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9" r:id="rId3"/>
    <p:sldId id="258" r:id="rId4"/>
    <p:sldId id="289" r:id="rId5"/>
    <p:sldId id="260" r:id="rId6"/>
    <p:sldId id="290" r:id="rId7"/>
    <p:sldId id="261" r:id="rId8"/>
    <p:sldId id="262" r:id="rId9"/>
    <p:sldId id="263"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91" r:id="rId34"/>
    <p:sldId id="322" r:id="rId35"/>
    <p:sldId id="323" r:id="rId36"/>
    <p:sldId id="320" r:id="rId37"/>
    <p:sldId id="325" r:id="rId38"/>
    <p:sldId id="324" r:id="rId39"/>
    <p:sldId id="321" r:id="rId40"/>
    <p:sldId id="328" r:id="rId41"/>
    <p:sldId id="326" r:id="rId42"/>
    <p:sldId id="329" r:id="rId43"/>
    <p:sldId id="330" r:id="rId44"/>
    <p:sldId id="331" r:id="rId45"/>
    <p:sldId id="327" r:id="rId46"/>
    <p:sldId id="332" r:id="rId47"/>
    <p:sldId id="333" r:id="rId48"/>
    <p:sldId id="334" r:id="rId49"/>
    <p:sldId id="335" r:id="rId50"/>
    <p:sldId id="336" r:id="rId51"/>
  </p:sldIdLst>
  <p:sldSz cx="9144000" cy="6858000" type="screen4x3"/>
  <p:notesSz cx="6858000" cy="9144000"/>
  <p:custDataLst>
    <p:tags r:id="rId61"/>
  </p:custDataLst>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9" d="100"/>
          <a:sy n="69" d="100"/>
        </p:scale>
        <p:origin x="-138" y="-102"/>
      </p:cViewPr>
      <p:guideLst>
        <p:guide orient="horz" pos="21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1" Type="http://schemas.openxmlformats.org/officeDocument/2006/relationships/tags" Target="tags/tag180.xml"/><Relationship Id="rId60" Type="http://schemas.openxmlformats.org/officeDocument/2006/relationships/customXml" Target="../customXml/item6.xml"/><Relationship Id="rId6" Type="http://schemas.openxmlformats.org/officeDocument/2006/relationships/slide" Target="slides/slide4.xml"/><Relationship Id="rId59" Type="http://schemas.openxmlformats.org/officeDocument/2006/relationships/customXml" Target="../customXml/item5.xml"/><Relationship Id="rId58" Type="http://schemas.openxmlformats.org/officeDocument/2006/relationships/customXml" Target="../customXml/item4.xml"/><Relationship Id="rId57" Type="http://schemas.openxmlformats.org/officeDocument/2006/relationships/customXml" Target="../customXml/item3.xml"/><Relationship Id="rId56" Type="http://schemas.openxmlformats.org/officeDocument/2006/relationships/customXml" Target="../customXml/item2.xml"/><Relationship Id="rId55" Type="http://schemas.openxmlformats.org/officeDocument/2006/relationships/customXml" Target="../customXml/item1.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0" Type="http://schemas.openxmlformats.org/officeDocument/2006/relationships/tags" Target="../tags/tag31.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8" name="@path_Ellipse 9 (Stroke)-2050&amp;12778"/>
          <p:cNvSpPr/>
          <p:nvPr userDrawn="1">
            <p:custDataLst>
              <p:tags r:id="rId2"/>
            </p:custDataLst>
          </p:nvPr>
        </p:nvSpPr>
        <p:spPr>
          <a:xfrm>
            <a:off x="6858000" y="857250"/>
            <a:ext cx="2283714" cy="3010662"/>
          </a:xfrm>
          <a:custGeom>
            <a:avLst/>
            <a:gdLst/>
            <a:ahLst/>
            <a:cxnLst/>
            <a:rect l="l" t="t" r="r" b="b"/>
            <a:pathLst>
              <a:path w="3044952" h="4014216">
                <a:moveTo>
                  <a:pt x="694944" y="0"/>
                </a:moveTo>
                <a:cubicBezTo>
                  <a:pt x="576072" y="301752"/>
                  <a:pt x="512064" y="621792"/>
                  <a:pt x="512064" y="969264"/>
                </a:cubicBezTo>
                <a:cubicBezTo>
                  <a:pt x="512064" y="2368296"/>
                  <a:pt x="1645920" y="3502152"/>
                  <a:pt x="3044952" y="3502152"/>
                </a:cubicBezTo>
                <a:lnTo>
                  <a:pt x="3044952" y="4014216"/>
                </a:lnTo>
                <a:cubicBezTo>
                  <a:pt x="1362456" y="4014216"/>
                  <a:pt x="0" y="2651760"/>
                  <a:pt x="0" y="969264"/>
                </a:cubicBezTo>
                <a:cubicBezTo>
                  <a:pt x="0" y="630936"/>
                  <a:pt x="54864" y="301752"/>
                  <a:pt x="155448" y="0"/>
                </a:cubicBezTo>
                <a:lnTo>
                  <a:pt x="694944" y="0"/>
                </a:lnTo>
              </a:path>
            </a:pathLst>
          </a:custGeom>
          <a:solidFill>
            <a:schemeClr val="accent1">
              <a:alpha val="10000"/>
            </a:schemeClr>
          </a:solidFill>
        </p:spPr>
        <p:txBody>
          <a:bodyPr/>
          <a:lstStyle/>
          <a:p>
            <a:endParaRPr lang="zh-CN" altLang="en-US" sz="1350"/>
          </a:p>
        </p:txBody>
      </p:sp>
      <p:sp>
        <p:nvSpPr>
          <p:cNvPr id="9" name="Ellipse 3 (Stroke)_#color-2050&amp;12715"/>
          <p:cNvSpPr/>
          <p:nvPr userDrawn="1">
            <p:custDataLst>
              <p:tags r:id="rId3"/>
            </p:custDataLst>
          </p:nvPr>
        </p:nvSpPr>
        <p:spPr>
          <a:xfrm>
            <a:off x="4638294" y="2311146"/>
            <a:ext cx="4505706" cy="3689604"/>
          </a:xfrm>
          <a:custGeom>
            <a:avLst/>
            <a:gdLst/>
            <a:ahLst/>
            <a:cxnLst/>
            <a:rect l="l" t="t" r="r" b="b"/>
            <a:pathLst>
              <a:path w="6007608" h="4919472">
                <a:moveTo>
                  <a:pt x="6007608" y="640080"/>
                </a:moveTo>
                <a:cubicBezTo>
                  <a:pt x="5394960" y="237744"/>
                  <a:pt x="4663440" y="0"/>
                  <a:pt x="3877056" y="0"/>
                </a:cubicBezTo>
                <a:cubicBezTo>
                  <a:pt x="1737360" y="0"/>
                  <a:pt x="0" y="1737360"/>
                  <a:pt x="0" y="3877056"/>
                </a:cubicBezTo>
                <a:cubicBezTo>
                  <a:pt x="0" y="4233672"/>
                  <a:pt x="45720" y="4581144"/>
                  <a:pt x="137160" y="4919472"/>
                </a:cubicBezTo>
                <a:lnTo>
                  <a:pt x="676656" y="4919472"/>
                </a:lnTo>
                <a:cubicBezTo>
                  <a:pt x="566928" y="4590288"/>
                  <a:pt x="512064" y="4233672"/>
                  <a:pt x="512064" y="3877056"/>
                </a:cubicBezTo>
                <a:cubicBezTo>
                  <a:pt x="512064" y="2011680"/>
                  <a:pt x="2011680" y="512064"/>
                  <a:pt x="3877056" y="512064"/>
                </a:cubicBezTo>
                <a:cubicBezTo>
                  <a:pt x="4681728" y="512064"/>
                  <a:pt x="5422392" y="795528"/>
                  <a:pt x="6007608" y="1271016"/>
                </a:cubicBezTo>
                <a:lnTo>
                  <a:pt x="6007608" y="640080"/>
                </a:lnTo>
              </a:path>
            </a:pathLst>
          </a:custGeom>
          <a:solidFill>
            <a:schemeClr val="accent1"/>
          </a:solidFill>
        </p:spPr>
      </p:sp>
      <p:sp>
        <p:nvSpPr>
          <p:cNvPr id="11" name="Ellipse 8 (Stroke)_#color-2050&amp;12718"/>
          <p:cNvSpPr/>
          <p:nvPr userDrawn="1">
            <p:custDataLst>
              <p:tags r:id="rId4"/>
            </p:custDataLst>
          </p:nvPr>
        </p:nvSpPr>
        <p:spPr>
          <a:xfrm>
            <a:off x="3984498" y="4293108"/>
            <a:ext cx="473202" cy="1488186"/>
          </a:xfrm>
          <a:custGeom>
            <a:avLst/>
            <a:gdLst/>
            <a:ahLst/>
            <a:cxnLst/>
            <a:rect l="l" t="t" r="r" b="b"/>
            <a:pathLst>
              <a:path w="630936" h="1984248">
                <a:moveTo>
                  <a:pt x="438912" y="9144"/>
                </a:moveTo>
                <a:cubicBezTo>
                  <a:pt x="576072" y="45720"/>
                  <a:pt x="658368" y="182880"/>
                  <a:pt x="621792" y="320040"/>
                </a:cubicBezTo>
                <a:cubicBezTo>
                  <a:pt x="512064" y="749808"/>
                  <a:pt x="475488" y="1216152"/>
                  <a:pt x="539496" y="1691640"/>
                </a:cubicBezTo>
                <a:cubicBezTo>
                  <a:pt x="557784" y="1828800"/>
                  <a:pt x="457200" y="1956816"/>
                  <a:pt x="320040" y="1975104"/>
                </a:cubicBezTo>
                <a:cubicBezTo>
                  <a:pt x="182880" y="1993392"/>
                  <a:pt x="54864" y="1901952"/>
                  <a:pt x="36576" y="1755648"/>
                </a:cubicBezTo>
                <a:cubicBezTo>
                  <a:pt x="-36576" y="1216152"/>
                  <a:pt x="0" y="685800"/>
                  <a:pt x="128016" y="192024"/>
                </a:cubicBezTo>
                <a:cubicBezTo>
                  <a:pt x="164592" y="54864"/>
                  <a:pt x="301752" y="-27432"/>
                  <a:pt x="438912" y="9144"/>
                </a:cubicBezTo>
              </a:path>
            </a:pathLst>
          </a:custGeom>
          <a:solidFill>
            <a:schemeClr val="accent1"/>
          </a:solidFill>
        </p:spPr>
      </p:sp>
      <p:sp>
        <p:nvSpPr>
          <p:cNvPr id="12" name="Ellipse 4 (Stroke)_#color_$accent2_$accent2-2050&amp;12721"/>
          <p:cNvSpPr/>
          <p:nvPr userDrawn="1">
            <p:custDataLst>
              <p:tags r:id="rId5"/>
            </p:custDataLst>
          </p:nvPr>
        </p:nvSpPr>
        <p:spPr>
          <a:xfrm>
            <a:off x="5054346" y="2318004"/>
            <a:ext cx="4087368" cy="1645920"/>
          </a:xfrm>
          <a:custGeom>
            <a:avLst/>
            <a:gdLst/>
            <a:ahLst/>
            <a:cxnLst/>
            <a:rect l="l" t="t" r="r" b="b"/>
            <a:pathLst>
              <a:path w="5449824" h="2194560">
                <a:moveTo>
                  <a:pt x="5449824" y="640080"/>
                </a:moveTo>
                <a:lnTo>
                  <a:pt x="5449824" y="1280160"/>
                </a:lnTo>
                <a:cubicBezTo>
                  <a:pt x="4864608" y="795528"/>
                  <a:pt x="4123944" y="512064"/>
                  <a:pt x="3310128" y="512064"/>
                </a:cubicBezTo>
                <a:cubicBezTo>
                  <a:pt x="2112264" y="512064"/>
                  <a:pt x="1060704" y="1133856"/>
                  <a:pt x="466344" y="2075688"/>
                </a:cubicBezTo>
                <a:cubicBezTo>
                  <a:pt x="393192" y="2194560"/>
                  <a:pt x="237744" y="2221992"/>
                  <a:pt x="118872" y="2148840"/>
                </a:cubicBezTo>
                <a:cubicBezTo>
                  <a:pt x="0" y="2075688"/>
                  <a:pt x="-36576" y="1920240"/>
                  <a:pt x="36576" y="1801368"/>
                </a:cubicBezTo>
                <a:cubicBezTo>
                  <a:pt x="722376" y="722376"/>
                  <a:pt x="1929384" y="0"/>
                  <a:pt x="3310128" y="0"/>
                </a:cubicBezTo>
                <a:cubicBezTo>
                  <a:pt x="4096512" y="0"/>
                  <a:pt x="4837176" y="237744"/>
                  <a:pt x="5449824" y="640080"/>
                </a:cubicBezTo>
              </a:path>
            </a:pathLst>
          </a:custGeom>
          <a:gradFill>
            <a:gsLst>
              <a:gs pos="0">
                <a:schemeClr val="accent1">
                  <a:lumMod val="75000"/>
                  <a:alpha val="70000"/>
                </a:schemeClr>
              </a:gs>
              <a:gs pos="70313">
                <a:schemeClr val="accent2">
                  <a:alpha val="0"/>
                </a:schemeClr>
              </a:gs>
            </a:gsLst>
            <a:lin ang="74674" scaled="0"/>
          </a:gradFill>
          <a:ln w="25400">
            <a:noFill/>
          </a:ln>
          <a:effectLst/>
        </p:spPr>
        <p:style>
          <a:lnRef idx="2">
            <a:schemeClr val="accent1">
              <a:lumMod val="75000"/>
            </a:schemeClr>
          </a:lnRef>
          <a:fillRef idx="1">
            <a:schemeClr val="accent1"/>
          </a:fillRef>
          <a:effectRef idx="0">
            <a:srgbClr val="FFFFFF"/>
          </a:effectRef>
          <a:fontRef idx="minor">
            <a:schemeClr val="lt1"/>
          </a:fontRef>
        </p:style>
      </p:sp>
      <p:sp>
        <p:nvSpPr>
          <p:cNvPr id="13" name="Ellipse 10 (Stroke)_#color-2050&amp;12724"/>
          <p:cNvSpPr/>
          <p:nvPr userDrawn="1">
            <p:custDataLst>
              <p:tags r:id="rId6"/>
            </p:custDataLst>
          </p:nvPr>
        </p:nvSpPr>
        <p:spPr>
          <a:xfrm>
            <a:off x="0" y="857250"/>
            <a:ext cx="1309878" cy="1241298"/>
          </a:xfrm>
          <a:custGeom>
            <a:avLst/>
            <a:gdLst/>
            <a:ahLst/>
            <a:cxnLst/>
            <a:rect l="l" t="t" r="r" b="b"/>
            <a:pathLst>
              <a:path w="1746504" h="1655064">
                <a:moveTo>
                  <a:pt x="0" y="1133856"/>
                </a:moveTo>
                <a:cubicBezTo>
                  <a:pt x="384048" y="1051560"/>
                  <a:pt x="731520" y="841248"/>
                  <a:pt x="978408" y="502920"/>
                </a:cubicBezTo>
                <a:cubicBezTo>
                  <a:pt x="1088136" y="347472"/>
                  <a:pt x="1170432" y="173736"/>
                  <a:pt x="1216152" y="0"/>
                </a:cubicBezTo>
                <a:lnTo>
                  <a:pt x="1746504" y="0"/>
                </a:lnTo>
                <a:cubicBezTo>
                  <a:pt x="1682496" y="274320"/>
                  <a:pt x="1563624" y="548640"/>
                  <a:pt x="1389888" y="795528"/>
                </a:cubicBezTo>
                <a:cubicBezTo>
                  <a:pt x="1042416" y="1271016"/>
                  <a:pt x="539496" y="1563624"/>
                  <a:pt x="0" y="1655064"/>
                </a:cubicBezTo>
                <a:lnTo>
                  <a:pt x="0" y="1133856"/>
                </a:lnTo>
              </a:path>
            </a:pathLst>
          </a:custGeom>
          <a:solidFill>
            <a:schemeClr val="accent1">
              <a:alpha val="10000"/>
            </a:schemeClr>
          </a:solidFill>
        </p:spPr>
      </p:sp>
      <p:sp>
        <p:nvSpPr>
          <p:cNvPr id="2" name="标题 1"/>
          <p:cNvSpPr>
            <a:spLocks noGrp="1"/>
          </p:cNvSpPr>
          <p:nvPr>
            <p:ph type="ctrTitle"/>
            <p:custDataLst>
              <p:tags r:id="rId7"/>
            </p:custDataLst>
          </p:nvPr>
        </p:nvSpPr>
        <p:spPr>
          <a:xfrm>
            <a:off x="654844" y="2215515"/>
            <a:ext cx="4324350" cy="1557338"/>
          </a:xfrm>
        </p:spPr>
        <p:txBody>
          <a:bodyPr wrap="square" anchor="b" anchorCtr="0">
            <a:normAutofit/>
          </a:bodyPr>
          <a:lstStyle>
            <a:lvl1pPr algn="l">
              <a:lnSpc>
                <a:spcPct val="100000"/>
              </a:lnSpc>
              <a:defRPr sz="5400">
                <a:solidFill>
                  <a:schemeClr val="tx1"/>
                </a:solidFill>
                <a:latin typeface="+mj-ea"/>
                <a:ea typeface="+mj-ea"/>
                <a:cs typeface="+mj-ea"/>
              </a:defRPr>
            </a:lvl1pPr>
          </a:lstStyle>
          <a:p>
            <a:r>
              <a:rPr lang="zh-CN" altLang="en-US" dirty="0"/>
              <a:t>单击此处编辑母版标题样式</a:t>
            </a:r>
            <a:endParaRPr lang="zh-CN" altLang="en-US" dirty="0"/>
          </a:p>
        </p:txBody>
      </p:sp>
      <p:sp>
        <p:nvSpPr>
          <p:cNvPr id="4" name="日期占位符 3"/>
          <p:cNvSpPr>
            <a:spLocks noGrp="1"/>
          </p:cNvSpPr>
          <p:nvPr>
            <p:ph type="dt" sz="half" idx="10"/>
            <p:custDataLst>
              <p:tags r:id="rId8"/>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10"/>
            </p:custDataLst>
          </p:nvPr>
        </p:nvSpPr>
        <p:spPr>
          <a:xfrm>
            <a:off x="6457950" y="5624513"/>
            <a:ext cx="2057400" cy="273844"/>
          </a:xfrm>
        </p:spPr>
        <p:txBody>
          <a:bodyPr wrap="square">
            <a:normAutofit/>
          </a:body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11"/>
            </p:custDataLst>
          </p:nvPr>
        </p:nvSpPr>
        <p:spPr>
          <a:xfrm>
            <a:off x="628650" y="4029075"/>
            <a:ext cx="1991201" cy="454819"/>
          </a:xfrm>
          <a:prstGeom prst="roundRect">
            <a:avLst>
              <a:gd name="adj" fmla="val 50000"/>
            </a:avLst>
          </a:prstGeom>
          <a:solidFill>
            <a:schemeClr val="accent1"/>
          </a:solidFill>
        </p:spPr>
        <p:txBody>
          <a:bodyPr wrap="square" anchor="ctr">
            <a:normAutofit/>
          </a:bodyPr>
          <a:lstStyle>
            <a:lvl1pPr marL="0" indent="0" algn="ctr">
              <a:lnSpc>
                <a:spcPct val="100000"/>
              </a:lnSpc>
              <a:buNone/>
              <a:defRPr sz="2400">
                <a:solidFill>
                  <a:srgbClr val="FFFFFF"/>
                </a:solidFill>
                <a:latin typeface="+mn-ea"/>
                <a:ea typeface="+mn-ea"/>
                <a:cs typeface="+mn-ea"/>
              </a:defRPr>
            </a:lvl1pPr>
          </a:lstStyle>
          <a:p>
            <a:pPr lvl="0"/>
            <a:r>
              <a:rPr lang="zh-CN" altLang="en-US" dirty="0"/>
              <a:t>署名</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521970" y="1833563"/>
            <a:ext cx="8099316" cy="304165"/>
          </a:xfrm>
        </p:spPr>
        <p:txBody>
          <a:bodyPr wrap="square" anchor="t">
            <a:normAutofit/>
          </a:bodyPr>
          <a:lstStyle>
            <a:lvl1pPr marL="0" indent="0">
              <a:buNone/>
              <a:defRPr sz="2400" b="0">
                <a:latin typeface="+mn-lt"/>
                <a:ea typeface="+mn-lt"/>
                <a:cs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4" name="标题 3"/>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13" name="bg_#color-2050&amp;12433"/>
          <p:cNvSpPr/>
          <p:nvPr userDrawn="1">
            <p:custDataLst>
              <p:tags r:id="rId2"/>
            </p:custDataLst>
          </p:nvPr>
        </p:nvSpPr>
        <p:spPr>
          <a:xfrm>
            <a:off x="0" y="857250"/>
            <a:ext cx="9141714" cy="5143500"/>
          </a:xfrm>
          <a:custGeom>
            <a:avLst/>
            <a:gdLst/>
            <a:ahLst/>
            <a:cxnLst/>
            <a:rect l="l" t="t" r="r" b="b"/>
            <a:pathLst>
              <a:path w="12188952" h="6858000">
                <a:moveTo>
                  <a:pt x="0" y="0"/>
                </a:moveTo>
                <a:lnTo>
                  <a:pt x="12188952" y="0"/>
                </a:lnTo>
                <a:lnTo>
                  <a:pt x="12188952" y="6858000"/>
                </a:lnTo>
                <a:lnTo>
                  <a:pt x="0" y="6858000"/>
                </a:lnTo>
                <a:lnTo>
                  <a:pt x="0" y="0"/>
                </a:lnTo>
              </a:path>
            </a:pathLst>
          </a:custGeom>
          <a:solidFill>
            <a:schemeClr val="accent1"/>
          </a:solidFill>
        </p:spPr>
      </p:sp>
      <p:sp>
        <p:nvSpPr>
          <p:cNvPr id="15" name="Ellipse 3_#color_$lt1_$lt1-2050&amp;12754"/>
          <p:cNvSpPr/>
          <p:nvPr userDrawn="1">
            <p:custDataLst>
              <p:tags r:id="rId3"/>
            </p:custDataLst>
          </p:nvPr>
        </p:nvSpPr>
        <p:spPr>
          <a:xfrm>
            <a:off x="6668262" y="857250"/>
            <a:ext cx="2475738" cy="2907792"/>
          </a:xfrm>
          <a:custGeom>
            <a:avLst/>
            <a:gdLst/>
            <a:ahLst/>
            <a:cxnLst/>
            <a:rect l="l" t="t" r="r" b="b"/>
            <a:pathLst>
              <a:path w="3300984" h="3877056">
                <a:moveTo>
                  <a:pt x="512064" y="0"/>
                </a:moveTo>
                <a:lnTo>
                  <a:pt x="0" y="0"/>
                </a:lnTo>
                <a:cubicBezTo>
                  <a:pt x="-27432" y="1920240"/>
                  <a:pt x="1380744" y="3584448"/>
                  <a:pt x="3300984" y="3877056"/>
                </a:cubicBezTo>
                <a:lnTo>
                  <a:pt x="3300984" y="3355848"/>
                </a:lnTo>
                <a:cubicBezTo>
                  <a:pt x="1664208" y="3081528"/>
                  <a:pt x="484632" y="1645920"/>
                  <a:pt x="512064" y="0"/>
                </a:cubicBezTo>
              </a:path>
            </a:pathLst>
          </a:custGeom>
          <a:gradFill>
            <a:gsLst>
              <a:gs pos="69000">
                <a:srgbClr val="FFFFFF">
                  <a:alpha val="100000"/>
                </a:srgbClr>
              </a:gs>
              <a:gs pos="82000">
                <a:schemeClr val="lt1">
                  <a:alpha val="0"/>
                </a:schemeClr>
              </a:gs>
              <a:gs pos="0">
                <a:schemeClr val="lt1">
                  <a:alpha val="0"/>
                </a:schemeClr>
              </a:gs>
            </a:gsLst>
            <a:lin ang="540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6" name="Ellipse 4 (Stroke)_#color_$lt1_$accent1-2050&amp;12757"/>
          <p:cNvSpPr/>
          <p:nvPr userDrawn="1">
            <p:custDataLst>
              <p:tags r:id="rId4"/>
            </p:custDataLst>
          </p:nvPr>
        </p:nvSpPr>
        <p:spPr>
          <a:xfrm>
            <a:off x="6947154" y="1899666"/>
            <a:ext cx="2194560" cy="1858518"/>
          </a:xfrm>
          <a:custGeom>
            <a:avLst/>
            <a:gdLst/>
            <a:ahLst/>
            <a:cxnLst/>
            <a:rect l="l" t="t" r="r" b="b"/>
            <a:pathLst>
              <a:path w="2926080" h="2478024">
                <a:moveTo>
                  <a:pt x="2926080" y="2478024"/>
                </a:moveTo>
                <a:lnTo>
                  <a:pt x="2926080" y="1965960"/>
                </a:lnTo>
                <a:cubicBezTo>
                  <a:pt x="1837944" y="1783080"/>
                  <a:pt x="941832" y="1078992"/>
                  <a:pt x="484632" y="137160"/>
                </a:cubicBezTo>
                <a:cubicBezTo>
                  <a:pt x="420624" y="18288"/>
                  <a:pt x="265176" y="-36576"/>
                  <a:pt x="137160" y="27432"/>
                </a:cubicBezTo>
                <a:cubicBezTo>
                  <a:pt x="18288" y="91440"/>
                  <a:pt x="-36576" y="237744"/>
                  <a:pt x="27432" y="365760"/>
                </a:cubicBezTo>
                <a:cubicBezTo>
                  <a:pt x="566928" y="1472184"/>
                  <a:pt x="1627632" y="2286000"/>
                  <a:pt x="2926080" y="2478024"/>
                </a:cubicBezTo>
              </a:path>
            </a:pathLst>
          </a:custGeom>
          <a:gradFill>
            <a:gsLst>
              <a:gs pos="0">
                <a:schemeClr val="lt1">
                  <a:alpha val="80000"/>
                </a:schemeClr>
              </a:gs>
              <a:gs pos="100000">
                <a:schemeClr val="accent1">
                  <a:alpha val="100000"/>
                </a:schemeClr>
              </a:gs>
            </a:gsLst>
            <a:lin ang="74674"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7" name="Ellipse 8 (Stroke)_#color-2050&amp;12760"/>
          <p:cNvSpPr/>
          <p:nvPr userDrawn="1">
            <p:custDataLst>
              <p:tags r:id="rId5"/>
            </p:custDataLst>
          </p:nvPr>
        </p:nvSpPr>
        <p:spPr>
          <a:xfrm>
            <a:off x="8037576" y="3723894"/>
            <a:ext cx="1104138" cy="630936"/>
          </a:xfrm>
          <a:custGeom>
            <a:avLst/>
            <a:gdLst/>
            <a:ahLst/>
            <a:cxnLst/>
            <a:rect l="l" t="t" r="r" b="b"/>
            <a:pathLst>
              <a:path w="1472184" h="841248">
                <a:moveTo>
                  <a:pt x="1472184" y="329184"/>
                </a:moveTo>
                <a:lnTo>
                  <a:pt x="1472184" y="841248"/>
                </a:lnTo>
                <a:cubicBezTo>
                  <a:pt x="1005840" y="795528"/>
                  <a:pt x="557784" y="676656"/>
                  <a:pt x="146304" y="484632"/>
                </a:cubicBezTo>
                <a:cubicBezTo>
                  <a:pt x="18288" y="429768"/>
                  <a:pt x="-36576" y="274320"/>
                  <a:pt x="27432" y="146304"/>
                </a:cubicBezTo>
                <a:cubicBezTo>
                  <a:pt x="82296" y="18288"/>
                  <a:pt x="237744" y="-36576"/>
                  <a:pt x="356616" y="27432"/>
                </a:cubicBezTo>
                <a:cubicBezTo>
                  <a:pt x="704088" y="182880"/>
                  <a:pt x="1078992" y="292608"/>
                  <a:pt x="1472184" y="329184"/>
                </a:cubicBezTo>
              </a:path>
            </a:pathLst>
          </a:custGeom>
          <a:solidFill>
            <a:schemeClr val="lt1">
              <a:alpha val="40000"/>
            </a:schemeClr>
          </a:solidFill>
        </p:spPr>
      </p:sp>
      <p:sp>
        <p:nvSpPr>
          <p:cNvPr id="19" name="Ellipse 9_#color-2050&amp;12763"/>
          <p:cNvSpPr/>
          <p:nvPr userDrawn="1">
            <p:custDataLst>
              <p:tags r:id="rId6"/>
            </p:custDataLst>
          </p:nvPr>
        </p:nvSpPr>
        <p:spPr>
          <a:xfrm>
            <a:off x="0" y="3429000"/>
            <a:ext cx="2441448" cy="2571750"/>
          </a:xfrm>
          <a:custGeom>
            <a:avLst/>
            <a:gdLst/>
            <a:ahLst/>
            <a:cxnLst/>
            <a:rect l="l" t="t" r="r" b="b"/>
            <a:pathLst>
              <a:path w="3255264" h="3429000">
                <a:moveTo>
                  <a:pt x="3227832" y="3429000"/>
                </a:moveTo>
                <a:cubicBezTo>
                  <a:pt x="3246120" y="3300984"/>
                  <a:pt x="3255264" y="3172968"/>
                  <a:pt x="3255264" y="3044952"/>
                </a:cubicBezTo>
                <a:cubicBezTo>
                  <a:pt x="3255264" y="1362456"/>
                  <a:pt x="1883664" y="0"/>
                  <a:pt x="201168" y="0"/>
                </a:cubicBezTo>
                <a:cubicBezTo>
                  <a:pt x="137160" y="0"/>
                  <a:pt x="64008" y="0"/>
                  <a:pt x="0" y="9144"/>
                </a:cubicBezTo>
                <a:lnTo>
                  <a:pt x="0" y="512064"/>
                </a:lnTo>
                <a:cubicBezTo>
                  <a:pt x="64008" y="512064"/>
                  <a:pt x="137160" y="512064"/>
                  <a:pt x="201168" y="512064"/>
                </a:cubicBezTo>
                <a:cubicBezTo>
                  <a:pt x="1609344" y="512064"/>
                  <a:pt x="2743200" y="1645920"/>
                  <a:pt x="2743200" y="3044952"/>
                </a:cubicBezTo>
                <a:cubicBezTo>
                  <a:pt x="2743200" y="3172968"/>
                  <a:pt x="2734056" y="3300984"/>
                  <a:pt x="2715768" y="3429000"/>
                </a:cubicBezTo>
                <a:lnTo>
                  <a:pt x="3227832" y="3429000"/>
                </a:lnTo>
              </a:path>
            </a:pathLst>
          </a:custGeom>
          <a:solidFill>
            <a:schemeClr val="accent1">
              <a:lumMod val="40000"/>
              <a:lumOff val="60000"/>
              <a:alpha val="75000"/>
            </a:schemeClr>
          </a:solidFill>
        </p:spPr>
      </p:sp>
      <p:sp>
        <p:nvSpPr>
          <p:cNvPr id="2" name="标题 1"/>
          <p:cNvSpPr>
            <a:spLocks noGrp="1"/>
          </p:cNvSpPr>
          <p:nvPr userDrawn="1">
            <p:ph type="ctrTitle" hasCustomPrompt="1"/>
            <p:custDataLst>
              <p:tags r:id="rId7"/>
            </p:custDataLst>
          </p:nvPr>
        </p:nvSpPr>
        <p:spPr>
          <a:xfrm>
            <a:off x="628650" y="1200150"/>
            <a:ext cx="7886250" cy="2249100"/>
          </a:xfrm>
        </p:spPr>
        <p:txBody>
          <a:bodyPr wrap="square" anchor="b">
            <a:normAutofit/>
          </a:bodyPr>
          <a:lstStyle>
            <a:lvl1pPr algn="ctr">
              <a:lnSpc>
                <a:spcPct val="100000"/>
              </a:lnSpc>
              <a:defRPr sz="8000">
                <a:solidFill>
                  <a:schemeClr val="lt1">
                    <a:lumMod val="100000"/>
                  </a:schemeClr>
                </a:solidFill>
                <a:latin typeface="+mj-lt"/>
                <a:ea typeface="+mj-lt"/>
                <a:cs typeface="+mj-lt"/>
              </a:defRPr>
            </a:lvl1pPr>
          </a:lstStyle>
          <a:p>
            <a:r>
              <a:rPr lang="zh-CN" altLang="en-US" dirty="0"/>
              <a:t>单击编辑母版标题</a:t>
            </a:r>
            <a:endParaRPr lang="zh-CN" altLang="en-US" dirty="0"/>
          </a:p>
        </p:txBody>
      </p:sp>
      <p:sp>
        <p:nvSpPr>
          <p:cNvPr id="4" name="日期占位符 3"/>
          <p:cNvSpPr>
            <a:spLocks noGrp="1"/>
          </p:cNvSpPr>
          <p:nvPr userDrawn="1">
            <p:ph type="dt" sz="half" idx="10"/>
            <p:custDataLst>
              <p:tags r:id="rId8"/>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userDrawn="1">
            <p:ph type="ftr" sz="quarter" idx="11"/>
            <p:custDataLst>
              <p:tags r:id="rId9"/>
            </p:custDataLst>
          </p:nvPr>
        </p:nvSpPr>
        <p:spPr/>
        <p:txBody>
          <a:bodyPr/>
          <a:lstStyle/>
          <a:p>
            <a:endParaRPr lang="zh-CN" altLang="en-US"/>
          </a:p>
        </p:txBody>
      </p:sp>
      <p:sp>
        <p:nvSpPr>
          <p:cNvPr id="6" name="灯片编号占位符 5"/>
          <p:cNvSpPr>
            <a:spLocks noGrp="1"/>
          </p:cNvSpPr>
          <p:nvPr userDrawn="1">
            <p:ph type="sldNum" sz="quarter" idx="12"/>
            <p:custDataLst>
              <p:tags r:id="rId10"/>
            </p:custDataLst>
          </p:nvPr>
        </p:nvSpPr>
        <p:spPr>
          <a:xfrm>
            <a:off x="6457950" y="5624513"/>
            <a:ext cx="2057400" cy="273844"/>
          </a:xfrm>
        </p:spPr>
        <p:txBody>
          <a:bodyPr wrap="square">
            <a:normAutofit/>
          </a:bodyPr>
          <a:lstStyle/>
          <a:p>
            <a:fld id="{BE5F26B5-172A-4DC2-B0B7-181CFC56B87C}" type="slidenum">
              <a:rPr lang="zh-CN" altLang="en-US" smtClean="0"/>
            </a:fld>
            <a:endParaRPr lang="zh-CN" altLang="en-US"/>
          </a:p>
        </p:txBody>
      </p:sp>
      <p:sp>
        <p:nvSpPr>
          <p:cNvPr id="24" name="署名占位符 10"/>
          <p:cNvSpPr>
            <a:spLocks noGrp="1"/>
          </p:cNvSpPr>
          <p:nvPr userDrawn="1">
            <p:ph type="body" sz="quarter" idx="17" hasCustomPrompt="1"/>
            <p:custDataLst>
              <p:tags r:id="rId11"/>
            </p:custDataLst>
          </p:nvPr>
        </p:nvSpPr>
        <p:spPr>
          <a:xfrm>
            <a:off x="628650" y="3788513"/>
            <a:ext cx="7886250" cy="930420"/>
          </a:xfrm>
        </p:spPr>
        <p:txBody>
          <a:bodyPr wrap="square" anchor="t">
            <a:normAutofit/>
          </a:bodyPr>
          <a:lstStyle>
            <a:lvl1pPr marL="0" indent="0" algn="ctr">
              <a:lnSpc>
                <a:spcPct val="100000"/>
              </a:lnSpc>
              <a:buNone/>
              <a:defRPr sz="2400">
                <a:solidFill>
                  <a:schemeClr val="lt1">
                    <a:lumMod val="100000"/>
                  </a:schemeClr>
                </a:solidFill>
                <a:latin typeface="+mn-lt"/>
                <a:ea typeface="+mn-lt"/>
                <a:cs typeface="+mn-lt"/>
              </a:defRPr>
            </a:lvl1pPr>
          </a:lstStyle>
          <a:p>
            <a:pPr lvl="0"/>
            <a:r>
              <a:rPr lang="zh-CN" altLang="en-US" dirty="0"/>
              <a:t>署名</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custDataLst>
              <p:tags r:id="rId2"/>
            </p:custDataLst>
          </p:nvPr>
        </p:nvSpPr>
        <p:spPr/>
        <p:txBody>
          <a:bodyPr wrap="square">
            <a:normAutofit/>
          </a:bodyPr>
          <a:lstStyle>
            <a:lvl1pPr>
              <a:defRPr>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4"/>
            </p:custDataLst>
          </p:nvPr>
        </p:nvSpPr>
        <p:spPr/>
        <p:txBody>
          <a:bodyPr/>
          <a:lstStyle/>
          <a:p>
            <a:endParaRPr lang="zh-CN" altLang="en-US" dirty="0"/>
          </a:p>
        </p:txBody>
      </p:sp>
      <p:sp>
        <p:nvSpPr>
          <p:cNvPr id="9" name="灯片编号占位符 8"/>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
        <p:nvSpPr>
          <p:cNvPr id="10" name="标题 9"/>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4" name="Ellipse 75 (Stroke)_#color-2050&amp;12727"/>
          <p:cNvSpPr/>
          <p:nvPr userDrawn="1">
            <p:custDataLst>
              <p:tags r:id="rId2"/>
            </p:custDataLst>
          </p:nvPr>
        </p:nvSpPr>
        <p:spPr>
          <a:xfrm>
            <a:off x="2462022" y="857250"/>
            <a:ext cx="1728216" cy="5143500"/>
          </a:xfrm>
          <a:custGeom>
            <a:avLst/>
            <a:gdLst/>
            <a:ahLst/>
            <a:cxnLst/>
            <a:rect l="l" t="t" r="r" b="b"/>
            <a:pathLst>
              <a:path w="2304288" h="6858000">
                <a:moveTo>
                  <a:pt x="0" y="6858000"/>
                </a:moveTo>
                <a:lnTo>
                  <a:pt x="813816" y="6858000"/>
                </a:lnTo>
                <a:cubicBezTo>
                  <a:pt x="1728216" y="6007608"/>
                  <a:pt x="2304288" y="4782312"/>
                  <a:pt x="2304288" y="3429000"/>
                </a:cubicBezTo>
                <a:cubicBezTo>
                  <a:pt x="2304288" y="2075688"/>
                  <a:pt x="1728216" y="850392"/>
                  <a:pt x="813816" y="0"/>
                </a:cubicBezTo>
                <a:lnTo>
                  <a:pt x="0" y="0"/>
                </a:lnTo>
                <a:cubicBezTo>
                  <a:pt x="1088136" y="749808"/>
                  <a:pt x="1801368" y="2011680"/>
                  <a:pt x="1801368" y="3429000"/>
                </a:cubicBezTo>
                <a:cubicBezTo>
                  <a:pt x="1801368" y="4846320"/>
                  <a:pt x="1088136" y="6108192"/>
                  <a:pt x="0" y="6858000"/>
                </a:cubicBezTo>
              </a:path>
            </a:pathLst>
          </a:custGeom>
          <a:solidFill>
            <a:schemeClr val="accent1">
              <a:alpha val="10000"/>
            </a:schemeClr>
          </a:solidFill>
        </p:spPr>
      </p:sp>
      <p:sp>
        <p:nvSpPr>
          <p:cNvPr id="5" name="Ellipse 3 (Stroke)_#color-2050&amp;12730"/>
          <p:cNvSpPr/>
          <p:nvPr userDrawn="1">
            <p:custDataLst>
              <p:tags r:id="rId3"/>
            </p:custDataLst>
          </p:nvPr>
        </p:nvSpPr>
        <p:spPr>
          <a:xfrm>
            <a:off x="0" y="857250"/>
            <a:ext cx="3504438" cy="5143500"/>
          </a:xfrm>
          <a:custGeom>
            <a:avLst/>
            <a:gdLst/>
            <a:ahLst/>
            <a:cxnLst/>
            <a:rect l="l" t="t" r="r" b="b"/>
            <a:pathLst>
              <a:path w="4672584" h="6858000">
                <a:moveTo>
                  <a:pt x="0" y="6848856"/>
                </a:moveTo>
                <a:lnTo>
                  <a:pt x="0" y="6858000"/>
                </a:lnTo>
                <a:lnTo>
                  <a:pt x="45720" y="6858000"/>
                </a:lnTo>
                <a:cubicBezTo>
                  <a:pt x="27432" y="6858000"/>
                  <a:pt x="18288" y="6848856"/>
                  <a:pt x="0" y="6848856"/>
                </a:cubicBezTo>
                <a:moveTo>
                  <a:pt x="1261872" y="6858000"/>
                </a:moveTo>
                <a:cubicBezTo>
                  <a:pt x="1463040" y="6821424"/>
                  <a:pt x="1664208" y="6766560"/>
                  <a:pt x="1856232" y="6693408"/>
                </a:cubicBezTo>
                <a:cubicBezTo>
                  <a:pt x="3666744" y="6035040"/>
                  <a:pt x="4590288" y="4032504"/>
                  <a:pt x="3931920" y="2221992"/>
                </a:cubicBezTo>
                <a:cubicBezTo>
                  <a:pt x="3493008" y="1033272"/>
                  <a:pt x="2478024" y="228600"/>
                  <a:pt x="1316736" y="0"/>
                </a:cubicBezTo>
                <a:lnTo>
                  <a:pt x="2752344" y="0"/>
                </a:lnTo>
                <a:cubicBezTo>
                  <a:pt x="3493008" y="457200"/>
                  <a:pt x="4096512" y="1152144"/>
                  <a:pt x="4425696" y="2039112"/>
                </a:cubicBezTo>
                <a:cubicBezTo>
                  <a:pt x="5093208" y="3877056"/>
                  <a:pt x="4343400" y="5888736"/>
                  <a:pt x="2734056" y="6858000"/>
                </a:cubicBezTo>
                <a:lnTo>
                  <a:pt x="1261872" y="6858000"/>
                </a:lnTo>
              </a:path>
            </a:pathLst>
          </a:custGeom>
          <a:solidFill>
            <a:schemeClr val="accent1"/>
          </a:solidFill>
        </p:spPr>
      </p:sp>
      <p:sp>
        <p:nvSpPr>
          <p:cNvPr id="6" name="Ellipse 4 (Stroke)_#color_$accent2_$accent2-2050&amp;12733"/>
          <p:cNvSpPr/>
          <p:nvPr userDrawn="1">
            <p:custDataLst>
              <p:tags r:id="rId4"/>
            </p:custDataLst>
          </p:nvPr>
        </p:nvSpPr>
        <p:spPr>
          <a:xfrm>
            <a:off x="0" y="3826764"/>
            <a:ext cx="3435858" cy="2173986"/>
          </a:xfrm>
          <a:custGeom>
            <a:avLst/>
            <a:gdLst/>
            <a:ahLst/>
            <a:cxnLst/>
            <a:rect l="l" t="t" r="r" b="b"/>
            <a:pathLst>
              <a:path w="4581144" h="2898648">
                <a:moveTo>
                  <a:pt x="4078224" y="201168"/>
                </a:moveTo>
                <a:cubicBezTo>
                  <a:pt x="3831336" y="1335024"/>
                  <a:pt x="3035808" y="2313432"/>
                  <a:pt x="1865376" y="2743200"/>
                </a:cubicBezTo>
                <a:cubicBezTo>
                  <a:pt x="1682496" y="2807208"/>
                  <a:pt x="1499616" y="2862072"/>
                  <a:pt x="1307592" y="2898648"/>
                </a:cubicBezTo>
                <a:lnTo>
                  <a:pt x="2715768" y="2898648"/>
                </a:lnTo>
                <a:cubicBezTo>
                  <a:pt x="3685032" y="2322576"/>
                  <a:pt x="4343400" y="1371600"/>
                  <a:pt x="4572000" y="310896"/>
                </a:cubicBezTo>
                <a:cubicBezTo>
                  <a:pt x="4599432" y="173736"/>
                  <a:pt x="4517136" y="36576"/>
                  <a:pt x="4379976" y="9144"/>
                </a:cubicBezTo>
                <a:cubicBezTo>
                  <a:pt x="4242816" y="-27432"/>
                  <a:pt x="4105656" y="64008"/>
                  <a:pt x="4078224" y="201168"/>
                </a:cubicBezTo>
                <a:moveTo>
                  <a:pt x="9144" y="2898648"/>
                </a:moveTo>
                <a:cubicBezTo>
                  <a:pt x="9144" y="2898648"/>
                  <a:pt x="0" y="2898648"/>
                  <a:pt x="0" y="2898648"/>
                </a:cubicBezTo>
                <a:lnTo>
                  <a:pt x="0" y="2898648"/>
                </a:lnTo>
                <a:lnTo>
                  <a:pt x="9144" y="2898648"/>
                </a:lnTo>
              </a:path>
            </a:pathLst>
          </a:custGeom>
          <a:gradFill>
            <a:gsLst>
              <a:gs pos="100000">
                <a:schemeClr val="accent1">
                  <a:lumMod val="75000"/>
                  <a:alpha val="70000"/>
                </a:schemeClr>
              </a:gs>
              <a:gs pos="73000">
                <a:schemeClr val="accent2">
                  <a:alpha val="0"/>
                </a:schemeClr>
              </a:gs>
            </a:gsLst>
            <a:lin ang="0" scaled="0"/>
          </a:gradFill>
          <a:ln w="25400">
            <a:noFill/>
          </a:ln>
          <a:effectLst/>
        </p:spPr>
        <p:style>
          <a:lnRef idx="2">
            <a:schemeClr val="accent1">
              <a:lumMod val="75000"/>
            </a:schemeClr>
          </a:lnRef>
          <a:fillRef idx="1">
            <a:schemeClr val="accent1"/>
          </a:fillRef>
          <a:effectRef idx="0">
            <a:srgbClr val="FFFFFF"/>
          </a:effectRef>
          <a:fontRef idx="minor">
            <a:schemeClr val="lt1"/>
          </a:fontRef>
        </p:style>
      </p:sp>
      <p:sp>
        <p:nvSpPr>
          <p:cNvPr id="2" name="标题 1"/>
          <p:cNvSpPr>
            <a:spLocks noGrp="1"/>
          </p:cNvSpPr>
          <p:nvPr>
            <p:ph type="title" hasCustomPrompt="1"/>
            <p:custDataLst>
              <p:tags r:id="rId5"/>
            </p:custDataLst>
          </p:nvPr>
        </p:nvSpPr>
        <p:spPr>
          <a:xfrm>
            <a:off x="935644" y="2936581"/>
            <a:ext cx="1993511" cy="984909"/>
          </a:xfrm>
        </p:spPr>
        <p:txBody>
          <a:bodyPr wrap="square" anchor="ctr" anchorCtr="0">
            <a:normAutofit/>
          </a:bodyPr>
          <a:lstStyle>
            <a:lvl1pPr>
              <a:defRPr sz="4800">
                <a:latin typeface="+mj-ea"/>
                <a:ea typeface="+mj-ea"/>
                <a:cs typeface="+mj-ea"/>
              </a:defRPr>
            </a:lvl1pPr>
          </a:lstStyle>
          <a:p>
            <a:r>
              <a:rPr lang="zh-CN" altLang="en-US" dirty="0"/>
              <a:t>标题</a:t>
            </a:r>
            <a:endParaRPr lang="zh-CN" altLang="en-US" dirty="0"/>
          </a:p>
        </p:txBody>
      </p:sp>
      <p:sp>
        <p:nvSpPr>
          <p:cNvPr id="7" name="日期占位符 3"/>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7"/>
            </p:custDataLst>
          </p:nvPr>
        </p:nvSpPr>
        <p:spPr/>
        <p:txBody>
          <a:bodyPr/>
          <a:lstStyle/>
          <a:p>
            <a:endParaRPr lang="zh-CN" altLang="en-US"/>
          </a:p>
        </p:txBody>
      </p:sp>
      <p:sp>
        <p:nvSpPr>
          <p:cNvPr id="9" name="灯片编号占位符 5"/>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7" name="bg_#color-2050&amp;12358"/>
          <p:cNvSpPr/>
          <p:nvPr userDrawn="1">
            <p:custDataLst>
              <p:tags r:id="rId2"/>
            </p:custDataLst>
          </p:nvPr>
        </p:nvSpPr>
        <p:spPr>
          <a:xfrm>
            <a:off x="1143" y="857250"/>
            <a:ext cx="9141714" cy="5143500"/>
          </a:xfrm>
          <a:custGeom>
            <a:avLst/>
            <a:gdLst/>
            <a:ahLst/>
            <a:cxnLst/>
            <a:rect l="l" t="t" r="r" b="b"/>
            <a:pathLst>
              <a:path w="12188952" h="6858000">
                <a:moveTo>
                  <a:pt x="0" y="0"/>
                </a:moveTo>
                <a:lnTo>
                  <a:pt x="12188952" y="0"/>
                </a:lnTo>
                <a:lnTo>
                  <a:pt x="12188952" y="6858000"/>
                </a:lnTo>
                <a:lnTo>
                  <a:pt x="0" y="6858000"/>
                </a:lnTo>
                <a:lnTo>
                  <a:pt x="0" y="0"/>
                </a:lnTo>
              </a:path>
            </a:pathLst>
          </a:custGeom>
          <a:solidFill>
            <a:schemeClr val="accent1"/>
          </a:solidFill>
        </p:spPr>
      </p:sp>
      <p:sp>
        <p:nvSpPr>
          <p:cNvPr id="9" name="Ellipse 5 (Stroke)_#color-2050&amp;12736"/>
          <p:cNvSpPr/>
          <p:nvPr userDrawn="1">
            <p:custDataLst>
              <p:tags r:id="rId3"/>
            </p:custDataLst>
          </p:nvPr>
        </p:nvSpPr>
        <p:spPr>
          <a:xfrm>
            <a:off x="0" y="857250"/>
            <a:ext cx="3106674" cy="3408426"/>
          </a:xfrm>
          <a:custGeom>
            <a:avLst/>
            <a:gdLst/>
            <a:ahLst/>
            <a:cxnLst/>
            <a:rect l="l" t="t" r="r" b="b"/>
            <a:pathLst>
              <a:path w="4142232" h="4544568">
                <a:moveTo>
                  <a:pt x="0" y="4032504"/>
                </a:moveTo>
                <a:cubicBezTo>
                  <a:pt x="91440" y="4032504"/>
                  <a:pt x="173736" y="4041648"/>
                  <a:pt x="265176" y="4041648"/>
                </a:cubicBezTo>
                <a:cubicBezTo>
                  <a:pt x="2121408" y="4041648"/>
                  <a:pt x="3630168" y="2532888"/>
                  <a:pt x="3630168" y="676656"/>
                </a:cubicBezTo>
                <a:cubicBezTo>
                  <a:pt x="3630168" y="438912"/>
                  <a:pt x="3611880" y="219456"/>
                  <a:pt x="3566160" y="0"/>
                </a:cubicBezTo>
                <a:lnTo>
                  <a:pt x="4078224" y="0"/>
                </a:lnTo>
                <a:cubicBezTo>
                  <a:pt x="4123944" y="219456"/>
                  <a:pt x="4142232" y="448056"/>
                  <a:pt x="4142232" y="676656"/>
                </a:cubicBezTo>
                <a:cubicBezTo>
                  <a:pt x="4142232" y="2816352"/>
                  <a:pt x="2404872" y="4544568"/>
                  <a:pt x="265176" y="4544568"/>
                </a:cubicBezTo>
                <a:cubicBezTo>
                  <a:pt x="173736" y="4544568"/>
                  <a:pt x="91440" y="4544568"/>
                  <a:pt x="0" y="4535424"/>
                </a:cubicBezTo>
                <a:lnTo>
                  <a:pt x="0" y="4032504"/>
                </a:lnTo>
              </a:path>
            </a:pathLst>
          </a:custGeom>
          <a:solidFill>
            <a:schemeClr val="accent1">
              <a:lumMod val="40000"/>
              <a:lumOff val="60000"/>
              <a:alpha val="75000"/>
            </a:schemeClr>
          </a:solidFill>
        </p:spPr>
      </p:sp>
      <p:sp>
        <p:nvSpPr>
          <p:cNvPr id="10" name="Ellipse 3 (Stroke)_#color_$lt1_$lt1-2050&amp;12739"/>
          <p:cNvSpPr/>
          <p:nvPr userDrawn="1">
            <p:custDataLst>
              <p:tags r:id="rId4"/>
            </p:custDataLst>
          </p:nvPr>
        </p:nvSpPr>
        <p:spPr>
          <a:xfrm>
            <a:off x="0" y="1906524"/>
            <a:ext cx="4574286" cy="4094226"/>
          </a:xfrm>
          <a:custGeom>
            <a:avLst/>
            <a:gdLst/>
            <a:ahLst/>
            <a:cxnLst/>
            <a:rect l="l" t="t" r="r" b="b"/>
            <a:pathLst>
              <a:path w="6099048" h="5458968">
                <a:moveTo>
                  <a:pt x="5760720" y="5458968"/>
                </a:moveTo>
                <a:cubicBezTo>
                  <a:pt x="5971032" y="4974336"/>
                  <a:pt x="6099048" y="4434840"/>
                  <a:pt x="6099048" y="3877056"/>
                </a:cubicBezTo>
                <a:cubicBezTo>
                  <a:pt x="6099048" y="1737360"/>
                  <a:pt x="4361688" y="0"/>
                  <a:pt x="2221992" y="0"/>
                </a:cubicBezTo>
                <a:cubicBezTo>
                  <a:pt x="1399032" y="0"/>
                  <a:pt x="630936" y="256032"/>
                  <a:pt x="0" y="704088"/>
                </a:cubicBezTo>
                <a:lnTo>
                  <a:pt x="0" y="1344168"/>
                </a:lnTo>
                <a:cubicBezTo>
                  <a:pt x="594360" y="822960"/>
                  <a:pt x="1371600" y="512064"/>
                  <a:pt x="2221992" y="512064"/>
                </a:cubicBezTo>
                <a:cubicBezTo>
                  <a:pt x="4078224" y="512064"/>
                  <a:pt x="5586984" y="2011680"/>
                  <a:pt x="5586984" y="3877056"/>
                </a:cubicBezTo>
                <a:cubicBezTo>
                  <a:pt x="5586984" y="4443984"/>
                  <a:pt x="5440680" y="4992624"/>
                  <a:pt x="5193792" y="5458968"/>
                </a:cubicBezTo>
                <a:lnTo>
                  <a:pt x="5760720" y="5458968"/>
                </a:lnTo>
              </a:path>
            </a:pathLst>
          </a:custGeom>
          <a:gradFill>
            <a:gsLst>
              <a:gs pos="41000">
                <a:schemeClr val="lt1">
                  <a:alpha val="45000"/>
                </a:schemeClr>
              </a:gs>
              <a:gs pos="0">
                <a:srgbClr val="FFFFFF">
                  <a:alpha val="0"/>
                </a:srgbClr>
              </a:gs>
              <a:gs pos="100000">
                <a:schemeClr val="lt1">
                  <a:alpha val="0"/>
                </a:schemeClr>
              </a:gs>
            </a:gsLst>
            <a:lin ang="540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1" name="Ellipse 4 (Stroke)_#color_$lt1_$accent1-2050&amp;12742"/>
          <p:cNvSpPr/>
          <p:nvPr userDrawn="1">
            <p:custDataLst>
              <p:tags r:id="rId5"/>
            </p:custDataLst>
          </p:nvPr>
        </p:nvSpPr>
        <p:spPr>
          <a:xfrm>
            <a:off x="0" y="1906524"/>
            <a:ext cx="4155948" cy="1645920"/>
          </a:xfrm>
          <a:custGeom>
            <a:avLst/>
            <a:gdLst/>
            <a:ahLst/>
            <a:cxnLst/>
            <a:rect l="l" t="t" r="r" b="b"/>
            <a:pathLst>
              <a:path w="5541264" h="2194560">
                <a:moveTo>
                  <a:pt x="0" y="1353312"/>
                </a:moveTo>
                <a:lnTo>
                  <a:pt x="0" y="704088"/>
                </a:lnTo>
                <a:cubicBezTo>
                  <a:pt x="630936" y="265176"/>
                  <a:pt x="1399032" y="0"/>
                  <a:pt x="2231136" y="0"/>
                </a:cubicBezTo>
                <a:cubicBezTo>
                  <a:pt x="3602736" y="0"/>
                  <a:pt x="4809744" y="722376"/>
                  <a:pt x="5495544" y="1801368"/>
                </a:cubicBezTo>
                <a:cubicBezTo>
                  <a:pt x="5568696" y="1920240"/>
                  <a:pt x="5541264" y="2075688"/>
                  <a:pt x="5422392" y="2148840"/>
                </a:cubicBezTo>
                <a:cubicBezTo>
                  <a:pt x="5303520" y="2221992"/>
                  <a:pt x="5148072" y="2194560"/>
                  <a:pt x="5065776" y="2075688"/>
                </a:cubicBezTo>
                <a:cubicBezTo>
                  <a:pt x="4471416" y="1133856"/>
                  <a:pt x="3419856" y="512064"/>
                  <a:pt x="2231136" y="512064"/>
                </a:cubicBezTo>
                <a:cubicBezTo>
                  <a:pt x="1371600" y="512064"/>
                  <a:pt x="594360" y="822960"/>
                  <a:pt x="0" y="1353312"/>
                </a:cubicBezTo>
              </a:path>
            </a:pathLst>
          </a:custGeom>
          <a:gradFill>
            <a:gsLst>
              <a:gs pos="81000">
                <a:schemeClr val="lt1">
                  <a:alpha val="100000"/>
                </a:schemeClr>
              </a:gs>
              <a:gs pos="0">
                <a:schemeClr val="accent1">
                  <a:alpha val="100000"/>
                </a:schemeClr>
              </a:gs>
            </a:gsLst>
            <a:lin ang="74674"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2" name="标题 1"/>
          <p:cNvSpPr>
            <a:spLocks noGrp="1"/>
          </p:cNvSpPr>
          <p:nvPr userDrawn="1">
            <p:ph type="title"/>
            <p:custDataLst>
              <p:tags r:id="rId6"/>
            </p:custDataLst>
          </p:nvPr>
        </p:nvSpPr>
        <p:spPr>
          <a:xfrm>
            <a:off x="4970621" y="3209925"/>
            <a:ext cx="3545205" cy="1487329"/>
          </a:xfrm>
        </p:spPr>
        <p:txBody>
          <a:bodyPr wrap="square" anchor="t">
            <a:normAutofit/>
          </a:bodyPr>
          <a:lstStyle>
            <a:lvl1pPr algn="l">
              <a:defRPr sz="4500">
                <a:solidFill>
                  <a:schemeClr val="lt1">
                    <a:lumMod val="100000"/>
                  </a:schemeClr>
                </a:solidFill>
                <a:latin typeface="+mj-ea"/>
                <a:ea typeface="+mj-ea"/>
                <a:cs typeface="+mj-ea"/>
              </a:defRPr>
            </a:lvl1pPr>
          </a:lstStyle>
          <a:p>
            <a:r>
              <a:rPr lang="zh-CN" altLang="en-US" dirty="0"/>
              <a:t>单击此处编辑母版标题样式</a:t>
            </a:r>
            <a:endParaRPr lang="zh-CN" altLang="en-US" dirty="0"/>
          </a:p>
        </p:txBody>
      </p:sp>
      <p:sp>
        <p:nvSpPr>
          <p:cNvPr id="8" name="节编号 3"/>
          <p:cNvSpPr>
            <a:spLocks noGrp="1"/>
          </p:cNvSpPr>
          <p:nvPr userDrawn="1">
            <p:ph type="body" sz="quarter" idx="13" hasCustomPrompt="1"/>
            <p:custDataLst>
              <p:tags r:id="rId7"/>
            </p:custDataLst>
          </p:nvPr>
        </p:nvSpPr>
        <p:spPr>
          <a:xfrm>
            <a:off x="364808" y="3309488"/>
            <a:ext cx="3845052" cy="2069658"/>
          </a:xfrm>
        </p:spPr>
        <p:txBody>
          <a:bodyPr wrap="square" anchor="b">
            <a:normAutofit/>
          </a:bodyPr>
          <a:lstStyle>
            <a:lvl1pPr marL="0" indent="0" algn="ctr">
              <a:buNone/>
              <a:defRPr sz="11900" b="1">
                <a:solidFill>
                  <a:schemeClr val="lt1">
                    <a:lumMod val="100000"/>
                  </a:schemeClr>
                </a:solidFill>
                <a:latin typeface="+mj-ea"/>
                <a:ea typeface="+mj-ea"/>
                <a:cs typeface="+mj-ea"/>
              </a:defRPr>
            </a:lvl1pPr>
          </a:lstStyle>
          <a:p>
            <a:pPr lvl="0"/>
            <a:r>
              <a:rPr lang="zh-CN" altLang="en-US" dirty="0"/>
              <a:t>节编号</a:t>
            </a:r>
            <a:endParaRPr lang="zh-CN" altLang="en-US" dirty="0"/>
          </a:p>
        </p:txBody>
      </p:sp>
      <p:sp>
        <p:nvSpPr>
          <p:cNvPr id="4" name="日期占位符 4"/>
          <p:cNvSpPr>
            <a:spLocks noGrp="1"/>
          </p:cNvSpPr>
          <p:nvPr userDrawn="1">
            <p:ph type="dt" sz="half" idx="10"/>
            <p:custDataLst>
              <p:tags r:id="rId8"/>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5"/>
          <p:cNvSpPr>
            <a:spLocks noGrp="1"/>
          </p:cNvSpPr>
          <p:nvPr userDrawn="1">
            <p:ph type="ftr" sz="quarter" idx="11"/>
            <p:custDataLst>
              <p:tags r:id="rId9"/>
            </p:custDataLst>
          </p:nvPr>
        </p:nvSpPr>
        <p:spPr/>
        <p:txBody>
          <a:bodyPr/>
          <a:lstStyle/>
          <a:p>
            <a:endParaRPr lang="zh-CN" altLang="en-US"/>
          </a:p>
        </p:txBody>
      </p:sp>
      <p:sp>
        <p:nvSpPr>
          <p:cNvPr id="6" name="灯片编号占位符 6"/>
          <p:cNvSpPr>
            <a:spLocks noGrp="1"/>
          </p:cNvSpPr>
          <p:nvPr userDrawn="1">
            <p:ph type="sldNum" sz="quarter" idx="12"/>
            <p:custDataLst>
              <p:tags r:id="rId10"/>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ormAutofit/>
          </a:bodyPr>
          <a:lstStyle>
            <a:lvl1pPr>
              <a:defRPr lang="zh-CN" altLang="en-US" dirty="0">
                <a:latin typeface="+mj-lt"/>
                <a:ea typeface="+mj-lt"/>
                <a:cs typeface="+mj-lt"/>
              </a:defRPr>
            </a:lvl1pPr>
          </a:lstStyle>
          <a:p>
            <a:pPr lvl="0"/>
            <a:r>
              <a:rPr lang="zh-CN" altLang="en-US" dirty="0"/>
              <a:t>单击此处编辑母版标题样式</a:t>
            </a:r>
            <a:endParaRPr dirty="0"/>
          </a:p>
        </p:txBody>
      </p:sp>
      <p:sp>
        <p:nvSpPr>
          <p:cNvPr id="3" name="内容占位符 2"/>
          <p:cNvSpPr>
            <a:spLocks noGrp="1"/>
          </p:cNvSpPr>
          <p:nvPr>
            <p:ph sz="half" idx="1"/>
            <p:custDataLst>
              <p:tags r:id="rId3"/>
            </p:custDataLst>
          </p:nvPr>
        </p:nvSpPr>
        <p:spPr>
          <a:xfrm>
            <a:off x="521970" y="1833563"/>
            <a:ext cx="3992880" cy="3656888"/>
          </a:xfrm>
        </p:spPr>
        <p:txBody>
          <a:bodyPr wrap="square">
            <a:normAutofit/>
          </a:bodyPr>
          <a:lstStyle>
            <a:lvl1pPr>
              <a:defRPr>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4629150" y="1833563"/>
            <a:ext cx="3992880" cy="3656888"/>
          </a:xfrm>
        </p:spPr>
        <p:txBody>
          <a:bodyPr wrap="square">
            <a:normAutofit/>
          </a:bodyPr>
          <a:lstStyle>
            <a:lvl1pPr>
              <a:defRPr>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custDataLst>
              <p:tags r:id="rId2"/>
            </p:custDataLst>
          </p:nvPr>
        </p:nvSpPr>
        <p:spPr>
          <a:xfrm>
            <a:off x="521970" y="1833563"/>
            <a:ext cx="3992880" cy="308477"/>
          </a:xfrm>
        </p:spPr>
        <p:txBody>
          <a:bodyPr wrap="square" anchor="b">
            <a:normAutofit/>
          </a:bodyPr>
          <a:lstStyle>
            <a:lvl1pPr marL="0" indent="0">
              <a:buNone/>
              <a:defRPr sz="2400" b="1">
                <a:latin typeface="+mn-ea"/>
                <a:ea typeface="+mn-ea"/>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3"/>
            </p:custDataLst>
          </p:nvPr>
        </p:nvSpPr>
        <p:spPr>
          <a:xfrm>
            <a:off x="521970" y="2263574"/>
            <a:ext cx="3992880" cy="3225207"/>
          </a:xfrm>
        </p:spPr>
        <p:txBody>
          <a:bodyPr wrap="square">
            <a:normAutofit/>
          </a:bodyPr>
          <a:lstStyle>
            <a:lvl1pPr>
              <a:defRPr sz="2200">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4"/>
            </p:custDataLst>
          </p:nvPr>
        </p:nvSpPr>
        <p:spPr>
          <a:xfrm>
            <a:off x="4629150" y="1833563"/>
            <a:ext cx="3992880" cy="308477"/>
          </a:xfrm>
        </p:spPr>
        <p:txBody>
          <a:bodyPr wrap="square" anchor="b">
            <a:normAutofit/>
          </a:bodyPr>
          <a:lstStyle>
            <a:lvl1pPr marL="0" indent="0">
              <a:buNone/>
              <a:defRPr sz="2400" b="1">
                <a:latin typeface="+mn-ea"/>
                <a:ea typeface="+mn-ea"/>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5"/>
            </p:custDataLst>
          </p:nvPr>
        </p:nvSpPr>
        <p:spPr>
          <a:xfrm>
            <a:off x="4629150" y="2263574"/>
            <a:ext cx="3992880" cy="3225207"/>
          </a:xfrm>
        </p:spPr>
        <p:txBody>
          <a:bodyPr wrap="square">
            <a:normAutofit/>
          </a:bodyPr>
          <a:lstStyle>
            <a:lvl1pPr>
              <a:defRPr sz="2200">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0" name="日期占位符 9"/>
          <p:cNvSpPr>
            <a:spLocks noGrp="1"/>
          </p:cNvSpPr>
          <p:nvPr>
            <p:ph type="dt" sz="half" idx="10"/>
            <p:custDataLst>
              <p:tags r:id="rId6"/>
            </p:custDataLst>
          </p:nvPr>
        </p:nvSpPr>
        <p:spPr/>
        <p:txBody>
          <a:bodyPr/>
          <a:lstStyle/>
          <a:p>
            <a:fld id="{5592522B-0F24-4480-B9DD-A9474A6880D6}" type="datetimeFigureOut">
              <a:rPr lang="zh-CN" altLang="en-US" smtClean="0"/>
            </a:fld>
            <a:endParaRPr lang="zh-CN" altLang="en-US"/>
          </a:p>
        </p:txBody>
      </p:sp>
      <p:sp>
        <p:nvSpPr>
          <p:cNvPr id="11" name="页脚占位符 10"/>
          <p:cNvSpPr>
            <a:spLocks noGrp="1"/>
          </p:cNvSpPr>
          <p:nvPr>
            <p:ph type="ftr" sz="quarter" idx="11"/>
            <p:custDataLst>
              <p:tags r:id="rId7"/>
            </p:custDataLst>
          </p:nvPr>
        </p:nvSpPr>
        <p:spPr/>
        <p:txBody>
          <a:bodyPr/>
          <a:lstStyle/>
          <a:p>
            <a:endParaRPr lang="zh-CN" altLang="en-US" dirty="0"/>
          </a:p>
        </p:txBody>
      </p:sp>
      <p:sp>
        <p:nvSpPr>
          <p:cNvPr id="12" name="灯片编号占位符 11"/>
          <p:cNvSpPr>
            <a:spLocks noGrp="1"/>
          </p:cNvSpPr>
          <p:nvPr>
            <p:ph type="sldNum" sz="quarter" idx="12"/>
            <p:custDataLst>
              <p:tags r:id="rId8"/>
            </p:custDataLst>
          </p:nvPr>
        </p:nvSpPr>
        <p:spPr/>
        <p:txBody>
          <a:bodyPr/>
          <a:lstStyle/>
          <a:p>
            <a:fld id="{BE5F26B5-172A-4DC2-B0B7-181CFC56B87C}" type="slidenum">
              <a:rPr lang="zh-CN" altLang="en-US" smtClean="0"/>
            </a:fld>
            <a:endParaRPr lang="zh-CN" altLang="en-US"/>
          </a:p>
        </p:txBody>
      </p:sp>
      <p:sp>
        <p:nvSpPr>
          <p:cNvPr id="13" name="标题 12"/>
          <p:cNvSpPr>
            <a:spLocks noGrp="1"/>
          </p:cNvSpPr>
          <p:nvPr>
            <p:ph type="title"/>
            <p:custDataLst>
              <p:tags r:id="rId9"/>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defRPr>
                <a:latin typeface="+mj-lt"/>
                <a:ea typeface="+mj-lt"/>
                <a:cs typeface="+mj-lt"/>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521970" y="1127284"/>
            <a:ext cx="8101489" cy="4363403"/>
          </a:xfrm>
        </p:spPr>
        <p:txBody>
          <a:bodyPr wrap="square">
            <a:normAutofit/>
          </a:bodyPr>
          <a:lstStyle>
            <a:lvl1pPr>
              <a:defRPr>
                <a:latin typeface="+mn-lt"/>
                <a:ea typeface="+mn-lt"/>
                <a:cs typeface="+mn-lt"/>
              </a:defRPr>
            </a:lvl1pPr>
            <a:lvl2pPr>
              <a:defRPr>
                <a:latin typeface="+mn-lt"/>
                <a:ea typeface="+mn-lt"/>
                <a:cs typeface="+mn-lt"/>
              </a:defRPr>
            </a:lvl2pPr>
            <a:lvl3pPr>
              <a:defRPr>
                <a:latin typeface="+mn-lt"/>
                <a:ea typeface="+mn-lt"/>
                <a:cs typeface="+mn-lt"/>
              </a:defRPr>
            </a:lvl3pPr>
            <a:lvl4pPr>
              <a:defRPr>
                <a:latin typeface="+mn-lt"/>
                <a:ea typeface="+mn-lt"/>
                <a:cs typeface="+mn-lt"/>
              </a:defRPr>
            </a:lvl4pPr>
            <a:lvl5pPr>
              <a:defRPr>
                <a:latin typeface="+mn-lt"/>
                <a:ea typeface="+mn-lt"/>
                <a:cs typeface="+mn-lt"/>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tags" Target="../tags/tag80.xml"/><Relationship Id="rId2" Type="http://schemas.openxmlformats.org/officeDocument/2006/relationships/slideLayout" Target="../slideLayouts/slideLayout2.xml"/><Relationship Id="rId19" Type="http://schemas.openxmlformats.org/officeDocument/2006/relationships/tags" Target="../tags/tag79.xml"/><Relationship Id="rId18" Type="http://schemas.openxmlformats.org/officeDocument/2006/relationships/tags" Target="../tags/tag78.xml"/><Relationship Id="rId17" Type="http://schemas.openxmlformats.org/officeDocument/2006/relationships/tags" Target="../tags/tag77.xml"/><Relationship Id="rId16" Type="http://schemas.openxmlformats.org/officeDocument/2006/relationships/tags" Target="../tags/tag76.xml"/><Relationship Id="rId15" Type="http://schemas.openxmlformats.org/officeDocument/2006/relationships/tags" Target="../tags/tag75.xml"/><Relationship Id="rId14" Type="http://schemas.openxmlformats.org/officeDocument/2006/relationships/tags" Target="../tags/tag74.xml"/><Relationship Id="rId13" Type="http://schemas.openxmlformats.org/officeDocument/2006/relationships/tags" Target="../tags/tag73.xml"/><Relationship Id="rId12" Type="http://schemas.openxmlformats.org/officeDocument/2006/relationships/tags" Target="../tags/tag7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Ellipse 5 (Stroke)_#color-2050&amp;12748"/>
          <p:cNvSpPr/>
          <p:nvPr userDrawn="1">
            <p:custDataLst>
              <p:tags r:id="rId12"/>
            </p:custDataLst>
          </p:nvPr>
        </p:nvSpPr>
        <p:spPr>
          <a:xfrm>
            <a:off x="0" y="857250"/>
            <a:ext cx="1309878" cy="1241298"/>
          </a:xfrm>
          <a:custGeom>
            <a:avLst/>
            <a:gdLst/>
            <a:ahLst/>
            <a:cxnLst/>
            <a:rect l="l" t="t" r="r" b="b"/>
            <a:pathLst>
              <a:path w="1746504" h="1655064">
                <a:moveTo>
                  <a:pt x="0" y="1133856"/>
                </a:moveTo>
                <a:cubicBezTo>
                  <a:pt x="384048" y="1051560"/>
                  <a:pt x="731520" y="841248"/>
                  <a:pt x="978408" y="502920"/>
                </a:cubicBezTo>
                <a:cubicBezTo>
                  <a:pt x="1088136" y="347472"/>
                  <a:pt x="1170432" y="173736"/>
                  <a:pt x="1216152" y="0"/>
                </a:cubicBezTo>
                <a:lnTo>
                  <a:pt x="1746504" y="0"/>
                </a:lnTo>
                <a:cubicBezTo>
                  <a:pt x="1682496" y="274320"/>
                  <a:pt x="1563624" y="548640"/>
                  <a:pt x="1389888" y="795528"/>
                </a:cubicBezTo>
                <a:cubicBezTo>
                  <a:pt x="1042416" y="1271016"/>
                  <a:pt x="539496" y="1563624"/>
                  <a:pt x="0" y="1655064"/>
                </a:cubicBezTo>
                <a:lnTo>
                  <a:pt x="0" y="1133856"/>
                </a:lnTo>
              </a:path>
            </a:pathLst>
          </a:custGeom>
          <a:solidFill>
            <a:schemeClr val="accent1">
              <a:alpha val="10000"/>
            </a:schemeClr>
          </a:solidFill>
        </p:spPr>
        <p:txBody>
          <a:bodyPr/>
          <a:lstStyle/>
          <a:p>
            <a:endParaRPr lang="zh-CN" altLang="en-US" sz="1350"/>
          </a:p>
        </p:txBody>
      </p:sp>
      <p:sp>
        <p:nvSpPr>
          <p:cNvPr id="8" name="Ellipse 3 (Stroke)_#color-2050&amp;12745"/>
          <p:cNvSpPr/>
          <p:nvPr userDrawn="1">
            <p:custDataLst>
              <p:tags r:id="rId13"/>
            </p:custDataLst>
          </p:nvPr>
        </p:nvSpPr>
        <p:spPr>
          <a:xfrm>
            <a:off x="8453438" y="5186839"/>
            <a:ext cx="688658" cy="813435"/>
          </a:xfrm>
          <a:custGeom>
            <a:avLst/>
            <a:gdLst/>
            <a:ahLst/>
            <a:cxnLst/>
            <a:rect l="l" t="t" r="r" b="b"/>
            <a:pathLst>
              <a:path w="3236976" h="3822192">
                <a:moveTo>
                  <a:pt x="3236976" y="0"/>
                </a:moveTo>
                <a:cubicBezTo>
                  <a:pt x="1399032" y="301752"/>
                  <a:pt x="0" y="1901952"/>
                  <a:pt x="0" y="3822192"/>
                </a:cubicBezTo>
                <a:lnTo>
                  <a:pt x="512064" y="3822192"/>
                </a:lnTo>
                <a:cubicBezTo>
                  <a:pt x="512064" y="2176272"/>
                  <a:pt x="1682496" y="813816"/>
                  <a:pt x="3236976" y="512064"/>
                </a:cubicBezTo>
                <a:lnTo>
                  <a:pt x="3236976" y="0"/>
                </a:lnTo>
              </a:path>
            </a:pathLst>
          </a:custGeom>
          <a:solidFill>
            <a:schemeClr val="accent1">
              <a:alpha val="10000"/>
            </a:schemeClr>
          </a:solidFill>
        </p:spPr>
      </p:sp>
      <p:sp>
        <p:nvSpPr>
          <p:cNvPr id="10" name="Ellipse 4 (Stroke)_#color_$accent2_$accent2-2050&amp;12751"/>
          <p:cNvSpPr/>
          <p:nvPr userDrawn="1">
            <p:custDataLst>
              <p:tags r:id="rId14"/>
            </p:custDataLst>
          </p:nvPr>
        </p:nvSpPr>
        <p:spPr>
          <a:xfrm>
            <a:off x="8572024" y="5186839"/>
            <a:ext cx="570071" cy="455295"/>
          </a:xfrm>
          <a:custGeom>
            <a:avLst/>
            <a:gdLst/>
            <a:ahLst/>
            <a:cxnLst/>
            <a:rect l="l" t="t" r="r" b="b"/>
            <a:pathLst>
              <a:path w="2679192" h="2139696">
                <a:moveTo>
                  <a:pt x="2679192" y="0"/>
                </a:moveTo>
                <a:lnTo>
                  <a:pt x="2679192" y="512064"/>
                </a:lnTo>
                <a:cubicBezTo>
                  <a:pt x="1746504" y="694944"/>
                  <a:pt x="960120" y="1252728"/>
                  <a:pt x="466344" y="2020824"/>
                </a:cubicBezTo>
                <a:cubicBezTo>
                  <a:pt x="393192" y="2139696"/>
                  <a:pt x="237744" y="2176272"/>
                  <a:pt x="118872" y="2103120"/>
                </a:cubicBezTo>
                <a:cubicBezTo>
                  <a:pt x="0" y="2020824"/>
                  <a:pt x="-36576" y="1865376"/>
                  <a:pt x="36576" y="1746504"/>
                </a:cubicBezTo>
                <a:cubicBezTo>
                  <a:pt x="621792" y="832104"/>
                  <a:pt x="1572768" y="182880"/>
                  <a:pt x="2679192" y="0"/>
                </a:cubicBezTo>
              </a:path>
            </a:pathLst>
          </a:custGeom>
          <a:gradFill>
            <a:gsLst>
              <a:gs pos="0">
                <a:schemeClr val="accent2">
                  <a:alpha val="10000"/>
                </a:schemeClr>
              </a:gs>
              <a:gs pos="70313">
                <a:schemeClr val="accent2">
                  <a:alpha val="0"/>
                </a:schemeClr>
              </a:gs>
            </a:gsLst>
            <a:lin ang="74674"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2" name="标题占位符 1"/>
          <p:cNvSpPr>
            <a:spLocks noGrp="1"/>
          </p:cNvSpPr>
          <p:nvPr>
            <p:ph type="title"/>
            <p:custDataLst>
              <p:tags r:id="rId15"/>
            </p:custDataLst>
          </p:nvPr>
        </p:nvSpPr>
        <p:spPr>
          <a:xfrm>
            <a:off x="521970" y="1127250"/>
            <a:ext cx="8100000" cy="54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6"/>
            </p:custDataLst>
          </p:nvPr>
        </p:nvSpPr>
        <p:spPr>
          <a:xfrm>
            <a:off x="521970" y="1833562"/>
            <a:ext cx="8100000" cy="3655219"/>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7"/>
            </p:custDataLst>
          </p:nvPr>
        </p:nvSpPr>
        <p:spPr>
          <a:xfrm>
            <a:off x="521970" y="5624513"/>
            <a:ext cx="2057400" cy="273844"/>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8"/>
            </p:custDataLst>
          </p:nvPr>
        </p:nvSpPr>
        <p:spPr>
          <a:xfrm>
            <a:off x="3028950" y="5624513"/>
            <a:ext cx="3086100" cy="273844"/>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6565487" y="5624513"/>
            <a:ext cx="2057400" cy="273844"/>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11" name="KSO_TEMPLATE" hidden="1"/>
          <p:cNvSpPr/>
          <p:nvPr userDrawn="1">
            <p:custDataLst>
              <p:tags r:id="rId20"/>
            </p:custDataLst>
          </p:nvPr>
        </p:nvSpPr>
        <p:spPr>
          <a:xfrm>
            <a:off x="0" y="85725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0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9.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30.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5.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6.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8.xml"/></Relationships>
</file>

<file path=ppt/slides/_rels/slide2.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5" Type="http://schemas.openxmlformats.org/officeDocument/2006/relationships/slideLayout" Target="../slideLayouts/slideLayout3.xml"/><Relationship Id="rId14" Type="http://schemas.openxmlformats.org/officeDocument/2006/relationships/tags" Target="../tags/tag97.xml"/><Relationship Id="rId13" Type="http://schemas.openxmlformats.org/officeDocument/2006/relationships/tags" Target="../tags/tag96.xml"/><Relationship Id="rId12" Type="http://schemas.openxmlformats.org/officeDocument/2006/relationships/tags" Target="../tags/tag95.xml"/><Relationship Id="rId11" Type="http://schemas.openxmlformats.org/officeDocument/2006/relationships/tags" Target="../tags/tag94.xml"/><Relationship Id="rId10" Type="http://schemas.openxmlformats.org/officeDocument/2006/relationships/tags" Target="../tags/tag93.xml"/><Relationship Id="rId1" Type="http://schemas.openxmlformats.org/officeDocument/2006/relationships/tags" Target="../tags/tag8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9.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0.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5.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8.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9.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0.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4.xml"/><Relationship Id="rId1" Type="http://schemas.openxmlformats.org/officeDocument/2006/relationships/image" Target="../media/image1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5.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6.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8.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9.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0.xml"/></Relationships>
</file>

<file path=ppt/slides/_rels/slide4.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2" Type="http://schemas.openxmlformats.org/officeDocument/2006/relationships/slideLayout" Target="../slideLayouts/slideLayout7.xml"/><Relationship Id="rId21" Type="http://schemas.openxmlformats.org/officeDocument/2006/relationships/tags" Target="../tags/tag121.xml"/><Relationship Id="rId20" Type="http://schemas.openxmlformats.org/officeDocument/2006/relationships/tags" Target="../tags/tag120.xml"/><Relationship Id="rId2" Type="http://schemas.openxmlformats.org/officeDocument/2006/relationships/tags" Target="../tags/tag102.xml"/><Relationship Id="rId19" Type="http://schemas.openxmlformats.org/officeDocument/2006/relationships/tags" Target="../tags/tag119.xml"/><Relationship Id="rId18" Type="http://schemas.openxmlformats.org/officeDocument/2006/relationships/tags" Target="../tags/tag118.xml"/><Relationship Id="rId17" Type="http://schemas.openxmlformats.org/officeDocument/2006/relationships/tags" Target="../tags/tag117.xml"/><Relationship Id="rId16" Type="http://schemas.openxmlformats.org/officeDocument/2006/relationships/tags" Target="../tags/tag116.xml"/><Relationship Id="rId15" Type="http://schemas.openxmlformats.org/officeDocument/2006/relationships/tags" Target="../tags/tag115.xml"/><Relationship Id="rId14" Type="http://schemas.openxmlformats.org/officeDocument/2006/relationships/tags" Target="../tags/tag114.xml"/><Relationship Id="rId13" Type="http://schemas.openxmlformats.org/officeDocument/2006/relationships/tags" Target="../tags/tag113.xml"/><Relationship Id="rId12" Type="http://schemas.openxmlformats.org/officeDocument/2006/relationships/tags" Target="../tags/tag112.xml"/><Relationship Id="rId11" Type="http://schemas.openxmlformats.org/officeDocument/2006/relationships/tags" Target="../tags/tag111.xml"/><Relationship Id="rId10" Type="http://schemas.openxmlformats.org/officeDocument/2006/relationships/tags" Target="../tags/tag110.xml"/><Relationship Id="rId1" Type="http://schemas.openxmlformats.org/officeDocument/2006/relationships/tags" Target="../tags/tag10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1.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3.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4.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5.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6.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tags" Target="../tags/tag167.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0.xml"/><Relationship Id="rId1"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2.xml"/><Relationship Id="rId1" Type="http://schemas.openxmlformats.org/officeDocument/2006/relationships/tags" Target="../tags/tag171.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3.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tags" Target="../tags/tag122.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25.xml"/><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7.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28.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p:txBody>
          <a:bodyPr>
            <a:normAutofit fontScale="90000"/>
          </a:bodyPr>
          <a:lstStyle/>
          <a:p>
            <a:r>
              <a:rPr lang="en-US" altLang="zh-CN"/>
              <a:t>C++</a:t>
            </a:r>
            <a:r>
              <a:rPr lang="zh-CN" altLang="en-US"/>
              <a:t>核心内容和最新</a:t>
            </a:r>
            <a:r>
              <a:rPr lang="zh-CN" altLang="en-US"/>
              <a:t>进展</a:t>
            </a:r>
            <a:endParaRPr lang="zh-CN" altLang="en-US"/>
          </a:p>
        </p:txBody>
      </p:sp>
      <p:sp>
        <p:nvSpPr>
          <p:cNvPr id="10" name="署名"/>
          <p:cNvSpPr>
            <a:spLocks noGrp="1"/>
          </p:cNvSpPr>
          <p:nvPr>
            <p:ph type="body" sz="quarter" idx="17"/>
            <p:custDataLst>
              <p:tags r:id="rId2"/>
            </p:custDataLst>
          </p:nvPr>
        </p:nvSpPr>
        <p:spPr/>
        <p:txBody>
          <a:bodyPr>
            <a:normAutofit fontScale="70000"/>
          </a:bodyPr>
          <a:lstStyle/>
          <a:p>
            <a:r>
              <a:rPr lang="zh-CN" altLang="en-US">
                <a:solidFill>
                  <a:schemeClr val="tx1"/>
                </a:solidFill>
                <a:effectLst>
                  <a:outerShdw blurRad="38100" dist="19050" dir="2700000" algn="tl" rotWithShape="0">
                    <a:schemeClr val="dk1">
                      <a:alpha val="40000"/>
                    </a:schemeClr>
                  </a:outerShdw>
                </a:effectLst>
              </a:rPr>
              <a:t>陶思敏</a:t>
            </a:r>
            <a:r>
              <a:rPr lang="en-US" altLang="zh-CN">
                <a:solidFill>
                  <a:schemeClr val="tx1"/>
                </a:solidFill>
                <a:effectLst>
                  <a:outerShdw blurRad="38100" dist="19050" dir="2700000" algn="tl" rotWithShape="0">
                    <a:schemeClr val="dk1">
                      <a:alpha val="40000"/>
                    </a:schemeClr>
                  </a:outerShdw>
                </a:effectLst>
              </a:rPr>
              <a:t> 2024/07/19</a:t>
            </a:r>
            <a:endParaRPr lang="zh-CN" altLang="en-US">
              <a:solidFill>
                <a:schemeClr val="tx1"/>
              </a:solidFill>
              <a:effectLst>
                <a:outerShdw blurRad="38100" dist="19050" dir="2700000" algn="tl" rotWithShape="0">
                  <a:schemeClr val="dk1">
                    <a:alpha val="40000"/>
                  </a:schemeClr>
                </a:outerShdw>
              </a:effectLst>
              <a:ea typeface="宋体" panose="02010600030101010101" pitchFamily="2" charset="-122"/>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scene3d>
              <a:camera prst="orthographicFront"/>
              <a:lightRig rig="threePt" dir="t"/>
            </a:scene3d>
          </a:bodyPr>
          <a:p>
            <a:r>
              <a:rPr lang="zh-CN" altLang="en-US">
                <a:solidFill>
                  <a:schemeClr val="tx1"/>
                </a:solidFill>
                <a:effectLst>
                  <a:outerShdw blurRad="38100" dist="19050" dir="2700000" algn="tl" rotWithShape="0">
                    <a:schemeClr val="dk1">
                      <a:alpha val="40000"/>
                    </a:schemeClr>
                  </a:outerShdw>
                </a:effectLst>
              </a:rPr>
              <a:t>左值和右值</a:t>
            </a:r>
            <a:endParaRPr lang="zh-CN" altLang="en-US">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507365" y="1926590"/>
            <a:ext cx="6153150" cy="922020"/>
          </a:xfrm>
          <a:prstGeom prst="rect">
            <a:avLst/>
          </a:prstGeom>
          <a:noFill/>
        </p:spPr>
        <p:txBody>
          <a:bodyPr wrap="square" rtlCol="0">
            <a:spAutoFit/>
          </a:bodyPr>
          <a:p>
            <a:pPr marL="285750" indent="-285750" algn="l">
              <a:buFont typeface="Wingdings" panose="05000000000000000000" charset="0"/>
              <a:buChar char="ü"/>
            </a:pPr>
            <a:r>
              <a:rPr lang="zh-CN" altLang="en-US" dirty="0"/>
              <a:t>左值是</a:t>
            </a:r>
            <a:r>
              <a:rPr lang="zh-CN" altLang="en-US" dirty="0">
                <a:solidFill>
                  <a:srgbClr val="FF0000"/>
                </a:solidFill>
              </a:rPr>
              <a:t>拥有名字</a:t>
            </a:r>
            <a:r>
              <a:rPr lang="zh-CN" altLang="en-US" dirty="0"/>
              <a:t>，在内存中能找到</a:t>
            </a:r>
            <a:r>
              <a:rPr lang="zh-CN" altLang="en-US" dirty="0"/>
              <a:t>地址</a:t>
            </a:r>
            <a:endParaRPr lang="zh-CN" altLang="en-US" dirty="0"/>
          </a:p>
          <a:p>
            <a:pPr marL="285750" indent="-285750" algn="l">
              <a:buFont typeface="Wingdings" panose="05000000000000000000" charset="0"/>
              <a:buChar char="ü"/>
            </a:pPr>
            <a:r>
              <a:rPr lang="zh-CN" altLang="en-US" dirty="0"/>
              <a:t>右值是没有</a:t>
            </a:r>
            <a:r>
              <a:rPr lang="zh-CN" altLang="en-US" dirty="0"/>
              <a:t>名字，即将</a:t>
            </a:r>
            <a:r>
              <a:rPr lang="zh-CN" altLang="en-US" dirty="0">
                <a:solidFill>
                  <a:srgbClr val="FF0000"/>
                </a:solidFill>
              </a:rPr>
              <a:t>不用或者被销毁</a:t>
            </a:r>
            <a:r>
              <a:rPr lang="zh-CN" altLang="en-US" dirty="0"/>
              <a:t>的值，</a:t>
            </a:r>
            <a:r>
              <a:rPr lang="zh-CN" altLang="en-US" dirty="0"/>
              <a:t>也可以通过</a:t>
            </a:r>
            <a:r>
              <a:rPr lang="en-US" altLang="zh-CN" dirty="0"/>
              <a:t>std::move</a:t>
            </a:r>
            <a:r>
              <a:rPr lang="zh-CN" altLang="en-US" dirty="0"/>
              <a:t>将左值转为右值</a:t>
            </a:r>
            <a:endParaRPr lang="zh-CN" altLang="en-US" dirty="0"/>
          </a:p>
        </p:txBody>
      </p:sp>
      <p:pic>
        <p:nvPicPr>
          <p:cNvPr id="4" name="图片 3"/>
          <p:cNvPicPr>
            <a:picLocks noChangeAspect="1"/>
          </p:cNvPicPr>
          <p:nvPr/>
        </p:nvPicPr>
        <p:blipFill>
          <a:blip r:embed="rId1"/>
          <a:stretch>
            <a:fillRect/>
          </a:stretch>
        </p:blipFill>
        <p:spPr>
          <a:xfrm>
            <a:off x="899795" y="2852420"/>
            <a:ext cx="5339715" cy="3648075"/>
          </a:xfrm>
          <a:prstGeom prst="rect">
            <a:avLst/>
          </a:prstGeom>
        </p:spPr>
      </p:pic>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tx1"/>
                </a:solidFill>
                <a:effectLst>
                  <a:outerShdw blurRad="38100" dist="19050" dir="2700000" algn="tl" rotWithShape="0">
                    <a:schemeClr val="dk1">
                      <a:alpha val="40000"/>
                    </a:schemeClr>
                  </a:outerShdw>
                </a:effectLst>
              </a:rPr>
              <a:t>auto</a:t>
            </a:r>
            <a:r>
              <a:rPr lang="zh-CN" altLang="en-US">
                <a:solidFill>
                  <a:schemeClr val="tx1"/>
                </a:solidFill>
                <a:effectLst>
                  <a:outerShdw blurRad="38100" dist="19050" dir="2700000" algn="tl" rotWithShape="0">
                    <a:schemeClr val="dk1">
                      <a:alpha val="40000"/>
                    </a:schemeClr>
                  </a:outerShdw>
                </a:effectLst>
              </a:rPr>
              <a:t>和</a:t>
            </a:r>
            <a:r>
              <a:rPr lang="en-US" altLang="zh-CN">
                <a:solidFill>
                  <a:schemeClr val="tx1"/>
                </a:solidFill>
                <a:effectLst>
                  <a:outerShdw blurRad="38100" dist="19050" dir="2700000" algn="tl" rotWithShape="0">
                    <a:schemeClr val="dk1">
                      <a:alpha val="40000"/>
                    </a:schemeClr>
                  </a:outerShdw>
                </a:effectLst>
              </a:rPr>
              <a:t>decltype</a:t>
            </a:r>
            <a:endParaRPr lang="en-US" altLang="zh-CN">
              <a:solidFill>
                <a:schemeClr val="tx1"/>
              </a:solidFill>
              <a:effectLst>
                <a:outerShdw blurRad="38100" dist="19050" dir="2700000" algn="tl" rotWithShape="0">
                  <a:schemeClr val="dk1">
                    <a:alpha val="40000"/>
                  </a:schemeClr>
                </a:outerShdw>
              </a:effectLst>
            </a:endParaRPr>
          </a:p>
        </p:txBody>
      </p:sp>
      <p:sp>
        <p:nvSpPr>
          <p:cNvPr id="5" name="文本框 4"/>
          <p:cNvSpPr txBox="1"/>
          <p:nvPr/>
        </p:nvSpPr>
        <p:spPr>
          <a:xfrm>
            <a:off x="597535" y="1922145"/>
            <a:ext cx="6062980" cy="922020"/>
          </a:xfrm>
          <a:prstGeom prst="rect">
            <a:avLst/>
          </a:prstGeom>
          <a:noFill/>
        </p:spPr>
        <p:txBody>
          <a:bodyPr wrap="square" rtlCol="0">
            <a:spAutoFit/>
          </a:bodyPr>
          <a:p>
            <a:pPr marL="285750" indent="-285750" algn="l">
              <a:buFont typeface="Wingdings" panose="05000000000000000000" charset="0"/>
              <a:buChar char="ü"/>
            </a:pPr>
            <a:r>
              <a:rPr lang="en-US" altLang="zh-CN" dirty="0"/>
              <a:t>auto</a:t>
            </a:r>
            <a:r>
              <a:rPr lang="zh-CN" altLang="en-US" dirty="0"/>
              <a:t>可以用于代替冗长的类型声明，自动推导变量</a:t>
            </a:r>
            <a:r>
              <a:rPr lang="zh-CN" altLang="en-US" dirty="0"/>
              <a:t>类型</a:t>
            </a:r>
            <a:endParaRPr lang="zh-CN" altLang="en-US" dirty="0"/>
          </a:p>
          <a:p>
            <a:pPr marL="285750" indent="-285750" algn="l">
              <a:buFont typeface="Wingdings" panose="05000000000000000000" charset="0"/>
              <a:buChar char="ü"/>
            </a:pPr>
            <a:r>
              <a:rPr lang="en-US" altLang="zh-CN" dirty="0"/>
              <a:t>auto</a:t>
            </a:r>
            <a:r>
              <a:rPr lang="zh-CN" altLang="en-US" dirty="0"/>
              <a:t>会</a:t>
            </a:r>
            <a:r>
              <a:rPr lang="zh-CN" altLang="en-US" dirty="0">
                <a:solidFill>
                  <a:srgbClr val="FF0000"/>
                </a:solidFill>
              </a:rPr>
              <a:t>去除引用</a:t>
            </a:r>
            <a:r>
              <a:rPr lang="zh-CN" altLang="en-US" dirty="0"/>
              <a:t>，除非使用</a:t>
            </a:r>
            <a:r>
              <a:rPr lang="en-US" altLang="zh-CN" dirty="0"/>
              <a:t>auto&amp;</a:t>
            </a:r>
            <a:endParaRPr lang="en-US" altLang="zh-CN" dirty="0"/>
          </a:p>
          <a:p>
            <a:pPr marL="285750" indent="-285750" algn="l">
              <a:buFont typeface="Wingdings" panose="05000000000000000000" charset="0"/>
              <a:buChar char="ü"/>
            </a:pPr>
            <a:r>
              <a:rPr lang="en-US" altLang="zh-CN" dirty="0"/>
              <a:t>auto</a:t>
            </a:r>
            <a:r>
              <a:rPr lang="zh-CN" altLang="en-US" dirty="0"/>
              <a:t>会</a:t>
            </a:r>
            <a:r>
              <a:rPr lang="zh-CN" altLang="en-US" dirty="0">
                <a:solidFill>
                  <a:srgbClr val="FF0000"/>
                </a:solidFill>
              </a:rPr>
              <a:t>去除</a:t>
            </a:r>
            <a:r>
              <a:rPr lang="en-US" altLang="zh-CN" dirty="0">
                <a:solidFill>
                  <a:srgbClr val="FF0000"/>
                </a:solidFill>
              </a:rPr>
              <a:t>const</a:t>
            </a:r>
            <a:r>
              <a:rPr lang="zh-CN" altLang="en-US" dirty="0"/>
              <a:t>，除非使用</a:t>
            </a:r>
            <a:r>
              <a:rPr lang="en-US" altLang="zh-CN" dirty="0"/>
              <a:t>const </a:t>
            </a:r>
            <a:r>
              <a:rPr lang="en-US" altLang="zh-CN" dirty="0"/>
              <a:t>auto</a:t>
            </a:r>
            <a:endParaRPr lang="en-US" altLang="zh-CN" dirty="0"/>
          </a:p>
        </p:txBody>
      </p:sp>
      <p:pic>
        <p:nvPicPr>
          <p:cNvPr id="6" name="图片 5"/>
          <p:cNvPicPr>
            <a:picLocks noChangeAspect="1"/>
          </p:cNvPicPr>
          <p:nvPr/>
        </p:nvPicPr>
        <p:blipFill>
          <a:blip r:embed="rId1"/>
          <a:stretch>
            <a:fillRect/>
          </a:stretch>
        </p:blipFill>
        <p:spPr>
          <a:xfrm>
            <a:off x="683895" y="3068955"/>
            <a:ext cx="4239260" cy="1119505"/>
          </a:xfrm>
          <a:prstGeom prst="rect">
            <a:avLst/>
          </a:prstGeom>
        </p:spPr>
      </p:pic>
      <p:sp>
        <p:nvSpPr>
          <p:cNvPr id="7" name="文本框 6"/>
          <p:cNvSpPr txBox="1"/>
          <p:nvPr/>
        </p:nvSpPr>
        <p:spPr>
          <a:xfrm>
            <a:off x="611505" y="4292600"/>
            <a:ext cx="8180705" cy="922020"/>
          </a:xfrm>
          <a:prstGeom prst="rect">
            <a:avLst/>
          </a:prstGeom>
          <a:noFill/>
        </p:spPr>
        <p:txBody>
          <a:bodyPr wrap="square" rtlCol="0">
            <a:spAutoFit/>
          </a:bodyPr>
          <a:p>
            <a:pPr marL="285750" indent="-285750" algn="l">
              <a:buFont typeface="Wingdings" panose="05000000000000000000" charset="0"/>
              <a:buChar char="ü"/>
            </a:pPr>
            <a:r>
              <a:rPr lang="en-US" altLang="zh-CN" dirty="0"/>
              <a:t>decltype</a:t>
            </a:r>
            <a:r>
              <a:rPr lang="zh-CN" altLang="en-US" dirty="0"/>
              <a:t>可以</a:t>
            </a:r>
            <a:r>
              <a:rPr lang="zh-CN" altLang="en-US" dirty="0">
                <a:solidFill>
                  <a:srgbClr val="FF0000"/>
                </a:solidFill>
              </a:rPr>
              <a:t>保留</a:t>
            </a:r>
            <a:r>
              <a:rPr lang="en-US" altLang="zh-CN" dirty="0">
                <a:solidFill>
                  <a:srgbClr val="FF0000"/>
                </a:solidFill>
              </a:rPr>
              <a:t>const</a:t>
            </a:r>
            <a:r>
              <a:rPr lang="zh-CN" altLang="en-US" dirty="0">
                <a:solidFill>
                  <a:srgbClr val="FF0000"/>
                </a:solidFill>
              </a:rPr>
              <a:t>和引用</a:t>
            </a:r>
            <a:r>
              <a:rPr lang="zh-CN" altLang="en-US" dirty="0"/>
              <a:t>属性</a:t>
            </a:r>
            <a:endParaRPr lang="zh-CN" altLang="en-US" dirty="0"/>
          </a:p>
          <a:p>
            <a:pPr marL="285750" indent="-285750" algn="l">
              <a:buFont typeface="Wingdings" panose="05000000000000000000" charset="0"/>
              <a:buChar char="ü"/>
            </a:pPr>
            <a:r>
              <a:rPr lang="en-US" altLang="zh-CN" dirty="0"/>
              <a:t>decltype((var))</a:t>
            </a:r>
            <a:r>
              <a:rPr lang="zh-CN" altLang="en-US" dirty="0"/>
              <a:t>表示引用</a:t>
            </a:r>
            <a:r>
              <a:rPr lang="zh-CN" altLang="en-US" dirty="0"/>
              <a:t>类型</a:t>
            </a:r>
            <a:endParaRPr lang="zh-CN" altLang="en-US" dirty="0"/>
          </a:p>
          <a:p>
            <a:pPr marL="285750" indent="-285750" algn="l">
              <a:buFont typeface="Wingdings" panose="05000000000000000000" charset="0"/>
              <a:buChar char="ü"/>
            </a:pPr>
            <a:r>
              <a:rPr lang="en-US" altLang="zh-CN" dirty="0"/>
              <a:t>decltype</a:t>
            </a:r>
            <a:r>
              <a:rPr lang="zh-CN" altLang="en-US" dirty="0"/>
              <a:t>可以推导出</a:t>
            </a:r>
            <a:r>
              <a:rPr lang="zh-CN" altLang="en-US" dirty="0">
                <a:solidFill>
                  <a:srgbClr val="FF0000"/>
                </a:solidFill>
              </a:rPr>
              <a:t>表达式类型</a:t>
            </a:r>
            <a:r>
              <a:rPr lang="zh-CN" altLang="en-US" dirty="0"/>
              <a:t>，并在模板里作为拖尾返回值使用非常</a:t>
            </a:r>
            <a:r>
              <a:rPr lang="zh-CN" altLang="en-US" dirty="0"/>
              <a:t>有用</a:t>
            </a:r>
            <a:endParaRPr lang="zh-CN" altLang="en-US" dirty="0"/>
          </a:p>
        </p:txBody>
      </p:sp>
      <p:pic>
        <p:nvPicPr>
          <p:cNvPr id="9" name="图片 8"/>
          <p:cNvPicPr>
            <a:picLocks noChangeAspect="1"/>
          </p:cNvPicPr>
          <p:nvPr/>
        </p:nvPicPr>
        <p:blipFill>
          <a:blip r:embed="rId2"/>
          <a:stretch>
            <a:fillRect/>
          </a:stretch>
        </p:blipFill>
        <p:spPr>
          <a:xfrm>
            <a:off x="728345" y="5318760"/>
            <a:ext cx="4194810" cy="1091565"/>
          </a:xfrm>
          <a:prstGeom prst="rect">
            <a:avLst/>
          </a:prstGeom>
        </p:spPr>
      </p:pic>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tx1"/>
                </a:solidFill>
                <a:effectLst>
                  <a:outerShdw blurRad="38100" dist="19050" dir="2700000" algn="tl" rotWithShape="0">
                    <a:schemeClr val="dk1">
                      <a:alpha val="40000"/>
                    </a:schemeClr>
                  </a:outerShdw>
                </a:effectLst>
              </a:rPr>
              <a:t>constexpr</a:t>
            </a:r>
            <a:r>
              <a:rPr lang="zh-CN" altLang="en-US">
                <a:solidFill>
                  <a:schemeClr val="tx1"/>
                </a:solidFill>
                <a:effectLst>
                  <a:outerShdw blurRad="38100" dist="19050" dir="2700000" algn="tl" rotWithShape="0">
                    <a:schemeClr val="dk1">
                      <a:alpha val="40000"/>
                    </a:schemeClr>
                  </a:outerShdw>
                </a:effectLst>
              </a:rPr>
              <a:t>常量表达式</a:t>
            </a:r>
            <a:endParaRPr lang="zh-CN" altLang="en-US">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680085" y="2063750"/>
            <a:ext cx="7405370" cy="922020"/>
          </a:xfrm>
          <a:prstGeom prst="rect">
            <a:avLst/>
          </a:prstGeom>
          <a:noFill/>
        </p:spPr>
        <p:txBody>
          <a:bodyPr wrap="square" rtlCol="0">
            <a:spAutoFit/>
          </a:bodyPr>
          <a:p>
            <a:pPr marL="285750" indent="-285750" algn="l">
              <a:buFont typeface="Wingdings" panose="05000000000000000000" charset="0"/>
              <a:buChar char="ü"/>
            </a:pPr>
            <a:r>
              <a:rPr lang="zh-CN" altLang="en-US" dirty="0"/>
              <a:t>在使用</a:t>
            </a:r>
            <a:r>
              <a:rPr lang="en-US" altLang="zh-CN" i="1" dirty="0"/>
              <a:t>#define X 1+2</a:t>
            </a:r>
            <a:r>
              <a:rPr lang="en-US" altLang="zh-CN" dirty="0"/>
              <a:t> </a:t>
            </a:r>
            <a:r>
              <a:rPr lang="zh-CN" altLang="en-US" dirty="0"/>
              <a:t>宏并不会在编译</a:t>
            </a:r>
            <a:r>
              <a:rPr lang="zh-CN" altLang="en-US" dirty="0"/>
              <a:t>时做</a:t>
            </a:r>
            <a:r>
              <a:rPr lang="zh-CN" altLang="en-US" dirty="0"/>
              <a:t>运算</a:t>
            </a:r>
            <a:endParaRPr lang="zh-CN" altLang="en-US" dirty="0"/>
          </a:p>
          <a:p>
            <a:pPr marL="285750" indent="-285750" algn="l">
              <a:buFont typeface="Wingdings" panose="05000000000000000000" charset="0"/>
              <a:buChar char="ü"/>
            </a:pPr>
            <a:r>
              <a:rPr lang="en-US" altLang="zh-CN" dirty="0"/>
              <a:t>constexpr</a:t>
            </a:r>
            <a:r>
              <a:rPr lang="zh-CN" altLang="en-US" dirty="0"/>
              <a:t>解决了问题，将告诉编译器要求在编译时求解表达式的值，并将其作为常量来使用，如果无法计算则会等</a:t>
            </a:r>
            <a:r>
              <a:rPr lang="zh-CN" altLang="en-US" dirty="0">
                <a:solidFill>
                  <a:srgbClr val="FF0000"/>
                </a:solidFill>
              </a:rPr>
              <a:t>运行</a:t>
            </a:r>
            <a:r>
              <a:rPr lang="zh-CN" altLang="en-US" dirty="0"/>
              <a:t>时</a:t>
            </a:r>
            <a:r>
              <a:rPr lang="zh-CN" altLang="en-US" dirty="0"/>
              <a:t>计算。</a:t>
            </a:r>
            <a:endParaRPr lang="zh-CN" altLang="en-US" dirty="0"/>
          </a:p>
        </p:txBody>
      </p:sp>
      <p:sp>
        <p:nvSpPr>
          <p:cNvPr id="4" name="文本框 3"/>
          <p:cNvSpPr txBox="1"/>
          <p:nvPr/>
        </p:nvSpPr>
        <p:spPr>
          <a:xfrm>
            <a:off x="989330" y="3429000"/>
            <a:ext cx="6313170" cy="1866900"/>
          </a:xfrm>
          <a:prstGeom prst="rect">
            <a:avLst/>
          </a:prstGeom>
        </p:spPr>
        <p:style>
          <a:lnRef idx="0">
            <a:srgbClr val="FFFFFF"/>
          </a:lnRef>
          <a:fillRef idx="2">
            <a:schemeClr val="accent1"/>
          </a:fillRef>
          <a:effectRef idx="0">
            <a:srgbClr val="FFFFFF"/>
          </a:effectRef>
          <a:fontRef idx="minor">
            <a:schemeClr val="dk1"/>
          </a:fontRef>
        </p:style>
        <p:txBody>
          <a:bodyPr wrap="square" rtlCol="0" anchor="t">
            <a:noAutofit/>
          </a:bodyPr>
          <a:p>
            <a:pPr algn="l"/>
            <a:r>
              <a:rPr lang="zh-CN" altLang="en-US" dirty="0"/>
              <a:t>constexpr int square(int x) {</a:t>
            </a:r>
            <a:endParaRPr lang="zh-CN" altLang="en-US" dirty="0"/>
          </a:p>
          <a:p>
            <a:pPr algn="l"/>
            <a:r>
              <a:rPr lang="zh-CN" altLang="en-US" dirty="0"/>
              <a:t>    return x * x;</a:t>
            </a:r>
            <a:endParaRPr lang="zh-CN" altLang="en-US" dirty="0"/>
          </a:p>
          <a:p>
            <a:pPr algn="l"/>
            <a:r>
              <a:rPr lang="zh-CN" altLang="en-US" dirty="0"/>
              <a:t>}</a:t>
            </a:r>
            <a:endParaRPr lang="zh-CN" altLang="en-US" dirty="0"/>
          </a:p>
          <a:p>
            <a:pPr algn="l"/>
            <a:endParaRPr lang="zh-CN" altLang="en-US" dirty="0"/>
          </a:p>
          <a:p>
            <a:pPr algn="l"/>
            <a:r>
              <a:rPr lang="zh-CN" altLang="en-US" dirty="0">
                <a:sym typeface="+mn-ea"/>
              </a:rPr>
              <a:t>constexpr </a:t>
            </a:r>
            <a:r>
              <a:rPr lang="zh-CN" altLang="en-US" dirty="0"/>
              <a:t>int result = square(5); // 在编译时计算，result 的值为 25</a:t>
            </a:r>
            <a:endParaRPr lang="zh-CN" altLang="en-US" dirty="0"/>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tx1"/>
                </a:solidFill>
                <a:effectLst>
                  <a:outerShdw blurRad="38100" dist="19050" dir="2700000" algn="tl" rotWithShape="0">
                    <a:schemeClr val="dk1">
                      <a:alpha val="40000"/>
                    </a:schemeClr>
                  </a:outerShdw>
                </a:effectLst>
              </a:rPr>
              <a:t>consteval</a:t>
            </a:r>
            <a:r>
              <a:rPr lang="zh-CN" altLang="en-US">
                <a:solidFill>
                  <a:schemeClr val="tx1"/>
                </a:solidFill>
                <a:effectLst>
                  <a:outerShdw blurRad="38100" dist="19050" dir="2700000" algn="tl" rotWithShape="0">
                    <a:schemeClr val="dk1">
                      <a:alpha val="40000"/>
                    </a:schemeClr>
                  </a:outerShdw>
                </a:effectLst>
              </a:rPr>
              <a:t>和</a:t>
            </a:r>
            <a:r>
              <a:rPr lang="en-US" altLang="zh-CN">
                <a:solidFill>
                  <a:schemeClr val="tx1"/>
                </a:solidFill>
                <a:effectLst>
                  <a:outerShdw blurRad="38100" dist="19050" dir="2700000" algn="tl" rotWithShape="0">
                    <a:schemeClr val="dk1">
                      <a:alpha val="40000"/>
                    </a:schemeClr>
                  </a:outerShdw>
                </a:effectLst>
              </a:rPr>
              <a:t>constinit</a:t>
            </a:r>
            <a:endParaRPr lang="en-US" altLang="zh-CN">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656590" y="1910715"/>
            <a:ext cx="7104380" cy="368300"/>
          </a:xfrm>
          <a:prstGeom prst="rect">
            <a:avLst/>
          </a:prstGeom>
          <a:noFill/>
        </p:spPr>
        <p:txBody>
          <a:bodyPr wrap="square" rtlCol="0">
            <a:spAutoFit/>
          </a:bodyPr>
          <a:p>
            <a:pPr marL="285750" indent="-285750" algn="l">
              <a:buFont typeface="Wingdings" panose="05000000000000000000" charset="0"/>
              <a:buChar char="ü"/>
            </a:pPr>
            <a:r>
              <a:rPr lang="zh-CN" altLang="en-US" dirty="0"/>
              <a:t>consteval关键字用于定义</a:t>
            </a:r>
            <a:r>
              <a:rPr lang="zh-CN" altLang="en-US" dirty="0">
                <a:solidFill>
                  <a:srgbClr val="FF0000"/>
                </a:solidFill>
              </a:rPr>
              <a:t>只能</a:t>
            </a:r>
            <a:r>
              <a:rPr lang="zh-CN" altLang="en-US" dirty="0"/>
              <a:t>在编译时求值的函数</a:t>
            </a:r>
            <a:endParaRPr lang="zh-CN" altLang="en-US" dirty="0"/>
          </a:p>
        </p:txBody>
      </p:sp>
      <p:sp>
        <p:nvSpPr>
          <p:cNvPr id="4" name="文本框 3"/>
          <p:cNvSpPr txBox="1"/>
          <p:nvPr/>
        </p:nvSpPr>
        <p:spPr>
          <a:xfrm>
            <a:off x="828040" y="2492375"/>
            <a:ext cx="6318250" cy="2584450"/>
          </a:xfrm>
          <a:prstGeom prst="rect">
            <a:avLst/>
          </a:prstGeom>
          <a:solidFill>
            <a:schemeClr val="accent1"/>
          </a:solidFill>
        </p:spPr>
        <p:txBody>
          <a:bodyPr wrap="square" rtlCol="0" anchor="t">
            <a:spAutoFit/>
          </a:bodyPr>
          <a:p>
            <a:pPr algn="l"/>
            <a:r>
              <a:rPr lang="zh-CN" altLang="en-US" dirty="0"/>
              <a:t>consteval int sum(int a, int b) {</a:t>
            </a:r>
            <a:endParaRPr lang="zh-CN" altLang="en-US" dirty="0"/>
          </a:p>
          <a:p>
            <a:pPr algn="l"/>
            <a:r>
              <a:rPr lang="zh-CN" altLang="en-US" dirty="0"/>
              <a:t>  return a + b;</a:t>
            </a:r>
            <a:endParaRPr lang="zh-CN" altLang="en-US" dirty="0"/>
          </a:p>
          <a:p>
            <a:pPr algn="l"/>
            <a:r>
              <a:rPr lang="zh-CN" altLang="en-US" dirty="0"/>
              <a:t>}</a:t>
            </a:r>
            <a:endParaRPr lang="zh-CN" altLang="en-US" dirty="0"/>
          </a:p>
          <a:p>
            <a:pPr algn="l"/>
            <a:endParaRPr lang="zh-CN" altLang="en-US" dirty="0"/>
          </a:p>
          <a:p>
            <a:pPr algn="l"/>
            <a:r>
              <a:rPr lang="zh-CN" altLang="en-US" dirty="0"/>
              <a:t>int main() {</a:t>
            </a:r>
            <a:endParaRPr lang="zh-CN" altLang="en-US" dirty="0"/>
          </a:p>
          <a:p>
            <a:pPr algn="l"/>
            <a:r>
              <a:rPr lang="zh-CN" altLang="en-US" dirty="0"/>
              <a:t>    constexpr auto c = sum(100, 100); // 正确，sum是consteval函数，必须在编译时求值</a:t>
            </a:r>
            <a:endParaRPr lang="zh-CN" altLang="en-US" dirty="0"/>
          </a:p>
          <a:p>
            <a:pPr algn="l"/>
            <a:r>
              <a:rPr lang="zh-CN" altLang="en-US" dirty="0"/>
              <a:t>    static_assert(c == 200);</a:t>
            </a:r>
            <a:endParaRPr lang="zh-CN" altLang="en-US" dirty="0"/>
          </a:p>
          <a:p>
            <a:pPr algn="l"/>
            <a:r>
              <a:rPr lang="en-US" altLang="zh-CN" dirty="0"/>
              <a:t>}</a:t>
            </a:r>
            <a:endParaRPr lang="en-US" altLang="zh-CN" dirty="0"/>
          </a:p>
        </p:txBody>
      </p:sp>
      <p:sp>
        <p:nvSpPr>
          <p:cNvPr id="5" name="文本框 4"/>
          <p:cNvSpPr txBox="1"/>
          <p:nvPr/>
        </p:nvSpPr>
        <p:spPr>
          <a:xfrm>
            <a:off x="778510" y="5229225"/>
            <a:ext cx="6939280" cy="368300"/>
          </a:xfrm>
          <a:prstGeom prst="rect">
            <a:avLst/>
          </a:prstGeom>
          <a:noFill/>
        </p:spPr>
        <p:txBody>
          <a:bodyPr wrap="square" rtlCol="0">
            <a:spAutoFit/>
          </a:bodyPr>
          <a:p>
            <a:pPr marL="285750" indent="-285750" algn="l">
              <a:buFont typeface="Wingdings" panose="05000000000000000000" charset="0"/>
              <a:buChar char="ü"/>
            </a:pPr>
            <a:r>
              <a:rPr lang="zh-CN" altLang="en-US" dirty="0"/>
              <a:t>constinit关键字用于检查具有静态存储期的变量</a:t>
            </a:r>
            <a:r>
              <a:rPr lang="zh-CN" altLang="en-US" dirty="0">
                <a:solidFill>
                  <a:srgbClr val="FF0000"/>
                </a:solidFill>
              </a:rPr>
              <a:t>是否已经初始化</a:t>
            </a:r>
            <a:endParaRPr lang="zh-CN" altLang="en-US" dirty="0">
              <a:solidFill>
                <a:srgbClr val="FF0000"/>
              </a:solidFill>
            </a:endParaRPr>
          </a:p>
        </p:txBody>
      </p:sp>
      <p:sp>
        <p:nvSpPr>
          <p:cNvPr id="6" name="文本框 5"/>
          <p:cNvSpPr txBox="1"/>
          <p:nvPr/>
        </p:nvSpPr>
        <p:spPr>
          <a:xfrm>
            <a:off x="827405" y="5661025"/>
            <a:ext cx="6263640" cy="368300"/>
          </a:xfrm>
          <a:prstGeom prst="rect">
            <a:avLst/>
          </a:prstGeom>
          <a:solidFill>
            <a:schemeClr val="accent1"/>
          </a:solidFill>
        </p:spPr>
        <p:txBody>
          <a:bodyPr wrap="square" rtlCol="0" anchor="t">
            <a:spAutoFit/>
          </a:bodyPr>
          <a:p>
            <a:pPr algn="l"/>
            <a:r>
              <a:rPr lang="zh-CN" altLang="en-US" dirty="0"/>
              <a:t>constinit int MAX_SIZE = 100; // 使用常量表达式初始化</a:t>
            </a:r>
            <a:endParaRPr lang="zh-CN" altLang="en-US" dirty="0"/>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chemeClr val="tx1"/>
                </a:solidFill>
                <a:effectLst>
                  <a:outerShdw blurRad="38100" dist="19050" dir="2700000" algn="tl" rotWithShape="0">
                    <a:schemeClr val="dk1">
                      <a:alpha val="40000"/>
                    </a:schemeClr>
                  </a:outerShdw>
                </a:effectLst>
              </a:rPr>
              <a:t>智能指针</a:t>
            </a:r>
            <a:endParaRPr lang="zh-CN" altLang="en-US">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586105" y="1910715"/>
            <a:ext cx="7409815" cy="922020"/>
          </a:xfrm>
          <a:prstGeom prst="rect">
            <a:avLst/>
          </a:prstGeom>
          <a:noFill/>
        </p:spPr>
        <p:txBody>
          <a:bodyPr wrap="square" rtlCol="0">
            <a:spAutoFit/>
          </a:bodyPr>
          <a:p>
            <a:pPr marL="285750" indent="-285750" algn="l">
              <a:buFont typeface="Wingdings" panose="05000000000000000000" charset="0"/>
              <a:buChar char="ü"/>
            </a:pPr>
            <a:r>
              <a:rPr lang="zh-CN" altLang="en-US" dirty="0"/>
              <a:t>unique_ptr是</a:t>
            </a:r>
            <a:r>
              <a:rPr lang="zh-CN" altLang="en-US" dirty="0">
                <a:solidFill>
                  <a:srgbClr val="FF0000"/>
                </a:solidFill>
              </a:rPr>
              <a:t>独占</a:t>
            </a:r>
            <a:r>
              <a:rPr lang="zh-CN" altLang="en-US" dirty="0"/>
              <a:t>所有权的智能指针，即同一时间只能有一个unique_ptr指向一个对象。当unique_ptr指针离开作用域或被重置时，对象会被自动释放。</a:t>
            </a:r>
            <a:endParaRPr lang="zh-CN" altLang="en-US" dirty="0"/>
          </a:p>
        </p:txBody>
      </p:sp>
      <p:sp>
        <p:nvSpPr>
          <p:cNvPr id="4" name="文本框 3"/>
          <p:cNvSpPr txBox="1"/>
          <p:nvPr/>
        </p:nvSpPr>
        <p:spPr>
          <a:xfrm>
            <a:off x="683895" y="2996565"/>
            <a:ext cx="6541770" cy="368300"/>
          </a:xfrm>
          <a:prstGeom prst="rect">
            <a:avLst/>
          </a:prstGeom>
          <a:solidFill>
            <a:schemeClr val="accent1"/>
          </a:solidFill>
        </p:spPr>
        <p:txBody>
          <a:bodyPr wrap="square" rtlCol="0" anchor="t">
            <a:spAutoFit/>
          </a:bodyPr>
          <a:p>
            <a:pPr algn="l"/>
            <a:r>
              <a:rPr lang="zh-CN" altLang="en-US" dirty="0"/>
              <a:t>std::unique_ptr&lt;int&gt; ptr = std::make_unique&lt;int&gt;(10);</a:t>
            </a:r>
            <a:endParaRPr lang="zh-CN" altLang="en-US" dirty="0"/>
          </a:p>
        </p:txBody>
      </p:sp>
      <p:sp>
        <p:nvSpPr>
          <p:cNvPr id="5" name="文本框 4"/>
          <p:cNvSpPr txBox="1"/>
          <p:nvPr/>
        </p:nvSpPr>
        <p:spPr>
          <a:xfrm>
            <a:off x="611505" y="3572510"/>
            <a:ext cx="7409815" cy="645160"/>
          </a:xfrm>
          <a:prstGeom prst="rect">
            <a:avLst/>
          </a:prstGeom>
          <a:noFill/>
        </p:spPr>
        <p:txBody>
          <a:bodyPr wrap="square" rtlCol="0">
            <a:spAutoFit/>
          </a:bodyPr>
          <a:p>
            <a:pPr marL="285750" indent="-285750" algn="l">
              <a:buFont typeface="Wingdings" panose="05000000000000000000" charset="0"/>
              <a:buChar char="ü"/>
            </a:pPr>
            <a:r>
              <a:rPr lang="zh-CN" altLang="en-US" dirty="0"/>
              <a:t>shared_ptr允许多个智能指针</a:t>
            </a:r>
            <a:r>
              <a:rPr lang="zh-CN" altLang="en-US" dirty="0">
                <a:solidFill>
                  <a:srgbClr val="FF0000"/>
                </a:solidFill>
              </a:rPr>
              <a:t>共享</a:t>
            </a:r>
            <a:r>
              <a:rPr lang="zh-CN" altLang="en-US" dirty="0"/>
              <a:t>同一对象，它会维护一个引用计数，当所有shared_ptr指向对象的引用计数为0时，对象会被释放。</a:t>
            </a:r>
            <a:endParaRPr lang="zh-CN" altLang="en-US" dirty="0"/>
          </a:p>
        </p:txBody>
      </p:sp>
      <p:sp>
        <p:nvSpPr>
          <p:cNvPr id="6" name="文本框 5"/>
          <p:cNvSpPr txBox="1"/>
          <p:nvPr/>
        </p:nvSpPr>
        <p:spPr>
          <a:xfrm>
            <a:off x="683895" y="4292600"/>
            <a:ext cx="6786245" cy="645160"/>
          </a:xfrm>
          <a:prstGeom prst="rect">
            <a:avLst/>
          </a:prstGeom>
          <a:solidFill>
            <a:schemeClr val="accent1"/>
          </a:solidFill>
        </p:spPr>
        <p:txBody>
          <a:bodyPr wrap="square" rtlCol="0" anchor="t">
            <a:spAutoFit/>
          </a:bodyPr>
          <a:p>
            <a:pPr algn="l"/>
            <a:r>
              <a:rPr lang="zh-CN" altLang="en-US" dirty="0"/>
              <a:t>std::shared_ptr&lt;int&gt; ptr1 = std::make_shared&lt;int&gt;(20);</a:t>
            </a:r>
            <a:endParaRPr lang="zh-CN" altLang="en-US" dirty="0"/>
          </a:p>
          <a:p>
            <a:pPr algn="l"/>
            <a:r>
              <a:rPr lang="zh-CN" altLang="en-US" dirty="0"/>
              <a:t>std::shared_ptr&lt;int&gt; ptr2 = ptr1;</a:t>
            </a:r>
            <a:endParaRPr lang="zh-CN" altLang="en-US" dirty="0"/>
          </a:p>
        </p:txBody>
      </p:sp>
      <p:sp>
        <p:nvSpPr>
          <p:cNvPr id="8" name="文本框 7"/>
          <p:cNvSpPr txBox="1"/>
          <p:nvPr/>
        </p:nvSpPr>
        <p:spPr>
          <a:xfrm>
            <a:off x="683895" y="5012690"/>
            <a:ext cx="6885940" cy="645160"/>
          </a:xfrm>
          <a:prstGeom prst="rect">
            <a:avLst/>
          </a:prstGeom>
          <a:noFill/>
        </p:spPr>
        <p:txBody>
          <a:bodyPr wrap="square" rtlCol="0">
            <a:spAutoFit/>
          </a:bodyPr>
          <a:p>
            <a:pPr marL="285750" indent="-285750" algn="l">
              <a:buFont typeface="Wingdings" panose="05000000000000000000" charset="0"/>
              <a:buChar char="ü"/>
            </a:pPr>
            <a:r>
              <a:rPr lang="zh-CN" altLang="en-US" dirty="0"/>
              <a:t>weak_ptr是为了解决shared_ptr的循环引用问题而引入的，它</a:t>
            </a:r>
            <a:r>
              <a:rPr lang="zh-CN" altLang="en-US" dirty="0">
                <a:solidFill>
                  <a:srgbClr val="FF0000"/>
                </a:solidFill>
              </a:rPr>
              <a:t>不会增加</a:t>
            </a:r>
            <a:r>
              <a:rPr lang="zh-CN" altLang="en-US" dirty="0"/>
              <a:t>引用计数。通过lock()方法可以获得一个shared_ptr。</a:t>
            </a:r>
            <a:endParaRPr lang="zh-CN" altLang="en-US" dirty="0"/>
          </a:p>
        </p:txBody>
      </p:sp>
      <p:sp>
        <p:nvSpPr>
          <p:cNvPr id="9" name="文本框 8"/>
          <p:cNvSpPr txBox="1"/>
          <p:nvPr/>
        </p:nvSpPr>
        <p:spPr>
          <a:xfrm>
            <a:off x="719455" y="5661025"/>
            <a:ext cx="6715125" cy="922020"/>
          </a:xfrm>
          <a:prstGeom prst="rect">
            <a:avLst/>
          </a:prstGeom>
          <a:solidFill>
            <a:schemeClr val="accent1"/>
          </a:solidFill>
        </p:spPr>
        <p:txBody>
          <a:bodyPr wrap="square" rtlCol="0" anchor="t">
            <a:spAutoFit/>
          </a:bodyPr>
          <a:p>
            <a:pPr algn="l"/>
            <a:r>
              <a:rPr lang="zh-CN" altLang="en-US" dirty="0"/>
              <a:t>std::shared_ptr&lt;int&gt; shared = std::make_shared&lt;int&gt;(30);</a:t>
            </a:r>
            <a:endParaRPr lang="zh-CN" altLang="en-US" dirty="0"/>
          </a:p>
          <a:p>
            <a:pPr algn="l"/>
            <a:r>
              <a:rPr lang="zh-CN" altLang="en-US" dirty="0"/>
              <a:t>std::weak_ptr&lt;int&gt; weak = shared;</a:t>
            </a:r>
            <a:endParaRPr lang="zh-CN" altLang="en-US" dirty="0"/>
          </a:p>
          <a:p>
            <a:pPr algn="l"/>
            <a:r>
              <a:rPr lang="zh-CN" altLang="en-US" dirty="0"/>
              <a:t>std::shared_ptr&lt;int&gt; ptr = weak.lock();</a:t>
            </a:r>
            <a:endParaRPr lang="zh-CN" altLang="en-US" dirty="0"/>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chemeClr val="tx1"/>
                </a:solidFill>
                <a:effectLst>
                  <a:outerShdw blurRad="38100" dist="19050" dir="2700000" algn="tl" rotWithShape="0">
                    <a:schemeClr val="dk1">
                      <a:alpha val="40000"/>
                    </a:schemeClr>
                  </a:outerShdw>
                </a:effectLst>
              </a:rPr>
              <a:t>模板编程和</a:t>
            </a:r>
            <a:r>
              <a:rPr lang="en-US" altLang="zh-CN">
                <a:solidFill>
                  <a:schemeClr val="tx1"/>
                </a:solidFill>
                <a:effectLst>
                  <a:outerShdw blurRad="38100" dist="19050" dir="2700000" algn="tl" rotWithShape="0">
                    <a:schemeClr val="dk1">
                      <a:alpha val="40000"/>
                    </a:schemeClr>
                  </a:outerShdw>
                </a:effectLst>
              </a:rPr>
              <a:t>CRTP</a:t>
            </a:r>
            <a:endParaRPr lang="en-US" altLang="zh-CN">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593725" y="1844675"/>
            <a:ext cx="7068185" cy="1198880"/>
          </a:xfrm>
          <a:prstGeom prst="rect">
            <a:avLst/>
          </a:prstGeom>
          <a:noFill/>
        </p:spPr>
        <p:txBody>
          <a:bodyPr wrap="square" rtlCol="0">
            <a:spAutoFit/>
          </a:bodyPr>
          <a:p>
            <a:pPr algn="l"/>
            <a:r>
              <a:rPr lang="zh-CN" altLang="en-US" dirty="0"/>
              <a:t> </a:t>
            </a:r>
            <a:r>
              <a:rPr lang="en-US" altLang="zh-CN" dirty="0"/>
              <a:t>CRTP</a:t>
            </a:r>
            <a:r>
              <a:rPr lang="zh-CN" altLang="en-US" dirty="0"/>
              <a:t>(Curiously Recurring Template Pattern)全称为“奇异递归模板模式”。它允许基类访问派生类的成员，这在传统的面向对象编程中是不可能的，实现</a:t>
            </a:r>
            <a:r>
              <a:rPr lang="zh-CN" altLang="en-US" dirty="0">
                <a:solidFill>
                  <a:srgbClr val="FF0000"/>
                </a:solidFill>
              </a:rPr>
              <a:t>静态多态性</a:t>
            </a:r>
            <a:r>
              <a:rPr lang="zh-CN" altLang="en-US" dirty="0"/>
              <a:t>，这比虚函数更高效，因为它避免了动态绑定的开销。</a:t>
            </a:r>
            <a:endParaRPr lang="zh-CN" altLang="en-US" dirty="0"/>
          </a:p>
        </p:txBody>
      </p:sp>
      <p:sp>
        <p:nvSpPr>
          <p:cNvPr id="5" name="文本框 4"/>
          <p:cNvSpPr txBox="1"/>
          <p:nvPr/>
        </p:nvSpPr>
        <p:spPr>
          <a:xfrm>
            <a:off x="1188085" y="3212465"/>
            <a:ext cx="4572000" cy="3169285"/>
          </a:xfrm>
          <a:prstGeom prst="rect">
            <a:avLst/>
          </a:prstGeom>
          <a:solidFill>
            <a:schemeClr val="accent1"/>
          </a:solidFill>
        </p:spPr>
        <p:txBody>
          <a:bodyPr wrap="square" rtlCol="0" anchor="t">
            <a:spAutoFit/>
          </a:bodyPr>
          <a:p>
            <a:pPr algn="l"/>
            <a:r>
              <a:rPr lang="zh-CN" altLang="en-US" sz="1000" dirty="0"/>
              <a:t>template &lt;typename T&gt;</a:t>
            </a:r>
            <a:endParaRPr lang="zh-CN" altLang="en-US" sz="1000" dirty="0"/>
          </a:p>
          <a:p>
            <a:pPr algn="l"/>
            <a:r>
              <a:rPr lang="zh-CN" altLang="en-US" sz="1000" dirty="0"/>
              <a:t>class Base {</a:t>
            </a:r>
            <a:endParaRPr lang="zh-CN" altLang="en-US" sz="1000" dirty="0"/>
          </a:p>
          <a:p>
            <a:pPr algn="l"/>
            <a:r>
              <a:rPr lang="zh-CN" altLang="en-US" sz="1000" dirty="0"/>
              <a:t>public:</a:t>
            </a:r>
            <a:endParaRPr lang="zh-CN" altLang="en-US" sz="1000" dirty="0"/>
          </a:p>
          <a:p>
            <a:pPr algn="l"/>
            <a:r>
              <a:rPr lang="zh-CN" altLang="en-US" sz="1000" dirty="0"/>
              <a:t>    void interface() {</a:t>
            </a:r>
            <a:endParaRPr lang="zh-CN" altLang="en-US" sz="1000" dirty="0"/>
          </a:p>
          <a:p>
            <a:pPr algn="l"/>
            <a:r>
              <a:rPr lang="zh-CN" altLang="en-US" sz="1000" dirty="0"/>
              <a:t>        static_cast&lt;T*&gt;(this)-&gt;implementation();</a:t>
            </a:r>
            <a:endParaRPr lang="zh-CN" altLang="en-US" sz="1000" dirty="0"/>
          </a:p>
          <a:p>
            <a:pPr algn="l"/>
            <a:r>
              <a:rPr lang="zh-CN" altLang="en-US" sz="1000" dirty="0"/>
              <a:t>    }</a:t>
            </a:r>
            <a:endParaRPr lang="zh-CN" altLang="en-US" sz="1000" dirty="0"/>
          </a:p>
          <a:p>
            <a:pPr algn="l"/>
            <a:r>
              <a:rPr lang="zh-CN" altLang="en-US" sz="1000" dirty="0"/>
              <a:t>};</a:t>
            </a:r>
            <a:endParaRPr lang="zh-CN" altLang="en-US" sz="1000" dirty="0"/>
          </a:p>
          <a:p>
            <a:pPr algn="l"/>
            <a:endParaRPr lang="zh-CN" altLang="en-US" sz="1000" dirty="0"/>
          </a:p>
          <a:p>
            <a:pPr algn="l"/>
            <a:r>
              <a:rPr lang="zh-CN" altLang="en-US" sz="1000" dirty="0"/>
              <a:t>class Derived : public Base&lt;Derived&gt; {</a:t>
            </a:r>
            <a:endParaRPr lang="zh-CN" altLang="en-US" sz="1000" dirty="0"/>
          </a:p>
          <a:p>
            <a:pPr algn="l"/>
            <a:r>
              <a:rPr lang="zh-CN" altLang="en-US" sz="1000" dirty="0"/>
              <a:t>public:</a:t>
            </a:r>
            <a:endParaRPr lang="zh-CN" altLang="en-US" sz="1000" dirty="0"/>
          </a:p>
          <a:p>
            <a:pPr algn="l"/>
            <a:r>
              <a:rPr lang="zh-CN" altLang="en-US" sz="1000" dirty="0"/>
              <a:t>    void implementation() {</a:t>
            </a:r>
            <a:endParaRPr lang="zh-CN" altLang="en-US" sz="1000" dirty="0"/>
          </a:p>
          <a:p>
            <a:pPr algn="l"/>
            <a:r>
              <a:rPr lang="zh-CN" altLang="en-US" sz="1000" dirty="0"/>
              <a:t>        std::cout &lt;&lt; "Implementation in Derived" &lt;&lt; std::endl;</a:t>
            </a:r>
            <a:endParaRPr lang="zh-CN" altLang="en-US" sz="1000" dirty="0"/>
          </a:p>
          <a:p>
            <a:pPr algn="l"/>
            <a:r>
              <a:rPr lang="zh-CN" altLang="en-US" sz="1000" dirty="0"/>
              <a:t>    }</a:t>
            </a:r>
            <a:endParaRPr lang="zh-CN" altLang="en-US" sz="1000" dirty="0"/>
          </a:p>
          <a:p>
            <a:pPr algn="l"/>
            <a:r>
              <a:rPr lang="zh-CN" altLang="en-US" sz="1000" dirty="0"/>
              <a:t>};</a:t>
            </a:r>
            <a:endParaRPr lang="zh-CN" altLang="en-US" sz="1000" dirty="0"/>
          </a:p>
          <a:p>
            <a:pPr algn="l"/>
            <a:endParaRPr lang="zh-CN" altLang="en-US" sz="1000" dirty="0"/>
          </a:p>
          <a:p>
            <a:pPr algn="l"/>
            <a:r>
              <a:rPr lang="zh-CN" altLang="en-US" sz="1000" dirty="0"/>
              <a:t>int main() {</a:t>
            </a:r>
            <a:endParaRPr lang="zh-CN" altLang="en-US" sz="1000" dirty="0"/>
          </a:p>
          <a:p>
            <a:pPr algn="l"/>
            <a:r>
              <a:rPr lang="zh-CN" altLang="en-US" sz="1000" dirty="0"/>
              <a:t>    Derived d;</a:t>
            </a:r>
            <a:endParaRPr lang="zh-CN" altLang="en-US" sz="1000" dirty="0"/>
          </a:p>
          <a:p>
            <a:pPr algn="l"/>
            <a:r>
              <a:rPr lang="zh-CN" altLang="en-US" sz="1000" dirty="0"/>
              <a:t>    Base&lt;Derived&gt;&amp; b = d; // 使用基类引用调用派生类方法</a:t>
            </a:r>
            <a:endParaRPr lang="zh-CN" altLang="en-US" sz="1000" dirty="0"/>
          </a:p>
          <a:p>
            <a:pPr algn="l"/>
            <a:r>
              <a:rPr lang="zh-CN" altLang="en-US" sz="1000" dirty="0"/>
              <a:t>    b.interface(); // 输出：Implementation in Derived</a:t>
            </a:r>
            <a:endParaRPr lang="zh-CN" altLang="en-US" sz="1000" dirty="0"/>
          </a:p>
          <a:p>
            <a:pPr algn="l"/>
            <a:r>
              <a:rPr lang="zh-CN" altLang="en-US" sz="1000" dirty="0"/>
              <a:t>}</a:t>
            </a:r>
            <a:endParaRPr lang="zh-CN" altLang="en-US" sz="1000" dirty="0"/>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chemeClr val="tx1"/>
                </a:solidFill>
                <a:effectLst>
                  <a:outerShdw blurRad="38100" dist="19050" dir="2700000" algn="tl" rotWithShape="0">
                    <a:schemeClr val="dk1">
                      <a:alpha val="40000"/>
                    </a:schemeClr>
                  </a:outerShdw>
                </a:effectLst>
              </a:rPr>
              <a:t>模板</a:t>
            </a:r>
            <a:r>
              <a:rPr lang="en-US" altLang="zh-CN">
                <a:solidFill>
                  <a:schemeClr val="tx1"/>
                </a:solidFill>
                <a:effectLst>
                  <a:outerShdw blurRad="38100" dist="19050" dir="2700000" algn="tl" rotWithShape="0">
                    <a:schemeClr val="dk1">
                      <a:alpha val="40000"/>
                    </a:schemeClr>
                  </a:outerShdw>
                </a:effectLst>
              </a:rPr>
              <a:t>SFINAE</a:t>
            </a:r>
            <a:endParaRPr lang="en-US" altLang="zh-CN">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499110" y="1922145"/>
            <a:ext cx="7769225" cy="1198880"/>
          </a:xfrm>
          <a:prstGeom prst="rect">
            <a:avLst/>
          </a:prstGeom>
          <a:noFill/>
        </p:spPr>
        <p:txBody>
          <a:bodyPr wrap="square" rtlCol="0">
            <a:spAutoFit/>
          </a:bodyPr>
          <a:p>
            <a:pPr algn="l"/>
            <a:r>
              <a:rPr lang="zh-CN" altLang="en-US" dirty="0"/>
              <a:t>SFINAE（Substitution Failure Is Not An Error）是C++模板编程中的一种技术，用于在模板实例化时</a:t>
            </a:r>
            <a:r>
              <a:rPr lang="zh-CN" altLang="en-US" dirty="0">
                <a:solidFill>
                  <a:srgbClr val="FF0000"/>
                </a:solidFill>
              </a:rPr>
              <a:t>根据模板参数的情况选择最合适的模板实例化</a:t>
            </a:r>
            <a:r>
              <a:rPr lang="zh-CN" altLang="en-US" dirty="0"/>
              <a:t>。SFINAE允许编译器在模板参数推导过程中忽略一些推导失败的候选项，而不会导致编译错误。</a:t>
            </a:r>
            <a:endParaRPr lang="zh-CN" altLang="en-US" dirty="0"/>
          </a:p>
        </p:txBody>
      </p:sp>
      <p:sp>
        <p:nvSpPr>
          <p:cNvPr id="4" name="文本框 3"/>
          <p:cNvSpPr txBox="1"/>
          <p:nvPr/>
        </p:nvSpPr>
        <p:spPr>
          <a:xfrm>
            <a:off x="1691640" y="3140710"/>
            <a:ext cx="4572000" cy="3322955"/>
          </a:xfrm>
          <a:prstGeom prst="rect">
            <a:avLst/>
          </a:prstGeom>
          <a:solidFill>
            <a:schemeClr val="accent1"/>
          </a:solidFill>
        </p:spPr>
        <p:txBody>
          <a:bodyPr wrap="square" rtlCol="0" anchor="t">
            <a:spAutoFit/>
          </a:bodyPr>
          <a:p>
            <a:pPr algn="l"/>
            <a:r>
              <a:rPr lang="zh-CN" altLang="en-US" sz="1000" dirty="0"/>
              <a:t>#include &lt;iostream&gt;</a:t>
            </a:r>
            <a:endParaRPr lang="zh-CN" altLang="en-US" sz="1000" dirty="0"/>
          </a:p>
          <a:p>
            <a:pPr algn="l"/>
            <a:r>
              <a:rPr lang="zh-CN" altLang="en-US" sz="1000" dirty="0"/>
              <a:t>#include &lt;type_traits&gt;</a:t>
            </a:r>
            <a:endParaRPr lang="zh-CN" altLang="en-US" sz="1000" dirty="0"/>
          </a:p>
          <a:p>
            <a:pPr algn="l"/>
            <a:endParaRPr lang="zh-CN" altLang="en-US" sz="1000" dirty="0"/>
          </a:p>
          <a:p>
            <a:pPr algn="l"/>
            <a:r>
              <a:rPr lang="zh-CN" altLang="en-US" sz="1000" dirty="0"/>
              <a:t>template &lt;typename T, typename std::enable_if&lt;std::is_integral&lt;T&gt;::value&gt;::type* = nullptr&gt;</a:t>
            </a:r>
            <a:endParaRPr lang="zh-CN" altLang="en-US" sz="1000" dirty="0"/>
          </a:p>
          <a:p>
            <a:pPr algn="l"/>
            <a:r>
              <a:rPr lang="zh-CN" altLang="en-US" sz="1000" dirty="0"/>
              <a:t>void foo(T value) {</a:t>
            </a:r>
            <a:endParaRPr lang="zh-CN" altLang="en-US" sz="1000" dirty="0"/>
          </a:p>
          <a:p>
            <a:pPr algn="l"/>
            <a:r>
              <a:rPr lang="zh-CN" altLang="en-US" sz="1000" dirty="0"/>
              <a:t>    std::cout &lt;&lt; "Integral type: " &lt;&lt; value &lt;&lt; std::endl;</a:t>
            </a:r>
            <a:endParaRPr lang="zh-CN" altLang="en-US" sz="1000" dirty="0"/>
          </a:p>
          <a:p>
            <a:pPr algn="l"/>
            <a:r>
              <a:rPr lang="zh-CN" altLang="en-US" sz="1000" dirty="0"/>
              <a:t>}</a:t>
            </a:r>
            <a:endParaRPr lang="zh-CN" altLang="en-US" sz="1000" dirty="0"/>
          </a:p>
          <a:p>
            <a:pPr algn="l"/>
            <a:endParaRPr lang="zh-CN" altLang="en-US" sz="1000" dirty="0"/>
          </a:p>
          <a:p>
            <a:pPr algn="l"/>
            <a:r>
              <a:rPr lang="zh-CN" altLang="en-US" sz="1000" dirty="0"/>
              <a:t>template &lt;typename T, typename std::enable_if&lt;std::is_floating_point&lt;T&gt;::value&gt;::type* = nullptr&gt;</a:t>
            </a:r>
            <a:endParaRPr lang="zh-CN" altLang="en-US" sz="1000" dirty="0"/>
          </a:p>
          <a:p>
            <a:pPr algn="l"/>
            <a:r>
              <a:rPr lang="zh-CN" altLang="en-US" sz="1000" dirty="0"/>
              <a:t>void foo(T value) {</a:t>
            </a:r>
            <a:endParaRPr lang="zh-CN" altLang="en-US" sz="1000" dirty="0"/>
          </a:p>
          <a:p>
            <a:pPr algn="l"/>
            <a:r>
              <a:rPr lang="zh-CN" altLang="en-US" sz="1000" dirty="0"/>
              <a:t>    std::cout &lt;&lt; "Floating point type: " &lt;&lt; value &lt;&lt; std::endl;</a:t>
            </a:r>
            <a:endParaRPr lang="zh-CN" altLang="en-US" sz="1000" dirty="0"/>
          </a:p>
          <a:p>
            <a:pPr algn="l"/>
            <a:r>
              <a:rPr lang="zh-CN" altLang="en-US" sz="1000" dirty="0"/>
              <a:t>}</a:t>
            </a:r>
            <a:endParaRPr lang="zh-CN" altLang="en-US" sz="1000" dirty="0"/>
          </a:p>
          <a:p>
            <a:pPr algn="l"/>
            <a:endParaRPr lang="zh-CN" altLang="en-US" sz="1000" dirty="0"/>
          </a:p>
          <a:p>
            <a:pPr algn="l"/>
            <a:r>
              <a:rPr lang="zh-CN" altLang="en-US" sz="1000" dirty="0"/>
              <a:t>int main() {</a:t>
            </a:r>
            <a:endParaRPr lang="zh-CN" altLang="en-US" sz="1000" dirty="0"/>
          </a:p>
          <a:p>
            <a:pPr algn="l"/>
            <a:r>
              <a:rPr lang="zh-CN" altLang="en-US" sz="1000" dirty="0"/>
              <a:t>    foo(10); // 调用第一个模板函数</a:t>
            </a:r>
            <a:endParaRPr lang="zh-CN" altLang="en-US" sz="1000" dirty="0"/>
          </a:p>
          <a:p>
            <a:pPr algn="l"/>
            <a:r>
              <a:rPr lang="zh-CN" altLang="en-US" sz="1000" dirty="0"/>
              <a:t>    foo(3.14); // 调用第二个模板函数</a:t>
            </a:r>
            <a:endParaRPr lang="zh-CN" altLang="en-US" sz="1000" dirty="0"/>
          </a:p>
          <a:p>
            <a:pPr algn="l"/>
            <a:r>
              <a:rPr lang="zh-CN" altLang="en-US" sz="1000" dirty="0"/>
              <a:t>    // foo("hello"); // 推导失败，不会生成实例化</a:t>
            </a:r>
            <a:endParaRPr lang="zh-CN" altLang="en-US" sz="1000" dirty="0"/>
          </a:p>
          <a:p>
            <a:pPr algn="l"/>
            <a:r>
              <a:rPr lang="zh-CN" altLang="en-US" sz="1000" dirty="0"/>
              <a:t>    return 0;</a:t>
            </a:r>
            <a:endParaRPr lang="zh-CN" altLang="en-US" sz="1000" dirty="0"/>
          </a:p>
          <a:p>
            <a:pPr algn="l"/>
            <a:r>
              <a:rPr lang="zh-CN" altLang="en-US" sz="1000" dirty="0"/>
              <a:t>}</a:t>
            </a:r>
            <a:endParaRPr lang="zh-CN" altLang="en-US" sz="1000" dirty="0"/>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chemeClr val="tx1"/>
                </a:solidFill>
                <a:effectLst>
                  <a:outerShdw blurRad="38100" dist="19050" dir="2700000" algn="tl" rotWithShape="0">
                    <a:schemeClr val="dk1">
                      <a:alpha val="40000"/>
                    </a:schemeClr>
                  </a:outerShdw>
                </a:effectLst>
              </a:rPr>
              <a:t>可变参数模板</a:t>
            </a:r>
            <a:endParaRPr lang="zh-CN" altLang="en-US">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521970" y="1772285"/>
            <a:ext cx="7800975" cy="645160"/>
          </a:xfrm>
          <a:prstGeom prst="rect">
            <a:avLst/>
          </a:prstGeom>
          <a:noFill/>
        </p:spPr>
        <p:txBody>
          <a:bodyPr wrap="square" rtlCol="0" anchor="t">
            <a:spAutoFit/>
          </a:bodyPr>
          <a:p>
            <a:pPr algn="l"/>
            <a:r>
              <a:rPr lang="zh-CN" altLang="en-US" dirty="0"/>
              <a:t>可变参数模板是C++11引入的特性，允许在模板中</a:t>
            </a:r>
            <a:r>
              <a:rPr lang="zh-CN" altLang="en-US" dirty="0">
                <a:solidFill>
                  <a:srgbClr val="FF0000"/>
                </a:solidFill>
              </a:rPr>
              <a:t>接受任意数量的参数</a:t>
            </a:r>
            <a:r>
              <a:rPr lang="zh-CN" altLang="en-US" dirty="0"/>
              <a:t>。这种模板可以接受不定数量的参数，从而实现更加灵活的模板编程。</a:t>
            </a:r>
            <a:endParaRPr lang="zh-CN" altLang="en-US" dirty="0"/>
          </a:p>
        </p:txBody>
      </p:sp>
      <p:sp>
        <p:nvSpPr>
          <p:cNvPr id="4" name="文本框 3"/>
          <p:cNvSpPr txBox="1"/>
          <p:nvPr/>
        </p:nvSpPr>
        <p:spPr>
          <a:xfrm>
            <a:off x="1691640" y="2522220"/>
            <a:ext cx="4572000" cy="3969385"/>
          </a:xfrm>
          <a:prstGeom prst="rect">
            <a:avLst/>
          </a:prstGeom>
          <a:solidFill>
            <a:schemeClr val="accent1"/>
          </a:solidFill>
        </p:spPr>
        <p:txBody>
          <a:bodyPr wrap="square" rtlCol="0" anchor="t">
            <a:spAutoFit/>
          </a:bodyPr>
          <a:p>
            <a:pPr algn="l"/>
            <a:r>
              <a:rPr lang="zh-CN" altLang="en-US" sz="1400" dirty="0"/>
              <a:t>#include &lt;iostream&gt;</a:t>
            </a:r>
            <a:endParaRPr lang="zh-CN" altLang="en-US" sz="1400" dirty="0"/>
          </a:p>
          <a:p>
            <a:pPr algn="l"/>
            <a:endParaRPr lang="zh-CN" altLang="en-US" sz="1400" dirty="0"/>
          </a:p>
          <a:p>
            <a:pPr algn="l"/>
            <a:r>
              <a:rPr lang="zh-CN" altLang="en-US" sz="1400" dirty="0"/>
              <a:t>// 基本情况：递归终止条件</a:t>
            </a:r>
            <a:endParaRPr lang="zh-CN" altLang="en-US" sz="1400" dirty="0"/>
          </a:p>
          <a:p>
            <a:pPr algn="l"/>
            <a:r>
              <a:rPr lang="zh-CN" altLang="en-US" sz="1400" dirty="0"/>
              <a:t>void print() {</a:t>
            </a:r>
            <a:endParaRPr lang="zh-CN" altLang="en-US" sz="1400" dirty="0"/>
          </a:p>
          <a:p>
            <a:pPr algn="l"/>
            <a:r>
              <a:rPr lang="zh-CN" altLang="en-US" sz="1400" dirty="0"/>
              <a:t>    std::cout &lt;&lt; std::endl;</a:t>
            </a:r>
            <a:endParaRPr lang="zh-CN" altLang="en-US" sz="1400" dirty="0"/>
          </a:p>
          <a:p>
            <a:pPr algn="l"/>
            <a:r>
              <a:rPr lang="zh-CN" altLang="en-US" sz="1400" dirty="0"/>
              <a:t>}</a:t>
            </a:r>
            <a:endParaRPr lang="zh-CN" altLang="en-US" sz="1400" dirty="0"/>
          </a:p>
          <a:p>
            <a:pPr algn="l"/>
            <a:endParaRPr lang="zh-CN" altLang="en-US" sz="1400" dirty="0"/>
          </a:p>
          <a:p>
            <a:pPr algn="l"/>
            <a:r>
              <a:rPr lang="zh-CN" altLang="en-US" sz="1400" dirty="0"/>
              <a:t>// 递归情况：打印第一个参数并递归打印剩余参数</a:t>
            </a:r>
            <a:endParaRPr lang="zh-CN" altLang="en-US" sz="1400" dirty="0"/>
          </a:p>
          <a:p>
            <a:pPr algn="l"/>
            <a:r>
              <a:rPr lang="zh-CN" altLang="en-US" sz="1400" dirty="0"/>
              <a:t>template &lt;typename T, typename... Args&gt;</a:t>
            </a:r>
            <a:endParaRPr lang="zh-CN" altLang="en-US" sz="1400" dirty="0"/>
          </a:p>
          <a:p>
            <a:pPr algn="l"/>
            <a:r>
              <a:rPr lang="zh-CN" altLang="en-US" sz="1400" dirty="0"/>
              <a:t>void print(T first, Args... args) {</a:t>
            </a:r>
            <a:endParaRPr lang="zh-CN" altLang="en-US" sz="1400" dirty="0"/>
          </a:p>
          <a:p>
            <a:pPr algn="l"/>
            <a:r>
              <a:rPr lang="zh-CN" altLang="en-US" sz="1400" dirty="0"/>
              <a:t>    std::cout &lt;&lt; first &lt;&lt; ' ';</a:t>
            </a:r>
            <a:endParaRPr lang="zh-CN" altLang="en-US" sz="1400" dirty="0"/>
          </a:p>
          <a:p>
            <a:pPr algn="l"/>
            <a:r>
              <a:rPr lang="zh-CN" altLang="en-US" sz="1400" dirty="0"/>
              <a:t>    print(args...);</a:t>
            </a:r>
            <a:endParaRPr lang="zh-CN" altLang="en-US" sz="1400" dirty="0"/>
          </a:p>
          <a:p>
            <a:pPr algn="l"/>
            <a:r>
              <a:rPr lang="zh-CN" altLang="en-US" sz="1400" dirty="0"/>
              <a:t>}</a:t>
            </a:r>
            <a:endParaRPr lang="zh-CN" altLang="en-US" sz="1400" dirty="0"/>
          </a:p>
          <a:p>
            <a:pPr algn="l"/>
            <a:endParaRPr lang="zh-CN" altLang="en-US" sz="1400" dirty="0"/>
          </a:p>
          <a:p>
            <a:pPr algn="l"/>
            <a:r>
              <a:rPr lang="zh-CN" altLang="en-US" sz="1400" dirty="0"/>
              <a:t>int main() {</a:t>
            </a:r>
            <a:endParaRPr lang="zh-CN" altLang="en-US" sz="1400" dirty="0"/>
          </a:p>
          <a:p>
            <a:pPr algn="l"/>
            <a:r>
              <a:rPr lang="zh-CN" altLang="en-US" sz="1400" dirty="0"/>
              <a:t>    print(1, 2, "hello", 3.14);</a:t>
            </a:r>
            <a:endParaRPr lang="zh-CN" altLang="en-US" sz="1400" dirty="0"/>
          </a:p>
          <a:p>
            <a:pPr algn="l"/>
            <a:r>
              <a:rPr lang="zh-CN" altLang="en-US" sz="1400" dirty="0"/>
              <a:t>    return 0;</a:t>
            </a:r>
            <a:endParaRPr lang="zh-CN" altLang="en-US" sz="1400" dirty="0"/>
          </a:p>
          <a:p>
            <a:pPr algn="l"/>
            <a:r>
              <a:rPr lang="zh-CN" altLang="en-US" sz="1400" dirty="0"/>
              <a:t>}</a:t>
            </a:r>
            <a:endParaRPr lang="zh-CN" altLang="en-US" sz="1400" dirty="0"/>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chemeClr val="tx1"/>
                </a:solidFill>
                <a:effectLst>
                  <a:outerShdw blurRad="38100" dist="19050" dir="2700000" algn="tl" rotWithShape="0">
                    <a:schemeClr val="dk1">
                      <a:alpha val="40000"/>
                    </a:schemeClr>
                  </a:outerShdw>
                </a:effectLst>
              </a:rPr>
              <a:t>模板偏特化</a:t>
            </a:r>
            <a:endParaRPr lang="zh-CN" altLang="en-US">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521970" y="1700530"/>
            <a:ext cx="7345680" cy="922020"/>
          </a:xfrm>
          <a:prstGeom prst="rect">
            <a:avLst/>
          </a:prstGeom>
          <a:noFill/>
        </p:spPr>
        <p:txBody>
          <a:bodyPr wrap="square" rtlCol="0">
            <a:spAutoFit/>
          </a:bodyPr>
          <a:p>
            <a:pPr algn="l"/>
            <a:r>
              <a:rPr lang="zh-CN" altLang="en-US" dirty="0"/>
              <a:t>模板偏特化是C++模板编程中的一种技术，用于根据特定条件对模板进行特化，从而实现对某一类模板实例化情况的</a:t>
            </a:r>
            <a:r>
              <a:rPr lang="zh-CN" altLang="en-US" dirty="0">
                <a:solidFill>
                  <a:srgbClr val="FF0000"/>
                </a:solidFill>
              </a:rPr>
              <a:t>定制化处理</a:t>
            </a:r>
            <a:r>
              <a:rPr lang="zh-CN" altLang="en-US" dirty="0"/>
              <a:t>。模板偏特化允许我们在模板参数中固定一部分，对剩余部分进行特化。</a:t>
            </a:r>
            <a:endParaRPr lang="zh-CN" altLang="en-US" dirty="0"/>
          </a:p>
        </p:txBody>
      </p:sp>
      <p:sp>
        <p:nvSpPr>
          <p:cNvPr id="4" name="文本框 3"/>
          <p:cNvSpPr txBox="1"/>
          <p:nvPr/>
        </p:nvSpPr>
        <p:spPr>
          <a:xfrm>
            <a:off x="2195195" y="2622550"/>
            <a:ext cx="4572000" cy="4076700"/>
          </a:xfrm>
          <a:prstGeom prst="rect">
            <a:avLst/>
          </a:prstGeom>
          <a:solidFill>
            <a:schemeClr val="accent1"/>
          </a:solidFill>
        </p:spPr>
        <p:txBody>
          <a:bodyPr wrap="square" rtlCol="0" anchor="t">
            <a:spAutoFit/>
          </a:bodyPr>
          <a:p>
            <a:pPr algn="l"/>
            <a:r>
              <a:rPr lang="zh-CN" altLang="en-US" sz="700" dirty="0"/>
              <a:t>#include &lt;iostream&gt;</a:t>
            </a:r>
            <a:endParaRPr lang="zh-CN" altLang="en-US" sz="700" dirty="0"/>
          </a:p>
          <a:p>
            <a:pPr algn="l"/>
            <a:endParaRPr lang="zh-CN" altLang="en-US" sz="700" dirty="0"/>
          </a:p>
          <a:p>
            <a:pPr algn="l"/>
            <a:r>
              <a:rPr lang="zh-CN" altLang="en-US" sz="700" dirty="0"/>
              <a:t>// 普通模板</a:t>
            </a:r>
            <a:endParaRPr lang="zh-CN" altLang="en-US" sz="700" dirty="0"/>
          </a:p>
          <a:p>
            <a:pPr algn="l"/>
            <a:r>
              <a:rPr lang="zh-CN" altLang="en-US" sz="700" dirty="0"/>
              <a:t>template &lt;typename T, typename U&gt;</a:t>
            </a:r>
            <a:endParaRPr lang="zh-CN" altLang="en-US" sz="700" dirty="0"/>
          </a:p>
          <a:p>
            <a:pPr algn="l"/>
            <a:r>
              <a:rPr lang="zh-CN" altLang="en-US" sz="700" dirty="0"/>
              <a:t>class Pair {</a:t>
            </a:r>
            <a:endParaRPr lang="zh-CN" altLang="en-US" sz="700" dirty="0"/>
          </a:p>
          <a:p>
            <a:pPr algn="l"/>
            <a:r>
              <a:rPr lang="zh-CN" altLang="en-US" sz="700" dirty="0"/>
              <a:t>public:</a:t>
            </a:r>
            <a:endParaRPr lang="zh-CN" altLang="en-US" sz="700" dirty="0"/>
          </a:p>
          <a:p>
            <a:pPr algn="l"/>
            <a:r>
              <a:rPr lang="zh-CN" altLang="en-US" sz="700" dirty="0"/>
              <a:t>    Pair(T first, U second) : first(first), second(second) {}</a:t>
            </a:r>
            <a:endParaRPr lang="zh-CN" altLang="en-US" sz="700" dirty="0"/>
          </a:p>
          <a:p>
            <a:pPr algn="l"/>
            <a:r>
              <a:rPr lang="zh-CN" altLang="en-US" sz="700" dirty="0"/>
              <a:t>    void print() {</a:t>
            </a:r>
            <a:endParaRPr lang="zh-CN" altLang="en-US" sz="700" dirty="0"/>
          </a:p>
          <a:p>
            <a:pPr algn="l"/>
            <a:r>
              <a:rPr lang="zh-CN" altLang="en-US" sz="700" dirty="0"/>
              <a:t>        std::cout &lt;&lt;"Pair: " &lt;&lt; first &lt;&lt; ", " &lt;&lt; second &lt;&lt; std::endl;</a:t>
            </a:r>
            <a:endParaRPr lang="zh-CN" altLang="en-US" sz="700" dirty="0"/>
          </a:p>
          <a:p>
            <a:pPr algn="l"/>
            <a:r>
              <a:rPr lang="zh-CN" altLang="en-US" sz="700" dirty="0"/>
              <a:t>    }</a:t>
            </a:r>
            <a:endParaRPr lang="zh-CN" altLang="en-US" sz="700" dirty="0"/>
          </a:p>
          <a:p>
            <a:pPr algn="l"/>
            <a:r>
              <a:rPr lang="zh-CN" altLang="en-US" sz="700" dirty="0"/>
              <a:t>private:</a:t>
            </a:r>
            <a:endParaRPr lang="zh-CN" altLang="en-US" sz="700" dirty="0"/>
          </a:p>
          <a:p>
            <a:pPr algn="l"/>
            <a:r>
              <a:rPr lang="zh-CN" altLang="en-US" sz="700" dirty="0"/>
              <a:t>    T first;</a:t>
            </a:r>
            <a:endParaRPr lang="zh-CN" altLang="en-US" sz="700" dirty="0"/>
          </a:p>
          <a:p>
            <a:pPr algn="l"/>
            <a:r>
              <a:rPr lang="zh-CN" altLang="en-US" sz="700" dirty="0"/>
              <a:t>    U second;</a:t>
            </a:r>
            <a:endParaRPr lang="zh-CN" altLang="en-US" sz="700" dirty="0"/>
          </a:p>
          <a:p>
            <a:pPr algn="l"/>
            <a:r>
              <a:rPr lang="zh-CN" altLang="en-US" sz="700" dirty="0"/>
              <a:t>};</a:t>
            </a:r>
            <a:endParaRPr lang="zh-CN" altLang="en-US" sz="700" dirty="0"/>
          </a:p>
          <a:p>
            <a:pPr algn="l"/>
            <a:endParaRPr lang="zh-CN" altLang="en-US" sz="700" dirty="0"/>
          </a:p>
          <a:p>
            <a:pPr algn="l"/>
            <a:r>
              <a:rPr lang="zh-CN" altLang="en-US" sz="700" dirty="0"/>
              <a:t>// 对Pair&lt;int, U&gt; 的偏特化</a:t>
            </a:r>
            <a:endParaRPr lang="zh-CN" altLang="en-US" sz="700" dirty="0"/>
          </a:p>
          <a:p>
            <a:pPr algn="l"/>
            <a:r>
              <a:rPr lang="zh-CN" altLang="en-US" sz="700" dirty="0"/>
              <a:t>template &lt;typename U&gt;</a:t>
            </a:r>
            <a:endParaRPr lang="zh-CN" altLang="en-US" sz="700" dirty="0"/>
          </a:p>
          <a:p>
            <a:pPr algn="l"/>
            <a:r>
              <a:rPr lang="zh-CN" altLang="en-US" sz="700" dirty="0"/>
              <a:t>class Pair&lt;int, U&gt; {</a:t>
            </a:r>
            <a:endParaRPr lang="zh-CN" altLang="en-US" sz="700" dirty="0"/>
          </a:p>
          <a:p>
            <a:pPr algn="l"/>
            <a:r>
              <a:rPr lang="zh-CN" altLang="en-US" sz="700" dirty="0"/>
              <a:t>public:</a:t>
            </a:r>
            <a:endParaRPr lang="zh-CN" altLang="en-US" sz="700" dirty="0"/>
          </a:p>
          <a:p>
            <a:pPr algn="l"/>
            <a:r>
              <a:rPr lang="zh-CN" altLang="en-US" sz="700" dirty="0"/>
              <a:t>    Pair(int first, U second) : first(first), second(second) {}</a:t>
            </a:r>
            <a:endParaRPr lang="zh-CN" altLang="en-US" sz="700" dirty="0"/>
          </a:p>
          <a:p>
            <a:pPr algn="l"/>
            <a:r>
              <a:rPr lang="zh-CN" altLang="en-US" sz="700" dirty="0"/>
              <a:t>    void print() {</a:t>
            </a:r>
            <a:endParaRPr lang="zh-CN" altLang="en-US" sz="700" dirty="0"/>
          </a:p>
          <a:p>
            <a:pPr algn="l"/>
            <a:r>
              <a:rPr lang="zh-CN" altLang="en-US" sz="700" dirty="0"/>
              <a:t>        std::cout &lt;&lt;"Int Pair: " &lt;&lt; first &lt;&lt; ", " &lt;&lt; second &lt;&lt; std::endl;</a:t>
            </a:r>
            <a:endParaRPr lang="zh-CN" altLang="en-US" sz="700" dirty="0"/>
          </a:p>
          <a:p>
            <a:pPr algn="l"/>
            <a:r>
              <a:rPr lang="zh-CN" altLang="en-US" sz="700" dirty="0"/>
              <a:t>    }</a:t>
            </a:r>
            <a:endParaRPr lang="zh-CN" altLang="en-US" sz="700" dirty="0"/>
          </a:p>
          <a:p>
            <a:pPr algn="l"/>
            <a:r>
              <a:rPr lang="zh-CN" altLang="en-US" sz="700" dirty="0"/>
              <a:t>private:</a:t>
            </a:r>
            <a:endParaRPr lang="zh-CN" altLang="en-US" sz="700" dirty="0"/>
          </a:p>
          <a:p>
            <a:pPr algn="l"/>
            <a:r>
              <a:rPr lang="zh-CN" altLang="en-US" sz="700" dirty="0"/>
              <a:t>    int first;</a:t>
            </a:r>
            <a:endParaRPr lang="zh-CN" altLang="en-US" sz="700" dirty="0"/>
          </a:p>
          <a:p>
            <a:pPr algn="l"/>
            <a:r>
              <a:rPr lang="zh-CN" altLang="en-US" sz="700" dirty="0"/>
              <a:t>    U second;</a:t>
            </a:r>
            <a:endParaRPr lang="zh-CN" altLang="en-US" sz="700" dirty="0"/>
          </a:p>
          <a:p>
            <a:pPr algn="l"/>
            <a:r>
              <a:rPr lang="zh-CN" altLang="en-US" sz="700" dirty="0"/>
              <a:t>};</a:t>
            </a:r>
            <a:endParaRPr lang="zh-CN" altLang="en-US" sz="700" dirty="0"/>
          </a:p>
          <a:p>
            <a:pPr algn="l"/>
            <a:endParaRPr lang="zh-CN" altLang="en-US" sz="700" dirty="0"/>
          </a:p>
          <a:p>
            <a:pPr algn="l"/>
            <a:r>
              <a:rPr lang="zh-CN" altLang="en-US" sz="700" dirty="0"/>
              <a:t>int main() {</a:t>
            </a:r>
            <a:endParaRPr lang="zh-CN" altLang="en-US" sz="700" dirty="0"/>
          </a:p>
          <a:p>
            <a:pPr algn="l"/>
            <a:r>
              <a:rPr lang="zh-CN" altLang="en-US" sz="700" dirty="0"/>
              <a:t>    Pair&lt;float, std::string&gt; p1(3.14, "hello");</a:t>
            </a:r>
            <a:endParaRPr lang="zh-CN" altLang="en-US" sz="700" dirty="0"/>
          </a:p>
          <a:p>
            <a:pPr algn="l"/>
            <a:r>
              <a:rPr lang="zh-CN" altLang="en-US" sz="700" dirty="0"/>
              <a:t>    p1.print();</a:t>
            </a:r>
            <a:endParaRPr lang="zh-CN" altLang="en-US" sz="700" dirty="0"/>
          </a:p>
          <a:p>
            <a:pPr algn="l"/>
            <a:endParaRPr lang="zh-CN" altLang="en-US" sz="700" dirty="0"/>
          </a:p>
          <a:p>
            <a:pPr algn="l"/>
            <a:r>
              <a:rPr lang="zh-CN" altLang="en-US" sz="700" dirty="0"/>
              <a:t>    Pair&lt;int, double&gt; p2(42, 3.14159);</a:t>
            </a:r>
            <a:endParaRPr lang="zh-CN" altLang="en-US" sz="700" dirty="0"/>
          </a:p>
          <a:p>
            <a:pPr algn="l"/>
            <a:r>
              <a:rPr lang="zh-CN" altLang="en-US" sz="700" dirty="0"/>
              <a:t>    p2.print();</a:t>
            </a:r>
            <a:endParaRPr lang="zh-CN" altLang="en-US" sz="700" dirty="0"/>
          </a:p>
          <a:p>
            <a:pPr algn="l"/>
            <a:endParaRPr lang="zh-CN" altLang="en-US" sz="700" dirty="0"/>
          </a:p>
          <a:p>
            <a:pPr algn="l"/>
            <a:r>
              <a:rPr lang="zh-CN" altLang="en-US" sz="700" dirty="0"/>
              <a:t>    return 0;</a:t>
            </a:r>
            <a:endParaRPr lang="zh-CN" altLang="en-US" sz="700" dirty="0"/>
          </a:p>
          <a:p>
            <a:pPr algn="l"/>
            <a:r>
              <a:rPr lang="zh-CN" altLang="en-US" sz="700" dirty="0"/>
              <a:t>}</a:t>
            </a:r>
            <a:endParaRPr lang="zh-CN" altLang="en-US" sz="700" dirty="0"/>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chemeClr val="tx1"/>
                </a:solidFill>
                <a:effectLst>
                  <a:outerShdw blurRad="38100" dist="19050" dir="2700000" algn="tl" rotWithShape="0">
                    <a:schemeClr val="dk1">
                      <a:alpha val="40000"/>
                    </a:schemeClr>
                  </a:outerShdw>
                </a:effectLst>
              </a:rPr>
              <a:t>模板元编程</a:t>
            </a:r>
            <a:endParaRPr lang="zh-CN" altLang="en-US">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539750" y="1844675"/>
            <a:ext cx="7204075" cy="1198880"/>
          </a:xfrm>
          <a:prstGeom prst="rect">
            <a:avLst/>
          </a:prstGeom>
          <a:noFill/>
        </p:spPr>
        <p:txBody>
          <a:bodyPr wrap="square" rtlCol="0" anchor="t">
            <a:spAutoFit/>
          </a:bodyPr>
          <a:p>
            <a:pPr algn="l"/>
            <a:r>
              <a:rPr lang="zh-CN" altLang="en-US" dirty="0"/>
              <a:t>模板元函数（Metafunction）是 C++ 模板编程中的一个核心概念，它允许在</a:t>
            </a:r>
            <a:r>
              <a:rPr lang="zh-CN" altLang="en-US" dirty="0">
                <a:solidFill>
                  <a:srgbClr val="FF0000"/>
                </a:solidFill>
              </a:rPr>
              <a:t>编译时执行操作和计算</a:t>
            </a:r>
            <a:r>
              <a:rPr lang="zh-CN" altLang="en-US" dirty="0"/>
              <a:t>，输出可以是</a:t>
            </a:r>
            <a:r>
              <a:rPr lang="zh-CN" altLang="en-US" dirty="0">
                <a:solidFill>
                  <a:srgbClr val="FF0000"/>
                </a:solidFill>
              </a:rPr>
              <a:t>类型、值或其他模板</a:t>
            </a:r>
            <a:r>
              <a:rPr lang="zh-CN" altLang="en-US" dirty="0"/>
              <a:t>。这种编译时计算能力使得模板元函数成为实现静态多态性和编译时优化的强大工具。</a:t>
            </a:r>
            <a:endParaRPr lang="zh-CN" altLang="en-US" dirty="0"/>
          </a:p>
        </p:txBody>
      </p:sp>
      <p:sp>
        <p:nvSpPr>
          <p:cNvPr id="4" name="文本框 3"/>
          <p:cNvSpPr txBox="1"/>
          <p:nvPr/>
        </p:nvSpPr>
        <p:spPr>
          <a:xfrm>
            <a:off x="107315" y="3140710"/>
            <a:ext cx="4246880" cy="3102610"/>
          </a:xfrm>
          <a:prstGeom prst="rect">
            <a:avLst/>
          </a:prstGeom>
          <a:solidFill>
            <a:schemeClr val="accent1"/>
          </a:solidFill>
        </p:spPr>
        <p:txBody>
          <a:bodyPr wrap="square" rtlCol="0" anchor="t">
            <a:noAutofit/>
          </a:bodyPr>
          <a:p>
            <a:pPr algn="l"/>
            <a:r>
              <a:rPr lang="zh-CN" altLang="en-US" sz="1400" dirty="0"/>
              <a:t>template&lt;int N&gt;</a:t>
            </a:r>
            <a:endParaRPr lang="zh-CN" altLang="en-US" sz="1400" dirty="0"/>
          </a:p>
          <a:p>
            <a:pPr algn="l"/>
            <a:r>
              <a:rPr lang="zh-CN" altLang="en-US" sz="1400" dirty="0"/>
              <a:t>struct Factorial {</a:t>
            </a:r>
            <a:endParaRPr lang="zh-CN" altLang="en-US" sz="1400" dirty="0"/>
          </a:p>
          <a:p>
            <a:pPr algn="l"/>
            <a:r>
              <a:rPr lang="zh-CN" altLang="en-US" sz="1400" dirty="0"/>
              <a:t>    enum { value = N * Factorial&lt;N - 1&gt;::value };</a:t>
            </a:r>
            <a:endParaRPr lang="zh-CN" altLang="en-US" sz="1400" dirty="0"/>
          </a:p>
          <a:p>
            <a:pPr algn="l"/>
            <a:r>
              <a:rPr lang="zh-CN" altLang="en-US" sz="1400" dirty="0"/>
              <a:t>};</a:t>
            </a:r>
            <a:endParaRPr lang="zh-CN" altLang="en-US" sz="1400" dirty="0"/>
          </a:p>
          <a:p>
            <a:pPr algn="l"/>
            <a:endParaRPr lang="zh-CN" altLang="en-US" sz="1400" dirty="0"/>
          </a:p>
          <a:p>
            <a:pPr algn="l"/>
            <a:r>
              <a:rPr lang="zh-CN" altLang="en-US" sz="1400" dirty="0"/>
              <a:t>template&lt;&gt;</a:t>
            </a:r>
            <a:endParaRPr lang="zh-CN" altLang="en-US" sz="1400" dirty="0"/>
          </a:p>
          <a:p>
            <a:pPr algn="l"/>
            <a:r>
              <a:rPr lang="zh-CN" altLang="en-US" sz="1400" dirty="0"/>
              <a:t>struct Factorial&lt;0&gt; {</a:t>
            </a:r>
            <a:endParaRPr lang="zh-CN" altLang="en-US" sz="1400" dirty="0"/>
          </a:p>
          <a:p>
            <a:pPr algn="l"/>
            <a:r>
              <a:rPr lang="zh-CN" altLang="en-US" sz="1400" dirty="0"/>
              <a:t>    enum { value = 1 };</a:t>
            </a:r>
            <a:endParaRPr lang="zh-CN" altLang="en-US" sz="1400" dirty="0"/>
          </a:p>
          <a:p>
            <a:pPr algn="l"/>
            <a:r>
              <a:rPr lang="zh-CN" altLang="en-US" sz="1400" dirty="0"/>
              <a:t>};</a:t>
            </a:r>
            <a:endParaRPr lang="zh-CN" altLang="en-US" sz="1400" dirty="0"/>
          </a:p>
          <a:p>
            <a:pPr algn="l"/>
            <a:endParaRPr lang="zh-CN" altLang="en-US" sz="1400" dirty="0"/>
          </a:p>
          <a:p>
            <a:pPr algn="l"/>
            <a:r>
              <a:rPr lang="zh-CN" altLang="en-US" sz="1400" dirty="0"/>
              <a:t>int main() {</a:t>
            </a:r>
            <a:endParaRPr lang="zh-CN" altLang="en-US" sz="1400" dirty="0"/>
          </a:p>
          <a:p>
            <a:pPr algn="l"/>
            <a:r>
              <a:rPr lang="zh-CN" altLang="en-US" sz="1400" dirty="0"/>
              <a:t>    std::cout &lt;&lt; Factorial&lt;5&gt;::value &lt;&lt; std::endl; </a:t>
            </a:r>
            <a:endParaRPr lang="zh-CN" altLang="en-US" sz="1400" dirty="0"/>
          </a:p>
          <a:p>
            <a:pPr algn="l"/>
            <a:r>
              <a:rPr lang="zh-CN" altLang="en-US" sz="1400" dirty="0"/>
              <a:t>// 输出：120</a:t>
            </a:r>
            <a:endParaRPr lang="zh-CN" altLang="en-US" sz="1400" dirty="0"/>
          </a:p>
          <a:p>
            <a:pPr algn="l"/>
            <a:r>
              <a:rPr lang="zh-CN" altLang="en-US" sz="1400" dirty="0"/>
              <a:t>}</a:t>
            </a:r>
            <a:endParaRPr lang="zh-CN" altLang="en-US" sz="1400" dirty="0"/>
          </a:p>
        </p:txBody>
      </p:sp>
      <p:sp>
        <p:nvSpPr>
          <p:cNvPr id="5" name="文本框 4"/>
          <p:cNvSpPr txBox="1"/>
          <p:nvPr/>
        </p:nvSpPr>
        <p:spPr>
          <a:xfrm>
            <a:off x="4643755" y="3140710"/>
            <a:ext cx="4335780" cy="3173730"/>
          </a:xfrm>
          <a:prstGeom prst="rect">
            <a:avLst/>
          </a:prstGeom>
          <a:solidFill>
            <a:schemeClr val="accent1"/>
          </a:solidFill>
        </p:spPr>
        <p:txBody>
          <a:bodyPr wrap="square" rtlCol="0" anchor="t">
            <a:noAutofit/>
          </a:bodyPr>
          <a:p>
            <a:pPr algn="l"/>
            <a:r>
              <a:rPr lang="zh-CN" altLang="en-US" sz="1200" dirty="0"/>
              <a:t>template&lt;typename T1, typename T2&gt;</a:t>
            </a:r>
            <a:endParaRPr lang="zh-CN" altLang="en-US" sz="1200" dirty="0"/>
          </a:p>
          <a:p>
            <a:pPr algn="l"/>
            <a:r>
              <a:rPr lang="zh-CN" altLang="en-US" sz="1200" dirty="0"/>
              <a:t>struct IsSame {</a:t>
            </a:r>
            <a:endParaRPr lang="zh-CN" altLang="en-US" sz="1200" dirty="0"/>
          </a:p>
          <a:p>
            <a:pPr algn="l"/>
            <a:r>
              <a:rPr lang="zh-CN" altLang="en-US" sz="1200" dirty="0"/>
              <a:t>    static constexpr bool value = false;</a:t>
            </a:r>
            <a:endParaRPr lang="zh-CN" altLang="en-US" sz="1200" dirty="0"/>
          </a:p>
          <a:p>
            <a:pPr algn="l"/>
            <a:r>
              <a:rPr lang="zh-CN" altLang="en-US" sz="1200" dirty="0"/>
              <a:t>};</a:t>
            </a:r>
            <a:endParaRPr lang="zh-CN" altLang="en-US" sz="1200" dirty="0"/>
          </a:p>
          <a:p>
            <a:pPr algn="l"/>
            <a:endParaRPr lang="zh-CN" altLang="en-US" sz="1200" dirty="0"/>
          </a:p>
          <a:p>
            <a:pPr algn="l"/>
            <a:r>
              <a:rPr lang="zh-CN" altLang="en-US" sz="1200" dirty="0"/>
              <a:t>template&lt;typename T&gt;</a:t>
            </a:r>
            <a:endParaRPr lang="zh-CN" altLang="en-US" sz="1200" dirty="0"/>
          </a:p>
          <a:p>
            <a:pPr algn="l"/>
            <a:r>
              <a:rPr lang="zh-CN" altLang="en-US" sz="1200" dirty="0"/>
              <a:t>struct IsSame&lt;T, T&gt; {</a:t>
            </a:r>
            <a:endParaRPr lang="zh-CN" altLang="en-US" sz="1200" dirty="0"/>
          </a:p>
          <a:p>
            <a:pPr algn="l"/>
            <a:r>
              <a:rPr lang="zh-CN" altLang="en-US" sz="1200" dirty="0"/>
              <a:t>    static constexpr bool value = true;</a:t>
            </a:r>
            <a:endParaRPr lang="zh-CN" altLang="en-US" sz="1200" dirty="0"/>
          </a:p>
          <a:p>
            <a:pPr algn="l"/>
            <a:r>
              <a:rPr lang="zh-CN" altLang="en-US" sz="1200" dirty="0"/>
              <a:t>};</a:t>
            </a:r>
            <a:endParaRPr lang="zh-CN" altLang="en-US" sz="1200" dirty="0"/>
          </a:p>
          <a:p>
            <a:pPr algn="l"/>
            <a:endParaRPr lang="zh-CN" altLang="en-US" sz="1200" dirty="0"/>
          </a:p>
          <a:p>
            <a:pPr algn="l"/>
            <a:r>
              <a:rPr lang="zh-CN" altLang="en-US" sz="1200" dirty="0"/>
              <a:t>int main() {</a:t>
            </a:r>
            <a:endParaRPr lang="zh-CN" altLang="en-US" sz="1200" dirty="0"/>
          </a:p>
          <a:p>
            <a:pPr algn="l"/>
            <a:r>
              <a:rPr lang="zh-CN" altLang="en-US" sz="1200" dirty="0"/>
              <a:t>    std::cout &lt;&lt; std::boolalpha;</a:t>
            </a:r>
            <a:endParaRPr lang="zh-CN" altLang="en-US" sz="1200" dirty="0"/>
          </a:p>
          <a:p>
            <a:pPr algn="l"/>
            <a:r>
              <a:rPr lang="zh-CN" altLang="en-US" sz="1200" dirty="0"/>
              <a:t>    std::cout &lt;&lt; IsSame&lt;int, int&gt;::value &lt;&lt; std::endl; // 输出：true</a:t>
            </a:r>
            <a:endParaRPr lang="zh-CN" altLang="en-US" sz="1200" dirty="0"/>
          </a:p>
          <a:p>
            <a:pPr algn="l"/>
            <a:r>
              <a:rPr lang="zh-CN" altLang="en-US" sz="1200" dirty="0"/>
              <a:t>    std::cout &lt;&lt; IsSame&lt;int, double&gt;::value &lt;&lt; std::endl; // 输出：false</a:t>
            </a:r>
            <a:endParaRPr lang="zh-CN" altLang="en-US" sz="1200" dirty="0"/>
          </a:p>
          <a:p>
            <a:pPr algn="l"/>
            <a:r>
              <a:rPr lang="zh-CN" altLang="en-US" sz="1200" dirty="0"/>
              <a:t>}</a:t>
            </a:r>
            <a:endParaRPr lang="zh-CN" altLang="en-US" sz="1200" dirty="0"/>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目录</a:t>
            </a:r>
            <a:endParaRPr lang="zh-CN" altLang="en-US"/>
          </a:p>
        </p:txBody>
      </p:sp>
      <p:sp>
        <p:nvSpPr>
          <p:cNvPr id="7" name="项标题"/>
          <p:cNvSpPr txBox="1"/>
          <p:nvPr>
            <p:custDataLst>
              <p:tags r:id="rId2"/>
            </p:custDataLst>
          </p:nvPr>
        </p:nvSpPr>
        <p:spPr>
          <a:xfrm>
            <a:off x="5380577" y="1659898"/>
            <a:ext cx="2755640" cy="378000"/>
          </a:xfrm>
          <a:prstGeom prst="rect">
            <a:avLst/>
          </a:prstGeom>
          <a:noFill/>
        </p:spPr>
        <p:txBody>
          <a:bodyPr wrap="square" lIns="0" tIns="0" rIns="0" bIns="0" rtlCol="0" anchor="ctr">
            <a:normAutofit/>
          </a:bodyPr>
          <a:lstStyle/>
          <a:p>
            <a:pPr>
              <a:lnSpc>
                <a:spcPct val="100000"/>
              </a:lnSpc>
            </a:pPr>
            <a:r>
              <a:rPr lang="en-US" altLang="zh-CN" sz="1800" b="1" spc="300" dirty="0">
                <a:solidFill>
                  <a:schemeClr val="tx1">
                    <a:lumMod val="85000"/>
                    <a:lumOff val="15000"/>
                  </a:schemeClr>
                </a:solidFill>
                <a:latin typeface="+mj-lt"/>
                <a:ea typeface="+mj-lt"/>
              </a:rPr>
              <a:t>C++</a:t>
            </a:r>
            <a:r>
              <a:rPr lang="zh-CN" altLang="en-US" sz="1800" b="1" spc="300" dirty="0">
                <a:solidFill>
                  <a:schemeClr val="tx1">
                    <a:lumMod val="85000"/>
                    <a:lumOff val="15000"/>
                  </a:schemeClr>
                </a:solidFill>
                <a:latin typeface="+mj-lt"/>
                <a:ea typeface="+mj-lt"/>
              </a:rPr>
              <a:t>历史</a:t>
            </a:r>
            <a:endParaRPr lang="zh-CN" altLang="en-US" sz="1800" b="1" spc="300" dirty="0">
              <a:solidFill>
                <a:schemeClr val="tx1">
                  <a:lumMod val="85000"/>
                  <a:lumOff val="15000"/>
                </a:schemeClr>
              </a:solidFill>
              <a:latin typeface="+mj-lt"/>
              <a:ea typeface="+mj-lt"/>
            </a:endParaRPr>
          </a:p>
        </p:txBody>
      </p:sp>
      <p:sp>
        <p:nvSpPr>
          <p:cNvPr id="9" name="@mix!m0_序号_03-2050-12356"/>
          <p:cNvSpPr/>
          <p:nvPr>
            <p:custDataLst>
              <p:tags r:id="rId3"/>
            </p:custDataLst>
          </p:nvPr>
        </p:nvSpPr>
        <p:spPr>
          <a:xfrm>
            <a:off x="5164169" y="3717703"/>
            <a:ext cx="452628" cy="452628"/>
          </a:xfrm>
          <a:prstGeom prst="ellipse">
            <a:avLst/>
          </a:prstGeom>
          <a:solidFill>
            <a:schemeClr val="accent1"/>
          </a:solidFill>
        </p:spPr>
        <p:txBody>
          <a:bodyPr wrap="none" lIns="0" tIns="0" rIns="0" bIns="0" rtlCol="0" anchor="ctr" anchorCtr="0">
            <a:normAutofit/>
          </a:bodyPr>
          <a:lstStyle/>
          <a:p>
            <a:pPr lvl="0" algn="ctr">
              <a:lnSpc>
                <a:spcPct val="110000"/>
              </a:lnSpc>
              <a:buClrTx/>
              <a:buSzTx/>
              <a:buFontTx/>
            </a:pPr>
            <a:r>
              <a:rPr lang="en-US" sz="1350" b="1" dirty="0">
                <a:solidFill>
                  <a:srgbClr val="FFFFFF"/>
                </a:solidFill>
                <a:latin typeface="+mn-ea"/>
                <a:cs typeface="微软雅黑" panose="020B0503020204020204" pitchFamily="34" charset="-120"/>
                <a:sym typeface="+mn-ea"/>
              </a:rPr>
              <a:t>03</a:t>
            </a:r>
            <a:endParaRPr lang="en-US" sz="1350" b="1" dirty="0">
              <a:solidFill>
                <a:srgbClr val="FFFFFF"/>
              </a:solidFill>
              <a:latin typeface="+mn-ea"/>
              <a:cs typeface="微软雅黑" panose="020B0503020204020204" pitchFamily="34" charset="-120"/>
              <a:sym typeface="+mn-ea"/>
            </a:endParaRPr>
          </a:p>
        </p:txBody>
      </p:sp>
      <p:sp>
        <p:nvSpPr>
          <p:cNvPr id="10" name="Ellipse 70_#color-2050&amp;12709"/>
          <p:cNvSpPr/>
          <p:nvPr>
            <p:custDataLst>
              <p:tags r:id="rId4"/>
            </p:custDataLst>
          </p:nvPr>
        </p:nvSpPr>
        <p:spPr>
          <a:xfrm>
            <a:off x="5109305" y="3662839"/>
            <a:ext cx="569214" cy="569214"/>
          </a:xfrm>
          <a:custGeom>
            <a:avLst/>
            <a:gdLst/>
            <a:ahLst/>
            <a:cxnLst/>
            <a:rect l="l" t="t" r="r" b="b"/>
            <a:pathLst>
              <a:path w="758952" h="758952">
                <a:moveTo>
                  <a:pt x="384048" y="740664"/>
                </a:moveTo>
                <a:cubicBezTo>
                  <a:pt x="576072" y="740664"/>
                  <a:pt x="740664" y="576072"/>
                  <a:pt x="740664" y="384048"/>
                </a:cubicBezTo>
                <a:cubicBezTo>
                  <a:pt x="740664" y="182880"/>
                  <a:pt x="576072" y="27432"/>
                  <a:pt x="384048" y="27432"/>
                </a:cubicBezTo>
                <a:cubicBezTo>
                  <a:pt x="182880" y="27432"/>
                  <a:pt x="27432" y="182880"/>
                  <a:pt x="27432" y="384048"/>
                </a:cubicBezTo>
                <a:cubicBezTo>
                  <a:pt x="27432" y="576072"/>
                  <a:pt x="182880" y="740664"/>
                  <a:pt x="384048" y="740664"/>
                </a:cubicBezTo>
                <a:moveTo>
                  <a:pt x="384048" y="758952"/>
                </a:moveTo>
                <a:cubicBezTo>
                  <a:pt x="594360" y="758952"/>
                  <a:pt x="758952" y="594360"/>
                  <a:pt x="758952" y="384048"/>
                </a:cubicBezTo>
                <a:cubicBezTo>
                  <a:pt x="758952" y="173736"/>
                  <a:pt x="594360" y="0"/>
                  <a:pt x="384048" y="0"/>
                </a:cubicBezTo>
                <a:cubicBezTo>
                  <a:pt x="173736" y="0"/>
                  <a:pt x="0" y="173736"/>
                  <a:pt x="0" y="384048"/>
                </a:cubicBezTo>
                <a:cubicBezTo>
                  <a:pt x="0" y="594360"/>
                  <a:pt x="173736" y="758952"/>
                  <a:pt x="384048" y="758952"/>
                </a:cubicBezTo>
              </a:path>
            </a:pathLst>
          </a:custGeom>
          <a:solidFill>
            <a:schemeClr val="accent1">
              <a:alpha val="10000"/>
            </a:schemeClr>
          </a:solidFill>
        </p:spPr>
        <p:txBody>
          <a:bodyPr/>
          <a:lstStyle/>
          <a:p>
            <a:endParaRPr lang="zh-CN" altLang="en-US" sz="1350"/>
          </a:p>
        </p:txBody>
      </p:sp>
      <p:sp>
        <p:nvSpPr>
          <p:cNvPr id="11" name="Ellipse 66_#color-2050&amp;12710"/>
          <p:cNvSpPr/>
          <p:nvPr>
            <p:custDataLst>
              <p:tags r:id="rId5"/>
            </p:custDataLst>
          </p:nvPr>
        </p:nvSpPr>
        <p:spPr>
          <a:xfrm>
            <a:off x="4718399" y="1564291"/>
            <a:ext cx="569214" cy="569214"/>
          </a:xfrm>
          <a:custGeom>
            <a:avLst/>
            <a:gdLst/>
            <a:ahLst/>
            <a:cxnLst/>
            <a:rect l="l" t="t" r="r" b="b"/>
            <a:pathLst>
              <a:path w="758952" h="758952">
                <a:moveTo>
                  <a:pt x="384048" y="740664"/>
                </a:moveTo>
                <a:cubicBezTo>
                  <a:pt x="576072" y="740664"/>
                  <a:pt x="740664" y="576072"/>
                  <a:pt x="740664" y="384048"/>
                </a:cubicBezTo>
                <a:cubicBezTo>
                  <a:pt x="740664" y="182880"/>
                  <a:pt x="576072" y="27432"/>
                  <a:pt x="384048" y="27432"/>
                </a:cubicBezTo>
                <a:cubicBezTo>
                  <a:pt x="182880" y="27432"/>
                  <a:pt x="27432" y="182880"/>
                  <a:pt x="27432" y="384048"/>
                </a:cubicBezTo>
                <a:cubicBezTo>
                  <a:pt x="27432" y="576072"/>
                  <a:pt x="182880" y="740664"/>
                  <a:pt x="384048" y="740664"/>
                </a:cubicBezTo>
                <a:moveTo>
                  <a:pt x="384048" y="758952"/>
                </a:moveTo>
                <a:cubicBezTo>
                  <a:pt x="594360" y="758952"/>
                  <a:pt x="758952" y="594360"/>
                  <a:pt x="758952" y="384048"/>
                </a:cubicBezTo>
                <a:cubicBezTo>
                  <a:pt x="758952" y="173736"/>
                  <a:pt x="594360" y="0"/>
                  <a:pt x="384048" y="0"/>
                </a:cubicBezTo>
                <a:cubicBezTo>
                  <a:pt x="173736" y="0"/>
                  <a:pt x="0" y="173736"/>
                  <a:pt x="0" y="384048"/>
                </a:cubicBezTo>
                <a:cubicBezTo>
                  <a:pt x="0" y="594360"/>
                  <a:pt x="173736" y="758952"/>
                  <a:pt x="384048" y="758952"/>
                </a:cubicBezTo>
              </a:path>
            </a:pathLst>
          </a:custGeom>
          <a:solidFill>
            <a:schemeClr val="accent1">
              <a:alpha val="10000"/>
            </a:schemeClr>
          </a:solidFill>
        </p:spPr>
        <p:txBody>
          <a:bodyPr/>
          <a:lstStyle/>
          <a:p>
            <a:endParaRPr lang="zh-CN" altLang="en-US" sz="1350"/>
          </a:p>
        </p:txBody>
      </p:sp>
      <p:sp>
        <p:nvSpPr>
          <p:cNvPr id="12" name="Ellipse 68_#color-2050&amp;12711"/>
          <p:cNvSpPr/>
          <p:nvPr>
            <p:custDataLst>
              <p:tags r:id="rId6"/>
            </p:custDataLst>
          </p:nvPr>
        </p:nvSpPr>
        <p:spPr>
          <a:xfrm>
            <a:off x="5109305" y="2613565"/>
            <a:ext cx="569214" cy="569214"/>
          </a:xfrm>
          <a:custGeom>
            <a:avLst/>
            <a:gdLst/>
            <a:ahLst/>
            <a:cxnLst/>
            <a:rect l="l" t="t" r="r" b="b"/>
            <a:pathLst>
              <a:path w="758952" h="758952">
                <a:moveTo>
                  <a:pt x="384048" y="740664"/>
                </a:moveTo>
                <a:cubicBezTo>
                  <a:pt x="576072" y="740664"/>
                  <a:pt x="740664" y="576072"/>
                  <a:pt x="740664" y="384048"/>
                </a:cubicBezTo>
                <a:cubicBezTo>
                  <a:pt x="740664" y="182880"/>
                  <a:pt x="576072" y="27432"/>
                  <a:pt x="384048" y="27432"/>
                </a:cubicBezTo>
                <a:cubicBezTo>
                  <a:pt x="182880" y="27432"/>
                  <a:pt x="27432" y="182880"/>
                  <a:pt x="27432" y="384048"/>
                </a:cubicBezTo>
                <a:cubicBezTo>
                  <a:pt x="27432" y="576072"/>
                  <a:pt x="182880" y="740664"/>
                  <a:pt x="384048" y="740664"/>
                </a:cubicBezTo>
                <a:moveTo>
                  <a:pt x="384048" y="758952"/>
                </a:moveTo>
                <a:cubicBezTo>
                  <a:pt x="594360" y="758952"/>
                  <a:pt x="758952" y="594360"/>
                  <a:pt x="758952" y="384048"/>
                </a:cubicBezTo>
                <a:cubicBezTo>
                  <a:pt x="758952" y="173736"/>
                  <a:pt x="594360" y="0"/>
                  <a:pt x="384048" y="0"/>
                </a:cubicBezTo>
                <a:cubicBezTo>
                  <a:pt x="173736" y="0"/>
                  <a:pt x="0" y="173736"/>
                  <a:pt x="0" y="384048"/>
                </a:cubicBezTo>
                <a:cubicBezTo>
                  <a:pt x="0" y="594360"/>
                  <a:pt x="173736" y="758952"/>
                  <a:pt x="384048" y="758952"/>
                </a:cubicBezTo>
              </a:path>
            </a:pathLst>
          </a:custGeom>
          <a:solidFill>
            <a:schemeClr val="accent1">
              <a:alpha val="10000"/>
            </a:schemeClr>
          </a:solidFill>
        </p:spPr>
        <p:txBody>
          <a:bodyPr/>
          <a:lstStyle/>
          <a:p>
            <a:endParaRPr lang="zh-CN" altLang="en-US" sz="1350"/>
          </a:p>
        </p:txBody>
      </p:sp>
      <p:sp>
        <p:nvSpPr>
          <p:cNvPr id="13" name="Ellipse 72_#color-2050&amp;12712"/>
          <p:cNvSpPr/>
          <p:nvPr>
            <p:custDataLst>
              <p:tags r:id="rId7"/>
            </p:custDataLst>
          </p:nvPr>
        </p:nvSpPr>
        <p:spPr>
          <a:xfrm>
            <a:off x="4718399" y="4712113"/>
            <a:ext cx="569214" cy="569214"/>
          </a:xfrm>
          <a:custGeom>
            <a:avLst/>
            <a:gdLst/>
            <a:ahLst/>
            <a:cxnLst/>
            <a:rect l="l" t="t" r="r" b="b"/>
            <a:pathLst>
              <a:path w="758952" h="758952">
                <a:moveTo>
                  <a:pt x="384048" y="740664"/>
                </a:moveTo>
                <a:cubicBezTo>
                  <a:pt x="576072" y="740664"/>
                  <a:pt x="740664" y="576072"/>
                  <a:pt x="740664" y="384048"/>
                </a:cubicBezTo>
                <a:cubicBezTo>
                  <a:pt x="740664" y="182880"/>
                  <a:pt x="576072" y="27432"/>
                  <a:pt x="384048" y="27432"/>
                </a:cubicBezTo>
                <a:cubicBezTo>
                  <a:pt x="182880" y="27432"/>
                  <a:pt x="27432" y="182880"/>
                  <a:pt x="27432" y="384048"/>
                </a:cubicBezTo>
                <a:cubicBezTo>
                  <a:pt x="27432" y="576072"/>
                  <a:pt x="182880" y="740664"/>
                  <a:pt x="384048" y="740664"/>
                </a:cubicBezTo>
                <a:moveTo>
                  <a:pt x="384048" y="758952"/>
                </a:moveTo>
                <a:cubicBezTo>
                  <a:pt x="594360" y="758952"/>
                  <a:pt x="758952" y="594360"/>
                  <a:pt x="758952" y="384048"/>
                </a:cubicBezTo>
                <a:cubicBezTo>
                  <a:pt x="758952" y="173736"/>
                  <a:pt x="594360" y="0"/>
                  <a:pt x="384048" y="0"/>
                </a:cubicBezTo>
                <a:cubicBezTo>
                  <a:pt x="173736" y="0"/>
                  <a:pt x="0" y="173736"/>
                  <a:pt x="0" y="384048"/>
                </a:cubicBezTo>
                <a:cubicBezTo>
                  <a:pt x="0" y="594360"/>
                  <a:pt x="173736" y="758952"/>
                  <a:pt x="384048" y="758952"/>
                </a:cubicBezTo>
              </a:path>
            </a:pathLst>
          </a:custGeom>
          <a:solidFill>
            <a:schemeClr val="accent1">
              <a:alpha val="10000"/>
            </a:schemeClr>
          </a:solidFill>
        </p:spPr>
        <p:txBody>
          <a:bodyPr/>
          <a:lstStyle/>
          <a:p>
            <a:endParaRPr lang="zh-CN" altLang="en-US" sz="1350"/>
          </a:p>
        </p:txBody>
      </p:sp>
      <p:sp>
        <p:nvSpPr>
          <p:cNvPr id="14" name="@mix!m0_序号_01-2050-12354"/>
          <p:cNvSpPr/>
          <p:nvPr>
            <p:custDataLst>
              <p:tags r:id="rId8"/>
            </p:custDataLst>
          </p:nvPr>
        </p:nvSpPr>
        <p:spPr>
          <a:xfrm>
            <a:off x="4773263" y="1626013"/>
            <a:ext cx="452628" cy="452628"/>
          </a:xfrm>
          <a:prstGeom prst="ellipse">
            <a:avLst/>
          </a:prstGeom>
          <a:solidFill>
            <a:schemeClr val="accent1"/>
          </a:solidFill>
        </p:spPr>
        <p:txBody>
          <a:bodyPr wrap="none" lIns="0" tIns="0" rIns="0" bIns="0" rtlCol="0" anchor="ctr" anchorCtr="0">
            <a:normAutofit/>
          </a:bodyPr>
          <a:lstStyle/>
          <a:p>
            <a:pPr marL="0" indent="0" algn="ctr">
              <a:lnSpc>
                <a:spcPct val="110000"/>
              </a:lnSpc>
              <a:buNone/>
            </a:pPr>
            <a:r>
              <a:rPr lang="en-US" sz="1350" b="1" dirty="0">
                <a:solidFill>
                  <a:srgbClr val="FFFFFF"/>
                </a:solidFill>
                <a:latin typeface="+mn-ea"/>
                <a:cs typeface="微软雅黑" panose="020B0503020204020204" pitchFamily="34" charset="-120"/>
              </a:rPr>
              <a:t>01</a:t>
            </a:r>
            <a:endParaRPr lang="zh-CN" altLang="en-US" sz="1350" b="1" dirty="0">
              <a:solidFill>
                <a:srgbClr val="FFFFFF"/>
              </a:solidFill>
              <a:latin typeface="+mn-ea"/>
              <a:cs typeface="微软雅黑" panose="020B0503020204020204" pitchFamily="34" charset="-120"/>
            </a:endParaRPr>
          </a:p>
        </p:txBody>
      </p:sp>
      <p:sp>
        <p:nvSpPr>
          <p:cNvPr id="15" name="@mix!m0_序号_02-2050-12355"/>
          <p:cNvSpPr/>
          <p:nvPr>
            <p:custDataLst>
              <p:tags r:id="rId9"/>
            </p:custDataLst>
          </p:nvPr>
        </p:nvSpPr>
        <p:spPr>
          <a:xfrm>
            <a:off x="5164169" y="2668429"/>
            <a:ext cx="452628" cy="452628"/>
          </a:xfrm>
          <a:prstGeom prst="ellipse">
            <a:avLst/>
          </a:prstGeom>
          <a:solidFill>
            <a:schemeClr val="accent1"/>
          </a:solidFill>
        </p:spPr>
        <p:txBody>
          <a:bodyPr wrap="none" lIns="0" tIns="0" rIns="0" bIns="0" rtlCol="0" anchor="ctr" anchorCtr="0">
            <a:normAutofit/>
          </a:bodyPr>
          <a:lstStyle/>
          <a:p>
            <a:pPr lvl="0" algn="ctr">
              <a:lnSpc>
                <a:spcPct val="110000"/>
              </a:lnSpc>
              <a:buClrTx/>
              <a:buSzTx/>
              <a:buFontTx/>
            </a:pPr>
            <a:r>
              <a:rPr lang="en-US" sz="1350" b="1" dirty="0">
                <a:solidFill>
                  <a:srgbClr val="FFFFFF"/>
                </a:solidFill>
                <a:latin typeface="+mn-ea"/>
                <a:cs typeface="微软雅黑" panose="020B0503020204020204" pitchFamily="34" charset="-120"/>
                <a:sym typeface="+mn-ea"/>
              </a:rPr>
              <a:t>02</a:t>
            </a:r>
            <a:endParaRPr lang="en-US" sz="1350" b="1" dirty="0">
              <a:solidFill>
                <a:srgbClr val="FFFFFF"/>
              </a:solidFill>
              <a:latin typeface="+mn-ea"/>
              <a:cs typeface="微软雅黑" panose="020B0503020204020204" pitchFamily="34" charset="-120"/>
              <a:sym typeface="+mn-ea"/>
            </a:endParaRPr>
          </a:p>
        </p:txBody>
      </p:sp>
      <p:sp>
        <p:nvSpPr>
          <p:cNvPr id="16" name="@mix!m0_序号_04-2050-12357"/>
          <p:cNvSpPr/>
          <p:nvPr>
            <p:custDataLst>
              <p:tags r:id="rId10"/>
            </p:custDataLst>
          </p:nvPr>
        </p:nvSpPr>
        <p:spPr>
          <a:xfrm>
            <a:off x="4773263" y="4766977"/>
            <a:ext cx="452628" cy="452628"/>
          </a:xfrm>
          <a:prstGeom prst="ellipse">
            <a:avLst/>
          </a:prstGeom>
          <a:solidFill>
            <a:schemeClr val="accent1"/>
          </a:solidFill>
        </p:spPr>
        <p:txBody>
          <a:bodyPr wrap="none" lIns="0" tIns="0" rIns="0" bIns="0" rtlCol="0" anchor="ctr" anchorCtr="0">
            <a:normAutofit/>
          </a:bodyPr>
          <a:lstStyle/>
          <a:p>
            <a:pPr lvl="0" algn="ctr">
              <a:lnSpc>
                <a:spcPct val="110000"/>
              </a:lnSpc>
              <a:buClrTx/>
              <a:buSzTx/>
              <a:buFontTx/>
            </a:pPr>
            <a:r>
              <a:rPr lang="en-US" sz="1350" b="1" dirty="0">
                <a:solidFill>
                  <a:srgbClr val="FFFFFF"/>
                </a:solidFill>
                <a:latin typeface="+mn-ea"/>
                <a:cs typeface="微软雅黑" panose="020B0503020204020204" pitchFamily="34" charset="-120"/>
                <a:sym typeface="+mn-ea"/>
              </a:rPr>
              <a:t>04</a:t>
            </a:r>
            <a:endParaRPr lang="en-US" sz="1350" b="1" dirty="0">
              <a:solidFill>
                <a:srgbClr val="FFFFFF"/>
              </a:solidFill>
              <a:latin typeface="+mn-ea"/>
              <a:cs typeface="微软雅黑" panose="020B0503020204020204" pitchFamily="34" charset="-120"/>
              <a:sym typeface="+mn-ea"/>
            </a:endParaRPr>
          </a:p>
        </p:txBody>
      </p:sp>
      <p:sp>
        <p:nvSpPr>
          <p:cNvPr id="2" name="项标题"/>
          <p:cNvSpPr txBox="1"/>
          <p:nvPr>
            <p:custDataLst>
              <p:tags r:id="rId11"/>
            </p:custDataLst>
          </p:nvPr>
        </p:nvSpPr>
        <p:spPr>
          <a:xfrm>
            <a:off x="5771483" y="2709172"/>
            <a:ext cx="2755640" cy="378000"/>
          </a:xfrm>
          <a:prstGeom prst="rect">
            <a:avLst/>
          </a:prstGeom>
          <a:noFill/>
        </p:spPr>
        <p:txBody>
          <a:bodyPr wrap="square" lIns="0" tIns="0" rIns="0" bIns="0" rtlCol="0" anchor="ctr">
            <a:normAutofit/>
          </a:bodyPr>
          <a:lstStyle/>
          <a:p>
            <a:pPr>
              <a:lnSpc>
                <a:spcPct val="100000"/>
              </a:lnSpc>
            </a:pPr>
            <a:r>
              <a:rPr lang="en-US" altLang="zh-CN" sz="1800" b="1" spc="300" dirty="0">
                <a:solidFill>
                  <a:schemeClr val="tx1">
                    <a:lumMod val="85000"/>
                    <a:lumOff val="15000"/>
                  </a:schemeClr>
                </a:solidFill>
                <a:latin typeface="+mj-lt"/>
                <a:ea typeface="+mj-lt"/>
              </a:rPr>
              <a:t>C++</a:t>
            </a:r>
            <a:r>
              <a:rPr lang="zh-CN" altLang="en-US" sz="1800" b="1" spc="300" dirty="0">
                <a:solidFill>
                  <a:schemeClr val="tx1">
                    <a:lumMod val="85000"/>
                    <a:lumOff val="15000"/>
                  </a:schemeClr>
                </a:solidFill>
                <a:latin typeface="+mj-lt"/>
                <a:ea typeface="+mj-lt"/>
              </a:rPr>
              <a:t>核心</a:t>
            </a:r>
            <a:r>
              <a:rPr lang="zh-CN" altLang="en-US" sz="1800" b="1" spc="300" dirty="0">
                <a:solidFill>
                  <a:schemeClr val="tx1">
                    <a:lumMod val="85000"/>
                    <a:lumOff val="15000"/>
                  </a:schemeClr>
                </a:solidFill>
                <a:latin typeface="+mj-lt"/>
                <a:ea typeface="+mj-lt"/>
              </a:rPr>
              <a:t>特性</a:t>
            </a:r>
            <a:endParaRPr lang="zh-CN" altLang="en-US" sz="1800" b="1" spc="300" dirty="0">
              <a:solidFill>
                <a:schemeClr val="tx1">
                  <a:lumMod val="85000"/>
                  <a:lumOff val="15000"/>
                </a:schemeClr>
              </a:solidFill>
              <a:latin typeface="+mj-lt"/>
              <a:ea typeface="+mj-lt"/>
            </a:endParaRPr>
          </a:p>
        </p:txBody>
      </p:sp>
      <p:sp>
        <p:nvSpPr>
          <p:cNvPr id="3" name="项标题"/>
          <p:cNvSpPr txBox="1"/>
          <p:nvPr>
            <p:custDataLst>
              <p:tags r:id="rId12"/>
            </p:custDataLst>
          </p:nvPr>
        </p:nvSpPr>
        <p:spPr>
          <a:xfrm>
            <a:off x="5771483" y="3755017"/>
            <a:ext cx="2755640" cy="378000"/>
          </a:xfrm>
          <a:prstGeom prst="rect">
            <a:avLst/>
          </a:prstGeom>
          <a:noFill/>
        </p:spPr>
        <p:txBody>
          <a:bodyPr wrap="square" lIns="0" tIns="0" rIns="0" bIns="0" rtlCol="0" anchor="ctr">
            <a:normAutofit/>
          </a:bodyPr>
          <a:lstStyle/>
          <a:p>
            <a:pPr>
              <a:lnSpc>
                <a:spcPct val="100000"/>
              </a:lnSpc>
            </a:pPr>
            <a:r>
              <a:rPr lang="en-US" altLang="zh-CN" sz="1800" b="1" spc="300" dirty="0">
                <a:solidFill>
                  <a:schemeClr val="tx1">
                    <a:lumMod val="85000"/>
                    <a:lumOff val="15000"/>
                  </a:schemeClr>
                </a:solidFill>
                <a:latin typeface="+mj-lt"/>
                <a:ea typeface="+mj-lt"/>
              </a:rPr>
              <a:t>C++23</a:t>
            </a:r>
            <a:r>
              <a:rPr lang="zh-CN" altLang="en-US" sz="1800" b="1" spc="300" dirty="0">
                <a:solidFill>
                  <a:schemeClr val="tx1">
                    <a:lumMod val="85000"/>
                    <a:lumOff val="15000"/>
                  </a:schemeClr>
                </a:solidFill>
                <a:latin typeface="+mj-lt"/>
                <a:ea typeface="+mj-lt"/>
              </a:rPr>
              <a:t>新特性</a:t>
            </a:r>
            <a:endParaRPr lang="zh-CN" altLang="en-US" sz="1800" b="1" spc="300" dirty="0">
              <a:solidFill>
                <a:schemeClr val="tx1">
                  <a:lumMod val="85000"/>
                  <a:lumOff val="15000"/>
                </a:schemeClr>
              </a:solidFill>
              <a:latin typeface="+mj-lt"/>
              <a:ea typeface="+mj-lt"/>
            </a:endParaRPr>
          </a:p>
        </p:txBody>
      </p:sp>
      <p:sp>
        <p:nvSpPr>
          <p:cNvPr id="8" name="项标题"/>
          <p:cNvSpPr txBox="1"/>
          <p:nvPr>
            <p:custDataLst>
              <p:tags r:id="rId13"/>
            </p:custDataLst>
          </p:nvPr>
        </p:nvSpPr>
        <p:spPr>
          <a:xfrm>
            <a:off x="5380577" y="4804291"/>
            <a:ext cx="2755640" cy="378000"/>
          </a:xfrm>
          <a:prstGeom prst="rect">
            <a:avLst/>
          </a:prstGeom>
          <a:noFill/>
        </p:spPr>
        <p:txBody>
          <a:bodyPr wrap="square" lIns="0" tIns="0" rIns="0" bIns="0" rtlCol="0" anchor="ctr">
            <a:normAutofit/>
          </a:bodyPr>
          <a:lstStyle/>
          <a:p>
            <a:pPr>
              <a:lnSpc>
                <a:spcPct val="100000"/>
              </a:lnSpc>
            </a:pPr>
            <a:r>
              <a:rPr lang="en-US" altLang="zh-CN" sz="1800" b="1" spc="300" dirty="0">
                <a:solidFill>
                  <a:schemeClr val="tx1">
                    <a:lumMod val="85000"/>
                    <a:lumOff val="15000"/>
                  </a:schemeClr>
                </a:solidFill>
                <a:latin typeface="+mj-lt"/>
                <a:ea typeface="+mj-lt"/>
              </a:rPr>
              <a:t>C++</a:t>
            </a:r>
            <a:r>
              <a:rPr lang="zh-CN" altLang="en-US" sz="1800" b="1" spc="300" dirty="0">
                <a:solidFill>
                  <a:schemeClr val="tx1">
                    <a:lumMod val="85000"/>
                    <a:lumOff val="15000"/>
                  </a:schemeClr>
                </a:solidFill>
                <a:latin typeface="+mj-lt"/>
                <a:ea typeface="+mj-lt"/>
              </a:rPr>
              <a:t>和</a:t>
            </a:r>
            <a:r>
              <a:rPr lang="en-US" altLang="zh-CN" sz="1800" b="1" spc="300" dirty="0">
                <a:solidFill>
                  <a:schemeClr val="tx1">
                    <a:lumMod val="85000"/>
                    <a:lumOff val="15000"/>
                  </a:schemeClr>
                </a:solidFill>
                <a:latin typeface="+mj-lt"/>
                <a:ea typeface="+mj-lt"/>
              </a:rPr>
              <a:t>Rust</a:t>
            </a:r>
            <a:r>
              <a:rPr lang="zh-CN" altLang="en-US" sz="1800" b="1" spc="300" dirty="0">
                <a:solidFill>
                  <a:schemeClr val="tx1">
                    <a:lumMod val="85000"/>
                    <a:lumOff val="15000"/>
                  </a:schemeClr>
                </a:solidFill>
                <a:latin typeface="+mj-lt"/>
                <a:ea typeface="+mj-lt"/>
              </a:rPr>
              <a:t>比较</a:t>
            </a:r>
            <a:endParaRPr lang="zh-CN" altLang="en-US" sz="1800" b="1" spc="300" dirty="0">
              <a:solidFill>
                <a:schemeClr val="tx1">
                  <a:lumMod val="85000"/>
                  <a:lumOff val="15000"/>
                </a:schemeClr>
              </a:solidFill>
              <a:latin typeface="+mj-lt"/>
              <a:ea typeface="+mj-lt"/>
            </a:endParaRPr>
          </a:p>
        </p:txBody>
      </p:sp>
    </p:spTree>
    <p:custDataLst>
      <p:tags r:id="rId1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chemeClr val="tx1"/>
                </a:solidFill>
                <a:effectLst>
                  <a:outerShdw blurRad="38100" dist="19050" dir="2700000" algn="tl" rotWithShape="0">
                    <a:schemeClr val="dk1">
                      <a:alpha val="40000"/>
                    </a:schemeClr>
                  </a:outerShdw>
                </a:effectLst>
              </a:rPr>
              <a:t>模板元函数</a:t>
            </a:r>
            <a:endParaRPr lang="zh-CN" altLang="en-US">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611505" y="2276475"/>
            <a:ext cx="6671945" cy="829945"/>
          </a:xfrm>
          <a:prstGeom prst="rect">
            <a:avLst/>
          </a:prstGeom>
          <a:solidFill>
            <a:schemeClr val="accent1"/>
          </a:solidFill>
        </p:spPr>
        <p:txBody>
          <a:bodyPr wrap="square" rtlCol="0" anchor="t">
            <a:spAutoFit/>
          </a:bodyPr>
          <a:p>
            <a:pPr algn="l"/>
            <a:r>
              <a:rPr lang="zh-CN" altLang="en-US" sz="1200" dirty="0"/>
              <a:t>template &lt;typename T&gt;</a:t>
            </a:r>
            <a:endParaRPr lang="zh-CN" altLang="en-US" sz="1200" dirty="0"/>
          </a:p>
          <a:p>
            <a:pPr algn="l"/>
            <a:r>
              <a:rPr lang="zh-CN" altLang="en-US" sz="1200" dirty="0"/>
              <a:t>void check_size() {</a:t>
            </a:r>
            <a:endParaRPr lang="zh-CN" altLang="en-US" sz="1200" dirty="0"/>
          </a:p>
          <a:p>
            <a:pPr algn="l"/>
            <a:r>
              <a:rPr lang="zh-CN" altLang="en-US" sz="1200" dirty="0"/>
              <a:t>    </a:t>
            </a:r>
            <a:r>
              <a:rPr lang="zh-CN" altLang="en-US" sz="1200" dirty="0">
                <a:solidFill>
                  <a:srgbClr val="FF0000"/>
                </a:solidFill>
              </a:rPr>
              <a:t>static_assert</a:t>
            </a:r>
            <a:r>
              <a:rPr lang="zh-CN" altLang="en-US" sz="1200" dirty="0"/>
              <a:t>(sizeof(T) &lt;= 8, "Type size exceeds limit");</a:t>
            </a:r>
            <a:endParaRPr lang="zh-CN" altLang="en-US" sz="1200" dirty="0"/>
          </a:p>
          <a:p>
            <a:pPr algn="l"/>
            <a:r>
              <a:rPr lang="zh-CN" altLang="en-US" sz="1200" dirty="0"/>
              <a:t>}</a:t>
            </a:r>
            <a:endParaRPr lang="zh-CN" altLang="en-US" sz="1200" dirty="0"/>
          </a:p>
        </p:txBody>
      </p:sp>
      <p:sp>
        <p:nvSpPr>
          <p:cNvPr id="4" name="文本框 3"/>
          <p:cNvSpPr txBox="1"/>
          <p:nvPr/>
        </p:nvSpPr>
        <p:spPr>
          <a:xfrm>
            <a:off x="611505" y="1769745"/>
            <a:ext cx="4572000" cy="368300"/>
          </a:xfrm>
          <a:prstGeom prst="rect">
            <a:avLst/>
          </a:prstGeom>
          <a:noFill/>
        </p:spPr>
        <p:txBody>
          <a:bodyPr wrap="square" rtlCol="0" anchor="t">
            <a:spAutoFit/>
          </a:bodyPr>
          <a:p>
            <a:pPr marL="285750" indent="-285750" algn="l">
              <a:buFont typeface="Wingdings" panose="05000000000000000000" charset="0"/>
              <a:buChar char="ü"/>
            </a:pPr>
            <a:r>
              <a:rPr lang="zh-CN" altLang="en-US" dirty="0"/>
              <a:t>静态断言</a:t>
            </a:r>
            <a:endParaRPr lang="zh-CN" altLang="en-US" dirty="0"/>
          </a:p>
        </p:txBody>
      </p:sp>
      <p:sp>
        <p:nvSpPr>
          <p:cNvPr id="5" name="文本框 4"/>
          <p:cNvSpPr txBox="1"/>
          <p:nvPr/>
        </p:nvSpPr>
        <p:spPr>
          <a:xfrm>
            <a:off x="683895" y="3244850"/>
            <a:ext cx="4572000" cy="368300"/>
          </a:xfrm>
          <a:prstGeom prst="rect">
            <a:avLst/>
          </a:prstGeom>
          <a:noFill/>
        </p:spPr>
        <p:txBody>
          <a:bodyPr wrap="square" rtlCol="0" anchor="t">
            <a:spAutoFit/>
          </a:bodyPr>
          <a:p>
            <a:pPr marL="285750" indent="-285750" algn="l">
              <a:buFont typeface="Wingdings" panose="05000000000000000000" charset="0"/>
              <a:buChar char="ü"/>
            </a:pPr>
            <a:r>
              <a:rPr lang="zh-CN" altLang="en-US" dirty="0"/>
              <a:t>类型</a:t>
            </a:r>
            <a:r>
              <a:rPr lang="zh-CN" altLang="en-US" dirty="0"/>
              <a:t>计算</a:t>
            </a:r>
            <a:endParaRPr lang="zh-CN" altLang="en-US" dirty="0"/>
          </a:p>
        </p:txBody>
      </p:sp>
      <p:sp>
        <p:nvSpPr>
          <p:cNvPr id="6" name="文本框 5"/>
          <p:cNvSpPr txBox="1"/>
          <p:nvPr/>
        </p:nvSpPr>
        <p:spPr>
          <a:xfrm>
            <a:off x="611505" y="3644900"/>
            <a:ext cx="7476490" cy="1383665"/>
          </a:xfrm>
          <a:prstGeom prst="rect">
            <a:avLst/>
          </a:prstGeom>
          <a:solidFill>
            <a:schemeClr val="accent1"/>
          </a:solidFill>
        </p:spPr>
        <p:txBody>
          <a:bodyPr wrap="square" rtlCol="0" anchor="t">
            <a:spAutoFit/>
          </a:bodyPr>
          <a:p>
            <a:pPr algn="l"/>
            <a:r>
              <a:rPr lang="zh-CN" altLang="en-US" sz="1200" dirty="0"/>
              <a:t>template &lt;typename T&gt;</a:t>
            </a:r>
            <a:endParaRPr lang="zh-CN" altLang="en-US" sz="1200" dirty="0"/>
          </a:p>
          <a:p>
            <a:pPr algn="l"/>
            <a:r>
              <a:rPr lang="zh-CN" altLang="en-US" sz="1200" dirty="0"/>
              <a:t>struct element_type {</a:t>
            </a:r>
            <a:endParaRPr lang="zh-CN" altLang="en-US" sz="1200" dirty="0"/>
          </a:p>
          <a:p>
            <a:pPr algn="l"/>
            <a:r>
              <a:rPr lang="zh-CN" altLang="en-US" sz="1200" dirty="0"/>
              <a:t>    using type = </a:t>
            </a:r>
            <a:r>
              <a:rPr lang="zh-CN" altLang="en-US" sz="1200" dirty="0">
                <a:solidFill>
                  <a:srgbClr val="FF0000"/>
                </a:solidFill>
              </a:rPr>
              <a:t>typename T::value_type</a:t>
            </a:r>
            <a:r>
              <a:rPr lang="zh-CN" altLang="en-US" sz="1200" dirty="0"/>
              <a:t>;</a:t>
            </a:r>
            <a:endParaRPr lang="zh-CN" altLang="en-US" sz="1200" dirty="0"/>
          </a:p>
          <a:p>
            <a:pPr algn="l"/>
            <a:r>
              <a:rPr lang="zh-CN" altLang="en-US" sz="1200" dirty="0"/>
              <a:t>};</a:t>
            </a:r>
            <a:endParaRPr lang="zh-CN" altLang="en-US" sz="1200" dirty="0"/>
          </a:p>
          <a:p>
            <a:pPr algn="l"/>
            <a:endParaRPr lang="zh-CN" altLang="en-US" sz="1200" dirty="0"/>
          </a:p>
          <a:p>
            <a:pPr algn="l"/>
            <a:r>
              <a:rPr lang="zh-CN" altLang="en-US" sz="1200" dirty="0"/>
              <a:t>// 使用</a:t>
            </a:r>
            <a:endParaRPr lang="zh-CN" altLang="en-US" sz="1200" dirty="0"/>
          </a:p>
          <a:p>
            <a:pPr algn="l"/>
            <a:r>
              <a:rPr lang="zh-CN" altLang="en-US" sz="1200" dirty="0"/>
              <a:t>using result_type = element_type&lt;std::vector&lt;int&gt;&gt;::type;  // int</a:t>
            </a:r>
            <a:endParaRPr lang="zh-CN" altLang="en-US" sz="1200" dirty="0"/>
          </a:p>
        </p:txBody>
      </p:sp>
      <p:sp>
        <p:nvSpPr>
          <p:cNvPr id="7" name="文本框 6"/>
          <p:cNvSpPr txBox="1"/>
          <p:nvPr/>
        </p:nvSpPr>
        <p:spPr>
          <a:xfrm>
            <a:off x="611505" y="5589270"/>
            <a:ext cx="6068060" cy="1014730"/>
          </a:xfrm>
          <a:prstGeom prst="rect">
            <a:avLst/>
          </a:prstGeom>
          <a:solidFill>
            <a:schemeClr val="accent1"/>
          </a:solidFill>
        </p:spPr>
        <p:txBody>
          <a:bodyPr wrap="square" rtlCol="0" anchor="t">
            <a:spAutoFit/>
          </a:bodyPr>
          <a:p>
            <a:pPr algn="l"/>
            <a:r>
              <a:rPr lang="zh-CN" altLang="en-US" sz="1200" dirty="0"/>
              <a:t>template &lt;typename... Ts&gt;</a:t>
            </a:r>
            <a:endParaRPr lang="zh-CN" altLang="en-US" sz="1200" dirty="0"/>
          </a:p>
          <a:p>
            <a:pPr algn="l"/>
            <a:r>
              <a:rPr lang="zh-CN" altLang="en-US" sz="1200" dirty="0"/>
              <a:t>constexpr std::size_t tuple_size = </a:t>
            </a:r>
            <a:r>
              <a:rPr lang="zh-CN" altLang="en-US" sz="1200" dirty="0">
                <a:solidFill>
                  <a:srgbClr val="FF0000"/>
                </a:solidFill>
              </a:rPr>
              <a:t>sizeof...(Ts)</a:t>
            </a:r>
            <a:r>
              <a:rPr lang="zh-CN" altLang="en-US" sz="1200" dirty="0"/>
              <a:t>;</a:t>
            </a:r>
            <a:endParaRPr lang="zh-CN" altLang="en-US" sz="1200" dirty="0"/>
          </a:p>
          <a:p>
            <a:pPr algn="l"/>
            <a:endParaRPr lang="zh-CN" altLang="en-US" sz="1200" dirty="0"/>
          </a:p>
          <a:p>
            <a:pPr algn="l"/>
            <a:r>
              <a:rPr lang="zh-CN" altLang="en-US" sz="1200" dirty="0"/>
              <a:t>template &lt;typename T, typename... Ts&gt;</a:t>
            </a:r>
            <a:endParaRPr lang="zh-CN" altLang="en-US" sz="1200" dirty="0"/>
          </a:p>
          <a:p>
            <a:pPr algn="l"/>
            <a:r>
              <a:rPr lang="zh-CN" altLang="en-US" sz="1200" dirty="0"/>
              <a:t>constexpr bool contains_type = std::disjunction&lt;std::is_same&lt;T, Ts&gt;...&gt;::value;</a:t>
            </a:r>
            <a:endParaRPr lang="zh-CN" altLang="en-US" sz="1200" dirty="0"/>
          </a:p>
        </p:txBody>
      </p:sp>
      <p:sp>
        <p:nvSpPr>
          <p:cNvPr id="8" name="文本框 7"/>
          <p:cNvSpPr txBox="1"/>
          <p:nvPr/>
        </p:nvSpPr>
        <p:spPr>
          <a:xfrm>
            <a:off x="611505" y="5190490"/>
            <a:ext cx="4572000" cy="368300"/>
          </a:xfrm>
          <a:prstGeom prst="rect">
            <a:avLst/>
          </a:prstGeom>
          <a:noFill/>
        </p:spPr>
        <p:txBody>
          <a:bodyPr wrap="square" rtlCol="0" anchor="t">
            <a:spAutoFit/>
          </a:bodyPr>
          <a:p>
            <a:pPr marL="285750" indent="-285750" algn="l">
              <a:buFont typeface="Wingdings" panose="05000000000000000000" charset="0"/>
              <a:buChar char="ü"/>
            </a:pPr>
            <a:r>
              <a:rPr lang="zh-CN" altLang="en-US" dirty="0"/>
              <a:t>计算</a:t>
            </a:r>
            <a:r>
              <a:rPr lang="zh-CN" altLang="en-US" dirty="0"/>
              <a:t>值</a:t>
            </a:r>
            <a:endParaRPr lang="zh-CN" altLang="en-US" dirty="0"/>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chemeClr val="tx1"/>
                </a:solidFill>
                <a:effectLst>
                  <a:outerShdw blurRad="38100" dist="19050" dir="2700000" algn="tl" rotWithShape="0">
                    <a:schemeClr val="dk1">
                      <a:alpha val="40000"/>
                    </a:schemeClr>
                  </a:outerShdw>
                </a:effectLst>
              </a:rPr>
              <a:t>模板</a:t>
            </a:r>
            <a:r>
              <a:rPr lang="en-US" altLang="zh-CN">
                <a:solidFill>
                  <a:schemeClr val="tx1"/>
                </a:solidFill>
                <a:effectLst>
                  <a:outerShdw blurRad="38100" dist="19050" dir="2700000" algn="tl" rotWithShape="0">
                    <a:schemeClr val="dk1">
                      <a:alpha val="40000"/>
                    </a:schemeClr>
                  </a:outerShdw>
                </a:effectLst>
              </a:rPr>
              <a:t>Concept</a:t>
            </a:r>
            <a:endParaRPr lang="en-US" altLang="zh-CN">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521970" y="1844675"/>
            <a:ext cx="7275195" cy="645160"/>
          </a:xfrm>
          <a:prstGeom prst="rect">
            <a:avLst/>
          </a:prstGeom>
          <a:noFill/>
        </p:spPr>
        <p:txBody>
          <a:bodyPr wrap="square" rtlCol="0" anchor="t">
            <a:spAutoFit/>
          </a:bodyPr>
          <a:p>
            <a:pPr algn="l"/>
            <a:r>
              <a:rPr lang="zh-CN" altLang="en-US" dirty="0"/>
              <a:t>C++20 引入了概念（Concepts），这是一种编译时类型检查机制，允许开发者为模板参数定义</a:t>
            </a:r>
            <a:r>
              <a:rPr lang="zh-CN" altLang="en-US" dirty="0">
                <a:solidFill>
                  <a:srgbClr val="FF0000"/>
                </a:solidFill>
              </a:rPr>
              <a:t>一组约束</a:t>
            </a:r>
            <a:r>
              <a:rPr lang="zh-CN" altLang="en-US" dirty="0"/>
              <a:t>。</a:t>
            </a:r>
            <a:endParaRPr lang="zh-CN" altLang="en-US" dirty="0"/>
          </a:p>
        </p:txBody>
      </p:sp>
      <p:sp>
        <p:nvSpPr>
          <p:cNvPr id="4" name="文本框 3"/>
          <p:cNvSpPr txBox="1"/>
          <p:nvPr/>
        </p:nvSpPr>
        <p:spPr>
          <a:xfrm>
            <a:off x="323850" y="2708910"/>
            <a:ext cx="4456430" cy="3388995"/>
          </a:xfrm>
          <a:prstGeom prst="rect">
            <a:avLst/>
          </a:prstGeom>
          <a:solidFill>
            <a:schemeClr val="accent1"/>
          </a:solidFill>
        </p:spPr>
        <p:txBody>
          <a:bodyPr wrap="square" rtlCol="0" anchor="t">
            <a:noAutofit/>
          </a:bodyPr>
          <a:p>
            <a:pPr algn="l"/>
            <a:r>
              <a:rPr lang="zh-CN" altLang="en-US" sz="1200" dirty="0"/>
              <a:t>#include &lt;iostream&gt;</a:t>
            </a:r>
            <a:endParaRPr lang="zh-CN" altLang="en-US" sz="1200" dirty="0"/>
          </a:p>
          <a:p>
            <a:pPr algn="l"/>
            <a:r>
              <a:rPr lang="zh-CN" altLang="en-US" sz="1200" dirty="0"/>
              <a:t>#include &lt;concepts&gt;</a:t>
            </a:r>
            <a:endParaRPr lang="zh-CN" altLang="en-US" sz="1200" dirty="0"/>
          </a:p>
          <a:p>
            <a:pPr algn="l"/>
            <a:endParaRPr lang="zh-CN" altLang="en-US" sz="1200" dirty="0"/>
          </a:p>
          <a:p>
            <a:pPr algn="l"/>
            <a:r>
              <a:rPr lang="zh-CN" altLang="en-US" sz="1200" dirty="0"/>
              <a:t>template &lt;typename T&gt;</a:t>
            </a:r>
            <a:endParaRPr lang="zh-CN" altLang="en-US" sz="1200" dirty="0"/>
          </a:p>
          <a:p>
            <a:pPr algn="l"/>
            <a:r>
              <a:rPr lang="zh-CN" altLang="en-US" sz="1200" dirty="0"/>
              <a:t>concept Integral = </a:t>
            </a:r>
            <a:r>
              <a:rPr lang="zh-CN" altLang="en-US" sz="1200" dirty="0">
                <a:solidFill>
                  <a:srgbClr val="FF0000"/>
                </a:solidFill>
              </a:rPr>
              <a:t>std::is_integral_v</a:t>
            </a:r>
            <a:r>
              <a:rPr lang="zh-CN" altLang="en-US" sz="1200" dirty="0"/>
              <a:t>&lt;T&gt;;</a:t>
            </a:r>
            <a:endParaRPr lang="zh-CN" altLang="en-US" sz="1200" dirty="0"/>
          </a:p>
          <a:p>
            <a:pPr algn="l"/>
            <a:endParaRPr lang="zh-CN" altLang="en-US" sz="1200" dirty="0"/>
          </a:p>
          <a:p>
            <a:pPr algn="l"/>
            <a:r>
              <a:rPr lang="zh-CN" altLang="en-US" sz="1200" dirty="0"/>
              <a:t>template &lt;Integral T&gt;</a:t>
            </a:r>
            <a:endParaRPr lang="zh-CN" altLang="en-US" sz="1200" dirty="0"/>
          </a:p>
          <a:p>
            <a:pPr algn="l"/>
            <a:r>
              <a:rPr lang="zh-CN" altLang="en-US" sz="1200" dirty="0"/>
              <a:t>T add(T a, T b) {</a:t>
            </a:r>
            <a:endParaRPr lang="zh-CN" altLang="en-US" sz="1200" dirty="0"/>
          </a:p>
          <a:p>
            <a:pPr algn="l"/>
            <a:r>
              <a:rPr lang="zh-CN" altLang="en-US" sz="1200" dirty="0"/>
              <a:t>    return a + b;</a:t>
            </a:r>
            <a:endParaRPr lang="zh-CN" altLang="en-US" sz="1200" dirty="0"/>
          </a:p>
          <a:p>
            <a:pPr algn="l"/>
            <a:r>
              <a:rPr lang="zh-CN" altLang="en-US" sz="1200" dirty="0"/>
              <a:t>}</a:t>
            </a:r>
            <a:endParaRPr lang="zh-CN" altLang="en-US" sz="1200" dirty="0"/>
          </a:p>
          <a:p>
            <a:pPr algn="l"/>
            <a:endParaRPr lang="zh-CN" altLang="en-US" sz="1200" dirty="0"/>
          </a:p>
          <a:p>
            <a:pPr algn="l"/>
            <a:r>
              <a:rPr lang="zh-CN" altLang="en-US" sz="1200" dirty="0"/>
              <a:t>int main() {</a:t>
            </a:r>
            <a:endParaRPr lang="zh-CN" altLang="en-US" sz="1200" dirty="0"/>
          </a:p>
          <a:p>
            <a:pPr algn="l"/>
            <a:r>
              <a:rPr lang="zh-CN" altLang="en-US" sz="1200" dirty="0"/>
              <a:t>    int result = add(5, 3); // 编译通过，参数满足Integral概念</a:t>
            </a:r>
            <a:endParaRPr lang="zh-CN" altLang="en-US" sz="1200" dirty="0"/>
          </a:p>
          <a:p>
            <a:pPr algn="l"/>
            <a:r>
              <a:rPr lang="zh-CN" altLang="en-US" sz="1200" dirty="0"/>
              <a:t>    // double invalid_result = add(3.5, 2.7); // 编译错误，double不满足Integral概念</a:t>
            </a:r>
            <a:endParaRPr lang="zh-CN" altLang="en-US" sz="1200" dirty="0"/>
          </a:p>
          <a:p>
            <a:pPr algn="l"/>
            <a:r>
              <a:rPr lang="zh-CN" altLang="en-US" sz="1200" dirty="0"/>
              <a:t>    std::cout &lt;&lt; "Result: " &lt;&lt; result &lt;&lt; std::endl;</a:t>
            </a:r>
            <a:endParaRPr lang="zh-CN" altLang="en-US" sz="1200" dirty="0"/>
          </a:p>
          <a:p>
            <a:pPr algn="l"/>
            <a:r>
              <a:rPr lang="zh-CN" altLang="en-US" sz="1200" dirty="0"/>
              <a:t>    return 0;</a:t>
            </a:r>
            <a:endParaRPr lang="zh-CN" altLang="en-US" sz="1200" dirty="0"/>
          </a:p>
          <a:p>
            <a:pPr algn="l"/>
            <a:r>
              <a:rPr lang="zh-CN" altLang="en-US" sz="1200" dirty="0"/>
              <a:t>}</a:t>
            </a:r>
            <a:endParaRPr lang="zh-CN" altLang="en-US" sz="1200" dirty="0"/>
          </a:p>
        </p:txBody>
      </p:sp>
      <p:sp>
        <p:nvSpPr>
          <p:cNvPr id="5" name="文本框 4"/>
          <p:cNvSpPr txBox="1"/>
          <p:nvPr/>
        </p:nvSpPr>
        <p:spPr>
          <a:xfrm>
            <a:off x="5003800" y="2708910"/>
            <a:ext cx="4004310" cy="3292475"/>
          </a:xfrm>
          <a:prstGeom prst="rect">
            <a:avLst/>
          </a:prstGeom>
          <a:solidFill>
            <a:schemeClr val="accent1"/>
          </a:solidFill>
        </p:spPr>
        <p:txBody>
          <a:bodyPr wrap="square" rtlCol="0" anchor="t">
            <a:noAutofit/>
          </a:bodyPr>
          <a:p>
            <a:pPr algn="l"/>
            <a:r>
              <a:rPr lang="zh-CN" altLang="en-US" sz="1200" dirty="0"/>
              <a:t>#include &lt;numeric&gt;</a:t>
            </a:r>
            <a:endParaRPr lang="zh-CN" altLang="en-US" sz="1200" dirty="0"/>
          </a:p>
          <a:p>
            <a:pPr algn="l"/>
            <a:r>
              <a:rPr lang="zh-CN" altLang="en-US" sz="1200" dirty="0"/>
              <a:t>#include &lt;vector&gt;</a:t>
            </a:r>
            <a:endParaRPr lang="zh-CN" altLang="en-US" sz="1200" dirty="0"/>
          </a:p>
          <a:p>
            <a:pPr algn="l"/>
            <a:r>
              <a:rPr lang="zh-CN" altLang="en-US" sz="1200" dirty="0"/>
              <a:t>#include &lt;iostream&gt;</a:t>
            </a:r>
            <a:endParaRPr lang="zh-CN" altLang="en-US" sz="1200" dirty="0"/>
          </a:p>
          <a:p>
            <a:pPr algn="l"/>
            <a:r>
              <a:rPr lang="zh-CN" altLang="en-US" sz="1200" dirty="0"/>
              <a:t>#include &lt;concepts&gt;</a:t>
            </a:r>
            <a:endParaRPr lang="zh-CN" altLang="en-US" sz="1200" dirty="0"/>
          </a:p>
          <a:p>
            <a:pPr algn="l"/>
            <a:endParaRPr lang="zh-CN" altLang="en-US" sz="1200" dirty="0"/>
          </a:p>
          <a:p>
            <a:pPr algn="l"/>
            <a:r>
              <a:rPr lang="zh-CN" altLang="en-US" sz="1200" dirty="0"/>
              <a:t>template &lt;typename T&gt; </a:t>
            </a:r>
            <a:endParaRPr lang="zh-CN" altLang="en-US" sz="1200" dirty="0"/>
          </a:p>
          <a:p>
            <a:pPr algn="l"/>
            <a:r>
              <a:rPr lang="zh-CN" altLang="en-US" sz="1200" dirty="0">
                <a:solidFill>
                  <a:srgbClr val="FF0000"/>
                </a:solidFill>
              </a:rPr>
              <a:t>requires std::integral&lt;T&gt; || std::floating_point&lt;T&gt;</a:t>
            </a:r>
            <a:endParaRPr lang="zh-CN" altLang="en-US" sz="1200" dirty="0">
              <a:solidFill>
                <a:srgbClr val="FF0000"/>
              </a:solidFill>
            </a:endParaRPr>
          </a:p>
          <a:p>
            <a:pPr algn="l"/>
            <a:r>
              <a:rPr lang="zh-CN" altLang="en-US" sz="1200" dirty="0"/>
              <a:t>constexpr double Average(std::vector&lt;T&gt; const&amp; vec) {</a:t>
            </a:r>
            <a:endParaRPr lang="zh-CN" altLang="en-US" sz="1200" dirty="0"/>
          </a:p>
          <a:p>
            <a:pPr algn="l"/>
            <a:r>
              <a:rPr lang="zh-CN" altLang="en-US" sz="1200" dirty="0"/>
              <a:t>    const double sum = std::accumulate(vec.begin(), vec.end(), 0.0);        </a:t>
            </a:r>
            <a:endParaRPr lang="zh-CN" altLang="en-US" sz="1200" dirty="0"/>
          </a:p>
          <a:p>
            <a:pPr algn="l"/>
            <a:r>
              <a:rPr lang="zh-CN" altLang="en-US" sz="1200" dirty="0"/>
              <a:t>    return sum / vec.size();</a:t>
            </a:r>
            <a:endParaRPr lang="zh-CN" altLang="en-US" sz="1200" dirty="0"/>
          </a:p>
          <a:p>
            <a:pPr algn="l"/>
            <a:r>
              <a:rPr lang="zh-CN" altLang="en-US" sz="1200" dirty="0"/>
              <a:t>}</a:t>
            </a:r>
            <a:endParaRPr lang="zh-CN" altLang="en-US" sz="1200" dirty="0"/>
          </a:p>
          <a:p>
            <a:pPr algn="l"/>
            <a:endParaRPr lang="zh-CN" altLang="en-US" sz="1200" dirty="0"/>
          </a:p>
          <a:p>
            <a:pPr algn="l"/>
            <a:r>
              <a:rPr lang="zh-CN" altLang="en-US" sz="1200" dirty="0"/>
              <a:t>int main() {</a:t>
            </a:r>
            <a:endParaRPr lang="zh-CN" altLang="en-US" sz="1200" dirty="0"/>
          </a:p>
          <a:p>
            <a:pPr algn="l"/>
            <a:r>
              <a:rPr lang="zh-CN" altLang="en-US" sz="1200" dirty="0"/>
              <a:t>    std::vector&lt;int&gt; ints {1, 2, 3, 4, 5};</a:t>
            </a:r>
            <a:endParaRPr lang="zh-CN" altLang="en-US" sz="1200" dirty="0"/>
          </a:p>
          <a:p>
            <a:pPr algn="l"/>
            <a:r>
              <a:rPr lang="zh-CN" altLang="en-US" sz="1200" dirty="0"/>
              <a:t>    std::cout &lt;&lt; Average(ints) &lt;&lt; '\n';                                      </a:t>
            </a:r>
            <a:endParaRPr lang="zh-CN" altLang="en-US" sz="1200" dirty="0"/>
          </a:p>
          <a:p>
            <a:pPr algn="l"/>
            <a:r>
              <a:rPr lang="zh-CN" altLang="en-US" sz="1200" dirty="0"/>
              <a:t>}</a:t>
            </a:r>
            <a:endParaRPr lang="zh-CN" altLang="en-US" sz="1200" dirty="0"/>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tx1"/>
                </a:solidFill>
                <a:effectLst>
                  <a:outerShdw blurRad="38100" dist="19050" dir="2700000" algn="tl" rotWithShape="0">
                    <a:schemeClr val="dk1">
                      <a:alpha val="40000"/>
                    </a:schemeClr>
                  </a:outerShdw>
                </a:effectLst>
              </a:rPr>
              <a:t>C++20 Ranges</a:t>
            </a:r>
            <a:r>
              <a:rPr lang="zh-CN" altLang="en-US">
                <a:solidFill>
                  <a:schemeClr val="tx1"/>
                </a:solidFill>
                <a:effectLst>
                  <a:outerShdw blurRad="38100" dist="19050" dir="2700000" algn="tl" rotWithShape="0">
                    <a:schemeClr val="dk1">
                      <a:alpha val="40000"/>
                    </a:schemeClr>
                  </a:outerShdw>
                </a:effectLst>
              </a:rPr>
              <a:t>库</a:t>
            </a:r>
            <a:endParaRPr lang="zh-CN" altLang="en-US">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683895" y="1804670"/>
            <a:ext cx="7275195" cy="1198880"/>
          </a:xfrm>
          <a:prstGeom prst="rect">
            <a:avLst/>
          </a:prstGeom>
          <a:noFill/>
        </p:spPr>
        <p:txBody>
          <a:bodyPr wrap="square" rtlCol="0" anchor="t">
            <a:spAutoFit/>
          </a:bodyPr>
          <a:p>
            <a:pPr algn="l">
              <a:buClrTx/>
              <a:buSzTx/>
              <a:buFontTx/>
            </a:pPr>
            <a:r>
              <a:rPr lang="zh-CN" altLang="en-US" sz="1800" dirty="0"/>
              <a:t>C++ Ranges库是C++20标准的一部分，旨在提供更现代、更安全、更高效的方式来处理序列和算法。 通过引入</a:t>
            </a:r>
            <a:r>
              <a:rPr lang="zh-CN" altLang="en-US" sz="1800" dirty="0">
                <a:solidFill>
                  <a:srgbClr val="FF0000"/>
                </a:solidFill>
              </a:rPr>
              <a:t>范围（ranges）、视图（views）和适配器（adaptors）</a:t>
            </a:r>
            <a:r>
              <a:rPr lang="zh-CN" altLang="en-US" sz="1800" dirty="0"/>
              <a:t>等概念，Ranges库使得对序列的操作更加灵活且表达力更强。</a:t>
            </a:r>
            <a:endParaRPr lang="zh-CN" altLang="en-US" sz="1800" dirty="0"/>
          </a:p>
        </p:txBody>
      </p:sp>
      <p:sp>
        <p:nvSpPr>
          <p:cNvPr id="5" name="文本框 4"/>
          <p:cNvSpPr txBox="1"/>
          <p:nvPr/>
        </p:nvSpPr>
        <p:spPr>
          <a:xfrm>
            <a:off x="1183005" y="3141345"/>
            <a:ext cx="6686550" cy="2803525"/>
          </a:xfrm>
          <a:prstGeom prst="rect">
            <a:avLst/>
          </a:prstGeom>
          <a:solidFill>
            <a:schemeClr val="accent1"/>
          </a:solidFill>
        </p:spPr>
        <p:txBody>
          <a:bodyPr wrap="square" rtlCol="0" anchor="t">
            <a:noAutofit/>
          </a:bodyPr>
          <a:p>
            <a:pPr algn="l"/>
            <a:r>
              <a:rPr lang="zh-CN" altLang="en-US" dirty="0"/>
              <a:t>std::vector&lt;int&gt; numbers = {1, 2, 3, 4, 5};</a:t>
            </a:r>
            <a:endParaRPr lang="zh-CN" altLang="en-US" dirty="0"/>
          </a:p>
          <a:p>
            <a:pPr algn="l"/>
            <a:r>
              <a:rPr lang="zh-CN" altLang="en-US" dirty="0"/>
              <a:t>auto squares = numbers | std::ranges::view::transform([](int n) {</a:t>
            </a:r>
            <a:endParaRPr lang="zh-CN" altLang="en-US" dirty="0"/>
          </a:p>
          <a:p>
            <a:pPr algn="l"/>
            <a:r>
              <a:rPr lang="zh-CN" altLang="en-US" dirty="0"/>
              <a:t>  return n * n;</a:t>
            </a:r>
            <a:endParaRPr lang="zh-CN" altLang="en-US" dirty="0"/>
          </a:p>
          <a:p>
            <a:pPr algn="l"/>
            <a:r>
              <a:rPr lang="zh-CN" altLang="en-US" dirty="0"/>
              <a:t>});</a:t>
            </a:r>
            <a:endParaRPr lang="zh-CN" altLang="en-US" dirty="0"/>
          </a:p>
          <a:p>
            <a:pPr algn="l"/>
            <a:r>
              <a:rPr lang="zh-CN" altLang="en-US" dirty="0"/>
              <a:t>std::ranges::for_each(squares, [](int n) {</a:t>
            </a:r>
            <a:endParaRPr lang="zh-CN" altLang="en-US" dirty="0"/>
          </a:p>
          <a:p>
            <a:pPr algn="l"/>
            <a:r>
              <a:rPr lang="zh-CN" altLang="en-US" dirty="0"/>
              <a:t>  std::cout &lt;&lt; n &lt;&lt; " ";</a:t>
            </a:r>
            <a:endParaRPr lang="zh-CN" altLang="en-US" dirty="0"/>
          </a:p>
          <a:p>
            <a:pPr algn="l"/>
            <a:r>
              <a:rPr lang="zh-CN" altLang="en-US" dirty="0"/>
              <a:t>}); // 输出：1 4 9 16 25</a:t>
            </a:r>
            <a:endParaRPr lang="zh-CN" altLang="en-US" dirty="0"/>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tx1"/>
                </a:solidFill>
                <a:effectLst>
                  <a:outerShdw blurRad="38100" dist="19050" dir="2700000" algn="tl" rotWithShape="0">
                    <a:schemeClr val="dk1">
                      <a:alpha val="40000"/>
                    </a:schemeClr>
                  </a:outerShdw>
                </a:effectLst>
              </a:rPr>
              <a:t>Ranges View</a:t>
            </a:r>
            <a:r>
              <a:rPr lang="zh-CN" altLang="zh-CN">
                <a:solidFill>
                  <a:schemeClr val="tx1"/>
                </a:solidFill>
                <a:effectLst>
                  <a:outerShdw blurRad="38100" dist="19050" dir="2700000" algn="tl" rotWithShape="0">
                    <a:schemeClr val="dk1">
                      <a:alpha val="40000"/>
                    </a:schemeClr>
                  </a:outerShdw>
                </a:effectLst>
                <a:ea typeface="宋体" panose="02010600030101010101" pitchFamily="2" charset="-122"/>
              </a:rPr>
              <a:t>概念</a:t>
            </a:r>
            <a:endParaRPr lang="zh-CN" altLang="zh-CN">
              <a:solidFill>
                <a:schemeClr val="tx1"/>
              </a:solidFill>
              <a:effectLst>
                <a:outerShdw blurRad="38100" dist="19050" dir="2700000" algn="tl" rotWithShape="0">
                  <a:schemeClr val="dk1">
                    <a:alpha val="40000"/>
                  </a:schemeClr>
                </a:outerShdw>
              </a:effectLst>
              <a:ea typeface="宋体" panose="02010600030101010101" pitchFamily="2" charset="-122"/>
            </a:endParaRPr>
          </a:p>
        </p:txBody>
      </p:sp>
      <p:sp>
        <p:nvSpPr>
          <p:cNvPr id="4" name="文本框 3"/>
          <p:cNvSpPr txBox="1"/>
          <p:nvPr/>
        </p:nvSpPr>
        <p:spPr>
          <a:xfrm>
            <a:off x="467995" y="1845310"/>
            <a:ext cx="7887335" cy="2861310"/>
          </a:xfrm>
          <a:prstGeom prst="rect">
            <a:avLst/>
          </a:prstGeom>
          <a:noFill/>
        </p:spPr>
        <p:txBody>
          <a:bodyPr wrap="square" rtlCol="0" anchor="t">
            <a:spAutoFit/>
          </a:bodyPr>
          <a:p>
            <a:pPr algn="l">
              <a:buClrTx/>
              <a:buSzTx/>
              <a:buFontTx/>
            </a:pPr>
            <a:r>
              <a:rPr lang="zh-CN" altLang="en-US" sz="1800" dirty="0"/>
              <a:t>ranges::view 是C++ Ranges库中的一个概念，用于创建一种视图（view）。</a:t>
            </a:r>
            <a:r>
              <a:rPr lang="zh-CN" altLang="en-US" sz="1800" dirty="0">
                <a:sym typeface="+mn-ea"/>
              </a:rPr>
              <a:t>视图的主要优点是：</a:t>
            </a:r>
            <a:endParaRPr lang="zh-CN" altLang="en-US" sz="1800" dirty="0"/>
          </a:p>
          <a:p>
            <a:pPr algn="l">
              <a:buClrTx/>
              <a:buSzTx/>
              <a:buFontTx/>
            </a:pPr>
            <a:endParaRPr lang="zh-CN" altLang="en-US" sz="1800" dirty="0"/>
          </a:p>
          <a:p>
            <a:pPr marL="285750" indent="-285750" algn="l">
              <a:buClrTx/>
              <a:buSzTx/>
              <a:buFont typeface="Wingdings" panose="05000000000000000000" charset="0"/>
              <a:buChar char="ü"/>
            </a:pPr>
            <a:r>
              <a:rPr lang="zh-CN" altLang="en-US" sz="1800" dirty="0">
                <a:sym typeface="+mn-ea"/>
              </a:rPr>
              <a:t>提高性能：视图可以</a:t>
            </a:r>
            <a:r>
              <a:rPr lang="zh-CN" altLang="en-US" sz="1800" dirty="0">
                <a:solidFill>
                  <a:srgbClr val="FF0000"/>
                </a:solidFill>
                <a:sym typeface="+mn-ea"/>
              </a:rPr>
              <a:t>延迟评估</a:t>
            </a:r>
            <a:r>
              <a:rPr lang="zh-CN" altLang="en-US" sz="1800" dirty="0">
                <a:sym typeface="+mn-ea"/>
              </a:rPr>
              <a:t>元素，这意味着只有在需要时才会计算元素。这对于处理大型或无限范围非常有用。</a:t>
            </a:r>
            <a:endParaRPr lang="zh-CN" altLang="en-US" sz="1800" dirty="0"/>
          </a:p>
          <a:p>
            <a:pPr marL="285750" indent="-285750" algn="l">
              <a:buClrTx/>
              <a:buSzTx/>
              <a:buFont typeface="Wingdings" panose="05000000000000000000" charset="0"/>
              <a:buChar char="ü"/>
            </a:pPr>
            <a:r>
              <a:rPr lang="zh-CN" altLang="en-US" sz="1800" dirty="0">
                <a:sym typeface="+mn-ea"/>
              </a:rPr>
              <a:t>提高代码的</a:t>
            </a:r>
            <a:r>
              <a:rPr lang="zh-CN" altLang="en-US" sz="1800" dirty="0">
                <a:solidFill>
                  <a:srgbClr val="FF0000"/>
                </a:solidFill>
                <a:sym typeface="+mn-ea"/>
              </a:rPr>
              <a:t>可读性和可维护性</a:t>
            </a:r>
            <a:r>
              <a:rPr lang="zh-CN" altLang="en-US" sz="1800" dirty="0">
                <a:sym typeface="+mn-ea"/>
              </a:rPr>
              <a:t>：视图可以使代码更加简洁易懂，因为它可以将复杂的范围操作分解为更小的、更易于理解的步骤。</a:t>
            </a:r>
            <a:endParaRPr lang="zh-CN" altLang="en-US" sz="1800" dirty="0"/>
          </a:p>
          <a:p>
            <a:pPr marL="285750" indent="-285750" algn="l">
              <a:buClrTx/>
              <a:buSzTx/>
              <a:buFont typeface="Wingdings" panose="05000000000000000000" charset="0"/>
              <a:buChar char="ü"/>
            </a:pPr>
            <a:r>
              <a:rPr lang="zh-CN" altLang="en-US" sz="1800" dirty="0">
                <a:sym typeface="+mn-ea"/>
              </a:rPr>
              <a:t>提高代码的可扩展性：Ranges 库提供了许多预定义的视图，但用户也可以自定义新的视图。</a:t>
            </a:r>
            <a:endParaRPr lang="zh-CN" altLang="en-US" sz="1800" dirty="0"/>
          </a:p>
          <a:p>
            <a:pPr algn="l">
              <a:buClrTx/>
              <a:buSzTx/>
              <a:buFontTx/>
            </a:pPr>
            <a:endParaRPr lang="zh-CN" altLang="en-US" sz="1800" dirty="0"/>
          </a:p>
        </p:txBody>
      </p:sp>
      <p:sp>
        <p:nvSpPr>
          <p:cNvPr id="6" name="文本框 5"/>
          <p:cNvSpPr txBox="1"/>
          <p:nvPr/>
        </p:nvSpPr>
        <p:spPr>
          <a:xfrm>
            <a:off x="827405" y="4509135"/>
            <a:ext cx="6642100" cy="1198880"/>
          </a:xfrm>
          <a:prstGeom prst="rect">
            <a:avLst/>
          </a:prstGeom>
          <a:solidFill>
            <a:schemeClr val="accent1"/>
          </a:solidFill>
        </p:spPr>
        <p:txBody>
          <a:bodyPr wrap="square" rtlCol="0" anchor="t">
            <a:spAutoFit/>
          </a:bodyPr>
          <a:p>
            <a:pPr algn="l"/>
            <a:r>
              <a:rPr lang="zh-CN" altLang="en-US" dirty="0"/>
              <a:t>std::vector&lt;int&gt; numbers = {1, 2, 3, 4, 5};</a:t>
            </a:r>
            <a:endParaRPr lang="zh-CN" altLang="en-US" dirty="0"/>
          </a:p>
          <a:p>
            <a:pPr algn="l"/>
            <a:r>
              <a:rPr lang="zh-CN" altLang="en-US" dirty="0"/>
              <a:t>auto even_squares = numbers | std::ranges::view::filter([](int n) { return n % 2 == 0; }) | std::ranges::view::transform([](int n) { return n * n; });</a:t>
            </a:r>
            <a:endParaRPr lang="zh-CN" altLang="en-US" dirty="0"/>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tx1"/>
                </a:solidFill>
                <a:effectLst>
                  <a:outerShdw blurRad="38100" dist="19050" dir="2700000" algn="tl" rotWithShape="0">
                    <a:schemeClr val="dk1">
                      <a:alpha val="40000"/>
                    </a:schemeClr>
                  </a:outerShdw>
                </a:effectLst>
              </a:rPr>
              <a:t>C++20 std::span</a:t>
            </a:r>
            <a:endParaRPr lang="en-US" altLang="zh-CN">
              <a:solidFill>
                <a:schemeClr val="tx1"/>
              </a:solidFill>
              <a:effectLst>
                <a:outerShdw blurRad="38100" dist="19050" dir="2700000" algn="tl" rotWithShape="0">
                  <a:schemeClr val="dk1">
                    <a:alpha val="40000"/>
                  </a:schemeClr>
                </a:outerShdw>
              </a:effectLst>
            </a:endParaRPr>
          </a:p>
        </p:txBody>
      </p:sp>
      <p:sp>
        <p:nvSpPr>
          <p:cNvPr id="4" name="文本框 3"/>
          <p:cNvSpPr txBox="1"/>
          <p:nvPr/>
        </p:nvSpPr>
        <p:spPr>
          <a:xfrm>
            <a:off x="539115" y="1917065"/>
            <a:ext cx="7691755" cy="922020"/>
          </a:xfrm>
          <a:prstGeom prst="rect">
            <a:avLst/>
          </a:prstGeom>
          <a:noFill/>
        </p:spPr>
        <p:txBody>
          <a:bodyPr wrap="square" rtlCol="0" anchor="t">
            <a:spAutoFit/>
          </a:bodyPr>
          <a:p>
            <a:pPr algn="l">
              <a:buClrTx/>
              <a:buSzTx/>
              <a:buFontTx/>
            </a:pPr>
            <a:r>
              <a:rPr lang="zh-CN" altLang="en-US" sz="1800" dirty="0"/>
              <a:t>std::span 是一个轻量级的</a:t>
            </a:r>
            <a:r>
              <a:rPr lang="zh-CN" altLang="en-US" sz="1800" dirty="0">
                <a:solidFill>
                  <a:srgbClr val="FF0000"/>
                </a:solidFill>
              </a:rPr>
              <a:t>非拥有引用</a:t>
            </a:r>
            <a:r>
              <a:rPr lang="zh-CN" altLang="en-US" sz="1800" dirty="0"/>
              <a:t>类型，它描述了一段连续内存中的元素序列</a:t>
            </a:r>
            <a:r>
              <a:rPr lang="zh-CN" altLang="en-US" sz="1800" dirty="0">
                <a:solidFill>
                  <a:srgbClr val="FF0000"/>
                </a:solidFill>
              </a:rPr>
              <a:t>（array、vector、string）</a:t>
            </a:r>
            <a:r>
              <a:rPr lang="zh-CN" altLang="en-US" sz="1800" dirty="0"/>
              <a:t>。它不能拥有或管理数据的生命周期，只能引用现有的数据结构。</a:t>
            </a:r>
            <a:endParaRPr lang="zh-CN" altLang="en-US" sz="1800" dirty="0"/>
          </a:p>
        </p:txBody>
      </p:sp>
      <p:sp>
        <p:nvSpPr>
          <p:cNvPr id="5" name="文本框 4"/>
          <p:cNvSpPr txBox="1"/>
          <p:nvPr/>
        </p:nvSpPr>
        <p:spPr>
          <a:xfrm>
            <a:off x="1097915" y="2991485"/>
            <a:ext cx="5433695" cy="1996440"/>
          </a:xfrm>
          <a:prstGeom prst="rect">
            <a:avLst/>
          </a:prstGeom>
          <a:solidFill>
            <a:schemeClr val="accent1"/>
          </a:solidFill>
        </p:spPr>
        <p:txBody>
          <a:bodyPr wrap="square" rtlCol="0" anchor="t">
            <a:noAutofit/>
          </a:bodyPr>
          <a:p>
            <a:pPr algn="l"/>
            <a:r>
              <a:rPr lang="zh-CN" altLang="en-US" dirty="0"/>
              <a:t>int numbers[] = {1, 2, 3, 4, 5};</a:t>
            </a:r>
            <a:endParaRPr lang="zh-CN" altLang="en-US" dirty="0"/>
          </a:p>
          <a:p>
            <a:pPr algn="l"/>
            <a:r>
              <a:rPr lang="zh-CN" altLang="en-US" dirty="0"/>
              <a:t>std::span&lt;int&gt; sub_span(numbers, 2);</a:t>
            </a:r>
            <a:endParaRPr lang="zh-CN" altLang="en-US" dirty="0"/>
          </a:p>
          <a:p>
            <a:pPr algn="l"/>
            <a:endParaRPr lang="zh-CN" altLang="en-US" dirty="0"/>
          </a:p>
          <a:p>
            <a:pPr algn="l"/>
            <a:r>
              <a:rPr lang="zh-CN" altLang="en-US" dirty="0"/>
              <a:t>for (int n : sub_span) {</a:t>
            </a:r>
            <a:endParaRPr lang="zh-CN" altLang="en-US" dirty="0"/>
          </a:p>
          <a:p>
            <a:pPr algn="l"/>
            <a:r>
              <a:rPr lang="zh-CN" altLang="en-US" dirty="0"/>
              <a:t>  std::cout &lt;&lt; n &lt;&lt; " ";</a:t>
            </a:r>
            <a:endParaRPr lang="zh-CN" altLang="en-US" dirty="0"/>
          </a:p>
          <a:p>
            <a:pPr algn="l"/>
            <a:r>
              <a:rPr lang="zh-CN" altLang="en-US" dirty="0"/>
              <a:t>} // 输出：1 2</a:t>
            </a:r>
            <a:endParaRPr lang="zh-CN" altLang="en-US" dirty="0"/>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chemeClr val="tx1"/>
                </a:solidFill>
                <a:effectLst>
                  <a:outerShdw blurRad="38100" dist="19050" dir="2700000" algn="tl" rotWithShape="0">
                    <a:schemeClr val="dk1">
                      <a:alpha val="40000"/>
                    </a:schemeClr>
                  </a:outerShdw>
                </a:effectLst>
              </a:rPr>
              <a:t>面向函数编程</a:t>
            </a:r>
            <a:endParaRPr lang="zh-CN" altLang="en-US">
              <a:solidFill>
                <a:schemeClr val="tx1"/>
              </a:solidFill>
              <a:effectLst>
                <a:outerShdw blurRad="38100" dist="19050" dir="2700000" algn="tl" rotWithShape="0">
                  <a:schemeClr val="dk1">
                    <a:alpha val="40000"/>
                  </a:schemeClr>
                </a:outerShdw>
              </a:effectLst>
            </a:endParaRPr>
          </a:p>
        </p:txBody>
      </p:sp>
      <p:sp>
        <p:nvSpPr>
          <p:cNvPr id="4" name="文本框 3"/>
          <p:cNvSpPr txBox="1"/>
          <p:nvPr/>
        </p:nvSpPr>
        <p:spPr>
          <a:xfrm>
            <a:off x="611505" y="2061210"/>
            <a:ext cx="7763510" cy="1476375"/>
          </a:xfrm>
          <a:prstGeom prst="rect">
            <a:avLst/>
          </a:prstGeom>
          <a:noFill/>
        </p:spPr>
        <p:txBody>
          <a:bodyPr wrap="square" rtlCol="0" anchor="t">
            <a:spAutoFit/>
          </a:bodyPr>
          <a:p>
            <a:pPr algn="l"/>
            <a:r>
              <a:rPr lang="zh-CN" altLang="en-US" dirty="0"/>
              <a:t>面向函数编程（Functional Programming，FP）是一种编程范式，它将计算视为函数的运算，并强调</a:t>
            </a:r>
            <a:r>
              <a:rPr lang="zh-CN" altLang="en-US" dirty="0">
                <a:solidFill>
                  <a:srgbClr val="FF0000"/>
                </a:solidFill>
              </a:rPr>
              <a:t>函数作为程序的基本构建块</a:t>
            </a:r>
            <a:r>
              <a:rPr lang="zh-CN" altLang="en-US" dirty="0"/>
              <a:t>。与面向过程编程（Procedural Programming）不同，面向函数编程不强调代码的执行顺序，而是关注函数的输入和输出。</a:t>
            </a:r>
            <a:endParaRPr lang="zh-CN" altLang="en-US" dirty="0"/>
          </a:p>
          <a:p>
            <a:pPr algn="l"/>
            <a:endParaRPr lang="zh-CN" altLang="en-US" dirty="0"/>
          </a:p>
        </p:txBody>
      </p:sp>
      <p:sp>
        <p:nvSpPr>
          <p:cNvPr id="5" name="文本框 4"/>
          <p:cNvSpPr txBox="1"/>
          <p:nvPr/>
        </p:nvSpPr>
        <p:spPr>
          <a:xfrm>
            <a:off x="611505" y="3357245"/>
            <a:ext cx="7374255" cy="3138170"/>
          </a:xfrm>
          <a:prstGeom prst="rect">
            <a:avLst/>
          </a:prstGeom>
          <a:noFill/>
        </p:spPr>
        <p:txBody>
          <a:bodyPr wrap="square" rtlCol="0" anchor="t">
            <a:spAutoFit/>
          </a:bodyPr>
          <a:p>
            <a:pPr algn="l"/>
            <a:r>
              <a:rPr lang="zh-CN" altLang="en-US" dirty="0"/>
              <a:t>面向函数编程的核心概念包括：</a:t>
            </a:r>
            <a:endParaRPr lang="zh-CN" altLang="en-US" dirty="0"/>
          </a:p>
          <a:p>
            <a:pPr algn="l"/>
            <a:endParaRPr lang="zh-CN" altLang="en-US" dirty="0"/>
          </a:p>
          <a:p>
            <a:pPr marL="285750" indent="-285750" algn="l">
              <a:buFont typeface="Wingdings" panose="05000000000000000000" charset="0"/>
              <a:buChar char="ü"/>
            </a:pPr>
            <a:r>
              <a:rPr lang="zh-CN" altLang="en-US" dirty="0">
                <a:solidFill>
                  <a:srgbClr val="FF0000"/>
                </a:solidFill>
              </a:rPr>
              <a:t>函数</a:t>
            </a:r>
            <a:r>
              <a:rPr lang="zh-CN" altLang="en-US" dirty="0"/>
              <a:t>：函数是程序的基本构建块，用于封装代码并执行特定任务。在面向函数编程中，函数被视为一等公民，可以像其他值一样被传递、返回和存储。</a:t>
            </a:r>
            <a:endParaRPr lang="zh-CN" altLang="en-US" dirty="0"/>
          </a:p>
          <a:p>
            <a:pPr marL="285750" indent="-285750" algn="l">
              <a:buFont typeface="Wingdings" panose="05000000000000000000" charset="0"/>
              <a:buChar char="ü"/>
            </a:pPr>
            <a:r>
              <a:rPr lang="zh-CN" altLang="en-US" dirty="0">
                <a:solidFill>
                  <a:srgbClr val="FF0000"/>
                </a:solidFill>
              </a:rPr>
              <a:t>无状态</a:t>
            </a:r>
            <a:r>
              <a:rPr lang="zh-CN" altLang="en-US" dirty="0"/>
              <a:t>：函数应该无状态，即其输出只依赖于输入，而与函数自身的内部状态无关。这使得函数更易于推理和复用。</a:t>
            </a:r>
            <a:endParaRPr lang="zh-CN" altLang="en-US" dirty="0"/>
          </a:p>
          <a:p>
            <a:pPr marL="285750" indent="-285750" algn="l">
              <a:buFont typeface="Wingdings" panose="05000000000000000000" charset="0"/>
              <a:buChar char="ü"/>
            </a:pPr>
            <a:r>
              <a:rPr lang="zh-CN" altLang="en-US" dirty="0">
                <a:solidFill>
                  <a:srgbClr val="FF0000"/>
                </a:solidFill>
              </a:rPr>
              <a:t>不变性</a:t>
            </a:r>
            <a:r>
              <a:rPr lang="zh-CN" altLang="en-US" dirty="0"/>
              <a:t>：函数应该返回不可变的值，即函数不应该修改其输入或外部状态。这使得函数更易于测试和调试。</a:t>
            </a:r>
            <a:endParaRPr lang="zh-CN" altLang="en-US" dirty="0"/>
          </a:p>
          <a:p>
            <a:pPr marL="285750" indent="-285750" algn="l">
              <a:buFont typeface="Wingdings" panose="05000000000000000000" charset="0"/>
              <a:buChar char="ü"/>
            </a:pPr>
            <a:r>
              <a:rPr lang="zh-CN" altLang="en-US" dirty="0">
                <a:solidFill>
                  <a:srgbClr val="FF0000"/>
                </a:solidFill>
              </a:rPr>
              <a:t>递归</a:t>
            </a:r>
            <a:r>
              <a:rPr lang="zh-CN" altLang="en-US" dirty="0"/>
              <a:t>：递归是一种常用的编程技术，用于将</a:t>
            </a:r>
            <a:r>
              <a:rPr lang="zh-CN" altLang="en-US" dirty="0">
                <a:solidFill>
                  <a:srgbClr val="FF0000"/>
                </a:solidFill>
              </a:rPr>
              <a:t>复杂问题分解为更小的子问题</a:t>
            </a:r>
            <a:r>
              <a:rPr lang="zh-CN" altLang="en-US" dirty="0"/>
              <a:t>。在面向函数编程中，递归通常被用于实现循环和迭代。</a:t>
            </a:r>
            <a:endParaRPr lang="zh-CN" altLang="en-US" dirty="0"/>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tx1"/>
                </a:solidFill>
                <a:effectLst>
                  <a:outerShdw blurRad="38100" dist="19050" dir="2700000" algn="tl" rotWithShape="0">
                    <a:schemeClr val="dk1">
                      <a:alpha val="40000"/>
                    </a:schemeClr>
                  </a:outerShdw>
                </a:effectLst>
              </a:rPr>
              <a:t>C++</a:t>
            </a:r>
            <a:r>
              <a:rPr lang="zh-CN" altLang="en-US">
                <a:solidFill>
                  <a:schemeClr val="tx1"/>
                </a:solidFill>
                <a:effectLst>
                  <a:outerShdw blurRad="38100" dist="19050" dir="2700000" algn="tl" rotWithShape="0">
                    <a:schemeClr val="dk1">
                      <a:alpha val="40000"/>
                    </a:schemeClr>
                  </a:outerShdw>
                </a:effectLst>
              </a:rPr>
              <a:t>面向函数编程关键特性</a:t>
            </a:r>
            <a:r>
              <a:rPr lang="en-US" altLang="zh-CN">
                <a:solidFill>
                  <a:schemeClr val="tx1"/>
                </a:solidFill>
                <a:effectLst>
                  <a:outerShdw blurRad="38100" dist="19050" dir="2700000" algn="tl" rotWithShape="0">
                    <a:schemeClr val="dk1">
                      <a:alpha val="40000"/>
                    </a:schemeClr>
                  </a:outerShdw>
                </a:effectLst>
              </a:rPr>
              <a:t>-</a:t>
            </a:r>
            <a:r>
              <a:rPr lang="en-US" altLang="zh-CN">
                <a:solidFill>
                  <a:schemeClr val="tx1"/>
                </a:solidFill>
                <a:effectLst>
                  <a:outerShdw blurRad="38100" dist="19050" dir="2700000" algn="tl" rotWithShape="0">
                    <a:schemeClr val="dk1">
                      <a:alpha val="40000"/>
                    </a:schemeClr>
                  </a:outerShdw>
                </a:effectLst>
              </a:rPr>
              <a:t>std::bind</a:t>
            </a:r>
            <a:endParaRPr lang="en-US" altLang="zh-CN">
              <a:solidFill>
                <a:schemeClr val="tx1"/>
              </a:solidFill>
              <a:effectLst>
                <a:outerShdw blurRad="38100" dist="19050" dir="2700000" algn="tl" rotWithShape="0">
                  <a:schemeClr val="dk1">
                    <a:alpha val="40000"/>
                  </a:schemeClr>
                </a:outerShdw>
              </a:effectLst>
            </a:endParaRPr>
          </a:p>
        </p:txBody>
      </p:sp>
      <p:sp>
        <p:nvSpPr>
          <p:cNvPr id="6" name="文本框 5"/>
          <p:cNvSpPr txBox="1"/>
          <p:nvPr/>
        </p:nvSpPr>
        <p:spPr>
          <a:xfrm>
            <a:off x="3851910" y="1700530"/>
            <a:ext cx="4335145" cy="4869815"/>
          </a:xfrm>
          <a:prstGeom prst="rect">
            <a:avLst/>
          </a:prstGeom>
          <a:solidFill>
            <a:schemeClr val="accent1"/>
          </a:solidFill>
        </p:spPr>
        <p:txBody>
          <a:bodyPr wrap="square" rtlCol="0" anchor="t">
            <a:noAutofit/>
          </a:bodyPr>
          <a:p>
            <a:pPr algn="l"/>
            <a:r>
              <a:rPr lang="zh-CN" altLang="en-US" sz="1200" dirty="0"/>
              <a:t>#include &lt;iostream&gt;</a:t>
            </a:r>
            <a:endParaRPr lang="zh-CN" altLang="en-US" sz="1200" dirty="0"/>
          </a:p>
          <a:p>
            <a:pPr algn="l"/>
            <a:r>
              <a:rPr lang="zh-CN" altLang="en-US" sz="1200" dirty="0"/>
              <a:t>#include &lt;functional&gt;</a:t>
            </a:r>
            <a:endParaRPr lang="zh-CN" altLang="en-US" sz="1200" dirty="0"/>
          </a:p>
          <a:p>
            <a:pPr algn="l"/>
            <a:endParaRPr lang="zh-CN" altLang="en-US" sz="1200" dirty="0"/>
          </a:p>
          <a:p>
            <a:pPr algn="l"/>
            <a:r>
              <a:rPr lang="zh-CN" altLang="en-US" sz="1200" dirty="0"/>
              <a:t>int double_value(int x) {</a:t>
            </a:r>
            <a:endParaRPr lang="zh-CN" altLang="en-US" sz="1200" dirty="0"/>
          </a:p>
          <a:p>
            <a:pPr algn="l"/>
            <a:r>
              <a:rPr lang="zh-CN" altLang="en-US" sz="1200" dirty="0"/>
              <a:t>  return 2 * x;</a:t>
            </a:r>
            <a:endParaRPr lang="zh-CN" altLang="en-US" sz="1200" dirty="0"/>
          </a:p>
          <a:p>
            <a:pPr algn="l"/>
            <a:r>
              <a:rPr lang="zh-CN" altLang="en-US" sz="1200" dirty="0"/>
              <a:t>}</a:t>
            </a:r>
            <a:endParaRPr lang="zh-CN" altLang="en-US" sz="1200" dirty="0"/>
          </a:p>
          <a:p>
            <a:pPr algn="l"/>
            <a:endParaRPr lang="zh-CN" altLang="en-US" sz="1200" dirty="0"/>
          </a:p>
          <a:p>
            <a:pPr algn="l"/>
            <a:r>
              <a:rPr lang="zh-CN" altLang="en-US" sz="1200" dirty="0"/>
              <a:t>int add_one(int x) {</a:t>
            </a:r>
            <a:endParaRPr lang="zh-CN" altLang="en-US" sz="1200" dirty="0"/>
          </a:p>
          <a:p>
            <a:pPr algn="l"/>
            <a:r>
              <a:rPr lang="zh-CN" altLang="en-US" sz="1200" dirty="0"/>
              <a:t>  return x + 1;</a:t>
            </a:r>
            <a:endParaRPr lang="zh-CN" altLang="en-US" sz="1200" dirty="0"/>
          </a:p>
          <a:p>
            <a:pPr algn="l"/>
            <a:r>
              <a:rPr lang="zh-CN" altLang="en-US" sz="1200" dirty="0"/>
              <a:t>}</a:t>
            </a:r>
            <a:endParaRPr lang="zh-CN" altLang="en-US" sz="1200" dirty="0"/>
          </a:p>
          <a:p>
            <a:pPr algn="l"/>
            <a:endParaRPr lang="zh-CN" altLang="en-US" sz="1200" dirty="0"/>
          </a:p>
          <a:p>
            <a:pPr algn="l"/>
            <a:r>
              <a:rPr lang="zh-CN" altLang="en-US" sz="1200" dirty="0"/>
              <a:t>int main() {</a:t>
            </a:r>
            <a:endParaRPr lang="zh-CN" altLang="en-US" sz="1200" dirty="0"/>
          </a:p>
          <a:p>
            <a:pPr algn="l"/>
            <a:r>
              <a:rPr lang="zh-CN" altLang="en-US" sz="1200" dirty="0"/>
              <a:t>  // Create a function object that applies 'double_value' and then 'add_one'</a:t>
            </a:r>
            <a:endParaRPr lang="zh-CN" altLang="en-US" sz="1200" dirty="0"/>
          </a:p>
          <a:p>
            <a:pPr algn="l"/>
            <a:r>
              <a:rPr lang="zh-CN" altLang="en-US" sz="1200" dirty="0"/>
              <a:t>  auto compose = </a:t>
            </a:r>
            <a:r>
              <a:rPr lang="zh-CN" altLang="en-US" sz="1200" dirty="0">
                <a:solidFill>
                  <a:srgbClr val="FF0000"/>
                </a:solidFill>
              </a:rPr>
              <a:t>std::bind</a:t>
            </a:r>
            <a:r>
              <a:rPr lang="zh-CN" altLang="en-US" sz="1200" dirty="0"/>
              <a:t>(add_one, std::bind(double_value, std::placeholders::_1));</a:t>
            </a:r>
            <a:endParaRPr lang="zh-CN" altLang="en-US" sz="1200" dirty="0"/>
          </a:p>
          <a:p>
            <a:pPr algn="l"/>
            <a:endParaRPr lang="zh-CN" altLang="en-US" sz="1200" dirty="0"/>
          </a:p>
          <a:p>
            <a:pPr algn="l"/>
            <a:r>
              <a:rPr lang="zh-CN" altLang="en-US" sz="1200" dirty="0"/>
              <a:t>  // Call the composed function object, passing the argument (5)</a:t>
            </a:r>
            <a:endParaRPr lang="zh-CN" altLang="en-US" sz="1200" dirty="0"/>
          </a:p>
          <a:p>
            <a:pPr algn="l"/>
            <a:r>
              <a:rPr lang="zh-CN" altLang="en-US" sz="1200" dirty="0"/>
              <a:t>  int result = compose(5); // result = 11</a:t>
            </a:r>
            <a:endParaRPr lang="zh-CN" altLang="en-US" sz="1200" dirty="0"/>
          </a:p>
          <a:p>
            <a:pPr algn="l"/>
            <a:endParaRPr lang="zh-CN" altLang="en-US" sz="1200" dirty="0"/>
          </a:p>
          <a:p>
            <a:pPr algn="l"/>
            <a:r>
              <a:rPr lang="zh-CN" altLang="en-US" sz="1200" dirty="0"/>
              <a:t>  std::cout &lt;&lt; "Double(5) + 1 = " &lt;&lt; result &lt;&lt; std::endl;</a:t>
            </a:r>
            <a:endParaRPr lang="zh-CN" altLang="en-US" sz="1200" dirty="0"/>
          </a:p>
          <a:p>
            <a:pPr algn="l"/>
            <a:r>
              <a:rPr lang="zh-CN" altLang="en-US" sz="1200" dirty="0"/>
              <a:t>  return 0;</a:t>
            </a:r>
            <a:endParaRPr lang="zh-CN" altLang="en-US" sz="1200" dirty="0"/>
          </a:p>
          <a:p>
            <a:pPr algn="l"/>
            <a:r>
              <a:rPr lang="zh-CN" altLang="en-US" sz="1200" dirty="0"/>
              <a:t>}</a:t>
            </a:r>
            <a:endParaRPr lang="zh-CN" altLang="en-US" sz="1200" dirty="0"/>
          </a:p>
        </p:txBody>
      </p:sp>
      <p:sp>
        <p:nvSpPr>
          <p:cNvPr id="3" name="文本框 2"/>
          <p:cNvSpPr txBox="1"/>
          <p:nvPr/>
        </p:nvSpPr>
        <p:spPr>
          <a:xfrm>
            <a:off x="611505" y="2132330"/>
            <a:ext cx="2891790" cy="1525270"/>
          </a:xfrm>
          <a:prstGeom prst="rect">
            <a:avLst/>
          </a:prstGeom>
          <a:noFill/>
        </p:spPr>
        <p:txBody>
          <a:bodyPr wrap="square" rtlCol="0">
            <a:noAutofit/>
          </a:bodyPr>
          <a:p>
            <a:pPr algn="l"/>
            <a:r>
              <a:rPr lang="en-US" altLang="zh-CN" dirty="0"/>
              <a:t>std::bind</a:t>
            </a:r>
            <a:r>
              <a:rPr lang="zh-CN" altLang="en-US" dirty="0"/>
              <a:t>可以适配和绑定某个函数或者类的成员</a:t>
            </a:r>
            <a:r>
              <a:rPr lang="zh-CN" altLang="en-US" dirty="0"/>
              <a:t>函数，适配算法</a:t>
            </a:r>
            <a:r>
              <a:rPr lang="zh-CN" altLang="en-US" dirty="0"/>
              <a:t>接口。</a:t>
            </a:r>
            <a:endParaRPr lang="zh-CN" altLang="en-US" dirty="0"/>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tx1"/>
                </a:solidFill>
                <a:effectLst>
                  <a:outerShdw blurRad="38100" dist="19050" dir="2700000" algn="tl" rotWithShape="0">
                    <a:schemeClr val="dk1">
                      <a:alpha val="40000"/>
                    </a:schemeClr>
                  </a:outerShdw>
                </a:effectLst>
              </a:rPr>
              <a:t>C++</a:t>
            </a:r>
            <a:r>
              <a:rPr lang="zh-CN" altLang="en-US">
                <a:solidFill>
                  <a:schemeClr val="tx1"/>
                </a:solidFill>
                <a:effectLst>
                  <a:outerShdw blurRad="38100" dist="19050" dir="2700000" algn="tl" rotWithShape="0">
                    <a:schemeClr val="dk1">
                      <a:alpha val="40000"/>
                    </a:schemeClr>
                  </a:outerShdw>
                </a:effectLst>
              </a:rPr>
              <a:t>面向函数编程关键特性</a:t>
            </a:r>
            <a:r>
              <a:rPr lang="en-US" altLang="zh-CN">
                <a:solidFill>
                  <a:schemeClr val="tx1"/>
                </a:solidFill>
                <a:effectLst>
                  <a:outerShdw blurRad="38100" dist="19050" dir="2700000" algn="tl" rotWithShape="0">
                    <a:schemeClr val="dk1">
                      <a:alpha val="40000"/>
                    </a:schemeClr>
                  </a:outerShdw>
                </a:effectLst>
              </a:rPr>
              <a:t>-</a:t>
            </a:r>
            <a:r>
              <a:rPr lang="zh-CN" altLang="en-US">
                <a:solidFill>
                  <a:schemeClr val="tx1"/>
                </a:solidFill>
                <a:effectLst>
                  <a:outerShdw blurRad="38100" dist="19050" dir="2700000" algn="tl" rotWithShape="0">
                    <a:schemeClr val="dk1">
                      <a:alpha val="40000"/>
                    </a:schemeClr>
                  </a:outerShdw>
                </a:effectLst>
              </a:rPr>
              <a:t>仿函数</a:t>
            </a:r>
            <a:endParaRPr lang="zh-CN" altLang="en-US">
              <a:solidFill>
                <a:schemeClr val="tx1"/>
              </a:solidFill>
              <a:effectLst>
                <a:outerShdw blurRad="38100" dist="19050" dir="2700000" algn="tl" rotWithShape="0">
                  <a:schemeClr val="dk1">
                    <a:alpha val="40000"/>
                  </a:schemeClr>
                </a:outerShdw>
              </a:effectLst>
            </a:endParaRPr>
          </a:p>
        </p:txBody>
      </p:sp>
      <p:sp>
        <p:nvSpPr>
          <p:cNvPr id="4" name="文本框 3"/>
          <p:cNvSpPr txBox="1"/>
          <p:nvPr/>
        </p:nvSpPr>
        <p:spPr>
          <a:xfrm>
            <a:off x="4067810" y="1916430"/>
            <a:ext cx="4572000" cy="3969385"/>
          </a:xfrm>
          <a:prstGeom prst="rect">
            <a:avLst/>
          </a:prstGeom>
          <a:solidFill>
            <a:schemeClr val="accent1"/>
          </a:solidFill>
        </p:spPr>
        <p:txBody>
          <a:bodyPr wrap="square" rtlCol="0" anchor="t">
            <a:spAutoFit/>
          </a:bodyPr>
          <a:p>
            <a:pPr algn="l"/>
            <a:r>
              <a:rPr lang="zh-CN" altLang="en-US" dirty="0"/>
              <a:t>class SquareFunctor {</a:t>
            </a:r>
            <a:endParaRPr lang="zh-CN" altLang="en-US" dirty="0"/>
          </a:p>
          <a:p>
            <a:pPr algn="l"/>
            <a:r>
              <a:rPr lang="zh-CN" altLang="en-US" dirty="0"/>
              <a:t>public:</a:t>
            </a:r>
            <a:endParaRPr lang="zh-CN" altLang="en-US" dirty="0"/>
          </a:p>
          <a:p>
            <a:pPr algn="l"/>
            <a:r>
              <a:rPr lang="zh-CN" altLang="en-US" dirty="0"/>
              <a:t>  int operator()(int x) const {</a:t>
            </a:r>
            <a:endParaRPr lang="zh-CN" altLang="en-US" dirty="0"/>
          </a:p>
          <a:p>
            <a:pPr algn="l"/>
            <a:r>
              <a:rPr lang="zh-CN" altLang="en-US" dirty="0"/>
              <a:t>    return x * x;</a:t>
            </a:r>
            <a:endParaRPr lang="zh-CN" altLang="en-US" dirty="0"/>
          </a:p>
          <a:p>
            <a:pPr algn="l"/>
            <a:r>
              <a:rPr lang="zh-CN" altLang="en-US" dirty="0"/>
              <a:t>  }</a:t>
            </a:r>
            <a:endParaRPr lang="zh-CN" altLang="en-US" dirty="0"/>
          </a:p>
          <a:p>
            <a:pPr algn="l"/>
            <a:r>
              <a:rPr lang="zh-CN" altLang="en-US" dirty="0"/>
              <a:t>};</a:t>
            </a:r>
            <a:endParaRPr lang="zh-CN" altLang="en-US" dirty="0"/>
          </a:p>
          <a:p>
            <a:pPr algn="l"/>
            <a:endParaRPr lang="zh-CN" altLang="en-US" dirty="0"/>
          </a:p>
          <a:p>
            <a:pPr algn="l"/>
            <a:r>
              <a:rPr lang="zh-CN" altLang="en-US" dirty="0"/>
              <a:t>int main() {</a:t>
            </a:r>
            <a:endParaRPr lang="zh-CN" altLang="en-US" dirty="0"/>
          </a:p>
          <a:p>
            <a:pPr algn="l"/>
            <a:r>
              <a:rPr lang="zh-CN" altLang="en-US" dirty="0"/>
              <a:t>  SquareFunctor square;</a:t>
            </a:r>
            <a:endParaRPr lang="zh-CN" altLang="en-US" dirty="0"/>
          </a:p>
          <a:p>
            <a:pPr algn="l"/>
            <a:r>
              <a:rPr lang="zh-CN" altLang="en-US" dirty="0"/>
              <a:t>  int result = square(5); // result = 25</a:t>
            </a:r>
            <a:endParaRPr lang="zh-CN" altLang="en-US" dirty="0"/>
          </a:p>
          <a:p>
            <a:pPr algn="l"/>
            <a:r>
              <a:rPr lang="zh-CN" altLang="en-US" dirty="0"/>
              <a:t>  std::cout &lt;&lt; "Square of 5: " &lt;&lt; result &lt;&lt; std::endl;</a:t>
            </a:r>
            <a:endParaRPr lang="zh-CN" altLang="en-US" dirty="0"/>
          </a:p>
          <a:p>
            <a:pPr algn="l"/>
            <a:r>
              <a:rPr lang="zh-CN" altLang="en-US" dirty="0"/>
              <a:t>  return 0;</a:t>
            </a:r>
            <a:endParaRPr lang="zh-CN" altLang="en-US" dirty="0"/>
          </a:p>
          <a:p>
            <a:pPr algn="l"/>
            <a:r>
              <a:rPr lang="zh-CN" altLang="en-US" dirty="0"/>
              <a:t>}</a:t>
            </a:r>
            <a:endParaRPr lang="zh-CN" altLang="en-US" dirty="0"/>
          </a:p>
        </p:txBody>
      </p:sp>
      <p:sp>
        <p:nvSpPr>
          <p:cNvPr id="3" name="文本框 2"/>
          <p:cNvSpPr txBox="1"/>
          <p:nvPr/>
        </p:nvSpPr>
        <p:spPr>
          <a:xfrm>
            <a:off x="611505" y="2132330"/>
            <a:ext cx="2891790" cy="1525270"/>
          </a:xfrm>
          <a:prstGeom prst="rect">
            <a:avLst/>
          </a:prstGeom>
          <a:noFill/>
        </p:spPr>
        <p:txBody>
          <a:bodyPr wrap="square" rtlCol="0">
            <a:noAutofit/>
          </a:bodyPr>
          <a:p>
            <a:pPr algn="l"/>
            <a:r>
              <a:rPr lang="zh-CN" altLang="en-US" dirty="0"/>
              <a:t>仿函数通过</a:t>
            </a:r>
            <a:r>
              <a:rPr lang="zh-CN" altLang="en-US" dirty="0">
                <a:solidFill>
                  <a:srgbClr val="FF0000"/>
                </a:solidFill>
              </a:rPr>
              <a:t>重载函数调用操作符</a:t>
            </a:r>
            <a:r>
              <a:rPr lang="en-US" altLang="zh-CN" dirty="0">
                <a:solidFill>
                  <a:srgbClr val="FF0000"/>
                </a:solidFill>
              </a:rPr>
              <a:t>()</a:t>
            </a:r>
            <a:r>
              <a:rPr lang="zh-CN" altLang="en-US" dirty="0"/>
              <a:t>利用类</a:t>
            </a:r>
            <a:r>
              <a:rPr lang="zh-CN" altLang="en-US" dirty="0"/>
              <a:t>来模拟函数的的</a:t>
            </a:r>
            <a:r>
              <a:rPr lang="zh-CN" altLang="en-US" dirty="0"/>
              <a:t>调用。</a:t>
            </a:r>
            <a:endParaRPr lang="zh-CN" altLang="en-US" dirty="0"/>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tx1"/>
                </a:solidFill>
                <a:effectLst>
                  <a:outerShdw blurRad="38100" dist="19050" dir="2700000" algn="tl" rotWithShape="0">
                    <a:schemeClr val="dk1">
                      <a:alpha val="40000"/>
                    </a:schemeClr>
                  </a:outerShdw>
                </a:effectLst>
              </a:rPr>
              <a:t>C++</a:t>
            </a:r>
            <a:r>
              <a:rPr lang="zh-CN" altLang="en-US">
                <a:solidFill>
                  <a:schemeClr val="tx1"/>
                </a:solidFill>
                <a:effectLst>
                  <a:outerShdw blurRad="38100" dist="19050" dir="2700000" algn="tl" rotWithShape="0">
                    <a:schemeClr val="dk1">
                      <a:alpha val="40000"/>
                    </a:schemeClr>
                  </a:outerShdw>
                </a:effectLst>
              </a:rPr>
              <a:t>面向函数编程关键特性</a:t>
            </a:r>
            <a:r>
              <a:rPr lang="en-US" altLang="zh-CN">
                <a:solidFill>
                  <a:schemeClr val="tx1"/>
                </a:solidFill>
                <a:effectLst>
                  <a:outerShdw blurRad="38100" dist="19050" dir="2700000" algn="tl" rotWithShape="0">
                    <a:schemeClr val="dk1">
                      <a:alpha val="40000"/>
                    </a:schemeClr>
                  </a:outerShdw>
                </a:effectLst>
              </a:rPr>
              <a:t>-lambda</a:t>
            </a:r>
            <a:r>
              <a:rPr lang="zh-CN" altLang="en-US">
                <a:solidFill>
                  <a:schemeClr val="tx1"/>
                </a:solidFill>
                <a:effectLst>
                  <a:outerShdw blurRad="38100" dist="19050" dir="2700000" algn="tl" rotWithShape="0">
                    <a:schemeClr val="dk1">
                      <a:alpha val="40000"/>
                    </a:schemeClr>
                  </a:outerShdw>
                </a:effectLst>
              </a:rPr>
              <a:t>函数</a:t>
            </a:r>
            <a:endParaRPr lang="zh-CN" altLang="en-US">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3779520" y="1700530"/>
            <a:ext cx="4572000" cy="5077460"/>
          </a:xfrm>
          <a:prstGeom prst="rect">
            <a:avLst/>
          </a:prstGeom>
          <a:solidFill>
            <a:schemeClr val="accent1"/>
          </a:solidFill>
        </p:spPr>
        <p:txBody>
          <a:bodyPr wrap="square" rtlCol="0" anchor="t">
            <a:spAutoFit/>
          </a:bodyPr>
          <a:p>
            <a:pPr algn="l"/>
            <a:r>
              <a:rPr lang="zh-CN" altLang="en-US" dirty="0"/>
              <a:t>int main() {</a:t>
            </a:r>
            <a:endParaRPr lang="zh-CN" altLang="en-US" dirty="0"/>
          </a:p>
          <a:p>
            <a:pPr algn="l"/>
            <a:r>
              <a:rPr lang="zh-CN" altLang="en-US" dirty="0"/>
              <a:t>  int x = 10;</a:t>
            </a:r>
            <a:endParaRPr lang="zh-CN" altLang="en-US" dirty="0"/>
          </a:p>
          <a:p>
            <a:pPr algn="l"/>
            <a:r>
              <a:rPr lang="zh-CN" altLang="en-US" dirty="0"/>
              <a:t>  int y = 20;</a:t>
            </a:r>
            <a:endParaRPr lang="zh-CN" altLang="en-US" dirty="0"/>
          </a:p>
          <a:p>
            <a:pPr algn="l"/>
            <a:endParaRPr lang="zh-CN" altLang="en-US" dirty="0"/>
          </a:p>
          <a:p>
            <a:pPr algn="l"/>
            <a:r>
              <a:rPr lang="zh-CN" altLang="en-US" dirty="0"/>
              <a:t>  // Define a lambda function that multiplies two numbers</a:t>
            </a:r>
            <a:endParaRPr lang="zh-CN" altLang="en-US" dirty="0"/>
          </a:p>
          <a:p>
            <a:pPr algn="l"/>
            <a:r>
              <a:rPr lang="zh-CN" altLang="en-US" dirty="0"/>
              <a:t>  auto multiply = [](int a, int b) {</a:t>
            </a:r>
            <a:endParaRPr lang="zh-CN" altLang="en-US" dirty="0"/>
          </a:p>
          <a:p>
            <a:pPr algn="l"/>
            <a:r>
              <a:rPr lang="zh-CN" altLang="en-US" dirty="0"/>
              <a:t>    return a * b;</a:t>
            </a:r>
            <a:endParaRPr lang="zh-CN" altLang="en-US" dirty="0"/>
          </a:p>
          <a:p>
            <a:pPr algn="l"/>
            <a:r>
              <a:rPr lang="zh-CN" altLang="en-US" dirty="0"/>
              <a:t>  };</a:t>
            </a:r>
            <a:endParaRPr lang="zh-CN" altLang="en-US" dirty="0"/>
          </a:p>
          <a:p>
            <a:pPr algn="l"/>
            <a:endParaRPr lang="zh-CN" altLang="en-US" dirty="0"/>
          </a:p>
          <a:p>
            <a:pPr algn="l"/>
            <a:r>
              <a:rPr lang="zh-CN" altLang="en-US" dirty="0"/>
              <a:t>  // Call the lambda function with captured variables and store the result</a:t>
            </a:r>
            <a:endParaRPr lang="zh-CN" altLang="en-US" dirty="0"/>
          </a:p>
          <a:p>
            <a:pPr algn="l"/>
            <a:r>
              <a:rPr lang="zh-CN" altLang="en-US" dirty="0"/>
              <a:t>  int result = multiply(x, y); // result = 200</a:t>
            </a:r>
            <a:endParaRPr lang="zh-CN" altLang="en-US" dirty="0"/>
          </a:p>
          <a:p>
            <a:pPr algn="l"/>
            <a:endParaRPr lang="zh-CN" altLang="en-US" dirty="0"/>
          </a:p>
          <a:p>
            <a:pPr algn="l"/>
            <a:r>
              <a:rPr lang="zh-CN" altLang="en-US" dirty="0"/>
              <a:t>  std::cout &lt;&lt; "Product of " &lt;&lt; x &lt;&lt; " and " &lt;&lt; y &lt;&lt; " is: " &lt;&lt; result &lt;&lt; std::endl;</a:t>
            </a:r>
            <a:endParaRPr lang="zh-CN" altLang="en-US" dirty="0"/>
          </a:p>
          <a:p>
            <a:pPr algn="l"/>
            <a:r>
              <a:rPr lang="zh-CN" altLang="en-US" dirty="0"/>
              <a:t>  return 0;</a:t>
            </a:r>
            <a:endParaRPr lang="zh-CN" altLang="en-US" dirty="0"/>
          </a:p>
          <a:p>
            <a:pPr algn="l"/>
            <a:r>
              <a:rPr lang="zh-CN" altLang="en-US" dirty="0"/>
              <a:t>}</a:t>
            </a:r>
            <a:endParaRPr lang="zh-CN" altLang="en-US" dirty="0"/>
          </a:p>
        </p:txBody>
      </p:sp>
      <p:sp>
        <p:nvSpPr>
          <p:cNvPr id="4" name="文本框 3"/>
          <p:cNvSpPr txBox="1"/>
          <p:nvPr/>
        </p:nvSpPr>
        <p:spPr>
          <a:xfrm>
            <a:off x="611505" y="2132330"/>
            <a:ext cx="2891790" cy="1525270"/>
          </a:xfrm>
          <a:prstGeom prst="rect">
            <a:avLst/>
          </a:prstGeom>
          <a:noFill/>
        </p:spPr>
        <p:txBody>
          <a:bodyPr wrap="square" rtlCol="0">
            <a:noAutofit/>
          </a:bodyPr>
          <a:p>
            <a:pPr algn="l"/>
            <a:r>
              <a:rPr lang="en-US" altLang="zh-CN" dirty="0"/>
              <a:t>lambda</a:t>
            </a:r>
            <a:r>
              <a:rPr lang="zh-CN" altLang="en-US" dirty="0"/>
              <a:t>函数可以称为</a:t>
            </a:r>
            <a:r>
              <a:rPr lang="zh-CN" altLang="en-US" dirty="0">
                <a:solidFill>
                  <a:srgbClr val="FF0000"/>
                </a:solidFill>
              </a:rPr>
              <a:t>匿名的仿函数</a:t>
            </a:r>
            <a:r>
              <a:rPr lang="zh-CN" altLang="en-US" dirty="0"/>
              <a:t>，编译器将生成匿名类，封装</a:t>
            </a:r>
            <a:r>
              <a:rPr lang="en-US" altLang="zh-CN" dirty="0"/>
              <a:t>operator</a:t>
            </a:r>
            <a:r>
              <a:rPr lang="zh-CN" altLang="en-US" dirty="0"/>
              <a:t>。</a:t>
            </a:r>
            <a:endParaRPr lang="zh-CN" altLang="en-US" dirty="0"/>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tx1"/>
                </a:solidFill>
                <a:effectLst>
                  <a:outerShdw blurRad="38100" dist="19050" dir="2700000" algn="tl" rotWithShape="0">
                    <a:schemeClr val="dk1">
                      <a:alpha val="40000"/>
                    </a:schemeClr>
                  </a:outerShdw>
                </a:effectLst>
              </a:rPr>
              <a:t>lambda</a:t>
            </a:r>
            <a:r>
              <a:rPr lang="zh-CN" altLang="en-US">
                <a:solidFill>
                  <a:schemeClr val="tx1"/>
                </a:solidFill>
                <a:effectLst>
                  <a:outerShdw blurRad="38100" dist="19050" dir="2700000" algn="tl" rotWithShape="0">
                    <a:schemeClr val="dk1">
                      <a:alpha val="40000"/>
                    </a:schemeClr>
                  </a:outerShdw>
                </a:effectLst>
              </a:rPr>
              <a:t>用法</a:t>
            </a:r>
            <a:endParaRPr lang="zh-CN" altLang="en-US">
              <a:solidFill>
                <a:schemeClr val="tx1"/>
              </a:solidFill>
              <a:effectLst>
                <a:outerShdw blurRad="38100" dist="19050" dir="2700000" algn="tl" rotWithShape="0">
                  <a:schemeClr val="dk1">
                    <a:alpha val="40000"/>
                  </a:schemeClr>
                </a:outerShdw>
              </a:effectLst>
            </a:endParaRPr>
          </a:p>
        </p:txBody>
      </p:sp>
      <p:sp>
        <p:nvSpPr>
          <p:cNvPr id="4" name="文本框 3"/>
          <p:cNvSpPr txBox="1"/>
          <p:nvPr/>
        </p:nvSpPr>
        <p:spPr>
          <a:xfrm>
            <a:off x="467360" y="1772920"/>
            <a:ext cx="7175500" cy="4769485"/>
          </a:xfrm>
          <a:prstGeom prst="rect">
            <a:avLst/>
          </a:prstGeom>
          <a:noFill/>
        </p:spPr>
        <p:txBody>
          <a:bodyPr wrap="square" rtlCol="0" anchor="t">
            <a:spAutoFit/>
          </a:bodyPr>
          <a:p>
            <a:pPr marL="342900" indent="-342900" algn="l">
              <a:buFont typeface="+mj-lt"/>
              <a:buAutoNum type="arabicPeriod"/>
            </a:pPr>
            <a:r>
              <a:rPr lang="zh-CN" altLang="en-US" sz="1600" dirty="0"/>
              <a:t>[] 什么也不捕获</a:t>
            </a:r>
            <a:endParaRPr lang="zh-CN" altLang="en-US" sz="1600" dirty="0"/>
          </a:p>
          <a:p>
            <a:pPr marL="342900" indent="-342900" algn="l">
              <a:buAutoNum type="arabicPeriod"/>
            </a:pPr>
            <a:endParaRPr lang="zh-CN" altLang="en-US" sz="1600" dirty="0"/>
          </a:p>
          <a:p>
            <a:pPr marL="342900" indent="-342900" algn="l">
              <a:buAutoNum type="arabicPeriod"/>
            </a:pPr>
            <a:r>
              <a:rPr lang="zh-CN" altLang="en-US" sz="1600" dirty="0"/>
              <a:t>[=] 按值的方式捕获所有变量</a:t>
            </a:r>
            <a:endParaRPr lang="zh-CN" altLang="en-US" sz="1600" dirty="0"/>
          </a:p>
          <a:p>
            <a:pPr marL="342900" indent="-342900" algn="l">
              <a:buAutoNum type="arabicPeriod"/>
            </a:pPr>
            <a:endParaRPr lang="zh-CN" altLang="en-US" sz="1600" dirty="0"/>
          </a:p>
          <a:p>
            <a:pPr marL="342900" indent="-342900" algn="l">
              <a:buAutoNum type="arabicPeriod"/>
            </a:pPr>
            <a:r>
              <a:rPr lang="zh-CN" altLang="en-US" sz="1600" dirty="0"/>
              <a:t>[&amp;] 按引用的方式捕获所有变量</a:t>
            </a:r>
            <a:endParaRPr lang="zh-CN" altLang="en-US" sz="1600" dirty="0"/>
          </a:p>
          <a:p>
            <a:pPr marL="342900" indent="-342900" algn="l">
              <a:buAutoNum type="arabicPeriod"/>
            </a:pPr>
            <a:endParaRPr lang="zh-CN" altLang="en-US" sz="1600" dirty="0"/>
          </a:p>
          <a:p>
            <a:pPr marL="342900" indent="-342900" algn="l">
              <a:buAutoNum type="arabicPeriod"/>
            </a:pPr>
            <a:r>
              <a:rPr lang="zh-CN" altLang="en-US" sz="1600" dirty="0"/>
              <a:t>[=, &amp;a] 除了变量a之外，按值的方式捕获所有局部变量，变量a使用引用的方式来捕获。这里可以按引用捕获多个，例如 [=, &amp;a, &amp;b,&amp;c]。这里注意，如果前面加了=，后面加的具体的参数必须以引用的方式来捕获，否则会报错。</a:t>
            </a:r>
            <a:endParaRPr lang="zh-CN" altLang="en-US" sz="1600" dirty="0"/>
          </a:p>
          <a:p>
            <a:pPr marL="342900" indent="-342900" algn="l">
              <a:buAutoNum type="arabicPeriod"/>
            </a:pPr>
            <a:endParaRPr lang="zh-CN" altLang="en-US" sz="1600" dirty="0"/>
          </a:p>
          <a:p>
            <a:pPr marL="342900" indent="-342900" algn="l">
              <a:buAutoNum type="arabicPeriod"/>
            </a:pPr>
            <a:r>
              <a:rPr lang="zh-CN" altLang="en-US" sz="1600" dirty="0"/>
              <a:t>[&amp;, a] 除了变量a之外，按引用的方式捕获所有局部变量，变量a使用值的方式来捕获。这里后面的参数也可以多个，例如 [&amp;, a, b, c]。这里注意，如果前面加了&amp;，后面加的具体的参数必须以值的方式来捕获。</a:t>
            </a:r>
            <a:endParaRPr lang="zh-CN" altLang="en-US" sz="1600" dirty="0"/>
          </a:p>
          <a:p>
            <a:pPr marL="342900" indent="-342900" algn="l">
              <a:buAutoNum type="arabicPeriod"/>
            </a:pPr>
            <a:endParaRPr lang="zh-CN" altLang="en-US" sz="1600" dirty="0"/>
          </a:p>
          <a:p>
            <a:pPr marL="342900" indent="-342900" algn="l">
              <a:buAutoNum type="arabicPeriod"/>
            </a:pPr>
            <a:r>
              <a:rPr lang="zh-CN" altLang="en-US" sz="1600" dirty="0"/>
              <a:t>[a, &amp;b] 以值的方式捕获a，引用的方式捕获b，也可以捕获多个。</a:t>
            </a:r>
            <a:endParaRPr lang="zh-CN" altLang="en-US" sz="1600" dirty="0"/>
          </a:p>
          <a:p>
            <a:pPr marL="342900" indent="-342900" algn="l">
              <a:buAutoNum type="arabicPeriod"/>
            </a:pPr>
            <a:endParaRPr lang="zh-CN" altLang="en-US" sz="1600" dirty="0"/>
          </a:p>
          <a:p>
            <a:pPr marL="342900" indent="-342900" algn="l">
              <a:buAutoNum type="arabicPeriod"/>
            </a:pPr>
            <a:r>
              <a:rPr lang="zh-CN" altLang="en-US" sz="1600" dirty="0"/>
              <a:t>[this] 在成员函数中，也可以直接捕获this指针，其实在成员函数中，[=]和[&amp;]也会捕获this指针。</a:t>
            </a:r>
            <a:endParaRPr lang="zh-CN" altLang="en-US" sz="1600" dirty="0"/>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en-US" altLang="zh-CN">
                <a:solidFill>
                  <a:schemeClr val="tx1"/>
                </a:solidFill>
                <a:effectLst>
                  <a:outerShdw blurRad="38100" dist="19050" dir="2700000" algn="tl" rotWithShape="0">
                    <a:schemeClr val="dk1">
                      <a:alpha val="40000"/>
                    </a:schemeClr>
                  </a:outerShdw>
                </a:effectLst>
              </a:rPr>
              <a:t>C++</a:t>
            </a:r>
            <a:r>
              <a:rPr lang="zh-CN" altLang="en-US">
                <a:solidFill>
                  <a:schemeClr val="tx1"/>
                </a:solidFill>
                <a:effectLst>
                  <a:outerShdw blurRad="38100" dist="19050" dir="2700000" algn="tl" rotWithShape="0">
                    <a:schemeClr val="dk1">
                      <a:alpha val="40000"/>
                    </a:schemeClr>
                  </a:outerShdw>
                </a:effectLst>
              </a:rPr>
              <a:t>历史</a:t>
            </a:r>
            <a:endParaRPr lang="zh-CN" altLang="en-US">
              <a:solidFill>
                <a:schemeClr val="tx1"/>
              </a:solidFill>
              <a:effectLst>
                <a:outerShdw blurRad="38100" dist="19050" dir="2700000" algn="tl" rotWithShape="0">
                  <a:schemeClr val="dk1">
                    <a:alpha val="40000"/>
                  </a:schemeClr>
                </a:outerShdw>
              </a:effectLst>
            </a:endParaRPr>
          </a:p>
        </p:txBody>
      </p:sp>
      <p:sp>
        <p:nvSpPr>
          <p:cNvPr id="6" name="节编号"/>
          <p:cNvSpPr>
            <a:spLocks noGrp="1"/>
          </p:cNvSpPr>
          <p:nvPr>
            <p:ph type="body" sz="quarter" idx="13"/>
            <p:custDataLst>
              <p:tags r:id="rId2"/>
            </p:custDataLst>
          </p:nvPr>
        </p:nvSpPr>
        <p:spPr/>
        <p:txBody>
          <a:bodyPr/>
          <a:lstStyle/>
          <a:p>
            <a:r>
              <a:rPr lang="zh-CN" altLang="en-US"/>
              <a:t>01</a:t>
            </a:r>
            <a:endParaRPr lang="zh-CN" altLang="en-US"/>
          </a:p>
        </p:txBody>
      </p:sp>
    </p:spTree>
    <p:custDataLst>
      <p:tags r:id="rId3"/>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tx1"/>
                </a:solidFill>
                <a:effectLst>
                  <a:outerShdw blurRad="38100" dist="19050" dir="2700000" algn="tl" rotWithShape="0">
                    <a:schemeClr val="dk1">
                      <a:alpha val="40000"/>
                    </a:schemeClr>
                  </a:outerShdw>
                </a:effectLst>
              </a:rPr>
              <a:t>lambda</a:t>
            </a:r>
            <a:r>
              <a:rPr lang="zh-CN" altLang="en-US">
                <a:solidFill>
                  <a:schemeClr val="tx1"/>
                </a:solidFill>
                <a:effectLst>
                  <a:outerShdw blurRad="38100" dist="19050" dir="2700000" algn="tl" rotWithShape="0">
                    <a:schemeClr val="dk1">
                      <a:alpha val="40000"/>
                    </a:schemeClr>
                  </a:outerShdw>
                </a:effectLst>
              </a:rPr>
              <a:t>用法</a:t>
            </a:r>
            <a:endParaRPr lang="zh-CN" altLang="en-US">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611505" y="2458085"/>
            <a:ext cx="4572000" cy="1476375"/>
          </a:xfrm>
          <a:prstGeom prst="rect">
            <a:avLst/>
          </a:prstGeom>
          <a:solidFill>
            <a:schemeClr val="accent1"/>
          </a:solidFill>
        </p:spPr>
        <p:txBody>
          <a:bodyPr wrap="square" rtlCol="0" anchor="t">
            <a:spAutoFit/>
          </a:bodyPr>
          <a:p>
            <a:pPr algn="l"/>
            <a:r>
              <a:rPr lang="zh-CN" altLang="en-US" dirty="0"/>
              <a:t>template&lt;class... Args&gt;</a:t>
            </a:r>
            <a:endParaRPr lang="zh-CN" altLang="en-US" dirty="0"/>
          </a:p>
          <a:p>
            <a:pPr algn="l"/>
            <a:r>
              <a:rPr lang="zh-CN" altLang="en-US" dirty="0"/>
              <a:t>void f(Args... args) {</a:t>
            </a:r>
            <a:endParaRPr lang="zh-CN" altLang="en-US" dirty="0"/>
          </a:p>
          <a:p>
            <a:pPr algn="l"/>
            <a:r>
              <a:rPr lang="zh-CN" altLang="en-US" dirty="0"/>
              <a:t>    auto x = [args...] { return g(args...); };</a:t>
            </a:r>
            <a:endParaRPr lang="zh-CN" altLang="en-US" dirty="0"/>
          </a:p>
          <a:p>
            <a:pPr algn="l"/>
            <a:r>
              <a:rPr lang="zh-CN" altLang="en-US" dirty="0"/>
              <a:t>    x();</a:t>
            </a:r>
            <a:endParaRPr lang="zh-CN" altLang="en-US" dirty="0"/>
          </a:p>
          <a:p>
            <a:pPr algn="l"/>
            <a:r>
              <a:rPr lang="zh-CN" altLang="en-US" dirty="0"/>
              <a:t>}</a:t>
            </a:r>
            <a:endParaRPr lang="zh-CN" altLang="en-US" dirty="0"/>
          </a:p>
        </p:txBody>
      </p:sp>
      <p:sp>
        <p:nvSpPr>
          <p:cNvPr id="5" name="文本框 4"/>
          <p:cNvSpPr txBox="1"/>
          <p:nvPr/>
        </p:nvSpPr>
        <p:spPr>
          <a:xfrm>
            <a:off x="650875" y="4221480"/>
            <a:ext cx="6887210" cy="368300"/>
          </a:xfrm>
          <a:prstGeom prst="rect">
            <a:avLst/>
          </a:prstGeom>
          <a:noFill/>
        </p:spPr>
        <p:txBody>
          <a:bodyPr wrap="square" rtlCol="0">
            <a:spAutoFit/>
          </a:bodyPr>
          <a:p>
            <a:pPr algn="l"/>
            <a:r>
              <a:rPr lang="zh-CN" altLang="en-US" dirty="0"/>
              <a:t>在</a:t>
            </a:r>
            <a:r>
              <a:rPr lang="zh-CN" altLang="en-US" dirty="0">
                <a:solidFill>
                  <a:srgbClr val="FF0000"/>
                </a:solidFill>
              </a:rPr>
              <a:t>捕获体中定义变量</a:t>
            </a:r>
            <a:r>
              <a:rPr lang="zh-CN" altLang="en-US" dirty="0"/>
              <a:t>如智能指针移动到</a:t>
            </a:r>
            <a:r>
              <a:rPr lang="en-US" altLang="zh-CN" dirty="0"/>
              <a:t>lambda</a:t>
            </a:r>
            <a:r>
              <a:rPr lang="zh-CN" altLang="en-US" dirty="0"/>
              <a:t>函数（</a:t>
            </a:r>
            <a:r>
              <a:rPr lang="en-US" altLang="zh-CN" dirty="0"/>
              <a:t>C++14</a:t>
            </a:r>
            <a:r>
              <a:rPr lang="zh-CN" altLang="en-US" dirty="0"/>
              <a:t>）</a:t>
            </a:r>
            <a:endParaRPr lang="zh-CN" altLang="en-US" dirty="0"/>
          </a:p>
        </p:txBody>
      </p:sp>
      <p:sp>
        <p:nvSpPr>
          <p:cNvPr id="6" name="文本框 5"/>
          <p:cNvSpPr txBox="1"/>
          <p:nvPr/>
        </p:nvSpPr>
        <p:spPr>
          <a:xfrm>
            <a:off x="611505" y="4725035"/>
            <a:ext cx="4882515" cy="1753235"/>
          </a:xfrm>
          <a:prstGeom prst="rect">
            <a:avLst/>
          </a:prstGeom>
          <a:solidFill>
            <a:schemeClr val="accent1"/>
          </a:solidFill>
        </p:spPr>
        <p:txBody>
          <a:bodyPr wrap="square" rtlCol="0" anchor="t">
            <a:spAutoFit/>
          </a:bodyPr>
          <a:p>
            <a:pPr algn="l"/>
            <a:r>
              <a:rPr lang="zh-CN" altLang="en-US" dirty="0"/>
              <a:t>pNums = make_unique&lt;vector&lt;int&gt;&gt;(nums);</a:t>
            </a:r>
            <a:endParaRPr lang="zh-CN" altLang="en-US" dirty="0"/>
          </a:p>
          <a:p>
            <a:pPr algn="l"/>
            <a:r>
              <a:rPr lang="zh-CN" altLang="en-US" dirty="0"/>
              <a:t>//...</a:t>
            </a:r>
            <a:endParaRPr lang="zh-CN" altLang="en-US" dirty="0"/>
          </a:p>
          <a:p>
            <a:pPr algn="l"/>
            <a:r>
              <a:rPr lang="zh-CN" altLang="en-US" dirty="0"/>
              <a:t>      auto a = [ptr = move(pNums)]()</a:t>
            </a:r>
            <a:endParaRPr lang="zh-CN" altLang="en-US" dirty="0"/>
          </a:p>
          <a:p>
            <a:pPr algn="l"/>
            <a:r>
              <a:rPr lang="zh-CN" altLang="en-US" dirty="0"/>
              <a:t>        {</a:t>
            </a:r>
            <a:endParaRPr lang="zh-CN" altLang="en-US" dirty="0"/>
          </a:p>
          <a:p>
            <a:pPr algn="l"/>
            <a:r>
              <a:rPr lang="zh-CN" altLang="en-US" dirty="0"/>
              <a:t>           // use ptr</a:t>
            </a:r>
            <a:endParaRPr lang="zh-CN" altLang="en-US" dirty="0"/>
          </a:p>
          <a:p>
            <a:pPr algn="l"/>
            <a:r>
              <a:rPr lang="zh-CN" altLang="en-US" dirty="0"/>
              <a:t>        };</a:t>
            </a:r>
            <a:endParaRPr lang="zh-CN" altLang="en-US" dirty="0"/>
          </a:p>
        </p:txBody>
      </p:sp>
      <p:sp>
        <p:nvSpPr>
          <p:cNvPr id="7" name="文本框 6"/>
          <p:cNvSpPr txBox="1"/>
          <p:nvPr/>
        </p:nvSpPr>
        <p:spPr>
          <a:xfrm>
            <a:off x="611505" y="1917065"/>
            <a:ext cx="4352925" cy="368300"/>
          </a:xfrm>
          <a:prstGeom prst="rect">
            <a:avLst/>
          </a:prstGeom>
          <a:noFill/>
        </p:spPr>
        <p:txBody>
          <a:bodyPr wrap="square" rtlCol="0">
            <a:spAutoFit/>
          </a:bodyPr>
          <a:p>
            <a:pPr algn="l"/>
            <a:r>
              <a:rPr lang="en-US" altLang="zh-CN" dirty="0">
                <a:solidFill>
                  <a:srgbClr val="FF0000"/>
                </a:solidFill>
              </a:rPr>
              <a:t>args...</a:t>
            </a:r>
            <a:r>
              <a:rPr lang="zh-CN" altLang="en-US" dirty="0">
                <a:solidFill>
                  <a:srgbClr val="FF0000"/>
                </a:solidFill>
              </a:rPr>
              <a:t>捕获可变参数</a:t>
            </a:r>
            <a:endParaRPr lang="zh-CN" altLang="en-US" dirty="0">
              <a:solidFill>
                <a:srgbClr val="FF0000"/>
              </a:solidFill>
            </a:endParaRP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chemeClr val="tx1"/>
                </a:solidFill>
                <a:effectLst>
                  <a:outerShdw blurRad="38100" dist="19050" dir="2700000" algn="tl" rotWithShape="0">
                    <a:schemeClr val="dk1">
                      <a:alpha val="40000"/>
                    </a:schemeClr>
                  </a:outerShdw>
                </a:effectLst>
              </a:rPr>
              <a:t>泛型</a:t>
            </a:r>
            <a:r>
              <a:rPr lang="en-US" altLang="zh-CN">
                <a:solidFill>
                  <a:schemeClr val="tx1"/>
                </a:solidFill>
                <a:effectLst>
                  <a:outerShdw blurRad="38100" dist="19050" dir="2700000" algn="tl" rotWithShape="0">
                    <a:schemeClr val="dk1">
                      <a:alpha val="40000"/>
                    </a:schemeClr>
                  </a:outerShdw>
                </a:effectLst>
              </a:rPr>
              <a:t>lambda</a:t>
            </a:r>
            <a:endParaRPr lang="en-US" altLang="zh-CN">
              <a:solidFill>
                <a:schemeClr val="tx1"/>
              </a:solidFill>
              <a:effectLst>
                <a:outerShdw blurRad="38100" dist="19050" dir="2700000" algn="tl" rotWithShape="0">
                  <a:schemeClr val="dk1">
                    <a:alpha val="40000"/>
                  </a:schemeClr>
                </a:outerShdw>
              </a:effectLst>
            </a:endParaRPr>
          </a:p>
        </p:txBody>
      </p:sp>
      <p:sp>
        <p:nvSpPr>
          <p:cNvPr id="4" name="文本框 3"/>
          <p:cNvSpPr txBox="1"/>
          <p:nvPr/>
        </p:nvSpPr>
        <p:spPr>
          <a:xfrm>
            <a:off x="554355" y="2924810"/>
            <a:ext cx="6198235" cy="1168400"/>
          </a:xfrm>
          <a:prstGeom prst="rect">
            <a:avLst/>
          </a:prstGeom>
          <a:solidFill>
            <a:schemeClr val="accent1"/>
          </a:solidFill>
        </p:spPr>
        <p:txBody>
          <a:bodyPr wrap="square" rtlCol="0" anchor="t">
            <a:noAutofit/>
          </a:bodyPr>
          <a:p>
            <a:pPr algn="l"/>
            <a:r>
              <a:rPr lang="zh-CN" altLang="en-US" dirty="0"/>
              <a:t>// generic lambda, operator() is a template with two parameters</a:t>
            </a:r>
            <a:endParaRPr lang="zh-CN" altLang="en-US" dirty="0"/>
          </a:p>
          <a:p>
            <a:pPr algn="l"/>
            <a:r>
              <a:rPr lang="zh-CN" altLang="en-US" dirty="0"/>
              <a:t>auto glambda = []</a:t>
            </a:r>
            <a:r>
              <a:rPr lang="zh-CN" altLang="en-US" dirty="0">
                <a:solidFill>
                  <a:srgbClr val="FF0000"/>
                </a:solidFill>
              </a:rPr>
              <a:t>&lt;class T&gt;</a:t>
            </a:r>
            <a:r>
              <a:rPr lang="zh-CN" altLang="en-US" dirty="0"/>
              <a:t>(T a, auto&amp;&amp; b) { return a &lt; b; };</a:t>
            </a:r>
            <a:endParaRPr lang="zh-CN" altLang="en-US" dirty="0"/>
          </a:p>
        </p:txBody>
      </p:sp>
      <p:sp>
        <p:nvSpPr>
          <p:cNvPr id="3" name="文本框 2"/>
          <p:cNvSpPr txBox="1"/>
          <p:nvPr/>
        </p:nvSpPr>
        <p:spPr>
          <a:xfrm>
            <a:off x="554355" y="2036445"/>
            <a:ext cx="5673725" cy="645160"/>
          </a:xfrm>
          <a:prstGeom prst="rect">
            <a:avLst/>
          </a:prstGeom>
          <a:noFill/>
        </p:spPr>
        <p:txBody>
          <a:bodyPr wrap="square" rtlCol="0">
            <a:spAutoFit/>
          </a:bodyPr>
          <a:p>
            <a:pPr algn="l"/>
            <a:r>
              <a:rPr lang="zh-CN" altLang="en-US" dirty="0"/>
              <a:t>泛型</a:t>
            </a:r>
            <a:r>
              <a:rPr lang="en-US" altLang="zh-CN" dirty="0"/>
              <a:t>lambda</a:t>
            </a:r>
            <a:r>
              <a:rPr lang="zh-CN" altLang="en-US" dirty="0"/>
              <a:t>可以指定</a:t>
            </a:r>
            <a:r>
              <a:rPr lang="en-US" altLang="zh-CN" dirty="0"/>
              <a:t>lambda</a:t>
            </a:r>
            <a:r>
              <a:rPr lang="zh-CN" altLang="en-US" dirty="0"/>
              <a:t>的</a:t>
            </a:r>
            <a:r>
              <a:rPr lang="zh-CN" altLang="en-US" dirty="0">
                <a:solidFill>
                  <a:srgbClr val="FF0000"/>
                </a:solidFill>
              </a:rPr>
              <a:t>参数类型</a:t>
            </a:r>
            <a:r>
              <a:rPr lang="zh-CN" altLang="en-US" dirty="0"/>
              <a:t>，从而避免类型操作的</a:t>
            </a:r>
            <a:r>
              <a:rPr lang="zh-CN" altLang="en-US" dirty="0"/>
              <a:t>问题。</a:t>
            </a:r>
            <a:endParaRPr lang="zh-CN" altLang="en-US" dirty="0"/>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en-US" altLang="zh-CN">
                <a:solidFill>
                  <a:schemeClr val="tx1"/>
                </a:solidFill>
                <a:effectLst>
                  <a:outerShdw blurRad="38100" dist="19050" dir="2700000" algn="tl" rotWithShape="0">
                    <a:schemeClr val="dk1">
                      <a:alpha val="40000"/>
                    </a:schemeClr>
                  </a:outerShdw>
                </a:effectLst>
              </a:rPr>
              <a:t>C++23</a:t>
            </a:r>
            <a:r>
              <a:rPr lang="zh-CN" altLang="en-US">
                <a:solidFill>
                  <a:schemeClr val="tx1"/>
                </a:solidFill>
                <a:effectLst>
                  <a:outerShdw blurRad="38100" dist="19050" dir="2700000" algn="tl" rotWithShape="0">
                    <a:schemeClr val="dk1">
                      <a:alpha val="40000"/>
                    </a:schemeClr>
                  </a:outerShdw>
                </a:effectLst>
              </a:rPr>
              <a:t>新特性</a:t>
            </a:r>
            <a:endParaRPr lang="zh-CN" altLang="en-US">
              <a:solidFill>
                <a:schemeClr val="tx1"/>
              </a:solidFill>
              <a:effectLst>
                <a:outerShdw blurRad="38100" dist="19050" dir="2700000" algn="tl" rotWithShape="0">
                  <a:schemeClr val="dk1">
                    <a:alpha val="40000"/>
                  </a:schemeClr>
                </a:outerShdw>
              </a:effectLst>
            </a:endParaRPr>
          </a:p>
        </p:txBody>
      </p:sp>
      <p:sp>
        <p:nvSpPr>
          <p:cNvPr id="6" name="节编号"/>
          <p:cNvSpPr>
            <a:spLocks noGrp="1"/>
          </p:cNvSpPr>
          <p:nvPr>
            <p:ph type="body" sz="quarter" idx="13"/>
            <p:custDataLst>
              <p:tags r:id="rId2"/>
            </p:custDataLst>
          </p:nvPr>
        </p:nvSpPr>
        <p:spPr/>
        <p:txBody>
          <a:bodyPr>
            <a:normAutofit lnSpcReduction="20000"/>
          </a:bodyPr>
          <a:lstStyle/>
          <a:p>
            <a:r>
              <a:rPr lang="en-US" altLang="zh-CN"/>
              <a:t>03</a:t>
            </a:r>
            <a:endParaRPr lang="en-US" altLang="zh-CN"/>
          </a:p>
        </p:txBody>
      </p:sp>
    </p:spTree>
    <p:custDataLst>
      <p:tags r:id="rId3"/>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chemeClr val="tx1"/>
                </a:solidFill>
                <a:effectLst>
                  <a:outerShdw blurRad="38100" dist="19050" dir="2700000" algn="tl" rotWithShape="0">
                    <a:schemeClr val="dk1">
                      <a:alpha val="40000"/>
                    </a:schemeClr>
                  </a:outerShdw>
                </a:effectLst>
              </a:rPr>
              <a:t>最新</a:t>
            </a:r>
            <a:r>
              <a:rPr lang="en-US" altLang="zh-CN">
                <a:solidFill>
                  <a:schemeClr val="tx1"/>
                </a:solidFill>
                <a:effectLst>
                  <a:outerShdw blurRad="38100" dist="19050" dir="2700000" algn="tl" rotWithShape="0">
                    <a:schemeClr val="dk1">
                      <a:alpha val="40000"/>
                    </a:schemeClr>
                  </a:outerShdw>
                </a:effectLst>
              </a:rPr>
              <a:t>C++23</a:t>
            </a:r>
            <a:r>
              <a:rPr lang="zh-CN" altLang="en-US">
                <a:solidFill>
                  <a:schemeClr val="tx1"/>
                </a:solidFill>
                <a:effectLst>
                  <a:outerShdw blurRad="38100" dist="19050" dir="2700000" algn="tl" rotWithShape="0">
                    <a:schemeClr val="dk1">
                      <a:alpha val="40000"/>
                    </a:schemeClr>
                  </a:outerShdw>
                </a:effectLst>
              </a:rPr>
              <a:t>介绍</a:t>
            </a:r>
            <a:endParaRPr lang="zh-CN" altLang="en-US">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395605" y="1988820"/>
            <a:ext cx="3200400" cy="880745"/>
          </a:xfrm>
          <a:prstGeom prst="rect">
            <a:avLst/>
          </a:prstGeom>
          <a:noFill/>
        </p:spPr>
        <p:txBody>
          <a:bodyPr wrap="square" rtlCol="0" anchor="t">
            <a:noAutofit/>
          </a:bodyPr>
          <a:p>
            <a:pPr marL="285750" indent="-285750" algn="l">
              <a:buFont typeface="Wingdings" panose="05000000000000000000" charset="0"/>
              <a:buChar char="ü"/>
            </a:pPr>
            <a:r>
              <a:rPr lang="zh-CN" altLang="en-US" dirty="0"/>
              <a:t>推荐编译器版本：GCC 13</a:t>
            </a:r>
            <a:endParaRPr lang="zh-CN" altLang="en-US" dirty="0"/>
          </a:p>
          <a:p>
            <a:pPr marL="285750" indent="-285750" algn="l">
              <a:buFont typeface="Wingdings" panose="05000000000000000000" charset="0"/>
              <a:buChar char="ü"/>
            </a:pPr>
            <a:r>
              <a:rPr lang="zh-CN" altLang="en-US" dirty="0"/>
              <a:t>编译选项：</a:t>
            </a:r>
            <a:r>
              <a:rPr lang="en-US" altLang="zh-CN" dirty="0"/>
              <a:t>-std=c++23</a:t>
            </a:r>
            <a:r>
              <a:rPr lang="zh-CN" altLang="en-US" dirty="0"/>
              <a:t>或者</a:t>
            </a:r>
            <a:r>
              <a:rPr lang="en-US" altLang="zh-CN" dirty="0"/>
              <a:t>-std=gnu++2b</a:t>
            </a:r>
            <a:endParaRPr lang="en-US" altLang="zh-CN" dirty="0"/>
          </a:p>
        </p:txBody>
      </p:sp>
      <p:pic>
        <p:nvPicPr>
          <p:cNvPr id="5" name="图片 4" descr="C++23"/>
          <p:cNvPicPr>
            <a:picLocks noChangeAspect="1"/>
          </p:cNvPicPr>
          <p:nvPr/>
        </p:nvPicPr>
        <p:blipFill>
          <a:blip r:embed="rId1"/>
          <a:stretch>
            <a:fillRect/>
          </a:stretch>
        </p:blipFill>
        <p:spPr>
          <a:xfrm>
            <a:off x="3707765" y="1556385"/>
            <a:ext cx="5117465" cy="4458335"/>
          </a:xfrm>
          <a:prstGeom prst="rect">
            <a:avLst/>
          </a:prstGeom>
        </p:spPr>
      </p:pic>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tx1"/>
                </a:solidFill>
                <a:effectLst>
                  <a:outerShdw blurRad="38100" dist="19050" dir="2700000" algn="tl" rotWithShape="0">
                    <a:schemeClr val="dk1">
                      <a:alpha val="40000"/>
                    </a:schemeClr>
                  </a:outerShdw>
                </a:effectLst>
              </a:rPr>
              <a:t>size_t</a:t>
            </a:r>
            <a:r>
              <a:rPr lang="zh-CN" altLang="en-US">
                <a:solidFill>
                  <a:schemeClr val="tx1"/>
                </a:solidFill>
                <a:effectLst>
                  <a:outerShdw blurRad="38100" dist="19050" dir="2700000" algn="tl" rotWithShape="0">
                    <a:schemeClr val="dk1">
                      <a:alpha val="40000"/>
                    </a:schemeClr>
                  </a:outerShdw>
                </a:effectLst>
              </a:rPr>
              <a:t>字面常量</a:t>
            </a:r>
            <a:endParaRPr lang="zh-CN" altLang="en-US">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467995" y="1916430"/>
            <a:ext cx="4572000" cy="368300"/>
          </a:xfrm>
          <a:prstGeom prst="rect">
            <a:avLst/>
          </a:prstGeom>
          <a:noFill/>
        </p:spPr>
        <p:txBody>
          <a:bodyPr wrap="square" rtlCol="0" anchor="t">
            <a:spAutoFit/>
          </a:bodyPr>
          <a:p>
            <a:pPr algn="l"/>
            <a:r>
              <a:rPr lang="zh-CN" altLang="en-US" dirty="0"/>
              <a:t>新增zu作为std::size_t的字面量后缀</a:t>
            </a:r>
            <a:endParaRPr lang="zh-CN" altLang="en-US" dirty="0"/>
          </a:p>
        </p:txBody>
      </p:sp>
      <p:sp>
        <p:nvSpPr>
          <p:cNvPr id="4" name="文本框 3"/>
          <p:cNvSpPr txBox="1"/>
          <p:nvPr/>
        </p:nvSpPr>
        <p:spPr>
          <a:xfrm>
            <a:off x="683895" y="2708910"/>
            <a:ext cx="4572000" cy="645160"/>
          </a:xfrm>
          <a:prstGeom prst="rect">
            <a:avLst/>
          </a:prstGeom>
          <a:solidFill>
            <a:schemeClr val="accent1"/>
          </a:solidFill>
        </p:spPr>
        <p:txBody>
          <a:bodyPr wrap="square" rtlCol="0" anchor="t">
            <a:spAutoFit/>
          </a:bodyPr>
          <a:p>
            <a:pPr algn="l"/>
            <a:r>
              <a:rPr lang="zh-CN" altLang="en-US" dirty="0"/>
              <a:t>    auto a = 10zu;</a:t>
            </a:r>
            <a:endParaRPr lang="zh-CN" altLang="en-US" dirty="0"/>
          </a:p>
          <a:p>
            <a:pPr algn="l"/>
            <a:r>
              <a:rPr lang="zh-CN" altLang="en-US" dirty="0"/>
              <a:t>    auto b = 1u;</a:t>
            </a:r>
            <a:endParaRPr lang="zh-CN" altLang="en-US" dirty="0"/>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tx1"/>
                </a:solidFill>
                <a:effectLst>
                  <a:outerShdw blurRad="38100" dist="19050" dir="2700000" algn="tl" rotWithShape="0">
                    <a:schemeClr val="dk1">
                      <a:alpha val="40000"/>
                    </a:schemeClr>
                  </a:outerShdw>
                </a:effectLst>
              </a:rPr>
              <a:t>this</a:t>
            </a:r>
            <a:r>
              <a:rPr lang="zh-CN" altLang="en-US">
                <a:solidFill>
                  <a:schemeClr val="tx1"/>
                </a:solidFill>
                <a:effectLst>
                  <a:outerShdw blurRad="38100" dist="19050" dir="2700000" algn="tl" rotWithShape="0">
                    <a:schemeClr val="dk1">
                      <a:alpha val="40000"/>
                    </a:schemeClr>
                  </a:outerShdw>
                </a:effectLst>
              </a:rPr>
              <a:t>推导</a:t>
            </a:r>
            <a:endParaRPr lang="zh-CN" altLang="en-US">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179705" y="6309360"/>
            <a:ext cx="8707120" cy="275590"/>
          </a:xfrm>
          <a:prstGeom prst="rect">
            <a:avLst/>
          </a:prstGeom>
          <a:noFill/>
        </p:spPr>
        <p:txBody>
          <a:bodyPr wrap="square" rtlCol="0">
            <a:spAutoFit/>
          </a:bodyPr>
          <a:p>
            <a:pPr algn="l"/>
            <a:r>
              <a:rPr lang="zh-CN" altLang="en-US" sz="1200" i="1" dirty="0">
                <a:solidFill>
                  <a:schemeClr val="bg1">
                    <a:lumMod val="50000"/>
                  </a:schemeClr>
                </a:solidFill>
              </a:rPr>
              <a:t>提案：https://www.open</a:t>
            </a:r>
            <a:r>
              <a:rPr lang="en-US" altLang="zh-CN" sz="1200" i="1" dirty="0">
                <a:solidFill>
                  <a:schemeClr val="bg1">
                    <a:lumMod val="50000"/>
                  </a:schemeClr>
                </a:solidFill>
              </a:rPr>
              <a:t>-</a:t>
            </a:r>
            <a:r>
              <a:rPr lang="zh-CN" altLang="en-US" sz="1200" i="1" dirty="0">
                <a:solidFill>
                  <a:schemeClr val="bg1">
                    <a:lumMod val="50000"/>
                  </a:schemeClr>
                </a:solidFill>
              </a:rPr>
              <a:t>std.org/jtc1/sc22/wg21/docs/papers/2021/p0847r7.html</a:t>
            </a:r>
            <a:endParaRPr lang="zh-CN" altLang="en-US" sz="1200" i="1" dirty="0">
              <a:solidFill>
                <a:schemeClr val="bg1">
                  <a:lumMod val="50000"/>
                </a:schemeClr>
              </a:solidFill>
            </a:endParaRPr>
          </a:p>
        </p:txBody>
      </p:sp>
      <p:sp>
        <p:nvSpPr>
          <p:cNvPr id="4" name="文本框 3"/>
          <p:cNvSpPr txBox="1"/>
          <p:nvPr/>
        </p:nvSpPr>
        <p:spPr>
          <a:xfrm>
            <a:off x="521970" y="1844675"/>
            <a:ext cx="7736840" cy="645160"/>
          </a:xfrm>
          <a:prstGeom prst="rect">
            <a:avLst/>
          </a:prstGeom>
          <a:noFill/>
        </p:spPr>
        <p:txBody>
          <a:bodyPr wrap="square" rtlCol="0" anchor="t">
            <a:spAutoFit/>
          </a:bodyPr>
          <a:p>
            <a:pPr algn="l"/>
            <a:r>
              <a:rPr lang="zh-CN" altLang="en-US" dirty="0"/>
              <a:t>成员函数第一个参数新增支持this，且支持模板推导，动机是为了</a:t>
            </a:r>
            <a:r>
              <a:rPr lang="zh-CN" altLang="en-US" dirty="0">
                <a:solidFill>
                  <a:srgbClr val="FF0000"/>
                </a:solidFill>
              </a:rPr>
              <a:t>简化成员函数需要声明</a:t>
            </a:r>
            <a:r>
              <a:rPr lang="en-US" altLang="zh-CN" dirty="0">
                <a:solidFill>
                  <a:srgbClr val="FF0000"/>
                </a:solidFill>
              </a:rPr>
              <a:t>const</a:t>
            </a:r>
            <a:r>
              <a:rPr lang="zh-CN" altLang="en-US" dirty="0">
                <a:solidFill>
                  <a:srgbClr val="FF0000"/>
                </a:solidFill>
              </a:rPr>
              <a:t>和</a:t>
            </a:r>
            <a:r>
              <a:rPr lang="en-US" altLang="zh-CN" dirty="0">
                <a:solidFill>
                  <a:srgbClr val="FF0000"/>
                </a:solidFill>
              </a:rPr>
              <a:t>&amp;&amp;</a:t>
            </a:r>
            <a:r>
              <a:rPr lang="zh-CN" altLang="en-US" dirty="0">
                <a:solidFill>
                  <a:srgbClr val="FF0000"/>
                </a:solidFill>
              </a:rPr>
              <a:t>等不同版本</a:t>
            </a:r>
            <a:r>
              <a:rPr lang="zh-CN" altLang="en-US" dirty="0"/>
              <a:t>，能够获取到</a:t>
            </a:r>
            <a:r>
              <a:rPr lang="zh-CN" altLang="en-US" dirty="0">
                <a:solidFill>
                  <a:srgbClr val="FF0000"/>
                </a:solidFill>
              </a:rPr>
              <a:t>显示的</a:t>
            </a:r>
            <a:r>
              <a:rPr lang="en-US" altLang="zh-CN" dirty="0">
                <a:solidFill>
                  <a:srgbClr val="FF0000"/>
                </a:solidFill>
              </a:rPr>
              <a:t>this</a:t>
            </a:r>
            <a:r>
              <a:rPr lang="zh-CN" altLang="en-US" dirty="0"/>
              <a:t>指针。</a:t>
            </a:r>
            <a:endParaRPr lang="zh-CN" altLang="en-US" dirty="0"/>
          </a:p>
        </p:txBody>
      </p:sp>
      <p:sp>
        <p:nvSpPr>
          <p:cNvPr id="5" name="文本框 4"/>
          <p:cNvSpPr txBox="1"/>
          <p:nvPr/>
        </p:nvSpPr>
        <p:spPr>
          <a:xfrm>
            <a:off x="683895" y="2852420"/>
            <a:ext cx="4345940" cy="583565"/>
          </a:xfrm>
          <a:prstGeom prst="rect">
            <a:avLst/>
          </a:prstGeom>
          <a:solidFill>
            <a:schemeClr val="accent1"/>
          </a:solidFill>
        </p:spPr>
        <p:txBody>
          <a:bodyPr wrap="square" rtlCol="0" anchor="t">
            <a:spAutoFit/>
          </a:bodyPr>
          <a:p>
            <a:pPr algn="l"/>
            <a:r>
              <a:rPr lang="zh-CN" altLang="en-US" dirty="0"/>
              <a:t>    </a:t>
            </a:r>
            <a:r>
              <a:rPr lang="zh-CN" altLang="en-US" sz="1400" dirty="0"/>
              <a:t>template &lt;</a:t>
            </a:r>
            <a:r>
              <a:rPr lang="zh-CN" altLang="en-US" sz="1400" dirty="0">
                <a:solidFill>
                  <a:srgbClr val="FF0000"/>
                </a:solidFill>
              </a:rPr>
              <a:t>typename Self</a:t>
            </a:r>
            <a:r>
              <a:rPr lang="zh-CN" altLang="en-US" sz="1400" dirty="0"/>
              <a:t>&gt;</a:t>
            </a:r>
            <a:endParaRPr lang="zh-CN" altLang="en-US" sz="1400" dirty="0"/>
          </a:p>
          <a:p>
            <a:pPr algn="l"/>
            <a:r>
              <a:rPr lang="zh-CN" altLang="en-US" sz="1400" dirty="0"/>
              <a:t>    void bar(this </a:t>
            </a:r>
            <a:r>
              <a:rPr lang="zh-CN" altLang="en-US" sz="1400" dirty="0">
                <a:solidFill>
                  <a:srgbClr val="FF0000"/>
                </a:solidFill>
              </a:rPr>
              <a:t>Self</a:t>
            </a:r>
            <a:r>
              <a:rPr lang="zh-CN" altLang="en-US" sz="1400" dirty="0"/>
              <a:t>&amp;&amp; self) {}</a:t>
            </a:r>
            <a:endParaRPr lang="zh-CN" altLang="en-US" sz="1400" dirty="0"/>
          </a:p>
        </p:txBody>
      </p:sp>
      <p:sp>
        <p:nvSpPr>
          <p:cNvPr id="7" name="文本框 6"/>
          <p:cNvSpPr txBox="1"/>
          <p:nvPr/>
        </p:nvSpPr>
        <p:spPr>
          <a:xfrm>
            <a:off x="683260" y="3572510"/>
            <a:ext cx="4366260" cy="2599690"/>
          </a:xfrm>
          <a:prstGeom prst="rect">
            <a:avLst/>
          </a:prstGeom>
          <a:solidFill>
            <a:schemeClr val="accent1"/>
          </a:solidFill>
        </p:spPr>
        <p:txBody>
          <a:bodyPr wrap="square" rtlCol="0" anchor="t">
            <a:noAutofit/>
          </a:bodyPr>
          <a:p>
            <a:pPr algn="l"/>
            <a:r>
              <a:rPr lang="zh-CN" altLang="en-US" sz="800" dirty="0"/>
              <a:t>struct X </a:t>
            </a:r>
            <a:endParaRPr lang="zh-CN" altLang="en-US" sz="800" dirty="0"/>
          </a:p>
          <a:p>
            <a:pPr algn="l"/>
            <a:r>
              <a:rPr lang="zh-CN" altLang="en-US" sz="800" dirty="0"/>
              <a:t>{</a:t>
            </a:r>
            <a:endParaRPr lang="zh-CN" altLang="en-US" sz="800" dirty="0"/>
          </a:p>
          <a:p>
            <a:pPr algn="l"/>
            <a:r>
              <a:rPr lang="zh-CN" altLang="en-US" sz="800" dirty="0"/>
              <a:t>    void foo(this X const&amp; self, int i) {}</a:t>
            </a:r>
            <a:endParaRPr lang="zh-CN" altLang="en-US" sz="800" dirty="0"/>
          </a:p>
          <a:p>
            <a:pPr algn="l"/>
            <a:r>
              <a:rPr lang="zh-CN" altLang="en-US" sz="800" dirty="0"/>
              <a:t>​</a:t>
            </a:r>
            <a:endParaRPr lang="zh-CN" altLang="en-US" sz="800" dirty="0"/>
          </a:p>
          <a:p>
            <a:pPr algn="l"/>
            <a:r>
              <a:rPr lang="zh-CN" altLang="en-US" sz="800" dirty="0"/>
              <a:t>    template &lt;typename Self&gt;</a:t>
            </a:r>
            <a:endParaRPr lang="zh-CN" altLang="en-US" sz="800" dirty="0"/>
          </a:p>
          <a:p>
            <a:pPr algn="l"/>
            <a:r>
              <a:rPr lang="zh-CN" altLang="en-US" sz="800" dirty="0"/>
              <a:t>    void bar(this Self&amp;&amp; self) {}</a:t>
            </a:r>
            <a:endParaRPr lang="zh-CN" altLang="en-US" sz="800" dirty="0"/>
          </a:p>
          <a:p>
            <a:pPr algn="l"/>
            <a:r>
              <a:rPr lang="zh-CN" altLang="en-US" sz="800" dirty="0"/>
              <a:t>};</a:t>
            </a:r>
            <a:endParaRPr lang="zh-CN" altLang="en-US" sz="800" dirty="0"/>
          </a:p>
          <a:p>
            <a:pPr algn="l"/>
            <a:r>
              <a:rPr lang="zh-CN" altLang="en-US" sz="800" dirty="0"/>
              <a:t>​</a:t>
            </a:r>
            <a:endParaRPr lang="zh-CN" altLang="en-US" sz="800" dirty="0"/>
          </a:p>
          <a:p>
            <a:pPr algn="l"/>
            <a:r>
              <a:rPr lang="zh-CN" altLang="en-US" sz="800" dirty="0"/>
              <a:t>struct D : X { };</a:t>
            </a:r>
            <a:endParaRPr lang="zh-CN" altLang="en-US" sz="800" dirty="0"/>
          </a:p>
          <a:p>
            <a:pPr algn="l"/>
            <a:r>
              <a:rPr lang="zh-CN" altLang="en-US" sz="800" dirty="0"/>
              <a:t>​</a:t>
            </a:r>
            <a:endParaRPr lang="zh-CN" altLang="en-US" sz="800" dirty="0"/>
          </a:p>
          <a:p>
            <a:pPr algn="l"/>
            <a:r>
              <a:rPr lang="zh-CN" altLang="en-US" sz="800" dirty="0"/>
              <a:t>void ex(X&amp; x, D const&amp; d) </a:t>
            </a:r>
            <a:endParaRPr lang="zh-CN" altLang="en-US" sz="800" dirty="0"/>
          </a:p>
          <a:p>
            <a:pPr algn="l"/>
            <a:r>
              <a:rPr lang="zh-CN" altLang="en-US" sz="800" dirty="0"/>
              <a:t>{</a:t>
            </a:r>
            <a:endParaRPr lang="zh-CN" altLang="en-US" sz="800" dirty="0"/>
          </a:p>
          <a:p>
            <a:pPr algn="l"/>
            <a:r>
              <a:rPr lang="zh-CN" altLang="en-US" sz="800" dirty="0"/>
              <a:t>    x.foo(42); // self绑定到x, i参数值42</a:t>
            </a:r>
            <a:endParaRPr lang="zh-CN" altLang="en-US" sz="800" dirty="0"/>
          </a:p>
          <a:p>
            <a:pPr algn="l"/>
            <a:r>
              <a:rPr lang="zh-CN" altLang="en-US" sz="800" dirty="0"/>
              <a:t>    x.bar();  // 函数参数Self类型推导为X&amp;, 实际调用形式是X::bar&lt;X&amp;&gt;</a:t>
            </a:r>
            <a:endParaRPr lang="zh-CN" altLang="en-US" sz="800" dirty="0"/>
          </a:p>
          <a:p>
            <a:pPr algn="l"/>
            <a:r>
              <a:rPr lang="zh-CN" altLang="en-US" sz="800" dirty="0"/>
              <a:t>    move(x).bar();  // 函数参数Self类型推导为X, 实际调用形式是X::bar&lt;X&gt;</a:t>
            </a:r>
            <a:endParaRPr lang="zh-CN" altLang="en-US" sz="800" dirty="0"/>
          </a:p>
          <a:p>
            <a:pPr algn="l"/>
            <a:r>
              <a:rPr lang="zh-CN" altLang="en-US" sz="800" dirty="0"/>
              <a:t>​</a:t>
            </a:r>
            <a:endParaRPr lang="zh-CN" altLang="en-US" sz="800" dirty="0"/>
          </a:p>
          <a:p>
            <a:pPr algn="l"/>
            <a:r>
              <a:rPr lang="zh-CN" altLang="en-US" sz="800" dirty="0"/>
              <a:t>    d.foo(17);  // self绑定到d</a:t>
            </a:r>
            <a:endParaRPr lang="zh-CN" altLang="en-US" sz="800" dirty="0"/>
          </a:p>
          <a:p>
            <a:pPr algn="l"/>
            <a:r>
              <a:rPr lang="zh-CN" altLang="en-US" sz="800" dirty="0"/>
              <a:t>    d.bar(); // 函数参数Self类型推导为D const&amp;, 实际调用形式是X::bar&lt;D const&amp;&gt;</a:t>
            </a:r>
            <a:endParaRPr lang="zh-CN" altLang="en-US" sz="800" dirty="0"/>
          </a:p>
          <a:p>
            <a:pPr algn="l"/>
            <a:r>
              <a:rPr lang="zh-CN" altLang="en-US" sz="800" dirty="0"/>
              <a:t>}</a:t>
            </a:r>
            <a:endParaRPr lang="zh-CN" altLang="en-US" sz="800" dirty="0"/>
          </a:p>
        </p:txBody>
      </p:sp>
      <p:sp>
        <p:nvSpPr>
          <p:cNvPr id="8" name="文本框 7"/>
          <p:cNvSpPr txBox="1"/>
          <p:nvPr/>
        </p:nvSpPr>
        <p:spPr>
          <a:xfrm>
            <a:off x="5147945" y="3571875"/>
            <a:ext cx="3473450" cy="2590165"/>
          </a:xfrm>
          <a:prstGeom prst="rect">
            <a:avLst/>
          </a:prstGeom>
          <a:solidFill>
            <a:schemeClr val="accent1"/>
          </a:solidFill>
        </p:spPr>
        <p:txBody>
          <a:bodyPr wrap="square" rtlCol="0" anchor="t">
            <a:noAutofit/>
          </a:bodyPr>
          <a:p>
            <a:pPr algn="l"/>
            <a:r>
              <a:rPr lang="zh-CN" altLang="en-US" sz="1000" dirty="0"/>
              <a:t>// Deducing this</a:t>
            </a:r>
            <a:endParaRPr lang="zh-CN" altLang="en-US" sz="1000" dirty="0"/>
          </a:p>
          <a:p>
            <a:pPr algn="l"/>
            <a:r>
              <a:rPr lang="zh-CN" altLang="en-US" sz="1000" dirty="0"/>
              <a:t>struct Base {</a:t>
            </a:r>
            <a:endParaRPr lang="zh-CN" altLang="en-US" sz="1000" dirty="0"/>
          </a:p>
          <a:p>
            <a:pPr algn="l"/>
            <a:r>
              <a:rPr lang="zh-CN" altLang="en-US" sz="1000" dirty="0"/>
              <a:t>    template &lt;class Self&gt;</a:t>
            </a:r>
            <a:endParaRPr lang="zh-CN" altLang="en-US" sz="1000" dirty="0"/>
          </a:p>
          <a:p>
            <a:pPr algn="l"/>
            <a:r>
              <a:rPr lang="zh-CN" altLang="en-US" sz="1000" dirty="0"/>
              <a:t>    void foo(this Self&amp; self) {</a:t>
            </a:r>
            <a:endParaRPr lang="zh-CN" altLang="en-US" sz="1000" dirty="0"/>
          </a:p>
          <a:p>
            <a:pPr algn="l"/>
            <a:r>
              <a:rPr lang="zh-CN" altLang="en-US" sz="1000" dirty="0"/>
              <a:t>        self.bar();</a:t>
            </a:r>
            <a:endParaRPr lang="zh-CN" altLang="en-US" sz="1000" dirty="0"/>
          </a:p>
          <a:p>
            <a:pPr algn="l"/>
            <a:r>
              <a:rPr lang="zh-CN" altLang="en-US" sz="1000" dirty="0"/>
              <a:t>    }</a:t>
            </a:r>
            <a:endParaRPr lang="zh-CN" altLang="en-US" sz="1000" dirty="0"/>
          </a:p>
          <a:p>
            <a:pPr algn="l"/>
            <a:r>
              <a:rPr lang="zh-CN" altLang="en-US" sz="1000" dirty="0"/>
              <a:t>};</a:t>
            </a:r>
            <a:endParaRPr lang="zh-CN" altLang="en-US" sz="1000" dirty="0"/>
          </a:p>
          <a:p>
            <a:pPr algn="l"/>
            <a:endParaRPr lang="zh-CN" altLang="en-US" sz="1000" dirty="0"/>
          </a:p>
          <a:p>
            <a:pPr algn="l"/>
            <a:r>
              <a:rPr lang="zh-CN" altLang="en-US" sz="1000" dirty="0"/>
              <a:t>struct Derived : Base {</a:t>
            </a:r>
            <a:endParaRPr lang="zh-CN" altLang="en-US" sz="1000" dirty="0"/>
          </a:p>
          <a:p>
            <a:pPr algn="l"/>
            <a:r>
              <a:rPr lang="zh-CN" altLang="en-US" sz="1000" dirty="0"/>
              <a:t>    void bar() const {</a:t>
            </a:r>
            <a:endParaRPr lang="zh-CN" altLang="en-US" sz="1000" dirty="0"/>
          </a:p>
          <a:p>
            <a:pPr algn="l"/>
            <a:r>
              <a:rPr lang="zh-CN" altLang="en-US" sz="1000" dirty="0"/>
              <a:t>        std::cout &lt;&lt; "Deducing this Derived\n";</a:t>
            </a:r>
            <a:endParaRPr lang="zh-CN" altLang="en-US" sz="1000" dirty="0"/>
          </a:p>
          <a:p>
            <a:pPr algn="l"/>
            <a:r>
              <a:rPr lang="zh-CN" altLang="en-US" sz="1000" dirty="0"/>
              <a:t>    }</a:t>
            </a:r>
            <a:endParaRPr lang="zh-CN" altLang="en-US" sz="1000" dirty="0"/>
          </a:p>
          <a:p>
            <a:pPr algn="l"/>
            <a:r>
              <a:rPr lang="zh-CN" altLang="en-US" sz="1000" dirty="0"/>
              <a:t>};</a:t>
            </a:r>
            <a:endParaRPr lang="zh-CN" altLang="en-US" sz="1000" dirty="0"/>
          </a:p>
        </p:txBody>
      </p:sp>
      <p:sp>
        <p:nvSpPr>
          <p:cNvPr id="10" name="文本框 9"/>
          <p:cNvSpPr txBox="1"/>
          <p:nvPr/>
        </p:nvSpPr>
        <p:spPr>
          <a:xfrm>
            <a:off x="5378450" y="2976245"/>
            <a:ext cx="2649855" cy="368300"/>
          </a:xfrm>
          <a:prstGeom prst="rect">
            <a:avLst/>
          </a:prstGeom>
          <a:noFill/>
        </p:spPr>
        <p:txBody>
          <a:bodyPr wrap="square" rtlCol="0">
            <a:spAutoFit/>
          </a:bodyPr>
          <a:p>
            <a:pPr algn="l"/>
            <a:r>
              <a:rPr lang="zh-CN" altLang="en-US" dirty="0">
                <a:solidFill>
                  <a:srgbClr val="FF0000"/>
                </a:solidFill>
              </a:rPr>
              <a:t>可以简化实现</a:t>
            </a:r>
            <a:r>
              <a:rPr lang="en-US" altLang="zh-CN" dirty="0">
                <a:solidFill>
                  <a:srgbClr val="FF0000"/>
                </a:solidFill>
              </a:rPr>
              <a:t>CRTP</a:t>
            </a:r>
            <a:endParaRPr lang="en-US" altLang="zh-CN" dirty="0">
              <a:solidFill>
                <a:srgbClr val="FF0000"/>
              </a:solidFill>
            </a:endParaRP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tx1"/>
                </a:solidFill>
                <a:effectLst>
                  <a:outerShdw blurRad="38100" dist="19050" dir="2700000" algn="tl" rotWithShape="0">
                    <a:schemeClr val="dk1">
                      <a:alpha val="40000"/>
                    </a:schemeClr>
                  </a:outerShdw>
                </a:effectLst>
              </a:rPr>
              <a:t>auto() auto{}</a:t>
            </a:r>
            <a:r>
              <a:rPr lang="zh-CN" altLang="en-US">
                <a:solidFill>
                  <a:schemeClr val="tx1"/>
                </a:solidFill>
                <a:effectLst>
                  <a:outerShdw blurRad="38100" dist="19050" dir="2700000" algn="tl" rotWithShape="0">
                    <a:schemeClr val="dk1">
                      <a:alpha val="40000"/>
                    </a:schemeClr>
                  </a:outerShdw>
                </a:effectLst>
              </a:rPr>
              <a:t>获取左值拷贝</a:t>
            </a:r>
            <a:endParaRPr lang="zh-CN" altLang="en-US">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4283710" y="1844675"/>
            <a:ext cx="4572000" cy="4723130"/>
          </a:xfrm>
          <a:prstGeom prst="rect">
            <a:avLst/>
          </a:prstGeom>
          <a:solidFill>
            <a:schemeClr val="accent1"/>
          </a:solidFill>
        </p:spPr>
        <p:txBody>
          <a:bodyPr wrap="square" rtlCol="0" anchor="t">
            <a:spAutoFit/>
          </a:bodyPr>
          <a:p>
            <a:pPr algn="l"/>
            <a:r>
              <a:rPr lang="zh-CN" altLang="en-US" sz="700" dirty="0"/>
              <a:t>#include &lt;iostream&gt;</a:t>
            </a:r>
            <a:endParaRPr lang="zh-CN" altLang="en-US" sz="700" dirty="0"/>
          </a:p>
          <a:p>
            <a:pPr algn="l"/>
            <a:endParaRPr lang="zh-CN" altLang="en-US" sz="700" dirty="0"/>
          </a:p>
          <a:p>
            <a:pPr algn="l"/>
            <a:r>
              <a:rPr lang="zh-CN" altLang="en-US" sz="700" dirty="0"/>
              <a:t>struct A</a:t>
            </a:r>
            <a:endParaRPr lang="zh-CN" altLang="en-US" sz="700" dirty="0"/>
          </a:p>
          <a:p>
            <a:pPr algn="l"/>
            <a:r>
              <a:rPr lang="zh-CN" altLang="en-US" sz="700" dirty="0"/>
              <a:t>{</a:t>
            </a:r>
            <a:endParaRPr lang="zh-CN" altLang="en-US" sz="700" dirty="0"/>
          </a:p>
          <a:p>
            <a:pPr algn="l"/>
            <a:r>
              <a:rPr lang="zh-CN" altLang="en-US" sz="700" dirty="0"/>
              <a:t>A() {}</a:t>
            </a:r>
            <a:endParaRPr lang="zh-CN" altLang="en-US" sz="700" dirty="0"/>
          </a:p>
          <a:p>
            <a:pPr algn="l"/>
            <a:endParaRPr lang="zh-CN" altLang="en-US" sz="700" dirty="0"/>
          </a:p>
          <a:p>
            <a:pPr algn="l"/>
            <a:r>
              <a:rPr lang="zh-CN" altLang="en-US" sz="700" dirty="0"/>
              <a:t>// 拷贝构造函数</a:t>
            </a:r>
            <a:endParaRPr lang="zh-CN" altLang="en-US" sz="700" dirty="0"/>
          </a:p>
          <a:p>
            <a:pPr algn="l"/>
            <a:r>
              <a:rPr lang="zh-CN" altLang="en-US" sz="700" dirty="0"/>
              <a:t>  A(const A&amp;) {}</a:t>
            </a:r>
            <a:endParaRPr lang="zh-CN" altLang="en-US" sz="700" dirty="0"/>
          </a:p>
          <a:p>
            <a:pPr algn="l"/>
            <a:r>
              <a:rPr lang="zh-CN" altLang="en-US" sz="700" dirty="0"/>
              <a:t>  // 移动构造函数</a:t>
            </a:r>
            <a:endParaRPr lang="zh-CN" altLang="en-US" sz="700" dirty="0"/>
          </a:p>
          <a:p>
            <a:pPr algn="l"/>
            <a:r>
              <a:rPr lang="zh-CN" altLang="en-US" sz="700" dirty="0"/>
              <a:t>  A(A&amp;&amp;) {}</a:t>
            </a:r>
            <a:endParaRPr lang="zh-CN" altLang="en-US" sz="700" dirty="0"/>
          </a:p>
          <a:p>
            <a:pPr algn="l"/>
            <a:r>
              <a:rPr lang="zh-CN" altLang="en-US" sz="700" dirty="0"/>
              <a:t>};</a:t>
            </a:r>
            <a:endParaRPr lang="zh-CN" altLang="en-US" sz="700" dirty="0"/>
          </a:p>
          <a:p>
            <a:pPr algn="l"/>
            <a:r>
              <a:rPr lang="zh-CN" altLang="en-US" sz="700" dirty="0"/>
              <a:t>void f(A&amp;) </a:t>
            </a:r>
            <a:endParaRPr lang="zh-CN" altLang="en-US" sz="700" dirty="0"/>
          </a:p>
          <a:p>
            <a:pPr algn="l"/>
            <a:r>
              <a:rPr lang="zh-CN" altLang="en-US" sz="700" dirty="0"/>
              <a:t>{</a:t>
            </a:r>
            <a:endParaRPr lang="zh-CN" altLang="en-US" sz="700" dirty="0"/>
          </a:p>
          <a:p>
            <a:pPr algn="l"/>
            <a:r>
              <a:rPr lang="zh-CN" altLang="en-US" sz="700" dirty="0"/>
              <a:t>  std::cout &lt;&lt; "A(A&amp;)" &lt;&lt; std::endl;</a:t>
            </a:r>
            <a:endParaRPr lang="zh-CN" altLang="en-US" sz="700" dirty="0"/>
          </a:p>
          <a:p>
            <a:pPr algn="l"/>
            <a:r>
              <a:rPr lang="zh-CN" altLang="en-US" sz="700" dirty="0"/>
              <a:t>}</a:t>
            </a:r>
            <a:endParaRPr lang="zh-CN" altLang="en-US" sz="700" dirty="0"/>
          </a:p>
          <a:p>
            <a:pPr algn="l"/>
            <a:r>
              <a:rPr lang="zh-CN" altLang="en-US" sz="700" dirty="0"/>
              <a:t>void f(A&amp;&amp;)</a:t>
            </a:r>
            <a:endParaRPr lang="zh-CN" altLang="en-US" sz="700" dirty="0"/>
          </a:p>
          <a:p>
            <a:pPr algn="l"/>
            <a:r>
              <a:rPr lang="zh-CN" altLang="en-US" sz="700" dirty="0"/>
              <a:t>{</a:t>
            </a:r>
            <a:endParaRPr lang="zh-CN" altLang="en-US" sz="700" dirty="0"/>
          </a:p>
          <a:p>
            <a:pPr algn="l"/>
            <a:r>
              <a:rPr lang="zh-CN" altLang="en-US" sz="700" dirty="0"/>
              <a:t>  std::cout &lt;&lt; "A(A&amp;&amp;)" &lt;&lt; std::endl;</a:t>
            </a:r>
            <a:endParaRPr lang="zh-CN" altLang="en-US" sz="700" dirty="0"/>
          </a:p>
          <a:p>
            <a:pPr algn="l"/>
            <a:r>
              <a:rPr lang="zh-CN" altLang="en-US" sz="700" dirty="0"/>
              <a:t>}</a:t>
            </a:r>
            <a:endParaRPr lang="zh-CN" altLang="en-US" sz="700" dirty="0"/>
          </a:p>
          <a:p>
            <a:pPr algn="l"/>
            <a:r>
              <a:rPr lang="zh-CN" altLang="en-US" sz="700" dirty="0"/>
              <a:t>int main() </a:t>
            </a:r>
            <a:endParaRPr lang="zh-CN" altLang="en-US" sz="700" dirty="0"/>
          </a:p>
          <a:p>
            <a:pPr algn="l"/>
            <a:r>
              <a:rPr lang="zh-CN" altLang="en-US" sz="700" dirty="0"/>
              <a:t>{</a:t>
            </a:r>
            <a:endParaRPr lang="zh-CN" altLang="en-US" sz="700" dirty="0"/>
          </a:p>
          <a:p>
            <a:pPr algn="l"/>
            <a:r>
              <a:rPr lang="zh-CN" altLang="en-US" sz="700" dirty="0"/>
              <a:t>  A a;</a:t>
            </a:r>
            <a:endParaRPr lang="zh-CN" altLang="en-US" sz="700" dirty="0"/>
          </a:p>
          <a:p>
            <a:pPr algn="l"/>
            <a:r>
              <a:rPr lang="zh-CN" altLang="en-US" sz="700" dirty="0"/>
              <a:t>  std::cout &lt;&lt; "===11====" &lt;&lt; std::endl;</a:t>
            </a:r>
            <a:endParaRPr lang="zh-CN" altLang="en-US" sz="700" dirty="0"/>
          </a:p>
          <a:p>
            <a:pPr algn="l"/>
            <a:r>
              <a:rPr lang="zh-CN" altLang="en-US" sz="700" dirty="0"/>
              <a:t>  // 输出A(A&amp;)，因为a是左值</a:t>
            </a:r>
            <a:endParaRPr lang="zh-CN" altLang="en-US" sz="700" dirty="0"/>
          </a:p>
          <a:p>
            <a:pPr algn="l"/>
            <a:r>
              <a:rPr lang="zh-CN" altLang="en-US" sz="700" dirty="0"/>
              <a:t>  f(a); </a:t>
            </a:r>
            <a:endParaRPr lang="zh-CN" altLang="en-US" sz="700" dirty="0"/>
          </a:p>
          <a:p>
            <a:pPr algn="l"/>
            <a:r>
              <a:rPr lang="zh-CN" altLang="en-US" sz="700" dirty="0"/>
              <a:t>  std::cout &lt;&lt; "===22====" &lt;&lt; std::endl;</a:t>
            </a:r>
            <a:endParaRPr lang="zh-CN" altLang="en-US" sz="700" dirty="0"/>
          </a:p>
          <a:p>
            <a:pPr algn="l"/>
            <a:r>
              <a:rPr lang="zh-CN" altLang="en-US" sz="700" dirty="0"/>
              <a:t>  // 输出A(A&amp;&amp;)，因为a是左值，所以先调用A的拷贝构造函数创建prvalue</a:t>
            </a:r>
            <a:endParaRPr lang="zh-CN" altLang="en-US" sz="700" dirty="0"/>
          </a:p>
          <a:p>
            <a:pPr algn="l"/>
            <a:r>
              <a:rPr lang="zh-CN" altLang="en-US" sz="700" dirty="0"/>
              <a:t>  f(</a:t>
            </a:r>
            <a:r>
              <a:rPr lang="zh-CN" altLang="en-US" sz="700" dirty="0">
                <a:solidFill>
                  <a:srgbClr val="FF0000"/>
                </a:solidFill>
              </a:rPr>
              <a:t>A(a)</a:t>
            </a:r>
            <a:r>
              <a:rPr lang="zh-CN" altLang="en-US" sz="700" dirty="0"/>
              <a:t>); </a:t>
            </a:r>
            <a:endParaRPr lang="zh-CN" altLang="en-US" sz="700" dirty="0"/>
          </a:p>
          <a:p>
            <a:pPr algn="l"/>
            <a:r>
              <a:rPr lang="zh-CN" altLang="en-US" sz="700" dirty="0"/>
              <a:t>  std::cout &lt;&lt; "===33====" &lt;&lt; std::endl;</a:t>
            </a:r>
            <a:endParaRPr lang="zh-CN" altLang="en-US" sz="700" dirty="0"/>
          </a:p>
          <a:p>
            <a:pPr algn="l"/>
            <a:r>
              <a:rPr lang="zh-CN" altLang="en-US" sz="700" dirty="0"/>
              <a:t>  // 输出A(A&amp;&amp;)，因为a是左值，所以先调用A的拷贝构造函数创建prvalue，此处auto表示A类型</a:t>
            </a:r>
            <a:endParaRPr lang="zh-CN" altLang="en-US" sz="700" dirty="0"/>
          </a:p>
          <a:p>
            <a:pPr algn="l"/>
            <a:r>
              <a:rPr lang="zh-CN" altLang="en-US" sz="700" dirty="0"/>
              <a:t>  f(</a:t>
            </a:r>
            <a:r>
              <a:rPr lang="zh-CN" altLang="en-US" sz="700" dirty="0">
                <a:solidFill>
                  <a:srgbClr val="FF0000"/>
                </a:solidFill>
              </a:rPr>
              <a:t>auto(a)</a:t>
            </a:r>
            <a:r>
              <a:rPr lang="zh-CN" altLang="en-US" sz="700" dirty="0"/>
              <a:t>); </a:t>
            </a:r>
            <a:endParaRPr lang="zh-CN" altLang="en-US" sz="700" dirty="0"/>
          </a:p>
          <a:p>
            <a:pPr algn="l"/>
            <a:r>
              <a:rPr lang="zh-CN" altLang="en-US" sz="700" dirty="0"/>
              <a:t>  std::cout &lt;&lt; "===44====" &lt;&lt; std::endl;</a:t>
            </a:r>
            <a:endParaRPr lang="zh-CN" altLang="en-US" sz="700" dirty="0"/>
          </a:p>
          <a:p>
            <a:pPr algn="l"/>
            <a:r>
              <a:rPr lang="zh-CN" altLang="en-US" sz="700" dirty="0"/>
              <a:t>  // 输出A(A&amp;&amp;)，因为a是左值，所以先调用A的拷贝构造函数创建prvalue</a:t>
            </a:r>
            <a:endParaRPr lang="zh-CN" altLang="en-US" sz="700" dirty="0"/>
          </a:p>
          <a:p>
            <a:pPr algn="l"/>
            <a:r>
              <a:rPr lang="zh-CN" altLang="en-US" sz="700" dirty="0"/>
              <a:t>  // 里层的auto表示A类型，返回一个prvalue；而因为里层已经prvalue，外层的auto则是什么都不干</a:t>
            </a:r>
            <a:endParaRPr lang="zh-CN" altLang="en-US" sz="700" dirty="0"/>
          </a:p>
          <a:p>
            <a:pPr algn="l"/>
            <a:r>
              <a:rPr lang="zh-CN" altLang="en-US" sz="700" dirty="0"/>
              <a:t>  f(auto(auto(a))); // </a:t>
            </a:r>
            <a:endParaRPr lang="zh-CN" altLang="en-US" sz="700" dirty="0"/>
          </a:p>
          <a:p>
            <a:pPr algn="l"/>
            <a:r>
              <a:rPr lang="zh-CN" altLang="en-US" sz="700" dirty="0"/>
              <a:t>  std::cout &lt;&lt; "===55====" &lt;&lt; std::endl;</a:t>
            </a:r>
            <a:endParaRPr lang="zh-CN" altLang="en-US" sz="700" dirty="0"/>
          </a:p>
          <a:p>
            <a:pPr algn="l"/>
            <a:r>
              <a:rPr lang="zh-CN" altLang="en-US" sz="700" dirty="0"/>
              <a:t>  // 等号左边的auto表示A*类型，等号右边的auto表示A类型</a:t>
            </a:r>
            <a:endParaRPr lang="zh-CN" altLang="en-US" sz="700" dirty="0"/>
          </a:p>
          <a:p>
            <a:pPr algn="l"/>
            <a:r>
              <a:rPr lang="zh-CN" altLang="en-US" sz="700" dirty="0"/>
              <a:t>  auto t = new auto(a);</a:t>
            </a:r>
            <a:endParaRPr lang="zh-CN" altLang="en-US" sz="700" dirty="0"/>
          </a:p>
          <a:p>
            <a:pPr algn="l"/>
            <a:r>
              <a:rPr lang="zh-CN" altLang="en-US" sz="700" dirty="0"/>
              <a:t>  // 此处的auto表示A类型，输出</a:t>
            </a:r>
            <a:r>
              <a:rPr lang="en-US" altLang="zh-CN" sz="700" dirty="0"/>
              <a:t>A&amp;&amp;</a:t>
            </a:r>
            <a:endParaRPr lang="zh-CN" altLang="en-US" sz="700" dirty="0"/>
          </a:p>
          <a:p>
            <a:pPr algn="l"/>
            <a:r>
              <a:rPr lang="zh-CN" altLang="en-US" sz="700" dirty="0"/>
              <a:t>  f(auto(*t)); // 编译成功</a:t>
            </a:r>
            <a:endParaRPr lang="zh-CN" altLang="en-US" sz="700" dirty="0"/>
          </a:p>
          <a:p>
            <a:pPr algn="l"/>
            <a:r>
              <a:rPr lang="zh-CN" altLang="en-US" sz="700" dirty="0"/>
              <a:t>  //f(auto(t)); // 编译错误，因为auto表示A类型，但是t是A*类型</a:t>
            </a:r>
            <a:endParaRPr lang="zh-CN" altLang="en-US" sz="700" dirty="0"/>
          </a:p>
          <a:p>
            <a:pPr algn="l"/>
            <a:r>
              <a:rPr lang="zh-CN" altLang="en-US" sz="700" dirty="0"/>
              <a:t>  delete t;</a:t>
            </a:r>
            <a:endParaRPr lang="zh-CN" altLang="en-US" sz="700" dirty="0"/>
          </a:p>
          <a:p>
            <a:pPr algn="l"/>
            <a:r>
              <a:rPr lang="zh-CN" altLang="en-US" sz="700" dirty="0"/>
              <a:t>}</a:t>
            </a:r>
            <a:endParaRPr lang="zh-CN" altLang="en-US" sz="700" dirty="0"/>
          </a:p>
        </p:txBody>
      </p:sp>
      <p:sp>
        <p:nvSpPr>
          <p:cNvPr id="4" name="文本框 3"/>
          <p:cNvSpPr txBox="1"/>
          <p:nvPr/>
        </p:nvSpPr>
        <p:spPr>
          <a:xfrm>
            <a:off x="484505" y="2352675"/>
            <a:ext cx="3079750" cy="1167765"/>
          </a:xfrm>
          <a:prstGeom prst="rect">
            <a:avLst/>
          </a:prstGeom>
          <a:noFill/>
        </p:spPr>
        <p:txBody>
          <a:bodyPr wrap="square" rtlCol="0">
            <a:noAutofit/>
          </a:bodyPr>
          <a:p>
            <a:pPr algn="l"/>
            <a:r>
              <a:rPr lang="zh-CN" altLang="en-US" dirty="0"/>
              <a:t>动机是避免拷贝值时需要</a:t>
            </a:r>
            <a:r>
              <a:rPr lang="zh-CN" altLang="en-US" dirty="0"/>
              <a:t>再定义类型变量，且不需要指定</a:t>
            </a:r>
            <a:r>
              <a:rPr lang="zh-CN" altLang="en-US" dirty="0"/>
              <a:t>类型。</a:t>
            </a:r>
            <a:endParaRPr lang="zh-CN" altLang="en-US" dirty="0"/>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tx1"/>
                </a:solidFill>
                <a:effectLst>
                  <a:outerShdw blurRad="38100" dist="19050" dir="2700000" algn="tl" rotWithShape="0">
                    <a:schemeClr val="dk1">
                      <a:alpha val="40000"/>
                    </a:schemeClr>
                  </a:outerShdw>
                </a:effectLst>
              </a:rPr>
              <a:t>#elifdef</a:t>
            </a:r>
            <a:r>
              <a:rPr lang="zh-CN" altLang="en-US">
                <a:solidFill>
                  <a:schemeClr val="tx1"/>
                </a:solidFill>
                <a:effectLst>
                  <a:outerShdw blurRad="38100" dist="19050" dir="2700000" algn="tl" rotWithShape="0">
                    <a:schemeClr val="dk1">
                      <a:alpha val="40000"/>
                    </a:schemeClr>
                  </a:outerShdw>
                </a:effectLst>
                <a:ea typeface="宋体" panose="02010600030101010101" pitchFamily="2" charset="-122"/>
              </a:rPr>
              <a:t>、</a:t>
            </a:r>
            <a:r>
              <a:rPr lang="en-US" altLang="zh-CN">
                <a:solidFill>
                  <a:schemeClr val="tx1"/>
                </a:solidFill>
                <a:effectLst>
                  <a:outerShdw blurRad="38100" dist="19050" dir="2700000" algn="tl" rotWithShape="0">
                    <a:schemeClr val="dk1">
                      <a:alpha val="40000"/>
                    </a:schemeClr>
                  </a:outerShdw>
                </a:effectLst>
              </a:rPr>
              <a:t> #elifndef</a:t>
            </a:r>
            <a:endParaRPr lang="en-US" altLang="zh-CN">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4572000" y="3636645"/>
            <a:ext cx="4168775" cy="2007235"/>
          </a:xfrm>
          <a:prstGeom prst="rect">
            <a:avLst/>
          </a:prstGeom>
          <a:solidFill>
            <a:schemeClr val="accent1"/>
          </a:solidFill>
        </p:spPr>
        <p:txBody>
          <a:bodyPr wrap="square" rtlCol="0" anchor="t">
            <a:noAutofit/>
          </a:bodyPr>
          <a:p>
            <a:pPr algn="l"/>
            <a:r>
              <a:rPr lang="zh-CN" altLang="en-US" dirty="0"/>
              <a:t>#ifdef MY_IF1</a:t>
            </a:r>
            <a:endParaRPr lang="zh-CN" altLang="en-US" dirty="0"/>
          </a:p>
          <a:p>
            <a:pPr algn="l"/>
            <a:r>
              <a:rPr lang="zh-CN" altLang="en-US" dirty="0"/>
              <a:t>#</a:t>
            </a:r>
            <a:r>
              <a:rPr lang="zh-CN" altLang="en-US" dirty="0">
                <a:solidFill>
                  <a:srgbClr val="FF0000"/>
                </a:solidFill>
              </a:rPr>
              <a:t>elifdef </a:t>
            </a:r>
            <a:r>
              <a:rPr lang="zh-CN" altLang="en-US" dirty="0"/>
              <a:t>MY_IF2</a:t>
            </a:r>
            <a:endParaRPr lang="zh-CN" altLang="en-US" dirty="0"/>
          </a:p>
          <a:p>
            <a:pPr algn="l"/>
            <a:r>
              <a:rPr lang="zh-CN" altLang="en-US" dirty="0"/>
              <a:t>#endif</a:t>
            </a:r>
            <a:endParaRPr lang="zh-CN" altLang="en-US" dirty="0"/>
          </a:p>
          <a:p>
            <a:pPr algn="l"/>
            <a:r>
              <a:rPr lang="zh-CN" altLang="en-US" dirty="0"/>
              <a:t>​</a:t>
            </a:r>
            <a:endParaRPr lang="zh-CN" altLang="en-US" dirty="0"/>
          </a:p>
          <a:p>
            <a:pPr algn="l"/>
            <a:r>
              <a:rPr lang="zh-CN" altLang="en-US" dirty="0"/>
              <a:t>#ifndef MY_IF1</a:t>
            </a:r>
            <a:endParaRPr lang="zh-CN" altLang="en-US" dirty="0"/>
          </a:p>
          <a:p>
            <a:pPr algn="l"/>
            <a:r>
              <a:rPr lang="zh-CN" altLang="en-US" dirty="0"/>
              <a:t>#</a:t>
            </a:r>
            <a:r>
              <a:rPr lang="zh-CN" altLang="en-US" dirty="0">
                <a:solidFill>
                  <a:srgbClr val="FF0000"/>
                </a:solidFill>
              </a:rPr>
              <a:t>elifndef </a:t>
            </a:r>
            <a:r>
              <a:rPr lang="zh-CN" altLang="en-US" dirty="0"/>
              <a:t>MY_IF2</a:t>
            </a:r>
            <a:endParaRPr lang="zh-CN" altLang="en-US" dirty="0"/>
          </a:p>
          <a:p>
            <a:pPr algn="l"/>
            <a:r>
              <a:rPr lang="zh-CN" altLang="en-US" dirty="0"/>
              <a:t>#endif</a:t>
            </a:r>
            <a:endParaRPr lang="zh-CN" altLang="en-US" dirty="0"/>
          </a:p>
          <a:p>
            <a:pPr algn="l"/>
            <a:endParaRPr lang="zh-CN" altLang="en-US" dirty="0"/>
          </a:p>
        </p:txBody>
      </p:sp>
      <p:sp>
        <p:nvSpPr>
          <p:cNvPr id="4" name="文本框 3"/>
          <p:cNvSpPr txBox="1"/>
          <p:nvPr/>
        </p:nvSpPr>
        <p:spPr>
          <a:xfrm>
            <a:off x="656590" y="2531745"/>
            <a:ext cx="4624070" cy="368300"/>
          </a:xfrm>
          <a:prstGeom prst="rect">
            <a:avLst/>
          </a:prstGeom>
          <a:noFill/>
        </p:spPr>
        <p:txBody>
          <a:bodyPr wrap="square" rtlCol="0">
            <a:spAutoFit/>
          </a:bodyPr>
          <a:p>
            <a:pPr algn="l"/>
            <a:r>
              <a:rPr lang="zh-CN" altLang="en-US" dirty="0"/>
              <a:t>语法糖，</a:t>
            </a:r>
            <a:r>
              <a:rPr lang="en-US" altLang="zh-CN" dirty="0"/>
              <a:t>#elif defined</a:t>
            </a:r>
            <a:r>
              <a:rPr lang="zh-CN" altLang="en-US" dirty="0"/>
              <a:t>的简写</a:t>
            </a:r>
            <a:r>
              <a:rPr lang="en-US" altLang="zh-CN" dirty="0"/>
              <a:t> </a:t>
            </a:r>
            <a:endParaRPr lang="en-US" altLang="zh-CN" dirty="0"/>
          </a:p>
        </p:txBody>
      </p:sp>
      <p:sp>
        <p:nvSpPr>
          <p:cNvPr id="5" name="文本框 4"/>
          <p:cNvSpPr txBox="1"/>
          <p:nvPr/>
        </p:nvSpPr>
        <p:spPr>
          <a:xfrm>
            <a:off x="179705" y="3860800"/>
            <a:ext cx="3526790" cy="1181735"/>
          </a:xfrm>
          <a:prstGeom prst="rect">
            <a:avLst/>
          </a:prstGeom>
          <a:solidFill>
            <a:schemeClr val="accent1"/>
          </a:solidFill>
        </p:spPr>
        <p:txBody>
          <a:bodyPr wrap="square" rtlCol="0" anchor="t">
            <a:noAutofit/>
          </a:bodyPr>
          <a:p>
            <a:pPr algn="l"/>
            <a:r>
              <a:rPr lang="zh-CN" altLang="en-US" dirty="0"/>
              <a:t>#if defined(MACRO1)</a:t>
            </a:r>
            <a:endParaRPr lang="zh-CN" altLang="en-US" dirty="0"/>
          </a:p>
          <a:p>
            <a:pPr algn="l"/>
            <a:r>
              <a:rPr lang="zh-CN" altLang="en-US" dirty="0"/>
              <a:t>#elif defined(MACRO2)</a:t>
            </a:r>
            <a:endParaRPr lang="zh-CN" altLang="en-US" dirty="0"/>
          </a:p>
          <a:p>
            <a:pPr algn="l"/>
            <a:r>
              <a:rPr lang="zh-CN" altLang="en-US" dirty="0"/>
              <a:t>#else</a:t>
            </a:r>
            <a:endParaRPr lang="zh-CN" altLang="en-US" dirty="0"/>
          </a:p>
          <a:p>
            <a:pPr algn="l"/>
            <a:r>
              <a:rPr lang="zh-CN" altLang="en-US" dirty="0"/>
              <a:t>#endif</a:t>
            </a:r>
            <a:endParaRPr lang="zh-CN" altLang="en-US" dirty="0"/>
          </a:p>
        </p:txBody>
      </p:sp>
      <p:sp>
        <p:nvSpPr>
          <p:cNvPr id="6" name="右箭头 5"/>
          <p:cNvSpPr/>
          <p:nvPr/>
        </p:nvSpPr>
        <p:spPr>
          <a:xfrm>
            <a:off x="3851910" y="4292600"/>
            <a:ext cx="503555" cy="2882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chemeClr val="tx1"/>
                </a:solidFill>
                <a:effectLst>
                  <a:outerShdw blurRad="38100" dist="19050" dir="2700000" algn="tl" rotWithShape="0">
                    <a:schemeClr val="dk1">
                      <a:alpha val="40000"/>
                    </a:schemeClr>
                  </a:outerShdw>
                </a:effectLst>
              </a:rPr>
              <a:t>支持多维下标</a:t>
            </a:r>
            <a:endParaRPr lang="zh-CN" altLang="en-US">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521970" y="1916430"/>
            <a:ext cx="4572000" cy="368300"/>
          </a:xfrm>
          <a:prstGeom prst="rect">
            <a:avLst/>
          </a:prstGeom>
          <a:noFill/>
        </p:spPr>
        <p:txBody>
          <a:bodyPr wrap="square" rtlCol="0" anchor="t">
            <a:spAutoFit/>
          </a:bodyPr>
          <a:p>
            <a:pPr algn="l"/>
            <a:r>
              <a:rPr lang="zh-CN" altLang="en-US" dirty="0"/>
              <a:t>下标运算符支持变长参数，以支持多维访问</a:t>
            </a:r>
            <a:endParaRPr lang="zh-CN" altLang="en-US" dirty="0"/>
          </a:p>
        </p:txBody>
      </p:sp>
      <p:sp>
        <p:nvSpPr>
          <p:cNvPr id="4" name="文本框 3"/>
          <p:cNvSpPr txBox="1"/>
          <p:nvPr/>
        </p:nvSpPr>
        <p:spPr>
          <a:xfrm>
            <a:off x="683895" y="2284730"/>
            <a:ext cx="4818380" cy="4485005"/>
          </a:xfrm>
          <a:prstGeom prst="rect">
            <a:avLst/>
          </a:prstGeom>
          <a:solidFill>
            <a:schemeClr val="accent1"/>
          </a:solidFill>
        </p:spPr>
        <p:txBody>
          <a:bodyPr wrap="square" rtlCol="0" anchor="t">
            <a:noAutofit/>
          </a:bodyPr>
          <a:p>
            <a:pPr algn="l"/>
            <a:r>
              <a:rPr lang="zh-CN" altLang="en-US" sz="1000" dirty="0"/>
              <a:t>#include &lt;iostream&gt;</a:t>
            </a:r>
            <a:endParaRPr lang="zh-CN" altLang="en-US" sz="1000" dirty="0"/>
          </a:p>
          <a:p>
            <a:pPr algn="l"/>
            <a:r>
              <a:rPr lang="zh-CN" altLang="en-US" sz="1000" dirty="0"/>
              <a:t>#include &lt;vector&gt;</a:t>
            </a:r>
            <a:endParaRPr lang="zh-CN" altLang="en-US" sz="1000" dirty="0"/>
          </a:p>
          <a:p>
            <a:pPr algn="l"/>
            <a:r>
              <a:rPr lang="zh-CN" altLang="en-US" sz="1000" dirty="0"/>
              <a:t>​</a:t>
            </a:r>
            <a:endParaRPr lang="zh-CN" altLang="en-US" sz="1000" dirty="0"/>
          </a:p>
          <a:p>
            <a:pPr algn="l"/>
            <a:r>
              <a:rPr lang="zh-CN" altLang="en-US" sz="1000" dirty="0"/>
              <a:t>struct X</a:t>
            </a:r>
            <a:endParaRPr lang="zh-CN" altLang="en-US" sz="1000" dirty="0"/>
          </a:p>
          <a:p>
            <a:pPr algn="l"/>
            <a:r>
              <a:rPr lang="zh-CN" altLang="en-US" sz="1000" dirty="0"/>
              <a:t>{</a:t>
            </a:r>
            <a:endParaRPr lang="zh-CN" altLang="en-US" sz="1000" dirty="0"/>
          </a:p>
          <a:p>
            <a:pPr algn="l"/>
            <a:r>
              <a:rPr lang="zh-CN" altLang="en-US" sz="1000" dirty="0"/>
              <a:t>    std::vector&lt;int&gt; v;</a:t>
            </a:r>
            <a:endParaRPr lang="zh-CN" altLang="en-US" sz="1000" dirty="0"/>
          </a:p>
          <a:p>
            <a:pPr algn="l"/>
            <a:r>
              <a:rPr lang="zh-CN" altLang="en-US" sz="1000" dirty="0"/>
              <a:t>​</a:t>
            </a:r>
            <a:endParaRPr lang="zh-CN" altLang="en-US" sz="1000" dirty="0"/>
          </a:p>
          <a:p>
            <a:pPr algn="l"/>
            <a:r>
              <a:rPr lang="zh-CN" altLang="en-US" sz="1000" dirty="0"/>
              <a:t>    // 重载下标运算符，以实现数组元素求和</a:t>
            </a:r>
            <a:endParaRPr lang="zh-CN" altLang="en-US" sz="1000" dirty="0"/>
          </a:p>
          <a:p>
            <a:pPr algn="l"/>
            <a:r>
              <a:rPr lang="zh-CN" altLang="en-US" sz="1000" dirty="0"/>
              <a:t>    template&lt;typename _Index&gt;</a:t>
            </a:r>
            <a:endParaRPr lang="zh-CN" altLang="en-US" sz="1000" dirty="0"/>
          </a:p>
          <a:p>
            <a:pPr algn="l"/>
            <a:r>
              <a:rPr lang="zh-CN" altLang="en-US" sz="1000" dirty="0"/>
              <a:t>    int operator[](_Index &amp;&amp;index)</a:t>
            </a:r>
            <a:endParaRPr lang="zh-CN" altLang="en-US" sz="1000" dirty="0"/>
          </a:p>
          <a:p>
            <a:pPr algn="l"/>
            <a:r>
              <a:rPr lang="zh-CN" altLang="en-US" sz="1000" dirty="0"/>
              <a:t>    {</a:t>
            </a:r>
            <a:endParaRPr lang="zh-CN" altLang="en-US" sz="1000" dirty="0"/>
          </a:p>
          <a:p>
            <a:pPr algn="l"/>
            <a:r>
              <a:rPr lang="zh-CN" altLang="en-US" sz="1000" dirty="0"/>
              <a:t>        return v[index];</a:t>
            </a:r>
            <a:endParaRPr lang="zh-CN" altLang="en-US" sz="1000" dirty="0"/>
          </a:p>
          <a:p>
            <a:pPr algn="l"/>
            <a:r>
              <a:rPr lang="zh-CN" altLang="en-US" sz="1000" dirty="0"/>
              <a:t>    }</a:t>
            </a:r>
            <a:endParaRPr lang="zh-CN" altLang="en-US" sz="1000" dirty="0"/>
          </a:p>
          <a:p>
            <a:pPr algn="l"/>
            <a:r>
              <a:rPr lang="zh-CN" altLang="en-US" sz="1000" dirty="0"/>
              <a:t>​</a:t>
            </a:r>
            <a:endParaRPr lang="zh-CN" altLang="en-US" sz="1000" dirty="0"/>
          </a:p>
          <a:p>
            <a:pPr algn="l"/>
            <a:r>
              <a:rPr lang="zh-CN" altLang="en-US" sz="1000" dirty="0"/>
              <a:t>    </a:t>
            </a:r>
            <a:r>
              <a:rPr lang="zh-CN" altLang="en-US" sz="1000" dirty="0">
                <a:solidFill>
                  <a:srgbClr val="FF0000"/>
                </a:solidFill>
              </a:rPr>
              <a:t>template&lt;typename _T1, typename ... _T2&gt;</a:t>
            </a:r>
            <a:endParaRPr lang="zh-CN" altLang="en-US" sz="1000" dirty="0">
              <a:solidFill>
                <a:srgbClr val="FF0000"/>
              </a:solidFill>
            </a:endParaRPr>
          </a:p>
          <a:p>
            <a:pPr algn="l"/>
            <a:r>
              <a:rPr lang="zh-CN" altLang="en-US" sz="1000" dirty="0">
                <a:solidFill>
                  <a:srgbClr val="FF0000"/>
                </a:solidFill>
              </a:rPr>
              <a:t>    int operator[](_T1 &amp;&amp;index, _T2 &amp;&amp;...indexs)</a:t>
            </a:r>
            <a:endParaRPr lang="zh-CN" altLang="en-US" sz="1000" dirty="0">
              <a:solidFill>
                <a:srgbClr val="FF0000"/>
              </a:solidFill>
            </a:endParaRPr>
          </a:p>
          <a:p>
            <a:pPr algn="l"/>
            <a:r>
              <a:rPr lang="zh-CN" altLang="en-US" sz="1000" dirty="0"/>
              <a:t>    {</a:t>
            </a:r>
            <a:endParaRPr lang="zh-CN" altLang="en-US" sz="1000" dirty="0"/>
          </a:p>
          <a:p>
            <a:pPr algn="l"/>
            <a:r>
              <a:rPr lang="zh-CN" altLang="en-US" sz="1000" dirty="0"/>
              <a:t>        return v[index] + (*this)[std::forward&lt;_T2&gt;(indexs)...];</a:t>
            </a:r>
            <a:endParaRPr lang="zh-CN" altLang="en-US" sz="1000" dirty="0"/>
          </a:p>
          <a:p>
            <a:pPr algn="l"/>
            <a:r>
              <a:rPr lang="zh-CN" altLang="en-US" sz="1000" dirty="0"/>
              <a:t>    }</a:t>
            </a:r>
            <a:endParaRPr lang="zh-CN" altLang="en-US" sz="1000" dirty="0"/>
          </a:p>
          <a:p>
            <a:pPr algn="l"/>
            <a:r>
              <a:rPr lang="zh-CN" altLang="en-US" sz="1000" dirty="0"/>
              <a:t>};</a:t>
            </a:r>
            <a:endParaRPr lang="zh-CN" altLang="en-US" sz="1000" dirty="0"/>
          </a:p>
          <a:p>
            <a:pPr algn="l"/>
            <a:r>
              <a:rPr lang="zh-CN" altLang="en-US" sz="1000" dirty="0"/>
              <a:t>​</a:t>
            </a:r>
            <a:endParaRPr lang="zh-CN" altLang="en-US" sz="1000" dirty="0"/>
          </a:p>
          <a:p>
            <a:pPr algn="l"/>
            <a:r>
              <a:rPr lang="zh-CN" altLang="en-US" sz="1000" dirty="0"/>
              <a:t>int main()</a:t>
            </a:r>
            <a:endParaRPr lang="zh-CN" altLang="en-US" sz="1000" dirty="0"/>
          </a:p>
          <a:p>
            <a:pPr algn="l"/>
            <a:r>
              <a:rPr lang="zh-CN" altLang="en-US" sz="1000" dirty="0"/>
              <a:t>{</a:t>
            </a:r>
            <a:endParaRPr lang="zh-CN" altLang="en-US" sz="1000" dirty="0"/>
          </a:p>
          <a:p>
            <a:pPr algn="l"/>
            <a:r>
              <a:rPr lang="zh-CN" altLang="en-US" sz="1000" dirty="0"/>
              <a:t>    X x;</a:t>
            </a:r>
            <a:endParaRPr lang="zh-CN" altLang="en-US" sz="1000" dirty="0"/>
          </a:p>
          <a:p>
            <a:pPr algn="l"/>
            <a:r>
              <a:rPr lang="zh-CN" altLang="en-US" sz="1000" dirty="0"/>
              <a:t>    x.v = {1, 2, 3, 4, 5, 6, 7};</a:t>
            </a:r>
            <a:endParaRPr lang="zh-CN" altLang="en-US" sz="1000" dirty="0"/>
          </a:p>
          <a:p>
            <a:pPr algn="l"/>
            <a:r>
              <a:rPr lang="zh-CN" altLang="en-US" sz="1000" dirty="0"/>
              <a:t>    int sum = </a:t>
            </a:r>
            <a:r>
              <a:rPr lang="zh-CN" altLang="en-US" sz="1000" dirty="0">
                <a:solidFill>
                  <a:srgbClr val="FF0000"/>
                </a:solidFill>
              </a:rPr>
              <a:t>x[1, 2, 3, 6]</a:t>
            </a:r>
            <a:r>
              <a:rPr lang="zh-CN" altLang="en-US" sz="1000" dirty="0"/>
              <a:t>;</a:t>
            </a:r>
            <a:endParaRPr lang="zh-CN" altLang="en-US" sz="1000" dirty="0"/>
          </a:p>
          <a:p>
            <a:pPr algn="l"/>
            <a:r>
              <a:rPr lang="zh-CN" altLang="en-US" sz="1000" dirty="0"/>
              <a:t>    std::cout &lt;&lt; sum &lt;&lt; std::endl; // 输出16，因为2+3+4+7=16</a:t>
            </a:r>
            <a:endParaRPr lang="zh-CN" altLang="en-US" sz="1000" dirty="0"/>
          </a:p>
          <a:p>
            <a:pPr algn="l"/>
            <a:r>
              <a:rPr lang="zh-CN" altLang="en-US" sz="1000" dirty="0"/>
              <a:t>    return 0;</a:t>
            </a:r>
            <a:endParaRPr lang="zh-CN" altLang="en-US" sz="1000" dirty="0"/>
          </a:p>
          <a:p>
            <a:pPr algn="l"/>
            <a:r>
              <a:rPr lang="zh-CN" altLang="en-US" sz="1000" dirty="0"/>
              <a:t>}</a:t>
            </a:r>
            <a:endParaRPr lang="zh-CN" altLang="en-US" sz="1000" dirty="0"/>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chemeClr val="tx1"/>
                </a:solidFill>
                <a:effectLst>
                  <a:outerShdw blurRad="38100" dist="19050" dir="2700000" algn="tl" rotWithShape="0">
                    <a:schemeClr val="dk1">
                      <a:alpha val="40000"/>
                    </a:schemeClr>
                  </a:outerShdw>
                </a:effectLst>
              </a:rPr>
              <a:t>std::stacktrace</a:t>
            </a:r>
            <a:endParaRPr lang="zh-CN" altLang="en-US">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467995" y="1916430"/>
            <a:ext cx="6755765" cy="368300"/>
          </a:xfrm>
          <a:prstGeom prst="rect">
            <a:avLst/>
          </a:prstGeom>
          <a:noFill/>
        </p:spPr>
        <p:txBody>
          <a:bodyPr wrap="square" rtlCol="0" anchor="t">
            <a:spAutoFit/>
          </a:bodyPr>
          <a:p>
            <a:pPr algn="l"/>
            <a:r>
              <a:rPr lang="zh-CN" altLang="en-US" dirty="0"/>
              <a:t>位于的作用是帮助</a:t>
            </a:r>
            <a:r>
              <a:rPr lang="zh-CN" altLang="en-US" dirty="0">
                <a:solidFill>
                  <a:srgbClr val="FF0000"/>
                </a:solidFill>
              </a:rPr>
              <a:t>捕获调用栈</a:t>
            </a:r>
            <a:r>
              <a:rPr lang="zh-CN" altLang="en-US" dirty="0"/>
              <a:t>的信息，以便更好地定位错误。</a:t>
            </a:r>
            <a:endParaRPr lang="zh-CN" altLang="en-US" dirty="0"/>
          </a:p>
        </p:txBody>
      </p:sp>
      <p:sp>
        <p:nvSpPr>
          <p:cNvPr id="4" name="文本框 3"/>
          <p:cNvSpPr txBox="1"/>
          <p:nvPr/>
        </p:nvSpPr>
        <p:spPr>
          <a:xfrm>
            <a:off x="1259205" y="2780665"/>
            <a:ext cx="4572000" cy="1198880"/>
          </a:xfrm>
          <a:prstGeom prst="rect">
            <a:avLst/>
          </a:prstGeom>
          <a:solidFill>
            <a:schemeClr val="accent1"/>
          </a:solidFill>
        </p:spPr>
        <p:txBody>
          <a:bodyPr wrap="square" rtlCol="0" anchor="t">
            <a:spAutoFit/>
          </a:bodyPr>
          <a:p>
            <a:pPr algn="l"/>
            <a:r>
              <a:rPr lang="zh-CN" altLang="en-US" dirty="0"/>
              <a:t>void foo() {</a:t>
            </a:r>
            <a:endParaRPr lang="zh-CN" altLang="en-US" dirty="0"/>
          </a:p>
          <a:p>
            <a:pPr algn="l"/>
            <a:r>
              <a:rPr lang="zh-CN" altLang="en-US" dirty="0"/>
              <a:t>    auto trace =</a:t>
            </a:r>
            <a:r>
              <a:rPr lang="zh-CN" altLang="en-US" dirty="0">
                <a:solidFill>
                  <a:srgbClr val="FF0000"/>
                </a:solidFill>
              </a:rPr>
              <a:t> std::stacktrace::current()</a:t>
            </a:r>
            <a:r>
              <a:rPr lang="zh-CN" altLang="en-US" dirty="0"/>
              <a:t>;</a:t>
            </a:r>
            <a:endParaRPr lang="zh-CN" altLang="en-US" dirty="0"/>
          </a:p>
          <a:p>
            <a:pPr algn="l"/>
            <a:r>
              <a:rPr lang="zh-CN" altLang="en-US" dirty="0"/>
              <a:t>    std::cout &lt;&lt; std::to_string(trace) &lt;&lt; '\n';</a:t>
            </a:r>
            <a:endParaRPr lang="zh-CN" altLang="en-US" dirty="0"/>
          </a:p>
          <a:p>
            <a:pPr algn="l"/>
            <a:r>
              <a:rPr lang="zh-CN" altLang="en-US" dirty="0"/>
              <a:t>}</a:t>
            </a:r>
            <a:endParaRPr lang="zh-CN" altLang="en-US" dirty="0"/>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a:solidFill>
                  <a:schemeClr val="tx1"/>
                </a:solidFill>
                <a:effectLst>
                  <a:outerShdw blurRad="38100" dist="19050" dir="2700000" algn="tl" rotWithShape="0">
                    <a:schemeClr val="dk1">
                      <a:alpha val="40000"/>
                    </a:schemeClr>
                  </a:outerShdw>
                </a:effectLst>
              </a:rPr>
              <a:t>C++</a:t>
            </a:r>
            <a:r>
              <a:rPr lang="zh-CN" altLang="en-US">
                <a:solidFill>
                  <a:schemeClr val="tx1"/>
                </a:solidFill>
                <a:effectLst>
                  <a:outerShdw blurRad="38100" dist="19050" dir="2700000" algn="tl" rotWithShape="0">
                    <a:schemeClr val="dk1">
                      <a:alpha val="40000"/>
                    </a:schemeClr>
                  </a:outerShdw>
                </a:effectLst>
              </a:rPr>
              <a:t>历史</a:t>
            </a:r>
            <a:endParaRPr lang="zh-CN" altLang="en-US">
              <a:solidFill>
                <a:schemeClr val="tx1"/>
              </a:solidFill>
              <a:effectLst>
                <a:outerShdw blurRad="38100" dist="19050" dir="2700000" algn="tl" rotWithShape="0">
                  <a:schemeClr val="dk1">
                    <a:alpha val="40000"/>
                  </a:schemeClr>
                </a:outerShdw>
              </a:effectLst>
            </a:endParaRPr>
          </a:p>
        </p:txBody>
      </p:sp>
      <p:sp>
        <p:nvSpPr>
          <p:cNvPr id="37" name="任意多边形: 形状 36"/>
          <p:cNvSpPr/>
          <p:nvPr>
            <p:custDataLst>
              <p:tags r:id="rId2"/>
            </p:custDataLst>
          </p:nvPr>
        </p:nvSpPr>
        <p:spPr>
          <a:xfrm flipH="1" flipV="1">
            <a:off x="3679984" y="3970020"/>
            <a:ext cx="4437698" cy="1416368"/>
          </a:xfrm>
          <a:custGeom>
            <a:avLst/>
            <a:gdLst>
              <a:gd name="connsiteX0" fmla="*/ 0 w 5907575"/>
              <a:gd name="connsiteY0" fmla="*/ 1888309 h 1888308"/>
              <a:gd name="connsiteX1" fmla="*/ 2197363 w 5907575"/>
              <a:gd name="connsiteY1" fmla="*/ 1888309 h 1888308"/>
              <a:gd name="connsiteX2" fmla="*/ 3273069 w 5907575"/>
              <a:gd name="connsiteY2" fmla="*/ 0 h 1888308"/>
              <a:gd name="connsiteX3" fmla="*/ 5907576 w 5907575"/>
              <a:gd name="connsiteY3" fmla="*/ 0 h 1888308"/>
              <a:gd name="connsiteX0-1" fmla="*/ 0 w 4942376"/>
              <a:gd name="connsiteY0-2" fmla="*/ 1907359 h 1907359"/>
              <a:gd name="connsiteX1-3" fmla="*/ 1232163 w 4942376"/>
              <a:gd name="connsiteY1-4" fmla="*/ 1888309 h 1907359"/>
              <a:gd name="connsiteX2-5" fmla="*/ 2307869 w 4942376"/>
              <a:gd name="connsiteY2-6" fmla="*/ 0 h 1907359"/>
              <a:gd name="connsiteX3-7" fmla="*/ 4942376 w 4942376"/>
              <a:gd name="connsiteY3-8" fmla="*/ 0 h 1907359"/>
              <a:gd name="connsiteX0-9" fmla="*/ 0 w 4936026"/>
              <a:gd name="connsiteY0-10" fmla="*/ 1881959 h 1888309"/>
              <a:gd name="connsiteX1-11" fmla="*/ 1225813 w 4936026"/>
              <a:gd name="connsiteY1-12" fmla="*/ 1888309 h 1888309"/>
              <a:gd name="connsiteX2-13" fmla="*/ 2301519 w 4936026"/>
              <a:gd name="connsiteY2-14" fmla="*/ 0 h 1888309"/>
              <a:gd name="connsiteX3-15" fmla="*/ 4936026 w 4936026"/>
              <a:gd name="connsiteY3-16" fmla="*/ 0 h 1888309"/>
              <a:gd name="connsiteX0-17" fmla="*/ 0 w 4936026"/>
              <a:gd name="connsiteY0-18" fmla="*/ 1896246 h 1896246"/>
              <a:gd name="connsiteX1-19" fmla="*/ 1225813 w 4936026"/>
              <a:gd name="connsiteY1-20" fmla="*/ 1888309 h 1896246"/>
              <a:gd name="connsiteX2-21" fmla="*/ 2301519 w 4936026"/>
              <a:gd name="connsiteY2-22" fmla="*/ 0 h 1896246"/>
              <a:gd name="connsiteX3-23" fmla="*/ 4936026 w 4936026"/>
              <a:gd name="connsiteY3-24" fmla="*/ 0 h 1896246"/>
              <a:gd name="connsiteX0-25" fmla="*/ 0 w 4926501"/>
              <a:gd name="connsiteY0-26" fmla="*/ 1886721 h 1888309"/>
              <a:gd name="connsiteX1-27" fmla="*/ 1216288 w 4926501"/>
              <a:gd name="connsiteY1-28" fmla="*/ 1888309 h 1888309"/>
              <a:gd name="connsiteX2-29" fmla="*/ 2291994 w 4926501"/>
              <a:gd name="connsiteY2-30" fmla="*/ 0 h 1888309"/>
              <a:gd name="connsiteX3-31" fmla="*/ 4926501 w 4926501"/>
              <a:gd name="connsiteY3-32" fmla="*/ 0 h 1888309"/>
              <a:gd name="connsiteX0-33" fmla="*/ 0 w 5713901"/>
              <a:gd name="connsiteY0-34" fmla="*/ 1886721 h 1888309"/>
              <a:gd name="connsiteX1-35" fmla="*/ 2003688 w 5713901"/>
              <a:gd name="connsiteY1-36" fmla="*/ 1888309 h 1888309"/>
              <a:gd name="connsiteX2-37" fmla="*/ 3079394 w 5713901"/>
              <a:gd name="connsiteY2-38" fmla="*/ 0 h 1888309"/>
              <a:gd name="connsiteX3-39" fmla="*/ 5713901 w 5713901"/>
              <a:gd name="connsiteY3-40" fmla="*/ 0 h 1888309"/>
              <a:gd name="connsiteX0-41" fmla="*/ 0 w 5917101"/>
              <a:gd name="connsiteY0-42" fmla="*/ 1880371 h 1888309"/>
              <a:gd name="connsiteX1-43" fmla="*/ 2206888 w 5917101"/>
              <a:gd name="connsiteY1-44" fmla="*/ 1888309 h 1888309"/>
              <a:gd name="connsiteX2-45" fmla="*/ 3282594 w 5917101"/>
              <a:gd name="connsiteY2-46" fmla="*/ 0 h 1888309"/>
              <a:gd name="connsiteX3-47" fmla="*/ 5917101 w 5917101"/>
              <a:gd name="connsiteY3-48" fmla="*/ 0 h 1888309"/>
            </a:gdLst>
            <a:ahLst/>
            <a:cxnLst>
              <a:cxn ang="0">
                <a:pos x="connsiteX0-1" y="connsiteY0-2"/>
              </a:cxn>
              <a:cxn ang="0">
                <a:pos x="connsiteX1-3" y="connsiteY1-4"/>
              </a:cxn>
              <a:cxn ang="0">
                <a:pos x="connsiteX2-5" y="connsiteY2-6"/>
              </a:cxn>
              <a:cxn ang="0">
                <a:pos x="connsiteX3-7" y="connsiteY3-8"/>
              </a:cxn>
            </a:cxnLst>
            <a:rect l="l" t="t" r="r" b="b"/>
            <a:pathLst>
              <a:path w="5917101" h="1888309">
                <a:moveTo>
                  <a:pt x="0" y="1880371"/>
                </a:moveTo>
                <a:lnTo>
                  <a:pt x="2206888" y="1888309"/>
                </a:lnTo>
                <a:lnTo>
                  <a:pt x="3282594" y="0"/>
                </a:lnTo>
                <a:lnTo>
                  <a:pt x="5917101" y="0"/>
                </a:lnTo>
              </a:path>
            </a:pathLst>
          </a:custGeom>
          <a:ln w="15875">
            <a:gradFill flip="none" rotWithShape="1">
              <a:gsLst>
                <a:gs pos="0">
                  <a:schemeClr val="accent1">
                    <a:alpha val="0"/>
                  </a:schemeClr>
                </a:gs>
                <a:gs pos="46800">
                  <a:schemeClr val="accent1"/>
                </a:gs>
                <a:gs pos="100000">
                  <a:schemeClr val="accent1">
                    <a:alpha val="0"/>
                  </a:schemeClr>
                </a:gs>
              </a:gsLst>
              <a:lin ang="0" scaled="1"/>
              <a:tileRect/>
            </a:gradFill>
            <a:prstDash val="sysDot"/>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l">
              <a:buClrTx/>
              <a:buSzTx/>
              <a:buFontTx/>
            </a:pPr>
            <a:endParaRPr lang="zh-CN" altLang="en-US" sz="1350">
              <a:sym typeface="+mn-ea"/>
            </a:endParaRPr>
          </a:p>
        </p:txBody>
      </p:sp>
      <p:sp>
        <p:nvSpPr>
          <p:cNvPr id="38" name="任意多边形: 形状 37"/>
          <p:cNvSpPr/>
          <p:nvPr>
            <p:custDataLst>
              <p:tags r:id="rId3"/>
            </p:custDataLst>
          </p:nvPr>
        </p:nvSpPr>
        <p:spPr>
          <a:xfrm flipH="1" flipV="1">
            <a:off x="2053590" y="3918585"/>
            <a:ext cx="6166961" cy="1172051"/>
          </a:xfrm>
          <a:custGeom>
            <a:avLst/>
            <a:gdLst>
              <a:gd name="connsiteX0" fmla="*/ 0 w 7638210"/>
              <a:gd name="connsiteY0" fmla="*/ 1425988 h 1425987"/>
              <a:gd name="connsiteX1" fmla="*/ 4674824 w 7638210"/>
              <a:gd name="connsiteY1" fmla="*/ 1425988 h 1425987"/>
              <a:gd name="connsiteX2" fmla="*/ 5507569 w 7638210"/>
              <a:gd name="connsiteY2" fmla="*/ 0 h 1425987"/>
              <a:gd name="connsiteX3" fmla="*/ 7638211 w 7638210"/>
              <a:gd name="connsiteY3" fmla="*/ 0 h 1425987"/>
              <a:gd name="connsiteX0-1" fmla="*/ 0 w 7841411"/>
              <a:gd name="connsiteY0-2" fmla="*/ 1432338 h 1432338"/>
              <a:gd name="connsiteX1-3" fmla="*/ 4878024 w 7841411"/>
              <a:gd name="connsiteY1-4" fmla="*/ 1425988 h 1432338"/>
              <a:gd name="connsiteX2-5" fmla="*/ 5710769 w 7841411"/>
              <a:gd name="connsiteY2-6" fmla="*/ 0 h 1432338"/>
              <a:gd name="connsiteX3-7" fmla="*/ 7841411 w 7841411"/>
              <a:gd name="connsiteY3-8" fmla="*/ 0 h 1432338"/>
              <a:gd name="connsiteX0-9" fmla="*/ 0 w 8222411"/>
              <a:gd name="connsiteY0-10" fmla="*/ 1432338 h 1432338"/>
              <a:gd name="connsiteX1-11" fmla="*/ 5259024 w 8222411"/>
              <a:gd name="connsiteY1-12" fmla="*/ 1425988 h 1432338"/>
              <a:gd name="connsiteX2-13" fmla="*/ 6091769 w 8222411"/>
              <a:gd name="connsiteY2-14" fmla="*/ 0 h 1432338"/>
              <a:gd name="connsiteX3-15" fmla="*/ 8222411 w 8222411"/>
              <a:gd name="connsiteY3-16" fmla="*/ 0 h 1432338"/>
            </a:gdLst>
            <a:ahLst/>
            <a:cxnLst>
              <a:cxn ang="0">
                <a:pos x="connsiteX0-1" y="connsiteY0-2"/>
              </a:cxn>
              <a:cxn ang="0">
                <a:pos x="connsiteX1-3" y="connsiteY1-4"/>
              </a:cxn>
              <a:cxn ang="0">
                <a:pos x="connsiteX2-5" y="connsiteY2-6"/>
              </a:cxn>
              <a:cxn ang="0">
                <a:pos x="connsiteX3-7" y="connsiteY3-8"/>
              </a:cxn>
            </a:cxnLst>
            <a:rect l="l" t="t" r="r" b="b"/>
            <a:pathLst>
              <a:path w="8222411" h="1432338">
                <a:moveTo>
                  <a:pt x="0" y="1432338"/>
                </a:moveTo>
                <a:lnTo>
                  <a:pt x="5259024" y="1425988"/>
                </a:lnTo>
                <a:lnTo>
                  <a:pt x="6091769" y="0"/>
                </a:lnTo>
                <a:lnTo>
                  <a:pt x="8222411" y="0"/>
                </a:lnTo>
              </a:path>
            </a:pathLst>
          </a:custGeom>
          <a:ln w="15875">
            <a:gradFill flip="none" rotWithShape="1">
              <a:gsLst>
                <a:gs pos="0">
                  <a:schemeClr val="accent1">
                    <a:alpha val="0"/>
                  </a:schemeClr>
                </a:gs>
                <a:gs pos="46800">
                  <a:schemeClr val="accent1"/>
                </a:gs>
                <a:gs pos="100000">
                  <a:schemeClr val="accent1">
                    <a:alpha val="0"/>
                  </a:schemeClr>
                </a:gs>
              </a:gsLst>
              <a:lin ang="0" scaled="1"/>
              <a:tileRect/>
            </a:gradFill>
            <a:prstDash val="sysDot"/>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l">
              <a:buClrTx/>
              <a:buSzTx/>
              <a:buFontTx/>
            </a:pPr>
            <a:endParaRPr lang="zh-CN" altLang="en-US" sz="1350">
              <a:sym typeface="+mn-ea"/>
            </a:endParaRPr>
          </a:p>
        </p:txBody>
      </p:sp>
      <p:sp>
        <p:nvSpPr>
          <p:cNvPr id="33" name="任意多边形: 形状 32"/>
          <p:cNvSpPr/>
          <p:nvPr>
            <p:custDataLst>
              <p:tags r:id="rId4"/>
            </p:custDataLst>
          </p:nvPr>
        </p:nvSpPr>
        <p:spPr>
          <a:xfrm flipH="1">
            <a:off x="2882265" y="2321243"/>
            <a:ext cx="4451985" cy="1416368"/>
          </a:xfrm>
          <a:custGeom>
            <a:avLst/>
            <a:gdLst>
              <a:gd name="connsiteX0" fmla="*/ 0 w 5907575"/>
              <a:gd name="connsiteY0" fmla="*/ 1888309 h 1888308"/>
              <a:gd name="connsiteX1" fmla="*/ 2197363 w 5907575"/>
              <a:gd name="connsiteY1" fmla="*/ 1888309 h 1888308"/>
              <a:gd name="connsiteX2" fmla="*/ 3273069 w 5907575"/>
              <a:gd name="connsiteY2" fmla="*/ 0 h 1888308"/>
              <a:gd name="connsiteX3" fmla="*/ 5907576 w 5907575"/>
              <a:gd name="connsiteY3" fmla="*/ 0 h 1888308"/>
              <a:gd name="connsiteX0-1" fmla="*/ 0 w 4942376"/>
              <a:gd name="connsiteY0-2" fmla="*/ 1907359 h 1907359"/>
              <a:gd name="connsiteX1-3" fmla="*/ 1232163 w 4942376"/>
              <a:gd name="connsiteY1-4" fmla="*/ 1888309 h 1907359"/>
              <a:gd name="connsiteX2-5" fmla="*/ 2307869 w 4942376"/>
              <a:gd name="connsiteY2-6" fmla="*/ 0 h 1907359"/>
              <a:gd name="connsiteX3-7" fmla="*/ 4942376 w 4942376"/>
              <a:gd name="connsiteY3-8" fmla="*/ 0 h 1907359"/>
              <a:gd name="connsiteX0-9" fmla="*/ 0 w 4936026"/>
              <a:gd name="connsiteY0-10" fmla="*/ 1881959 h 1888309"/>
              <a:gd name="connsiteX1-11" fmla="*/ 1225813 w 4936026"/>
              <a:gd name="connsiteY1-12" fmla="*/ 1888309 h 1888309"/>
              <a:gd name="connsiteX2-13" fmla="*/ 2301519 w 4936026"/>
              <a:gd name="connsiteY2-14" fmla="*/ 0 h 1888309"/>
              <a:gd name="connsiteX3-15" fmla="*/ 4936026 w 4936026"/>
              <a:gd name="connsiteY3-16" fmla="*/ 0 h 1888309"/>
              <a:gd name="connsiteX0-17" fmla="*/ 0 w 4936026"/>
              <a:gd name="connsiteY0-18" fmla="*/ 1896246 h 1896246"/>
              <a:gd name="connsiteX1-19" fmla="*/ 1225813 w 4936026"/>
              <a:gd name="connsiteY1-20" fmla="*/ 1888309 h 1896246"/>
              <a:gd name="connsiteX2-21" fmla="*/ 2301519 w 4936026"/>
              <a:gd name="connsiteY2-22" fmla="*/ 0 h 1896246"/>
              <a:gd name="connsiteX3-23" fmla="*/ 4936026 w 4936026"/>
              <a:gd name="connsiteY3-24" fmla="*/ 0 h 1896246"/>
              <a:gd name="connsiteX0-25" fmla="*/ 0 w 4926501"/>
              <a:gd name="connsiteY0-26" fmla="*/ 1886721 h 1888309"/>
              <a:gd name="connsiteX1-27" fmla="*/ 1216288 w 4926501"/>
              <a:gd name="connsiteY1-28" fmla="*/ 1888309 h 1888309"/>
              <a:gd name="connsiteX2-29" fmla="*/ 2291994 w 4926501"/>
              <a:gd name="connsiteY2-30" fmla="*/ 0 h 1888309"/>
              <a:gd name="connsiteX3-31" fmla="*/ 4926501 w 4926501"/>
              <a:gd name="connsiteY3-32" fmla="*/ 0 h 1888309"/>
              <a:gd name="connsiteX0-33" fmla="*/ 0 w 5669451"/>
              <a:gd name="connsiteY0-34" fmla="*/ 1886721 h 1888309"/>
              <a:gd name="connsiteX1-35" fmla="*/ 1959238 w 5669451"/>
              <a:gd name="connsiteY1-36" fmla="*/ 1888309 h 1888309"/>
              <a:gd name="connsiteX2-37" fmla="*/ 3034944 w 5669451"/>
              <a:gd name="connsiteY2-38" fmla="*/ 0 h 1888309"/>
              <a:gd name="connsiteX3-39" fmla="*/ 5669451 w 5669451"/>
              <a:gd name="connsiteY3-40" fmla="*/ 0 h 1888309"/>
              <a:gd name="connsiteX0-41" fmla="*/ 0 w 5917101"/>
              <a:gd name="connsiteY0-42" fmla="*/ 1893071 h 1893071"/>
              <a:gd name="connsiteX1-43" fmla="*/ 2206888 w 5917101"/>
              <a:gd name="connsiteY1-44" fmla="*/ 1888309 h 1893071"/>
              <a:gd name="connsiteX2-45" fmla="*/ 3282594 w 5917101"/>
              <a:gd name="connsiteY2-46" fmla="*/ 0 h 1893071"/>
              <a:gd name="connsiteX3-47" fmla="*/ 5917101 w 5917101"/>
              <a:gd name="connsiteY3-48" fmla="*/ 0 h 1893071"/>
              <a:gd name="connsiteX0-49" fmla="*/ 0 w 5936151"/>
              <a:gd name="connsiteY0-50" fmla="*/ 1886721 h 1888309"/>
              <a:gd name="connsiteX1-51" fmla="*/ 2225938 w 5936151"/>
              <a:gd name="connsiteY1-52" fmla="*/ 1888309 h 1888309"/>
              <a:gd name="connsiteX2-53" fmla="*/ 3301644 w 5936151"/>
              <a:gd name="connsiteY2-54" fmla="*/ 0 h 1888309"/>
              <a:gd name="connsiteX3-55" fmla="*/ 5936151 w 5936151"/>
              <a:gd name="connsiteY3-56" fmla="*/ 0 h 1888309"/>
            </a:gdLst>
            <a:ahLst/>
            <a:cxnLst>
              <a:cxn ang="0">
                <a:pos x="connsiteX0-1" y="connsiteY0-2"/>
              </a:cxn>
              <a:cxn ang="0">
                <a:pos x="connsiteX1-3" y="connsiteY1-4"/>
              </a:cxn>
              <a:cxn ang="0">
                <a:pos x="connsiteX2-5" y="connsiteY2-6"/>
              </a:cxn>
              <a:cxn ang="0">
                <a:pos x="connsiteX3-7" y="connsiteY3-8"/>
              </a:cxn>
            </a:cxnLst>
            <a:rect l="l" t="t" r="r" b="b"/>
            <a:pathLst>
              <a:path w="5936151" h="1888309">
                <a:moveTo>
                  <a:pt x="0" y="1886721"/>
                </a:moveTo>
                <a:lnTo>
                  <a:pt x="2225938" y="1888309"/>
                </a:lnTo>
                <a:lnTo>
                  <a:pt x="3301644" y="0"/>
                </a:lnTo>
                <a:lnTo>
                  <a:pt x="5936151" y="0"/>
                </a:lnTo>
              </a:path>
            </a:pathLst>
          </a:custGeom>
          <a:ln w="15875">
            <a:gradFill flip="none" rotWithShape="1">
              <a:gsLst>
                <a:gs pos="0">
                  <a:schemeClr val="accent1">
                    <a:alpha val="0"/>
                  </a:schemeClr>
                </a:gs>
                <a:gs pos="46800">
                  <a:schemeClr val="accent1"/>
                </a:gs>
                <a:gs pos="100000">
                  <a:schemeClr val="accent1">
                    <a:alpha val="0"/>
                  </a:schemeClr>
                </a:gs>
              </a:gsLst>
              <a:lin ang="0" scaled="1"/>
              <a:tileRect/>
            </a:gradFill>
            <a:prstDash val="sysDot"/>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l">
              <a:buClrTx/>
              <a:buSzTx/>
              <a:buFontTx/>
            </a:pPr>
            <a:endParaRPr lang="zh-CN" altLang="en-US" sz="1350">
              <a:sym typeface="+mn-ea"/>
            </a:endParaRPr>
          </a:p>
        </p:txBody>
      </p:sp>
      <p:sp>
        <p:nvSpPr>
          <p:cNvPr id="35" name="任意多边形: 形状 34"/>
          <p:cNvSpPr/>
          <p:nvPr>
            <p:custDataLst>
              <p:tags r:id="rId5"/>
            </p:custDataLst>
          </p:nvPr>
        </p:nvSpPr>
        <p:spPr>
          <a:xfrm flipH="1">
            <a:off x="1258729" y="2627471"/>
            <a:ext cx="6171724" cy="1166813"/>
          </a:xfrm>
          <a:custGeom>
            <a:avLst/>
            <a:gdLst>
              <a:gd name="connsiteX0" fmla="*/ 0 w 7638210"/>
              <a:gd name="connsiteY0" fmla="*/ 1425988 h 1425987"/>
              <a:gd name="connsiteX1" fmla="*/ 4674824 w 7638210"/>
              <a:gd name="connsiteY1" fmla="*/ 1425988 h 1425987"/>
              <a:gd name="connsiteX2" fmla="*/ 5507569 w 7638210"/>
              <a:gd name="connsiteY2" fmla="*/ 0 h 1425987"/>
              <a:gd name="connsiteX3" fmla="*/ 7638211 w 7638210"/>
              <a:gd name="connsiteY3" fmla="*/ 0 h 1425987"/>
              <a:gd name="connsiteX0-1" fmla="*/ 0 w 7841411"/>
              <a:gd name="connsiteY0-2" fmla="*/ 1432338 h 1432338"/>
              <a:gd name="connsiteX1-3" fmla="*/ 4878024 w 7841411"/>
              <a:gd name="connsiteY1-4" fmla="*/ 1425988 h 1432338"/>
              <a:gd name="connsiteX2-5" fmla="*/ 5710769 w 7841411"/>
              <a:gd name="connsiteY2-6" fmla="*/ 0 h 1432338"/>
              <a:gd name="connsiteX3-7" fmla="*/ 7841411 w 7841411"/>
              <a:gd name="connsiteY3-8" fmla="*/ 0 h 1432338"/>
              <a:gd name="connsiteX0-9" fmla="*/ 0 w 8228761"/>
              <a:gd name="connsiteY0-10" fmla="*/ 1438688 h 1438688"/>
              <a:gd name="connsiteX1-11" fmla="*/ 5265374 w 8228761"/>
              <a:gd name="connsiteY1-12" fmla="*/ 1425988 h 1438688"/>
              <a:gd name="connsiteX2-13" fmla="*/ 6098119 w 8228761"/>
              <a:gd name="connsiteY2-14" fmla="*/ 0 h 1438688"/>
              <a:gd name="connsiteX3-15" fmla="*/ 8228761 w 8228761"/>
              <a:gd name="connsiteY3-16" fmla="*/ 0 h 1438688"/>
              <a:gd name="connsiteX0-17" fmla="*/ 0 w 8228761"/>
              <a:gd name="connsiteY0-18" fmla="*/ 1419638 h 1425988"/>
              <a:gd name="connsiteX1-19" fmla="*/ 5265374 w 8228761"/>
              <a:gd name="connsiteY1-20" fmla="*/ 1425988 h 1425988"/>
              <a:gd name="connsiteX2-21" fmla="*/ 6098119 w 8228761"/>
              <a:gd name="connsiteY2-22" fmla="*/ 0 h 1425988"/>
              <a:gd name="connsiteX3-23" fmla="*/ 8228761 w 8228761"/>
              <a:gd name="connsiteY3-24" fmla="*/ 0 h 1425988"/>
            </a:gdLst>
            <a:ahLst/>
            <a:cxnLst>
              <a:cxn ang="0">
                <a:pos x="connsiteX0-1" y="connsiteY0-2"/>
              </a:cxn>
              <a:cxn ang="0">
                <a:pos x="connsiteX1-3" y="connsiteY1-4"/>
              </a:cxn>
              <a:cxn ang="0">
                <a:pos x="connsiteX2-5" y="connsiteY2-6"/>
              </a:cxn>
              <a:cxn ang="0">
                <a:pos x="connsiteX3-7" y="connsiteY3-8"/>
              </a:cxn>
            </a:cxnLst>
            <a:rect l="l" t="t" r="r" b="b"/>
            <a:pathLst>
              <a:path w="8228761" h="1425988">
                <a:moveTo>
                  <a:pt x="0" y="1419638"/>
                </a:moveTo>
                <a:lnTo>
                  <a:pt x="5265374" y="1425988"/>
                </a:lnTo>
                <a:lnTo>
                  <a:pt x="6098119" y="0"/>
                </a:lnTo>
                <a:lnTo>
                  <a:pt x="8228761" y="0"/>
                </a:lnTo>
              </a:path>
            </a:pathLst>
          </a:custGeom>
          <a:ln w="15875">
            <a:gradFill flip="none" rotWithShape="1">
              <a:gsLst>
                <a:gs pos="0">
                  <a:schemeClr val="accent1">
                    <a:alpha val="0"/>
                  </a:schemeClr>
                </a:gs>
                <a:gs pos="46800">
                  <a:schemeClr val="accent1"/>
                </a:gs>
                <a:gs pos="100000">
                  <a:schemeClr val="accent1">
                    <a:alpha val="0"/>
                  </a:schemeClr>
                </a:gs>
              </a:gsLst>
              <a:lin ang="0" scaled="1"/>
              <a:tileRect/>
            </a:gradFill>
            <a:prstDash val="sysDot"/>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l">
              <a:buClrTx/>
              <a:buSzTx/>
              <a:buFontTx/>
            </a:pPr>
            <a:endParaRPr lang="zh-CN" altLang="en-US" sz="1350">
              <a:sym typeface="+mn-ea"/>
            </a:endParaRPr>
          </a:p>
        </p:txBody>
      </p:sp>
      <p:cxnSp>
        <p:nvCxnSpPr>
          <p:cNvPr id="3" name="直接连接符 2"/>
          <p:cNvCxnSpPr/>
          <p:nvPr>
            <p:custDataLst>
              <p:tags r:id="rId6"/>
            </p:custDataLst>
          </p:nvPr>
        </p:nvCxnSpPr>
        <p:spPr>
          <a:xfrm flipH="1">
            <a:off x="1033463" y="3850481"/>
            <a:ext cx="6872288" cy="0"/>
          </a:xfrm>
          <a:prstGeom prst="line">
            <a:avLst/>
          </a:prstGeom>
          <a:noFill/>
          <a:ln w="15875" cap="flat" cmpd="sng" algn="ctr">
            <a:solidFill>
              <a:schemeClr val="accent1"/>
            </a:solidFill>
            <a:prstDash val="solid"/>
          </a:ln>
          <a:effectLst/>
        </p:spPr>
      </p:cxnSp>
      <p:sp>
        <p:nvSpPr>
          <p:cNvPr id="10" name="AutoShape 1"/>
          <p:cNvSpPr/>
          <p:nvPr>
            <p:custDataLst>
              <p:tags r:id="rId7"/>
            </p:custDataLst>
          </p:nvPr>
        </p:nvSpPr>
        <p:spPr bwMode="auto">
          <a:xfrm rot="12540000">
            <a:off x="7211854" y="3336131"/>
            <a:ext cx="1213485" cy="1182053"/>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gradFill flip="none" rotWithShape="0">
            <a:gsLst>
              <a:gs pos="12000">
                <a:schemeClr val="accent1">
                  <a:lumMod val="40000"/>
                  <a:lumOff val="60000"/>
                </a:schemeClr>
              </a:gs>
              <a:gs pos="33000">
                <a:schemeClr val="accent1"/>
              </a:gs>
              <a:gs pos="71000">
                <a:schemeClr val="accent1">
                  <a:lumMod val="75000"/>
                </a:schemeClr>
              </a:gs>
            </a:gsLst>
            <a:lin ang="2700000" scaled="1"/>
            <a:tileRect/>
          </a:gradFill>
          <a:ln w="25400" cap="flat">
            <a:noFill/>
            <a:miter lim="800000"/>
            <a:headEnd type="none" w="med" len="med"/>
            <a:tailEnd type="none" w="med" len="med"/>
          </a:ln>
          <a:effectLst>
            <a:outerShdw blurRad="63500" dist="190500" dir="2400000" sx="102000" sy="102000" algn="ctr" rotWithShape="0">
              <a:schemeClr val="accent1">
                <a:alpha val="15000"/>
              </a:schemeClr>
            </a:outerShdw>
          </a:effectLst>
        </p:spPr>
        <p:txBody>
          <a:bodyPr lIns="0" tIns="0" rIns="0" bIns="0"/>
          <a:lstStyle/>
          <a:p>
            <a:endParaRPr lang="en-US" sz="1350" kern="0">
              <a:solidFill>
                <a:prstClr val="black"/>
              </a:solidFill>
              <a:latin typeface="等线" panose="02010600030101010101" charset="-122"/>
              <a:cs typeface="Arial" panose="020B0604020202020204"/>
              <a:sym typeface="Arial" panose="020B0604020202020204"/>
            </a:endParaRPr>
          </a:p>
        </p:txBody>
      </p:sp>
      <p:sp>
        <p:nvSpPr>
          <p:cNvPr id="12" name="AutoShape 1"/>
          <p:cNvSpPr/>
          <p:nvPr>
            <p:custDataLst>
              <p:tags r:id="rId8"/>
            </p:custDataLst>
          </p:nvPr>
        </p:nvSpPr>
        <p:spPr bwMode="auto">
          <a:xfrm rot="12540000">
            <a:off x="7521893" y="3593783"/>
            <a:ext cx="637223" cy="620554"/>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solidFill>
            <a:srgbClr val="FFFFFF"/>
          </a:solidFill>
          <a:ln w="25400" cap="flat">
            <a:noFill/>
            <a:miter lim="800000"/>
            <a:headEnd type="none" w="med" len="med"/>
            <a:tailEnd type="none" w="med" len="med"/>
          </a:ln>
          <a:effec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pPr>
            <a:endParaRPr kumimoji="0" lang="en-US" sz="1350" b="0" i="0" u="none" strike="noStrike" kern="0" cap="none" spc="0" normalizeH="0" baseline="0" noProof="0">
              <a:ln>
                <a:noFill/>
              </a:ln>
              <a:solidFill>
                <a:prstClr val="black"/>
              </a:solidFill>
              <a:effectLst/>
              <a:uLnTx/>
              <a:uFillTx/>
              <a:latin typeface="等线" panose="02010600030101010101" charset="-122"/>
              <a:ea typeface="+mn-ea"/>
              <a:cs typeface="Arial" panose="020B0604020202020204"/>
              <a:sym typeface="Arial" panose="020B0604020202020204"/>
            </a:endParaRPr>
          </a:p>
        </p:txBody>
      </p:sp>
      <p:sp>
        <p:nvSpPr>
          <p:cNvPr id="26" name="图形 17"/>
          <p:cNvSpPr/>
          <p:nvPr>
            <p:custDataLst>
              <p:tags r:id="rId9"/>
            </p:custDataLst>
          </p:nvPr>
        </p:nvSpPr>
        <p:spPr>
          <a:xfrm>
            <a:off x="7751699" y="3784050"/>
            <a:ext cx="213836" cy="187166"/>
          </a:xfrm>
          <a:custGeom>
            <a:avLst/>
            <a:gdLst>
              <a:gd name="connsiteX0" fmla="*/ 1230809 w 1542453"/>
              <a:gd name="connsiteY0" fmla="*/ 717540 h 1211658"/>
              <a:gd name="connsiteX1" fmla="*/ 1201229 w 1542453"/>
              <a:gd name="connsiteY1" fmla="*/ 644242 h 1211658"/>
              <a:gd name="connsiteX2" fmla="*/ 620241 w 1542453"/>
              <a:gd name="connsiteY2" fmla="*/ 73114 h 1211658"/>
              <a:gd name="connsiteX3" fmla="*/ 537456 w 1542453"/>
              <a:gd name="connsiteY3" fmla="*/ 21210 h 1211658"/>
              <a:gd name="connsiteX4" fmla="*/ 442764 w 1542453"/>
              <a:gd name="connsiteY4" fmla="*/ 2 h 1211658"/>
              <a:gd name="connsiteX5" fmla="*/ 104552 w 1542453"/>
              <a:gd name="connsiteY5" fmla="*/ 2 h 1211658"/>
              <a:gd name="connsiteX6" fmla="*/ 31254 w 1542453"/>
              <a:gd name="connsiteY6" fmla="*/ 30884 h 1211658"/>
              <a:gd name="connsiteX7" fmla="*/ 0 w 1542453"/>
              <a:gd name="connsiteY7" fmla="*/ 102880 h 1211658"/>
              <a:gd name="connsiteX8" fmla="*/ 0 w 1542453"/>
              <a:gd name="connsiteY8" fmla="*/ 434580 h 1211658"/>
              <a:gd name="connsiteX9" fmla="*/ 21580 w 1542453"/>
              <a:gd name="connsiteY9" fmla="*/ 527970 h 1211658"/>
              <a:gd name="connsiteX10" fmla="*/ 74414 w 1542453"/>
              <a:gd name="connsiteY10" fmla="*/ 609454 h 1211658"/>
              <a:gd name="connsiteX11" fmla="*/ 655402 w 1542453"/>
              <a:gd name="connsiteY11" fmla="*/ 1181884 h 1211658"/>
              <a:gd name="connsiteX12" fmla="*/ 728700 w 1542453"/>
              <a:gd name="connsiteY12" fmla="*/ 1210905 h 1211658"/>
              <a:gd name="connsiteX13" fmla="*/ 802928 w 1542453"/>
              <a:gd name="connsiteY13" fmla="*/ 1181884 h 1211658"/>
              <a:gd name="connsiteX14" fmla="*/ 1201229 w 1542453"/>
              <a:gd name="connsiteY14" fmla="*/ 789536 h 1211658"/>
              <a:gd name="connsiteX15" fmla="*/ 1230809 w 1542453"/>
              <a:gd name="connsiteY15" fmla="*/ 717540 h 1211658"/>
              <a:gd name="connsiteX16" fmla="*/ 333375 w 1542453"/>
              <a:gd name="connsiteY16" fmla="*/ 328912 h 1211658"/>
              <a:gd name="connsiteX17" fmla="*/ 260077 w 1542453"/>
              <a:gd name="connsiteY17" fmla="*/ 358678 h 1211658"/>
              <a:gd name="connsiteX18" fmla="*/ 186965 w 1542453"/>
              <a:gd name="connsiteY18" fmla="*/ 328912 h 1211658"/>
              <a:gd name="connsiteX19" fmla="*/ 156828 w 1542453"/>
              <a:gd name="connsiteY19" fmla="*/ 256917 h 1211658"/>
              <a:gd name="connsiteX20" fmla="*/ 186965 w 1542453"/>
              <a:gd name="connsiteY20" fmla="*/ 184735 h 1211658"/>
              <a:gd name="connsiteX21" fmla="*/ 260077 w 1542453"/>
              <a:gd name="connsiteY21" fmla="*/ 155156 h 1211658"/>
              <a:gd name="connsiteX22" fmla="*/ 333375 w 1542453"/>
              <a:gd name="connsiteY22" fmla="*/ 184735 h 1211658"/>
              <a:gd name="connsiteX23" fmla="*/ 362769 w 1542453"/>
              <a:gd name="connsiteY23" fmla="*/ 256917 h 1211658"/>
              <a:gd name="connsiteX24" fmla="*/ 333375 w 1542453"/>
              <a:gd name="connsiteY24" fmla="*/ 328912 h 1211658"/>
              <a:gd name="connsiteX25" fmla="*/ 1512838 w 1542453"/>
              <a:gd name="connsiteY25" fmla="*/ 643684 h 1211658"/>
              <a:gd name="connsiteX26" fmla="*/ 931850 w 1542453"/>
              <a:gd name="connsiteY26" fmla="*/ 73114 h 1211658"/>
              <a:gd name="connsiteX27" fmla="*/ 849064 w 1542453"/>
              <a:gd name="connsiteY27" fmla="*/ 21210 h 1211658"/>
              <a:gd name="connsiteX28" fmla="*/ 754373 w 1542453"/>
              <a:gd name="connsiteY28" fmla="*/ 2 h 1211658"/>
              <a:gd name="connsiteX29" fmla="*/ 571500 w 1542453"/>
              <a:gd name="connsiteY29" fmla="*/ 2 h 1211658"/>
              <a:gd name="connsiteX30" fmla="*/ 666378 w 1542453"/>
              <a:gd name="connsiteY30" fmla="*/ 21210 h 1211658"/>
              <a:gd name="connsiteX31" fmla="*/ 749164 w 1542453"/>
              <a:gd name="connsiteY31" fmla="*/ 73114 h 1211658"/>
              <a:gd name="connsiteX32" fmla="*/ 1330151 w 1542453"/>
              <a:gd name="connsiteY32" fmla="*/ 643684 h 1211658"/>
              <a:gd name="connsiteX33" fmla="*/ 1360289 w 1542453"/>
              <a:gd name="connsiteY33" fmla="*/ 716982 h 1211658"/>
              <a:gd name="connsiteX34" fmla="*/ 1330151 w 1542453"/>
              <a:gd name="connsiteY34" fmla="*/ 788977 h 1211658"/>
              <a:gd name="connsiteX35" fmla="*/ 949337 w 1542453"/>
              <a:gd name="connsiteY35" fmla="*/ 1165327 h 1211658"/>
              <a:gd name="connsiteX36" fmla="*/ 992498 w 1542453"/>
              <a:gd name="connsiteY36" fmla="*/ 1201045 h 1211658"/>
              <a:gd name="connsiteX37" fmla="*/ 1040123 w 1542453"/>
              <a:gd name="connsiteY37" fmla="*/ 1211649 h 1211658"/>
              <a:gd name="connsiteX38" fmla="*/ 1114537 w 1542453"/>
              <a:gd name="connsiteY38" fmla="*/ 1182070 h 1211658"/>
              <a:gd name="connsiteX39" fmla="*/ 1512838 w 1542453"/>
              <a:gd name="connsiteY39" fmla="*/ 788605 h 1211658"/>
              <a:gd name="connsiteX40" fmla="*/ 1542418 w 1542453"/>
              <a:gd name="connsiteY40" fmla="*/ 716424 h 1211658"/>
              <a:gd name="connsiteX41" fmla="*/ 1512838 w 1542453"/>
              <a:gd name="connsiteY41" fmla="*/ 643684 h 1211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42453" h="1211658">
                <a:moveTo>
                  <a:pt x="1230809" y="717540"/>
                </a:moveTo>
                <a:cubicBezTo>
                  <a:pt x="1230995" y="690193"/>
                  <a:pt x="1220391" y="663776"/>
                  <a:pt x="1201229" y="644242"/>
                </a:cubicBezTo>
                <a:lnTo>
                  <a:pt x="620241" y="73114"/>
                </a:lnTo>
                <a:cubicBezTo>
                  <a:pt x="599777" y="53022"/>
                  <a:pt x="571500" y="35721"/>
                  <a:pt x="537456" y="21210"/>
                </a:cubicBezTo>
                <a:cubicBezTo>
                  <a:pt x="507504" y="8002"/>
                  <a:pt x="475320" y="746"/>
                  <a:pt x="442764" y="2"/>
                </a:cubicBezTo>
                <a:lnTo>
                  <a:pt x="104552" y="2"/>
                </a:lnTo>
                <a:cubicBezTo>
                  <a:pt x="77019" y="-184"/>
                  <a:pt x="50416" y="10978"/>
                  <a:pt x="31254" y="30884"/>
                </a:cubicBezTo>
                <a:cubicBezTo>
                  <a:pt x="11348" y="49488"/>
                  <a:pt x="0" y="75533"/>
                  <a:pt x="0" y="102880"/>
                </a:cubicBezTo>
                <a:lnTo>
                  <a:pt x="0" y="434580"/>
                </a:lnTo>
                <a:cubicBezTo>
                  <a:pt x="0" y="462486"/>
                  <a:pt x="6883" y="494484"/>
                  <a:pt x="21580" y="527970"/>
                </a:cubicBezTo>
                <a:cubicBezTo>
                  <a:pt x="36277" y="562573"/>
                  <a:pt x="52834" y="589362"/>
                  <a:pt x="74414" y="609454"/>
                </a:cubicBezTo>
                <a:lnTo>
                  <a:pt x="655402" y="1181884"/>
                </a:lnTo>
                <a:cubicBezTo>
                  <a:pt x="674750" y="1201231"/>
                  <a:pt x="701353" y="1211835"/>
                  <a:pt x="728700" y="1210905"/>
                </a:cubicBezTo>
                <a:cubicBezTo>
                  <a:pt x="756233" y="1211277"/>
                  <a:pt x="782836" y="1200859"/>
                  <a:pt x="802928" y="1181884"/>
                </a:cubicBezTo>
                <a:lnTo>
                  <a:pt x="1201229" y="789536"/>
                </a:lnTo>
                <a:cubicBezTo>
                  <a:pt x="1220205" y="770188"/>
                  <a:pt x="1230809" y="744329"/>
                  <a:pt x="1230809" y="717540"/>
                </a:cubicBezTo>
                <a:close/>
                <a:moveTo>
                  <a:pt x="333375" y="328912"/>
                </a:moveTo>
                <a:cubicBezTo>
                  <a:pt x="314027" y="348446"/>
                  <a:pt x="287610" y="359236"/>
                  <a:pt x="260077" y="358678"/>
                </a:cubicBezTo>
                <a:cubicBezTo>
                  <a:pt x="232730" y="359236"/>
                  <a:pt x="206127" y="348446"/>
                  <a:pt x="186965" y="328912"/>
                </a:cubicBezTo>
                <a:cubicBezTo>
                  <a:pt x="167246" y="310123"/>
                  <a:pt x="156456" y="284078"/>
                  <a:pt x="156828" y="256917"/>
                </a:cubicBezTo>
                <a:cubicBezTo>
                  <a:pt x="156828" y="229012"/>
                  <a:pt x="166501" y="205013"/>
                  <a:pt x="186965" y="184735"/>
                </a:cubicBezTo>
                <a:cubicBezTo>
                  <a:pt x="206313" y="165388"/>
                  <a:pt x="232730" y="154598"/>
                  <a:pt x="260077" y="155156"/>
                </a:cubicBezTo>
                <a:cubicBezTo>
                  <a:pt x="288541" y="155156"/>
                  <a:pt x="312911" y="164643"/>
                  <a:pt x="333375" y="184735"/>
                </a:cubicBezTo>
                <a:cubicBezTo>
                  <a:pt x="353839" y="204827"/>
                  <a:pt x="362769" y="228826"/>
                  <a:pt x="362769" y="256917"/>
                </a:cubicBezTo>
                <a:cubicBezTo>
                  <a:pt x="364257" y="284078"/>
                  <a:pt x="353467" y="310681"/>
                  <a:pt x="333375" y="328912"/>
                </a:cubicBezTo>
                <a:close/>
                <a:moveTo>
                  <a:pt x="1512838" y="643684"/>
                </a:moveTo>
                <a:lnTo>
                  <a:pt x="931850" y="73114"/>
                </a:lnTo>
                <a:cubicBezTo>
                  <a:pt x="911386" y="53022"/>
                  <a:pt x="883109" y="35721"/>
                  <a:pt x="849064" y="21210"/>
                </a:cubicBezTo>
                <a:cubicBezTo>
                  <a:pt x="819113" y="8002"/>
                  <a:pt x="786929" y="746"/>
                  <a:pt x="754373" y="2"/>
                </a:cubicBezTo>
                <a:lnTo>
                  <a:pt x="571500" y="2"/>
                </a:lnTo>
                <a:cubicBezTo>
                  <a:pt x="599963" y="2"/>
                  <a:pt x="632334" y="6700"/>
                  <a:pt x="666378" y="21210"/>
                </a:cubicBezTo>
                <a:cubicBezTo>
                  <a:pt x="701539" y="35721"/>
                  <a:pt x="728886" y="51906"/>
                  <a:pt x="749164" y="73114"/>
                </a:cubicBezTo>
                <a:lnTo>
                  <a:pt x="1330151" y="643684"/>
                </a:lnTo>
                <a:cubicBezTo>
                  <a:pt x="1349685" y="663032"/>
                  <a:pt x="1360475" y="689449"/>
                  <a:pt x="1360289" y="716982"/>
                </a:cubicBezTo>
                <a:cubicBezTo>
                  <a:pt x="1360847" y="744143"/>
                  <a:pt x="1349871" y="770188"/>
                  <a:pt x="1330151" y="788977"/>
                </a:cubicBezTo>
                <a:lnTo>
                  <a:pt x="949337" y="1165327"/>
                </a:lnTo>
                <a:cubicBezTo>
                  <a:pt x="965895" y="1181512"/>
                  <a:pt x="980591" y="1193232"/>
                  <a:pt x="992498" y="1201045"/>
                </a:cubicBezTo>
                <a:cubicBezTo>
                  <a:pt x="1004404" y="1208673"/>
                  <a:pt x="1020775" y="1211649"/>
                  <a:pt x="1040123" y="1211649"/>
                </a:cubicBezTo>
                <a:cubicBezTo>
                  <a:pt x="1067842" y="1212021"/>
                  <a:pt x="1094631" y="1201417"/>
                  <a:pt x="1114537" y="1182070"/>
                </a:cubicBezTo>
                <a:lnTo>
                  <a:pt x="1512838" y="788605"/>
                </a:lnTo>
                <a:cubicBezTo>
                  <a:pt x="1532372" y="769816"/>
                  <a:pt x="1543162" y="743585"/>
                  <a:pt x="1542418" y="716424"/>
                </a:cubicBezTo>
                <a:cubicBezTo>
                  <a:pt x="1542604" y="689263"/>
                  <a:pt x="1532000" y="663032"/>
                  <a:pt x="1512838" y="643684"/>
                </a:cubicBezTo>
                <a:close/>
              </a:path>
            </a:pathLst>
          </a:custGeom>
          <a:gradFill flip="none" rotWithShape="1">
            <a:gsLst>
              <a:gs pos="63000">
                <a:schemeClr val="accent1"/>
              </a:gs>
              <a:gs pos="0">
                <a:schemeClr val="accent1">
                  <a:lumMod val="60000"/>
                  <a:lumOff val="40000"/>
                </a:schemeClr>
              </a:gs>
              <a:gs pos="99999">
                <a:schemeClr val="accent1">
                  <a:lumMod val="75000"/>
                </a:schemeClr>
              </a:gs>
            </a:gsLst>
            <a:lin ang="2700000" scaled="1"/>
            <a:tileRect/>
          </a:gradFill>
          <a:ln w="819" cap="flat">
            <a:noFill/>
            <a:prstDash val="solid"/>
            <a:miter/>
          </a:ln>
          <a:effectLst>
            <a:outerShdw blurRad="76200" dist="38100" dir="8100000" algn="tr" rotWithShape="0">
              <a:schemeClr val="accent1">
                <a:lumMod val="75000"/>
                <a:alpha val="40000"/>
              </a:scheme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endParaRPr lang="zh-CN" altLang="en-US" sz="1350"/>
          </a:p>
        </p:txBody>
      </p:sp>
      <p:sp>
        <p:nvSpPr>
          <p:cNvPr id="24" name="正文"/>
          <p:cNvSpPr txBox="1"/>
          <p:nvPr>
            <p:custDataLst>
              <p:tags r:id="rId10"/>
            </p:custDataLst>
          </p:nvPr>
        </p:nvSpPr>
        <p:spPr>
          <a:xfrm flipH="1">
            <a:off x="3619976" y="3003471"/>
            <a:ext cx="1350169" cy="621030"/>
          </a:xfrm>
          <a:prstGeom prst="rect">
            <a:avLst/>
          </a:prstGeom>
          <a:noFill/>
        </p:spPr>
        <p:txBody>
          <a:bodyPr wrap="square" lIns="0" tIns="0" rIns="0" bIns="0" rtlCol="0" anchor="t" anchorCtr="0">
            <a:noAutofit/>
          </a:bodyPr>
          <a:lstStyle/>
          <a:p>
            <a:pPr indent="0" fontAlgn="auto">
              <a:lnSpc>
                <a:spcPct val="130000"/>
              </a:lnSpc>
            </a:pPr>
            <a:r>
              <a:rPr lang="zh-CN" altLang="en-US" sz="900" spc="150" dirty="0">
                <a:solidFill>
                  <a:schemeClr val="tx1">
                    <a:lumMod val="85000"/>
                    <a:lumOff val="15000"/>
                  </a:schemeClr>
                </a:solidFill>
                <a:latin typeface="+mn-ea"/>
                <a:sym typeface="+mn-ea"/>
              </a:rPr>
              <a:t>读写锁、泛型</a:t>
            </a:r>
            <a:r>
              <a:rPr lang="en-US" altLang="zh-CN" sz="900" spc="150" dirty="0">
                <a:solidFill>
                  <a:schemeClr val="tx1">
                    <a:lumMod val="85000"/>
                    <a:lumOff val="15000"/>
                  </a:schemeClr>
                </a:solidFill>
                <a:latin typeface="+mn-ea"/>
                <a:sym typeface="+mn-ea"/>
              </a:rPr>
              <a:t>lambda</a:t>
            </a:r>
            <a:endParaRPr lang="en-US" altLang="zh-CN" sz="900" spc="150" dirty="0">
              <a:solidFill>
                <a:schemeClr val="tx1">
                  <a:lumMod val="85000"/>
                  <a:lumOff val="15000"/>
                </a:schemeClr>
              </a:solidFill>
              <a:latin typeface="+mn-ea"/>
              <a:sym typeface="+mn-ea"/>
            </a:endParaRPr>
          </a:p>
        </p:txBody>
      </p:sp>
      <p:sp>
        <p:nvSpPr>
          <p:cNvPr id="25" name="标题"/>
          <p:cNvSpPr txBox="1"/>
          <p:nvPr>
            <p:custDataLst>
              <p:tags r:id="rId11"/>
            </p:custDataLst>
          </p:nvPr>
        </p:nvSpPr>
        <p:spPr>
          <a:xfrm flipH="1">
            <a:off x="3624263" y="2665810"/>
            <a:ext cx="1346359" cy="276225"/>
          </a:xfrm>
          <a:prstGeom prst="rect">
            <a:avLst/>
          </a:prstGeom>
          <a:noFill/>
        </p:spPr>
        <p:txBody>
          <a:bodyPr wrap="square" lIns="0" tIns="0" rIns="0" bIns="0" rtlCol="0" anchor="b">
            <a:noAutofit/>
          </a:bodyPr>
          <a:lstStyle/>
          <a:p>
            <a:r>
              <a:rPr lang="en-US" altLang="zh-CN" sz="1350" b="1" spc="300" dirty="0">
                <a:gradFill>
                  <a:gsLst>
                    <a:gs pos="36000">
                      <a:schemeClr val="accent1"/>
                    </a:gs>
                    <a:gs pos="99999">
                      <a:schemeClr val="accent1">
                        <a:lumMod val="75000"/>
                      </a:schemeClr>
                    </a:gs>
                  </a:gsLst>
                  <a:lin ang="2700000" scaled="1"/>
                </a:gradFill>
                <a:latin typeface="+mn-ea"/>
              </a:rPr>
              <a:t>C++14</a:t>
            </a:r>
            <a:endParaRPr lang="en-US" altLang="zh-CN" sz="1350" b="1" spc="300" dirty="0">
              <a:gradFill>
                <a:gsLst>
                  <a:gs pos="36000">
                    <a:schemeClr val="accent1"/>
                  </a:gs>
                  <a:gs pos="99999">
                    <a:schemeClr val="accent1">
                      <a:lumMod val="75000"/>
                    </a:schemeClr>
                  </a:gs>
                </a:gsLst>
                <a:lin ang="2700000" scaled="1"/>
              </a:gradFill>
              <a:latin typeface="+mn-ea"/>
            </a:endParaRPr>
          </a:p>
        </p:txBody>
      </p:sp>
      <p:sp>
        <p:nvSpPr>
          <p:cNvPr id="39" name="正文"/>
          <p:cNvSpPr txBox="1"/>
          <p:nvPr>
            <p:custDataLst>
              <p:tags r:id="rId12"/>
            </p:custDataLst>
          </p:nvPr>
        </p:nvSpPr>
        <p:spPr>
          <a:xfrm flipH="1">
            <a:off x="1577340" y="3003471"/>
            <a:ext cx="1350169" cy="621030"/>
          </a:xfrm>
          <a:prstGeom prst="rect">
            <a:avLst/>
          </a:prstGeom>
          <a:noFill/>
        </p:spPr>
        <p:txBody>
          <a:bodyPr wrap="square" lIns="0" tIns="0" rIns="0" bIns="0" rtlCol="0" anchor="t" anchorCtr="0">
            <a:noAutofit/>
          </a:bodyPr>
          <a:lstStyle/>
          <a:p>
            <a:pPr indent="0" fontAlgn="auto">
              <a:lnSpc>
                <a:spcPct val="130000"/>
              </a:lnSpc>
            </a:pPr>
            <a:r>
              <a:rPr lang="en-US" altLang="zh-CN" sz="900" spc="150" dirty="0">
                <a:solidFill>
                  <a:schemeClr val="tx1">
                    <a:lumMod val="85000"/>
                    <a:lumOff val="15000"/>
                  </a:schemeClr>
                </a:solidFill>
                <a:latin typeface="+mn-ea"/>
                <a:sym typeface="+mn-ea"/>
              </a:rPr>
              <a:t>C++</a:t>
            </a:r>
            <a:r>
              <a:rPr lang="zh-CN" altLang="en-US" sz="900" spc="150" dirty="0">
                <a:solidFill>
                  <a:schemeClr val="tx1">
                    <a:lumMod val="85000"/>
                    <a:lumOff val="15000"/>
                  </a:schemeClr>
                </a:solidFill>
                <a:latin typeface="+mn-ea"/>
                <a:sym typeface="+mn-ea"/>
              </a:rPr>
              <a:t>第一个标准化</a:t>
            </a:r>
            <a:r>
              <a:rPr lang="zh-CN" altLang="en-US" sz="900" spc="150" dirty="0">
                <a:solidFill>
                  <a:schemeClr val="tx1">
                    <a:lumMod val="85000"/>
                    <a:lumOff val="15000"/>
                  </a:schemeClr>
                </a:solidFill>
                <a:latin typeface="+mn-ea"/>
                <a:sym typeface="+mn-ea"/>
              </a:rPr>
              <a:t>版本，</a:t>
            </a:r>
            <a:endParaRPr lang="zh-CN" altLang="en-US" sz="900" spc="150" dirty="0">
              <a:solidFill>
                <a:schemeClr val="tx1">
                  <a:lumMod val="85000"/>
                  <a:lumOff val="15000"/>
                </a:schemeClr>
              </a:solidFill>
              <a:latin typeface="+mn-ea"/>
              <a:sym typeface="+mn-ea"/>
            </a:endParaRPr>
          </a:p>
          <a:p>
            <a:pPr indent="0" fontAlgn="auto">
              <a:lnSpc>
                <a:spcPct val="130000"/>
              </a:lnSpc>
            </a:pPr>
            <a:r>
              <a:rPr lang="zh-CN" altLang="en-US" sz="900" spc="150" dirty="0">
                <a:solidFill>
                  <a:schemeClr val="tx1">
                    <a:lumMod val="85000"/>
                    <a:lumOff val="15000"/>
                  </a:schemeClr>
                </a:solidFill>
                <a:latin typeface="+mn-ea"/>
                <a:sym typeface="+mn-ea"/>
              </a:rPr>
              <a:t>内容包括类、模板、</a:t>
            </a:r>
            <a:r>
              <a:rPr lang="en-US" altLang="zh-CN" sz="900" spc="150" dirty="0">
                <a:solidFill>
                  <a:schemeClr val="tx1">
                    <a:lumMod val="85000"/>
                    <a:lumOff val="15000"/>
                  </a:schemeClr>
                </a:solidFill>
                <a:latin typeface="+mn-ea"/>
                <a:sym typeface="+mn-ea"/>
              </a:rPr>
              <a:t>STL</a:t>
            </a:r>
            <a:r>
              <a:rPr lang="zh-CN" altLang="en-US" sz="900" spc="150" dirty="0">
                <a:solidFill>
                  <a:schemeClr val="tx1">
                    <a:lumMod val="85000"/>
                    <a:lumOff val="15000"/>
                  </a:schemeClr>
                </a:solidFill>
                <a:latin typeface="+mn-ea"/>
                <a:sym typeface="+mn-ea"/>
              </a:rPr>
              <a:t>、</a:t>
            </a:r>
            <a:r>
              <a:rPr lang="en-US" altLang="zh-CN" sz="900" spc="150" dirty="0">
                <a:solidFill>
                  <a:schemeClr val="tx1">
                    <a:lumMod val="85000"/>
                    <a:lumOff val="15000"/>
                  </a:schemeClr>
                </a:solidFill>
                <a:latin typeface="+mn-ea"/>
                <a:sym typeface="+mn-ea"/>
              </a:rPr>
              <a:t>String</a:t>
            </a:r>
            <a:r>
              <a:rPr lang="zh-CN" altLang="en-US" sz="900" spc="150" dirty="0">
                <a:solidFill>
                  <a:schemeClr val="tx1">
                    <a:lumMod val="85000"/>
                    <a:lumOff val="15000"/>
                  </a:schemeClr>
                </a:solidFill>
                <a:latin typeface="+mn-ea"/>
                <a:sym typeface="+mn-ea"/>
              </a:rPr>
              <a:t>、</a:t>
            </a:r>
            <a:r>
              <a:rPr lang="en-US" altLang="zh-CN" sz="900" spc="150" dirty="0">
                <a:solidFill>
                  <a:schemeClr val="tx1">
                    <a:lumMod val="85000"/>
                    <a:lumOff val="15000"/>
                  </a:schemeClr>
                </a:solidFill>
                <a:latin typeface="+mn-ea"/>
                <a:sym typeface="+mn-ea"/>
              </a:rPr>
              <a:t>I/O Streams</a:t>
            </a:r>
            <a:endParaRPr lang="zh-CN" altLang="en-US" sz="900" spc="150" dirty="0">
              <a:solidFill>
                <a:schemeClr val="tx1">
                  <a:lumMod val="85000"/>
                  <a:lumOff val="15000"/>
                </a:schemeClr>
              </a:solidFill>
              <a:latin typeface="+mn-ea"/>
              <a:sym typeface="+mn-ea"/>
            </a:endParaRPr>
          </a:p>
        </p:txBody>
      </p:sp>
      <p:sp>
        <p:nvSpPr>
          <p:cNvPr id="40" name="标题"/>
          <p:cNvSpPr txBox="1"/>
          <p:nvPr>
            <p:custDataLst>
              <p:tags r:id="rId13"/>
            </p:custDataLst>
          </p:nvPr>
        </p:nvSpPr>
        <p:spPr>
          <a:xfrm flipH="1">
            <a:off x="1580674" y="2665810"/>
            <a:ext cx="1346359" cy="276225"/>
          </a:xfrm>
          <a:prstGeom prst="rect">
            <a:avLst/>
          </a:prstGeom>
          <a:noFill/>
        </p:spPr>
        <p:txBody>
          <a:bodyPr wrap="square" lIns="0" tIns="0" rIns="0" bIns="0" rtlCol="0" anchor="b">
            <a:noAutofit/>
          </a:bodyPr>
          <a:lstStyle/>
          <a:p>
            <a:r>
              <a:rPr lang="en-US" altLang="zh-CN" sz="1350" b="1" spc="300" dirty="0">
                <a:gradFill>
                  <a:gsLst>
                    <a:gs pos="36000">
                      <a:schemeClr val="accent1"/>
                    </a:gs>
                    <a:gs pos="99999">
                      <a:schemeClr val="accent1">
                        <a:lumMod val="75000"/>
                      </a:schemeClr>
                    </a:gs>
                  </a:gsLst>
                  <a:lin ang="2700000" scaled="1"/>
                </a:gradFill>
                <a:latin typeface="+mn-ea"/>
              </a:rPr>
              <a:t>C++98</a:t>
            </a:r>
            <a:endParaRPr lang="en-US" altLang="zh-CN" sz="1350" b="1" spc="300" dirty="0">
              <a:gradFill>
                <a:gsLst>
                  <a:gs pos="36000">
                    <a:schemeClr val="accent1"/>
                  </a:gs>
                  <a:gs pos="99999">
                    <a:schemeClr val="accent1">
                      <a:lumMod val="75000"/>
                    </a:schemeClr>
                  </a:gs>
                </a:gsLst>
                <a:lin ang="2700000" scaled="1"/>
              </a:gradFill>
              <a:latin typeface="+mn-ea"/>
            </a:endParaRPr>
          </a:p>
        </p:txBody>
      </p:sp>
      <p:sp>
        <p:nvSpPr>
          <p:cNvPr id="43" name="正文"/>
          <p:cNvSpPr txBox="1"/>
          <p:nvPr>
            <p:custDataLst>
              <p:tags r:id="rId14"/>
            </p:custDataLst>
          </p:nvPr>
        </p:nvSpPr>
        <p:spPr>
          <a:xfrm flipH="1">
            <a:off x="4274185" y="4459605"/>
            <a:ext cx="1316990" cy="985520"/>
          </a:xfrm>
          <a:prstGeom prst="rect">
            <a:avLst/>
          </a:prstGeom>
          <a:noFill/>
        </p:spPr>
        <p:txBody>
          <a:bodyPr wrap="square" lIns="0" tIns="0" rIns="0" bIns="0" rtlCol="0" anchor="t" anchorCtr="0">
            <a:noAutofit/>
          </a:bodyPr>
          <a:lstStyle/>
          <a:p>
            <a:pPr indent="0" fontAlgn="auto">
              <a:lnSpc>
                <a:spcPct val="130000"/>
              </a:lnSpc>
            </a:pPr>
            <a:r>
              <a:rPr lang="zh-CN" altLang="en-US" sz="900" spc="150" dirty="0">
                <a:solidFill>
                  <a:schemeClr val="tx1">
                    <a:lumMod val="85000"/>
                    <a:lumOff val="15000"/>
                  </a:schemeClr>
                </a:solidFill>
                <a:latin typeface="+mn-ea"/>
                <a:sym typeface="+mn-ea"/>
              </a:rPr>
              <a:t>折叠表达式、</a:t>
            </a:r>
            <a:r>
              <a:rPr lang="en-US" altLang="zh-CN" sz="900" spc="150" dirty="0">
                <a:solidFill>
                  <a:schemeClr val="tx1">
                    <a:lumMod val="85000"/>
                    <a:lumOff val="15000"/>
                  </a:schemeClr>
                </a:solidFill>
                <a:latin typeface="+mn-ea"/>
                <a:sym typeface="+mn-ea"/>
              </a:rPr>
              <a:t>constexpr if</a:t>
            </a:r>
            <a:r>
              <a:rPr lang="zh-CN" altLang="en-US" sz="900" spc="150" dirty="0">
                <a:solidFill>
                  <a:schemeClr val="tx1">
                    <a:lumMod val="85000"/>
                    <a:lumOff val="15000"/>
                  </a:schemeClr>
                </a:solidFill>
                <a:latin typeface="+mn-ea"/>
                <a:sym typeface="+mn-ea"/>
              </a:rPr>
              <a:t>、</a:t>
            </a:r>
            <a:r>
              <a:rPr lang="en-US" altLang="zh-CN" sz="900" spc="150" dirty="0">
                <a:solidFill>
                  <a:schemeClr val="tx1">
                    <a:lumMod val="85000"/>
                    <a:lumOff val="15000"/>
                  </a:schemeClr>
                </a:solidFill>
                <a:latin typeface="+mn-ea"/>
                <a:sym typeface="+mn-ea"/>
              </a:rPr>
              <a:t>structured binding</a:t>
            </a:r>
            <a:r>
              <a:rPr lang="zh-CN" altLang="en-US" sz="900" spc="150" dirty="0">
                <a:solidFill>
                  <a:schemeClr val="tx1">
                    <a:lumMod val="85000"/>
                    <a:lumOff val="15000"/>
                  </a:schemeClr>
                </a:solidFill>
                <a:latin typeface="+mn-ea"/>
                <a:sym typeface="+mn-ea"/>
              </a:rPr>
              <a:t>、</a:t>
            </a:r>
            <a:r>
              <a:rPr lang="en-US" altLang="zh-CN" sz="900" spc="150" dirty="0">
                <a:solidFill>
                  <a:schemeClr val="tx1">
                    <a:lumMod val="85000"/>
                    <a:lumOff val="15000"/>
                  </a:schemeClr>
                </a:solidFill>
                <a:latin typeface="+mn-ea"/>
                <a:sym typeface="+mn-ea"/>
              </a:rPr>
              <a:t>string_view</a:t>
            </a:r>
            <a:r>
              <a:rPr lang="zh-CN" altLang="en-US" sz="900" spc="150" dirty="0">
                <a:solidFill>
                  <a:schemeClr val="tx1">
                    <a:lumMod val="85000"/>
                    <a:lumOff val="15000"/>
                  </a:schemeClr>
                </a:solidFill>
                <a:latin typeface="+mn-ea"/>
                <a:sym typeface="+mn-ea"/>
              </a:rPr>
              <a:t>、并行</a:t>
            </a:r>
            <a:r>
              <a:rPr lang="en-US" altLang="zh-CN" sz="900" spc="150" dirty="0">
                <a:solidFill>
                  <a:schemeClr val="tx1">
                    <a:lumMod val="85000"/>
                    <a:lumOff val="15000"/>
                  </a:schemeClr>
                </a:solidFill>
                <a:latin typeface="+mn-ea"/>
                <a:sym typeface="+mn-ea"/>
              </a:rPr>
              <a:t>STL</a:t>
            </a:r>
            <a:endParaRPr lang="en-US" altLang="zh-CN" sz="900" spc="150" dirty="0">
              <a:solidFill>
                <a:schemeClr val="tx1">
                  <a:lumMod val="85000"/>
                  <a:lumOff val="15000"/>
                </a:schemeClr>
              </a:solidFill>
              <a:latin typeface="+mn-ea"/>
              <a:sym typeface="+mn-ea"/>
            </a:endParaRPr>
          </a:p>
        </p:txBody>
      </p:sp>
      <p:sp>
        <p:nvSpPr>
          <p:cNvPr id="44" name="标题"/>
          <p:cNvSpPr txBox="1"/>
          <p:nvPr>
            <p:custDataLst>
              <p:tags r:id="rId15"/>
            </p:custDataLst>
          </p:nvPr>
        </p:nvSpPr>
        <p:spPr>
          <a:xfrm flipH="1">
            <a:off x="4277678" y="4121706"/>
            <a:ext cx="1346359" cy="276225"/>
          </a:xfrm>
          <a:prstGeom prst="rect">
            <a:avLst/>
          </a:prstGeom>
          <a:noFill/>
        </p:spPr>
        <p:txBody>
          <a:bodyPr wrap="square" lIns="0" tIns="0" rIns="0" bIns="0" rtlCol="0" anchor="b">
            <a:noAutofit/>
          </a:bodyPr>
          <a:lstStyle/>
          <a:p>
            <a:r>
              <a:rPr lang="en-US" altLang="zh-CN" sz="1350" b="1" spc="300" dirty="0">
                <a:gradFill>
                  <a:gsLst>
                    <a:gs pos="36000">
                      <a:schemeClr val="accent1"/>
                    </a:gs>
                    <a:gs pos="99999">
                      <a:schemeClr val="accent1">
                        <a:lumMod val="75000"/>
                      </a:schemeClr>
                    </a:gs>
                  </a:gsLst>
                  <a:lin ang="2700000" scaled="1"/>
                </a:gradFill>
                <a:latin typeface="+mn-ea"/>
              </a:rPr>
              <a:t>C++17</a:t>
            </a:r>
            <a:endParaRPr lang="en-US" altLang="zh-CN" sz="1350" b="1" spc="300" dirty="0">
              <a:gradFill>
                <a:gsLst>
                  <a:gs pos="36000">
                    <a:schemeClr val="accent1"/>
                  </a:gs>
                  <a:gs pos="99999">
                    <a:schemeClr val="accent1">
                      <a:lumMod val="75000"/>
                    </a:schemeClr>
                  </a:gs>
                </a:gsLst>
                <a:lin ang="2700000" scaled="1"/>
              </a:gradFill>
              <a:latin typeface="+mn-ea"/>
            </a:endParaRPr>
          </a:p>
        </p:txBody>
      </p:sp>
      <p:sp>
        <p:nvSpPr>
          <p:cNvPr id="19" name="图形 15"/>
          <p:cNvSpPr/>
          <p:nvPr>
            <p:custDataLst>
              <p:tags r:id="rId16"/>
            </p:custDataLst>
          </p:nvPr>
        </p:nvSpPr>
        <p:spPr>
          <a:xfrm>
            <a:off x="719138" y="3122550"/>
            <a:ext cx="690563" cy="1476851"/>
          </a:xfrm>
          <a:custGeom>
            <a:avLst/>
            <a:gdLst>
              <a:gd name="connsiteX0" fmla="*/ 96537 w 1124449"/>
              <a:gd name="connsiteY0" fmla="*/ 17265 h 2405060"/>
              <a:gd name="connsiteX1" fmla="*/ 1094918 w 1124449"/>
              <a:gd name="connsiteY1" fmla="*/ 1119002 h 2405060"/>
              <a:gd name="connsiteX2" fmla="*/ 1095353 w 1124449"/>
              <a:gd name="connsiteY2" fmla="*/ 1271430 h 2405060"/>
              <a:gd name="connsiteX3" fmla="*/ 93063 w 1124449"/>
              <a:gd name="connsiteY3" fmla="*/ 2390538 h 2405060"/>
              <a:gd name="connsiteX4" fmla="*/ 21408 w 1124449"/>
              <a:gd name="connsiteY4" fmla="*/ 2347111 h 2405060"/>
              <a:gd name="connsiteX5" fmla="*/ 5775 w 1124449"/>
              <a:gd name="connsiteY5" fmla="*/ 70245 h 2405060"/>
              <a:gd name="connsiteX6" fmla="*/ 96537 w 1124449"/>
              <a:gd name="connsiteY6" fmla="*/ 17265 h 2405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449" h="2405060">
                <a:moveTo>
                  <a:pt x="96537" y="17265"/>
                </a:moveTo>
                <a:lnTo>
                  <a:pt x="1094918" y="1119002"/>
                </a:lnTo>
                <a:cubicBezTo>
                  <a:pt x="1134002" y="1161994"/>
                  <a:pt x="1134437" y="1228003"/>
                  <a:pt x="1095353" y="1271430"/>
                </a:cubicBezTo>
                <a:lnTo>
                  <a:pt x="93063" y="2390538"/>
                </a:lnTo>
                <a:cubicBezTo>
                  <a:pt x="61361" y="2425713"/>
                  <a:pt x="4472" y="2391406"/>
                  <a:pt x="21408" y="2347111"/>
                </a:cubicBezTo>
                <a:cubicBezTo>
                  <a:pt x="171665" y="1954099"/>
                  <a:pt x="642846" y="1238425"/>
                  <a:pt x="5775" y="70245"/>
                </a:cubicBezTo>
                <a:cubicBezTo>
                  <a:pt x="-22018" y="19002"/>
                  <a:pt x="57453" y="-25728"/>
                  <a:pt x="96537" y="17265"/>
                </a:cubicBezTo>
                <a:close/>
              </a:path>
            </a:pathLst>
          </a:custGeom>
          <a:gradFill flip="none" rotWithShape="0">
            <a:gsLst>
              <a:gs pos="12000">
                <a:schemeClr val="accent1">
                  <a:lumMod val="40000"/>
                  <a:lumOff val="60000"/>
                </a:schemeClr>
              </a:gs>
              <a:gs pos="33000">
                <a:schemeClr val="accent1"/>
              </a:gs>
              <a:gs pos="71000">
                <a:schemeClr val="accent1">
                  <a:lumMod val="75000"/>
                </a:schemeClr>
              </a:gs>
            </a:gsLst>
            <a:lin ang="2700000" scaled="1"/>
            <a:tileRect/>
          </a:gradFill>
          <a:ln w="25400" cap="flat">
            <a:noFill/>
            <a:miter lim="800000"/>
            <a:headEnd type="none" w="med" len="med"/>
            <a:tailEnd type="none" w="med" len="med"/>
          </a:ln>
          <a:effectLst>
            <a:outerShdw blurRad="63500" dist="190500" dir="2400000" sx="102000" sy="102000" algn="ctr" rotWithShape="0">
              <a:schemeClr val="accent1">
                <a:alpha val="15000"/>
              </a:schemeClr>
            </a:outerShdw>
          </a:effectLst>
        </p:spPr>
        <p:txBody>
          <a:bodyPr lIns="0" tIns="0" rIns="0" bIns="0"/>
          <a:lstStyle/>
          <a:p>
            <a:endParaRPr lang="zh-CN" altLang="en-US" sz="1350" kern="0">
              <a:solidFill>
                <a:prstClr val="black"/>
              </a:solidFill>
              <a:latin typeface="等线" panose="02010600030101010101" charset="-122"/>
              <a:cs typeface="Arial" panose="020B0604020202020204"/>
            </a:endParaRPr>
          </a:p>
        </p:txBody>
      </p:sp>
      <p:sp>
        <p:nvSpPr>
          <p:cNvPr id="4" name="正文"/>
          <p:cNvSpPr txBox="1"/>
          <p:nvPr>
            <p:custDataLst>
              <p:tags r:id="rId17"/>
            </p:custDataLst>
          </p:nvPr>
        </p:nvSpPr>
        <p:spPr>
          <a:xfrm flipH="1">
            <a:off x="5756910" y="3003550"/>
            <a:ext cx="1638300" cy="621030"/>
          </a:xfrm>
          <a:prstGeom prst="rect">
            <a:avLst/>
          </a:prstGeom>
          <a:noFill/>
        </p:spPr>
        <p:txBody>
          <a:bodyPr wrap="square" lIns="0" tIns="0" rIns="0" bIns="0" rtlCol="0" anchor="t" anchorCtr="0">
            <a:noAutofit/>
          </a:bodyPr>
          <a:lstStyle/>
          <a:p>
            <a:pPr indent="0" fontAlgn="auto">
              <a:lnSpc>
                <a:spcPct val="130000"/>
              </a:lnSpc>
            </a:pPr>
            <a:r>
              <a:rPr lang="en-US" altLang="zh-CN" sz="900" spc="150" dirty="0">
                <a:solidFill>
                  <a:schemeClr val="tx1">
                    <a:lumMod val="85000"/>
                    <a:lumOff val="15000"/>
                  </a:schemeClr>
                </a:solidFill>
                <a:latin typeface="+mn-ea"/>
                <a:sym typeface="+mn-ea"/>
              </a:rPr>
              <a:t>Modules</a:t>
            </a:r>
            <a:r>
              <a:rPr lang="zh-CN" altLang="en-US" sz="900" spc="150" dirty="0">
                <a:solidFill>
                  <a:schemeClr val="tx1">
                    <a:lumMod val="85000"/>
                    <a:lumOff val="15000"/>
                  </a:schemeClr>
                </a:solidFill>
                <a:latin typeface="+mn-ea"/>
                <a:sym typeface="+mn-ea"/>
              </a:rPr>
              <a:t>、</a:t>
            </a:r>
            <a:r>
              <a:rPr lang="en-US" altLang="zh-CN" sz="900" spc="150" dirty="0">
                <a:solidFill>
                  <a:schemeClr val="tx1">
                    <a:lumMod val="85000"/>
                    <a:lumOff val="15000"/>
                  </a:schemeClr>
                </a:solidFill>
                <a:latin typeface="+mn-ea"/>
                <a:sym typeface="+mn-ea"/>
              </a:rPr>
              <a:t>Concepts</a:t>
            </a:r>
            <a:r>
              <a:rPr lang="zh-CN" altLang="en-US" sz="900" spc="150" dirty="0">
                <a:solidFill>
                  <a:schemeClr val="tx1">
                    <a:lumMod val="85000"/>
                    <a:lumOff val="15000"/>
                  </a:schemeClr>
                </a:solidFill>
                <a:latin typeface="+mn-ea"/>
                <a:sym typeface="+mn-ea"/>
              </a:rPr>
              <a:t>、</a:t>
            </a:r>
            <a:endParaRPr lang="zh-CN" altLang="en-US" sz="900" spc="150" dirty="0">
              <a:solidFill>
                <a:schemeClr val="tx1">
                  <a:lumMod val="85000"/>
                  <a:lumOff val="15000"/>
                </a:schemeClr>
              </a:solidFill>
              <a:latin typeface="+mn-ea"/>
              <a:sym typeface="+mn-ea"/>
            </a:endParaRPr>
          </a:p>
          <a:p>
            <a:pPr indent="0" fontAlgn="auto">
              <a:lnSpc>
                <a:spcPct val="130000"/>
              </a:lnSpc>
            </a:pPr>
            <a:r>
              <a:rPr lang="en-US" altLang="zh-CN" sz="900" spc="150" dirty="0">
                <a:solidFill>
                  <a:schemeClr val="tx1">
                    <a:lumMod val="85000"/>
                    <a:lumOff val="15000"/>
                  </a:schemeClr>
                </a:solidFill>
                <a:latin typeface="+mn-ea"/>
                <a:sym typeface="+mn-ea"/>
              </a:rPr>
              <a:t>Ranges</a:t>
            </a:r>
            <a:r>
              <a:rPr lang="zh-CN" altLang="en-US" sz="900" spc="150" dirty="0">
                <a:solidFill>
                  <a:schemeClr val="tx1">
                    <a:lumMod val="85000"/>
                    <a:lumOff val="15000"/>
                  </a:schemeClr>
                </a:solidFill>
                <a:latin typeface="+mn-ea"/>
                <a:sym typeface="+mn-ea"/>
              </a:rPr>
              <a:t>、</a:t>
            </a:r>
            <a:r>
              <a:rPr lang="en-US" altLang="zh-CN" sz="900" spc="150" dirty="0">
                <a:solidFill>
                  <a:schemeClr val="tx1">
                    <a:lumMod val="85000"/>
                    <a:lumOff val="15000"/>
                  </a:schemeClr>
                </a:solidFill>
                <a:latin typeface="+mn-ea"/>
                <a:sym typeface="+mn-ea"/>
              </a:rPr>
              <a:t>Coroutines</a:t>
            </a:r>
            <a:endParaRPr lang="en-US" altLang="zh-CN" sz="900" spc="150" dirty="0">
              <a:solidFill>
                <a:schemeClr val="tx1">
                  <a:lumMod val="85000"/>
                  <a:lumOff val="15000"/>
                </a:schemeClr>
              </a:solidFill>
              <a:latin typeface="+mn-ea"/>
              <a:sym typeface="+mn-ea"/>
            </a:endParaRPr>
          </a:p>
        </p:txBody>
      </p:sp>
      <p:sp>
        <p:nvSpPr>
          <p:cNvPr id="5" name="标题"/>
          <p:cNvSpPr txBox="1"/>
          <p:nvPr>
            <p:custDataLst>
              <p:tags r:id="rId18"/>
            </p:custDataLst>
          </p:nvPr>
        </p:nvSpPr>
        <p:spPr>
          <a:xfrm flipH="1">
            <a:off x="5760244" y="2665810"/>
            <a:ext cx="1346359" cy="276225"/>
          </a:xfrm>
          <a:prstGeom prst="rect">
            <a:avLst/>
          </a:prstGeom>
          <a:noFill/>
        </p:spPr>
        <p:txBody>
          <a:bodyPr wrap="square" lIns="0" tIns="0" rIns="0" bIns="0" rtlCol="0" anchor="b">
            <a:noAutofit/>
          </a:bodyPr>
          <a:lstStyle/>
          <a:p>
            <a:r>
              <a:rPr lang="en-US" altLang="zh-CN" sz="1350" b="1" spc="300" dirty="0">
                <a:gradFill>
                  <a:gsLst>
                    <a:gs pos="36000">
                      <a:schemeClr val="accent1"/>
                    </a:gs>
                    <a:gs pos="99999">
                      <a:schemeClr val="accent1">
                        <a:lumMod val="75000"/>
                      </a:schemeClr>
                    </a:gs>
                  </a:gsLst>
                  <a:lin ang="2700000" scaled="1"/>
                </a:gradFill>
                <a:latin typeface="+mn-ea"/>
              </a:rPr>
              <a:t>C++20</a:t>
            </a:r>
            <a:endParaRPr lang="en-US" altLang="zh-CN" sz="1350" b="1" spc="300" dirty="0">
              <a:gradFill>
                <a:gsLst>
                  <a:gs pos="36000">
                    <a:schemeClr val="accent1"/>
                  </a:gs>
                  <a:gs pos="99999">
                    <a:schemeClr val="accent1">
                      <a:lumMod val="75000"/>
                    </a:schemeClr>
                  </a:gs>
                </a:gsLst>
                <a:lin ang="2700000" scaled="1"/>
              </a:gradFill>
              <a:latin typeface="+mn-ea"/>
            </a:endParaRPr>
          </a:p>
        </p:txBody>
      </p:sp>
      <p:sp>
        <p:nvSpPr>
          <p:cNvPr id="9" name="正文"/>
          <p:cNvSpPr txBox="1"/>
          <p:nvPr>
            <p:custDataLst>
              <p:tags r:id="rId19"/>
            </p:custDataLst>
          </p:nvPr>
        </p:nvSpPr>
        <p:spPr>
          <a:xfrm flipH="1">
            <a:off x="1466850" y="4459605"/>
            <a:ext cx="2132330" cy="773430"/>
          </a:xfrm>
          <a:prstGeom prst="rect">
            <a:avLst/>
          </a:prstGeom>
          <a:noFill/>
        </p:spPr>
        <p:txBody>
          <a:bodyPr wrap="square" lIns="0" tIns="0" rIns="0" bIns="0" rtlCol="0" anchor="t" anchorCtr="0">
            <a:noAutofit/>
          </a:bodyPr>
          <a:lstStyle/>
          <a:p>
            <a:pPr indent="0" fontAlgn="auto">
              <a:lnSpc>
                <a:spcPct val="130000"/>
              </a:lnSpc>
            </a:pPr>
            <a:r>
              <a:rPr lang="en-US" altLang="zh-CN" sz="900" spc="150" dirty="0">
                <a:solidFill>
                  <a:schemeClr val="tx1">
                    <a:lumMod val="85000"/>
                    <a:lumOff val="15000"/>
                  </a:schemeClr>
                </a:solidFill>
                <a:latin typeface="+mn-ea"/>
                <a:sym typeface="+mn-ea"/>
              </a:rPr>
              <a:t>Move</a:t>
            </a:r>
            <a:r>
              <a:rPr lang="zh-CN" altLang="en-US" sz="900" spc="150" dirty="0">
                <a:solidFill>
                  <a:schemeClr val="tx1">
                    <a:lumMod val="85000"/>
                    <a:lumOff val="15000"/>
                  </a:schemeClr>
                </a:solidFill>
                <a:latin typeface="+mn-ea"/>
                <a:sym typeface="+mn-ea"/>
              </a:rPr>
              <a:t>语义、列表初始化、</a:t>
            </a:r>
            <a:r>
              <a:rPr lang="en-US" altLang="zh-CN" sz="900" spc="150" dirty="0">
                <a:solidFill>
                  <a:schemeClr val="tx1">
                    <a:lumMod val="85000"/>
                    <a:lumOff val="15000"/>
                  </a:schemeClr>
                </a:solidFill>
                <a:latin typeface="+mn-ea"/>
                <a:sym typeface="+mn-ea"/>
              </a:rPr>
              <a:t>auto</a:t>
            </a:r>
            <a:r>
              <a:rPr lang="zh-CN" altLang="en-US" sz="900" spc="150" dirty="0">
                <a:solidFill>
                  <a:schemeClr val="tx1">
                    <a:lumMod val="85000"/>
                    <a:lumOff val="15000"/>
                  </a:schemeClr>
                </a:solidFill>
                <a:latin typeface="+mn-ea"/>
                <a:sym typeface="+mn-ea"/>
              </a:rPr>
              <a:t>、</a:t>
            </a:r>
            <a:r>
              <a:rPr lang="en-US" altLang="zh-CN" sz="900" spc="150" dirty="0">
                <a:solidFill>
                  <a:schemeClr val="tx1">
                    <a:lumMod val="85000"/>
                    <a:lumOff val="15000"/>
                  </a:schemeClr>
                </a:solidFill>
                <a:latin typeface="+mn-ea"/>
                <a:sym typeface="+mn-ea"/>
              </a:rPr>
              <a:t>decltype</a:t>
            </a:r>
            <a:r>
              <a:rPr lang="zh-CN" altLang="en-US" sz="900" spc="150" dirty="0">
                <a:solidFill>
                  <a:schemeClr val="tx1">
                    <a:lumMod val="85000"/>
                    <a:lumOff val="15000"/>
                  </a:schemeClr>
                </a:solidFill>
                <a:latin typeface="+mn-ea"/>
                <a:sym typeface="+mn-ea"/>
              </a:rPr>
              <a:t>、</a:t>
            </a:r>
            <a:r>
              <a:rPr lang="en-US" altLang="zh-CN" sz="900" spc="150" dirty="0">
                <a:solidFill>
                  <a:schemeClr val="tx1">
                    <a:lumMod val="85000"/>
                    <a:lumOff val="15000"/>
                  </a:schemeClr>
                </a:solidFill>
                <a:latin typeface="+mn-ea"/>
                <a:sym typeface="+mn-ea"/>
              </a:rPr>
              <a:t>lambda</a:t>
            </a:r>
            <a:r>
              <a:rPr lang="zh-CN" altLang="en-US" sz="900" spc="150" dirty="0">
                <a:solidFill>
                  <a:schemeClr val="tx1">
                    <a:lumMod val="85000"/>
                    <a:lumOff val="15000"/>
                  </a:schemeClr>
                </a:solidFill>
                <a:latin typeface="+mn-ea"/>
                <a:sym typeface="+mn-ea"/>
              </a:rPr>
              <a:t>、</a:t>
            </a:r>
            <a:r>
              <a:rPr lang="en-US" altLang="zh-CN" sz="900" spc="150" dirty="0">
                <a:solidFill>
                  <a:schemeClr val="tx1">
                    <a:lumMod val="85000"/>
                    <a:lumOff val="15000"/>
                  </a:schemeClr>
                </a:solidFill>
                <a:latin typeface="+mn-ea"/>
                <a:sym typeface="+mn-ea"/>
              </a:rPr>
              <a:t>constexpr</a:t>
            </a:r>
            <a:r>
              <a:rPr lang="zh-CN" altLang="en-US" sz="900" spc="150" dirty="0">
                <a:solidFill>
                  <a:schemeClr val="tx1">
                    <a:lumMod val="85000"/>
                    <a:lumOff val="15000"/>
                  </a:schemeClr>
                </a:solidFill>
                <a:latin typeface="+mn-ea"/>
                <a:sym typeface="+mn-ea"/>
              </a:rPr>
              <a:t>、多线程、正则表达式、智能指针、</a:t>
            </a:r>
            <a:r>
              <a:rPr lang="en-US" altLang="zh-CN" sz="900" spc="150" dirty="0">
                <a:solidFill>
                  <a:schemeClr val="tx1">
                    <a:lumMod val="85000"/>
                    <a:lumOff val="15000"/>
                  </a:schemeClr>
                </a:solidFill>
                <a:latin typeface="+mn-ea"/>
                <a:sym typeface="+mn-ea"/>
              </a:rPr>
              <a:t>unordered_</a:t>
            </a:r>
            <a:r>
              <a:rPr lang="en-US" altLang="zh-CN" sz="900" spc="150" dirty="0">
                <a:solidFill>
                  <a:schemeClr val="tx1">
                    <a:lumMod val="85000"/>
                    <a:lumOff val="15000"/>
                  </a:schemeClr>
                </a:solidFill>
                <a:latin typeface="+mn-ea"/>
                <a:sym typeface="+mn-ea"/>
              </a:rPr>
              <a:t>map/unordered_set</a:t>
            </a:r>
            <a:r>
              <a:rPr lang="zh-CN" altLang="en-US" sz="900" spc="150" dirty="0">
                <a:solidFill>
                  <a:schemeClr val="tx1">
                    <a:lumMod val="85000"/>
                    <a:lumOff val="15000"/>
                  </a:schemeClr>
                </a:solidFill>
                <a:latin typeface="+mn-ea"/>
                <a:sym typeface="+mn-ea"/>
              </a:rPr>
              <a:t>、</a:t>
            </a:r>
            <a:r>
              <a:rPr lang="en-US" altLang="zh-CN" sz="900" spc="150" dirty="0">
                <a:solidFill>
                  <a:schemeClr val="tx1">
                    <a:lumMod val="85000"/>
                    <a:lumOff val="15000"/>
                  </a:schemeClr>
                </a:solidFill>
                <a:latin typeface="+mn-ea"/>
                <a:sym typeface="+mn-ea"/>
              </a:rPr>
              <a:t>std::array</a:t>
            </a:r>
            <a:endParaRPr lang="en-US" altLang="zh-CN" sz="900" spc="150" dirty="0">
              <a:solidFill>
                <a:schemeClr val="tx1">
                  <a:lumMod val="85000"/>
                  <a:lumOff val="15000"/>
                </a:schemeClr>
              </a:solidFill>
              <a:latin typeface="+mn-ea"/>
              <a:sym typeface="+mn-ea"/>
            </a:endParaRPr>
          </a:p>
        </p:txBody>
      </p:sp>
      <p:sp>
        <p:nvSpPr>
          <p:cNvPr id="11" name="标题"/>
          <p:cNvSpPr txBox="1"/>
          <p:nvPr>
            <p:custDataLst>
              <p:tags r:id="rId20"/>
            </p:custDataLst>
          </p:nvPr>
        </p:nvSpPr>
        <p:spPr>
          <a:xfrm flipH="1">
            <a:off x="2252186" y="4121706"/>
            <a:ext cx="1346359" cy="276225"/>
          </a:xfrm>
          <a:prstGeom prst="rect">
            <a:avLst/>
          </a:prstGeom>
          <a:noFill/>
        </p:spPr>
        <p:txBody>
          <a:bodyPr wrap="square" lIns="0" tIns="0" rIns="0" bIns="0" rtlCol="0" anchor="b">
            <a:noAutofit/>
          </a:bodyPr>
          <a:lstStyle/>
          <a:p>
            <a:r>
              <a:rPr lang="en-US" altLang="zh-CN" sz="1350" b="1" spc="300" dirty="0">
                <a:gradFill>
                  <a:gsLst>
                    <a:gs pos="36000">
                      <a:schemeClr val="accent1"/>
                    </a:gs>
                    <a:gs pos="99999">
                      <a:schemeClr val="accent1">
                        <a:lumMod val="75000"/>
                      </a:schemeClr>
                    </a:gs>
                  </a:gsLst>
                  <a:lin ang="2700000" scaled="1"/>
                </a:gradFill>
                <a:latin typeface="+mn-ea"/>
              </a:rPr>
              <a:t>C++11</a:t>
            </a:r>
            <a:endParaRPr lang="en-US" altLang="zh-CN" sz="1350" b="1" spc="300" dirty="0">
              <a:gradFill>
                <a:gsLst>
                  <a:gs pos="36000">
                    <a:schemeClr val="accent1"/>
                  </a:gs>
                  <a:gs pos="99999">
                    <a:schemeClr val="accent1">
                      <a:lumMod val="75000"/>
                    </a:schemeClr>
                  </a:gs>
                </a:gsLst>
                <a:lin ang="2700000" scaled="1"/>
              </a:gradFill>
              <a:latin typeface="+mn-ea"/>
            </a:endParaRPr>
          </a:p>
        </p:txBody>
      </p:sp>
    </p:spTree>
    <p:custDataLst>
      <p:tags r:id="rId2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tx1"/>
                </a:solidFill>
                <a:effectLst>
                  <a:outerShdw blurRad="38100" dist="19050" dir="2700000" algn="tl" rotWithShape="0">
                    <a:schemeClr val="dk1">
                      <a:alpha val="40000"/>
                    </a:schemeClr>
                  </a:outerShdw>
                </a:effectLst>
              </a:rPr>
              <a:t>std::expect</a:t>
            </a:r>
            <a:endParaRPr lang="en-US" altLang="zh-CN">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323850" y="1844675"/>
            <a:ext cx="7672705" cy="922020"/>
          </a:xfrm>
          <a:prstGeom prst="rect">
            <a:avLst/>
          </a:prstGeom>
          <a:noFill/>
        </p:spPr>
        <p:txBody>
          <a:bodyPr wrap="square" rtlCol="0" anchor="t">
            <a:spAutoFit/>
          </a:bodyPr>
          <a:p>
            <a:pPr algn="l"/>
            <a:r>
              <a:rPr lang="zh-CN" altLang="en-US" dirty="0"/>
              <a:t>std::expected&lt;T, E&gt;表示期望，相当于std::variant和std::optional的结合体，它可以保留T（期望的类型）或E（错误的类型），其接口与std::optional相似。类似于</a:t>
            </a:r>
            <a:r>
              <a:rPr lang="en-US" altLang="zh-CN" dirty="0"/>
              <a:t>Rust</a:t>
            </a:r>
            <a:r>
              <a:rPr lang="zh-CN" altLang="en-US" dirty="0"/>
              <a:t>的</a:t>
            </a:r>
            <a:r>
              <a:rPr lang="en-US" altLang="zh-CN" dirty="0"/>
              <a:t>Resut</a:t>
            </a:r>
            <a:r>
              <a:rPr lang="zh-CN" altLang="en-US" dirty="0"/>
              <a:t>返回</a:t>
            </a:r>
            <a:r>
              <a:rPr lang="zh-CN" altLang="en-US" dirty="0"/>
              <a:t>类型。</a:t>
            </a:r>
            <a:endParaRPr lang="zh-CN" altLang="en-US" dirty="0"/>
          </a:p>
        </p:txBody>
      </p:sp>
      <p:sp>
        <p:nvSpPr>
          <p:cNvPr id="4" name="文本框 3"/>
          <p:cNvSpPr txBox="1"/>
          <p:nvPr/>
        </p:nvSpPr>
        <p:spPr>
          <a:xfrm>
            <a:off x="1259840" y="2996565"/>
            <a:ext cx="5081270" cy="3291840"/>
          </a:xfrm>
          <a:prstGeom prst="rect">
            <a:avLst/>
          </a:prstGeom>
          <a:solidFill>
            <a:schemeClr val="accent1"/>
          </a:solidFill>
        </p:spPr>
        <p:txBody>
          <a:bodyPr wrap="square" rtlCol="0" anchor="t">
            <a:spAutoFit/>
          </a:bodyPr>
          <a:p>
            <a:pPr algn="l"/>
            <a:r>
              <a:rPr lang="zh-CN" altLang="en-US" sz="1600" dirty="0">
                <a:solidFill>
                  <a:srgbClr val="FF0000"/>
                </a:solidFill>
              </a:rPr>
              <a:t>std::expected&lt;std::string, Status&gt;</a:t>
            </a:r>
            <a:r>
              <a:rPr lang="zh-CN" altLang="en-US" sz="1600" dirty="0"/>
              <a:t> read_data() {</a:t>
            </a:r>
            <a:endParaRPr lang="zh-CN" altLang="en-US" sz="1600" dirty="0"/>
          </a:p>
          <a:p>
            <a:pPr algn="l"/>
            <a:r>
              <a:rPr lang="zh-CN" altLang="en-US" sz="1600" dirty="0"/>
              <a:t>    if (!connected())</a:t>
            </a:r>
            <a:endParaRPr lang="zh-CN" altLang="en-US" sz="1600" dirty="0"/>
          </a:p>
          <a:p>
            <a:pPr algn="l"/>
            <a:r>
              <a:rPr lang="zh-CN" altLang="en-US" sz="1600" dirty="0"/>
              <a:t>        return std::unexpected&lt;Status&gt; { Status::connection_error };</a:t>
            </a:r>
            <a:endParaRPr lang="zh-CN" altLang="en-US" sz="1600" dirty="0"/>
          </a:p>
          <a:p>
            <a:pPr algn="l"/>
            <a:r>
              <a:rPr lang="zh-CN" altLang="en-US" sz="1600" dirty="0"/>
              <a:t>    if (!has_authority())</a:t>
            </a:r>
            <a:endParaRPr lang="zh-CN" altLang="en-US" sz="1600" dirty="0"/>
          </a:p>
          <a:p>
            <a:pPr algn="l"/>
            <a:r>
              <a:rPr lang="zh-CN" altLang="en-US" sz="1600" dirty="0"/>
              <a:t>        return std::unexpected&lt;Status&gt; { Status::no_authority };</a:t>
            </a:r>
            <a:endParaRPr lang="zh-CN" altLang="en-US" sz="1600" dirty="0"/>
          </a:p>
          <a:p>
            <a:pPr algn="l"/>
            <a:r>
              <a:rPr lang="zh-CN" altLang="en-US" sz="1600" dirty="0"/>
              <a:t>    if (!format())</a:t>
            </a:r>
            <a:endParaRPr lang="zh-CN" altLang="en-US" sz="1600" dirty="0"/>
          </a:p>
          <a:p>
            <a:pPr algn="l"/>
            <a:r>
              <a:rPr lang="zh-CN" altLang="en-US" sz="1600" dirty="0"/>
              <a:t>        return std::unexpected&lt;Status&gt; { Status::format_error };</a:t>
            </a:r>
            <a:endParaRPr lang="zh-CN" altLang="en-US" sz="1600" dirty="0"/>
          </a:p>
          <a:p>
            <a:pPr algn="l"/>
            <a:endParaRPr lang="zh-CN" altLang="en-US" sz="1600" dirty="0"/>
          </a:p>
          <a:p>
            <a:pPr algn="l"/>
            <a:r>
              <a:rPr lang="zh-CN" altLang="en-US" sz="1600" dirty="0"/>
              <a:t>    return {"my expected type"};</a:t>
            </a:r>
            <a:endParaRPr lang="zh-CN" altLang="en-US" sz="1600" dirty="0"/>
          </a:p>
          <a:p>
            <a:pPr algn="l"/>
            <a:r>
              <a:rPr lang="zh-CN" altLang="en-US" sz="1600" dirty="0"/>
              <a:t> }</a:t>
            </a:r>
            <a:endParaRPr lang="zh-CN" altLang="en-US" sz="1600" dirty="0"/>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chemeClr val="tx1"/>
                </a:solidFill>
                <a:effectLst>
                  <a:outerShdw blurRad="38100" dist="19050" dir="2700000" algn="tl" rotWithShape="0">
                    <a:schemeClr val="dk1">
                      <a:alpha val="40000"/>
                    </a:schemeClr>
                  </a:outerShdw>
                </a:effectLst>
              </a:rPr>
              <a:t>std::unreachable</a:t>
            </a:r>
            <a:endParaRPr lang="zh-CN" altLang="en-US">
              <a:solidFill>
                <a:schemeClr val="tx1"/>
              </a:solidFill>
              <a:effectLst>
                <a:outerShdw blurRad="38100" dist="19050" dir="2700000" algn="tl" rotWithShape="0">
                  <a:schemeClr val="dk1">
                    <a:alpha val="40000"/>
                  </a:schemeClr>
                </a:outerShdw>
              </a:effectLst>
            </a:endParaRPr>
          </a:p>
        </p:txBody>
      </p:sp>
      <p:sp>
        <p:nvSpPr>
          <p:cNvPr id="4" name="文本框 3"/>
          <p:cNvSpPr txBox="1"/>
          <p:nvPr/>
        </p:nvSpPr>
        <p:spPr>
          <a:xfrm>
            <a:off x="683895" y="2924810"/>
            <a:ext cx="4572000" cy="3415030"/>
          </a:xfrm>
          <a:prstGeom prst="rect">
            <a:avLst/>
          </a:prstGeom>
          <a:solidFill>
            <a:schemeClr val="accent1"/>
          </a:solidFill>
        </p:spPr>
        <p:txBody>
          <a:bodyPr wrap="square" rtlCol="0" anchor="t">
            <a:spAutoFit/>
          </a:bodyPr>
          <a:p>
            <a:pPr algn="l"/>
            <a:r>
              <a:rPr lang="zh-CN" altLang="en-US" dirty="0"/>
              <a:t>void foo(int a) {</a:t>
            </a:r>
            <a:endParaRPr lang="zh-CN" altLang="en-US" dirty="0"/>
          </a:p>
          <a:p>
            <a:pPr algn="l"/>
            <a:r>
              <a:rPr lang="zh-CN" altLang="en-US" dirty="0"/>
              <a:t>    switch (a) {</a:t>
            </a:r>
            <a:endParaRPr lang="zh-CN" altLang="en-US" dirty="0"/>
          </a:p>
          <a:p>
            <a:pPr algn="l"/>
            <a:r>
              <a:rPr lang="zh-CN" altLang="en-US" dirty="0"/>
              <a:t>        case 1:</a:t>
            </a:r>
            <a:endParaRPr lang="zh-CN" altLang="en-US" dirty="0"/>
          </a:p>
          <a:p>
            <a:pPr algn="l"/>
            <a:r>
              <a:rPr lang="zh-CN" altLang="en-US" dirty="0"/>
              <a:t>            // do something</a:t>
            </a:r>
            <a:endParaRPr lang="zh-CN" altLang="en-US" dirty="0"/>
          </a:p>
          <a:p>
            <a:pPr algn="l"/>
            <a:r>
              <a:rPr lang="zh-CN" altLang="en-US" dirty="0"/>
              <a:t>            break;</a:t>
            </a:r>
            <a:endParaRPr lang="zh-CN" altLang="en-US" dirty="0"/>
          </a:p>
          <a:p>
            <a:pPr algn="l"/>
            <a:r>
              <a:rPr lang="zh-CN" altLang="en-US" dirty="0"/>
              <a:t>        case 2:</a:t>
            </a:r>
            <a:endParaRPr lang="zh-CN" altLang="en-US" dirty="0"/>
          </a:p>
          <a:p>
            <a:pPr algn="l"/>
            <a:r>
              <a:rPr lang="zh-CN" altLang="en-US" dirty="0"/>
              <a:t>            // do something</a:t>
            </a:r>
            <a:endParaRPr lang="zh-CN" altLang="en-US" dirty="0"/>
          </a:p>
          <a:p>
            <a:pPr algn="l"/>
            <a:r>
              <a:rPr lang="zh-CN" altLang="en-US" dirty="0"/>
              <a:t>            break;</a:t>
            </a:r>
            <a:endParaRPr lang="zh-CN" altLang="en-US" dirty="0"/>
          </a:p>
          <a:p>
            <a:pPr algn="l"/>
            <a:r>
              <a:rPr lang="zh-CN" altLang="en-US" dirty="0"/>
              <a:t>        default:</a:t>
            </a:r>
            <a:endParaRPr lang="zh-CN" altLang="en-US" dirty="0"/>
          </a:p>
          <a:p>
            <a:pPr algn="l"/>
            <a:r>
              <a:rPr lang="zh-CN" altLang="en-US" dirty="0"/>
              <a:t>            </a:t>
            </a:r>
            <a:r>
              <a:rPr lang="zh-CN" altLang="en-US" dirty="0">
                <a:solidFill>
                  <a:srgbClr val="FF0000"/>
                </a:solidFill>
              </a:rPr>
              <a:t>std::unreachable();</a:t>
            </a:r>
            <a:endParaRPr lang="zh-CN" altLang="en-US" dirty="0">
              <a:solidFill>
                <a:srgbClr val="FF0000"/>
              </a:solidFill>
            </a:endParaRPr>
          </a:p>
          <a:p>
            <a:pPr algn="l"/>
            <a:r>
              <a:rPr lang="zh-CN" altLang="en-US" dirty="0"/>
              <a:t>    }</a:t>
            </a:r>
            <a:endParaRPr lang="zh-CN" altLang="en-US" dirty="0"/>
          </a:p>
          <a:p>
            <a:pPr algn="l"/>
            <a:r>
              <a:rPr lang="zh-CN" altLang="en-US" dirty="0"/>
              <a:t>}</a:t>
            </a:r>
            <a:endParaRPr lang="zh-CN" altLang="en-US" dirty="0"/>
          </a:p>
        </p:txBody>
      </p:sp>
      <p:sp>
        <p:nvSpPr>
          <p:cNvPr id="5" name="文本框 4"/>
          <p:cNvSpPr txBox="1"/>
          <p:nvPr/>
        </p:nvSpPr>
        <p:spPr>
          <a:xfrm>
            <a:off x="611505" y="1700530"/>
            <a:ext cx="7875270" cy="922020"/>
          </a:xfrm>
          <a:prstGeom prst="rect">
            <a:avLst/>
          </a:prstGeom>
          <a:noFill/>
        </p:spPr>
        <p:txBody>
          <a:bodyPr wrap="square" rtlCol="0" anchor="t">
            <a:spAutoFit/>
          </a:bodyPr>
          <a:p>
            <a:pPr algn="l"/>
            <a:r>
              <a:rPr lang="zh-CN" altLang="en-US" dirty="0"/>
              <a:t>在某些情况下，确定某个位置是不可能被执行到的，但编译器却无法识别这个情况。这时，使用std::unreachable来告诉编译器，从而避免不必要的运行期检查。</a:t>
            </a:r>
            <a:endParaRPr lang="zh-CN" altLang="en-US" dirty="0"/>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tx1"/>
                </a:solidFill>
                <a:effectLst>
                  <a:outerShdw blurRad="38100" dist="19050" dir="2700000" algn="tl" rotWithShape="0">
                    <a:schemeClr val="dk1">
                      <a:alpha val="40000"/>
                    </a:schemeClr>
                  </a:outerShdw>
                </a:effectLst>
              </a:rPr>
              <a:t>flat_map flat_set</a:t>
            </a:r>
            <a:endParaRPr lang="en-US" altLang="zh-CN">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611505" y="2420620"/>
            <a:ext cx="4572000" cy="4246245"/>
          </a:xfrm>
          <a:prstGeom prst="rect">
            <a:avLst/>
          </a:prstGeom>
          <a:solidFill>
            <a:schemeClr val="accent1"/>
          </a:solidFill>
        </p:spPr>
        <p:txBody>
          <a:bodyPr wrap="square" rtlCol="0" anchor="t">
            <a:spAutoFit/>
          </a:bodyPr>
          <a:p>
            <a:pPr algn="l"/>
            <a:r>
              <a:rPr lang="zh-CN" altLang="en-US" sz="900" dirty="0"/>
              <a:t>#include &lt;iostream&gt;</a:t>
            </a:r>
            <a:endParaRPr lang="zh-CN" altLang="en-US" sz="900" dirty="0"/>
          </a:p>
          <a:p>
            <a:pPr algn="l"/>
            <a:r>
              <a:rPr lang="zh-CN" altLang="en-US" sz="900" dirty="0"/>
              <a:t>#include &lt;string&gt;</a:t>
            </a:r>
            <a:endParaRPr lang="zh-CN" altLang="en-US" sz="900" dirty="0"/>
          </a:p>
          <a:p>
            <a:pPr algn="l"/>
            <a:r>
              <a:rPr lang="zh-CN" altLang="en-US" sz="900" dirty="0"/>
              <a:t>#include &lt;utility&gt;</a:t>
            </a:r>
            <a:endParaRPr lang="zh-CN" altLang="en-US" sz="900" dirty="0"/>
          </a:p>
          <a:p>
            <a:pPr algn="l"/>
            <a:r>
              <a:rPr lang="zh-CN" altLang="en-US" sz="900" dirty="0"/>
              <a:t>#include &lt;flat_map&gt;</a:t>
            </a:r>
            <a:endParaRPr lang="zh-CN" altLang="en-US" sz="900" dirty="0"/>
          </a:p>
          <a:p>
            <a:pPr algn="l"/>
            <a:r>
              <a:rPr lang="zh-CN" altLang="en-US" sz="900" dirty="0"/>
              <a:t> </a:t>
            </a:r>
            <a:endParaRPr lang="zh-CN" altLang="en-US" sz="900" dirty="0"/>
          </a:p>
          <a:p>
            <a:pPr algn="l"/>
            <a:r>
              <a:rPr lang="zh-CN" altLang="en-US" sz="900" dirty="0"/>
              <a:t>int main()</a:t>
            </a:r>
            <a:endParaRPr lang="zh-CN" altLang="en-US" sz="900" dirty="0"/>
          </a:p>
          <a:p>
            <a:pPr algn="l"/>
            <a:r>
              <a:rPr lang="zh-CN" altLang="en-US" sz="900" dirty="0"/>
              <a:t>{</a:t>
            </a:r>
            <a:endParaRPr lang="zh-CN" altLang="en-US" sz="900" dirty="0"/>
          </a:p>
          <a:p>
            <a:pPr algn="l"/>
            <a:r>
              <a:rPr lang="zh-CN" altLang="en-US" sz="900" dirty="0"/>
              <a:t>    std::flat_map&lt;std::string, std::string&gt; m;</a:t>
            </a:r>
            <a:endParaRPr lang="zh-CN" altLang="en-US" sz="900" dirty="0"/>
          </a:p>
          <a:p>
            <a:pPr algn="l"/>
            <a:r>
              <a:rPr lang="zh-CN" altLang="en-US" sz="900" dirty="0"/>
              <a:t> </a:t>
            </a:r>
            <a:endParaRPr lang="zh-CN" altLang="en-US" sz="900" dirty="0"/>
          </a:p>
          <a:p>
            <a:pPr algn="l"/>
            <a:r>
              <a:rPr lang="zh-CN" altLang="en-US" sz="900" dirty="0"/>
              <a:t>    // uses pair's move constructor</a:t>
            </a:r>
            <a:endParaRPr lang="zh-CN" altLang="en-US" sz="900" dirty="0"/>
          </a:p>
          <a:p>
            <a:pPr algn="l"/>
            <a:r>
              <a:rPr lang="zh-CN" altLang="en-US" sz="900" dirty="0"/>
              <a:t>    m.emplace(std::make_pair(std::string("a"), std::string("a")));</a:t>
            </a:r>
            <a:endParaRPr lang="zh-CN" altLang="en-US" sz="900" dirty="0"/>
          </a:p>
          <a:p>
            <a:pPr algn="l"/>
            <a:r>
              <a:rPr lang="zh-CN" altLang="en-US" sz="900" dirty="0"/>
              <a:t> </a:t>
            </a:r>
            <a:endParaRPr lang="zh-CN" altLang="en-US" sz="900" dirty="0"/>
          </a:p>
          <a:p>
            <a:pPr algn="l"/>
            <a:r>
              <a:rPr lang="zh-CN" altLang="en-US" sz="900" dirty="0"/>
              <a:t>    // uses pair's converting move constructor</a:t>
            </a:r>
            <a:endParaRPr lang="zh-CN" altLang="en-US" sz="900" dirty="0"/>
          </a:p>
          <a:p>
            <a:pPr algn="l"/>
            <a:r>
              <a:rPr lang="zh-CN" altLang="en-US" sz="900" dirty="0"/>
              <a:t>    m.emplace(std::make_pair("b", "abcd"));</a:t>
            </a:r>
            <a:endParaRPr lang="zh-CN" altLang="en-US" sz="900" dirty="0"/>
          </a:p>
          <a:p>
            <a:pPr algn="l"/>
            <a:r>
              <a:rPr lang="zh-CN" altLang="en-US" sz="900" dirty="0"/>
              <a:t> </a:t>
            </a:r>
            <a:endParaRPr lang="zh-CN" altLang="en-US" sz="900" dirty="0"/>
          </a:p>
          <a:p>
            <a:pPr algn="l"/>
            <a:r>
              <a:rPr lang="zh-CN" altLang="en-US" sz="900" dirty="0"/>
              <a:t>    // uses pair's template constructor</a:t>
            </a:r>
            <a:endParaRPr lang="zh-CN" altLang="en-US" sz="900" dirty="0"/>
          </a:p>
          <a:p>
            <a:pPr algn="l"/>
            <a:r>
              <a:rPr lang="zh-CN" altLang="en-US" sz="900" dirty="0"/>
              <a:t>    m.emplace("d", "ddd");</a:t>
            </a:r>
            <a:endParaRPr lang="zh-CN" altLang="en-US" sz="900" dirty="0"/>
          </a:p>
          <a:p>
            <a:pPr algn="l"/>
            <a:r>
              <a:rPr lang="zh-CN" altLang="en-US" sz="900" dirty="0"/>
              <a:t> </a:t>
            </a:r>
            <a:endParaRPr lang="zh-CN" altLang="en-US" sz="900" dirty="0"/>
          </a:p>
          <a:p>
            <a:pPr algn="l"/>
            <a:r>
              <a:rPr lang="zh-CN" altLang="en-US" sz="900" dirty="0"/>
              <a:t>    // emplace with duplicate key has no effect</a:t>
            </a:r>
            <a:endParaRPr lang="zh-CN" altLang="en-US" sz="900" dirty="0"/>
          </a:p>
          <a:p>
            <a:pPr algn="l"/>
            <a:r>
              <a:rPr lang="zh-CN" altLang="en-US" sz="900" dirty="0"/>
              <a:t>    m.emplace("d", "DDD");</a:t>
            </a:r>
            <a:endParaRPr lang="zh-CN" altLang="en-US" sz="900" dirty="0"/>
          </a:p>
          <a:p>
            <a:pPr algn="l"/>
            <a:r>
              <a:rPr lang="zh-CN" altLang="en-US" sz="900" dirty="0"/>
              <a:t> </a:t>
            </a:r>
            <a:endParaRPr lang="zh-CN" altLang="en-US" sz="900" dirty="0"/>
          </a:p>
          <a:p>
            <a:pPr algn="l"/>
            <a:r>
              <a:rPr lang="zh-CN" altLang="en-US" sz="900" dirty="0"/>
              <a:t>    // uses pair's piecewise constructor</a:t>
            </a:r>
            <a:endParaRPr lang="zh-CN" altLang="en-US" sz="900" dirty="0"/>
          </a:p>
          <a:p>
            <a:pPr algn="l"/>
            <a:r>
              <a:rPr lang="zh-CN" altLang="en-US" sz="900" dirty="0"/>
              <a:t>    m.emplace(std::piecewise_construct,</a:t>
            </a:r>
            <a:endParaRPr lang="zh-CN" altLang="en-US" sz="900" dirty="0"/>
          </a:p>
          <a:p>
            <a:pPr algn="l"/>
            <a:r>
              <a:rPr lang="zh-CN" altLang="en-US" sz="900" dirty="0"/>
              <a:t>              std::forward_as_tuple("c"),</a:t>
            </a:r>
            <a:endParaRPr lang="zh-CN" altLang="en-US" sz="900" dirty="0"/>
          </a:p>
          <a:p>
            <a:pPr algn="l"/>
            <a:r>
              <a:rPr lang="zh-CN" altLang="en-US" sz="900" dirty="0"/>
              <a:t>              std::forward_as_tuple(10, 'c'));</a:t>
            </a:r>
            <a:endParaRPr lang="zh-CN" altLang="en-US" sz="900" dirty="0"/>
          </a:p>
          <a:p>
            <a:pPr algn="l"/>
            <a:r>
              <a:rPr lang="zh-CN" altLang="en-US" sz="900" dirty="0"/>
              <a:t>    // an alternative is: m.try_emplace("c", 10, 'c');</a:t>
            </a:r>
            <a:endParaRPr lang="zh-CN" altLang="en-US" sz="900" dirty="0"/>
          </a:p>
          <a:p>
            <a:pPr algn="l"/>
            <a:r>
              <a:rPr lang="zh-CN" altLang="en-US" sz="900" dirty="0"/>
              <a:t> </a:t>
            </a:r>
            <a:endParaRPr lang="zh-CN" altLang="en-US" sz="900" dirty="0"/>
          </a:p>
          <a:p>
            <a:pPr algn="l"/>
            <a:r>
              <a:rPr lang="zh-CN" altLang="en-US" sz="900" dirty="0"/>
              <a:t>    for (const auto&amp; p : m)</a:t>
            </a:r>
            <a:endParaRPr lang="zh-CN" altLang="en-US" sz="900" dirty="0"/>
          </a:p>
          <a:p>
            <a:pPr algn="l"/>
            <a:r>
              <a:rPr lang="zh-CN" altLang="en-US" sz="900" dirty="0"/>
              <a:t>        std::cout &lt;&lt; p.first &lt;&lt; " =&gt; " &lt;&lt; p.second &lt;&lt; '\n';</a:t>
            </a:r>
            <a:endParaRPr lang="zh-CN" altLang="en-US" sz="900" dirty="0"/>
          </a:p>
          <a:p>
            <a:pPr algn="l"/>
            <a:r>
              <a:rPr lang="zh-CN" altLang="en-US" sz="900" dirty="0"/>
              <a:t>}</a:t>
            </a:r>
            <a:endParaRPr lang="zh-CN" altLang="en-US" sz="900" dirty="0"/>
          </a:p>
        </p:txBody>
      </p:sp>
      <p:sp>
        <p:nvSpPr>
          <p:cNvPr id="4" name="文本框 3"/>
          <p:cNvSpPr txBox="1"/>
          <p:nvPr/>
        </p:nvSpPr>
        <p:spPr>
          <a:xfrm>
            <a:off x="539750" y="1700530"/>
            <a:ext cx="7931785" cy="645160"/>
          </a:xfrm>
          <a:prstGeom prst="rect">
            <a:avLst/>
          </a:prstGeom>
          <a:noFill/>
        </p:spPr>
        <p:txBody>
          <a:bodyPr wrap="square" rtlCol="0" anchor="t">
            <a:spAutoFit/>
          </a:bodyPr>
          <a:p>
            <a:pPr algn="l"/>
            <a:r>
              <a:rPr lang="zh-CN" altLang="en-US" dirty="0"/>
              <a:t>C++23新增了几种容器：flat_map、flat_set、flat_multimap和flat_multiset，使用</a:t>
            </a:r>
            <a:r>
              <a:rPr lang="en-US" altLang="zh-CN" dirty="0"/>
              <a:t>B</a:t>
            </a:r>
            <a:r>
              <a:rPr lang="zh-CN" altLang="en-US" dirty="0"/>
              <a:t>树</a:t>
            </a:r>
            <a:r>
              <a:rPr lang="zh-CN" altLang="en-US" dirty="0"/>
              <a:t>实现，在时间和空间复杂度上做了</a:t>
            </a:r>
            <a:r>
              <a:rPr lang="zh-CN" altLang="en-US" dirty="0"/>
              <a:t>平衡。</a:t>
            </a:r>
            <a:endParaRPr lang="zh-CN" altLang="en-US" dirty="0"/>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tx1"/>
                </a:solidFill>
                <a:effectLst>
                  <a:outerShdw blurRad="38100" dist="19050" dir="2700000" algn="tl" rotWithShape="0">
                    <a:schemeClr val="dk1">
                      <a:alpha val="40000"/>
                    </a:schemeClr>
                  </a:outerShdw>
                </a:effectLst>
              </a:rPr>
              <a:t>ranges::find_last</a:t>
            </a:r>
            <a:r>
              <a:rPr lang="zh-CN" altLang="en-US">
                <a:solidFill>
                  <a:schemeClr val="tx1"/>
                </a:solidFill>
                <a:effectLst>
                  <a:outerShdw blurRad="38100" dist="19050" dir="2700000" algn="tl" rotWithShape="0">
                    <a:schemeClr val="dk1">
                      <a:alpha val="40000"/>
                    </a:schemeClr>
                  </a:outerShdw>
                </a:effectLst>
                <a:ea typeface="宋体" panose="02010600030101010101" pitchFamily="2" charset="-122"/>
              </a:rPr>
              <a:t>、</a:t>
            </a:r>
            <a:r>
              <a:rPr lang="en-US" altLang="zh-CN">
                <a:solidFill>
                  <a:schemeClr val="tx1"/>
                </a:solidFill>
                <a:effectLst>
                  <a:outerShdw blurRad="38100" dist="19050" dir="2700000" algn="tl" rotWithShape="0">
                    <a:schemeClr val="dk1">
                      <a:alpha val="40000"/>
                    </a:schemeClr>
                  </a:outerShdw>
                </a:effectLst>
                <a:ea typeface="宋体" panose="02010600030101010101" pitchFamily="2" charset="-122"/>
              </a:rPr>
              <a:t>find_last_if</a:t>
            </a:r>
            <a:endParaRPr lang="en-US" altLang="zh-CN">
              <a:solidFill>
                <a:schemeClr val="tx1"/>
              </a:solidFill>
              <a:effectLst>
                <a:outerShdw blurRad="38100" dist="19050" dir="2700000" algn="tl" rotWithShape="0">
                  <a:schemeClr val="dk1">
                    <a:alpha val="40000"/>
                  </a:schemeClr>
                </a:outerShdw>
              </a:effectLst>
              <a:ea typeface="宋体" panose="02010600030101010101" pitchFamily="2" charset="-122"/>
            </a:endParaRPr>
          </a:p>
        </p:txBody>
      </p:sp>
      <p:sp>
        <p:nvSpPr>
          <p:cNvPr id="3" name="文本框 2"/>
          <p:cNvSpPr txBox="1"/>
          <p:nvPr/>
        </p:nvSpPr>
        <p:spPr>
          <a:xfrm>
            <a:off x="539750" y="2708910"/>
            <a:ext cx="6529070" cy="2306955"/>
          </a:xfrm>
          <a:prstGeom prst="rect">
            <a:avLst/>
          </a:prstGeom>
          <a:solidFill>
            <a:schemeClr val="accent1"/>
          </a:solidFill>
        </p:spPr>
        <p:txBody>
          <a:bodyPr wrap="square" rtlCol="0" anchor="t">
            <a:spAutoFit/>
          </a:bodyPr>
          <a:p>
            <a:pPr algn="l"/>
            <a:r>
              <a:rPr lang="zh-CN" altLang="en-US" dirty="0"/>
              <a:t>constexpr static auto v = {1, 2, 3, 1, 2, 3, 1, 2};</a:t>
            </a:r>
            <a:endParaRPr lang="zh-CN" altLang="en-US" dirty="0"/>
          </a:p>
          <a:p>
            <a:pPr algn="l"/>
            <a:r>
              <a:rPr lang="zh-CN" altLang="en-US" dirty="0"/>
              <a:t> </a:t>
            </a:r>
            <a:endParaRPr lang="zh-CN" altLang="en-US" dirty="0"/>
          </a:p>
          <a:p>
            <a:pPr algn="l"/>
            <a:r>
              <a:rPr lang="zh-CN" altLang="en-US" dirty="0"/>
              <a:t>    {</a:t>
            </a:r>
            <a:endParaRPr lang="zh-CN" altLang="en-US" dirty="0"/>
          </a:p>
          <a:p>
            <a:pPr algn="l"/>
            <a:r>
              <a:rPr lang="zh-CN" altLang="en-US" dirty="0"/>
              <a:t>        constexpr auto i1 = </a:t>
            </a:r>
            <a:r>
              <a:rPr lang="zh-CN" altLang="en-US" dirty="0">
                <a:solidFill>
                  <a:srgbClr val="FF0000"/>
                </a:solidFill>
              </a:rPr>
              <a:t>ranges::find_last</a:t>
            </a:r>
            <a:r>
              <a:rPr lang="zh-CN" altLang="en-US" dirty="0"/>
              <a:t>(v.begin(), v.end(), 3);</a:t>
            </a:r>
            <a:endParaRPr lang="zh-CN" altLang="en-US" dirty="0"/>
          </a:p>
          <a:p>
            <a:pPr algn="l"/>
            <a:r>
              <a:rPr lang="zh-CN" altLang="en-US" dirty="0"/>
              <a:t>        constexpr auto i2 = </a:t>
            </a:r>
            <a:r>
              <a:rPr lang="zh-CN" altLang="en-US" dirty="0">
                <a:solidFill>
                  <a:srgbClr val="FF0000"/>
                </a:solidFill>
              </a:rPr>
              <a:t>ranges::find_last</a:t>
            </a:r>
            <a:r>
              <a:rPr lang="zh-CN" altLang="en-US" dirty="0"/>
              <a:t>(v, 3);</a:t>
            </a:r>
            <a:endParaRPr lang="zh-CN" altLang="en-US" dirty="0"/>
          </a:p>
          <a:p>
            <a:pPr algn="l"/>
            <a:r>
              <a:rPr lang="zh-CN" altLang="en-US" dirty="0"/>
              <a:t>        static_assert(ranges::distance(v.begin(), i1.begin()) == 5);</a:t>
            </a:r>
            <a:endParaRPr lang="zh-CN" altLang="en-US" dirty="0"/>
          </a:p>
          <a:p>
            <a:pPr algn="l"/>
            <a:r>
              <a:rPr lang="zh-CN" altLang="en-US" dirty="0"/>
              <a:t>        static_assert(ranges::distance(v.begin(), i2.begin()) == 5);</a:t>
            </a:r>
            <a:endParaRPr lang="zh-CN" altLang="en-US" dirty="0"/>
          </a:p>
          <a:p>
            <a:pPr algn="l"/>
            <a:r>
              <a:rPr lang="zh-CN" altLang="en-US" dirty="0"/>
              <a:t>    }</a:t>
            </a:r>
            <a:endParaRPr lang="zh-CN" altLang="en-US" dirty="0"/>
          </a:p>
        </p:txBody>
      </p:sp>
      <p:sp>
        <p:nvSpPr>
          <p:cNvPr id="4" name="文本框 3"/>
          <p:cNvSpPr txBox="1"/>
          <p:nvPr/>
        </p:nvSpPr>
        <p:spPr>
          <a:xfrm>
            <a:off x="605790" y="2048510"/>
            <a:ext cx="5046345" cy="368300"/>
          </a:xfrm>
          <a:prstGeom prst="rect">
            <a:avLst/>
          </a:prstGeom>
          <a:noFill/>
        </p:spPr>
        <p:txBody>
          <a:bodyPr wrap="square" rtlCol="0">
            <a:spAutoFit/>
          </a:bodyPr>
          <a:p>
            <a:pPr algn="l"/>
            <a:r>
              <a:rPr lang="zh-CN" altLang="en-US" dirty="0"/>
              <a:t>返回从后数等于某个</a:t>
            </a:r>
            <a:r>
              <a:rPr lang="en-US" altLang="zh-CN" dirty="0"/>
              <a:t>element</a:t>
            </a:r>
            <a:r>
              <a:rPr lang="zh-CN" altLang="en-US" dirty="0"/>
              <a:t>的</a:t>
            </a:r>
            <a:r>
              <a:rPr lang="zh-CN" altLang="en-US" dirty="0"/>
              <a:t>位置。</a:t>
            </a:r>
            <a:endParaRPr lang="zh-CN" altLang="en-US" dirty="0"/>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tx1"/>
                </a:solidFill>
                <a:effectLst>
                  <a:outerShdw blurRad="38100" dist="19050" dir="2700000" algn="tl" rotWithShape="0">
                    <a:schemeClr val="dk1">
                      <a:alpha val="40000"/>
                    </a:schemeClr>
                  </a:outerShdw>
                </a:effectLst>
              </a:rPr>
              <a:t>std::print</a:t>
            </a:r>
            <a:endParaRPr lang="en-US" altLang="zh-CN">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395605" y="1844675"/>
            <a:ext cx="8324850" cy="368300"/>
          </a:xfrm>
          <a:prstGeom prst="rect">
            <a:avLst/>
          </a:prstGeom>
          <a:noFill/>
        </p:spPr>
        <p:txBody>
          <a:bodyPr wrap="square" rtlCol="0" anchor="t">
            <a:spAutoFit/>
          </a:bodyPr>
          <a:p>
            <a:pPr algn="l"/>
            <a:r>
              <a:rPr lang="zh-CN" altLang="en-US" dirty="0"/>
              <a:t>添加了一个新的头文件</a:t>
            </a:r>
            <a:r>
              <a:rPr lang="en-US" altLang="zh-CN" dirty="0"/>
              <a:t>&lt;print&gt;</a:t>
            </a:r>
            <a:r>
              <a:rPr lang="zh-CN" altLang="en-US" dirty="0"/>
              <a:t>，其中包含两个主要函数</a:t>
            </a:r>
            <a:r>
              <a:rPr lang="en-US" altLang="zh-CN" dirty="0">
                <a:solidFill>
                  <a:srgbClr val="FF0000"/>
                </a:solidFill>
              </a:rPr>
              <a:t>std::print</a:t>
            </a:r>
            <a:r>
              <a:rPr lang="zh-CN" altLang="en-US" dirty="0">
                <a:solidFill>
                  <a:srgbClr val="FF0000"/>
                </a:solidFill>
              </a:rPr>
              <a:t>，</a:t>
            </a:r>
            <a:r>
              <a:rPr lang="en-US" altLang="zh-CN" dirty="0">
                <a:solidFill>
                  <a:srgbClr val="FF0000"/>
                </a:solidFill>
              </a:rPr>
              <a:t>std::println</a:t>
            </a:r>
            <a:r>
              <a:rPr lang="zh-CN" altLang="en-US" dirty="0"/>
              <a:t>。</a:t>
            </a:r>
            <a:endParaRPr lang="zh-CN" altLang="en-US" dirty="0"/>
          </a:p>
        </p:txBody>
      </p:sp>
      <p:sp>
        <p:nvSpPr>
          <p:cNvPr id="4" name="文本框 3"/>
          <p:cNvSpPr txBox="1"/>
          <p:nvPr/>
        </p:nvSpPr>
        <p:spPr>
          <a:xfrm>
            <a:off x="539750" y="2267585"/>
            <a:ext cx="6243320" cy="2241550"/>
          </a:xfrm>
          <a:prstGeom prst="rect">
            <a:avLst/>
          </a:prstGeom>
          <a:solidFill>
            <a:schemeClr val="accent1"/>
          </a:solidFill>
        </p:spPr>
        <p:txBody>
          <a:bodyPr wrap="square" rtlCol="0" anchor="t">
            <a:noAutofit/>
          </a:bodyPr>
          <a:p>
            <a:pPr algn="l"/>
            <a:r>
              <a:rPr lang="zh-CN" altLang="en-US" sz="1600" dirty="0"/>
              <a:t>#include &lt;print&gt;</a:t>
            </a:r>
            <a:endParaRPr lang="zh-CN" altLang="en-US" sz="1600" dirty="0"/>
          </a:p>
          <a:p>
            <a:pPr algn="l"/>
            <a:endParaRPr lang="zh-CN" altLang="en-US" sz="1600" dirty="0"/>
          </a:p>
          <a:p>
            <a:pPr algn="l"/>
            <a:r>
              <a:rPr lang="zh-CN" altLang="en-US" sz="1600" dirty="0"/>
              <a:t>int main() {</a:t>
            </a:r>
            <a:endParaRPr lang="zh-CN" altLang="en-US" sz="1600" dirty="0"/>
          </a:p>
          <a:p>
            <a:pPr algn="l"/>
            <a:r>
              <a:rPr lang="zh-CN" altLang="en-US" sz="1600" dirty="0"/>
              <a:t>    const char* world = "world";</a:t>
            </a:r>
            <a:endParaRPr lang="zh-CN" altLang="en-US" sz="1600" dirty="0"/>
          </a:p>
          <a:p>
            <a:pPr algn="l"/>
            <a:r>
              <a:rPr lang="zh-CN" altLang="en-US" sz="1600" dirty="0"/>
              <a:t>    std::print("Hello {}", world);   // doesn't print a newline</a:t>
            </a:r>
            <a:endParaRPr lang="zh-CN" altLang="en-US" sz="1600" dirty="0"/>
          </a:p>
          <a:p>
            <a:pPr algn="l"/>
            <a:r>
              <a:rPr lang="zh-CN" altLang="en-US" sz="1600" dirty="0"/>
              <a:t>    std::println("Hello {}", world); // print a newline</a:t>
            </a:r>
            <a:endParaRPr lang="zh-CN" altLang="en-US" sz="1600" dirty="0"/>
          </a:p>
          <a:p>
            <a:pPr algn="l"/>
            <a:r>
              <a:rPr lang="zh-CN" altLang="en-US" sz="1600" dirty="0"/>
              <a:t>}</a:t>
            </a:r>
            <a:endParaRPr lang="zh-CN" altLang="en-US" sz="1600" dirty="0"/>
          </a:p>
        </p:txBody>
      </p:sp>
      <p:sp>
        <p:nvSpPr>
          <p:cNvPr id="5" name="文本框 4"/>
          <p:cNvSpPr txBox="1"/>
          <p:nvPr/>
        </p:nvSpPr>
        <p:spPr>
          <a:xfrm>
            <a:off x="539750" y="4553585"/>
            <a:ext cx="5182870" cy="2127885"/>
          </a:xfrm>
          <a:prstGeom prst="rect">
            <a:avLst/>
          </a:prstGeom>
          <a:solidFill>
            <a:srgbClr val="92D050"/>
          </a:solidFill>
        </p:spPr>
        <p:txBody>
          <a:bodyPr wrap="square" rtlCol="0" anchor="t">
            <a:noAutofit/>
          </a:bodyPr>
          <a:p>
            <a:pPr algn="l"/>
            <a:r>
              <a:rPr lang="zh-CN" altLang="en-US" sz="1400" dirty="0"/>
              <a:t>----------------------------------------------------------</a:t>
            </a:r>
            <a:endParaRPr lang="zh-CN" altLang="en-US" sz="1400" dirty="0"/>
          </a:p>
          <a:p>
            <a:pPr algn="l"/>
            <a:r>
              <a:rPr lang="zh-CN" altLang="en-US" sz="1400" dirty="0"/>
              <a:t>Benchmark                Time             CPU   Iterations</a:t>
            </a:r>
            <a:endParaRPr lang="zh-CN" altLang="en-US" sz="1400" dirty="0"/>
          </a:p>
          <a:p>
            <a:pPr algn="l"/>
            <a:r>
              <a:rPr lang="zh-CN" altLang="en-US" sz="1400" dirty="0"/>
              <a:t>----------------------------------------------------------</a:t>
            </a:r>
            <a:endParaRPr lang="zh-CN" altLang="en-US" sz="1400" dirty="0"/>
          </a:p>
          <a:p>
            <a:pPr algn="l"/>
            <a:r>
              <a:rPr lang="zh-CN" altLang="en-US" sz="1400" dirty="0"/>
              <a:t>printf                87.0 ns         86.9 ns      7834009</a:t>
            </a:r>
            <a:endParaRPr lang="zh-CN" altLang="en-US" sz="1400" dirty="0"/>
          </a:p>
          <a:p>
            <a:pPr algn="l"/>
            <a:r>
              <a:rPr lang="zh-CN" altLang="en-US" sz="1400" dirty="0"/>
              <a:t>ostream                255 ns          255 ns      2746434</a:t>
            </a:r>
            <a:endParaRPr lang="zh-CN" altLang="en-US" sz="1400" dirty="0"/>
          </a:p>
          <a:p>
            <a:pPr algn="l"/>
            <a:r>
              <a:rPr lang="zh-CN" altLang="en-US" sz="1400" dirty="0"/>
              <a:t>print                 </a:t>
            </a:r>
            <a:r>
              <a:rPr lang="zh-CN" altLang="en-US" sz="1400" dirty="0">
                <a:solidFill>
                  <a:srgbClr val="FF0000"/>
                </a:solidFill>
              </a:rPr>
              <a:t>78.4 ns         78.3 ns</a:t>
            </a:r>
            <a:r>
              <a:rPr lang="zh-CN" altLang="en-US" sz="1400" dirty="0"/>
              <a:t>      9095989</a:t>
            </a:r>
            <a:endParaRPr lang="zh-CN" altLang="en-US" sz="1400" dirty="0"/>
          </a:p>
          <a:p>
            <a:pPr algn="l"/>
            <a:r>
              <a:rPr lang="zh-CN" altLang="en-US" sz="1400" dirty="0"/>
              <a:t>print_cout            89.4 ns         89.4 ns      7702973</a:t>
            </a:r>
            <a:endParaRPr lang="zh-CN" altLang="en-US" sz="1400" dirty="0"/>
          </a:p>
          <a:p>
            <a:pPr algn="l"/>
            <a:r>
              <a:rPr lang="zh-CN" altLang="en-US" sz="1400" dirty="0"/>
              <a:t>print_cout_sync       91.5 ns         91.4 ns      7903889</a:t>
            </a:r>
            <a:endParaRPr lang="zh-CN" altLang="en-US" sz="1400" dirty="0"/>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chemeClr val="tx1"/>
                </a:solidFill>
                <a:effectLst>
                  <a:outerShdw blurRad="38100" dist="19050" dir="2700000" algn="tl" rotWithShape="0">
                    <a:schemeClr val="dk1">
                      <a:alpha val="40000"/>
                    </a:schemeClr>
                  </a:outerShdw>
                </a:effectLst>
              </a:rPr>
              <a:t>参考文献</a:t>
            </a:r>
            <a:endParaRPr lang="zh-CN" altLang="en-US">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521970" y="1916430"/>
            <a:ext cx="6276340" cy="1476375"/>
          </a:xfrm>
          <a:prstGeom prst="rect">
            <a:avLst/>
          </a:prstGeom>
          <a:noFill/>
        </p:spPr>
        <p:txBody>
          <a:bodyPr wrap="square" rtlCol="0" anchor="t">
            <a:spAutoFit/>
          </a:bodyPr>
          <a:p>
            <a:pPr marL="342900" indent="-342900" algn="l">
              <a:buAutoNum type="arabicPeriod"/>
            </a:pPr>
            <a:r>
              <a:rPr lang="zh-CN" altLang="en-US" i="1" dirty="0"/>
              <a:t>https://en.cppreference.com/w/cpp/compiler_support/23</a:t>
            </a:r>
            <a:endParaRPr lang="zh-CN" altLang="en-US" i="1" dirty="0"/>
          </a:p>
          <a:p>
            <a:pPr marL="342900" indent="-342900" algn="l">
              <a:buAutoNum type="arabicPeriod"/>
            </a:pPr>
            <a:endParaRPr lang="zh-CN" altLang="en-US" i="1" dirty="0"/>
          </a:p>
          <a:p>
            <a:pPr marL="342900" indent="-342900" algn="l">
              <a:buAutoNum type="arabicPeriod"/>
            </a:pPr>
            <a:r>
              <a:rPr lang="zh-CN" altLang="en-US" i="1" dirty="0"/>
              <a:t>https://juejin.cn/post/7241908631083843641</a:t>
            </a:r>
            <a:endParaRPr lang="zh-CN" altLang="en-US" i="1" dirty="0"/>
          </a:p>
          <a:p>
            <a:pPr marL="342900" indent="-342900" algn="l">
              <a:buAutoNum type="arabicPeriod"/>
            </a:pPr>
            <a:endParaRPr lang="zh-CN" altLang="en-US" i="1" dirty="0"/>
          </a:p>
          <a:p>
            <a:pPr marL="342900" indent="-342900" algn="l">
              <a:buAutoNum type="arabicPeriod"/>
            </a:pPr>
            <a:r>
              <a:rPr lang="zh-CN" altLang="en-US" i="1" dirty="0"/>
              <a:t>https://zhuanlan.zhihu.com/p/632712799</a:t>
            </a:r>
            <a:endParaRPr lang="zh-CN" altLang="en-US" i="1" dirty="0"/>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en-US" altLang="zh-CN">
                <a:solidFill>
                  <a:schemeClr val="tx1"/>
                </a:solidFill>
                <a:effectLst>
                  <a:outerShdw blurRad="38100" dist="19050" dir="2700000" algn="tl" rotWithShape="0">
                    <a:schemeClr val="dk1">
                      <a:alpha val="40000"/>
                    </a:schemeClr>
                  </a:outerShdw>
                </a:effectLst>
              </a:rPr>
              <a:t>C++</a:t>
            </a:r>
            <a:r>
              <a:rPr lang="zh-CN" altLang="en-US">
                <a:solidFill>
                  <a:schemeClr val="tx1"/>
                </a:solidFill>
                <a:effectLst>
                  <a:outerShdw blurRad="38100" dist="19050" dir="2700000" algn="tl" rotWithShape="0">
                    <a:schemeClr val="dk1">
                      <a:alpha val="40000"/>
                    </a:schemeClr>
                  </a:outerShdw>
                </a:effectLst>
              </a:rPr>
              <a:t>和</a:t>
            </a:r>
            <a:r>
              <a:rPr lang="en-US" altLang="zh-CN">
                <a:solidFill>
                  <a:schemeClr val="tx1"/>
                </a:solidFill>
                <a:effectLst>
                  <a:outerShdw blurRad="38100" dist="19050" dir="2700000" algn="tl" rotWithShape="0">
                    <a:schemeClr val="dk1">
                      <a:alpha val="40000"/>
                    </a:schemeClr>
                  </a:outerShdw>
                </a:effectLst>
              </a:rPr>
              <a:t>Rust</a:t>
            </a:r>
            <a:endParaRPr lang="en-US" altLang="zh-CN">
              <a:solidFill>
                <a:schemeClr val="tx1"/>
              </a:solidFill>
              <a:effectLst>
                <a:outerShdw blurRad="38100" dist="19050" dir="2700000" algn="tl" rotWithShape="0">
                  <a:schemeClr val="dk1">
                    <a:alpha val="40000"/>
                  </a:schemeClr>
                </a:outerShdw>
              </a:effectLst>
            </a:endParaRPr>
          </a:p>
        </p:txBody>
      </p:sp>
      <p:sp>
        <p:nvSpPr>
          <p:cNvPr id="6" name="节编号"/>
          <p:cNvSpPr>
            <a:spLocks noGrp="1"/>
          </p:cNvSpPr>
          <p:nvPr>
            <p:ph type="body" sz="quarter" idx="13"/>
            <p:custDataLst>
              <p:tags r:id="rId2"/>
            </p:custDataLst>
          </p:nvPr>
        </p:nvSpPr>
        <p:spPr/>
        <p:txBody>
          <a:bodyPr>
            <a:normAutofit lnSpcReduction="20000"/>
          </a:bodyPr>
          <a:lstStyle/>
          <a:p>
            <a:r>
              <a:rPr lang="en-US" altLang="zh-CN"/>
              <a:t>04</a:t>
            </a:r>
            <a:endParaRPr lang="en-US" altLang="zh-CN"/>
          </a:p>
        </p:txBody>
      </p:sp>
    </p:spTree>
    <p:custDataLst>
      <p:tags r:id="rId3"/>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tx1"/>
                </a:solidFill>
                <a:effectLst>
                  <a:outerShdw blurRad="38100" dist="19050" dir="2700000" algn="tl" rotWithShape="0">
                    <a:schemeClr val="dk1">
                      <a:alpha val="40000"/>
                    </a:schemeClr>
                  </a:outerShdw>
                </a:effectLst>
              </a:rPr>
              <a:t>Rust</a:t>
            </a:r>
            <a:r>
              <a:rPr lang="zh-CN" altLang="en-US">
                <a:solidFill>
                  <a:schemeClr val="tx1"/>
                </a:solidFill>
                <a:effectLst>
                  <a:outerShdw blurRad="38100" dist="19050" dir="2700000" algn="tl" rotWithShape="0">
                    <a:schemeClr val="dk1">
                      <a:alpha val="40000"/>
                    </a:schemeClr>
                  </a:outerShdw>
                </a:effectLst>
              </a:rPr>
              <a:t>核心特性</a:t>
            </a:r>
            <a:endParaRPr lang="zh-CN" altLang="en-US">
              <a:solidFill>
                <a:schemeClr val="tx1"/>
              </a:solidFill>
              <a:effectLst>
                <a:outerShdw blurRad="38100" dist="19050" dir="2700000" algn="tl" rotWithShape="0">
                  <a:schemeClr val="dk1">
                    <a:alpha val="40000"/>
                  </a:schemeClr>
                </a:outerShdw>
              </a:effectLst>
            </a:endParaRPr>
          </a:p>
        </p:txBody>
      </p:sp>
      <p:sp>
        <p:nvSpPr>
          <p:cNvPr id="5" name="文本框 4"/>
          <p:cNvSpPr txBox="1"/>
          <p:nvPr/>
        </p:nvSpPr>
        <p:spPr>
          <a:xfrm>
            <a:off x="310515" y="2343150"/>
            <a:ext cx="3541395" cy="3138170"/>
          </a:xfrm>
          <a:prstGeom prst="rect">
            <a:avLst/>
          </a:prstGeom>
          <a:noFill/>
        </p:spPr>
        <p:txBody>
          <a:bodyPr wrap="square" rtlCol="0">
            <a:spAutoFit/>
          </a:bodyPr>
          <a:p>
            <a:pPr algn="l"/>
            <a:r>
              <a:rPr lang="en-US" altLang="zh-CN" dirty="0"/>
              <a:t>Rust</a:t>
            </a:r>
            <a:r>
              <a:rPr lang="zh-CN" altLang="en-US" dirty="0"/>
              <a:t>核心特性借鉴了现代</a:t>
            </a:r>
            <a:r>
              <a:rPr lang="en-US" altLang="zh-CN" dirty="0"/>
              <a:t>C++</a:t>
            </a:r>
            <a:r>
              <a:rPr lang="zh-CN" altLang="en-US" dirty="0"/>
              <a:t>、</a:t>
            </a:r>
            <a:r>
              <a:rPr lang="en-US" altLang="zh-CN" dirty="0"/>
              <a:t>Python</a:t>
            </a:r>
            <a:r>
              <a:rPr lang="zh-CN" altLang="en-US" dirty="0"/>
              <a:t>等多种流行语言，突出了</a:t>
            </a:r>
            <a:r>
              <a:rPr lang="zh-CN" altLang="en-US" dirty="0">
                <a:solidFill>
                  <a:srgbClr val="FF0000"/>
                </a:solidFill>
              </a:rPr>
              <a:t>内存安全、并发性能、易用性</a:t>
            </a:r>
            <a:r>
              <a:rPr lang="zh-CN" altLang="en-US" dirty="0">
                <a:solidFill>
                  <a:schemeClr val="tx1"/>
                </a:solidFill>
              </a:rPr>
              <a:t>三个特点</a:t>
            </a:r>
            <a:r>
              <a:rPr lang="zh-CN" altLang="en-US" dirty="0"/>
              <a:t>。另外，编译出来的库可以和</a:t>
            </a:r>
            <a:r>
              <a:rPr lang="en-US" altLang="zh-CN" dirty="0"/>
              <a:t>C++</a:t>
            </a:r>
            <a:r>
              <a:rPr lang="zh-CN" altLang="en-US" dirty="0"/>
              <a:t>链接，因此可以和</a:t>
            </a:r>
            <a:r>
              <a:rPr lang="en-US" altLang="zh-CN" dirty="0"/>
              <a:t>C++</a:t>
            </a:r>
            <a:r>
              <a:rPr lang="zh-CN" altLang="en-US" dirty="0"/>
              <a:t>互通。某种意义上，</a:t>
            </a:r>
            <a:r>
              <a:rPr lang="en-US" altLang="zh-CN" dirty="0"/>
              <a:t>Rust</a:t>
            </a:r>
            <a:r>
              <a:rPr lang="zh-CN" altLang="en-US" dirty="0"/>
              <a:t>是</a:t>
            </a:r>
            <a:r>
              <a:rPr lang="en-US" altLang="zh-CN" dirty="0"/>
              <a:t>C++</a:t>
            </a:r>
            <a:r>
              <a:rPr lang="zh-CN" altLang="en-US" dirty="0"/>
              <a:t>的衍生分支，可以作为</a:t>
            </a:r>
            <a:r>
              <a:rPr lang="en-US" altLang="zh-CN" dirty="0"/>
              <a:t>C++</a:t>
            </a:r>
            <a:r>
              <a:rPr lang="zh-CN" altLang="en-US" dirty="0"/>
              <a:t>的补充。由于其</a:t>
            </a:r>
            <a:r>
              <a:rPr lang="zh-CN" altLang="en-US" dirty="0">
                <a:solidFill>
                  <a:srgbClr val="FF0000"/>
                </a:solidFill>
              </a:rPr>
              <a:t>开源语言</a:t>
            </a:r>
            <a:r>
              <a:rPr lang="zh-CN" altLang="en-US" dirty="0"/>
              <a:t>属性，开源社区活跃度很高，在</a:t>
            </a:r>
            <a:r>
              <a:rPr lang="en-US" altLang="zh-CN" dirty="0"/>
              <a:t>WEB3</a:t>
            </a:r>
            <a:r>
              <a:rPr lang="zh-CN" altLang="en-US" dirty="0"/>
              <a:t>、开源操作系统、嵌入式</a:t>
            </a:r>
            <a:r>
              <a:rPr lang="zh-CN" altLang="en-US" dirty="0"/>
              <a:t>开发领域日益</a:t>
            </a:r>
            <a:r>
              <a:rPr lang="zh-CN" altLang="en-US" dirty="0"/>
              <a:t>流行。</a:t>
            </a:r>
            <a:endParaRPr lang="zh-CN" altLang="en-US" dirty="0"/>
          </a:p>
        </p:txBody>
      </p:sp>
      <p:pic>
        <p:nvPicPr>
          <p:cNvPr id="6" name="图片 5" descr="Rust"/>
          <p:cNvPicPr>
            <a:picLocks noChangeAspect="1"/>
          </p:cNvPicPr>
          <p:nvPr/>
        </p:nvPicPr>
        <p:blipFill>
          <a:blip r:embed="rId1"/>
          <a:stretch>
            <a:fillRect/>
          </a:stretch>
        </p:blipFill>
        <p:spPr>
          <a:xfrm>
            <a:off x="4258310" y="292735"/>
            <a:ext cx="4357370" cy="6273165"/>
          </a:xfrm>
          <a:prstGeom prst="rect">
            <a:avLst/>
          </a:prstGeom>
        </p:spPr>
      </p:pic>
    </p:spTree>
    <p:custDataLst>
      <p:tags r:id="rId2"/>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tx1"/>
                </a:solidFill>
                <a:effectLst>
                  <a:outerShdw blurRad="38100" dist="19050" dir="2700000" algn="tl" rotWithShape="0">
                    <a:schemeClr val="dk1">
                      <a:alpha val="40000"/>
                    </a:schemeClr>
                  </a:outerShdw>
                </a:effectLst>
              </a:rPr>
              <a:t>C++</a:t>
            </a:r>
            <a:r>
              <a:rPr lang="zh-CN" altLang="en-US">
                <a:solidFill>
                  <a:schemeClr val="tx1"/>
                </a:solidFill>
                <a:effectLst>
                  <a:outerShdw blurRad="38100" dist="19050" dir="2700000" algn="tl" rotWithShape="0">
                    <a:schemeClr val="dk1">
                      <a:alpha val="40000"/>
                    </a:schemeClr>
                  </a:outerShdw>
                </a:effectLst>
              </a:rPr>
              <a:t>和</a:t>
            </a:r>
            <a:r>
              <a:rPr lang="en-US" altLang="zh-CN">
                <a:solidFill>
                  <a:schemeClr val="tx1"/>
                </a:solidFill>
                <a:effectLst>
                  <a:outerShdw blurRad="38100" dist="19050" dir="2700000" algn="tl" rotWithShape="0">
                    <a:schemeClr val="dk1">
                      <a:alpha val="40000"/>
                    </a:schemeClr>
                  </a:outerShdw>
                </a:effectLst>
              </a:rPr>
              <a:t>Rust</a:t>
            </a:r>
            <a:r>
              <a:rPr lang="zh-CN" altLang="en-US">
                <a:solidFill>
                  <a:schemeClr val="tx1"/>
                </a:solidFill>
                <a:effectLst>
                  <a:outerShdw blurRad="38100" dist="19050" dir="2700000" algn="tl" rotWithShape="0">
                    <a:schemeClr val="dk1">
                      <a:alpha val="40000"/>
                    </a:schemeClr>
                  </a:outerShdw>
                </a:effectLst>
              </a:rPr>
              <a:t>对比</a:t>
            </a:r>
            <a:endParaRPr lang="zh-CN" altLang="en-US">
              <a:solidFill>
                <a:schemeClr val="tx1"/>
              </a:solidFill>
              <a:effectLst>
                <a:outerShdw blurRad="38100" dist="19050" dir="2700000" algn="tl" rotWithShape="0">
                  <a:schemeClr val="dk1">
                    <a:alpha val="40000"/>
                  </a:schemeClr>
                </a:outerShdw>
              </a:effectLst>
            </a:endParaRPr>
          </a:p>
        </p:txBody>
      </p:sp>
      <p:graphicFrame>
        <p:nvGraphicFramePr>
          <p:cNvPr id="3" name="表格 2"/>
          <p:cNvGraphicFramePr/>
          <p:nvPr>
            <p:custDataLst>
              <p:tags r:id="rId1"/>
            </p:custDataLst>
          </p:nvPr>
        </p:nvGraphicFramePr>
        <p:xfrm>
          <a:off x="3851910" y="120650"/>
          <a:ext cx="4693920" cy="6228715"/>
        </p:xfrm>
        <a:graphic>
          <a:graphicData uri="http://schemas.openxmlformats.org/drawingml/2006/table">
            <a:tbl>
              <a:tblPr firstRow="1" bandRow="1">
                <a:tableStyleId>{5C22544A-7EE6-4342-B048-85BDC9FD1C3A}</a:tableStyleId>
              </a:tblPr>
              <a:tblGrid>
                <a:gridCol w="975995"/>
                <a:gridCol w="1809750"/>
                <a:gridCol w="1908175"/>
              </a:tblGrid>
              <a:tr h="307975">
                <a:tc>
                  <a:txBody>
                    <a:bodyPr/>
                    <a:p>
                      <a:pPr>
                        <a:buNone/>
                      </a:pPr>
                      <a:r>
                        <a:rPr lang="zh-CN" altLang="en-US" sz="1400">
                          <a:solidFill>
                            <a:schemeClr val="tx1"/>
                          </a:solidFill>
                        </a:rPr>
                        <a:t>特性</a:t>
                      </a:r>
                      <a:endParaRPr lang="zh-CN" altLang="en-US" sz="1400">
                        <a:solidFill>
                          <a:schemeClr val="tx1"/>
                        </a:solidFill>
                      </a:endParaRPr>
                    </a:p>
                  </a:txBody>
                  <a:tcPr/>
                </a:tc>
                <a:tc>
                  <a:txBody>
                    <a:bodyPr/>
                    <a:p>
                      <a:pPr>
                        <a:buNone/>
                      </a:pPr>
                      <a:r>
                        <a:rPr lang="en-US" altLang="zh-CN" sz="1400">
                          <a:solidFill>
                            <a:schemeClr val="tx1"/>
                          </a:solidFill>
                        </a:rPr>
                        <a:t>C++</a:t>
                      </a:r>
                      <a:endParaRPr lang="en-US" altLang="zh-CN" sz="1400">
                        <a:solidFill>
                          <a:schemeClr val="tx1"/>
                        </a:solidFill>
                      </a:endParaRPr>
                    </a:p>
                  </a:txBody>
                  <a:tcPr/>
                </a:tc>
                <a:tc>
                  <a:txBody>
                    <a:bodyPr/>
                    <a:p>
                      <a:pPr>
                        <a:buNone/>
                      </a:pPr>
                      <a:r>
                        <a:rPr lang="en-US" altLang="zh-CN" sz="1400">
                          <a:solidFill>
                            <a:schemeClr val="tx1"/>
                          </a:solidFill>
                        </a:rPr>
                        <a:t>Rust</a:t>
                      </a:r>
                      <a:endParaRPr lang="en-US" altLang="zh-CN" sz="1400">
                        <a:solidFill>
                          <a:schemeClr val="tx1"/>
                        </a:solidFill>
                      </a:endParaRPr>
                    </a:p>
                  </a:txBody>
                  <a:tcPr/>
                </a:tc>
              </a:tr>
              <a:tr h="396240">
                <a:tc>
                  <a:txBody>
                    <a:bodyPr/>
                    <a:p>
                      <a:pPr>
                        <a:buNone/>
                      </a:pPr>
                      <a:r>
                        <a:rPr lang="zh-CN" altLang="en-US" sz="1000"/>
                        <a:t>语言</a:t>
                      </a:r>
                      <a:r>
                        <a:rPr lang="zh-CN" altLang="en-US" sz="1000"/>
                        <a:t>特性</a:t>
                      </a:r>
                      <a:endParaRPr lang="zh-CN" altLang="en-US" sz="1000"/>
                    </a:p>
                  </a:txBody>
                  <a:tcPr/>
                </a:tc>
                <a:tc>
                  <a:txBody>
                    <a:bodyPr/>
                    <a:p>
                      <a:pPr>
                        <a:buNone/>
                      </a:pPr>
                      <a:r>
                        <a:rPr lang="zh-CN" altLang="en-US" sz="1000"/>
                        <a:t>新旧语法</a:t>
                      </a:r>
                      <a:r>
                        <a:rPr lang="zh-CN" altLang="en-US" sz="1000"/>
                        <a:t>共存，不好</a:t>
                      </a:r>
                      <a:r>
                        <a:rPr lang="zh-CN" altLang="en-US" sz="1000"/>
                        <a:t>学习</a:t>
                      </a:r>
                      <a:endParaRPr lang="zh-CN" altLang="en-US" sz="1000"/>
                    </a:p>
                  </a:txBody>
                  <a:tcPr/>
                </a:tc>
                <a:tc>
                  <a:txBody>
                    <a:bodyPr/>
                    <a:p>
                      <a:pPr>
                        <a:buNone/>
                      </a:pPr>
                      <a:r>
                        <a:rPr lang="zh-CN" altLang="en-US" sz="1000"/>
                        <a:t>语法</a:t>
                      </a:r>
                      <a:r>
                        <a:rPr lang="zh-CN" altLang="en-US" sz="1000">
                          <a:solidFill>
                            <a:srgbClr val="FF0000"/>
                          </a:solidFill>
                        </a:rPr>
                        <a:t>更现代</a:t>
                      </a:r>
                      <a:r>
                        <a:rPr lang="zh-CN" altLang="en-US" sz="1000"/>
                        <a:t>，好用</a:t>
                      </a:r>
                      <a:r>
                        <a:rPr lang="en-US" altLang="zh-CN" sz="1000"/>
                        <a:t>  </a:t>
                      </a:r>
                      <a:r>
                        <a:rPr lang="zh-CN" altLang="en-US" sz="1000"/>
                        <a:t>✔</a:t>
                      </a:r>
                      <a:endParaRPr lang="zh-CN" altLang="en-US" sz="1000"/>
                    </a:p>
                  </a:txBody>
                  <a:tcPr/>
                </a:tc>
              </a:tr>
              <a:tr h="396240">
                <a:tc>
                  <a:txBody>
                    <a:bodyPr/>
                    <a:p>
                      <a:pPr>
                        <a:buNone/>
                      </a:pPr>
                      <a:r>
                        <a:rPr lang="zh-CN" altLang="en-US" sz="1000"/>
                        <a:t>内存管理</a:t>
                      </a:r>
                      <a:endParaRPr lang="zh-CN" altLang="en-US" sz="1000"/>
                    </a:p>
                  </a:txBody>
                  <a:tcPr/>
                </a:tc>
                <a:tc>
                  <a:txBody>
                    <a:bodyPr/>
                    <a:p>
                      <a:pPr>
                        <a:buNone/>
                      </a:pPr>
                      <a:r>
                        <a:rPr lang="zh-CN" altLang="en-US" sz="1000"/>
                        <a:t>可以通过</a:t>
                      </a:r>
                      <a:r>
                        <a:rPr lang="zh-CN" altLang="en-US" sz="1000">
                          <a:solidFill>
                            <a:srgbClr val="FF0000"/>
                          </a:solidFill>
                        </a:rPr>
                        <a:t>智能指针</a:t>
                      </a:r>
                      <a:r>
                        <a:rPr lang="zh-CN" altLang="en-US" sz="1000"/>
                        <a:t>管理，但内存问题出现的概率</a:t>
                      </a:r>
                      <a:r>
                        <a:rPr lang="zh-CN" altLang="en-US" sz="1000"/>
                        <a:t>很高</a:t>
                      </a:r>
                      <a:endParaRPr lang="zh-CN" altLang="en-US" sz="1000"/>
                    </a:p>
                  </a:txBody>
                  <a:tcPr/>
                </a:tc>
                <a:tc>
                  <a:txBody>
                    <a:bodyPr/>
                    <a:p>
                      <a:pPr>
                        <a:buNone/>
                      </a:pPr>
                      <a:r>
                        <a:rPr lang="zh-CN" altLang="en-US" sz="1000"/>
                        <a:t>通过所有权系统、借用检查管理（</a:t>
                      </a:r>
                      <a:r>
                        <a:rPr lang="zh-CN" altLang="en-US" sz="1000" b="0">
                          <a:solidFill>
                            <a:srgbClr val="FF0000"/>
                          </a:solidFill>
                        </a:rPr>
                        <a:t>更严格，但不好用</a:t>
                      </a:r>
                      <a:r>
                        <a:rPr lang="zh-CN" altLang="en-US" sz="1000"/>
                        <a:t>）</a:t>
                      </a:r>
                      <a:endParaRPr lang="zh-CN" altLang="en-US" sz="1000"/>
                    </a:p>
                  </a:txBody>
                  <a:tcPr/>
                </a:tc>
              </a:tr>
              <a:tr h="400050">
                <a:tc>
                  <a:txBody>
                    <a:bodyPr/>
                    <a:p>
                      <a:pPr>
                        <a:buNone/>
                      </a:pPr>
                      <a:r>
                        <a:rPr lang="zh-CN" altLang="en-US" sz="1000"/>
                        <a:t>错误处理</a:t>
                      </a:r>
                      <a:endParaRPr lang="zh-CN" altLang="en-US" sz="1000"/>
                    </a:p>
                  </a:txBody>
                  <a:tcPr/>
                </a:tc>
                <a:tc>
                  <a:txBody>
                    <a:bodyPr/>
                    <a:p>
                      <a:pPr>
                        <a:buNone/>
                      </a:pPr>
                      <a:r>
                        <a:rPr lang="en-US" altLang="zh-CN" sz="1000"/>
                        <a:t>try-catch</a:t>
                      </a:r>
                      <a:r>
                        <a:rPr lang="zh-CN" altLang="en-US" sz="1000">
                          <a:ea typeface="宋体" panose="02010600030101010101" pitchFamily="2" charset="-122"/>
                        </a:rPr>
                        <a:t>（使用少），开始转向返回值</a:t>
                      </a:r>
                      <a:r>
                        <a:rPr lang="en-US" altLang="zh-CN" sz="1000">
                          <a:ea typeface="宋体" panose="02010600030101010101" pitchFamily="2" charset="-122"/>
                        </a:rPr>
                        <a:t>std::expect</a:t>
                      </a:r>
                      <a:r>
                        <a:rPr lang="zh-CN" altLang="en-US" sz="1000">
                          <a:ea typeface="宋体" panose="02010600030101010101" pitchFamily="2" charset="-122"/>
                        </a:rPr>
                        <a:t>，错误处理比较弱，很容易</a:t>
                      </a:r>
                      <a:r>
                        <a:rPr lang="en-US" altLang="zh-CN" sz="1000">
                          <a:ea typeface="宋体" panose="02010600030101010101" pitchFamily="2" charset="-122"/>
                        </a:rPr>
                        <a:t>crash</a:t>
                      </a:r>
                      <a:endParaRPr lang="en-US" altLang="zh-CN" sz="1000">
                        <a:ea typeface="宋体" panose="02010600030101010101" pitchFamily="2" charset="-122"/>
                      </a:endParaRPr>
                    </a:p>
                  </a:txBody>
                  <a:tcPr/>
                </a:tc>
                <a:tc>
                  <a:txBody>
                    <a:bodyPr/>
                    <a:p>
                      <a:pPr>
                        <a:buNone/>
                      </a:pPr>
                      <a:r>
                        <a:rPr lang="zh-CN" altLang="en-US" sz="1000"/>
                        <a:t>返回值</a:t>
                      </a:r>
                      <a:r>
                        <a:rPr lang="en-US" altLang="zh-CN" sz="1000"/>
                        <a:t>Result</a:t>
                      </a:r>
                      <a:r>
                        <a:rPr lang="zh-CN" altLang="en-US" sz="1000"/>
                        <a:t>类型和模式</a:t>
                      </a:r>
                      <a:endParaRPr lang="zh-CN" altLang="en-US" sz="1000"/>
                    </a:p>
                    <a:p>
                      <a:pPr>
                        <a:buNone/>
                      </a:pPr>
                      <a:r>
                        <a:rPr lang="zh-CN" altLang="en-US" sz="1000"/>
                        <a:t>匹配（</a:t>
                      </a:r>
                      <a:r>
                        <a:rPr lang="zh-CN" altLang="en-US" sz="1000" b="0">
                          <a:solidFill>
                            <a:srgbClr val="FF0000"/>
                          </a:solidFill>
                        </a:rPr>
                        <a:t>更严格，但不好用</a:t>
                      </a:r>
                      <a:r>
                        <a:rPr lang="zh-CN" altLang="en-US" sz="1000"/>
                        <a:t>）</a:t>
                      </a:r>
                      <a:endParaRPr lang="zh-CN" altLang="en-US" sz="1000"/>
                    </a:p>
                  </a:txBody>
                  <a:tcPr/>
                </a:tc>
              </a:tr>
              <a:tr h="306705">
                <a:tc>
                  <a:txBody>
                    <a:bodyPr/>
                    <a:p>
                      <a:pPr>
                        <a:buNone/>
                      </a:pPr>
                      <a:r>
                        <a:rPr lang="zh-CN" altLang="en-US" sz="1000"/>
                        <a:t>类型系统</a:t>
                      </a:r>
                      <a:endParaRPr lang="zh-CN" altLang="en-US" sz="1000"/>
                    </a:p>
                  </a:txBody>
                  <a:tcPr/>
                </a:tc>
                <a:tc>
                  <a:txBody>
                    <a:bodyPr/>
                    <a:p>
                      <a:pPr>
                        <a:buNone/>
                      </a:pPr>
                      <a:r>
                        <a:rPr lang="zh-CN" altLang="en-US" sz="1000">
                          <a:ea typeface="宋体" panose="02010600030101010101" pitchFamily="2" charset="-122"/>
                        </a:rPr>
                        <a:t>允许隐式转换，容易</a:t>
                      </a:r>
                      <a:r>
                        <a:rPr lang="en-US" altLang="zh-CN" sz="1000">
                          <a:ea typeface="宋体" panose="02010600030101010101" pitchFamily="2" charset="-122"/>
                        </a:rPr>
                        <a:t>crash</a:t>
                      </a:r>
                      <a:endParaRPr lang="en-US" altLang="zh-CN" sz="1000">
                        <a:ea typeface="宋体" panose="02010600030101010101" pitchFamily="2" charset="-122"/>
                      </a:endParaRPr>
                    </a:p>
                  </a:txBody>
                  <a:tcPr/>
                </a:tc>
                <a:tc>
                  <a:txBody>
                    <a:bodyPr/>
                    <a:p>
                      <a:pPr>
                        <a:buNone/>
                      </a:pPr>
                      <a:r>
                        <a:rPr lang="zh-CN" altLang="en-US" sz="1000"/>
                        <a:t>强类型系统（</a:t>
                      </a:r>
                      <a:r>
                        <a:rPr lang="zh-CN" altLang="en-US" sz="1000" b="0">
                          <a:solidFill>
                            <a:srgbClr val="FF0000"/>
                          </a:solidFill>
                        </a:rPr>
                        <a:t>更严格</a:t>
                      </a:r>
                      <a:r>
                        <a:rPr lang="zh-CN" altLang="en-US" sz="1000"/>
                        <a:t>）</a:t>
                      </a:r>
                      <a:r>
                        <a:rPr lang="zh-CN" altLang="en-US" sz="1000">
                          <a:sym typeface="+mn-ea"/>
                        </a:rPr>
                        <a:t>✔</a:t>
                      </a:r>
                      <a:endParaRPr lang="zh-CN" altLang="en-US" sz="1000"/>
                    </a:p>
                  </a:txBody>
                  <a:tcPr/>
                </a:tc>
              </a:tr>
              <a:tr h="400050">
                <a:tc>
                  <a:txBody>
                    <a:bodyPr/>
                    <a:p>
                      <a:pPr>
                        <a:buNone/>
                      </a:pPr>
                      <a:r>
                        <a:rPr lang="zh-CN" altLang="en-US" sz="1000"/>
                        <a:t>并发</a:t>
                      </a:r>
                      <a:endParaRPr lang="zh-CN" altLang="en-US" sz="1000"/>
                    </a:p>
                  </a:txBody>
                  <a:tcPr/>
                </a:tc>
                <a:tc>
                  <a:txBody>
                    <a:bodyPr/>
                    <a:p>
                      <a:pPr>
                        <a:buNone/>
                      </a:pPr>
                      <a:r>
                        <a:rPr lang="zh-CN" altLang="en-US" sz="1000">
                          <a:ea typeface="宋体" panose="02010600030101010101" pitchFamily="2" charset="-122"/>
                        </a:rPr>
                        <a:t>线程库和锁（容易数据竞争、死锁）</a:t>
                      </a:r>
                      <a:endParaRPr lang="zh-CN" altLang="en-US" sz="1000">
                        <a:ea typeface="宋体" panose="02010600030101010101" pitchFamily="2" charset="-122"/>
                      </a:endParaRPr>
                    </a:p>
                  </a:txBody>
                  <a:tcPr/>
                </a:tc>
                <a:tc>
                  <a:txBody>
                    <a:bodyPr/>
                    <a:p>
                      <a:pPr>
                        <a:buNone/>
                      </a:pPr>
                      <a:r>
                        <a:rPr lang="zh-CN" altLang="en-US" sz="1000"/>
                        <a:t>不允许多写（</a:t>
                      </a:r>
                      <a:r>
                        <a:rPr lang="zh-CN" altLang="en-US" sz="1000" b="0">
                          <a:solidFill>
                            <a:srgbClr val="FF0000"/>
                          </a:solidFill>
                        </a:rPr>
                        <a:t>更严格</a:t>
                      </a:r>
                      <a:r>
                        <a:rPr lang="zh-CN" altLang="en-US" sz="1000">
                          <a:solidFill>
                            <a:srgbClr val="FF0000"/>
                          </a:solidFill>
                          <a:sym typeface="+mn-ea"/>
                        </a:rPr>
                        <a:t>，但不好用</a:t>
                      </a:r>
                      <a:r>
                        <a:rPr lang="zh-CN" altLang="en-US" sz="1000"/>
                        <a:t>）</a:t>
                      </a:r>
                      <a:endParaRPr lang="zh-CN" altLang="en-US" sz="1000"/>
                    </a:p>
                  </a:txBody>
                  <a:tcPr/>
                </a:tc>
              </a:tr>
              <a:tr h="306070">
                <a:tc>
                  <a:txBody>
                    <a:bodyPr/>
                    <a:p>
                      <a:pPr>
                        <a:buNone/>
                      </a:pPr>
                      <a:r>
                        <a:rPr lang="zh-CN" altLang="en-US" sz="1000"/>
                        <a:t>性能</a:t>
                      </a:r>
                      <a:endParaRPr lang="zh-CN" altLang="en-US" sz="1000"/>
                    </a:p>
                  </a:txBody>
                  <a:tcPr/>
                </a:tc>
                <a:tc>
                  <a:txBody>
                    <a:bodyPr/>
                    <a:p>
                      <a:pPr>
                        <a:buNone/>
                      </a:pPr>
                      <a:r>
                        <a:rPr lang="zh-CN" altLang="en-US" sz="1000">
                          <a:ea typeface="宋体" panose="02010600030101010101" pitchFamily="2" charset="-122"/>
                        </a:rPr>
                        <a:t>高效</a:t>
                      </a:r>
                      <a:r>
                        <a:rPr lang="en-US" altLang="zh-CN" sz="1000">
                          <a:ea typeface="宋体" panose="02010600030101010101" pitchFamily="2" charset="-122"/>
                        </a:rPr>
                        <a:t> </a:t>
                      </a:r>
                      <a:r>
                        <a:rPr lang="zh-CN" altLang="en-US" sz="1000">
                          <a:sym typeface="+mn-ea"/>
                        </a:rPr>
                        <a:t>✔</a:t>
                      </a:r>
                      <a:endParaRPr lang="en-US" altLang="zh-CN" sz="1000">
                        <a:ea typeface="宋体" panose="02010600030101010101" pitchFamily="2" charset="-122"/>
                      </a:endParaRPr>
                    </a:p>
                  </a:txBody>
                  <a:tcPr/>
                </a:tc>
                <a:tc>
                  <a:txBody>
                    <a:bodyPr/>
                    <a:p>
                      <a:pPr>
                        <a:buNone/>
                      </a:pPr>
                      <a:r>
                        <a:rPr lang="zh-CN" altLang="en-US" sz="1000"/>
                        <a:t>接近</a:t>
                      </a:r>
                      <a:r>
                        <a:rPr lang="en-US" altLang="zh-CN" sz="1000"/>
                        <a:t>C++</a:t>
                      </a:r>
                      <a:r>
                        <a:rPr lang="zh-CN" altLang="en-US" sz="1000">
                          <a:ea typeface="宋体" panose="02010600030101010101" pitchFamily="2" charset="-122"/>
                        </a:rPr>
                        <a:t>，会</a:t>
                      </a:r>
                      <a:r>
                        <a:rPr lang="zh-CN" altLang="en-US" sz="1000" b="0">
                          <a:solidFill>
                            <a:srgbClr val="FF0000"/>
                          </a:solidFill>
                          <a:ea typeface="宋体" panose="02010600030101010101" pitchFamily="2" charset="-122"/>
                        </a:rPr>
                        <a:t>弱一点</a:t>
                      </a:r>
                      <a:endParaRPr lang="zh-CN" altLang="en-US" sz="1000" b="0">
                        <a:solidFill>
                          <a:srgbClr val="FF0000"/>
                        </a:solidFill>
                        <a:ea typeface="宋体" panose="02010600030101010101" pitchFamily="2" charset="-122"/>
                      </a:endParaRPr>
                    </a:p>
                  </a:txBody>
                  <a:tcPr/>
                </a:tc>
              </a:tr>
              <a:tr h="400685">
                <a:tc>
                  <a:txBody>
                    <a:bodyPr/>
                    <a:p>
                      <a:pPr>
                        <a:buNone/>
                      </a:pPr>
                      <a:r>
                        <a:rPr lang="zh-CN" altLang="en-US" sz="1000"/>
                        <a:t>编译可执行文件大小</a:t>
                      </a:r>
                      <a:endParaRPr lang="zh-CN" altLang="en-US" sz="1000"/>
                    </a:p>
                  </a:txBody>
                  <a:tcPr/>
                </a:tc>
                <a:tc>
                  <a:txBody>
                    <a:bodyPr/>
                    <a:p>
                      <a:pPr>
                        <a:buNone/>
                      </a:pPr>
                      <a:r>
                        <a:rPr lang="zh-CN" altLang="en-US" sz="1000">
                          <a:ea typeface="宋体" panose="02010600030101010101" pitchFamily="2" charset="-122"/>
                        </a:rPr>
                        <a:t>代码体积大</a:t>
                      </a:r>
                      <a:endParaRPr lang="zh-CN" altLang="en-US" sz="1000">
                        <a:ea typeface="宋体" panose="02010600030101010101" pitchFamily="2" charset="-122"/>
                      </a:endParaRPr>
                    </a:p>
                  </a:txBody>
                  <a:tcPr/>
                </a:tc>
                <a:tc>
                  <a:txBody>
                    <a:bodyPr/>
                    <a:p>
                      <a:pPr>
                        <a:buNone/>
                      </a:pPr>
                      <a:r>
                        <a:rPr lang="zh-CN" altLang="en-US" sz="1000">
                          <a:ea typeface="宋体" panose="02010600030101010101" pitchFamily="2" charset="-122"/>
                        </a:rPr>
                        <a:t>使用Module管理，</a:t>
                      </a:r>
                      <a:r>
                        <a:rPr lang="zh-CN" altLang="en-US" sz="1000">
                          <a:solidFill>
                            <a:srgbClr val="FF0000"/>
                          </a:solidFill>
                          <a:ea typeface="宋体" panose="02010600030101010101" pitchFamily="2" charset="-122"/>
                        </a:rPr>
                        <a:t>体积较小</a:t>
                      </a:r>
                      <a:r>
                        <a:rPr lang="en-US" altLang="zh-CN" sz="1000">
                          <a:solidFill>
                            <a:srgbClr val="FF0000"/>
                          </a:solidFill>
                          <a:ea typeface="宋体" panose="02010600030101010101" pitchFamily="2" charset="-122"/>
                        </a:rPr>
                        <a:t> </a:t>
                      </a:r>
                      <a:r>
                        <a:rPr lang="zh-CN" altLang="en-US" sz="1000">
                          <a:sym typeface="+mn-ea"/>
                        </a:rPr>
                        <a:t>✔</a:t>
                      </a:r>
                      <a:endParaRPr lang="en-US" altLang="zh-CN" sz="1000">
                        <a:solidFill>
                          <a:srgbClr val="FF0000"/>
                        </a:solidFill>
                        <a:ea typeface="宋体" panose="02010600030101010101" pitchFamily="2" charset="-122"/>
                      </a:endParaRPr>
                    </a:p>
                  </a:txBody>
                  <a:tcPr/>
                </a:tc>
              </a:tr>
              <a:tr h="400050">
                <a:tc>
                  <a:txBody>
                    <a:bodyPr/>
                    <a:p>
                      <a:pPr>
                        <a:buNone/>
                      </a:pPr>
                      <a:r>
                        <a:rPr lang="zh-CN" altLang="en-US" sz="1000"/>
                        <a:t>社区</a:t>
                      </a:r>
                      <a:endParaRPr lang="zh-CN" altLang="en-US" sz="1000"/>
                    </a:p>
                  </a:txBody>
                  <a:tcPr/>
                </a:tc>
                <a:tc>
                  <a:txBody>
                    <a:bodyPr/>
                    <a:p>
                      <a:pPr>
                        <a:buNone/>
                      </a:pPr>
                      <a:r>
                        <a:rPr lang="zh-CN" altLang="en-US" sz="1000">
                          <a:ea typeface="宋体" panose="02010600030101010101" pitchFamily="2" charset="-122"/>
                        </a:rPr>
                        <a:t>没有统一的社区，代码管理混乱</a:t>
                      </a:r>
                      <a:endParaRPr lang="zh-CN" altLang="en-US" sz="1000">
                        <a:ea typeface="宋体" panose="02010600030101010101" pitchFamily="2" charset="-122"/>
                      </a:endParaRPr>
                    </a:p>
                  </a:txBody>
                  <a:tcPr/>
                </a:tc>
                <a:tc>
                  <a:txBody>
                    <a:bodyPr/>
                    <a:p>
                      <a:pPr>
                        <a:buNone/>
                      </a:pPr>
                      <a:r>
                        <a:rPr lang="zh-CN" altLang="en-US" sz="1000">
                          <a:solidFill>
                            <a:srgbClr val="FF0000"/>
                          </a:solidFill>
                          <a:ea typeface="宋体" panose="02010600030101010101" pitchFamily="2" charset="-122"/>
                        </a:rPr>
                        <a:t>统一的开源社区</a:t>
                      </a:r>
                      <a:r>
                        <a:rPr lang="zh-CN" altLang="en-US" sz="1000">
                          <a:ea typeface="宋体" panose="02010600030101010101" pitchFamily="2" charset="-122"/>
                        </a:rPr>
                        <a:t>，包管理统一，编程规范定义较好</a:t>
                      </a:r>
                      <a:r>
                        <a:rPr lang="en-US" altLang="zh-CN" sz="1000">
                          <a:ea typeface="宋体" panose="02010600030101010101" pitchFamily="2" charset="-122"/>
                        </a:rPr>
                        <a:t> </a:t>
                      </a:r>
                      <a:r>
                        <a:rPr lang="zh-CN" altLang="en-US" sz="1000">
                          <a:sym typeface="+mn-ea"/>
                        </a:rPr>
                        <a:t>✔</a:t>
                      </a:r>
                      <a:endParaRPr lang="en-US" altLang="zh-CN" sz="1000">
                        <a:ea typeface="宋体" panose="02010600030101010101" pitchFamily="2" charset="-122"/>
                      </a:endParaRPr>
                    </a:p>
                  </a:txBody>
                  <a:tcPr/>
                </a:tc>
              </a:tr>
              <a:tr h="400050">
                <a:tc>
                  <a:txBody>
                    <a:bodyPr/>
                    <a:p>
                      <a:pPr>
                        <a:buNone/>
                      </a:pPr>
                      <a:r>
                        <a:rPr lang="zh-CN" altLang="en-US" sz="1000"/>
                        <a:t>上手难度</a:t>
                      </a:r>
                      <a:endParaRPr lang="zh-CN" altLang="en-US" sz="1000"/>
                    </a:p>
                  </a:txBody>
                  <a:tcPr/>
                </a:tc>
                <a:tc>
                  <a:txBody>
                    <a:bodyPr/>
                    <a:p>
                      <a:pPr>
                        <a:buNone/>
                      </a:pPr>
                      <a:r>
                        <a:rPr lang="zh-CN" altLang="en-US" sz="1000">
                          <a:ea typeface="宋体" panose="02010600030101010101" pitchFamily="2" charset="-122"/>
                        </a:rPr>
                        <a:t>学习量大、学习周期</a:t>
                      </a:r>
                      <a:r>
                        <a:rPr lang="zh-CN" altLang="en-US" sz="1000">
                          <a:ea typeface="宋体" panose="02010600030101010101" pitchFamily="2" charset="-122"/>
                        </a:rPr>
                        <a:t>长</a:t>
                      </a:r>
                      <a:endParaRPr lang="zh-CN" altLang="en-US" sz="1000">
                        <a:ea typeface="宋体" panose="02010600030101010101" pitchFamily="2" charset="-122"/>
                      </a:endParaRPr>
                    </a:p>
                  </a:txBody>
                  <a:tcPr/>
                </a:tc>
                <a:tc>
                  <a:txBody>
                    <a:bodyPr/>
                    <a:p>
                      <a:pPr>
                        <a:buNone/>
                      </a:pPr>
                      <a:r>
                        <a:rPr lang="zh-CN" altLang="en-US" sz="1000">
                          <a:ea typeface="宋体" panose="02010600030101010101" pitchFamily="2" charset="-122"/>
                        </a:rPr>
                        <a:t>学习量小，但反直觉，</a:t>
                      </a:r>
                      <a:r>
                        <a:rPr lang="zh-CN" altLang="en-US" sz="1000">
                          <a:solidFill>
                            <a:srgbClr val="FF0000"/>
                          </a:solidFill>
                          <a:ea typeface="宋体" panose="02010600030101010101" pitchFamily="2" charset="-122"/>
                        </a:rPr>
                        <a:t>学习曲线陡峭</a:t>
                      </a:r>
                      <a:endParaRPr lang="zh-CN" altLang="en-US" sz="1000">
                        <a:solidFill>
                          <a:srgbClr val="FF0000"/>
                        </a:solidFill>
                        <a:ea typeface="宋体" panose="02010600030101010101" pitchFamily="2" charset="-122"/>
                      </a:endParaRPr>
                    </a:p>
                  </a:txBody>
                  <a:tcPr/>
                </a:tc>
              </a:tr>
              <a:tr h="305435">
                <a:tc>
                  <a:txBody>
                    <a:bodyPr/>
                    <a:p>
                      <a:pPr>
                        <a:buNone/>
                      </a:pPr>
                      <a:r>
                        <a:rPr lang="zh-CN" altLang="en-US" sz="1000"/>
                        <a:t>支持</a:t>
                      </a:r>
                      <a:r>
                        <a:rPr lang="en-US" altLang="zh-CN" sz="1000"/>
                        <a:t>Module</a:t>
                      </a:r>
                      <a:endParaRPr lang="en-US" altLang="zh-CN" sz="1000"/>
                    </a:p>
                  </a:txBody>
                  <a:tcPr/>
                </a:tc>
                <a:tc>
                  <a:txBody>
                    <a:bodyPr/>
                    <a:p>
                      <a:pPr>
                        <a:buNone/>
                      </a:pPr>
                      <a:r>
                        <a:rPr lang="en-US" altLang="zh-CN" sz="1000">
                          <a:ea typeface="宋体" panose="02010600030101010101" pitchFamily="2" charset="-122"/>
                        </a:rPr>
                        <a:t>C++20</a:t>
                      </a:r>
                      <a:r>
                        <a:rPr lang="zh-CN" altLang="en-US" sz="1000">
                          <a:ea typeface="宋体" panose="02010600030101010101" pitchFamily="2" charset="-122"/>
                        </a:rPr>
                        <a:t>开始支持，还未普及</a:t>
                      </a:r>
                      <a:endParaRPr lang="zh-CN" altLang="en-US" sz="1000">
                        <a:ea typeface="宋体" panose="02010600030101010101" pitchFamily="2" charset="-122"/>
                      </a:endParaRPr>
                    </a:p>
                  </a:txBody>
                  <a:tcPr/>
                </a:tc>
                <a:tc>
                  <a:txBody>
                    <a:bodyPr/>
                    <a:p>
                      <a:pPr>
                        <a:buNone/>
                      </a:pPr>
                      <a:r>
                        <a:rPr lang="zh-CN" altLang="en-US" sz="1000">
                          <a:solidFill>
                            <a:srgbClr val="FF0000"/>
                          </a:solidFill>
                          <a:ea typeface="宋体" panose="02010600030101010101" pitchFamily="2" charset="-122"/>
                        </a:rPr>
                        <a:t>原生</a:t>
                      </a:r>
                      <a:r>
                        <a:rPr lang="zh-CN" altLang="en-US" sz="1000">
                          <a:ea typeface="宋体" panose="02010600030101010101" pitchFamily="2" charset="-122"/>
                        </a:rPr>
                        <a:t>支持</a:t>
                      </a:r>
                      <a:r>
                        <a:rPr lang="en-US" altLang="zh-CN" sz="1000">
                          <a:ea typeface="宋体" panose="02010600030101010101" pitchFamily="2" charset="-122"/>
                        </a:rPr>
                        <a:t>Module</a:t>
                      </a:r>
                      <a:r>
                        <a:rPr lang="zh-CN" altLang="en-US" sz="1000">
                          <a:ea typeface="宋体" panose="02010600030101010101" pitchFamily="2" charset="-122"/>
                        </a:rPr>
                        <a:t>编译</a:t>
                      </a:r>
                      <a:r>
                        <a:rPr lang="en-US" altLang="zh-CN" sz="1000">
                          <a:ea typeface="宋体" panose="02010600030101010101" pitchFamily="2" charset="-122"/>
                        </a:rPr>
                        <a:t> </a:t>
                      </a:r>
                      <a:r>
                        <a:rPr lang="zh-CN" altLang="en-US" sz="1000">
                          <a:sym typeface="+mn-ea"/>
                        </a:rPr>
                        <a:t>✔</a:t>
                      </a:r>
                      <a:endParaRPr lang="en-US" altLang="zh-CN" sz="1000">
                        <a:ea typeface="宋体" panose="02010600030101010101" pitchFamily="2" charset="-122"/>
                      </a:endParaRPr>
                    </a:p>
                  </a:txBody>
                  <a:tcPr/>
                </a:tc>
              </a:tr>
              <a:tr h="305435">
                <a:tc>
                  <a:txBody>
                    <a:bodyPr/>
                    <a:p>
                      <a:pPr>
                        <a:buNone/>
                      </a:pPr>
                      <a:r>
                        <a:rPr lang="zh-CN" altLang="en-US" sz="1000"/>
                        <a:t>标准库</a:t>
                      </a:r>
                      <a:endParaRPr lang="zh-CN" altLang="en-US" sz="1000"/>
                    </a:p>
                  </a:txBody>
                  <a:tcPr/>
                </a:tc>
                <a:tc>
                  <a:txBody>
                    <a:bodyPr/>
                    <a:p>
                      <a:pPr>
                        <a:buNone/>
                      </a:pPr>
                      <a:r>
                        <a:rPr lang="zh-CN" altLang="en-US" sz="1000">
                          <a:ea typeface="宋体" panose="02010600030101010101" pitchFamily="2" charset="-122"/>
                        </a:rPr>
                        <a:t>标准库丰富、</a:t>
                      </a:r>
                      <a:r>
                        <a:rPr lang="zh-CN" altLang="en-US" sz="1000">
                          <a:ea typeface="宋体" panose="02010600030101010101" pitchFamily="2" charset="-122"/>
                        </a:rPr>
                        <a:t>但接口易用性</a:t>
                      </a:r>
                      <a:r>
                        <a:rPr lang="zh-CN" altLang="en-US" sz="1000">
                          <a:ea typeface="宋体" panose="02010600030101010101" pitchFamily="2" charset="-122"/>
                        </a:rPr>
                        <a:t>差</a:t>
                      </a:r>
                      <a:endParaRPr lang="zh-CN" altLang="en-US" sz="1000">
                        <a:ea typeface="宋体" panose="02010600030101010101" pitchFamily="2" charset="-122"/>
                      </a:endParaRPr>
                    </a:p>
                  </a:txBody>
                  <a:tcPr/>
                </a:tc>
                <a:tc>
                  <a:txBody>
                    <a:bodyPr/>
                    <a:p>
                      <a:pPr>
                        <a:buNone/>
                      </a:pPr>
                      <a:r>
                        <a:rPr lang="zh-CN" altLang="en-US" sz="1000">
                          <a:ea typeface="宋体" panose="02010600030101010101" pitchFamily="2" charset="-122"/>
                        </a:rPr>
                        <a:t>标准库稍少，</a:t>
                      </a:r>
                      <a:r>
                        <a:rPr lang="zh-CN" altLang="en-US" sz="1000">
                          <a:ea typeface="宋体" panose="02010600030101010101" pitchFamily="2" charset="-122"/>
                        </a:rPr>
                        <a:t>但接口</a:t>
                      </a:r>
                      <a:r>
                        <a:rPr lang="zh-CN" altLang="en-US" sz="1000">
                          <a:solidFill>
                            <a:srgbClr val="FF0000"/>
                          </a:solidFill>
                          <a:ea typeface="宋体" panose="02010600030101010101" pitchFamily="2" charset="-122"/>
                        </a:rPr>
                        <a:t>易用性好</a:t>
                      </a:r>
                      <a:endParaRPr lang="zh-CN" altLang="en-US" sz="1000">
                        <a:solidFill>
                          <a:srgbClr val="FF0000"/>
                        </a:solidFill>
                        <a:ea typeface="宋体" panose="02010600030101010101" pitchFamily="2" charset="-122"/>
                      </a:endParaRPr>
                    </a:p>
                  </a:txBody>
                  <a:tcPr/>
                </a:tc>
              </a:tr>
              <a:tr h="548640">
                <a:tc>
                  <a:txBody>
                    <a:bodyPr/>
                    <a:p>
                      <a:pPr>
                        <a:buNone/>
                      </a:pPr>
                      <a:r>
                        <a:rPr lang="zh-CN" altLang="en-US" sz="1000"/>
                        <a:t>面向对象编程</a:t>
                      </a:r>
                      <a:endParaRPr lang="zh-CN" altLang="en-US" sz="1000"/>
                    </a:p>
                  </a:txBody>
                  <a:tcPr/>
                </a:tc>
                <a:tc>
                  <a:txBody>
                    <a:bodyPr/>
                    <a:p>
                      <a:pPr>
                        <a:buNone/>
                      </a:pPr>
                      <a:r>
                        <a:rPr lang="zh-CN" altLang="en-US" sz="1000">
                          <a:ea typeface="宋体" panose="02010600030101010101" pitchFamily="2" charset="-122"/>
                        </a:rPr>
                        <a:t>支持面向对象的</a:t>
                      </a:r>
                      <a:r>
                        <a:rPr lang="zh-CN" altLang="en-US" sz="1000">
                          <a:solidFill>
                            <a:srgbClr val="FF0000"/>
                          </a:solidFill>
                          <a:ea typeface="宋体" panose="02010600030101010101" pitchFamily="2" charset="-122"/>
                        </a:rPr>
                        <a:t>各种特性</a:t>
                      </a:r>
                      <a:r>
                        <a:rPr lang="zh-CN" altLang="en-US" sz="1000">
                          <a:ea typeface="宋体" panose="02010600030101010101" pitchFamily="2" charset="-122"/>
                        </a:rPr>
                        <a:t>（重载、覆写、多态）</a:t>
                      </a:r>
                      <a:r>
                        <a:rPr lang="en-US" altLang="zh-CN" sz="1000">
                          <a:ea typeface="宋体" panose="02010600030101010101" pitchFamily="2" charset="-122"/>
                        </a:rPr>
                        <a:t> </a:t>
                      </a:r>
                      <a:r>
                        <a:rPr lang="zh-CN" altLang="en-US" sz="1000">
                          <a:sym typeface="+mn-ea"/>
                        </a:rPr>
                        <a:t>✔</a:t>
                      </a:r>
                      <a:endParaRPr lang="en-US" altLang="zh-CN" sz="1000">
                        <a:ea typeface="宋体" panose="02010600030101010101" pitchFamily="2" charset="-122"/>
                      </a:endParaRPr>
                    </a:p>
                  </a:txBody>
                  <a:tcPr/>
                </a:tc>
                <a:tc>
                  <a:txBody>
                    <a:bodyPr/>
                    <a:p>
                      <a:pPr>
                        <a:buNone/>
                      </a:pPr>
                      <a:r>
                        <a:rPr lang="zh-CN" altLang="en-US" sz="1000">
                          <a:ea typeface="宋体" panose="02010600030101010101" pitchFamily="2" charset="-122"/>
                        </a:rPr>
                        <a:t>支持的</a:t>
                      </a:r>
                      <a:r>
                        <a:rPr lang="zh-CN" altLang="en-US" sz="1000">
                          <a:solidFill>
                            <a:srgbClr val="FF0000"/>
                          </a:solidFill>
                          <a:ea typeface="宋体" panose="02010600030101010101" pitchFamily="2" charset="-122"/>
                        </a:rPr>
                        <a:t>很弱</a:t>
                      </a:r>
                      <a:r>
                        <a:rPr lang="zh-CN" altLang="en-US" sz="1000">
                          <a:ea typeface="宋体" panose="02010600030101010101" pitchFamily="2" charset="-122"/>
                        </a:rPr>
                        <a:t>，通过组合、接口的思想编程，不支持重载、父类继承。</a:t>
                      </a:r>
                      <a:endParaRPr lang="zh-CN" altLang="en-US" sz="1000">
                        <a:ea typeface="宋体" panose="02010600030101010101" pitchFamily="2" charset="-122"/>
                      </a:endParaRPr>
                    </a:p>
                  </a:txBody>
                  <a:tcPr/>
                </a:tc>
              </a:tr>
              <a:tr h="400685">
                <a:tc>
                  <a:txBody>
                    <a:bodyPr/>
                    <a:p>
                      <a:pPr>
                        <a:buNone/>
                      </a:pPr>
                      <a:r>
                        <a:rPr lang="zh-CN" altLang="en-US" sz="1000"/>
                        <a:t>面向函数编程</a:t>
                      </a:r>
                      <a:endParaRPr lang="zh-CN" altLang="en-US" sz="1000"/>
                    </a:p>
                  </a:txBody>
                  <a:tcPr/>
                </a:tc>
                <a:tc>
                  <a:txBody>
                    <a:bodyPr/>
                    <a:p>
                      <a:pPr>
                        <a:buNone/>
                      </a:pPr>
                      <a:r>
                        <a:rPr lang="zh-CN" altLang="en-US" sz="1000">
                          <a:ea typeface="宋体" panose="02010600030101010101" pitchFamily="2" charset="-122"/>
                        </a:rPr>
                        <a:t>支持仿函数、</a:t>
                      </a:r>
                      <a:r>
                        <a:rPr lang="en-US" altLang="zh-CN" sz="1000">
                          <a:ea typeface="宋体" panose="02010600030101010101" pitchFamily="2" charset="-122"/>
                        </a:rPr>
                        <a:t>lambda</a:t>
                      </a:r>
                      <a:r>
                        <a:rPr lang="zh-CN" altLang="en-US" sz="1000">
                          <a:ea typeface="宋体" panose="02010600030101010101" pitchFamily="2" charset="-122"/>
                        </a:rPr>
                        <a:t>，</a:t>
                      </a:r>
                      <a:r>
                        <a:rPr lang="zh-CN" altLang="en-US" sz="1000">
                          <a:solidFill>
                            <a:srgbClr val="FF0000"/>
                          </a:solidFill>
                          <a:ea typeface="宋体" panose="02010600030101010101" pitchFamily="2" charset="-122"/>
                        </a:rPr>
                        <a:t>特性丰富</a:t>
                      </a:r>
                      <a:r>
                        <a:rPr lang="en-US" altLang="zh-CN" sz="1000">
                          <a:solidFill>
                            <a:srgbClr val="FF0000"/>
                          </a:solidFill>
                          <a:ea typeface="宋体" panose="02010600030101010101" pitchFamily="2" charset="-122"/>
                        </a:rPr>
                        <a:t>  </a:t>
                      </a:r>
                      <a:endParaRPr lang="en-US" altLang="zh-CN" sz="1000">
                        <a:solidFill>
                          <a:srgbClr val="FF0000"/>
                        </a:solidFill>
                        <a:ea typeface="宋体" panose="02010600030101010101" pitchFamily="2" charset="-122"/>
                      </a:endParaRPr>
                    </a:p>
                  </a:txBody>
                  <a:tcPr/>
                </a:tc>
                <a:tc>
                  <a:txBody>
                    <a:bodyPr/>
                    <a:p>
                      <a:pPr>
                        <a:buNone/>
                      </a:pPr>
                      <a:r>
                        <a:rPr lang="zh-CN" altLang="en-US" sz="1000">
                          <a:ea typeface="宋体" panose="02010600030101010101" pitchFamily="2" charset="-122"/>
                        </a:rPr>
                        <a:t>支持函数作为参数传入，回调，但</a:t>
                      </a:r>
                      <a:r>
                        <a:rPr lang="en-US" altLang="zh-CN" sz="1000">
                          <a:ea typeface="宋体" panose="02010600030101010101" pitchFamily="2" charset="-122"/>
                        </a:rPr>
                        <a:t>lambda</a:t>
                      </a:r>
                      <a:r>
                        <a:rPr lang="zh-CN" altLang="en-US" sz="1000">
                          <a:ea typeface="宋体" panose="02010600030101010101" pitchFamily="2" charset="-122"/>
                        </a:rPr>
                        <a:t>支持还没那么好</a:t>
                      </a:r>
                      <a:endParaRPr lang="zh-CN" altLang="en-US" sz="1000">
                        <a:ea typeface="宋体" panose="02010600030101010101" pitchFamily="2" charset="-122"/>
                      </a:endParaRPr>
                    </a:p>
                  </a:txBody>
                  <a:tcPr/>
                </a:tc>
              </a:tr>
              <a:tr h="400050">
                <a:tc>
                  <a:txBody>
                    <a:bodyPr/>
                    <a:p>
                      <a:pPr>
                        <a:buNone/>
                      </a:pPr>
                      <a:r>
                        <a:rPr lang="zh-CN" altLang="en-US" sz="1000"/>
                        <a:t>泛型编程</a:t>
                      </a:r>
                      <a:endParaRPr lang="zh-CN" altLang="en-US" sz="1000"/>
                    </a:p>
                  </a:txBody>
                  <a:tcPr/>
                </a:tc>
                <a:tc>
                  <a:txBody>
                    <a:bodyPr/>
                    <a:p>
                      <a:pPr>
                        <a:buNone/>
                      </a:pPr>
                      <a:r>
                        <a:rPr lang="zh-CN" altLang="en-US" sz="1000">
                          <a:ea typeface="宋体" panose="02010600030101010101" pitchFamily="2" charset="-122"/>
                        </a:rPr>
                        <a:t>支持了</a:t>
                      </a:r>
                      <a:r>
                        <a:rPr lang="en-US" altLang="zh-CN" sz="1000">
                          <a:ea typeface="宋体" panose="02010600030101010101" pitchFamily="2" charset="-122"/>
                        </a:rPr>
                        <a:t>Concept</a:t>
                      </a:r>
                      <a:r>
                        <a:rPr lang="zh-CN" altLang="en-US" sz="1000">
                          <a:ea typeface="宋体" panose="02010600030101010101" pitchFamily="2" charset="-122"/>
                        </a:rPr>
                        <a:t>，但还未普及</a:t>
                      </a:r>
                      <a:endParaRPr lang="zh-CN" altLang="en-US" sz="1000">
                        <a:ea typeface="宋体" panose="02010600030101010101" pitchFamily="2" charset="-122"/>
                      </a:endParaRPr>
                    </a:p>
                  </a:txBody>
                  <a:tcPr/>
                </a:tc>
                <a:tc>
                  <a:txBody>
                    <a:bodyPr/>
                    <a:p>
                      <a:pPr>
                        <a:buNone/>
                      </a:pPr>
                      <a:r>
                        <a:rPr lang="zh-CN" altLang="en-US" sz="1000">
                          <a:solidFill>
                            <a:srgbClr val="FF0000"/>
                          </a:solidFill>
                          <a:ea typeface="宋体" panose="02010600030101010101" pitchFamily="2" charset="-122"/>
                        </a:rPr>
                        <a:t>原生支持</a:t>
                      </a:r>
                      <a:r>
                        <a:rPr lang="en-US" altLang="zh-CN" sz="1000">
                          <a:ea typeface="宋体" panose="02010600030101010101" pitchFamily="2" charset="-122"/>
                        </a:rPr>
                        <a:t>Concept</a:t>
                      </a:r>
                      <a:r>
                        <a:rPr lang="zh-CN" altLang="en-US" sz="1000">
                          <a:ea typeface="宋体" panose="02010600030101010101" pitchFamily="2" charset="-122"/>
                        </a:rPr>
                        <a:t>约束，主打组合和泛型</a:t>
                      </a:r>
                      <a:r>
                        <a:rPr lang="en-US" altLang="zh-CN" sz="1000">
                          <a:ea typeface="宋体" panose="02010600030101010101" pitchFamily="2" charset="-122"/>
                        </a:rPr>
                        <a:t> </a:t>
                      </a:r>
                      <a:r>
                        <a:rPr lang="zh-CN" altLang="en-US" sz="1000">
                          <a:sym typeface="+mn-ea"/>
                        </a:rPr>
                        <a:t>✔</a:t>
                      </a:r>
                      <a:endParaRPr lang="en-US" altLang="zh-CN" sz="1000">
                        <a:ea typeface="宋体" panose="02010600030101010101" pitchFamily="2" charset="-122"/>
                      </a:endParaRPr>
                    </a:p>
                    <a:p>
                      <a:pPr>
                        <a:buNone/>
                      </a:pPr>
                      <a:endParaRPr lang="en-US" altLang="zh-CN" sz="1000">
                        <a:ea typeface="宋体" panose="02010600030101010101" pitchFamily="2" charset="-122"/>
                      </a:endParaRPr>
                    </a:p>
                  </a:txBody>
                  <a:tcPr/>
                </a:tc>
              </a:tr>
              <a:tr h="554355">
                <a:tc>
                  <a:txBody>
                    <a:bodyPr/>
                    <a:p>
                      <a:pPr>
                        <a:buNone/>
                      </a:pPr>
                      <a:r>
                        <a:rPr lang="zh-CN" altLang="en-US" sz="1000"/>
                        <a:t>第三方包、依赖管理</a:t>
                      </a:r>
                      <a:endParaRPr lang="zh-CN" altLang="en-US" sz="1000"/>
                    </a:p>
                  </a:txBody>
                  <a:tcPr/>
                </a:tc>
                <a:tc>
                  <a:txBody>
                    <a:bodyPr/>
                    <a:p>
                      <a:pPr>
                        <a:buNone/>
                      </a:pPr>
                      <a:r>
                        <a:rPr lang="zh-CN" altLang="en-US" sz="1000">
                          <a:ea typeface="宋体" panose="02010600030101010101" pitchFamily="2" charset="-122"/>
                        </a:rPr>
                        <a:t>编译和导入第三方库支持的很差</a:t>
                      </a:r>
                      <a:endParaRPr lang="zh-CN" altLang="en-US" sz="1000">
                        <a:ea typeface="宋体" panose="02010600030101010101" pitchFamily="2" charset="-122"/>
                      </a:endParaRPr>
                    </a:p>
                  </a:txBody>
                  <a:tcPr/>
                </a:tc>
                <a:tc>
                  <a:txBody>
                    <a:bodyPr/>
                    <a:p>
                      <a:pPr>
                        <a:buNone/>
                      </a:pPr>
                      <a:r>
                        <a:rPr lang="zh-CN" altLang="en-US" sz="1000">
                          <a:ea typeface="宋体" panose="02010600030101010101" pitchFamily="2" charset="-122"/>
                        </a:rPr>
                        <a:t>通过</a:t>
                      </a:r>
                      <a:r>
                        <a:rPr lang="en-US" altLang="zh-CN" sz="1000">
                          <a:ea typeface="宋体" panose="02010600030101010101" pitchFamily="2" charset="-122"/>
                        </a:rPr>
                        <a:t>Cargo</a:t>
                      </a:r>
                      <a:r>
                        <a:rPr lang="zh-CN" altLang="en-US" sz="1000">
                          <a:ea typeface="宋体" panose="02010600030101010101" pitchFamily="2" charset="-122"/>
                        </a:rPr>
                        <a:t>能很好的导入、编译，并且支持版本管理、文档管理、仓库管理</a:t>
                      </a:r>
                      <a:r>
                        <a:rPr lang="en-US" altLang="zh-CN" sz="1000">
                          <a:ea typeface="宋体" panose="02010600030101010101" pitchFamily="2" charset="-122"/>
                        </a:rPr>
                        <a:t> </a:t>
                      </a:r>
                      <a:r>
                        <a:rPr lang="zh-CN" altLang="en-US" sz="1000">
                          <a:sym typeface="+mn-ea"/>
                        </a:rPr>
                        <a:t>✔</a:t>
                      </a:r>
                      <a:endParaRPr lang="en-US" altLang="zh-CN" sz="1000">
                        <a:ea typeface="宋体" panose="02010600030101010101" pitchFamily="2" charset="-122"/>
                      </a:endParaRPr>
                    </a:p>
                  </a:txBody>
                  <a:tcPr/>
                </a:tc>
              </a:tr>
            </a:tbl>
          </a:graphicData>
        </a:graphic>
      </p:graphicFrame>
      <p:sp>
        <p:nvSpPr>
          <p:cNvPr id="4" name="文本框 3"/>
          <p:cNvSpPr txBox="1"/>
          <p:nvPr/>
        </p:nvSpPr>
        <p:spPr>
          <a:xfrm>
            <a:off x="521970" y="2345690"/>
            <a:ext cx="2994660" cy="1322070"/>
          </a:xfrm>
          <a:prstGeom prst="rect">
            <a:avLst/>
          </a:prstGeom>
          <a:noFill/>
        </p:spPr>
        <p:txBody>
          <a:bodyPr wrap="square" rtlCol="0">
            <a:noAutofit/>
          </a:bodyPr>
          <a:p>
            <a:pPr algn="l"/>
            <a:r>
              <a:rPr lang="zh-CN" altLang="en-US" dirty="0"/>
              <a:t>从对比来看，一方面是</a:t>
            </a:r>
            <a:r>
              <a:rPr lang="en-US" altLang="zh-CN" dirty="0"/>
              <a:t>Rust</a:t>
            </a:r>
            <a:r>
              <a:rPr lang="zh-CN" altLang="en-US" dirty="0"/>
              <a:t>是加强了</a:t>
            </a:r>
            <a:r>
              <a:rPr lang="en-US" altLang="zh-CN" dirty="0"/>
              <a:t>C++</a:t>
            </a:r>
            <a:r>
              <a:rPr lang="zh-CN" altLang="en-US" dirty="0"/>
              <a:t>容易</a:t>
            </a:r>
            <a:r>
              <a:rPr lang="en-US" altLang="zh-CN" dirty="0"/>
              <a:t>crash</a:t>
            </a:r>
            <a:r>
              <a:rPr lang="zh-CN" altLang="en-US" dirty="0"/>
              <a:t>的地方，</a:t>
            </a:r>
            <a:r>
              <a:rPr lang="zh-CN" altLang="en-US" dirty="0"/>
              <a:t>另一方面提升了易用性。</a:t>
            </a:r>
            <a:endParaRPr lang="zh-CN" altLang="en-US" dirty="0"/>
          </a:p>
        </p:txBody>
      </p:sp>
    </p:spTree>
    <p:custDataLst>
      <p:tags r:id="rId2"/>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059430" y="2564765"/>
            <a:ext cx="2597785" cy="922020"/>
          </a:xfrm>
          <a:prstGeom prst="rect">
            <a:avLst/>
          </a:prstGeom>
          <a:noFill/>
        </p:spPr>
        <p:txBody>
          <a:bodyPr wrap="square" rtlCol="0">
            <a:spAutoFit/>
          </a:bodyPr>
          <a:p>
            <a:pPr algn="l"/>
            <a:r>
              <a:rPr lang="zh-CN" altLang="en-US" sz="5400" dirty="0">
                <a:solidFill>
                  <a:schemeClr val="tx1"/>
                </a:solidFill>
                <a:effectLst>
                  <a:outerShdw blurRad="38100" dist="19050" dir="2700000" algn="tl" rotWithShape="0">
                    <a:schemeClr val="dk1">
                      <a:alpha val="40000"/>
                    </a:schemeClr>
                  </a:outerShdw>
                </a:effectLst>
              </a:rPr>
              <a:t>谢谢</a:t>
            </a:r>
            <a:endParaRPr lang="zh-CN" altLang="en-US" sz="5400" dirty="0">
              <a:solidFill>
                <a:schemeClr val="tx1"/>
              </a:solidFill>
              <a:effectLst>
                <a:outerShdw blurRad="38100" dist="19050" dir="2700000" algn="tl" rotWithShape="0">
                  <a:schemeClr val="dk1">
                    <a:alpha val="40000"/>
                  </a:schemeClr>
                </a:outerShdw>
              </a:effectLst>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en-US" altLang="zh-CN">
                <a:solidFill>
                  <a:schemeClr val="tx1"/>
                </a:solidFill>
                <a:effectLst>
                  <a:outerShdw blurRad="38100" dist="19050" dir="2700000" algn="tl" rotWithShape="0">
                    <a:schemeClr val="dk1">
                      <a:alpha val="40000"/>
                    </a:schemeClr>
                  </a:outerShdw>
                </a:effectLst>
              </a:rPr>
              <a:t>C++</a:t>
            </a:r>
            <a:r>
              <a:rPr lang="zh-CN" altLang="en-US">
                <a:solidFill>
                  <a:schemeClr val="tx1"/>
                </a:solidFill>
                <a:effectLst>
                  <a:outerShdw blurRad="38100" dist="19050" dir="2700000" algn="tl" rotWithShape="0">
                    <a:schemeClr val="dk1">
                      <a:alpha val="40000"/>
                    </a:schemeClr>
                  </a:outerShdw>
                </a:effectLst>
              </a:rPr>
              <a:t>核心特性</a:t>
            </a:r>
            <a:endParaRPr lang="zh-CN" altLang="en-US">
              <a:solidFill>
                <a:schemeClr val="tx1"/>
              </a:solidFill>
              <a:effectLst>
                <a:outerShdw blurRad="38100" dist="19050" dir="2700000" algn="tl" rotWithShape="0">
                  <a:schemeClr val="dk1">
                    <a:alpha val="40000"/>
                  </a:schemeClr>
                </a:outerShdw>
              </a:effectLst>
            </a:endParaRPr>
          </a:p>
        </p:txBody>
      </p:sp>
      <p:sp>
        <p:nvSpPr>
          <p:cNvPr id="6" name="节编号"/>
          <p:cNvSpPr>
            <a:spLocks noGrp="1"/>
          </p:cNvSpPr>
          <p:nvPr>
            <p:ph type="body" sz="quarter" idx="13"/>
            <p:custDataLst>
              <p:tags r:id="rId2"/>
            </p:custDataLst>
          </p:nvPr>
        </p:nvSpPr>
        <p:spPr/>
        <p:txBody>
          <a:bodyPr>
            <a:normAutofit lnSpcReduction="20000"/>
          </a:bodyPr>
          <a:lstStyle/>
          <a:p>
            <a:r>
              <a:rPr lang="en-US" altLang="zh-CN"/>
              <a:t>02</a:t>
            </a:r>
            <a:endParaRPr lang="en-US" altLang="zh-CN"/>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tx1"/>
                </a:solidFill>
                <a:effectLst>
                  <a:outerShdw blurRad="38100" dist="19050" dir="2700000" algn="tl" rotWithShape="0">
                    <a:schemeClr val="dk1">
                      <a:alpha val="40000"/>
                    </a:schemeClr>
                  </a:outerShdw>
                </a:effectLst>
              </a:rPr>
              <a:t>C++</a:t>
            </a:r>
            <a:r>
              <a:rPr lang="zh-CN" altLang="en-US">
                <a:solidFill>
                  <a:schemeClr val="tx1"/>
                </a:solidFill>
                <a:effectLst>
                  <a:outerShdw blurRad="38100" dist="19050" dir="2700000" algn="tl" rotWithShape="0">
                    <a:schemeClr val="dk1">
                      <a:alpha val="40000"/>
                    </a:schemeClr>
                  </a:outerShdw>
                </a:effectLst>
              </a:rPr>
              <a:t>核心特性</a:t>
            </a:r>
            <a:endParaRPr lang="zh-CN" altLang="en-US">
              <a:solidFill>
                <a:schemeClr val="tx1"/>
              </a:solidFill>
              <a:effectLst>
                <a:outerShdw blurRad="38100" dist="19050" dir="2700000" algn="tl" rotWithShape="0">
                  <a:schemeClr val="dk1">
                    <a:alpha val="40000"/>
                  </a:schemeClr>
                </a:outerShdw>
              </a:effectLst>
            </a:endParaRPr>
          </a:p>
        </p:txBody>
      </p:sp>
      <p:sp>
        <p:nvSpPr>
          <p:cNvPr id="11" name="文本框 10"/>
          <p:cNvSpPr txBox="1"/>
          <p:nvPr/>
        </p:nvSpPr>
        <p:spPr>
          <a:xfrm>
            <a:off x="395605" y="6165215"/>
            <a:ext cx="3359150" cy="349250"/>
          </a:xfrm>
          <a:prstGeom prst="rect">
            <a:avLst/>
          </a:prstGeom>
          <a:noFill/>
        </p:spPr>
        <p:txBody>
          <a:bodyPr wrap="square" rtlCol="0" anchor="t">
            <a:noAutofit/>
          </a:bodyPr>
          <a:p>
            <a:pPr algn="l"/>
            <a:r>
              <a:rPr lang="zh-CN" altLang="en-US" sz="1400" i="1" dirty="0">
                <a:solidFill>
                  <a:schemeClr val="accent1"/>
                </a:solidFill>
                <a:effectLst>
                  <a:outerShdw blurRad="38100" dist="25400" dir="5400000" algn="ctr" rotWithShape="0">
                    <a:srgbClr val="6E747A">
                      <a:alpha val="43000"/>
                    </a:srgbClr>
                  </a:outerShdw>
                </a:effectLst>
              </a:rPr>
              <a:t>https://en.cppreference.com/w/</a:t>
            </a:r>
            <a:endParaRPr lang="zh-CN" altLang="en-US" sz="1400" i="1" dirty="0">
              <a:solidFill>
                <a:schemeClr val="accent1"/>
              </a:solidFill>
              <a:effectLst>
                <a:outerShdw blurRad="38100" dist="25400" dir="5400000" algn="ctr" rotWithShape="0">
                  <a:srgbClr val="6E747A">
                    <a:alpha val="43000"/>
                  </a:srgbClr>
                </a:outerShdw>
              </a:effectLst>
            </a:endParaRPr>
          </a:p>
        </p:txBody>
      </p:sp>
      <p:pic>
        <p:nvPicPr>
          <p:cNvPr id="12" name="图片 11"/>
          <p:cNvPicPr>
            <a:picLocks noChangeAspect="1"/>
          </p:cNvPicPr>
          <p:nvPr/>
        </p:nvPicPr>
        <p:blipFill>
          <a:blip r:embed="rId1"/>
          <a:stretch>
            <a:fillRect/>
          </a:stretch>
        </p:blipFill>
        <p:spPr>
          <a:xfrm>
            <a:off x="433705" y="1700530"/>
            <a:ext cx="4081145" cy="4177665"/>
          </a:xfrm>
          <a:prstGeom prst="rect">
            <a:avLst/>
          </a:prstGeom>
        </p:spPr>
      </p:pic>
      <p:pic>
        <p:nvPicPr>
          <p:cNvPr id="3" name="图片 2" descr="C++"/>
          <p:cNvPicPr>
            <a:picLocks noChangeAspect="1"/>
          </p:cNvPicPr>
          <p:nvPr/>
        </p:nvPicPr>
        <p:blipFill>
          <a:blip r:embed="rId2"/>
          <a:stretch>
            <a:fillRect/>
          </a:stretch>
        </p:blipFill>
        <p:spPr>
          <a:xfrm>
            <a:off x="4499610" y="36195"/>
            <a:ext cx="4185285" cy="6722110"/>
          </a:xfrm>
          <a:prstGeom prst="rect">
            <a:avLst/>
          </a:prstGeom>
        </p:spPr>
      </p:pic>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chemeClr val="tx1"/>
                </a:solidFill>
                <a:effectLst>
                  <a:outerShdw blurRad="38100" dist="19050" dir="2700000" algn="tl" rotWithShape="0">
                    <a:schemeClr val="dk1">
                      <a:alpha val="40000"/>
                    </a:schemeClr>
                  </a:outerShdw>
                </a:effectLst>
              </a:rPr>
              <a:t>类的设计</a:t>
            </a:r>
            <a:endParaRPr lang="zh-CN" altLang="en-US">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473710" y="2169795"/>
            <a:ext cx="6978650" cy="2584450"/>
          </a:xfrm>
          <a:prstGeom prst="rect">
            <a:avLst/>
          </a:prstGeom>
          <a:noFill/>
        </p:spPr>
        <p:txBody>
          <a:bodyPr wrap="square" rtlCol="0">
            <a:spAutoFit/>
          </a:bodyPr>
          <a:p>
            <a:pPr marL="285750" indent="-285750" algn="l">
              <a:lnSpc>
                <a:spcPct val="150000"/>
              </a:lnSpc>
              <a:buFont typeface="Wingdings" panose="05000000000000000000" charset="0"/>
              <a:buChar char="ü"/>
            </a:pPr>
            <a:r>
              <a:rPr lang="zh-CN" altLang="en-US" dirty="0"/>
              <a:t>类的设计是</a:t>
            </a:r>
            <a:r>
              <a:rPr lang="zh-CN" altLang="en-US" dirty="0">
                <a:solidFill>
                  <a:srgbClr val="FF0000"/>
                </a:solidFill>
              </a:rPr>
              <a:t>抽象封装</a:t>
            </a:r>
            <a:r>
              <a:rPr lang="zh-CN" altLang="en-US" dirty="0"/>
              <a:t>某一类对象，比如人、鸟，通过实例化类来获得一个</a:t>
            </a:r>
            <a:r>
              <a:rPr lang="zh-CN" altLang="en-US" dirty="0"/>
              <a:t>对象。</a:t>
            </a:r>
            <a:endParaRPr lang="zh-CN" altLang="en-US" dirty="0"/>
          </a:p>
          <a:p>
            <a:pPr marL="285750" indent="-285750" algn="l">
              <a:lnSpc>
                <a:spcPct val="150000"/>
              </a:lnSpc>
              <a:buFont typeface="Wingdings" panose="05000000000000000000" charset="0"/>
              <a:buChar char="ü"/>
            </a:pPr>
            <a:r>
              <a:rPr lang="zh-CN" altLang="en-US" dirty="0"/>
              <a:t>类可以通过</a:t>
            </a:r>
            <a:r>
              <a:rPr lang="zh-CN" altLang="en-US" dirty="0">
                <a:solidFill>
                  <a:srgbClr val="FF0000"/>
                </a:solidFill>
              </a:rPr>
              <a:t>继承</a:t>
            </a:r>
            <a:r>
              <a:rPr lang="zh-CN" altLang="en-US" dirty="0"/>
              <a:t>来扩展父类，继承包括</a:t>
            </a:r>
            <a:r>
              <a:rPr lang="zh-CN" altLang="en-US" dirty="0"/>
              <a:t>公有继承、私有继承、保护</a:t>
            </a:r>
            <a:r>
              <a:rPr lang="zh-CN" altLang="en-US" dirty="0"/>
              <a:t>继承。</a:t>
            </a:r>
            <a:endParaRPr lang="zh-CN" altLang="en-US" dirty="0"/>
          </a:p>
          <a:p>
            <a:pPr marL="285750" indent="-285750" algn="l">
              <a:lnSpc>
                <a:spcPct val="150000"/>
              </a:lnSpc>
              <a:buFont typeface="Wingdings" panose="05000000000000000000" charset="0"/>
              <a:buChar char="ü"/>
            </a:pPr>
            <a:r>
              <a:rPr lang="zh-CN" altLang="en-US" dirty="0"/>
              <a:t>子类通过</a:t>
            </a:r>
            <a:r>
              <a:rPr lang="zh-CN" altLang="en-US" dirty="0">
                <a:solidFill>
                  <a:srgbClr val="FF0000"/>
                </a:solidFill>
              </a:rPr>
              <a:t>多态</a:t>
            </a:r>
            <a:r>
              <a:rPr lang="zh-CN" altLang="en-US" dirty="0"/>
              <a:t>来表现和父类不同的行为。多态通过虚指针指向不同的虚表函数</a:t>
            </a:r>
            <a:r>
              <a:rPr lang="zh-CN" altLang="en-US" dirty="0"/>
              <a:t>实现。</a:t>
            </a:r>
            <a:endParaRPr lang="zh-CN" altLang="en-US" dirty="0"/>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chemeClr val="tx1"/>
                </a:solidFill>
                <a:effectLst>
                  <a:outerShdw blurRad="38100" dist="19050" dir="2700000" algn="tl" rotWithShape="0">
                    <a:schemeClr val="dk1">
                      <a:alpha val="40000"/>
                    </a:schemeClr>
                  </a:outerShdw>
                </a:effectLst>
              </a:rPr>
              <a:t>类的组成</a:t>
            </a:r>
            <a:endParaRPr lang="zh-CN" altLang="en-US">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323850" y="1916430"/>
            <a:ext cx="4674870" cy="3383915"/>
          </a:xfrm>
          <a:prstGeom prst="rect">
            <a:avLst/>
          </a:prstGeom>
          <a:noFill/>
        </p:spPr>
        <p:txBody>
          <a:bodyPr wrap="square" rtlCol="0">
            <a:noAutofit/>
          </a:bodyPr>
          <a:p>
            <a:pPr marL="285750" indent="-285750" algn="l">
              <a:buFont typeface="Wingdings" panose="05000000000000000000" charset="0"/>
              <a:buChar char="ü"/>
            </a:pPr>
            <a:r>
              <a:rPr lang="zh-CN" altLang="en-US" dirty="0"/>
              <a:t>构造函数，</a:t>
            </a:r>
            <a:r>
              <a:rPr lang="zh-CN" altLang="en-US" dirty="0"/>
              <a:t>以及拷贝构造、移动构造、拷贝赋值、移动</a:t>
            </a:r>
            <a:r>
              <a:rPr lang="zh-CN" altLang="en-US" dirty="0"/>
              <a:t>赋值</a:t>
            </a:r>
            <a:endParaRPr lang="zh-CN" altLang="en-US" dirty="0"/>
          </a:p>
          <a:p>
            <a:pPr marL="285750" indent="-285750" algn="l">
              <a:buFont typeface="Wingdings" panose="05000000000000000000" charset="0"/>
              <a:buChar char="ü"/>
            </a:pPr>
            <a:r>
              <a:rPr lang="zh-CN" altLang="en-US" dirty="0"/>
              <a:t>析构</a:t>
            </a:r>
            <a:r>
              <a:rPr lang="zh-CN" altLang="en-US" dirty="0"/>
              <a:t>函数</a:t>
            </a:r>
            <a:endParaRPr lang="zh-CN" altLang="en-US" dirty="0"/>
          </a:p>
          <a:p>
            <a:pPr marL="285750" indent="-285750" algn="l">
              <a:buFont typeface="Wingdings" panose="05000000000000000000" charset="0"/>
              <a:buChar char="ü"/>
            </a:pPr>
            <a:r>
              <a:rPr lang="en-US" altLang="zh-CN" dirty="0"/>
              <a:t>get</a:t>
            </a:r>
            <a:r>
              <a:rPr lang="zh-CN" altLang="en-US" dirty="0"/>
              <a:t>、</a:t>
            </a:r>
            <a:r>
              <a:rPr lang="en-US" altLang="zh-CN" dirty="0"/>
              <a:t>set</a:t>
            </a:r>
            <a:r>
              <a:rPr lang="zh-CN" altLang="en-US" dirty="0"/>
              <a:t>函数</a:t>
            </a:r>
            <a:endParaRPr lang="en-US" altLang="zh-CN" dirty="0"/>
          </a:p>
          <a:p>
            <a:pPr marL="285750" indent="-285750" algn="l">
              <a:buFont typeface="Wingdings" panose="05000000000000000000" charset="0"/>
              <a:buChar char="ü"/>
            </a:pPr>
            <a:r>
              <a:rPr lang="zh-CN" altLang="en-US" dirty="0"/>
              <a:t>成员函数，包括普通成员函数和虚</a:t>
            </a:r>
            <a:r>
              <a:rPr lang="zh-CN" altLang="en-US" dirty="0"/>
              <a:t>函数</a:t>
            </a:r>
            <a:endParaRPr lang="zh-CN" altLang="en-US" dirty="0"/>
          </a:p>
          <a:p>
            <a:pPr marL="285750" indent="-285750" algn="l">
              <a:buFont typeface="Wingdings" panose="05000000000000000000" charset="0"/>
              <a:buChar char="ü"/>
            </a:pPr>
            <a:r>
              <a:rPr lang="zh-CN" altLang="en-US" dirty="0"/>
              <a:t>静态（</a:t>
            </a:r>
            <a:r>
              <a:rPr lang="en-US" altLang="zh-CN" dirty="0"/>
              <a:t>static</a:t>
            </a:r>
            <a:r>
              <a:rPr lang="zh-CN" altLang="en-US" dirty="0"/>
              <a:t>）成员函数、</a:t>
            </a:r>
            <a:r>
              <a:rPr lang="zh-CN" altLang="en-US" dirty="0"/>
              <a:t>静态成员</a:t>
            </a:r>
            <a:r>
              <a:rPr lang="zh-CN" altLang="en-US" dirty="0"/>
              <a:t>变量</a:t>
            </a:r>
            <a:endParaRPr lang="zh-CN" altLang="en-US" dirty="0"/>
          </a:p>
          <a:p>
            <a:pPr marL="285750" indent="-285750" algn="l">
              <a:buFont typeface="Wingdings" panose="05000000000000000000" charset="0"/>
              <a:buChar char="ü"/>
            </a:pPr>
            <a:r>
              <a:rPr lang="zh-CN" altLang="en-US" dirty="0"/>
              <a:t>内嵌</a:t>
            </a:r>
            <a:r>
              <a:rPr lang="en-US" altLang="zh-CN" dirty="0"/>
              <a:t>class</a:t>
            </a:r>
            <a:r>
              <a:rPr lang="zh-CN" altLang="en-US" dirty="0"/>
              <a:t>和枚举</a:t>
            </a:r>
            <a:r>
              <a:rPr lang="en-US" altLang="zh-CN" dirty="0"/>
              <a:t>enum</a:t>
            </a:r>
            <a:endParaRPr lang="en-US" altLang="zh-CN" dirty="0"/>
          </a:p>
          <a:p>
            <a:pPr marL="285750" indent="-285750" algn="l">
              <a:buFont typeface="Wingdings" panose="05000000000000000000" charset="0"/>
              <a:buChar char="ü"/>
            </a:pPr>
            <a:r>
              <a:rPr lang="zh-CN" altLang="en-US" dirty="0"/>
              <a:t>模板函数、模板</a:t>
            </a:r>
            <a:r>
              <a:rPr lang="zh-CN" altLang="en-US" dirty="0"/>
              <a:t>成员</a:t>
            </a:r>
            <a:endParaRPr lang="zh-CN" altLang="en-US" dirty="0"/>
          </a:p>
        </p:txBody>
      </p:sp>
      <p:pic>
        <p:nvPicPr>
          <p:cNvPr id="5" name="图片 4"/>
          <p:cNvPicPr>
            <a:picLocks noChangeAspect="1"/>
          </p:cNvPicPr>
          <p:nvPr/>
        </p:nvPicPr>
        <p:blipFill>
          <a:blip r:embed="rId1"/>
          <a:stretch>
            <a:fillRect/>
          </a:stretch>
        </p:blipFill>
        <p:spPr>
          <a:xfrm>
            <a:off x="5076190" y="476250"/>
            <a:ext cx="3939540" cy="5838190"/>
          </a:xfrm>
          <a:prstGeom prst="rect">
            <a:avLst/>
          </a:prstGeom>
        </p:spPr>
      </p:pic>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chemeClr val="tx1"/>
                </a:solidFill>
                <a:effectLst>
                  <a:outerShdw blurRad="38100" dist="19050" dir="2700000" algn="tl" rotWithShape="0">
                    <a:schemeClr val="dk1">
                      <a:alpha val="40000"/>
                    </a:schemeClr>
                  </a:outerShdw>
                </a:effectLst>
              </a:rPr>
              <a:t>拷贝构造和移动构造</a:t>
            </a:r>
            <a:endParaRPr lang="zh-CN" altLang="en-US">
              <a:solidFill>
                <a:schemeClr val="tx1"/>
              </a:solidFill>
              <a:effectLst>
                <a:outerShdw blurRad="38100" dist="19050" dir="2700000" algn="tl" rotWithShape="0">
                  <a:schemeClr val="dk1">
                    <a:alpha val="40000"/>
                  </a:schemeClr>
                </a:outerShdw>
              </a:effectLst>
            </a:endParaRPr>
          </a:p>
        </p:txBody>
      </p:sp>
      <p:pic>
        <p:nvPicPr>
          <p:cNvPr id="4" name="图片 3"/>
          <p:cNvPicPr>
            <a:picLocks noChangeAspect="1"/>
          </p:cNvPicPr>
          <p:nvPr/>
        </p:nvPicPr>
        <p:blipFill>
          <a:blip r:embed="rId1"/>
          <a:stretch>
            <a:fillRect/>
          </a:stretch>
        </p:blipFill>
        <p:spPr>
          <a:xfrm>
            <a:off x="395605" y="1700530"/>
            <a:ext cx="3583940" cy="4364355"/>
          </a:xfrm>
          <a:prstGeom prst="rect">
            <a:avLst/>
          </a:prstGeom>
        </p:spPr>
      </p:pic>
      <p:pic>
        <p:nvPicPr>
          <p:cNvPr id="5" name="图片 4"/>
          <p:cNvPicPr>
            <a:picLocks noChangeAspect="1"/>
          </p:cNvPicPr>
          <p:nvPr/>
        </p:nvPicPr>
        <p:blipFill>
          <a:blip r:embed="rId2"/>
          <a:stretch>
            <a:fillRect/>
          </a:stretch>
        </p:blipFill>
        <p:spPr>
          <a:xfrm>
            <a:off x="4356100" y="1667510"/>
            <a:ext cx="3841750" cy="2063750"/>
          </a:xfrm>
          <a:prstGeom prst="rect">
            <a:avLst/>
          </a:prstGeom>
        </p:spPr>
      </p:pic>
      <p:pic>
        <p:nvPicPr>
          <p:cNvPr id="7" name="图片 6"/>
          <p:cNvPicPr>
            <a:picLocks noChangeAspect="1"/>
          </p:cNvPicPr>
          <p:nvPr/>
        </p:nvPicPr>
        <p:blipFill>
          <a:blip r:embed="rId3"/>
          <a:stretch>
            <a:fillRect/>
          </a:stretch>
        </p:blipFill>
        <p:spPr>
          <a:xfrm>
            <a:off x="4427855" y="4292600"/>
            <a:ext cx="4386580" cy="1549400"/>
          </a:xfrm>
          <a:prstGeom prst="rect">
            <a:avLst/>
          </a:prstGeom>
        </p:spPr>
      </p:pic>
      <p:sp>
        <p:nvSpPr>
          <p:cNvPr id="8" name="文本框 7"/>
          <p:cNvSpPr txBox="1"/>
          <p:nvPr/>
        </p:nvSpPr>
        <p:spPr>
          <a:xfrm>
            <a:off x="4463415" y="3821430"/>
            <a:ext cx="2413000" cy="368300"/>
          </a:xfrm>
          <a:prstGeom prst="rect">
            <a:avLst/>
          </a:prstGeom>
          <a:noFill/>
        </p:spPr>
        <p:txBody>
          <a:bodyPr wrap="square" rtlCol="0">
            <a:spAutoFit/>
          </a:bodyPr>
          <a:p>
            <a:pPr algn="l"/>
            <a:r>
              <a:rPr lang="zh-CN" altLang="en-US" dirty="0"/>
              <a:t>运行</a:t>
            </a:r>
            <a:r>
              <a:rPr lang="zh-CN" altLang="en-US" dirty="0"/>
              <a:t>结果：</a:t>
            </a:r>
            <a:endParaRPr lang="zh-CN" altLang="en-US" dirty="0"/>
          </a:p>
        </p:txBody>
      </p:sp>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1"/>
</p:tagLst>
</file>

<file path=ppt/tags/tag100.xml><?xml version="1.0" encoding="utf-8"?>
<p:tagLst xmlns:p="http://schemas.openxmlformats.org/presentationml/2006/main">
  <p:tag name="KSO_WM_SLIDE_ID" val="custom20233105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105"/>
  <p:tag name="KSO_WM_SLIDE_TYPE" val="sectionTitle"/>
  <p:tag name="KSO_WM_SLIDE_SUBTYPE" val="pureTxt"/>
  <p:tag name="KSO_WM_SLIDE_LAYOUT" val="a_e"/>
  <p:tag name="KSO_WM_SLIDE_LAYOUT_CNT" val="1_1"/>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17_4*a*1"/>
  <p:tag name="KSO_WM_TEMPLATE_CATEGORY" val="diagram"/>
  <p:tag name="KSO_WM_TEMPLATE_INDEX" val="20236917"/>
  <p:tag name="KSO_WM_UNIT_LAYERLEVEL" val="1"/>
  <p:tag name="KSO_WM_TAG_VERSION" val="3.0"/>
  <p:tag name="KSO_WM_BEAUTIFY_FLAG" val="#wm#"/>
  <p:tag name="KSO_WM_UNIT_ISCONTENTSTITLE" val="0"/>
  <p:tag name="KSO_WM_UNIT_ISNUMDGMTITLE" val="0"/>
  <p:tag name="KSO_WM_UNIT_NOCLEAR" val="0"/>
  <p:tag name="KSO_WM_DIAGRAM_GROUP_CODE" val="l1-1"/>
  <p:tag name="KSO_WM_UNIT_TYPE" val="a"/>
  <p:tag name="KSO_WM_UNIT_INDEX" val="1"/>
  <p:tag name="KSO_WM_UNIT_VALUE" val="26"/>
  <p:tag name="KSO_WM_UNIT_PRESET_TEXT" val="单击此处添加标题"/>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17_4*l_h_i*1_4_1"/>
  <p:tag name="KSO_WM_TEMPLATE_CATEGORY" val="diagram"/>
  <p:tag name="KSO_WM_TEMPLATE_INDEX" val="20236917"/>
  <p:tag name="KSO_WM_UNIT_LAYERLEVEL" val="1_1_1"/>
  <p:tag name="KSO_WM_TAG_VERSION" val="3.0"/>
  <p:tag name="KSO_WM_BEAUTIFY_FLAG" val="#wm#"/>
  <p:tag name="KSO_WM_DIAGRAM_GROUP_CODE" val="l1-1"/>
  <p:tag name="KSO_WM_UNIT_TYPE" val="l_h_i"/>
  <p:tag name="KSO_WM_UNIT_INDEX" val="1_4_1"/>
  <p:tag name="KSO_WM_DIAGRAM_VERSION" val="3"/>
  <p:tag name="KSO_WM_DIAGRAM_COLOR_TRICK" val="1"/>
  <p:tag name="KSO_WM_DIAGRAM_COLOR_TEXT_CAN_REMOVE" val="n"/>
  <p:tag name="KSO_WM_DIAGRAM_MAX_ITEMCNT" val="6"/>
  <p:tag name="KSO_WM_DIAGRAM_MIN_ITEMCNT" val="2"/>
  <p:tag name="KSO_WM_DIAGRAM_VIRTUALLY_FRAME" val="{&quot;height&quot;:321.79998779296875,&quot;left&quot;:-47.26816905427781,&quot;top&quot;:142.5500454735944,&quot;width&quot;:831.1456909179688}"/>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0.46799999475479126,&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17_4*l_h_i*1_2_1"/>
  <p:tag name="KSO_WM_TEMPLATE_CATEGORY" val="diagram"/>
  <p:tag name="KSO_WM_TEMPLATE_INDEX" val="20236917"/>
  <p:tag name="KSO_WM_UNIT_LAYERLEVEL" val="1_1_1"/>
  <p:tag name="KSO_WM_TAG_VERSION" val="3.0"/>
  <p:tag name="KSO_WM_BEAUTIFY_FLAG" val="#wm#"/>
  <p:tag name="KSO_WM_DIAGRAM_GROUP_CODE" val="l1-1"/>
  <p:tag name="KSO_WM_UNIT_TYPE" val="l_h_i"/>
  <p:tag name="KSO_WM_UNIT_INDEX" val="1_2_1"/>
  <p:tag name="KSO_WM_DIAGRAM_VERSION" val="3"/>
  <p:tag name="KSO_WM_DIAGRAM_COLOR_TRICK" val="1"/>
  <p:tag name="KSO_WM_DIAGRAM_COLOR_TEXT_CAN_REMOVE" val="n"/>
  <p:tag name="KSO_WM_DIAGRAM_MAX_ITEMCNT" val="6"/>
  <p:tag name="KSO_WM_DIAGRAM_MIN_ITEMCNT" val="2"/>
  <p:tag name="KSO_WM_DIAGRAM_VIRTUALLY_FRAME" val="{&quot;height&quot;:321.79998779296875,&quot;left&quot;:-47.26816905427781,&quot;top&quot;:142.5500454735944,&quot;width&quot;:831.1456909179688}"/>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0.46799999475479126,&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17_4*l_h_i*1_3_1"/>
  <p:tag name="KSO_WM_TEMPLATE_CATEGORY" val="diagram"/>
  <p:tag name="KSO_WM_TEMPLATE_INDEX" val="20236917"/>
  <p:tag name="KSO_WM_UNIT_LAYERLEVEL" val="1_1_1"/>
  <p:tag name="KSO_WM_TAG_VERSION" val="3.0"/>
  <p:tag name="KSO_WM_BEAUTIFY_FLAG" val="#wm#"/>
  <p:tag name="KSO_WM_DIAGRAM_GROUP_CODE" val="l1-1"/>
  <p:tag name="KSO_WM_UNIT_TYPE" val="l_h_i"/>
  <p:tag name="KSO_WM_UNIT_INDEX" val="1_3_1"/>
  <p:tag name="KSO_WM_DIAGRAM_VERSION" val="3"/>
  <p:tag name="KSO_WM_DIAGRAM_COLOR_TRICK" val="1"/>
  <p:tag name="KSO_WM_DIAGRAM_COLOR_TEXT_CAN_REMOVE" val="n"/>
  <p:tag name="KSO_WM_DIAGRAM_MAX_ITEMCNT" val="6"/>
  <p:tag name="KSO_WM_DIAGRAM_MIN_ITEMCNT" val="2"/>
  <p:tag name="KSO_WM_DIAGRAM_VIRTUALLY_FRAME" val="{&quot;height&quot;:321.79998779296875,&quot;left&quot;:-47.26816905427781,&quot;top&quot;:142.5500454735944,&quot;width&quot;:831.1456909179688}"/>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0.46799999475479126,&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17_4*l_h_i*1_1_1"/>
  <p:tag name="KSO_WM_TEMPLATE_CATEGORY" val="diagram"/>
  <p:tag name="KSO_WM_TEMPLATE_INDEX" val="20236917"/>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21.79998779296875,&quot;left&quot;:-47.26816905427781,&quot;top&quot;:142.5500454735944,&quot;width&quot;:831.1456909179688}"/>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0.46799999475479126,&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17_4*l_i*1_1"/>
  <p:tag name="KSO_WM_TEMPLATE_CATEGORY" val="diagram"/>
  <p:tag name="KSO_WM_TEMPLATE_INDEX" val="20236917"/>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1.79998779296875,&quot;left&quot;:-47.26816905427781,&quot;top&quot;:142.5500454735944,&quot;width&quot;:831.14569091796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17_4*l_i*1_2"/>
  <p:tag name="KSO_WM_TEMPLATE_CATEGORY" val="diagram"/>
  <p:tag name="KSO_WM_TEMPLATE_INDEX" val="20236917"/>
  <p:tag name="KSO_WM_UNIT_LAYERLEVEL" val="1_1"/>
  <p:tag name="KSO_WM_TAG_VERSION" val="3.0"/>
  <p:tag name="KSO_WM_BEAUTIFY_FLAG" val="#wm#"/>
  <p:tag name="KSO_WM_DIAGRAM_GROUP_CODE" val="l1-1"/>
  <p:tag name="KSO_WM_UNIT_TYPE" val="l_i"/>
  <p:tag name="KSO_WM_UNIT_INDEX" val="1_2"/>
  <p:tag name="KSO_WM_DIAGRAM_VERSION" val="3"/>
  <p:tag name="KSO_WM_DIAGRAM_COLOR_TRICK" val="1"/>
  <p:tag name="KSO_WM_DIAGRAM_COLOR_TEXT_CAN_REMOVE" val="n"/>
  <p:tag name="KSO_WM_DIAGRAM_MAX_ITEMCNT" val="6"/>
  <p:tag name="KSO_WM_DIAGRAM_MIN_ITEMCNT" val="2"/>
  <p:tag name="KSO_WM_DIAGRAM_VIRTUALLY_FRAME" val="{&quot;height&quot;:321.79998779296875,&quot;left&quot;:-47.26816905427781,&quot;top&quot;:142.5500454735944,&quot;width&quot;:831.1456909179688}"/>
  <p:tag name="KSO_WM_DIAGRAM_COLOR_MATCH_VALUE" val="{&quot;shape&quot;:{&quot;fill&quot;:{&quot;gradient&quot;:[{&quot;brightness&quot;:0.6000000238418579,&quot;colorType&quot;:1,&quot;foreColorIndex&quot;:5,&quot;pos&quot;:0.11999999731779099,&quot;transparency&quot;:0},{&quot;brightness&quot;:0,&quot;colorType&quot;:1,&quot;foreColorIndex&quot;:5,&quot;pos&quot;:0.33000001311302185,&quot;transparency&quot;:0},{&quot;brightness&quot;:-0.25,&quot;colorType&quot;:1,&quot;foreColorIndex&quot;:5,&quot;pos&quot;:0.7099999785423279,&quot;transparency&quot;:0}],&quot;type&quot;:3},&quot;glow&quot;:{&quot;colorType&quot;:0},&quot;line&quot;:{&quot;type&quot;:0},&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17_4*l_i*1_3"/>
  <p:tag name="KSO_WM_TEMPLATE_CATEGORY" val="diagram"/>
  <p:tag name="KSO_WM_TEMPLATE_INDEX" val="20236917"/>
  <p:tag name="KSO_WM_UNIT_LAYERLEVEL" val="1_1"/>
  <p:tag name="KSO_WM_TAG_VERSION" val="3.0"/>
  <p:tag name="KSO_WM_BEAUTIFY_FLAG" val="#wm#"/>
  <p:tag name="KSO_WM_DIAGRAM_GROUP_CODE" val="l1-1"/>
  <p:tag name="KSO_WM_UNIT_TYPE" val="l_i"/>
  <p:tag name="KSO_WM_UNIT_INDEX" val="1_3"/>
  <p:tag name="KSO_WM_DIAGRAM_VERSION" val="3"/>
  <p:tag name="KSO_WM_DIAGRAM_COLOR_TRICK" val="1"/>
  <p:tag name="KSO_WM_DIAGRAM_COLOR_TEXT_CAN_REMOVE" val="n"/>
  <p:tag name="KSO_WM_DIAGRAM_MAX_ITEMCNT" val="6"/>
  <p:tag name="KSO_WM_DIAGRAM_MIN_ITEMCNT" val="2"/>
  <p:tag name="KSO_WM_DIAGRAM_VIRTUALLY_FRAME" val="{&quot;height&quot;:321.79998779296875,&quot;left&quot;:-47.26816905427781,&quot;top&quot;:142.5500454735944,&quot;width&quot;:831.145690917968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17_4*l_x*1_4"/>
  <p:tag name="KSO_WM_TEMPLATE_CATEGORY" val="diagram"/>
  <p:tag name="KSO_WM_TEMPLATE_INDEX" val="20236917"/>
  <p:tag name="KSO_WM_UNIT_LAYERLEVEL" val="1_1"/>
  <p:tag name="KSO_WM_TAG_VERSION" val="3.0"/>
  <p:tag name="KSO_WM_BEAUTIFY_FLAG" val="#wm#"/>
  <p:tag name="KSO_WM_DIAGRAM_GROUP_CODE" val="l1-1"/>
  <p:tag name="KSO_WM_UNIT_TYPE" val="l_x"/>
  <p:tag name="KSO_WM_UNIT_INDEX" val="1_4"/>
  <p:tag name="KSO_WM_DIAGRAM_VERSION" val="3"/>
  <p:tag name="KSO_WM_DIAGRAM_COLOR_TRICK" val="1"/>
  <p:tag name="KSO_WM_DIAGRAM_COLOR_TEXT_CAN_REMOVE" val="n"/>
  <p:tag name="KSO_WM_DIAGRAM_MAX_ITEMCNT" val="6"/>
  <p:tag name="KSO_WM_DIAGRAM_MIN_ITEMCNT" val="2"/>
  <p:tag name="KSO_WM_DIAGRAM_VIRTUALLY_FRAME" val="{&quot;height&quot;:321.79998779296875,&quot;left&quot;:-47.26816905427781,&quot;top&quot;:142.5500454735944,&quot;width&quot;:831.1456909179688}"/>
  <p:tag name="KSO_WM_DIAGRAM_COLOR_MATCH_VALUE" val="{&quot;shape&quot;:{&quot;fill&quot;:{&quot;gradient&quot;:[{&quot;brightness&quot;:0,&quot;colorType&quot;:1,&quot;foreColorIndex&quot;:5,&quot;pos&quot;:0.6299999952316284,&quot;transparency&quot;:0},{&quot;brightness&quot;:0.4000000059604645,&quot;colorType&quot;:1,&quot;foreColorIndex&quot;:5,&quot;pos&quot;:0,&quot;transparency&quot;:0},{&quot;brightness&quot;:-0.25,&quot;colorType&quot;:1,&quot;foreColorIndex&quot;:5,&quot;pos&quot;:0.9999899864196777,&quot;transparency&quot;:0}],&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VALUE" val="69*79"/>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11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6917_4*l_h_f*1_3_1"/>
  <p:tag name="KSO_WM_TEMPLATE_CATEGORY" val="diagram"/>
  <p:tag name="KSO_WM_TEMPLATE_INDEX" val="20236917"/>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1.79998779296875,&quot;left&quot;:-47.26816905427781,&quot;top&quot;:142.5500454735944,&quot;width&quot;:831.145690917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请尽量言简意赅的阐述观点。"/>
  <p:tag name="KSO_WM_UNIT_TEXT_FILL_FORE_SCHEMECOLOR_INDEX" val="1"/>
  <p:tag name="KSO_WM_UNIT_TEXT_FILL_TYPE" val="1"/>
</p:tagLst>
</file>

<file path=ppt/tags/tag11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3_1"/>
  <p:tag name="KSO_WM_UNIT_ID" val="diagram20236917_4*l_h_a*1_3_1"/>
  <p:tag name="KSO_WM_TEMPLATE_CATEGORY" val="diagram"/>
  <p:tag name="KSO_WM_TEMPLATE_INDEX" val="20236917"/>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1.79998779296875,&quot;left&quot;:-47.26816905427781,&quot;top&quot;:142.5500454735944,&quot;width&quot;:831.145690917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36000001430511475,&quot;transparency&quot;:0},{&quot;brightness&quot;:-0.25,&quot;colorType&quot;:1,&quot;foreColorIndex&quot;:5,&quot;pos&quot;:0.9999899864196777,&quot;transparency&quot;:0}],&quot;type&quot;:3},&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3"/>
  <p:tag name="KSO_WM_UNIT_TEXT_FILL_TYPE" val="3"/>
</p:tagLst>
</file>

<file path=ppt/tags/tag11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6917_4*l_h_f*1_1_1"/>
  <p:tag name="KSO_WM_TEMPLATE_CATEGORY" val="diagram"/>
  <p:tag name="KSO_WM_TEMPLATE_INDEX" val="20236917"/>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1.79998779296875,&quot;left&quot;:-47.26816905427781,&quot;top&quot;:142.5500454735944,&quot;width&quot;:831.145690917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请尽量言简意赅的阐述观点。"/>
  <p:tag name="KSO_WM_UNIT_TEXT_FILL_FORE_SCHEMECOLOR_INDEX" val="1"/>
  <p:tag name="KSO_WM_UNIT_TEXT_FILL_TYPE" val="1"/>
</p:tagLst>
</file>

<file path=ppt/tags/tag11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1_1"/>
  <p:tag name="KSO_WM_UNIT_ID" val="diagram20236917_4*l_h_a*1_1_1"/>
  <p:tag name="KSO_WM_TEMPLATE_CATEGORY" val="diagram"/>
  <p:tag name="KSO_WM_TEMPLATE_INDEX" val="20236917"/>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1.79998779296875,&quot;left&quot;:-47.26816905427781,&quot;top&quot;:142.5500454735944,&quot;width&quot;:831.145690917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36000001430511475,&quot;transparency&quot;:0},{&quot;brightness&quot;:-0.25,&quot;colorType&quot;:1,&quot;foreColorIndex&quot;:5,&quot;pos&quot;:0.9999899864196777,&quot;transparency&quot;:0}],&quot;type&quot;:3},&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3"/>
  <p:tag name="KSO_WM_UNIT_TEXT_FILL_TYPE" val="3"/>
</p:tagLst>
</file>

<file path=ppt/tags/tag11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6917_4*l_h_f*1_4_1"/>
  <p:tag name="KSO_WM_TEMPLATE_CATEGORY" val="diagram"/>
  <p:tag name="KSO_WM_TEMPLATE_INDEX" val="20236917"/>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1.79998779296875,&quot;left&quot;:-47.26816905427781,&quot;top&quot;:142.5500454735944,&quot;width&quot;:831.145690917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请尽量言简意赅的阐述观点。"/>
  <p:tag name="KSO_WM_UNIT_TEXT_FILL_FORE_SCHEMECOLOR_INDEX" val="1"/>
  <p:tag name="KSO_WM_UNIT_TEXT_FILL_TYPE" val="1"/>
</p:tagLst>
</file>

<file path=ppt/tags/tag11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4_1"/>
  <p:tag name="KSO_WM_UNIT_ID" val="diagram20236917_4*l_h_a*1_4_1"/>
  <p:tag name="KSO_WM_TEMPLATE_CATEGORY" val="diagram"/>
  <p:tag name="KSO_WM_TEMPLATE_INDEX" val="20236917"/>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1.79998779296875,&quot;left&quot;:-47.26816905427781,&quot;top&quot;:142.5500454735944,&quot;width&quot;:831.145690917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36000001430511475,&quot;transparency&quot;:0},{&quot;brightness&quot;:-0.25,&quot;colorType&quot;:1,&quot;foreColorIndex&quot;:5,&quot;pos&quot;:0.9999899864196777,&quot;transparency&quot;:0}],&quot;type&quot;:3},&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3"/>
  <p:tag name="KSO_WM_UNIT_TEXT_FILL_TYPE" val="3"/>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6917_4*l_i*1_4"/>
  <p:tag name="KSO_WM_TEMPLATE_CATEGORY" val="diagram"/>
  <p:tag name="KSO_WM_TEMPLATE_INDEX" val="20236917"/>
  <p:tag name="KSO_WM_UNIT_LAYERLEVEL" val="1_1"/>
  <p:tag name="KSO_WM_TAG_VERSION" val="3.0"/>
  <p:tag name="KSO_WM_BEAUTIFY_FLAG" val="#wm#"/>
  <p:tag name="KSO_WM_DIAGRAM_GROUP_CODE" val="l1-1"/>
  <p:tag name="KSO_WM_UNIT_TYPE" val="l_i"/>
  <p:tag name="KSO_WM_UNIT_INDEX" val="1_4"/>
  <p:tag name="KSO_WM_DIAGRAM_VERSION" val="3"/>
  <p:tag name="KSO_WM_DIAGRAM_COLOR_TRICK" val="1"/>
  <p:tag name="KSO_WM_DIAGRAM_COLOR_TEXT_CAN_REMOVE" val="n"/>
  <p:tag name="KSO_WM_DIAGRAM_MAX_ITEMCNT" val="6"/>
  <p:tag name="KSO_WM_DIAGRAM_MIN_ITEMCNT" val="2"/>
  <p:tag name="KSO_WM_DIAGRAM_VIRTUALLY_FRAME" val="{&quot;height&quot;:321.79998779296875,&quot;left&quot;:-47.26816905427781,&quot;top&quot;:142.5500454735944,&quot;width&quot;:831.1456909179688}"/>
  <p:tag name="KSO_WM_DIAGRAM_COLOR_MATCH_VALUE" val="{&quot;shape&quot;:{&quot;fill&quot;:{&quot;gradient&quot;:[{&quot;brightness&quot;:0.6000000238418579,&quot;colorType&quot;:1,&quot;foreColorIndex&quot;:5,&quot;pos&quot;:0.11999999731779099,&quot;transparency&quot;:0},{&quot;brightness&quot;:0,&quot;colorType&quot;:1,&quot;foreColorIndex&quot;:5,&quot;pos&quot;:0.33000001311302185,&quot;transparency&quot;:0},{&quot;brightness&quot;:-0.25,&quot;colorType&quot;:1,&quot;foreColorIndex&quot;:5,&quot;pos&quot;:0.7099999785423279,&quot;transparency&quot;:0}],&quot;type&quot;:3},&quot;glow&quot;:{&quot;colorType&quot;:0},&quot;line&quot;:{&quot;type&quot;:0},&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1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5_1"/>
  <p:tag name="KSO_WM_UNIT_ID" val="diagram20236917_4*l_h_f*1_5_1"/>
  <p:tag name="KSO_WM_TEMPLATE_CATEGORY" val="diagram"/>
  <p:tag name="KSO_WM_TEMPLATE_INDEX" val="20236917"/>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1.79998779296875,&quot;left&quot;:-47.26816905427781,&quot;top&quot;:142.5500454735944,&quot;width&quot;:831.145690917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请尽量言简意赅的阐述观点。"/>
  <p:tag name="KSO_WM_UNIT_TEXT_FILL_FORE_SCHEMECOLOR_INDEX" val="1"/>
  <p:tag name="KSO_WM_UNIT_TEXT_FILL_TYPE" val="1"/>
</p:tagLst>
</file>

<file path=ppt/tags/tag11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5_1"/>
  <p:tag name="KSO_WM_UNIT_ID" val="diagram20236917_4*l_h_a*1_5_1"/>
  <p:tag name="KSO_WM_TEMPLATE_CATEGORY" val="diagram"/>
  <p:tag name="KSO_WM_TEMPLATE_INDEX" val="20236917"/>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1.79998779296875,&quot;left&quot;:-47.26816905427781,&quot;top&quot;:142.5500454735944,&quot;width&quot;:831.145690917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36000001430511475,&quot;transparency&quot;:0},{&quot;brightness&quot;:-0.25,&quot;colorType&quot;:1,&quot;foreColorIndex&quot;:5,&quot;pos&quot;:0.9999899864196777,&quot;transparency&quot;:0}],&quot;type&quot;:3},&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3"/>
  <p:tag name="KSO_WM_UNIT_TEXT_FILL_TYPE" val="3"/>
</p:tagLst>
</file>

<file path=ppt/tags/tag11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6917_4*l_h_f*1_2_1"/>
  <p:tag name="KSO_WM_TEMPLATE_CATEGORY" val="diagram"/>
  <p:tag name="KSO_WM_TEMPLATE_INDEX" val="20236917"/>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1.79998779296875,&quot;left&quot;:-47.26816905427781,&quot;top&quot;:142.5500454735944,&quot;width&quot;:831.145690917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请尽量言简意赅的阐述观点。"/>
  <p:tag name="KSO_WM_UNIT_TEXT_FILL_FORE_SCHEMECOLOR_INDEX" val="1"/>
  <p:tag name="KSO_WM_UNIT_TEXT_FILL_TYPE"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2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2_1"/>
  <p:tag name="KSO_WM_UNIT_ID" val="diagram20236917_4*l_h_a*1_2_1"/>
  <p:tag name="KSO_WM_TEMPLATE_CATEGORY" val="diagram"/>
  <p:tag name="KSO_WM_TEMPLATE_INDEX" val="20236917"/>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1.79998779296875,&quot;left&quot;:-47.26816905427781,&quot;top&quot;:142.5500454735944,&quot;width&quot;:831.145690917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36000001430511475,&quot;transparency&quot;:0},{&quot;brightness&quot;:-0.25,&quot;colorType&quot;:1,&quot;foreColorIndex&quot;:5,&quot;pos&quot;:0.9999899864196777,&quot;transparency&quot;:0}],&quot;type&quot;:3},&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3"/>
  <p:tag name="KSO_WM_UNIT_TEXT_FILL_TYPE" val="3"/>
</p:tagLst>
</file>

<file path=ppt/tags/tag121.xml><?xml version="1.0" encoding="utf-8"?>
<p:tagLst xmlns:p="http://schemas.openxmlformats.org/presentationml/2006/main">
  <p:tag name="KSO_WM_SLIDE_ID" val="diagram20236917_4"/>
  <p:tag name="KSO_WM_TEMPLATE_SUBCATEGORY" val="0"/>
  <p:tag name="KSO_WM_TEMPLATE_MASTER_TYPE" val="0"/>
  <p:tag name="KSO_WM_TEMPLATE_COLOR_TYPE" val="0"/>
  <p:tag name="KSO_WM_SLIDE_ITEM_CNT" val="5"/>
  <p:tag name="KSO_WM_SLIDE_INDEX" val="4"/>
  <p:tag name="KSO_WM_TAG_VERSION" val="3.0"/>
  <p:tag name="KSO_WM_BEAUTIFY_FLAG" val="#wm#"/>
  <p:tag name="KSO_WM_TEMPLATE_CATEGORY" val="diagram"/>
  <p:tag name="KSO_WM_TEMPLATE_INDEX" val="20236917"/>
  <p:tag name="KSO_WM_SLIDE_LAYOUT" val="a_l"/>
  <p:tag name="KSO_WM_SLIDE_LAYOUT_CNT" val="1_1"/>
  <p:tag name="KSO_WM_SLIDE_TYPE" val="text"/>
  <p:tag name="KSO_WM_SLIDE_SUBTYPE" val="diag"/>
  <p:tag name="KSO_WM_SLIDE_SIZE" val="809.05*321.8"/>
  <p:tag name="KSO_WM_SLIDE_POSITION" val="75.5*153.7"/>
  <p:tag name="KSO_WM_DIAGRAM_GROUP_CODE" val="l1-1"/>
  <p:tag name="KSO_WM_SLIDE_DIAGTYPE" val="l"/>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7*a*1"/>
  <p:tag name="KSO_WM_TEMPLATE_CATEGORY" val="custom"/>
  <p:tag name="KSO_WM_TEMPLATE_INDEX" val="20233105"/>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123.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105_7*e*1"/>
  <p:tag name="KSO_WM_TEMPLATE_CATEGORY" val="custom"/>
  <p:tag name="KSO_WM_TEMPLATE_INDEX" val="20233105"/>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ags/tag124.xml><?xml version="1.0" encoding="utf-8"?>
<p:tagLst xmlns:p="http://schemas.openxmlformats.org/presentationml/2006/main">
  <p:tag name="KSO_WM_SLIDE_ID" val="custom20233105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105"/>
  <p:tag name="KSO_WM_SLIDE_TYPE" val="sectionTitle"/>
  <p:tag name="KSO_WM_SLIDE_SUBTYPE" val="pureTxt"/>
  <p:tag name="KSO_WM_SLIDE_LAYOUT" val="a_e"/>
  <p:tag name="KSO_WM_SLIDE_LAYOUT_CNT" val="1_1"/>
</p:tagLst>
</file>

<file path=ppt/tags/tag125.xml><?xml version="1.0" encoding="utf-8"?>
<p:tagLst xmlns:p="http://schemas.openxmlformats.org/presentationml/2006/main">
  <p:tag name="KSO_WM_BEAUTIFY_FLAG" val="#wm#"/>
  <p:tag name="KSO_WM_TEMPLATE_CATEGORY" val="diagram"/>
  <p:tag name="KSO_WM_TEMPLATE_INDEX" val="20236917"/>
</p:tagLst>
</file>

<file path=ppt/tags/tag126.xml><?xml version="1.0" encoding="utf-8"?>
<p:tagLst xmlns:p="http://schemas.openxmlformats.org/presentationml/2006/main">
  <p:tag name="KSO_WM_BEAUTIFY_FLAG" val="#wm#"/>
  <p:tag name="KSO_WM_TEMPLATE_CATEGORY" val="diagram"/>
  <p:tag name="KSO_WM_TEMPLATE_INDEX" val="20236917"/>
</p:tagLst>
</file>

<file path=ppt/tags/tag127.xml><?xml version="1.0" encoding="utf-8"?>
<p:tagLst xmlns:p="http://schemas.openxmlformats.org/presentationml/2006/main">
  <p:tag name="KSO_WM_BEAUTIFY_FLAG" val="#wm#"/>
  <p:tag name="KSO_WM_TEMPLATE_CATEGORY" val="diagram"/>
  <p:tag name="KSO_WM_TEMPLATE_INDEX" val="20236917"/>
</p:tagLst>
</file>

<file path=ppt/tags/tag128.xml><?xml version="1.0" encoding="utf-8"?>
<p:tagLst xmlns:p="http://schemas.openxmlformats.org/presentationml/2006/main">
  <p:tag name="KSO_WM_BEAUTIFY_FLAG" val="#wm#"/>
  <p:tag name="KSO_WM_TEMPLATE_CATEGORY" val="diagram"/>
  <p:tag name="KSO_WM_TEMPLATE_INDEX" val="20236917"/>
</p:tagLst>
</file>

<file path=ppt/tags/tag129.xml><?xml version="1.0" encoding="utf-8"?>
<p:tagLst xmlns:p="http://schemas.openxmlformats.org/presentationml/2006/main">
  <p:tag name="KSO_WM_BEAUTIFY_FLAG" val="#wm#"/>
  <p:tag name="KSO_WM_TEMPLATE_CATEGORY" val="diagram"/>
  <p:tag name="KSO_WM_TEMPLATE_INDEX" val="20236917"/>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30.xml><?xml version="1.0" encoding="utf-8"?>
<p:tagLst xmlns:p="http://schemas.openxmlformats.org/presentationml/2006/main">
  <p:tag name="KSO_WM_BEAUTIFY_FLAG" val="#wm#"/>
  <p:tag name="KSO_WM_TEMPLATE_CATEGORY" val="diagram"/>
  <p:tag name="KSO_WM_TEMPLATE_INDEX" val="20236917"/>
</p:tagLst>
</file>

<file path=ppt/tags/tag131.xml><?xml version="1.0" encoding="utf-8"?>
<p:tagLst xmlns:p="http://schemas.openxmlformats.org/presentationml/2006/main">
  <p:tag name="KSO_WM_BEAUTIFY_FLAG" val="#wm#"/>
  <p:tag name="KSO_WM_TEMPLATE_CATEGORY" val="diagram"/>
  <p:tag name="KSO_WM_TEMPLATE_INDEX" val="20236917"/>
</p:tagLst>
</file>

<file path=ppt/tags/tag132.xml><?xml version="1.0" encoding="utf-8"?>
<p:tagLst xmlns:p="http://schemas.openxmlformats.org/presentationml/2006/main">
  <p:tag name="KSO_WM_BEAUTIFY_FLAG" val="#wm#"/>
  <p:tag name="KSO_WM_TEMPLATE_CATEGORY" val="diagram"/>
  <p:tag name="KSO_WM_TEMPLATE_INDEX" val="20236917"/>
</p:tagLst>
</file>

<file path=ppt/tags/tag133.xml><?xml version="1.0" encoding="utf-8"?>
<p:tagLst xmlns:p="http://schemas.openxmlformats.org/presentationml/2006/main">
  <p:tag name="KSO_WM_BEAUTIFY_FLAG" val="#wm#"/>
  <p:tag name="KSO_WM_TEMPLATE_CATEGORY" val="diagram"/>
  <p:tag name="KSO_WM_TEMPLATE_INDEX" val="20236917"/>
</p:tagLst>
</file>

<file path=ppt/tags/tag134.xml><?xml version="1.0" encoding="utf-8"?>
<p:tagLst xmlns:p="http://schemas.openxmlformats.org/presentationml/2006/main">
  <p:tag name="KSO_WM_BEAUTIFY_FLAG" val="#wm#"/>
  <p:tag name="KSO_WM_TEMPLATE_CATEGORY" val="diagram"/>
  <p:tag name="KSO_WM_TEMPLATE_INDEX" val="20236917"/>
</p:tagLst>
</file>

<file path=ppt/tags/tag135.xml><?xml version="1.0" encoding="utf-8"?>
<p:tagLst xmlns:p="http://schemas.openxmlformats.org/presentationml/2006/main">
  <p:tag name="KSO_WM_BEAUTIFY_FLAG" val="#wm#"/>
  <p:tag name="KSO_WM_TEMPLATE_CATEGORY" val="diagram"/>
  <p:tag name="KSO_WM_TEMPLATE_INDEX" val="20236917"/>
</p:tagLst>
</file>

<file path=ppt/tags/tag136.xml><?xml version="1.0" encoding="utf-8"?>
<p:tagLst xmlns:p="http://schemas.openxmlformats.org/presentationml/2006/main">
  <p:tag name="KSO_WM_BEAUTIFY_FLAG" val="#wm#"/>
  <p:tag name="KSO_WM_TEMPLATE_CATEGORY" val="diagram"/>
  <p:tag name="KSO_WM_TEMPLATE_INDEX" val="20236917"/>
</p:tagLst>
</file>

<file path=ppt/tags/tag137.xml><?xml version="1.0" encoding="utf-8"?>
<p:tagLst xmlns:p="http://schemas.openxmlformats.org/presentationml/2006/main">
  <p:tag name="KSO_WM_BEAUTIFY_FLAG" val="#wm#"/>
  <p:tag name="KSO_WM_TEMPLATE_CATEGORY" val="diagram"/>
  <p:tag name="KSO_WM_TEMPLATE_INDEX" val="20236917"/>
</p:tagLst>
</file>

<file path=ppt/tags/tag138.xml><?xml version="1.0" encoding="utf-8"?>
<p:tagLst xmlns:p="http://schemas.openxmlformats.org/presentationml/2006/main">
  <p:tag name="KSO_WM_BEAUTIFY_FLAG" val="#wm#"/>
  <p:tag name="KSO_WM_TEMPLATE_CATEGORY" val="diagram"/>
  <p:tag name="KSO_WM_TEMPLATE_INDEX" val="20236917"/>
</p:tagLst>
</file>

<file path=ppt/tags/tag139.xml><?xml version="1.0" encoding="utf-8"?>
<p:tagLst xmlns:p="http://schemas.openxmlformats.org/presentationml/2006/main">
  <p:tag name="KSO_WM_BEAUTIFY_FLAG" val="#wm#"/>
  <p:tag name="KSO_WM_TEMPLATE_CATEGORY" val="diagram"/>
  <p:tag name="KSO_WM_TEMPLATE_INDEX" val="20236917"/>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40.xml><?xml version="1.0" encoding="utf-8"?>
<p:tagLst xmlns:p="http://schemas.openxmlformats.org/presentationml/2006/main">
  <p:tag name="KSO_WM_BEAUTIFY_FLAG" val="#wm#"/>
  <p:tag name="KSO_WM_TEMPLATE_CATEGORY" val="diagram"/>
  <p:tag name="KSO_WM_TEMPLATE_INDEX" val="20236917"/>
</p:tagLst>
</file>

<file path=ppt/tags/tag141.xml><?xml version="1.0" encoding="utf-8"?>
<p:tagLst xmlns:p="http://schemas.openxmlformats.org/presentationml/2006/main">
  <p:tag name="KSO_WM_BEAUTIFY_FLAG" val="#wm#"/>
  <p:tag name="KSO_WM_TEMPLATE_CATEGORY" val="diagram"/>
  <p:tag name="KSO_WM_TEMPLATE_INDEX" val="20236917"/>
</p:tagLst>
</file>

<file path=ppt/tags/tag142.xml><?xml version="1.0" encoding="utf-8"?>
<p:tagLst xmlns:p="http://schemas.openxmlformats.org/presentationml/2006/main">
  <p:tag name="KSO_WM_BEAUTIFY_FLAG" val="#wm#"/>
  <p:tag name="KSO_WM_TEMPLATE_CATEGORY" val="diagram"/>
  <p:tag name="KSO_WM_TEMPLATE_INDEX" val="20236917"/>
</p:tagLst>
</file>

<file path=ppt/tags/tag143.xml><?xml version="1.0" encoding="utf-8"?>
<p:tagLst xmlns:p="http://schemas.openxmlformats.org/presentationml/2006/main">
  <p:tag name="KSO_WM_BEAUTIFY_FLAG" val="#wm#"/>
  <p:tag name="KSO_WM_TEMPLATE_CATEGORY" val="diagram"/>
  <p:tag name="KSO_WM_TEMPLATE_INDEX" val="20236917"/>
</p:tagLst>
</file>

<file path=ppt/tags/tag144.xml><?xml version="1.0" encoding="utf-8"?>
<p:tagLst xmlns:p="http://schemas.openxmlformats.org/presentationml/2006/main">
  <p:tag name="KSO_WM_BEAUTIFY_FLAG" val="#wm#"/>
  <p:tag name="KSO_WM_TEMPLATE_CATEGORY" val="diagram"/>
  <p:tag name="KSO_WM_TEMPLATE_INDEX" val="20236917"/>
</p:tagLst>
</file>

<file path=ppt/tags/tag145.xml><?xml version="1.0" encoding="utf-8"?>
<p:tagLst xmlns:p="http://schemas.openxmlformats.org/presentationml/2006/main">
  <p:tag name="KSO_WM_BEAUTIFY_FLAG" val="#wm#"/>
  <p:tag name="KSO_WM_TEMPLATE_CATEGORY" val="diagram"/>
  <p:tag name="KSO_WM_TEMPLATE_INDEX" val="20236917"/>
</p:tagLst>
</file>

<file path=ppt/tags/tag146.xml><?xml version="1.0" encoding="utf-8"?>
<p:tagLst xmlns:p="http://schemas.openxmlformats.org/presentationml/2006/main">
  <p:tag name="KSO_WM_BEAUTIFY_FLAG" val="#wm#"/>
  <p:tag name="KSO_WM_TEMPLATE_CATEGORY" val="diagram"/>
  <p:tag name="KSO_WM_TEMPLATE_INDEX" val="20236917"/>
</p:tagLst>
</file>

<file path=ppt/tags/tag147.xml><?xml version="1.0" encoding="utf-8"?>
<p:tagLst xmlns:p="http://schemas.openxmlformats.org/presentationml/2006/main">
  <p:tag name="KSO_WM_BEAUTIFY_FLAG" val="#wm#"/>
  <p:tag name="KSO_WM_TEMPLATE_CATEGORY" val="diagram"/>
  <p:tag name="KSO_WM_TEMPLATE_INDEX" val="20236917"/>
</p:tagLst>
</file>

<file path=ppt/tags/tag148.xml><?xml version="1.0" encoding="utf-8"?>
<p:tagLst xmlns:p="http://schemas.openxmlformats.org/presentationml/2006/main">
  <p:tag name="KSO_WM_BEAUTIFY_FLAG" val="#wm#"/>
  <p:tag name="KSO_WM_TEMPLATE_CATEGORY" val="diagram"/>
  <p:tag name="KSO_WM_TEMPLATE_INDEX" val="20236917"/>
</p:tagLst>
</file>

<file path=ppt/tags/tag149.xml><?xml version="1.0" encoding="utf-8"?>
<p:tagLst xmlns:p="http://schemas.openxmlformats.org/presentationml/2006/main">
  <p:tag name="KSO_WM_BEAUTIFY_FLAG" val="#wm#"/>
  <p:tag name="KSO_WM_TEMPLATE_CATEGORY" val="diagram"/>
  <p:tag name="KSO_WM_TEMPLATE_INDEX" val="20236917"/>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6"/>
  <p:tag name="KSO_WM_UNIT_TYPE" val="a"/>
  <p:tag name="KSO_WM_UNIT_INDEX" val="1"/>
</p:tagLst>
</file>

<file path=ppt/tags/tag150.xml><?xml version="1.0" encoding="utf-8"?>
<p:tagLst xmlns:p="http://schemas.openxmlformats.org/presentationml/2006/main">
  <p:tag name="KSO_WM_BEAUTIFY_FLAG" val="#wm#"/>
  <p:tag name="KSO_WM_TEMPLATE_CATEGORY" val="diagram"/>
  <p:tag name="KSO_WM_TEMPLATE_INDEX" val="20236917"/>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7*a*1"/>
  <p:tag name="KSO_WM_TEMPLATE_CATEGORY" val="custom"/>
  <p:tag name="KSO_WM_TEMPLATE_INDEX" val="20233105"/>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152.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105_7*e*1"/>
  <p:tag name="KSO_WM_TEMPLATE_CATEGORY" val="custom"/>
  <p:tag name="KSO_WM_TEMPLATE_INDEX" val="20233105"/>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ags/tag153.xml><?xml version="1.0" encoding="utf-8"?>
<p:tagLst xmlns:p="http://schemas.openxmlformats.org/presentationml/2006/main">
  <p:tag name="KSO_WM_SLIDE_ID" val="custom20233105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105"/>
  <p:tag name="KSO_WM_SLIDE_TYPE" val="sectionTitle"/>
  <p:tag name="KSO_WM_SLIDE_SUBTYPE" val="pureTxt"/>
  <p:tag name="KSO_WM_SLIDE_LAYOUT" val="a_e"/>
  <p:tag name="KSO_WM_SLIDE_LAYOUT_CNT" val="1_1"/>
</p:tagLst>
</file>

<file path=ppt/tags/tag154.xml><?xml version="1.0" encoding="utf-8"?>
<p:tagLst xmlns:p="http://schemas.openxmlformats.org/presentationml/2006/main">
  <p:tag name="KSO_WM_BEAUTIFY_FLAG" val="#wm#"/>
  <p:tag name="KSO_WM_TEMPLATE_CATEGORY" val="diagram"/>
  <p:tag name="KSO_WM_TEMPLATE_INDEX" val="20236917"/>
</p:tagLst>
</file>

<file path=ppt/tags/tag155.xml><?xml version="1.0" encoding="utf-8"?>
<p:tagLst xmlns:p="http://schemas.openxmlformats.org/presentationml/2006/main">
  <p:tag name="KSO_WM_BEAUTIFY_FLAG" val="#wm#"/>
  <p:tag name="KSO_WM_TEMPLATE_CATEGORY" val="diagram"/>
  <p:tag name="KSO_WM_TEMPLATE_INDEX" val="20236917"/>
</p:tagLst>
</file>

<file path=ppt/tags/tag156.xml><?xml version="1.0" encoding="utf-8"?>
<p:tagLst xmlns:p="http://schemas.openxmlformats.org/presentationml/2006/main">
  <p:tag name="KSO_WM_BEAUTIFY_FLAG" val="#wm#"/>
  <p:tag name="KSO_WM_TEMPLATE_CATEGORY" val="diagram"/>
  <p:tag name="KSO_WM_TEMPLATE_INDEX" val="20236917"/>
</p:tagLst>
</file>

<file path=ppt/tags/tag157.xml><?xml version="1.0" encoding="utf-8"?>
<p:tagLst xmlns:p="http://schemas.openxmlformats.org/presentationml/2006/main">
  <p:tag name="KSO_WM_BEAUTIFY_FLAG" val="#wm#"/>
  <p:tag name="KSO_WM_TEMPLATE_CATEGORY" val="diagram"/>
  <p:tag name="KSO_WM_TEMPLATE_INDEX" val="20236917"/>
</p:tagLst>
</file>

<file path=ppt/tags/tag158.xml><?xml version="1.0" encoding="utf-8"?>
<p:tagLst xmlns:p="http://schemas.openxmlformats.org/presentationml/2006/main">
  <p:tag name="KSO_WM_BEAUTIFY_FLAG" val="#wm#"/>
  <p:tag name="KSO_WM_TEMPLATE_CATEGORY" val="diagram"/>
  <p:tag name="KSO_WM_TEMPLATE_INDEX" val="20236917"/>
</p:tagLst>
</file>

<file path=ppt/tags/tag159.xml><?xml version="1.0" encoding="utf-8"?>
<p:tagLst xmlns:p="http://schemas.openxmlformats.org/presentationml/2006/main">
  <p:tag name="KSO_WM_BEAUTIFY_FLAG" val="#wm#"/>
  <p:tag name="KSO_WM_TEMPLATE_CATEGORY" val="diagram"/>
  <p:tag name="KSO_WM_TEMPLATE_INDEX" val="20236917"/>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160.xml><?xml version="1.0" encoding="utf-8"?>
<p:tagLst xmlns:p="http://schemas.openxmlformats.org/presentationml/2006/main">
  <p:tag name="KSO_WM_BEAUTIFY_FLAG" val="#wm#"/>
  <p:tag name="KSO_WM_TEMPLATE_CATEGORY" val="diagram"/>
  <p:tag name="KSO_WM_TEMPLATE_INDEX" val="20236917"/>
</p:tagLst>
</file>

<file path=ppt/tags/tag161.xml><?xml version="1.0" encoding="utf-8"?>
<p:tagLst xmlns:p="http://schemas.openxmlformats.org/presentationml/2006/main">
  <p:tag name="KSO_WM_BEAUTIFY_FLAG" val="#wm#"/>
  <p:tag name="KSO_WM_TEMPLATE_CATEGORY" val="diagram"/>
  <p:tag name="KSO_WM_TEMPLATE_INDEX" val="20236917"/>
</p:tagLst>
</file>

<file path=ppt/tags/tag162.xml><?xml version="1.0" encoding="utf-8"?>
<p:tagLst xmlns:p="http://schemas.openxmlformats.org/presentationml/2006/main">
  <p:tag name="KSO_WM_BEAUTIFY_FLAG" val="#wm#"/>
  <p:tag name="KSO_WM_TEMPLATE_CATEGORY" val="diagram"/>
  <p:tag name="KSO_WM_TEMPLATE_INDEX" val="20236917"/>
</p:tagLst>
</file>

<file path=ppt/tags/tag163.xml><?xml version="1.0" encoding="utf-8"?>
<p:tagLst xmlns:p="http://schemas.openxmlformats.org/presentationml/2006/main">
  <p:tag name="KSO_WM_BEAUTIFY_FLAG" val="#wm#"/>
  <p:tag name="KSO_WM_TEMPLATE_CATEGORY" val="diagram"/>
  <p:tag name="KSO_WM_TEMPLATE_INDEX" val="20236917"/>
</p:tagLst>
</file>

<file path=ppt/tags/tag164.xml><?xml version="1.0" encoding="utf-8"?>
<p:tagLst xmlns:p="http://schemas.openxmlformats.org/presentationml/2006/main">
  <p:tag name="KSO_WM_BEAUTIFY_FLAG" val="#wm#"/>
  <p:tag name="KSO_WM_TEMPLATE_CATEGORY" val="diagram"/>
  <p:tag name="KSO_WM_TEMPLATE_INDEX" val="20236917"/>
</p:tagLst>
</file>

<file path=ppt/tags/tag165.xml><?xml version="1.0" encoding="utf-8"?>
<p:tagLst xmlns:p="http://schemas.openxmlformats.org/presentationml/2006/main">
  <p:tag name="KSO_WM_BEAUTIFY_FLAG" val="#wm#"/>
  <p:tag name="KSO_WM_TEMPLATE_CATEGORY" val="diagram"/>
  <p:tag name="KSO_WM_TEMPLATE_INDEX" val="20236917"/>
</p:tagLst>
</file>

<file path=ppt/tags/tag166.xml><?xml version="1.0" encoding="utf-8"?>
<p:tagLst xmlns:p="http://schemas.openxmlformats.org/presentationml/2006/main">
  <p:tag name="KSO_WM_BEAUTIFY_FLAG" val="#wm#"/>
  <p:tag name="KSO_WM_TEMPLATE_CATEGORY" val="diagram"/>
  <p:tag name="KSO_WM_TEMPLATE_INDEX" val="20236917"/>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7*a*1"/>
  <p:tag name="KSO_WM_TEMPLATE_CATEGORY" val="custom"/>
  <p:tag name="KSO_WM_TEMPLATE_INDEX" val="20233105"/>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168.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105_7*e*1"/>
  <p:tag name="KSO_WM_TEMPLATE_CATEGORY" val="custom"/>
  <p:tag name="KSO_WM_TEMPLATE_INDEX" val="20233105"/>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ags/tag169.xml><?xml version="1.0" encoding="utf-8"?>
<p:tagLst xmlns:p="http://schemas.openxmlformats.org/presentationml/2006/main">
  <p:tag name="KSO_WM_SLIDE_ID" val="custom20233105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105"/>
  <p:tag name="KSO_WM_SLIDE_TYPE" val="sectionTitle"/>
  <p:tag name="KSO_WM_SLIDE_SUBTYPE" val="pureTxt"/>
  <p:tag name="KSO_WM_SLIDE_LAYOUT" val="a_e"/>
  <p:tag name="KSO_WM_SLIDE_LAYOUT_CNT" val="1_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170.xml><?xml version="1.0" encoding="utf-8"?>
<p:tagLst xmlns:p="http://schemas.openxmlformats.org/presentationml/2006/main">
  <p:tag name="KSO_WM_BEAUTIFY_FLAG" val="#wm#"/>
  <p:tag name="KSO_WM_TEMPLATE_CATEGORY" val="diagram"/>
  <p:tag name="KSO_WM_TEMPLATE_INDEX" val="20236917"/>
</p:tagLst>
</file>

<file path=ppt/tags/tag171.xml><?xml version="1.0" encoding="utf-8"?>
<p:tagLst xmlns:p="http://schemas.openxmlformats.org/presentationml/2006/main">
  <p:tag name="TABLE_ENDDRAG_ORIGIN_RECT" val="369*416"/>
  <p:tag name="TABLE_ENDDRAG_RECT" val="295*110*369*416"/>
</p:tagLst>
</file>

<file path=ppt/tags/tag172.xml><?xml version="1.0" encoding="utf-8"?>
<p:tagLst xmlns:p="http://schemas.openxmlformats.org/presentationml/2006/main">
  <p:tag name="KSO_WM_BEAUTIFY_FLAG" val="#wm#"/>
  <p:tag name="KSO_WM_TEMPLATE_CATEGORY" val="diagram"/>
  <p:tag name="KSO_WM_TEMPLATE_INDEX" val="20236917"/>
</p:tagLst>
</file>

<file path=ppt/tags/tag173.xml><?xml version="1.0" encoding="utf-8"?>
<p:tagLst xmlns:p="http://schemas.openxmlformats.org/presentationml/2006/main">
  <p:tag name="KSO_WM_BEAUTIFY_FLAG" val="#wm#"/>
  <p:tag name="KSO_WM_TEMPLATE_CATEGORY" val="diagram"/>
  <p:tag name="KSO_WM_TEMPLATE_INDEX" val="20236917"/>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BEAUTIFY_FLAG" val="#wm#"/>
  <p:tag name="KSO_WM_UNIT_TYPE" val="i"/>
  <p:tag name="KSO_WM_UNIT_INDEX" val="3"/>
</p:tagLst>
</file>

<file path=ppt/tags/tag180.xml><?xml version="1.0" encoding="utf-8"?>
<p:tagLst xmlns:p="http://schemas.openxmlformats.org/presentationml/2006/main">
  <p:tag name="commondata" val="eyJoZGlkIjoiNmRiMTE3ZTBlYjZmZWVjMGU0YzRiYzMxYjI3MmFkYWIifQ=="/>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3.0"/>
  <p:tag name="KSO_WM_BEAUTIFY_FLAG" val="#wm#"/>
  <p:tag name="KSO_WM_UNIT_TYPE" val="i"/>
  <p:tag name="KSO_WM_UNIT_INDEX" val="3"/>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4"/>
  <p:tag name="KSO_WM_UNIT_LAYERLEVEL" val="1"/>
  <p:tag name="KSO_WM_TAG_VERSION" val="3.0"/>
  <p:tag name="KSO_WM_BEAUTIFY_FLAG" val="#wm#"/>
  <p:tag name="KSO_WM_UNIT_TYPE" val="i"/>
  <p:tag name="KSO_WM_UNIT_INDEX" val="4"/>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28.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3.0"/>
  <p:tag name="KSO_WM_BEAUTIFY_FLAG" val="#wm#"/>
  <p:tag name="KSO_WM_UNIT_TYPE" val="i"/>
  <p:tag name="KSO_WM_UNIT_INDEX" val="4"/>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3.0"/>
  <p:tag name="KSO_WM_BEAUTIFY_FLAG" val="#wm#"/>
  <p:tag name="KSO_WM_UNIT_TYPE" val="i"/>
  <p:tag name="KSO_WM_UNIT_INDEX" val="5"/>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3.0"/>
  <p:tag name="KSO_WM_BEAUTIFY_FLAG" val="#wm#"/>
  <p:tag name="KSO_WM_UNIT_TYPE" val="i"/>
  <p:tag name="KSO_WM_UNIT_INDEX" val="6"/>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BEAUTIFY_FLAG" val="#wm#"/>
  <p:tag name="KSO_WM_UNIT_TYPE" val="i"/>
  <p:tag name="KSO_WM_UNIT_INDEX" val="3"/>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BEAUTIFY_FLAG" val="#wm#"/>
  <p:tag name="KSO_WM_UNIT_TYPE" val="i"/>
  <p:tag name="KSO_WM_UNIT_INDEX" val="4"/>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BEAUTIFY_FLAG" val="#wm#"/>
  <p:tag name="KSO_WM_UNIT_TYPE" val="i"/>
  <p:tag name="KSO_WM_UNIT_INDEX" val="5"/>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1"/>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3.0"/>
  <p:tag name="KSO_WM_BEAUTIFY_FLAG" val="#wm#"/>
  <p:tag name="KSO_WM_UNIT_TYPE" val="i"/>
  <p:tag name="KSO_WM_UNIT_INDEX" val="3"/>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5"/>
  <p:tag name="KSO_WM_TEMPLATE_CATEGORY" val="custom"/>
  <p:tag name="KSO_WM_TEMPLATE_INDEX" val="20233105"/>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105"/>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0.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105"/>
  <p:tag name="KSO_WM_TEMPLATE_THUMBS_INDEX" val="1、9"/>
</p:tagLst>
</file>

<file path=ppt/tags/tag8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105_1*a*1"/>
  <p:tag name="KSO_WM_TEMPLATE_CATEGORY" val="custom"/>
  <p:tag name="KSO_WM_TEMPLATE_INDEX" val="20233105"/>
  <p:tag name="KSO_WM_UNIT_LAYERLEVEL" val="1"/>
  <p:tag name="KSO_WM_TAG_VERSION" val="3.0"/>
  <p:tag name="KSO_WM_BEAUTIFY_FLAG" val="#wm#"/>
  <p:tag name="KSO_WM_UNIT_PRESET_TEXT" val="单击此处添加文档标题内容"/>
</p:tagLst>
</file>

<file path=ppt/tags/tag82.xml><?xml version="1.0" encoding="utf-8"?>
<p:tagLst xmlns:p="http://schemas.openxmlformats.org/presentationml/2006/main">
  <p:tag name="KSO_WM_UNIT_SUBTYPE" val="b"/>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custom20233105_1*f*4"/>
  <p:tag name="KSO_WM_TEMPLATE_CATEGORY" val="custom"/>
  <p:tag name="KSO_WM_TEMPLATE_INDEX" val="20233105"/>
  <p:tag name="KSO_WM_UNIT_LAYERLEVEL" val="1"/>
  <p:tag name="KSO_WM_TAG_VERSION" val="3.0"/>
  <p:tag name="KSO_WM_BEAUTIFY_FLAG" val="#wm#"/>
  <p:tag name="KSO_WM_UNIT_PRESET_TEXT" val="汇报人：WPS"/>
</p:tagLst>
</file>

<file path=ppt/tags/tag83.xml><?xml version="1.0" encoding="utf-8"?>
<p:tagLst xmlns:p="http://schemas.openxmlformats.org/presentationml/2006/main">
  <p:tag name="KSO_WM_SLIDE_ID" val="custom20233105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105"/>
  <p:tag name="KSO_WM_SLIDE_LAYOUT" val="a_f"/>
  <p:tag name="KSO_WM_SLIDE_LAYOUT_CNT" val="1_1"/>
  <p:tag name="KSO_WM_SLIDE_TYPE" val="title"/>
  <p:tag name="KSO_WM_SLIDE_SUBTYPE" val="pureTxt"/>
  <p:tag name="KSO_WM_TEMPLATE_THUMBS_INDEX" val="1、9"/>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4*a*1"/>
  <p:tag name="KSO_WM_TEMPLATE_CATEGORY" val="custom"/>
  <p:tag name="KSO_WM_TEMPLATE_INDEX" val="20233105"/>
  <p:tag name="KSO_WM_UNIT_LAYERLEVEL" val="1"/>
  <p:tag name="KSO_WM_TAG_VERSION" val="3.0"/>
  <p:tag name="KSO_WM_BEAUTIFY_FLAG" val="#wm#"/>
  <p:tag name="KSO_WM_UNIT_ISCONTENTSTITLE" val="1"/>
  <p:tag name="KSO_WM_UNIT_ISNUMDGMTITLE" val="0"/>
  <p:tag name="KSO_WM_UNIT_NOCLEAR" val="0"/>
  <p:tag name="KSO_WM_UNIT_VALUE" val="4"/>
  <p:tag name="KSO_WM_DIAGRAM_GROUP_CODE" val="l1-1"/>
  <p:tag name="KSO_WM_UNIT_TYPE" val="a"/>
  <p:tag name="KSO_WM_UNIT_INDEX" val="1"/>
  <p:tag name="KSO_WM_UNIT_PRESET_TEXT" val="目录"/>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4*l_h_a*1_1_1"/>
  <p:tag name="KSO_WM_TEMPLATE_CATEGORY" val="custom"/>
  <p:tag name="KSO_WM_TEMPLATE_INDEX" val="20233105"/>
  <p:tag name="KSO_WM_UNIT_LAYERLEVEL" val="1_1_1"/>
  <p:tag name="KSO_WM_TAG_VERSION" val="3.0"/>
  <p:tag name="KSO_WM_BEAUTIFY_FLAG" val="#wm#"/>
  <p:tag name="KSO_WM_UNIT_ISCONTENTSTITLE" val="0"/>
  <p:tag name="KSO_WM_UNIT_ISNUMDGMTITLE" val="0"/>
  <p:tag name="KSO_WM_UNIT_NOCLEAR" val="0"/>
  <p:tag name="KSO_WM_DIAGRAM_GROUP_CODE" val="l1-1"/>
  <p:tag name="KSO_WM_UNIT_TYPE" val="l_h_a"/>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435.0477294921875,&quot;left&quot;:319.8697306667538,&quot;top&quot;:51.988654938945636,&quot;width&quot;:403.21502685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4*l_h_i*1_3_1"/>
  <p:tag name="KSO_WM_TEMPLATE_CATEGORY" val="custom"/>
  <p:tag name="KSO_WM_TEMPLATE_INDEX" val="20233105"/>
  <p:tag name="KSO_WM_UNIT_LAYERLEVEL" val="1_1_1"/>
  <p:tag name="KSO_WM_TAG_VERSION" val="3.0"/>
  <p:tag name="KSO_WM_BEAUTIFY_FLAG" val="#wm#"/>
  <p:tag name="KSO_WM_DIAGRAM_GROUP_CODE" val="l1-1"/>
  <p:tag name="KSO_WM_UNIT_SUBTYPE" val="d"/>
  <p:tag name="KSO_WM_UNIT_TYPE" val="l_h_i"/>
  <p:tag name="KSO_WM_UNIT_INDEX" val="1_3_1"/>
  <p:tag name="KSO_WM_DIAGRAM_VERSION" val="3"/>
  <p:tag name="KSO_WM_DIAGRAM_COLOR_TRICK" val="1"/>
  <p:tag name="KSO_WM_DIAGRAM_COLOR_TEXT_CAN_REMOVE" val="n"/>
  <p:tag name="KSO_WM_DIAGRAM_MAX_ITEMCNT" val="6"/>
  <p:tag name="KSO_WM_DIAGRAM_MIN_ITEMCNT" val="2"/>
  <p:tag name="KSO_WM_DIAGRAM_VIRTUALLY_FRAME" val="{&quot;height&quot;:435.0477294921875,&quot;left&quot;:319.8697306667538,&quot;top&quot;:51.988654938945636,&quot;width&quot;:403.21502685546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4*l_h_i*1_3_2"/>
  <p:tag name="KSO_WM_TEMPLATE_CATEGORY" val="custom"/>
  <p:tag name="KSO_WM_TEMPLATE_INDEX" val="20233105"/>
  <p:tag name="KSO_WM_UNIT_LAYERLEVEL" val="1_1_1"/>
  <p:tag name="KSO_WM_TAG_VERSION" val="3.0"/>
  <p:tag name="KSO_WM_BEAUTIFY_FLAG" val="#wm#"/>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6"/>
  <p:tag name="KSO_WM_DIAGRAM_MIN_ITEMCNT" val="2"/>
  <p:tag name="KSO_WM_DIAGRAM_VIRTUALLY_FRAME" val="{&quot;height&quot;:435.0477294921875,&quot;left&quot;:319.8697306667538,&quot;top&quot;:51.988654938945636,&quot;width&quot;:403.21502685546875}"/>
  <p:tag name="KSO_WM_DIAGRAM_COLOR_MATCH_VALUE" val="{&quot;shape&quot;:{&quot;fill&quot;:{&quot;solid&quot;:{&quot;brightness&quot;:0,&quot;colorType&quot;:1,&quot;foreColorIndex&quot;:5,&quot;transparency&quot;:0.899999976158142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4*l_h_i*1_1_2"/>
  <p:tag name="KSO_WM_TEMPLATE_CATEGORY" val="custom"/>
  <p:tag name="KSO_WM_TEMPLATE_INDEX" val="20233105"/>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435.0477294921875,&quot;left&quot;:319.8697306667538,&quot;top&quot;:51.988654938945636,&quot;width&quot;:403.21502685546875}"/>
  <p:tag name="KSO_WM_DIAGRAM_COLOR_MATCH_VALUE" val="{&quot;shape&quot;:{&quot;fill&quot;:{&quot;solid&quot;:{&quot;brightness&quot;:0,&quot;colorType&quot;:1,&quot;foreColorIndex&quot;:5,&quot;transparency&quot;:0.899999976158142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4*l_h_i*1_2_2"/>
  <p:tag name="KSO_WM_TEMPLATE_CATEGORY" val="custom"/>
  <p:tag name="KSO_WM_TEMPLATE_INDEX" val="20233105"/>
  <p:tag name="KSO_WM_UNIT_LAYERLEVEL" val="1_1_1"/>
  <p:tag name="KSO_WM_TAG_VERSION" val="3.0"/>
  <p:tag name="KSO_WM_BEAUTIFY_FLAG" val="#wm#"/>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6"/>
  <p:tag name="KSO_WM_DIAGRAM_MIN_ITEMCNT" val="2"/>
  <p:tag name="KSO_WM_DIAGRAM_VIRTUALLY_FRAME" val="{&quot;height&quot;:435.0477294921875,&quot;left&quot;:319.8697306667538,&quot;top&quot;:51.988654938945636,&quot;width&quot;:403.21502685546875}"/>
  <p:tag name="KSO_WM_DIAGRAM_COLOR_MATCH_VALUE" val="{&quot;shape&quot;:{&quot;fill&quot;:{&quot;solid&quot;:{&quot;brightness&quot;:0,&quot;colorType&quot;:1,&quot;foreColorIndex&quot;:5,&quot;transparency&quot;:0.899999976158142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4*l_h_i*1_4_2"/>
  <p:tag name="KSO_WM_TEMPLATE_CATEGORY" val="custom"/>
  <p:tag name="KSO_WM_TEMPLATE_INDEX" val="20233105"/>
  <p:tag name="KSO_WM_UNIT_LAYERLEVEL" val="1_1_1"/>
  <p:tag name="KSO_WM_TAG_VERSION" val="3.0"/>
  <p:tag name="KSO_WM_BEAUTIFY_FLAG" val="#wm#"/>
  <p:tag name="KSO_WM_DIAGRAM_GROUP_CODE" val="l1-1"/>
  <p:tag name="KSO_WM_UNIT_TYPE" val="l_h_i"/>
  <p:tag name="KSO_WM_UNIT_INDEX" val="1_4_2"/>
  <p:tag name="KSO_WM_DIAGRAM_VERSION" val="3"/>
  <p:tag name="KSO_WM_DIAGRAM_COLOR_TRICK" val="1"/>
  <p:tag name="KSO_WM_DIAGRAM_COLOR_TEXT_CAN_REMOVE" val="n"/>
  <p:tag name="KSO_WM_DIAGRAM_MAX_ITEMCNT" val="6"/>
  <p:tag name="KSO_WM_DIAGRAM_MIN_ITEMCNT" val="2"/>
  <p:tag name="KSO_WM_DIAGRAM_VIRTUALLY_FRAME" val="{&quot;height&quot;:435.0477294921875,&quot;left&quot;:319.8697306667538,&quot;top&quot;:51.988654938945636,&quot;width&quot;:403.21502685546875}"/>
  <p:tag name="KSO_WM_DIAGRAM_COLOR_MATCH_VALUE" val="{&quot;shape&quot;:{&quot;fill&quot;:{&quot;solid&quot;:{&quot;brightness&quot;:0,&quot;colorType&quot;:1,&quot;foreColorIndex&quot;:5,&quot;transparency&quot;:0.899999976158142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4*l_h_i*1_1_1"/>
  <p:tag name="KSO_WM_TEMPLATE_CATEGORY" val="custom"/>
  <p:tag name="KSO_WM_TEMPLATE_INDEX" val="20233105"/>
  <p:tag name="KSO_WM_UNIT_LAYERLEVEL" val="1_1_1"/>
  <p:tag name="KSO_WM_TAG_VERSION" val="3.0"/>
  <p:tag name="KSO_WM_BEAUTIFY_FLAG" val="#wm#"/>
  <p:tag name="KSO_WM_DIAGRAM_GROUP_CODE" val="l1-1"/>
  <p:tag name="KSO_WM_UNIT_SUBTYPE" val="d"/>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435.0477294921875,&quot;left&quot;:319.8697306667538,&quot;top&quot;:51.988654938945636,&quot;width&quot;:403.21502685546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4*l_h_i*1_2_1"/>
  <p:tag name="KSO_WM_TEMPLATE_CATEGORY" val="custom"/>
  <p:tag name="KSO_WM_TEMPLATE_INDEX" val="20233105"/>
  <p:tag name="KSO_WM_UNIT_LAYERLEVEL" val="1_1_1"/>
  <p:tag name="KSO_WM_TAG_VERSION" val="3.0"/>
  <p:tag name="KSO_WM_BEAUTIFY_FLAG" val="#wm#"/>
  <p:tag name="KSO_WM_DIAGRAM_GROUP_CODE" val="l1-1"/>
  <p:tag name="KSO_WM_UNIT_SUBTYPE" val="d"/>
  <p:tag name="KSO_WM_UNIT_TYPE" val="l_h_i"/>
  <p:tag name="KSO_WM_UNIT_INDEX" val="1_2_1"/>
  <p:tag name="KSO_WM_DIAGRAM_VERSION" val="3"/>
  <p:tag name="KSO_WM_DIAGRAM_COLOR_TRICK" val="1"/>
  <p:tag name="KSO_WM_DIAGRAM_COLOR_TEXT_CAN_REMOVE" val="n"/>
  <p:tag name="KSO_WM_DIAGRAM_MAX_ITEMCNT" val="6"/>
  <p:tag name="KSO_WM_DIAGRAM_MIN_ITEMCNT" val="2"/>
  <p:tag name="KSO_WM_DIAGRAM_VIRTUALLY_FRAME" val="{&quot;height&quot;:435.0477294921875,&quot;left&quot;:319.8697306667538,&quot;top&quot;:51.988654938945636,&quot;width&quot;:403.21502685546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4*l_h_i*1_4_1"/>
  <p:tag name="KSO_WM_TEMPLATE_CATEGORY" val="custom"/>
  <p:tag name="KSO_WM_TEMPLATE_INDEX" val="20233105"/>
  <p:tag name="KSO_WM_UNIT_LAYERLEVEL" val="1_1_1"/>
  <p:tag name="KSO_WM_TAG_VERSION" val="3.0"/>
  <p:tag name="KSO_WM_BEAUTIFY_FLAG" val="#wm#"/>
  <p:tag name="KSO_WM_DIAGRAM_GROUP_CODE" val="l1-1"/>
  <p:tag name="KSO_WM_UNIT_SUBTYPE" val="d"/>
  <p:tag name="KSO_WM_UNIT_TYPE" val="l_h_i"/>
  <p:tag name="KSO_WM_UNIT_INDEX" val="1_4_1"/>
  <p:tag name="KSO_WM_DIAGRAM_VERSION" val="3"/>
  <p:tag name="KSO_WM_DIAGRAM_COLOR_TRICK" val="1"/>
  <p:tag name="KSO_WM_DIAGRAM_COLOR_TEXT_CAN_REMOVE" val="n"/>
  <p:tag name="KSO_WM_DIAGRAM_MAX_ITEMCNT" val="6"/>
  <p:tag name="KSO_WM_DIAGRAM_MIN_ITEMCNT" val="2"/>
  <p:tag name="KSO_WM_DIAGRAM_VIRTUALLY_FRAME" val="{&quot;height&quot;:435.0477294921875,&quot;left&quot;:319.8697306667538,&quot;top&quot;:51.988654938945636,&quot;width&quot;:403.21502685546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4*l_h_a*1_2_1"/>
  <p:tag name="KSO_WM_TEMPLATE_CATEGORY" val="custom"/>
  <p:tag name="KSO_WM_TEMPLATE_INDEX" val="20233105"/>
  <p:tag name="KSO_WM_UNIT_LAYERLEVEL" val="1_1_1"/>
  <p:tag name="KSO_WM_TAG_VERSION" val="3.0"/>
  <p:tag name="KSO_WM_BEAUTIFY_FLAG" val="#wm#"/>
  <p:tag name="KSO_WM_UNIT_ISCONTENTSTITLE" val="0"/>
  <p:tag name="KSO_WM_UNIT_ISNUMDGMTITLE" val="0"/>
  <p:tag name="KSO_WM_UNIT_NOCLEAR" val="0"/>
  <p:tag name="KSO_WM_DIAGRAM_GROUP_CODE" val="l1-1"/>
  <p:tag name="KSO_WM_UNIT_TYPE" val="l_h_a"/>
  <p:tag name="KSO_WM_UNIT_INDEX" val="1_2_1"/>
  <p:tag name="KSO_WM_DIAGRAM_VERSION" val="3"/>
  <p:tag name="KSO_WM_DIAGRAM_COLOR_TRICK" val="1"/>
  <p:tag name="KSO_WM_DIAGRAM_COLOR_TEXT_CAN_REMOVE" val="n"/>
  <p:tag name="KSO_WM_DIAGRAM_MAX_ITEMCNT" val="6"/>
  <p:tag name="KSO_WM_DIAGRAM_MIN_ITEMCNT" val="2"/>
  <p:tag name="KSO_WM_DIAGRAM_VIRTUALLY_FRAME" val="{&quot;height&quot;:435.0477294921875,&quot;left&quot;:319.8697306667538,&quot;top&quot;:51.988654938945636,&quot;width&quot;:403.21502685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4*l_h_a*1_3_1"/>
  <p:tag name="KSO_WM_TEMPLATE_CATEGORY" val="custom"/>
  <p:tag name="KSO_WM_TEMPLATE_INDEX" val="20233105"/>
  <p:tag name="KSO_WM_UNIT_LAYERLEVEL" val="1_1_1"/>
  <p:tag name="KSO_WM_TAG_VERSION" val="3.0"/>
  <p:tag name="KSO_WM_BEAUTIFY_FLAG" val="#wm#"/>
  <p:tag name="KSO_WM_UNIT_ISCONTENTSTITLE" val="0"/>
  <p:tag name="KSO_WM_UNIT_ISNUMDGMTITLE" val="0"/>
  <p:tag name="KSO_WM_UNIT_NOCLEAR" val="0"/>
  <p:tag name="KSO_WM_DIAGRAM_GROUP_CODE" val="l1-1"/>
  <p:tag name="KSO_WM_UNIT_TYPE" val="l_h_a"/>
  <p:tag name="KSO_WM_UNIT_INDEX" val="1_3_1"/>
  <p:tag name="KSO_WM_DIAGRAM_VERSION" val="3"/>
  <p:tag name="KSO_WM_DIAGRAM_COLOR_TRICK" val="1"/>
  <p:tag name="KSO_WM_DIAGRAM_COLOR_TEXT_CAN_REMOVE" val="n"/>
  <p:tag name="KSO_WM_DIAGRAM_MAX_ITEMCNT" val="6"/>
  <p:tag name="KSO_WM_DIAGRAM_MIN_ITEMCNT" val="2"/>
  <p:tag name="KSO_WM_DIAGRAM_VIRTUALLY_FRAME" val="{&quot;height&quot;:435.0477294921875,&quot;left&quot;:319.8697306667538,&quot;top&quot;:51.988654938945636,&quot;width&quot;:403.21502685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4*l_h_a*1_4_1"/>
  <p:tag name="KSO_WM_TEMPLATE_CATEGORY" val="custom"/>
  <p:tag name="KSO_WM_TEMPLATE_INDEX" val="20233105"/>
  <p:tag name="KSO_WM_UNIT_LAYERLEVEL" val="1_1_1"/>
  <p:tag name="KSO_WM_TAG_VERSION" val="3.0"/>
  <p:tag name="KSO_WM_BEAUTIFY_FLAG" val="#wm#"/>
  <p:tag name="KSO_WM_UNIT_ISCONTENTSTITLE" val="0"/>
  <p:tag name="KSO_WM_UNIT_ISNUMDGMTITLE" val="0"/>
  <p:tag name="KSO_WM_UNIT_NOCLEAR" val="0"/>
  <p:tag name="KSO_WM_DIAGRAM_GROUP_CODE" val="l1-1"/>
  <p:tag name="KSO_WM_UNIT_TYPE" val="l_h_a"/>
  <p:tag name="KSO_WM_UNIT_INDEX" val="1_4_1"/>
  <p:tag name="KSO_WM_DIAGRAM_VERSION" val="3"/>
  <p:tag name="KSO_WM_DIAGRAM_COLOR_TRICK" val="1"/>
  <p:tag name="KSO_WM_DIAGRAM_COLOR_TEXT_CAN_REMOVE" val="n"/>
  <p:tag name="KSO_WM_DIAGRAM_MAX_ITEMCNT" val="6"/>
  <p:tag name="KSO_WM_DIAGRAM_MIN_ITEMCNT" val="2"/>
  <p:tag name="KSO_WM_DIAGRAM_VIRTUALLY_FRAME" val="{&quot;height&quot;:435.0477294921875,&quot;left&quot;:319.8697306667538,&quot;top&quot;:51.988654938945636,&quot;width&quot;:403.215026855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Lst>
</file>

<file path=ppt/tags/tag97.xml><?xml version="1.0" encoding="utf-8"?>
<p:tagLst xmlns:p="http://schemas.openxmlformats.org/presentationml/2006/main">
  <p:tag name="KSO_WM_SLIDE_ID" val="custom20233105_4"/>
  <p:tag name="KSO_WM_TEMPLATE_SUBCATEGORY" val="29"/>
  <p:tag name="KSO_WM_TEMPLATE_MASTER_TYPE" val="0"/>
  <p:tag name="KSO_WM_TEMPLATE_COLOR_TYPE" val="0"/>
  <p:tag name="KSO_WM_SLIDE_ITEM_CNT" val="4"/>
  <p:tag name="KSO_WM_SLIDE_INDEX" val="4"/>
  <p:tag name="KSO_WM_TAG_VERSION" val="3.0"/>
  <p:tag name="KSO_WM_BEAUTIFY_FLAG" val="#wm#"/>
  <p:tag name="KSO_WM_TEMPLATE_CATEGORY" val="custom"/>
  <p:tag name="KSO_WM_TEMPLATE_INDEX" val="20233105"/>
  <p:tag name="KSO_WM_SLIDE_TYPE" val="contents"/>
  <p:tag name="KSO_WM_SLIDE_SUBTYPE" val="diag"/>
  <p:tag name="KSO_WM_DIAGRAM_GROUP_CODE" val="l1-1"/>
  <p:tag name="KSO_WM_SLIDE_DIAGTYPE" val="l"/>
  <p:tag name="KSO_WM_SLIDE_LAYOUT" val="a_l"/>
  <p:tag name="KSO_WM_SLIDE_LAYOUT_CNT" val="1_1"/>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105_7*a*1"/>
  <p:tag name="KSO_WM_TEMPLATE_CATEGORY" val="custom"/>
  <p:tag name="KSO_WM_TEMPLATE_INDEX" val="20233105"/>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99.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105_7*e*1"/>
  <p:tag name="KSO_WM_TEMPLATE_CATEGORY" val="custom"/>
  <p:tag name="KSO_WM_TEMPLATE_INDEX" val="20233105"/>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heme/theme1.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自定义 3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179.xml"/></Relationships>
</file>

<file path=customXml/item1.xml>��< ? x m l   v e r s i o n = " 1 . 0 "   s t a n d a l o n e = " y e s " ? > < s : c u s t o m D a t a   x m l n s = " h t t p : / / w w w . w p s . c n / o f f i c e D o c u m e n t / 2 0 1 3 / w p s C u s t o m D a t a "   x m l n s : s = " h t t p : / / w w w . w p s . c n / o f f i c e D o c u m e n t / 2 0 1 3 / w p s C u s t o m D a t a " > < e x t o b j s > < e x t o b j   n a m e = " C 9 F 7 5 4 D E - 2 C A D - 4 4 b 6 - B 7 0 8 - 4 6 9 D E B 6 4 0 7 E B - 1 " > < e x t o b j d a t a   t y p e = " C 9 F 7 5 4 D E - 2 C A D - 4 4 b 6 - B 7 0 8 - 4 6 9 D E B 6 4 0 7 E B "   d a t a = " e w o J I k Z p b G V J Z C I g O i A i M z E z N T I y M j A y N T U x I i w K C S J H c m 9 1 c E l k I i A 6 I C I 1 M j I 3 N D I y M D U i L A o J I k l t Y W d l I i A 6 I C J p V k J P U n c w S 0 d n b 0 F B Q U F O U 1 V o R V V n Q U F C c 0 V B Q U F x c k N B W U F B Q U N U N k c y d E F B Q U F B W E 5 T U j B J Q X J z N G M 2 U U F B S U F C S l J F R l V l S n p z M 1 h k M F Z O V W F 4 d U h m V E h v b G x W Q V R 1 a E F n O U I 1 N l U w R k Z h V k l V U m N X Q 3 Z X Q V h G V 3 l v M T R L b 0 l J Z z B V W X F V M E p 1 V T B B b T l R K 2 d R U 0 l I M F N t Y n V I d 0 1 U e G t s S W d v b 2 E z b W V 0 d T F i b W 5 I M z I y W k 9 j N E U z Z W Z O O D J t R F B T e k l p S W l J a U l p S W l J a U l p S W l J a V V J T V o v Z W d F a U l p S W l J a U l p S W l J a U l p S W l m e l d G W U N J a U l p S W l J a U l p S W l J a U l s T G l L Q V F U R V J F U k V S R V J F U k V S R V J H U k V r Y 2 h t S W l J a U l p S W l J a U l p S W l J a U p R N E N z R k V S R V J F U k V S R V J F U k V S R V N r e E Z F S U p p S W l J a U l p S W l J a U l p S W l J a V d P U W p B U k V S R V J F U k V S R V J F U k V S R X B j U l N D a V l p S W l J a U l p S W l J a U l p S V N J b W p F R X h F U k V S R V J F U k V S R V J F U k V S S 0 h J V m d J a U l p S W l J a U l p S W l J a U l p V X V J b 0 J C T V J F U k V S R V J F U k V S R V J F W k V T U n l H W W l J a U l p S W l J a U l p S W l J a U l s R G d L d 1 V S R V J F U k V S R V J F U k V S R V J L V E V V U W d t S W l J a U l p S W l J a U l p S W l J a U p Z N U N N Q k V S R V J F U k V S R V J F U k V S R V N s e E Z J S 0 p p S W l J a U l p S W l J a U l p S W h J a W F N U V R F U k V S R V J F U k V S R V J F U k V S R W 9 j a F d B a U l p S W l J a U l p S W l J a U l p S l M 0 a W d F R X h F U k V S R V J F U k V S R V J F U m t S S k h J W m l J a U l p S W l J a U l p S W l J a U l p V U 9 B c k J S R V J F U k V S R V J F U k V S R V J F c E 1 S U k N D W W l J a U l p S W l J a U l p S W l J a U l s a m t J d 0 V S R V J F U k V S R V J F U k V S R V J L W E V V Z 2 9 t S W l J a U l p S W l J a U l p S W l F a U p v e E J N U k V S R V J F U k V S R V J F U k V S R V N o e U Z Z Q 0 l p S W l J a U l p S W l J a U l p S W x M a U t B U V R F U k V S R V J F U k V S R V J F U k d S R W t j a G 1 J a U l p S W l J a U l p S W l J a U l p S l E 0 Q 3 N G R V J F U k V S R V J F U k V S R V J F U 2 t 4 R k V J S m l J a U l p S W l J a U l p S W l J a U l p V 0 9 R a k F S R V J F U k V S R V J F U k V S R V J F c G N S U 0 N p W W l J a U l p S W l J a U l p S W l J U 0 l t a k V F e E V S R V J F U k V S R V J F U k V S R V J L S E l W Z 0 l p S W l J a U l p S W l J a U l p S W l V d U l v Q k J N U k V S R V J F U k V S R V J F U k V a R V N S e U d Z a U l p S W l J a U l p S W l J a U l p S W x E Z 0 t 3 V V J F U k V S R V J F U k V S R V J F U k t U R V V R Z 2 1 J a U l p S W l J a U l p S W l J a U l p S l k 1 Q 0 1 C R V J F U k V S R V J F U k V S R V J F U 2 x 4 R k l L S m l J a U l p S W l J a U l p S W l J a E l p Y U 1 R V E V S R V J F U k V S R V J F U k V S R V J F b 2 N o V 0 F p S W l J a U l p S W l J a U l p S W l K U z R p Z 0 V F e E V S R V J F U k V S R V J F U k V S a 1 J K S E l a a U l p S W l J a U l p S W l J a U l p S W l V T 0 F y Q l J F U k V S R V J F U k V S R V J F U k V w T V J S Q 0 N Z a U l p S W l J a U l p S W l J a U l p S W x q a 0 l 3 R V J F U k V S R V J F U k V S R V J F U k t Y R V V n b 2 1 J a U l p S W l J a U l p S W l J a U V p S m 9 4 Q k 1 S R V J F U k V S R V J F U k V S R V J F U 2 h 5 R l l D S W l J a U l p S W l J a U l p S W l J b E x p S 0 F R V E V S R V J F U k V S R V J F U k V S R 1 J F a 2 N o b U l p S W l J a U l p S W l J a U l p S W l K U T R D c 0 Z F U k V S R V J F U k V S R V J F U k V T a 3 h I S D h w e G N n S W l J a U l p T H l k M W 0 x W m h l W E x x W G c 2 K 3 R G a D d i M T d N N m Z P U n Z I N X E y S E F H a m J P b 3 d B Z i s r Y n Z V U U E w d E l 5 U 0 U v U E J z R G Y z d 3 V q T W U v d k Z j M W 1 N d 2 F E b 2 R o e l p t W m 0 0 K 3 J x Y k h N c 0 4 5 Z U V n M F B l M 0 J k a U x 4 R z V Z U j h B W V h X c l V M M X F 1 U n R a d n Z 6 R j R 1 S 1 M y S F B n Q k U w Y j F z R F Q w O D N 1 Z k d K a U t x d l g 3 Y U Z G O D F v R U J m c j h B e X N V R V J F U k V m b H Z V Q W d t S W l J a U l p S W w x b 3 c 1 N n p o e T l C e l Z x N V h M T n d R N 0 h I M k 9 i O G N 2 Q X F C R z l R c E Z D c 0 h t T G R 6 R T V t M k h i b W c 5 Z F V N c j B h O T N X N 3 Z q V T Z h d l p 1 Y m N k U U J N b S 9 B S 1 p Z S j h y Z W U r L 1 d F a E V Z c z M 0 K 1 h s e m 1 z d j l L S l J n K 3 J Y d l l m S l p H T D I v U F Z N b W I 2 Y W o 5 N G J S T z J h d 2 R a e k M 1 W n M 0 Z W N a c T J u W l B K V E h C b l h s N U 9 r N D Y v d C 8 2 d E U 3 R l l J V l E y W m 1 O c S s r T T V I M n J j U G 9 j V m N M b S t O b X M 3 b F l j e m s 3 T z l t R W s v c 1 B u Z U t E V W I 4 e T l x d G 5 x S l p Q Q 0 h Z a E 5 w S F J Z e U 1 v V j g 3 Z k x n V E x 5 T W p D M W R Y W k x q Z z l k U G d N M j N k R k Y y d G R B T T V P R H Z U c 0 V W N 3 M 2 M F J F U k V S R S 9 n M F V n b 2 1 J a U l p S X l D M G x P V G 1 O a E l z c E F N V E h K M W 1 Q b j c 5 d 0 V V O F B W d 0 F x b E E v Z 3 h N b F l w d n k 2 a W l j Z n V a T 3 l a Z n l z N D Q 2 Z E 9 H K 3 R I a X N 1 W j J l b l l v M V B T O H R r O G Z J b 2 N u S n l B Y W d U V 2 9 u Y 1 h G T y t Z N D F H Q X d h R G d k M T d q L 1 A 5 K 0 1 V Q W p Q a D R P d U 8 r Z m h w d m J 3 O E F m b C s 3 b S 9 p R V p E W n V Q c 0 N 6 V D l 4 M V E r O U J M T k x U c 3 p D W n p J d 2 V H O E h t c U V P O D l r S n Z T c F h 5 W V B D V F g z S W h M c k Z Z Y z c w N X J D O G Q y d G l I d E R k a X h L a G Z 1 S G d 4 a G R H Z l B Z R 1 R V O T Z Q L 0 h 2 M 2 4 y R D h w S 1 h G b n M v R H c x V W h t S W l J a U l q O F p 5 a 0 V F e E V S R V J H U l c 4 c V N G V k d N L 1 h H S j N m R 1 A v e m Z M K 3 Z I W G 5 6 M 0 J K L y t i e W R s e k N V V H R P T X J V O F M v a D Y r T m x k N D N C W U t D d 1 R v V m 1 N O F d 1 R E x w c T d z S k 5 a R 1 J r Q V h E e F l n c D M 5 a H h l N E 5 o a E w v U 2 l h O G V H M U E r c l N v Y z I 5 V m k x Z G h k e D h V b D h O b m 9 P N z c 4 N W t O a T R K U G J z T 3 d G Q X d z V m t 1 d m Q r e n l a U U c v Z l R V b j Z j d X N M N k 9 z R G Z t M G x q W D d 5 a G R k O E s v U H k 4 K 0 9 M a n g v a i t 4 O F h N b W I r Q k l j K 0 9 a d m h y L 1 F F S U R D a E Z s d z R O Q 3 A z a m J N e E Z W c S 9 i W G F U N 1 J l M D h 3 a n N q c H d G Z 0 1 s b W V w M 2 R H V H J W V 2 t E M D B z Q 0 5 l S H U 1 c z N u c U l 3 U T k y c 1 F u Q X J q V n F 4 T U 9 F W G x N Z G V E M n Z E Z i t K N H l j d k Z H b X N p S W l J a U 1 p L 2 t V S X d F U k V S R V J F c G N W N T l a e U p K e V d t Y 0 9 o M E h 3 S 2 5 U Y 1 R 6 e C 9 E Z m M z N 0 1 O R G t Z a l R r N E 9 n Q 1 Z N d U J v R U 9 U b z Z X Q U 9 0 Y j h a R 2 N Q W m N B Z 0 F E K z d i U E 5 3 Q U R l T 1 c 1 b m 5 U d D F Q Q z Z h O W 0 0 N V N C d n Z U L 1 o 3 d m p s e T d r c 1 d M d 0 Z n S 1 B I e j F t U E w x d T F B M j l Q T i t x R V Z t T H F M N z h Y N D E z b k d U c W t H O X Q y S G l F N U 9 a M k 5 t d z l 3 O F B B W l Z x L 2 R Z e j F 2 T X B u S n p N e T J X O C 9 s e T d u V z E z O D h M L 1 l j S F I x N G V r a D N L Z 2 N I T W U 2 b k p U Z z V X M z d F T G g z b 3 c r Q U h 1 d 0 N R b F p X R G k w d G V C V 0 J h V 2 d Z Z U h w W V d o e H U z S E x R S n d j W l B X a 3 A 2 Z W h i b n p s d W V 2 Z W 1 6 M W x E S z I 1 M T J y Z X R T b 1 Z 3 Q W d 3 Z D J B a U E y U H B s W m N 5 U H A y c W t o d 2 V V R E F Q R D E 5 Z U x M Y i t k U k p 6 U 0 V m c j N h R k x o b V o y Y 2 4 z T n h j c k s 5 T k p o U E h q b C 9 B M j l 1 Z D B v R 2 x i T V p l d X p l Z G l J a U l p T W g v a 1 V J d 0 V S R V J F U k V w Y 2 F L U H h Y Q X B N Z F g 2 T 2 l z c m h 5 T k h 6 N U d Z b U V i U E h 1 S F c 5 b T Z y M X U 3 a W c x R y 9 B d k R a Q j Q 5 U X Q z W W x 4 d i s w a E 9 t e j F n T F F x a 1 V v O T E 4 b l V M a l d z Z U 1 4 a k o x b 3 F U Q X J W O W F m N T U 2 O C s 3 c m p j M 0 l 1 T T N w c 2 h O M 3 h T Z E 1 z M V Z n V k t 3 U 1 N u W j B E d 0 l B K z d R Z 0 1 L R 1 U z O W 5 E M E 9 S W X Q z U X F B Z 2 J 5 U 0 5 C O G Z U N T U 2 c k J 2 V F o 2 N W g y S E 0 5 c V Z J c G l H R n Z U d 1 N n Z X J W e T l M b X Z 0 V 1 h O e D J L c z c 3 V n p o d 1 k w Y l Z 6 R E 9 v Z X J z M 0 9 S M 3 J k Q X Q 5 d W I w S z U x W F R 3 O F h I b G 9 Z R 2 Z j W E M y a D E 1 N T l K M 2 p 2 b z U 5 N W Z t Z 1 B 3 b H V F Y 3 V 4 N E R N K y 8 5 Z 0 4 5 N 2 1 2 T m d E N 3 R x R j Z s S E s r O T F O d T Z i O X V T N V Z F M n o r M 1 Z n Q 3 k 0 U W l C a G R T c G J u O X R E a D g 4 d 2 E y N G t y W n F I M H J S U k R a S 1 M w b m o 2 N W U 5 e G M z V m 0 r R 3 Y 5 a X h W Z U p T V 2 4 4 Z m h 6 b y t u Y X F T S E R u d S 8 x V j M x S 1 J F U k V S R V Q r R l J T Q 2 l Z a U l p S W h J a V Z P N 1 Z q R E p L U m t j U G 5 x V 3 p N e H N Y R j J k c V Z H d F B F Y W p n Y V B S T W R a e E Y y T H o 5 Z 1 E 3 R j N P U n J W R 0 h y Y U Z R Z 0 w 4 M 2 Z l O X J U Z l N 4 O D V R d D Q y T 3 Q z a W x J W W x J Y T I 3 W W Z B Y U J h M W R U c m p p M k s w M m N z V l d 3 d G 1 0 Y W s r e D N O O F B Y e H N H d H h 0 M m J k b n J 3 U X p H R G J j c k Z 6 K 3 d h M E N 3 L 0 R 5 Y 2 1 C e k 1 4 c 1 B u N T N F T F B t c m F k W m s 5 d G 9 W S z h h Q U 1 a c m V q b F d L Q j l n U F g 1 V m V u b 1 c 3 d T R 1 a U w z b H Y r O G d N S 0 F V O W V 0 V 0 F T e D d a d 0 Y w N l d o c G c 3 a H E 3 U z V H Z l R H T E F Q O V N W T H h T c l Z X K 1 h B R G h M V U t a T 0 d V N X U v Y 2 U 1 O D J Y K z l L N W Z W N 2 J 4 R m x U M 3 d C Z 1 R l U W U z d j k 0 T 2 1 P L 2 V v W n F W Y 3 R 5 K 2 t 5 Y 3 R a V W x 3 T 2 1 6 O F F D Y 0 9 I V U J O M W R u e H Y 2 N G 1 I T X h D U X d k M H A y e k 1 R b W N q Y k Z V a 2 x X d l d n N V g x K 3 V I b W V Z c k h U R U 5 o Z l g x R k J F U k V S S D V E M U l J S m l J a U l p S W l K Y z U 3 Y n c 0 R T R J b m 5 2 K 0 h J M F h O V X J C R E F G e D g v e H F S c E s z a j h 1 Z E g 1 W G p Q c X k x a z J y K 0 1 U a 2 5 u M m x i S F c r Y 0 p i a E Y 3 M 2 5 y b T V l U 0 Z V V V N w e D N O e G N X T G 5 n U T N K e W N 1 a z U 4 R V B T M G p J Q W 1 E Y m h G Y z d G S l B E R 2 U 1 T n h k W F h t d V N m d j R i U F J 2 M 0 V r K 2 h 6 Z H V 6 Y W h Y K y s y M W 5 a M l p x N E p 2 c T Z F R 0 Z m M 0 V M d l d U M U 5 Y T W 5 Q d U 9 z Q V N z T 1 J u N H B U b F R K e X k z T 1 p Z d T l a a H Z Q M 3 E v W V c r b D F 0 T l p t W T J r N m F 0 S k 9 i O F J l N j Z z e G x Q R E w 3 R E d q W m x a Z V h 3 M 2 Z p R l J D e m V R c j I 2 V l h q M z l Y N T R l M 3 N B N E 9 M a X h M R G 5 l M U c v Y m x X K 0 d E T 1 h w M T c 4 b G h G d k Q 2 U k t w Y k x Y d m Q 5 U D A x Y m 1 1 M 2 Z Z M k F t T G J W N l B H Y m Z B N X Z Y N G I 1 N m x j c V V 5 M T U z Y m R H V y 9 P c U 5 D T U J F U k V S R X B n U l N D a V l p S W l J a k l M Y 1 B C d 2 N H N k g 5 a F Z 1 Y m x t V E N h V D l i W F J h T V R C d 1 R Z U W N E Q V d I a E J j d m 5 6 W i t y R 1 R n O E 4 x U n R y Y X R P V 0 F O U U F E M k w z M 0 J G M D Z O d U Q x R j N 2 a j V P V E k 1 Z H h j b 2 5 Z Y 3 h X d z J z M j d q Z m g 2 N n N p O F V j R z B F a H R G Z 0 l E Z l h S U G Z l N z l u T W Y w K z M 1 a m c 3 T 1 N G L 0 h W Z F h a O F o r O V R S a m Z s a E F 4 S 0 x O N 0 5 n V n p S c 3 Y 5 Y U Z x b G J J O D g 4 c j N S Q i t M b 1 c v U D F q e n l Z R m N j S E l 5 Y 1 B C W E w 2 T E V S O U x t M 0 5 V M G I x N k J M e H d Z R V Z 3 a m d y U k Z U Z U 9 i b H N Z e j l h a W d W e W d j V 2 V M O U h C M 1 d o e j c z a E 5 z Z E 9 u W W x s O U 5 n R n V M a z Y 4 L 3 p R S H Z q N W V O c G R W N z Z j Z j Z I d n h X e X l Q R V V P a m t W L 1 p r V k V S R V J F L 2 l z V W d v b U l p S W l J U 0 l s M z h W S U t u M 3 d 4 a 3 p Z d D Y 3 Q m t 6 Z 2 p y O G R Y c m R 2 U H Q r S V V r S k t R Q W N F Z V h 4 a n c 5 c E h 1 a E x l V H l r M 1 Z s L 3 k 0 Q U o r Z W l o M D R y M X V 5 e W V m M 3 B W N 0 5 4 Y 1 h h a 2 J l d T Z B S H o 3 d 3 l M T V Y 2 c D F I b m 1 3 Q z Z k T 3 h 4 R 2 Z r R X p q a H R X d H h 3 R 0 1 E Z 1 Z Y b i 9 Y d j A 0 Y T c 3 b X h h N U R W Z D V l N m 1 m Y 0 V L N H V I a H l y R G 5 l O U c w V V E y K 0 d E T 1 B D N 0 d K M 0 Z h a k F u M 3 V D O G Z I M j V Q R 0 R h d G J 4 N m F s W m J K a l Z 6 U W Q y b 1 J a a j l X O H J T S m p 2 b m l L e V B W N 0 N 3 e k E w a k 1 6 V 1 J 1 N W x 5 Y U 5 x b E 8 y a k o v M S t L S m w y e G d 6 Y m d H M W F 3 Y n o 1 a X Q 5 S 1 Z Y S z Q 0 Y m Z o K 2 x L b E 9 x b 0 V F e E V S R V J F U 2 l D R l l D S W l J a U l p V X V L T U h o d k J 3 V U 9 u a V Q 1 M k h v Q 0 V o Q l N X c m R 4 Q i 9 i c F Z B V G g 1 N m d K a n h p M G t h d W R S N n p V R 2 c 0 R k 5 X d z Z 5 Y W N 0 Q m 0 3 a z Z 0 c X Z Q a z Q v Z V d l Z z l N e k t 5 c l I r N 3 V S W X R C S X M 1 Z j V H T m 1 3 L 1 l I R E 9 a V E l 6 O D l G Y 3 d R T U 4 2 V l Z t M H p M T G 5 W K z J h d 1 p 3 N U Y 4 O T d I M D N E e j l l T E t U K z h a R n Z C a G d H a j B j R E R B e n V U b H A 3 S m p O L 1 d X Y z k 1 Z T N 2 Z z d l M U I v N G R I a 1 o x e m 1 h S j R k R k J Y Y n U v Y 3 F F a G p i M l h 0 V 2 9 m U n Z F b E 5 Y R j J k T 1 h q b 0 5 H Z l B K b k Q y Y k F M N 0 R w e T B q b 2 x M U 0 F a Z 3 c r W U R 4 T V V u M m M y e G J P V U 8 2 M T V p c 1 h G S j d M N n k v O W N M c i 8 0 Q X d J U X h 6 M U V w S k l n e l o r U D Q 2 c n N J d G w 5 N W J 2 Y 2 V P R W 4 v U n o 3 T m Q x M n p w N z V S c E R E W G x H d D V o c H l 1 R T Z L S 2 l J a U l p U H h Y S 1 F R V E V S R V J F W k Y v a G Z N W E x o R j l Q S W J v W X p I c z N I U E 1 l c n h W O D F C N j N 0 T 3 F X S E 1 0 W G J I Z G J t O H N E d z g z W W k 1 Y 1 p Q a U g w N G p j c 0 0 v d U d y U F p 6 S 1 h F V k x 2 a m F l b V p S Y n B u Y 2 t w Z V M w T l B E O W N p W F R O c D J n c H l j M D A y e H d J R F N o R V h u O F R P U G N l S l B o W m p m U j l E Q n Q 5 Q l F r S X l K c E 9 a K 0 l S a z V p N 2 N o S T k z W G d z O E J 3 Y 2 p C b 0 9 C Z 2 Z l M 0 p 5 N H V 5 U 1 l F d S t w a V l n b z V P Y m x G V 2 x 0 b V p u Y m h n N j V q M H J R V j d O c D c v R S 9 O Y 2 J Q V X E x T 1 p R U U 0 2 R l Q 0 d 0 g y Y X o y U m 8 y S F R 4 O G h z b l R W e F U 0 Z H V P V 2 c y e j h R O G d L M E t C Z V Z a b z F y c 0 d 3 Z D M 3 a 2 F I U 0 0 5 W G p i O E x y Y z J h V X h I d T Z 1 a l A 0 K 2 d 2 b U x O a E 5 V M m d k U F R 6 Z k t s Z l d q V T l 0 N k J k N n J x S l Z k V 1 Z t V 0 N z W W J x W D R V R V J F U k V m b T N V d 2 d t S W l J a U l p T C 9 t T l M w V E p h d T N N N 1 M 1 V k Z F S D Q r e E 9 S Y 1 U 2 R U 5 R a 0 E 5 V n E 1 U X I 5 c n p l W H U 0 M k l W a V Z T b V h v M V N P Y 1 V W L 0 9 z a G x u T k J v d 2 1 j e l V 2 S z B p a n o z V U 5 k K z U v S D I 5 a W 5 U U H V J U z h D a C 9 m S W x 3 V G M v N G l L M V p i V 2 l G N m V M a V N s b V l K M j U 1 L z Z o N D J i a j F J N 3 g 2 d G V H V G 8 x d 0 M w Y k Y 2 T E 9 x R W h t T T F t U X F h W D V 1 U 3 B X S 2 J Q W E 1 P Q T N 1 M n M 4 e m t V b z V L b l N x V X k 5 T 2 5 a M n U 3 N H l a T V h t R D V y Y l p I b n V S N V B U e m V i Z G 8 z L 1 p t V 0 M v Q W 9 m V k l E c E 0 5 Z X d a L z h K b m 4 z a W J u c m M x W U l l Z D d X d 0 9 Y L y t 3 a V d l Z U g 0 T U t T b n B 1 T G 8 2 O C s z L 2 5 p U W t P T W h 1 b n F 5 c 0 h J N G R 2 M E R U e G p V S U N 2 U W h Z d k V X K 3 Z k d X g 5 S 1 Z V Y n c x W W p J N U 9 i b D B 1 N z B K Z m U 0 T l o 5 R G p Y O U M x W T B O N m R H O W h O M D l 4 e F Y r c F V p d m x m Z U 1 0 R l V W R V J F U k U v c T B V Z 2 9 t S W l J a U l 5 R D l p N m N y d G p C b T d n T F Q w V E R 6 Y 1 h Y a X d Y d 2 Z x a F Z X b F R H a 2 Z 5 Z 1 Q 1 L 3 F t N T c r e m F t R m 8 x S 2 p E d X B 5 V W N q W T d C d 2 R G S W k 2 Y T M 0 Z X p z U k h a M k R s V X F s K 0 h w S W Q x N T V h M G Z B V E 5 C Z 1 Q 2 V T h u S z N t O G Z E d z Q z U 2 d h V 0 t k T S 8 5 Q j A 5 W l B 5 N W J o U F U 3 T 1 R s Y X E 0 a m F 0 c X J E b 2 1 Y Y k F L Z 1 V F a 1 Q 5 c 0 N x O C 9 P W U V z c S 9 z T T F h d m R t V l d y Z D F G V 2 1 v b V F Z R S t u R H d W U z N K e U 9 y U G 5 y N 2 Z P N T F D T V B a M z g v T H p v M 0 w 2 Q j N m R 2 9 u V W Y r c 2 h D c z V 6 M n R p b D N C O T E r M E 5 l b 0 l 1 L 2 N k e j N k U H R v e U 1 M T j c 1 W U N y V n F w U m x 4 N j V v Z 2 l z R z h 2 Y k l x W X o 1 L 0 V t O C 9 2 Q z h 1 Y m c 0 T V d Q e X E v a j Z l T E V t Y 2 c 4 U m k 3 Y 0 E 0 T 1 B q U 1 h E R j B q e j d 4 T j N V Q 1 E x a C 9 z S k 5 B R F J 1 V U 0 y d W l 2 Q 3 E 0 Z 1 N p Q j Q r Y 0 F h Q m N P Z j h p W H l N a U l p S W k 4 b C t o R U V 4 R V J F U k V S R z Z x M U x S T X Z o M j N n S 1 V y d H h N V T Z N U F F J Z D F w M V N L M H l D M E V p M k p n M y 9 Z Q U d D W X R 0 U j d 6 O X Z i Z 3 J q d W F F d U R 2 U m M 5 N 3 d q b D I v T H c x U k Z n V H V Z Y z F r W H Z z N X V u Y 2 9 R R 3 Z 2 Z G k 3 M F B 0 d G p U c k N v Y 0 5 u c k s 4 b l R G b E 9 V b k k 2 O T k z Z H N z Q n J B d n k 5 O G Z i M m 9 F T 2 J N S n d j Y l g 4 M G k w O U k 1 c 0 N o M D l i W D M w M V l s T z h j c 1 h G N T F X Z U 9 4 U W c r d H U 4 O F N y Z G U 3 O W 9 k T H l o V W t m e G x a b W F 6 N y t C S l F v S k x F e F R v W T N N d U l 5 T 0 w x O S t k a E 5 G b z R N S C t I Z G l 4 S z V y d V h a d X k v U G N k d l B M V 2 o z d z Z j c k J k R U 9 i c l k x O U J l S C 9 Q T n Z U c j F R Y W o w Z k w x U F g w M k h v Q k J q M z l S N E x x b W p u K 1 p z b V V L c j I 3 T H p U V 3 h m T l V P Q U d i T 2 l T V F E z N X Z L b G N v V W V w M k l p S W l J e U g r R l F q Q V J F U k V S R W J s c F V 0 T X l l Z k c x S D R n K 0 h z T 0 Q v V H J j O E Q 1 T U 4 r c X B 4 N 3 B a U H o 1 e C t r S y s r e U N a V E d a c k J a Y X Z q N m Z k K 1 R z N k 5 h S k 9 h Q W d B Z F d x R m N Q R H d H V D c 4 L 0 Z l Y k 1 h b X B H Z n c w Y l F X e j V x M m 5 m Z X U 2 U F B 2 a z N i a T d 1 e E J V M m p Z b 3 F W b T l Q U D E 3 d D J Q b W 5 F a W I 0 e F h L Q j F D d G F s b W I v Y U c 4 d k 5 6 e D k v U E N 4 O X N E Q n d j a l V U d V A 0 d V R r W U 4 z a n k 4 a 3 A 3 O G U 3 e k t 5 O C 9 i e E 0 r Y l F r T k p u T W Y z c l B M N E d k d T Q r U m 0 y d W l X Y U 1 h T n N j d l h V c m g 3 W k Z U T 1 I 5 N 2 l U S C 9 l N H F F Z U V 2 T F F Z T U I z b m k 1 T D A r O U 9 J W V h Y e C 9 Q a U x j Z k t M V H E 4 W T l W W G U x Y m g x R T V 4 T D Z k S X N D R 0 x R Z l p 1 U G x B d n E w T m 1 6 U 3 F 3 V 3 V s U E t o W V B z Q j Z i T U x r c F p 3 N U c w K 2 x r Q 0 I y N 0 l w b X l M T 2 p 1 Y j F 6 W X g 0 Z T B B a y 9 Q e T h H O W 0 x S F N t c U c z V n d p S W l J a U l 2 O F Z D c 0 Z F U k V S R V J P U 2 1 H Z l h G T E t L U H g 5 Q 2 x Z N E 9 i S G 9 E O V V l Z j J E Z k p 0 Q 2 J o a D B 3 S G V I a m t G Z 0 1 B Q S s x Y U l O V y t y U 0 0 z Y k t w S 1 d s c 0 d N T 1 p I O E 1 t c 3 R s e T l i Z 2 l n S E J 5 T n R 3 K 3 V 5 Z X Q w Z V R D W V R x Y W t a U k N 6 Z W d y Z T N C N F A 2 Z G F C M m 1 4 Q 2 J 1 W V l P N l l h L 2 Y v N z d o d z B k M H A y M D F F e k t s L 0 9 u V E p B d n p z N U 8 x b k 1 t a z V r T m 1 3 O X c 0 T 0 F w Z n B s d G F W O T R O Z E E 3 Y 3 p h T z E 5 K 2 R a Q j I 3 W l B r M n F s W X F R N 2 Z i b X p E O H R m N 2 t t b 3 E y V D F m V n l x b 0 l L c 3 l t Y l l j Q W F O Y T B w d l h Z d 1 V P b k d m N 2 h O R E l 5 c y 9 s c z V D T U V C Z n B Z U X p D Q T B v R 2 x H U E h t Q T d 6 O D F n U 2 V l S D R N d z U 3 c l N j d m 1 0 W X A 4 e j l C Y X d Z V F d D c z c z W F B T S j g 3 a T Z P d V B 1 N 2 1 K M 0 x y a G l h W U l y b G d Z c 0 Z X e G p 4 a T F n M G J K d F Z L M V N s c T l I U G M 3 c H M v R 0 0 v a j Z D U l V 1 M 3 N t c k 5 M d n I z Y V V l Z m U x d m o 1 R l Q w T n B z a U l p S W l J d j g y Q 3 N G R V J F U k V S T 1 N t b U Q x d l B l c z M 3 Y W R M e H d h O C t r T G h M U W I v Q 2 p m U z N t L 1 B 2 d V B X a i 8 v W V V p N H R M W k 9 k d T Q r e G Z 0 T i s x c X p m Y T F k T j l k S X o 5 O U c x V T B N R z l t M 0 h k e E 1 X c 1 R Y c U N B R E p 5 V 2 1 N S G h 2 Q m 5 B V W J l Z X l o M n d s d k V R c E F o Z k t C Q m E 0 a n J I Y m x B c z h a a l F h Y U 5 i N k 5 h V E 4 r d H g 0 c l Y 4 Y V h w S 1 E w b m 4 1 N U x D a 3 A 2 Z G J q T 1 R t N W Z Q b n R Q S D Z l d V p y R 0 R h c F R v W H d n S H U 0 d U d J M E d B T X h t U z d X W T J X V E N a R E t U b T V 0 T H J z b k V x Z E 9 4 d U x r N m M r O T F X a n J l e W t 3 b U 0 1 R W I 5 K 0 h o N F V i Z D B F c m s 1 T 1 F 5 W m Z w S 3 B z O W F p N m V u R z U 5 L y t D a l Z x N W J M O T l w Y U 5 T c 3 l h d V J n W G g v K 0 U y K 1 B u R U o 0 a T F E Z W Z L V 3 Z O Z W k 4 R 3 F v V z E 1 R 2 o 1 d 2 d x W F h C b F d X N n V p U l d y Z C 9 M V D F P W E V 4 a V Z S d T F Z S U k 5 N G F p S 3 V y T T l X c m x 1 U H J U e D l u K 2 U 4 N 0 d E Z H h D V D l P W H N i U 0 Z W R T g 4 L 2 p k T k d s V S 9 Z Y l d J e U l p S W l M e V Q x T U l K a U l p S W l J a W Y 3 d l V 0 R X d t V F Z 0 S m x V c G x i a 2 9 B O X V 2 c 2 R h U 2 1 a W E R x Z E J 3 Q X p v N z J Q L 2 9 r S m F V e G Z 2 S X l Q T n h j Y 1 h k M 3 h 0 W F Z p W E 1 4 R j F t O F B N b z Y 1 d G 9 R W S 9 y T U 5 V e V l 2 Q X h 6 U H U w R i 9 m M j l H U F p j T H h v M 3 R J U U Z J Y 0 Z C Z l B 6 Z X c y e l p k c G h 2 e G t W d z l s d 0 N B R 2 Z P e H Z Q Z V J 6 O H o v c H R u Q 0 F u T 3 Y 2 V m R R W j U 2 O F Z z T U J n U H V i c F l B N j h U S k M 4 U W 5 X Q 3 F N S 2 x Z S X h N U E R E U U E v W D A 5 U 1 V 0 T H g 5 Z l h r c 1 V H M z g 4 T 2 t K V n k 2 b E V w c 1 h C S 0 x s b T B y M W o y N 2 R M U 3 Z s Q k 9 M d m Z 0 U G N P b F N L d T F i a C t I Z 1 l D V D Y y R m x t e l Z 0 U F N I Q n A z b n R q Q U 9 Y T C t W L z M r d G 8 x Z 3 h u e i t a T z g 5 L 0 Y w Z k h 3 O G N Y W j J Z c 1 p 2 Y T N F d 0 d s b T V k a m N B W G w 3 N T c 1 T z M v O E F w N W k v Z W p L d X J N M j R 1 V G p n N 0 9 4 R j k 0 a n o 3 R H B 5 a z V 6 M 2 h k d V B q N D V O W n V t b z d D e F p 2 S m p Z d U N S Y 1 h K e D R l M k p s K 3 Z k d m F 0 V n Z z M 0 w 0 Q k x a d l c 1 T H N K a T F t O G J C d X Z E W j l J Z U 1 2 Y V B Q V l l O N 3 Q 5 e j B S R V J F U k U v d T B V Z 2 9 t S W l J a U l 5 T j l 1 O X R 4 S T B 0 S X p H Z n I 0 W F R m b G Z w d T J I R 1 Q z T l J W Z E Z T b 0 U y S T N 4 O W 5 Z b m N 1 T S t r c F B U N 2 M 0 Q m h M Y 0 l K Y 0 R m M i 9 x N j k 3 M 2 h i T n A 2 a 0 w z N 1 Q x c V B C Z m g 3 M D Z O N 0 M r N i t z N m s x a E x w V z A 4 W T F t R k R 2 T 2 F i U F d z d l B N M W F U a z N P W k I v c D F L S F l B Q n V E c D d r c l V 6 c V A 1 b m 5 0 N F l G N X J 5 V z V k b X p C d H h t b y s v K 0 J S U W 9 K T D A 3 c G x i U 0 l X Y j J I d C t q M U V I e j l Q V H M 3 b E l 0 K 3 p a Z E 9 p d C t t N z F h e m R z Q S t B R n M w c 3 J S Q n J W Q y 9 Q L 3 o 1 O G x F b 2 h R Z m 5 1 T l p l Z m l o V U N H Z l A 1 a z l h c X Z P V 3 J k b k x z e E h r Q W 1 q Z X R X V 0 J W b D d l M 0 d 5 d F g 3 O E p r e X F 0 M G R I R n h v a z E 0 S F I 0 Y T B O R m 0 3 T F F a c S 9 s e D h q T E E w a k x 6 d n J 0 Y j B 2 Z S t O Z 1 F F Z U Z N U U R 3 O D N Y b j c y U H R x M 3 J z d m 5 Y O D h o Y 3 N N K 3 F s Y 3 R 4 O E M r N 1 l 2 M H Z r U k V S R V J F L 2 k w V W d v b U l p S W l J e U 4 5 d T l y d 0 5 C Q V g 2 V U w 5 d X d T M y s v a 3 B W c T V h M W h t Q V Z 5 Z 2 Z R d j N k Y n V 6 R U d n N E h x V m N z U n R j T V N M Q m 1 O U n B 5 Y 0 h Q R H g 5 c U J 0 Z U I w Z U d 0 a l p a c n l q b 3 d Q d n Z O c W Z r W i 8 r U X M w Y U Z X a m N z Q n I x N j F h M X E 2 V D V J e W N u U n g 3 c z E 0 R k 8 3 Z W 9 4 Z D h G b U J 2 U n B k M F B 2 c V d h T k N 1 e l l m U X l 6 M l l 6 U m F N R E Z 4 W W x L d 1 V I M H V U Z W M x c T N x V 0 1 k M T d k a V E r b l d y R U J K c z J m L 0 o z Z D J G d m o x Y j A 3 Z G 5 h O H h t T X l r c E d X U m 5 Y e W J u O G 1 W e W M w M l l 6 Z V l y L z h 1 N 2 w 5 R m 9 3 R 0 N B T W t G K 2 Y x e U d Y T k c y V l I y U 0 V 0 T m 8 y c W l H O V Z q T j J 5 b 1 d l e D R Y b D d 5 O T N q N F l Q b 2 p N e k N 4 Y 1 h W M G 9 I V 2 k v S D k x V k Z j b 0 h z b n o r U 0 F C T U p o T z V 1 Z V l D O S s 2 N m 8 x T W o 5 d X c 3 V H B 1 V 2 R X a l h P a X p m L 2 N J S z B x a E J k U 1 o 4 K 3 h 6 e k Z t M m 1 6 N z M y R l d Z a U l p S W l J d j k y Q m 5 O R 1 d 0 R j J S U l l S R V J F U k V i a 0 J r W n Y y T T N 6 a 1 Z K N T Z y Q n M 5 N z J s M V U r N l p u S n h P Y W x v R 2 5 o N X V l S H U 3 M z V S N 2 l v a U l p S W l J e U w r T E t z R k V S R V J F U k 9 S d n R Y N m p w V z F j M T A 2 T m J 0 b z l 2 Y j N k R l g 2 S m l J a U l p S W p j N H E 3 Z n Q w T k V S R V J F U k 9 S U G l q N T J u c G J O Y X V I c D R m c F B M M F Z F U k V S R V J F U n V J U X J C U k V S R V J F V G t i e F Y 5 U E l a c V Z j c i s w O H N R R V J F U k V S R 1 J X N H h D T U J F U k V S R V I r Z H N j U F J Z R F F K a 2 d 2 M z k 0 S l N J a U l p S W l J b k t y V V F n b U l p S W l J a U o v b S 9 P e G x 3 Q U l D d k w 5 a D F j a U l p S W l J a U l p d H h x R l l D S W l J a U l p O H J l S m p q N E h R U D I 2 b G Y v a G x Z a U l p S W l J a U 1 p d F J p R 1 l p S W l J a U l p S W l J a U l p S W l J b E R n S 3 d V U k V S R V J F U k V S R V J F U k V S S 1 R F V V F n b U l p S W l J a U l p S W l J a U l p S W l K W T V D T U J F U k V S R V J F U k V S R V J F U k V T b H h G S U t K a U l p S W l J a U l p S W l J a U l o S W l h T V F U R V J F U k V S R V J F U k V S R V J F U k V v Y 2 h X Q W l J a U l p S W l J a U l p S W l J a U p T N G l n R U V 4 R V J F U k V S R V J F U k V S R V J r U k p I S V p p S W l J a U l p S W l J a U l p S W l J a V V P Q X J C U k V S R V J F U k V S R V J F U k V S R X B N U l J D Q 1 l p S W l J a U l p S W l J a U l p S W l J b G p r S X d F U k V S R V J I N T I 5 U U x x d 3 J B e m o z S C 8 r R 1 Z p S W l J a U l p S X l L M U d J W m l J a U l p S W l J a U l p S W l J a U l p V U 9 B c k J S R V J F U k V S R V J F U k V S R V J F c E 1 S U k N D W W l J a U l p S W 4 r Y m F s W E t B a E I 5 N 0 5 3 L 3 Z C S V J F U k V S R V J H N T F T Z 0 V F e E V S R V J H U n Y 0 M m 5 o e X N B c W F r W i 8 v Q k t S R V J F U k V S R T V G Y W p F R X h F U k V S R V J F U k V S R V J F U k V S S 0 h J V m d J a U l p S W l M e X Q 2 c F N x U X h I a j h Y O D A 4 c 1 F F U k V S R V J H U l c 0 e E N N Q k V S R V J F U i t W d D V l c n F T b X F a M m l D S W l J a U l p S W 5 K e k t R U V R F U k V S R V J F U k V S R V J F U k d S R W t j a G 1 J a U l p S W l J L 0 s z c T E 2 M 0 M 3 c j B u L 3 V s b G l J a U l p S W l J e U M x R 0 l a a U l p S W l J a U l p S W l J a U l p S W l V T 0 F y Q l J F U k V S T 1 J m e V d 3 M m s 1 V 1 Y 4 N 2 Z O S D d G N E N 4 c z N I L 2 p i N W k r c W 5 K e G N M b D V N N G Z M b D N B T E h I R H A 4 a H R S V T d h b j F a K 1 R r N U h M a T V B V z d y M 2 x H U m h i Z m o x L 0 1 t S E V M b U Q 1 c j d W O T J 2 O G d O K z V q N n k r O U 0 v Z V g z S W o z S G F X a 1 p 4 T V V s R V J l W G h N b G t z a m x u T n B 0 d m F B M l p t Z G w y e D N K e m J l Z S t F S H V K M l h N a m 1 U M D N r a V B S N T I 3 b 1 B u S j l P V G 0 1 N U 9 S Y 0 x 0 W T F j W E Z K c k Z x N 3 E 4 R H Y r O F R F V k 9 a R 2 J P U k N Y T 0 p m c 1 V T N U N U S X p z L 2 5 x d S 9 u c 0 8 z R H l o c T d Q e n M 0 a D V 2 e k Z B c z h m U E h T Y X V S R W J 5 Y 2 t w K 0 w 4 b E l p S W l J c m N p e D M 5 N k F T S W l J a U p 5 N j F x e V B J c n h r N V l 5 Y S t v Y m R 1 Y z J i e j N F K z U 5 T T U 5 V V h l d E U y d k c 2 U j V w d n g y M X A y N 0 R y R 0 I 4 T U h Z V F F h Y k 0 2 O V B Y S U t U U n B V N S s 1 d X p R S D R j Y 2 9 5 N m 9 T R z B L S l p y V U x u a l l 0 T F l 1 d j J 3 M F Z h d z d V Y 0 h C M 2 8 y c k d o M 2 Z F Z H U 2 S 3 B I M V l G Z z h I Q W p 0 M 1 J 2 R D c 4 S j c 3 O F p B a D F h M W N p S n l l W D M 5 Z n V w b F A 3 K 2 h p T k J 1 T G p r M 2 5 x e F c r N X U x d H p u b n Z 5 N 2 1 L d j R k K 2 d h d F Z 5 Q U J 3 O U Z r T z F L b V g v O X Z 2 b D V G e m 0 y L 0 d M U 0 V 4 S z V k S 2 x W T 0 l U a 3 J r U W V 3 b V R 5 U k l t e l p 6 O E 9 u N S t Y Z 0 N N L 2 o 2 Q 3 B T d T N B L 0 R K K 3 c v L 1 p X d F l 1 W F l Y Y X l Q M 0 F 0 Q 2 p l M 0 5 j W E p 5 d U 8 z N 0 s 5 T l h N b k x z T 2 d H a 1 R Y c U Z N a 0 s v M T N M Y y 9 M Q 1 J p O F d h O H Z O e D U 3 W V Z l T k d w U S 9 i c H p t V X d t W n M 5 Z n o 1 V H B x L 2 5 v d l V I V X J o b H N Q Y m R n e V J a K 2 5 y R 2 F s c z F E Z V d 4 U V Y w N m V q d V B i O F l z Q W V P c l J P N m w r N V d z b F J U T n Y 0 U 1 p 5 c 2 k v V D Y 5 N 3 d B c 2 U 4 O U 1 a N H p w e U w 1 N 2 R w Y j N M e T F B V y s v a T Z D W j U r O G 0 1 R G c w Z 1 Z l c y 8 v U U t U N F k 5 U 3 R q d j N x R 2 F w N X V k d W N 2 e E N Z e W V t d 0 U 1 Y 3 I 1 R X h U b 1 k z T X V J e U 1 M V j F k b k R B Y m J m d 0 1 Q S F Q 3 R D l s M 1 J 4 W H l I N E 9 6 a 1 F N O G V C Y j g v S 1 p v b E s 2 S 1 l 2 M 0 F U c F F O S 1 V i d F d T T E d 2 a j l w e G x M Z E d U R 0 h p Z D g 4 V F h O S C s y Z G 0 4 N 1 J D V H A 2 K 2 l V L 3 Y 2 T 0 R u W l B 6 T W l J a U x k a k x B e E F B Q W d B R W x F U V Z R a X R 5 c U Z Z Q 0 l p S W l M e W o 4 b k 1 6 T 1 p T W W 1 x K z U r W X M y Q W h Z O X B N c X F x e X N 5 M n l K T 3 N 6 U E 0 x Y 3 p z R z k 3 N i 9 I R F I 4 N n l Z Z E 1 C Y X R X b 2 V F U H J Q S D d x Q X A r U G 5 s U H M 2 M X h k b m U x Q 3 N I M E h U d k x 5 b X h N W S 9 H Q V h C d l J w W j N m T n Q r T V h N b i 9 o S n Z 6 O V B X b F V 2 e m 9 I R H A w Q 2 9 F a 2 h 3 Y 2 U v b W F l S D V S Z X l x V 2 1 a T i t W K 1 R r N k 9 y R j Y z b S t U a z l I e l A 3 O W w v Z 3 J i a G R m b G w 5 b H B y Q U F Z d y 9 N T n A r W T R m O H Z E d D N O T 3 R P U 2 R Q W G V E e D U 3 N H A 4 T D d O R 3 Q v R 2 U y O E 9 C T E F H Y m d B T 0 R q Z m V n Q 0 1 0 T F p Q R n k 2 T 3 M x U j E x U W l 2 W l Z Y T m R a V F F h T U J n T T d O N T d u T y 9 I T H d a Z 3 h N Z l R H Z m Y x M D N o N 2 V 3 R H c r O X J k e E N j a 3 M z S H p B W j U 5 N H E 0 Y l h w Z F l x d X A r W D d 1 Y l B m d E 9 j U F I 0 R E M 4 O W N 4 O U 9 U Z z U y N D F 4 Y 2 5 L e G Z z N X d j R X h m a U V u b m k r V E U 4 U H Z o M m V u U n Y 4 W m V 2 Y T h T b 1 g 3 a D R N W V h S b n o y Q m s x U G V q L 3 g 3 O T U 5 Z y 9 L U 2 x 4 W j d Q d z h O V k l k a W Z a R G F i b V J P e E V U Y z N G K z Y r c y t r T n p i R T U 2 a k N C Q W F W d 2 M z V m g 1 N T V q Z H V m U H g x N E N Z T S 8 r a z d p N U 9 k d W R E d 3 I w b 1 d 3 W n Z 4 d T Z 0 N G l J a U 1 o L 2 1 V S X d F U k V S R W Z u W E 9 Y T T J u b T N i a j l D c V J T a H g 4 Y 2 5 F e F N j W E 9 M W m N X V C 9 j M 1 Y w Q U d O Q z N I W n U y S G 1 U U 3 R K V T B h V k N k M j J w V U F H R H R C a 3 R G e n F Y R V Z H Y l B q U V F n T y 9 z e T U y S X V X b D l m N W V U a 2 F L M F d 1 N n B C V 0 Z W b V R u N j l T R 3 R m c 1 d Z b l U 2 Y X Z J a U 1 q T z k 4 c X N O c T F R d W p h c V N F V H B 5 e W 5 a d l h 5 T n V l V y 8 3 N k Q r U X M z O F d D L 0 R q U 3 F i d 2 0 5 d H U 4 K 2 h v T 0 R r Z n B o U l E 4 R E J Z S X J C S E k y S m d H e j J k S T Z E b U J R L z Q 3 V X J o W E 1 i Z F V y T U h 2 Z W V u N l l 1 T V R t b X Z 6 Y U J 3 T F d W c F V t a y 9 t N n J j W n l y b W x w Z V c w T F E 2 U H h 4 a 0 9 3 d V F z M 2 t a R 1 J C Y 0 R G a X l u Y z J Y T j R n V 0 9 I d m R D T H J o M G J V a i t z S 2 g z Y T F H U F Y y b D N F e F N m e D J l Z z V 2 U C 9 t U U d M a m t 0 a X o 3 d 1 F B Q 1 J l V D Z k N z d Q W n R B Y m R 4 U F M v b H g 2 Z 3 J y N n d C L 2 J 5 Y U 5 m Z k d H M T E 3 U 0 9 U Z 1 l H V F h p W V V h T S t v W G x x M 1 p 3 N F V J a T c 3 M D V B R z l 2 Z D V 0 e E x z N k 8 x b W V v V 3 R X e W Z Q L 2 x V R D c 0 O U Z m R 2 p G d E k 3 W m 9 o V k s 5 V 3 R P c T d x S j F I Z U d l a 0 p h a T l H c k s r T T N L c U 5 X U j l h R 0 J I d k R 6 Y z J i e j F F S U 1 m N 0 d J V G d G M X I x S W l I Q 2 I y b U 9 2 Q j Z Y a H Y r R T h k U F h p a l M y R n Z k N X E y S E 9 I a j R k T D d u T G l h b W N 1 W n N Q Q 0 h C U W N 5 Y X U 3 N U k 4 L 1 h x R V k 2 S G h 5 d G c r Z m R r e T l a R E 5 H O W F r N 1 h y O T F p c k 4 v U H o x d n V U O H o w K 2 9 F O D d C a i 9 Z c F V q M 0 Z o R V J F U 2 x K R k l L S m l J a U l 5 R T J W b l o x R F V w S 2 x R d W R x W l Z C Y 1 h C S m d x W m p 3 O W 5 i b n Q v a 2 J B R m k v Y 1 Q v c k 4 r N i 8 3 b n l m Z m Z B S U R l c F Z C U 3 h o d 3 l 2 U D l l V H g 1 N z d o N H k 5 b T h j U G 9 a e k N a V E N 4 Y n R S M E h C e U 9 M b G 0 y e l h w Z V p t Y z J w M D d F M n Y v U U g 4 U F J 3 d F F 2 Q m 5 K d 2 N y T z N 6 Q 2 5 M a z Z E b E d m e i t m Z l F k U E V W Y T d N a 0 9 I Z E t k Y T F m e G I v e j N 6 K 0 Y w N E d J M V V E a W 5 E M G V N e D F 1 T 2 1 Y R E 9 k M j l m b n d m N G R M Y T l O W m l J M z d x T j B v R S t C N 1 J p Y k 4 2 b F p h S 3 U 5 V z l G W G 9 4 N E h Z R z d F U m t h U G p R R G d q c z Z O Q 1 F q d z V z Y 3 B 5 L 2 w 1 e G 1 v Q U d 0 U 3 J 5 d E R I d X R s Y 2 V 5 a 3 h s W G M r b U V a R 1 J o W W V I b T Z F d H d n R k x C V n Q 3 V n F I R l h q U D Z 0 W E t N Z k R S e i t 6 M j d j a 3 Z 1 S H J 0 c G Q 2 M G J 4 M 0 d n c 1 Z i Q U R o N l B H O C 9 y b V d y Z H V E d D Z V Y W Q w R X B N L 2 V Y M z R y N T F B S V l P N m N h M m 5 V Z E l U a z V u N C t Z R E h E e D h o d F Z y O T F q U G 0 w e G 1 1 O U R 2 O H V W Y 2 0 3 M 3 B D Z 2 9 G S l k r e n N 4 U H Z 2 a j Z B V D c 2 W X h Z R k R w O G s x M l l l a 0 x p N 0 9 a R 2 Z u N 1 F 2 b j Z l b k d C O E 1 I Y 2 V E d 2 F V b 0 h s d U x Z a V J n c U J R Z G h O Q m 9 a U D J r c D Z l b F p u R H V m Q U 1 E M F d X c 2 8 1 Z T F P d T l a M X F W Q X V n T U V E T 3 d F U U c 1 L 0 1 y T G 1 S Z E 8 z V W t P R H l B U U Q 0 K 2 5 y e D V i Z n p x Q k 1 h U X I 5 Z W J h N j d a a m M z R i t 0 c m s 4 b k V z Z U 1 Y O F B a M n A z U m d L W n V 4 Z n l i Q X Z k V n M z b m F J Z V F z M 1 h Y Z k 1 5 V k 1 Y b U h 5 c W F L S G l u V j J h V 0 V P d 1 B m d E 9 j Q 0 V 1 a 2 J h d D Z s Q 2 p X a m 1 h T j d W d j Q v d G J 4 Q W J t U m 1 6 a y s 2 K 2 V 4 d j J h c i s 5 V l h 2 b T A x U l F S R V J H N U Z T Z 0 V F e E V S R V p H Y m F r d l V F W V o v T U 5 Y b T J Q M F B m d 0 p B N j F a M W V M Q m Z l e U l X Y i t H T 0 x v M 3 p y Y V M 2 Y X Z Q V 2 c w e W Z 0 Z G F 1 M n F G U 1 N C Q V B E Z X l N a j d j N 2 p v N E 9 6 S j Y 3 a 1 l T R U Z J Y S 8 x c D g y N F h X c z Q r N 3 R Q N U k 2 b 1 N H T W V P d U J J c T g 5 S 1 N t T l V x V T g 3 S T Z O b j d 5 T X h j d T J F Z U R 2 e l p 2 R C t 0 S 2 h U Y j B D N T V n M H p S S z Z C Z m g 3 R T d G N E 0 y Z G p M S U h K N H V Y Y n J P M n F K d i s 4 a 3 J 2 d W F N Y n h r K 2 U 1 Z U R F R m d Q Y y 9 u c D d 2 Z k w 5 T W Z K W E F Q L 3 p p V 2 d w M j R P Q n B m c G 0 x Q n J D R V Z n L 2 M z N T Z m W j Z 6 a H B X Z n Z 4 Z F h W b W N 6 T W J Q N z N 6 V n h y O W R V c n o 5 N U x V R 2 5 M L 2 x 5 Q m d h V j Q r O V g 3 c n p 2 L z F W Q 3 J N S T Z P R H V U a 1 h M W U d k T m U 2 K 2 9 4 V X J C Q m 9 E V T h H O U d s S F l J R D k x L 2 x 3 O U R r V 0 x k M E t n S U c 4 U G F C O G Z E e D U 2 c k Z 1 V E o r N W h t S F A 5 Y V J L c F N D R 3 Z U M 1 I r c j c 3 M 0 5 j Y W d H U E h Z c G c r Y X k w Q W 5 U c z B v R 2 5 q R 3 R Z N V h K M 3 R X N n F K U F F j S E k 2 K y 8 x S n Z F c E Z S O G Z i e k l 5 Y 2 5 s V W 1 J c U Z 5 K 2 x j U E Z p Q 3 Z F S l N a a E 1 a c j R Z T T l k N k x P R m l D a G N 2 c F Z n c j h Y N y s 4 U l d D U 3 Z 1 e V p I b V V U W X Z Z M W V 0 M k E 1 Y k t 4 c k E 2 b G E x d E N R O G R Q c 0 9 z d V p H M G F o N U s w M F k x U 0 V w S z Q r b V h 2 O G Z O M V p u a H I v V X Z W b m l W b E p 6 R z Q 4 K 0 5 w b X V u a G d 4 N 3 Z 0 Z G Y r S m 0 1 d F R 6 N W F E Y 2 V l N m l y M 2 Z F M W t Y d j U 5 S 3 Z a O U 8 v V G p 2 N j k y e F o 1 U G x m W H Z P K y 9 w U 3 U z N C t 2 a l N i M j Z s V E V h a l h o N D J B Z G E z b G R D c n J K Q n Z u Z 3 E 4 Q k l S R V J H e F V n Z 2 1 J a U l p S W p k V m 5 W c k J q Q n I 1 T U F D T G x r Y X h l d D F 1 N j J z Z m I w K y t I R E 1 m Z D N j W G h q e D B P O T d l N 3 V U a 1 h N N j N y Z G Z 4 R S t j Q m N N N 2 4 z T F Z W R U w r d j I w T k l j R 2 x h d D Z w Z D d M V 2 1 w V 1 V 5 K 0 t r d n V i M V R J K 3 J X c n N S Y k k 2 Y n d Z T D h P M 0 4 r c k x V Y W p K W E N Z O G R z N k Z p M 2 R 5 b 0 E r N 2 V q Z n B 4 M n V y c z R j U G 5 L V 1 Q 3 K 2 V 6 Z E 5 E d X J O O V p 6 U k x W a 1 R 4 N D d m U D Q r S G h 5 d k x m Z D l y Y z Q w S n N J Z 0 J S T z Q 3 Y X Z N O T J y Y 1 A 0 Z G Z Z N k F L Y U 9 m O W 5 t T C 9 z S F B Q b 1 o x Y X F V N W I w M 0 J 1 R G x a Z H Q 2 V F N B b E p a M T V D e m N E Y 0 9 D Y T l t U y 9 S V 3 p B d z k y V n Z q M 2 J z R z d E U G 9 Z K z F w M T N Q c G h L Y 2 5 J N k 1 S Y 3 U 4 c 3 B 6 O S 9 I U i 8 y W n k 1 S 2 l s S 3 V 1 c H g 3 c l J 1 b F d k Z k 8 5 U m t F c k J w W E Z 6 Y y t a Y 3 p F V n J K V l d W e W 1 X d X J D d U R 1 S G h M M W F O a k V V S 0 s w M m Z p Q U d q U n R D Y m Q 3 M m l H c j Q r S D N m Z k N t b l Y 3 O G t J d 2 c 5 b m 1 Y T 2 Y y R F d n W E h v Y V R r d 0 9 a b W R s O C 9 P N G d a c z F i V D d N b X Q 5 R 2 9 Y a l V B a k l h O D R L e E M r U U R y O G F 2 U z A 3 T 3 M 3 V W J G M X Z F V D U v S D E 4 Y 1 R I e H h P R H d Z Q 3 Z q e G R u e n N Z e j Z Q S C 8 1 V H Q r M D V h R E J Q a D c 0 K y 9 2 V G Z W c T V m S D M 5 Y 0 x m M 3 h 0 L 1 h 5 O U t Y Z G 1 6 Y m R i V U 5 3 Q l l F N 2 1 I O X o r Z X p 0 a X Z u c U Z h M W J L Y 1 B o T m 5 i V 1 V K Y 1 B w c 1 B B Q W 5 U b D N B e m R X W n N U O H U 1 b H h N Q W t P S G R P Z H N U Q U p u W X l 5 V l p O V 3 J s c k 1 K V S 9 K a n Z 0 S V I w M 0 R O c 3 l E R j U r V G t Z T G N u W E U 3 T 1 p T W l B Y N F d m b n h j R H J 2 e j N v Y m h T V X p O W U U 3 b V g y c l d D c m V I b X V 2 V j d l Z j h U M n o r T X V O b 2 k 4 O T c r S S s z b V d E c D N o S 3 I 2 U k V S R T V K Y W x F R X h F U k V S R W J p b 2 Z I M C 9 y Z m x l V H B x N E V z T D V l d E d 3 Y i t 3 N m M 1 S m t u N 3 N M Y j I 1 M 2 s 1 R F F l Z l B 3 T D d 1 L 1 Z o d n Q 3 M n J i M 3 V y c i 8 w d F Z m T 2 w 2 d D N M b k t 6 Y z J G U z V k U 0 d E T D R k c z Z m V C t U Q V F k d T l X b k p 6 V G F T b V p M T C 9 3 Q 2 0 3 T l R v N E d M b X R S Z 1 h N W m p Q e E N j b W t w R 1 p R S n p T R X R x M 3 F N b U h 5 T X F K M l J 2 U D Z T N z B K O F B l M l h q U H c v d l k 0 T 3 p 1 e G F P b F d 2 d j U r U G 8 2 T 2 p p U W x w W k 9 T b W t G O F F y S j F q N m l w N D E 4 R 0 x D M 0 l 4 d j Y 0 a E Z s W D l p V H I w Y j B G N F M x Q 3 F W Z 2 h F S U I 5 Q j A 0 U 3 R m T W 9 B Q z d P V H R Z S 3 R Q V D B M R E l 5 c 2 l o Z n p 0 K 3 V L a z B z a 2 x N e W 1 E a D F 1 Z D N 4 R 2 I 5 W l F z V 1 A z b n V J Z 1 g z Y j Q r R G d R T X R t d F Z p e V B J b 0 R o M D R 6 K 0 t t d k F F c 1 l N U F N 4 Y n R 4 N 2 Q w d n J 0 Z G 5 a T 1 h 6 N C t j e E M 3 M z E z d C t Z M G J W U 0 Q 1 M T h k e D U 1 O U o z Q j J k d U t I M G M 4 Q 2 x p c X h M O G J N Q l N 5 V l l H N X V M c X h j O E N F N U 9 i b j B I U G d o Y V d r W k F F e W I 4 Q X J u W W h K N D Q 3 M 0 p 1 T G 8 2 O D l 5 V D k v R F o 2 T j g 0 R W 4 y T z d s M m I w S z k z V z J z N 0 9 6 U F h C R j l Y U W 9 3 L 2 Z p O E E v R F I x S l R Q b l d 0 N y 9 t c 2 c 5 Z H V j Q k p r N V p 6 c 1 F w d H A r M 2 R x M 0 R D c T E r d X h Y b D V G e m 1 q Z m N t W V R L W m V Y T l l Y O E p x V n d h Z 1 R K Q X Z E e i 9 R M l J K d y t Y b m o 1 K 3 Z G c 2 x Y Y m 1 U M X Z Q V j k r T W 9 T e V p m e H U 2 S D Q v V F Z 0 c H J R c T c x d G d K a T I x Z W p 4 b T N 3 T 2 I x K 0 c r Z X B Y S 2 x N d G V k M j N U b D N 5 Y W p R c k M v M 0 1 3 N W t W e U l 2 Y 1 R M e j k 1 M 1 F 3 R V k y T z R M Z U p Y S m J N W m t N a l A 0 d 1 M 1 M k x T e X Z G Y m x o S D V F Y j k y T T J G e m h F U k V S R X B N U l R D Q 1 l p S W l J a S 8 0 a k V 4 R l F P S E Q 0 R F F P V E c v Y l J z V n B P d z J w V z Q 3 K z Z X M 0 h O b F Q 2 N j V D e m V U a 3 B K T z V l Q W d 1 K 3 Z 6 U W p C S G N u T k 5 k T y 8 5 b n M z N W x R c y t a R T N r M 2 5 6 Y n p W M j F l O T l 4 b m 5 u b G U 3 d m p I a D Z 1 e l A v M U h a d G p y c T d P d l A 1 e W I r c U V C a k 4 2 Y k F T U F B m T T E z M y 8 x d E 0 y W S 8 z M H p o N F Z M d G x L b F V o b m V l Y T B m R l N z R X N u U F B z W H p m K z R l Z n o y R F B 2 c F B j M 2 E w N T h 4 Z H V Z d m E 4 O V V 6 O T l Y Z G V l U G 9 l M n J l d X h 4 Z G o 1 b G 5 I e D h S Z X N 1 N U p k a j d X M G o 2 e H p K V V d m Z j h G d T N a S E E x Q y 9 i d V d i Y 2 o r a j B X R D l o Z k 8 x K z F x N X V E a G h N Q m h 3 Y 0 x D Y 1 A z T D B I T j Z l Y m p n N U 9 a Q 1 R Z M 2 1 l Z k h 3 O E d m W m N U N W 8 x d W M x b X p 0 e G N F K 3 Z X N 3 k z M D N 2 W H J W S V p H W U x y U z V 1 N 2 F 5 a E R 6 T m I r S m R u R E 1 P N z V w e X d G c k F B Y X d l K z h K d W 5 S c 3 d P c 3 Y 5 c 2 J K e V p I T H V i b E U 3 V G l L M l d 4 b T N j Y j l Q S F J s W H l q Z z J n Z 0 1 v O E d R N y 9 m Q 1 B k M m E 0 K 3 l r Z m V Q K 1 N r N U 9 q c n o 2 W W 0 v Z S s r a G 5 Y b n A 5 U E l N Z j Z N T D l 2 Z H J n N k 9 q Q X d M N 3 R i Y 2 J 1 M m 1 N S k t a S 1 Q w M j g 0 Q k h 0 M F V C Z j Y z Q n R 1 Y y t 6 V W 1 W a E d q M T J B b T Z z e n p 3 L 3 R n W i t Q c D k x M T V j d j V G e n E z K 1 V v R j B i W F B w U H g 1 c D g v R U 1 Y b j Z L c X B X S 1 V 2 W F R v M X V h S T d N e k d 6 b V J H d 3 M 4 S H l 6 U n J j V n V Q Y 2 t 3 T G x 6 Q 1 V R V 3 N x K 2 1 p S W l J U 0 V t b k V F e E V S R V J F L 2 h H c j F 1 N 0 d a T E l F Q l N O S C 9 V S 1 R S d F Y 1 N T l W K 0 R C M 1 N I Y k J V U E 0 y S j J F R H R t c 0 U w Y T N J Y l p y U F p w b D F Y Z H Z a b E F K e W R u V E F h R F R 3 N n l M S V h 5 N G J O Q j l o L z B G T G Q x Y j V O R 0 h W Q 0 t 4 V j d i Y 2 J y L 0 M 3 N H J q d W J F U k p T b W w y N 2 p 4 T V U 2 R 0 5 6 c m x H O W F o Z 0 5 C c D U 2 c k J 2 T 3 p 2 Y W h n O W x z W n N u e U t N W k 9 Y S U x a Y k d i V W l J Z k p 5 T X h t L 3 N K T n Z Q N V N i N V l z M z g 1 S G 4 4 M W s x N T R U T 0 R n W T Z O V W p u R m x 6 S X p s e T V D e T F h d 1 l E Y 0 9 S b 0 R B Q l Z D c W 5 1 K 0 R m W n R k Z i t j L 1 Y z S 2 x 2 R 2 o 0 V 3 o z a V U r S V p u K 2 c w Z F o 5 M T J h O V A y T C t Q d D c 4 Z E h u T S 9 u Z z B 4 a 2 t K Y V h a W E d j M E d t a l p y S l k x W U w y V 3 d a Q V h y T 1 h r W E x i T z Z l a m 9 n T 0 0 x N G N I V m p 6 T 3 Y 3 T 1 h s N 0 p 6 M 0 k x Z n V s Z W N k d 0 5 F a H J 6 W F p p a l c 3 Y k 8 3 M T Z W Z X p j W E Y y c E c z c n V n Q j g r O E 1 p Y T R E M n l J T m R P S F U 2 a n Z p R V p C b z N y R z R U c k J r Z E N t N T M x c j l Q R y s 2 N n M y b U I 1 d 3 Z p N 3 F a O X d R c F N 2 M j R W U m 4 v N k J L O E 4 v N G x K U D Y r Z 1 d a T W F W S 2 x r S D B o N F g 2 b l l 2 S G d w a G V U a 2 R D N 0 V K W E l o T n B F T H N a Z T R F S n Z F a G J o T F Z B a 0 p Z d E N B V G 5 i W H B t Z G 1 z a l p 5 T D A w Y V Z i Y 0 o w Q l l 0 M j h h W W N R d W 9 Y V E 9 Z T j E v c C s 2 Z X F R a z F Y b 2 x S S G h X Q i 9 H W l B K e k t n d l o 1 T 1 R j e G w v U H k 5 K 3 l x Y 3 l 0 U 0 M z Z D I 1 R X V i S 1 c 4 S E x x c j c r V G s 1 T k x j T V h T K 1 k 1 O T V w W H Z y Y T E 1 O D V P V G M 3 b D R D e G N S R V J F c G d S U 0 N p W W l J a U 1 o T l p 6 Y W J X Y k J r Q z Z V R F N 4 R W J s O F R J d H g v Z 3 J S R l R l T z J k b n h q e D l n T z R 1 N 3 Z 3 V z h R R 2 t w U F R l Z X p O M j V r N W R 4 M m J 0 a H p t O H c 4 Z n N j N X g 5 W m Q 3 e m s 0 T 0 d B d 0 c r d l Z 1 Q z B C Y 2 Z K S T F C Q 3 R W e W 9 O U 3 B U e U l q V X N p T 1 R t O T B I V z V 1 R G h h M n h G Z V Q x a n R 5 d V J r W D J i S H J t a n J N W l B K V E V a b W R v R U J H T U Q y b l V m N T d P d m Z x R m U z Q 3 E r K z J J d l N B Y V h Z d n V z b 3 J x N 0 9 1 T H E 1 O E 9 h d 3 Z w U X Q 0 N H Z C Y U 9 D a j R R L 2 g 0 K 1 B K M H B Y Y j J i d i 9 K R D N 1 Y W d I a z d Y R V Z X c k 5 p b 2 V 2 O E 5 6 a D Z M S V p k Z T Q 3 e l l M O E 9 O L z N l O H h a d X N v W l Z B S i t O L 2 8 z W F h 1 a E Z n T C s z T l F C e m M z T 2 h i d T B R d G 0 w L 2 l z b G t Z d m 1 x S F l R M 0 Q r V m 9 k S X o x T 2 l j b k l 5 S E J R U 3 l j O V M 0 Q U l 6 L z V o Z C t 2 d E t a N z k 0 M E J 0 R 2 h h M C s 3 Z T Z l b V c 5 b V Z 1 c m 5 u N 2 F W M 2 R z d 2 Z 5 Q W 9 l W T h 4 Z l p 1 U G 1 B e m J V b W s 0 b V J u L z R L Q m 1 o W X J 5 c U x s b G 4 y L 0 t w Z E 0 1 Z 3 o 1 K 0 o 1 N z Z O c C t Q b D Z N Z V d I b D Z 4 Q k 1 v Q V J B M G F q Z 1 l j S G R p W X R Q Z F B h L 2 h I Q T I 5 c 0 R i M j h Q K 2 o 4 O G l 1 d 2 k v b U w 4 M F V G Z H V i M 3 p q V l d 3 M 0 N v c W x B O W c 5 S 2 V Q Y 3 l R N m h p c V Z 5 c E t Z b U 1 x c H M z R l h R a T d M L z Q 1 R W 5 3 W G d u U S t t M l h 5 O X d C T G l s d z c w b 1 Z 4 U V h t V m 5 i R n d T d T Y v c y 8 v W E N x e j h B T U d I T W M x U U t D Z U x N M l R p K y t p N k M 3 V m R h c G U 0 O W N K T C t q M 3 l h N z l w b V Q z M m p T Q z M 0 c k Z X T D F 3 b F J w W G g r b n J I Y S t 0 K 2 h M Z H N P c z J Y Y j R T S m Z X e S t z T X V Y S y t o T W J s O F N z d V p F O E 5 M Q X p H e l l k e U h m c 3 d Q d m J G N m t k b 2 9 p S W l N a X R U Q 0 d Z a U l p S W l C V E x p V k 9 4 b k Q w W F Q x S n l H b 2 1 K Y W J S d V d Z Z U t G U U t L T m N m N m p m c z V l U 3 F X U H Z l R 0 0 y T k 9 K S T B i V n V m d F l m Z n o r V G R 6 a U l 0 U H h L Z V V K N y 9 P W G t 2 Y j h M c l V y V j J K e E 1 S V W R 1 N k 8 1 d m Q x d T J u Z k 9 n e k l x d 1 J 6 Y 2 l y O C 8 5 S k 9 u c j Z T e G N 1 M k Z U b 3 V K R G l J S D c 5 O T d y c G p 6 c 1 V r O E 4 y R V J X e l l k S U R R b X N H R T F i W l V t c T F l d D R k U H Y 1 c k 4 x R j k v W i t p U T d 2 a 0 d J N D B h V k 9 l R G R 4 N m t X W l B i T U J n T V R K e X l u R T N i R H Z M T H h H R j R l Y m t E T V B q Q k x q Y l g x S 3 R U a V M z Y k Q 1 T 1 R r N H V U a 3 d P Y n R 4 N m t Y R m w v Z k g y O U N u M C 8 x L 1 B W M k F p M m J E N z R w K 1 l v a k p P a k E r Z G p F M 0 Y y Y 2 l E b m N p N l R m M T U 1 U S 9 O M D Z k a V F N a 0 h G Y S 8 r W W t a S E Z n a V Z i Y l k 1 d D I z N k V a M T R a e S 9 0 d k R p Q T F M W k 9 t R G F 2 a j U r Z k Z 5 R k c v V 0 1 P S n E z c z l Y U 3 N v M E l l Z k p 3 N E R M R U Z X M U p Y d z A 4 U E R s Y U R B V W 9 5 Z n R K U 1 R w M k 1 a O G R Z R D F t d V N V O U t 2 a k 1 r T H d T N 2 4 1 b F d Z W F c w O U 4 y b m F D c H V n R G l B d 2 9 C U n g 4 V W 5 z M 0 h P Y z Z H T X g x d j J B a G d 5 K 2 c 0 U 0 V a R X d t e T E 1 M W N 4 Z H V 3 c 2 M 3 c n d X Z W c 0 T V J n O E h B d 1 B 2 Y k V 4 Z V h a Q k 9 D W F h V e E 1 j W G E r c k V 3 M T d h U 3 Z C R T c 5 e H h u Z H o 3 d F F Q K 0 5 X a l l Q c F Z x V m d 0 d k t Y W S t 2 c n h k T k c x d S t I K 2 N 2 M 3 N L a 2 F T d X M 1 N 3 k 5 M 1 F u d 3 M r d 2 R X S 1 Z 5 R U I z Y j F T Y 2 8 w S W V n M H I 0 R W x T N U Z L V z h Q a k V a T C t K U 1 V s T W F 3 Z D M 2 M E N X R G J o d G Z s e m k 2 T j h Y Q j N a Z l Q z R W N 4 Z n R K b W c w a j U 0 Z X J w U n J x d 2 Z u Z H J X S z N C Z F J h M 3 N 5 c 3 F 5 V k M z Z T Z K N V Z S W F g w V 0 F 3 Y k 5 2 M D N B c G 1 3 d W x W d X V I M X I x S T R q L 0 h U T k 1 6 R G 1 m M D h S V X J I d 1 A 2 N V l z W G 9 Y W D E 3 W k 1 4 R E F 3 O T J G b 0 5 K K z N I Z F h p d 0 p E T U x W R E Z C R V J F U 2 1 j U W p B U k V S R V J L Z F N w M D N I T W 5 C U E o x d T J I a V l 0 U H N q b m 4 0 d X B j c k J E c z h 1 V m N 4 a z l l U n R O R 0 5 R a T Z a b C t y V m k x Q 3 F S O V d H U T h Q T n o 3 N y t q Z E 1 K a k 5 Q U E h J b k F L M W I x Y U Z H O W Z M O D h P T V N X a l d y a G J P e m s 3 V 2 F 4 Y 1 d s Y U h z Z E 9 U b z Y 4 U F d v e H d z O C 8 4 V 1 l 1 V 1 J m S n h 5 S W o w O W 0 2 b 3 p m V 2 J 4 c 0 c 4 N 0 9 q Z 3 g r c 0 F 1 O T d t b G x E W F k 2 d E E z R D N j M k Z M N y t i e D F 2 d l R 5 Y T h a V z J l Z W Z 3 d W 1 6 a 1 N F M U 8 1 Z U N t R n h j d T J Z V E t a b V R W d l B Y N i t Y c X p i c 0 0 5 b V h J W H l B W V R W c 2 Z 3 Q 3 R u b V R t a 1 J 1 M 0 0 r b U x R Z n c 5 L 0 1 t T m k 3 S l d 2 W D J a e X h Z d U 1 t b U 1 1 b n Z Z a m F E d 1 F E V F o 2 N j U 0 V G x T V X R J W i t v Z l B a V 0 d t L 0 x L S z V P U T B t L z I r W E Y y Z G l U b C 9 r Z D M 3 V H Z E a T B 6 M V l z S G d M S D M 0 K 2 s r e n N I S X h H Z z E w R j M 5 V V E 2 T m 8 y Z 3 d j U G 5 T W T U y V k p G M X F w N U x R N G R P V 3 Q 5 Y i 9 z T 2 5 x S j J 6 V 0 R T M G p K S l M 4 c 0 V v S l I z W H B 1 N j N N d l h 0 R U 0 w R 2 9 r N W Y 1 R V Z x e T J 0 R U Q w O F h L M 1 h Q U C 9 V U F d 6 Y 2 V w R G V Q V n J 4 e U 5 D d k F X a l p 2 Q l o x U W t N d 2 0 4 M k V U Q y 9 O e V Z P e F R K K z V o Z 0 c 5 M j F u b m R D a E d K V S t W U 2 1 Y b z A 3 T z E z Z k d U S n k 4 d 2 Z k Y m F J c z l 6 U G J Q b l J y S m h j L z Y v d l A r M 0 9 S S j l q a E Z 2 U D F E N H d I d 2 t K Y V d 4 S m V v U T d W c U g w Y W x k U F c 2 c l Z w N m c w a j Z V Q 2 Z M R j F k V V p z O W x N a j M 0 a j h m S j B w O C s 5 Z V o v e k 9 m T T M 4 U H Z h M 1 h 6 O C 9 z T z R 1 N 3 Z n N n V y T X N l T V h h T n E 0 Q m t H Q l B r U X M z a 0 w v M 3 U x W X V q S 0 t 0 M F p N S m l j b m w y N j N O N k h Q d m V F T W V 2 d 0 x 1 b l p z U 0 k v d U x m N z B l N D l Q U 0 F a c 2 4 5 V y 9 3 N l J w S y 8 0 e n o w U E x a d W R 1 S 0 F T T E 9 Y K 1 J r W i 8 r a X J P e k k r R X R h c k 5 5 O V U 1 Y 2 5 C M X h j M 0 1 w O U Z y b l A v e E J o N G V I S z Z O R 1 B G U m d a V E h B M n Z W N 0 9 I R G 9 W S U h u R H g w O V c v V E Z p N G l J a U p S U U N z R k V S R V J F N U x w K 2 5 M e U 1 h V E 5 X Q X h C V 3 B 4 S z l l b 1 F U V 3 J N a W Z y N W V 4 Y T d P Q V V z V j J P a 3 p j V H o v M U 4 y Y 0 9 C b H J j O D d E d z Q y M W t Y d F p 2 R 3 d i U X g 2 K 3 c 2 Y k 4 w N k I r S F h u e i 9 j b k 1 p Z G h F M z U 2 d H l j c k t 4 b W c w R k x u Y X d X Q 0 E y M n B V S 1 B D O G 0 1 c 0 w y V G 4 1 d D B 4 T V N j M W c 4 T k F 2 U 1 U v U D R 2 Y k 9 q W G p r d 2 M 3 N C t 0 a F h Z c l V K c j B O W W 5 V c D g r Z D E 4 M X E z Z n k v N k R w M m p j b 0 p y M S 9 Q b l l S T W I 4 c 0 J D d 0 J D d 0 d n N E d M b D F L c 3 g 2 N G U 3 O X F 4 b 1 R V R W F 4 d G V s M i 9 H T G V D W D M 5 W l p Q e D h k M m 9 Z V j Z U M W Z 6 L 0 w 1 S C 9 6 c E 9 R c H o 5 R m d N b i 9 4 d k p z Z E 9 u R 2 Z h a E Z k d T Z I b T V F V E h u T H p K N z N n W U F X a l l O W m M z N l B R Q z g 5 T 3 k 5 S E R 4 M G x w b z F L d k w 4 c S t Q W X U v O G t B S 1 V E U y 9 I K 1 d 3 O V F 2 V 2 8 1 N n h 5 L 3 p s N 0 h 1 S W 1 M Q W J q N 2 1 y M j A x b T N N Q 3 l 6 Y m h Z Z F J 0 M 1 l s U m 8 r T k l D c 3 J o N G h G b T Z s Z E 0 1 a F R w K 0 9 z W T B v S D V E M 0 Q x K z Q x N X V q b 2 d K T 1 R J M m F 6 R 1 Z k W F o 5 c T J x c 0 9 p S z l X S 2 x V S 0 N x Q j l X a F p m Z m 5 F R D J s Y j N G N n R X d X p L c T F 1 M G h M e l N R b z B J Z V R w M k p K V G s 1 b j l 2 e j E x a m t k a X J H b m s 1 K 2 Z G N T N i T j d B N 0 h y W H p 5 R j h X Z 3 Q x b 3 F Q U m Z z e V h x R U I v L 2 J 4 Y X B x W m 5 j Z T N k T D Y z N U 9 W e G t N Q m 0 2 c l h w N k R o O C t R b T J 2 Q 1 l E Q X d h Z G 9 L c H Y 3 N k 9 6 V 3 F s e W N y T 3 h 0 M 2 R 4 Z G N Y S n l Z T W Z s V m Z I M j h X Q k 8 1 a D R q R l d 3 R H c 4 Z k V r d U d K c G 5 u M 2 l i d X F F a G p C L z R T W U F H a m V v W m x k R m V G V n h B d E d E U j g 0 Q V V L N m N m e U V q L z V 5 U y 9 q e G N T a 3 h o M k 5 z V F N V N U 8 1 L 1 d Y Z X h N W G w v e W 4 1 N 3 o y R D B Y e U U 3 R m t D d z d H Z 3 I v V 0 d Y K 3 l t b E 5 F U k V T a 0 p G Q U l K a U l p S W l M N V N r M 0 4 0 T 1 U z S j N B a y t o e H R X O V h o O F V m d U t Q U V h j a 1 Z S T 3 p T R T V r M X J V a i t z c W w w S W x w c W F 3 U W V m L 1 F y Q X J I b V I v U H J i V 3 J L e k w 1 T 1 Z s V 0 5 0 V i 9 m e n p O W G M y Y V V S b V p r N T E v M E w r Y i t T b D Z j Y n p 6 O T F E e F V y Q k 5 v R U p Z Q z F J d T F x U 3 p N Z k g w L 2 V m Y j A v c T l i c 3 d 0 W E Z t V z A 3 a m x q S D F x e F J n W V d 6 M 2 1 Y W G 5 t T z g r U H A 0 b m h o O E I 3 M 3 V E Y m V l M 3 h w M W h O Z U d U N l J a a z l 1 c 3 g 5 e m R Y Y m k 5 Y 3 l Q b V J t e m s 0 S 0 h U T k d s V W 5 T c V Z i c X h 0 M j g x V 3 J V c F p 2 d m h r Q 1 A w Z i 9 v U k p Q N i 9 n M V J k N j M 3 U j d Y N z Z j U z l r e W Z 0 U 3 R I V 0 l O d 2 V y V 3 F v U 1 B 0 d 2 R E W C 9 6 V 0 9 p N n N U b V h x M T Y z T S t F b E x l Z U 9 s U H B R c T V j R 2 F k W H N Z U D J r S k F M V n V x M G l 2 S H B h d m t j b G t a d F V h U y t X V 3 A 2 Y 2 J q U n B V d z l I U m d S W k 5 h N 0 Y 2 M 1 c 1 V 3 I 5 d k Q w T W U 2 c 2 Y r Y X l v e H E x e n d 2 V n d N d E F F Z E h J d 0 g r M 2 5 o N 2 U 5 Q 2 h U U m h P a n J Z L 2 1 z V W 5 K S F B n M E d u c j Y r O G 1 M T X I z Z m N i R z V W V m 1 P a F l q K 0 5 p K z h 5 a m R l c j F y Z D d 5 Z 1 V F V U t 0 b V d i N V h 1 O G V U N H R V S z l x V k w 4 N l V U d U 9 z b X J 0 T H B h d j N F S F V 6 c U 8 w Y U Z x V H Q 0 Y m R i O U 9 H T U w 5 d y 9 m N m V i Z W p Y c T Q z M T M 1 a l R a K 0 1 C R 1 B U N E Z 3 W G V i K 3 I 0 b H l s Y n h x L 1 F 0 Z W Z t V 3 Z i Q k E 1 Z z V K N U p B Z j I 4 c V Z 5 c F Q 2 S F Z p N y 8 y U G Y r R m N U Q U w 5 Z X J X a F U 3 c 0 d m N n I 2 d G F n K 0 h m S E l k Z H N o V H B x M m d z b l R W L z N 0 N n h B U k V S S D V O M U 1 J S m l J a U l p S j J M a V d s O H Z M c j R 6 b D M v a E t q U m c 2 b V V m M X F o V j l V U k F I K z N y e j F T d D k 4 e j N s N n V 0 S D l q c W J F S n l R V E Z P a U x w N m N y b m g 2 d W V I c T Q 0 Z W 5 o U 2 x 4 Q 0 V 1 T W 1 M b U h m Z 1 Z O a 1 p t V V h h d y t i b k p 6 Y 2 Z I L 3 B m M V Z X V m c 3 Q k Z V c 1 h l T D d E b G I x M 1 R w K 0 p Z O U d 5 Y l h o N n V w R 2 J h M k x a c W g y V U x l T m 5 W N U Y y Z G Z 5 M U l k a l Z k W H o y O V J 3 Y 0 h S M m 9 Y Q 2 5 J Z W p 3 N U 9 Z M n Z 2 c H R I d G F w b G F k T 3 F q c z A x O T N a d n d k e U l q U U Q w d W l l Y y 9 4 S l B E M W U 2 Z G 1 6 S T B w V T c 0 S V d i Y z g r e V p m d 0 l D U z d O b l o w Y l l 6 Q V l i T T Q x c k Y r T n R x M 3 F z b U 5 Q T k k 4 O D B B V W Z I M C t H Z n p B V m d D Z W Z I M F B y V m 5 X W U 5 U Y 1 N B S D k v T D k 1 O V k 0 Q T F m T m l 3 Y W I r M W R W e X J a c l V 3 b V V 5 a 3 B t Y l R x S D V W V n E v Y l R V N 0 9 a W m F 0 M 0 0 2 b W J Z Z X Q 5 d 3 V 0 R 1 d 6 O U 9 E d j d t a j N C S E N 6 U F M 4 M 3 E 1 Z W 5 m d X g w e j U w V G F y T E 5 D K 1 F D c V Z T M X J z e i t V b D V j N y 9 u N W U r S G g 3 N E 9 C Z 0 p H c m 5 V W n Q y a j l m d W o 1 Z V p s V m N C W W p M Y n Q 3 M D B t Y 3 g v Z X M 4 d n N Y d 2 V 0 K z A 4 U W t o d z Z l d U d U d U V 0 U W h r M 2 N U R W Z m e j R U Q n d j a l F 4 N i t n e j c z a F d N d 0 d O a X c 2 U U R u W W h L N H M y c 1 Q z T j N 0 M i t i O X N h c X J m Z X N 3 S 2 9 j R T J Z M E Q y T E R s S U J z M 0 g 4 a T N 0 V 0 d U U m p W N H J a U U h G Y 3 Z u d G E r Z E 1 I a 3 B a O D d H V X l r a 2 l C M j d v a G 5 5 N 0 d o d T c 5 e V l o d 2 Q w d 3 M v U G k 0 R j k y N U d T b W x I V V Q 4 Y 3 R i Y 2 h E d D d O a 1 p S U 1 B E T 3 A 2 M C s 2 N U 9 l b 1 F 4 M C t k T C 9 E O H N S T U Z u e E 1 S R V J H N V Z T Z 0 V F e E V S R V J F Y m x 5 L 2 4 4 c 2 9 i R T d p V W 1 N c m 9 6 e D Z u V 3 B W e W h W O V V U T m Z i S C t X U C s y a j l V Y 2 U y O W Z E M G R H U H l M N n R 3 L z h N O E Y y S X Z z U 1 h L R W t C Y 2 l F c 2 t L T k R I Z X M 1 b 0 5 E S j R Z S 2 N D N T U y e l l G T l J s b z d S Y U d U R 2 I r d X N y O H V X O G V P R i 8 3 T j M z O U Z S b G x z Y m g r O X B t W F F T R W t q b 0 N R U 0 U w R n Z v b 0 J R Q k F S d W l n a W h X U F B i Z W p n V j c x O D l 5 e E F J M l Z C Q k V r S T R n Z 3 Z R T z B v S k E 2 R D J F a E N T V E 5 1 M z d Z M k F n S m d I V W t J b V o z N 1 V X a T h 4 Y m 5 u Z l B I R m t u N U d i d j U 5 N H J 6 d X R l U 2 J K W V R I c j h 3 W U g 2 N n J 0 N W V 2 e l p M M V U v b 2 J v R 1 h 0 R k p Q M D V a b 3 F 6 c 1 h M M y t 3 c k J D d 1 k z T D V k S W 5 a M 1 F C a m Y 3 N l p 6 V z Z x S l p D U W d M U C s 1 b S t s b E N 2 a G l a T l c 2 Y k R S O U x M Y k N S a W x 3 N k 4 x Y j l 2 a 2 1 i U F h W U G s z Q 1 A z W H l X b j A 2 b n d r M E h C Z l h j T z B Q O C t t N j R q c V J u Z U F D d z Z L b H h 2 d j N L Y m 9 x U E N K W G 5 D e T g r K 2 1 1 M W Q 0 K 2 Q 1 Y S 9 Y e n Z M V k Y x a D Q v Z V p I U z B y S W t T Y k V 4 a 1 l V N k I v U H k 4 N z F m V 3 d J O G Z 4 V z d a M 2 c v U l V V V j d m N 3 h u T 3 N 2 V z N h Z W F s U 1 B V b X h N W k t I T 1 I 1 Z k x y Y V V y a 3 B X O G R h K y s v O U V 6 d n Z C V U t M e i 9 R S 3 F l Z X Y 1 c j c 3 V 3 o 1 N j V X d m J o W T l l d l R W a U 9 l S E N M b m V l N E Z W e S t l a n F C e j J a e T h S N W 1 a T 2 V y Y n E z V 3 g 1 M T B 1 b C t Z d j N L R H Z K c H p 1 Q 2 5 y a y 9 x d l Z 1 M G N y N y t 1 M U c x S T B l Z X B T Z G U 3 W X V O Z 1 E 3 T T h T R z l W V 1 l x U G F 4 W j V M M l g x W W d Z R U J 4 Y T V U d T F a V m I 5 Q 2 Z s M W V n a n o 2 Y n J w b H p W c X R l M 1 d y N j R N M D d 0 Z S 9 B T V g z N H l U V E 4 v S G 1 W Z n Y z d G R 3 M j U 5 b U p k Z T F V W F d T e m 5 Q M m J U b n p W c V d F d U 5 H d F l x M D J k K y s v M T h H W T J H R X M v Y l Q z W X F B d 0 F B K 0 R O Q 0 1 B Q U F B Q l R 5 d 1 N k V H R Y d n Z V W D M 4 Z j N k Z m t B R H N u d 2 9 O R F Z K Y V d w W j I 3 e m 1 p S m 8 z c W V J L 3 Z Q N U N x U i 8 3 N 3 V V N W s 1 a W c 4 U E Z o U G p m a G F J N T Y 4 W G 5 W c X g 2 a D N q M V p x b W h p b j N q M W J s Y m h 1 a m V y U j U v V U R 3 e H J W b 3 p S M z Z z d H l P d D B 5 R 0 h U Z W U 1 S 2 R x V 2 5 q T 0 w z e j Z t M 2 F 1 S G 0 z M 3 Z p L 2 l Y c j l u U j h r U 2 I x N 3 R G S j A x T 2 s 5 c E Z 3 d W w x N T c r d 2 N 0 V z d s V k h k b z F V b W l 3 V l h Q b n I w U H d 2 V T R B Q U N B Q V N V U k J W T m Z U T D Q 3 U k s 4 L 2 Q 5 S z h K d 2 1 K T 0 J s K 0 h q M m F V V 1 F n M j l Q c E x D b l Z H b l N r a 0 p G Q n V 0 M X U 3 Z G g v V 2 d z V W I 5 Z X R 2 R y t R K 2 8 x d X E 0 V V c x O U 5 5 V G d 3 d U Z x Q m F M U 1 p V a n c z V G d Z T n B a b j N z c U F K T 2 t T N 2 8 y V T B H Q l o y e W 5 6 W m F y N U s y b n h 4 c 0 d u Z 3 k w Y X R h b 1 V 1 S m F 6 U n J I b D N q T 2 F E U 2 9 Y W n V M O U 4 y R S t k N W o x V 0 1 q Z G V L R V R m Y y s r c W 1 5 c 2 s 3 d m I y Z T N P L 1 h l e U N r Y S s 4 T U N 0 V 2 x a W H p W c l Z G R k l z T l g 3 d z N P M z I 5 T X Q 1 b m E 1 N U h L N T V Y U T Y 1 W F M 1 d E h m Z l V R V U Z C d W l x e X p 1 Z T l U M z d z d 1 d M U E t N M i 9 6 d 0 t N V D A 5 U z c 4 d D N x U 0 p V N W J v M E 9 I a m l v b 0 s w L 1 V E d T J y O H B F V W E 5 O E 5 2 N n R x e H N m Y 2 Z B K 3 p a Z T F R a E l Z R 0 Y v b X c 0 e n R n L z d x L 1 l 2 d V B n V 2 N m V 0 9 w M H U v Y k p n d m I 3 N m R x N k 9 w c D V R N D B a M T l O S X p R e F V Z R 0 t E N j l h c n J n N 2 Z 1 M U 5 6 N T Y v V F p s N 1 A x e F p n N S t 2 b V h O Y n J 2 e n N 2 V n R u W D l 2 M V V Q c E 8 4 b k x s S j R l T k E 1 c j l 1 e j k r Z z V y L 2 1 6 R D k v N k Q r T V F B U U F B e m 9 F U U R B Q U F B R j R i T i s v V 2 p O b X J O U F M 2 U z F R L 2 9 Z Y X Z 5 N U V r d m Z U R z k 4 c k t 6 b E Y 0 Y U x B Q 2 d 3 S 1 V r N U 9 2 Z F J 0 U 2 x K O X Z W N W V U W X d O d H R s d z k r T V F v W l d Y b j Z w W G 5 i c E x W Y X R I V E w 0 N 1 I 3 Z m Q r b 0 N h S m N h b 2 J I N n R L W W N F Y U 8 y R 0 J 6 R 2 F q V E V h a l R H Y V R q Q W F E N 0 E 2 b k h B N l g 3 S G F I N 0 E 2 S G t y Z n R r O X Z s M W g y M z l Q S F d N S D M y e W 1 L N 2 Z z N U h j Y 0 d h M i s z V z J 0 O T M 2 T H Z 4 d i t u U T R l T 0 t q N H R W b 0 5 X a W 4 r Z X Q x Y k p W Z i t p W n g 2 L 1 Z S U W s x O W V J Y j Q 3 U m 0 z U T Y x Y V Z W Z k k 1 N G N M S 1 B S c U N 4 Y m 5 w Y X Y z S 2 8 3 N 3 Y x Q V R 6 e D h q W m 8 z c m Z 2 M 1 B 0 Z 0 t y c V F B Y k 9 h Y z F a b z l a N 1 Z T Z G g 4 d U 1 n N H d N R E J B Z 3 d k M T A v V U R 1 e F l i Y n Q 0 M H V M c 2 V l K 1 l M Q l F S W U Z G T T F R a E d W U W x T c F V v Z 2 l L b 1 V v S W p 4 R T I x S U 9 h T 1 h K V V l o V 3 E w W D k r e V J w d 0 x V d k Z n a z B q R W F E d 3 N M T y 9 V U H h Q N 3 Y 3 N F p F e U d B d 0 t E d k l F V 0 x 2 M 0 h Q R 0 9 a N n h W c z R w Q 1 F q e H J W b z R N V l Z a V 2 p p S W p R M 1 h I c 0 Q 0 Y T l m V n N w Y W R u N j J q c U N j M m N z L 2 9 2 U G Z Q U 0 h p M y 9 j c D M r d 3 V W e T Y 3 Y 2 x H e F V h R 3 F R b W p l c W 9 v T U N 1 b V h O V 2 E r R 1 N 6 Z H F 3 Y V p m Y 2 J y Z W l v O E o x N y 9 E K z Z 0 Z W 5 y U U l D T E R J W X B I R V R G K 3 F o c D B i c D V X Z H V V b V J r c U h i c 1 B L V E V r e D F F R X l Z d G x N b G 8 x T H l G R 3 l S S l l X S E Z C O T F i a 3 Z k c T Z x d 1 Z D Z 3 d N V U p E V m 9 v Q U F p M U o y S D l i b T V E M G F X T X p J M U d Q S E 1 2 W H p y M n M x Z m R Z S 0 h V M D l J Y X Z W b 2 x 1 R z l 0 T G d R Z D J L a k Z 2 c 2 R V b E x k V X h x c U k 4 L 2 4 2 V l p j M W J y e V J G Z n F u U E h 4 c n I 3 a m 4 2 R m d t R 2 N u N F Z M T j U y M V c r c 1 V w L 1 B j d 2 V l Z X Z V Z T B Z Z E 5 1 Y m Q 5 N T B M U D J r b z F L U G 1 N U H d q L z d Z O G N C U 1 o 3 L 0 Q 3 T 1 l U Y n F z Z D l 2 e n J C b 0 F B S 0 R p S U F R R E F B Q 0 E x O G h S T X h R W k V h c W g x M S 9 p N j F L O G d v T U N 0 S G p a N W t K Q l F 0 V X F s W F R G N E 8 3 c T M 4 Z n p B N z J R a 0 N E V n F s R k Z B L 2 9 s c V U w c l Q 4 Z k N G e U 1 m M U t T c F M 3 U n E 3 W G J O V y 9 D N 2 J M W m N 1 Y z V 6 R E Z 6 c m x n a 3 l H b z J 5 V 0 1 5 N i t o O T J 3 Y X p m d U Z N N 2 Q z b j J a Z G 0 1 K z V B b V Q x M m 1 a Y X U y S 2 o w O V c 1 R V J v Y n I 3 O X N 0 M F J m O E 9 N c H R O V 3 J o N G s 2 Y k 1 X Q z Z u d z Y z a D k z M m 9 J N m t a N n R x N W l a N T h h S k E z M U h u d W l j R j Y r L z F K K 2 5 Y a D c z c j R x Z E g 2 O V A z N 3 p 0 b 0 p n T U x x M T Y y d W Q 3 W V c v c U Z 4 c F V v a D Z 0 Z T d y Y T d x M z B H V k t 4 Y y 9 t b E R 5 N 0 N j M j Z z U D d G R m N u d H N n U H R U T X l z b l h q O E h l O H I 2 L 3 M z M T Z 4 T V p H N k t L R 0 d O d i 9 w Z V M y Y j E v U H V N L 1 p Y a E F Z S G F z M z Z I Y 1 d l d S t X T V V a L z l l c m Z W Z H h N V z Z K M V h i b G V k M m x Y V n B X T m p U W n U x V W d 1 W G J G V E t y c 0 4 v Y V V S Y X g 2 U k d m N 2 x P Z j d G a D A w N m x w M m V y Z T l m b U 1 o c U 5 N c H N O b W p s b n R m Y n N Q Y X B P N 1 J 1 c D F 5 V X Q x Y T V 0 d z B M a k J H K z k 2 V k p s M i 9 J M G J k W k s z W F R u T z Z w Y U p V S 1 p t V F l s d G I 1 S W t q V D M x L 1 h l Z l p 6 Y U p 6 V X N z Y X N y U E R 4 S T h 4 Y j h M c G Z M N V Q x b X R W c l V 0 W E 1 U M 1 h 4 R G o w T F h m a m R o Z 2 I 0 W U 0 w Z V N K K 2 k 5 K 3 Z L T 3 V 1 N 3 F y b 3 F P R G k v e H Z Z V 0 V C T 2 5 S K z Y v V 0 p W M m E 2 c D B Q S m 1 2 e D B z M n F Y N i s 2 a G w 1 W G Z 2 N i 8 0 Z D l p N U x 0 M 0 t U N 3 U z S 0 5 G Z i 8 1 b H J k N T h i K 0 p a c j l t d 2 F i Z m V H e m 5 G K y 9 x N 0 N R d k 9 x N F l Q U H A 0 c W k 0 V V F E Q U F B K 0 N k Q 0 1 B Q U F B R W l T b H E x S T F y W W R C L 1 R n U F Z l V z J F W G p D N C 9 j Z j d V Z X V m O X F 1 Z D F 1 R l J R N F p E Y W J p b l F 1 U 0 5 K T H p 3 N V Z h T 2 p w N 3 B y b 3 F I Q U 5 2 N l d 2 a H Q v U z E z d k 0 3 W G J M N F h E S 2 J u Z W V E T l h j a 2 d 3 e U d D U 0 Q 0 Z F R 2 U n U v N 3 Q x b 3 R 1 b W Q 0 L z M 5 V S 9 3 Y 2 Z U L 1 d H W U J h e l d Y U G 5 y M W V 6 S m 5 H N j l M Y V c 2 d G F w Y W F I U H V t d m 5 K d X J h d V l t U 3 Q r N l R M V G R m O X d 6 d l h 5 U 0 V z M W 9 0 Z X Z y e D Y 5 U z B j U j F 0 M 2 J h Z k F P d 3 Z x c D l R W G Q y N 0 5 W Z n F z U k 5 x M U t D b W t 0 c G N w R 1 p O N G 9 2 O W I 2 b z R k Z U 9 M L z d 3 a k l r T D F 5 b 2 l i O U 1 h N 0 U y V z F X a l J z a U N l V W F 0 b z R U c H U z N 3 B Y R l l s W j R l S k N h S n N i c j N 1 S D k v b G J 0 R F J 2 V T F M b 0 5 P K 1 Y y d T J V M E d t U z F X a F J Y T z B i W F h 0 W F o y e F V w Z W N a c X R t a G F W M 1 Z x Z S 9 a L 0 N n N j I 2 c n F C W F h U Z H d D N X l 1 O T N L e X N w V l F Z R 2 4 4 O U h w Z E 1 u d G R w L z h k Z n B a U n F Q b n o w T n N U T 1 c v V m F z L 2 l L b 2 N y d j U 5 a z V U V X F v R W t 6 M m M y N H N r a E N n O E x V b G h Z Y 0 x I M 0 d J M U d Q W G p Q b F d y U n J L N G 1 U R j Z z M 1 h 1 T 3 F F M n I r c n J z M G p h U 3 B G Z E d E R k 5 l W H I 0 Q 0 E 2 M n F X c V Z T c 1 d 0 S W 5 q R 2 F j N m U r T E 1 r e k 5 0 W H B k S m U 0 Z D F m Z m 5 x M j F j Z k 1 1 Z G U z W V J C Z D N h W F p l K z Q 2 Z D B y c G x m W D A r O G d G T m 1 i b E M x M T V W d E 1 N T V p X d k F a Z T A w N E x K M n Z p N E R B Q U R n W D h Y Z 3 p y V 2 Q z e i t I Q l F B Q V F J W D J 5 S D g v M T R H R H g v V G Q 1 N C t k Z H l D Q X Z 5 N C 8 z e T Z y M V h M T z Y z S n k 4 d i 9 T R D Z 2 T H M v V W J k K 2 1 S c D B i c G 5 k Z n V V S X V t S m U 5 e l Z S S G s 1 d V l y N D R S T j F X S T k 0 W k h i N 1 p i Q m N P N V J h Q U F B Q U F D Q T B z Z F B O d 0 F B Q U t E M G p H e X Q z N U N p S y 9 x M U p 3 Q z d 3 T T R u Q U p O V V l R S X d m e E 1 V W l B V R 1 l K S U l 3 Q U F B Q U F E Q W g v Z 0 p C d 0 F B Q U R S M y 9 q c E p V b y t M b S 9 1 N E V s U k V L V H N Q U 3 B K a X E w Y j R 1 Q k l B Q U F B Q W d E O G h C Q U 1 B Q U l E b U x W a X Z C d l Z y c U d v V l F n c V V 2 d X p z W E V s U 2 J F e W t q e X N C Q U F B Q U F Q Z 1 R R a k F B Q U F B L 2 Q r S 0 V U V H R T R G l t c G R R T m Z s d 0 l B Q U F B Q U F G Q n F D T U V B Q U F E O D N P Y m t 2 W k t r c G 9 s e F B x N E V G Z F h o b y t t S 2 9 j c 1 F B Q U F B Q U Z E R 0 N N R U F B Q U Q 4 W F B L M m Z U S V l E R X B z V 0 5 2 W H B h Q 0 N P b n d r W F R F e G h H Q U F B Q U F B Z 0 x K R k N B W U F B T 0 R u a 3 Y v W X A v a T R H Q V V I V z M x Z E N n Q U F B Q U F B U U t r a E J B T U F B U E J 6 Q n c r b X F Y N j k 2 c j R 1 Q X h W W X l z N 0 R p b z J K O U h V W k F B Q U F B Q U E v U X d n R 0 F B R G d 4 O X h 1 d D Q 2 a 1 p p a T Z j c m l 2 U z B F R l p z d k p V M n h W U W p B Q U F B Q U F R T m t p Q k F N Q U F Q Q m p h Y 2 V 6 S k V s V m 9 p d j V 1 Q k l B Q U F B Q U F J R F N S U W d H Q U F E Z 3 g 0 N G R P e U Z K a W l Z R X d 3 V n k r R W k 2 S k N r M n B y S 1 B L d 0 V B Q U F B Q S t C d E N N Q U F B Q U Q r V 2 V q S U V x e E p G Q 0 l Z T D Q v R F J E R W x T R E h 1 Q 0 F R Q U F B Q U R L R 0 N F W U F B Q 0 F I e n Q 2 S 2 d T T F p r O H d B Q U F B Q U F C U X N S Q 0 N B U U F B K 0 x I c z d G e E p V c V Z L S V Q 2 d U J C W F Z r V l B q R U t 0 R y t M Z 1 N B Q U F B Q U l D L 0 l R U U R B Q U R 3 W T N h N 1 E w W W o z e E x p d 2 p s O D V M Z 2 t L W l p 4 a U F B Q U F B Q 0 F N c 1 p Q U E F B Q U F Q e F l n Z D J w Z 0 F D e n I 4 c 0 F B Q U F B Q U F B b 2 R Z U m d B Q U F B Z n F 6 Q T d w R E Z R Z 2 d H Q U F B Q U F B Q X F I a 0 l 3 Q U F B Q V A y Y T N P M l N 4 b U h 4 Z E J n Q U F B Q U F B U U t r a k J B T U F B U E J q Z H J 0 V E Z q T 2 R Z Q U F B Q U F B Q W 9 P S W h C Q U 1 B Q V B C a m R n Z m p F Q U V B Q U F B Q V F N V k V D Q V l B Q U 9 E S D N H N 0 p Z U E I x R l F B Q U F B Q U F B S 1 d Q R U F 3 Q U F N Q 1 B t W X h H T 1 o w d V g 1 Y 0 J B Q U F B Q U F C U T Z n a k J B Q U F B L 0 p q W l p D S U V B d 0 F B Q U F B Q U Z S S W h H Q U F B Z 0 I 4 e m 1 R M X l P c D I r T G d N Q U F B Q U F B S 0 R V R V l J Q k F B R D R N W l B K S k t l T F R q Q U F B Q U F B Q U Z E e E V J S U J B Q U Q 0 T W J P W m N Z a T R z R U p E Z 3 l S S j J i W T h I M W N D Q U F B Q U F Q Q T N o R 0 F B Q U F C K 3 p H U X l F b 0 x o Z 3 F w W H Q 3 b 2 t h Y 2 Z P U X o 2 d U J B Q U F B Q U R n Y n d q Q k F B Q U E v S m p a U 0 N j W U x x e U V 1 d F V r U 1 N r N 0 Q v c T R F Z 0 F B Q U F D Q X Z 5 R U V B d 0 F B O E d O b X M w R k 9 w O V B Y W m F B Q 0 N 3 M E p s Q 1 F k U G 5 6 Y 3 g 1 V 2 M y O T U 5 U n p W d D V n c m w 1 d W F Y e W 5 x N X V m b X k y e D M v Z U I y M z I 2 M z h m S H N w V k Z T O G F i T l d h d G 1 L N U F 1 M l B n Q U F B Q U Q 0 Q 2 l F W U F B Q 0 F I e k 9 a N k F U R G h k Z X N T W n g r M z d T N 1 R K K 1 p r N U 9 2 U D d i d F A r d X Z Y Y n N Q R j d w b j Q r W T l l b S 9 r R k d W b T V a U z R y c 3 Z s M G t l Z l R k Z W E 5 Z H Z Q K 3 Z 5 T W p H e j F I L 1 N D U m 8 2 Z W V W N z F 6 c D Y 3 U n R j T W Z i W F l j e X R X L 2 F H c m h y e X M z e F p 2 U E s r M U p H b k N w S V Y 2 Y X N S W G N y b m N S Y z Q 5 K y 9 J M 2 1 q c G p 1 Z m Y x R j k v T T B j e T V x O D k 3 Y l F B Q U F B R D R 0 e k Q 3 d W d B Q U F B R D R U b 0 R W S X B m T E x a Z k x K Y U 9 S Z n g r R k M 2 T n p o O F l h T 1 d x R 2 R 1 d z g 1 Q j J Q Z U t F b G I 5 d X J 4 N S 8 1 V W l F b k 8 5 R W N E c W Z 5 O C s z Z T E z Y T d V M U d W d y 9 U d D Z F Z U w z S n V X b H F W W D N o e X Y y M i 9 w c l d h T j R 3 d W R P N T Z l c l F X T E 4 y c k d 6 N n Y w K 2 d z M 3 E x b V Q r Q 0 w z U z V K Y m 5 2 R E p h R F N j V j c x N W V R V k t 6 O G d 1 O X R 6 a z Z j c 2 t T U z J h M W o y d n R T U X B Q O S t o b F d 1 M m F l d 1 B D e l Q w d W t 1 O H g 3 Z H R Q N k N s e T V Q V n F F R 3 Q 4 M T R M Q U F B Q U F Q N n Q r R W t I Q U F D Q U h 3 c 0 p z a 3 F T c 3 J O e m Z W d 0 p L c k p P N 1 J N b F N U O U 9 X V n p t e j U 0 O D l o b E 5 I Z i t j S G 4 z Z 2 F v V 0 h C M n Z x K 0 9 j M G R m e H p 1 d n Y y e T R w Y z Y z S j d n c X Z n W U t 0 T V p w T W U v Z S 9 u b W p t b m N J Z F V k R l M 0 M 2 5 q a F p w b k 5 K d j M z a F R I Y X V t M S 8 4 U T g r M l l C b E 1 w c i t V Z j M 3 R H h 6 V D Z y W G I x Y V p W Z m F V Z X k 5 U 0 9 s R U 1 s L 3 N y S k 9 U M 0 c 4 W W J y T G x i R E J q W D E 5 W G Z 6 O U 1 j W k 5 T N W N 1 a 2 1 T b E o 2 U n J S O S 9 X c X d m Z j F x c 2 d n S 0 h E a D Q 2 N 2 4 x O T Z 0 Z V o z V 0 l B Q U F B Q T h H O U V K e G d B Q U l B Z k N 3 N z J k T V h Z Y 3 Z J V k h o N 2 k 0 M n B R V W N Y R 1 J L c F p r e m d 0 V 1 p h c z d P R j U z b j N D e X N L V U d j d G x N W n N V R W 5 x N k k r e l p s N z l S b z R 0 c U Y 3 b j I x U D U 0 W W F I Q m V 1 U E Z t L 1 h z e T k 5 c T Z v e m w 2 b l Z K Q z F r c 3 A v L 3 F W R G U r b W t Z O E 5 W a F B Q d m U x b m 5 y K 0 s 0 M y s 4 Q U Z G U l l V V l d z d m g 4 S X d a T l p s S z d n U X J L T E R y e E F u U D Z N V n N X N T R r S 1 R Y M W h D V E p h c l V v U E R 4 W W s 2 W X V s U 1 F 0 V 2 J a R l M 1 W n R P Z X Q 3 Z m Z 1 V j I 5 U 3 l l V D F K a 3 R G b z F H T V B E T l N k R C 9 4 U H I v L 2 Z S S T M 2 O E Q 2 N V h D N 0 4 r W F d 0 V E N a a m 9 Y Q X Z M N j l B Z S 9 j Z D F S Z m Y v b E p v d m R D U V F G M 2 V y L z F a b n d r Q U F B Q U E 1 U m t o R 0 F B Q W d C O E x E d l o w Z 3 R s c y t l Z T R F d m h u a H Q z U V M 0 O D h O V X B M b G 0 x U j c 1 N n R 5 d X k 1 W n B O U k 0 r Z X U x c U N y T 2 t 1 U 0 5 t M 1 p y Z T B w Q j l X a G J j T W k x N T d h S D g 5 c 0 5 p b 2 d 3 S 0 t Y b m h t c W d n S k h v U U R z b E 5 Z d D Z 1 d S t P L 3 Z M N 2 5 B V 0 N j Q W t 5 W E V 5 V U R P W l N o N i t z W E x O Z G 8 x N D V k d E N 4 N j Y v N V E x S l V w Z E 9 U W F R U N E V z M G J k W k s 5 Y j I w a l h y M 0 t Q a 3 p X N 0 Z x c T h a T l h G a W t 6 c m c 2 T W J w N W F D O U Z o Q W Z M Y k R i c H g 1 K 1 d L U z B 0 U 3 l P Z U h L S 3 V u W n Q 0 c j d 0 c X l N d H F r b G h I T H o x e l k 0 b l B B Q U F B Q U l C L 0 k w S X d B Q U F B U H h Z Y 0 Z D Q k p 5 c 2 5 O O D N F b H F P a G F O S T F Y c 3 l a e C t 1 a X o 2 Y X B Y d D F x W j d R M 1 d 0 b l V E a l J 3 O V V 6 a 2 5 n O T V G e T d h b 2 U 5 Z m 1 N a G c 4 S F Z x L 0 x k N m 9 o V X M y U z V M M k h V a V Z K T D M 3 M F U 4 e W 0 w N l B N V 3 p h d U k 2 d T d O K 2 h 5 T n B u N j V J c U t I Q V U r c j A 0 V F J y V j F w c 3 Y z e U p K b X Z u e k d p M V l 0 T U g 3 T 2 l J O F Z P O T l O R l h C d 1 Z Z T n Y 3 b V B 3 c 0 9 E W m J j W E g 4 a n Q y b j F Z a 2 h S U X p M b k I x M 1 Q x Z m o x L z B V Y l Z x V j F W W F R v M U x y R W 1 B Q U F B Q U t o S U N N R U F B Q U Q 4 M k p u a k V J R U w 3 W j d o Q S 9 U d 2 s 1 L 3 A 0 U 2 R I Y W V 5 W G o 1 Z k p X T V N x V l N J M D V m d G 5 0 V 1 N G W j V U Z 1 h i Z G R w b 0 l D a C t Z d F d G L 2 s y b E 1 q R E l 0 e k 5 Q V 0 V w a 3 h m V n V q W W R R T z d s R G h H T k R m W D g y Z n F W T E J X b k l p S V V M V n V V V i t T O V B X M z h 5 V E o r M 3 J t b k 5 Y Y W 5 M e E g 5 L z F u Z 0 1 M R G c 1 V 1 p h Z E 5 O Z C 8 2 Z n J y K 2 1 x N j R m M k x Y U U 9 u Y U h w K 3 Z N W W p F V m V 2 W X B R V U Z X c G F k b m F m a X R m W F Q 0 Y 0 l h U 3 Q r N H J k T j d w Z E N r N 0 s w O W J r d m N X c W R G a 0 1 1 c W l C a l Z M Z k E 4 Q U F B Q U F V S j R S Z 2 d F Q U F Q a X h r S l B q R U h O e T Z B V E R o W m R R d D V y d U d U N U F i N z Q z V V E 4 L 0 9 V c n Z 2 b j d I Q l E v Q 0 x y L 3 V S V W 1 l L 2 I 3 c 2 R x Z X V 1 U D R s N y t 2 b 3 F F c n E x c m 1 w d W 5 W d U t r b D Y v K 0 9 w M n J Q M 2 l J W m V l N G 5 x S j F R d n R N N 1 d i Z n Y x M D R 6 b G t q e j d p a m t j V G w z V 3 U y M k p J Z G l K V E 0 5 Z V g z d j J I R D F u a l J r W j J V c m V 0 b C t T d E h q W k Z u V n M x M U R O R 3 N m c D Z z c z c 2 b 3 F U M 1 d Z L 3 p W a W h y S 3 d j e G R l T 0 t Y T C 8 2 U k R N T E t m V H B m N k R Y a W g w Z n Q 3 M F Y v W G I 0 a z M 2 O E 5 O c E p k Y X d Z Z k 1 1 M 2 Z m W U o w V 0 9 o N F F F Y X V y N D U 4 N z V I Z 0 F B Q U F D Z 1 B D S U V B d 0 F B O E d Q Q l F a N E F J b 2 R P T U p T U l U v d U J u U X J D N 2 g 3 Z V h 5 M m F 4 c G Y 2 Y z B 4 R 2 9 5 d 1 d r L z d 2 d F R 0 a 0 5 C c T F h d D E y a m Z 2 a E 4 3 M z c 2 d T J T c E 1 Y T E 4 y d m h r a z J G N 2 t s T n p a Q W t i Z H R 4 b 0 V n S T F y Q k J U Y z J Z K 0 x 3 a 2 F k d 1 B 2 M m 4 w M X o r Z j l m b j d U M 2 F B S F V u T j B M R m p t W X F P R G k v e D J s O F h i c E R M N W V s Q 2 U v b k 4 3 O V c y Z F g w O T k 4 U m c z V E 8 4 d n l U U G 4 4 L 0 o w N W F x Y 2 N Q Y W F 0 Z j J J c m 5 k Y n U 4 N F I r b j B 5 T V d B Q U l 1 T V J v T n V I O V p i a 3 J S M F J i S z J i U F Y w Z D E z U 3 R a b W F K T W F k d G V i a U d F M 2 5 2 Z 1 l B Q U F B Q X l x d V N k M m t H Q U F C Q W h S Y 2 M 3 T m t U e k p a T E N J Y X k w N 3 R u S z c z d 3 p G Q W R Q b k p j a n p 3 M V N n O C 9 O V X J y T i s 0 c T F X Y z B h e E t 2 c W V P Z l U x e W R x c X B k S z F y U m x V T m x N a G x V d T F h M G F 0 Z U s x c E J C M 2 Z U c C s v Y 1 d 1 d W Z v c 1 J P U 3 B E O T I 3 U C 9 I e j k r N T U 0 a k 1 a c E 1 N Q m 9 Q V 2 I w b 3 A 4 V H E z M j Y z c H M x Z X F h c F Z L a 3 F T W G 4 3 M V J x O V p z M T V Q U G Z l V U 5 w e W R O V z Z y T X p C e m R j V X N m L 2 Z E V E l q M z Y 5 Q m V G M X J E Y l Q 0 W m d G c y 9 6 Q m c v c X B z R 0 R 1 c W w r d m R O Q l h x V k t J V X F v V j A z a D R j S G 5 W Y i 9 W Y W x a Q 3 Z X c X F H M W M y Z T d j Q k F B Q U F 3 S V Z B S n h n Q U F J Q W Z D d 3 F 5 e W 1 B d 0 t N Z k d P R V N V c m M 3 d E U 5 W G l 5 e W Y w M F d m V E 5 H Z m V P a j N 5 M U N q R l Z J M V V p N m J 4 a W 8 y S l Z F e E 1 w R 0 t y U n F w Z T N X c C 9 h M l R p M U J r c m l o M y 8 x L 2 Z x R W Q 2 d n c 4 T 0 R O W G 5 z T T V J O E l 3 N F B I R X h U W U d D Q W Z 0 K z Q r K y s v c 1 p Q V 3 J V O V J z e W J 4 e X M z T j E 2 S 2 x X O V R 6 N H B i R l h y Z G s y U m J 0 M l h 0 V T E x N 1 Z X U k 1 t T D F h Y l Z 2 W D E 3 T 1 B Y N j U z L 1 R W Y n F z U X h G V k F y V i t C O F h x b H Z u c G 1 y Y U 9 F N F p H Z G x h d n l G R j h 4 Z H Q w Q 1 Z k b W t r N j N R b G 1 z W n o 3 c j N k a n h z M 1 R y R G 1 y e j N s Z G 5 k b 3 g r b U x r Q T M v a E h R T U F B Q U J B K 1 V N S U J n Q U E 0 T 2 R D Z 3 E y e X N T Y 1 l m Q 0 E w S k Z C U F B E U k k 5 d 3 d m b 0 o 5 L 1 d h U E Z 5 e m J y N T N s c m k x e D M 5 W U F P d X V m T 0 F Y O X A 3 V D Y 5 V 3 F 0 V C s w V H Y 2 N l V y a y 9 Y R k 4 z T T E r c 1 A 3 d m N l T X h 0 T 0 R N V F p 0 M m E y O H Z B S m R O N 0 N M e H Y r N F N O d F R E a G J x c E R v W G g 4 T X B z O W t 6 T z N C S H l p R W R T Y z N R b F F Q Y X k r R n d h Y 3 k 0 W D V X W m 1 W T 2 t D O H Z o Y 0 d y M G 1 E b E t h d D F B T V Z V a n Z j Y z d k V W h V a T J i e E N n a 0 o w d H N m V E p M T D V k W i 9 i c n R N a 3 R T b F V 4 T T F x R j l E b z c 2 W X J V N 3 R H a W t n d 0 t L Q 2 s 1 M W d W c X Z s d k d v M W 0 w M z Y 0 T T A 3 U 3 p 6 L 2 Z 4 L z l w Q U s 3 O D d 6 Z k 9 3 Q U F B Q U N V V j R S Z 0 F B Q U F m a T Q w T k V p W l d i b S t M Z 0 4 r T E R R a 1 V B T 3 Y 2 S 1 N C V j N T U 0 p P M 1 l l V W p a d G p 4 b D I z S 1 Z r b k p R b l R v M C 9 z d H J C Z 1 l H S 0 R E U U 0 r N n p v T U F 1 a T l r a 3 Q x d E t T O C t T e l p h c j d P d z h a Z H Z 5 M U N T e H R 1 c l V q d E d L M W R 0 a 0 5 C c D A 3 V l Z k T k h u Y W N z M m I v L 3 Q 1 a D J C N z l 4 M 1 Y y K z l Q M G d k d i 8 w Z V N O S D M y Q 2 t s U 3 V 6 W U 5 K V W 1 m a j V t a k t U T 1 c 2 O G J C M 1 F 2 Z H Q y V F p G d T N i b j Z v S D c 3 N W N 1 L 2 N j T F h R d U p D U k l D e G R 2 M H F 3 N X F 6 W D h s c j d l Y 1 l t U 0 5 H e H d E e j M 5 N G h o T m 5 y W m M x d z N z b 3 Z 6 O E F o b U 5 C b T h J Z H k 0 R 2 c z U l J n N W 9 s b m c 4 S 3 N x c k F u b k 5 l Y X d F Q U F B Q k F l V V l J Q m d B Q T R P Z E N R Z 0 x w Q k V P N W t s R D M 5 R D V V b m M v b z V 2 b 3 I 3 b i 8 w R S s z W m 4 2 c W N u S H k 1 W E M 3 d j h Y c 2 V I a W 1 q M G F q d z h H Q l Z D Z z l X N W N w a H F s V 3 p x c F l z M z Z L b W p l T V Z F U k d x c E R Z T j l N d U N k Y n A 1 Y U E 5 d m t G Y V N W V 3 U y N j Z V M 3 h 5 a 2 9 N R U F G Q l h a b G 5 N a l I 3 R i 9 X S 3 F s T k E 5 V 3 B Y V l d T M U x K N V B V M m N z a 1 F E K 2 l Z c E l p T F V l M i 9 q e E R w c W 4 5 U l F M W n J W S 3 h L Q 1 p X Z m 4 2 c F c z e D B 1 U 0 p r N V p y U E d U R n F x Z 3 d L S D h m T H Y z L 1 l 6 O V l Z R X V 1 N 1 M x O H Z M c 0 N n Z z R 2 e T R 3 Q U F B Q U F Q Q W 5 o R 0 F B Q U F C K 0 x p U T R V R G I y Q k V N R j A v Z l N O c k x a O G x T c F V y R E N 3 M E p V S 1 R 4 W T R l S E J N c G x O Q 3 J J R z Z O V j N 4 d X V C d T Y 1 U X R k a k t t a n Q v b l E 0 Y 1 R O T 3 d J V D B r U 2 Y x N 0 o y b n g w c z M 2 L 3 N l R n V 2 b U d u a V U r W T l M V X B a b z Z j N 2 5 x S j l U U V M w L 2 Z x S U F B a X o 3 N W Z L Y n N k b 2 R 1 d X I 2 S D k 3 c W J C b m Z Y U T A r T z B z Z W p a K 2 1 w U n d k N W o w Z E h o Z X V a e D Y 0 c m R 1 M 1 E w Q 0 Q x N z V 1 a 1 k y b V p p c W t T c W R E U V F J V 0 d C Q 2 8 w S k V p a E l Z R k t U V H V o e j c 2 Y 3 J j M 0 p l N V d Y W D N E T 3 N P N U 1 k c n R U L 2 E 1 N X Z z V H o r Z m w y M W E 1 V j l i e l h B d 0 F B Q U l E e W l o Q U 1 B Q U R B e j R X R U J P c n d r W F J m b H d H V X F q N j l X d X V y Y j M 5 U n B 3 N k o r b m 5 l V 3 Z Y c D J W c n p G M j d R c n d 0 L z E y Y 2 Y z Q 2 V Y M D Y z W D N 2 b E I 3 N 3 g 2 d T h h T S 9 W V 1 J F Y U h x M H R F e m R y R k 5 x d 1 R W c k J H d E N a T V d x W C 9 2 S k V W S G h 4 Z G E r M W h h c G l U c H A r b k w x T D F y Y 3 o z M j R O V U t D T E J v O X R 3 M S t t M 3 h S b D N j c F p r Y U 5 h e m x 2 Y j V a a z N p M W J w b W d Y e G F z V T J L a l d y c W l Y M 3 Z 2 d W F B Z 2 E 0 b n Y 0 Y j V 6 N 0 l Q V 2 8 x d H p o W V l H Y W N 6 M 3 Z 5 c j R U K 3 N j T 1 p x d W x X d T J l Y j V P e l Z C T W x R a n Z P Y V B S c U Z 1 S G x o e n V U W j Y r L 0 t 6 U E J R Q U F B S U I v Q z B J d 0 F B Q U F Q e G N h R W l p Y m p U M 0 J V T E Z z M 0 x 4 Y j M 0 N m Z y K z d k b W 1 2 a G t r M E t D Y k d x Y z R k R W p m N z Z a N j F h c z E x M z M 5 R l A z L y s 0 V U Y 5 O E 0 w Y 0 h E N l h w a 2 Z 1 d j l v N F V O Q m d N d X V Q b V B o c n h 5 c m Q 2 N G Z X e G V 2 d V Y y M l M x Z X M 0 N U h F N H R X T H h S a 2 5 U T D B G N G F l d j B s a 3 F T M T Y z Z m 9 2 W k Z U V k w x Y W x C N i s 5 O G 9 p O V R 6 e D R D Q U 5 m K 0 J E Z m Z q S k 5 G b k 1 K b D N X d S s w L 2 Z v K 2 h v V U Z L U z h 2 U z d q M U g x S 1 J S S G U v e C 9 R Z F M 5 Y 2 g v U D l l S n p C e U Z o d 2 Z y c V J G Z m E 4 U 1 Q x N n R P N 1 J q M T d 0 R k t U U l B q M U x 0 b n F 4 T F h y V k U 5 V 2 5 h N z R 4 L 1 h C d 0 F B Q U F D K 1 J n Z 0 d B Q U R n N X p 4 N 2 d 1 W D d 1 Z 3 l n V k U y Y n R W S j E 0 M k 5 W c D N a V n R X e F d U M H V X S l d 2 U W x W M 1 V y R W 0 4 T m l m d l V W S 2 J Y d X J j U G x F a l h 2 M U 9 E Z X J Y V U o r Z X J R d m Q z N 2 x E b 2 x x M 1 N O Q 2 E 5 V H Y w N m p z V E 5 P T E p J V E l h R F R L Y l R i c j N 6 d j Q 2 Z k R o Z G d 3 Z D F r e V F 0 V z d s V k w 3 M H h U a W F U V V N P Z U h L S 1 F r T U F p O V V S R m h l b S 9 q d 3 p T a 3 l P K z F q c 2 Z U d F l m T 3 c 3 b z d 0 d j d l Y 0 8 x O C 9 I U 0 c 5 O H J L e n R I N G F I Q k N n d 0 t V R T V P d n R a d F N G R i t 2 b D F k T 2 p X U k p O b H N 1 W H J 3 a V Z I S 3 l z N 1 Z L O C 9 k S k t 2 V m 9 x Z G Z I S 1 B i N y 8 x Q V R S T G p W R G M r V n B Y Q 2 d q V j J 3 Z 0 t a e l V h W m p F Y V p 6 Q 1 l a R F F i W k h V N D V I Q z d a N 1 E 3 W k h R N G x i O X N u d D h 1 d E 8 y N 3 B J N l B S K 0 E v K z F 3 Q U F B Q U F B M 3 l B R U F 3 Q U E 4 S F B C U V Z i b D V o Y j R 1 Z 3 l n M U t T b W 5 0 Q 0 N S U n Q w L z M 4 d W x 5 U W x 0 V z Z n e k t 3 Y 3 V k M X V 2 Z m 5 T T G J K W X p I S T Z Y Z n J 3 M D J r S 0 N R b l N z N D l m T D Z Q U l V H U 2 R K e D h l c F A 4 O D l E L 0 o 3 U z U w L 0 p J d X p i e G Z y M T I v U T g r K z l J M 0 N 3 b 0 w w M m 9 o a F N x a F h y Y 1 M 2 V 3 J l c 3 I 5 Z G Z H S 1 l S c j Q 3 V i 9 2 M 0 h a R E w 5 d F d B c E 9 D a E F p N W R 0 b H N Q a D l C N n J X c V d T c m h q Y 1 h m M z d l R H J M U W t L Q 1 Z L d E d G U T N v b D Z R M n J l c E x r c j R Z K 2 F B b V R W M m l W V 3 U z Y T k 2 Q z M y V 3 o 1 Y 3 J s Y 2 h m N 2 p L S T F K e E N B Q V F B Q U F Q a l h N c m h 6 Y m V m M 3 R 4 O E F B Q U J V U 0 d N b k x O R G 5 Z K 1 p v M X F R W H Z P U G d n S C s 3 b E o y S F Z L T j Z s Q U l E Q T B x O D V 2 Z U 5 P N V d m N z F C U 2 1 3 W W x Y c k 5 6 M X l I V n F C N W R Z c 2 V X e S t Y V 3 l O R X p O S 0 J Q a 3 V y V X J u c G V 0 Z T N j Z l V o V m 9 p b 3 B M Q 3 p Z Z S t 5 b m F j d j A 0 Y W Z U T k c v N n E r Z T g z K z E y c T Z E Q U l i U F p W R 3 l R b H A y Z H E 5 R F F v S E 9 1 N F h B N F p i Y z d U N F p x Y m t r R 0 d R e W V j W k N l M z Q y e V d N e X l X R X p u O W I 0 Q U F B Q U F v T H d o Q k F N Q U F Q Q n p r N m N 1 M W Y 4 K 2 0 2 N 0 p Z N T l X Z U h p S X I 4 c 0 J B Q U F B Q U F B b 0 Z j e T F B Q U F B O E h P b k 9 t V n k 4 e G l K Q 0 F B Q U F B Q U F L Z z V D T U F B Q U F E O F h G T 1 F K d 2 Z J S X d R Q U F B Q U F B U U F W Q 0 N B W U F B T 0 R u Q W l 5 Z X Z Z N E t D c H c r c m d R Q U F B Q U F B S 0 Q w R U l J Q k F B Q 2 N J V 1 h u S W Y y e G J i K 3 Z 5 e W h U S n B Q b l c w S 2 5 r e E F N Q U F B Q U F B Q l V I S V J n Q U F E Q T c 3 a G N i a z J h d X J U W T h Y O G Z m e j V U Y j M 4 N H F j a H h 1 O T J w U 1 Z P W H l t N n Z l R U d S M m V 6 N W x 0 R G h k U G 0 0 R W d B Q U F B Q U F n T k p E Q 0 F Z Q U F Q e k 9 o a z A 3 O W Z I b 0 d i c n p n W S s w Y z l l a G M x N S 8 0 b 1 J O a n o 0 O V d o O T l O b D J 6 N X F 3 c W d 3 c k x G c D F n Q U F B Q U F B Q 2 d J a U l F Q X d B Q W Z x Z E Z z M 3 A 2 N i t W Y m x X M 0 w x Y j J Q Z n F L R m l 6 Z V Z l T z J X N U w z N n o 0 U C 9 V L 0 l m K z N U Z m 5 R T j B l Y i 8 y W l Z o c D J Y Q z d Q Y j h i R E F i Z k Z n S U F B Q U F B Q U Z D S 0 N N R U F B S U J m Y X R H c 2 5 q N T Y 1 e T V G U j R W c i t 1 e V Z j c D l L Z 3 M 3 Z 2 N E a j E x Z 2 V l M F l q d n Y z R 2 5 y a H p R b 2 F 6 T E x C T j J o N m N E T E 1 C a T l u R W x B Q U F B Q U F B Q X B Z Z W Z k Q U F B Q U w 5 a H M r V X B L e n U z M E x I L 1 B u c W R y Q U Z t S F R t Y U l V a 3 F L S E R J N F h E c D h K R j B T Z E l q O T E w b H E 5 V 2 l z T k F n N 3 p G S k N n c 0 5 V a 2 h J W U 5 r V m Z 3 R V Z G T m d s U 2 R i Q U F C O V h B Z 0 F B Q U F B Q V V I b 0 l 3 U U F B Z 0 4 r W V B Y Z T F S b z Z l Z V Y 3 W D N u R G J X M m M 5 Z i 9 m d G w y b m d s W j F M b 3 l 5 Z l M w M D l J V W 1 x V 3 F X U 2 p 5 c 0 J B Q U F B Q U F B b 1 B Z U m d B Q U R B Y j N U c D F G U n h j V E Z G a m p 1 Z G J v M m R z R U I v Y k Q r Z 2 t C Q 3 J B c T B C d X U 3 c U x x c G V y Y k p V d 2 p a W n R X c F V 2 Y 0 R W b H A y a n F S a 0 t D d 3 R X U 0 h E R j Z H d 0 R B Q U F B Q U F D U U N N R U F B S U F m c V Z x b F V w R n V w e i s y N 2 R j S G 4 w e l Z z Y l J N d m Y v R 2 N I M z I x V 3 p 0 M 2 5 O R U g 0 M m F y a X J S R W J y c z B q Y n E z Y U 9 W S 2 x j T z g x S F Z G M T d L c n N P c U Z o d n A 2 e k l B Q U F B Q U F B Q k t G U 0 V Z Q U F E d 1 M 5 d F R E b X I 4 e E l X Y X Y y a U R M d T d T V E s 4 O G Q 1 T W l J a 0 l s U 1 p H U m 9 m c m s v W H M x O T l k M W 1 q V j N 0 Y j c 0 W n E 0 N n R t d W 8 v b j N h c V U y c k J C a 0 1 K Y l N I L 1 F z N W 5 V N X Q y T H h i b D E v V 3 p 0 Z W x B Q U F B Q U F B Q W x D c E N N Q U F B N E R m U z B y S z B l U G x t e l p 1 L 1 h w d T M 3 b F Z j b l J p O S 9 O e E 4 2 c E R V M E h 1 T j F X c F J v R F Z B M F Z I a E d q e W 9 t N j Y v c H F 2 V 2 I 5 a X B h V E 5 Y N n I 4 d m Z L M l l x a E c 2 L 0 x J a z l l b l p S d U h o d 1 Q 1 O E 4 2 V m o 2 L 1 l E c 3 R z Z H V y a H p V M S t Y Q W d B Q U F B Q U F V S 2 9 J d 1 F B Q W d O L z Q z N m h w V 3 J S a 3 M 1 b z N p Z G R 6 V H d 4 V z E 4 N U 5 p b l I x O W J x a 2 h j d 2 1 r L 2 U x d 1 d C U X k r Y j E x T E o 1 U F I x T l B h S E p V N W R v e k x q N V d y O X h s M T R k T W F 5 c z M w S 3 B 5 a m h o M D h q U F p p a W 1 T b 1 F T R z l Y M m R U a 0 F B Q U F B Q U F D b H l 1 R E 9 0 Y m w 5 W F F R Q U F N R D V 5 T X N y M E 9 S c H k 3 U j V 5 e D V k Z F h s S H R X N l o 4 S m Z 2 e j h 6 S 0 x i S X Y y Q 2 t 1 b D F z R H J u M U J I W k 1 h N m V u S H J 5 d H h u Z X p z W E 9 Y b k 9 4 U V Z k Z U g y Q 2 V 0 M 3 p R a m w 1 Z G t 2 M l B x U 0 p M Z G t N Q n A w L z E y W E 1 3 N F J B Q U F B Q U F C V U 9 I U 0 N B U U N B Z j R X Z G V 3 N 3 J p V 2 U r M V B I M E x D W F V y Z m E z M X Z o O H p C e k 5 u T F A 2 c k 5 m a z V S W G 9 0 e V V i d G Z T Y T V M T m V k O W 1 s Y l h U U D h Q N S 9 x N D d 6 W V R h Y k p G M 2 d F T X d n d V Z 3 d X Z U O X l p c X d C R n Z Y d T J l c k N Q Z z h B Q U F B Q U F L Q U 0 w U W t H Q U F E S 3 Z R T U h q K 3 Z 1 a C 8 2 b i t n b l Y 5 Y 1 J E Z z F R b H V 2 a E 9 y b k 5 a d V h x Y n R 1 M D R V T 0 w 1 V H F w Z U x R Q U F J Q U J K U k V G V T M 1 W n M x T T V k a H l W S k R S d l V W S W V r U m l W Z T J 5 Q 2 h o c E x h T l B o Y m R a U V h x O W Z 0 M E J Q U G Z p R 0 R 3 Y U N x V l N J M D l v d k h m R j B T Q U F B Q U F B Q k F x Y U V U R E F B Q W x H c 3 V s M H N 2 d l R G V 2 N Y V m k 5 T n J 6 T j h 0 a S t m d m Z 2 a V M x Y V Z C a W N I W D R T T H J H V G Z 4 T n p S c k h L N 3 h T c 0 p Z d V Q 5 Y X d H M 2 9 x c W Z X L 0 8 r Z z Z t e l l 0 R T l R a 0 1 V N m J 0 d X p X a 1 N Q c F d y O X h s M W 8 w a m Z k M V d R Q U F B Q U F B Q U t Y Q z Z P c 0 N B Q U F B e m 1 i c X J K W G F k e U J W e n o 5 O X d 6 O E t 3 T T R t T F M x T F Q 3 O D R S a z Z u V S 9 j T T c 2 O U g 3 c j F T M V d J a j l j S n J Z e l g z M T d V W D V K b m x 4 Z U J y d W t x U z N H N k d B d 0 F B Q U F B Q W d J c U Z F Q X d B Q U p S c l k 4 Z l A x e D I z O U Z W a 3 B k Q l N Y O X Z 0 Z G 1 2 Q m 9 n M j Y 4 O E V Q d F h k Z n F w N T Y r R m 9 s M U t 1 b T h Q Q V F 2 Z j N L N 1 l x c E d x b l g z N T J v W j E 0 Y 2 8 1 M j d E N V g 2 O D h 1 R G x z M 3 J T W k x j Q m g 4 W E F n Q U F B Q U F B V U 1 v W W h 3 Z 0 F B T X F 0 R 2 J O W H l l R n d h a 0 N m d H F X N j d w N j l S N 1 J z M V I v N i t a Z T E y c n Z 2 c U d K a k l 2 W H V h N 2 V y Y W V N N D d 6 V l Z x M V R T e U h m d j B t Z G Z 6 d G E w V 1 N 1 M G J P V l d O V 3 h R V T k y N 0 5 W Z U R o Q n F x R 3 h l c m t K R E F V c T N M R j Z 4 V 2 l 5 e G 1 r d 3 J z V G t Z a E F n Q U F B Q U N B Q 2 9 V U U R B Q U F s R n M v L 0 x S S W c 2 N 3 F J c F B K V k N y c n Z m a j Z P S z N i a 0 t M T X p C e E p V b z N x V W J w b m V I O E 4 2 S n R V N 0 t q R n d N Q U E z W C 9 Y N W J x a V h 6 d U 5 u N 1 J J Q 3 h a d D F N a F J N e V J K a 1 p H a C t u T G t n d 2 9 M Q 3 k 2 V j J u e k p F b U J X Z 2 Q y c G p J e H N S V V N V Z n N j Z E F B Q U F B Q U N B T H h D Q 0 F R Q 0 F j b W w 3 e W t F Z E 9 K a W 0 v b j J U U 2 0 z T m R t M H Z V b T V 1 d m h J Y j F s Y T d O a G V w Z m t K M U d R e m 5 u Z 0 5 Z c D N h T U h u L 3 d H a j F 3 M X h W Y X Z Y Y T d m d C s w V 3 k y Y n h W Z U l B R X l T R F B K O E J z Z U 9 a e E d D Q V F B Q U F B Q 0 F D b 0 1 R R E F B Q W x F c 0 x G b T V R b T V i M U Z S W W F W R 3 B y O X U 3 U l N y M T d 0 U H J i O T F 1 d E Z u W H F r S 2 h P S F J K T H J h Y n l 3 R 2 J M a y t S V 1 h w N 2 Q x N l V B Q U F B Q U F B Q 1 V H c U 9 2 Q 3 d B Q U F D a k 8 v R V V i M U 9 P U z V y N H V v O E k 3 Z k N S Z G J v T m t N Q m p r Z E R w O F h R N E F B Q U F B Q U V D c E l R U U R B Q U R s e n Q 1 O V I z W G t h S V k 2 d F c v c z Y x S X F 2 T U 5 I T S t S M n V 5 V k p 1 Y m t G U H E 0 R 0 F B Q U F B Q U N n O U J D Q 0 F R Q 0 F j b W Z K O G 1 R b E 5 x e X R v T U F B W D V k U z R m M i t J Y 1 g 3 Z F Y 0 K z R 4 Q U J B Q U F B Q U V E R l F R Z 0 d B Q U R L b l p W c n R x b E 5 5 d 1 J m b C t F M 0 R B Y l A 3 L 1 l D c D I 4 T E F R Q U F B Q U F B S 0 V W b V h 4 Y 0 F B Q U J 3 S n F m V H F V M W I 5 b W p Z R F Q x O F h Z c m Z j T H N r Z z F G e X U x M i t M c V Z V M k d 5 N X l z b n h q S G F N a W d x V D B Y a j Y z M z I 1 M 1 c 0 W l R x V i s 1 V V I 2 U n B Z T 0 h V c V h K T l d O a j F W Z 0 1 S M l F H e m Z 2 b G p Y Q W 9 x a k s 0 W X F L Q 2 l 2 c k V n R U F B Q U F B K 0 Z j a U J B T U F B T 1 h L c G k x N 0 p F b U p G O V h 5 Y 1 N Y K 1 l j Z k 9 R N H F w R 3 F I V V l 5 Z G t N c F g 5 a 0 l E c H M x Y n E v W S t u U 0 p L Z W U y S 3 d 1 b l J x V X V L M S t m b D J I V S 9 Q V X V x e E V 6 c H l O R j B I R G g z W G 5 u M U h k Z k 9 R S H F w V E 8 4 W j c z V G Z q R n V p S G 5 4 W k p r c j c 3 L 0 R I R n h r U j Z 6 N D B j T l V Q V F p x M V F X R m l 3 b m 5 6 b 0 d y V n V X Z i t j T m J w Y 2 J u M z J 4 Z X k v K 3 h Z V k h S V 2 1 h N j d x W E 9 q W S 9 n U E h 0 R 2 I 5 R G w z U n I 3 M F d M O T J p O T B a N l B v T 1 I 3 O T Z 0 K 2 d r M T l P V z N j O V c v Y j V K a X F r V E l i b m Z v O F d l L 1 Z F R 0 J Y V l d p S y t u N 3 I 1 N z Q y N 1 V B Q U F B Q U F P Q l B D T U V B Q U V D N X N p b D V y e G 9 r V k Z k Q W d N W F h w Z m l O L 0 F L S E p N a 2 N V U G J m R 3 J y Z G J y b G N i a 2 1 T e S s z M k h w O C t h N l h t T D l v b 2 1 5 M V h X Z G 0 1 e W p o a F U x N W V R Y k Z y M U s 1 W l J i Y 0 0 3 W F h P W j l s c 2 V a b z F k N D N z Z H M v W X h 5 Y U p j W E k 2 a S s 5 K 0 1 4 b 0 4 z b z R 4 d D l 2 d E R k W C t q c n J 4 c 1 l W Q 3 N P M H B C M 1 h m b 3 g v T G J u Y 3 F L c k p v V j l l a 0 t V c z B k c 0 l D V F p x N l Z G O S 8 r c k Q y N 0 R 1 a W d n T F B m b T F K Y l J y O D d U b 0 F B Q U F B Q V B B M 2 h H Q U F B S 0 J j M m J w d G 5 4 b z N p d k 4 x R 1 g 0 a m 9 X N D F M V m 1 S T E l N a 3 E 2 W D h m R 3 U 0 Y y 9 k a H J k K 1 F j b D d Y T G x t Z W Z G N G g y R T h 6 b G l z M 0 4 x K 1 N k U H g 0 b G k 0 Y k 9 L T E V h e D k v N k J y M T d 0 R k t r b W Z Q d E 9 K R 0 Z C Y k g 2 W F I 2 U T d a V F R N Y k N I W F l K Z G F 1 c F d l T j R y V m 0 v U X l O S H p k Q 2 d N d 0 t 5 M U d N b k 5 I c k 1 6 N U t r W H B l M F V I U l V 1 Q 1 p N T 2 g z Q X R X M V p 2 M G h 3 Z D J a Z 0 J 3 Q U F B Q U F B V G l z L 1 A r a 0 F B Q U N R W n h 6 a U p W M m I r Y m 9 N L y t K e V N V Y W p B c X h s M T M y M z d 2 Y 1 U y W E x 5 b G J M c m t Q Z l l I O X Y z e T J R e X F W N T h i S 0 Z y d z h P R E Z W V T V Y S k V S b 1 l x S 0 R G V l U 1 W E J W c V Z K S n N W V W p W Y j F h W m R X b 0 h p M k h 3 N m 5 w c z F a S 2 t u Y n N P d W k 5 Z D g 2 d j Z 4 U W V H c V F t a V h I N j l 2 d j V m N n R X b z l H b 0 d S T 2 Z Q K 3 M x Q l F W M l R a d T V R d U 1 t T G x S N l J y Y j N 2 a j Q 5 V z J u W W t K N k Z y a j E 2 N 0 l S N j l X a X B 3 M G Z U Z G Z 0 T n Z i V X Q 1 W U Q z W E c 1 Z X Z t N j l z W m V t e m x 5 c G Z u M l N K R W t M b D J 6 e W 5 u L y t 0 Y k Z G b n Y z Q z A w U F Z 1 V V B p M z N w d k F B Q U F B Q U J V W k l S Z 0 F B Q 2 c z R G g y T E Z P W m 1 U b E t p S y 9 t N j F M O F J x Y 0 9 q Z l g x Z D c 5 S 2 t z e m 1 z d H N U N 0 1 O U H A y d l A z a U 9 G a m 8 z L 2 N a R 2 t S Y n J 2 e m d H R m p q L y s 0 R F h x a 0 5 U d 3 J P d m w 1 d W J y d z A r b k Z U b i s 5 W G U v U 0 p K c T F h e m l I U 2 w 0 d z d V W H E w c D B w U 0 x Y Y m t z N X F K a y 9 y N U l r R 1 Z S e V o 1 W G Q 3 c F R G W X Z J K 2 Q 4 c k 1 G W m 8 0 Z W J F M y 9 K S 2 t i c D J i N n R Z Y m U 2 c G 1 q U 3 B G N 2 g 4 L 2 N h R 2 1 6 R m d 1 U 1 h y a D l j S 2 g x d X Z 2 V H Z S K y 9 j N k h r M 1 Q z S G Y y V W V 1 e E V p Y l V B Q U F B Q U F J Q 1 N F W U l C Q U l C e V k r d T J m U W 9 J T U t 0 b W p X a G Z s K 0 k z R X V w V 2 t 6 W F F w S U l D c C 9 M e U h M N H U 1 N E x a d H o 5 V m t 0 U W h x Y U g 2 O T I y b n l J Z 1 F X Z j Q w L 3 Z H M 1 J S d F B o M k F H e i 8 1 a 3 U z W W Y x d T M z Z m l C S n V x S m Z l e V U y c X F Y U H Z w e X R W N T R k c H Z v S j F i V n M x V m F O K 2 5 L M m Q 0 M X V u W n J x c G l I Z H R Y R E p K c z M 0 Z W J Y e T h 1 M m F l a k x 3 R 3 Y y L y t 4 V W Z G N n V 3 M E N C R l I 0 V k x r c k p 0 Z V l Y M k 9 v d U l D S l h a N U F r a k l 5 T k N O W D N X S 3 U r N X k v d T F W M V J r b V B J T D d C b z d Z W U V r c V c z c i t v c X J Y V F J v Q X d B Q U F B Q U F o R 0 F B Q U t B Y z J i N 3 p v T 3 J G V j V Q U l d I W W R T W k R p Y T F m V E h 6 d j J h K 3 l F K 1 V w c V h i O U 1 u d m 5 n M 1 p m T G x w T 3 Y y W E 5 Y Y S 9 H e U x a S 2 t 3 Z G Q w V m V Q R U 9 N W F h p Z E h l a z Z H V j V C a z F l R 2 9 2 c j V K W X J R R 2 F O L z F W M m U x T 0 R S e j Z x b X k y W E V u U 2 Q 1 O C 9 w b 0 9 I M H Z U Z k Y 4 W W 9 N R E J B R D l 4 M W h k N y t j S k s y c H h 4 V S 8 5 N X R O W G h R T n d V R l d T V k p i c m x Q T D F q T U h s d D c 5 N m R x M n F 3 V m N y b m N l d V R w M F h y d C t X R 0 Z 6 Z y 9 v b T Z R S D c 3 b F N v N z Z j c m U 5 L 1 h D a X A r T D N F Y n J t e G w y N j V z W m V t e l Z 5 a G p 6 K 2 Z X Z W p j c l V O N 3 F X c V Z D T F Z 0 W F Y v S D B q S T E 5 U G E z d k 9 j R 1 h 0 N V J O V 3 R F Y S t l d V E 5 N F F y T 2 N s T F l y d E 5 n T U F B Q U F B Q U l S Z 0 F B Q 2 d I T m 0 x N T R q a T Q y T F B m U 0 Z L M T h t d X B 3 M m J k K 3 U 1 b D c v V j R 3 O W R v O U N R d 0 F 2 N n l H W k 4 0 a V Z K b j Q r W j R 6 M V d Q N k Z H c 1 d N U F g z e D k z R G 5 Y K y 9 U O S s 1 U l F y N X F X c j B 6 M k J t Q 1 N 0 R 0 h U Y m w z Y W 8 2 V 2 V l b m l R T E J h e k h F N m 4 x c X p i S W J m Y n J V W E x 0 d W p t b 2 F m M z Z 6 b 2 p B c E 9 4 b U J D c 2 R z M H E 2 d E d 0 d W Q 3 K 1 l K S n N 0 a n c 5 O D l L M 3 V 2 V 0 0 r N D F H b z k 0 Y k 9 V W F R a c T Z R S k N V M n J L M 1 l x c E g 2 Z G V I d m h k W l p z Z W 9 Q Z l R k K 3 Z q W n Y z U 3 R K c W h a Y l d Z Y 0 9 I N W N r Z l R S c X V 2 T H o 3 V 3 J k T W t G a G 9 j R 3 k y N T N l K y 9 Z Z E 9 L Y W F O Y U s x L z B D Y T k x a H M x Y 3 J u L 0 d 3 Q U F B Q U F B U E J Y L 0 R O c k F B Q l F i d X p h Z l V S M W F 0 T F Z V d F p 5 Y 3 o z a i t Q c j N h Y X Y x R z F J M D V K W T N O V 2 J z U E d Y Y j h p N 2 9 j N 2 R 1 M j Y 5 Z H V 3 O T d Y M C 8 4 Y V l r M m J k b n p q O W I 4 N W J m Q 2 d k T m I 3 L y t v M 3 h a d F Z M Y 3 V U Z F d 4 Z l N O T m 5 y W m N i c m N u N 3 J y d H B r d T F k M S t x V n E v Z E x r b m U 0 N U p r T k J Y L 2 J Y T G Z T O X Z v a m x 2 N k t E S X l W S z g r Z D V O Q 1 F n d U h o Y T J h M V p Q V m F s R 0 h w S V o 2 K z V Y Y k Z C W V d W T 2 g 4 Z n I 1 Z H I 3 M z d n e m N B d S 9 X b V M z W G Q x V j I 4 N T V z M 2 l a Z k J Z T k N h Z F R 1 M F l O R 0 d R d m Y r c 1 g y L 0 p H b i 9 3 V 1 B l W T d Y N T h 3 S U F B Q U F B U U l u b 0 J B T U F B T 1 d D d y t I V X d V T n B x b D I 3 c X E 5 T D h U c z V K L 2 V r d W 5 w Q V J 3 M F p k T E c r S H Z 1 T H Z o N D d U M S t Q b m F m b V R l U F Z v b W x k T l c 5 Y V Y 4 M m J 4 c G Z x Y z M r Y 3 N x V F E 2 e T F i O S t x Q n h 6 O V Z 4 L 2 F O R k J a e U 9 q e H E x a m h l b F N 1 S F N m S U V R Y W U 2 c G s 1 M V M w b F N X R m l n R G g w K 3 J t V X J r Z 3 V 0 N l h L N T l Q S m I 0 e V d E M U t w N V B j M m M 0 O W x q c T N I R D J 0 c C 8 4 S m h l Z U 8 w N 1 Z Z N E 0 w e m V q S H B I T D V m T G V a M V R S V H J C V H J o L 1 l W U z J h e E 9 2 Y j h m U G x Q T 0 9 l N H h u W k 9 w e W F y b y 9 l d V V 0 M W F s Y 3 R k c X l u M V d y U n B k M W J h d E h T V F h y a 3 Z x d D E 5 T m d K T F Z p N H d Y d n U x c H N 1 M W J B a F B m V H V S e j h w c 1 d G d F R a K z F V b G F y U l h s N U J m c D l 3 e T d w Q m 1 u V k d r O W 9 W e T I y c 3 N M R G c 4 L 3 h L U U 1 B Q U F B Q T R M O E l 3 U U F B U U x t U X N 2 T 1 F K S 2 x P T F R w Y n l s c m V 5 U k R N Y k R Z c E 5 p W l N U e n c w U 0 F P d j Z L d 2 x 5 e l p y L 2 N h Z C t u c n N Q R W 5 6 d k 5 m S F Z J M V V i R X l F O S 9 W T l E z c X F 4 V j h N e V B i d F R 5 M 1 M 2 W F N L e l p h d l N 1 R W g z d G M z R C s y a D V r M 3 J T c E w r N z Z P Z k 5 I M 1 d T a 2 5 T Y l R k Z X F v c 2 E x U F J l O S 9 v N 0 U r U j B 1 Z 3 F 0 V l N X N m t s S 1 B u Z E Q 2 a m J 1 V X N 2 T 1 F k M i t 4 N G J m M l Z W c G F w b H d 1 d D Q 2 b F p l c W 5 H Y 3 N W R V I 3 c X Z j O V V R a W V Z e l p h c k 1 l U G 1 h L 0 s w c F V X Z X R X a k p K a T F h c 2 t u V H F x M 1 U z W G Y w S z N h M G 9 5 U j E 2 O U p V d m J x M 1 Z L R F Z v c G Z l L 0 Y 3 W j J i b U t q Z 3 J Y V 3 k v Z k t w U E p K R W w 2 O X Z I c l Z U a 3 l W U F h y V n B m T D d k W j d I L z J r V G N s N 3 R D U G x r R F p 1 M l M x S m F 0 W T R y d G o x Q V F B Q U F B Q 0 F C e U V Z Q U F B b 0 Y v Y n V Q e X F 6 M m F T W X F w R y t M c 1 h 2 R k 9 U Y k p V a 1 d p O G w 3 T E t G d U 5 T W F V y Y V p o a 3 J K d G V W c S 9 j Y W R T V W c 1 S 2 t y S 3 p j N 1 Z q M X l I d n R V Z U 9 w R X Q v T V F U N z l J d F p j c m 5 j a F k 1 Z G U z V V h M V j J 4 V l h m Z G Z w b S t t N 0 R B Z X p 3 a 0 9 P a l B 0 e G R 4 N l B C e C 9 i T E F N d 2 9 4 S k N S U X R w T 2 p I Q i s 4 K 3 d v d F c 3 V l Z n N j d z c E 5 2 d S t V Q 1 M x T E Y 5 S X p W S n J D T z M y N j A 2 N D Z w c X o 5 N m p H d m Z E Y j d w a D B N W G U 5 W W 9 M d 1 R a d T N x M m h k N 3 l y e k V 5 Y j l 6 a 3 R t O W Z U N H F X Y k p V b U J n U U h L e X l 2 U X d V T n B l d W J G T V d y V k l r R k d Z O U d P c 2 c 4 L 2 1 h c n R P d z R X T 2 5 Z c 0 x W T z M z U F Z l b 1 d Q M z N U b E F W d z d v b 0 d O c G 1 Y c n Z J M D l Y M j B 0 d m p 2 T 0 9 i Z X p V U H Z H Y 2 5 3 c 0 F B Q U F B Q V A 2 T U V B d 0 F B S l F M K 3 c r b X N i K 1 J q e F R Z S F p J a 3 M 2 b j R i d z F E U X d M V n V Y M m l P c G R p N k x J c D J i T W 5 W b U x E M n R w e W N u K 3 N o Z z F x N n Z a a H Z X V X l H W l d l b n V X O U 5 p V E V l c z c x T E J h e j N H N j N B Z 0 1 E M U s x V E U 4 M m N z M X F T R k Z j b l J p M m E x Z F d q V D M r d W d n S l A y T m U 4 Y 2 J 4 K 1 h m a T d i T m w 1 a X F r U 2 9 U M T d q e W 9 6 T T B j L 1 R q M D l u d E Z r T m h W N V J t N W V n V G N B N j l D d W t S N j g 2 d 3 F 0 M j V q a U R j R j Y 5 M m l s a S t y W D F F Z W p w c 3 R t e T l Q Y T l U c 1 V H Q m h R W k o x Q W E 0 Q 3 N W b 3 Z 5 V D R h U E p w T l J G b 3 Z u c z N j N G 5 I S T R u S V Z x a U k 0 S 1 Y 3 U E c 4 Z H F 3 Z V p m M k g v R H N C e F l h R 3 F T M n J l d W Y 4 M 0 1 C Q U F B Q U F N Q 2 Z F W U l C Q U l C e T R l R E I 0 N n B X c m J L d n k v Q T d 1 Y m 4 1 Y 3 J 2 Z E 1 o Z 0 1 o V H J C T H J R R z l h c H J 6 N z Z q N n Q 2 M W 1 U Y 0 V r e n l C a 0 1 2 b D F v N l Q 0 e k V 0 R n J P c V Z v a 2 9 h U m 1 2 N k t o d 2 h Z Z U h x S H Z Y W n J L W U M z K 0 x l e X d 0 V T h s L z d Q T y s v d m p 6 b W N X d W N U V D F o U G R y Y 3 p H Z F l F b X R H e W p i b H F j T z d S c H E 2 e C 8 3 T m Z H b k p W c T F i b H V o M m 5 2 M 2 J L V 1 d 6 Z X Z w O V h k L 1 V I Q 3 d W Z E Z S N F p v M m M w V 2 h k Z D U 3 W T d q R 1 R W e W 8 w V i 9 O b G l S O T h O W i 8 x T E J C V G J s Y 0 x 0 M z M y S 2 Z h K 3 N j K 2 h Z W U d x V n V u S n Q 1 N 0 J 2 U k w w b 2 J O d T d 5 d k w 3 K 3 N u U U l D T E 9 m O F h B Q U F B Q U F B O E d l R V l B Q U F v R n p Z Z i t p W W 1 q W C t h e V A x O E 0 v W m N 2 S 2 x r e F A 3 Q W d M S z d s d k R C d l Z y N k 9 L d X p l U T g y Z l Y w c H B T Z G g 3 e j d s T l d M a n k x e G Y 2 N C 9 h M W k v a G 9 Z T X V s Z y 9 U R j V j N k h q T k d 0 R k t x R m R O T z F K T 2 o z Q U 1 D d 3 R X V k 9 V d 1 J Z U 0 h 5 R 1 F 5 Y X M z N k h i S l l U T E x i U G Z X Y z Z z e j Z z L z g r Z X E w a 2 F l S l B T N 1 Q x a k d C T m t 1 c k d 4 V X F T c W x h c H B M Z G Z 1 V T B P a D B P Z m Z E N n J 5 Q n B I a n F i c m 0 z R 2 4 5 M W o 3 Z V B R T T l l N 1 p X c j l 2 M k 9 W Z D g 2 N 2 J M b E 4 0 Z V B B W j k 1 d 2 9 0 R V p J U 0 9 E W l B 3 d 0 F B Q U F B Q U V B S U J n Q U F 5 b 2 U 5 K z F M V n U w Y 3 J Y N W Z o Z D N K e T h p U z N K S U 9 L S G Q x M 2 9 Y V H Y x a 3 h 4 d F d N M V k v Y k t J d W R t e j F 2 a i 9 m c W k r a l h Q Z T g x N 2 h 2 Z F R W R l J Z Q 2 V m N n k 1 Y W R w e H J W b 3 h R Y k U x b W 9 p O H J s Y 2 1 2 c G l t U W x i O T J y N z M 5 Y 0 t P b m N u M F c z V G 8 w V m F B M l F 5 V 1 J R V U d D Q W 1 p Y k d x W G Z Q M C 8 v O U d v M k d F a n U x b 2 l x S D Y 5 R U h y d F p Q V T V k c D g 5 Y T k y c l J s a n p a d D J l T T k z N 3 B s Z 3 Z y M G F 1 M T l Q V 2 J z U E g w O W R s N m h O V V o 5 T 1 Z z R 0 d Y V G R 3 Q z V u c l J N Q U F B Q U F B S D l H Q 0 F Z Q U F I d 3 V N e k 5 I Z V h r R n F o N G I 1 Z X R T L 0 U 1 T 1 R y N W t N T W h n T U p U c G M r d k d W U 3 Y y Z U Z w Y W x 1 Y k 1 X K 3 Q 5 Z l h I W H B 1 Z T l a c z B h S m U 4 c G Q 3 W X V R N l B S b 0 h a d E x 0 S j N F K 1 o 3 a j F X U G p T e H l Y Z k s y Z m Z w a X p C e n Y 2 O F l O Y T N t L 3 p z e k s w V m Z m L 2 x M c 1 B Y O W 1 N Q m l V R U Y 5 T n Z i c T N W U G 9 K b X c 0 Z V N p d D B m c z I 2 S F J w M j U 3 d T Y 3 Y 1 p M T l c z M l N x M W R 2 O E 4 3 T G p 3 O F d K b V p P W k t r e j c 2 Y 3 B k O D M 3 Z F R q R H d 4 V V J F U m 9 p Z T h Q Q U F B Q U F B Q i 9 S U W d H Q U F C O D d r a H F o a V F w c H V x N T k z N U M 2 Y 3 J K e l p m Y 2 t p V 2 c 3 U F l E T z V 1 d n Z w d n J D Z V l r e G N a R X F t b G k z Q V Y 1 e n Q w U G o 1 V E J Z R k J 3 a 0 Z W R 2 8 w R z c 5 e H p S c 2 J S T V N W S 3 R t b F V V R W h K V T V K N X Q y d z l v M i 9 Z R C 8 r a T V E b 2 R U U T I 1 N 1 U y b H B X W V d P U j B l R n E y b G l u S D V i c 2 t r d W w w d k g w N 1 A w M H B 2 Z n k r V n l l Y S 9 w M U N G U l R 6 e D R q W j U r Y 1 l 3 M m J 0 N H R T Z H E 5 K z B p W j d 1 V U d B Q U F B Q U 1 D L 0 N T R V l B Q U R 3 d V N O S F B T R l l i R X p S N 2 h 0 Y 1 d E a z U r V E t v N U Q y d 3 l 0 c V F h e S 9 X N m 5 Y Y m R U V D F o R z Y 0 O X V J T D F x R V d H a H l v T l d k M F d K M 3 B s c U U 5 T D h n e k p j b H N O c W 5 m c F c w M V p 0 e X Z r c V N Z S 2 h H N i t 2 S 0 9 1 c n h m T 3 d V R V d E U n N m N m 8 r L z J h d U x 1 K 2 J w S G 0 v L 2 E 3 W m N 6 M m p J W H Y z Y k t X S D c 3 M U t a c k 5 K T H o 5 N 2 8 w Y T h P b G J y T j Z U b z R m d X V L a m F 3 Q X d B Q U F B Q U F o R 0 F B Q U t B Y 0 9 I T G t 1 R U p D Z 2 1 T M U Z y K 0 h F a T R j V z I 2 K 0 p M Y 0 N B c 3 J I d D R Y V l l p d n I 5 U m R 1 M X N q U k 0 5 W D M w a l p G e m 9 l R k J D b z Z L b H l T L 2 x F S F Z N T U d O Y l Z 1 d z A 2 N T N X N F p q U V p a c l J i R j F Z N 1 J 0 V m Q x V n B k T 1 R i e l h 4 Z F d K M G F 4 S k w v e n Q 1 N H d j T l V Q V F p o W G U 5 N n p 2 c F c w V l l B M V E r e l l O R k I 4 W F c r a G N y W n B W O V B 4 V F F 5 U k p U U n Z I S z l 1 V 3 A x N l h 0 R l R u R G 9 u Z W E w S k R n L 1 R X e T d k b 3 d h S 0 5 h d E 9 x L 3 Q r d U R R Q U F B Q U N B a X M 3 Z 3 p y V z V m V j B F Q U F E d 2 J 5 T k h 6 Z E R h M z F N M C t u L z M r N 2 9 V d n p O N T Z s S j k r T 2 w w V m E 4 V 3 F X O U h Q K 2 J y Y 3 J 4 Y 0 x r O D R C U U F B Q U F B Q T h I Y 1 p m V j B B Q U F E Q T R h U H B x a E l k N 3 V z e S 9 O S 3 B U c k J B c T l Y W H B S U k N B Q V l B Q U F B Q U F Q N H B R a k F B Q U 9 C e l I x T X p G Q j F W e W R k b C t L V 0 N m T H N N T W l n d 2 t G R 1 V B Q U F B Q U F D Z 1 l p R U V B d 0 F B U H B k M l B F d F J s Y 0 4 4 W F l a Z m N q a W R r b E d 5 Q m h D Q 0 F R Q U F B Q U N B a W 9 V U U R B Q U E r S l R i N 2 R i e D Q x b U t p a V F F O H d X S H d 5 M k R E T E x T Q 1 F Z Q U F B Q U F B Q 2 9 Z U W p B Q U F P Q l R h V 2 x a a 3 F U S 2 h H Q S s 0 W F E 2 S l V s V 0 t 5 R V l B Q U F B Q U F D b 1 d B a k J B Q U N B V H g w N 2 5 p b U p F T X h Y S E t k Q 0 1 N W W h B Z 0 F B Q U F D Q U N v W V F E Q U F B K 0 Z S Y T J z a 1 F M S W 9 R e k J j Y 0 R q c k J B Q U F B Q U F C Q X h V U U l C Z 0 F B Z k 9 w N H V t Y 2 N Z b l J s U W p C Z m N K N E 1 3 U 3 d X c z Q 4 c k F R Q U F B Q U F B S 0 Y y R V l B Q U F 3 S 2 Z T T T d J V k d o b 2 t r O G 5 r N j F M O G t z U G h r d H Z 0 V m 1 B Q U l S Z 0 F B Q U F B Q U t o W U N N R U F B S U J Q c F o r d 0 t h S l N p S y 9 M O E Z 0 T 2 w 2 Y 1 R M T U F h N E 9 O S 0 F B Q U F B Q U F B U 2 h j a E d B Q U E 4 S 2 4 w a k d 4 Q 0 1 C O X l 1 b H l T S k d z Q W U 0 S U J B Q U F B Q U l D S 2 h S Q U 1 B Q U Q 0 V k F Z a G 1 H K z V E W k l r c T V W e G l B Q U F B Q U F B b 0 d J a E J B T U F B R D Z W b n B H d F N v U m d Q d V A y T k l M U k N R W U F B Q U F B Q U N v Y 1 F q Q U F B T 0 J U N l J u W m l n Z 2 5 C U E 1 k d H l U S m F p V U V B d 0 F B Q U F B Q U Z R c 2 h H Q U F B O E J t M z J 5 M m J M V S t W d 2 9 O O V h Z c m Z N a G h Q a m t P a 0 V 3 d 0 F B Q U F B Q U Z R d 2 h H Q U F B T U J u T W p L e U p V b G h Z W F N D K 1 l y W m J K S k V K e G d B Q U F B Q U F L a D R D T U V B Q U l E U F p H Y m x T S k x D d 2 9 K O F h J b i 9 N c G s 4 M 3 c 0 R 1 d N M C t y Z 1 F B Q U F B Q U F L Q j B F W U l C Q U F D Z n l j e k t s U 1 N G R T R M N W p Q S G t P R V R M e V k 0 d 0 F B Q U F B Q U N B a W 9 J U U R B Q U E r R X h t c H F j V E x E e U 1 Q Y 0 Y 4 S m N E a T Z R Q n p P b H c r c m d R Q U F B Q U F B S 0 I w R V l J Q k F B Q 2 Y 4 W T V E R E t V V H p G Z X N n U U d T c E 5 5 O E F o O V h B Z 0 F B Q U F B Q V V M b 0 l 3 U U F B Z 0 0 r Y 0 d v Z F l x V k t J a n l 2 e F g 0 R l d p e V F w M j V i b j Q w b 0 F B Q U F B Q U F C S 0 Z 5 R V l B Q U R 3 b W F 6 c 0 h B V U Z X V 1 V 3 R 0 h 4 Z G l 0 O E t P d G t K b G 4 0 a T I 4 Z V Z B Q U F B Q U F B Q W x D N U N N Q U F B N E R Q W n R q e U Z o Z 1 Q 2 d W d 5 L 0 Z o a G t s U 1 N s c H A 3 d 2 N T V U F B Q U F B Q U F D b G l 4 Q U 1 B Q U Q 0 a k M w N 1 R 5 R 0 V Z R D d s Z E R n a 1 N Z Y 0 9 w L 2 0 0 R W d B Q U F B Q U F n T k p G Q 0 F Z Q U F I d 2 0 y N V p M S j V p U D J S M H V T V k x L c n N N K 3 J n U U F B Q U F B Q U t C M E V Z S U J B Q U N m e W J i U k N l W n J E c n V u R S t 6 Z 2 9 l U E t 6 c z c x Y 1 R V Q U F B Q U F B Q U N s a H h B T U F B R D R q R 2 R Q c 0 N C Z m w r S F g 3 Q T Z u e k d i U H Q 0 U 2 J 0 d X p 4 Y 1 R V Q U F B Q U F B Q U N s a H h B T U F B R D R U T F l 0 b D A 0 d 0 g z U F l Y Y k t Z e l R J Y U R W c T F i c n V 2 e X d F Q U F B Q U F B Q 2 c x W m w 4 W E F B Q U E v R m R l W G 9 F Q 3 J S W m Z s K 0 h Y b k M 2 b m p D Y V Q y c l d 0 c C t V c n Q r c S t P d 2 Y 0 d X F T L 3 h P V n l 5 M m c w R k h 2 d X g 1 O F d h O H N m K z J V M E d 2 V D B Z O W N W T 2 p m K 3 g w W D Z m Z E 5 P U 2 R M e l R 3 M V J R S U J G Y T l a d F Y 3 T W 1 k V 1 d 4 b U M 1 N D N R Q U F B Q U F B N E 1 J a k J B T U F B R D Z U a z V P d j R D Q 3 J y O H Z 3 Y T A 2 b l N 5 Y V R V U j J U R 2 1 y W m l t V H Q z S F Z J Z G V P c m x j b X o x M i 9 j c V N Y T H R z a n V j T X J w Y 0 1 y a G R N c m h j S j M 4 M 2 Z Q T G J u Z X F J T i t 1 d k F L N z h 2 T W R L a W d v V U Y 2 K 1 F 3 V U Z k d V h u M j N W c D k 1 W j Y v S 0 Z y a W w x L 1 k v S m V M V n F 5 c W R n U W J F Z k t R Y T F Z O V l j a z Z Y a D Z 0 d D c v Z U l w V 3 J 0 N m 1 Y d D F i N n N t S E I x M 3 c 5 M T R X b H E z Y 3 F t Z G V I T 0 4 5 U F d m S 3 l 6 S 1 p 5 c z h n a U x j L 2 1 L U l p j M V p M a 3 R x M X Z V a X Z q a G p t N D R v Q U F B Q U F B Q l V O S V J n Q U F Q Q 0 o z T n g 4 U 1 Z K d 1 V J Q 1 B L L 0 Z 2 V H B k T E p w T k I z Y m 8 w M V F j Z l Q 5 W H N Y O W J x N 2 p 2 N m x j b X p j M 0 1 M T k d u c T B y O T F y O F Z p V W x C U W d B N G Z 6 Z k F l Z S t X d D h W c D l 4 a 2 p I b k J 6 U G Y y T X V s M X R Y R F h u W m U 3 e G V m R F Z G U l l a N 1 g 0 Y 0 V X N V d Y Y T V j a 3 p m M T F u U z V L c U t H c k x 1 L z R 0 K 2 9 D Q U F B Q U F B R G x C e U V Z Q U F E d 2 l a e W N B a 2 x T V U R C N 2 d 2 b V M w K 2 1 T e V d o V V N I Q 2 d l b l Z 2 c W V t e l Y r c m 1 H M 2 9 x T 1 B q Q 2 Q r a T F h Q n F 2 M T U 2 L 1 d T Y V R R U 2 F 6 U 1 N h a l V X Y V R T V 2 F 6 U 2 F u S F R 1 a l p s N y t S S k Y z V 3 U 2 M 3 V H T l p i R m 9 0 S k Z v d F p a b l B 4 N H d w d E 9 Y b k t 6 T X d w O X R 5 W n g 3 T n R 1 Y W 9 h W G N u N z J 1 M T I 2 N m x I c j l Y d y t 6 O V V W b G F P d n B 1 d 1 F M M j Z 0 M V J v Y U Z B c H Z s c 0 F B Q U F B Q U Z E V 0 N N R U F B S U J Q N U 9 U b V N h S V R 6 T m N j R H F j M 1 Z C c D R a V 2 Z O b k x O Y T A z O W V x V 3 V 2 N m 5 K Q m 4 v d j R z M T h v U F N P N 3 h Q T j J 1 O V A 3 O W V K b F c 3 U j E y N z Z 6 c m p m a z J v d j E v R k 5 E N U h T N n Z N Z G V l L 2 N I T F Z t M l J V Y W p R V l B I L 3 o 5 N z l 4 M G R W Y l c z Y 2 Z 5 W m 1 V d 3 l L Y V N R U W d J W U l J U W l Q Y U J J N z J C Q l V C R l F F U X N x S 2 5 v d D k 5 V n J 2 V j U 3 V j h U Z X h Z S 0 N B b 2 9 J Q 0 l L Q z l G N U N K N k d Y a 0 V B c T Z a T 1 p l Z j h J S E J p U z B E T V Q 4 U H R a N j E z d m 5 M U D M y W H V m Q W U 4 S 2 V k W n Y 3 L z h a O T g x b X N 6 N z h m S X B 4 W F d 4 M 0 t D b 3 l S U D k 1 Y 0 l B M m J 0 b X R H N i 9 2 U W d B R 0 F B Q U F B T U F G Z 0 J B T U F B Q j R 4 W k d 0 N m d M O H F R V H p w a U 5 u Z 2 t s U z N k Z 2 9 k Z T d Z V E Q v O E 9 F Z T l 1 e W N v T E R T b z B 1 Y m R 1 U 3 R O Q j l O e l R x b H Z U a z Z l Y 2 5 M e V R 0 a G 4 1 Y X B r Z l R k M n R 0 d T l B d 2 R M d D B w M E 9 s M j Y v N U Z Q M 0 5 v e U 1 n O F p u e D k 1 N m d 0 W k x F Z X J 5 e F l 1 M m F T U T R B Q z k 4 O X J 3 V T F w Z l Z l T n l 1 Z V J 5 Z V h z V k F B Q U F B Q U I 0 S H l F W U F B R H d p b 0 x D M G h E T T V t L z E 4 a 3 I r M l p 4 T 2 w 4 e G 1 z M 0 Y 5 M z E x W D Z k Y m h i K 3 Y x Z H l i b 3 R l Z H Z y N 1 I 1 d i 9 u M C 8 r U T Z R V k t 6 W j I r N j d u M z R B M G x T L z c 3 d G R Q Z n R s N T l 3 d k 5 s e j E y c m F I O H N y Y k 4 r N U s v V U V j e D B z Y y s v N E F O R H B k T 3 J Q T 2 F z M W M v W n F K V z F O V V c 1 d W d Z S 0 M v T l V 3 d n F h d T Z O M U c z V G 8 x b D h s a 2 t p U j l O d n A z L 1 R o e G 5 p V E p a d l B W c E x I U H l H b z l H c k t 0 W H J 0 T m p 6 e j V o W E g 5 M V V j U H F V N X N E V W x T Z G 5 h Z X h r M z R X d 3 V X Y k Z S c V d w W n N O b D l k M 0 t p M k J s M 1 h T V z F h T l h C Y l U 4 K 3 J u e k k r U C 8 v M F V P W G 5 G K 2 0 3 Y 1 g 4 c F p Y L 0 d L U V Y 0 c C 9 O T 3 B m M W R X c l J r b y t Z d l h x L 0 5 T W H V W c 2 o 5 V E x w Z E x N Z E h W M W F W a l U 5 M D B z S 3 R z d H J L V m 5 k d D J w T 2 p i c 2 J P M V p 1 M T J G U l F V c V c 1 c 2 x H N j l x Z W R K M X d j Q U F B Q U F 3 T m t p Q k F N Q U F G N l J s M 2 U 0 R X N 4 R 0 p a Z z N 1 V n d 1 d D Z B a k t q S l V R M i 9 z b 2 R G a l p t c k 1 1 T m t h Z W 1 Q M 1 N w b j N T R m p 5 d 3 F 0 a m x a T m I 5 a H l 2 b 2 l L N z h Y b l J r b z N h d m V k Q X V l T U 1 2 c T Z 6 M m w 3 U 1 V B a 3 Q 0 L 1 R F S T R P T S s z Y T d R N D Z T M G k w V m Z m M n N N c H R O Y n M 4 d F d i c F p z K 2 N s U 3 B K d U d 0 U l Z k V 0 t q M 0 5 y O X J F Z k Q y Y n k 4 U W o z e j B o a X R X Y n Z O c l U 5 T 1 R w N l d y M H p T O H B W S m 1 q T T N V Y z g 4 Z n B O O G Z D e n E z c m 1 s R V l J V k Z o W n I z W V l k U 2 1 o W j M z a H U r W W 9 0 e H V m N m N U R k d B T F p q W j Z v Z S 8 5 O W 9 0 d 3 E 1 M 0 5 3 Q 0 x W d V J w R 1 V y a 3 Z U Q X Z m M T A 3 Z F h 0 e S 8 w Z V Z x e E 8 x d V N w a T h 0 d E s 4 L 3 B 2 c E 1 r Y m R x O F c v O T d l V X l a c 1 h i d F R 0 T 1 l j V 2 x h d V h x c j N u b H R 1 T n V a Y m N 0 V 0 p P b V p s N z U x M j k 0 e W F l c y t Q Z n Z L R 0 1 W Z U Z G V m 1 M Q U F B Q U F B Q X p p V k N N Q U F B N E J Y N W h 5 d k J B Z 0 k 0 R T h 5 c l h K T E p Q U i 9 T M E J 1 N 0 s z S G R k b z B l T T F N K 1 Z v d H V 2 T D V M c F U y Z n V I N j d j V G J Z c 2 R W U 3 h 4 Y U p w V 2 Z r S 0 N 2 N z Z Q b G h U c W Z M T 1 B 1 c l I 1 Y 1 d r c V N Z N k 9 x e V d u M 2 t j c n J r b E V 2 L 2 Z 1 d 3 p w U j d J a 3 E r d l Z l K z l l W T l D Z 3 d P T j U w M W 1 r d 2 9 M N 1 V Z S T F p a S t s a n A z Y k t h Z H U 5 S z B Z M W V x T 2 5 k b z V o Y W F 2 Z m J P Z U x l d 3 F H N m R H c n F v Z H F T M j c w a l Z u c j J s N G R 6 O F J S d j A r Z G N 6 T k 9 L d X E 5 U W d 2 c V p x e G 9 S c l g w c T Z K R 2 5 a e W k x d U l k a l N s V W 5 H N T E 3 Z F d r b 3 F E Y 3 Y r K y t K M 1 J n R F d w S E d z K 3 Z S c 3 J Y M H A 2 W n I 0 N n d J N U h F N T k r T m x V W F p J U X I 5 c T F J c 3 Q 4 a j F P b k w 1 W F p i R l p j d l J v c U x M U 1 h h V C 9 l N m I 3 V H N W b z J q M U 5 D a X p p R m h R W n B 6 O T U w V F p x N l N I W j d p V F p z M n F V L z U 2 e l I 1 Y j F h U 3 l v T j F G N T U r M G N q Q U R P Y n p X c l J 0 S z Z z d m h h d F d M V l Z P M 1 p X W E o w S E F B Q U F B T U M 1 U U F n R 0 F B Q z h v d U R 3 b V d E K y 9 v U m c z d V N V Z X l Y W U V j O C 9 Q V l Q v Z n Z 3 e m Z U N T Z 1 b E p T T X Z U d m Y x M W J x Z X R v M G F 5 Z T J 4 W i t 1 M 2 F u Y W R p S V V a S 2 t h N j l 1 c i 9 2 d n Z 0 c G 9 P M z Q 3 d 1 N Q d X V H K 1 U 4 d k l L M 2 U 0 V k Y 5 d D E 3 M E 1 m d U 4 w T E R M V H A w U W N H R 0 5 k W k 9 h V 1 Z h R i 8 v T U V 0 e j U 2 O V R u Z G d h K 2 1 q a 0 N O b H N 2 d H E w W l k 4 V 0 x 0 N W 8 5 T D E 1 Y 0 R m Z G N X c 2 Z T Y V Z o M 0 1 n U G Z 0 S H Z o N 2 R o b k R S b G t Z W U 0 2 c X F R a 0 V C M T Y 5 e G N Q L 3 c w U j V L M G J H V 1 M 3 a D U y c F N R c E 0 v T 1 F 0 b T V M T W N i c j N y a z B C S n M r Y z R W U z l t Z E l r b U l 2 a X R M S V Y r K 1 M x V n I 2 b z d y W l p O S z R p W F B s Z E R v M T d Z L 2 x 4 b G p I c 2 x n c 2 V 1 d V Z P O V c w Y 2 V 6 a H R U b T F a U G 1 X T X Y w a 2 5 m R T d S V V N F N k 5 O M 0 g x Q j g v U m k z O G Z 4 c 1 B o b 3 p y d l E 4 d H F V c n R o Z 2 g y T l E v V m l n b j U y a V Y z e X Z Q M 3 F a T D I 1 U n U 2 W m k 0 Z n J z Z W V m S U x P W j B j W G d Z Q U F B Q U F x R H l F W U F B Q X d D d F F I Z n Z t Q U F B Z 0 F F b E V R V l F L R G x l c i t O d j h 2 T H l T Z j d i a n Q w T T h 3 d C 9 m V i s r L 2 Z h L 2 U r L 2 c z V F p t K 1 Z L d l h i d E 1 0 T i 9 W U W p 5 N H R 5 M n d 0 Z U M 2 c 1 h i O U R m U W M r N T d h d U k z N m R 1 d G p 0 d k s 4 a l Z X Q m w x b X p 6 V l h G e G l l e j J F a 2 1 T e F d J M m d x V G o r N F d I V n p P d U 1 6 S n l s T F I x b i t i T 1 h 5 Z E p p b y t M T W J a c l h M e H N r O U V 2 S k N S U X R 4 e H p s c F h a Y k 5 L d 2 0 z c 2 J n V k Z K a V V O c j F t N V h s M D d O M V A y W U V H e m I 5 d j N L e U R p a z Z 0 V 3 J h Z G 5 L W k 9 Q N W x z M 2 p G Q m t a S W t s Y X V P U m 9 L S F Z a b T B a S 0 8 1 Q n R Y T m V J Q 2 p V K 2 I 5 N n l 0 O X g z N z k y a m x S R 0 F s Y T d O W E c 2 L 3 M z b W 5 x T W d R U l V X R 3 l P R n d L b W 5 y U H U z Z W U w Q X B L U m x h d T M 2 b j h m e U J n M G Z Y d m Z 5 W W l y Z E w y e l F 3 Q W p C S m F 0 R z B u d H E x Y m V 3 V 3 h n R U F B Q U F B Y 0 s 0 U m d n R U F B S z h v S 2 l x V 2 R Q U n N L S G l K e T Z X S 0 l p M n I x V W V Q U E h p Z E 9 u V m 9 v c k h q N S t q V n Q z N 1 N l e D l O V n R Q R 3 N X c m N x T F l p S T B N V U V S R 2 l s a z N y e W M v U F d z R W 9 w e V l 5 S W x p O X V 5 Y 1 k x e m 1 I O H Z Y Y j c w c 2 x T U T N x M T F T Y l Z 2 R k d X M n B h d G 1 i T l d W V m 1 q Q i s v Z V V L d n Z q V m V z K 2 F z a 3 R W c T B V Z n Y z S 2 Z R N E N C S n B Y L 1 B B Z 0 t P Q n E 2 c E I 3 S 0 1 6 e W 1 w b V J y M T B h K 1 N K Q j h m a T R Z T j d X V z A 3 V S 9 O T k Q 3 W H V T a k t i Y 3 R H U 1 F v U H I 2 Y U F B R C 9 s S D Y 1 c 1 B I Q 3 d k T n k 0 Z W p H N n F I Y W t j W m J a O G x Y S j Z 0 T X p R Y 3 R X S H E z T 0 9 y S V Z v a V R 0 M l p k d W Z C N C 9 h W j d H V D V w W D d 2 Z F U z d m x w a 3 R T N D R V W G w z a S 9 Q b W I 1 V F F V R 1 J 2 d n B 1 c G 4 2 Z n V V S U Z C V V h s a m w x c 1 A 3 b 1 Z Z M H J L M F h k c V d M O V d t Y j Q x b z h O U G V j M E F B Q U F B Q U p 3 S l F q Q U F B T 0 F W U l V W M i t m c W V Y W E N D c z J j e W 0 r V j B u W G h M d X N z d W F h V E x M b W 1 r N U c w c G 1 q d C 9 y U l l 1 M m F p b F k 0 K 0 d P V U 1 H Z D l P Z G g 3 Z l R P M U 5 S a 2 F H N m F W Q l g 0 M 3 J Q M 2 5 R a k J H d l l v T F p i M j l y M U 8 4 c 0 5 3 V 2 J O V 1 d Y Y 3 Y 3 N S 9 S N F V H Q j J u U X J h O U t r a T d 2 M V Z w M z N Y c T V K T W 5 Y M T B l U j R T R 3 l X a T J 5 M n g y Y U 0 y K 3 R V V D N X L z Z y T E Z C T m Q z U m p U Z F V 6 U m 1 i b W N p a m x K Y m x 2 N i t S e F R l Z G F 0 Y z N O O U 4 v W X Z T Y V h u Z 3 Z Y d T B V b 3 J W c G R X Z 3 Z u N F d O U z V R M U 9 q Y j R t a n B N T H Y 1 b G d P U i 9 s L 1 Z z S F Z B a z d w Z W V u T T M r b m x 0 M z d T b 3 N N V m F 6 S F I x Z F d 1 Y l d Q V m p n b F g y c 0 V z L 1 R p e G J H a F h Y S E w w b m Z 6 S 0 N i d V B C T 0 V B Q U F B Q U F G U V d R a k F B Q U 9 B V m h j V j I y V 3 l F W U 4 1 b W x z b H Q 2 O E V U a V k r T F V Y e G N q S E Y r V k 1 y K 0 R H V m 0 1 Y X A r d l p p V F B I b H k 2 e m J z M U 5 X R G 5 p K z N i Z k x V e F p v O G R m R k p 4 e m g y c T h C e E U r Z H E z T V M 1 e H Z X T V d T c z F Z O V p L U 1 Z M b m p z M z A z S k 5 E V k R N b V F q d D N w U m 9 C V 0 Z S a 2 l H N G I w d E 5 0 e k 1 q S V l P U H o 3 b j B I N U h R N j N i W W F U R T N M V k d I a D B U R G 4 y T 3 F t N 3 N l R V l D d F d K M n R M M G w 1 b F o r Z E p r a T Y 3 d E p H c U h S T m N W U S t 0 c H Z U M F E 1 S 2 t P M i 9 0 b 3 l H R H U 1 M z B m Y y 9 V b W J 6 V G 5 y M E h q U U F z S W p 4 W V g z e n d v R k h G T 2 V W d 1 d I b T g 0 R 3 F C e X N 6 T W x T V H Q y b l d n V E h 2 U 0 1 X Z W p B U U F B Q U F C U U d R a k J B Q U N B V n h R V j J l V k h K W m o z b W F S V H p N R E t p S W 1 1 N 2 x Z M W R T W T Z 0 b S t p M 0 5 6 Q 0 1 2 Z n p D d 3 E x Z E h s c H R W b n R X a E d L a j Z 0 W j d 2 T T F Z N D d P Y j d W Y X l t e X Z l U 1 R N T 2 Z a O E 1 E O X I 2 Z C s 3 Q m 5 F M X R Y T l h x d E g z a 1 F j R 2 F O T F V 4 V H B 3 T U Z 0 R E I z Z F h a R 1 N J T G 0 z Z F F H U E g v e T F K U 2 s 4 L 3 B B b V Q 1 b X Z 3 Z 0 M 2 U 0 p L Z l R x Z E h m e l R T Z U R 3 e T B x W G 5 U T 3 N a M W 5 k Z 2 F x a E 5 i U X p 0 M 3 B T b z d P M C 9 U W m g 0 O T E 2 e G 4 x N k 5 i S V V w U 2 k y Y j F s T F I x b n l S c D J o L 0 w x Z S 9 L d G 0 0 a G 1 T V H R T M G x Y e l p p e j M w T H d U T j R w Y 2 Q w T z Q x N V F r T C 9 4 U F R 1 Z F R 2 M 3 h W O W 1 x U E V s c T N L Q 1 c 4 Z j M r d l N C U k 4 x e m Z T W E d I Q T l N L z U 2 e l d w c z I 3 e i 9 w Z E F B Q U F B Q U E 0 R V V J d 0 F B R G d G V V d G Z H Z u N W N S N l l 0 N W x O S n J l d D d 6 e H B k Z U p X e F Z k U V J a Y V p s V 3 V F W U J I a E l X c l Z 2 R j Y 1 L 1 h i d k 9 h a j R 1 S m 9 L Q 3 Z M W D N j T 3 U x T j N E c m 5 S c j c z b j F V N U t r c T Y 5 b 3 F 3 Z E g 5 R G Z 1 N z A v T j F N c k V a T 0 8 2 U j l l V 3 V x U j F B e T F k c 1 V W V G Z s K 3 F X Y k 5 Y Y T h y N F o 5 V 3 l l W n h h T l k v V D Z y W G J K R W 1 m Z m p W Z G Y v M m R x S m l Z N n R x M m Z i L z I 3 R D F v a k R I M G h t N W x R c m p 1 b l p 2 c j Y r O U x n N k I 1 Q z l k T G t n S U M v T l M r Y l d P M 2 Z 0 Z j B i Y W Z K M H h i T G J u Y 2 9 a W C t H Y n J 2 M 0 h Y W H Q x R n p o M W F z c E 1 5 d F h T V W w 3 b F p t Z H A r O C t m N l N D Y i 9 Q V W 5 j a z d S V V d H R 1 B k M j d F e l Z z N j k 4 c j d n N k 5 i U j Q r V 1 p 0 U 2 R w Y l p n N U p 1 c U p Q R z g z N H M 3 V D Z 6 b T U z N l A 1 S F B s R 3 I 1 d l Z V V k Z 5 a U 5 Z Z m 5 C Z 0 F B Q U F D Z 0 1 o R 0 N B U U F B c n l p e T I y V 3 o 4 Y U 9 J d D V u T U p y b U 9 Q U 1 R L Z z J i O H V W S i 8 v R m w r R m R H e F Z p Z H U x Z X J F c l J X M n Q y e G V U e j Q r R n E x T z N L W V N o M U 1 s S l N V c W N U a m t L R G t h N 2 0 x T z J x T X Z 2 L z F E Q l l Y R n N 2 b F p O V y 9 o Z W 1 W a 0 h E T G F E N m J u U 0 N y Z E N s Q 1 N n c X Y 1 e T N U N H Z L e i 9 Q b j Z E b m 5 q M m F 5 V n Z M Z D I r T D J u c l B x T n E 2 N G g r V j E y b V F k Z D F M c k 8 y N 2 w y Y T Y r d n Z a M G 1 T c 1 J W a T U v W k 5 5 N X l I V j Z 0 b X V C N T l h S U R l Z U d l a U h B N m 5 z c l B 6 e W 1 3 Q m V i W l Z k O G M 2 M 1 h l c U V 4 d m x G c H p O W D d o Z T h 4 Z X V s O G x r V X U v d X J U U n o 5 d W 9 5 Y z d S b 1 d r L 1 g 5 Z S t n W H l Z d m x D U V Z G O X U x Z E V W c H N C a 2 N I S 2 o 2 O W F L M W F r M 0 Z m N j R B Q U F B Q U F K d 3 R m d k 1 F Q U F D O G 9 y Q 3 d X S D Y r V k l K N W 0 5 b G s 5 b G 9 s M k c x R G V 1 b m F 2 d T N M Y l V 0 T n k 5 T H p y L z B n U 2 V y U n B h V U d Y d H V 4 d 2 5 H a W E 0 U 3 B x T W l 1 c D E v N H R z S S t t N 2 J z M G F Z d G V 5 c H N U M X k z W G J Q b X J G T G k r d E p 0 L y t y V 3 F X R z B o W V Z X M H d k d m p k R F U 2 Y 3 Y w M T l 4 R T d k a V Z x b 0 t D W W 9 X R U J L a H A 0 M W h k Z m N W b H V y U k 5 n M 0 x I c l Y w c l V 2 W G p Z c l Q x b V B P d m V u W n J X V z d m W H Q w U 1 Z D O D J X d U 1 u e m R l Y X R k d V V r W m t y b T g x W D R k V 3 J x V 2 5 q V 0 Y z W i s 1 S U s x M y s 2 V H Z l Z F R D Y V R u b n R x a U w 3 O D l n O H R X c n B K T 1 l j S 1 Z M O W V 0 R z Y v d V p k e W N 2 U E x E Y 0 V r N m Y 3 a G Z W W D N v a W o 5 T 2 0 y e G R 1 O D V J S n Z O V D Y x Y j F 0 Z n c y e S 9 Y O X o v T k 9 X Z n Z B d 0 F B Q U F C Q W V V e X V n a n p 2 L 0 5 Z R E F B R D h v e j M w M k t m e T g 3 W H F q W m Z 1 O F B a U y 9 0 R m V l L 3 N u c m R 1 N F M y T y t l T l N q O H o 3 d z Z D Y 3 F M Q 3 F 1 c 0 4 x d W Q y a j N u Z 0 9 T U 3 F 1 R 0 l z S 3 J u W E M 4 S V l P N z Z h M T N m e m J P Q U R 1 Z T J X e V d 2 N y t 2 T E J h e m N u T H l q W E Y 3 Z G 1 0 c F Z D b 2 Q 2 N T Q 3 c m p E T 3 l R S U F B Q U F B Q U 9 j b k t z R U F B S U J Y R k J Y W k Z S S V M 2 T z F s L 0 9 O W m Z D d 3 F L W E Y 0 Z k 4 1 d E 8 v W l h H R m d k T H l j b l R 6 a z V l U 2 Z z a z U y V n A 1 Z W V 1 V V V t a z J T e i t j b m Z a c F h O M z A 5 R G h y M G h T Z X A z W m V t W l l F N m 5 T M i s r T z B I T F Z p V H B y W m Z 2 V k 9 4 R m t k c T Z M V V d K N j d Z Y l k v b j V X Z F d 6 Y T h L W n Z 4 d 0 F B Q U F B Q U t n U 0 N N R U F B S U J Y R k J X W H l P K z R j N U h n Z V Z h c m o r e G V D T U V t a m 5 s S 0 x 0 Z T U y N U R B Y X Z X U m o 0 L 2 x w U D N N W n B Q K z g 5 Q k F w Y W Z u S 0 R J e V J K T D B 5 c k 8 z N n J P d l o r a n Y r V 3 R s T X B u M D R E M z l G S D Z T e W p N Q U F B Q U F B R k Q x R V l J Q k F B Q 3 Z L Q 3 F 5 e T l l W E g w V z h 6 Z G Z x S T d 1 O X h P U H o y b X l l T 1 E v d X p 5 b X Z s T G x u T n B 1 T U F F e V M v U D M 5 O U 5 D S S 9 u c G 9 S S C t Q c k F r Q U F B Q U F B S G l H M m R z T E F B Q U E v M H p G Z H J 1 c 3 A x Q z V n O H B s O W J H b 3 V O a n p J U m d B Q U F B Q U F F Q m x J d 1 F E Q U F C Z V V W e n N r Q y 9 i S V h x Z D F k Y z d s V 0 F B Q U F B Q U F B Q 1 Z q U k F N Q U F C N F J Y R 3 h Y Y j V X S 3 N H O H p X b 3 Q z W k x T Y n Z m O H V X Q U F B Q U F B Q U F D V m l S Q U 1 B Q U I 0 a G Q x Z V F p V l l G V 0 E 3 Z k M 1 Y l V W R 3 h s M W N D Q U F B Q U F B Q n d i a E d D Q V F B Q W p 6 d X k v W j Z W R U 1 6 c i 9 B T n N r c V Q 4 Q W t J d 0 F B Q U F B Q U J 3 W V N F R U F 3 Q U F I b G R j Y k p j a 3 R r T 3 N B Z 0 w 4 Z l N W S k J R V 0 Z Y b D R K Q U F B Q U F B R E F 1 V V V J Q m d B Q V B L N z R j Q 1 d Z N y t I e n F P Q T k v a l k v U 1 Z K K 1 B w V m d B Q U F B Q U F E Z 3 d r S U l C Z 0 F B U E s 3 R T d w U W s r Z m h R Q 2 V a d C 9 n R 2 x s V 0 Q 1 a F Z T Q 0 F R Q U F B Q U N B Q 3 d z a E d B Q U E 4 T G d T a D B P U z V N T j J p R j V Y T G R C Z m t w U j d p Q k F N Q U F B Q U F B Q m N X Q W p C Q U F D Q X g 5 a 1 B i N G R v c F J M T T Y w S 0 N B e V Z K V 1 R s N V h s N E p B Q U F B Q U F E Q X V V V U l C Z 0 F B U E 0 1 d U w 2 M E V z L 3 B 3 S n B p M 2 h Z V U Z T W k t 5 Y y 9 L O X Z C S U F B Q U F B Q U l C e m l 4 Q U 1 B Q U I 0 b k w z a 2 N B a G 1 K U V R 6 T n B Q S n B N Q k F t N 0 t 6 c V F R R E F B Q U F B Q U F Y R m t J d 0 F B R G d j U 1 d I U X p B Z k g z N F V x U X B D U X d L V W 1 Y W E k y O H N B Q U F B Q U F B Q T R w L 2 p O R X d B Q T h M Z 1 N 4 N U V R a k R Q Q n F v T E l p R E N s S H N q M j l q S U F B Q U F B Q U F E T 0 t V S X d B Q U R n Y 1 k 3 R G x X Q V d R c k F x S V N Z N l R L b X B t Z D V l Q m d B Q U F B Q U F 3 R G x G Q 0 F Z Q U F E e X V w T V F w U 2 Z J e D g 2 T k l W U k F U W F Y y W l d i a 3 F L c k o 3 Z X l r Q U F B Q U F B Q U R u R E w 5 N U F n Q U F I b W M v W E F s b X R W S U p W a F h F M U F p V E p L V 2 1 V U T B H Q U F B Q U F B Q X V I S V J n Q U F E Q T Q 0 e n R F Q z J F W U Z W Q m R G U n B D T F k v T m N 2 T E t 3 R U F B Q U F B Q U R o M 0 N N R U F B S U R I b F R o S 1 F 6 Q W Z 6 Z 1 N y R W 1 L a W o 0 U m d H V j V l Q 1 F B Q U F B Q U F 3 T G x E Q 0 F Z Q U F E e X V 4 S E g 0 V E R B Z m Z o U 3 B D c 0 x D c X N u W D E w Y z c 5 e H p 3 O W x J Q U F B Q U F B Q U R P R 1 g 3 e k J B Q U F Q S T d 0 R U t 1 Z X V u V n F L Q 2 x w c j d l W E F R Q U F B Q U F B Y 0 0 0 U W d n R U F B S T l 6 S E s 0 R X M x a E 1 Y b D R K a m 1 q Y z h D S W x i M C t S M C t u M D l s S U F B Q U F B Q U F E T 0 N V S X d B Q U R n Y 1 k 3 R F F Z d k Z U Q 1 Z Z V m R H N F F X M F Z G Z G 0 x b X k w U k F R Q U F B Q U R B Q l l J U U R B Q U F l Q n l W W U Z W U D Q 0 Y T F K R W x i a 3 R r U 0 V R Q U F B Q U F B W E J n S X d R Q U F n T W M 1 W G F V a G 1 O b k 1 q e U p W U l o z W U d 2 T D E 5 V k h T M W h S d k x 3 V U F B Q U F B Q U 9 D Y z R E Z F B B Q U R B N H h 3 T 2 x 5 V E p Z d U Z I a 2 F v a 2 9 X V j l y V j Y 3 e m R 2 T E F B Q U F B Q U F B T 0 N m N H p S T U F B U E E 0 c D R O S 3 N L c W 8 v Y V d O d F h W Y m l n N m 0 1 M 2 g 3 S 1 F B Q U F B Q U F B R 2 V O M 3 p 3 Q k F B Q 1 B P M 2 9 t R 0 Q r S 1 Z D W H Q y a m F X S k M x Y 3 Z N S E x L d 0 V B Q U F B Q U F E a D d Q d D V l Q U F B Q S t P Z H h P a 3 R E T U p Q S j V P V 1 Y 0 R m l S R V N H S 3 F 4 d X R S V X M z c V g v Z m R o N l p j K z c 4 Z F N x e T I z V l J y V W c x Y m x q N 2 5 J M 3 J k R H J s Y 0 x o a 3 R W c m M 3 d S 9 k b D Y 3 b 0 d t R 2 5 I Y 0 F l T 3 B T d j h i L 0 1 s e V R W c m h X c F B q M F R 5 d l R K e n k v U 3 V B b C 9 T N U t D Z 2 1 3 Y V B L R E x H Y T c r M U R p Z E x w b k 4 1 Z j g z T k h I U 2 Z H M 1 l 2 R W R t c z B s U C 8 r Y 0 d 0 N 1 l m S j g 3 V G 1 u V 2 w y M T Q r O S t R U S t m c G F 0 V 0 p W a 2 x v M G l 5 d n p m U U V B Q U F B Q W N E N G p C Q U 1 B Q U I 1 W C t z d D d x c 0 N x b 2 5 a d E c y d m N o T G 5 L e n N s W F N I Q k F w Y y 8 z M 2 l l V G x a b V Z x M n Y 2 d G p O Q 3 N C b X p W d X F y N y 8 0 N H B l Z X Y 2 b k 9 K Y n J 1 N V Y 1 b j d 5 M V l r N m N V M 3 h x b E 5 x L 3 J x Z j l W b G F w U F F R T V h G Z H Q z O T R Q d V N w Q z R k b S t y e G Z 3 O D Y 1 W F Z P K z J P R n Z 2 O X B q a V R w c n R 1 d l V F R k J r V n U 3 b j U r d l Z x N U 9 O d n A w N j l 5 a V R C O U o 4 d m Y z a 3 l T d F h y d E 5 D e F p 0 a 0 w z R U l V Z U p R e V V P a D B w S 2 5 J Z i 9 m K 2 4 v M m U w T 0 Z S Z l p W V m h z V j F G U m l Z c U x p M V Z Z V k t M a V l y d U t p d X p x M H l O Q m o v M T d Z T G 5 y W G J 0 e G w r W X R X R m R 1 Q 0 p h O G R a K 1 d M T n N z U 2 N y S X p O V z d I L y t x c G N 1 M 3 F I Z V B C R D N 4 Z j Z m K 2 5 R Q U F B Q U F B V U 5 V U m d n R U F B S T l 6 T 0 o y e V d L Z 0 N x N H A 2 Z G 1 1 b E g z N m F v O S t t T G R I U U c 3 d D d a U T B G Q l V X b m Z D N V p i b D V o d W Z m L 1 h y Q l d C U V Z G b X I 5 b 2 d 6 c D F h Q 3 B K V 3 J w O G l 3 b 0 x p e V Z K Q W Y 2 M l U x N V B Y b D Z C e G s y Y 2 E x e C 8 4 Z l Y w Z m Z I M W R M Y y t I N D I 4 V D M v T l R U U 3 U 1 O H h M M U p 4 N W l U c m V s U E h Q e X Q v Z l R 3 V U Z 4 Z n A 1 O H N K V F h z T 3 h y R m F M L 1 A x O X R U O H R 5 N 2 o z O H B z L 2 F 2 b X F K T 0 0 2 U D c 4 M G d I T T Z Y Y n B 1 e U V 2 R y 9 m c j F Z a F F l R m 1 4 Y 0 J 3 Y j R x Y k R B T G t t Y S t k Y 3 F O W X F 2 c G V 2 N m R 6 a W p k U U V B Q U F B Q V V O V V F n Z 0 V B Q U k 5 e l V R b F d a Z F d O a l Z L Y m h I a E 5 t c k p J U X d a M z l m c W Y w e n V 2 R D F l R H V K c H U 5 K 3 o y R W w w M z V P V U t u N 0 h i U z d S d 3 l T W k p r c z N t c T g 3 d F M w T 3 c 2 Y k 5 X R 0 g w d W J k M m c z R X F 0 W S 9 u N V d X V T J t L 1 h a M X p P V W s 1 T j N 3 c j Z w Y V Z t Y X Y y a j l D Z n N j c T F Y e m V u c j F 1 Z H R s c 1 p o a z h i S E l Z a m J M e D J L U m o 0 O U Z C d z V t N j V t W H Z w T W t Y W F g 1 c F J w K z I r V 3 l X a T J 5 V 2 4 z a z Q x U C t k b 1 Y 1 K 1 l Y S 3 l j a 3 Z 0 K z N Z K z d s N U J Z c U t D R E d 1 W F M 2 W G 5 u e D B z T z U r O E g w Z E 9 w U 3 Y 3 M y t h b z k 0 O U V o U V U 1 S C 9 L N 3 d J Q U F B Q U F R R l Z G Q 0 F Z Q U F E e k 8 2 W F J 5 S G x n V k 5 x Q m Z C e j M 5 d 3 J k Y X V H U 1 R P c l Z 2 V W l s e l R K d z B Y e X Z X Y k Z W d V h v R W t h Z k d 5 e m R x Z j l v M E d E K 2 p z M X U r a n o 2 W W F X d 2 d l N F h L N V R q a j I z d 3 Z X N n R D a D B 1 Q 2 5 T O G V t c 3 R s O G x Y b 2 d T M H V X Y n p i N l B Q M 0 N 0 e W R k N D Z 2 U D M 2 N 0 N n b U p O K 1 g y c E p D a z h 2 S n I 2 O X J s V X k x W W 1 h Z V B t M 2 V y V 3 V Z V m l h M G R J a 2 l a T W 1 p K 0 h v L 1 N z d T k 0 O U V w U j J J R n R y M T I v W D l m M D d 5 Z C 9 m Y W 9 6 c D Q r T 2 p 4 N T c 1 U 3 B s W n V S W E 9 h N 2 M 3 a k 0 v e k Y y M 1 F w a T I 3 V D d q T 0 l Z T z c 2 Y m t u a H h q e l M 5 S 3 J J O G R y d 2 F J T k 1 w d E 5 t d n p q L z R 6 N 1 p y T l p I M z Q r e G J n d X R q c 1 V G U m 1 p L 3 p 3 N F F C d T M 3 T m F O M T N j a E F B T U F B Q U F B W E R B S X d R Q U F n T W M 1 b k p M R l F p V l l W W F h a c F k w V U U x M W R Y N C t a c W Z a d E c x Z k t u M V h 5 O W h U a l h D c E p T a z N M V k d w Y X B y c D N h Z U h X T D J u c n Z 0 T W U r N 2 R w U z Q z U D N i d T B s Q 1 Q 5 O V B N O E 9 a M G 5 E c y t P V j F 4 c z F 4 d n Z U a l N 1 S D M 5 N G 9 G b z B p e k 8 y U G R 5 M F p i Y 2 V 2 T G V m R m k v Z n J Q V 2 J k a 2 1 T N n N U V z B Q R G J y d E N 0 O T d 3 d H A 5 T 2 x 6 Y 2 w 3 O V B v T H Q 4 d l g 5 M m d R d G 5 O W D J p b H Y 5 N W l U a z N m U 0 t y U 1 Z x N U w x M 2 R q W m J 2 Y 0 9 I Q 3 p k S 3 R I c G R P b i t S e j V 4 Y T h 2 S V B H U j h m d V N w T D J T e E h L M H V X N 2 h r a z B L Q 0 E v V E 9 h O E 5 Q Y V g w Q U F B Q U F B R l J s a E d B Q U F N R G p Y Q z Z u M T d m W l E 4 V k 1 K c F B 1 R 1 h h R m 5 u d j F C M D J Z d E V B M 1 h O L z U 1 Q S t k c G d C L 2 0 0 S 0 R B N H l 0 K 3 F 4 V 0 g v b j c r O H J Y N n F P R T l r M V Z 0 M j Z O V X h v b k 1 q e k U 3 W H J k a H A x Y X Q y R 2 5 j U j F T T F V B S E Q r W m 8 2 d l R T W U 1 6 S H g 2 T G 1 U Z X R x M V p x d G t x U j Z k Y V B W O U 9 M W W N z Z S t x R m F F Z W 5 S d G 9 h b l R s M m 5 v R G Q z V k 1 M N l d T a 3 B L O V B 4 V E 4 r d i t S e j V X Y W x x V 0 Z p L 2 Z M S 3 Z W S X B Q S k p K Z k x w U W Z 1 d V Z y a D R k W D A 3 M z l k b z F m Z k d x O G R 1 M U s x Y z l j Q k 5 Z Z y 9 1 c V h q T j U v K z N 3 b X I y Z m J z V G R l O U Q z O G d T Z X J m d D U z d X Z 2 M 3 l F M z R I c y t l d T F i U S 9 s b G Z Z d m 5 O W D Z n b m 1 P b G p t W G x o b z B B b m 5 B d 0 F B Q U F E Z 2 Z F R U l C Z 0 F B U E 0 3 c G R M R W R Z a F h Y d V d N e n R i d T B r Y j c r Z n F h N m Q y b X V x T W p R Y 3 p y K 0 E v Z j I w d 1 A z O X R Q Q W 9 h O G 9 N e X R Y V i 9 X N V J B K 0 8 2 S z h G a X p i b 3 Z 5 K 1 Y z Y X J 3 d W 4 0 Z D V P Z n J v M 0 V U N T V a c D Y 5 U 3 V x W W J l M k Y y U z l O M j R 2 O H E w Z i 9 M b E 5 H T 0 x 3 W D V Y W G F Z b W p T O H l R c k N F R m 5 H N i 8 r N n J L M X p u c 0 t H O T V H T 3 h h T m d 0 d m Z Y S 1 d 6 O X A z c 0 w x Y X Q r M n N l N G V k b 1 Z p Y T B j c W 9 X V j l T V k x h Z 1 d 5 b H B X V V o x N W N t T k Z S R W V M Q W F O Y X l 0 S G J 0 V D N V S X d t O D F Y a 3 Z U Q 3 E y T 1 Z r M X Y y S E s r a U l y d n h l Z E d T a m R x O T U w Q z V h e H Q 4 W F d l M X Z h U 2 h F b H J H N l l s S E J o b j M 3 W G F I S E N X b D c r d n J a N V h a N 1 A 3 Z j J w S 2 x t e l Y 3 W G 1 r M T I w M k R 1 c X B P Y k p S Y n U 1 L 1 Z L Z 0 F B Q U F B Q U x n U 0 V Z Q U F B d 0 9 N Y 1 R x Y 3 N a a 0 t 3 c X U 3 U k J 3 Z m 9 0 b n R H N n F u b n Z 0 S E k x N F l y d U Z w Q X B j K 1 p u W k 9 u c E 9 S O U 1 w d E 4 4 d l c x c X J p N F J F N m 5 V e G t a a C t S d j g x V l M 4 a j Z a V E N i N S t W b G x 0 N W Z J N F h B c V B x N D B Z R n E r T W t u T F Z 5 Y T V q Y m N w Y V k 4 U i t O a H N 2 c n A 1 Y 0 Z l d F N 0 e G 1 0 S m M 0 b k N v b 0 t D c X p E c H Z O V n l h V F N X R 2 g x Z l R n a V A 1 S z J y c F B m O D V a T G F s M G k 4 Y i 9 Q b m F E V 3 p Y a m p k Z D N j V H Z M S 3 p l d l V B Z l R j M 1 J 3 M F F i W i 9 I e l Z 1 M 3 R D b V R r U z E y O D N 6 Z 2 F 6 V 2 8 5 d V N Y a H N r V m g 2 U m 8 2 e X N v K 2 V I K 1 o w d W 9 5 e n Y z b 2 M z a m 9 5 S n J x N n J G W W Z 1 W n d 1 T 2 V Y U 3 Z 4 L z d U S 2 t I c 3 V U c m E 5 V j d i O T Z q M E 9 C Q T Q z b V Q y Y V R D U X J 2 e G 5 U U 0 t y N l h P S F p 0 c D U 2 N D A 3 Z G l W c X M 0 Z G 1 w V U p 6 U U F B Q U F B Q U 9 G O F J n Z 0 V B Q U k 5 e n V W d 3 l X L 2 h G Z T F V W E Z s W k 4 5 O T d W V j I r L z k 3 U C s 3 N G 5 Q T m V x T m V 4 U V V h S 3 V V d W J L e T h 6 U n J 6 a X J q K 3 R J M k R m W E t z N 2 Z w e G R m S G F j N 2 h 3 T 2 F J K 1 B v e C t t V F V 2 L 1 R W d D M v b y s 1 L 2 1 T Q 2 9 O a H o 3 N G J F c V p j Z V B x U m l z b X V y c F M 5 b W Z v d G l F O U Z C W m F 6 Y T E 5 O H R U R m 1 q e D F j W m 5 u e G 8 x K 1 h K R 1 J S N 2 R h L 0 d 6 M G R P U H o 0 Q U d k T l h Y N k 1 p M W F 0 c W 5 D O X l r c V B G c k 5 0 V 2 J 0 T m o z M S 9 E Z V N w S 2 N m d l V H Q n g z M k h M W n J W Y 3 p 1 R G E 5 Z n V O Q T B i T V V x U 2 R P M 1 Y 3 Z D B x M V Z h d j N h W k h u d n l p e k h 4 M z N E Z E t l W G 1 G Y n Z l S 2 k r M j Y 5 N k V Q M 0 8 0 R k J 0 c j A 2 Q U 1 E a k 9 1 c 3 c 5 d F J m d j N E T E 0 y Z H Y w N T F Z b X Z v b z V F a m p H b z F B Q U F B Q U F E T 1 o 0 U m d B Q U R B N D V 3 T 3 A w d 2 l C R H N m W E 5 Y b k V t V m 0 1 Z X F y Y i 8 v U W 5 m Z U 4 w c k N o d m R X b l o r d X p y a F p h d T M 2 S E 5 t e m F y Z n p E V l Z o L 3 o x K 3 J K Y 3 M z N i 8 3 a G Z T V k p t N V A y N n F u b n Y x S H l 0 b j F s b n Q y W G t x R 2 5 u d j l H d S 9 j Y 1 B j L 0 t i R F l w S 3 p 1 d l R G O W Z x N D h l d U t l Z n h r N z R X d 0 9 2 U G J P e n p m N z R j N V Z X c m s 0 M n J z T k N n N 1 J 5 Z G J L V 0 x O d D h T c z h m V E 0 v U n d m U W N T V k p K a W F O T S s 5 c j F P O V I z N E h Q R z l i S G 5 o Z j A 2 Z G J I Y m V W O U h x c 0 N P N T I v e l Z Y R n h p Z X o y R W t t U 3 h X S 1 c x V n I y U j M x L 2 0 2 L 0 N 3 N D h H Z 1 J r W k 9 V c m F 1 a z l 6 N T Y r V E p N W E h 4 U k N B Q V F B Q U F B Q X V H S V J n Q U F E Q T Q 1 d 3 V G M X V 1 b l V k d U h 0 e E 5 0 V 3 R H N k l Y W G Z 0 Q 2 I 3 M D d V d U l s L 3 E 5 K 1 Z s N m w r W E U w M W l L d X B 3 R U M v M H g 3 e m t h Z S t x R E R R a 2 F T c 3 J O d 0 t R N m E 4 d k 1 K e T J 4 c l V y N m 5 O U 1 h 2 V X N u a z l M V n k 4 M G J o L z J h V 0 5 k S E d q a T h y O U 8 5 Z X d R U z I x Y m x H L 3 p Q M k F n T k o z M n J r c l Z l O S s v R 3 V a Z H F 2 V j U 0 U m h r Y 3 Z s T X M 3 M k 1 w d k 4 4 d l V 0 L 2 J H N 3 Z L U H d J a U 9 D M 2 J a T H p E b V V y O T k r W D J x O F U 1 d F c 4 V V p i Y W x x M l c 4 W G N F V D k r O D R S Z W Z X d T h a c z F a S m F 2 V m 9 v L 2 V 1 V S t o d 1 V H U 1 N y Z D J Q U E k r a 3 B S N k l N d j R u S k t h c V Z F Z m x i N m Z q N D l G d z R i M n F 2 Q 2 R B Q U F B Q U F B N D N 4 Q 0 N B U U F B a j N N N V h W U 0 N u V 2 U 2 Z G 1 x b T c 3 L z h q N z R k K z Z k b X p G c X B q e j Z m Y X J U Z E 4 3 e X Z y c i t t N D J t T k Z 4 a m 9 y N X l j b z V W Y i 9 2 N S t 1 c X J Q S m J x O F Z 4 d D F Q M 3 p X M V J I N 1 V 6 T z F k M S s 2 S k d u c z Z N Z F Z M Y 2 g 5 T z B F Z m 4 5 T H p 0 T 3 J Y a l Z H d m J x M j B P V 2 x Q b W Z t Q 2 c 4 c y 9 6 N n p a e F h V M G Z O Z 1 Y 1 Y l l W R m h i c i t k Z k d x c k N 3 d U V 6 Y m l M d X U w b 2 k 3 c n R M V T Z j d l V x W D B U a F l R R X V y W H Y z W m V 1 V y s 5 K 1 c 1 T F V 2 V X N M U G Z Y b z R I T G 5 r S 1 N v e U Z E Z E 5 L a X J j Y j F u Y j d v U m d q V n N V T n V 0 Y m U z N m 5 l V 0 d Z T F B t c k R M d V g 5 K y 9 v M E t E Z 3 p U b z F s Y 2 x T W m Y z Y X E y N 2 J y M W N r d V R y N j Z Q S T h C Q l p y U m J a N 1 E 3 T m 1 i Z l d x Q j d y Z j l W b G l v b X V Y d U U 2 Q V F B Q U F B Q T Q z e E N D Q V F B Q W o z T z Z Y R E p S Q 1 h i Z W l h N F J w c 2 N l S H F n N 2 J 1 b W p 6 V W w 3 b E o y V H A 2 e X N Q T F Z 0 M C t p M H h 3 b 0 0 4 S k 8 v b j F Y c G 1 Z Z F V V d U p R b n g 0 S n V t O T R Y O D F m d U Y 0 T 3 A z d U Y y T E t W U 2 Z y O T h K Y U F 3 N G I y M W t X M U k 4 c U 0 x K z d T e H J y N n l r d F V 1 M V p r d V N I W W 1 U a D B x R U E 3 Z D Z W V j J E N X R 4 a k t O L 0 9 B W G Z m L 2 p i R D M z M U 0 x c T J L R F d H Y z J 6 Y n N O T 1 h U M 2 8 r W E x i S 2 p x e j d I a W J 0 K 3 c x U G 8 r Y k 9 G Z m p K c z Q x c m 1 m T V d x a 1 p z M V p L a 2 p w M 2 J L Y m 5 u a H l p b W p F U j J y a 3 I x U W p B b 2 l K R G R O d V F u b W U w Z m d B Q U F B Q U F x a X B D T U F B Q T R I R X V w M l F x Y j E 4 N G 5 C Y 2 l 3 b 0 1 W R W Q 3 a 3 J N W j Q r N V U 3 V l N N c V R B T 0 h 2 c U x N c k Z 6 a i 9 r d H Z q c F B k W H Z i Y 3 J D T k d q N W x a N 3 Y x e G 9 4 O V g 3 V n F S c D c y T 2 5 5 Y 3 Y x S 1 F w a T h y Y 3 Y r Y n E 5 d n J Y M 1 Z m c j R r W V h h Y 2 V 1 T l B Y c T N r c S 9 U V n Z p M W l k e D N Y W k p w Z H N M U H Z q W X A z c j R 2 b X Q w U m U 4 M n B 6 e D N 4 L 1 p O b E p 0 Y l d P W i t m a 0 d o b G k 3 Z k l r b X F Y U 3 R D O F h F M X k z M i t a c 3 p S c W k y c j F W S m 1 l O F l q R l d 6 S G 5 n L 2 1 a N 1 Z L a 2 h y R T F k V E 9 Y Y W x H M z B j Z U d L Q k p V e G Z y d 0 1 G c 0 R S M 2 N Y W k d S S W F m O E h n Q U F B Q U F B V k Z X R V l B Q U F 3 T 0 9 j T G l j a D J E O W N q Y W l 3 Y 3 U 5 Z j N E Q l d 4 U 1 d s M V V s e X V i U W x l Y S t j V H B k Y m 4 2 Q W d m O V d 1 N V Y 0 T l p y V m F 6 b m d 0 e D Q 4 d l N j N 0 Q 1 N V Y x N z l 4 Y 0 5 X U E N s W n F X V m F i U D Q v O D N T R 0 d o U W Z y c G w v b X k y M H U w W U 1 r R 1 h k N n I 5 U 2 4 5 M 1 Y 2 Z H V G W H g 5 V 0 x L Y m N 2 T X l q V k N z S W p 3 R U x W c V h x L 2 N m c n Y z S E Z S O F h F M E Z C Z m 5 y N 2 1 G W D Z 1 N W h W N 3 E x O T d 6 N k t V b l M x V m U w M V l N a i t o d j M 5 N m R t Y W 1 W a X N u S G R v M n R M W G R L N m d a Y X U y S 0 l w d n k v V n J O b X J O V 1 g 4 c y 9 3 M 0 N n Q U F B Q U E 0 N 3 h H Q 0 F R Q U F q M 0 0 2 W F R L e k h T T E s 4 Y z d y d 3 l W S l d W b T V l d X Y 5 W D h v T n F Q T H p D O V c r Y l d Q Z E 5 M Q 3 J M Q m J 6 V 2 M x W H I y N j B t b D R j V y t a K z g y W j F K V W 5 Y O W U 4 b 3 M 5 b W t T Y i t W c l J Z e m 1 V e T Y 1 O D Z y R k Z R d F F I L 1 B Y N n V u S D c z a G x J T 2 p H W C t 1 M U I 5 L 2 x q M 2 I 2 M 2 l y R T d k c W R l T F d D d H R i T n E 4 b k h 4 K 0 x W a W R 1 V T R u R H F a S 1 N F c F U 0 S E h L V U h Q M 2 V O a W Z 0 M F p m Z i 9 x R 0 N 3 b U x a L 0 t 5 Y X Q z Q z l N a k l P R 2 U w S D A z T W t T Y W x w b V p L a z R H c i t C R 0 F B Q U F B Q W d B c 0 N J U m d B Q V B B N G w 5 U E Z M O W t o U 1 N w e H V K L y 8 1 W E E 0 T l h Y N l V v M y t m c F p 5 Y 3 Z J V k V S N n N M a D J i N m V m S k N 5 V k p O M T d m U m V N b n p k Z m 8 3 M l p x M X V 6 V n V t b F F W M 1 h 2 M 0 Z 5 K 3 Z 0 W X p t a i t o U l p 6 d X Y v d n F D d H R Q S m F 5 O W V Y Q T N E Y n l t b y 9 6 O G p x N G h h Z X Z S T T d v c 2 x y S m o z R G F r b D Y 3 d D I 3 N 2 M 4 V k x U c 3 Z U O G F 6 O U l r b n A w Y W F t Q j E z Y X N j T z d v R 2 1 F c U t y T H I 2 U m U r c m J E U H B p M T d 0 R 2 x M e G V l a 0 p h N 2 J y b G x 6 V m l s e C 9 R N U p V d D A 2 T l N y c 0 N 3 Q U F B Q U R B K 1 l R U U R B Q U F l S n h U V k l M O T A z M z Y 1 V F R 0 M j U r a F E 0 Z n l K V W s r U G o 1 Y X V I a W p Q d m h z a W x H U l Z D Y z J T c T g 4 Z T V z V 0 w 5 M W t Q T m V 1 Y l d P M W J s V m Z M N 3 c r V H J 2 M 0 h O Q W I 3 M H p R K z U v O H B z L 2 U r N W R x e G 9 S N z V W M G s 2 Y y s v M S t p S G 4 r Y k l 6 O D h x a z h t a 2 5 i d l N q T G J 3 c 0 d w d W Z S O T Q 5 Q k 1 W R m h W W E 9 O Y X h a N k l 0 W D U y c 0 h i d F R L K 3 d y U 1 V N R 2 Q 1 U E 4 1 b X V j Q V h Z O H M 5 a 3 N m M z l m V 1 N 4 b T V l U 1 V m d C 9 C d 1 l I c T J h M m x m a m t j T H I 3 N j F u a W p m M E t M d U J Q T 0 J 3 Q U F B Q U R B K 1 l J U U R B Q U F l S n p M N V p K R U N Q W l B 0 a W N s W F F z W G J 6 U 3 V M N m 9 W c m t Z T m F o d l h Q Y n E y M U 1 Q M 1 h h U E F R R n V a W j l z a 0 5 O Q V g 3 e i t v Z H o v K 1 Z Z d V d i b E t 2 N 3 E y O E d v Q k p V b n k 5 R 0 t Y c 3 p 5 a T N y W D I 3 S m 0 3 W D I z Y n N y e k N 3 T 2 w 1 T 1 R w N X l j d k p P M k N j N 0 s w O H Z Q W E 9 M V E N i S l p 2 T 1 R 2 O D B x b T c r Z m h n e D d R N U x V N z h y U 0 0 4 R 2 N U c G Z l Z k h l Q 2 x x M U k w b H N 2 M z Z u W W l 5 S z F k V n V L R X R k d E 4 4 Y n k 4 N 0 9 x W j l l R V U x b 2 J B Q U F B Q U F C V k h T R V l B Q U R 3 U E p k T D d J Y j R 6 O V l n c n F a V 3 J k a 2 1 m M z l m d F c 0 U n I 5 N D l F b V N 6 K 2 V x M T U y O V R h b H E y T G 0 z V D R J V F B S M G F H N k t Y L z N h c T E 2 M 2 N v U G k 3 R 3 J j M X N N U n V W a H A 3 Y W R q T 3 V Y c l Q 4 L 0 t 3 c U x p N l J 5 V 1 N T c j Y r U G F r U 0 Z h a 0 M v R G 1 y Y T J Q M 0 1 z W W x q b m p v Y 0 J K O G J W c X V Q Z k h 3 c 0 o r M W 5 O c H Y w b j R j R 0 t q M D l S N U d S S V p L a 1 Y 1 N j l W W j k 5 U F V O L 3 o x O H J r O G 1 r Q i s v c H A v R H d h a W N a Q 1 F B Q U F B Q 0 E 4 N F B K V l p C M z d 2 N E Z E Z 0 F B Y 0 F y K z k v S V k 3 V X Z K M E J j Z l B P a n R w Z U E 4 V U Z M a W t O M W V J a 2 5 5 O C 9 Q M X l s Y W F 4 Y 1 Y y R l J T V V Z t O E Z C T m h r d F o 0 O G R B S U F B Q U F B Q U 4 1 R k p S Z 0 F B U E E 0 R j V W Z 0 9 B M C t Q c F p U c W 5 T c V R M N i t W d m 4 2 V 3 I y N k J n Q U F B Q U F B Y 0 h y T T N s N E F B Q U Q 0 W i 9 M V U 5 u V U F B Q U F B Q U F E N F p 5 S U V B d 0 F B S H V k e W l V b 3 d B Q U F B Q U F B Q V Z D c E N N Q U F B N E h r d W w w d 2 l C U U 1 B Q U F B Q U F F R G x J U V F E Q U F B Z T U 1 S k V C Z 1 l B Q U F B Q U F J R E t S Q W d H Q U F B O H p 1 V n l j U 1 l Z Q V B E N 3 l 2 R U F B Q 0 F B U 1 V S Q l Z B Q U F B Q U F B S 2 h V a E d B Q U E 4 Q W 9 6 S V J n Q U F B Q U F B Q U F x R V N F W U F B R H d P S m Z M N W U w b E F B Q U F B Q U F B N E F K S E N B W U F B T H l E U 2 p B Q U F B Q U F B Q U J V S W t J d 0 F B R G d l U l N D Q V F B Q U F B Q U F v S k l S Z 2 d F Q U F B Q U F B Q U F B Q U 9 D Q 1 F 3 Z 0 d B Q U M 4 Z 3 M w U U F R Q U F B Q U F B V U p r S X d R Q U F n T W U 1 M k E 4 U k F B Q U F B Q U F B b F l 3 U U R B Q U F l S V h K U k M w W U F B Q U F B Q U F B S 2 c 4 a E d B Q U E 4 R G d Y a F d B Q U F B Q U F B Q U N v W k l S Z 0 F B Q U F B Q U F B Q U F B Q X V P Q V F n Z 0 V B Q U s 5 Z 0 0 w U U F B Q U F B Q U F C V U p r S X d B Q U F B Q U F B Q U F B Q U F Y S E F J d 1 F B Q W d G Y z R P Q m d N Q U F B Q U F B Q U F s W W d R R E F B Q U F B Q U F B Q U F B Q U J j Y 1 F q Q U F B Q U F B Q U F B Q U F B Q m N j Q W p C Q U F B Q U F B Q U F B Q U F B Y 0 1 F a E J B T U F B Q U F B Q U F B Q U F N Q U Z o e E F N Q U F B Q U F B Q U F B Q U F B R n h 4 Q 0 1 B Q U F B Q U F B Q U F B Q U F G e H d D T U V B Q U F B Q U F B Q U F B Q U J 3 d 1 N F R U F 3 Q U F B Q U F B Q U F B Q X d B V 0 h F Q X d B Q U F B Q U F B Q U F B Q U F Y S E V J d 0 F B R G d j U 2 F U d D F j Q U F B Q U F B Q U N B Q 3 g w a E d B Q U E 4 R G l U V E p M T D V l M W x B T U F G S n p Q e m t E N G Z Q V j J K N j d l Z j A z R i 9 u R G h Q b z c r Y m V V N 0 h C Q U F B Q U l E S 1 J n Z 0 d B Q U E 4 e n l R U m d R S E F 1 W m V W b m F k e E U r Z H E w K 2 J k N T N U Y 3 h j c z J h Y z c 4 Z G V k M F R B Q U F B Q U N v Y k Q 3 Z V h n Q U F B U G p u T V p s T W N s R U p C Z 0 N W N X N 0 d l o r c W J I L z Z x c 0 w x N 2 x 4 W j Y 5 T U V C a 3 F U Q 3 d t S X R Y N V Y 4 d 3 Z H e W M v S l Z X R m l r K 1 l z M m 5 M Q m Z k R l N Z N H V 2 S G 5 Q N k N B U U F B Q U t B U 0 V J S U J B Q U N Q S X d R R G d N c l Y 4 Y k l t d X F S M W Z J W H R O V 3 V H R z U v V E 1 3 N 3 A y W m Z I b k 5 L N E o r d D N a W j l M a k h B T k F B Q U F B T H l O R U F 3 Q U F I a W N T V 0 k v U k F B N F E v b j V S V n E z Y 1 d l N W J h b H B X W k t r d 0 V B L 1 J V U 0 V W R G h H Y 1 h H S m t w T D N x V U Y 4 V G N W R W g y b m M 2 T W R Q T 0 9 m e n I v M m d y T 3 c 4 d m Z Q c T h C U D J z O W 1 z S j F r O U F B Q U F B S G d P S V J n Q U F Q Q T h r M G t 1 V W p B Q U 9 D U D d V a k w w N U x O Z m 4 3 R F B 0 R C t X Y T l v Z n k w L 1 l w M H V u W m 5 y M m l T R X l t O D J L a k t 3 N E 1 K T W t x O V Z I R m 9 2 b H B Q M E F B Q U F B b 0 N v a E J B T U F B Q j V u T W t u c 2 h n Z 0 F a M m Z Z M E 4 2 N n Z H Z H J 0 M 3 V i a y 9 k c T V l c G t E Z W p m U V g 2 K 0 Z W Z G x Q Z l R Z c D d M N U h X M m Z P M y t k W G g 4 M W 9 j T C t S V V Y y d V Z 3 d T l S M z R Y S V Y 5 M m w 3 U 1 V N O C t N Z V E w M 2 d B Q U F B Q U F L a G N o R 0 F B Q T h E a k 9 C Q U 9 B c 3 h j V W F G T m t a S W l j V H B m e T h 3 d V Z s M S t v a l p 0 M j Z k Z X B p O V c 2 W l g x S l V t N W V v W E p 6 Q z V T W F g 2 a m N 2 R U p k M C 9 j e T F h N F Z x Y n l D S X R s c 2 Z z W l l k V 0 t q T l B T R z d o W E 9 O V 1 g 2 V W h V V U Z t d l F 0 W j B x N 0 Z N e n B 2 c T V l e m t B Q U F B Q U 9 B Y 0 l 3 U U F B Z 0 1 l V m h t R G V Y Z 1 V B b l A 5 d X U y Z W s 5 d X c 5 V 0 9 i K 3 M 2 O T h M N H Z G c k 1 C Q W 1 3 T D g v U l F Z Y U Z O Z 2 d F M j V l V V Y 2 Y m V S N F B m S H Z n Y n E w V F V P a m Y 1 M 1 l L T l d K a m F w d 2 5 x V X J 0 a W d q T T F j M 0 R l c G F L Z T h C Q U F B Q U F K V 0 J F Q X d B Q U h n Y 2 x X Q U F j R z R N d i 8 w S 3 V a e E 9 C U V Q 2 S 2 N C b T A 0 T E Y 2 e l Y y d 2 x 4 O S 8 r V i 9 G R j B q c k V 6 L 2 9 p S z c 1 c 3 h M V l A y N G F M W D N 1 V m l T d E h U N U Z t V m 0 1 W j V 3 b m 9 6 T V h P W G x G M m p H c k p V b l h W U D d 0 b z B V S E J 4 N F p p O E V B Q U F B Q U 9 j U U l S Z 0 F B U E E 0 e m d R R G d I T 2 p V L 3 N t Y n R m W k 9 Y b V M 1 d X J 6 c j J l b 1 p i T z Z N c G x N U n B 2 R D R k U 2 l a W n R r d H p 2 V W 9 l M 1 I 1 O G I 4 T 0 Z 2 c k 4 r N D h w Z m 5 l T 0 1 H N V l V Z D h O U E k r U W p B Q U F B Q U F W U U l o R 0 F B Q T h E a V R 5 e V N K R k F 6 Q V A w U H l 0 a F R s N V J W S 2 t u T H p D c l I x V z R v a 3 F V W H p P T F Z x W H U r M H g z T T R I S k l r W D k r e S 8 1 e T c 3 T k p H d X Y 2 Y W p 2 c D c v b G 9 0 W H J i S n J j M X N O a W t 5 S W x S U F B E S k l 0 V 3 F H R y 9 m Z m Z 1 V X V 1 V n p P Y 3 V k Y X V u e U x u b j l 0 c k V K Q 0 F w U 1 Z s Y W Z Q M 3 Z 1 W G F 0 Z U t L T k 9 2 b 0 t C W S 9 2 N i t r a V N y b F g 5 b U F n Q U F B S 2 d h K 0 5 j S k F B R H d Q Q 3 J C Q U Z 6 Q W t y Z W x h T T I 2 N 1 Z x V H V F M n J F N 2 N w T D c r d z N I N E Q r d V d m V V F p V 1 g x Q W t T U W 9 J O E N 2 V H R t Y m R k d F d J R E 5 H N H J 4 K 1 h 5 V 1 J T N H Z y d F d y O W h s d 2 I w N 3 l B L 1 A 2 c 2 t s Z G 1 P M W 1 x M V N M S 1 V H U 3 R 4 M 1 h h O S 9 O W l B x b H N u U 2 0 r O E 1 F e k R I M 2 h m W T h i T j B m K 2 V 2 T W 5 v N D N T N k 5 I b m F Z b j M x M 1 V 3 O S t z Q U F k Z W 5 V N 0 x U Z k J 3 Q U F B Q U F x Q 3 l F W U F B R H d P T T R F Q T N B a F d y M T J 1 O T U 0 W j R K U z B 6 S W x T W E Y x b z N W N X p 3 U z F i R m x m U V l I K 2 t x V G 9 x T k J 5 e i t v N k h Y b j V S M E l 3 b T Z i T l d L Y W t i U 2 w 2 Y U V S L 1 N k T G M r Z X Y w N j l U R n V y W m Z C M W t z S m k x Z m t h V H Z m N X F q c S 9 w Y 0 l q O C 9 x L 2 J 1 U z l k L 1 g v e E 9 q e j Q w U U U w Y n g x W T R 4 N H h a S y 9 Y T 2 g 3 K 2 9 W c z B J d m Z I a U 1 J V 0 Z W d E 9 3 b 2 I w M T h v T m Z O R 2 R l V T N Y c j N F S 0 o 2 N 2 J y a z Y 5 K z E r W X R l e F F a R V d L R W N 3 Q U F B Q U J R V l J D Q 0 F R Q U F q e k 9 K U 2 p B Q U Y 0 N z l x W m w 2 W T l R R X J W b T d Y V F V p U S 9 Y O G Y 0 Z X F W Z k 0 0 Q l F Y Y U t t V y s z W H N Q U 3 B L a U l r S z B k V n V L S m s 5 Z H J C Y k 4 2 c X A 3 N X h Z b m Z N N 2 x j b W 5 r K z c v b 1 l I c T J J c 0 t E e S s y V G w x Z W d U M G R Q M T l U c H l 5 U k o 5 d y 9 2 c T d E U W F w S 2 t x e T Y v U k x Q b k p l c k 5 k M y 9 X O U Z r c n R H e E Z r b U t p c S t 2 L y 9 u V 2 R M d S 9 W V 2 o 0 K 1 p h d k p B Q U F B Q U 1 D Y k N N R U F B S U R I b V V 5 Y 0 N R Y m d 3 c k E v T l Z O M 1 A v Q y t n Z 0 p 0 Z X V 6 a G d i c T h W K 3 R L b n p O N T Z 6 N z U r b G 9 W Z T F H a 1 l p K 0 s x T H h G N n p Y c X c x L 1 Z y S E d k R X o 0 M 1 p 0 e H N y V j Y 3 V F k v L 2 U 1 Q n F S S W E 2 d F R t Z E x z M m V 1 M F l m Z n p s T m 1 a b T V h d D B x W G l 0 W E o 4 d H N N U n Q 5 V E N h V G 5 u b n N S d D M v e U 1 k Y X R p S k p 2 W H N r N k Q 4 U F h T L 0 x N W D B B Q U F B Q W 9 D c m h Y e X N B Q U 1 E e l R H W F B w Q U d B O D A x d V h x S C s 5 O U l Z U 1 M 2 T m Z H M j R S d 0 l 3 d T k y a G x X d V N W Y j l l d E 1 4 b X M 4 e G 1 z L z U 5 L z d Y S 3 p 5 L 1 N n a V V i S 2 4 2 d X h L R z V D O W V w Z D Q 4 R T l l b V o 0 T l k y N D g r V k d q W m l s R j U 1 N n l k W m Z T e D Y 4 N l U 3 Z E 9 0 T l B j b 2 R 4 M k l 4 N j Z W b m J s R 3 R t d U d h K 2 R j c W p m e m d G N l V k e U Q 2 b j d 3 Z 0 F B Q U F B N X d x V l l B Q U F 3 T 0 5 L e n d U e j l p b 0 E 0 T 3 g 4 T T J h b X R t N V A w Z H V 2 R G o v c m M 3 N U 8 x Y 0 l s R z V T V G s 2 K 2 J C M 1 V 6 N 2 p X b 1 g x U G Z m Z j Z J b 2 1 1 R T Z i M l B K N W Y 3 b k 5 Y S G 9 2 Z m Z 2 T G Z j d H A y N 1 V w V 1 J t Y U 5 o d C 9 U V 2 9 H c z d 5 Y y 9 Q c X J Y c m R 4 a n R M c G R M a W V 1 M m E v c X N G W m 9 6 Y j U z Z W Z m M X V m Z m o y Q 0 w z N T N z K 2 F Q b k 9 G W n M x Z X J R N 3 R M b G E z a n M z V m 9 s b G R o W V Z W T z d j d k R R Q U F B Q U J u a U J B T U F B Q j R u R W t t S 3 N F Q W 5 Q Z C s v b T J S Q n Z S c n I x Y k 4 2 M 2 x r d n V K a X U 3 N z Z i c V l z R n J O N m R X K 2 x h V E 9 X e W V G d 3 V 2 W F p z U 3 R O a 2 p S b C t s S 1 p U U 1 l s Y m Q w b l N a c n g x M H I 1 K y 9 t N j l R M n E 1 c S 9 1 b l Z 2 b 2 p s d j Y 2 S V l C W F J R U 0 V t a T B I V H B V S U V t Y S t P c 0 N 2 Z n J X V H p x W W 5 p T k p h d E d z b n N K Q 2 c x U 3 R X b 0 J l Z U h x b 0 Z p N 2 V x S z k v b U t X N T g 5 Z H A 3 d n g x O H Z X M T Z x d V B I b E p N Z F B W S y t 4 N E F B Q U F B N E Z R U m d n R U F B S T h 6 b V F q Q U F K e m Y 1 a T h 1 M 1 h x d 1 k 0 Z G 1 I c H R 6 M j Q 1 V T d V d E o x N U R C M 1 J R Y U d x V D N Q c G t z d T k x U m J 0 L 2 p L O E k r L 2 Z M M 0 1 u M X E x N H B V O T g 0 d D V P T m p j U X Z B S k J s Y k t 5 N W N 2 R k c x Y T B W b z J O R G U 2 d D J q b F d w R X V W Z T h k V 2 g z c 1 R x M H U x a n J O K z N T L 0 l Y c l Z h O U 9 O Q U V Z Q U F B Q W d D c U R F Q X d B Q U h p Z W l V b 3 d B T 2 U z c l l j c n J E e F Z C U 1 p K a l J 2 V z F u T l A z c X k y b H p T U 0 p F M y 8 1 Y 1 Z L b S t 1 V 0 c z d W 9 v S 0 J Z M T E v Y l V V M G J 4 N T Y w Z j l Q R 3 N h Z l V E d 0 F B Q U F B O G l S Q U 1 B Q U I 0 b k 1 r a 3 p n U U R n R F B R c 1 g w V G o 4 d 1 R Y U 0 5 N L z N 2 a U p v L 0 1 C U U F B Q U F D V n h l e n R C U U F B Z 0 g 4 Z W s w a k J B Q U F B Q U F B Q V V M a 0 l 3 U U F B Z 0 1 l W n p D W T V D Y 0 V B Q U F B Q U F B Q l F p U W p C Q U F D Q X g 1 a z V F d 3 d B Q U F B Q U F B Q 1 Z q R F B C Q U F D Q X g x R U p C c H d i a F l Y R l N s e S 9 R N U p V U G J T Y T R 1 d k h l S G x G U j J W b U h W S k t T c V l r S 2 E 1 Z X R H d z I z e k o 5 M X E 3 Z k l U O W Z x O E t y Q n l z O H Z K c W 5 s M 2 h X Z 2 9 M O E p V b j d V e k 1 W W F N Q T X k 2 c 0 J B Q U F B Q U p T S E V B d 0 F B S G l j M l d T U 3 k w a 0 l C c H l 0 d E F O W m V 2 T F p y e V Z K Y l M 5 c H F Q K z c v N 2 9 L K z l w c 1 Z s V 3 J G b U J j T z U w d W Z m Y l Y 5 R E 9 l T 3 l L O G 1 n W m U x O G 5 0 M 3 A 2 O U I 3 V m l k Y k t 1 N m R 0 T z h 4 Z H U w S 2 l Q Z n B V a 2 Z U V H l Q a l d J c j Z Y U l k y Y n E 2 a X Z i c W t a a 3 F P e j J F a j M y e k d n V k Y 5 c 1 Z H U k d p Y 1 Y 4 L 2 Z z W n I 4 W W I 2 Y 1 R V b F N m d l R z Z 2 p C Q U F B Q U F L Q 0 t J Z 1 F E Q U F B Z V p 6 S 2 J x U V F E e n J H b H k 3 Z m 9 4 b U d 2 V j l q Z X M x c 3 J Q Z l h v W U 9 Q Y T V Y S n A v S 1 I 1 W n p 4 Z l h M M W 9 0 e E F z Y W V z K 1 B m R G 9 4 N 0 x i S F F v U E s x d l Y 5 Z k 9 2 Q y 9 U R F Q z U D A 4 K 1 N G K 3 V i V C 8 5 U E 8 z Y W t x T H J a T E t n M 3 d 6 a m Z 4 Y 2 F W V m Q x d T M 3 V k 9 y N X Z X O H Z C b 0 F B Q U F B U U h r S X d R Q U F n T W R 4 S m h o d z d n V U c y b F F q S 3 J U Q z l 1 U G J U Q 2 F W d T B W a G V S d 0 9 o K 3 g y a D l z O W k 5 b j l l T 0 g 0 d U J p M W F G c F B L M V l u N j Z Q U H A y c l F N U U h a Z 1 l Q W i t 1 T G J H W k t r M 3 Q x Y k t T S T h X R C 8 5 Z k R T Q X V 6 U 2 h n U n d P c D l 0 N F p y T k p K c F B w b E 5 i b k R V R 0 J O Z 1 V H K 0 d u L y 9 n e H Z M d 1 V B Q U F B Q V V B R k N N Q U F B N E h F b X M w b E 9 0 a 0 1 F V H R t d T N X b m F 1 S G x Q b W Z 2 c E d U b k c 1 M W 8 x d z N W d D M v W W 5 I R 2 Z H c k p Y c T F Q N W l C U W I 2 e T J 3 M m E r c U U 1 M D d Z d j d q W X J 0 K 2 1 M Z E h Z Q 1 h P V m 1 a V X J T V E t i e m J x a V Y y d m R O c V N Y V z k r M G c 5 b n E z V E 5 C K z l N e W R k Z X R s M n Z M M X I x R 1 c w R m h r Z T Y 0 c G J j b V Q x d X F 2 b G U w b F N U T l h i R E 9 h S C 9 1 M V I v S 3 p Q M z g w M F B W c V g y V E U 2 N 1 A y K 3 J I e F N o N W U 0 c T N s d 0 V B Q U F B Q X F B Q W h H Q U F B O E R n c X d Z R F R z M 0 w x V n I z L z Z X O G 4 3 T E 1 s Y W E v Z U d E W G h w R 0 8 x Y i 9 2 Z m N 1 L 2 I 3 U T V a c l J a S l V r R k J r W D Z k d G t R V G Z w b H Z o R i t T M U x W V G M 5 M X h T e S 9 W c m h W W j V 2 a 2 Z K O H p W c j F N W F M 1 S 2 V m O D A 5 M U h w d D V O R j F 2 Z j M r e j d w d m V G O G R P S m g 5 M H J W V 2 R m S D F Z a l R q e j F Y Z V h n W U F B Q U F B b 0 F L R V l B Q U F 3 T 0 5 N S m l y Q m d E T V Z F M T F k L 3 Y 2 b D J 4 a W 1 I Y 2 h X V V Z H e F R D Y X p h d G N L c i 9 D W k h U d l Q 1 S F E 2 R l J o b 1 U z Q n d n T G J 2 M k s r N y 9 2 V 2 V K T 2 1 h d n U z V T V P S 0 w 5 T m 5 v N l h y N W 1 k d l V J T D Z t R m k z Y n B N O U h U e m V l N z l x e H V X N G Q w a 0 5 6 R j Z 6 V D F C b k x W V m h r M S t U R G d k Y 1 h I e n l v Z W 5 X a l Z T M 0 l Y e E h o d 1 p L a z N M e E N G U l l X R z g r S G h n Y k p 4 M U s 2 Z l d K W W F K Q 2 0 v T D d N Y U 9 2 Z n Q 1 M 0 N 3 N n F w c U 5 p d U g z N m F J M G 0 2 d E U w R D F Z M H R H N 1 J W T l V G Q i 9 z c k x M M V J 1 W H F H Q 0 F t M 2 V Y Z z R B Q U F B Q T R E a U V Z Q U F B d 0 9 Q T U p s R U p C c H l o b X d a M l Z m M j R H T 1 h s R i t p a n o 2 Z H B 4 O D V V K 2 Z p V V Z t b m w 1 e G N x T D c 5 S S t Y b E Z 5 a X N v M U 0 w M 2 R G Z W o r R n E 2 N l k 0 M 2 x K R n h T R E h S W V d Y R z I 3 W G 5 n S D c 3 Z l l t Y 1 R w Y 2 V l Z m 9 M d m Z y Y 2 J X N 3 Q v Y T V z c T R m d n Y x Y W Z q N T Z 1 Y 1 J Q b l N p c i 9 M T E Z o d C 9 U V 3 N G d D Y 2 N 2 R w U y 9 U e G w 5 U G M y d T R Z M m x 0 U m t h R z Z 0 R T B E S F V 6 U D B k Q z c z a l R h c n U v Z l F i V n J S V 2 p i O W h R a k J P d l Z 2 V l c 1 M V d a V l R j c 1 c 5 Y V d 4 Z n l s N V c 0 c G F O Y S 9 u N 2 V V Q U F B Q U F B S T V E Q 0 F Z Q U F E e U 9 N O E d B T X p m e W c x L 0 s z Q 3 N w Y 1 d q M G R 6 U E w z T y 9 W d l p V a z Z h c m V s N m p E W l J j c k 1 p S 2 t U S i 9 Z M n B I c T J i V 2 w z b n J 2 W i t Y b E Z l c S 9 M N D d S S F V P U G 5 2 Z G x O c H M x N n F O Z j l k d T B K W k t r S m 8 x a k Z S M F Z w c i 9 t c m 5 F Y l o 4 b X l 6 Z n I r e D l s Y X Y y b V h w T k t L d F p U O U d a S 2 t E e i t m b 3 F J a X U 5 b 2 t 4 S 3 R h V U l E c 2 R v Z n g z T z Y 5 Q j F X N 1 Z v V D I 3 R T A z N 2 t W S F Z U L 2 w 3 d 0 1 B Q U F B Q W d J b 1 F n Z 0 V B Q U k 4 c l B S U E 0 2 Z T F s Q U 9 l b H h v M H V V c z B h M V J V W T Z L Z m x x N U t O b 0 9 u Q k V m M F Z F M T F k Z 1 l F M k J R W F l G Q m h v V T J o S W 9 N Y i 9 N b D l q Z n B 5 d E 1 U L 0 8 x c 2 Z 2 M 0 s v c T F h d V Z H Z l B L U H B j b y s x Q y t K a 3 l h c n h l Z n Z r V X B h U m x 1 N 2 E x Y j F O Y 2 Z m N j V V N j V i M T l j e m p O K 2 5 U c j M 1 M 2 F 5 O H F z d X Z W a 2 V O M T Z G Q y t K T 2 1 P V y 9 z b 0 9 N a G Z v e j c 2 V l p M V X N s a z l M V n V a c E J X c m t z d k 1 2 V G x w a j l x M 2 J h d z k r d z R h O T J K c l Y v M H F N Q U F B Q U F C Q T F V Y 0 l C Z 0 F B U E 0 1 a 0 5 s T U p C c H l o M j R i M F Z O c z J E U 1 Z K b z h m T T F K a H h z e V Z K b j Q y Z X J v a H c 5 M H F 2 d 3 N J a U h V e l B r U 1 R W a U F w V G Z Q M m F G W T U 3 N C 9 W Z D F L c F p Q W T M 1 Y 2 J Z Y 3 p x T W h k V V p X c n Z Z Z n l O U 0 h i N D l R b m R n b 2 1 j M 2 1 N c y 8 2 K 1 Z u V n A w Z U M 1 a T F j c D B j Z U d L Q z B n O W 1 h T X p m U m F M d m o x a j Y 2 Y l V o U G p m e H d r c G 8 w a n R X V T M 1 Z k t 6 O C t x d 3 N K a X J V b m N M d D B z T F Z 1 U k p L b T B n a X c 0 T 0 9 B c 3 Z p S F A r Z m 5 Y Q l p L a z Z L a F F M N j h F Q U F B Q U F G Q W V R a k F B Q U 9 C e F p y W k R 4 R D l F Y m w 2 a H R t N U x N Y T V y U k l V c X V r Y l p j N 2 5 P M U p C Q j N a U 2 F t c W 0 1 Q z l l c n N M Q l l l L 1 l l S 0 5 Q S G J E Y X J U b X l V L 2 5 Y U D F U S 2 J U Z V d P a z V k W G 9 H L 0 h 6 d F l 2 d n k y V X c r R m V w V G x 2 d 1 R y T l c 3 Q k 9 2 O F V z M V g z R C s 2 c D k y O G J s a n R H M W M z U D E 3 c E V n b T U 5 V k w 3 N H h U c m 0 1 Q l l v S U Q 5 Y W J M O T B o a T h V a V N Y c m 1 z U n R W U F N 4 S U R l S n F 5 d W x 5 Y W R T S G s 3 U n U 0 M D R s Y j A z U j J n M D d K R W t 0 b X R Z O W 0 2 O U V z K 2 V 1 V l d i b W 9 i T W E 0 M l N T d C s x V G F s c V d W c S 9 k c G o 0 O U U 4 N 3 B u e W t B Q U F B Q T R O d 2 h C Q U 1 B Q U I 1 W H V o M G l J U m d 1 V E R Q K 1 h L a 0 Z p e l l v Z V Z 1 S 1 V 0 T X k z Z G 9 H O U d 1 d i s r L 3 B k O X B q b H B R Y 1 B V T X J J K 0 9 R M 3 Y v a 0 4 5 M T F X e D g 1 S E U 0 b H R J e F h R c 3 Q 0 a F F R S H F G b V R P d H E 0 Z V k 5 M j d V N l Z K S F Z v M T B U V m d 2 e j E x O T l y M U x S e G J M b G p y M T I v U T B P S G o x U k 9 U c D R r S 1 R E U X B v U 1 c 5 V F Y v N F h w S m t z M 2 1 x O E x D W X U x T F N k Z C 9 Y L 2 h X c l Z 2 R m x 4 d W 1 2 Z i 9 K W k N V b D c z T z d k e k E 5 U j h O R 2 p I S z c 5 O E E 5 L 1 h S d H Y v W T Z t S j Z q V V I 5 S 1 R x Z F R M N z R 4 M X Z q Z m h J N 3 R t c H o y O T N P c 2 R 6 N z R X W G 4 1 U l d j M X h x b U t D Q S 9 X N 1 R m M z l z a G N B Q U F B Q U l E V F J 3 Z 0 d B Q U E 4 e m 5 S N E 9 6 V 1 h 5 e V d U c W Z 6 S 0 Z P Q j h r c H R Y c U o 5 L 1 h h Q U p r e F l v T D c 5 U U 5 T S k R W Y U 5 H c U R w Z T F s a E J R Z j Z x W D c r b W d n T D k x Y X A 1 d l R N Y V B 5 K y 8 w U G o 4 N X J z V E p V b U J B W D d x M 3 F X R j N o Z z F R W k x V c z F z c n R X d m J X S X V X Y n R T d l V 4 Z E x r c G 8 x c W F 2 W m N 4 U D E 1 Y m Q v Y U 5 5 R X V m c n E 0 N G R s c y 9 t N m p W M V F X R 3 d F W U 8 w d n U x Z 1 B q N 2 h H c T l a d U 5 V S 3 d 5 M 3 U y V n F N R 3 R m W G g 1 M U 9 V b D F l b 2 x h d V R 5 N H d o U 1 R Z L 1 g v b j V X V l Z V W k p j a 1 d T e G 1 X Y T J s L z l 3 b 0 t Y R V l R W j d G c D d R c U x D S T h X Q z J h M W x Q a S t 1 M 2 F z N 2 Y w U E x D Z 0 l I O W Q y c W J C R 1 g x S F I z e i t 3 V U 9 h d D N q R F d Z M X h N c U h C Z 2 R x N z k 0 Q y t I Z n V Y W G 4 5 b n Z F Y S t P c n h T N X d N Q U F B Q U F u Q m x D T U F B Q T R I S G 1 3 O E V Y S V J n d U J Q T V h i O U J I b j A x V m F s c W 1 h a 1 N H N n Y 2 N 3 I 5 Y m x 2 V n F m M H p r e X M z S 0 5 6 K z N i T n R h a X B a c z B m d E l D T l c 5 N j R s Q 3 R z S 2 h Z R X l j d m x D U z F U b 2 d 2 T j d 4 c T I 2 Y W h j d k 1 L M W Y 2 e X h 0 c T B l W T h t V E Z x Z 1 p h d T J H T z B X a T F t W D k y c X R o S m I x O W R y S T h R b 0 k 4 R k 5 F Z U x C K 2 0 3 Y k V i W n h S c j k r d H N S U G 0 2 b 3 V 2 c D B 1 U z N u d n p Y a l Z 1 V 0 Z 0 T 3 A x T V A v T 2 R U Y m R x O F c w R k I v d X J h c 1 p u e F R M K y t i W l c 0 Z n J 0 e D N m K 3 F 5 K 1 R y Y X o y T m I 2 Y X N H b E d o R 3 R p L 3 c x b U 5 j V H E r S G Z 1 W G t y Z W x L R D R 1 e G 1 O e k F n Q U F B Q U J P R F N F W U F B R H d 1 Q 0 5 i c V R r Y 0 x o M H V D Z 1 B P U 3 p O b X J k U W J v e W F v U m 1 T b 0 h u d D Q 0 R G t Q d j Q 1 S V B 1 W m N z U W R H O U 5 l N m p i d D A 2 R k M r d n Y 1 K z V n b W Y r L 2 0 z U m N y S 3 l w V 2 Z u M V c z R C t s V l l i K 2 5 I a D B z U 1 p v d 2 F Z R T J i Z D d 0 M W h a W E 4 x c V N G Q l V a b 3 J k Z X Z s T W x K U 1 g 2 N U 1 2 Z n k 0 e V J t c G F w N z h i K 2 F W e C 8 v T V Z V W G Q 2 c m p k W W t i a m Z H S E h I b l Z R b 0 9 E a m p t b V d 5 M 0 1 R S U R i U 2 Q 4 b j Z x b V p Z d j Y w d G k v b E p 0 W G V Q T E 9 B Q U F B Q U F D U E l 3 U U R B Q U F l Z D N R N 1 J L Y 2 t p M 2 N Y Q T V 5 a F l 3 T 3 d 6 e j U 0 V U V H V k Z P R G s 1 a F l v Z V Z 2 c F d W d V J F U 0 d x R V J t c U d 3 Z D I w Z V F w a T V Y U X N y N D J i Z G x U N G J Q Q l F m N E t E Z z d V d F g w d l U w U k U 4 R W 5 u N n R x e H F X e C t 2 c k p Z V F B L M y t h c D V r N 3 B 1 d 1 o 3 W m J L c X d V a X U 4 Z X J B Z W Z X a U F K a z F l c F B X Y m R t b m R o c D F h d D J H b j B k N G 1 J V j V Y O U c 1 a l h I L z d 3 N S 8 2 N W 9 j L z N j Y j R m U F I w b V d U U 0 R k Z D N Q d W x h Q V F B Q U F B Q T R H V U l 3 Q U F E Z 2 N V Z T J R M 1 E 2 W F Y 1 Z U N Y Q m 0 5 c W R t N n N Q U H B p Z 3 d 3 R T h 2 U E h O T H B R V m d r a l I 3 M 2 x y W j d h W G 5 h V F Z w S E t z R E I 3 T F Z w V U 5 U Z G U z W V R D b j d N e l I y L 0 4 r U 3 B L S 2 l Z a D A 0 a 0 s z Q 3 d t T G o y V T d 0 b T J y U W R a M W t z V m g w N E V D M m Z I e k 1 D Z 3 V y N W p i K 3 h p M j c 5 Z F c z Z n h q W F R S d G Z a S H p P T 1 p T d n I 4 Z k 1 L c k 9 t a l Z 0 M m w 3 b G 5 N c G t V W H k 5 R 3 Z Y c 2 t L R E 0 3 V C 9 0 U z B 0 M 2 F W N n h L M W 0 z M 2 p O U 2 R 0 L 1 R S Y j l P W G F 1 W H F a S 0 1 0 T 0 R o Q U 9 U b j V r c V R Q U n Y r d U 5 l d T I 2 Y k d I c m x k b 2 F O Q X B m M D h B Q U F B Q U F C e V B F Q X d B Q U h p Y z Z m Q V d p Q z R Y S V J q T 1 Q y K 0 1 t a U R K c F p H d j N W M n B a M E V W R k J S c H p M a S 9 q T 3 U 0 Z X R H N m N k a n I 1 Z m F k d j J p R D V p L 2 E 0 S G J 2 c W V l L 2 N i d X V Y U 3 R T M z N 6 N m I 3 Z D d X N U w y Y W t 2 U z N y T m F a M G 1 K U T B Q d W Z F U H A 2 W W Z j N 2 t l R U I 2 d D V r N 3 I 2 Z T h F N k 9 a M U 9 a V 1 F l M G 9 0 d m p K U F Q 2 V F Q 2 Z E d 6 Z l J J O C 9 Q R k J Q d i 9 D d D F x N 2 Z J V W 5 h c 1 N O V l Z t d l Z y e E p k a z d o V m t 0 U 3 E r W W 5 Q W m d N Q U F B Q 0 E v M m Z 2 d n F P a n F 2 W T J q b j l u S n B O Q 0 N n b E p T Q U t o a E 5 C T F F 1 O G c w c V V M a U N L Q 3 Z T R F l 2 Z l l y O W 5 L d k J m R V Z D N H J T R l F Y c H Z R c E N h Q 0 g w b W x B T n Z Z W D B 5 Y 3 k 4 Z j R T T T V r N F N n d U F N Z 2 V l e j F s M l h z O D g r Z S s 4 e k Z C T W V m b n V M Z S t n V U R o R V J F W E U 1 S T Z v R W s 1 S X J Z Z H N C d G 1 3 N 3 d M M k R P d j Z q Q V Z p Z V d q V X J B b E F 1 S X B o b W p X c j g 0 L 1 A 5 S F I 0 Z U p y c D N i d U s 0 R G d z T l p P a U Q z W m d 3 N W p s Z W U v R X V 4 b z U r a W p h d D Z 2 T G 1 L N F B v M 0 t H Q m 8 x K 1 h q Z z E 1 L 2 N X Q i t Q c D Y 4 O D Y v Q j F N L 0 p o c U F a N S s 0 S F Y 5 Z k g 1 Z S 9 4 N V U 2 Z n Z J Y 1 l h R 0 I 3 b D Z H a U l p S W l J a U l G R U t W W U N J a U l 1 S n l S b F B 1 d j h Q N W F 6 V 0 l T R W t 4 Z m 5 M d T l v Q m R P a m E 2 V E 0 r c j U r U G p 4 U n N 2 M z g z V T Z i O V J 1 V 0 k 0 M F Z Y Q 2 1 m b m p 2 L y 8 y Z U 1 a T D U v R l Z y a F R H L 0 9 s d i 9 1 M X h S b y t a e S t 6 N T Y v T z E z Z G E 1 Q 1 o 1 Z W 5 q U n Z Y S j J v e X V I N T d s V 0 l E T 1 d O b C s 4 R 2 9 G N m R L R k x U T X V s M G F 3 T m F 0 N m p 0 N k 9 Q b j U 4 T i 8 z N 2 1 m R m F 1 M j B i a G h 0 Y i s 5 T m x j N m Z 1 S W N Z V 0 V L d 1 V S R V J F U k V S S z V Y Q 3 N G R V J F V E U 1 Z k x P Q k 5 O M m l G T F N I R D l 4 a m k z Y k R 0 Q z V R N E 4 v O U J 5 d y 9 6 V 2 d i M X Z I a i 8 z O H J y N U N 5 b U F 3 N E 9 s c C 9 0 d l B Q e j J z R D A 4 U D Y 1 T 3 Z y V 3 h v Y V F i M m I x d k l F M z h 5 b T A y O C t j c W d B d T h a a l V i Y T N 4 T D d 0 O W Z s Y W x 1 M 0 g 2 U n Z 6 e G J 1 W G 9 h S W l J a U l p S W d V U X R z a G l v a U l p T X N a a k 5 v T 1 V V c W 0 z K 0 5 5 e j l 6 c T E 3 d T F t M W N p N 2 5 i O H h E a 0 F 3 c 1 B M d U h r b E l p S W l J a U l p V W h p R l l D S W l J d U p 5 Z V Z 1 e U t R U 1 R r b W I x M m g x V X F S e n V r c l B B N V B w M i 9 P U j V B S 0 t y b E h Q e l N r U k V S R V J F U k t R d 0 N z R k V S R V R F N W Z L M l E 3 U n B P M F F w W W J a d V A w a j l l b E h 1 W G 9 a Y 0 J 4 S 1 R r Z 0 V V a U l x S W l J a U l p R n p I R k l L S m l J a U l 5 e G 0 x S G F L V V F O c i t U d j R x T l R V R H d L V m 5 3 L z J 2 V F p 2 M 3 N Y Y m R y a U w v T E Y y N k l v R U Z p e m R k M V R 6 b n p s M W t 6 U G N M M k x y a n d G V 0 5 j N j F a T E Z i T 2 5 y M U l U b z Y x M E Q 1 N z l o N T E v R n l K a U l p S W l N a k 5 4 O F B k Q 3 h B U k V a R 2 J U O T U y a U h h N 3 p j M H J F U 2 s r Y l g 4 b j E 1 d X Z 4 c z d u O U p r V U p u M z d M M H F W O G l x d 3 o 1 d 0 Z H M G h O e T Z C c n A w W i 9 l N T d 6 R j l M N G N k c H Z s Q z V k a X B n N l Y x W U p l Z X J V Q l R i R T c 3 M 2 l P V T B l S n J w M G F P a l V 2 b m x M S X Z W a n F t Q X d H T m k 4 T l p H W F I v e k F 5 Q T h m b 1 Y 2 Z H l s Z 3 N W c G I v d H B X T 3 Q 5 Y k h h R F J 3 K 2 5 R S 2 p 6 O D d t b D d k b S 9 Q V T B G N V h 2 Q V l S R V J F U k V T b j V G S U t K a U l p S X k x M 0 t 3 R l F K S m l Y S 2 x x M k p n T G E v a y t 2 R H B v U j l K Q j A 0 e m t Q M 2 R T M D B B T H Z X d m h 1 L 2 1 I R 1 R s e F Y 2 L z l h M k 1 U e i 9 a T j k 4 Y l F j T 2 4 r R G p 6 M y s 5 N H J t O H Z U M m R R c k F k d X c 3 e C 9 L d m Y 4 Y 0 N R e m d 3 Y T B N N 3 B t Z E h m e m 1 Y V z N E a U N n L z F v V k w 4 Y X U v W W N C c U J K Z z J w W F B M K 0 l p S W l J a U 5 3 W U Z J S 0 p p S W l J e X h t M E h h S 1 V Z T z d j L 2 s 0 a 3 o 4 U W Z W e E F V N U 1 m d F B a b 0 R r S j F 0 W W R 5 a 3 B V N z l q a D A v a X l Y S H l w a n Z G e m p k c T F P c k V p M m I x e X I y b k s y Y T F h W n h 3 N n F G M 2 k 5 W E x 0 a X B y V U Z N T k Q r U G Y 3 b F k 0 e T l a b W N D R U t j d k l 5 T W d 1 c 0 F x c 1 R x M U t k T 2 5 Z a 0 8 4 b k x L W m 1 0 Z k w 1 N 2 k x Z X Z w b F p j K 0 1 Z T X J B O W p l c m 5 o b D d 4 V z V N d 2 1 Z e l V q N m x T c l B s R l J F U k V S T 1 R H b 3 h C T V J F U k V Y Q z V 2 T z B T Y l R k c 2 h p b 2 h j c V l T d G l X e m R m b 0 N u a H Z i Q z I 5 c 1 R B S X N s a H h s e j Q 1 e j Z a b V Z a Q U F x O G w y T z F P V U t 3 O V B R c 3 R 1 O D Z W T 0 I 4 S n k 1 d E J l c n I 2 M F Z J U 0 9 s Q z E 1 V 2 R u Y 0 8 r L 2 N s V X E v c m 5 s c U Z t c z R r e V p m e U x m S j k 5 K z V Q N S 9 L d F o 3 T m g 5 b U p n N l V R e D d w Q W R W b 3 d 1 d X V I e m k w W j Z Z a k V h a U t v V 3 o v O E F 4 U j d 2 T m F x Z l R y Z l V a Y 2 5 l S D N H d W J u Z F Z y Z D F B M k 5 M R F E 3 U m l i T j Z t S m w 1 Z T V 5 T F d K a U l p S W l F a k p w a E J N U k V S R V h N N W 9 V Q 1 d Z a U p S c 3 N U S F J N R 1 V a c S t O M j B y c D V i W m Z O Y T d Q W i t l c T c r V l N J R E t W N z E 2 W U F 2 U G 5 C W k N x V 0 Q y W E 9 6 e U 1 3 W F B y e k 5 j O H p M N D B o T l M y R E 1 a O C 9 X Z V M 0 e W N m T z h 2 S 0 l I N H J z T T I v U l J 1 W X Q y b G h r b j d h d D Z 6 T G l w Y n V k M m k 5 Y 1 N L T j B h V i t u d G 0 v S E w y T C t v b z J F Q k F m d z Z n d D M w c j V 0 Y k t G a m o 1 d T B C S U N R N E F C b X o x L 0 h I O G Z P Q W p C L z h V Y k N R Z 0 9 K Q 0 M v R C t N b E w 2 W G x i T X c 0 Y 0 9 z N 1 p z e G N C Z U 9 1 R E t R V 0 8 5 K 1 A z T H h J Y V d u a W 9 K e U l p S W l J a U p a O U N N Q k V S R V h F N W 8 w R 1 Z Z R k x 5 c E t a b T R P d W l z N W Z r K 2 x l L 1 h o U y t w Y n o 0 Z m U w T 2 w 0 W m d j e G V z W j E 5 a U 1 1 K 0 5 1 Q m V U e V V q Y y t 0 M z h 0 b m 8 3 U F c 1 c n l v R 0 R 4 M W 0 x W m d k O W V y U n d D c H o r Y X R 5 a 0 p j V F V q Y U p C Y k x U V H Z m d n Y 2 Z V M w R m V H Z S 9 Y O F F u N 0 N m d n I x Y T R 1 V l p l T 1 h V V X k 5 O G p m Z W x 5 c X E w d E V 3 Z W V I d 2 t Y V H M y b 2 w 2 Z H l y e j I 5 Z 1 N H R E d 6 U F h m M X Z 3 W G h w U z l 5 c D A x Y 3 h i K 0 V H Q m c x b 3 g 5 M E Q y d U h 0 N 2 N u Z W Z Y L 3 c z M U h U R 1 A 1 S U Q r S V R F b G 1 3 W k J O a l J 6 K 0 5 y N j g z a T V j b j V K c 3 Z y M E p 0 M C t i O W 1 N M S 9 m b X Z i c m s w T V A w M W J C Y 0 R F Y j U r b m x N K 2 Z 2 M j h I U G Z R U l Z h d E U 4 T 1 l y Z y 9 E M 0 w x W G 9 1 N G l J a U l p S X l J M U J J W m l J a U l p N F h O N W Z n T n J 0 c W d T V G t t U C 9 n V 0 5 F V n l s N G l 6 Y T V P Z l h y M 1 l y e F U 1 W l J 2 M T Q w W F R v N m 4 y R j F y W j A 3 Z D V H d n h z N G 5 y R 3 d R c D g r a 0 1 H U E 9 X b j Z k d l p i Q V F E O G V H d E t a d U k x N 0 d E O W x H Y m U y a l N r e U J C c y 9 a U m 1 E Q n J R c k 1 B V H o 4 L 1 V t T k x R M E 5 w d W Q 5 U F J N M H R J e j J i W D d N R F B u e H R I d 1 V 2 L 1 V 0 R X h T V X p O S V M 4 O G t O U z J U M 3 Q y Y k V W a y t s T F N N T E x 5 O W N 3 T W 5 1 O T N P N l R N c F h F e k 5 v R z d 0 U 3 R 6 U 3 F o N 2 Z q V i 9 F c G 9 S R V h u N 3 V E a 0 t D Q X h 4 e j N u U F h y W G g 2 b X B t M 2 N B T 2 p 2 c H F G a D R j S E Z 5 N m t j e k U x Z z l O b l V o e i 9 y W m o 0 N 2 Z O Q T d q K 2 c r S H J z Q W 4 2 W n N S c U F Q a j F h M E x w R m J T c E V o Z 0 t 3 W T l j a E 5 p W H N C O E R M M C t 6 N E x O T F R z O G p J e U t K O H V l Q W l Q e D h S R V J F U k V i b H h L Q V F U R V J F U m w 4 c z d F O H l x N 1 J D b E J B a 1 B D e U l 4 N m J p N 2 x 5 S F h r W H N I Z F d S L z B q S C t N L 0 l Y b 3 F 0 R V V Q V W Z E a 2 0 5 d l Q y e F d I S T R j Z k l j b j M w N U U 3 c z l O e E I 2 O V l V N 3 I y b F Y w N z J Q Z n N M U l A w N D d 0 W T k 0 Y n h J b W t 4 R m Z Y M j l L K 1 h q a D Y r d U 5 i e W x 2 V X R P e S t P Q 1 R u M 2 5 w b W Y 0 M G F W U z l 3 S F c v L 1 B 3 Z D F L M W R r Y y s v b n M z R F Q 0 e m l x O C t H N S t 2 e n l m L z l 5 d H d G R z Z o U 0 9 a e l h Y e H B J a G N o U U V y W W x P W T E x L 2 5 3 c T c z M D h s V z A 3 R H R H c m U z T m 1 6 W T F q M n N 6 Z m 1 m a l R j c D R a M 3 B 0 Y j I 4 V H k 2 U m N 6 S G Y y U G 5 U e m 5 P S l B z K 0 1 u Y z d S U E R 5 d 1 p k M W V j a k l p S W l J a U l s a D B J d 0 V S R V J j Z G l U d 3 d B Q U l B Q k p S R U Z V Y 1 R s R F h p V 1 l R a k F w U W N M T E J y R m 8 2 V 1 o z T D B P d U 1 5 O C t l d 2 V Q R E I v R m 8 w O S t U c j l l T F J r e X F D T i t 2 d D c v e U Z 3 K 1 B s N U 0 v d T R G Z k h 3 O F N V d l A 0 b 0 h I U j F L d l R x V W l 6 O U g 2 T 3 g 2 K 3 J 5 d D J t N D F T d m w 2 V T h 2 Y m 0 5 N 2 d k V F B u b E 5 5 W j k 5 e S 9 D d z V 3 R H B L d 3 N D e X R X Y l N X N l N q Z 3 R Q R 2 9 W T 2 0 3 U G J z M m 9 W S 2 t z V z d Z Z U l D d z B N T i s 5 U n J G V k 1 S b 0 1 Q U D V 3 Z H p 3 T D J I T F J i c m V 6 W V B F b X Z 2 N S t B W G E 3 b m Y r O G Z U O F p t Z G 5 N b W h 2 S H k 4 L 2 R 3 W U x G O G J 6 L z B j O X M y W F l R a z h s Q S 9 6 N n Q r V 1 h H Y X Z i d C s 0 T T Z O U 3 N D c 0 c v L 0 1 R Q 3 F W Q T Y v b W 8 5 S F J F U k V S R V J L R U l W Z 0 l p S W k 0 b k l t b z g 0 R U U 1 R W J n N S t 2 T j k v O D M 1 T 0 1 t N 2 l Z Y W J Q V 3 N H Q k p Q U D M 3 d E N L M l h o V m k 2 M F Z k O C 9 s Q 1 F u S z N F W H p u d n o 5 a U 5 C c D R i b m p m Y X o 1 S D Z 4 Y j V 6 e m k 3 a 0 p J R y 9 N Y V l I e F l T V z d j e U J v U E J j Y z l x d G J G M n c y N H N G a X N 0 b T E 3 K 2 J M U 1 l P b E Z Z c 2 5 Q W X Z D W F I w V 2 F 6 M m N u S X p D N D B B Q U 9 J V D l q U F I 2 T 2 1 F M X V 2 Q 2 k 4 K z I 1 K 3 l J Y V d K M z d J Z m I y O V B 2 S D I 4 Z V B X R k 8 0 a 0 l E O E p n T l B E K 2 l Q c 0 l E U F J q N G R K N H R 1 O D h S S i t l T F F E W X R m Y 0 l B T F Z y V n J q U 2 o w U k V S R V J F U k V v b 2 h X Q W l J a U x p Y 2 5 s b m d s b D F K c G l J M 0 F E O G Z M M F o 5 b W h Q K 3 Z W c H p S Z m Z 6 R 0 h j N U t Y Q V V n Q m k 2 M F Z S d j E 0 V k F L S 3 J S T 0 R u N i t O N D d 1 K 0 d a R F B t c k d Y O X h y M j g 4 S F I v U n l q M l Y r a 1 o y Y V N t W m d D N U l a W E 5 a b m R j R j h a c X R R T G c 2 Z W 4 4 T F d L e k p q W G 8 x N 3 N W S z F k d k k y N 0 Q 3 b n o z a k V Z R G 9 T R 0 J 2 U F R j S F p R d k Y x e m t I T W 5 I e n Z E b G Q v T l l F N 2 V M M m p V c k V s T 2 5 N Z 0 F y V m 0 z a n Y 1 O U 5 Z K 0 p Q e X h u M l N B O W F O S z N w O U d 5 a k J 0 V j Q 5 L 1 V o T k d 0 U 0 E 0 U E J 3 U G N U R m h P M 2 N U Y y 9 m d i t D W X l 2 S U I 0 W j B 6 d m R N Y k 4 z S 3 J J L 2 Z p O F Z p e F d 3 M n N X N 0 R i c 3 B G Q k J N V T V G L 2 t P a 1 Z F U k V S R T V N Y W h F R X h F U k V S Y 0 x p O E V z M W x W Q 1 N Z a U 4 0 N 3 d z Q 0 R l L 3 Z k Z 1 V 0 T X l T Z G l X e E p Z d G l T U n N P M 0 F w R k h Q V 3 Q y Y 0 x o a j N h O D R y b T J M S H J F R j k r T z Q v W W V s V 0 l q Q X h o M G R M T k h E N T Z r d X p z S E t w V k x R Z k F z R 2 R I T 3 o z W C s 2 N j N p e H c z U F N N T G d G S 2 x 2 S n p 1 Y m R s K 2 d M R F E w d n o 0 d z R z W U R B Y T I 3 a m p B a n A y S D Z k d X J K V j V l d V p W Y j l p T C t V Y 1 B w M H l s T W 5 M c W M r W X M y N H V u c H d R T k R P d E 8 v Z H l 2 R 1 g v c G M y d D h T U X l r Z k w w W i t P W l B Y M 2 h w U D Y 1 W j F l T 0 o v U H B m e j U x T T V l K z R p O H h k d H h H Y X o 4 O H Z N M 3 l r V D V N K 3 F O V H Z 5 O V l z c 0 g w S k 0 z Z H h 3 c 1 h t V G 1 x e G V 1 N U 8 0 O W J z S U x o U E F 5 V k 1 Y R 0 h q S E x V V i t E a U l p S W l J a W N t T l J D Q 1 l p S W l J d V p 6 U n B P M F F S d V h I N S t Y c l R 1 b m x 0 V 2 p m U H Z 6 M 2 c 4 U l B u T 0 g 3 e X Z P T T Z 2 R 3 p n L 3 o 1 N l d k L y t z S W l j S E N 0 Y n R p W H g 1 U E 5 m Q V d B M m 0 y a l h 1 a D U x Y T F Y a W h h Z j c 1 K 3 M v K 2 V l V l p H V m x j L z g 5 b l J 4 d C 9 4 b j V p O U 8 0 Y W V s N U l a Z z M 4 e F p 1 W U Y v U 0 1 a N G E y Z 3 V B M z F a d l o r Y m N P U H I w Y k l u S l p H R G p w b j F N b X J x Q 2 J w M G I 0 K 1 Z s N W 8 v a 0 0 3 e j I 5 Z 1 N l Z j Z x d j Q v e X R Q Q m R U T T N o Z z J F a l M w N 1 B v M n F r U k R 3 N 3 B S R k N n Y 3 l W V z I 5 W j F p Y W x i b V p G Z n p t T F Y 3 O X Z a d W Z z d 2 p S d F V k Z H c v Z n Z J O F g 0 e V p D M E J t W m p Z R 2 c 0 R 3 o 1 e T Q 2 M n Z M Y X U z U m 8 2 Q W p C Y m 1 s Z G o v L z d a Z z Q v V G w 5 R j J k R F N R R z d n S m l J a U l p S W l O d y t G W U N J a U l 1 S n l q a 2 9 3 b T d a R E Z K R 2 J S M 2 h Z R U 9 G a F F W Y z F S d H R X Z G F o W U 1 a U U s 1 V U t v R U J s S 2 h j Z 1 F 3 c 1 B L T 1 A 1 Y 2 p R Z 3 Z r N i 8 v Z 2 l X Y l N F M 0 x v R X Z I a G 8 2 M l c 5 d l d j L 3 J 6 O T h n Z n B 3 R W 9 H M U t h e E t S a n p K b 2 J S M H p k e X R 6 Y X B 1 a l F 5 R z Y z O D h u b n Y z T D Z 6 Q V Z D Z 3 A y M 1 p 2 V D M 4 K 0 h w e D N 0 V E l U S 1 V h d E h s O H Q z T H R 1 U U F Z T H g w V G 1 S Z 2 9 C O X Z 2 S H c z e T F a d X d k d k x r N D J i O X p u N j F x d 2 V 5 Z H h m M 2 1 E T H R p U 2 V m Z m x i S G 5 2 Z 0 5 2 c m Y z d H B 4 Z j h P b W Z i d z A 0 b n V h T m F u a G F D d F Z 5 b 3 V 1 b l J v e F k v W m F k d T g 1 U X B O R z F h a F N P Y U x J O X h F U k V S R V J r U n V M U W p B U k V S R n h P W k 5 S b F d C U z h z V E d S T U 9 V W l N S c 0 8 w R D l 2 M 2 1 X a z h q V n V y M V h 5 N n N l d z l Q V H p P e D U 2 N W k v W k J O d n Z 6 c V k 0 R 0 I v O W l j b T Q r b H B w b U t G V U N w V 0 N H W F Y y a D J N L 0 d J b W R X d F d L b k t z a V Q 4 d U o y R m J F a T g r Y 3 d k a G 9 R V l h 0 c l c v S l J h Q U k w Z F B N V y 9 S U n Z 6 O G Z M Q m F i U 3 h h d H B t S T h E S j R l S m d L N 1 A v W E V B e k F Z c k h 5 M G F o Z j h m Q X d F V l U 1 e k 5 H Z W t w T E d a M S 9 P c E d w M E J H M W I x Y z M z e k 8 w O V d q Q m o 5 b G 9 B K 3 Z k d W p Z a U l p S W l J M 0 Z 3 V W d v b U l p S W p M R 1 E y N U l a a F Z s V 0 F p S W 4 5 Y l d s b 2 1 C d y t m N E 1 E Q k V 4 d z R k S U w 3 Q m 5 Y Q T M 3 O V V z W j Q 5 Z l N h R l B Y d V A 0 d V h s Z 2 N W a U p Y N 0 x m c U t q d 2 g x V l d j O E 0 2 O F B q e j R 6 b T k z V T d D e D N E a 2 1 Q b H R 6 W G I 2 Z F M r Q V o w N 0 5 M a n N u R W F q a 2 F u V F Z 6 b X V J O E x M O E 1 6 d z N z V m F M K 1 J 1 K y 9 q Q z A v M z R Z Z E p T W H Z q M z k x U 3 J X b z U r d l Z z e G J l Y n Z Y R X p O N E l N M z c 4 V m d N R G o 2 M j J 3 M n Z 2 c H V u d V A 2 M j N F T H F W V 2 p B c j Y r M 3 N X Z V U w U k V S R V J F U 2 p h R l l D S W l J d U p 5 a n U w U X J h b 0 V F e E V w c n V N b n p q R j E r a W 9 P S H o z R m t h T 2 5 P S D B t e F h F d k p E a U F v U T k x Y z N y R 1 p E S 1 N s V 1 Z 4 Y W o 5 d y t B V E J 3 Z j c 0 K 2 Z t d 2 N 2 V T J V b E x T R 1 h S S E 8 4 Z j l h d E h s b U R E b U 9 j T E R n a G o x N W F 3 Q z E y U D J N U E g 1 Z n g 4 c j l 2 c k x s d 3 R t O G F 4 M 3 N G c n R H Q X c 0 V l l B V l I 3 M D Z s Z m 4 0 d l F m W n R 1 T W d I M z c 2 Q 3 g 5 O C 9 E T U F Y V G 8 w S k N T N H R L T 2 Z 6 V 2 J q L 1 k 5 K 1 p 1 M z Y z Y l J v V m d 1 L 1 V s N H N Y c D d B c T I r T j U 5 M 1 h o e W d J R X h F U k V S R z V T U 2 d F R X h F U k V a Y 3 p t d k s y U T F R b G 1 K U W N l V n N n Y n R t Y X F P M F F 4 U z A 4 e l I 3 T W 5 y K 2 V 5 a F h M M H F o Q l Z X c F V p e V N x Y 2 h o U k Z j T U t y U U N M T E J m T T V p M k p q Q n c 5 a z V B e X V X Z D J u V T l K W S s y N l h i U n J F M E 4 y d G 9 X e E V 4 W m p N a G 5 w Z U d 0 O T V p M 2 N n U F Y v L 2 9 I Q 3 d j T W 5 B W m l 6 W U Q x R 2 c 0 R j l p Y 2 t B T E Z 3 V 2 o 0 K 1 h a N z Y r Z n Y 0 K y t j N F J t N 0 5 n U F F 1 W H h 2 K 3 Q 5 N 1 Z j T 2 p Q c 3 I r e D J P L 0 Z i O W p Q c H A 1 V W N P M z Z X c U 1 y a G V I d V p X Y m c w b n J V Y j l 2 R G F D d 0 9 v V V R X U 3 R 6 N m N 3 c W J O K z J u Y 3 N C b 2 p Y a H F J M F d q a 1 l s b 2 1 j Z X Q z O C 9 E d 1 V i e j R i S D l p N j F Y N V c r c 1 N F U k V S R V p H U 1 F 5 R 1 l p S W l J d U p 3 c H J 4 S k 1 a N E t K a U J S Y m 1 U T C t 6 S n Y y Q m 1 a e j h i K 0 5 H M 2 p I T G V 4 U E 9 z Y m N C U n N j Z i t h Y X p T Y n E x c X J N d y 9 k M U p l b m d D W k t Q b m V I d U F l M E l E U F J q M U Z l e n N G a X N C W T c x d n h W a F g z O D M z N m x Q W l B s U W J t M F R n O W 5 z U W Q r c l B M O H N Z V n N T U 1 F l T 0 E 1 Q j A 4 Q m k v e m x y T D J n M j d P W G N 1 b G F C Q V B 4 N S 9 x Q n U 5 Z T d U Q X c 4 U E V i N n U z T T N O d U h O W W N P N D g 4 O F R r b l R w M m 5 i Z X U 2 d l B U T U h Z N 1 A 2 L 1 V Y Q i 9 M U l o 5 T l o 5 d H N X b m 4 z N V c 3 N y s 3 Q W 1 x U m t k Y z F S c E Z S R V J F U k 9 U N n B o Q k 1 S R V J F W E M 3 d n p C b X J R a k F S a 1 N 0 e U p R R V l R R m p a S V A 3 d j Q 2 R 0 Y z a T h i V 3 B v M 1 h o N U U w O F k x Q U Z q d z Y 5 d F h 0 Y j Q 4 W G w 1 b W h q M 1 M 0 N n J H R 1 B Y b E x F Y 0 l a d m J 3 W V B I e U J H T H F W c W J 6 Z 3 c y N H B W V z l m S j l G M j l a M W F k d T Z M c n Q y S H l F d E k 0 d G h q L 1 J 3 Q 3 V H O H Z N e T g r c 0 t k M U t 0 V G l k M T d q e W 9 B R X h F U k V S R z V D U m p z R 1 d u Y W g w a E V S R V J j N n Z D U m s 5 d y 9 k Q 1 N 2 d l h o W H Z t M n p S S z U z e j d 6 M E R R Q 2 Z m d k N J b T F j a W N 2 U E p 5 c k x n N V d X K 2 J M L z A 5 Q 3 h L b G Z K e X d Z c E V S R V J F U k 9 S N l o z V D N B a 1 J F U k 9 U b W s x Y 0 p a c k 9 x R W t 4 R V J J c W 5 P Q U V Z b 0 F C T V J F U k V S R V F j R k l L S m l J a U l 5 N W x N b D B J d 2 J Z Y 2 9 K V k J h V 3 B h N 2 x 5 Q W l J a U l p S W l J a X h h Q V F U R V J F U k Z 6 T 2 F E U U F v Q X h N U 3 B y N j l h c V F l T 0 N Z d T V j a E l p S W l J a U l p S X N X Z 0 V F e E V S R V J j e m 1 q S S 9 S T E U 2 c 1 l V N 1 B D U m s 4 W H F k K 0 x V Z W R a d j J u d k R W N j F 0 a k 4 v S H R C b X I y Y m M v K 1 p x T 0 8 y L 1 J S a F l z M 2 5 S T n h 4 U V J F U k V S R V J F U k t R N F B k e T l B U k V S R W J q N 3 V Q a F B z N k I r b n V Y L 2 9 T S H J j M X B S b m h 2 V U J Z U F h h b m V 6 W m Q 1 U U h o M 1 R P M T N k d D N D N C s v M 2 8 y Y z M 0 Z W d Z O V A 0 Z W Z N b k Q 2 Z H d 2 a 0 x h V m U 4 R n B Q S l F G V G w 4 Q 0 w 3 W k d a b W s z a m d H S H Y z L 2 N H K 3 h H U z h 2 V D E 1 Y 2 1 p d k s 1 N n J N T F B u c m V P e k w y Z l J y R W t O Z W 5 W d m N j M 0 d C W m c 1 Z H k z Q l p R T G 8 y c W 5 S T l I x W F J F U k V S R V J F U k 9 S e U Z J S 0 p p S W l J e X h s T n V m L 3 Z y d X F x Y W J Q V 0 F O Q z l j e E 5 I V z N 6 Q 2 Z o W X V q Z W Z C S V o x S l R E c E d X T m x B L 1 B 4 O G 5 K N 2 R 0 e i t a M H F W O U t S d G F P b C 8 3 N U o 5 W E 1 I T n U z Q l d 2 S l N D Z 0 Z M O U 9 m a T F m M i s 5 c m Q 3 S m 0 v U z Z T a z g r U 2 Z Q d 0 1 w O C t r T 0 8 2 R k J B Z F F z M F l G N 0 h Z N 0 J v U G h p d W Y 3 S z V 2 T n h y Z m p G d k x U d E Z V R U I v d l R 2 b T B N Y T l i d E x Q S 1 p o c k h S K 1 B 1 W E t 2 W W N G e T Z r R T F V e D d L c l d l V D J K a m k 0 S H d Q N m t Z M V N 0 R X V I b T F Z a U l p S W l J a U l o S V V S U 0 N p W W l J a U 1 1 W j h p c k J i S G F Y e j M z e F l q c U x s c 2 J U c 2 5 r d H F s Y 3 I 3 M 1 E v T X p P Y n A x N z h o Z 0 Y 5 M n p C a 1 l I d W 4 r e D k v U H A w e j V 5 N H l a Z X d M Z U h p W U h P M T l l N 1 d r Y m V 1 N m w 1 M C 8 2 Y 0 J 4 S m s x Z H d m b n p x Z m o 2 K 2 5 C b n Y 3 W k 9 m V k x U T T B u W W 1 r V D V p R 0 J h T k s z S j d Q b n J 1 Y V Z W U F o 0 Z T F v d U F B R j l I d j I r K 2 4 4 L 0 1 1 Z X V L b k c v d 3 d Q Y m N W Y 0 F j W j g 1 Y z V M M l B w N U t 3 T m Z I U D Y 0 K 2 1 Y b m I 5 b 3 o 5 N W 5 C c V h R c k N k d X c 2 e k l Y N X Z r Z j F Q b m I 3 Q T R U O U 9 N M j d T a 2 l M N 0 5 X b F l u Z H E x S 2 w 1 M m Z u Z n o 4 O D B O U m x Q V E 1 0 M j h F a E V S R V J F U k V S R z V I S V Z n S W l J a T R u S j U y e U c 2 N D B 5 d 1 g y Y j h U b G F X a G Z z S G R R V G c r S W x 6 a E l j R k 9 l N T d l M 3 Z T O G R i N l R K K z F o Z 0 c z d D g 3 M z d P W X R p Z X h M V E d i N E l 6 M 3 l C V 0 F B a 2 V W R G l D d 2 Z V d W k 4 e D Q 2 Z j V Z Z U p T M W 0 2 T W d F d k x 6 T j N E M m p I b l g z Y k Z G a H Q x c V Z E U T d w M G F P a T R u c n R 3 Q T R H Q n Z 2 a 0 N N Q U N M e F V w b V p q W T l i M n V L M l p 6 L 3 k 3 c U x x U m t z W H J h W k h J d l Z h Z n d s S 3 p i e i t W Z H p 5 T X p N N W 9 s S G U 5 S 3 F l Z T F D M T M z e T l I b E d q c D V K M G 9 I a j N O N n J K V l d p L 3 R 5 N m N W O V N N b E 4 v W F Y z b 3 N 6 a z V 1 W F B 2 M l h 1 V W c 0 Z E 9 G R m 0 1 R m h q b 1 Z 5 S k N N Q k V S R V J F U k V S R X B P U l N D a V l p S W l N c z V 6 Z 1 N 6 d X p Z R U 8 z S H F Q R k 4 v W F U y M 0 x v M n B F a F h C S D h s b n V P K 3 h U M 2 4 0 L 2 k 3 N S t 2 W H M y c F R a O D l h e G F H b D h 2 d m F 4 R X h Z V E V W N k d u d D J h W G R H O H M r Y k c 4 Y 1 d Z d V J n T U J 2 c j F i c 1 h B L 2 0 w S k R Q U z c 2 d m Z K O D l D O V h a e k N 0 T U 5 I V H J K N D J l W j h i U W N P S G 1 m M H Q v T 0 l U O W h Q V 0 d n Z 0 g 3 N T F Q M k d o c G Z I e j g z R U s w Z X g y T z N Q b X I r Z n I 3 e G Z n N V d Y b S 9 U Z n V v M m 5 q N n Z u N j l P N 2 V u T j d k b X h l N E p y d m R 6 d k R u d i t M d 2 t a T m t a b H J v M 2 E w W m p 6 N 1 k 3 U n E 4 c l l p S W l J a U l p S W h J O F N n R U V 4 R V J F W m N 6 R 2 5 N c m d x e F c x M j Z I K 1 B W M z h 6 R 2 J U Z H g v V D I 0 V j J J U X B T L 0 g w O U t C O T I x Z 2 1 U M T N o N k J k Z E p Z S W E x U 1 B a d G Z j S U 5 h c E d B c E I w O E R p N z l 4 N 2 w 1 Z W Z 2 e U Z j R n R u T D F O b j Z Q M j V W d m 5 x a E t Z U X k 4 N H h i S D l k N 0 V a T H k 4 e k l 3 Z C 9 U U W h 3 U U c 1 Y X h r N 0 g y O H Z N L 2 N P e W x 2 T E 1 r S k R T d E 8 x V X l O M j d 6 b U N K U 2 Q v Q m R l W m N 4 Z l p 0 d U 9 n N D d w O F J Q Q V Z 2 W H R L U 2 h y U H Z Q d 3 R h V 2 t a O U 8 z V m t n Y 0 d k O E p n T V B E Q T B K R l V x b F N X d D E 0 Z G p O b W M r M T d 4 Q 2 Z z W k 8 y R X h 1 L 1 l j b 1 h u V G 1 q e i 9 4 T z B F Q m Z s Z j B Y e m p K e T l s O T U 0 a l B Q R m 9 U N 0 p 6 Y 3 Z q N n U v b V V M e G R D a j l 1 Y V h 0 R T R J a U l p S W l J a U l p S i 9 s M E l 3 R V J F U m N U b V Q 2 V k l s b U 5 W M W x X Q l p X U l p X c m R t T 2 o 0 O D N M N D h Z a D l W c T Q r R G h F d 3 d l M k 1 F U l R Q M 1 Z l N j h Q S V R E U W p 4 b X o x d 0 p R c F h J N D Q 3 O T V O d C 9 X a V F B W E x x U n g r T 2 h K e C 9 X a H c 2 Y z R k e j Z W V H J j M l l P M z Y z S E R z O E p G V D J P M T I x c T d M d m E 1 Y 0 t Z e n p G M U x K e X N v a E 8 5 d k N m e j Z k e H Z K V l c 0 b X B F M F h u R G c x N T d l M E p u R H V m b W 0 r Z T F X d D J z S H J O R H N m M T A 0 L z N 2 c U w z R H d q d z V h M 1 h C d U h q N V V X M X F 1 V W M 3 W T g v M G 9 N M z M 1 L 0 1 H K z l Q N G 8 0 K 3 J S Z z N l U m x i d H g r Z 1 V z V X c z b i 9 6 U H B v M n F s N 0 V x T T d z Z G p z V H B p e G o v S l J s d E d o Y W s x N 2 R t M k U w R 3 R t e j l 3 O C s v V 0 l H c D g r b U 1 H U m d C M G N R S 2 l J a U l p S W l J a U x 5 V D F F S U p p S W l J a T d u M k E 3 U j V y c E t N Q z h 2 T T N m M m E w d G F l a F l C Z m o 3 T V d i a U J N a 0 g r V H V k K y 9 U e G p G V D l N W E 9 x N H p q d l h x d i 9 n O S 9 Q M W E 5 c T R P a U 5 l d X B 0 Z T N a d l Q 2 e T l i Q X Z Z Z i 9 C N y t m a j R j T 2 5 x Q 2 t h T m 4 1 b n N t N z d w M z k r Y V U 5 d m R q L 2 I 2 O V B Q U F N H S G J 2 U F V x U D I 1 b 3 k v S k d l R 0 k w R 1 B 2 M 2 d Z Y 2 U 4 c y t h d l o 5 Y m N P T n E z a m V Y d U F Y O V d s N F V F Q n p C K 3 l y S X I r Z 3 h p N m t R N X R U V n R W S T F i M j h h d 2 R F V U N j Z X Q z R X h q b 3 g 3 M k R P d E t r U V R X Q 2 d x N X N 5 O G J r W T J j W S t j V k 1 O a V h z Q j Z E R H J m V W R Q O W V 2 U E Q 4 Q U h 4 O V B K a 3 h a e H E 1 T E Z X S k Z u Y U Y y d l V w T V N n W W d 2 R 3 l n b T F j a U l p S W l J a U l p S X B l a k V F e E V S R V J j e m x F S l p u U H R t V 0 F Q M 1 p 0 N z l 0 Z j Z U W H V a K 0 5 O e T N u N X R N T j d l b n Z u N n h O U 0 8 0 b 0 Z M M n l Y Y X N Q U D l o Q 1 h r N U Z n W l B M Q T k 1 a 3 Z y Q m 9 n S W Q 5 N k 9 N Q z B 0 a z N Q b l V n a 1 B D N l J C V E Z Y b V Q z O F R n S k Z m e k d U O X B y M U 1 I d n N 2 Q U V 3 b U U 3 U G 5 y Z V B R N F J P W X p T Y W V l N 0 l 2 M 1 R v M 2 R v e F R J V E l V Q U t 2 V n h w c T R u U U Q 0 K y 9 z U V Z U b j h X b j B V N 0 5 4 M W 1 J W E w 0 b G 4 r M n p i U z B q S 2 9 F Q m 5 L N 1 Q x Y k V G d 2 1 n S T g v b j g 2 S 1 Z W d j U 0 T T M 3 a X p Y V 3 N l T m 5 t Z n J y Y X V Z d D N J R E 5 a d V B 1 Q W U w N G V Q Z 0 U 3 M 3 o 0 S T l 0 M 0 h 1 S 3 h C M j d E Y l B i Z y t T Z j d V c j V j Q 0 9 N b U x l Y i t v U 1 B w M n J F a E E v c T J j Y n h 2 U 1 h E O C t G b D h T M 2 s 1 V l F T S 2 l J a U l p S W l J e V B W S E l a a U l p S W k 0 a G N G Z 3 d P c m l F Q X d n T X p P Y l V W L 0 9 v b D J i R 0 Z v M n I r V j B 2 M G I x U 0 d w V X p 6 M E h i T j Z p a l d S b F d R R G 8 x S z R C d 2 N G R m 4 0 d T E v M U t W V U 5 Y b 2 N s Z 3 N P V 1 J t W m d P N V o 1 L 1 p n W X l N M 0 d z U E R 4 T l Z v M 0 8 z S k h 6 b H V U d H A y N 3 B 1 Z 2 V N d F g 3 V 0 Y w M m R T Q U R o M C t D V H Y v d W N u b m 5 2 e W R x Z m d y a m d 5 T T d P S l Q w a G s 3 W W J k c k 5 1 N G 1 6 T m 5 M Z 0 x R d E Z G M S t 2 W n F S Y 1 A 2 M G Z 3 N D d U Y y s v M m 8 y U n F P Q k h s M m J z b U x W b G d M S G F 0 Y 2 1 s c E J n Z j V i O X R v V W x 5 e F B Z R 0 w 4 Z n U 5 M U 8 v W m h v a G o 3 W W p h c l J F Z G p 0 Z H F i O H Z K S 3 h F e G F 6 Z S s 5 U l B 2 L 3 Z Z e G l O Q m d i M m I w d W J G c l V Z T 1 h v V z h 4 W n R a T j Z p a l V S V k R x Z G I 1 O G I w N 2 R Y e W l 0 L 0 x s V k x U T W x t N G R E T 3 g 5 Y X E 0 Z X l r a U l p S W l J a U l p V W d 3 S 3 d V U k V S T V F 0 a k V h R F M 3 Z E R 6 U F B a b H p O S l M 4 L 2 t p V W Q 3 R k 5 r d k p T V 2 R z Z U 1 Y R V J J Y 3 d P a 3 p L U X g v Z m p T d F d 0 U m g y T V B k T V J n S 1 B z O X E y V z l i T V J n T U 5 J e U p a d n F z T l h 3 N 2 J t R y s r M z B I d l F 0 Q T Q 0 Y l Z l U H U x Z S 9 E M E 5 I U D R q M U 9 G c n V H W F g z K 2 5 a b z B L N 0 4 x M 2 x O V D B E S G J z U H N T S m s r Z D Q 3 N D E 3 O G Z Q e n V h T D N I d l B E U W 1 i T V d Z d l J h S 0 J l b l N q d T d 0 K 0 8 x a T N y R U J J Y 3 d P R W p K M 2 5 x a G E v W n R l Y 0 l S c U 1 C d T k z T 2 o 3 K 3 N k Q m 9 q N y t l c m V y V k l 5 b 2 F X W n V u e U x X e m F 2 S i 9 t V F d v d 2 9 G K 2 J m T n N 0 R 2 d 3 R z d o N 1 F q c 2 9 W d z d C Y X J m b k 9 B S X N z S D h w S D d 6 N U l 3 d F p F Z n A w V H g 1 c T R Y U V N Y S 1 R w Z 2 R M Z m p K O D R 4 Z n Z K U z B 0 S X o 2 Z G V u O W V V Z k V C R V J F U k V S R V J H M 1 V 3 Z 2 1 J a U l p Y n V I a F l j S n F 0 U m E 3 L z Z L b G 0 w b l l t c 2 l o S T Z j N G R P U U V q e j d Z a l o 1 Z G 0 x N 1 J u Q k 9 t T E d Q U j B z M 1 V y R k d C c j h i T z U r U 3 B D N X c 4 Z F o 2 S D d 1 M 3 M x U G V M Y i t a a U 5 w d m 8 z Y U 1 G W T c 1 Z l F K Z U 9 q W m d 3 W l J s W l d S Y W V I Z D d I S 1 F p e l d I S l l 1 W G 8 3 R F d P a k N R e j B v M l d 6 V 2 9 T R j V a N G J O W G Y r Q n Z Z b E p m U D B z T j R B Q k F m N T Q r b H B w b k h E c W l 4 Y n V a V j c 3 c n p W Y W Y 1 N U N 6 Z X d M e k d a d D E 4 Y n p J a j N K b E t u W m l V Z U h O e U Z m N z h 6 Z 1 d k Z U d z T 0 h i e F Z 2 c T h J O E R 3 e n V S S F N W Q 0 Z v M n J V b G d Z T z V a W H h r W l d m d 3 d h U W s v L 3 J J U 1 B 6 O G Y z b n o x S G x x M 3 F P M z B y T T F t N T Z 2 d j V q T n Q 1 b X B p N j F X a F p y W G N T c m 1 u a C 9 m Q m l J S F E w T k t P d n V m U H A y S X l H Z k g z T D h Y M F d X c z R m d U k 4 a n o x N F c 0 R n J p c W t i U m Y y W W F G S l M w Z 2 d J O E w y a T k v b X J i d j F I a 0 p W c C t k d l B G N G Z k Y n N k Z 0 1 O Q y t Y U 3 o x N n p t Z n J T W W l J a U l p S W l J a T F 4 K 0 Z Z Q 0 l p S X V J V 0 h o N G 1 j b k l 1 d n g z a V Q 5 T l c 4 Y 3 V N M V p 3 O W Q 1 R l N w V H l w S G w y Z U h s M m E w a W k y N m h Y U G V l W n M 3 d G F D e W N m T 2 d O M U 9 S R m d a Y X R l c 1 F N M 3 F G Z G k 2 L 2 F D a j M v e E Z H M W 1 5 W W p O d n Z q T E l z U j N o b l g z Y l l E U V l H R G Q 1 S 1 Q 3 Z W 5 q e i t j U G Y 4 N j V 5 K 2 l v c 1 g w K 2 5 U b 3 d V Q W x T c V d w V k x G c 2 d E R U p 5 U n k 2 T W h K M n J l T n p m Z E 1 s L 1 l O R 2 Z I Z U p O Y k U 3 Y 3 E z T m V Q W n N 4 Z j V h d X d D S 2 x j S 2 8 w V 3 p t b z c y c G 8 y c j g 4 c H p B L 2 p 5 d T N s a 1 p W O V o 2 T 1 B y N i s w N G Q 4 e G l z Y k p n O F V i R 1 R W N 0 t 1 Z k 9 w d E w 4 b G x p Y 2 U 3 V W x B U U N t b j V 6 S X p z M 2 5 2 N D Z u O H Z u W W 5 E V 0 t q Z W V m Z m Y 1 N m p G a F l h a U 0 x b T U r T l I w K 2 5 R T H B i N k 1 k R T g r d F Q v V W J s U 0 d C K y t k V D h w R j l P W k 5 u T T F K M D Z k N D V Y b k J 1 R G x a W G F N K z B m e U d W N T d l d 0 t Q M 0 5 l R k Z z M m N 0 N l c 4 R X M y Y j F H T D M 3 a 0 5 Y T m N i b G 5 M d V F T b m E y b G F V c n R s Q 3 p X a V Q 5 Z X J m N l I r Y 1 R F U k V S R V J F U m t h d W 5 F R X h F U k V U Y 3 d t Z z B G b m t t V 0 Z h V 2 h W Z m Z H c y 9 t T F l s R V I w W H d 6 U E E r d E x 6 S 3 N P U 0 J 3 W j E 1 K 0 w 0 d S t Q b 1 d 2 c F h n K 2 s x N 0 d U b D Z K a D N h M W F k M X l 6 c k 1 t T D N X Y 1 c v S T N S M D R k U 2 F G b V h Q a j Z O N m x p U 1 B r T 2 5 Y c U F s T i t Y a 2 5 O N n B H M G J G N k x R N G R Q c 0 d y T l R z Z H o r N U 9 T e W N q T V p 1 S 1 B 5 e D F 0 V m F 0 R T B M S j V M U 0 x D e S 9 E O X B N V T B h M U l E a z h r S X d L a X Z a N U 9 X b H N F Y k x 3 O T B x a m k 3 c F U w O W 1 q V 3 A 4 Y m Z P Q l V 0 S l N X Z k 9 n d l g 4 T 2 1 j d F o 4 O W V w R k x G T U o 1 N 3 N p O H R t d F p r M m N v d E p C O D d 5 e j E z L 1 Z t V n R q L 3 h H Q i t O b X N h K 3 h H U z Z k M j N D a z Q v M X d z U E R s R y 9 N T G R 1 U 0 h P Z D Y x W S t K e m 5 m d n Z r R W Q 4 Z m Z 6 W W Z T W X V U e C 8 5 a n R H Z n Z n S V d W a 1 d 6 c D Y 3 U 0 Z D Z 0 h 6 Y W J q W G Y r K 3 h P Z n Z 2 O H c x Y X V W d i t M M 3 l m U D Z p M 2 Y 5 N 1 d l d n h D d H Z q R 1 B k e G o z O E 1 I R 0 p R a k F S R V J F U k V S R 1 J F a 0 F o b U l p S W l M a E Z V V 2 V D W l d a b T g v S 0 l I O W k 2 N H l C U F B k N m J Y d D J h W F p N N U M 2 c D A r b D h u V H B 5 a l F t U W 9 6 d z d 2 V S t E O V o 0 Y j F w b W Z Y c G 8 0 Q U x D Z k h 5 d n V m L 0 V 4 M m R n N V B E O H Q 5 N X R E a F U w e j V 5 N W x h M m R r N T J H e T J m R z F k T 2 p T a 2 V k T 2 F Q R E N r R S s v K z V 5 Y 2 0 v c m l N Z X d k M U J P R H d r W l B j M X J r e E R l c 1 h Y T z M y Z H d J d 2 d N U U R 4 L 2 h 1 L 0 N J c V Z p a k w w S W U 2 M G E 1 M W p P T 3 N y c T N i R H p C N y 9 u b 0 M v S D N v M E s 0 K 1 A w e G F 3 b 3 c 1 Y S 9 I M E 5 Q U G N F N 2 Z U c l V 1 V E F z Z G N 2 b W 9 y U n F P Q l c 5 d l V L L 0 I r d j k 2 d E 1 C b U 4 r U G w 3 W X p J W k 9 Y a m 9 C R S 8 4 N n l 0 Z S 9 k Z W R 2 U G 5 L S U l Z O T l 5 W C 9 m b W N D W D M 0 N m p E T F g r Y m x n d 3 g v d H l i c U 5 l M G h Q e n l K a D J 3 R n R p e W d p S W l J a U l p S n l u V k 1 J S m l J a U l t N l J H N E l W W E F u M j d u O S 9 Z d H Z P U T d 6 K z B r Q n V h V j F 3 d U h J M V V s T X o y S i t V e k 4 3 R V p Q Y n R U N l p o N 0 o 4 V l R O M j d O c U Z w N C t x R k J r M U d v e k Z m M W R M S T B U U F p z a T J K U i s 2 L 2 p X c l I 1 U U J v M j d v d W J W d l h k Z l Q 1 Y U 5 S M D R 0 Y n Y 1 c G V K c n p p T j E 3 N X R M Q X V Y e E R Q e H B 4 V l V y e F p K a T Z Z M W V Y Q n d a M k t 2 S U d D S l Q w a k U y e W Y v Z W s r Z n Z 1 R F V y M E Z z T k Y 5 O F B K V H E x U 0 l k N F Z l Z U o 0 Z j I 1 d l N a R k V a O U 5 a d H h V N V p 4 L 2 5 3 c T l X T 2 l l Z j d K M j R r S U w x U G d 2 R 2 x w R 1 N 4 Y n V a W E d E Y X N S R k Z S N G d O V 2 5 a d 3 Z I a j A r Y 1 B n O U F V S 0 F m b F N 1 R j h l e n d Q c n o z M F Z S R 3 Z E Z U p U O T U v R 0 x Q W l Z O Z 3 d i b G N 1 b 2 d 4 b F E w d H o 0 d F I 1 Z H k 5 R l J F U k V S R V J F U k l w Q k l a a U l p S W k 0 a G N s b 3 h H W j F E c 0 d X c m R 6 Q 2 1 u V z d 1 R z l R e D J z Z W d I M D h h a n F i d H l a e D d Q a F p S M X Q 0 V 0 J D M 3 R Q b 3 p z R E l h a l l T V k R T c l d l T 2 5 w V 1 J 3 N G R J S X V I U n B 5 W j c 4 M m h m Y k x 5 T W g y Y k h W W W t I O D k x W S t o e j N 6 Q m g 1 L y t 3 d m l 2 b j Z G V m k 5 c k Z t a i 9 Q b X g 5 T U x u Y m Z t a l V x N U x 1 M j I r M 3 M y b j J F Q l V z M 2 t i R H R B S G E 3 S F g 4 L 0 g 1 N G Q x d W V 5 N j V n M W Z 3 T V p H V m 5 j M 3 F P b G 8 4 M 0 R 3 M F I y V m s 2 a H o r e m V j e F N B c U V w a E F I U m 9 W N T l k Z T Q v a T c r d G Q 1 R 2 Q w d m F n W U d j c U p r d 3 J C U k V S R V J F U k V S R W 9 D a F d B a U l p T G l G a 2 F q d 2 V s T X N Q T V g w d m h z O U V 5 a U t v Y 3 o 2 T T U y M T N 6 T 3 p F d 0 x n Y V Y 5 Y W Q y O E R u V n J W N l I y e l l x T 0 x m a m l 0 e V J p c 2 V R d z V 2 c 0 Y r W j Z 4 M l d 6 M D d k V X k z M 2 x l Z W U 0 Z T B J N V A z M z h J a y t u U D Z x V z k r L z V n e H B 5 M W V I b D c 0 b V U y Y 3 p F d G 5 W V n J 0 b E 0 v c G t x a D Z 3 b 0 p E d U Q 5 R W Z m a D Y r d E Z R S U R 2 R m I v W H B 4 O C t U Q 2 x 2 N z N 4 d H g w K 2 V Z O F M 3 R X d 2 c 2 Y v T F V C Y m J 0 T 0 V E Q 3 R n U E V i Z G p O M m J N W E F h a G J 1 e E o z O U d s T n k r Y T F u U 3 J G Q 3 V M a l p h W i t U R F J O R 2 x W e n R F V l Z D b V B k e G o y T U h q T 1 B r R 0 M v Z l A x U G 5 V N W g 5 d n g x M U t 4 U m d j R E F Q K z h O Z j Z S S H N k L 1 Y z Y k t 5 Y 3 p B W U R O U z R p a l B N U k V S R V J F U k V S T V E x R k l L S m l J a U l X e G l O U n F j e n d Y N l l 0 S V R N T E F 1 d n Z 6 Z 1 F v L 0 h h V n d X O S t z S 2 R o Z D R 6 b X o w d 2 1 6 M l l N V G V 1 M k 9 Q Z D N x c 2 x 2 c j R C K 2 R y S 0 J Q b X p h T m x t N 1 B i Y 2 R 6 T 1 p q R l N y V 3 A 1 a E Q z Y 3 Z j c X l x M F J I R m 5 2 Z C 9 W Y W t V a n A r Z l Q 3 N D J U O C 8 4 M n d w Z X V K R E d X e C 8 r U 0 5 M Q j Q 2 U 2 t w R G 5 h b 3 l x S D A 2 T k x F e n E w c T A 5 a y t a Q X J t c m R Q e n h i N X R q b 0 V l T 3 p C M j B o S l N X Z l d 2 T F Z Z T E 5 a O D k 4 e G 1 E M n B W c j h o e l R 4 W j g z b H B K W U x Y b X Z 0 U F p z e G N w W H k 3 W X p h c 1 J F U k V S R V J F U m t h S W 9 C Q k 1 S R V J H M 0 1 K b U 1 X U C t 5 S G V M R j F B e m 1 M O X B J O X k 1 T n F G Z 2 g x T 1 h y R 2 Z w U U 4 0 W S s x T z J x e H d r S k N X R E o 3 S G V 4 M i s z a z V O Z 3 d t W X p G c X F y N k 8 0 W T k w b 0 5 o a F Z S U l Z h e F F s c V Z 6 M 2 5 O Y 2 x 5 N 3 R T N l V L b 1 Z p d F Z x c E d 4 M U t 6 Z W 5 r Y X h s U j F W T U p k S z V I b F F 4 b j E w V 1 B Y Z E 1 6 c l N X W m 1 O Z 0 R u V T l J V W d v b U l p S W l J a U l o Y z V 4 U 0 N p W W l J a U Z 2 O G J 5 W F k 5 S m 0 v a z V O a j V Z N 2 J X N 3 R 4 V m R l T 3 d X R E F i R F p k d m 1 N e E x K N z E 3 a l V a N T h t a H Z h N 0 p P R G V 6 c E F N b n d F Q 1 I 1 N T Z K a U l p S W l J a U l 5 U F h o K 2 o 5 O V h F U k V S R z V J U n F N U m 1 6 M j N F c 3 h p e V d I N n J E V z B i R j Z M a V B B e W J s N l p T T U Z T M H p L e F h 5 c n F 5 O X N X V V V S R V J F U k V S R V N 1 W H d y Q l J F U k V 4 Q z F N U m d P M l M 5 c 2 h y b z d i U 1 d w Y U p u Z j B 1 V E d x d 0 9 U R 3 R E L 3 B t T H V Y S U N J a U l p S W l J a U p Y U U N H W W l J a U l 1 S V h S W k 1 C N m F U d k V O V 3 Q z V V N i S W 4 1 a T Z V V z V l b F V q a E V w T 1 N n Z H h m c 3 l h V H Z v d 1 d F U k V S R V J F U n V k N 3 B 1 M 2 N S R V J G e G k 5 d 3 p 3 V 3 h Z c l R i a U 5 1 e W 1 i Y X U 2 N 2 w 2 U 1 N K R l N V e k 1 3 W E R y R 1 R p R 1 l p S W l J a U l p S X l Q V l A z N z J M a U l p S V c r U 0 Z Z Q W x i R T B u U H l L S j V r N X J 1 W H B M S V p l V 2 R D V 2 I y O E h E d l F 2 N W l Z L 3 c r c H M x W X p i N z l 5 Z T V l a X N Q a E l 5 Z U w x Z S 9 F c W Z P c z M 3 U V h t O D M y R D Y 5 S V J F U k V S R V J F Y m t i W H o z Z n Z J a U l p Y 2 x N e E d R e l l y S F p X e C s z Q z A 5 T 0 Q r a k h h Q 2 x H d W I 2 b X B H W V N G Q m 5 M e T F B V z h 2 S z Z Q T D Z O b n o x d k h a M S 9 P b 2 x t V E d 2 V H E z d U t L b n M z S X l D S T F O U l B y c F l w T X E 5 V k t q d F Z L a n N X R 0 p T Y 0 h p e V d I Y k l 1 V n J N e H N N c k 1 0 W k d W Y X l N e k 1 K a j B 6 b S 9 T M E x O T F N N K 2 p V b 1 F F e G R m T C 8 z a j M 2 e D J u d U h 6 c V N I c m M x N V p s a G Z R Q l l 2 W F l u Z S 9 Z Z D V j R W h u Z l A x W F J 1 M 2 k 4 K y 9 u c z J j b j B m Z z Q r T l Y 2 R n B Q b j A 3 a C 9 J V z B L M 2 8 v Q U p Q S l F G V G w 4 Q 3 Q r V G t S R V J F U k V S R z R N M T h k M z d 5 S W l J b k x U T V p x T V d H M T J O b T l K c E d t a j Z w a k 4 r c k p F c m 4 v b k w 2 U U Q 0 T 1 h s N m R a M T J H d z J 2 a D I z a 0 o r b X J T S T Q y S i 8 y Y l d O W X M y N W 5 r Y z g w a k k z R z M 3 K 1 U 0 M 3 J w a W k x O C t z V 0 1 Z c z l w T m 5 0 c G 9 x M D V B Q U F n Q U V s R V F W V G c 3 Z T J K b D Z j S F B q N W V l S H V i c V Z 1 N 3 N s T U l O b T N X R 2 d D N m Q y N 2 l h S X R Q M k 0 v Q 3 B m R T h P S 1 F 6 a V V u S E N D c 2 J p S i t m a j l N Y y s v W W 5 V N 3 E w T D J W R F M r Z H J u L 3 p 6 Q 2 1 i T 2 p T d j J X d k 1 F Q k p U a T E 4 b X Z Y Z k Z 6 S W l J a U l p S W l j b V B R M 3 p h S m l J a U l X e G l O U m 5 K e W N q a H k 5 Q l E 5 Y j J 2 c T d 1 V 0 l Y S m F m b n c 5 W j J S W U 1 n T G N i U T d B e l p 5 N 3 k z c 2 R U U 2 R p Y S t P Z j F S M U 1 2 K z l 6 b 1 R 4 N m 5 4 b D l D c 0 R Z d D Y x Q z J i Q 0 F l S m l N Z V p o T m 1 r d 2 N l W m h P Z V p o T m 1 z d 2 Z U W n E x a H d l S k 5 U S n Y 0 Q 2 w 1 Z V p n d 0 d 3 M l h u d U h n e G 5 V V k w 0 M m 5 a d k J i V n E 1 V j N 1 c C t a b W M x V E w z N 0 R n T D V 0 R 0 R L d 3 Z k U D l q e i t m e n B s e k Y 1 a 3 k 5 Z 1 U 4 U E V 5 T z l y N j l X d E s y O W V Y U E R V d z Z j S n h K V T F k d y 9 u d 3 F 2 c j Q r M 0 5 t d j d X V 2 Z F U k V S R V J F U m t S d V h R a k F S R V J G e E M 2 U F J R R X B L Q m d E V n F w W n o 4 M n B F T H M v U H p 3 Z U Q z U T R H Q T Z W S 3 V T Y 0 V X N 0 p p T T U 5 L 0 5 Z Z k 1 6 R 3 l l Z U x R b n J a c l h M c l R 2 e W R Q b k d U b D Z K a 2 t I a m 5 O N 3 I 1 W l V p Z n B 6 V z h C d E 9 3 N X l J U 1 c z c W k w Y k l N U D U r W E 5 u V T d G Y W J X e m N 2 U C t 5 N j Z w Y n F 5 S 0 J n W D c 4 T X V O M 3 N y S X M z R C t v S X d E S F Q 1 d 2 p Q Q 3 p J M G M v Y j I 1 T 0 9 0 O V p u K 3 F 3 M U R M a T l k Y j R 4 T m 0 5 S l p G O W l N c 0 1 m N l p F d k F B T 0 l M Q j l D W l B t U V F 1 Y y 9 k d n d z U D B 4 Y 3 l 0 S 1 Z D W G g 1 b W J s N 1 F E d n U 3 T n V t d 0 d v e k V S R V J F U k V S d V h r b 0 J C T V J F U k c z T U J v T n B L V m 5 B M U N q Y X F T Y l Z 5 T n l l Y T J h M S t h T E 1 Y T X h R S k h u V i 8 w V E R o d z h 6 d W h 2 N X h H Z n N K K 3 c w R U E r Z k 9 0 K 3 d r S k w 0 K 2 Z u N D d T V n F O M X V a O D c 4 O V h 6 O S 9 R S z h 2 T X k 4 L z h a O U 5 H M W N Q V i t m U 1 Z P W H M y M 0 h v U 0 x u d E Z o e X N G c H R 2 U C 9 4 N W F 2 T T N o M H h o Q W h M R G x O L 1 h V M j N M b z J w R W h Y Q k g 4 b G 5 1 T y t 4 V D N u N C 9 p N z U r d m J z M n B U W j g 5 Y X h h R 2 w 4 d n Z h e E V 4 W V R F V j Z H b n Q y Y V h Y Y S t 2 N W 8 x T n k 3 M z U 4 V m d v R i 9 2 V m d 6 c z M 1 Y k F R T D h y R 2 t O R V J F U k V S R V J 1 V E F y Q l J F U k V 4 Q z F N U m l N W k d W b E V s Z y 9 G e T h 2 c z d 1 V 0 l Y R l o 0 V 0 J B a H d R R 2 N Q c D F D Y W x v b W Z y N 2 V M c G s z S l N X T l o x N y t s c l M w R F B y M m F z a 0 R n e n R o T U J o N F l P a E l L b F V x e T F 1 d k R z W n N 6 c T J j a W s v W X o 5 Z 0 p p O W 0 x N X d q T m 0 5 Y m s r U 2 R 1 S n l q S T M y b k 1 E O T Y 4 L z d M e m p o M i 9 p R 2 1 6 M W p E M 2 x 6 Z U t 0 Y z Y z U H B p Q z J X e m k v b n R 5 c T h B b V R G b U t w N m N I N 2 R 2 R 0 1 u b n F D a 2 U v N k N v U j F L Z 2 V 5 Y T Y 5 U n h 3 Q m V O T E I 0 K 3 p l Z T V T W G 4 3 O G p Y e F h Z e X R Y Y i t E M X V W N z U 1 b 2 l x R k 1 m Q 0 9 X e H p Y Z X h P V D h m S X l N M 2 I w M D R R R U J 3 R H c 5 Z G o 1 Z U h 1 W n V Y Z F E z b H F X R V J w U 2 1 x N m R H a F h y W F V S R V J F U k V S T 1 R H b 0 J C T V J F U k U z T U p v T X B L U m t V M l R o d G 9 L V V V x T 2 1 0 V W p X W E 5 t S j g r K 0 5 J W l B Q b m p Z S l V G W V F J Q X Z i N z A y Q 0 I 4 d n I z e G J o e j c r U 0 E v Z W Z I O H l i N 3 c v a V R 2 N n R H T G M 1 R 1 Z z M 1 g 2 Q V N o W E R l U C 9 O K z J q Y X F I b 1 J v K 2 F h T k h W R n Z v R H F y L 0 l x d 2 J y M 0 x 6 Z 0 V N N W 1 N e l B y c G R R Q 3 l z a X l z V 3 J N Z E h 4 O X Z Y a D R 4 R H F 2 V n h z S E R K e G c 4 c 0 l N a m 1 Q c X I 5 M T R m U W 1 D Z 0 h 6 T m 1 y d 1 d n U 3 V W d 3 h u L 3 p i T D Z 0 R X d F d V h F a m o 4 T k d U a n V 0 R G g w O X g 3 b n d x b l c 1 d H d O c j F 1 Z U h Z N F N P b n N O d n R y R j J Y Z T E y N V V o a m 5 M N l N T b F p W R G R y Y U Y v M 3 c 2 a m V X c n R o S l R K N H J P S F J w a U 5 G N y t i R E 1 S R V J F U k V S R z V N U 2 d F R X h F U k V U Z X h r M k 8 x V X E x c W h M c 1 h J b E p z U n F P U m t K R F N K Q j Q 0 e H V 2 d l R P Q 0 Z w L 3 M 3 Q l R m L 2 h K Z z Z V V T V 0 V F J 0 V j Q 5 Y T J N U 3 h k a 1 V E Y y t 0 M E V C d n B 4 N z Z D T 0 5 H b F F q Y U N n N G 0 w S G 1 H U E p B Z U N E T i s 5 e n V q Z D M 0 U V p X c n Q 1 Z T R M M 2 x 2 M j F s O X Z 4 M W p t c 3 Z M e k 4 z O W 1 0 T F d u b 1 d B W D Q r e k Z t N G d U S k I v a z d u Z n Y w O F l 4 V S 9 U R n o 2 N S 9 3 N V Z n R D Z E M z Q v L z d z M X J z N k l s K z Z t V i 9 m b T l P c m U z T k h l Z i 9 C N y t Q d j V j T 2 p v Q 1 V h T 2 5 w b n Z t Y n p y M 3 Q y Y l U 5 c m Z q L 1 g 3 O X Z M T V M y U F l 2 Z m N v U F c 1 c n l 2 Q k h l a W 9 B R X h F U k V S R V J 1 Y 2 t v Q k J N U k V S R z N 5 T X J L L 2 N 2 M 2 l w R m w z Y n d T a 2 V K T F R j M G d y R 3 d n d 3 g v c n l Y O C s r W m x C R C 8 2 W E x o M G F N d V R 1 R G k 0 S n d 3 Q j I 3 a n J N d 2 1 Y e E x Q O X R H M m x w R 1 Z T S U R P W D J u a T B J T G h Q Q X g 1 O V B a O F d x c m N Y Y T d q Q 1 B 5 V 1 N r W H A z S 1 R 1 M G J O d T N G Y U R R V W V H L 1 h u c 0 5 P Y l E v Z G 0 z d j I x L 3 B O Z T V u N D A z T G V m b T B 3 M 3 Q 2 Z S t m c k U x S T d p Z 1 V 2 Y k p k c X c 4 L z J F S m V U a 1 d C a z h z R D F t a z l I U k x 5 S T g y R 2 4 4 d E x S T X p w M U x K V H d z a 0 F Z e F Z a a y 8 v V T B B U m 4 0 e G s v V 2 I 5 a k o 1 N 0 w 4 d X Z Z K 0 o y Z l B X Y 2 V q d 0 N j e G 1 F O D g 5 M l p k d W 5 S c 1 g 5 K 0 1 R R V J F U k V S R 1 J H N G h D T U J F U k V Y R 0 w 3 R X N o b U t 1 Q 0 E 1 R n J J V F V 0 Z z V B e U F i U n V Y c H Y 2 M z c v S X R C b X J H V D l s R 1 F 1 W H h o T W R G V U g 5 Z W x G R V I 1 Y 2 p 0 b T d V T m Z 1 M W 5 a b V p U W H h D S W 1 z M z d H Y m R 4 d D J j T 1 h N U m d L Y U 5 x d E 8 z V n l z Y T F v L 2 1 4 M m 0 v O G Z s W H N 6 R W F E Z l R v M n B R V n E 3 W V V P R m E 3 T n J H V U R T M m R y e T B 0 T G J Q Q U x R K 0 w y Z z R 4 c j R L c m 9 M V 0 8 r b k l X N 2 R y R T B M S j V M Y W Y 3 T m F w S F V x T j Y 3 a m x n O H h a d E p D d k x B a 0 N u Z G c w S U R u W S t 1 K 3 l 2 O W l j b E E x Q T F 1 a H d X U 3 c 2 W m 1 k a 0 F X S z E y N 0 V C R 1 J 1 N j F o N G V K c X R H N T I w Y S s 4 d H l k d E c x Z H Q 4 a H h S V V J F U k V S R T V N Y W x F R X h F U k V U Y 0 l p c z c 5 e S t z S T h M T H V I a 2 x J c 1 d Y b X B w S j V Z c G h B U G o 1 Z W 5 Q d m 9 J N T A 2 Z G l J M y t O M m t y Q T F p U V Z M T n B F M m E 0 M 1 R j N 0 g x Y 3 J j e j d O d T d G Y T J i M T c 2 a U 9 j Z j h z S k F a Y z l a Z X F z c U s 0 d T c r N 1 d q Z H N n N G h 3 U U V j U G 5 L U 3 A x N z R t b D E 3 a m 1 B M E d y R G I 3 Z n o 0 e T B x b k 1 X d z J P d 0 R W c T B V N m h X Q S t Q b D U 4 L 2 R s d 3 A y Z C t t Z m s 3 Q z V k c z R w d F J U e m p k b T c 5 b 0 F 6 O U 5 Y K 1 h V L 3 R t W E 0 w b E x 6 K 1 N K U j N z V S t V N H B L Z W 1 N S G I r S W t P Q U F U c D l K W W Z q e m 8 y b l Z v Z z d E S H U 2 T 3 d W R H d s b 1 h M Z n R 1 S 3 d X Q 2 d Z V X c w M D J l d D R k d H h D L 1 B k N 3 p 2 b 1 h R Q W F O N n p H M j Y v Z G c 2 Z W 5 t Y 0 4 v b k N w e U h T S W l J a U l p S W 5 K a l V 3 Z 2 1 J a U l p Y n B H V l p j R m d N T 0 R s W l h i M 1 V r U 0 t M V E 1 6 M j J t T H Y v Q 3 d J U H I x Y m t X L z N x M E E y S j k w a k 1 T a 1 l 4 d y 9 j Z G J S W j M v U 0 1 W T F R N d j d X b k E 4 T T d r U j B s U W h h T n E x S l l H R H V X V j h a R 1 Z u O E 1 H a 0 p Q L z Z 5 R W o 4 L 0 g 5 N T g 5 U j V h d D N B T z E y d z J P M T k 5 T j U 5 c E 0 x Y 1 R X N j h L T m F 0 R k 9 2 V X h H Z z J V T C t l O C 9 h Q y 9 y e m N H U T h I M 0 F n S k t P Y l Z O b U x L T V J V c z N V N 0 5 H Q m I 0 Y U 8 1 K 1 R w e T V 3 O H R S N U h y c T N z M V B m T D c 2 W m k 5 b H N v b m V Q R m 9 6 N W Z n R m R P a l p p d 3 B S b F p H V l p l S F o 0 S D Z j Z 3 p H T E p Z Z V h x N 1 R T T W p T W X c w S S t X e l d v U k Z o W U l 3 T n o 1 R z l p W G x N e l R 3 M 2 9 E R U J 6 a 2 o 2 Z W 5 t Y 1 l O c T d K c z V W Y n V 1 Z l B X Z 2 o 1 V 0 V S R V J F U k V S d V F r b 0 J C T V J F U k c z e U 1 p e V l Q c k x H V U F p S l V G Y W V o Y S t Q b D V G O X F s Y U p Z S 3 F W U 0 t 1 M l p 5 K 3 Z 0 N k 9 N N j B z R m l z T E Z t O W s z T 1 N s b k R 1 Z l N 2 d G J Z b m 5 p M F o 0 R m h s S 1 p t Z G 0 4 O S 9 G V W Z s K z d r d 2 F 4 M G J 6 e m I r Y 3 p 1 a U I z T z h T d X Q v L 2 J x Z D F x d F d H e j J R d T V a M 2 R x T z N N M k J Z R G t Z M m Z B Y m l j a X J B e T F h M W F n W n Z V S 2 J O M S s w T k Z 2 L 3 F L T k x G b X h t V G R m R 2 N U c E 0 3 b l A z T m 0 z R F V h R G d Y R 1 R s K 0 x q N 2 N u a k Q z Z l B O L 1 p Q M D F k e D h X S T Z m W H E w Q U t C U 3 h i S l V x c G g 3 b m 1 C O F F p S 0 h q c H l r Z m R 2 W W Z N O T B h Z C t R R W U 5 T l l r M 2 N y Z 0 s z W m h R U k V S R V J F W k V i b j B J d 0 V S R V J j W X Z N e k N 5 R l l G S 2 k y R 3 c y c 3 J N d G x Q T D F k d m 5 j S 1 N u c H p G b X d u b C 9 u c k 9 Y c z J Z d F V x a G p H Y z A v M n B V W F R t a X h i d V l Y a 1 k y Z T U 1 N j Q v S z U 3 M k p 4 N 2 p v M U h U M k p l W V R Q Z X V U W G p 5 c 1 Y 1 N G V K a W N 4 Z z B Q S z B P V F J 0 V V l j b G N I c D N 0 e k Z x e G 4 r Y X B 0 Z l B 6 d W c w N z N 0 d T g r e E 1 i N G Z m b m F I a G p j b V l m d j Y 0 S 3 Z y M C t o N z d G K z A x N U d q c D V K a D N i M W F k M n l E a k 5 t c j N Y Y 0 c z S j N C M D Z k U 1 d I b T N E a T Z k M m 5 p Q 0 x s T 2 5 i c k F s S j l Y V X J O N k p D M m I x K 0 x R N F J P c 1 d y U H p 6 M 2 R O U 2 l Z a k 0 1 d U p Q e T U z d E Z X d E V r S E w 1 c l d J Q 0 M v R D k 1 T V c w N n h K R G Y x N U l 5 S W l J a U l p Y 2 h O U 0 N D W W l J a U p 1 a 1 p X V m c 4 b F k 4 T m s v S X R l a j F O U k 1 n T X R X Z 3 Y w V E V n O G M 0 N 3 Z 4 a T Z o W W 9 T e E R I K 3 B H d T l Z e E d D L z k v d G 0 2 L 1 F D e j U 2 O G 5 3 T i t I R H U z c T g 4 T 2 t K Y 3 l Z c 3 h a U F R 6 U F B Q W E U 3 M 2 J v M E t Y R E 1 u Q n d y c l p y W G 9 s V W h W V k t s Q T B w a E 5 C c W 9 X Q 0 h V N l Y 3 R k N x R j A 2 O V N Z a k l 3 c 2 Z D N T l I Z 1 Z W b y 8 y d k V 5 Z k 9 V U 0 V 5 b E d l S D l 5 b n c v a l B E Z X R P e m E x T k h B S m F U W S t Y O V Q z N G 1 P e n V I c D R m b F B u U G 8 4 Q 2 1 t L 0 9 Y Y 3 M r e n N I R 3 c y V z c 2 M k x o M G E w c n h w V F I 0 W T B v b D M v L 0 1 U R T M 5 Y 3 h y M k R P b D U y Z l N J a U l p S W l J b k p q V V F n b U l p S W l M b W U z M j d G W W N 2 Q W 9 Z R 3 M y a 2 V 0 V m V r W V d B S 1 Z L d W I 0 U 3 J F R n N O R j k 4 U E p U c T F T S W Q 0 V m V l S j R m M j V 2 U 1 p G R V o 5 T l p 0 e F U 1 W n g v b n d x O V d P a W V m N 0 o y N G t J T D F Q b 2 1 I R W I 5 a k R p M 1 l t W G 5 i d j N Y V z h Y Z X E 5 T 3 J V c U 0 r d S t q K 2 R w U 1 V 6 U F l u N V R N M 3 N S a z l 1 M V B w b U Z z d E 9 O Z T k 2 N U 5 h T n E 0 Z W 9 I Y k 1 n S V l q V W F x V n l 2 d n V C N D V l a V p i d G l Y e H l Q M j N V U z I 2 S E F C d F c 5 Z W x i Z X U 2 a m o 0 Z m p a c E 8 z U H J k L 0 R M e E Z h Z n g y c m V O W m V H U 2 V D Y i t 0 S U x x M V N K c D B i V G 1 a Z D l Y U k V S R V J F U k V i a H d L d 1 V S R V J N V G x V b E x T Y z M 5 Z 1 V D V 1 l s Q n p w N m J t V l l L V k t 1 Y j R T R E t C b W p R c j V y d T E y T z d 0 M k g y S E I w a z B r Y k R 1 Q T N X N 0 g z O C t I W j R m M W 9 W V 0 w y c G N k c j F I O W F M N y 8 4 d W x D N z A r Z n R Z W k Z 5 e m J 6 M W N o a G h m Y n g r a 3 V Z O W Z H b z Z X e m V t c 1 N 4 N D J j Z G J l R m h R Z H p T N n M v Q X l t Z z B F b F k y N k x K c k E w a F B 6 K 0 x B b 1 J O M D Z k Q 1 F P L 3 U x S 2 J S Z l J r W j J r V n N k L 3 V 1 c G Z n e D k 1 Z 3 M r L 1 B R W H h u L z l E Q U V C d n N X Y V g w U k V S R V J F U k V v K 2 h X Q W l J a U x p Y 3 V j d n B M b D d D U 0 p Y T E Q w a k d 3 Q m Z O N F Z n Q U N k U F h X R G J q Z 0 1 r Y k R 0 Q T N J Y m R u R D E 3 R V l D N n R T d H h S N S 9 X d E d 4 Z T I 2 b F N y Q 0 R y T i s w b E 9 6 d W 5 5 R D R w S 1 J u W W J I W U 9 I e j F k W k w 5 O S s 1 T 3 B X N n N p b V p r V 0 F r d j c w c n A 1 S G V y V 3 J r a n R t a F V w V T h Z Z m d Q Z 3 R p V m d z T 1 l 6 N W Z r R y t a M j A y R z M x N 3 R j e D N u b G V l d X d l M D Q 5 U D N I O E p r K 3 Z N c 3 M 3 M z c v b U R H b k x W N G V Y d m l a V F p 6 T V M y Z F Z X d T J V e i t t U 3 F I c k N 3 a 0 8 0 U D B S O S t I c j Y 2 V U F U R V J F U k V S R T V D Y W p F R X h F U k V S Y z d r S k t i Z 2 h t d D l 2 Z H Z C S 1 I 0 a 3 R Q d j d R Z G 9 v d l B C T H R 3 S V k y M 1 B 2 e V J w S V B I U 1 V u N U 0 w Q 0 9 x a H h P a n k 1 T j Z O Q 3 V Q c E h s U T Y 1 b 3 p G R m Z 6 d U x j K 2 R U T D l q T 1 p q T H o v O G R U T D l u d D N 4 Q k J l Z m V I T 1 F 1 K 2 J 6 U j Z Z e l I 3 T W 1 C d F g 3 R F h l M 3 F z b H Z y N E I r Z H J L Q l B t e m F O b G 1 4 N T h k S n B P U m F s W E x N K 3 p o N 2 t X T 1 Z U V T Z v d G p 6 a W 9 p S W l J a U l 5 S T F E S V p p S W l J a T R Y R 3 B x c H J 1 W E l I T E Y w a k x j c 3 g x a T Z k S y t W S 2 9 R a X R W c X B X c D B M R F d y b D Z k a F R G V k h s Z F h m T W Z I Y j U 2 L 2 h D a T l 2 N k V Q Z E d Q c F F 0 N n N l S n l R a 2 d D V 3 o z O F Z 1 d D V P V F k 4 T m t N a G F y O G s x R V J F U k V S R V J 1 V G d y Q l J F U k V 4 T 1 h T T T N Q R E J K d E 5 s V 0 J T Y 3 F T b j V W V 0 N l Y n Q 4 N 2 l l S D l u T D V u T m N 6 Z z h H Q T J X e T Z m R W N S R V J F U k V S R z V x U l Y r Z 3 J T S W l J a k l Q e V F q d 3 d K b 0 8 w U X B X Z k l x d 1 h 4 O T N Y Y 2 1 t S W l J a U l p S W l J Z 1 V u M E l 3 R V J F U m N i b U 1 6 T n l L R 3 J 2 Z D V 1 Y V Z p Q l J m Z G x Z T 0 F O N 2 V u b T V l a V l p S W l J a U l p S W d V a D B J d 0 V S R V J j Y m 5 N a k d 3 Q W J N c k F w Q V N 4 N U 9 U b y 9 D a 1 J F U k V S R V J H U k V r U W h t S W l J a U x o Y 1 p s W T J S c U 5 C M n l G S 2 l X T E 5 z V 0 l 5 N l J 3 c U V S R V J F U k V S a 1 p K Q 0 l a a U l p S W k 0 W E U 2 T 0 R a U E p x Q k J N U 2 h S T G p n M F B E N F Z n S W l J a U l p S W l J a V d G U W p B U k V S R n h 1 V 3 h M R G t a a j d w Y 2 h O c H V D T U N r W m N x e F d o V 0 F p S W l J a U l p S W l K W W h D T U J F U k V Y R T V p e V V I a 3 l r d k J O U E J Z R k l 5 N U 9 S W T h U R H B 5 M m N S R V J F U k V S R 1 J r a 0 x m e F l 1 S W l J a k w 1 V m h z a m h C T V d 5 S k t T W k d U W T N Y O H V o V V J F U k V S R V J H U j Y 1 K y t p e G N S R V J H W H M x a H l N Q m x 6 d D V X e l d s V U p K a V Z E a m t W b m d v b U l p S W l J a U l p V U p B c k J S R V J F e E 9 X c 0 5 p c 2 1 v d 0 Z R S l p p V U h E Y W J 6 Z 1 F U R V J F U k V S R V J L V W t V Z 2 9 t S W l J a k w y Z X g y T U Z 6 N n N V M G h t S l F N Q n F O U n Y x N U Z S R V J F U k V S R V N o Q 0 Z Z Q 0 l p S X V K e W R w c 2 R 3 N l Z L T U p 0 T j J 5 R k t 5 V 0 E w R 3 Z U c l Z V U k V S R V J F U k t R R V V R Z 2 1 J a U l p T G 1 l e j J 6 R 2 c 3 U k N s W k R F Y U Z J S 0 p p S W l J a U l p S W x D U U t 3 V V J F U k 1 U b D d I W T d S a 2 N s b U V J d 0 t S b U 1 K b T J I S 0 N J a U l p S W l J b E t T S 0 F R V E V S R V J s N 1 B i N 1 h s S G d x a 1 N U R W 9 N c z l t R G J J d l Y z Y 3 N R R V J F U k V S R V J r V 0 p T Q 0 N Z a U l p S 3 V a d 2 V E T W Z m T E V P M H V K e V d G a j d l W m p J d 3 N k e T l E U k V S R V J F U k V S S X B K S V p p S W l J a T R u T U Z n d 0 g 1 c F d 6 b F Z n a 2 x K N G U z d G h j V 1 N n O V d x Y W p B U k V S R V J F U k d S a 2 t B a G 1 J a U l p T G l l N G R M L 0 F K d E N N Q 2 t o d k w z T k F L U 2 x x U n B N U k V S R V J F U k V w Q 1 J R Q 0 N Z a U l p S X V a e l F h S F J W Z 2 R y d j J R N V N T S W N D d k Z B Q X B G O V B k d k J J U k V S R V J F U k V S S 1 E 2 R l l D S W l J d U p 5 Q m 9 Q Q j h X T 2 J U W l Z n V W p J R U J m b 0 J r S k t p R U V 4 R V J F U k V S R V N r S k Z B S U p p S W l J a T V u T U V E Z U x v Z z Z F M H h L Q 2 t j S X B r b 3 d F U k V S R V J F U m t S S k J J W m l J a U l p N G 5 O R m d n R X Z a b H l y Q n B L U U l E U T B B N E 5 U c E M y N W V p W W l J a U l p S W l J Z 1 V o M E l 3 R V J F U m N U b U Q w W W l k d k x Q Q U Z J S k p 5 U k F V N k k r b n B 3 Z E g v a m p 0 N 3 F X S W l J a U l p S W l J U 0 R F b 0 J C T V J F U k d Y T X h v T W p 1 M F F W U W t t S l V u b G l t R W t I V H p t N 2 1 X S W l J a U l p S W l J U 0 R F b 0 J C T V J F U k d Y T T V t T T J H e T V s V 0 E 2 R T B 4 S 2 t o c l Z J O W 1 4 N j d E a j E 2 K 0 l p S W l J a U l p S V h M O F V n b 2 1 J a U l q T G V Y Z 1 l z V j Z x Q U Z N R 0 p p V k p y Z W 9 W e U 0 3 T z R k R G h r K z V l a W 9 p S W l J a U l p S W h j a G t J d 0 V S R V J j V G 1 U e W F S S 0 1 D b V J h b G F Q Q k d E W G 5 p T n V Y b 2 1 J a U l p S W l J a U l Y S T V D T U J F U k V Y R T V E N U 1 S d S 9 W U 0 p S Z 0 t 3 Y V R r c U Z T e E x N R m w v T m t Z d j k v Z F N 4 R V J F U k V S R V J H U n k x Q U l K a U l p S W k 1 b k 1 w b X c y W F d t a 3 B S T U x a c l Z Z d T J H W F d S b F d W d z Y 3 N U d q c D l p Z m V J d 2 p S M D h W M m U v Y y t Z c 2 t i R X N p T X p Q Y l J T d k x M e k 1 6 b T F X L 2 I 4 Z H F 2 Z n p 2 O G I z N y 9 t R G h r b m d X T D R 0 M 3 d j c E V S R V J F U k V U a 1 p 1 U G g 3 Z 1 d J a U l q S X p j Z G t N b U c 5 d E I y a U N z R 2 t w R 2 5 W c k R a e j V x O W 4 v Y 1 k 5 d E d s V j E y W H p q b m h 2 T W 9 j T 2 4 2 Q l N 4 V E R H a m 4 2 c X d E N l B Q e n V h U F h 1 U E F 2 R F N z L z N w M U w 2 a H k 5 Y V h a K 2 1 L T F h 6 e W Y 3 O V N w b 3 c v c n o 0 L 2 d Q S V J J W X d a d H h D Q X h n M n E w Y m x E Q T A 2 Z H V r Q m 9 h R 2 x X c n Q 3 R 2 o 5 T i t 3 M n c y M G F s O V F 6 S X l z c 2 p J e U t a T U d Y L 0 h l T 2 5 w V 1 V 5 Z n R l W n Z y Y V Z z Y U N D Z E 9 6 U z R K d T h s S W l J a U l p S W l K W T l D T U J F U k V Y R T V U N 1 B S V V N W a X R T b 0 Z r N U t s U 2 F O c V J J U U Z N V 0 5 P b k V 0 R H N J S X N Y Q n F Q T m N m c X V B N 3 c 5 M 0 g 4 K 0 5 j N W N W Z 3 M x b n o 5 c T B S R k 9 N N D F H e m R w Q 1 p z U 0 V x O X E v a V l O c X p G N F l Q d D h i V F B t c m d V Z 0 t 5 d U g 2 S 2 d J V H A 5 S l l l b U t C Q U J 5 T E Z Z b S 9 y U 0 1 D e W 5 w V E p 2 N G l 0 T j R T M V p z W W V R W E 0 3 a W x k V D F l Z j J r Z 0 F H b H B t W H c v Y 2 Z I Z l d s K 2 R X c F V V Z 2 9 t S W l J a U l p T n p F R k l L S m l J a U l 5 M 2 1 Z U G N q S j B Y Y U l V a k l a R E F i N j l X N 0 Y v M z B 6 a D Z R R H g 2 Z 1 N G Z U c y d F l 6 N m N s Y W g y e D d 1 M l h 2 V V V S V 1 c 1 N j U r Y l I w a D J P R 2 p w O W 1 4 N j l C V n p S O G V G c F R 2 Z X R Q b W Z T U W R P Q T d B d 1 A 1 d D h m Y 3 Z 4 Z W t 6 S 1 k 3 N 2 d Z R y t a R 1 p s a z V x Y V F j T F d K S 2 Z 4 b G l 6 Z k R F R D V j c 0 d P T m 9 Q Q m d O R m 9 L T l o 2 Y k R h R j Z p S W l J a U l p S X Z J b m h X Q W l J a U x p Y 2 1 a e j d w Y 2 d k c n N k d T E x L 2 F T M G x 6 M j J k R y 9 Q Z G h F V k 0 v R 2 1 G b z J M c G 4 3 T H E 5 K z J r W j J T V G x w W U J R R n B h Q m d 1 W H h G T X h N c F N n U U Q 4 e U 0 3 U C 9 u N z M 3 a m 8 r c X l 0 O D Q v c m w z V 2 5 y b 0 V K c j A z c F d P a U V p e G 9 L Q 2 9 h M X Q x M V h W W F Y x Z G Q v Z G 5 y M n Q x M T d h N 1 l 1 M W h R R k J V R U t k S k Z p a U J O Z W t r S W d a Q m V w d D c 3 K z J O Z 0 l K c 1 F B a W x E Z W Q 2 d l Z 6 Y V p j O D g 5 N X p 1 U n h Y R 2 V P Z W N R R E Z u a z V 4 Z V J u Q n l Q Y W V 3 U G p B b 0 t 2 W m l t U V Z 5 c 0 I 0 R F l P R S s x M X Z y e D U 3 T U J x R j h 2 b V F 2 T 0 c x Q m 1 u N z R u d C t m N 3 F Z d j V h Z D V L a 2 h M M n I x e G J 2 M 0 V I S z F l S F E 3 b m h w L 2 V J d E 5 l c m w 4 U z B i e D Q v N k p 5 a G t N W F B 2 L 3 p P N U I 4 W H M z R F I 3 M W l X a G N 2 b F p N a X B Y V G w v V l A r c W V G b 2 l J a U l p S W l K e W p G S U l K a U l p S W p Y T z V U U 0 I 4 Q W 9 Q a F d C e U x J c U p j V E 5 x W k Y r K y t I b 3 U 2 V H V 6 U 0 d s V X A 5 c m 1 H d m Z P R k 5 K M 1 p r V W V a K z d K N D V u b n Y y R D B P Z j M 0 O E 0 w N y t P Y T d o Y n p 6 M F h R Q V J w e m V p N z l l Z H h Z Q X V i b U Z Y U E 8 z R j h q T E s 2 S j E 1 e F R 1 d m Y x a W t w U G p 5 N X p q c j l l Z H h h a V J m U 3 B V e j d j L 0 x P S z F O e W V Y Y X Y 5 b H l Y c C t Y U k h l W H Z I N m E 4 N G t i V W N t a n p 3 M W 5 s U D d k e X p S c i s 4 c D R S Q n N S M 2 9 X U 1 c y Y l J O b 3 p k d V h R c 0 V G d F V o c l d w b m 1 6 Q m h X c V p k c U 1 w W X g 3 W n d y W j J R V U F O R z F T a j F G b j l X Y l l h Z U V R c l h i d H h Q S n V G e E V S R V J F U m t l T 2 N R a k F S R V J H c G N T N 2 5 2 c F Z n V V M 1 R X B C S 3 V 1 U F I w N W k 1 Y 3 h h T l B q K 2 Y 1 c C 8 r T T I r M n F s b m 1 T a 3 V J b 0 x Q S l N V R k N N W m R t W X B r R k N R a X l 4 T V c 0 Q X V u V n B T W E d 4 R j R D W m M 1 W X o 1 d H g r T k d w W W 0 z K z l N S U d j b k h B N D F L R m Q w N E 1 H W U F B d W g 1 U F k y S X F 0 R W 5 N N V N 2 O G 5 o T m Z y N T h Y W H Z n R 2 d h W l A 2 T k t o W G k x Z m Y v S j d V d E 4 x O D h z W H V F b j I 3 Z E R x S k 4 x N j Z t W l J H Z F h o M 2 I z Z 0 h j S E t Q M X J 6 N T h 0 L 0 p M e X l P b k J u N D l 2 d F R T O D N W d W V O S k R P Z 1 h E d F p X c n R r V 0 N j Q W V 2 d W N 5 Q m c z b 3 p J e W Z s b l B w T m M v U X M z d H J u b n o 0 Y W l a U F h j e l B T O W J 4 N E Y y W F l K c G 1 o W j Z q a U l p S W l J a U l I Q j h V Z 2 9 t S W l F a U 5 j N 3 I y d l F T e F V R N G 1 4 N n F F K 0 J p Z W V P Z 3 F i c m p 0 R l I 1 O D d F T W V m K 2 d x S E k 2 c U Q x b G U v Y y t O Q U Z 4 e j R 3 d H M z W l p C c z Z Z T m V Q d l Z X M 2 p 5 M z U 5 e n p v V V B B M F R P M k 1 2 T E w r Y m F 2 N z B B V U 9 L c 3 N D O G 1 6 d U 9 M a W Z N a T Q 1 M 1 V 2 R 0 l y c l N v c V A 3 K 1 l I Z W w 3 Q U V o T j I 4 M H R k N D Z M W E J 0 e F J r K 2 1 U Z y t m O V J X e U x N W m U 4 V V N w K 3 d P Q k V L T X V l a V R 5 K 0 5 Z Y l J 6 T n l X Q y 9 H V D V o Z H F 1 L 2 9 j L 3 F 4 W X V V V 2 Z s M j V r V j I 3 Y 3 l Q d D c z O H l n N D g r b j h Y U X d k M E l C R U p z V D g x a z N G d m Y 4 O W x Y Y 3 d G N D d 1 V 0 o z U D c z Q z Z y b U N Z d U l p S W l J a U 1 n e F F S K 0 Z G Q k V S a 1 J y b m N q c k N Q e G p s O X h N N T J q V n Z W c D h I N 3 J x R V g 1 Y X U 1 K 2 5 u d n F q U n V Y M k J B R j Z 2 S D Y v W E g 5 b F c x T y 9 m M z N h Z 2 Z X M W V y e C 9 M c 3 F x O G x 2 c j F r M m 5 Z b 0 h h c D l o W W 5 O V 1 R z Z V l P T 2 F F e k R N R G 1 w Z W N Q S T F 6 N X V s N H U w b l p t c z M 3 Q 0 Q z T n p D U 1 B 1 b U x U d F p 2 M k V I Q 1 F s e E F L V H Z 6 S W 9 F W U t a c G N s S U Z 0 M W d V R V J F U k V S R 1 I 0 N G R X Z 2 9 t S W l F a U 5 j N 2 4 y a G 1 C Y U J p Y k h n W D Y 5 T y 9 D b k s 0 Y n p 6 b 2 Z U M k p t U n h V M S 9 P W m Q y Y l p v Y y t z W k s 4 S H I 5 a k R 5 a k Y 0 T U h k Z z Q z M l B E c 1 M x K 1 I w c W d P L 1 h x M 3 A x W E x S Z 2 U 5 d D B I O T V H c X A 2 W m x I c n l i R z Q r S F R M M m Z 6 N V R m e k 1 V M k R m O X g 4 U G c 3 S C 9 y V G J O R T B l Z S 9 C S 0 F O Y X M z Y 1 p I b j g w Q 3 d P R X d l Z V M r S 3 l M O V d y V n N o T X Z s N E 8 x W G J 3 R m d l K 3 B 1 c n Y 3 c m N 3 Q 2 M x T H c r M T F 3 N W p G R E k 0 c F U z d m 1 Q e T F N V U F 2 R G Z 1 T n V y V 1 N T S 3 Z v T G h F W G Z Y c U p u S G Y v L z J C Y m w x Y V Z z d n p G a E V S R V J F U m t h T 1 h R a k F S R V J H c G N m d k 9 C Q k 0 1 W G x 4 e H l l a z B h M X F m Y 1 c 5 O X p 3 M j N 2 c 0 t J T T N w e T N W V m 5 V c m R P W X F Y R z l m a 0 N y R n k 5 a F I w N 3 M 4 b k 5 D N j k 2 M n J a O U Y r Z G M r R E E z L 3 Z r Y 3 h v N G V D T U N 5 N V J 2 e G V 2 M X M z c k l U e T d L N T V v O G p N T T J h W F d y W n R F b D l W c X p j e k Z l V E Z n Q n c y Y 1 Z E N k 5 5 a E 9 a d T M 3 S X o w T V l E K 2 Z U c F F X T 2 p s N V h H V E l 1 M m 1 h U k F m N T h I b k M 5 T D c 1 T G F s e G w 2 O W R u d m s 1 O V l 0 V X l K b m h w V 2 x W b E k 4 c 2 J F Z W l v d D l k T 3 J R b k 1 j Z n Z K S 2 t w T G d x Z U l Z a U l p S W l J a U p 5 c k 5 F N 1 V D S W l J b E x q U E I 1 W C t B Z E Q r e U h L O G V P M F F W M 2 8 z N m M 5 N H l m T T R a U F B m M k x x O U d Y V X F a M U l n L 3 E x Y U Z n L 2 1 V Y U 5 h a l B 5 a k p N U D Z 6 e X U z T H d p N 2 5 6 Z 2 5 S S n Q r N 1 k r Z l A y Z E t i e j l 3 V F F B Z 3 N G U T V I c H E y b T d P d m Z n U n l 1 S j J P L 2 5 x N C 9 z U D k 2 b F Z 5 S j Q 5 K 1 R 6 M n I v S F l 0 a z J I Z G s w N T k 4 e S t y R j J Y a W o 4 U U t O R X Z G T E o 0 N X Z r d j J K b V J I V 2 t M Q k V M Y 2 N k O W J t S 2 J K a 3 c 5 Z l J j L 3 V y V X Z j O C t 0 d k c 0 S H d T c k p t V G V 1 V k 9 E O X N u N n Y r R W w 0 c G R z b l l 3 W F R 0 Z E J L T G x x e k Q 1 d z h v Q U J N U k V S R V J F V G 1 C S 1 F R V E V S R 1 J H d W Z 4 a E Y r Q 0 d E W T Z G M H l P S z I 2 M 2 l 5 c 3 Z I Y 3 F W b H c 1 b D d m c F V O b T N l e V p h d E d X e l l 0 S U 5 m b H E w a k t T b i t z R U t 3 Z W 5 V V E 1 V M E R 5 O X E v Z D Z q T D V h U k h 0 N V p z M j d h Y m p O M D V w Z T R K a F N 4 Q 0 l Y K 3 A 5 d k M x V U p u d F Z l R 3 A 1 e j V u e j U 1 O E F O Y X V T K 1 V Q V n o 4 R n d Q L 2 R N a m J T S n h n S z h j K 2 5 Q M k h 1 Z 3 R W Q W V L d k N 6 R D E 1 b U t a S j d W b 0 p a T z d K N C 8 1 S F A r R D V w N j Z u Y l p 2 R 0 F B U U N R Z V l 0 W E F O Q W w w N G 4 0 Z k c 0 S X R k M j d j N k 5 u Q X Z X c W t V a k h F N l Q r d l d T U 1 V x S 1 o 5 R 1 N k V 3 p j b E 0 2 b U x l b T B h c E Z T Y m M 5 Y l J F U k V S R V J F a m w 0 S 3 d V U k V S S 1 R H d V Y z a G x X Q T J n S 1 d E d 2 V U N D F L R n R V e n E w Y l Z x c E 1 V e l Q 1 S X p U d X R P M F N Y M G 1 U Z j Z a e k Q x N U 5 F N n B 5 M U 9 Q L 0 l u Z l Z t M W g 5 N T V j U H Z w M E Z s d T J a b U F Z Q n J m Y 0 9 K c j R l Q T h B Y V d s N 2 V Q Z W p I d 0 Z v M X J R K 1 Y x N D J G S W R o V n Z w N U h V e X Q 1 U G d 5 M i t O a V B a R 2 Z G e X h h U z F a V 0 9 D a n I w Y l V W N 2 R z M T R k T U p j M 0 E 0 R E I 2 N T d 3 c H V 2 Z X Q x d k Y 0 L z l 6 L z Z Q d S t O K 3 d j e E 1 X N 2 1 M V n h O W W F F W G d B S D l P b U N h S n E 4 O W Z 4 T U F 6 N z B 5 a 1 c 4 b k x 3 T G d p W W V 1 b 3 Y 3 Z T g 4 N 1 d i O W d S b W Z P V H o y W n o z N T E v c V B v b k x D S W l J a U l p S W t j O W h X Q W l J a U p T N C 9 a d m g 0 a T J S Q l E 1 a E x 0 d n Z 4 a U F H Y k 5 Y a 0 x r b k w 5 T G V 0 W E 1 M T m 0 x T 1 o 4 d l d E Q U R h d E U 1 a C t P a z l p S W x 4 Q S 9 E Z z R 4 O U c r b D U 4 L 2 l D R 0 R 1 N W V y W F g y N 2 Q y T 3 Z Q d 2 l t a l d 0 V C t O R 2 R X a F l 2 e F o x N n l i a G R E Z 2 l m W H A y Y T g y c 0 9 T d U l q N C 9 s e n R 2 R z h z M T N Q M G V 1 Z F d q W G x O d H V H c 0 5 y Y j A z b T d u O W N S R X l N R z l 1 M i t l a l R X W k U r Q S 9 0 M j R v N z c z b 3 F j a j N i Z z c r T 3 V o O T d C N F F p S G Z P Z V A 2 a y t i M W l s c z J K a k 9 6 R G t y R 0 R 0 N k F C M 2 F O N n Z X N X k 4 a U l p S W l J a U p I S D R W Z 0 l p S W l V d U 1 P M 0 E 1 U k V a a k l r Z n Z p N j N t U m 4 5 Z H Y y T U h G V n o z R n l E T j Y 0 V E F k e k 5 1 N z V X R F R K d l V a Z G 5 x U G N z Y 0 p o S U l V R i 9 z c U 5 H Y 2 d G Q 3 l 6 Z m R p U W 5 n d 2 I w c k 5 F V z F H U m o z V W J V a U 9 Q R S t K a j Z I T n l P e T Y 5 Z U F n T k c 5 U X V O Y 2 J J T T N v e H N H O U h F a E p p Q V p q K z A 2 O X M y c k l U Z 0 Z O N n R h V n h T b D I y Y k 0 w Z 0 8 2 Z W c x T D F i d C s y S y 9 K e V Z Y Y 0 N G b 3 d m e T F I K y t 3 T F p 0 b n Z 6 U D U 3 e j I v T i t J U F d C V m 1 v a U l p S W l J a U J 6 L 0 Z J S 0 p p S W h J a l h P N 3 d 5 d F Z i R 3 d N c l F R V E 9 X S j M v U D B D V G g z U W h T K y 9 t Y y 9 T W H p k U V d P a m x 5 M i 9 t U j Y 0 Y m h z R T l 0 M S t F M i s w c W Q 1 e l g z c H p N Y T I 5 T 1 B 1 S T Z p b 3 Q 5 L 0 R S M 0 p U d D N a Y k 1 6 S S 9 5 V n V p T 1 Q 3 T 3 d D a G c 4 d E d Z e m R m K 2 N s a 2 R W c V p k a 1 h n R 1 h z e n V I R i 8 z N G J h Y j l r N 0 d B Q V B u e n p E b X c 3 d k k z c U s y O T h 4 K 1 N w a X d G N G I 5 e H Q x S z J U Q k l U U F R i T n R l T 0 8 5 S D l p e k o 1 L 1 V 0 R X p 1 Z m V S O W 5 u e j R x b k x u R m h F U k V S R V J r Z U 9 M U W p B U k V S R 3 B j U j c z L 3 B j Z 0 N z R k V L c 2 J 2 R D V S c U 0 w M l Q v b j A 2 M E t C Z U 1 t O T l N S l d m Z i 9 t O X h I W G J 0 d m 5 Y Q 3 h N W U 8 z b 2 d 3 N F o w U D J R W W R x U X N 5 K 0 p m T D B 3 b z g x c H k w d j Z 6 d 3 J h b D d 1 Y W 5 1 U 3 N q a i t Q a l k 3 a m d 2 Q U V Z a H N r U F B 5 N H R j U k N Z M E N Z Q U F D Q U F T V V J C V k o 5 c F F t R m h N U U R k T 3 J l a 1 o v Z l d B Q 1 Z D c k g z Y k l n T E V l R H l s V m 5 y Z G R 1 T V k 3 b i 8 w Z y 9 C N G h v R n A 2 d T h i R V J F U k V S R 1 J F N G x D T U J F U k V h b H g r O D R F T X l M L 0 l 5 S m x 5 Y 3 N y N U 5 t W E o r T D E r a 2 5 m b V F W Q W J J e U w 5 S j F a e k p y e k c 1 c z I 3 M l R 0 K 2 x S M n B P O H B j V i t k T 2 9 u a z V o W V N D b G x z M l p y Q n N 5 O S t 5 W n Z 2 L 2 N E b E Z 3 O W g 3 T 2 l C c G V a S m F W U 0 h P c l V U S z F S V F Z u W i t w S l o 5 N H V O a l N V c U t J e S t 2 a V B y M W t z U G 5 n c V h V b 1 h H a n V y U m 8 z b 0 F 2 S n M 0 R l l O b n l q U 3 h i d n J G Q z g w e i 8 5 Z 2 s y Y m N u Z z Y r O F d j c 2 N 0 R n d E d 3 k 1 T D F M R n V 4 Q V p m T F N Y W k 9 B U X N Y c l F Y Q 1 l Y c H l j b n l w T W Z y M z d j a l p J M 3 V 6 Z m t N Y W p 6 M z R 4 M m 9 M Q V V W R V J F U k V S T 1 R v c E J C T V J F U k V h d H k r b F J 3 M l l D Z 0 Z F e m 1 v c E t S N G Z s d T F o Z H p j L 1 N 1 Z T J y V n R T b X l N b T Q 4 K 2 0 x W H F I S y t H R F d w e i 9 u b j l H S E 5 P Z j d L e T g v b m t p O W x N b W J h W V F D Q k V i b T R o T V o 2 e X R 3 S z h j U F J B e H B 6 Y n Y w S T F U W n k w Z 0 p m R 1 R T c l Y v d U l 6 Z j Z G K 3 Z l U l M y d z F 1 M 2 5 1 b T E 1 S D Q 4 O V Z u M H J 0 W F c 1 b z B y Z 3 R B T U J U a T B 3 b H p T d l h y M W I w M U x w Z W p 6 R E g r O X V k e k t D c n k 2 V H d 3 R V J F U k V S R 1 J F N U J o R n h m Y T B T N U N S R V J F V G p 3 a l J 0 O V B N Q l R p e l p m K 1 R x d V d L Z E V 1 U i t T b z l l R G p I N 0 o 0 N l h v U 0 U y T H A y c W t G Z j c v a F h K S 1 M 0 b m 5 2 b 3 g v N T h O T l p 0 R G l w Q V Q y N 3 R h R i 9 u L 1 o w N z l x c T F K W i 9 1 M 2 Z u O H R G b k 0 x b T d Q c F Z Y L z N N a n B t a 0 N r S j J k V D F H e E g 0 Q m F 5 W E h F e D h k V 3 F K N 0 N 3 b U p 5 Y 2 9 z Q W l J d D F V L 3 N R S z h n c 3 k 4 Y m 4 4 e C 9 1 M H k 0 e n R D b 2 9 L R 2 J N c F k 5 R n p n U 0 x q N C t o W j d k V z N Q e V g 4 N m h Y T C t t d z V 4 Q V J F U k V S R V p I a m 0 w S X d F U k V S a V l w U k Z 6 N U 1 V Y k d Q d D E 2 N W h a W X R H a 1 c 3 S E p G a l R p Q V F 3 c m F 0 Q 2 0 v e F o x b j J j W E V t V m l B U U F z R G h N Q 0 t C b m 9 p S W l J a U l p R W h a d E I y a W l J a U l S S V h M N m N D Q T Q r S k 5 l W k Z v Q 0 c v L 1 Y v W V d n R 1 U 1 W H Y 2 L 2 R y Q n R E M F Z F U k V S R V J F V C t s e j Q 2 S 1 N J a U l s S G h k R G 5 D W j R J W n g 4 Y 2 I 4 e U l p S W l J a U l p S W l j b l J S Q 0 N Z a U l p S l I 0 W F E 0 d F J K T V J F U k V S R V J F U k V T c W p V S X d F U k V S a V F x b n k 0 R n R n R 0 Z v Y X p N U k V S R V J F U k V S R W F s N k N z R k V S R V F r S 3 B 4 T 0 U y d 3 d E R H Z h c F l p S W l J a U l p S W l J e U h G S U l a a U l p S W h F a G N O M F l B Q U 9 w M W F D a V l p S W l J a U l p S W h J M V Z N S U p p S W l J b E h o Y 0 p q W U J q a E 5 o V 0 F p S W l J a U l p S W l J b E w x R k l L S m l J a E l W R G d j Q n R o R 2 V G d E V F U k V S R V J F U k V S R 1 J L d W F N Z G d F a U l u S m 9 W d F l l Z 3 B 2 V 1 k y Z G 5 Z Z W Z u W V J m a 2 g 3 L 2 4 1 M k U y Y U V S b z A v c G 9 s e W h W e E 5 H c U x k Y X V u U m l K U 2 V H d m h F U 0 1 4 Q 1 R N T 2 5 W e H R H e U R X Y W R 1 d E V 1 c 0 1 x W n B B c l p D T U J F U k V S R V J F U k V S c V J Z S 3 d V U k V q b E t o N 1 Z z S n J s M U Z h T z B x N 0 l B Z l Y 1 K 0 J H S E h 4 b U E w Y l l 5 U W x Z U 1 F t a D h P U n B P U m 9 s e X B W e k 1 y T D N S d H k 1 b U x u a G I 5 Y l J j W D Q z M 2 t O d y s z R z B h R X p 6 b z V k Y 0 R S d E h 1 M V N L O F U w R E 1 E Q T R k Q j J p Q 0 l p S W l J a U l p S W l V d l V V Z 2 9 t S U h F V n N 2 e C 8 v M 0 p r R U Y 4 M 0 h x R j B Y W j V m d W V L N j R E a 2 R L a z J p W E p q W E l U R X F H c E d T Z 1 d Z b D J 6 L 0 N 6 Q 2 F X b k V W c T F I T i s z W D J I b l p P S H N P e E Q z b 0 5 N e F h L N 2 9 G R n N K K z F l Q 0 t R U V R F U k V S R V J F U k V a R 3 F w e E J N U k 9 R b z R a c y t o Y 0 R j b W J n d n V K V F k y e C 9 B V E V 5 S 2 R r b H l G S E t r T k 1 H U j B n V D N z T E 9 4 O G 5 J S n J W b E o 0 Z V A z N F Q 1 d E d P N 1 R S M F M 3 d k 1 O a U d B Q 0 d R a k F S R V J F U k V S R V J F Y W t X T 2 9 S R F J D V E s v U E 5 u V S 9 E U S 8 y R z R Q U 1 E 4 K 1 J M d T N n T V V n R W 1 G b U V u S n V Q b 0 9 K T 0 d w b D d G T k J 3 V V A z N G w v d 1 p 4 b 2 w x V m h o b U h z R G N K R V J F U k V S R V J F U k V T c W 5 r S X d F W k V v c 2 Z i c 3 B 1 a X R W N 0 h 6 O D R o L y 9 B W G N 3 O C t K Z G t s e U R Q T 0 1 Q S m Y 0 U j U v R H p z M m 0 2 S j M v W X U z W k U r M l N E c 2 0 y d z k r O V h u O T B D e E V S R V J F U k V S R V J r Z U 9 T d G t N V U V Z b U M 0 T 3 J m O E U z O W p 0 a S 8 z N F V a R n g v d G N 1 U T R Z Y m h j Z U 1 a Y 2 d s V 1 F U L 0 Z M V C t N N W N 6 V E 9 q c D J q W G R a Q j J V W T R C U X V G U W x H d V J F U k V S R V J F U k V S R W p r Z G F D U 1 l p V X N O O D A z O G c 4 T n N 5 N H U v K 3 B 3 S X d x U l p t U W l M e D l 6 e E c 0 T m Z G K 0 d k T m k z W T V C M m V G U T d C Q V F D R 1 l p S W l J a U l p S W l J a F V Q W V Z n S W l J M X F Q a m p k e k h j Y m 1 L d i t t d T B T N U V U U U 9 5 Z m J z R E d v S G o 4 Z T l F d X B V e l c z d j B R Z z B F c n l w V 0 l p S W l J a U l p S W l N a n h T Q 0 d Z a U V n T j h V N m F n T F A 3 e V R y N 1 M y c V U 1 O H p 6 Y 0 h Y c G d l K z d y N k 5 k U 2 l u V 3 Z w V m d 3 V 0 N V S 3 h F U k V S R V J F U k V S a 2 V P U l F q Q V J r U n B R L 1 B F N 0 9 G c T F 4 W F Z 5 M z J p W E l p Y 2 c 1 e W 4 5 Y 1 p 6 V U V 1 O V J 0 a U p z M z B v d 2 5 R a 2 1 J a U l p S W l J a U l p T F Z R U 0 d Z a U V n M T g w M m Z n c V B a U 2 J o T z d o Z n R V d V F F N W p 5 b E g y Y k R 4 a 2 Z W R 1 d H V 0 Z k N E d N U l R T Z G 9 n a U l p S W l J a U l p S W x M M U Z J S 0 p p R l N q N E t v V l d K b T d j Q T h m R m U x U 1 J I Q 2 Z O U n B y U n h y Q k 5 h d W l Y U W 9 B d 1 d C N E J W a k l V Z 2 d t S W l J a U l p S W l J a U p W V H l H W W l F Z z F z V E o z N F p 2 M l B i R l g v V F h h c F l o R X h G e H p J N z d 2 S j J K b j d Z b D J L U V Q 4 N F J E T V Z n W W 1 J a U l p S W l J a U l p T F Z R Q 0 d Z a U V n M T h V N z h u T m k v M 3 h Y d E 1 r U k t p Y n Z s Y n J 3 V F A 0 d D J H U V N D U V F B c 3 k 0 N X l K U 0 l p S W l J a U l p S W l j a n h T Q 0 N Z a V V n M z g 4 M y 9 D M G Z R a 3 p M a j R h S m N p V W 9 x U m t J a l p x R E g r a F h P a l d v Z m Z 2 e T h F M D F J d 0 V S R V J F U k V S R V J H c G V n c k J S R V N x Z 2 Y r S G I z R 1 B 1 a U R h W l l n Y 2 x I d l V X U H c v V E l w c U R m d F d n d G 0 y V m 9 L S m l J a U l p S W l J a U V q V l V 3 Z 2 1 J b E x G Z k 5 P b j R E N 2 p M Q X l u T T l x b G l C e V U 0 W G J q R 2 p 3 T S 8 4 e X B V Y X Z C d D N j b G 1 H b n E 1 W W l J a U l p S W l J a U l p R l E 5 d m V z a 0 l s S 0 Z i T C t m d 0 5 5 W n V F Z U 1 p b l l w S W 9 m a 0 9 X c z A v b G 5 U c 1 B l d X l L c E p 0 b T B U O E F V Q W N E a j B j a 1 J F U k V S R V J F U k V S S 3 F l M 2 5 V U 0 V h b E M v c m t 6 O F p 4 L 2 F i V E x F S 2 t 3 O S 9 t W D R w O H p v O G J u T F N 6 M H N t O F R S S 2 R U T D B k R V J F U k V S R V J F U k t U c T Z W M G 5 F W k V x R k Z 3 M E g w Z k h M d E V 1 U T Z U Q 2 5 C M D d F L 3 h s U V k z U F c x R G 9 C Y 0 1 B d 0 8 x M j F m a j h J a U l p V W 4 y S 2 l u e n N 6 T W d 1 O D V y W D Y y Z G 5 S a m F X W l p W b z I 3 M D d 0 O U x 6 d n Z m U m o w e V l P R G Z 5 Z U 9 1 M m p F c V B L U 0 l p S W l M S E 5 v V m d J a U p W S k x S O U s w Y n R 1 c G l K U 2 R F d X B V b 0 V s e S t t K 0 p X b k N T N W R X U E 9 U M n p Z V U Y 0 S G Z W N k h 1 d 1 Y v b V V m V H Z o L 0 Q v K 0 c z b H B 5 N 0 l K L 0 R U V k 9 5 O G 5 J T j M 4 d m t J e l B v Q i 8 5 U n Z L a j F m d E p u S n R U R V N r d 2 l s Y m E v U m V R c 0 t 2 S k d m N C t O a W F u U n V F U k V S c V Y 1 V H B 5 L 2 w 4 b X Y v U l N o a 2 x i b z J m O U V h T H I v M l g r V G t G R W J h c G t 4 Y n d p V i 9 l c n J N L 2 9 m a n U 2 b S 9 N R 1 g 2 V W d B b V R s c k F k V G U 5 e E 9 j V D U x U n F U Q k V S R V J F N X R q b W p Y W U N J e V B F a X V H W W x 6 a T d k c T N S T U 9 5 c 1 Q v N n d m c W 5 S T X c r U E J m Y z Z G a C t 3 W C 9 I V V J v Y z N y Y 2 Z V W l Z L W H p W N F J k V k V q a F E 3 Z m k 2 T m l W M k d 0 d k t i Z X Z 0 V z B 6 M 2 k 4 K 3 d J a U x 4 O V h u M U V y U E h W Z 3 d D L z h Q W D J N S G c 3 a l B P U H N n a z R i d 3 o 1 c U N Y W k N Q c z E w b n p C W n R L a m E 0 M z R l V m 5 r b 2 9 k U 3 V o M U c w N D I 3 V E g y Y V V Y L 2 g 4 b l Z i Z y s 5 O G p S N E t 6 Y W x W U E 9 6 d D B K c m x t S m 8 w b X p L a D I z U E F W R n h a a U F E U 1 F t e H R i W X Z D S W l J c 2 V x Z j c v N E p Y N S 8 1 Y z d 4 S E 5 p d k k 2 Y 0 4 2 b H F p N 2 R j V k c 3 b j d v W G N y T l c 2 e k p 2 V j U 0 K 1 c v S C 9 S N m F s b 2 1 t V m w 1 Q U d 6 Z H R n d U F W V 3 U y a 3 B n V U Y 3 N m V 2 Z 2 V B N W I 5 d H d 0 e D d W b W h T W W l 5 d F d x U W N W a D B 1 c D V O U U t M e m g 4 c 2 h o d l p p e l l E V 3 Z 2 V G 1 a N 2 F t W j N I c m p h R X h U b n d N V 0 V S R V J P Z E V v Q k J N U n F T S 2 g z M W Z o d W V M U F Z U c W 1 u W j l I W V A 3 T U t o M l R 1 U G h E a D J B Q l A 4 S G Z W M E p N T E 0 3 d X Z R O S 9 E d D h o V m 5 B N U h P Q 3 M v T C t D c k I z Y k t I c n p l U W d G c 1 F z T E t I e n F u b k w 3 d T N y M X g z U G h I d y 9 l S V J R a U 1 I O F d 4 T V R p S G 5 o N n V H b l R P c X h 0 b T B 0 M U 5 W T 2 F F b H E v Q n U 5 b j c 1 V U 9 D c D B 1 W E l P R 2 d z K 0 h k L 3 h i V 0 5 s N 3 N M U D N Z Q m N X N 0 8 v a m N H Q 1 l C b z U y b m Z E U G 5 B S 2 1 B N X l P Z z l j V 0 R J S m w 0 U j U 2 Z H B X S F l J N 0 8 z Z k d O Z n h l R 2 5 W V 2 w 0 N V l u T j d j U V Q 0 e W J t Q m c z e H Q 1 d E V V V k V S T 1 R n W n M 1 Z W d k Z n J y O V F Z a l J y V U t o V 0 N o U 3 l M U U N C R W c v c k p O R y 9 X N E l q R 2 J W Q X Z 1 Z H p y R T c 5 Y n l O Z m Z o c m R m d H Z j Z U N 2 c l B w e i t K W E 4 v W G R 0 Z U Q 3 M F R h K 3 Z i d X d H T V B s U E 8 2 c l F 3 d W x 6 T 3 l t a X c y M X N O V G o x e k Z J M D k 5 U W 1 y Y U h v T E J F R z Y z U W p B U k V S R 1 J F N D F D T U J H U k t t Q m w 3 Y 0 V P Q k h D a 0 5 L b l N j Y z N t T F V s N C 9 K V n k r N F R T d G x M O D Z q T T Q y b l l r O X V x Y k R q M 2 9 B W G x E Y 0 5 X d m h E Y X R L O V h G e n N z Q n Z 4 K 2 p i Z 0 4 4 U D B 5 c 1 V L M m V Z Z W R B Y k h 3 N G p I c m 8 x b k w 3 T 2 s 4 W l F N d 2 w x M V J v M 0 l P e H R t N m s 2 T T B Y T U V 3 V D k 1 a E x 3 O E Z h V 1 l K Q m Z G T W 1 n c y t M M m J o c H V X T U d m M T J F b l o r T G U 5 Z 2 9 p Q W 1 2 V G d x d F d S R U 9 x Z H p 1 M G p l N D N W Z z V l L 0 J O L 2 Z x Q V F V T G d k b 2 R E T U k 4 S D I r Z k Z p S W 5 G N 0 5 T R D R J c k Z t U F V i R W 5 Q S k 5 a Z 0 5 H b 0 h w d 0 0 0 U G 4 z L 2 g 2 a m N Z e n d X W E g 3 U T I z M m Z 2 R W x n M D k 2 R F h L O F B S c E J s M m N S R l d U a l p t c m R y V k 1 z Z i 9 5 c 3 J L S j h i a k l u b n Z K O E J G U k V T a 2 Z O O T k 4 Z k J C c j Z Y d D J N T 1 Y x e i 9 M c V F P N z h Q Q T l s e D N S K 1 A z N 2 R P V H Z O N X g z c E 9 X V j Y 2 Y n J S M 0 h U O W F N Q W 1 E R j d P W T g v O H l t Z n Z u c z N k Z W 9 r Q X V H d E M x O G F O N G t w W H o y S 3 c 3 R S 9 x R n F 6 Z G p 0 e k Y 2 e X E 4 R H g 1 K 1 V X R V F o W n Z 2 R E 1 s M H R Z M H B S N k J Z S k Q z U H B w T 2 t 5 Y j F P S H Z F S 1 Z Y M H J F U k V S R V R r V 0 t B U V R F U 2 t D b 1 E y Y m N E V m U w R F Z E M n d Z N F B H V V A v Z W F G U U M 0 K 3 A x M n l M N m w 3 d D J 3 b H N D Y 0 h 3 O T Y z Z D Z 6 a T h C U F V 5 c z B s b n Z n V U l 6 W W V B e V B C O C 9 Z S z h y c 1 k r M 0 p K R E J y Q 2 9 h c m N p d V p B Z 3 Q v d 3 Z m V n h 4 Z 0 p T Y 1 Q r N W Z a d 2 9 G U V c y O G I 3 L 2 4 v Q j U 4 V j k x d m 0 0 Q n B 4 K z h F R n R P N 3 o x W k V 3 c z d 0 T 0 d s N 3 p t Y 0 p M d 3 h L c 1 Z x c z A z N l R N Q 1 A r O C 9 l e U w y K 2 4 5 R W Z p N 2 N z Q V l q U G d H e l V k V 0 d w V l h C M V h z Q X d V M 3 J j Z m Z x V X l Q e l p l V V V Z Q m 9 H e V l u e E 5 U S 2 Z p S W l J V k s 5 V m E 3 Z n h 6 S E 1 U Q U N n c 0 x B Y m d t a H R m Q U 9 E a 0 h x M G p B V n Z 6 S m c y N G F N e X B 4 T V R z L z R C U m 0 5 Y U 5 1 V 2 p N c W F W V 2 g y L 1 l 0 S V B 4 R T J Z Z m R p M E h 1 N m R u O T l Z S 3 d V U k V S R V J P T U F y Q l J F U 3 F n S l c x Q n l N K 0 N t L 2 0 y e m F C W l l z d 0 V w T n d k d W w 1 e E 1 Q R T N Y S W Z S c D M 2 U j N T d i 8 3 c 3 Z T c T V R Y 3 J w d z l S O F M z d G Z t Z j k 3 S U N D N z l t U U J n M W 0 r R W Y r W V U v T k 8 r S 1 h m c z B O c V Z G T n g 3 S X d B e E Y x N k p v M T B u Z k Y 5 O V R I R D U 0 d k J V S G J v U V h M S D R v U G R i c V Z z S n J s e U d V Y m R C T 0 9 U N j h k d k l O Y 1 B w d 2 p W a z V Q N 2 F s a X p B U 2 s v R m Z l W V l p S T B u d U h n K 1 p z U E d G Z j A x S F B 0 T U V 6 d H J U N D F O b D V X Z F Q 3 R X Z R S k 1 t Z F d 0 c 1 R o R V J F Y W s r O W V v b W N j N 0 l r d 0 d Z O F B W O E F N N G F j V E t t Q V U x U z Z 2 S E J K e k 5 L a E Z P V H B 2 e G N h b 3 g 5 Y m R k Z U 9 Z S U x 6 a H Z B c U x Q N m N Q Y k l p b S 9 O L 2 M r b l B t Y k p y e H Y 1 Z X Z 3 R F p W N 1 h G c 3 d p S W l J a U p 4 N k Z Z Q 0 l p V m N B d X l N T n N W R T J C a W Q 5 S H d j T z N s W F B k R D R a Q n d R T T N I M 0 l v W j Z m d X h G e n h s M U x 0 U m 1 3 O F J u e k N r Z F Z Y e H Z s V X d W L 2 0 0 Z j k 1 R G 5 F M y 9 G K 0 p i U X F 0 W G V r Q W 1 B M V N z S X N M Y 2 J S c 1 c v Y V l v U k N o R F d z e D R 1 S X h t N T R V Y m 5 N N E t I e m 1 B U 2 d x R E Q 4 M k h R U 1 d s W D d 6 Q k l C Q U l C e k N 1 Z D N n Z G 1 Q b j U r Q 2 Y 4 Z j B C Q m U 3 Z H N u Q m Z D Q m J 3 N D V 2 O E Z V W m l N d T d C d z d F T D h 2 R k 8 r Q k N 6 V G o w Y 0 h i d U N i U k d Z O V V P R m Z o M 1 c 5 a T M 3 S C 9 q O T R h M G x E M 2 h l K 1 A z W W 1 l R U Q 0 W E c 1 W U 8 4 Q j d h R n R t L 0 J Q L 3 V x Z z Q 0 W l N 0 M V p v L 2 l O b E p D V m p i Z H B W c l h N Y 0 t D M X R E O F h G U H R x M 0 x Y K 0 x T a E V S R V R r M k 5 L e G Z p N H N 2 R 0 V 4 Z V h o R n Z 2 a G Z l U 2 V D a U 1 Z T W k y e H Y r d m o 2 V l F D R E l n M 2 N m Z k x 0 R z I 3 S j Q r T W 1 Q Q 1 F h R F F E a T B j a m d x S G x 6 R n g 4 V l F Y T 3 p E T U F 4 T V U 0 R 1 h p S W l J a U N n R U V 4 R 3 B F b l p C U G t a U 1 V q V U 5 E d m o 5 b U N s T m N Y Y m Z 2 M z F M W U 8 3 M D h L c X J v W U 5 M Z G k 4 d U l 2 R F R W Q n p 0 T 3 V G b z F T N 1 M 3 c D h 5 T V J 3 T z F R R G I 1 O F B h c 2 d I L 2 o 5 L 2 l I a m s 2 M G 0 1 b D d B R E F i T l l D S X o 0 Q l o 4 K y t a Z C s v O T F 3 e H M z b E x Z c S s 5 S m R M d T J y d 0 J a O W R l R k w v e k 1 x N W U v Y 2 8 r U T h 1 M k t Y e m l i b 3 l F U k 9 K d X V i L 0 0 4 W D F m Z m t S Z z Z j T E l Z L y 9 z S D d G e n M z R 2 Z k U U Y y W V F I K z J k T W c 0 T W R 6 M 3 N X R U 5 x d 0 Z 5 e X A 1 N 2 x k N T l n W n N B S 0 V O Y X l o K y s 2 V V N s M E 4 1 T 1 J R K 2 R X L z Q 5 O U N p R G J G W D N S R C s z Z X h J e G I 4 M 0 p D e D c z R 0 R G N W o 5 Q 1 J t S X l k a 0 Y r d G M 1 e G 9 D M 2 J N Z 0 R v b 0 J C T V J F V G t x R k J W c T Z U b U x W e E 5 L R 1 F C c 0 g 1 R E d x M W J O Y 2 J s Q 2 4 4 b 3 l q U U 4 y c m M 1 K 0 x i U W x t M V Z h d T Z F a F B C W m 8 w V k Z Y a E l T W W l z M W x v a U l p S W d j S H h T Q 2 l Z a F V B V H M v R H l N e H V W c m 5 N R k 9 h N E I 0 M k t 2 S T R 1 R 3 d S e E 1 h V m F B T 3 d z e k x E S V Z p Y k R y a U h u a D F w O T A r W m V P a E p n Z 0 g 4 U H h 3 N j d I S D F P d z J q N 3 N H M 1 Q z U U 5 Q S j N B M G 9 Y N H A z K 1 B z M n N 2 e k 1 i T n d M W U p i Z D J J V W E 5 a G l W V m 4 0 Z D l k e F F K R X o 1 a E w 5 O S 9 u O D J K b l p a W i t D a H Z X W W 1 m d n d Y W E t n R E t 2 N z d 1 M 3 h P T 2 l B Z 0 Q 4 a z c v R V A v b E x B Q n d k d X V K b z N 5 V W N n a D N H b V d E Q j V Z c 0 p i V j R I Z 0 5 t c 0 p U R l g v d z J B M E p h T k J H W k 5 3 V 3 p j S F B l S W N 3 R X c 0 d l p 2 b 2 V u c U 4 3 a n N V R z h 2 M z J m d m x 0 e D J z b 2 9 a U 2 N u W S t Y b l Z O d j Z C d k Y 0 L 2 Z u O E F o O E 9 r Z G F 1 R G 5 P Y 2 1 J a U l p T m N J S 2 h i O D d E b G k 5 W H h t e j V 2 N k c y K z N D N 3 c 5 d y 8 2 T W Y w S 3 R I R y s 2 O T Q y S U F B b 0 V R b C 9 6 c D Z j T W F i L 0 h T O W F 4 Y W M r Z 1 Y 4 U 1 B P N k V Y d D J 1 S F h t R m 5 a K 1 F y Q l J F U k V S Q V J R Q 0 N Z a W N 0 a D h 2 Z 0 E r Z j R C a X J 4 K 3 Z O N E R Y N T Z O e G J t N k Z n N X l q V 2 l D Q W Y r Y V V R M 1 p 6 Z E 9 p S 2 8 1 d 1 F E T U 1 n N X F J c k t Y c n V V Y n p q M 3 l i d T F 2 d X h V c m R p N S t Y a U d 0 Q X I z T W U y S 1 g 3 a k 9 l e W N i T 0 p 1 Z n d n Y 2 g v Z X Z w T 0 N T Q l F T W E x E a m 9 k Z i s w U 2 Z p b l R U c j R B R E g 3 M 3 h o e G 5 6 W U N a K 2 N l R 0 F t S i t D Z C 9 S W E R W Y 2 1 K R 1 g z T E E 4 N m w 0 W G M 3 d X A w U l c 3 Q j E 0 V m x 0 b z N l c T l i W W 1 s e m 0 5 T C t Q Z W J o e H p Y Y y 9 I V m V D N i t 1 d U t G S E t h Y U R N R 1 d M T n V B R F p 4 K 2 F u Z k 1 2 Z H R C a W 9 p S V N I U U V R K 0 V V e k 9 t c y 9 F c X d u U m 5 a T F A x M U k v M z Z 0 R 2 Y r d 2 p Y Y 2 V l d U Y z U H Z J Z X p S S n F R T 0 F 5 K 1 h n Z z l m d k 9 P a j l s b T F 4 M l R Y L 0 t 0 R z J l T 2 t H U H A 4 N D U 1 Q n p k K 2 w 4 R X Z Y c U p n S 3 d K e X V m N X M w Y V Z P S 1 p p S W l J a U 1 q e F F p R 1 l p R W d a T m 0 z W n l m W W R t Z X p N e U N a O T V 4 N H l k d V d 3 S X l P T D F M U 3 l W e G E 5 Z j F w d E V w T 3 F k e V Z Z V 2 V 6 Y z d G S m 5 W Z G 5 G a F p V Z T E z b k t B R 0 x P T D c w c U t i R H d K M 3 l U U H F 2 U U d H W k t V O X h E U n V L Z j h U M y s 2 Z C t E M 3 h j Z X U z U D N j Q W Z E d 0 d 6 W W 1 N Q z Y x Z m l u Z j Q 5 N 3 h I b U h W Y U 9 q U T F k Y y 9 m W n Z C V 2 1 s Y n N V L 1 l 6 S U F u c k Z Y b E h 2 R 1 d X R F J Y S 3 h 0 b X l P U G p h U m F P S k p x W W F X b k V s e T V E T m Z n R V J q M U d 3 S m d o M E p n T 2 d p d V d J S j M v R n N W c m k v M j J s d H d 0 R z R m Z m 1 E Y k J G Y 3 U y L y 9 6 a 2 d V N G U v V 0 R n T C 8 4 O D k 3 S 1 l q c E l l T 3 l s U S 9 j N 1 R H W l N N d W J l N T F 5 Z E x N d m l 4 Z G U r d 2 U 4 U G N 1 V m x R N n Q 5 U G h F U k V T b G Z V V k Y 0 a F h 4 O G Z P V l h U b j M w M l N 5 U 2 t 1 T G 8 w Y V V s O H h l d T R l U 2 V i Y m o 4 R D B N a T F 5 M 0 w 1 d m N O Y V F l O T M 3 W k t i N G Q 0 N 1 Z V a n V P c n k v Y T h a e G s r W X p Z Z m p a L 0 x N b z M r a V U 0 Z m 1 r W G F Q e D h Y c X R k c 0 J T T n V 4 a D U 3 Z F c x Z j Y r W W l J a U l q S X N V O G h t S W l j O F B J T G l s b T V k a X R y Z j k v T z Z 0 K z M 4 Z n U 2 V k F x T G Z Z Y z F S a 3 g r T m x a Z U x t W U 5 C M k Y y V G x i c H M 2 c n N 5 b z l y b U N a N F B L V X Z I T 1 p x T G Z l S W N 3 a 3 N Y N H g v M n J m a F V D b 3 V I a 2 V i R H B I c m 5 1 S G 5 F b G c 4 S C 8 v M D c z S D E 2 b 3 R S c j J J a F R Q d y 9 I Z 0 p Q R E V a O E F u W l d K d j d a V X d u T S 9 5 b T h u N C 9 w d 0 h D N 1 M 2 M j J p a W d 1 R E c r W G V P V m Z T N 2 J i T n Q 0 S k g y S W t K d U U 1 T U p B T E J z S H B o R k F J L 0 g 3 Y 1 o 1 M l A 0 W E R p b S 9 3 b H p z N D l j V F J 2 U 1 d q T E J v S y 9 y O E l 6 Y 2 p S V 2 J q Y U J P V C t H K y s 4 V i t u M G x k b j R 1 Z U d J S W J k N U F h T j F x W E 5 z M j R 6 b n Z Z d H l u R G k 5 V l l u R E R X c X l 0 R z N H Z T N C K 3 p W c D J T R j Z 0 c D V a U 1 Z s N H U x T z R Q a D U 5 M l B W Y 1 l i V U Z Y S n R 1 R 0 1 J Z D F v M H J o d X R j N G p J a U l T V G Z N V 3 J t Y m p w b l I r L 1 c w V E J R V m V O b T R P b i 8 w N W 9 H O U h I b j N n a j F H d W J y K z h 2 Q 0 l B a 2 l x N W Z l Q 3 U z Y m x N b m I 2 V T g w Y 0 5 L T E c x N H A r d U N M L 1 d l Z n Y 5 c V l S Q 0 Z r O C t 1 L z h E V l Y 2 d k g 0 Z k R 4 T 1 U 2 K 0 d 0 T W w 4 c 1 J P V k 1 N d 0 9 V T T k z V z d Y Y 1 R H b G 5 5 O T J u V H Z h N H R 0 c V d W L 2 N F M U V S R V J F V G p 3 S 3 d V V G t o U F Q 3 a G x R V 0 x G c k x 3 c 1 Z y V 2 I 5 e H g y S G Z u e E F m U T R 6 S F R V e U 1 p e G l Q b T R B b k o 3 e V Z Y Q T J I W U 9 a S n J Z b T c 2 Z T R T Y l h a V 0 p v V l A z S D J R T z J x W T A w W E 1 o W C t r Z U 5 5 e j J Q b T V 1 R T R k V m p K S W k 0 d k h N M n d V d m t t Z j R m M 2 1 N M k t 2 d W J s a T Q 3 c G N C S D l i U X Z D M 3 B l R n R C b T B i W j Q v Z W V N N G V p M 2 Y 4 M j N n L 2 V v T 1 l Z Q U J u N z B H U l c 2 e W R P d 2 p N b j B s Z z h U e n c r N 0 V E Q W R 4 R H o 0 c G N E O H o 1 R V d 2 T E J t S 3 V 2 R 0 Y v Q U J n T V l o Y 1 h Z a H k 0 Z G V L Z 1 l l R H g 0 S n Y 2 T l k 3 M m 5 Y S D F Q U l h t d W d o d V d v Z H J 5 R W l z N 1 Z 2 Q 0 l k Z 0 I v U E 5 u N F d q V k R p c 3 J F N 0 5 C S X d 4 U E R J R j V N e k R y T m N C O T F 2 b W x u O T k z W C t E Z n V o R l h 2 O E U 0 V 3 J h d D J P K 2 t r d X k 4 O E p h Z W c v b z E 1 U G Y x c W R V M 2 t R R m V i N U N U b W x m L 3 F q T V J F W k d h d G p N a m 0 v Y y 9 u c z d j Q m F z c E x O c C 9 C b W 0 z T G k z b z F x V U Z Q Y n E y W W 1 E L 3 p s R 3 N z T F Q w a k d 3 Q U d q Y W 9 Y Y W x 4 Z m w 3 O E 8 1 W m x j L z U 1 L 1 Z q d z g 5 c F M x M D g 1 d V M w S k N U R m N m T U g r b G Z 3 W F h Q N D Q 1 N C 9 x e n g 4 d k R h L z B z b T J i O F Y v T X B s d m 5 s a 2 R V U T Y x Y U N k U 3 R t O G p h Z G R 1 U D d F b U l p S W l J e U h G S E l a a U l u R E N X L 0 x x Q n V R d F h z Z U N Y d G V 6 T 3 p D M j N i L 0 9 t O V d u V 3 B E N k 5 H d F l t c F Z F Z F V o c l d w b U d E M n F R M H J F M k 1 4 M T J x Z i 9 G N 2 I 0 U l g r d E N z b X F v L 2 R q b m F k c 1 J z a 0 l L M U t 4 M G p M c j d V Z G R m Q T A v S F B u a 1 p v O V h K Q 0 c 5 Y m d h T k 9 4 N 0 l H O H h Y Z 2 5 m a 0 p v e X d i c 3 p G M 2 h 0 d G g 0 W F A y S D R E N T F H R V p 5 T F h 6 Z m Y w b G 8 w e n F J a m N N N z R V T m l r M n B q N 1 V 3 a n N H U W g x b z V 0 N F B I Z z d I b 3 l y c D U 5 Y 0 x U c k Z C b m E y c F d P N z l z d n d E R H d U L z h P M 3 p l Z l l o Z m s 0 Z W 8 5 Q 0 R z L 0 h 5 T W g 4 W W l m d j d W a k 8 2 S F Z 5 L 0 Z j Z E J Y K 0 g 3 O E Z J T 1 l Q M T F D W W 5 r c G c 2 Y y s 0 Q n A 0 T 1 p 0 V W N S R j h a Z G w 0 d V J r S V N E O T F Z Z W h 2 T X F q W n Z 3 V 3 B l R 2 p l S n l 5 O G V n b U Z V L 3 Z 3 U k V S R 1 J h Q 3 N v O V B M b D E v T j Q 3 K 1 B w U U R q M E d q d G 1 F S V A 2 Z F R y R W 5 k R z N m a 1 A 0 Q T J I T m 0 1 V n o z b X N G R E 9 y W G t h M 2 J k N V V a c H E x Y 3 Z S V U R n N D d 0 b S 9 Q Y n F p M U F l S X Z r M 0 5 4 Q 2 l y M i t T Q n R B b D A 0 b k V R a U c y T G d w b m R h d F V n N j d q b z d 0 b X Z I e j R u V j R 2 W D V p W W t x L 2 J o Y 1 J F U k d S R T R 0 Q 0 1 C R T V y b V Z s N S 9 Q O X R N V j h Q M j B 4 R 2 J 1 e X k r e V R F Q j l E a D N i T j Z O U y t H U j N i T j Z k e m g r Y k V 4 O F V j M W p 4 R 1 l p S j J Y b D V W b E h 4 N E F u N n N Y Z W t s b X V 6 Y 2 5 F b 1 B H O X E r Q m Y 5 M 1 g 1 U n V U O X Q y K 0 d P d F h o N n A w V C 8 5 T z F 3 O S t r V E 8 y d 0 x B N m N J O W N q U 2 h U Z X N 3 R 3 p V N S t F Q X h z Z G d G Z V J B S z R l c D d L c z d P U F h D M D d 3 S l d p T U Q 4 V 2 Z o b l R z R X V L c 0 I 5 O W x o Y 0 o v Z W o 4 S W w 3 S 0 g 3 a n V m Q l d o a z R Y U n Q z N n h O L 3 h D T G h L d n h s a X h N V m p K T m Z D c k Z V Y k k 2 a 1 d S c X Q y R 0 l s S k 9 O d D F w d m p k V j N D Y 3 R Q O U 1 D V 3 Y z V G 5 D N 3 d R W T d Q e G R y V j N x N E x z d k M y c F d P b G I y b n h O a S t 5 V j l D V E N 5 d W 5 u M G p J U m d l R D N I W D N Z c V J t S X k x Z l F 1 a D d W d E w v c z c y L 3 A 2 R H Z 5 M 0 Z T a X Y 1 U 1 d a S H E 3 Y V l q Y X M r Y k x Y e m N 6 R V N q e n p z T 3 h 3 R C s z Z m k 4 W D k v e X R w M X F Y U n N y K 0 J Z U k V T T 2 J R V 0 Z Y d j V 4 O X h 0 c z N K e E 9 0 e T R 0 d U 9 y e T R m V G 9 l b V F y b V d w Y V h s N G h x O V p 1 c F c 3 Z F J C b z F y T n h L c 0 5 x M U U 3 b n h 1 c l B M d k h i Y j N h O W p X V 1 h 2 M m Y z c G h E b D h P b U Z P c W Z h M m J S c n o y d k 0 z S F h Z Z H Z Y c T B Z Z T Z D M W Z 5 e V p C M m 5 E d X d T Y V g v c z Z m R W t K c 1 Z 4 e X c y S G R 3 N n R p S W l J a U J 6 Y k Z J S 0 p 5 S E h I c 2 1 4 K 1 h 2 b z c z M D M 1 a F o r W H J D M 3 p Q N 2 d U R T J J W l B L Q U x a N X p X Z z I 2 Z F c x U j Z O W X F S a 0 x o M 0 p W a k 5 z d E s y V W Z U T U E x V S 9 i b m 9 x L 3 Z R c T J C S X Y 0 T W Y 3 e l d k Z 0 d M a E 9 I V V p n O W p T O G 4 3 M U w 3 S T E z d 2 d H L 2 M x Z W Z R Y m o 2 R E N w b m 9 M R F l x L z h H V G x l N H h o M 2 I 4 V T M 2 a k 1 D U 2 h W Q m N p S 0 5 0 U n p 6 b i 9 R R W p N U m 5 2 S j I 5 Q 0 t B a E E v Q j J Q R U V y Z G h 2 Z k R j U V R Y c k 1 E W j d a U l M 0 e G 9 K U 2 N U Z j k z V H B D Y j N G M k R s W m 1 L Y 0 1 p R F F W U G Y 5 b z V H Z i 9 s S W 4 0 c D B 6 Y 2 Y r M S 8 v b G t F V n k 0 a n R P W T M z R 2 V j R X c 3 T 0 R w e X p i d j F J S C 8 v T U t X V S s z O E R z Y W F Y Y V B P Z j l v W H B D c 0 w z Y k l k Y V V y c D F i c 0 h y d E 5 v V m d J a U p 5 V E R z d 0 F M d n o x Z 3 N a T 2 F 4 W H R F c z Z M T j l N W G t R b 1 p E R j R Z T m N x R 2 M 4 O H l O b W x F e j Y 4 R i 9 1 Q W w r U m V m N E R i N z N r V G g 4 T W t Z M W N P b z g v c H g y V V h u V m J p S H F l e i 9 I T l F W N j d a e H J v T m F h V H Q y R U 5 x V 2 l h c G F a a z h l U G V s R E 9 6 W G l a Z k h U Z U t i e V l 0 S 2 h H R H J O c V l S R j F m R 2 1 i Y 2 l J a U l p Y 2 x 4 V E N D W W l 4 d z N M c 3 B n N l l 4 a 2 Z m V E d U S G V s W n B h N 0 h l T n d N N k 5 P Q m 9 V T j Y w T H R I V z V 6 T 3 F 0 d U N 6 c W h i R D d 1 b 3 V N c k d x e W l 6 V V d N O D U 1 Z m N 2 c z d P e T h Y N z B l d V Z H d G Q 1 e W d C a X p p O W 5 X e n l Y c T B M a i t M N y 9 F a n N 6 Q T F m L 0 l Y a k 9 2 W m p R d H M y R U 5 x O G 5 N S D h t c m 9 G R E Q 3 d X U w T l p O Q k Z j d k o 3 a D Z P Z m J 1 R E F B Y z d i d m d Q b T B F a m 5 h Z E N L N V l q T y t O N T d B T E N u R D I 2 a 2 R 3 N l V L c 1 h U d H g 5 d W l O T 1 h z Y X Z x O C t 4 d E c w Q l V h Z G V o V 2 J i L 1 A 2 O E J 6 T l c y T D d m Q U R F M 1 h J Z n V O d 1 V Q Z j h Z N 2 p Q T 3 h 0 b T F G O E Z s U C t P Z k 4 1 T z R t K z d H M n J r R D c 0 Z m o 5 Z z R R Z 3 R o N D N L Z U 5 P T 2 d j N 2 p Q S D R C N T J i b 2 s y M 3 c 4 V E N j e W V S d X o x L 3 l p e E N n M E l y M n l y Q n J a d F l W Y n c 5 M U l W V 2 p S d n l O c m Z x L 0 h z T V J F U m t S c n c 0 R 0 1 m c 0 h G e k 9 q Z i s r W n h x Q z h E e T g 0 c 1 k v O F h z Y 3 Z z V T d E M S 9 i U E 9 X R E 4 1 N H A r d 1 A x K 3 p U c 2 1 W R G h n M 3 B T V l p X U H A 5 O U 9 S Z k R N Q m h 6 V H Q 4 c X E 3 Y 3 N T V W 4 3 d D h U T 3 l z c m 5 t Z j k 4 d 2 E 3 Z E 9 m e j N 1 Y i t 4 Z W R 0 T 2 5 2 e j M 1 d 1 F D U W E 3 L z A 1 a 2 x 0 a k R N e k 1 6 a m h 4 b E w y Y m t 6 a S 9 T T W J I W m 1 a S k 9 4 S z d 6 c n d a d n Y 3 b i t l V H F l R G x F W j F T R W l J c F Y 3 Z E p Q c j M 3 Y 2 k 4 Q m F 0 W n V H Z 3 Q v Z n A w d 0 9 2 M X N 5 T T l p e E Z E Z T F i c j h 4 U V J F U k d S b z Q 5 Q 0 1 C R T U 1 b 1 Z D R m o v T V d N c k h u O D h p U G F O M C t O V z Z S U X J u b n R X S F l h Z j F K R G E y Z X M 0 R m N M W n N R L 0 U 3 c i t F W l h 2 W V d N T l V t S m c 1 S D Y v W W x t d X l z e k N N Z n o r R U l i e l B Z c k F W N E t 2 Z E o y Z U N L S l F U b S 9 J a F J x d z Z l Y z h h Q 1 l S Q X o 5 Z 3 F L b n Z z b n Z 1 O G 0 0 T 3 p V S G F O M j N j T W F N N 0 I 0 U H N G Z j V t S F V y W T k 3 N k 5 t N C t n e k V x T m V R M E 1 i Z k t Y c n h D Y X h 0 b X p E c T F D U H V i M 2 V C Y V l a R H N J S j h I R U R z W m R k U i t N S m p G T D M r S E h G L y t V Z U p 1 Z T N j Y k t 5 T W R L e k 1 E S 3 p k R 1 Z p N 2 Q y T H Q y b 2 1 k d l F k T U U w Z k x O Z 1 R Y c m d M Q W J O Q T Q v T H N 4 R F l 5 a 1 d w a U 5 t b U F r M W d M V E R H L 2 5 H Q W h F e G 5 W M j Z V R 0 1 h V U l a W j Z G R k 9 K e m h y d 0 1 Z a n I w Q n J j d F Y 2 W D h P R l J Y O G V S N n g x O T l j S T N N Q k 5 F N n B 3 K 0 p s N j J 0 c 1 B o R V J r Y X I y M 2 t j L 3 N 2 e T N 6 W X c 0 b 3 l k a l J 3 K 3 N 0 b m t L a T N 5 T W 4 x Q i t D T F p Q Y X R w d X h r L 1 l Y V z Z m V X d l R 2 Q w T j Q 5 d V d 2 S 0 N 3 c z V 1 e V J 2 V 2 5 h c E h M b m d W V k V U a z R C M z B 4 Z X h G Z V Q 1 d V A z Q j N u c 2 d T d H A z U 3 F G M X E x U 0 N Q a E R Q U G Z L U k g 1 Z S 9 E c 1 h q a D d J O E t F O V N V a U l 4 Y k p 0 M 2 4 1 L 0 V D c U x 1 Q U F B S U F C S l J F R l V h b V N N K 3 Z X U z Z k R 3 R G Y z J h M U t O S j Q 3 b z B h M U t m W m s z c j B i Q k J y U k t y M E s 2 K y 9 B d 1 d M b H J M R T g 5 K 3 h v T j N Y Y 3 F 1 M 1 R u W X R r M 0 h E c z J y L 1 h t S 2 l J a U l 5 T k Z G S V p p S U h M T k N J W X Z K M H h m e j h l Y y 9 s V H J 2 e S s x M m N m c W d y c H g 3 V m w 4 N n R x d i s 3 Z G J N T 2 5 V e D N H N U M 2 V 2 s 0 V X N v N T E r c G 8 1 L 1 l R O D Z m R F A z d m h m M W 1 w V y 9 H T 2 Z 5 c 2 N m R j E 2 T G N U R U F t Q 2 1 O T V U x N k F 3 Q 3 M 2 Y 1 J X U G d U N 3 J N d U t I d U F V Q 2 o 4 M 1 N p N U R Z N W 4 x R V c 0 Q n c 3 R m J I b 1 M r T H d F b G l 3 Z z h O N S 9 z Z E p U d 2 V Y R 2 Z j W T V r Y T B I O T Y z a T J o Y 2 9 H Z l V h R V B 2 S H Y x T D g 5 b 3 N V U H Z z d 0 1 S Z G N q c k 5 u W H p B T S 9 O T W 1 F V m k 0 O T g y b G 1 G Z 2 N U V n Z n Y k 5 l W n d N S 2 Z j T F R w Q U x I b G h G a m x j V G h 4 Z G o z N n Q w V U t w V z N E a U l 2 S F R L N 2 N X U 0 N I b z B I O V d x U 2 x W U 0 t 3 R l J F U m l h S 0 N R a T h U d n A 3 U G d M N G R 1 Z X U y a T Z w M X J n Y j F h L 0 g x K 0 t y Y i 9 0 c n B k R k J j N 0 N j L 3 I 0 a T Z k U l A 1 O D F V S F g 3 R m V G Z W J P W D h V W F g 4 O W o x W n B 0 V 0 p a R m 4 x U G E 4 Z G R y e n V h a z V n M G l m Y z R h Y 1 F y T m 0 5 W G 5 1 V m U r N X V Y W H Y r V 1 Z O N z d q M U l H Z G V l a n V 5 M 2 p v N 3 N 0 S V N h b E R z e W I x U 3 F 3 U 0 s w K 3 J G a W 4 4 N 2 Z w U n Z Q a m Z i N 2 p y d 1 h j a T d U M j d 0 Y X J 5 N X l j a U l p S W l S e m V G W U N K e V R G c T J Z a F B Q d m p L Q j l K M G x 3 N j h Z a j V 2 e n p 1 N 0 x K U m V j U m 5 K U 1 h J M 1 c 1 T 2 p R b W R D c T V k V V d n Z 1 Y v L 1 l X Q 2 x j d j J O K 3 h k Y 1 Z S d z c 0 M G x P K z Q 5 Y j h I L 3 c 5 Z j R m L 3 k y V 2 1 v N W t K V z l K L 3 l E S y 9 5 b W h K V 2 V T d E c 0 L z R E Z m o y Z j B K Y V Z X c W 5 s R 2 p z R n N r S U t y N z Z r S E h U T z R l a m t B W m 5 L d C 8 1 b k 1 J c l J q T y 8 0 Z n Z 5 V z R i a F g 0 L 1 J B V G k y d k l T T n l u a m N C S V R O N C 9 4 d E t G N F R I c U 4 0 e T B P Z H A x S X U 3 R 0 9 5 b C s 1 M l c 4 S D c r S k 1 m V W J Z c 1 p j a H F 2 M 1 F N e G 1 M W E c w Y U k z W k l B V U 1 B O T l Y S D R l Z l Z y K 1 M 1 M U 1 j a W g w T W 4 w V k d C Y z Z a Q z h 5 Y m d a M V g r a X k 1 N E t a d 2 d C Z F l P S n Z R M n B X b H J w d j F H d U R z W F h X Z k 9 B K 3 R X b 0 d q U S t j c U c 2 O G k 2 d F Z K S W h B T X N X d D N M Z z N x S n g v N k J o R V J r Y V B J a E l s e k t T e n l N b m J N b 2 M 4 M H J T e l R O R W h J a U s z e W N m L z l 4 T F d r c G 1 X V z J L c X d P d F N 0 a z h U V z d i c z V h O F R K a k J 4 M k 1 w M F B z a H F y Y z h l V E d Q Z k N U Y 3 l Z d l p 6 d n B 2 e k M y Y 0 4 3 Q X p C N F V K Y 3 k r e C 9 L N k h Q N l V T c z V u b m M r L 0 p G Z H U z T z R j U F J B b W p h c H V h M m Z S V V J F U k 9 U b 2 9 C Q k 1 S S T R w b V Z s N X Z Q e j Z K T 1 l z V 0 Z X a T N l T n h j Z D Z a Z m J u M H d p R T F I b j d 0 N C t 6 W U J k K z N Y K 0 l l V m o x Y k l w b 0 5 H K 1 B z Z n N v U j M r K 2 Z N c k h 5 U l F R R E Z Q M 2 5 u e E F i a S t I e V l Q d U t z Y l p 2 d 1 V p d W p a R 1 l C R U J v K 3 h Z b 0 x z U j E 2 a k J j c H c 0 c l B Z Y k h n N n Z m N E F Q R 0 R G T H d 5 R D h 3 U E R F W W 5 o a n N V Q k E 3 Y 3 h j Q X p v N 2 Q 5 d m N y S 3 F U d 3 l Y d k F I e j Z i e T l H c U h h N 2 V B M 0 I y N z B Q d 3 R 5 W D R 2 a D Z Q R V J N S H B r a 2 9 k U 3 Z X d G s y W X p W d G h O b X R a W W 5 x e m V T d m l i b j h F L z l S d k N L N z l E Y k 5 w Y z R 5 R U p N d 0 R 6 d D Z 5 T X R J S n p K d U I y Y W p 4 U V Z k e U 9 i d W R n b G s z d k h X U T J h U V p 6 d G J 0 O G Y v N E x h R U 5 h d 0 V 3 e X R z Q 2 N h L 0 E w b 1 h o V l d 4 b G N i c 0 o v c m F r e k V 1 T z F o M n F O Q V F M c n Z 3 V n o 1 a U x x M n k 4 a X F o Y k p 4 R 0 F 0 Q j J a Q 3 N G R V J P U 1 l N K 0 h y K 1 R T c 1 g 0 c 2 V Y V n N l d X Z O U n l 1 M T I w Y X B s U 3 J X T V B l Y m M v b 3 c 1 d H o 4 Q U h U c z B Z O E t I O T J L Y W g v N k F r T U 5 o T X Z 6 M G 5 n d y 9 2 V 3 J P N 2 p w d F V G Z E 9 H O V M x U 3 N Z U 0 V S R V J r V 0 9 U U W p B U k 9 T Y U V R a G F m Z n o y W E Q 4 Y l B 3 T 3 Z 6 U j l y Z G J o Z m 5 u d G 1 I U 3 k 4 O G p k c k p D V k d z R U J 4 T m 0 y U G 5 a R 1 B s N V d J b V Z m M m I r b V p L R T l 6 R F J o M 3 g v V l V T Z 2 p s Z E d B b U p X R G x a M k p Z R m h v R 2 p k W H M 4 W j Q r T m R I S D F H V l R p K z Z I S G R H S W 0 x Y 0 x L M k J G Z X h H W V l H S F h x N F I 1 M E J v N U 8 z Z m Y z a T R z b j V 2 e E x z U U 1 C b k o x N 1 l C e T R k W i 9 i U T N E R k V y Q X N B S X l r V 2 p o U E d Z Q m 4 x S V Z s c n N n e U V o T H h Y S E E 1 S G l z R X B x U F V k Y k 5 o Q 3 M 0 d V B Y R 2 Z m a W F Z W n F u c k F E R 1 h Y Q l A 1 M m R H e U x R R E Z i e j Z Q N F h U a D d O a 0 h z L 0 d o d C t H T X U v b m V R L 2 F w Y m x a T 0 5 u W k J Q b z d H V F d 0 M D N 0 c T F 3 L z k v M 1 p W W m V p V 2 N p S W p J M F d 6 d X d 0 V V V G b m 0 1 N n Z J e m 9 s M 0 t N Y U 1 p Q V p p S W l J a U l T S F V 3 N 0 9 K Q 0 8 5 c E Z p S W l V W i t 2 M j N U e j Z 6 T W R z M 3 B a U m 9 u M U F u N D d j Y 3 N O b z Z 0 V k p p b E p s c G Z s b S 9 v Q l J 0 d 0 h 1 U G x W O E 9 I b 3 d F R D R m e T F F N n N E b H U y S G I 0 e X p B c X R K V m d 1 Z U 5 V N X Y 1 O U x P d W d B Z G p 4 S l B E e l h L e X N Q W G h P S D E 3 a m M 0 K z k 0 Z 2 t 1 U H Y 5 V S 9 q R D I 0 R n R q a W 9 p S U h H M W V H V G V K T H l j d D R P d F B I e V F o U G l i Y T V Z a U l p S W l J U 0 R t M E V r e E V q b H E y Y m Z Q N T E v T j Q r O E 1 m Q 0 F S Q 2 t m Y j Y 5 W k s 1 L 1 c 4 W D B M d F g y e W h X V n p i M 2 9 L R V V Q b j V m M V l k Z 1 R s Z l Z q b m M w c W 1 6 N G R l Q T R W Z U V F Q 0 1 B Q W Z C T S t K d j Z o c D Z N e W Q w S j h E T m 5 a Q l Z H W l c w U k U 1 R W h 0 M k p 4 T 3 R 5 N H R G S U N K a U l p S W l C d 0 R G S U t K e U Z F c G M w O G V q e j g 3 b m h X c n R r V G F U T l B r b 3 R F R H V m c X l Z Y m p k U j J j b 1 p M a G N 1 Q W V m Z 1 c v S 0 4 z a k 9 Q Q y 9 h N V l p V X k v Z j l S T n h E U j J K R W F Z V m h R b n d N T 2 J u N V V a b G J S R V R r U 0 s x W X V Z V X J M e D B h N 1 R K R V J F U k V S S 1 F D V G 9 5 U H V Z d k l N V 1 h x a k d W Y z g 3 Z m 5 T Z 1 J n S G R v M j V l M l h i d V g 2 c T g 4 N m F n T 3 d m Z H h E U n h L W U 5 S V T d F S W g y S 1 N J S F p m d T h C T 2 J P d 0 Q y a z V y Z E I z Q 2 N o S V p h O G d 1 S 2 9 6 U z h p S W 5 L N G R t W m t B K 0 Y v a D R t S W l J a U l 5 T k Z Q S z h G R T V L Z 1 J D S V I 0 O X V V S l R K d j F h N l R O T k U y d X V X S U V s M X h 3 S 2 t a V m J Y T l h B O X d q U i t I L 2 R n S 2 U 4 e S t K Z G l r a V p m S j k r e V d l a 2 V k R 3 R Z Y T R P S S s y U X h R U m t X U E t 6 b D A 1 Q U x S d T F U a k t s W W l J a U l p S V N F V m 9 K W m l J S E J W e T h n c T U r Y T c v b G d q Q T Z 0 Z E w 1 c F Y v M z h D b F l 3 Y 2 Z V d 0 V Z Z 0 x 2 L 1 l F T H B h V m d G M n V w T m p q N T J Y a T c y c m d 4 Y 2 Z h d j Q 3 T H J E R k 9 O e F V W a m t q V 2 9 O S W l J a W g 2 T 2 d N T H l D V 2 V l Q m l Z a U l p S W d j R 3 h T Q 2 l V a l V y Z H V Z e H A v L y 9 p T H J O K z Z J d F B V O X V U M X Z 2 W F F M N 1 Z v M 2 l X S m x s U k 1 6 K 2 l L S 1 g z d z Y y b V d J b E Z M M D B s U E V u S D l S d E 1 2 Q T Q z R l R W T 1 N M Z G h r a U l p S V Z 0 b k h 2 N j l V M n J W S 2 l Y S W 1 J a U l p S W l G U 0 V R a k F S a W F w c E 0 1 Z H g 4 N T J 2 a 1 p V Z F h q R m x H Q W J Y W F R t U 0 p 4 N j h p d m k 0 W S 9 z V H R t Y m R l b m p P U E p m a W Q x N k 5 k a W t p R W N W d n Z r e k 1 x Q X N 3 Y X R X S m R p b k V l b H d V R l N z R U V 4 R V J F U k V S R V J H U j Z x R X p 3 V V F r Y X Q 3 N l l D b 2 Z m e k V y O G p n b X h z V 0 R k M T V H M z V Q Y l I 3 R 3 F x d V h z M U J W c j E w N T h r N y 9 H Y z l i b 2 F K Y 2 p K e m o v Z D E v a G F O N E N S L 3 Z P M F M 0 R m d K Z 1 l O M T V 2 S U 5 w b G l J a U l p S W l J a U l q S W N V b 3 J 3 V V N r e G x t V 3 p S U C 8 r Y l J F Q U 5 h d 1 F X M y s r K 3 h O e D F V Q X R v O T d 5 S E N z b l R z S U x G N F E 3 V k x r Q k J i N G V S N 1 d u b D I 0 Q n c r T m R p a 1 J i c m N M d j E 4 a G 1 J a U l p S W l J a U l p S V Z B K 0 Z Z Q 0 p T b y 9 6 K 0 F Q Y z k r a D d U Z j F v Z W F l d l d 1 U V h q b n J 1 S j V r M 3 J S N 0 d 5 N m h W N z Z W V 0 V 0 b T R t O E l 1 Q 0 1 L b D V n W i 9 u W W U z W V R z e k Z m N H g y S 1 N V N F h l R 1 h J Y 0 Z n S 0 1 x V m l J a U l p S W l J a U l q S T h V Z 2 h t S W p V b U 1 J a U w 3 Z m M v V H F M b H E 2 T H R K M T d a a C t l Z m V 3 N k V o T m l v M W h a e l l n N V p 3 e k J W Y 3 Z 4 V G Z r N j J x W E l D Y 1 Q z M 1 Z l R W Z s K 0 o 1 N n p 6 b 2 w x S 0 t T N U h l R m R t d n o 4 W T V V c E V S R V J F U k V S R V J P U j R w Q k J N U k d y R T d z e G N i c n p q V m R a d F R J d T A z W G p 0 T 2 R 4 N n d 4 a E 0 4 O F Q 1 c X l q M m t p c 3 h n T 0 s z W D Q x M k t Y S U N L S D d y W l F 5 W D g 2 a G J B Y m F Q M C t r Q U l C Q l F D Q 1 l p S W l J a U l p S W l J b F h 2 e E h u b l d V U 2 l a b m R t T G p m Z C t W O V M w e k l q Y m J m O G R U U m p 6 e H N Z e G F x a X h 6 M W t P S z Z l c D F E N H h I M V k r W G 5 S T G t l T 1 E x W m V M b 1 d Q M 1 l 2 c j V I N j R C N T h S N 1 h J T 2 F u O E l w d T B R U l V S R V J F U k V S R V N r N m p t a l h Z Q 0 l I T i t 5 c 3 Z P N T V a N 1 h 5 Z H l 6 U C t 5 N T V 4 O F h N K 3 k w S G x H c 0 t 2 c W N I Y n R n T m t 6 Q i s 4 R W J P Q m 8 x e G o x c U x J Y m J I Z T J 5 N U J o b i s 3 e j R 2 d j B T Y T N j R 3 N k Z m R p R m 1 y V H J S T E t w Z k x 0 W G M 3 U k s w R U V 4 R V J F U k V S R V J H U m F x Q 1 Z Z Q 0 p T Y m N J Q j J E Z 3 l k b V V E W U p v b U Q 5 N T U y U W t m Z 0 8 x a j F x b E w z R F U z W U 5 T c F M r R k R 0 K 0 9 i O G s y M F M 1 S m p t R y 9 5 U k F v Z n V S T k h 2 Z n J F W G Y y W G 9 6 N E F B M 0 E 0 R E V E Y k l Z c U l p S W l J a U l p S V N Q V l F D Q 1 l p M V N J b n I 1 Q m I 3 a G 5 I a n Z R c 0 F G d 3 V C N D g v Y 0 N X b k R l d 1 M 1 Y 3 F P U H U 1 K 2 c w a D Q 2 R 2 t N Y k F y d S t o d U J u K 2 R o N V d a S H V 5 d z V C b G c 1 M m Z o L 2 5 r U E J u V G R p b U N Z S k R 6 N k Z x K y t 4 c z g y b 2 F Z U m Z o b G l X R m V W S 1 J F U k V L c V o 3 d D l Z Q S 9 Q c m I 1 a W h Y S W l J a U l p S W l G Y U h 0 R U V X a 3 l 1 W G t G W E x y Q V F H W W F a b z h m d j l W b k 5 5 a l R a U X J P N 3 E 1 a H d 6 S E 5 l a D A v S E 5 u N G 4 v a E t Z e k V K S n h k Z X V E b z F B M U h r M m J S T G s r T 0 V x R z B i W V J X c l N D N D h s Z n N n Z 0 t j Z m Z v V C 8 5 R F R H Q T V I d E V z N 2 J L W m p Y d 2 h t U j d r U 0 V S R V J F U k V S R V J F N U h p a 0 V F N U V x N W Z Y N n V m M 2 V O O W l l b W d t Q V l S Z z h k U G R s Q 3 N B c X l I Q T Y 4 U X d a a m 1 m S W N F S n A y d 2 1 1 W F l W d i 9 M d l l 4 V V c 0 K 2 d 3 R X c 4 Q k l T c 1 p J V E E 1 L 1 Q w c k d U R X F P Z H R s U 3 h h e T h Y T 3 g 5 W C 9 s N 3 Y 5 c z J 3 W i 9 u W X N R b j R H a m Z D Y y t Z a T N F M G J o c n R V a X Z G W V l h M 1 E x U U l K a U l p S W l J a U l p S W k x V U V o b U l o V U d j d X l 1 T y t 4 O T l t e W Z W Z W s 3 Y T V i T G 1 S U T M w N V J y T 3 J Z N V d q U 0 x M d 0 M 3 S X d 6 c 1 h L e U N X M W F q N V c x Q j J 2 e m J 1 e j h 2 T W l Y V 2 I 4 a G 9 V M 3 J v M T J 1 V k J G S H E 3 W l l 1 e k 1 3 R X B Q M m Z 5 V W t Z d F N 0 U i t 6 M U 4 y T W 0 x N D U y a V Z Y R 0 1 Q Y U Z Z T m 9 P V V V S R W p n M D l 1 c l l F W V B t S 2 p a R 2 Z S V V J F U k V U a z Z L V V F U R V N x e k 5 Q U G Y 4 R 3 Z 2 M j J L U E w 3 N S t 2 T V l m b n J Q S 0 Z a M C 9 E Q n I x Y 2 J z M V N m Y V p Z a U l p S W l J a U l p S W l J Z 2 N N O H h v R n l B a X g 0 Z j N 4 O C 9 n e D U 5 K 2 p U e i s 0 e C t H T X V h Y 2 Z s R 3 N T R V J F U k V S R V J F U k V S R V J P W k F y Q l J L V F N w c z M 2 b G Z j K y t U S H l l T 1 F a d m J q N n N t R l J y R W h F U k V S R X B I c T B h d E d J R F p 2 U 2 8 x M k d p S W l J a U l o V W d F S X d F Y W 1 V W l N z M j h j d 0 x u M G N l Z C t 2 Y 2 d q d H V 1 a U N L R l l u S X N j S j B o R i t H M k V h V U N 4 R V J F V G t N Q 1 F r e E Z C U V d S N 3 N N R V J F U k V S R 3 B B S V Z n S W 5 M R T B u Z G 1 j Z i 9 q N z J G W k 5 n Q k 5 V d X J 3 M l A x W F l a c j Z x M F Z F S 3 M 0 T z J k R X V R V V J F U k V S R V J F U k V q a 0 4 2 c D F w R W p r a H h z W i s 3 L y 9 r d V h t O E F n S V Q 0 R 0 o 3 N T U 3 W E V 4 M 2 1 p W E p t S U h E U D J a b C t H V m 9 L S m l N Z 3 h w R T N M R k Z h c z N C T H R N a 1 J F U k V S R X B B S V V n b 2 5 J W W J O d G 0 z O C s 4 e k d w Y V p r Q X V G d 0 9 u b m p 3 Y W h v M X F C M 2 x 5 a 1 R r V 0 d M Y l N z R k V S T 1 R Z a z V B U U c r M F N S R V J F U k V T a 2 d o U 0 N p Y 2 h o Z T M v O G R C W X R Y U m Q 1 Z k 8 4 L 0 x x R n p o K 1 p S c k V o R W p r W D d R a k J G W U N J a U l p S W l J a U l p V W g w V W d v b k l Z V m 0 w Z E I z d m o 1 O F J l Z n l I O D A 5 b D h J R E 9 V Y X h J U k k 1 V i s w N E N N N 1 F T V E V T a U x H T j N E c X Z Y Y k N N d n I 3 Q k M v Y j F l U D d t N W h m d F h 0 Q j Z H U U N E R W 9 p W H J 5 T m l k Y z l q M 0 h x N n N y S H l L a T M y b D J v d U t m T 3 p N e U M 3 e k h x L 1 h 6 O D Z N Y k N 6 T E t 0 R z J l M 2 R 1 c G V 0 N T c 2 T W Z t V E J 4 Y n V U e D F t M F p s U j R 6 R 3 J w M 2 F 3 M 0 F y N z l 0 a m x v T j Z 6 Z n N Z T T N h N 2 V Y M n l j M H R a T U d p d F J V Y W I 4 W l B 5 N 2 4 v M F E 4 b 0 t p c j k 1 N l U 4 Q l F Y R i 9 Q b m 1 G N W s 1 W j B X S m R 2 M F p F e E V S R V p H a m h V S X d F Y W 1 3 N 2 F t W l B Q T D B S N U h I M 1 R x M z R M b 3 J 6 N H h p U l N K e U x M T 3 R 2 U 3 Z C V E l W Z 0 l o S T l Q b C t B M i s 1 O G 5 a d i 8 3 e l Y r b U x H M F F 2 Z T g v c z R V T H J q O G N R b 0 x 2 W W M 5 W D M 1 K 0 V m Y z g 5 Q z R M R n E 0 c H Q 5 K 2 V Q Z m t z V 3 J L d V F s O V p X Z m x s a m 5 I U m x V L 3 k y W m R 6 U 3 J W U G 5 i N l V 5 N i 8 5 R j Z H U V Z l c m E v R V Z y d V B 6 Y W Y 1 R 1 R z e j h R b k R K d E N a Z j g 2 Z W t 5 K 3 g r T z c 2 Y i t 3 c F R w N G Q v e H h F a 0 x 1 T z Z t b C 9 o O F l 1 b j Z w S H l X W m Z I W X Y 4 Y n p m d y s 4 e m N y V l d 3 L 2 E 3 L 2 4 v Z n M z O S 8 z e W Y 3 M y 8 0 N V p C a n p s d T R o c l c v Y n l k O V p 4 W n Z 2 e i 8 x b 0 Y v L 0 c 2 c U Z R a G F i T n U 4 a 0 4 2 Z G t n S 3 c v W X l J a U l p S n l 0 S E J H d X d B U k 9 U Y j Q v U U h 1 Z S t 4 Z H Z O N E F B T F d T N G 5 u a z N q O W k 2 c z F y R V R s Q z F 0 N F Z G S 1 p X Z 2 9 s S U Z I M 3 l 4 V T l r N 0 0 0 a E 1 U R 0 8 x O T Z j V E t 6 S H c 2 a X o r c F R v V T F 6 c 3 c r b D A 0 b k k 1 e W h 4 a i 9 j W W Q 1 T 1 d Y W G t Y V z Z x U k c r U H h C M H R J e k k y M E Y r Z U h n Y k h 0 Y U p r d C t Y V i t p Z j g 5 d X J U S E 4 4 T 2 N V b D Y 3 W X d G U F B m b D Z o N T N E Z m 5 Y K 2 d Z N 3 R t W E h m V G k 5 e D E 2 N F V N S H R T b F F 2 Z n R r N X F X U 1 d a V 0 h n Q m J 0 K z B D W U 5 X Y X J T U W 1 4 W V d 2 c C s 4 Q l l Q b H Z t e k F k N G Z x U 0 V t T n A x U 0 x s c 0 9 a e E 9 a M k V R d U c v K z B j T z Y 4 V 2 N C Y X Q 1 N 2 M z S m J F L 0 4 1 T l l i U j B l Z X U 1 V F B O R T M r Z W Q v b C 9 Q M 0 8 x N 2 4 3 b 1 h m N T k y U F g w S 0 Y 5 c 3 h K O X B z M V l 5 d X k 1 S 3 h u V X Z 4 T m 5 E a i 9 s a 0 d N d S 8 y M F R u V H V k e E t h d E 8 v b m 9 z M W t I N 1 R m N m 5 I N z A 3 O V B o c 0 d 2 V 2 5 6 R V J F U k V S a V J h R l l D S l N J U y s 5 O F M x c D Z W a 0 F t S 2 J C b y 9 m L 2 t T U W R D a T R p b G J I d l R E Q m x Z Q 0 l T S m V z M z d P Q 1 R 6 M y t p Y l p 2 R 1 B Q M 0 l u N 2 o 3 N F h k N T d w V 0 p H S W J C T 1 d m M k J z S U I y S 2 l M S H V H U 3 N Z U D U 4 N S 9 L W G d F L z d 1 M 0 p M R n U r c 1 Z U N 2 Z Y Z i t n V j I 3 Y y 9 u Z 2 s v M W J T Z S 9 i U X Z I Y k t Z d V k 4 d U 1 T Q U l M Q k V N R m d p R z g v Z j R q W V d B O E F R d 1 o x c F U r d m R 1 V G t G b k R O a l M 5 d z N k V m 5 j d m J 3 a 3 d I N G N l W X l Y b j N 6 Z T k 1 N C t X Y n E x a z R p T G k 2 R 1 h i d H o 4 S H I 5 Q k s z U V l m O G V K b j Y z a 0 s r L 1 h i Q z N 2 b k R i U D U v K z V J Q 2 F 3 O S 9 2 Z X Z D Z F N G d m Y z a D E 0 N 0 l F L 0 h 0 W T h M c G N 6 c 3 R J b k 5 0 Y k R V N D l j e F N O U G Z V S n E y a D Z D d 1 J C d X R 3 S 0 s 4 d V R s R m J K M m Z W c m s 4 W m h 6 K 3 Z I a H B 6 T 1 p O V 2 N s Z V F Y R m t Y W n Z z W i 9 u W C 8 y R 3 B L U T R o Z z N w d 2 V K b D R i Q T F O c 1 p O M T g 0 d F N v M j d l c z A y c 2 5 N S 0 9 M b D d h d 2 I x N j h U N 3 I 5 L 0 9 1 b z F w U F B i M G V Q N X g w L 2 4 w N k 5 Z c T B q Y 2 h Q b 2 F j b k F K Y 0 x n Z n g 4 U l g v Y n d I O U d S T V J F U k d S Y U Z F S U p p S 0 h O S G Z o S 3 I 2 Z n V u O G J s Y j l l Z l J h Z D J q Z V B Z a 1 V p Y 2 p 5 d z l t M k h x Q l J N U k t L Z 3 F N a k h v O D k 4 Z 2 1 t Y T N I M 2 J S U 1 F u e C 9 P d l I 2 L 2 g v e D U 0 b S 8 r O C 9 C V 0 d B V 2 V Q N 0 Y y a H N l N j c 0 M k o 4 L 2 l B U V B 0 d m 8 z b 2 Z m d 3 g 4 T T B x M V R T K 3 J W U y t L U 3 N Z T W p m Y k 9 5 O H J u b 3 l p Z T U 0 Z H F 6 R 1 h O d W Z 5 Q z h i Z H R M N H l h V k d O U G x j c E t j N 0 N R W T N Q d U d m b 3 l M N U 9 U N D h N O T d n N 0 x F K 0 x o S V c y W G N k U D B v Y n J w K 0 Z B Q X p a a S 9 u O F d j K z V k T j M 3 N l p P b m N R U z l V M z U 2 b E V j a n Y w a H d w c T E y N W 0 3 W U Z X R j U 4 b k x M e U l V c 2 5 q a m 5 T b V J 0 c V l w O V F n R W c 3 e j M w W F N h T k t u S D J T T U 9 2 V 3 J w U k x W K z B 3 N 3 V l Z W p k V X U y Z l Q 1 e F Q 1 c F o v W H E r Z m g 1 L z h P U E s 0 Y V p Q N n Z E Z n V 0 b E w 5 W n M x Z E N V R G Z Q a D J J a m Z Y U U p O Y k R 3 a 1 h o N 1 R y N z k r a 1 E r W E 9 3 e j R W W F B F S H Z r O X R 5 M T I w W F Z i a D I v U m t U R V J F U m t X a F J D Q 1 l p N W R x Z G 1 j d F R 6 K y 9 m a W 1 k U X Y w N k 1 I V D B v a W h X S n l Q R m k z M m 9 J Y m F z c U l q V X R H Q X p 4 O E p N Z m t i W m p 6 L y t 6 Z D k 5 a F R a M 3 R I O E M v U 1 F o N 3 l 4 U n d N T V F 0 N 2 9 H e n p y c X F W c T F h U j d X L 2 F z Z m I 5 W G J a c G Q z Y T l y V z I 5 Y l Z 2 N 1 h E d n Z S V V Y 5 M F J C R k J W R W h v T E l s T D J U b l B 6 K 0 N C e E p 3 M V F n W U w 2 Z j Y r c l Z u S E 9 l O D V 3 N 0 d E R T V k K z c 3 d 1 h 0 d m p r Z U w 1 c z R B Q U V 0 T E 0 v e j Q 5 U n k 4 T y 8 5 U E x G b T J D e E t K Q k F Q N 2 R h a H l Q a n M 3 e l k x O F F W Q m o 0 W G Z y a 1 o 2 W m k 2 V 0 x Y a 0 Z 1 W G d F a T d 0 e l h H b H U 2 a m x q M D N T U 2 N 2 W E J M Z k F 3 Q U Z 5 N U h 3 R m d 1 a D E r S G x y R D h S O F g 5 a z M 1 a D R H W k V I S D V Z d X F N a 0 J r M 1 Y w S n p Y Z n d F Q W R Q W H p 3 b H V 2 a l F V Q U 5 I T n p 3 c V J 4 L 1 d C c W F p e W U 2 K z N W R k p Q R z l k T 0 p J U 3 J t Q V R i d k 9 G M 2 p X Q 2 8 2 c D N N b n I w Y V J v S E J 4 c 2 d V Q U p D Z G 5 B Q j F h M X Z 2 M T M z b j l P W F Q 2 e D N V R l F Z M l g z L 2 d G Z 3 d m N l l m b 0 x B M 1 h P V 2 J K c 0 Z 6 S 3 o 4 b l g y Q z R J Y X A 4 K 0 Z 3 Z G 5 K R H M 2 T 3 R 1 T C s 4 T n Y z N G V S b 2 8 1 T U F x d 3 h m W T B S R V J F V F V F R E V K U m t R V l V x a 0 V m T E Y 0 Q X d v S 2 l n R U F y a T U y K 1 B q Z m s v V W N G U k U 5 T F Z S c V R Y V U Q x K 2 N n b 3 Z x a 1 V n b F l 2 R 1 F i Z 3 E 5 R 1 l j e X p Q W F N x d l N 3 d H p m R D l W N 1 B 4 M W 9 j c n N I S G J L Z m o z Y W x 2 d H V m O W F j e G p u T D R i a m s v Y 2 5 v M D F y R C 9 5 O T l n a D I 3 a j J 2 T m F i M E N 3 Q k h B a 0 5 3 L 0 5 R M U F K c W t I Q U F z K 1 h V W E F H R G g v R 2 t J d n g w S E F N Z 3 Z l U j k y N m N w d F p H Y m 1 B d E N z U V F Z Q T I z Y W Z n N F c 1 S n B F d 2 V H Q 2 5 T b U 5 6 Y U d L T l V j T T E 3 U l I z N 0 5 I R T l P e X d y c E J L Q U R k W E I 2 e m J k R n d y Y 2 J E d j h D V 2 R P V X I z d l R 4 e k d D Y U 0 3 W V B S N W Z 6 O E t 2 U F Y 0 b z B J R G 8 z R 2 5 z M m Z s M 3 U 4 c 1 Z R R 0 o 2 V m t B Z 0 N j b m U z M G N u M E h C e H M w O D N E U z J s Z m F B d E R T d 2 x U b k d B Q k 5 3 c W 1 j S k 5 q R m 9 B a W t w b V h C M 2 M x U j N L Z F d x e E Y 2 S X d Z e X F S U k x s K z h X O S 9 0 N E 5 0 V l p M M D h y T H I 3 R 2 l J a U l p S 2 d C W W h L T W l D c T B h c 0 1 S O G R 2 T F J r W X l m U F h K R E p p Y U d G Z H h G a E Z S O V F n Q 2 s y Q k V W T D h L Q z R 1 e D h M c 0 5 1 Q k p 5 Q j c x N 3 R z R 2 J y N D R 0 Z D V 5 O X Z S V i s v R 1 l P Q k V F T n V W e F d y Y m t E Q W t P d 1 p j Y 1 p U S D l o R U F Z U D l B T 2 d 1 W k g v O H N 4 a F d 1 T X F h N G U 0 Z m Q z S E 1 E T X p R W F J N S W 8 2 Z k R n T U F G Q m R y a 2 1 E U k 1 Z b E l l S 0 J a b n p V d l g x T m x j L z d T T G N o a 2 1 2 a W V H V k I 1 R X N 6 W j B S Y V R K L 1 J I Z G 5 Z K y 9 s c H p C Q U F 3 Y V Z 4 Z n N m W G M 3 V H Y z b 1 Z B b 3 N X R C t 0 Q X J u V U F z Q 3 Z s a T B F V X F s c H Z X a l J D S 0 J U R m I 5 c E l L R n V T a 0 t D b 2 9 n a 1 V o W U J m d 0 V 6 b D Y 0 a W Z q N 0 t W c j d T a m 9 N S X l v b U V W d D M 2 b F p C S l N W b m x q d l g 3 c E o x d X N v S 2 o 0 a E h S a 1 l 1 b k o z c 0 V I Y n p I Z 0 F n N F V F Y X N u d m x W N W 9 F N D J 1 T W l J a U l p Q m 9 p S n N H S X F G d 2 g x N k t 4 c W N 3 M 0 5 W K 2 V N U X l l e l Y z M E d C R V J Q V z B F V G V F R G I x S V J V Y j J S U 0 N S N G t K a U 8 3 b D E 5 R U h 3 M U N t T m Y r S 3 J D c 1 N P R 2 R z V 2 I 4 O G F n b 0 t D b 3 l u b G p Z a F B 4 M D d K Z D h I Q j N S T W Y y T F J B Y 2 V n Y 0 E 0 T m 5 D Q m R u W i t X S z d R d 0 R J e T l Q T U Z 4 b W R n T 0 9 u c j R t U H k v T H l k Q l h Y Y m p w N j R p b 1 d M O W 1 H N z c r Y U x i W n R Q Q m h 3 R 1 V 1 V z d j T F N S Y S 9 B M G R F R 0 F K R H c 0 R 0 c x Z m d i b k x 0 N F N x N G J 1 U k N Y Q X k 3 T 3 B t T 2 l U U 2 l Y d z l Y Y X I 4 R n l o c E l M M 2 N W b G F t Z 0 1 B O H Z N T G R k b z l O a W J S T V p w S 1 B H O V B W N z F j U C 9 E a 0 5 h M T F z O H F L a U l 4 S G R H e W l 6 d j d p W W d X Y X V q c G 8 3 W X V L V G t S d 2 F K V E 9 s M U h P W G J 3 R m 1 V e U s z M z k r Q T l i V z V o Q U V O Y 1 p N L 2 h M M m R 0 V n J q Y 2 p Y R 0 J F U k V S R T F K R X l D R V p H T 3 Z Q d 2 l m U H V m e m V K M n g z W X R N S W 5 y Z 0 J G U k x S T X J 3 U 3 E 0 a 1 V k R V Z O d E 1 U T 1 J Z O U 1 V c 1 R k d T J p V i t n d G E 4 S G V u Z H Z y V E 5 1 M W Z x a m t F b X J W d 0 V H Q V B F S m F W Q X F W W W k v b j R v U F A x O G w 3 b D g 0 Z n h y U z B y T 3 h w Y 3 d Y a T R T U 2 R v a G 5 M N F F q K 0 d v V U F L Q 2 d V R k h o M 0 l l T 0 J N U F c x a E x O U E J 3 c k h B T U F 6 a z Y y V 1 B 2 S G U 3 Q z N z d 1 R 3 c U 8 z a V A 1 M D h H d 1 p q W X p t S 2 l 4 W D Q 3 T 3 Q x N k 9 M b m p V L 2 U x N 1 M 3 V m l o V W 1 E T D c r M m 8 4 N D B l d W h O e k J 6 Z k I 3 V l k 0 Y k 5 y Z 0 w 3 R X B p U z g v S W F k U U p p b k 1 Y Y j h I W j B S Y V d G c V o 2 d W Y 3 Q 2 o 2 Z W h k d y 9 0 M T Y x S 0 p X R F l j N T l o O U l n Z T R 0 c G J a W D I w W U p W T 0 5 k a k s 5 V W R n Y W 1 x T X Z y M 2 F p Z D B m R k F v V k F n S k Q w S 0 5 y S z F o Y m F 4 S k t E e E x U V U Z o W U R I Z l h K d F d L a j Y 4 e E l p S W l J b X B J b U F R a k l o M 0 w v d G l M e k 9 3 O E F J Q z V 1 V E U r K z J B c S s r Y 1 R V Y T B y V F l M S k p F e U N F V k g 5 Y 1 h k e l F I R 3 h K d W 5 r N i s y R z Z W T U d h U j B 2 S 2 x K Z z F m c W p N R E 9 U V j N 2 T 2 5 0 M T h z Z m F Q O T h U d G E y R X h X T E p z R j J 4 c 3 p O R y 9 i M 3 R N R 0 5 0 S F B G Y m F E b k h P O U N G a U 8 4 U 2 8 2 R V N F W E x z R H V W e j c 0 O W 5 P d m V k e E x T d 0 d z N l l O c n J K M X J K R 1 J E S T R P M W p B e T B z d 1 J k d k 1 1 Q U 1 D N F R D d n J w T 1 F N a E l S R 2 8 x Y 1 B Y N X k v R 0 k 0 U D M 1 b U l U N z V j Q X p k W G V 3 Q 0 F Y Q z d E d W o v Z X I v Q W F n b H J B d E R r L 2 F 1 M j d F a E t G Y m J 2 U F Z C b 2 J B T F J 2 M X h 3 T 1 R U U 1 Z S Q S 9 U Y z h w Z H Q 2 b 3 h D R G d X Z 2 1 0 a H N a Z z U 5 U m w 5 a C 9 K R V V s S 3 p j T 2 5 5 Y m N 5 Y y t n d 0 t D a D R s W V U r Z H U 0 N k 1 6 R n l N S G R r T G d x Q 0 d W Q 3 B C K 0 8 x N E F F Q X J u N G 9 y d U V y e E 5 V W k V S R V J F R F E y V F l F U 2 t K U 2 d r R W t k U F h C V z M z L y 9 Y U k R T c F p 1 c 1 R J c U t h V U p V c 1 l N S W t P e E h W M U w y N E Z J V G V p R V d I d H M z a D J h S j I y e l h u N V J V Q 0 F D e H F V T 1 V U Z l R j S l Y 0 S W p N Z X Z G S V F D Q X N 4 Z H V B U U R j b W p v Z 1 B D S W V P W G t G N H R q Y 1 h N M 2 p l L 2 R U R V J R Y 0 t l N X Y w Z H d G c V d s W m N I W F J K Q X N P Q m x 6 R z h q L z J v M 2 t 6 W j B 5 W j J M O W F j U 3 h l c 2 g y b n p v V k J K c E 9 L N 2 V n N n R t O G h I d C t 3 O V N T c 3 J j M 2 g x N z R s e m w 4 T V I 5 Z k 8 z b m p 4 a F l I a W N V R l E 0 M 1 p V Z 3 M 2 O H B k U 0 N i c X U 2 b D J j T n c 2 d 1 h I e V d F T n U 4 N G p m V 2 J U K 0 N I c j J l a m J l d G 0 0 b j R U R X p s d V J X a V N L U W t Q S H F K e k o 2 O X F Q Y W Z x V 3 J o b 0 k 2 T H V W Q n g 3 Y m N q T k s w U n V Y Z 0 h z Y k M y a F V L c X d k b V B n W T g z a j Z l b U t 2 c j N h U G 5 Z Y 1 h 5 N 2 F X R 0 U 3 e F A y S G d 4 Q V F H S 0 t 6 L z U v d E V C M G R y T k h L e H c y V E o v V E R t Z z N I Q V d p c X R G Y X Z E M F N M N X M 1 S V R z b k F C N S t 0 e E N m d l R j Y j V v Q W p J N V V a b z V l M W V a V 3 h Q O D J 1 T W l J a U l p Q m 9 u S n N H S V N K U 1 h Y N F R 2 b D I 0 V H R 3 Y 1 A 4 T U 1 B L y 9 a N m p J a U l u b V p x c 1 I y a W 5 n T W h v a 1 p q e T Q 0 e j J M e j l G T E p 6 O G d F Q X M 2 W U 5 y d l V r M k 4 y N F p B Q 0 F n N z E x d G M r N U Z Y R V A 2 e m F m d 0 p o b m U 4 T G U z Z 3 F 4 O T V K Z 2 I y O E Z o e W J X K 0 d I c G R 0 e U 1 p Q l B I b H J Z c F B C a H d H V W Y r a 2 F 4 N G F m c G d U Q n J Y R H d E Z z Y r T U 9 6 N V l 1 K 0 d i Q l R C Z 2 J h M W V s O W V q b W k w V m Z 2 b 1 Q 0 a E Z R S V V N U F o w U l l B T U d T U W 4 5 Z 0 9 6 c 3 h V a m 0 1 Z G Z O Q 3 V K R W 1 R a 3 B x R k k 0 R W h H R C s 2 R D J T e V I 3 O T R a M D h m Q 2 d C W X V m W U l W Q 2 9 C a T V a c 0 Z Z O F Z G a F p E S n B Q c V Z L a V Z K W m Z M e F B X Z U F F Q m V V b 2 x t Y k N 5 S G 1 a b U o x b G o z c H B w M m V u S D M w e X F j N z N I Z G l Z e E h j b X B X c m M 5 Y m 5 v e U 1 Y R 3 p h Z H V x e H o 1 O D U 5 W m t u U 2 9 J T j h P O E F E M 2 Z 0 O W I w R X R S c H J O a H l E a j d k Y n V T M C t q e H p Y Z n E x S k p C S j g r L 2 x N c l Q r a j A r Z k N r S m l V a m 0 4 V 3 p J U k 1 L a 1 Z V e k F P O D h 0 Y X Z L Q 3 B T b 0 Z z W E g 2 M C 8 1 L 0 k 4 N 2 E 4 e E l p S W l J b X F j b U F R a k l 0 R 3 l G W H Z F T m 9 p T 0 R q W j Q r O V h u O U J 3 U k V U M 0 5 o S k p L T U Z r V k x i N k l p U E x 5 Q z d I b 3 g 2 M j R j R G t D Z l h 1 M 1 J Z O X V 2 d W p X e F V k T S 9 q e U o r U H V w Q 0 R n V 0 R E c z d L e G d i e T d G e j c z b E l w U k s w O G Z X b z l o e j k v V H R n e G Q r S G N l T E 1 k W X d m M H h 2 Q m 9 W S G 8 y S z R s Q U 9 D S G I r W m 9 q U z F 0 a C 9 q Y X l 5 U E Z k b 2 p s O G Z K M H h Z c G Y z b 1 J V c W x z d D Y 5 R E V H b k l q R 1 N h O C t D M W V u R H d R Y z J Z T 0 F 3 R D A 2 Z F V H Z l h x M U t Y Z S t T M W R 1 U X h E V U d E K z J G e T V j a X R B N T N x M n J E e X d 0 V F R G N X d x T 3 F z d 2 t 2 Z m 9 2 e G 8 z d G p S a 2 5 y U D d W Y W p j M 2 J U N H Z Q c m F a c 2 J T M 1 J w S W t W S W l M a k g r d j h 5 b X h j O V Z H d H o x b W U 3 N W R 1 d z V I Q X E v a n d u W W t Z U H F S T H Z W e X p s T D J 0 R l F i M j Y 0 a U o 0 L z N o N D l W V T Y 1 a E t K V 0 R O a G 1 Q b H R 2 Z 0 V B S m x N a X N 5 c 1 B P M z U 3 T F c 3 U G Z U c j B 3 N n p w d z h W M X h 2 N y 9 l Y z N N S C 9 o R 2 1 S b H B X S l F 2 d z V W e H Z l M H Y 4 Y U l p S W l J c U h G a U V v e U l B S l M w U V R 3 W k t t N S 8 r d D R V V 0 p p Y l Z I S U d F Z E d U V V p W V 2 d q R U p S a 1 N W R U F R Q k h 5 O W N q Y W l Z U k h 6 M T J Y V D R Q M E V G V F h u a 2 N p T n M y b j V h M 0 R Z M U 5 j W W J j M G V M Y l F t c n c 5 b l J G c j I 2 K z J M e m p 0 T n d j c k J C Z W 5 v T y t 2 V n B p O F N r Z E 1 R b m F G Z W t W T l F P c 1 Z T T F p z N X d j c l F C Q U J 3 K 0 Z v e m x m K 3 l 2 O U 5 x Y m Q 1 e k d q c j N u S 3 p 5 K 2 U 5 T m 5 r T X V O M E x k W E c 5 e U x U N E d 6 a z U z T 2 1 C d T M 3 a 0 V D Q 2 R y N E 5 o U F h F a E 1 F Q V Z s W m V T Z 2 9 M Q k w z Q V V E N 3 R z M m h V S 2 9 R S F p N S U w w L 1 h T b U 5 q M n N q a k F B Q W d B R W x F U V Z R c l Q 1 d F d I c m g w S l J L R m h j V X d O V F d 1 K 2 9 R R z V x T j N K K 0 h h O V Z q c z J I T 3 U z c E 5 n T F Z 1 N D R Q T 1 B w a n p X d V Z N b k R h a H l q T E d 4 W E N 1 Q l p t M W x q c n o 4 Q X R q W l d h S y 9 m O V Z K T U w 3 R 2 l J a U l p S 2 d o W W h L T W l I V G F J Q T U 3 c G p N N n R H M n V 4 N G l J e U J B S W F p Y k J p S 2 h x Y X p j Z F I w c H F G c G I v O U J w Y U 5 x L 2 Q x b 2 N B N E 9 K c 2 g 5 M m J Q b 0 5 T c V l K Y X J h a 2 t r V W 9 s T 0 h q a 0 N w d 2 N i T k N w U T B 1 T W Z y W U g y c F J a Z T Z n O E 0 2 Y 0 9 4 b X Z 2 T H N j U H Y r e U F 0 Y l V G Z X Z k b 2 c 3 M k h M b U w x Z X U x M W 9 5 c H J o d 2 d B Y j h 3 Z G p a S E R 1 Z 0 V B Z k w z Z E 1 H d m F N e n B q Q U t D d 1 N J a z F H N D Z o W S 9 1 V z Z O S F Z w O E s 0 U 3 R l T 3 N y T 3 p 3 d X Y v T j d M Y 0 1 l L 0 8 v M E 9 z e n Y y b k x U d k 9 Z T X V P T X p y N 2 Z i e W I 0 d m V m L z F Y a G R T d l N 4 Y z h i W n k v Y 3 d 1 W G d T U F F y M D N i N 2 0 r O D N 3 O H J h S E c r L 0 5 y Y k d j O W E z N F V P N l l P M m 0 0 L 1 Y y d m Z N W H c 3 S H d 1 L 1 h W R 3 J 2 b n d F W H N P M 1 N w M G p I T 1 R u W l k v O W Y 3 V m M 2 M V l 0 V W h a R 1 R r W X U 3 c 1 o 3 W G F F W n F h R 3 V 1 M D Z B V D R H a U 1 p S W l L a W h v b E p N Q 0 x D N 3 l z U G l H M F F y U 3 p O O E s 5 W H h 1 Z z V J a U l 5 Q k l K S z g v L 3 l X b j B S R V F I Q W p W d H g y T E R s Q l A 1 Z S 9 n N m F l V G p X M l h X c 3 J N e D E 5 d T A 5 Z U J F R k J j V l l z K 0 x m Z V B l T m N W W E 8 w Y 3 J I R G M 4 T z Y 0 W k R S N j Z n b j c 4 U F R F e m t t R F N 1 b j d q R 1 Y 2 b n F 0 a 0 1 F T k M w U k s 2 c U V 5 Y 3 J L d z V v T n g 5 R F c x M E 9 y d l Z 4 b E t 2 c l N 3 W T c x b j B C Z E p q O V J X S 3 p B Z X g v L 0 J a b E 1 p d V N V V E R 3 M 3 F o Z W 0 v Y U 9 T e U 1 p b z h p O H c z Q W l Q U T J S V U F o S W V Q T V Q 5 a E R U Y 1 Q w a k R n d m x U N G Q r c k x m N j d Z a C 8 y S G d y U 1 N s Q k V S a W Z B d k p G M E l l a l U w U X Z Z Z E J 5 a F l i S H c 2 L 0 I 0 Y m Z 0 c X d 0 M n R D Y W E v b 0 5 2 a X N D e E J y Y 2 I 2 e l N m Z z I 4 b 2 R Q Y n U y c W 5 T c 3 B Z V n B s Z G N N Q 0 F 6 Q m d j T 1 g 0 Z U p z a H d s a n R W K 2 5 s U 1 h R K 0 J v a k l p S W l v b 2 F H U 1 R B a U E z Y z c 2 a j R P S H I w a W J y L 3 o y b k 9 3 T U s v N m d 6 R V I w W k 1 T U 3 R v a G x s W X B F Q k d W b F p X Z G o 0 W G Z y Y 2 Z v W j N 2 V 2 V n S 3 M 5 R W E 5 U X F F c z k z a G h Z V E h 1 M 2 t 2 R 2 9 Q N G R 5 e j J l a 3 B Z R l F Q d j M x O E 9 I T 1 F n S 3 Z n M l p U S W 9 6 N T I 3 Z z N 4 L y 9 o Y 2 5 q K z Z K S H Q x W U 5 2 d U x W M n R w Q 2 Z K e W V u b 0 1 m Z n R x T 2 x O U k 0 v R y 9 w R z R p T l M 4 S 2 k v M n l E U X F I R T N O a 2 p 0 T n J M c G F W b E k r Q j R D S k t T M H B H W W 5 J R 2 s 1 Q X d r c D J R Q 0 F Q N W F m V m d j W j J R a 2 c 2 d U x Q U 3 d 0 e m V E U X h C c T l l N 2 J C d V F 1 M 2 N E R W 9 B c j E 2 d E V a a F l U R W V K S 1 p q M k R P Z D Y r O U p O e U x O U E p 3 d z Y 4 V W h s W T V S c V F T c z M z d 0 N y W D N j c X h 4 Y m x U U G 5 i d U E v d i t 3 R U F I e n c 5 Z 1 R J N V J Y Z k 5 z a k p 6 U W V B U 3 N j Q W Z J M F J F U k V S a 2 Y 0 d 0 N V W m t 3 Q V J C d 0 k r L z d C Q z N l M 2 I x e G N D K z V k L 3 N J U 0 t x Y l N v V m s y Q k V W T E V O V z A 1 Q W 9 W R G k 1 U m x E Y T M z d T B o d m 1 K O D Z F d 2 R M U 1 R P c 0 x R Q X F G R X B l d T N J W k N v V U x 2 N 2 0 y U W 4 x K 0 U x U n V P S V N j M 0 h 3 V 0 Z D a n g 4 b U k x Y k V Y R n d k T E N C b V p t b X F p U W p J d 2 N m Z j d r Y X V i b U Z X U D d U N n d p N 2 V S Z X J O e H p E c D E r d G h a b V p D Y n c 5 W G V I d T V n Q k x j e k 9 Z b X N r e D V m b i t 5 T T d K e D R h d E o 2 R l d x e U d v Q k t o V U F o U k t K U l F L R m J w M W F Z V j d j V W 1 W U G 9 m Q 0 l r M E M 3 O W J 0 Z U d 6 Z G V i c l N z Y l k y V m h n M n V Q S 2 I v N W 1 a d W R o N 0 t B a T c 5 c D F I Y 2 J F U z M z d y t V N n h F V X h T c n N I V D V i b H k 2 Y 2 h z V G 4 v U E g w R 2 M 2 d z l M U 0 R J S m F q W l Z y a j R o e k 9 E c l l 3 S y t q S n p 6 Y 0 h P R F d 0 Q W s 4 M 0 J 6 a D R l N E F a e W R i c l V U Z 1 N 5 O E 9 4 c 1 d n Q 0 h 5 M 1 p D c 1 d m R F F W S 2 F t W l V L d l Z W Y m F j Y k N o S 0 s 2 b H k 4 d 3 I w S E V u d D I 3 S D d M S D V m Z V F p Q 2 9 N Y j B G d 2 J C c j Z P W D F 2 R z h 2 R U l z V 2 J Z T E Z 1 W W 1 r Q m 5 K R U J F W k R 3 Q n d j c l N 0 Y 2 0 2 K 3 h v a U l p S W h J S D V n R U l 6 S m d l d z V l U k d 4 Y 0 1 n R E E x R l N P R D k 1 K 1 h z O F J F W k V o V W F r M C 9 S Q W J l b 1 V F R W R X L 3 d z S m l I R H B 5 Q m M r U D g 0 Z W x w V m 1 k W E 9 Q O X R 5 Z m c x L y 9 0 e G Z i Z D U 4 V E t W Q U N R U 0 N S b 1 l t K 0 Y y V E 9 H b 2 4 v Z j l s Q 3 I x V G g 2 S W h U W k p h M m p w V k l w b W p k e n h s d X Z q a G J Q K 1 h M e E p z V E Z w M k R C U j l Q Z z Q 5 V V V Q b D V O T V h K W U 4 1 d z h F N G J R N j l H S W p F N 0 U r V X Z o e U 0 4 d m h G S X B p T 3 V D b G N m T X p B V G R 1 d m h n e m N h c T E 1 d 3 l O V F Z H K 0 8 x N G h O K 0 9 y M 1 N j W n d 1 W E N w T m d a O C 9 m e F B Z O T U z Q X p Q Q T Z D S U t C S H Q x W j R k Y z V J T k c v b U p J N T V k b G c z T l B O d 3 h O T G x l L 0 R m U C 9 a a i t a O E g w T S s v S F J i T 2 4 0 Y U Y 4 N m Z C M W R V Z U h t N E 9 X a F U 4 b G N m a m l q Z m 1 q c 2 F 2 L z l 1 T G p 4 Y X N F d m Q z N 3 V o W n J m T 3 A 3 b H d L a m 9 R Z 3 F E R 2 9 Y M G U 4 T k Y y M 2 9 z e k N 3 a F R Y Y n N R a U 1 6 T V h n T 1 k x M k x k U E 8 z V H Q 3 S 1 V 6 d G h S Z l k w U k V S R V N r V D B 5 Q 0 V S b W 9 y T 3 g 4 L 0 w z K z B i Y 3 F Y N T A 5 Q 2 5 Z M m x u c U 1 p S W d N a l V v b E 1 B R k d S T 1 U 2 Z G l J V U J Z W E Z H R H V 5 W j U x Z H c 2 K 0 R K M W I r O W s 2 V j R 5 U V N D W F p 0 L 0 x U U 0 1 W T W 5 E b 0 N a b V R F N n R u K z B Q c F N w c V R G R 0 R P M k t F V U 8 3 V m 5 r T n R W c G R z b D Z T S m p r b W x V c H h Z U H N Y V l o 1 W E c 1 c l l X K 0 5 l Z k N x Z U h k W V Z 3 N G Q w U m J z S 0 t t W G F 0 V 2 1 P R m I v O E M 4 Z F B Y O E 9 C d z V j e G N t a D N B R U Q v d n U z T E h W K 1 Y 1 M G I x Z 3 E y T k J W Y X R Q N G F V M U V 4 T W Z N N G Y 3 b T R P a i 8 w O D Z s T n V Y a U V B d 0 5 L a W J o S z A r d l I v T T R m R H h 0 b 0 M 4 L z g 5 Q 1 J K S i t X d D I 3 b G o v Q 1 F C Q U V O V F Z X d G V U c n p F a U l p S W k w a W V K d W l D d j R x O G h F d E Z U N j d 1 Z n R p T H d W Q 2 d B d 0 x P N U M v N z g 5 U z A 5 U j B S R W h 1 Y l B W W W V 4 W S s 5 N U h O N z F s Y j V E S W F J R 1 p z N X J T K 0 h x M m d U Z k x w a X A 3 M U F N U W 5 X V E d h U V J H a G F M O X o 3 K 0 U w c 1 d 2 U U s v R G k y c l B v S D R H a U 1 p S W l J a X Z l S F h y N G t N M E w y N E Z E R U J C Z 0 R 2 d l R s Q m o 5 R V F r Y U Z T c W R S Y 0 Q 0 e U l k S V R k d k l 0 N z h h a 1 l Q Y n k 3 d m t N e E d F e E 9 V R j N q Y T R 5 S W l J a U k 5 S V Y z b m 9 n T T B N K y 8 3 e F l m R D N 1 b U 0 x c j d 1 T 3 N 4 R 2 l J e V Z D c E J C W m x N c H U 4 d 2 l L a U J D V H g x R F h h M m x 1 a l o z V m Z m b 1 J B U k V S R V J F V k V q e H l R W W t Z R z V F Q l N P N n p m d k F n Q k 1 U T 1 I 0 Z G Z Z b 1 B V Z E V S S V p L c F J K W U N V W k V P a T V j Q 3 N l Z y 9 o M j V a a U E x V 0 5 F e E R 3 Q U E z c D Z 1 Z W 8 2 R W l J a U l p S W l x d 2 s r V 1 J B W k V x V l R o d D V V S H h P M l p V d 2 J E e H R w Y 2 p 4 R V J r U 0 Z U Q 1 F K a 0 1 y W k h J c U p I R W g 0 O F J O c k R i S F R 4 O D l a M 0 t F U V Z 5 c z B 0 Q U F C W V d w a n F P U k l p S W l J a U l x b 0 t r M k J F Q m 1 U b i 9 n d D R r S m d P Q U h C M X R z Z k V z Z j U 2 a m 9 p S U R K b E t K V U R H U 2 c 4 a U t 1 T n l j Q 1 N r V W d u O E 9 u c n F P e F F p S W l J a U l p S j Z D d k R P R T V H Q n l N e k 9 3 O X J O e D h U d E 4 x N F p E U 0 1 q c n N W R F J Q b 2 p N Q W x H U l A 5 d y t l b 2 R 0 U E Z 0 Q m p O V F k z M k h R b F N o M E x B W W V M W n c w W G N Z U k V S R V J F U l V E Y n p 6 U k d R Z y 9 s N G J n S U t D W W d C Q W 0 x W W U 2 T j I 5 d F o 0 a k l p S k R w M U t w S W V X Y V l F U l V R c V V T R U h v d E d s M z l 2 U F F k Q 2 x H V k x D M 1 p D c E d J a U l p S X F E S G d u U 2 N p Q X h B V m 0 0 a U R S N i t J M j I r L z l w d 2 V v e U V p M G x D c F Z K R E p X S k Z L U k J x U m R 4 S l F X S 1 R n Z W 1 C R V J F U k V S R V J V Y T V n R U l 6 S U F T N W Z 2 R m g 4 U E d k Q V p Q c D V O O V J n T k V a R 0 d V a E F n W X l V W U V a V z R F N T B B a V V T Q 0 5 y N G U r Z z Z G c U Z M W G I 5 e U Z Y d 2 V 1 V z B k R V J F U k U x Q m p 3 e m h Q U l U r N 2 s y Z X V J d U J N U E F K R E x a W G p s c G V G N m p v a U l T R U 9 s V X N I S W l H O U Z p R W p q V H Z R R E 5 Q T n c 0 c H F s U k V S R V J F U k V W R 3 Q 0 N T R u b 0 t h W l F L T E g 4 c n d Q a T l z U 3 h m Z U Z n Y j Y z S G l J a U l I b E V x V m F 3 R U l 5 T F J u W m d I O E d y c G 9 1 O H d p S W l J a U l p S T Z D b k N P M D l F V D d I T k 8 w O G p Q U 0 1 I Q U d C c F l Z c n B M d 3 p T Y z B S R V J J K 2 9 W Q U t N d U N Z W U V R R V F C Q U V 4 c 1 V u d 2 J P b X E 3 M U N J S 2 h V V m t 3 Z 0 E 4 U E p p Z T N F a U l p S W l v c 2 F B U 1 R D a X A 5 V E R q Q n h z M m 5 G S z N K N H p m U m h N V F l 6 M U d C R V J r V G F W a 2 t r d 0 l 0 S 0 l p V T J H U 2 l X d 0 V v d 2 F 2 T n k 4 U W d D Q X B Z V 1 p u a U 1 o S W l J a U l x T H F Z Q k t N N k N t M W V z T l J G Q l V w Q U F C T l h l M H h a a 1 F Q U F V k R V J L U k 5 x V k p C e W 5 h S V J B V G d U b l F D Q U 1 D c k J T d k J p S W l J a U l p S X F Q Y n d 6 a F B S V X l n b E x R d U h B N F B G N 2 R k b W o 0 S l V 5 c i 9 1 U k 5 T d 3 F G U U N q S X o 0 d T R t S U 5 D M 2 1 M Q 3 h N M G F T S m x i N U R J Y X B V Z E 1 3 R E F J Q 0 x r N j J l S X l F a U l p S W l v d X J n b l N l a X A 5 R G F U W U V R Q k R V Q W 9 F M H J E L 1 R w M l V i U E V S R V I 2 V k t x V k p D e E V v e U l B T n l O U z B F c m J 6 Z D l o M E Z V c G R 6 Y 0 F n Q 0 F p N 0 9 k b m l N a E l p S W l J c U x x N E o w b m 9 x Z E 1 T b G 9 X Q W 8 0 L 3 F n S j c r N 1 h u O U J n T k V W S E Z W R W 9 C U m t a Y 0 U 0 e U l n S 1 R r Z E h p N E 8 r b z d E Q 0 l p S W l J a U l u c k t N Q W x H O U p S W n Z m R 2 9 X Q V h X M z c 4 O W Z E e W I 2 a m t p S X F M e U t W V U N q S 1 J N Z 2 h F U m t K S 2 F D V 2 U y b H l N a U l p S W l J c U p h e G l R W T B W T W t N U 2 t k U j A 5 Y 0 Z i Z G Z t a k p F a j l F U U V W V k 9 x V l J C e G p Y Q m l B e G V V b k l H Q k V I T k p C Z 1 J F U k V S R V J I V k 9 0 N T V J b n F L c k 4 z e W F D M n d 2 c j N i b 1 h r e k p 6 M U h S R V J V T V p W U 0 J T T W 1 3 W W d N W G x K e U 9 n R E E y W U Z K T U N J a U l p S W l J c X B k d l B O R T l K V F F W S U d G a X R 0 e n B n M 1 Z Z e l J F U k Z W V E N p b 1 l 5 Z G d P a 2 N q U U p T W m x B Q U N j b m V 6 M E h B a 1 J F U k V S R V J F O W J a Z 0 V J M 3 B L c k 5 s M E R H c T F w Z 3 J N d j F k Y l Z v R V J V W U 9 u V k F x U U d U R U p S b V R v a 3 B J e k l K V k t Z V z l 2 c W U 5 U W l J a U l p S W l J N k N u R E p C a l J V e U F 4 S 1 I z S F R s M F R 0 M m U 4 O E l 3 Z W 9 5 R W l x a D Z s V W d V a k p z R 0 l E R j V p Y 2 d a Y 2 5 P M G d r V W o w S F F v U k V S R V J F U k U 5 W l p n R U k z b 0 t y T n I 0 c U F x c 2 Q v Z l c 4 U E Z z c X V l S W l J a X F w b E t w S U p m e H J R a V J v V X R L U 2 9 l e k U 5 Y 0 R J e U l p S W l J a W 9 0 c k h P M D l F a l Z 4 a V V q c U 9 u M z V V Q l R a c j J o Q T l S a 0 5 F V k g w c W x S b 1 N L U 3 M v a U F 4 Z F l r b 0 d r M k R V Y U x n N D J 3 U F F 0 U E V r S W l J a U l x S 0 d q M G t 3 b 2 t a d T V m c W p Z a F Z Z e j I 2 K 3 J B S W p v a 1 p E c F Z M Q l N N W j J p R V N H V E s x V 0 l 6 M D l C d z c y M X Z v T 2 h h a G F u S j N 0 Q U F C S k t a b D Z q b 1 N J a U l p S W l L c U R T V E N p U m l 3 e E t S M G 5 6 b D R Y d D J l L 0 9 G U 1 A w U k F S M V l 3 Z 3 F D R m p P M F F p Z z V h V m x R Y 0 F z T E d 4 M E h N a 1 J O V m p h V 0 V L Q U 1 q T k s 5 Q n p K R V J F U k V S R V Z C M j g 4 M F R V a V A y O T d v a F l C Z G E 5 a X c r c n d J a W 8 w V k F x V l F B Q W 1 S R X J 3 W W d N V 1 Z h M k p n b G 1 5 e V F Z T l J M Z W 5 x N E F n T 2 p v Q j N x T 2 h J a U l p S W l J c W 9 O S k 1 L S k d L a k Z a d X d y c z V S b k Q 5 U m d O R V Z I T m x D Y k J q S m d F S X p K b 1 d k b j V B Q U F i R z N N O V I w S l V m W j R 0 W E J B V m s 2 a n Z N Q 3 F r V U t n U U Z C e U o 1 T l R h Y m R t N D c x Q V F M b H d L Z j Z J N X R 1 M C t n O T M 3 T H R S U 1 J G U X F N e k 1 Y N m V r N T V S N 0 x 6 c z V E V 2 x y M l A v Y m x J e k 1 6 O T R t d W 1 a R 1 J n O S 8 v T 2 l T K 0 p 2 T H l D c E d T b X Z W R W N 4 S V J F U k h W Q l N i Q m l C c X B y Y n Z Q a W 8 r N y t u b X p D b 3 l J R 2 h X V n F p U U p K d V Z i R V N K R G x w b F p V Z 2 x t Y m F u b l N J a X F 6 O X Z M R m R m Q 1 l 2 V W R S b 1 Z 5 Y 3 Z M e D h j T F Z 1 S E N 4 N m 9 U V j F w M m 4 4 Z k h D M V J B R X R j N n h 6 N z l a a D c w S E x v c m J L O W N k d 2 N H a l Y 1 N G 9 0 d j J I c n V C d 1 l I Q 2 x Z N H F M R l U 5 M G p T Z n g w M z k z W W V 3 T F h 5 S G 9 T c V R X L 2 h I a l A 4 Z m c w W i t n b 0 t D b z J u T j l 2 M 1 F i Q m 8 v K 0 J B Y 0 R M d G Q y b U R w K y 9 0 O W V m T E Z v W T d u S C 9 s N T N G T z k 5 K 3 J m V 3 Z w K 1 c 3 O G F D Y n p j O D B U W H o 4 b 3 V 3 Y m Z j W m h G e U x C Z 0 Q 4 K 0 9 0 T 3 p I d j d 2 d 2 d K a l h x a W V Z b U l p S W h x b T V H K 0 F 5 Q 2 l t c 3 Z K T G N E a F k 0 O C t Q T D Q w Y l l n Z W 9 5 R W l x a m 1 s V W d B Q X J n b E d a T 0 F l d F V O a 0 V v d 2 F E N z h P W G p n U 2 V C V U J 4 M E l 3 Z k V p W G V y b m 1 u Z W d I e U 0 3 S j A 5 b n Y y Z H d G U m N W S 0 p D U 2 1 p Z n R 5 Y 3 d v Q k F Q R U p h U W d P d m F N M X Z u T k h M M G p M Z k F H b H F F a U p v T 0 J J Y k 5 4 M k V 0 T m Z H Q 1 R 1 a j d 5 V G d Q T V h 3 O U d t b F V k d F A 1 V k t o W V J H N G V z Z n R 1 R H Q x O F p n W U w r T z R 2 N n R P M D l q e G N y R F d t T m x N a W 1 j S E c z U n E w Z H J 6 S G h o V U s y c 0 x Y a n A 4 b T N r N V J Y a T Z y V W 8 5 T 2 p X N m 9 u b j A 1 Z U l 5 U H N v T E N v R 0 F E e D h t S T J p b 2 1 L R W h z V 0 l 4 N 0 1 5 O D V D W F g 2 a T F y N m x M R X p n N T J s V D d H b k p q e m U w a 2 x V c n p u d T d s R 1 V Q e H d X Y 3 I 4 Z E d D M V h q d n p m R V l N Y l J y Y l R 3 V k l p S W l v a W Z H S k J o U k k 3 V G 4 0 R V h 4 R z V K Z E 9 u b W p y V z h 6 U F V k R V J G U X p w V G R N M k E 2 U n l M Q m x a b W x 1 N n R 2 Y k 1 3 b E d q W W Q v N z d i Q X o w Q k F Z S E M 5 S m N G V 3 J E e U V x e V V W T j J W O S t 1 R U x T R W 5 O d 3 J w T n g 4 V j l w V 3 N H N 3 o 4 Y 0 p I N X h U c W x V U W F s V V l m K z J o V E F 6 T X h I S H Z 2 a k N R R n k 4 S E l F M U d 3 T F J 2 Y k 1 Q Z k Z 1 N U F 3 Q k 9 u N z h C Q U 1 q S X p N V 0 9 r Z z R V e G N W S 1 B F a E 1 G N 2 R M e W V W R 0 d E d X F s O W E r W C 8 r M 0 Z 3 R 0 J J V H J 4 R m h Z V 1 F 5 S 1 J Z T l R F T D d U M m U 3 W n d 3 V H V 2 U D R j d k Y y K 0 N X c T J H Z T F Q S G N u O E 8 1 d V l t c 0 x H M k V H T k x U R X J I c n I z b m N l N 0 N U U 3 h m O G p y c z d h M 0 t Q Y S s 2 U G 4 1 d k V v S k R v L 0 g 4 M k Q 1 U E 5 J K y t M V m 0 y R T N m d k p R T 0 F X T 1 g z U V p s c X N Q T D J 6 W j B 6 Q X B Q R z l h d j J O W X h M M 3 N P c E J N M T d P Z z k z U i 9 6 e T R 6 e D g 4 T 2 5 m d V A 4 Z 3 J i S l R p W W l J a U 9 v V m s y Q k V q W X h D b 2 N L d W Z l Z k Y 3 Y W 5 Q O T l k a k 5 F U k V q M G R a a 2 d T V E 1 R b E d a T k N 5 Y 3 Z K a F l X R U d p V V N p N z F D S X F z M 1 N 3 a F R E Q m 5 m R 2 t j Q 3 J T R X J P Z 0 l 1 e l h a M W Y 4 O V A z S j Z P b 1 d B b E F r M G o 2 N U l z M U t G W X E w Y k Z 0 U 3 p n N F d H T k t t Y z h F N m V r N W 1 E U n p F V j U 3 Z V N U R 2 p l a 0 5 B T m k 5 N 3 d L V 3 J k a W 5 N N j l V S 3 N V S G J 6 K 1 B l V y 8 v R j R 1 W G J z Z W Z 5 O T Z F S U F n N G N q d 0 V N c G t V Q j Q 4 O G F u O V l X R m l N d V B n V X J G e C 9 U R 3 N P U 3 d 0 V G 5 T U 1 l m K z g y Y 0 h P M T E 3 b m V 4 d T J u S V R l U 1 l k S T R m N j M 5 Y V E r e j h m N W 5 L M U Z j c k 1 U M 1 g 3 O E V i e S 9 Y Y 2 4 4 T 0 E v c D J 3 U H R 2 V F J D M 1 E w S 2 o 4 T 1 h p V F V o S n p j S 0 d i U 2 Z 4 N X J 3 e D V a N V h Y W D R k d m V E W D B l d U o 1 b W d J L 2 x 6 M m x 2 a D Q 2 Z k x k Q 0 w w Z W l 6 V X I z a F g z Z m J G b 0 k 5 T F R j L 0 R y a i 9 P M H p q d C s 2 a H F p c T d u Z V h i R k M 4 M 3 E 4 R l J H S F A x Y z l x d E x y M H N r T G F r R 0 5 Q M W N k U n Z l d V B r L 0 Z 6 N U 9 J a U l n Y U 5 5 Y k J p Q n F a W T Z l d U l y T 2 t k W k M 3 b X d P N m R Q T F d j M F J F U k R V b n J n a 2 1 Z e E t N e U p C b F p l Y k I x c 1 p j M z J F U T F k a X N h V U 5 3 S l B B c W R 1 d y t p e m V l T V B G U 0 h Y W j J t Z 2 9 u U V Z C a j R Y Z n J r W j Z a a T Z X T F h r R n V Y Z 0 V p N 3 R 6 W E d w d V h w M m 1 I R 0 g w M 0 N X Y 3 Y z Q k l m Q T h D R n l 4 R X d s c 3 Z o M T Z F b E x D M 0 5 B Q U F 0 b W p 2 a n B l b E R Z V 3 R 0 R G l N a k d Y Y n N 2 b 0 N I R D N P d 2 N Q N D A 5 T y 9 i W H B 4 M y 9 M U n Y w T D V 0 Y z N 6 O T J Z d 3 E 0 K z N x N T R P d W Z q N D Y r L 2 N l d W d 3 e k 1 6 b W V I O W R Y M 0 h j N S t B N V d i U W l F W E M 3 R G o 5 L 0 1 R Z n U y e m F 2 O W M r b m k 1 N D N u b i 9 Q S G 1 n M 0 h j R H Z 5 Z n R V b l B D V U V R W T J k K z g 1 a j M 4 R W d B T U R E O U d 5 b 1 Z B S m 1 6 V n N L Q U h o e D h r Q U 1 H O X d a Q U 5 D M W t 6 Z G N Y Y l F U a 2 4 x N n R F R i t R Y U h P d k 9 j d W h 1 U G t t Z X M x a W l V b U 5 n a 3 h z V W 5 s S G p N e k 0 y R V N q S W l J a V B T T 1 N U Q 2 l S b W J 6 e n R Q a T Q 2 a 1 R C d W d 4 R W l L a X g 2 Z F V h c E p n T W h t c l A 0 Z 0 1 X V 1 o y S G 1 5 d G 4 z d 2 R I N k w 2 N X V K c 2 g y R 0 R P M l B u d m d 2 d z l u S 3 J 0 N 2 F J Z j Y w N W p Q T V h 3 L 0 h K K z V Q U n B y V U g v b D U 3 Q k R 2 M 2 5 0 Y 2 F V O W 9 P O F V o Z 0 N J N m Z 1 Z 2 J n M G I r N 1 M z N 2 R C U U Q 0 K 2 Z 1 N T h D b E p n Z 0 h B M U l t U E t z b E 9 u Q W x E O D J a T z Z P Z m Z y a z Z m a T F x d H h v W X R K N 0 Z t N H p H N E 9 O d G o w U m V 6 N E 8 3 b V V P T j V y R X V l a D d X M W R r T D k 4 M i 9 X N G Z 6 R m N I e j U 2 W F Q w N 2 Q x V z Y x a H F h a G F t e l A 0 Z W R y Y V c y T D c r R T N I L 1 J 3 d F c 0 V X J J S F h 5 e l l D W j Y 5 M m h k c m V 1 Z l B I T W R P L 2 R l U U h S c 0 l x U l N D Z H E z Y V k 2 N X M w Z F V l a z V l W G d F M m J E M k o w K 2 R 1 S W p V d E M 5 Y l c 1 d W p a e l J j d n Z U Z 0 V E a z J z d G N h T 2 1 2 Z 0 Z D Z 3 V M c 1 c v c l F t e m R k U W I 3 R H d V a E l 6 T V h D K 1 p Q d z Z q a F h W R 3 N V R 0 h W d X F O d 2 R y T E R x T 0 d h Z G J o Y U 5 u Z k d o N S t 0 e E 0 y S U 9 I R 2 V z a T B 6 U y 8 y N U 9 n Q k F 5 Z X Z C c X l r K y 9 l Q U Z m U E w r N U d v O W J 3 Q j R m d n A z Y U 5 l b U d i N z Z k S H E 1 e D Z W U 3 Z z O G p J a U l p L 1 d N U 2 p L Z 1 J D U X F P e F A w R V R Y O T F X M n N M R E I 3 Z 3 A r Z U l p S W d l a j d n b U d D d k J p Q X h h W G w 0 a G J H M l l C S 1 B H N l k y N V k z R H R l a X g r K 0 h r N 2 5 K M 3 Q 0 T m V o W l o x Z U x 5 Q X d C R n Q y b k 1 I M E Z 3 W m g 4 R U R O N T R D W F p 3 N 0 R 5 e k 9 I Y V k y c n J C M 2 k 5 b l V m a T J 1 Q 0 Z S U V V h W j F u W m 1 h Q 2 p J d 2 N 6 S j B 6 Q W t s S m 1 R a V B p T m M 2 c m x J S n l N M H B 4 S z N 3 T 1 B 5 V F R D Y U Z i e X Q z L 0 9 m W G 5 U a H h 1 d U p L b 3 J K c m d n b U N X b H p u T 0 R V d E U v U G U v c S 9 P K 0 V W Z n p r T E h k c F g v W E l O Q 0 l n R U F 2 W H U w c V h S Y 1 h W a X g 4 a E M y N 2 p 3 R E F H a m V 6 Q m t X N W l h N G Z 2 T X U z d j d v R D N p M U t M K 2 x Z O X J E Y k x 6 M 3 l W K z R u N U F H Z T N z c i t I W D B S U H o 5 T k J 3 N m N n V 1 h n e U 9 4 L 0 t m W G R S S m h B T E J q e n p s c z N u N E t I Z H E x a E Y x b U x u e D k z R E N n Y j N 0 Y 3 V C U U 9 B S E J v W W 8 z S k V 4 N G x N d 3 V M R k h C M 2 E 0 S V p V d 1 p Y R 0 g v T T N T U 3 M y W E F N U X N u N 0 1 r M 1 N x d n F K S z N N e k U r V G 5 G M E V t a z F i N 0 h D S W l J c U w 2 e G l R W V V T T 3 l i Y y t q U m F p Z k c 5 V W J j a m x 2 S G h O U j Q 2 U l V j a z B 3 S W d M e U M 0 c D A y b l F S T l J h V 0 Z x Y j Q 2 d k 1 a K 1 B m O F A 3 R G c 2 M 1 g 0 Y W Z F c j h Q W X N Q L 0 h 4 c E d K a U U v S F R z b D N 3 Y 0 h k R X g v W X R F Q n g 2 Q n d E Z z J j S U Y y Z G 4 1 W X J 0 R E F N a k w w e V M z S X F N V G N Q e j B O Z k Z 4 V 1 N x V m d O R 1 R 2 d F R h R j d q L 0 8 1 d z Z l N l B j d G N O S 1 h i O F p p e m M v K 0 Y x b n Y 0 V 0 Z L Z l p 1 V 1 l C K 3 Z k d W h t W H Z G M V Z 4 S 3 B Z Q U R B W m V S b E p 3 Q n V k d 0 l V N T d 2 R D V 0 S 1 d x S z Z P S l g v K z B H c F Z D R X h L U j N i Z H A v R n B j d T M w Y T J M R D U 0 Z D J y W E N l Z X J D e G F B S W J O M T V C c W F t e H Z q c X N 4 Z k Y 5 b z g 1 T 2 Z s W X Z I U T d M Z 1 p G b E h 2 Z X R 6 O X V 3 Z j J F T k l 3 W T J o W H Z 2 R D R P Y 3 J r T W d x R E d y N y 9 2 e G I 2 R G w 3 Q m k 1 U 0 Y 4 K 3 N F T E 9 1 Y 2 R D T G l N M z V h K 0 R z K 1 M 1 R n B w e G Q r c H M y S G l t S n N S Y 1 d q W H V w b T R i V 0 Z 1 Q m w 5 d n R 3 c W Z R N 0 Z D V W Z N b l h v Y V Z s U 2 x 5 O H d x Z W F B N G l J a U t p d X N Z a 0 d G R W p F W E 0 z Q 1 N I W G 9 n Q U F S a 1 l 5 a k I v Z F c 4 O F J F U k U 5 U H F X N E p o a S 9 P V X h r e U F v S 2 l t Q n V a c X p 2 T U l n Z W 0 3 Z W 5 L M z V h U E J m L 2 5 2 O E g v a j M v V D B 3 Y z U 0 O E p 6 L 2 5 E M H N L M F Z x O F R u N U F H c F Z L R i t Q d X A r U E R 6 V m V M K 2 h m T 2 5 J U z A 5 R z F 0 M l B H c V p M c F F r U j g 1 Z U N F Z n d W Y z N u a D R K Q z d X U 0 h W Q 3 J C L z g w Y U R n Q T R m e W t j d D B y Y T V n M 3 E z e E h 0 M j d h b 2 N Y e l N r d S s w O U 9 6 d W k 1 N 2 R m Y 3 N k R T N R b E V y L z l k U U J K e V J s b z d l d U J E O T k r S H M y Y k 9 k W G 9 P b 2 V P W E 1 H a E k x Z T A 5 b z B a M l J O d n Z E S U t S d l g 4 e F p y T k p U L 3 p x W k 1 H Y U s x L 1 p t V m x q a y 9 l b T R 3 W m M 1 Y 2 d L e X R Q N j V 6 U T Y 5 R z R m a U 1 X S H U 2 T 1 l n S U 0 w U H g 1 e k p z O U F v R W 5 R M 0 g 2 M 0 E y O C 8 5 W U V t S m p J d G M 0 Z E 1 y Q 1 R t Q U F E Q U l s R U F v V k N o Z k 5 C R V R B M m x 1 U C t n e l M 4 O W Y 3 d m V P L 0 4 4 U m c 1 d k R z Q T R G c F l E S 2 J N L 3 I 1 R 3 o y d i 9 v U 0 E 4 V E 0 r d W N 0 e U 1 x W U 5 o W j J 1 S n F P a k V H c z F Q U k V S R V Z O K 1 l C Q 0 5 x S k x i d W V 2 V E J k d G l n e n J B c T A 4 T 2 Z p S 2 l 4 V W F s S z F 3 U m p K U m l S S W N z d k t J S 1 p X Z T B t Q z R q c V c y a 2 l i U G t m K z d C b V l 5 Q z I 3 e j V Y N j h t d 2 5 0 M T h z Z m F Q O T h U d G E y R X h X T E p z R j J 4 c 3 p O R y 9 i M 3 R N R 0 5 0 S F B G Y m F E b k h P O U N G a U 8 4 U 2 8 2 R V N F W E x z R H V W e H p D M E F p a 1 d E c U p N M z Z 3 c W x w V 1 d J U 3 p N Y k d B a l k y R m t o S n p V S j J k b j Z W Y 1 p t W U d N S E Q z Y k h T T V N H a F V W a T k v c G k 0 U H R X b 0 V k M H h a a 1 J Q S 0 J R c W 5 R U 0 t W Q X A 0 d H F 5 N G 1 z N 0 N 3 a F I y d G x Z Q T F N a k t 6 a 2 R P V G o 3 M k h i e U V x O W V p O G N s N 2 s r S G J 5 c j N L b U d 0 R F l X R X h i b 2 J m Q X d D T W Z i W m 5 1 W E c y Y j l z Y z V 5 N 2 M w d H A v T V V q V H V u S H d n R T Q 2 W F Q z T X p F e l F 6 T j B S R V p I M 2 N T O H V C Y T E 4 d E N 1 N C t 2 W n B y M 0 9 k a z J l d m 8 3 a F l p V T R k V 3 F L Z 2 9 C a G p u d T J C c G N 2 M 3 d O b l p G Z 0 R R c V l N b l B 2 N z N w Q X F m U j F q N F h Y e j d 3 e G F 0 Z m Z z R G d u Q W 4 2 a 0 d G N T V T Y V B 1 V V p P R F N 4 d 1 p X U U t L a F V B b H N p R W h F U l V Z U E Z K Q m h S S T V D U m x Z d k F N c j M x S j Q v c l g 4 b G 9 J c U t H V D F 3 V H p J Z z N U S W d N V 1 g 1 K 0 V T e k 1 X U W x H a l o r M 3 B 5 d V d M c D Z M Z 0 d N a F d M U G h H T l p z R E 1 T Y W p Z S G 9 W T E p P b U Y 4 S F R 3 Q 2 F w S V N Y c D J 1 T m s y U F J k N U 5 3 S l R n U 3 M x N G N B Z 0 E 0 V z V K Y 2 N X d n F n U E N J Z U 9 T V W F V b V h t N n Q 1 Z k 8 5 K 0 t v S 0 N J O F g 5 T F p x N 0 l E V X R x M W 9 0 U 0 5 k d U N 0 U 3 B 1 Q 3 B Q O D J i T 1 d Q b m I y e n I 3 b F V v V l R w M E 5 3 L 1 k 5 N X h C N V I 3 c 1 Y 0 N E h E b D N I Z z h P V n k 1 N V B M W l R p O D Y r c 0 t y O W Z m d n o z Z W Y y d U N 1 U D N 3 W V E 3 V 2 J R N 0 V 2 a 0 5 C K 1 B q T E 5 W a j l 2 M 2 R o Y l Y x e G U 4 W G F r c F N j Q V V G U X c 4 c k t 2 T U x y V 1 Z 2 c D d r O U 1 m Z 2 d B V 0 w z a E d G W n Z P R m J o L 0 R s N X V n b E l a M G N i c l c x Q l V H U E R s c F B v M m E w V k p G S X B D Z 3 F L T V d 2 Y U V F V E Z K R U p S c l B t e V V W N S t B V z V I S m V q T V Z l c C t 3 a 0 9 k Z m I 5 O F B 3 K 0 N J S W p i b j M 2 M U R t R T N Z N 0 Y z e X d L d G N U S 1 p G Q z d P Z G x D c j F V a E 1 l Z 2 g z d D h x V G 9 V U k V S R V Q 2 d 2 l R W V V T T 3 d m Z m R a O F l O S X Q 4 N C s 4 S 2 l r e n o 0 U l V X T 2 d W S l p V Z 2 p F S l J t U 3 d D Z 3 V M Q V F C b T V p W j Z q b 1 N v O W d 3 Z j B n W E R o M 1 J C V k V 3 a U F v N W V R V l J z S X E 3 Z n V J d H J Z Y k V s S X d M U n A y Y 2 J m U D M 1 a k J y T m V 5 d m l I d F p 0 U G 9 F e H o v Y U V 2 Y j B W W X U 4 b H d k N 2 V D Z z V O c l B I R D B 1 M W l s U l h 3 Y U s y b 2 d 3 R 1 h j U 1 F 3 U k d 1 Z W w 2 W V B 4 c V J 4 L 2 F w M V R T T W p H W D c 5 W V Y 2 R n g 1 Y 3 U z N D F p a F V w c j M v M k V O Q n c r Z W d V Q n g 2 O G l Q V D B I Z 0 t h N j d J Z X Y 1 a 0 F t a z F S N n Z a W H J q K 0 p 5 b W F S Z G R U U n B Z b 1 Y z M 2 h p S G l N a j d 1 Q l A 5 Q U t m T 2 h t S E 1 5 S D l V W n B Y O F B M U j I x Z W d x d W 9 x T G x R Q U F F K 0 9 L Y j Z t V X Z 0 Y 3 B x N 1 J W W l N z Z k 5 6 Z z c y V l Y 0 c m 8 y V n B j N C t V M V B 0 T H d 5 Y 1 B I c 2 Q 4 Z m R U T V c v T 3 N 3 Z 2 8 r W E 9 X U 2 l Y N G R z R k 1 B T U R H Y m F j U U U 1 d U V S V X U y Q X R D O E x v c U t G S k R M a m N T c X J k S X Z K W l g x e n p h T V V x b m 1 6 O D N N V F B k M 3 R V Z F R 6 Z W Z T d V B n M E p z R 0 l p S W l v d 1 d J U 2 p L a U J L e X B T W U 0 r a G k r T D J 4 T E Y 5 O V J n T k V W S H R V S l p X Z 2 t u W k R w S E l V T 1 h s R l F F Q X p F M l p C S 0 9 u a j d l b k s 3 e m 5 q U k c z Y y 9 N S 0 V S V 2 p h Z j N u N G 1 S Y j Q v b j Y r M 2 Z B a X I 4 U D Q 4 U 1 o 2 e G c v c G p l Q 1 E 2 U F F z W j J t e X V 5 S G I r W m 9 q U z F 0 a C 9 q Y X l 5 U E Z k b 2 l Q U X l K Q n B l M E Z 6 Y 3 h N V U t 4 N F Z M R 2 t V S 2 p 3 M 2 l k L 0 l l M W h O b X h z T E R C a j Z q T z R F b k l I N m V r N T h Q Y X F 1 T V Z o c V N k c E h k b W l 1 V F B 1 U k Q v Q W c 4 U k h s V T F 5 S T g z d G p 1 d 2 M z Y X F x d E x T c 3 g 3 N F d B T E g 2 N j J G N k R o U U t s V T V y U X d C S V R F c l g y V 2 R 2 W n d V Q T h P L 1 p G d E 9 u R E h x a U d N N W Z D S W U 3 b X l O N m R 2 T V Z r M k J s a l I z V k F 4 U E c 5 c 2 J B Z m g w Q k F Q Z m l r a k h u O V Y v d 3 d 6 Z X p 4 Z G R P Y 2 t v R 2 p w K z Z E a 2 N I R z U z e n E 4 U E x V L 1 B u R 2 h F W m p 6 N j k y a n p t T X l F a U l p S 3 F X M H l D R V R W d y t 3 T 0 N V R k N n K 2 F h M H U 1 c 0 R 1 b m Z 4 c W V J T U l x S 0 d y L 1 N i e D F 3 L 2 d z a H d G U l F X Q W d E T V d R b E d C c 0 R T d 2 h S K 0 p h M F J I N G V 6 b 3 k x N m R m Z k Y 1 a D J u N G V S Z 2 c v V D B I U F R y M H h h S l N l b U l U M G p U R 2 x 0 U k 8 4 U l N M W m 8 1 d z h u e D h a S W V s W k h M W l h q N 3 R l Z V F r W m 1 M b 2 M v N H d k a F l q d k R i O F h p U W x J N V R a O E 9 x U E Q 4 N T V m R V N V N E t n R m h P T T l r M n N 4 U D F O N 0 R X U E k 2 T V N N S E o 0 Z D Y x e m d r S n F W b k g y V D g 1 T 3 R y Q 3 h z V U J X V m g 2 T 2 4 3 N k c 0 W U 8 3 Y U I y L 2 4 1 Q 0 s 4 T n Z 4 T 3 V l M W I 5 T U 0 r d z h G N G R 5 b F c 1 Z z J l Y U J Z W m Z V N C t 2 d T N S N z g r N 1 h U b X l N c 3 J S T X p k S k R n N 2 F p c k 5 3 b T d l Q l F E Y 2 l k Y X M 4 N V g y T U Z 2 Y 0 J 3 R H Q y e l p I U X V K R E Z D d V V j S E d 1 d U R x d F B H N U 5 t O E R L e W h 6 W H k 4 e E h S R V J F M U 5 B d 0 N V Y l V n Q W 1 D R 2 x 0 M 2 5 S R z N Y N m h t N n h J a W 9 v Y n V V U k t N b F d C R W h x c X d z T F N k b U x 5 S 2 t V U U V B R E 9 u R H N a c j d 5 N 0 h E N y 9 z Z 0 x X M U J Y c j N h S U 8 5 a H k 1 a T l m c E F y W E d W d F V N R W d E Z m 1 q c 2 J J W W Q y c X Z G N D R s R F F B Q U N B Q V N V U k J W S j V D b 2 N L b 2 l W O V V l T H l v U 0 l G b U h r N W E r O H F y Q n N y S 3 l z T V B Q K y t v O G 5 y R n h j b 3 F X e W I r V T B a b U R 2 N W F j d 1 N 4 Z D V N Z 2 x 4 d W h 2 M z h I O F Z q S G R p M n d j K z k 1 S E Q w U m l o R k R 1 c U s x c n d j Q U l E a j B E b m J z T 1 Z l a j Y v e V R S Q 0 x C a U N G Z H N H W E h H Z n k 5 T m d D d H Z K c W l a U X N Y Q U p w S 3 Z F V k x 0 a 0 V p M F g w d S 9 m c T B 4 N H B W a H h G N U p 3 S E w v O W l Q d W J O S G l P M E g x V 2 8 x T G d m Z l F V R k J F U W I w N j Z C e j d q L z E 3 Z E 1 X V X F u d W w 0 b G k 3 a W J o b l k v K 3 F Q Q z h i M y 9 Z V X U 3 K 1 N l U D Y 0 Z F g v Z T d i S z Y 1 W W x r V W p R c G F N W H p s e T R n W X p N S E 5 q W l B r c E N 6 b j d 0 W n p 3 L 3 R n O U d Q O X V q U m 5 N U 0 V S R V I x V F l t d 1 l n Y X N E U G 5 i e U F 0 U F J 1 Q T V 0 d W p R d 2 Q x c W V J T U l x T E d R Y V h T c k p Q Q m J v a E V o a 3 V o M E N U Q m p K a 0 V J N n F X V m o 1 d W V I W l l O e H c 2 Y 2 d Y O S 9 I M W d Z a U x I c E h I O W R O Y j R x a 2 s 3 e E 9 T V U R M R m F M R G s x R T g 2 T 2 o x b z F T c V Z T e k p r K 3 B N S n p k K z I v V 0 9 H e H N w d 2 R i Y k Z 4 M V l k V m p 2 d C s 2 V G F j T 0 g y O T B q R 2 5 6 b 1 l o O U h v T U F L Q 2 d z Q m l a b W J r Q U 5 K W G x I N 3 c 5 U V N 2 K 1 B y M 2 F 3 c 3 Z U R m R F e G l Y a n p n e F h 3 Y X V t Q 1 l v V V M 5 K 0 p T T U d Q c U 0 x a T M 2 W G k x N H E v S W p D b l A 0 S E x 3 S G N U Y 1 R j T G N 0 N W J C e D l z T m N p T V p i d D l K Z 0 x l b k s v c j d 0 O G Z 4 V T l l M H p q R T F O Y 2 F u N z c r Q V Q 3 N W N p O T M 3 T C t E W X l W Q z B h T 1 l F R X h N N V l 1 O G x J e j A 5 Q j Y v T U h s R 3 Q 2 N W V Y Q U F P Q X R x M m J Z Z W V H V D d Y M j N Z d F B 3 W W V m c j R T S H V 5 U H V 4 Y V h n N C 9 j b m 8 w d E h M N j B 4 L z F 3 T H J D e T F H a m g 5 O W d Z U 0 V o O G l Q a U V W Q 1 E 4 Z U l p V T F F N X R X Z l l S K 2 Z k d m g x T G t 3 S E F p N G d 1 a 3 Z h R m 8 4 c G o z T V J s e D h D d T R u U E t 4 d 1 R p S W l J c U w 2 d 2 l R W V V R T z I 2 O E F G O G Z H N F V i M 0 w 3 V F Z Q U k 5 R W W x T N E 1 M M k 1 X a k 1 o Z 0 Z T c 1 V B Q U M 1 T V g 4 U E V G W E h 3 N G M 1 Q 0 F x K 0 R a b E 1 p a l B u Y n V E Z k g v K 0 Z 5 Z V A 3 b 2 t l M 1 Z o V W 1 S Q 3 B 6 U H l F V j c z M 3 l O N 0 t 5 O D J G d G J Z N l B G N j d C d 3 Z s V D B M e V p N N F l Q N 2 9 J T 2 J W d G c r S k N L d j R U b j F 0 U k J U R 2 J Y b C 9 6 O E l 1 V G 5 h O V l U b E V v b G N H a G l q V T R k U E R I b C t Y N 3 d i S 2 0 5 N 3 B o T U p z V V B Y O D N H S D Z z T z Q 4 T G w y N 2 d i b H d 3 U G Q w Z D g r c 0 V M N k 5 D M n h S T W 5 3 Y 3 p N V E x C M D h T d F l 1 K 2 t F V H A 4 T F E z U k 1 J c H J Z V y t Q N X N Y M H d Z K 2 9 6 K 0 9 W L 2 U 4 b z l y M 0 1 u T C 9 6 K z g r d F l 2 K 1 V r c m w 2 U H h x M k l l S m l a b W F C R k 1 5 Z E 1 u V G d B W T U 2 d 2 N r b 2 1 r O E x H e G t M Y 2 p y Z 2 R q O F Z M d H F H S n Z U V 1 c v Z m d x b H Y r e E g 5 L y 9 0 Q j M v b W p 0 Y X A w b 3 J Q Q 0 l l R j Y 5 R U l D a 3 B F N G x K R D V H W W t v S D A 5 Q n d B d 0 p l T E 4 y b z l k K y t T O W N E N j l t b 0 x P M X R M Y k 4 x N U Z p T U d k N F d E Z 3 p W a T d p W U J B R n E y Z E g 2 a T U w S k V S R V J V R 3 l U c W d q e T F 2 b 0 1 n S W w w S m l l b V k r Z X A v Q U d p K z V i Z D E 5 W H p Z M l Z q c U 9 T b 2 l v d H B 4 N 0 9 S V k x Q c l B O c X h a O F M 3 Y z N S e j F I U T R S N m N H V m t E d j R h T U V x T F B 2 e F Z i U n Q w M H p m N F J B M W F C a 1 p P Z m h v N F d y Y 1 Q w a k R M e i 9 N U T l q T n U x a T k 0 U m p 5 O G d y R m h J U z d t d 0 1 z e m M x Z 2 F p Y U h v b G d K R X h N N V p F W X l x T l Z x Q 0 N v Q k t w V U F o V k l K a F V L R i 9 u M 2 E 0 O H Z G R z V H V F c 0 Q n Z G O H l F a V l r Y 2 4 z N j F G Z 1 V G U l d q Z n R n V T h X N 3 J B e H N v Y 1 J r W X l H Q m x K S V p O S 0 l U T 1 N R U 3 F S U U t G V V F h a 1 V v R k F v U y t a V F F p M m 8 4 Y 3 J z R V R y S n V J O F d y T U t W a 0 R z d 0 5 U V 3 U 4 a m 1 X d G t N O H Z P d n J 1 d m 9 4 U H J X K 1 d M U V I 2 Z W s 1 K 1 B Y S G V l S y t l M 0 h K M k w 3 N 0 h B N G Z D M E Z U V j N z c y t t S V d t c m 8 y Z 1 V v b D R O Z m Y 5 M k w v b 1 N D M G E 5 T W N r O G I 1 b z F l U E 5 w R E x a V G g 2 U E F T T G Y 5 b 0 9 R U E 1 a d E t t c l B U e m N I T 0 R o N 2 d q M 3 B n N 3 d j S G V B b T Z z R G 1 w U l p l d z B B O W g y O G h K O S 8 y N E 9 X T F Z 5 d 2 N Q N V V i T m g 2 R W t l U F g 4 W H E z O S t G a H p 2 Z j V 4 R V J F W k Y r c 1 J L T X F J S G F m Z U M 4 K 0 h q b 1 F E O G 1 3 S W p v c W F K U 2 x W U 0 N j V T B 3 S W 9 O V l h L e X B J S k V i O H l N S l V W V y t Y T H d K Y 2 Z F c F d Q R F J O U G g 0 T l l X U F Y x T 0 1 I T l l O S j g r R U l m U j Z O Q 0 t q R T N I K 1 V q a n k 4 d 3 V o V k F y a X V t R G x N V E 1 6 d 1 p 3 W l E r S G g 1 b 2 d 4 b z N x Z 1 d 4 Y 2 Z B T U R L M z k 3 Q n p y M 2 5 j R G 5 r R G d K U F h r T m V Y Z 0 V F b 1 h y Z m 1 l M 2 E y Y n Z D Y W p S c m E z T z h N b X Q 0 b F h N Y 1 B o c U 1 5 T 2 l F Y W w y U E t y W i t 5 d 2 t j U D N V T j k r S l N J S k 5 K T V h a a 1 Q 3 e j A 0 b U J Z V 1 p r R D B G U 0 t 2 Z n Z H T 0 x S c D V Z R V Z x d z d q a T B V Y l l X d 3 N 4 N X l a U X p C c 1 V C Z D g v Z G t N Z U x n N 2 9 L b H J F O G h r M W F z d 0 h E T 3 l K M E x E W W 5 I e X p I V z g 5 T 3 B T Q U l C R E U y c 2 1 3 S W l J a U t o Q j R D Z E 9 v Z 1 p J b 1 Z E a W N P Q V Z j W H Z j c U 1 w N y t S T V J O V G F D U 2 d B Q V N L d D V j N F d J b m o 3 a W 1 t Q n l m a V F o c X N y V W l R T m d a b W F N a n U x Y m l 2 d E 1 U W T B 4 W W 1 o W G p C a m F 0 Y 3 J 6 M V d v M U 5 I a 3 h U V k p M S 3 B Y a T Y 4 K 2 5 3 O U x T V E J 6 a j B N U W F j M m M v a T d t e m 4 5 V T Z U N m x V U W F G U V F h b F V s W n d 2 Z 1 V R Q 1 N D U 2 w v N W R D W H N u Z l l 6 T V R Z N H d j M 3 I z S 0 d N T n U z V 1 V T c k J i S V p E S W 9 s U 3 B N b n p J S U k 0 W j B o Y X V M Z m J u a l J n e n R D d j l l Y l h E Z 3 l C V 2 N P a H V H S V F Q O F l H T m p n V D Y 5 M m p 6 V 2 R U L z l Z R E t h T j N Q Q z N n T V h v U k x V Z V B Q V n N V L 3 l O S W l J a U l o c U R k c 2 h F a l Z B U j Q 1 Z n h m Z S 9 i Q U 1 B T l B k d 3 d z c i 9 2 c V B u a U l p S W F 0 Z i t R M E Z Z d W 5 3 M 3 R x e W V E d 2 N I Y T M y S F E w U j Z V T n A y Y S 8 x Z j c x Z D R r N W F J a U d w R 0 V O U 1 F T a V g 2 R G 9 P S W l J a W 9 3 Z U R Y c j R r Y W 9 Q M E J s O F R I N D B m M z B X T W t S R V I x U X l W b 0 t z R m t N d D Z r S V R K V U N v V U t B Q 3 F 0 S U N F a W 9 w c G h B b 3 l J a U l o S U c 1 T m d S Q T F N U W 1 J N m J r Y k V B U U J N V E 9 R W U 9 z a F B 6 e E V S R W R X K z B u Y U k x V j F y Z 2 9 p Z V B n c G x T U k x N a U d z R E V o R V J F U k V S V W Q z Z 2 5 T Z W l C b W J u d m 5 Q a T Q 4 R U Q v R 0 J x W X F 6 S G F J a U k 2 b 2 F x Z E U w d 0 t k K 0 t F Q m t x R l p Q a F J F U k V S R V J F V k 1 m N G l a T 2 9 B V k V v b E R o e U l s a m N I a j J z N m d X a 2 l Z Z 2 F J N V d n V 1 p L V U 4 3 K 0 p E S m R T c G F r R T Q r O E J J a U l p S W l J a X F p d j h 4 R W 5 V Z 0 F T Z X V v Y j g v R 0 l B U U h N U E o v a j Z 1 T 3 M 1 S W l L a X V p R U l y Q U F o T W 5 R c U Z a U G h S R V J F U k V S R V Z M Z j R p W k 9 v Q W R r W E V D U S t I a i s 2 a n g 0 a k l T S 3 F X M n l I U 0 V R c V p X a 2 x H T m N F S X l J a U l p S W l v c n J C T z A 5 R U R j V G Q r Q l J F U k 1 Z R E F F e E 0 1 Q m c 2 e U U v U E V S R V I x U j F W U 1 J z M E l 5 U G U v Q 1 l 5 V k N x M l F 5 U W l J a U l p S X F J N n h r K 2 N S Q T N F b m 9 N W H h j Z U R C L 2 p C M U 1 S W W o 5 R V F F Z F V 0 b 1 d S T k 1 D S X l Y R X F W Q U t s V W 9 1 O H d p S W l J a U l p S T Z D b k d K Q m h S Q T F C W V Z J e U F 3 R 0 J 4 Z S 9 T d z d u c U 1 o b 2 l v N 3 F s V U t s W i 9 F Q m s 0 L 2 g 0 Z 0 l p S W l J a U t p d X N a U G 5 V U U 5 3 U E h U M T F G V X B B Q U F O U G R 3 Z 3 E r U H U 1 N G p J a U t x V 3 l w Q n p Y V 0 F p Q X l j V X N u Z k E w U k V S R V J F U k Z T M 2 1 B U W p h Z 0 Q y Q n d T S m o 4 Z V A 2 c T N I U 0 l p S T Z v Z G F B T n V n R V J r N G x j Q k t N Q 0 l p S W l J a U l x c G I v T l J K c E d k M z Q x T n c r O D U 5 Q U l D S m l S e E R u K 2 1 z N T R p S W l P c W V v R l l 6 Q 1 V a a z R B U k J E Y W 1 V S D B l S W l J a U l p S W l v N 3 Z C V E o 1 R 2 U 3 Z H A z W G 5 3 O H V I O G 5 t S m 9 Z N n p F Y U l x T D Z J Y W d G U 0 N S O E c w S m t 5 T l J x T l N U T W h S T V J F U k V S R V Z F Z D R 0 M G 5 J a j B x T G x Z Z z h I U 2 9 1 R D E 2 U k E 4 O V J r T k V W S C 9 V Z 2 h v e U d l O S t F e G s w d F J v Q W Z 3 O F F F U k V S R V J G U j N X R V N q R W l Q V G w r N G l Z S 0 N Z Z 0 N B W j N N W C t I c T c 2 e m t p S X F M N k l h a l Z r T E F F a E 1 p Z 0 N h d 0 V J e U l p S W l J a W 9 q c k d K Q m l S S G g w N U h p S S t I a j Y 0 a X g 0 a k l T S 3 F Y M n B C Z 0 p S M 3 Y 0 a 0 1 t b G 9 O L 2 g 0 Z 0 l p S W l J a U t p T 3 N V a 0 d K R 2 V a R 2 J u S V R n M E N n Q W d r V W d 3 W k Z C b l B V Z E V S R l I v V k l J Y V V y W k R K R E p z Y W p X N 0 l S S V J F U k V S R V Z H Z F l o S 0 1 T R S 9 L V m 9 G M T c r S U R X M n N M U F V a R F J G U y 8 x R 2 8 x S k x 6 N 1 R X V F E x Q U R i b 2 h J U k V S R V J F V k d k W W h L T V N F K 0 9 u c m d x U G g 0 N m t G V m d S R 1 J Z Q k V H Q V Z N c W I z M F N H V E 0 w M X d Z a U l p S W l J a U t p T 0 1 R b E d w Q W R 4 O T F N U m N 6 Y 0 p B R 0 J x W W 9 5 K 3 Z k c n F P U 0 l p b 3 Z x b F Z x c 2 h s Z k p 0 Q 0 p F a F k w V W 9 F U k V S R V J F U j F U W G V m U 0 x T Z z B O S E w 0 d V B C L 1 J 0 R D J O a n V S N m p J U 0 t x Z j J w Q n p U W m 9 S S V p P c m U 4 Q W l J a U l p S W l J N k d u S E p C a F J Q V k 9 y M V F n b 3 N 4 N 1 l z R U Z k O U J n T k V a R i t x Q V E x M n l F U 0 V Y O F B F Q k V S R V J F U l V a M W l F b 3 l v b m d X S F J p R X J P e D h B M E 1 U T 0 N w M 2 F 0 O V J 6 U k V S R T l V O H R z Q j B p a 2 F H V F N D V l F z e H F N a U l p S W l J a U k 2 a E R 2 U G h I V n M 2 T W 5 R c 1 h I d 3 d k M 1 p U c 3 d J a k p J Z 3 B x V l l F U 0 d U a U t S U U 0 w c 0 d C R V J F U k V S R W R V a E p z R 0 k 2 b E Z 4 c 1 F L b n p v Z U o y e U 9 I Z G R O a k 5 F U k U r c U 1 H S z h H S U R C M 1 Q 0 R V J F U k V S R V J G V F h l U G V K c U I 2 Z E 9 o Y 0 d o V U l K Q V B E M W N Z Z X J z N z J l S X l J a T B n O U J V U E 1 H T 0 p H a G s w a W d C a X Z C a U l p S W l J a U l x T z R 3 Q 1 V a V W o 0 N m V m T l F L Y 2 V o Q V B 6 M U d R a 1 N r W j J v M X k w Q 0 l E S n h F Q X E 0 S l J r U k V S R V J F U k h X S 1 N U Q 2 l l c E t a b l l m Z z B D Z 0 F t a l V 3 a G c 3 c W 9 1 Z U l p S W o w U n c x d 1 R V U W l B O G M x d 1 l p S W l J a U l p S 2 l 1 T V F s R 1 Z F O E N B a 1 B F e D c y N i t j T F N 3 b F N Q M F J B U j Z S O X p Z R V N H V F p N R T A z Y 1 V S R V J F U k V S R T l E U m p F b 3 l v b m h 3 N m R s b D h Q S F J R W n o x R 1 F r U 2 t m N n o r S U N K V 2 d o S F Z I U C 9 P R U J F U k V S S F Z q S k c r Q X l B e U J I Z m p r a E Y v U H c w Q V l H c G l E U C t l Y m Z V Y 0 V S R 1 J m b W 1 X Q k d N c E d K R W h r N E J y Z 2 h I V n h Q b 3 R K e E I y O H k 0 V 2 Z m R V N w R k x k Z j B P T G l 4 W E l 5 e X R F Y m w 0 a D h 2 S U t r W j F i Z 0 9 5 Y 1 B H U m 5 G e U F 6 T X h j U E 0 z T G c 0 Z T Z J S 2 M v M 0 J 3 Q 2 t w b V l o T j Y r Z 1 d 0 Z T J z a k x I e m Z C N 0 Z S N z M 3 O V V X U m t Z e U F F Q n l h a V p p W X B Q S 0 h X Z H B Z W W 9 P N 1 Z v Q U F D N E V S V l E 0 W D V 0 V z d y Q z F 0 Y X h X Y k V S R V J F U k V s V 0 V T a k t n Z W 5 E d 2 J K a j R l M k s r R C t B R 1 J p T W h n Y W J K Z 1 J H V E F O T 3 N D T W d 0 R 1 Z H M X E 0 R X J J S F d 6 W m V R W l R K M m 9 T V 1 R 2 M 2 5 z Z n F E Y 2 R R V U Z B R V F h a j Q 3 N U 9 w c V R H c 0 x N M l F s M T h r N 3 Z 0 e l R R Q U N U N F p X N j l K d n p o d U R a U 3 Y y V l h o O H o r Y l B Z V 2 x w Q m d B S X V u d 2 J Q L y s y U n l k U k p 3 a H E r S G c z e G U 4 L y 9 3 c 0 E 4 T m x Y Y X l H U l N I V G F J d 3 V D R 2 9 1 K 2 Z B a z l 1 c m F x V m 1 4 R V J F U k V S S l Z o R W 9 5 b 0 h n U 2 V m d l R o Y 3 F C L 1 J 6 M U d R a 1 R V T U t o U m V n T 2 N p Q X l X a E p W Z 1 J E V X h i Z k l B b k E 4 S 3 g 2 c D F S O U M 1 b 3 l k Y X Q z S k h o M 1 l 0 T U d a R U Q x a F l t S m I 4 W n d K V F k y T X M v R z R E a G c v d W d 2 K 2 J O U n p X M X V i b G Z n b n Y 1 V m 5 E T U h s O F B 3 R E F 2 Z m h r Z l B l Z n J m a i t x O W s 0 Y y t F b V F x L 0 g 0 U E 1 Q c D R w a l h W M X M w Z C s v d m M 0 Y 2 g 0 O E Y 0 K y s x U j h x T j k 4 R D J M M k J z T E J l M 3 Y v d l B W c 1 R k V D l F Y T g 5 c k x 6 K 0 w 1 Y 1 g z R j d i a j R G T X g r N 2 V l Y S 9 X Q 0 l p S W l J a U N y Q k p C a F J I W X U 5 b D R R S G l l a 0 F O T z A v d X Z w N T Z U a 2 l J c U t H Z 1 V r d 0 l z T W 1 s V W d x c l Z 3 a E l t M V N x U l R 6 M z U y S X V X L z l G O S 8 r d U F X c i 9 2 Y 0 9 m T H l h d 3 N l c n F k Y T Q 0 b U l G Q U 1 E Q 3 d o V D I 5 b F l W e n V m c 2 F B d G 5 S M X N B Z 0 V x b E F n Q T A 5 M 0 R D e m Z C N 0 1 E W T J n c m V Y c T l a N E N 3 d m R P Y 3 p O V E o 3 a 0 t S R V J F U k V S M V R r b X d Z a n E y S 2 x 6 T j h U S C 9 Y c T N o M V F x M V d N M F J F U U 5 n N X J s S D B R R 1 R 5 S 1 J R c T B X O U I w R 1 V h U F N 6 T U 1 K Y j g 0 Y m d 5 W W x 5 Y T J D Z 2 l L Z E 1 R c U Z F Z 0 N n V k F u b E h w Z E l K R E E x T l F Z Q U p D V m 5 B Q U R T T T N J Q U F L b H B X Y 2 p O S z R S U 0 t Z a k g 1 R V p H Y U 5 L a z R t U m F S V z Z H e D J s V m 9 H V m 0 1 Z X F N U 1 V 6 S l J O a k 5 1 K 0 o y U 2 1 w b W p h O U R S R V J F U k Z R W k p z R 0 k 2 b G p a V m 9 n R C 9 E d m 9 N U k l p b 2 9 a R H J W W n p T V E F p Q X l l V G d w V m d S S T l o M U l q d U F J R G Q r e T V V d W s 3 W D N n T V h z Z m Z B U l o z O V V x a 0 V S L 2 Q r Q 3 d C N D h l V W Z 0 W T Y 5 K 2 N I d j R 1 U F N Z N j E 5 U G J C O H l X c z F q d l A 5 V C 8 v V z J l Z m p y V j I x d G 1 2 d m V l e m F l N z d H Y 3 h N U k V S R V J W U m V U W U V S M W l L M F F p W W d x b 0 Z r V V R O O V J F S k V l U 2 F W U 3 F G U 3 N C Q 0 9 x a n F q b 1 J L M X R i e T l Y Z E 9 6 U U F t L 0 9 H N k 1 6 V n F W U z R i Z S 9 E c U p U Q j A v M D c 5 T k 8 1 N 2 h F c X Y z d j c 2 d 1 h o O E R O M W I 3 Y 0 5 j R T J i V C t G c E p T T U d z V n F a b T R N W j B k Y i 9 Q b m Z 0 e U N Y U D Z v R T I z d m d F d E l 6 Y z d C c T N W R z B h O X N j L 2 Z 6 Y l k r a E F Q N F R m a m t O d V h p R m 1 2 V G d Z K 2 Z u R i t N K 3 Z P M k Z 0 Y V Z h a m F 4 S V J F U k V S V l l S S k 1 L S T Z k U E p z b V B p W X J S Q 0 p p Q j V S Z z V W Z 1 J J W k 9 L c E 5 D R U p n R U k 2 c U t T a V Z n M 3 R 2 T H R Q W U Y 3 d j h P b m k x Y z R k b k N W V 2 Q 4 Y 2 J F Q 3 Y v M T F F R j R 0 W F R C d V R P O H E 1 M 2 Q y d E l W R E U y c 0 F R Q 3 R 2 T j Y w M X d X e X N 6 Y 1 V r M k o 0 R E Y 1 R 1 R V N k I x Y m 5 o a 3 Z N N T h R d 1 o y e H B D Q m 5 Y W D J U e H p m R n c 4 Z j V t R H l y R V g 0 M T l 6 U i t P T G p h U U F B Q 3 d z V E x G M i t G e G N 2 L z R i L y 9 m d z Z s a T U r c G N x W W l Z a U l p S W l x a T B r d 2 9 q c D A v T X c x O G Z I Q X Z t e U Z T R V J V U 3 E z V 3 J F b E N S S V p M S 3 B X d 0 h T S l J O V W l s R W l 5 W V B 4 V U F j T 2 p v R l Z 3 T 3 Z x T j F Y Q k R V V 2 1 0 d G x 2 N j l V Z 0 0 2 M V p Z e V d m b G Z 5 a 3 R K e T R L U m t R e V d s V l J n Y m R 0 M U Z z a 3 B t V E E y Z m 5 R Y l F h b F V h W T F a d C t r N E 5 1 O D R Y Z U V j c G J H d F d I V V l m N j A 5 S X U 1 W H F R U W 9 G R X B N L z c 4 b D R y N 2 U z V n Z q c z Q r b V Z E Z 1 h F U k V S R V Z G M U 1 B b E d W R W R p N 2 l a c X R V T H M w b 2 1 0 R U l t S V N r b E s v a U 1 p d 3 l X V l N M U n U z Q k 5 S K 1 N R U 0 N R Y V V m S 0 h 1 V 2 x n c 0 F P M G s y S S s v Y k 1 l U n d L c z Y 1 N V c z M 3 R a d l A 3 M E 8 z M W J 1 T 2 1 P d m h r Y k Q y N n N w c E Z J S l p F W X l w S 1 p s N D E 1 Y 0 N n b 0 x p N 1 h H R F J u V U N S K z l P M G 5 j R G d x T 3 h N R W p W M k J r c E d s N z J M M X J L O W p h V 0 p U N 1 B L N W V q O E d w c z J I b z N 0 V U h T Y 2 1 a Z U p E N E V K U E g 5 N F d 6 a z E y N T Q x M m M 3 Y 3 Z k V D B S R V J F U l V F M H l D R W R X U l U r Z H V p S S 8 3 O T J F c l J D S W l M U k p B e F p 2 Z l J B Y X Q 5 T D J S S U t n a G x U S X R U a y t m c U p o R V J N Y 2 1 J a n I 2 Q W F K a U g 2 M 3 A x Y W w 5 U z h 4 N m N V a X R Y c 3 Z Z V 0 k 0 M z U 0 M n U 4 U G l 0 M i 9 F N G R P U k t 1 Y 2 V T V X p K d y 9 Q U j F 6 S m 1 o a W F s a n V 4 W l l z e U V R Y z E 3 L 0 d R R F E y d G V q d 2 5 s N 2 R H M k Z I b D F i a W R 1 d F c 3 b W p k W m t r b T F L c H d y V W J N V G d Z R U l 6 V D U y N m d Y Z X R t K 0 9 5 R E t j a k l 6 T V g 3 b i 8 2 T m Z Z Y 3 Z Z O F l M Z 3 p C c 2 N H Z F l X N W V m U E N N a U l p S W l l a E p N Z 2 h I V k V i W k N K Q 0 t x b U F R U 1 R V O U V J a k p Z V W x s c E V r e U F W Q 3 J U Y 3 p S R X R T T T N y e E F C Z 1 N I W X N m c 2 N r a 3 Z X M G l y b D J j S U Z s c G F t O F B K c V d 1 d l h s Y 3 R s R 0 R t O G U 4 W E h q W T B x V E l K Z H V u S W J s a G F t R 0 R s T W M z N 0 g 5 a T J 4 Y m U x O F p H V G 1 Z d V B X V T N p U W 5 G N n R H Q l F L S m U 3 R 3 B l R C t n e l R F e E N i a G R 1 U j k z S X l J U T J G a E 1 a d 2 R i Z k h H S z Z N d 2 R s U X Z 5 R 1 J T V 0 Z x Y T R Z O W Y z O F R L O V V m e D E 5 b 0 E v T G t t Q U s x Y n V h T m x D e G U 0 d X p h Q n F h a 3 h U R X l N T U x C Z l I 4 a m x 2 R z F C U k V S R V J J K 1 A 3 e W F K N n N B L 1 d 5 R j I 3 c 2 h X a U V S R V d p U 2 F 0 V X F J e U h B O X F n U V R B R E F K U m 8 x Z l F H Q U l s c S 9 Z a j d 6 O F F q Z z c y b U x t M U d m U X F h T V h 2 R D F k W V d s a H F 1 L 3 d L a l I y W k M v N G R X e X B 0 U j Z Z c m E w b G J H M H R Z V 1 Z s Q m l S W G I 1 N 0 N 3 b U o 4 O E 5 s S z V P V G t R e T Z Y d 2 F 1 b E s 4 Y U 8 3 S W x l M 1 g z U m 9 W M U x u W X B Q R 3 h z T H Z Q d k d P T X g r Y 1 F q T 1 h y a U Z r T k J v Q k Y y S n h M N l M 1 R 0 Z Y U D I 4 T W Z h W k x y V D F Q S W l J a U l q S k 1 U S U l S M V F H d F Z v a i t I Z G d L a 1 l q b 0 h 5 U m N D N G p J N E V r b G 1 o d m l n c 0 R m Q m R U N C 9 i Q j B P d 0 l D U X p R V l Q z T k h Z L 2 l R K 2 s v Z U Z C U V V W W G h N b 1 Z C V m V H e n A 4 b D J R e W N w U F J D c 1 V T d m g 0 d T F W N j N i T V h i a U h 3 V k N q Z W 1 q Y 0 d p N z k 4 Q 1 d m U D M 4 R D J Q Z W R 3 T n k 0 R m Q r T l N z U G Z n S l h H c 1 p 3 c 1 h M U H Z Q c X d D Q T h k T y t R W E d 4 V W 1 j K 2 1 V e U s x M T h a a F F I K z d T d T l M a E V S R V J G U m R U Q U p S b F F I d E Z v a D h z T W J F W k V P S n N H S X F M U U R J c E 5 n M U p q b D V o W G k z L 1 A v U k h S c 0 l p Y U 0 2 W T A z N W 8 z U l N 4 e D V l W V V Z U G V u T H h 6 c D M 1 T E R 1 N k 5 T a F p i b k h E a D I 5 Z 3 B 6 Y 3 d r c l B 6 O G p J d 2 V t e k 5 6 R D N w U k Z v M 2 N v Z E 1 i R 0 p V Q 2 h V Z U 8 r d E N U Q X U w O H B 3 e j R G T H l N b k 5 G N 2 N M Q 2 9 y U T M 3 O E Q v S H U x S 1 R O W E x w Y X Q y Q W R u S n p 2 W T J W a z k x d k 1 o S W l J a U l p c U x T V E N p V 2 h Z V H k x Y U l S R V J W a 1 F E c 2 g w a G s 0 S 1 N T c 3 U w U W l S c W 4 z L z d Z a i t q W V J B d 2 I z T G 5 P R T J B W m 1 U b T R k a U 1 X Z 0 N h Q l p H W m 1 J a D R 6 K 1 g v M j d q d T h x Z k o 5 Q S 9 p Z D F a V j B i M H F o d E d W M E F H V n Z H W U t B Z 2 d O Q l J W U V V G W C 9 1 c m V o W H d Z R U x 3 W U d L a U N p Q 0 l D S 3 l O N 0 p r V T Z D T V V s c E t L Y V Y 3 N z d S c D V 1 K 1 B 0 S 2 N O M 2 F W d F d u T i 9 y c 3 Z y T 2 p u a l B V O G d s a V o z M 3 V l M W x 1 R 0 5 s N m Z V Z X U y b H F C d l l z d U 5 r a m N l N m Q r M k l r Y l d z W V h 3 a D h q c X V 4 S 1 h V V 1 Z k c W V p N G t F a k U 4 U F p 4 T T l n O G Z I R 3 h T N D h u V E 1 T W W h H Q U I w N m V 4 c G N 1 K 1 U x S n c 2 N z B W R V J F U k U x R m d N d 1 l p Y T J i L 0 h L M X N o a m h 6 T 1 Z v a E V S R F V T a V d C Z 0 N r W m s w U 1 F T N C s 5 S U 9 o M U R N R 3 F m O X V 5 T H d K N z l F Y m p q O W o 1 N C s 5 V n B M W H F 2 d F B S Y 3 Z Q W C t D b V J s R j B B d X Q 4 R z d I N j d D T z Y 4 L 0 F B O T N S M H k 5 W n p q R z N C Y U d B Z j I 2 M W 5 w O X I r Q X V H T k N 2 R 3 p y N n V G W T d W b F J V Z 3 F 5 c 2 d o c X Z V N m 5 V d 3 J h d H J S V n k 4 N H F y b l h Q d G V o c T h 2 V n o 0 d m 9 l S W l J a U k y a V N H W U V U T j d N a U p L R 0 Y 3 e E d D M l F p U W l x b 2 x J Q k x B Y k l w R m x x M W l E a U N F W X R V Z k Z T a F Y r V 0 x Z Z C 9 u N W V l S D U y e T g 4 Q W U v S E 5 w U 2 d x S 3 N V b m N 4 K 0 R S Q 0 x H M 0 U 5 V z Q 3 S F p D O U d u V n d E O E 9 u d k N 3 V U d P N j R u c G t J a k Z r S W p G R U l 0 R m t F Z 2 t N Q m d N V U d 1 M D B H a D A w R 2 k w a U k 1 S m h F Z 3 N 3 a E 9 Q a k J Q R y 8 v R 1 h u Z m p 4 b D U y M T N y O U h k M T h B U U Z m L 0 R 0 a X p Q d 0 l M R j I r R W w 0 Y 3 p B Q 0 E 5 T X c 5 b n o 4 V m g 4 c D J E c W w w M z l k S F B U Q j Z y M V Z y N G R m W X c y Z m Z i b W 4 x W X Z l N m c 4 S m l 0 a 2 9 t S W l J a W 9 1 V E V F S T J w R z Z a b D V 1 S k d V Q 1 F D d 3 N w S 2 h Y e G h i S V J J U k V S S F Z w R 0 l t b U p Z a E d M V k R H e l l m a G J K R W h a b V B q S V Z D Y n R P a T k z S n l W T U R G M l I 0 d n p w N k 0 v b j J O c z c x V 0 x I a 1 Z H N 1 l j e G V s e m N Z a U t T W U p T V 2 R y Z z h V W U 9 N M j E 5 K 0 5 q M E 1 S Z z h v R W V O N T Y 3 Y m V B U V p X Z m t B Z 0 1 j Z k d Z Z T B q R H o 4 Y y t B Y 3 R G b 2 R B T 0 4 3 b m 9 I O X U y S F d J M k 9 y W G Z 2 N l M v Z k J T a V l U S G 0 v W m N k S 2 t I Y U p F S X N G d H c w S X d i S E N J c 0 M 4 d n J 3 a m Z M T m 5 T N E 9 k Q 1 J F U k V S R l F m a 2 F G V X l h O W F F V F d U d n p Z Z n d V O H J k Z 0 V 3 d n J t Y y s 5 W j B N M W R F U k 5 R M n p m M W t O Z E x T Y y 9 I e m R 5 K 1 p 1 e F F p T X B P O S s 4 L 2 h p N i 9 Y W S 9 Y e U 4 r R H Q 1 V 0 x 1 Y 2 9 n Y T V l R l p Y d 0 l H Q S 8 1 W T h W Y X I z S y t 3 V U F r S E I z b W Q 1 e G d N Q n V o M G V 1 a D B l d W o x e H Y 5 c W 1 s a G x i U z J E V E d i O F B x e E 9 w N G R Z T E l K S U p H c U p z b 2 1 J a U l p S X p J N H p 3 W W l h M F l u d 0 d H R j c r T 0 J n T T F a Q 1 J O U z J p U U J 3 U 1 R B a X l 5 Y V J H R D k w W n p 0 R W F t L 2 k 0 d E 9 R a 1 p t S H g 2 Y V B h Y l Y 3 M W h l Q U F Z Q k l K S U p V S 2 9 G V U t t b n d 1 Q l V 6 T W 9 t S W l J a U k v c X Y 0 R 3 k 5 U k 0 x R 1 d s T 0 Z p M U h V Q W d G Z 3 N 3 c U Q r T m J j V U l T S W l B Q 0 l S T X p B a U N 5 Y 1 Y x Z 1 R U b W J r U 2 9 z Y l o 4 O D h a Q U 1 E N H N m M 0 1 Y Q W t S R V J F U k V k V 0 h J U m h S T X p s N k 1 r c l l E d X N a Q U x t Z H R S b X J J U 0 p x M j B R a U V R d z E 5 V 2 d p S W 9 0 U k 1 R T 0 Z N O E d v d l l t N 2 5 v W m V v W D d 3 O G 5 R M m R 5 b E V S R V J F U k Z R U G h t Q k V 6 Z V I 0 Z U x T d 1 B X e G d r Q m t y S V N K c S s 4 U m d D R V p r N l N w Q 0 1 L M l d J U m k x T D l m a T B 4 S F l 4 Z H Z j W l J B U k V S R V J V U U 1 3 Q k N O c U J o c U 5 E d U Z u W T R Y S E k 0 Y U Z t c k V h S X F L M l R 5 d 1 d R Y W R q Q 0 V a a 3 l T V F N p b m F J R E 1 H b y 9 T a F d x c U F z V W N I T H k 4 W G N w U k F S R V J F U l V R T X d C Q 0 5 x Q m 1 m U F g 0 V m F y U U V B Z E E z b 0 F G Z G 5 l e k 5 Y U k V U V X R v a 2 x Z d W o x L 0 9 D Y n l K S k p K Q 0 l B Z 0 k 0 L 0 M 2 Z 2 R p W X R Q Q X d B R S t I Y 3 d j e V Z F U k V S R V J O U V F E T U d J b X N I e D A 1 V 3 R F S W N P R E R a a k p V U k U 3 W U 5 Z T E d J S V J t V G h w Q k x q V E R D d F R t Z m 1 T b 2 d h V H l H M 0 1 Y Y 0 p S R V J F U k V U V U F B e k J p S n J C a 1 d P W G h P M W h n N 2 d l R 0 J G U m Z S a U N F W k Z F V X R F T 2 t T R V l 0 U j h Y T G w 0 R E F B V D Z j M D B 3 S W l J a U l x T D J n Q 0 V Z M F M y S 3 Z w S 0 V 3 d U p T Q U l D T H N 6 M E N 1 R W c y R V Z H O U p C S U o 5 S H F 1 Q 1 V a a 3 l h U V M 0 M X N S b l p Z L 0 M 0 a U l p S W l J a U t o b E 1 B U W p 1 a 1 h I d 3 l 0 Y k l Z N G M x d E 9 N b F J B U n R S O F N z U W c 2 S F d l Q 0 V W a 3 l 6 Z 1 F q S W l J a U l p S 2 l s c 1 l R a k 9 n V 0 h h c 1 N n c k V W S W h G U n c 0 a k Z Z d W c 0 R T R 6 S W 9 r b W t J Z 0 N B V n N z U W p J a U l p S W l J a U Z v R 1 F 6 Q 2 l X N U N l b V l j Y m l S a 0 F B R H M 3 S y 9 R T z d X T G 1 p b 2 l J M m d l e F J N d z F 3 W W d z b k V 3 c U J R Q m 9 P Q k 9 N a U l p S W l J a U l X Z 2 h E T U t K Y m N Q U k V s T E E 5 Z E V B S X h H T C t M M F Z F M U J C a U V V T X d J a 3 N u b F J y Y k l X b z E v R m x B U k V S R V J F U k V M W U 9 m M k J Q Z G d t T 2 5 L b H N o R G g z V X c 0 e V Z F Q k c x T H h J e G 9 H Y z d S Q 0 t M V m p F V F R L d l Z t c m t T S W l J a U l p S W k r c T l p Q 0 V i V V J N c V N N b H l L V G d C Z y 9 D Y n o 0 U D R N d 1 l p S U d r b 3 N G a 0 9 u N C t 3 U E l r c 2 1 s U n J m a W 1 p N E p o Z 1 J F U k V S R V J H M U V J W m d S R T E w O G 5 T M E 1 J d W h k M m d Y V 0 Z 2 T H p G d 1 J F V k g 3 S V p W S 0 d J S V J X V G l a c k t J Z E l t Z U N F U k V S R V J F U l V j d G d D R W J V U k 9 G b n J 3 c m J n L 3 A y T T J N b F J F V H R q M F F x N F p w Z 1 J C W k 9 J a k d H W U J v R z R r U k V S R V J F U k 5 S Q 0 d J S V J O W U h C W U 1 D S j h N d k M 0 d 0 g 5 R 0 l J U k V U V 0 d U R n I r N F R k b m d C Q l p M S m 1 z Z k U w d 0 R k c 2 h V d n Z S d T F j Q U F P Q j g 1 S F V 6 V j B K R V J F U k V S Q T N C R U l 5 b 0 N h N W N U W U d 5 d E F 3 Q T R P c H N q M D R k U G N 4 Y 0 V S R l I r e U t W b G E 4 R n h B K y 9 p U 3 l X U k d M O E 9 h R F Y 4 Z W N B R V J F U k V S R V J 0 U X l H W U V S T k V C N F J L M n d Q S F J 4 c 3 h r c U l p T m 9 u b W F S O E J v a V d N O E d J T E p s T U p 1 R 2 F Z R V J F U k V S R V J O U m l H S U l S T l V I N D J T d k M 5 c 0 E r Y k l W S V J O U l l V c U V k S X R j Q 0 l y S m t V c W t V R 2 k x L 0 R s R D d F Z W p 2 R F F D N E Z w O X E 1 a 3 F J a U l p S W l L Z 2 h H S U l S T l p L e V J J W G 8 y Q 1 F B Z 0 Z n c 1 F 0 K 3 d B R E 5 Y U k V U V S 9 n a H J B Z W s 0 Q T R U S W t z b G t F b W k x Y k l k S T d Z Z E N i Z 0 1 B S 0 M 0 d U 5 Y T W x S R V J F U k V U V U V B e k J p Q n J w V k p W W l l M M U Q v V 0 Z q Y l d Y R 2 F v a U k y a W V w b E d 1 Q 0 V a R n h W c W l H Y l Z H S m l J a U l p S W l v a F R B R U k y c W s 4 T E 9 W N j R F T j d O d l Z q S l V R R W J W Z k Z l M F F P U U 9 F e U x M S k p C S m 9 H W V p U T y t Q c D d v U z Q r R F J 6 b D B G R V J F U k V S Q T N B R U l 5 b 2 t V N m R x Y k l l V 0 w v d V p x e U V p S 2 o 5 a 2 t t T j d S Q T F E T U d J T E p y T V N z c V p Z T l R 1 Z U h v N m 9 W a k p k b 2 h F U k V S R V J P M E J R e k N p U m 9 p T l M w R m h V U W t B d 0 5 Y W k h u N m R Q T T F j R V J G U i s y U m x a U X p C M U J w K y t F M W t 5 V 1 F 5 S 2 R T Y 0 N V W k V S R V J F U k V R d G h D R V l V U 0 9 F U j F T M l F o d z B v S W N a S 3 l F a W F 0 K 3 N y V 1 V B Z 0 R L V j J z e V Z F S k U 1 U 1 N W a T Z E Z 2 p s T m 9 a T D A 5 b l h J d F B O M 2 N a U k V S R V J F V F V B Q X p C a U J x a D Z u c G d n L 3 A y T T J N b F J F V H R t N D I x R l F D Z 3 J F e G o 1 a 3 F J e U p 5 a 1 V n b m J v b E s 3 N C t Y a E R H V 0 p 5 d H h s R U J F U k V S R l J B e k F F S T J v Z 1 p Z a 0 t V V E U z Q U F C a X N R a j k r M 1 k x Y z B W R V J P M V h S V H Z F T W p W R E 1 D S k x K c E 5 L b 1 d V N 1 J D S W l J a U l p S W 1 v a E R N R 0 l H d W g w b F Z h S W 9 V R i t 3 a X d H S W l K c V B C d W I 4 b m F J W l Z 3 V G p N a V N T Y V J p Y U h Y b U M 4 R 3 l j d 3 F 4 W S 9 k c G x K U 1 U x W H F P U n F Q R j J 2 W C 8 0 d X k 1 c T d k M E w 0 U E I w T 3 F 6 W D N O e m k x Q m F X d j I 1 b F p T V U l U M G p y O F p y V k N v M T B q U H l v T m Z y V G Z a b F p S W G N j a j B y M S t 6 R G h z M U h o Y 2 M z R W p O d W V V e H p D Q W p v Q U F D S W k w O H p h e D B w c V R s W X V X W m Z y W D g z Q j Q 5 Y 3 h P N S 9 6 a l p v b l B B e n N W R F Y w c U w 0 N E p H T F N F c k 9 1 c V Z h S z Z 6 Z m Z B U 2 J 0 N T F v b H J H S W l J a U l p Q n F D S V J o U k E x V n R o V G l 3 W D N j e l Z r S k U x U D V a V 3 h s R E 1 G V V o x d 1 F q c 2 1 R e X F R U m F N N 1 p E M 0 x U M U 9 M N z Z m a E 5 p N D V K c l B h Z X N U S V B s S y 9 m Z z J N b m 9 l c 2 Z i L 2 M 5 W l R I M 2 s w e H F Q b l R w O U J m Y z l Q Q i 8 v S G 8 x c 1 V H M D V P V V V J Q W c v T W 1 n Q U F J Q U J K U k V G V V B 4 d m J v U D l 5 Y z R 0 c U h H U G F Z N S 9 o c j Q x S H F 1 M 2 Z 1 e j h D T T U 3 O E V q c W R 2 d H F 4 N C t I U m 1 Q S G t s O G p Q V j V v O H I 0 Z W U r S 0 x H O H h 0 a n g 5 N 1 Q y T D A v Q W d D d 2 V k c 0 p Q U F h D Z D F p L 3 V Y c D l i W j F D Y m d z Q U t G Y T J i a 3 Z F a E J z W l N F M 0 x F U j Z u c E 9 W Z z F k b 0 R 5 T X F 1 T 1 F U Y n V 1 T V U x d j U 5 d U 4 1 e H Q r d z R o W G M r K 0 s z R z U 1 T 1 R V N F Q 1 W C 9 5 S m J i d k N t M T U 0 R m R 0 M 2 5 j S H U v W F V I Y z J y T 0 V p Y 2 l J a U t p W m l R M W R 3 R k U 3 Y 1 d K M H p I Q z l r Q z J R a V F p d W l V M k 5 o V n J n a k V F S T d K a 1 V w b k V i R F B C U 2 t 2 T H N H M z N h W V Q x O U V k W X I 0 Q m 1 H V k 9 s V W l N d n Y 3 a k d Z N X U y R z J l L 2 h Q W D B i O U J Z R V J m a j h Q b W k 5 U T A 2 O T M 5 d l B Z a W d i c j U 0 N m 9 Y R m V Q d V Z x Y m h 0 Z U d q R E N p N l h u S k t O N 0 5 4 Q 0 F N Q 0 5 4 R X d B U U Z U M E R k Z z c y Q m 1 Q b H d j d k Z 5 T G p J W l l Z d j B m c F l H O E x m e i 9 2 U n Q x S E p w V k N w e k 1 B Q U 1 h U D d Z c 2 p K e T V q N m Z K Z F N F c k 9 4 a X Z Q M 1 F P e G 1 O L 1 J y S T F P c D h k N 0 g v O E 9 a V W t a N X M 5 O U Z D R T l P a l h i M k t m T 3 h L Q 0 x u e G Z j W E I y c U h U d D A 1 Q U l B W U 9 5 b 3 N H Y T d Y M T B p e n N m a D R 3 W H I 4 U E t 6 a 3 p G c V J L O V d 1 U 2 N S R V J F U i 9 i Y 3 h C Q 0 5 x Z 0 t 2 W F V s R l l W Q U l B Y 0 x D M 1 E w Q 1 h 4 c j N o S n l J a V U 1 V W h H T n N o R W x r e X F W U U N q Z W J X W m h j M T F j W n R K N k J V b H V M S n g r N F E 5 c V d r N X F D M D F E U 2 N M M U V a W j h j V U Z K W W c 3 b H I x O W 5 m Z V h r N l F s O D h N c W s x e V N q Y k 9 S R n p G c 0 N I Q n l N b 3 V S R l o y W W E z b m R 2 Q j J n W j J k T l V Z T j c 0 b U J m Y n N o d j Z B W X M 1 N z d G a z g 5 U G d G M 2 p 1 c 0 h B T m g z O E J 5 V 0 x O K 0 p u N z k v R W E 3 T 0 R y Q 3 p z M E Z t V m o 1 V U t q V z A r c 2 F I a X B 0 M 2 5 N U 1 c 4 c E R P W U 1 5 b z h O R V h h N F h q R m Z 2 Z W 5 y d E M y R G R v U U E v T W Y v L 1 J S d D F I S n B N S 3 M 4 b H N i Y T N 4 K 1 l j e j h l S G 5 h N U d j a 2 d P d F Z n Y 3 J L N F p n d F p G S X h Q a m d u U m w 0 Y S s 2 d m V Q T i 9 2 K 0 N q L 3 o x a W N u e m g 0 b z B v S 0 Z T Y T d F d E l 6 S U J h c m N Y N z g z K 3 Z O d D R U T T h i Q 3 Y 0 c z N V b E p 6 a 0 p 5 U 2 p V R U R 1 d U 5 F Z U 9 X W C 9 y c j Z k N E N i b X d P M j d U N E 5 r V W l F W D M 3 Z l c y K 0 5 y N z F 3 T H p 3 O W 5 B R U F p M y 9 j a W o z b H M v N n F V c W 5 V R U l s R X V H d n F C e W I 3 L 2 Y y O D h N c H o 5 K 0 R E e j l m Q 1 l E Q 2 d Z d 2 Y z Z X U 5 S F J F U k V S T l F R R E 1 H S U d p R G k 0 a l Z o Z S 9 B Q X R r S W t J b W 9 1 d G E w L 1 F r U 1 d R U 2 F W b X F Y M W 1 W S l p p d l d i a m 1 M N D B C Q U V C M 1 d D W H E r S F d D e k d 3 c 1 V i Y 2 Z I U z l S c X Z P W F R r S W c 0 Z H V W a H Q v M 3 R 2 U D R U U U h w M E J W T G J I c T F p a n l k c G F C Z 2 N I T z J 6 Y 2 V o d 0 F j T 3 p F W l J 3 N 2 N i b k 8 y a F o r O G l U N j l B N k F U Q 2 F G b z Z N V V d t M T V h R 1 F q Z z Z P a j N M a H R h d z B B c 0 p m Y k N m d H V 4 U X V 6 S i t H R j J a T U F B Q W N P W D h B b k M 5 W m g z V z l 6 N E 9 K a U Q 4 R F l 1 d k M 3 b j d a a D k 2 Y V B J W k Z V Q m x Y U k 1 V a z R l a U t x d 2 Z j c E x D c U J U c W Z I e n l 0 M k M v c z Z l c n R C b z l W a T V a c j k 4 U E Z 4 d z U x M z l M L 2 w 1 O V B T R k h J Y n M 5 d z N N T U F i W D M 0 O E M z T S 9 X U T A 3 V z J z V W w x U z J M M V N W c X F z R n V E c W R B U W F E b 2 R w K 0 F O R H B q Y 2 5 t e W Z K d U Y 2 Z E 9 Y O E d w M D F l R T Q z T m V u d 2 F G b l E y U 2 t y U F F O Y U J E Z z F w a F Z v U 2 x B R E J z U 0 J C O H Z G M n F u Z l B I M z R j a G s w b 3 c 3 Z D V o S n Z 1 e m N 3 c n h 4 b n U v U X E z V z R v d V B I M G R n Q U w 5 M F N F U k V S R V R O Z 3 l F W V V R T k V Y S W d U d H Z 2 M k R q U m p K V V J F L 3 g z M j l u W W 9 a U W h H W k 5 H a 0 V q R j B a b W l I d V B L U G d 5 Z 3 R M Y 1 B z e H l j W U g 2 L 1 p q N 1 B u N D N E L 3 Z j U H d 3 S l F S S n V l c X l 0 U 1 k v O F d m R 0 R T Z 0 9 5 W l B I R l J 0 c k l K Q 0 p S N T Y 0 Z 3 V U Z l J X U F J 3 d 0 x 4 V 1 B U U j J Q Y n J u Q k 1 2 S 0 0 v e H Q v Z X Q 5 Y W F U c D J P d 2 R x L 0 Q w T W 1 x L 2 t 0 b W t n a 2 F 0 U n p 2 R m x V V E N J V 2 Z M M E J n R E V F Q k l C W n o z M E x B T 2 d Y R m 9 D W G 5 y M G J B T k R K e H d Q V D d o M G h 6 T m d G Z 0 1 D Q U R w a D I 3 N G h x T m N U R n A r T F B E Z l d 2 T 1 h X e j J x N 3 A w e n V n W F l S Z 2 d m N 0 d n T 1 p h Z k N y Q 2 V u W n A x W H N I K 0 h 0 a j F i T F h j V D d 5 R 3 B a V k N S U G Z l L 3 V o Y X V l K 0 9 1 Z G 4 1 T 1 l W W S t F b l Q 5 W T Y z a j h I e j h H M 2 9 6 d C s r Z U Z s Q U 1 E T 3 Z X Z n d 6 U S t i M F M z Q U I 1 O T k 5 U m V j b l J U N G R z R X p z T G F X T m F y T 2 Z t R m Q w U y t z Z W d 2 N X J i d E 9 3 O V p X a H Z 2 d k h T N 3 N P M z M y S 2 x h c z J R K 1 p U S U l 2 N T g 5 Q 2 F I R G 5 S d D J M a U l p S W l L Z 3 V E T U d J N n F I V D Z Y S G h V c n p 3 d U g 4 Z n J n Z E d S T l F j N 0 J V M k t D a 3 R N M 2 N a U k d S R 1 V w a 0 V H b T N y a G 1 E e E N X b l l 2 U D A 0 N 3 I 5 b k d I d z Z 1 Q 0 k 3 d X h E c k 5 4 K 0 Z U d 2 R Y a k J 3 V 1 d t M W R x d U p p W T J E a z V l R 0 1 J U U 4 3 V k J z d l A 3 O F l D K 1 k v Q V F E W X V l Y 3 N E a D I 1 S 0 R 4 M m N s R G d t e C s y d 3 M 3 T 0 d y T W Z u d 0 F I Q n p 0 b 0 5 O b 2 F n N j d y Q 2 V r Q U F D d V p G R m x a Q m R p N T l 6 U U F v S 1 I 4 R n M r c E 0 x Z V F Y N z d l M k 5 W c n F R Q 0 E 5 W n V Q U V c 1 b k R L d H V I O V c 3 e n V m d D V 1 c U F 1 O F l i M n l s d T J H S 2 N t V G J 4 a m 4 0 U W l 3 Q W Z i e m Y 4 d n Z h Q V N U a T F i Z m V w Y W 1 O V T d I d n l z V H N 3 N W U 2 a G 1 E U n h J T z R j U D Z E T y s x Y j E w Z W Q v N E 9 6 N W E 5 a n k 1 L 3 M x S H I v V m 9 L K z F u S T g w e m h Z T T h P L 1 E 2 d m R P d U p H Q l p i L 3 R 4 c W 5 U V n l D V F N X N X B y Q X V S O G J n Y W w 0 c G 5 a a z B R W n Z o d D M z M E s v Y 0 l D Y 2 V W c U N x N 0 d w Z U x a S i s 4 V U F q Q z F X b 0 9 K V S t i a G l V Z k c 0 W k d I U n Q v e W N 6 R V l E R m l 6 N 2 h C V y 9 y R V B Y c D R 1 K 0 9 5 R G 1 l a m 8 0 M 2 J M N H h J U k V S R V J W Y 1 V R a k t n Z W w 2 S V R v T k V Z U D V 6 c D d P c 0 J a M G V G b V N z a U l 2 c H Z V Q 2 h z V V Z U K z R U S V J X U 2 F w U k 5 L Z 0 5 t d k 5 h Z E Y z b T Z I W E c y Q n J Z N F U x Z n g x Q 3 h Q b H J L Q 3 Z U N E 5 Y b j d x M F d n R F d F a z V O Q 2 1 Q R 3 l j d l Y r Q U J B Z T c 5 e D d C b E h S T i 9 E a S 8 w M k d n N E 1 k Q 2 d 1 V m V P e V p y L 0 h R M U 5 2 d z B Q M j N t W X h U R V F i S 1 p C S V V G c F h n d 0 9 G S U F J Q m F i U X p C c n N X b k l T V T F G d 0 N n T E R I K z d E e C s 2 a k l r R W 1 N U U 1 t W m s z U 0 d Z c D d z V E h w a H l H d 2 9 M U z d C O H B Y R j l w M m 4 z R G h m Q 2 p 5 d F h r N k h S Y U R G M 3 p z T z F q b U h R N i 9 I Q l o z O U F x e l d 1 N X l n U 2 l T Q 1 J O R H k 0 a 3 R 2 W m 9 M U z B E Q 0 t S Q 0 d K e C t 3 a T g y b 3 F N e k R 5 c 1 d M M F A r d z Z l a D B R a X h v U D N q M E Q z c m g z e D B l Z k d 0 Z H V 5 Y 3 d y e D k 2 W m p K d G V r c H V X Z 1 R L M 0 Y w d V c 3 V F B i M z d 0 V U Z R d 2 I y d 1 B y T n h 5 Q 1 R T V E J p Y U N n S 0 M w d V F r c H F E d U d 0 c G 1 Q L y t v O G d y V U t L a m p 4 c 2 0 z M W w 5 O W 1 O Z E Z p N 2 V p S U 9 I c T d j T n J W Q j F U V E M 5 M 2 l D M F E 4 M 0 t 6 c 2 N 6 T D M 5 Z j d m e l B Q c H l K W G l H d E 8 5 d U 9 p S W l J a V A 1 Y k d J S V I x U 1 B p U X V W N l l I M T Z C N W l 4 R W l L a S 9 4 Y U Y z R m F Z W V V G R W x r a 3 F s V U R i e W p Q Q j V I Y l d F S W x F M k x 6 a k p I U T Z Q W X F M U z N I W G h B R U l E d W 9 F b F V x T m R U Z T E 2 b E 9 y a l l G U H p O V m t y R n l 6 e i t S W X Q 2 N G R o Z G x o K 2 Z u R m l J N U 5 C Z 0 F j U F h F W l F 3 Z j F R S z h R U D B 5 N W V 5 a n V 1 V 3 N 3 Q U d E e m p s T W 9 L a X B C b D A 2 Z T F l c X F E T U d r N k 9 q a m h w V S 9 2 U X J B M k s 3 d T g w W H I 4 Y 1 Z I V D h D d n M v R z Z u W H R P W T l G M 2 0 v R D F a M C 9 E M 2 Q w U k F K Q 1 N t d E 9 n N T M v c z V H V W h l T H d h b D R J Q S 9 3 N 0 N q Q 0 t 4 V 0 l U d W d U N j F Y c X M z M 0 Z w Z 3 F W R F l B U U J L U 2 x S U U t H e H Z h U 3 h 6 e X N q S U F 3 Q j R l V G k x M m o w d l J D Y m d u d 1 B u T U t C Z l Y 3 d 3 d l e E k 2 K 3 J n a i 9 H e X N j R n l w V k 9 I b 1 N k U D E y V 1 F 5 S 1 d R e W F i W D l q b z U y O F B W e H c 4 b n d H T n c x W V F B M m J q M k 9 Q Z n N q c 0 h u d C s x a n c 4 U l B v M H p z U V l y R U l J V D E 4 Y 1 N r N l F i a E 9 w e l V 1 K 3 B X Y W x v T 3 o 1 N i t h a k 5 u Q n l 4 W G V Y a T R Z T V N R R W 5 U c l d Q c H R M c T l W a n g 1 N 1 R T T S 9 J Z z B 3 b X h V U D M z d 1 p I U j d 0 Y X o v Z n l x T D Z 1 R 0 J F U k V S R l J Z e k F F S T Z y S H V Z d V Z J V m k v W G x 3 U G p J a W 9 1 Z G p M Y l h F a n I 4 a m N a U k N S R 1 V r a 1 l t a T F y V H N U N 0 p P N U 1 5 R 1 R H V 2 V n e l g 3 c E 8 4 a W t F a n c 5 Y 3 p 3 Q V k 3 d T N 0 W C 8 v V y s w Y W 1 V e U M r T 3 R w a U w r Z V p y T C 9 y d k V E a F J E c 3 d P R 0 w w T 3 V O e j J Y K 2 d q O H h v R j l Y e k g x N 0 9 w N m Z Q U W t B V U Z K U 2 h r M 2 J q a U 9 r U n l j T U d 0 Q W R C b 1 B C c F A x Z l J k a G 1 a V 1 c 2 O X R L d X Z X Z m g 1 S 1 J B S j E v M 0 9 w K 1 h w N G N U V m k x N 0 h T N 0 9 4 c T R G Q m 9 P a H h 2 T U 9 I W T J F b F p V T W F y V U c 3 M z M 4 T y 9 x R 0 J l T G R O e D R B Q U d n M H V t c n J t O V h u V E 1 S V l J F W G Z x U G U 4 T z I 3 d k M r Z n k y b k x 6 a X R w M U N I W S s 4 a H J r Z H R i d z h u U n V 0 W H V P S F I w R 1 Z 4 Y 0 Y r b F Z w e l M 2 U m l H Q m p Z d 1 d 4 U k F 3 W F p 3 V T Y r c m h p M V B C Z W 1 E Q 3 V Y N z N q c W R V Y V B Q U G t C Q X d k R 0 l 6 T j I w O E F N S W F n V m N m Z n N 1 T V V 0 d X c 0 V 2 U z Y V B m c 2 p z R 2 Q v a E 1 t K 3 g 2 Y V B 3 Y 3 d a W X p G b 1 F I Y 0 1 H d E M 5 e G 5 1 R 2 4 0 b k Z r d V U 3 a 0 o 2 U m h 4 N 2 R m Z k h X e S 9 l a m N 5 Z V B C a j E v S W l J a U l x S 2 1 Z Z 2 h H V k F l V l N p M T h v e G N B K 2 5 J b U d C R l J z N U V y Y k R n V G p N a k N t V 0 1 t V 0 1 X c 3 B 6 O D N I R W J D a l F 4 O D l M O U h Z R z l 2 b k l u a T R D R E g 3 a z B m T j N w T W c 4 R 0 E 3 Y n Z E N G V I d W l N e X N B c 3 g v L z F H O D k v S H Z t R F A z T j N 6 O C 9 x T 3 d z N 1 B H e G 0 z S F V W a F l n c W Y v T n d I c k 5 4 L 0 J 5 Z k J Z T F B y M F N X R U 1 q Y V k 4 Q k t 1 e X p 0 U E d y Y 2 R 4 S V R J Z U 1 4 K y t 2 Z D V X a l Z L c E J P N X V E c E J L a l c v e E l x T 0 1 N M 2 l z c k s y R W M 5 S X o 4 a E J 4 L 2 h v R 0 Q r e U 8 0 e W V q O G R Z c l U v S H V o e X Z o N C s w a S 9 O b j h 2 d X l O V 3 U r a E 4 r a n g 4 S 3 d 2 V G Z h Z G l Z a k Q r c z F I N n Y w e k N n M 3 B E R G R Y Z X d C Q V R t N F J P d m 0 y e i 9 B a k x q N E 5 l L 2 V m d z J Q V H g 3 V H F m V z h P c U F C a j I 4 M G R m M z h B Q U 5 E c k R k R H J E R m l 5 Z k N l R 0 R R N F N Y d E 8 x c 2 J L U 1 l k c T l J K 3 E 5 c j Y y d E 5 i N z c 4 a G t B e G x s Y y 8 v Z k s 5 N 2 g z O G h C T U t s O E x U c T g z W V B a T D M 5 V T V S c 1 Q 1 T 1 B 5 M m V o K 2 l Z a E l C Q U h k T k d J R E p F d 1 p C b z l F a D d w c H B z Q 3 d X Q S 8 1 Z H Z P d X R p N G l J a U l p b 2 9 S a U N F Z F h o W E d T O D h J M 2 V v R z Y r c 0 x H e H F 1 Y 0 t J a U p x S 0 h 1 R k R Z c V Z L b k 9 Y U V V S b U p K T k t o T i s x R 3 V K Q z V I V U F R T n o x T k N p T F N 6 R j B j R E F D L 1 J 2 L 2 d Y b m N 0 V F N z K 2 1 N L 2 J o O F Z o b U Z E Z 2 h 0 O S 9 j M k 9 u Y m l N R z R t W m V P Q y s 0 Z m h y M D F I M D c 5 c 1 Y 3 N y 8 x R U J a O X Z 3 b F o y Z m x 3 Y 2 x S Z z N Z Y k R H R G 0 4 S j N x R y t D R S 9 2 e G p u T D E 3 R H d T T V h N W H B F T H d D V k 0 4 R m t N d U 5 i d E o x N 1 R 1 T 0 h a Z H Z S d V p N b k h w c D Z X N j M z c n V y e l J Y L 2 o z M k 9 S a 0 V q R V F z d k R Y c U Y r d 3 Z F M W Z 4 M k N n N E 1 k d 2 t L N z R Q a k p h U F R y R T R n W k Q 0 N F N q d X Y x Q m x 5 S l M 2 b D F m R U 1 O Z j F k U H p y d 0 R N M m R V Q m t K L 2 J q a U 0 x W D h l e E l L U G 4 w Q n d q M D d D Z m 1 0 c k d T N 0 h K Q U V 3 d G 0 1 c z d q Y m o z L z Y w R G V H b l l w c D F 6 S n Z w W V V C Z W J o R 3 N a Q k p v d E R x c y t t T i 9 r O F p w e X V 0 M n p y d 1 Z p S X l x Z T h h Z F R x Z U R U c W Z I U T A 4 c 3 F I Z T g 5 O T U 2 U 0 p q R l d C Z X h X S V F 1 Z m w 0 Q U l L e m Y 1 Z X l v R V B i V n R x Y W Z W c X Z E d j B j a j h m Z V d Z N G k 5 Y X Z x Y T J y S D d O S G J z U G w z a m R U S 1 p w R W x C T k J F U k V S R l J i U m l D R W R Y Q n B C V m l H R n N o R W h F M U o 0 W G N G a X F W R 2 5 x O X Z 0 N F p E a 1 Q w M 3 l T U k d t Y z l h V F E 2 W V l a V 1 Z l a 1 p l V G g y S 2 h w N y 9 q b U x h e m U x S W d T Q W 9 x S V N C R D R 6 d V Z I M 0 x D b 3 F 3 V W R m L 0 F F N 0 9 4 d m N N M m t 3 V H B 5 S 1 J s S k t G a E t U c y 9 I M H p Q R 0 l q R X B B U W 1 K b W c 4 Y W F O R 0 V B R k F w Y k x G K z F G d 1 A 3 Z F l P b l I y V j d 2 R 0 Z E Z 2 h I V 3 F 3 d m t j b H N z W E x 3 U m V y M E I v L 2 Z r b l F D Q U V j T k M w Y T J y R D M 3 K 2 R U Z U d E U W 9 5 d G l j c 2 5 3 b G 1 i V z F z a D l p O W E w Z j R k L 0 h D L 0 x t U F Z X d V J P T E I v Z D N 6 M j R l T k l T c 2 1 D S G d a N H V o d l h w a G 8 3 T 2 t 4 b 0 9 X a H J J M F A v d m w w U l V o N U V a V 1 l W W U 8 v K 0 N O d z N h U 2 d r a 3 N v L z Z 5 Y 2 V H U W N B K 0 h Y V l h 1 a D B l b n k y N k M v a G 1 F c W x o a 1 F p R m 9 L N W 1 z a G t F c E 8 v T z F u N V R E U X J L e G x z Y m E x T n p 1 M 1 l 3 U l V B a 0 p p Y 1 h m Y 2 Z i Q l B z M m g w T 2 p h W j F a a F V h Q U t 4 Z F g 3 M X R a a 0 5 k d l p h S 2 o 5 O S 9 0 R k h Y M 0 Q 2 e U 4 w S 0 Q v R 2 8 4 c H R m c n N Y b k h T U l F V c U d G a l k 0 V 0 g 3 c i 9 O c E 5 W b V R Y e D l Y Q n Q x L z R a S 1 R z b k c 3 b i 9 P W U 0 r Q m M 4 a k 5 O Y l k 4 Z G 5 T V V k 4 R k h z e U N S M U Y z V H I 2 d i 9 3 Z W t x N j V 3 U k V S R V J F V F V I a G 1 C R W R U a D d Q a z d Z N 3 R P T H J S Q 0 p p S n F U Z m Z s N k 1 F V k Z w W E I w b E p 1 N U d p S X l C M m w 1 R 0 t Q V G 1 Z W m d 4 V W 9 W b G l 6 Y k x x d z c 1 T y 9 u a F N t V G g w Q 2 h z R V Z B U U F j b z V M W U k 2 O W 1 s U 2 Z m Y 3 V p c 2 N L Y W s 1 Q U l D W D N s Z 3 E 3 S G R 4 c 2 N m T H o 5 N k R n M G N p Y 2 V q S X h U b z d B R 2 k x T 2 1 p M U 9 n d 2 J I S V F M a 2 R l U m x K e U Z W N T Y 3 R 3 d r M 1 R N T X p 1 Z H d X a D Q 5 Z X d x N j l a e k Q 3 a V l u d 2 N I Y 1 V q c z J j Z m p 2 K z k 5 R X F i T n A y R W c v Z V B 3 S m x a V 3 F J e F N K S X k 0 U E J B S D l 2 L 1 B U d G l 4 Q 0 x x d 2 N I Y n E 0 T 2 t F a 2 x t R E x q R T h 4 N F l C U m 1 Q W F l I Q U d E b z R D Q U 1 I U n h V W T g y b n p s e U J Y b S 9 B Z l h j U H h v a 2 F a a 3 o x N z l j V k N v V U 5 I c G h T T 2 V 0 c 3 l v e F B j T i t r S V h p M H Z Q V 2 Z 3 V 0 R B b j M 4 Z l J x K 1 F w d j N a T 3 p r c D R P c H F q N W p Z c E N a Z F g 1 Z l d t R D J V b n B H S G x Y L 3 N 3 O T c 5 N T d E b 3 M 2 Z W I v Q n B z a W 5 G a i t 0 Y T R Y N m t z e G Z 3 R j Y x Q l l X S U x K R X d k a T I 2 N X d P R G 5 L T W Z u T 1 F j S T V P c D B l Z S 9 a S F l P L y t D S H o r N G V N d D F 0 M U N v O U h o O V h l W E l 6 d W 5 F S T Z P Y 2 p 3 N m Z R e k 9 S R n h G Y m 0 0 U k F n U H F u L 2 1 t a 0 5 1 M F N G M U V S R V J F W k 5 r W W d o S F Z J c S t n R 0 F t S k d R Q 0 0 z M 0 R 0 R 1 Z 6 e k 5 5 K 0 p p S 2 h w N U F y a m g x M U Z 4 U X p C a U N 5 V n B E e m c w Z W t x W i 9 E c z J S Z U J I N V p 0 a D d K R W h W N m h m c G c 1 W T F 5 e m h n M G h R W j B 3 Z k V n d 0 9 2 d D Z 3 T m Z Y S F o x O D N P S G I w U j E y Z H B X e m x 1 U n l H M n h k T j d m V 0 1 U W n N Q b 2 9 s e T N j Y X h 3 d n V q T U V E Z X l D c 1 Y w Q z F F S 3 k 0 d U J T Z k x G d 0 h B U G g 3 e T F H c z I z Z 1 l h c l V X W l d V Y W 9 R M 2 t I K 3 N Q N G M 0 N y t r R 2 w w b F N i O G J W N z M x b j h z R 3 g 3 b m M v b n p 3 M k h z V 0 h y O F Z x U G I x N z d I b V F 5 S 1 l Z U E R z S 0 5 w R X l U M l d v V k x s M i t B U k Z F Q 0 9 y Z V N W a E x U S y 9 Y b z Z C Q W l W S l Z t Y k F Q Q U V L R E 8 w T 2 o x Z U Z h Z k J v Q 2 1 0 Q 0 t N c W l i T D A 2 Z G l Z V k t w V z U z c m N h O V B K M 3 g 5 c X Z U Y 0 9 I a W R h e j Z Z e C 9 D U G 5 2 Y X J Q V W N P M 0 V a a T V k d V J i R l N o Z m Z m Z m d n a m g v Z U V s W l V N U z M v Z G h T N S t Y Z 2 p x N 2 9 1 O S t 5 T 3 d l d D F C c E d m a 3 d j S E J E b E V 4 T j l B d n J H d j l n e m V C V E N i Q n k 4 L 2 V n N 3 o 4 W W 9 3 Y k V 3 W X J L e G 1 p c n l R a E 5 U M F g v e D Z O c l B m N m p N e U N G c W 1 M a U l p S W l D d 2 J R e k N p V 3 B 5 N 1 V O a 0 t z W G V v U H l R U 3 R 1 b 2 l J b X B P O W 5 J N 0 F P Q z Z Z R V F X c k d M V 2 s x W n J E S V Q y N 0 l 2 Q W d t L y t o c i t m R j U 1 L 1 p u S 0 x 6 T F F K N i t t U H N K N y t 6 V G F l b T Z z R D N u d n p 3 U n F Q S 1 J T M m 1 E U n h J T E p 6 Q 3 V I c D d n e U Z 3 Z 1 l L d V E w V W N s c 2 8 1 R G J J e W l u Q X N o V z d F U l d k Q 0 Z W W j l W Q 2 9 l N k F Q W m o 0 O H B z Y X h W V 1 Z h c k Z 5 e k Q 3 M U N 1 M k J n d j l w R G p Z c m Z Z W j J k N 2 Z I Y 1 U z Z l d l T T Z y Y z V a Q n J 6 Z l V l R 3 p k a G l O W X Q r R k l 0 Z j F k Q X p 0 Z z Z U Y 3 Y x S H J m M n Z R T k M 4 V F J F N W R 4 K 2 1 3 c 1 J n d 0 x G Z m J Q L y t K U D J E d l k 0 Z V Z u N z I 3 M G 1 L M X Q y T 0 F n Y k 5 4 M n d t e j N q N H E r Z 1 Z W c k Q r Q k 1 4 R l V B d 0 0 v Z n Z 3 a C 9 Q M k 1 n K 2 Z U a j R 4 R j V P U U h 2 Z l B B Y k h C M 2 t T R X Z Q U l h D U F R w a j U 4 R m l N R 2 h G Y U x X a X R p Y 0 Z n c U x l Z F l t M X F t b 2 x Z V U t E R W d t O D I x S H V 0 V 3 E y d H Q y V W l F U k V S R V Z G a k 1 R U W p x c 1 h a Q z V X d E V Q d j I 1 b n B n U k V U T n J h T H R r V k p a Y X V a S 2 l N a G N L Z 0 l h b l U 2 U E R W d U 9 Z Y 2 5 Q T y t E d j U 0 V 3 Z 2 N W p k S 3 E z U l Z D b z F Z c S t s S U 9 a S 0 V x S m p r e k h o O W 4 1 T k d 1 Z m 1 0 Y S t x Z X J H Z U 5 j d H V I O W t i Q 2 9 V d F Z 2 M T V B S F k z a l J Q Z z c x M 3 J i S 3 V D Q W l W V 3 J 0 b U g 0 T z Y r S m k w T T Y x T G I r b 3 N i V n I 4 T F E 1 V U 1 U S 1 h X N F B W M 2 x r T W l F U 0 1 q T X g v M z N E V V l E M D h i Y V h L T l Z G c j N G O F F 1 U l N j a U 5 p N E Z L Y W s 1 U 0 U 3 S l J u S k t O d W J P b V k 1 a G c 0 U H g v V S 9 i c 0 h W W H V F a 0 l G b n N 0 e F d R M l h s d l d 1 M 2 N B T m 0 0 N 2 d i a j R O Q V E y W V R a Y 1 U 2 a F V h a H c 1 Z m d r N z k 1 e k Z 4 Y W p y V U N o c z B i M W J S M X l K V F V a b l g w L 2 h Q S m x N a W t X Z l B J V V B Q L z h E W n l L d W 9 s Z E l G N 3 o 3 e G d O d 3 I 5 S 0 t z e T R 4 c 2 N s W X N t d z d G a S 8 4 d j F y U E 1 S Z 0 1 5 T W p L a D h M T 0 d o Y 2 l q Y k 1 F N i 9 y L z F k U G R D W C t z Z U t 2 Z W U z L 3 g 5 W G 9 j U E h 5 e F F Y V V N F U k V S R V R V V V F 6 Q 2 l X a 1 J V V 1 E r c 0 w 5 Y 0 R J e U p x Z H Z i M n h n L 0 1 p b 3 M 1 R T R 6 S V V r b k t a N E x G W F U v S G t w O T N 3 T l B k c W N V R H N E M z d J e E F k a z R q b z J D V E V Y O D h R M m h K M j l I R 0 R 3 d D Y y e G U 1 Y k c 0 W E N G a m s 1 U l V p N G t Z S F F v T T Z 0 Z m 4 4 Q W N I Q 2 9 i R W 1 i b T F 1 R U J W L z l q Y 3 l z Z l B 6 N D l m T z R u c G l P e n h h d W g w Y W p 4 Z X d u S n B q T V Z z d k 9 M c 1 N l Q X h G S V Q 4 O U Z X a 1 l l M G p Q e W t K R 1 p E d 0 J Z L 3 R 0 d T R U e X B W Q U p 2 T H h j b 0 Z M W n d j M 1 h B a 0 V G Q k 9 I Y m l N a z Z H e D J E d 3 d C N V F x Z F J J V G N 2 R k h X U D Z 0 T j Z U d m d V S 3 V m R j E w c G 9 6 b W Q r Z X V 3 S 1 h M d C t B U W 1 H T G h 4 O F l o U W V u a k 1 E b T d T Z H h K V F l a Q U t E U m F I S H V R a n l P b m 9 5 Q z N O W W F u O D Z i a V o 5 W D d N S E d i Y 2 N 3 N D Z r d k 1 Y U n d N R V l Q N z R s K 2 Z R S 2 h V S m k r e m x V c U 5 Y U T Z Q Y j V a c 2 d Y Y m Q 0 W E Q y V m t o L 0 g 5 U k U 1 R k l o T 2 R m W F l L O C 9 H S U F n T F c x R E l N R z l H a T V K M D l F U k V S R W R B c 1 l n a E h W S U R V d E I 1 b l p 4 c D c w Y 2 p z Y m R B M 2 9 Z T 2 F L a U l q K 2 U r V H l 5 a l h C a U 1 n e V Z j d 0 U r M 0 g 1 R H N q d H J Q S F I r N C s y K 0 F 5 d 0 R W d U 8 0 W H B D Q m d J R H Z I S G Y 1 S 0 h v R 2 R 3 S m 9 T R 2 Q 0 Z X h r R H d E W X V P V T R s R W 9 W e H Q z O X Y x c k h N T l R j T 2 J C Q l B 2 N 2 l U e F F W b D h C Q l l R Y 2 J X e X V V b E p U a D N N V n J L Q 3 Z U Q 0 R P a k 1 y T H k 4 Z S t S d W 1 m R X F N c T B B S U R M V j V M d z E 4 Y k R k W j d y N U d p U E 8 y N n Z P M k R L e n k v R z F s M 2 g y T F R 0 T 0 5 S c U x l Y S 8 v N W d 3 R T A y a j F 1 S H J I e m J q M U p r c m 1 I c l B N S X d i M H d j S 2 h T M z B C Z 0 4 r W G J W W E d N U G R 6 U k Z o d m Z 6 a D Y r T U d u d z Z 1 O F B W e G g y O U h O M 2 g 2 T 0 p u T V F u d D h 4 d T A 0 R 1 I 2 R F R 4 Z j l o Y m x 2 V D B k b V Z q N E 1 C Z 0 9 D Z W 5 T c X M 4 Y T J w c m d W W n p J L z k 5 U m R 1 S G 9 0 R l d O S G h 3 b E J a T V c v b n g 4 d i t C T m 5 J c T Z p d E x R T U 1 w a 1 V N e D R Z Q l l s R W p Q O T d h a U x 1 b V R R S U s v L 1 l q L z J I e n V Q S X N V c 1 F p V V R 3 N m V D R 0 J S O C 9 E a z h Q W n l p V k t w d z Z l d 1 V x b F J v N 2 R v Z m o z c 2 x E O E 1 T T X N S Q 0 x 4 U m d 5 T U F o Z W 5 r N D E x d l B X S z F P U m x W M E F L M n N w Z W 9 m N n c 2 T 0 9 t V 1 l a V 2 Z t N G E r b 0 g 5 V D V I d G t N a 0 l p S W l v c G J B R U l 5 b 0 J t Z X J y Q W Z X d j R V V 2 p p W W l z b l N P N V R N U E N v c E t 6 R n d K R V p t T H R E d 0 V T M H p L e E Z 1 d l R H M l Y x b k l m d m p z R H p r N k t h d X R 2 V l N X V F N U S H I w Y k c x S H I 4 W W R R T W 5 U a 1 U z N m Y 1 M n R s W T R l a U l L V 3 E x T z J P Z m g 3 b 2 g 3 c G 8 v Q n B B a 0 R B Q U J w N m J s W S t j Z U J l c 2 V 5 c 2 J G Q z l K V W t S R j l K c X Z N O G Z 6 K 3 Z X a 0 9 3 b z h l a j h Q Z V d Z N G l L V G 9 S Z X I 4 Z k E v d D N 3 Z j d Q d V J P Z E 9 I c 0 k 1 R S s v b 2 o w N i s 3 d m o 2 a H k z N G Z 0 b D I v U E R 6 R G 9 3 W U Z v S j V j e D d H d k R r U H c 5 d m J C Y j Q r Y m 5 Y K 2 1 a c l c 0 N D N u W j A v Q z R o K z M 0 d T I 1 S z R U O W Z Y b z E z M X B 0 T G N u T G 8 r W m d x Q 1 Y x N z l Z U j N i d D F O T m w z T W V v N k F P R D A y V m d N R 3 h 5 T T I 0 Y U d v S C 9 m c m l a L 0 Q 5 N W V M c G p 6 M m p R O D k 5 U m R P S F A r S 3 N M U H h L S 3 p y d 2 M 4 U F p 3 Q k d G d D U r b l p 3 a D Z 1 T E E x N S 9 Z U W 9 D Q X l y L 0 h 4 e l F y e X N H M U x M Z T N N R C s z U n B j d T R P R E h a N m V P Y j d l O D N i L 2 N 4 Y X g x M U l h U E M 0 U k V S R V J V V U 1 3 Q k N P c X d i a 3 F J V m p m T U x a Q 0 p D S n F D V 0 t 4 R 0 h L N U R Y S n p p O H h k Q 2 h H W m l V U W l o Z 0 h H W U d q W W t P Q l d 1 Y W U z b D B 1 O T U x a F p T Z X R j W j B z a V B 0 c m t F T 3 o x b D Z i Z z l a Z W 1 3 R 0 F 3 U U s z V 1 F p c V Z D R F B p S 2 9 U M T l N Z U 9 2 K 3 V m T 2 R N Y 1 h G M G N j Q 0 1 w Q 3 h Q d j Z J Z n h Z L 3 N o c E p i W l d D R k J u Z k h U d H k v Z 3 d P R U w y T E g 3 T k 8 0 Y 1 p 3 e n N i a H N l V 3 V Q N T l i b m 5 y c 0 Z 3 Y 3 B S a n h l c D l 5 T X p L e D l S N 2 h x R 2 p q M X V U b j B k c l N p O X Y r V m p S R n R G Y 2 5 u O T Z F c T d F S n V H d U N R U H J E U 0 F k S E 9 3 d z V y Y m V H S E 5 i Y j V Q O V l y R U l j K 2 R N a D U y Z E 5 X U 3 l s d m w 0 d 0 5 i Y U N u Z U 9 I M U R 2 Z V p H W E V 4 a U N F U k V S R V Z H e k V 4 b E t s Y m Z R e k l Q b 3 Y r b n U 2 U j l C V 1 d M c z h m L z c w d G Z S d 2 R 2 V n p C V V J F Z j A z e l h y d U c z V H k 5 Y 0 F I N 3 p 4 c z d s S 0 l 5 Q X k y N 3 d 6 S D E w c z J Z O G p B S H B n L z l 6 R n p s M k 9 4 O U h v R H h H S z J v V 3 V v O D V I W D h m b z d Q M l B S W j A 4 a n J H Y 1 h j N W R E U k V S R V J F U j F F T m Q v Q 3 B G b H V Y b 3 R W U W p B U E 5 3 Y 0 d Z Q V J F Y l V n V n h j S H p n U W p z b U J Y N H B J Q k F L T n Z t c D F D c l l z Q k d C R V J F U k V S L 1 Z j e E J D T z Z 5 Y m 1 M Y 2 N K M i 9 6 N W N E N H l J c U N X N X V k b 2 p O N D h o R 0 p H b H V u d 2 x D U W F E Q V Q 0 Z C t L V W p J a U l p S W l J a W F u N E 1 3 W W h 1 R W 5 H e G N q M n d Q c j I 1 S G h n U l V V d H l j M 1 Z F W m x h K 3 V j c 2 d J a k 5 K d U p F Q k V R Q z l U b S 9 1 V W 9 n Y T d G c D h L Z 0 F n M E 4 v Y n p K V V F F U k V S R V Z G O U d J S V J W Y U h Y R z N B K z h y c n d 1 S C t m Y m 1 h c 2 h v a m 9 2 O C 9 W e F I 0 N m 5 S N U t a Y W 0 1 U 3 l H a V Z s Y X N O T G F m a G d q U U c 3 a E 1 N Y l V m e G N Y R 2 Y 3 T V V j a H N 6 V j B K R V J F U k V S U F Z o Q 0 V a V V J X e G N N a l F h T F F D Z 1 l 3 Y z N P Q 2 h z e l Z 3 U k V k R i 9 t N X V y S X d B Z 2 g r d U N F V m 1 j d V B p M D h p M F I 5 Q W J P Q k N N a U l p S W l J c U x t e H h D T X F J c U x s e E 9 F N 1 Y 0 a G Z t Y X N o S W p J T X J p N U 9 n Q U F j d k 9 M e l Z 3 S k V i V z J p c F p 5 Z 0 h F M l B s R j d F U m V m Q m 4 4 L 0 w z T 1 h R V V J F U k V S R U R j Q V F q S 2 l L a T F F T X d Z a U l X c E 1 R Z 2 5 F b U d K S E Z x V 2 d w Q j N C T k 1 H c G Z p c F d s V U N q W U N w R 0 l p S W l J c U Q x Z 0 N F W l V 4 U 1 d U b V d C Z H p G Z 0 p F W k Z s Y 0 h X e E J 3 R G s 1 Q l d h d V J J a U 1 p Y 0 Q x d 1 F q S W l J a U l p S 2 l G c 0 F R a k t q Y z l S d n B L Q 3 I v U n J L e m t 3 S 2 V I c z V t c m 9 p S T Z M O V B K Q k x C M W R V Z X V U b W N D V V p r e W Z T Y 0 N F Y n R 5 T V Z M Q 1 F q c z R t M 3 V N b 2 l J a U l p S X F B R V l n a E d W a T Z 6 U 0 N y R m Y 3 N j V t c k l T S X l M S j R l Y m d n S T d Q Q T N H V V F r U m x 4 S m h p M U 5 3 c U Z y Y m x M S U N J a U l p S 2 l C b U F J U m x T T z Y 0 R V J F W m x I U n g 5 W E p L Z G x t N 3 N N S W p J a m h t Q k V S R V J F U k V U V U V o a U N F W l U 3 Z n l s Z T J H W U l S a 1 R V Z W 5 3 N 2 V p Q X h N Z F B j W l J D U k d l a 1 p n b E U 3 R V J l Z k J n Q U l D T 2 h n N W t x S W l J a U l p S 2 d o R 0 l J U k F V a E x 6 M F Z l Z m p F Q X d G N W h D O S t P N 2 1 h d W l J a k l j d m g y Y 0 l W R 3 E w T U 8 x d 1 V q c 2 x n R 1 B V T X d h a C t L b F N v Q W d F T E 9 k b 2 h F U k V S R V J P M E J R e k F p b U x a Q 0 R P c 1 Z Z T V p L a U l n c 2 o y O U h O d 0 J B Q 2 x z a U V s a 3 N B e G l D R V J F U k V S R V J V Z k 5 q Q 0 V Z R T R P T G w 2 O E o y c j J D M l F p U W l h a z B k Z l l 5 e m I 1 T l R j O H h j Q 1 J H W k R U T X d h a W N 5 T X Z J Q U F G N G V U b W F 1 a E l p S W l J a U l H b 0 l o R 0 J G T V o 0 T D F D d W x p e G t x S W l D e V B S Q 0 t H d D V j T F V s S T R F N H p J V W 9 u R k l u T 1 h R T l F n N l J t N U F B Q X Z U M m N 6 V j B K R V J F U k V S Q T N C R U l 3 c 1 h t R n h L V k x U a k x N U G J H e G s 4 U G Z 6 T W 5 O R l J F U 1 d w N k 9 Q S z V M V E 9 C T 0 1 5 R k t K U k F 6 Q m l J a U l p S W l J c V B r e E J D T 0 x G M 0 g r c X J E Z E 8 5 U 2 Y z M F F t S W p J R F h 4 O T N w T E F k S X B G R k N R a m 9 Z T n d 3 Q U d J e D M 1 W V F F U k V S R V J G U j g r T z d U Y k o 0 Y k l W S V J H U i t 2 a j V 1 U 0 V 6 S 2 h G Y X J N M 2 N w U k 5 S S 0 Z I S m I 0 N G F J N 1 J D S m l J a U l p S W l v W l R B R U k 0 c 1 h l Y m x L Q 0 J i c 1 o 4 W k t p S W d z V j R D L 0 4 z U T Z Q Y T d G c D V t N 0 Z D S X l B N G 1 F Y j B 1 S W l J a U l p S W l v K 2 Z I Z E p s b T A w b E k x N G h Q U 0 F R Q X l t U l R k d T N Z M G M w V k V S S m F w Z T l l T 2 t F a k V p T G 1 h Y k 8 1 U 2 l L a V Z l S G s 0 Q 2 R z T X d Z a U l p S W l J a U t n b D h O M G 1 X Y l R 6 b C t L R j d k Q 2 d 6 d n d B a G 9 q S V R L U l N D Y m 9 G K 3 V C S 0 x F T X d J a 3 Z o N W V s c z N E Q V l 1 Q 1 l Z R V J F U k V S R V J 0 U W k r M n l T T G R q S H F 1 c k R O O W N D S W l N d 3 J 1 R W R u e m d R a n N s R F d W a k p 6 b D B C R V J F U k V S R V Q v U V F 6 Q n l L S m R q S 3 F 5 S G x n S T F 3 T W p J a k t u a 0 N C Z k p D W m x v Y X h N W S s 1 U 2 l L a V Z X R n Z M W U J B Q l Z s W l N j N W R D U k V S R V J F U k U v M E V N d 2 N o a X F k V W F 4 T W F s Q U F E R V l q R 0 N 1 L 3 V h d V N J a U l z c 1 d F d F F K Q m 9 N Q k 1 i R k o 1 a T Z G a U Z x S m g 3 c 2 p Z Q U J z Y k R n V G p O b 0 h M M D h Y Q U V D e F V t W G 1 T b 2 l J a U l p S X F D R 0 Z Y T U d o Q U F B Z 0 F F b E V R V l F Z Z 3 B I R n V o U j l B M 3 E 5 S G d B U T F N M F h W b X p E U T B S a 1 Z t N n V q b k I z Y z B S T W J J c T V T e U d p V n F M W E d 3 Q n d K a G k x S D U 3 b G E 5 b k Z 4 Y W V a d V J J a U l p S W l J b W 9 J a G 1 C a 3 N T N U Z K d 3 J i b 1 V H Z H p G Z 0 p F U k Z W Q 0 F u c W p I T V g 0 O H h k Q m h H M U V y b m N H b 0 F J Z H J Z M j V p N k Z x R U V V Y 3 V O c n R W a F p h d V p L a U l p S W l J a W 9 J U m l D a 2 N X S 2 p x M E 1 3 W U o 3 Z E R a a k p V U k V W R 0 Z n d j I 0 N G R 5 R W V L c F h h M 0 t V U V V T d X d z Y k t D U 0 d S Y 0 c 0 e W 9 Q U W o w O X d Z Q V h M d V d h d V p L a U l p S W l J a W 9 J Z G g z a E N 4 V z V P V U V Z Y n R Y a U o 4 W k t 5 R W l v Z 2 9 q a G 9 i Z 3 E r O D M 0 Y 1 R w R 0 l 3 Z T B h d k Y 3 b l A w Z U J S c 2 J L e l F 2 M i 9 Y W m h 0 V H E 5 V W h M N j h Z N 3 U 2 T 3 R a N V R X S 2 p F M V h q a k I 2 Z H l X e H Y w c U d j O X l z T E N F c F N V b G t F a 0 F q d z l u R T J P R l J R b 1 V h c F N R e W F W d 3 R Y V k h v Q 3 h 0 V n h t V m o 0 Q X d N b F J E a H N i c T B Z L 2 o z K 1 B S a 0 t s M G d B Q W h n N 3 F B W H Q 3 T 3 d C Q V N V a 1 o 3 T 3 l z R 3 o x Z V U r b D B l b n k 2 O E M 4 Q X d O a F J 2 V E Z r V U 5 B d G o 2 b F V s c U t r e E J p d 3 V y c m F R e X l 1 L 0 Q 2 W X d X Q 0 F T Q 1 J x O U p q d D V i W F V W b W 0 w T 2 5 P W F F O U m 9 u d T V P W m 0 y S G 1 K Y W V D N 2 1 k T l J 3 Y z V D M S t y L 1 N N U E p T V 2 x z S F J R U T R Y R i 9 z V 3 Z 4 O F J F U k V S V V h O a k N F W V d L V E U 1 R T Z X b H h n L 0 J Q R D J j N F Z E K 0 F S O F J F W m 1 Y b l o w M S t 2 V U p 4 T E h q b D F z a 0 J G T 3 J O Z m p 5 b T Q w N G N Q Z 0 M 1 S E p i T F B u c V d Y V D B j U k 9 P U C 8 z Q 1 l x U 2 0 1 O V k 1 e H F K U G 4 w S 1 B i a D F O O X A w S W o 4 S F N Y M 2 J D W U R E Z 3 A y O W Z n S z F 0 e l d G U n p O V V V 2 R F B 2 T n d C Q T E 4 Q U 9 X U H J O Q z N Y Z T Y 3 Y z E r N 0 J s e D B u S V p C T H M z d l N 4 e W J H b H Y r N 0 U z d j N u V E 1 Z c E t W R m h 4 c E 5 m Q W d E b X Z E N E 4 0 M G I z c V h Q O G 1 1 K z V I N G x K b V F D Q U g 3 N T Z E c D B r R W l 4 Y 3 Z C R k p 5 V m 4 0 N W 9 1 b k l a Z m J D d W Z t N V J j a E s 2 c 1 E r U V Z L N U J V V U l 6 O W Z p Z X l j Q W 1 S b U Z 5 Q X J 1 d 0 E 1 T 1 l W W X R l e j F K c z N 5 V W F z M U 9 I V G t J Z 0 N n U j N l Z k d z O D V l a n d L a F V V b H R Z N H h Z b W l J R U 9 J Q n d P O X J E M k g 5 N W l N Q W d E V y 9 2 Q W t 2 e j h w Z 2 N j b l B P N 0 J 0 M X l u W T I 5 d G h 6 c X R U M G E 5 U D N h R l d l M 3 N 0 d F Z V R 2 c z R k 5 z U F N N U E p P L 0 Q 2 S z J M T U R m R z l l d X A 1 d n Q v d D h z M l l J T G t k Z X h a d m 1 i d 3 B j Z 2 l v c E t r S l N j W G U r M X p z N E t l S H U 1 T k 9 n K 0 Z 5 O W R 4 N X Z 2 L 1 F x d F Z 0 Z m t m M U 9 J a U l p S W l N e U 5 J U m h a c E 1 z e F N j S j J T S G V 1 Q j B a R T F K Y U 1 I d E V U M 3 k z Z E J w M U 9 E N G 1 r Z V R z M 1 c x b k p o Q S 9 k b G N w U 3 p Q M W t O W l o 4 O V p 3 d 1 k 2 c F l X V n B 2 S z B h O V R t L z Z X S y 9 I c X J Y N 2 t a e G k v U E R 4 M n l W Y k 1 P Z j F C N X E x N 2 d v M 0 V q U H c 1 N G J E Q U l E S X F C c 0 F n S X p N Z k h 6 e D l Y b 0 F n R l p U V 2 R 1 T z N h Y 1 J j Z D Y 0 d n R y a m o 0 e U R w N 3 R U Z y s 1 a E w 2 O W N t M G x W c H N i b G 1 F U W N Q b l l K Q m 9 N Q j c 4 O W Z n e T g r Z W h 3 e W 1 m R l h 5 S 1 h M Z D J Q Z m 9 Y T j F q a G Q v U F I x Y m R w N U V k a z V o b m V l O T h k S V V l S G s 2 W T k y R 0 k 5 a T Q 5 U m d N T U F q S G Z s O T d F S D l 2 T 2 l Z O G R u T n p 4 Q S t M b n N Y S 3 R m c 1 J Y O G N I M F V I Z G Z V M U N z T m 9 v b F N y c y t 1 Y 3 N O Q n J q c k t U U V l E L 2 9 i d n A 3 c m l B V 2 l 5 Q V N p Z H I 5 Y T Z t d E V K Z i 9 Q N T Z l b W M 4 U W p O c U 4 0 V U 5 D Y 1 B 4 V U 5 J N m V 2 S X p o Z z R O Y j l k N 0 p L Z G s 0 R T N F V j Q 4 Z j J G U U l 3 Q U x o d 0 t R S H p Q b G x k N y 9 V V D c r a V B O M T Z h V X U 5 N X F X a z V t U G Z w R 2 t p b E V p Z 1 V 0 d m o r c C s z b 0 Z 1 Q 0 R 6 c D A 4 Y n F s K 0 l p S W l J c U x X e G h D T U x O S m x r L 1 h B M m 1 m N 0 l D S 2 k v N n B o Z z B P d 2 N Q R W 1 S S n k v a G d I O W 1 x L 0 Z Y S V Z Y W D d n W G w y T V N r W k d W a n h 1 S m 1 W a T B l Q l A r O T l h R D B P b j B 5 T T B y Q m d E S V p G T G N l O W N R N F p v T F V m R 0 l 2 W n B T N D N o a X N S a H Z 2 e k l W e j d 6 O F B i U m F I Z j Q 1 Z U I 0 R E I z V E h t T n Q 2 T j N 2 d D J i b U Y y T H Z m T k h R c U x D e X B 0 Z z h B S X F N U 0 V C b G x i U D E 3 L z k z R E d 4 e U N L Z X d y W j N x c F N 0 V V l Q T E F I b m 4 1 O E F w Y X Q y S V h J c U F T Y 3 V 4 Q 1 B n Z j I 3 Q V F B N m V O Y 2 N X a m c 0 e U 9 I b D Z T U z B j T H g w K 1 F i U z Z w a 1 Z W V n B h Q n N B W U t O M G N t Q 2 1 W S 2 l p V k t 1 R n h S U W h Y U V N J U m 8 2 T 1 B P d 0 F n T D c 4 W W h Z W E t o a n h W d 2 V Z Z E o 0 W D c 1 K 1 l X N G M 3 N z U 5 V j Y 3 b H V 2 V H N Y N D I v c 0 N h T i t 2 c G J a Q 3 F T d 3 p k d 2 x F a l R a c 1 N E R H d E Y k R u b j d P d E h v T D l 0 Z W t J W k R J S l p z N F l D d 0 J R c W R R b X J X K 2 Z l W E l p Q X J w N D F Y a n Q z U G x y R 2 5 T U H h L U k 1 2 R D E z Q l l x S 1 N 2 S H g r N C 9 D M D k w U n I 3 N n p I S F B t c m N C W G 5 6 M 2 Q 0 S m x r U k V S R V J F U n R B V U 1 3 c 2 t o V l o 0 S U Z j e V l Z R V Z H Y l l t Z G 5 q U U g 5 d W 1 I N z d s T X R F b 0 x K N V R a N D d j W D c 4 U G J j R l Z B b 2 J E R j h p U E V E e k R N U l Y 2 R X R Y N S t v Z z d j T C 9 1 K 3 B p Y 0 k x U z V m d k V v S U x 0 V V p U Y l V 5 L 3 p w N T R l T n B J c k Z w N 0 F B Q n c 0 b V R N T F F V W F Y 2 K 2 x R c S 9 U S T c v Q U d P W V l E T U N W M k d U Q V l H e H p D Q m h u Z W t W R 0 p j R E w w e G 1 Q U D J M O E 1 M U k 1 w Y 0 h Y U D J 3 R 0 F F e S t j e E J D Z 2 9 6 L 3 h t V m 0 1 M l B 4 M H E w T n V u Z F N T b V U 3 c m F X L z d z S W Y 2 L z h G W U p 3 Q l p X O X Z p O V h y R G l J e E t S T l Q 3 e H V P V V N O N m 9 W T W 5 E e m p Z M i t M S X N T a H M y e F V P Q U p q M 3 p u U 0 U 5 Z l N 2 Y 1 h 5 e H V I T G R M Y j N l V U 8 z N H l P R T k 0 Z X Z y a n F 0 e G F k a X c 1 U 2 d B N E l s S H h z S F Q w d 2 1 y L 2 p p Q T F M U W N X R m 1 a L 2 d y c j V 1 S 0 F Y N W U 4 R E F E N G V j V n V Z Y l l j W U Z 4 Z m E z d D V Y W E h Y V T R Y O W V 3 K 2 N n N F B D R n F I Q m Z s a j k 1 O E V H L 2 R u Y 3 J E M j h s d G 8 2 W l l t c S 9 w T 0 k y a G l G M 0 F a R E J 3 W G g r S 2 5 v V m 0 z b G 1 a M V R p T D M 3 S T N E M 2 5 V U G c 2 Z T Z F c 2 p J T k h w M j l D T U 1 H Q m F G L 1 g r T 1 h F N 2 9 G K 3 R U N j g 3 Y 2 h z N n V q W T V M d z d r Y 3 J V V l J V a X J k Z m 0 0 b 2 h B M 3 N B Q U Q 2 Y k 5 4 T n Z 2 d j h y b m 5 2 d F I z e j g z a U 1 J R G U 3 Y 2 Z F K 0 1 p S W l J a U t n R k 1 R U W p p N k 5 X Y T V D U W 1 B S E E r T z N z U V A 4 T 1 p x N k l p S W h 1 O X N C O U k v R H F u R 1 Z J U 0 1 5 R V h 3 d T B Y d X J m d H l 0 b V B 6 R V J Z M j d y Q l h k M 1 I 2 a l Z H d n k w W X J k d 3 Z H Z U l u O G 4 1 b 2 l x Z k d 5 N z Z i a l A 4 d T N o Q k l o T G p 2 Y m N m a E Z o c 1 B E a D k y a 2 h F e F N U a X Z z b E R o U T h O b S t x V n Q 1 Z V p 0 T k x U Y W 5 W N D d y V W w 4 S F I z d 3 F x Z l g 0 Z E d v N F Z V S 2 t H d k V E K z R 1 T m d M T X h F M E d p M H l z L 0 l C Q U V N R 0 J z R 3 Z z d 2 V z c k d R N G V p S U t V Z E U z R 2 w x S F V u S 1 d 5 Z U 9 D Q W l V S 0 N w U U k 5 U G N H Q U h U d T V D R z B 4 b 3 F P U 2 E 1 M 1 B E Z F h C N n h i T 1 V k N H Z Q a k h y Z G l 5 N D Z U S k 9 R S C s z Z 2 p 3 O T B a Z W Z y R 3 c 3 K z Q 3 Q j h M Q l F Z N E 5 t N D B 0 R V c 4 T 3 d l c W k w V 2 p 4 M 1 U v Y n F 1 M W Z 1 V 1 l m Q U 1 D M 2 9 6 d l V h b U 1 Z T m V P Q l V Y Q j N j N n g y Y n V 5 M V Z P e m N j e G 9 B S U l M S T V G a G J m e T I x Z G Z r R n h m V 2 Z S T l F H M 1 g v d m N C d y 9 G W T A 5 K z g 0 S 3 M 3 S m E y b 3 J W L z h E V z F o c V B U U j h O Q U 5 p K 0 9 4 e T V 1 V V h v R m x q e n V v b U 5 Z V E F Z c 0 d u Y k N T d 3 I v L 2 4 x L 2 x z U F l l U 0 l u c 0 x 4 N E t C T y t P e U R t W m o z N l I 5 N D Q z L 0 w 4 Z l R N O G J q d j d t R W 1 Y M n d n S W l J a U l t c U x H S U t S e G J r V W Z V T l l 3 N k 4 3 b 0 U r e n J 6 Z E R S R V M z c m x l b 0 g v c j F D Y 1 J 2 Y S 9 i a G c z Y 2 V i c E Y 3 U E h q L 0 N H S D c z U T l Y N F V i N U Z 5 V E V Z a E V t V H h o a 2 N t N k h L c T J m V X R O e W t K c V d n e T U r W G t K b 0 F S a l h H M X Z 3 O F N 6 a G N Y W j J v U k J J V l V o S 3 l o U z J W U 2 9 O T G t j b j R t W T l 1 d G Z k c G 5 m a j F t U D Q 2 Z G Z k S n Z 1 K 1 c x b z k 1 R m 5 6 M X l F Q X d G d X Z U S V Z j Y m 1 Q U 0 x x c 3 V X c T F P b U 1 V a 2 t Z a X J 0 U j R F S 3 R z U k x s e T h V Z G d Y R j E 4 N X k y c m R o c 1 B Z Z C 9 B O E F E U z V W Z G l w O E N z Q U F F O T N K e m c 0 e U F F Q X B T c G p X R 1 Z q M 2 J E b j B o Q V Z R Z C t R Z 1 Q w d 2 F l S W d P R H Z K c X o z b m Y 0 O U V W b 1 p n b 3 V x e j E 5 c n l h N m t 0 Z j B C Z F V L Q 0 V 0 b n d k T n F M M k p x e G 5 G L 1 F L O W N P c X R R Y 3 d i R W l J O E 9 X Q W x u S T V P a E Y 3 O W t Y Z 2 h X Y 2 1 R Y U d 3 a F V x b H h 0 c j E v N k p I Z D E 5 T X Z L T S 9 q c D J N Y n Z M W T J U b U Y r U E x i R F R n V G N S V 3 V y d m F Z O T g 0 T W h Q U 2 8 z a T J q V j J n W E x Q M z J l Y 3 o 3 W k R X V 0 x O K 0 p B N G N 2 N H J V W D d r T k F D e j k z S W l J a U l x S m J 3 U k N N T E 0 3 b E s x V m F J Z G J 3 N W 8 2 S W l O c U d a M l p O e E 9 3 W H Y y d T I y V 0 R w R 1 h s W S t 1 c 3 V r M z F E Q n Z U Q S t M R j l j Z m Z F U W J n U W V S M T Z 2 U j R Q M 0 R j Q 2 d R R 2 1 I K 2 p k Y 1 h 0 Z m 5 M c 1 l q N G d M M T Z C U 3 F T R 1 J p Q k h V c l N O U 1 V u T 3 c 5 d T k v V G M 3 d D A 4 c 2 Z 0 N D h L d y s 1 O V o 3 R m k 5 V C s x M X B P V W 5 J V V g z M X h h Y m Y v M j l m U H c z Y 0 p u b 0 M 3 V D R y V j N s N k 9 z V E F P c F Z J S W Z G a j B I b V V 5 T V U y Z X V D T 2 Q y R G V n Q W l W U l N i U X g x b V F i e E N l b k M 0 K 0 Z E Z 3 J I a j d 3 L 3 E v Z 0 1 x d D M 3 e k V T e G R i d n h 6 d X Z 1 d X d Y a G g 5 c V J h e j k y M T k w e U 4 r O F B Q e E F y Y l h o N k 5 i e E 1 X b j V D R z g 1 S H h B S U I r Z l N 0 Y l l o W V d s U U F 3 d G l H c 1 N t O H d v S 0 M 4 Z F d T W l J t d H l 6 T m J X R 3 Z 1 M 2 Z 3 c U 5 S b 2 Y 3 S C 9 r V V N t V X B B R 0 R O T D I 4 a U 5 T M E g 3 M z Y 0 Q 2 p Z M l Z u a j U y W H V 3 O E x 1 T n V I b 3 R G W l B H R D h E M G F T T m h h M n N O Q U R D Z 1 N 2 Q W x F c l d y M T F M R m M y a U x x c m J l S k d x U D N u N T F H b W E v d U J p d n p m a 1 p Y M z M r Z E l z R 1 l j d F g 3 W V h C W U 1 D N W k v R T R k e k V l M l R t R n l D O V E 0 c k 1 Q S G 9 k S V Z C b D I 3 e j k w Q W R G V l d y O V h w V m F i L 2 5 3 c 0 s 5 U G d y N D F I O E 9 l R 3 c x Q 3 A x R k F v Y l B I S U E 2 T 1 J u V j J B Z j Q 5 R z F s c k w v Z m N N d z R w V i 9 5 Q W 1 O a G 1 6 W C 9 v T 3 c 0 W U V Z L 3 I 5 S X h I R X R a Y U p p S W l J c U E x a U N F W V d K e X F t c 2 g x V U N O Y 0 R J e U p x c 3 d L N m V H U G t z S j Z Z d i t C U G Z M Z n c v M k R i d 0 p s T X R T a 3 V W d U h J c 1 V z b S s 5 e G R I V E F l Z l R G O G F E Q 2 V u M z B Y T G w 1 S 3 d L U F R 4 d 2 p 0 O F N x S V J N Q 2 M x N l l L a n l V U 0 N T U V N N U 0 t q R X F v R l F W W X l L V z R m R l h a T H R m c j d l Z V B 3 M F V z b 0 t 6 U F d v Z G Z y S V p X S z B i b V R w M G t J T n U r Z G g r S G t L S z k y L 1 k y a 0 x E e i 8 y c E l t M 2 R 2 Q n Z u S z h 3 c 0 t T S m 8 x e E s v U j Z Q Y j c 1 b 1 h M O U 1 v V 2 R O Z l l m T 2 8 r T X p I d 1 V G a H F E T G 1 j b m h j a z F X Z G t G b U R M a m t 6 c k h Q U m t l T F F S Z 0 F I R H h V Z 0 x 1 d U w w U D N u b H R H b V F 5 S 2 J R N k h j N m V p N F B C W U 1 D U k U 1 Z U Z k Z F l B V k k z Q U l C Y U o y d F Z y c V M y T H Y 1 N E d C M 3 M 3 R k J h V n d N d k R 5 Z H p s R U R X Y W w 2 Y 3 o z b n B 0 R 3 V i T l g 0 M 1 g 1 d n l N W m Q r O T J H T H J n d z N x M 3 g x a X N R Z 1 N z U m d h c l J Z e F Y 1 S n c 3 K 1 F o N k J w b z J 0 c j l 3 T D h Y Y X U x M G 9 h b n l K U U d s V W 9 X b l g x a U 1 q S 3 g 4 T 0 R y S z h Y K 3 p K d U t i S l Z 2 d z d Z O E 5 X e j l T T E J i a D Y 4 K 2 Z 4 b y s v N 0 1 T e E U 1 Y 1 J m U 1 V K S z V l K 0 J q d T d 0 a H U 4 R X h F U k V a R m x Z Z 2 h H R m l m e W N v S 3 c z U 3 U w a X h r c k l T S 2 k r a n o x e E h q T W 5 M M E l j K 2 V 2 e H V j Z l B 0 N W l M V 3 o v T 1 h C Z W F D b F k x N 2 Z m S z l 4 e j E y Q z g 5 T 3 p k Z F o 3 V E s 5 U V B q M D B m W T d J d k p T M F g r d z h a M n d T N n V O a G o w d m d C M W E 2 V F N v M i 9 u d T A 1 R U N I c z A r c 0 5 l U F d k b i 9 I R m g w K 1 l u U H Z J V X d 2 c n J i W E M 5 b D N o K 1 B H W G 5 Y V 2 U 0 K 3 Z q a G x t U D N p R T h 6 c y t 2 Z T c y b T d l d m 5 B U U R T T W 5 M e H p F d m Z R N j g z e G t X Z m Z m Q T R l b 1 o w Q m 1 C c 2 5 i a D c z O W t H M S 9 u M T k 1 d U Y 5 Y 3 Z 1 b l R R R U 9 Y b k Y r R 3 Z o W H l i b j l B N z F x K 2 5 T T 3 U z N z k 0 T E o 0 e S s v M 1 F C c k s 2 b X c 1 c z J T b j N j S z d a S 2 Z m T 3 d P S k N a b E l U d W 5 F U D M 3 Z G h Y M k E 0 Q z R u d G R n V z N 3 d H R W V 1 J s M i 9 B M l V r Q m 5 V N 1 h Z c 0 V C V V V z Y l B q Z 1 l i N z B 5 R l F 1 K y t S d X Z 2 Y k 1 j T T J m Y 2 p 2 R z M 5 M j M y K 3 p 4 N C 9 3 a W g 5 Z X A 3 S C 8 r T 0 R 0 N n V l S H J t K 0 d y b m Z U T H Z N W V Q x O U s 5 e G p M c 2 Y v R W p Z b H N 0 d E 1 H N U 1 I N V N x M U p q N T h C a k k 1 Y l l Z M E s 5 Y m c r c 1 J p U U J Q R D J j c y t l b z U 3 R H Q w S G k 1 T 0 N n W m d S R V J F U k 5 R b X R l M T N 4 a 1 R O T E R r b E M 2 V 2 x h Z 0 R s Y T R 6 W T I 1 b T V J a U l p c W t z S E x 4 Z T g 5 O V p E b U w 5 Z 0 h S W j l 0 e E Z 2 d l R L M S 9 v d H E 0 Z H Z S R F Q 5 O S t 5 S n V K R 1 h n M D V 0 Q 2 x h W U t D Z X F N N 2 V 2 b k l T M D l G M C s v K 0 o z S n N W N m h Y Y X A 5 M l N M O G J L d 1 F Y T G k 2 M k d Q b W p M R 2 9 T W H h D R 2 s 2 Z H Z t S 3 l y N 0 N 3 Q k c r O D l 3 d j Y 5 N m x z R H p q a m d W R T F 0 c n Z M e X k v R 2 h p M 0 h U U F p w d F R x b 1 Z P b z Z u M C t w U 2 d N W F o z d m h j V T V l V V o z b l Y 5 e j d y d z F I a E F B T U F O U W F M Y 3 J L T k h D N m F j W l d R L 1 R x M l F W N z l r Z W d Y N T l B U E R O c k F v N m R p c 2 F 4 a z V k a G E y c 0 Z G M m Q 3 Q k h m M 2 h X O U h E M X l K V G N Z V E 0 4 Y k I z d D Y y M X J H O H k 5 Z m Z T a 3 Z Q e F l s V H B 1 d m w 2 U F Y 2 e l A 5 e U h T Q U M r d l l P d 0 0 2 O X h q V y 9 R b n A w U W 5 K c U 5 q N z h i Q T F j b k 8 z e C s 4 K 3 Z R N i 9 Y Q z l l S k l X c F h y N l c y N 0 5 U c E s 5 Q n F k U m c 1 S X R U Y 3 B S R G R r d k Z q K z h M V D B 4 a 0 x 2 b H F Q Q l Y v L 2 p a V n I 5 c m R Z R 0 x a e j d 4 b W N P a D J E Y n h Z O D A r Q z F I b X Z 6 e E t Q a l R C N D N K W X d X a V V R W U 4 3 c l B M Z F Z C U k V S R V J O U 1 N H S U t S U l l t c X V o N F l X e U V T R W J V T E k 0 Z j N o S z J O R m V i T 1 g 0 M l k y Q 1 N N S G R V S F k w Z j N n W W U 3 W T Z Q R 3 N i Y V d J V E R B R 3 p x Z H J 0 b 3 g v e T V l b V B I Q U t K e T l j Q T J s c F d v T U h 4 e F U 3 W n l k Z T g 4 Z 3 I z e G 1 s T H U 3 c 1 h X Y l d D e U N y Y T A x c k s x d j d Z U E l t L z I 2 N m g r V D J V Z F N x U V J k Q X p v Z 1 B T U F B a R G F j c W t 4 V D A r V l F s V l V Q d T l 6 Z E h O R 2 5 k N E R 4 d U V x T j Z Q S i 9 F K 1 Z 5 R z N R T D l B R U F l T G c 3 d 3 Q z T l F i Z 2 1 P N m V 3 M 2 x w d k p H W m c z e U h U V 1 Z a Z i 8 3 Q V p O d F l 5 Z k R w d k p q b z N j a j I z Y 2 F Q N 3 d M Z U R H N 2 9 H K 2 t B a U V X U D B p R j R Z U G F L W G N Q e W Z n K 2 V F V m 8 4 T m 1 V V U Z B Q 3 Z Y N 0 l O T 3 B 6 Z l o 1 K z d t a U t 6 c 0 F w e V B 2 S T V y O F d r b 0 x T M E R B T X l l T l J F N U 9 Z W F E 2 d z N J e m l u R T V o M G 4 0 Z V J R R 2 V a S k p P S j I 5 V n B x c X h i L 3 V C V W x w V 1 V 3 R 0 F 5 W S t Y R D d D L 0 N J Y m h i V 3 N 3 d V d m Z j h T T m 1 3 K 2 l n M W J q Z 2 x o b U p l b k U 4 S j Y r a 0 9 1 c 0 V W Z 0 Y y L 0 k 1 V F p O W G p z c 0 p q W V o z L y s w R F E 5 T 0 d Z R 1 E 4 c l d O O V h v O U R J W j Z M c X h I Y 1 h H c D h F V 0 F 4 c G 9 3 d G o 4 Y 0 h Q a k Z R a U l p S W l K c X V 4 a U N r V V d K d n B J b 2 J B Z j N Z Q W h H U k 5 S Z U R P e m Z I Y j h 2 Z n d O Y m R w e k U z N X V Q N H B k V m U v S E t D L 2 R p O G 9 T Q n p U S i t v T D g z Z H U w O W c 1 Z 3 J T U k N M U m V q V G U 1 S V F H Q U h B M F J P W H N l Y X Z R d 0 N N M z V T Z k 1 u b E l z O X k z S n Z u N X h U Z 1 J I Z 0 1 B O F B m e l F u e E N P a 1 F p W U 8 2 Y 2 g 2 S F Q 2 W E R r K 0 N V Y 0 t H L 3 R k L 0 5 z c j d v T U d 4 S 0 1 Z V U 9 D Q V F E W E U 5 T H g x Q X V M Q V F C K 2 5 U e X g 4 S k 1 u V G M 2 M X N i R 0 N T c V Z H Y 1 h F c G x N c F N 5 T 1 U x e j d a U 3 F 6 W D R k T k Z m S m 9 G Z H h Y T U F n Q m Z m W E l x N W I w O X Z j S T J B T V V E Y m Q v Q j h y Y 2 V y Q m s v Y m Q 0 Z G p 6 L z Z J V 3 M 4 R m d F L 2 5 Q U 2 F F Z E h L N U R a U k t G U U R n b G V m d X d Z b l R N W m g y N 3 p B O C t i e n h 6 M k x v N E N D R U J u Z U d 3 V 0 J B N T d V Z X V K R 1 l p Y l h y L z h X T W F h T 0 U 4 Z X B y e W R t V 1 h r d E 5 O Z U c r O T Z I U l Z B L z R t c E 1 C Q n N o a 1 V y e j I v S D F z a F V q L 0 d R c T V E V 2 J P R 0 l 2 N z d 4 M k 9 Z e W N 1 N C t p S k t G e U l q T W V G e U 9 z b T V 3 M G R G S V N Q M z M r M F V X T 2 5 w d V h n b l E 5 K 2 c x c X R S V V p X Q V Y 1 N 1 p 6 b l N N L 0 t R b F Y y Q U g 3 O S t Y a m p 2 K 3 Z W M F N N U T E v N X k 2 K 2 N z Q U Z R b 0 t T L 0 R U c j d z Y l Z V K 0 Z 3 U U 4 2 T U F R a k l p S W l v a m F O S V J o W m x L a X F J V m g z W H p O V 1 F r U k V q Z V h 1 N W 9 p b l p v N 0 h V e l B I N D U r R D U 0 V n Z 3 Z C t x b U 5 o a 2 5 J b T R p c U F l d n R p e T R 5 V D B l Z 0 0 r L 0 h 3 d H Z 2 a n d j W F R 2 M W h F S k 5 6 S 3 c 2 T H R O d 3 Z r d l B q T V o x d G F 5 Q m 8 x Z F d G a l M 2 Q T h I b l p 3 V W t N d H Q 0 T z N s a k p B Z W 5 S R 2 Z r Q T R B d 3 N 5 M 3 l S T U h Z Z l N J M 3 N M N U 9 Y b E Z 3 c 3 l v Q j Z h T X d K V E p R M D N H c T Z 0 Z F l H M D Y r c m d p N 2 x v Y U F D Q X B P U n M 5 e X Y v T l R F d l B G V m 9 N Q X N E a X B k d U U 4 N 3 k 5 W E p D V 2 5 n c 0 E 2 Q m N X a U x Q b j Q 2 Q l V x b 1 R B c n F I V W F r M j l i U n N y N k h S N j Z I U j F u e X V X U 0 d B d 0 d H Q m p Z N F d S d z B L e G M r O F p B S U J m W j A r R T l m T E h H L y 8 3 Q l d x M W N V W m Q 3 N U F 1 T 0 h E N E F w V E Z L b m k 2 T y t G R 1 l p W U t D M H V 3 W V d 0 b D J D a V J T b X E 5 V j F 0 N 0 x U W F Z o T E g 5 R V g 0 b X B r W H Z r V j l Z Q W 5 0 N 1 c 0 e S t y V 2 V M M 2 9 m S U h C U n l H N H d m M n h m a n h 4 c m J J Y V p u N U N F O U 1 4 O E F r S k d S a D k 0 O U c 3 O H V z V V F p U m 1 G a E N k e G N I W k N W W F l B T 1 h p N 2 8 y e n N B S G J 4 Z D B N b l h E Z W 1 a Z V F D Q T c 1 Z H R i M 0 x k M D Z l T n h J d 0 h S d F Y v S W 9 B L 0 5 4 e k c 2 a j h Q T n Z s Z V J F U k V S R V N 0 a F N F W V d R e T F X b 1 B y Q 1 J r Q U F M R l l q S z R C U G 1 h d W l J a U l t b X J j N k x C b U d l Z j Z q U X k 4 U F h j R n V n W j B 3 T U t I b n N T R n l P d l l 0 Z m N N a W 9 w S z h O c T d 5 e k h y M F h G W X Z l N F F D Z 3 V W Q U l E N z d o N k t 3 U U 4 3 M U R 0 d W N Y R X B m d n h s S j h R a U V W N S 9 h V X F q N n d y d z g 4 Y V V 1 N G Z n M 0 1 W N G s v M 0 x W d X p D b G g y b l R Q W l Z Y W X R y N D l i a j J M c l Q 5 R G d B c l B 6 c E 5 i a T V P b F R i W H h z L 1 h 5 O G g z S X F M V H h O Q 3 N Q b G Z y b 0 9 i a X o x b V B U b 0 9 6 a z R L N 0 N v U G x E c j V l b U Q w a U o 1 W S t j Z C t B T U R E R D Q 1 Q 2 d M O D N J c U 1 T O E 9 v T D k r S 0 p a N z l w O E w z d n Z H T U F 3 b m 9 H b U 9 3 c k t D e k d i M n Y y b z Z 5 V z l v O D J O b G F Z K 2 Z B W U 9 E c F V Y N E 1 z d 0 0 4 T E R n N X l q T G 1 0 R j J S U z A x O T l z M 0 1 L a G J h U U F Q R G p M e n R y S E Q 4 e n E w R F l s d F l 5 R T Z 5 d H Z w Y W E 0 c F h u N 3 d G d 1 Q 0 d m V J e l V 0 R j Q 4 K 3 Z S Q j d E c H h y d G h t Z F J H M l Z s N m R 6 N V l 6 S E p n U m d B T 0 R w N F l 4 Z E d 6 K 0 V s V l h k d 2 Z t Y k w 5 K 1 A 3 b D F y Z n A v e j R w c y 8 x W G 1 0 V E N x c G N a M 0 p t c y 9 s U n d s R V J F U k U x R D d 3 T j F l e U d K Z X Z K Q X J 0 b W 9 L N i t k Y m J 6 b 2 l J a V A 3 N 3 p s M j R C c 0 F Z O U F E Q X E 4 L 2 Z p O E t p R W h 3 N 2 N S a 3 F s U n B M Z n Q 0 a G 5 E d G t Z Q T g 4 O T l S Z D l Z N T V P U 1 l S a n o v N 0 5 m T H l p a k d 3 W D d j b T F Y W F h 4 U D R Z T V N 5 M F d n a W 0 w Z W p x b k N X b D F l c W c x V l p 2 W T J m U T E 3 N W d q R n F q U V d S V U F w S l N z c E d V b E F t Z D N v Q n V n Z D d Z Z C t n Y 0 F P R G N 4 W G h N b W 1 n T U t W T F R j a E J 6 S l F u b k x s N 0 g x b l h 2 S X l T b 0 0 2 S 2 l i K 0 R a c C s 1 R T d O V V V r M 0 d m b V R V U l N x V U t N b G 5 s c j V 2 N U J V c T h W T 1 Z E M k x T T T N H c j E 5 Q X p 4 U T g 4 U V A r S H h s Z G h r Z l B o N V p R R F d y Y X V Q Y 0 M v L 0 x s N U l 1 S k V K b F V x T n p k d E 8 0 c T N Y c G l L c 3 A z K z F N W H Q w O W N I R D A w W m g v Y W F q S n Z z N y t y Z 2 h N T U J i Q 1 B 3 Q X d O N 2 V E c T R 1 O W 5 C e W t F T W l F Z V B z K 1 R q O F A z d j N I U j F W d m J W e C 9 K b V d Y a 2 d u a F J B S U N V M l F M a W o y c n F C Z 1 Y 2 N E Z y N j l l R z N i c 0 N q Y V F h L 2 Z h T z R v a W l B M n h v Y W d J V W d S R W t W N F R V a W d w R U Z L b n Z u O E 1 E S W t r W k F J S k 1 4 T y t u N 1 Z j N j h 5 W l U z W m k w Q n l l M m Z 0 b n N a Z z g 0 d 0 Z y Z n o y M S t l d l B r c j l L U 1 k 3 V j R F S G R O T 3 V u U H d u Q k F D L z l N d 0 F y S z Z 2 V X F y V j V p b y t O O U 9 4 c j J 6 W k d I V E x h M W 5 1 K z B X a G 8 w Z m 9 B Q U F B Q W Y w U U l o c 1 B H O G x W N 1 A r b m R 2 U X V q R U F I Z 2 N H V z E y Z m Z a Z C 9 a c C 9 T U z U x N X Z x M 3 l k Y n Y 4 M W Z 1 Y z g 2 V j R r S m J i U T V i N 3 Z h c H l m d T k v c H I x e G Q 0 d G 5 m c z d 2 c H B x b E 5 P N k Y z d i 9 t d E h u c W 1 y T H o 5 V m t q d n d l d X J G e n p U b n Q r V 1 N w T 0 J n a T J w c W J J c V B p O U p k d D V 5 d j d s M z N q b 3 V z c W J I c D E 3 b C 9 h O H Y y V W 0 z Z H R s T 2 J j c m J 1 c l h k Z G d X N j k r M 1 h Q N i t 5 c 1 Z K M T g v Z D R 1 b 0 x u e l Y y a m 5 6 Z 3 J a Y k E 2 V m x W V k t r d H F s e F V 1 U 2 p q K 2 1 1 e k x h S j J w Q T M r e D l R a k R K d l F a W G J Y Y T d R O H R Y N W 5 q M V B h a X V 0 b X J T b E o 4 M S t a U F p j a n J k N j l o Y 2 Z Q N n g 2 c E R S V n V P Z m 5 p c E o 2 d E V 0 U X h l Z G Q 2 e k d Q e j F W V z d m d j B C M z N 2 c W t U a i s y c H l 5 O D l V Z T N U a 3 p 6 W H V 2 S G F z e F V Y R j F u d m Z X N j h k b 2 d x e X F 1 V m 1 o S 2 5 0 a 2 t 4 Z G Y 2 U z J l b D A 2 Y m N G S z d W e V Z h N G 1 U N X N 0 e W Q x M X R r Y 2 c v Q 3 o 1 c y t P T 0 9 V T G p u c D Z x e X N v Y W h Z V j U x M z B D S E s 1 S 2 Q r e l N 1 d l Z i d E c 1 a m 9 k Y X V 5 O W V h Z G Z t Z U V i U 2 p i N z F n b i 8 v Z U F n Q U F B S E F q Q k 1 O a F k w V 3 Q 5 Y 0 M 2 W m p m U E 9 q S U F n T U N 6 Z k Z W d W 5 k Y 2 o v M 1 d x c 2 p K V D l P S 3 I w e l Z y O X A r Z W 9 P Z W Z 2 c G d 4 W D E v T W 1 L K 3 N 6 Q l Q x N k o 2 a D d s M 1 R k Y 3 p B Y n J K W X p D b 3 V L Z H Z u K 0 V F R H V 1 a j J t N F k z Y S s w V 2 k w a 2 1 r M E h 6 R j Y 3 V 1 c r O S 8 3 d 2 1 6 d W 5 W S j E 4 M 1 h E Z F d v M G E r c H F M a E 1 k e i 8 w a m d Z T z Z L S X p U K z J u Z n I w N 2 F m M m 1 R b z B a O T Z G W D l 6 Q V p q Y 3 J P U 2 x W Y 1 h L U 0 t p M 2 Z K W n J Q c n h W Z W 5 x M U 9 u R k 0 4 e G 5 U d T V S M j J k Y 0 9 5 U k N n O X Z X b m h S T z B T e T J l e H l P S n g x M 3 E r c 3 J O R T N N e G Z w b z A 5 K 1 V X b H B 1 U 1 Q z R 0 9 N Y n J q b E x 3 O D g 1 V 2 p O L y t x U E 8 4 Y W V l M k Z 0 Q l p y T 2 V m T z R U M W R U W T l O T 3 Z m K 2 1 u W C 8 v U 2 d M N 1 p P d l d r M 2 p y N n F L N U t T M D F v c 0 o 2 Z T N S c 2 V U V 1 k w R 2 5 S V X Y 4 N m F O R 1 h 2 d W p j c G J X T T g y N E g 4 c y t R U G p 1 a l d Y a T Z Y U z h 0 W D V x c C 8 z e X h m b H d Q N H R h b W Z 6 Z E h I M D M 2 V j B X a F F 4 d z V 0 M W J k M 0 o z W E p T b F B u N 0 Z S b H B D Z n B 0 d 1 V 0 d T Q 0 Z k F B Q U F F S 2 d J d 1 h E W V d G S H J r K 2 U 5 Z X U 0 N 0 t n a 0 F j S G p Z R S t C S T d w R j F Q L 3 k 4 V k 8 5 O E 1 I T 2 Y 0 e n B r d E 5 X R n d 3 Z n I x O S t X Y T k 2 Q 2 x a N z l h O W N Y Y U 8 z N k F x M V p s N i 9 q Q i 9 l U X R I Y 1 V u d V F l V j N Y R E 5 X Z H A 2 R m x I T l d 2 Z E x w Z E x M N 3 c 2 W F h Q b U x W Z E p 5 U z d Q L 3 B U a 0 9 E M X c 5 e V Z L U 2 1 p a m g r N i t W S T g 4 K 1 p G c 0 5 y d m 1 M M X l s K 1 F 0 W H l X Z z B h d n d q V n p W N D N j a k l N S 1 d s e E x u L 1 N V M V F s K 3 c w R 1 F 3 R 0 R S O X l 0 T j U 4 N 3 p 0 S j h n U k x l L 1 R l L 2 Y v U m h y c X J H a E l m R j Z X U D M 3 d k g 4 L 3 F G V j c 3 V U Z 6 U G 0 x e m 5 t O W 5 2 Z n F O T U J s Z D R 1 V V h l T 0 d x N 3 V Y Z H M z Z U 4 z a m o r M m h s S l E 0 a l h 0 N n F u S n k z Y 0 h n d 3 N W c n R I R H h H c j M 5 O H E y T m R s e l Z k c 1 B 0 T D h 0 Z 0 1 D Z 3 N O R m h H b z B H Y m N y Y X F x T m d k V E x W T F M x Q j R l S 2 p u M k V E O V d m S V h p U W x 0 W k R R Y X R X N U R B U 0 V Z M E l p a F p 4 N m x m c j J 6 M U s x T G V w M F B F O X p 6 O E R 0 Y X R q e k g 4 N E d D Z X g 1 N n Q 4 R 3 g 3 O V h W V m 4 z M 3 d 4 T D l O U H N 2 W G Y v d n N 6 e W p i d m V Z K 0 5 F c 1 R m e G 9 W c 3 Q 5 R V F B Q U F J Q V B F S U x o c 0 p C Z l d L e X k 4 a X B K V W 1 K O H R L S W l 3 M 3 h j R V F E Q V Y z b 2 Z t Y W x o U X d l c G Z W c U N o c H c 1 U U Q y N n Q 5 Y z F O N z B n N S s 1 M X M 5 c W x K Z W l 5 Q z A v U U t T Z j J r d E Z v M E 9 r b j k 5 S H F O W G 4 2 O E p O Z n R P R D M x Y k x 0 S G 9 G M z A 3 V k R a V E M 0 M T F j N S 8 5 e G o 5 T j J Q N 2 c 2 b F J 4 L z R s e k k 3 S m p k N z N R Y U R R V z B U W S t v R V l B U D Z a d X V 1 V z g 1 W D d P N z F Z S T R l M k Z Y U F B I R 0 5 u b n h 1 b X Z M e X Q 3 d V A 2 W m V 0 N 2 w z U 2 x a V 1 p v d F N V K 0 4 x a F Y 1 e F N r K 0 9 W b G h x d n F L a j Y v N T g 0 Z k 9 n Z y 9 U S j N t Z G F 1 S z Z p e l B 6 W T J V a 2 Y x N z l 5 a z J q U F N F e F V h R 3 F T W U 5 o R j E 5 b W Q y U 0 5 i U k E 3 d E t r c 0 o y a i 9 J Y W N z W U F Q Z n Z T N T R x T U R O T k Z 3 d 2 Z y d 3 V I S H l t S X h O W H F Q c k 1 3 V X Z m N 0 N U W n I 2 M l J 4 O T l N b H N W V l J V Y W Z D Z 2 J r M E t 3 Q 1 F w S W l 4 R W k 1 Z X V x L 2 U 5 a 2 Y 4 N n B j N 3 J R U D F a O G h j R 2 c w S E p i V 0 8 w Z W Z m U E t v Q 0 d K Y m V O V l h M Y j J I M z J I M 2 R N R D J W b n B 0 W n p 4 d j V s Z H R q M 3 Z 5 M T l l M 1 Z T d n o 2 Z H Z E c C 9 5 W i 9 y O W Z 2 a X R V M i t M d 0 F B Q U h D b 0 V Z T G h z T E J p M W Q 0 d X N H N W R H d j R r T 1 F E Z z h I R G o v d z J S M G V n T 0 h k c W 5 K K 2 1 5 Q z A r U X l X V F V z V W Q z V j R l T X R 2 c 2 M z e m s 3 V F d Q d k c 2 R 3 F x a G 9 0 W E x S R 1 c 3 Z V h L c X Z X Z U 1 D S W l G Q 0 5 2 V y t F W W 1 J a U Z C O F g x V 0 o x b j M v d T B m c n E y N F d L a j Q z U y t j T 0 8 w Z U J C M 2 Z Z N X B s d l h k T D M 1 d j F H Y S 9 z M E N m Z m 4 x Q W w w M G Z M Q k N R b 0 w w N n Z N M 0 5 l b G V J U 0 Z C b X Z E S T F Y c D M w Z y t h T z M r R k t p c H J s T j B w V m F Q K 0 0 3 V E 9 1 b G 5 l Z U 9 5 a E s r c m R m L 1 l a L 1 h Y M k d m M 3 I 3 R H Y 5 b E Q 2 c X J y Y n F y T l A 3 T j N t Z E t M U F p w R X N 2 U E Y 3 R G h n e l V q R z k v M T V F O W 1 0 N z U z U 1 U 3 V F g v O H R V R X V s M H R H b z B I Q n d S W m x w Q 2 Z w b 3 V H R G R l d 3 h S K 3 h 6 Z k t E K 0 x Q b U w 1 T G F 4 e X N z d j l u V V p R T U E 2 Y S 9 j N m h N M m h l O W Q w W F h U Z W N W N G R h N 1 U 2 Q 0 1 F Q U F B Q V F F Q X l 1 c W d w W D Q 0 Y 0 J n Z T M 1 M T c 3 V W w x K z d 4 e T N k Y 1 B W W k 9 2 L 2 N 3 V D Z 1 Q 0 F D Q U E x T m R i Y T B 6 Q 2 d z S V p C T 2 U v V V I v L 0 x W Z U g 3 M X p 0 N j l M Q V E 1 Y k x w Z E x O c H R k S n B P c H d W R 0 t B Q U F B U U t D a U V 3 e U h o W l Z y O W k 1 Y z M 2 V n p 1 Z z h y Q V F E Z z R C Q 0 F v V F d K a U F o V l N X b T V y O H N B R G 1 z R 2 c 2 S E p I Y j R B Q U F C Q W 9 P Q m p Y b W o x N 0 h h S E 5 t e m N J c 2 4 5 Z 0 Z k N 0 V Y c 0 F B Q U Q 0 V H J V b V N q N E F B Q 0 F B U 1 V S Q l Z I a F l z T 3 g y a D Z x c n J i N H V C U U F B Q U F E U U N o R 0 N v Z F Z i d j d G U U R v Z F R r d F N o Z l p M T V p w T 1 B L d 0 l B Q U l B a 2 h Z Z U Z T S k x L e T Z 0 O V h B a 0 F B Q U F B b 0 R V a U J F T 3 J 0 M l p k d m 1 j N 2 1 5 N H d B Q U F B d n h F U k V T c E p x c T Z w O F h F b E F B Q U F B S U R X a U J B T X J k N 3 F X a U Z Z N T B 4 Q 0 1 B Q U F B S D h S S G h Z c 1 N h c X F z d m 0 0 R W d B Q U F B Q k F h M F F J a G x a d j l m b z h 6 M 1 o y c H p R Z l Z n S U F B S U R h S W l M Q 0 p F b F Z O Y X d K Q m d B Q U F B Q m 9 m b 1 J n Y U 5 Y c 2 R v Y z J i d G 9 x U 1 R L W m p P c l V N Z G 5 I R l F F Q U F H Q V B p O F c 5 V n F 2 T l J p Y 1 l B Q U F B Q U t E N U V Z S 2 h W V n V 6 T G w 4 d W w w d V M x R E d q c m N 4 b W s 0 O H J B Z 0 F B d 0 I 1 b W s v d H h 4 R 0 Y z K 2 J n U 0 F B Q U F B R U J y U k F p R 1 Z t M U 5 y Z l h B c 2 p 1 e E h o Z 0 F B S U E v T V J w M 2 g y Q k 9 w N D h y Q V F B Q U F B Q z B S b 1 J n Y U 5 W c X J 3 Z l d P W l A x d 0 F B Q U F Q e U p 3 V 0 J 3 Y j d q b 0 J B T U F B Q U F B T k Q 5 Q 0 1 M U n F x O W N W Z U x i c E J B T U F B U E F 6 W k d B Q U F B Q U F n Q l p F Q 0 l a V 3 E 2 Y k d w d H p O M n l S S k p w T l J t U j J T Z l Z 3 U k F B Q U F h a l B z U 2 N F Q U F B Q U F B R 2 d C a E d C b 3 R W Y X Z 5 N U 5 y O T h l S 3 N 6 S l R a V F R 5 b H l 3 Q U F B R C t 4 Q 1 g z N z J v R 2 Z r O E R B Q U F B Q U x R Q V F q Q z B X b X Z X N V h 1 M k 9 6 T U t F U U F B d 0 8 r N G 5 P N F F 6 R 2 d n Q k F N Q U F B Q U F O R D l D T U x S Y X E r d U V Z R 2 s r c k F R Q U F B R D E y Z E 8 x V H l j W U F B Q U F B S 0 F s R U l L a D F h c m R D W m J k S 2 N X S G x R Q U F B S 0 E r Z T B J d 0 V 5 R V l B Q U F B Q U t B R k V J S 2 h W Y X F w c 1 N t d m 9 F a V N G Q l J r V W Z 0 M l N U N n V D Q U F B Q V A v a 2 N E b 2 x T V V l q a n l V Q U F B Q U F n T 2 J I M H l a Y X B a V n J j a j N i V 1 I x V F p P V F R 4 U U F B Q U g 3 S D R k Z 1 R n d k c 3 R 2 d B Q U F B Q 2 c r U k d D b 1 Z W Y X Z h N 0 F z O T A 1 S z l X S G x R Q U F B S 0 F o Z T B N d 0 h r c 0 F B Q U F B Q U 0 y U H A w M j B T c X Z Y N W 5 t M n N 6 c 1 J n Z 0 V B Q V B n a n U 5 M G R n c G t J d 1 F B Q U F B Q U F M W U N u V G J S S 2 E 5 Y m x l N 1 k 3 R T R J Q k F B R D R K Y n Z E S V V r e W 0 w M C t y Z 1 F B Q U F B Q T B C b 1 J n c U h W c W F p c 1 V l S F d F a 2 x T V U p C R j Z X b U p Q c T R J Q U F B Q T l Y S F k 5 N F J n U E p Z Q U F B Q U F B S m 9 m V D V 0 b 2 R W Y X R 5 Z l Z z Z D h s S z g y R W x B Q U F B M k o 4 O W 5 X Q W 1 F N T F n Q U F B Q U F J R G 1 S d 2 l H V m 1 k M W 5 W R 0 l o R 0 F B Q U F E K 2 l u R 0 l B Q U F B Q U l D V 1 J B a U d W c W Q y Q 0 p h Z G x l T E R T Z 0 F B Q U x B L 2 R w d F R r b V M y R U l J Q k F B Q U F B S m 9 m S V J o Y W 5 i W H J D e n p i M l I w S n d R Q U F B U H l W e l d h W E p G a 1 l o d 2 d B Q U F B Q W F B R 0 V Z R 2 h W c W 1 1 c z J y c X R W S k l V S E d 4 U l d t c U N q e X N D Q U F C Q V E y e D I 5 e m h F Q z U x Z 0 F B Q U F B S U F X U U F p R 1 Z t W D E y a n p Q Z G 1 a R 3 N n O H J B U U F B U U d O c 3 R q M G h t T m 5 I b F F B Q U F B Q U F X a U 5 D T U x R c T Z 6 W V V l c l l 6 T 3 h L Q 0 F R Q U E r R E 9 i M 1 Q w T z B X e W 1 F d 3 d B Q U F B Q T B Q d 0 l 3 Z E N x c k 4 r M E 5 3 V H I x S U V R R E F B Q X d K L 3 R X U k 9 N R U F 4 b 2 5 O U H B r b j M z Q 0 5 I O U g r Z l V y R i 8 r V k h s N W x W Z l h y Y W 1 4 c W F S a z E 4 R 1 c 1 N V d w b i 8 r c X o 2 Z l B P e V Q z Q W d B Q U F D U k N N T F F 5 N n p j U 2 d n R U F B Q V F L b T g y d W 9 D Q 0 x y O H N B L 0 o 3 V m F 0 U E R U M 3 l n e D U v N l d F N m 5 j N y 9 I T G x t N l h v L y 8 5 M k 8 5 T 2 Z I N 1 J x L 3 J j c m w w M z l p S n V 2 V 2 U x M V Z V W E Z i b m Z s V l Z O V j c v N D Y y d n Z s b W t i M z l j d k 4 5 a n J G Y W I x O W N E Q U F B Q U d z U H d m Y l F h V H F k T E c z T z J T c E l N Q m 9 N N m R V e n h j V V V B Q U F E W U g 1 d k 5 3 W H B n Z 0 J m T V p w U H N O b 2 Q r b T c 5 U 0 U 0 S 2 0 2 Z T d i T H B E Q l l L a j M y S D U 5 c 3 R T d l Q 1 W m 1 m T H R R d z g 0 Z X F J e j J T U T F l M T J B d z Z L V G p l d X F a L z M y b U 8 r O S 9 T O C t O L 3 o r M W F S T 2 h K N T Z l c W w v b i 9 1 M T F m V j l N Z m x B U k V h R k 4 v c n I r Y W N u U 2 R Y c D B 3 c 2 U 2 N W Z x a E 9 1 S F l u Z 2 Q 5 U F F B Q U F J Q W 5 U c l F h b T N L M n l P R n d m e W 9 5 T F R X Z X N U b 0 F B Q U I r e n Q w S n h 1 O X N R R 0 9 N U n F N Z X Z Q d F M z V E w 2 T m M y Y z l Z Z E N R b 0 o w N n c z b k 5 u a j h s W m V l c k 8 x R l p h c W 9 y R z c w M m 1 l Z j B W O E Z o Y 1 d h U E c y M k h u e n N B N z M 0 M U g 5 M H d 1 Q W o x Q 0 U 5 c 2 R G e k Z 5 O W R y K 1 V y Y y 9 i W i 8 4 S X J Y K 3 E 3 S D V m c 3 M 3 K z Y y a X F E d 2 F D e k x 4 a F R a M y 9 I a k x h N j l Z W n p O W G I 4 U j N L N V h F c E x T V 2 o w M 2 d B Q U F J Q T N D T U h R Y X F 6 Y n V N V 3 o z U 2 1 E V V l n Q U F B R C t 6 b X F 6 S z h q T U l 3 b m d q Y k N 3 W U Q z K z h K V z Y 4 W T Z Y b F p P e l R W V l Z O W H A z M G 8 v N j Z 0 d U Y 5 U j d 2 Y 3 J r M C t z R j M 2 b j F 2 d 2 1 O W H E x d m 5 k a W 9 y c T F S d 3 N F W C 9 2 d k o w R l c 0 c D F a Q X o r M H V T M T E x W V Z x d T k z a E R z b U V G Z G x a b 2 N 1 O C 8 r R H o r W k x Z d l p w Q X V I S F Z O b m Y x R n h t Z T U 4 N E c x W n J Y W T k r Z W h W N n B U S j h 4 d 0 F B Q U N h Q j A r Y 2 F E V n F y d 2 V X e V N o R U F B Q U F 2 M m V 6 T 1 d S a F R U R E F h N G t K M F h y K 3 l X d V Z t T k J H W n J O S l J 4 N 1 J R V 2 F U Z T Z u d k 9 m T l h L a T k v d X k 0 Y V B s a E c 0 L z Z Y L z Q 2 U G p W U l p X Y V h P R y 9 H N F J s e D B n c T Y r N G p R O W R P K 2 x 6 V l p u M z E 1 W j Z 0 c 3 J h N S 8 5 W D M 3 e n U w S k R M V H A v M k d E U H Z 0 O F h y O V U 3 a z M 2 V X h X T F N m e C s 3 V 2 t k M G E 5 O X N k U U F B Q U F D R V l H Z z E x d F V L d 1 R w M T R K T 0 R B Q U F B L 3 M 3 S 0 9 F U 2 d 5 V k t T N H p 6 Y l J 3 L 3 N x c U 1 I Z H B V a z V X O H B V V j c r Z G 8 y O C 9 G U U Z l U k V 1 N z l 4 W j B X S T F l c 1 B s Y 2 1 u U 3 h 6 L 3 J 2 U T k v V U 5 1 a 1 d J M G J j N l h T V X V O O V d o T U F B Q U J h S D B J d 3 R C c H I x K 2 Q 3 d H J 0 M m J 1 Z k R T Z 0 F B Q U 9 B T n E 5 V 2 1 J Q X V Q S k 1 E K z J P M E 9 U Z j V r Z H A x O V o 1 L 2 V U e k V 4 a 2 M x K 3 I 4 K 2 5 6 O U 9 M c j A z Z j d 6 R T N Y e m R V d z R Z T 3 F 2 Z T l w M T c 0 V k Q v T i 9 x d k J j M n V 2 Q 2 V a M H V t U z E y a V J K M j R 0 M j Z M c G I v c m Z Q O G V Q R 1 h x b W U z V H M w N F N z Q U F B Q U E 2 d U t K R T Y z Q 3 R x S 2 R u a 1 d m W T J J a U Z C R W U 0 d U 9 L Q U F B Q T B C a H J q V j F C R n N Z a E F 2 d G p z O W 4 x e m d j e j Y r d 2 I y T D l M Z 3 l I W T h w V z V N c H Z y N z d B T U R 3 d F d S e S t t W m x 3 M G Z M Q X M v d 2 l v Y l R h N 3 B u d z J a N y 9 u S F R 1 b 3 U 5 T F R H d T d t c 3 R 1 Z G 1 2 S G Q 3 O X F 5 d F Z R V 2 k x b V h u S C t j b 3 F Q R E d q e S t i Z U s r N j R v Q k F B Q U F U V U V J a G x a a F B h T V F B U U F B Q W s 2 T j F h Y X d z R 0 J m b H d I N H R k R F F Z S D N 6 N l Z o S j B 2 U 3 Z G K 2 p s T j c r d T l 6 a W 4 w e W x K d X Z Q K 3 R 4 c T g x c E U 5 T 3 V x W m N k Y z B l c z h S R j U r b 2 l J a l F P d n Z L e T Z z Y U R j R 0 8 2 d D l a U i 9 Y d l h P O T d D e G V 0 M G N 0 d n p 0 Q 1 d y Y V h x M H J t Z F J 0 O X l 2 d H F u S n p a Y U N 3 Q U F B S E F 3 Q 0 1 I U U t 0 U U 9 3 V E l 6 Q 0 1 F Q U F B Q U N n Z F Z t V n h 0 T H V L L 0 x B U H p l b m p X K 1 R L Y U c x O U N 6 M m V 5 U 3 B K Z W Z 1 Y U h l O S s 5 N j h H M E Z C e C 8 2 d n d K W X N u U 2 Q z d j N n Q n k x Z m x T d E p P d n V N L 2 h w N n h s R 3 k y U n h h d D c 2 d 3 p y R k d v N 3 p x V k F N Q U F B Q z h S U W l H V m 1 G Z D d S Q 3 N J d z l O Q U F B Q W d h Q 0 d j W W c 0 R E 1 5 Z H Y w T E w v d D Z r S F d V V j J y b W p R c 2 N j M 1 U x R H p o a l E 3 U G V w c U t o U m F H a X d P b W V u M W Z 1 K 3 p l W l F h U E N o N m J 5 M D J 4 M z Z a Y z R 5 Z m Z M R l h L M V p t M S 9 u d l J u Z i 9 x N F o z L z V l N z N r V 2 k w b m Z m d m J v b 1 N n U k F B Q U F o d 2 x D T U x R S z Z 6 W V V l T F l a a H d n Q U F C Q V l I Q T Y 3 Z 2 9 J Y T d t d 0 J B d G 4 z U C 8 2 a F N W T m 1 L U y s v V 0 p J V U h 4 d W x o S V R v R n J 2 Z m p w M 2 x p b W t U V W U 5 N 1 R x Z E x W c X R O S W F F d E d 6 c m 4 1 U m Z w M j V t T D l O M n N Q M V J T c 2 t 1 U 0 Z C M G R y Z 2 1 Q W E M y V H l i R G Z j O S 8 r W U t a K 1 g 3 e W 1 S Z X N E Q U F E Q T R Z Y 1 F E Q U d 2 d X N h c X d p M G x r a V N U e W F p M G x B U W Z W d 1 F B Q U F C d l d H M T J X U 3 c 4 a 3 F C M U t k M V J y c k h q U H R U Z k s z T F V 2 M 2 V X c n J 2 N k x B M 3 M z M W x H b z d I W j c 3 V j E r d z Z G Q k Z r V U Z o Y W l 3 a T J s N n Q y e l k 3 M 0 h W V l Z W U z N L d k w r Y U 5 h V i 9 N O V l 4 Z z N N T n F 0 Z T M z S E p 2 T m 9 U d n V l M U 5 G e F d X S 2 p n N 1 g 1 W m V l c E V W T D F x c W t a S m M 2 W l R i K 1 F j V 0 k 4 Q k N 2 Y W d N Q U F B Q 2 F n a W R P Q k x 4 M U c v Y U 9 R c 3 p L V E p Y U n V Q O V B H Q U l B Q U 1 B L 1 d L M k 9 m Z j Z p S F F o a 3 k x Z m w 2 d j R 4 N z B t U 2 5 u N 2 l H a D N a b z B P T D N X d m h v a l V h O T h 3 V W p i b j N N a G t N Q m p t Z F R t V m x w d F I 3 Y k h s b G p T U X A z T X N R Y k 9 K S H M 1 c G N q O F Z p M G k z W G 4 2 d l N I Z V U 2 O W F S Z U N n c X l h T 1 h x e l N y W V V x S m Y 1 a X h y O V B 5 d D I z W T I r W j R B Q U F C Q V l 3 a k J F U E F Z a F F n Q U F C Q 1 l y R m F i Z 2 l 5 T V E w V H J z S F Z i c V I 0 W S s 1 N 2 l Z a U 0 x Y n V 4 S U p i Y k E 2 R U 9 I d 3 l G S i t u R E t 6 L 3 B s N 2 p L b H Q w d F V V b U t N S m 4 z O G t 5 U 3 B Y N S t z Z X M v Y l Z W W W x T W X F J O E s 3 Y j Z 1 T j M 3 M U Y 0 Z V A y Q j J m N j Z O N D h l M k h X Z m Z U d D N W b W p D Y z l N Y X Z h Z l Z h b T k w W k N J Q U F B R F F W S V J n Q 0 h q c k 4 r N 3 R C Q 0 1 F Q X d B Q U N C d z F O V G J H S W F K V n F L c T I 2 c D Z I M 3 B Y T E p U M z U 2 T l d L a j R 0 c W t m d H N 5 d D B t U 2 Z w b D d q S 2 R j V 3 B m M 1 h 6 Z F V P M 1 l X Y U d a U H k x V l N u S 2 N l a l V 3 R G 5 G b l d i a 2 t L V E l p Y k w v W D c 5 T X J V N k 5 2 d l V E U j B l R 3 l O R k 5 B b l p U U V J o K y t N N 3 J S N D U 1 O G R x c C t t d j F Y c z l 3 V E F B Q U E y S U 1 u V G d T O G R i V k N z R X h D T U F B Q W d J R G d j R G d s a V h H S W F C W G V t d m k 5 T n V j W D Z a b H g x N 1 J Z Q U d h M T J 2 V E w z T 1 d l c 1 l O b m 5 0 W l B M c G R M e i 9 6 d k 0 5 b H N k b D A x N G 1 R W k R Q V j N V d j I 5 S W t l U 2 x K a T Q v K z Y w O U h h S l N t K 1 g y T 3 k x Q X d B Q U F M N U N D S W F B N W 5 T N j Z u U 0 N k Z X p R M W 9 m V k F B Q U F 3 R n R X c T A y U 0 Z C V E V P R V F F d H Z 5 Q 1 l u M 3 g x V H l k Z l V a L z l U e W k 1 Z F l B Q 3 d x e T Z Q N D d M M U p 3 a U V X O W V y Z z d 2 d D U r Z j Z Z V y 8 3 R k 9 B L 3 B t N i t R V G V r b V M 4 d k t M O U 1 U V F U 5 U W 1 P b H d o d 1 V H c X N k c T B j T k Z x U l V T R X F t d D J l c l B X V k x D M V J F Y W p V Y U g 3 V 1 d 0 c z Y v W W R P d n V D T V k x Z W k z R 0 l B Q U F B Y U F t R V l B a G 9 t L 0 8 y Z V Q 1 R m 5 K W V N y N U R n S U I 5 W E J B Q U F B R z l Z c l h a S l V w Q 0 Z U a k F F d G x m Z S t s b 1 d p M W t q L z N W c W k 5 L 3 J x U D Z k U G R 1 c j F 1 V H B 3 e W s v S z d s d H J P N j U v V U x Q L 3 F U R U d P W G x G M m 4 x b W p 4 S m t z R m d V R 3 B L d k V i O V o 0 a k N 3 a G 9 P c X h w V H V t T 1 h Y b m g x d W t L Q 0 x R b 0 p D V m J w a m 5 M O U 9 2 Z H Z k Z W 5 j V G l h V H N j S H p v c U x D O U g 5 W G 5 0 N 2 8 5 Y i t k d V Z o c j F 1 Y 2 Z j S D B B Q U F C Q W Z R a k J F T k F Z a F F n Q U F C Q 1 l i R G F I S k N r b 2 l F Y 1 N C S z d O K 1 V X Y X Q y Q 2 x y a H h 4 a X R w R W h 4 L 1 N l M 2 Z K V H R Q b z J 5 N V F q M j d 0 R l Y z c j N o Y U x T V j k r L 0 p B a 3 l X N T N 5 R 0 F 3 N 0 R l a z h s Y W I 2 Q W d 0 V 3 J K V 2 x a V T F r a V N q M G F q c 3 J G V G R j Z E 9 3 L 1 o 0 W E d o e W t z M D d 2 M y t q M W w 2 M 1 l S Q W d H Q U F D Q V p z Y 1 R K d 0 p h N 1 J D c 1 U w Z E N N Q U F B Z 0 V C a H R i b k h J V m 9 z a k V O R T R K c i s 5 V U p a e k N h Z G Q 4 N 1 J Q c m 4 v N l N m M z J l L z d a b l B E Z j c 2 a W 8 4 U D E 0 M W R Q Z U g w d m c 4 R 2 c 2 V k 1 l b H V R Z V M y O H d x T U U x e V B a N D h w R 1 J Y b C 8 v N 3 R z d T F O M j N Y Z G o 0 Z 1 F B Q U F F Q V R F S U l o b 0 c z W X R N V 3 o z Y k U 5 N j R F Q k F B Q U V D c 1 l o S X R E W j d R N 0 4 v R 2 1 K Q m c v c X J v a n d F R i t Y Y z B n W m p h e m R C U U F B Z 0 1 C d z h E T V J B Q i 9 h b E x 2 V n M 5 M m h m W k l Q S 3 d F Q U F F Q l R N Q T R S Z 1 c 3 d S 9 C V X F L N n Z V N m F m M D l Y V X B B Q U F B Q U J w Q U N J Y U F W V j F q V l Z G e G 1 T U X B P T m l p c E 1 R W U g x Y 0 V B Q U F B Y j l s c z d r N H d p N F V R R E l I c D E 3 b k x G U n N U c V g 1 O U 9 2 b T Z G Q U F B Q U F B T k l B U k R 3 R n E 3 d n N D e m 5 a b k J l b U F B Q U F D Q n h P N X d k N E t a V 1 J N T U F X c m h r a l U 2 W m x D M 1 J 0 Z k Z B Z 0 F B Q U 9 B N 2 h H Q U l X Q n R y c l F l V 3 d T a E V B Q U N B Z 0 9 M c E J E T V R n a U h 3 Y k 5 o V X F J c U t h d l U 4 S X N Q W H B R Q U F B Q U R Z R D B J d 0 J L e U 5 t N 2 Q 1 d G p 1 a 0 U 0 S U J B Q U F F a 2 o x c m d w b E 1 o R 0 F J U E g v O H V V R 1 M x S 3 R I U n g 5 W E F n Q U F B R 0 I v Q 0 1 F U X N E Y m x i U F Z z Z D Z B V E R B Q U F J S 0 R Z N 2 U 0 U W p F N H d C S 0 k v L 2 x 5 d j F K U T R 4 Y 1 p F K 3 J v V U F B Q U F B U H R C Q 0 l h Q X R Y N W p v V 2 M 3 S X o z U m g 1 V U F B Q U N n c V d 4 N z F n U W p C R U 1 B V 3 J V b V Q w Y 2 U w Y 0 h Y W l F B Q U F B Q m 9 C Q 0 V Z Q W x K e H l T N V Z W R l p M a 3 N M R F F o V F R o a z l n Q W d B Q U J C S 2 J k W G N u b U l V U U R J R 2 x x d H F x M G g z b H l 1 N l U 2 d X R T Q U F B Q U F E U 0 N F Q X d C Y V Z Q d U Z z O T J W a V l Q b n d B Q U F J S E d i c m R M a 3 N 4 b X M 0 O H J B W n B t L 1 F i M 1 J J c l V s R G d m V n d J Q U F B Q 2 d N W V J n Q 0 V n Y l d R O E 1 B Q U F n b 0 5 r O G E 0 T H h T S U x B a 3 B P N 1 R a S 1 V s c H J n N D B v Q U F B Q U F O S V l u V G d T a 0 R U b D d P O E U 2 c E J P Q 0 F R Q U F C Q n E 3 Y l U 4 b k d P T V F F V m h 5 T m 0 r W H h X e F N Z a 0 s w c j B z Q k F B Q U E w Q W h D T U F T a 1 R i c y 9 m U 2 x K R 1 h T Q 0 F R Q U F C Q n k 3 d 3 l X S k V B e U J K N y t n U 0 8 z b 0 F n T U F B Q U F D Q W l F W U F 0 S z Z E U V d l N 2 N 3 T 2 J Y M V l D U U F B Q U E 2 R X c r R W V o M m d 5 O F V p Q 3 d M S z l l S 2 N T R X V r Q 0 F 3 Q U F B Q U l C V D V 3 S U 9 J V m J T d V J 3 T 0 N W S m l m S F J D Z 2 t P O G 5 G R k F B Q U F h Q 3 F u M D k w S l p q V H l T S U x B V W x S Y 3 B y a l l L R i t Y Q V F B Q U F N Q U x Q S E V p N E d 6 T T J l c l o 3 c E J C R n h n Q U F F Q W d j a n J k S D J w a U h D S U N p Y 1 B o M E 0 2 Z E Z Z c V B q Z l I x S 1 F B Q U F B Q z h R Q W l H Z 0 x N e H Q x W U l s c z U 2 W U F B Q U F J S E k 0 W E R L W U R E N H V n e W d T V X A z V k V p U 2 9 x U E R m V n d K Q U F B Q U F H O F F n a U h n Y k 5 5 M H h i T 2 Q w W j R R R E F B Q U l C Q T V u R T d X Q T B Q Q U t T K 3 Z r a V J G U l l i N X V C S U F B Q U F B M 3 V D c E V 3 R 2 5 i a W N Z N H h B Q k F B Q U N r Z F B w W k Q w d 0 J K e n l p b X B K V W t S R X F J O H J B U U F B Q U 9 B T m 5 q b 1 J V S n h P b D N J M m I 1 T W t H U X d H W m F R b i t y Z 2 l B Q U F B S E F p S H c w V W 5 H Q U x P b m s 2 d 3 l I Q k N N Q U F B Q U N B U T h O U 0 p n S k t i d D A w d W w w d V N s S m 9 T e j B M c U F B Q U F B Y 3 J K T 0 V R R W 9 L b 2 F x e V F w T E N 6 W X g 1 V U F B Q U F B O E F a U G 5 R Z 2 9 0 V W N o Z H N 4 Z 1 B U Q U F B S U J B N V h T N k d J Z U l n R 0 9 0 c 1 V 1 U 2 d v T X R Q c T R F Q U F B Q W d E Z D Q 2 a 1 J B M l p S V G V 6 M H d R a k F B Q U l C Q T V Y Q T Z a V E l h Z k Y w R z B D U T F 1 e n Z C Z 2 9 Q T V B x N E V B Q U F B Z 0 R j S X d S Q l F O d V J z O F d 4 b n R D T U V B d 0 F B Q 0 Z n d W w w U U d o Z 0 J U W T d O S m t v S 0 R n M 3 h j Q 1 F B Q U F B Q n Z F S U l o b 0 d 5 c z N R b l d u a E F N Q U F B Z 1 V E b G R M a G t N c E d B S U x E V z d 4 e U d H a E R B T 0 V R Q U F B Q W d F a E d B S U d I Y T d R N F Z i U 2 l S S k p w T l J x U 2 5 4 U H E 0 S U F B Q U F C O H J s a 3 N q Q U V H a n N k b 2 N r c 1 o 0 Z E F B Q U F F Q 0 Q 0 e l I w Q l k v M 0 d R c z k y U m 5 x U 2 p L d 2 h B U U F B R U x C Y 0 x w Y 0 1 6 R U 5 F Z 0 h F N m 5 B U m d B Q U F B U U F E a H Q z Y 0 V q R T I 1 M n p 6 Y k h S b U Z D Q U F B R U 5 C Y 0 x w Z X Z T d 0 N h e k 9 s M H l t U W l 2 Q V V B Q U F B Q 2 h k b l h C U U R l M n J S N T c z c G c 3 Z E 1 K d 1 F B Q U F B S 1 p 5 M G t J a H N E a m N M c j h 0 a E 5 z L 1 l a Q z V S V V V L V D R 1 U 3 Q y N 3 R t K 1 d h N W J 1 M k t V Z E 9 5 b 1 V H U m 1 t K 0 x p b 1 p y a 2 1 B Q U F B Y 0 N n U m d p R m c 1 T 1 p 0 O T J 5 M 1 M w M 3 d Z U 1 V B Q U F B N F d D N j V a R 0 J S T U F R W X A 1 K 0 d Z R X Y v V 3 E 5 N 3 g w e V U x V 3 B U d H k 3 c G 1 2 R G 9 T S V d H Q m g v V U 5 V d E x k K 2 s v d D c 2 a 2 9 1 S X l Y V G 5 p R k Y x e D Z V b k 5 W Q z B B Q U F C d z Z Q a m Z i K z l B Q T J x S F l P M 1 R D T U V B Q U F B Q U h I c i t s d D M r O G V k N j N m L 0 k r N H F L R E 5 W T j F 3 N 1 J t b l g 1 d W 0 v T V J G V l h X d y 8 0 b W 5 h N 1 E y U E d m Y W l p N G p J b H Q 0 M 1 Z w S T k v M H Z K V n V j M V l O U U F B Q U h C b 0 V J S W h J T m h z R G h V V U Z r d V N E Q W F E V W x Q a W Z W d 1 J B Q U F B R G 9 i Q l l H Q m R N Q V F j b z h I Z E R l W X Z Q c D c y c T B Z L y t M Y W l v O E w x M 0 p Q W G F 2 Z z V S M n Z z Z l N P M G N r M n V i c n J 6 V m V Y V V d s Z l p X e m F i U T Q 5 T 2 1 L e S 9 W K 1 R v b W l 0 U D F 3 c 1 R y b E 9 i N k h D T m V X S 1 M 4 d k t M V 3 V D c k F B Q U F B R m 9 P S V J n Q 1 F s N 0 I z a T Z 3 d E 5 S N E d Z M S s 5 d k Z M Q U F B Q U 5 J b l J h S l J M L 2 h N b U F O N H d H U D B q d k 4 y N m Z Z Z n V m M l N p W G 4 v b k c v W H Q z V W 1 2 U E h 1 R G t 0 d k d T c E l H R H V p a X A 4 Z j l u M 2 J 0 c X R R T n Q 3 K 3 N M M m Z N b D l Q c D l P c T Y x Z F Z X M 1 R m M l B j M z V i Y m 5 P U F h 1 Z 0 x y M 3 d l T V h H U n V y U k J 5 N V h a V 1 d O U m 8 x K 1 R h d F d i M j d K T H c w Q U F B Q m 9 W b 1 J n Q 0 F p N W 1 4 b U Z D Q U F B M E p x N E 8 4 R j h Y U V h R T k F Z W m Z O b 0 p a c l B a O W N I a 2 5 6 V H l Q O D l x O F I v c m R N M V Z a M m p j b U t z V U h S M W U 1 N 2 p 1 W G R M M T Z 2 T T N x b n Z Y Z E Q z L 3 l w Z T Y r b 2 J u T l d m Z W l 2 M 1 d u c n Q 1 b T B h T m Z r M U x s c T d U c F J j Y 3 A x S F h u K 0 4 1 T H p z c l Z V O C 9 j W T F j T H B k d X Y r O U 5 m Z l A 5 b 2 h i N 0 d n R U F B S U R t W l B a M U F Z Q T N j d l A z a G 1 E d F V n b k J B Q U F B Q X A z U m F K R E x q O G J L Q W Q 3 d 1 Z T Z F l l W G 1 W d n Z 4 N m d U N m Q v c H R L U z h z M W 9 H K z I r d m Z O V m 1 W b G p T W j k v S E 9 E N S 9 Y c z N r S D k r b V R w N D J t L z Z 1 S E h Q M U J T U W h 1 Z G R r b 2 Z u W H Z X V V l x S m l m U W N O L z J i a F h y b H p S b X k y U n k 2 N m R v a E d u N 0 8 w Z n B s e m p L d F h a Z X Z h N j Q 2 U T V M V U p U d E 5 6 N D I v V n Z l T 2 V V O V B 2 Z k N w Z n B y O W w r N F l O V n h K a V R F d C 9 2 V U R B Q U F B Q j R v U U R B R 2 h U a W R Z T z B J d 0 F B Q 0 F R R 2 N 3 R 0 J p R 2 l J Q m p O Q n o 2 V H J D Y U d w d X V 2 d k U 1 R l J m d l V s Y W 5 G T j E 1 O D N r Y U 9 L Q 0 x Y b m p s U z M z M z Q 1 S k d 6 M y 9 4 c W V 0 M D F x b j k 5 T W t Y Y y 9 Y c G w v U D B 4 W X o 1 R 2 o 1 a 2 t D U n A x Z X J O Z X V X d H I v W D N p a H d s S m t U c m d k R 1 h x S H Z Y O X B L a 0 9 i K 3 Q w S 3 p a Z j h w d W Q r a y 8 x N X d w U 1 d x Z m 5 x a l h Y N 2 h K V C 8 v d k 0 4 M m U 4 N 2 V 1 d k 8 1 W m 5 Y M T Z m M T E w L 3 J G S 1 N t a l R j d D h F Q U F B Q T R B Q V J n a U V n N U 9 i d l h k Q z V Y V 3 F p R H l z Q k F B Q k F j e k F h L 0 d O d E p h Q X B U Q 2 F q M S t 0 c k 5 a Z m d Z S X R 1 d U 9 a c 1 d j e G 1 I V E 9 v b T J m L 3 F P d l B x V E 9 5 c 0 R G W G p U a E Z G d z R i c k l M Q 0 V r V k h o M n Z D Y z U v b 3 V 4 L 2 N J Z H B K e H g y c F V k Y 1 B W V 1 J r b U 9 m N H U y K y 9 R R H Z M S 2 p U M T g x O F Z H U l d x R V J l Z E l F b U t p Q W p W d y 9 k Y 3 B x K y 9 Y N l E z M 3 Y x V 2 4 z O D F U O U 8 v V 2 F D b k h 2 K z N l a D d S b 1 p t K 2 F n Q U F B S 0 I 1 R U l J a E l H e k s z U n V D W m F R V G d n R U F B Q V E 2 W D Q y V k F 3 N k c y Z U o r a E h Z N G 5 E S 1 p E d D B T M n l j Y z I 5 U H J Z e m R z S 3 B U V F V m O T d D Z k Z S e X V x V U l r b n E x R E Z G e T F N M z Y 5 W W J 6 b E h 2 S X p Q M 0 9 k W n N O d W 5 C d X k v U j l i Z T l y S l d y T j h 2 c G R N b G 9 O S G p l U C t 1 M G Z o b z h z S n Z l b m Z T R E N y W V V x M G Y z a k t a O V V R Q U F B T U F o U U F n R 3 Y 3 Z D F X N m 5 z Z H Z k V F h I e G N s R U p D Z 2 5 4 Y 0 V R Q U F B Q T Z X e V d p V X c z R m 9 P M n F B Z z J V M m 1 T U k p O c H R k S n R P a G Z T N n B x S 2 p T U l Z j K 1 d l O T d 2 W H A y M U 9 N U F h T R k p 1 d m 5 P M T F S Z G J h M z N 1 S n V 2 R z Z w a F E 5 M m p F S W N Q S G F T a F p 4 N G x p O F h V N E Q w a k k 4 U D A z U G h y R l J z Y l d T Y 0 E y e U 1 x S 2 t 5 a n J q O U h M c G R M Q n N P K z d 3 T U F B Q U M r U m d n R 3 Y 1 Z F R h e j J 3 Z H F t c 0 J 3 W U F B T k F h b U 0 x R 3 p 3 Z W R n R U J o T n J 1 N 3 Z 4 d 0 8 3 M z k y e X l 1 c X R Y N U R v Z W Q x V W 1 J Y n R V M k t h Z k s 5 W F M 2 c H V 0 c X F n U U 8 2 c U d 0 M k 8 4 L y t H Z D h 0 V k U y T n J j N n h 4 e D V 6 a E l Z T k d l a D V Y V l Z s M V F P U F R L e H p q T U Z n a 0 1 W a T B o T l B U Z E d Q U H k 5 d G N q M l M 5 T m h E V j J q U W d D N E V Z Q U F B Q V B C Y m h H R H d l N X Z 6 O W 8 1 Q 2 J O K 0 9 V W W d B Q U F D d G d k b G t r c z F H Q 0 l i Q V l q Y T d 1 N m J z O X Y x M 0 1 j N m R 2 M E p 6 N T Y z U T B t V W J 0 W F Z i Y V o z M 2 p q N n F x e D U 5 O F B J R H J x R i 8 3 e X h Q T j V j a 0 x W e T h a c D l q R X V L a T F L d E h S O C 9 y O H Z L c U J x O D M 2 S 2 d 1 U 2 9 p T D h 2 c i t S Y 1 c 3 O U 1 Q U G Y 4 a G 9 O Q 2 k y V F l U W D V 3 R U F B Q U M r U U F n R 3 Y 1 Z V R Y N 3 N U T E 4 2 S G x R Q U F B S 0 M 1 b U M x b U 9 a M k 1 R M F J n c 2 V 3 T 3 d X d 0 5 k R E Z P L 1 B C S G Z m T D V Y R l Z V V m l z O E x G a V p I W k 4 x W k k 4 T X R V M k 1 V V 1 p t a W l M Q 1 E 5 V 3 J S N G R E V 1 h L a l R q e T J w M D c w Y 3 M y e D B 0 S m R 1 d l d l T j J V d 0 d E V D Y x d l B W T 1 R 1 d G h h c 0 R B Q U F B R G c 0 a E d Q e m U 1 c n d p e n p h Z F l B Q U F B S z J E M m V R Z U s y Z X o y V 1 d 4 O E Z p Q 3 d H R G F I W U w 5 Y 3 h 6 a X V n M k Z l d W l 4 R D d S M V c 2 b k N 3 N E o x e G F V b j Z m e G h n e F V S S H V L T E 1 n L 1 k 1 O V B u S 2 F O O W 9 u c j F 6 T n p u d l o w N 0 s z V E g v V z h y T D M r N z d o a D F u a z Q 5 c V k 4 U E t n U U F B Q U N h a H F k T i t M M m N X d U 1 R V 1 J N T U F B Q 2 d k V E J i Z G 5 m V T J C e U V Z Q W d Z b H Q w L 3 Q x Y X I z Y k 5 2 N m J L T m V 1 a l I 5 e V c 1 T l B y V 0 M z V E 1 v R z U r R j M 1 N T A z V l p W R n l t O X o 3 N l V X V m x s U n A 2 M W x H N m J 1 U V p D Z z B O b G l U d D J G R 3 V 1 e D U 4 V 3 p t N V c z W G J q Y 0 4 w M W 1 u O V d y c G t B Q U F B b 0 Z u d 3 R B b S 9 W b D F 0 M W M 2 Z E Z a S 2 t r T 0 F n e F R k a F Z q M E F B Q U Q 4 b D l t M F o y M G x 1 N l J n M 3 h Z R G V D b l l Z c E V r M W R T N F E 3 Q 2 x 5 e m J x a m 5 2 Z l V I a F l z S j R a Z j Y w N m R V e H U 4 U m 8 r L 2 5 T M n Z 2 M X h z Z W Y x N X J 3 a W R l M 2 N i c C 9 q U 2 t 0 M 3 l X W j N L a X c w U 0 Q v K y 9 L Y 2 t L V E l 5 d E 1 I c n h z Z E Y 2 Y T M v M 2 F L b i 8 v Z V p w b i s 5 U U F z W H J k R m R 0 N X l u O X U w U 2 R l Y 0 R i e W w z O D N i Z E 9 l b z h u V W t B Q m d B Q W d B Q k N D Q W E v d G 4 1 V G 9 X Y z d v e j J q R U F F Q U F G c U w 0 Q 0 I z b U d D M T F y K z J F d U N Q U W t K M m g y Q T J t O G 9 y c X Z Y U W 8 r O G Y w Z 0 J N a 2 l J a n c 5 U T J L Z G J 6 Z X V 1 M k h m V W U 5 O X V D V l h y b W Y 1 O T V Y b 2 V H Q n F 0 M 1 B X T U 9 h N H V O a m R U a k Q x M m g 3 M z V Z b 3 B m Z S t F c D M z d i t X b 3 F Q R F Z W W l d x Z E c z W H F E V F R 1 N 2 R Q R j h F Q U F B Q W N J Z 1 F n c 0 d 2 N V d 6 Z T d 0 b G 1 G Q 0 l B Q U V E c n N T Z E 1 x S z Z 4 K 3 J n U 3 d I d E J l O E x i R 3 B 0 Z W V u M j Z L a X F y T m Z h Q m Z 4 M n l B R X l T e m p x M W 4 0 W U 5 I Z V I 1 L 2 R R T G 4 5 W T d V c l Q z a 1 I x M S t h V W 5 5 Z W x 3 S 2 l J a V J J T U h k V m R z Y k t S W D l 6 a j l s R D d x M W J P R E h u M X l z b G F 1 M 3 F 3 M m J T S 1 V r a H p i K 0 l r Q U F B Q 0 F u e U V F Z z E v Y l h H c z l z U G J 0 N k F R R E F B Q m 9 M V U t D Z 3 l S S j F k V T J I M W N D Z U c 5 U E I r T 1 d y Y V g 2 L 3 N j L 2 R O N 1 F R U m 8 4 c 0 5 z a H V Y Z E V S S 2 g r L 0 9 x S m Z m Y m Z P Z X E 4 Z W 8 5 U F N Z N 1 R W U 0 5 P T 2 V E N 0 p T W E c 2 T G t u c j l W Y j c z M m 5 L W i 9 O M F c z M 3 Z L N D d i e m x m c D U v Y z U 0 Q 3 Z D U U F B Q U J 4 c W h H R H d h e m w 1 Z E l J Q k F B Q z B S a U d o d T h m S 1 d l a 0 V R K 0 F J R G 5 Z L 1 F u O C 9 h N G t r N m Z 4 a G c z M V p U b 3 N 6 b T A y N j d 0 O W 4 2 Y 2 d l S F R W N T J t d 0 4 2 d C 9 G M X l V Q k F B Q U F U V U l J Q n I r V 1 d 5 c 0 V T M C t M O T J F b E F B Q U F h R T R o S W N H U 0 d J Z U l 3 T E p u S E 9 K Z m Y y O V N 6 e U 1 5 M U R Z c H h z Y 1 Y 3 V 3 Z H S j J P Y S 9 a b 0 R C M 1 R S d 0 F F R V l B Q U F B Q W c 4 U m w 4 W E F E V E V a b k 9 v Y 0 V 1 S k p N b G d N Q 2 d 0 a F U 0 d 0 F B Q 0 E x a U k w Z U h j b l d M W G R 4 N V V B M 2 d 2 W i 9 Y T X J 0 Z j R 1 T U F B Q U F L Q T F J Q V N E M z l x Y 3 Y z Y z l z T F R V Z U J t T k J o O V d B d 0 F B Z 0 9 Z V U V y S j d U V E E 2 d 1 J C Q V F r S 0 M 1 S k p M R W V F a G g y d 3 R N Q U F B Q U F B S G p o Q U 1 m c X Y y S 0 1 U M m F Y U 0 J B U U F B d E N a a G 9 l N X h p S l d W T l Q 2 d U J Q Q m V h R 2 l 3 S k l O a V l p S j h Y U W 9 B Q U F B Q U x 4 Q 0 N 3 V y 9 s N W h W N X R 0 d W x F b 0 l C Q U F D M E p s R l J Z W k t r W G V W V l B x N E V h Q n F E c E 1 p S V V G K 1 h B U U F B Q U 1 B T G h H R H d X N 2 1 i O T Q 1 R F R F O U w 5 R 0 V s Q U F B Q W F H N U d v M U V o S V V F c T I x W H A 2 M U l B c j Y z Y l V D a E p D b z h J O D N F b E F B Q U F B T H h C Q 0 F h L 2 x a d S 9 k e H h p T 3 V N U U F R Q U F X c D J J O E J D V j B 3 b U d B R k p l V V M x S m N q c W R Q c T R F Q U F B Q W d E Y 0 l 3 Z U M z Y 3 Z Q M m R v S m x w T k 1 K Q m d B Q T B O c E V S b 2 F w a k J B T U F X V H I x b E p K V X B E R j d P T k t B Q U F B Q U h p R E V B e C t x Y W l v V E R h Y l E 1 S V V H e H V w a 0 p B Z 0 g x Y 0 V B Q U N B N W h Z Y k U 2 S F N r b D I r T G d Q d z J w Y X R K W k l r Y T Q z T n g 1 V U F B Q U F B O E F Z a E d Q e F N Y b U d S W n p z d E 9 k N k h s U U F B Q U t D b E p N U k h x N m k 0 e k 5 k b E F F M V d W V z M x Z F F r Q U F B Q U F 2 R U F J Q n I r V V Y 3 Q T N C R X R O a n Z O a E p R Q U F B R 2 d w Q 2 Z I U k t p b 3 B r O H Z s O G 5 V c F F K T V F n Z 0 V B Q U F D Q m d S Q U 1 m a W 0 v Z G d p V 1 F n Z 0 d B Q U R R R 3 N Y S F J z b m h j R 3 J u e m d w Z m x 3 S T B T V F V o R 0 F B Q U F C Q V F D T U h n b C 9 J S 2 l 6 M 2 J x V z B K d 1 F B Q U F G c W p o U G h v U 1 Z K U k 1 l d U N J Y k F R Z 2 d F Q U F B Q 0 J n U k F N Z m l t L 1 l H O E l s a 1 l u R 0 F B Q V F L d V V F Q j h s U 1 N v c T N 1 b m p T b 0 N t W V J 3 a U F B Q U F F Q m d J d 2 V D W E 5 1 Z H Y 5 M n k z U z B 2 d 1 l T V U F B Q U J v S 2 Z G e G U w S 3 d N a D l Y Q W p R T m 5 X Q U F B Q U J B W U N B R W c 5 L 1 p z c T F V V H F k N 2 N m V D R 1 Q 2 h a T E d Z Z l Z 3 U U F B S U N X R U J V V k x w U E p x T 0 l T U W p B R U h v S X d B Q U F B d 1 A 4 U m d z S H Y 1 Q m N V Z W J a V G s r T j l X Q W t B Q U F C Y V d s c H F n Z 2 9 L U z M x Z E J 0 Q m t O V F U y W D V j Q U F B Q U F v Q k d F W V B B N 2 V i W F d B M H R s U F R B Q U F J Q l d M U 0 0 5 V V R t Y n Q v c T Z E T U F y Y l p O a V B k c z F W c n N Q S 3 d F Q U F B R G d E V U l 3 K 0 o z O H d y M G h X R m 9 L b l d B Q U F B Q 3 R X V W I 3 S k c z S 0 l R U k R Z R W h L a X Z G c 1 c 2 M k 1 R d 1 F B Q U F E O E h T R V l Y e X l N L 0 F B Q U l B Q k p S R U Z V L 0 U 1 Z W 5 Y R 0 l k S U l C Q U F D M F p o b n R F b V d 6 T z F T N H B j V F h w U U J O V W x O R E p 4 Z 0 F B Q U R n N 3 d q Q j R I Z n k 4 b X V I W U x I N 0 9 S S U F B Q U N C T H F O O W 9 p V F J E W W F B R U J F Z U l r b H l p V F h C Q U F B Q W d F Q k F D Q W E v N G 5 R N l Z i a D E 3 N m V B R 1 l j S U F B R F F 1 c V d t e E 1 0 b 0 5 H a l Q 1 d T I r T G d W b 1 Z L Z U 9 5 W k l r Z z h z b H E 1 M U 9 N Q U F B Q U 1 E Z k V Z T E J y e F J 1 T F p Y V D Z a S W t K Y 1 J I e T J J e C s 3 Z 2 l B Q U F B d E N T V H l h a j B k b 2 5 L e W R u a T Y x S 0 F K c k V 5 R G h F Q U F B R H d l N F J n O E N 2 N U J j V 2 U 3 Z F J r d X N B Q U F B Q U 9 C M T J 5 M D d S c W J i N n Z 5 d 0 N h e E d v a k J B T U F B Q U Q 4 S F N F W S 9 F c G V 3 Z D c x d 0 5 K U z R u e F l D U U F B Q U E 2 V l h q M D Z h S F B l Z H U w c 3 E v U j F L V U N q c 2 p K V D V K T G t j R G g 4 W F F v Q U F B Q 0 F S a E N D d 2 E v V U R z R l N D Y 0 V B Q U F B T 0 M z M T d a M G 1 T L 3 Z o e m 5 Z O H J B U n B u T U J n a 1 N R N m 4 w O G V W Q U F B Q U F H Z 0 1 J U m o 4 U 3 A x T 0 1 N W W h B Z 0 F B S E J a a V l 5 S 1 Y z R F p X U z V k d D l I V X B R S 1 B D d z R N b G c w R U 9 C e U V Z Q U F B Q T R P O E l 3 Z U J Y N n F 3 S l J p Y 1 l B Q U R B W W F O W H o 0 N z Z r e E F N Q V N D a l h h S U 1 r c H d P b D Y 5 T E F R Q U F B T k F J U W p E N E R h Z l R x U z N i U 2 o y d j I 2 W F N D U V l B Q U h D N D Z O V 3 p n M 0 k z Y j l P M j d U d D h Y U X J n S F l P d k N 3 Q U F B Q U R R R 0 V J d y t J M 2 F v e E N U R X R y S W F P V E h F d 0 F B N E h C e F Z M O H V N c G 1 N K 2 4 3 V 0 g 3 N H V C Z G l 2 M E 5 C Z 1 N a T G Q 3 d k J 4 S l F B Q U F B Q W F R O G 9 B d j V H W F g z c 1 V J b D F n Q U F B Q W g 1 U E l p R k F O T 3 F x c n Z 2 d G g 4 U 0 c 5 Y j B u S k x p M V p 1 c T d a c m x k Z k 1 K S 1 R 1 M D B m V F A 1 S n E 5 Y m t O Z H Q 5 d k Z G U 3 N r d F Z W V F g 3 N 0 s r c 3 J O R 1 d y Y V g x b k N G V l Y x d T F a V 3 V w b k U 1 b m 5 Y M 2 J 0 K z g 4 N k h y Z W 0 v U 0 R w b j A r e C 9 N N k o z Z n J R V i 9 U R j F K V E V 5 U k p S Y 1 Z s U H J u L 2 1 y W D U y c l d y M G l m M 0 J n Q U F B Q U t O M m R j R k F I d m t G Z T d 0 Q k d N O U 1 B Q U F n T V B Q N l N m M T B Z T 1 B 2 Y T h O b X d y V k 1 T U D V r T n p 6 d V Z l K z B O e D V L M 1 Q v N k l 0 M T B u R k h I d F M x c G 5 6 M n E y Y i s r S W Z H a n g y c H V M a E l 6 L z Y x R y 9 M M X p n Y 3 p G U l V a c W k 3 W m F W N W R x N 2 g 0 b D l a d k t 2 V H E y R T R k a 2 h V Y k c 3 b l A v Z 3 V 2 R 0 t j c k x q M U p W N D Q 0 c G M 3 K z c z O W N v a G R m b T Y 3 d n Y z a E 1 K b F B k e j B Y K 3 R u Q 2 x I c C 9 3 c 2 F a T 3 Z O Z H p 6 V z l u T G 0 3 d y t L Y V k 4 Z j N 2 a W 8 0 S z E v b k R C d X Z 6 N m Z Q M D B o c 3 p k T z N W c C t 2 Q 1 l j Y 2 U 4 R F Y 5 W V U 5 Q W F E e U k 3 O F d C S 2 l u W n B W d n Z l V j J u b m R 4 S H Q 5 N X d i c D M z e X N v c X R X c H Q 0 M E Z y L 3 o 1 W k 1 o Z 0 1 x c T Y y c X J 5 O F d t V z d L c l J q W j R X S 1 M z Z X B x S G l Y d G 0 0 c j F Y R k h k M W Q w V k x n M j V H e H A 5 S H B 0 b 2 l M V X Y y K 1 c 1 L 1 h X N 1 R 1 M F l X U D k 1 M F d F a D Z o S D l 3 e E o w c n l G c X h x O F p 0 Z n N O T F Z w R T l I b 3 Z R R U F B S U R H R U l M Q m I r U V g 3 T z B F U z B z b U J B T U F B R G p j S E 5 X L 3 N 5 T E N R e l R y b D c 4 T 1 N R Z z I 0 O X Z m T l h m Z U N u W H A z R T d I S D l O R G t 2 V G F X M S 9 y c z Y v b W V Y W C t s U G Z 1 V V Z S V X V P Z D E r N 1 J F N W V a d D F 5 M T N 2 N m I v U G 5 h M W t 0 d k d T c E p z V m 5 k M 2 1 O b m k v Z V B Y a 3 I v V 2 F m e l R V N z A 2 O X Y 3 U k Y 2 d H J k a n R k Y z l N T H V 2 d l d D M 1 R j N E N P O H Z v O G s 1 Z V V Y c W F q R T N k V 1 V r N 3 R O a 3 J S O F p Z N G l v O E x j N 3 h l N m Y w L y 9 j O W t H V C 9 B V E Z S b m E 1 S D l I R n J O W k R v Z E x r b l Q 2 S 1 g z M D Y 3 d 1 Z l d l h O Y j d R N X I w a T M z b k J 1 d 0 l 4 R H Q 5 c n N r c V R n b 0 V Q L 0 9 E M X B 5 c y t x c W J H c F k v c 2 t U N G k w S j F q Y W t M T k Y 5 e j c 4 N 2 4 3 U E 4 1 d E 4 r d T d 6 U j F W V V Z L Y U x y e H E v e i 9 z R 2 c w R l J 1 L y s 5 U j B X R W F 0 S 1 V u e H V 0 c V V 2 b m R u V k N z S V c v c j l a e k w z O G h v N 0 h 1 b 2 1 s T 3 A w d F p u V k w w N m 5 N M 1 N a S W V l R 1 N p R E F h R E R Q O V l X O D N w Z E d u Y z J L c z B v R z k y b y 9 j R 0 F B Q U F H a 0 1 J Q n I r U l Y 4 Q T R S Q U F B Z 0 1 P W n l X V F V h U 2 Y z M F Z m Z k x O U 0 l p M D l V Y U V o U W k 5 M X I r Y 2 9 j d m Z E c W w 0 c U t D d G N E Z D E z c z Z Y R H E y a m x k T l Z h N 1 Y 5 Y 0 l D c k x V Z V g x V S 8 4 N T Y r S j d M T k d i Y 0 p J M G E v W n F l Z X V 4 c X R V O V B V b z N W S n F s c G 9 j a 0 p n M 3 R v U U o 5 c z d k a F p y c X R 2 Z U Y 3 W F h I V 0 d 6 a n E x c n l U c G g 1 L y s w T X R 2 Z n E w M y 9 u Z X o 0 b U t p R k J Z V 2 9 t M 2 J k N m k 2 M m l x N 3 M r b n J W S D A r W T c 2 K z J C M z h 1 Z H d a b F I 1 N T h p U F A r M 3 Y y M 2 Y z U U 8 3 V y s x a T U 2 N 0 1 I T G 0 z U W Z p O F V z a D h Q Z F J S V W F H c X p 4 W T Y v V T J Q R W Z L U y s v V 0 h h N 1 E w R k J n U k d D b F p k W F N a S 2 l J c 0 1 i T 2 J K N W J k b G F x c S s r W F N p T H h h e l g z d m x X a 2 x S V F k x T l d w e F M 5 O H V 5 T j Z 0 N G x Y W l B m d V Z 0 T 2 w x U C 9 1 d V l w R F I 5 N n R D N G N O d G h 6 L 3 R z Z m Z L L 2 Z s N n l W S k 1 Y S F I r b W V P e T V V V 0 V p d 0 l p T k Q 5 Z k t i T X h R W k V h W W 5 I e G 5 w Q 2 E 5 c 0 5 v Z m F 0 V X Z R K 0 t l b m F z S 2 p J O V d 0 U z N x Z G V u S T J i O W Z O Z D c 2 c W 9 4 b 0 l x M l o 4 T X F i T 2 4 1 R W 5 u c H F p M 0 x 4 d G R Z N j U v d D l u N n Z 4 Y U 5 l W n U z c W F S M X o 5 M 0 V O O G x B Q U F B b 0 M 1 Q 0 1 Q a U 4 v R n J q R U 9 r R U F 3 Q U F P R H h k T U 9 3 W W Z U R m p 2 c V o r K 3 F 1 d X V P e m t G c m 5 I M n Z V R n V u Z k 1 S R W 5 T M l B z d j g z U n N T Z E p 4 Z z Q 5 b 2 N p Z F Z i V W N Q N 0 t v S F I x K 2 l 5 W i 8 r c W p i U j d u R n V P M 1 p X U 0 p L a W 8 3 d 1 B U U 3 d X c z Z L a n p i T G J k N G R H S V J a R l I 3 d l B E d z B O b G l S R m h v Z D U 5 a D J N b T Y 0 Z G 9 w d X V I U 0 p K b W p Y N 1 R 6 M C s 0 V 0 4 5 L 0 8 0 O W 5 u R 0 l u M C t m c H h k Z m 0 2 N X Z Q M 3 U w e m p q R W x h c z J h O D Y 4 N V Y 3 Z n A y e F h w U n d P c D k 3 W U h l Q k l V b H B 5 d k d 4 M n U 5 N m I 5 S 0 5 T V S t O M T F t b j l E d n J y Y V d s N 0 9 2 d E 1 o N 0 J 6 e m V G d z Z v b i 9 m c X k 0 M k N p O T l k S W 9 o W V l H Y T g z Y W Z O M T R 4 e X M 2 N V h q M 0 d F K 0 x 4 Y X l F a E d q b E Z 4 V E w 2 W F F w S X o x U k N R b l J u b X U 0 b k M 1 R l J i c T d 2 T 3 g y a C 8 3 N G M 3 M U 9 P N 2 1 Q Z W g 3 U l F h R W h 3 V E l h R F R J Y U R a b 3 p i N F g r W E x a Q j E 0 N D h V e W N m Z j Z T b V R Q d F Y v M 3 Q 5 a G w 1 L z R T W l p k b m N 6 V m x S V W E 4 S n o w N V N h R X F l T H p 6 L 3 V r S D B m Q U F B Q W d L W W l C S U 5 m c 0 5 u c z J s N j B k N 0 Z 0 M W d R R E F B Q T R Q Q 1 V s e H V q Q 1 l Z U D E 4 Y l R a R 2 p a M G t P Y 3 Y 3 W n Z M c 3 V X Y j l P Q m p I N m l x c W t Z U D M z d V p l b m J 2 b 0 x Y c k N w V F p N W G 1 m O F c z Z W N q c W R x c W 1 4 Z V Y 3 M z Y 1 T 2 x 2 c j J 6 W k R C S V Z W V T F L a T d a S l V r S 0 N R b F N W V l Z O Z z l j e E d B d 0 t h Y U Q 3 e m Z E U G 1 Y R k 5 0 S H h W c m l Z O E 8 w M l N W R k h o N 2 1 T N i t v Y m 5 K V W w 5 Z T J W c T F Q W G 5 T S k x T V X h O M T R i Q m o 2 O V R S S 1 R O R k Z 3 N D d k c D h h M W 0 w b z B P U n B z N X R j U z B Q b j l E N H l N e U J D c 0 x M e V N r b F N h R m p M Z F N y K z A 1 d n Z m c X Z s c T N M M T M 4 Z X V W b W h v c 0 d 3 M n U 4 W S 9 P M V h k d T Z a c i t E b k g x R G 4 y K 3 g r W F N K S j Z I d E d o e n Y 3 Q 3 J h V 0 s y U j N N b X M w b U Z S U 1 d h T 0 t I c z l S c l h N Y z Z 4 M D J a T m x z a E l V R 3 l X R X l T c E 5 H M 1 h x Q 2 I 3 M 3 B W R H o 3 M n Z z Y m N P M E p W M V R X N m I r e E V G W m V V N m Z r b n I x V n d j T j J P e U Q y V 3 I 4 e V Y y V 3 p 5 d k 4 2 e H M z e W Z Z d 3 E z N 2 R D e T V a c z h y N 2 R 0 M y t I d H R 3 U U F B Q U R 3 Q 2 l F W S 9 N T G 0 v T z J l N 2 J h S k 1 R R 3 p I Z 0 F B Q U F D Y T M r V 1 h u c V J 2 W m k 3 U y t L Z W 4 2 d k d I c n p q b 0 F H a V A 3 Z H Q z N n E 0 S D N w T E x K V D A 0 K 2 h J T k h 0 U k 5 C W V h G d X Z t d V Y 5 V 3 p l N F l t U E h i M U F W M z M x O S t X N j V I e E h 6 V j Y z Q z J q W D l 2 d i s y b X B D W H J 2 d G R 1 M G Z m d E 9 m Z j M 5 N z V L a 3 l p c X J K R 2 5 C b 3 R Y Y X N j T W R J c X h k W H l C S m 1 2 c j V Y S V h 2 R G 1 K T 1 B 1 S E k v V j Q 3 U G k 1 S 1 o 1 L 3 V I c W M 0 N 1 l 2 Z k p F b G 5 u d F p Y U m 9 P V W 1 o e X Y 5 e i t h V l N l Y 2 1 2 N 3 R n b j J 1 c 1 d m Z n Y 2 O D R U Z W V k Y z d T R 2 5 E b E F a N T N l Z i 8 5 Z m R D M l B q U D l R a T V l d T F 4 Z V R I N n o z L 2 V i N j k 5 e l N D c m V V U 0 p J a X d r T V B 5 Z j N L e W l y M H h k Y 0 x a R G F i O V B 3 c j B 5 V k p O V F Z X Y l M v Y X F a a V l D S T I 4 L 2 p t M W l R N 1 Q 4 e E 9 1 M D h K R m F 6 U j U y b X o x U G p K V G x p Q 3 p 4 a j A x V m R I U l l T b 3 J x O U R m S z N K M D J V V W 5 l S z U 3 N 3 B D Q m V 1 e k p 5 V n E 5 S n M r e m I 4 b l N k V n E r S 2 x j d i 9 2 Y y 9 u b j F a b l Z K M D N 4 M F g 2 Y k g v V H R Z d G Q 3 K 2 1 r d E p 5 T 1 J 4 T 1 B U b j J L b V c w V D J x d z d q d n Z m M n V m Z l Z t Z F V 1 c T g v d X p M M y 9 U W m w 3 O G Q 4 U G N H Q U F B Q W F B d 2 h H U H p D V n J y Q U F B Q U F z R n R J U 0 p D d X Z 2 d z B Q Z n Z T N T N w L z h r K z Y 0 d E t U b X V X N k N R b l I 2 d G M 3 U 3 h j T U g 2 e G V Q Z H p k T D g r O T l J V n N O c n Z P U H N Q N 0 1 P Z W Y w b E x p Z G Q 0 N V J 6 Z j Q v d l J 2 R n N w a U 1 l b U 1 V L 3 J 1 N T V n R m 5 z N m J z b D J W b W p W N 2 1 T V E p h b l d I W U 9 z M 0 Z D c S 9 3 Q j I r V k Z T N k 8 3 b C t X N 0 J D S n B Q N 2 5 K T 0 8 z M z h J b H B U U V J o Z W R k N X p L e W l y M T V u d m Z T N U l 1 S E R i W U 0 5 N X c 5 Z G 8 4 M l d 4 M l B Y V F B a U T F l d y t W M G F z e T R E M l c z d T l k T U 1 4 Z 0 1 N c G 0 4 R D Y 3 Q 3 c w S l V W V l V q Z z h G d 3 d G M T M v b U J 6 Z m x I a k J 6 V 2 p x S 2 h 3 U G Z u S V N I M D Q 1 V 2 V W V j F S c n l C a 0 Q 5 T 1 B Q U z J V M m 0 z V D V K U 2 R w e W R M M V d y e D B y Z D U 1 Z j Z Z b V R m b F p j Y k d S d X V 2 V z h 4 W G J K a 0 l M R n E 5 V 1 Z W V 0 5 R a 0 t D Z F B 3 e F B Y U k p y Z E d G Z 3 d k M l U z c T d S T S s 0 V G t s Y X N H a U 5 C Z z d v b 2 0 1 Z D Y 2 N y 9 G U m t a c X R T V W V L M W J Y e W h K N n Q 4 M 1 M x W j c v V 3 Z u a F l Z R k t T b W h q Z D c 0 M 3 l q U H o 3 U W t m V G x q Z 1 V w M j d O S T c 3 O D l V O T I 3 d G R l d 3 h S K 2 p V R T N w c D V l c G N s V m R V N j h v U k o 2 d X k w c X F u W H Z o V V V S R 0 h K b U F F Q U F C Q T Y w Y 0 l C c j l R V U Z E c z J X N m J G T 1 B E U 2 d B Q U F P Q V B 6 a j Z q d j V Z d T I 2 R D N K d j J n N 0 U 0 c E d 0 a S 9 T N 0 5 j O T l F S E w v Z D B I R T M 3 Z k k 0 V 0 w x M m 5 V M C 9 x c m V N S D k 5 Q z B M K 1 l x d j l i d n B k N j R j U G h n W l h a T T F v M j c x O V Q 2 c D V L U 1 h m c j B 5 O S 9 V c T J l S E J v K 1 J w S y s v W H l T e j J S M U l a W F p N M W 5 1 d j N T W k p t d m 5 U S H h y L z l G U T k r Y 2 h J V D l m T j E 5 L z l y c W R m L 0 V 6 U G p 2 c y 9 6 N X B Q M 3 R Z O W Q v N E t P U n p 1 Z G N i V 3 J z d F h a c 2 N V V D F C a E 5 C c l V 1 V k 5 x Z y t j N l h V N n Y 3 d E d R a U F q M 2 F N d k t 5 b X B G Q k d q S V V W T m o w N W J k b l d D O W V u U m 8 1 T 2 p t M D Z O N 2 h z d 1 d r N U x i e H V y M F U v c G 8 z W V l D V l Z U V j Z Q U l Q r c W l x c W t h T G w 2 N V Z m S H k w c 3 J O U z l k R G R s e W 9 w b 1 k w a z Z j W C 9 Y c W Z p M G w y Z T B I Z V B r c E p k K 2 4 z S l d s M T g z c k h h c 2 J O Q 0 p h W G x N c H V O T 3 V t N E k 1 V 2 F I S 3 R s e X p j c H B r M k V m c D I z U X J O K 1 d h b 0 5 H N 2 N v S 1 R G R 3 Q 5 O D B Y T n U y N z l C b l g 4 M 1 h i W G U v b 2 Z p N E t I W E p U b F A z c n V t N j Z E e D N 3 S G J L Q 2 I x M X l n b T k 5 L 2 t h T G h n K 1 d N W E Z 1 M 1 R S b G V O M D A 3 V k R O T 1 p l Z C t B Y U h o N n N a M S 8 2 V X Z O L 2 Y x b X Z Q S G V E b m g z L 2 Z 5 M z g z U V F B Q U 1 E a G h C Q U 1 m c U Z n Y T R s b k 9 6 b U p U a k F B Q U l E R G 5 j R m c w T D E z W E t T c X F o c U 5 l Z U p E W F h 2 M W 1 S b y t a T 0 J C a j h 6 Y m M v N n F O W G w 2 L 2 Q z d m x K V F F S a m R m T j F T U z l Q d V N O V n E y U E t m Z T g r e D J o K 3 g y a H l 3 V 3 M 2 Z D d T c E p P U H J H W G t 0 d k d O b m k v U D V k d m x D U j E 2 N X p l N E R H U 1 p M W G F G R 1 R l O S 9 I c 2 0 r O F h x M D J i Q 0 t X M 1 M 5 a n Y r V W 1 K Y l R U e D l U c 1 V H K 0 5 l O D h u b G N 0 V j c z T T l 6 b G l r b 3 l D S 3 I x Y V l I S G 4 x Z m Z Y c D E w b j E z W G l S S n N 0 a 2 N 1 b V R r a y 9 1 O X p 6 O H R X c k p X e T F m V y 9 6 M n I 3 Y l N U K 3 l o b W Q y M G x w Y n N D T m d T Y k 9 l c 1 B 1 V n h T d H k 3 d G Z I S i 9 1 O T J o O H Z J c T J X e D J P W j F P b F p k W H F j Y n E 3 c 2 d h Z X V Z Q W 5 Y V m F Q e j B 5 L 2 t P N U p E M X k v N y 8 w M m Z S N S t 1 N 0 h K W n J 4 e V p n N j E 4 a 3 J M T k l M c j M 0 c H l m M n p V b E 5 q a z l G b z h P d 2 J Q T E M 3 R m k 5 Z H E 5 S W Q 1 Z X J l d G I z d U h I V 2 V U a j J w d D l h c 3 p W Z n Z J e n Z x b 3 Z P T z F j e F p m M m p l N z Z 1 M F l O R W F 4 Y 1 Z H U 2 R J K 1 l 6 W C 9 5 Z W w w L z F 5 K z l z N j N l b l B p O T U 3 O U R v Z F R O c H R k L z d y b W F j K y t R Z j I 3 N k l H N 0 x 6 b j R i e G 9 B Q U F B T 2 E 0 U m c 4 Q X Q 3 N X V w T F V r c G J P c 0 V B Q U F B Z 2 1 V e E d Q Z j d 3 b G Z w b z Z p O T Y 2 Y l h w b W p 0 d n V h N G F j Y X J p N H l M M 0 d 6 d z F w b k J M a V I 1 N F p L T H N k b 2 Y 2 O T h 0 V 2 V I a U l K R 2 4 4 M k p F T m 5 2 U E I 1 S i 8 w e m d j e k 5 m N l J x L 2 J w c X R t Z l g r Y 3 N s e V F O N k 5 k W k Z S W F Z l b W Z T R D d y a W t w T V V G U l h t T 2 N i c G R N c n B k T W t T W k t s e j d x Z G Y v c V k v b D I z U W x a Z W Q z T 2 l h d V d h e l N R b n h V V E x 2 R H R L V 0 x k O G t T U W 9 L R H Z J Y 3 M y V n J x W l l z W G E r Q k F 6 c n J 0 L 2 t y T m Z y V 0 M z V G Y y U G V V b X V 6 K 1 h s b 3 N K c j M v K 3 A w T j N z U H B j d X F 5 c S 8 5 Y l o 5 K 2 l K Z X M w O W Z O Z k c v c z I 2 S W p 1 N 1 J V Z k Z 5 b E p L a T d a c G Z S M m l Z M m U 0 M j h X L 0 w 1 R 0 w 3 M y t s U X d H N l p x c n p 2 Q k p E Y i 9 N V 2 F a Z j V p e n p 2 R D c z a 2 t j b F N U R n Q z Q U Z q V F k x T k N 4 Y X Q w V k g 5 c 2 p W d j R T c H Q y V l l x a D h P c G V R d F h l Y z V K V G 9 w U n o r N G R Q T U h Z b k 4 r V z Y r R W 5 K c W x Q c j A 1 N j h w R z l m d 1 p X c k 1 4 V l h G e W t r a E w z U H A v Z E 0 r W m R u W G h j V D k x M j R 6 Q U 5 H e n B J d z R Z T 1 V r M k 5 U W G E 3 U T V M V X Y y K z I y a 1 N I M T F 2 N 0 g z O X Q w Q z l 6 b H F s L z N 5 e H Q y Y n B E Q l l Y R n V t a j Q 0 R H J Y c j Y x d D B v S C 9 H U W N B Q U F E M k l B U 0 R Y e W l v S F l M U k N R W U F B S U J h T H I z d 2 V C M T N U Q T l O Z U c 2 S 2 J y M z d O Y y 8 r S 3 k 4 N 1 d W Z G N k b k t U c n J W M V c 2 b E d Q L 2 l P U 2 5 l V U 4 z Z V o r O W k x c T F M e k Y 2 M V N R b n k w T 2 1 l b G F 1 b G Z H e l Q 5 N n d W Y S t 0 Y 0 c v Z m Z S a 1 l x S m N Z Z E M x d D J k U E 1 I Q m V 4 L 1 B 2 d j d 1 Z D c z M C t s Z H F u N T Z r U 3 k 0 N H J 0 N 3 I v O V A 0 c H o v U k w z T 1 h 5 V 1 F 5 Z W t Z Z T l q d 2 l 3 L 1 A r c E N r L 0 t 5 b 3 F U T D J P N k t E Z j V x O V U z O T Z k T k 9 M a U V 6 e n Z P N T B 1 c l Y 2 W D M r R D F Y Y z U 5 e H l I K y s 4 c l R k T 1 d J d l d 1 M l R a N D J X e D l N L 2 t r V E h o M n B i b D M y Z H I 4 R k I x d T B Z d F Z t U 2 U 3 U m p i M l B 6 U F R x Y S 9 M V 3 l V U H Z r K 3 B 2 Z m 1 z K 2 U 3 c n J E Q W J k Y 2 U 4 Y k I z e V o 4 N F l P M G 8 y N 3 V 3 K 2 I 2 b 1 J q Z S t y T 1 V j U D E r c n Z m Y W Z Y Y V B E M z k r T C 8 x M V h j T D l m R W 4 3 a U R 5 M T N u T F p i U F p O V 2 Z l Q 3 M y W n Q 4 S n o z Z 0 9 Q V F B S c 2 4 z d j J R S T I 2 L 2 h 6 U D Y y b G Y v a V p K M m w 1 V X B u c 2 Z m b G V q c m o 5 S H l X M W o x V D d k d l Y 1 W T d W R 2 J U c W R M b F J V M S s 0 e m Z U R X A w a j E v c 2 t w M m 1 M d G x w b n Y x M n U w T i 8 v c j F C W D M r M 1 d M U G 4 v c T N 1 W G R M M X d G M l h x S F J I d W U 2 O C 9 5 M U 4 v L 1 o z W F g 3 e G l U c n Q 1 T j Z L a X F v L 1 B B T U F B Q U F P Q m l F W S 9 F S i t 3 Z D d G c F Z O U 0 N N R U F B Q U J R V j J w S 3 J K N m Y 4 Q j h W R l p j c F o v T T J i Y 3 J a M n V R Z 0 p i K 2 d X T G Z k K z d w S 1 N 5 d D A 3 Y 2 d 6 O W Z v N z M 3 U l F 0 V z d U d j F t b 2 1 o c W J 6 c j Z n d n d 3 R 2 c z b 2 Z t Y W t I N z c 1 V V k 4 Z D l x T n Z 2 Z T B 2 U G p Q d T N Z d H B F c X J L e V J w S V V F c l M z Y T Z 0 e l Z w b z Z k b W l y e H g 2 N l F r S C 8 2 Q k F i M E s r e n h v M j l T c H Z 6 d D h z c G w y Z j l w M U 5 P N 0 9 V W k 9 S Z 2 F Z b E c v U G x u c X Z q d U k y c l o 5 c D c 3 L 2 N Z b U d E e m x h S n B Q S m M 2 M l I v e n B W a 3 Z U M n h P L 2 x j R G c x N 3 V r c G 5 2 Z X F x N j B 5 b V l 5 e V d C c C t i T F J Z V E o 0 M X h T V E p z c n N U T F N q S W 9 0 R F E 0 R H J I c H U z K 1 B U O D N y M G p O c l d P S F Z H M 0 8 z Z E x z M T Y z T n N i d G p M e V E w U 0 1 Q T 0 d x a W d v Q U 4 3 b k 0 3 T V R E b m d H a 3 d t b z B K R G c y V T J H V 1 V 3 R 0 J R Y U d p e U x h V z h k M D c 2 W X E y N W Q w d l h R M 1 p k S 2 t 0 N z V Z S 1 o r b n J O T T c 3 M T Z 1 K 2 V Z M E 5 D O V A y Z n J O e F J x M m Z K T l N r e U l W b k N 3 V 2 Z t R n h i c m o z a m Y x M 0 l U c n R H a k p H a j M 5 N G 1 m N z F E Q n I 5 c C t h T m Z 2 U E 9 2 c 2 1 2 b j Z I R W h P a X R T b D N t L 0 l L a X J S a D R 4 Y X R Y c E 9 u N W F 0 e V Z W M X R W V k p D R z k z N G Y y Z n J u T E 1 I e W 1 R e U t p S W l W S y s v Y 0 x Q Z S 9 t Q 2 0 z c H o 0 b m Q 1 N D d 6 d D F 5 V T V U a D R 5 M l N r d U 9 V M G h J a 0 l L R H p U c m g y S j c 3 L 2 Z r R E F B Q U F H c 0 5 2 a y 9 D N T d k d D N l b W J E U j B h R 0 t U d 3 N 1 S k V 6 Q U F B Q W N M a U t q N H R T Z k Z 5 V S t 2 Y n E x T 1 J 6 U T R L R F Z G b H A x W m g 3 T D F O M n A 5 U V d E Y 0 h L e W l v M T l m T T V D Z 3 F 5 Y U 1 p W i 9 U M z d C d y 9 x c H R H M 2 5 x Z n h 6 M 3 l p Z X g 5 K 1 R 5 O C 9 l N k 1 x S 3 F z b F N j R W h l e C 9 Q T W p z b T Y 3 W G 5 i N W J S d U 8 4 Y W F Q R n h V Y k t Z V F R w d n h P T W F j Z E V K d X Z x S z B 5 U k p S d y 9 z c X F N S G R x M j N u Z 1 d M V n N 2 c G R H b j R P U U 0 x Y j h H c W Z k N 3 Y x e m R M R V J F a H V 1 a T h 2 V j F u N T Q x N F h N T 0 h E T k x s b D d v N 3 Z W d 3 V s e V o v T W x z O X U z Y z R n T y t J M U t a T m h P T G l J c l Z x e m V Z R E 9 u O S 8 z b m p o e G 1 h L 1 p u M X V 2 L 2 N O T F Y y M l V V R k J a b D A 1 N H B S R G N z O D l Y Q z U z S i t P c z J Y O H F M N z l J W l d X V m 1 q W D d U N j F a N y s 3 Z X k 5 M G R E d D l 6 e D R W S 1 N J a V d K S V d F Q k 1 s Z 0 1 I a G U v O U 9 r a j M v V 0 1 Z T z Z x Y X l z V W t G Q l p q M D Q r a E x k Y 1 B z c m V 1 b j E 2 Y n J 4 M n F G N j d L R X I 2 a H o v M k l U S j Z 0 a z l R K 2 V j U G J E T y 9 y a l l T R l Z Y V z N Y W E E y O X I x N j V L V 1 N 3 b V p Y W k k x a m x u S G F X Q i 9 U d X J S L 2 N P K y 9 3 c 1 I w Z U g 2 N 1 l i a D J u a 2 l G T T B a O T R L T F Z t N l h n c 1 h y Z E g w Y m F X U 3 B M N j l P d W 5 V a y 9 v M H k v Y 0 9 B Q U F B a H k 5 Q 0 1 Q a G N 3 Z G E 5 b 3 p S U 0 R t S n R C d 0 F B Q U d C L z R 1 S W k 5 Z F p M b z V T V U d L U H Q y M 2 U y N k w z Z W V Q Z G J s W l Z W N m w 4 W G 4 2 a V l O c E Y x M 2 p 2 M X B E N H F L N n R V Z X J z a 0 d Z M E d W V l M 0 U T d E U W t M b 2 Z C d n Y y a D h W N j Z m V 3 Y 5 b n V m e W R O b W U 4 Y l o x Z W Z 6 a n g 2 U X h X T F c 0 S U Z k b G J O N V c 3 M 3 J M L z I 5 S W t j R 0 d k U z F j N 3 B u T F R H b j A 2 b W R P e X R V V l Y z a j J T Z E p S M 1 J y T D V 2 Z G 9 m V W J D c F h a T V h u L z M 0 U j Z k T T F 1 c H d X T D F x a T Y y c X F R a 0 t E R 1 Q v Q X o v N z d 5 Z E k y N j g x V k 4 v V 3 p P S V E v Q k t p d H J 0 S D d q R n I w O W N h Y i t u N z M 3 R G 8 r c V R 0 c z R m c z l N Z X U r R k V u b 0 x 2 V X E x M F V S R k V l e U t y b V h W Z G U x O W Z l M T F R Y k h E Z 3 J n a W l B b 0 l J a z J R R l F 1 O U t D S z l T M C 9 2 a E N R e n l j e j d 4 K 2 h r e G d R S W F T Z U I 3 K 2 U 2 d k R 4 e n p w b H p u c F B M Z m Q 5 T T d u b W V Y M j d l Q 1 Z t d E 5 u M D g 3 W C 9 L U D F F a 2 k 5 b W t o T V l 4 K 3 V 5 a n g x M 2 R n S 2 V 6 Y n N N d S 9 i U n F p O T U v N H g 1 T m 5 2 c X R K S 2 x C Z k t S Z W Y v N V d O V 2 9 Z c W V E Z 0 F N W D h K V H l 6 V 0 1 5 S 2 l R b F R u M T V 0 e T F 6 U H o 4 O U g v M z d 4 Y j F x N W V x d G 1 6 M X V s Q T R k U 2 R l Q l F x d V o v c z g 1 M V R 2 T 2 1 j W H I v e l h z a 1 N W Z m Q r S X B y R k 9 o Z j c z S H Y z e S 9 U Q m Y w N l Z Q a G 5 B d 0 F B Q U p 3 T U l S Z 0 1 s N V N j N W R x T 1 o v R m p B Q U F B M U t E e V F x R H E 5 c 0 9 L e m Z w b T Z j K 0 t p d z A v N l h w Z W 8 w Y j B k M j M v M l F r V z h K Z U p D R z F h T n R T d E 4 x N n M 4 a F F X R l d 2 c V o 5 K 3 B V N G R t N n R X O T F V b H J z V m p N a 3 F U d z h H R G R l K 2 V s N V o 3 e j h G T W Z 1 a V l 6 L 0 5 Y T U 9 T c z B j O D Z L T X Z 0 Y n R X e W d p Z S 9 j Z D l M N 2 5 r e T N M a T I x Y 3 M x M m J m a G x 0 d 2 E 0 a F J 5 d m p K b W g 0 S k F B U G V p M l Z s V m Q x T D V 0 Z 3 J 3 c 1 p w M G 9 M T k x 4 L 0 V J R k J m c l Y y c j J 6 c 2 8 5 c j J P R H U r d W R k b D J 2 O G h 3 d T F m Z G R o a l I v M 0 Q z M j l Z S T J t e i 9 4 Q l g 4 M W Z y Z j l P V y t y e E h w d X R X Q 1 V s Z G w x M j l R c 2 U r N m R O Z W x q d l R w a W 5 I d D F h S 2 J G Z G d z Z X h k b T B i S 3 l z c l Q r d C 8 y V j J t a H B J U 3 U x T F R z c 3 M 5 M X J O Y k s 3 V n Q z V W o 3 Z j A r U 3 p W Y W l S e D h Z S 1 I r M 1 V Z Y n p G c T F U M 3 Z F V H J 0 Y 0 Z C V V U 2 d j E 5 S D l Y U H J Y c 3 p L T 3 E 3 M 0 p 5 M V F i R X k 0 Y T g w O E F B Q U F v Q 2 9 J d 1 d D N F k 4 b D B n Z 0 V B Q U 9 E c 3 N H b k x m b z E 5 Z T Q 3 T V p y T 2 V m d n k 2 T X V 0 a W x l Z m 9 N Z W Z 2 d 3 h G L y t h T i 9 p K 2 J 4 S i s y M n l z b k o x O V R Q d m x O a W 0 4 W W V J d 3 h Q e F d 3 M m w 3 d C 9 6 d l N u N V h E T H d B c X R O a j M 2 c j Q 5 a 3 N a a V Z r c H F 0 S 3 k v c n J S d X Z 1 Y 0 R q U F Y 1 Z T V W L 3 J U M X Q z S E 5 M d X Z V Z D E 5 R m l H a m h 4 T j E 1 R 2 o 2 W H J 1 c V J 2 V X I z Z W l Q c G k w U V B N W H I v Y 0 l 3 W G J 2 T z F v b U J L e X J F a E p p d F g 5 L 2 t 2 Y n V U M U t Y a n B V Y k R Y b W 1 D Z 3 V 0 T 2 5 J M F R V T U d u b n c 4 W U 1 m R X B y c j l a c y 9 1 d E 9 X c n Q y b m 4 3 a U 5 s O W 0 v W m N V a V o y Y 2 Y x N W 1 0 M 2 x I d X R 6 Z H N P N k t W L 2 Y x S H V z Z l U v N z l i N m 4 4 d U d Z R X Z u d l N L T H B Y V G t Z Z i 9 l a V I 3 L y 9 h L 2 R z T k 1 q Q k p P a 1 p r M W l k V U g v a n E 3 W G Y v N X Z B U U F B Q U t n d W h H Q X d u R W N u R 0 N F W U F B Q U E 2 c U N V U D l Z c H N w d 2 t T S k t r T m V 0 M z Z w V 3 h N M l M x M n Z U W U F 5 U F Z 2 b T N D U 2 M v O V U y N 3 V D W D I 5 e U R r d X J s V 0 x C d F Z U N 0 J r S 0 N R b D B i V 2 R t N W 1 u c 1 c 3 T 1 Z t c G F 0 L z d 6 O V Q v M S t L R m 1 2 d i 9 t b G J M W m k z W F h i S l I 0 a k R O U F R j L 1 h 0 O X h 1 V m 5 K e X B w S l F z S m F k a 0 t T V T F X N U w w M F N k T F h P Z D V l V m t V S H h l a G 9 D Q i 9 S V V d H c U 0 5 N T d i U n F 6 W G F 0 W G I 5 V H Z Y d T F W V 0 d o V m N l U 0 1 q W G s 0 c T Y x O T l C V j B L a G h s U G J 2 V D Z y V m U 2 N 1 p z R k 4 y d T B Q T k V t T E t I S F A 4 a 1 d D M m F 0 b E F y V n A 2 L 2 p k M E 5 D b F R l L 2 N u Z V h R Z V N s S l J r V T M z M 0 Q 1 T U R l S W p 5 N z F m e j I 2 d E 5 l V S 9 E N V h a Z i s 4 a i 8 5 R j V Q Z H F V M j Z I N F o 5 Y 2 h B Q U F B V U p j U W d z R n d y Q W t H Q U F D Q X V x U 3 c w S 2 9 I b n B n a 2 Z 6 O G Y r Z n Y 3 c U x E U X B p M 2 J E c 2 h z T n F s a E 9 h R 0 J 6 V m F p N l R P K z E y Z X p m c F R E N G R D O W Q x N n F Z V U 4 2 b E R s d j h w U W x X c k 5 o b D h K Q 0 E r W H I 2 e V d y d F V S N z l o M V Z m b j Z o T 3 J a d n F n N k p U U 1 J K S 1 d u W i t t b k Y 1 b F B Y V 0 9 S Y 1 M y b j d y c 0 9 h O W R Y e V U 1 N G J G a H F z S V F O U E h U Q m x a e C 9 Y L 0 1 Y c k 5 Y Z k J h b G 1 0 e F h y b D J W d G N u V 2 c y Y T R u Z U h 2 K z E x d j I 4 U z F k Z j J V K 0 R M K z Z x b 0 N C L z J S M E 9 m Z X c y Z m k 4 N k t s U m R P a l Z Y N D R a U m F 0 Z 2 d V b z B i U n F 0 e G 9 5 a k Z 4 b 1 I 1 Z E t I O T d h Y U J X c n Q r c D E 0 Y k 4 w d l B Q W G 1 E V X R P e T V Y Q T Q x S z R D b 1 d G Z D B L N U 5 J e T F m d V V Y S n l a b F N M W F N D T 1 J 3 T 3 p m b D Z s Y 3 h t a z l x M W F T e E p T b W d V c l o 5 L z N h d W Z W b X p S c 3 A 5 K 1 U w a E l 3 Q m x k M D l m W F d 5 T 0 c 5 e m 5 w O F l B Q V h 5 V U V s Q T N j e k d h V G d v T D h s T k M 0 N 0 x H L 3 V u c j A 2 e D Z 2 c m R a a U 5 X M 2 k r Y j V Q U H Z 0 T z A y Z i s 0 S H J 0 Y 0 p R L 2 x o T U F B Q U N v T E V J d 0 d P N F l u V 0 F B Q U F D b 1 E v e j h m S l N W Z l Z 6 N 0 1 2 T m M r e U l p Z 2 5 Y T D l S Y 3 J J c U x z T 2 t X e j V x N 1 E 5 S m s v e U 0 v U F I 0 O C 9 P R k l Y R H V o V T d u W G p Z c 0 4 x K 0 V p c U R o N H E v V U 4 v Z U h p U U x o e l F V M 2 V N S G l L V H l U b E t M a W s 1 V T F N L y 8 3 N U N k Z T d Z Z F Z n N 2 R o M C s 1 W G 5 O b T h h Z E 5 B U m J 1 W H F i W n M 5 Y n B X M D d E c 2 x 1 d D Z 0 W G o 5 Y T Y 1 L 1 p M M W N T d D Q y a l l r Q j V L Y U J 5 d H Q 4 Z l A w d 2 N m T H R U N H l Z c z B v R j k 3 U G Y v V W p Y c i t x U n N W S H g r a H h n M m p Q T H J F V G w x U H Z Q N T U x K 1 Y 2 N 3 o v e j l l U n p V M X o 3 d T N a c V h x S D N H K z E 0 Z n B F a 0 t h Q 1 c x Z 1 B M e X l 2 U X d j T 3 A 2 d D Y x c F V K R G 5 W M T d s M T N T V T V P b U x O R k x Z N z V R Z U h p U U h y a T c 3 c T J s O X V n R F Y 4 b k g y O X Y x Z X Q 2 a X R S N 2 p F Q z B X a T g 3 d j E x N z l l c m Q z N 2 N 2 S 3 l 0 T T d F K 2 J W Y X A w Q U F B Q T R 1 e E d D d 1 Z B M l c 3 R n l j L 0 1 s T 2 I 5 V k d C c 2 R a b k J G Q U F B Q W d Q V G x 0 S C 9 K Y m 5 k S W N r Z 3 l 5 V 3 c y b m Z U Y z Y w Z W R y O H p N U E Y w M X Z M Y 2 F O W X c r N l h u R E x 6 M V B 3 e T g 5 V H l V b G R o V V h s O G h z T n N u Y n U r e E h z a T R k b T J 2 U j d C Z X E 0 U 2 x P T H p J a V J B Y 1 B w M m 5 Z a 0 8 0 Y U 9 x a j d T V W M 0 d G 0 v W F J K U G V 2 V S 9 m T C 8 5 T m k 1 W n M w S 1 d E Z T B x U 3 p 1 L 2 Z v Z H p 6 V C t m S 3 k z b 3 J M R F J R V T Z a L 3 A 5 U z B i R j E 5 W l Q 4 M W F o a F Y 2 Z W V v V F l G L 3 J I T 1 Z s M W R R S y 9 j T E N R b l E z Y m N O V T d P b X N h N T l a c k 5 a Q z c 5 O H Z s Y n U 3 e T R 3 d 0 Z l K 1 B x Y 0 9 P e T h k M m x P W E R 1 M V p a b i 8 v U G 9 r Z X I w L z I z L 2 p 3 U z g r c m Z J R U F B Q U R B W D V n Y 0 J m b k 1 H N E J o O X U 1 U D B 0 M F B 2 e T l K Y X R R Z 1 N s U C 8 4 N G p C R l F F Q U F B R G 5 G c n Z k Y 2 N x U U Q 1 N F d M d G 1 n d H o r W X E 3 d H V I N m J y U m c 0 d 3 V o d 0 F B Q U F B c D h E S 3 R U R F V z U 1 M z O W N E a U d Z V U l B Q U F B M U R Z Q 3 N E U G o 3 V z J S S k J V V U Z C b G N D U U F B Q U l E V E l R U 0 R v W k p T M 2 R Z R G l 5 V U V B d 0 F B Q U Z D M z J X d 2 x r b F R 1 S 0 V z Q U F B Q U F k U X N o R 0 F 6 b D B R a 1 d S d 2 d H Q U F B Q W 9 H N D d l Q 2 h a a 2 h R V k d X S n d K U U F B Q U F C T 2 h 4 Q U 1 o a 3 B L e V h S d D B 3 a 0 d B Q U F B b 0 s 0 e i 9 m a 3 h t d F c x Q V F B Q W d E c V B F Q X l H T 3 B a V U d v S 3 h K a G d B Q U F D Q X V p N 3 Y r Q W x K a 3 N u R V d t b 0 F B Q U J B W F V j S U J z U F k 3 W G F s c E p X d U N k Y W 9 R W l N C M V F B Q U F B R E E 2 U j A 0 b E N w S n N s Z 0 l 3 U U F B Q U l D N m p o Q U 1 o a 2 x K e l p i Z D d w d 2 h F a D R l e E 1 M U 0 F B Q U F B T 2 9 C N T J j W X M 0 V 1 A w d 0 F B Q U V C Z H g y L 3 R N T X l 4 N U F 6 W G R n U F d B d 0 1 B Q U F C U U Q 1 d 2 9 z R X F T d k 1 4 O G 5 B W U F B Q U R x T 2 4 1 c m g y R 0 9 K W m V P U W 1 3 U V J 3 Z 0 d B Q U F B b 0 8 0 N 2 Z D U k 5 r c G h r Q V F B Q U F O U U R o R 0 F 3 a k h z M 1 Z 6 V 1 p B Q U F n Q U V s R V F W U W 5 X R H d o R 0 F B Q U F J Q j Z 3 Y m t X b U x l M 3 h l Q T Z B Q U F B Q U p 3 T 0 l S Z 0 1 r N X h h M m d r V 0 h 4 d H B Z Q 1 V B Q U F B Q W N I c k g 4 d 3 R k M j N T Q 0 F R Q U F B S F V m S V J n T W s 1 e F N H b 0 x G e F l Z W l d B a 0 F B Q U F B b k 4 3 Z S 9 V b V N 5 U 0 Z K O H Z Z a U J B T U F B Q U R x T 2 t J d 0 d D W T V O Z H U x S F J m T E 9 F U U F B Q U F B Z G Q 4 Z k d a a D h m U W 5 C Q U F B Q W d M c U 9 F Q X l H c 0 5 t S 2 x a d W J M M G t 5 b T A y S 2 l R b z F 1 Q 0 l B Q U F B Q U 9 E M k h j M G t 3 K 2 Z y N k d G c 0 l B Q U F B Z 0 5 N a U J J T W h q a H h M Z D I z S F J v Y 2 J X Q W t B Q U F B Q V Z N e H Z t L 2 U 1 V W p C Z l g y K 0 R x d 0 V B Q U F C d 0 9 v U m d N S V Q 3 S 0 1 U W U d F S X d B Q U F B Q V B X R F N j N T V p S D Z F W U F B Q U F F Q 2 R S d 2 d H U T Z T a 1 p M b T I 0 M k 1 K d 1 F B Q U F B R F V E d z d U b j U x Z 2 p F T U V B Q U F B N m p w Q 0 1 C a k N 2 U k 1 z a m h B T U F B Q U F R R D F p T X B u a z d X M H h 1 Z 3 d B Q U F B Q X A w R U l C a 0 1 r c D V W M m d z W E d o Q m x Z Q 1 F B Q U F B Q 2 N B W W R E Q V F H K 1 J s Y 0 J B Q U F B b 0 F J S X d X Q 0 k 1 T l J N M T N a O G J J U 0 J s U U F B Q U F E Q U d U Q 1 o 1 T y 9 I S 0 V R Q U F B Q 2 d Q a U F F Z 3 l H U 1 U 5 e k d J V V l 6 R G h F Q U F B Q k E v Z U h u U n l j W U F B Q U F V Q j h R Z 3 F I V z J X e k Z 5 c 3 M 3 S V V r e W 0 w M k t p Z 2 9 4 d U N J Q U F B Q U F x R G g v U D I r a l N 3 Q U F B Q U J R Q V l S Z 3 F I V 0 h q N m E 1 d G h t R k N B Q U F B S 0 M r O G F j V E R B Q U F B S 2 d Y Q 0 1 G U T Y x S l M z V V l o e G p J S 0 V R Q U F B R U Q 5 W V p M a 1 J 5 Y 1 l B Q U F B V U M 4 U W d x S F d K Y W R t d W J a a l l 3 a k J B Q U F B Q U 5 R U G 5 U d T F r T 1 J R a W Q x d W R D a 0 F B Q U F B S 2 9 B U U R M V X V P Y V c w R X l 5 Z V R q Q U F B Q U F B O V l o R G t z W E N S M m t B Q U F D Z 1 B 1 Q T N k O V M 2 N U 5 S T T E z W W N u V 0 F B Q U F B Q T Z v b V d 6 Z U 1 s a D B r R k J W Y W p T d 0 V B Q U F C U U F Z U m d x S F d N U X d R Q U F B Q l F I d 1 V G K 2 t t U 3 J G Y W J 3 W l V B Q U F B Q X F B a E N N T l M 2 N U Z T M 2 N Z a U V Z Q U F B Q U F E c U N i d m R M c E 5 K e X N u S k 4 2 e U c x T F F j L 2 J S e W k 1 S 1 N N M D k 2 e n R G a k d m c H A 1 U m J s N W x a U G 5 U d D J I d G E z e X p h c X N K Q U 9 P Q U F B Q U 5 R d m h H Q 2 9 W V F p i c 1 k 0 Z k w 1 Q W t t Y z B t U l V R R U c x d 1 J B Q U F B Q U Z U T W l S T k Z r c V N r M U d 3 Z H p 5 O D B w S V p 4 N z M r b H N l L 0 1 r Y S t Q O T B u U G V X M 2 N M R T J Z d k V q K y 9 u N 1 Z j c z h w b i 8 x U E V 5 W X Z r d D N 1 c U p i c k F R Q U F B T F h G e S t n Q 2 N H N D V m Q 1 R O d G Q w Z 1 B z c k F T Z 0 F B Q U F E Z 3 p C U V d P Y 2 N n b W h 3 T 3 J W c X p Y V U 1 I Z G F 2 V i s 2 O W N 2 V T A v Y j l 5 a j l 1 M m F h T z J H b l d X T 2 Q w a H N v Z 0 1 I V T d W e j E y S D E 3 T j V L L y 9 0 K 1 k 1 b H p 2 S D I 4 T l B p a X J w S 2 t U e j c 3 V G 9 V R j V Z O T I 3 T j g z V V I w U 2 0 r a m d v U l Q 5 O H V 0 Z W R l d l N V b X Q v T G 5 0 U F N l c l p 0 W l d D Z 3 d P c T h H U U F B Q U J B e l N B R V E 2 M 3 l H S V V Z R z J a Z 0 p R Q U F B Q U J 3 W m 9 y K 0 N N R k N R Z 0 w x N 2 J K Z m F q V U V T M G 5 M M X J n U H Z s W m d v S i 9 T M D N N M G Z j W V B a Y z Y 1 K 3 F y K 2 1 q M T N w Z n o 4 Z k h U b 1 V K c W 1 I e X A 3 V G 5 D S X Z 5 c 0 V t N 2 R v c m J 5 O E x B b 0 9 D d E N o d z Z r S 0 R 3 O X l i Y 2 Z G a H F s R F l o U E 5 u c m R h a 3 J S e D A x N X Q z T F M z M 0 5 v b X Z I V 3 Y y a E N D Q V F B Q W 9 B N G l C R U 9 0 U 2 s 3 T m N t M 0 h z U j R Z Q U F B Q W d I c W t x T W k 1 S m x h M 0 x p M z A 0 N G 9 0 M n J z L 1 N T M m J 4 O W Y 0 Z l h O e j g v V 3 Y 1 e i t S b D V k W k U 5 K z V W e G t a Z V Z y N n c 2 K z Y v K z d o c 2 x p Y 3 F 4 e l k 3 U T Q 5 O W Z 3 V X B h U m w 2 O D F Y N z F C a 1 J M Q S t u T E p F R C 8 x e m h L S W l R M D U 2 N 1 p 1 d X V W Q W p o d m Z S R m R l O T V M R X R P U 2 Q 1 T E Y y M l V l M 2 J K b W p N e T d k N T F w U j N R b i s v L 3 d N R k J m a X F T V U p N e l Q w O E F B Q U F V Q V d z Q 1 l a Y T V S N k N 4 Y 1 p F R 0 Z n S k F B Q U F B S n l a d 2 t K b k o 5 a U Z B e m 9 w T m p w T V k 5 K 2 V Y Z V A z e k 0 4 d j F B T l B m S 2 p j M 0 J N Y T g r T G Z G Q n N U c m 1 K N 2 l i N z V k b 0 5 l Z j N P V 2 E 1 M n U 5 S X h j V 2 E z R n V t N 1 V B S F h 0 M 0 V K Q m d m N 2 F z K y t Z b m 5 q M l k r W G 5 G M V R x M 3 U 5 T l h D Q 3 o y Y X h 0 T 3 c 5 c D A 1 Y m Y 1 Z S 9 2 N i 9 w b j Z t Z k x s S j l m b 1 B 2 d k d T N C 9 Q N S 9 x Z k d R Q U F B Q 2 c y a E N D b 1 Z h b H B K V 0 9 R N H l O Q 1 R X d 0 V n Q U F B Q U E 0 T T l i a V l r b F N j T E M v b m 5 q a 0 d 1 M z d Q V W 5 q S n k y b z B Y c 0 d C d n B w M U J W O T l m N m I 5 N m g 1 T T J m W F d h Z j J 6 W F Q v M 2 N O b E 1 w b G t z e m x y R 2 o 5 N W 9 Y e D h 2 S F R u c l p k S W t p S W l n d l h p M H p j c F B D e F l S V V h G W j N 6 Z m 4 x W n U x Y 1 p O Z S 9 Y U X Z W Z X F h K 2 N X R 3 Y v a F F s Z V l 0 b W I 5 V G 4 y N 2 J L U D Y 5 V W x V b i 9 Q Y V Z k T 1 R B Z 0 F B Q U 5 X U G N Z a W 9 W Y W 5 1 S V Z n M G E 0 S U J B Q U F B c U Q r c 1 Z t Z V k 1 T 1 B s c G N S M k N S b z V 2 S S s r V 3 J C R 0 x W c z B y T k g x d 1 h i d F B h c U p I e T h 1 O T l q S W 0 x N z l v e m F i S E E 1 c C t M V X Z s a m x u O U Y z a l h O d T l l c l R X O D A v Z G V O c D d 4 c 2 V G e T h 2 Y m 9 p R U R 1 e X F 4 Y l d Q Z C 9 l Q U h l b W 5 N R E 4 x M j g y Q z l N b m F H b W l U R T Z J a 0 h S M V h 5 a V F B Q U F J R G F R U W l H V 3 B X Y W x 1 U G F q b 2 t r Q k F N Q U F B Q l F m O W o r Q 0 1 H O G Z a d 2 Z w V y s 5 Z W J B M m J m b G R Z O S t a c l p U V U x O M X k 0 O E F h d W U r b G c z d W 9 X N W N X c H p 6 b n M 1 a y 9 5 b W 9 0 M W 0 y a k I 1 M 3 l 2 R k 9 0 R C t h d W R j d U d l d X p C V V R L W l R H c m N L R n F Q U F R C U 3 I 3 N H h V N y 8 r d G s 4 a E l R R j Y v W V Z i R l J U a 1 g r R m 5 B Q U F B Q U l 4 Q U N J W m F V M U p p V j N i T 2 N V b V M y V 3 h X V k Z U R l B u d 0 J B Q U F B U U Y z d z V 6 a E V I M i 9 u U i t t Z 1 F E O U 4 v d U F C a l h u N 1 M w M z l m S m x X c n R t d W w 1 N j V X W E d 4 N G R W N j M 4 U j J D V X B z b D N E S 2 M 3 N z U 5 b W N W R k Z w M T h m b W R 6 K 2 p h b T d j Z W t D V F p i Q 1 V l M j V K a 0 5 w c 2 t T W G E 3 W F N s c E 9 U S 2 J 6 U 2 9 w c 2 N 2 U D E w Z T c 5 e H h W Y k V 6 M V B p Y 0 F B Q U J R M 1 F q Q l V H d V N V a k p k M j l H U k l U S 1 p U Q V p X Q X d B Q U F B Q m 5 4 a l V P M G N m e m 8 v U 1 R E M S t q T G g x Y m F Q e U h D M 1 R U S F c r b 1 J i T j R E U j N j W G Y z T 2 E x Z X R n Z G k 5 a j B 6 U X d V T 3 B K N m 5 O T 1 E 3 e H N x d G Z P T 2 4 3 e D c x M n A 5 c T J i d V N 4 Y j l X N j d W c j N 5 e T V a c l R h U D d U O X Q y M 0 Z R N H l j d j B x N 2 R S M 1 J C d j Q 3 c T N 6 Z F J r e j V l c k J k Z S 8 x e X R X a l R R S l l P N n E y L 3 Z S T V Z F c y t Z e k F B Q U E 2 a D V D T U 5 R Y T k v W E F Z b G d Q R E F B Q U F F Q T k 0 e H F I N k Y z M m 8 v V F F R Z D N V c j A r a V Z x M 1 p y d G x m c j l T R U R 4 Z H F 3 b 2 N M S l V t Z E 9 6 Y V R K T V h G a E t 0 d m 4 w V D E 3 N T F Z c W Z z W E Z 0 c l V v b G 0 4 U m w z W n Q 4 e X h U M m Y 4 S U t 2 V n B q d H V H V k x t M k 8 4 S F U v V H B G O S 9 M W G 1 J d m M r d 2 Z k M X l x R W N Q N z Z J c n J Y d E x 0 T n c 5 M m J l L z d Q V W t Q U H p W W m 0 3 Z i t y d G p v T U w z N D l F M 3 E z N 2 U 5 S k t u d m V l M D B i O U U 2 e l p t L 1 V 1 O V B X c U Q z S n k z U V A r K z Z Y Q 0 9 2 S 0 Z z W E F B Q U F Z Q 1 J D T U 5 R Y W o v W E F D T U V B Q U F B Q T F E T l d t K 2 M 0 e E w 4 S 0 N 2 V F Q w R U h k T k h S U U 5 5 V 2 5 a T 2 5 i N z M 2 U k p H M 2 F z d C 8 1 N z g z N 0 Z S a m d X K 2 t R V E p L a W 8 w S j F R Z i t P W m Z i U C t t c U Y 3 S G F I e n U v W G 9 j e l V q Y U F n d n p P K 1 Q y a E l n T G J 2 T 3 F 6 a H c z c H A 4 T U J 1 O G p L Y n R X d j N F Z G Z 4 T G g y Y n F X T m l F K z N h Y z B R N 2 R 4 L 1 Z 4 Z W Q z T 3 Z P S E F R Q U F B R 2 9 Z S V J o c V R X c T Z X e W R Z R k t N e U F B Q U F B T l F 2 c m h E T T U v U W Z w Z U 5 p d z N Y c l R Z T W t T Y m Z X W U U x M n U x M 2 o z c C t y b l g 4 R V Z H U G V u c T B u S G h v b H M 5 b X M 5 S X h j Q l F Y N m F l d T J n N U l r S H g v d k N s O D N L a k p V L 3 g z L 2 9 L N j Q 3 a V V 0 V 0 x 6 K 3 B P Z G R l V m x 2 L 2 V 1 e G E 2 c j J F Q U F B Q U V B T k l R U k R y V W x P e l h K d H g 5 S U p C Z 0 F B Q U t D Z U t T N H V r U 1 I 1 Z V Z r T X J z U 3 B z T k N x M T h i T j B y b 0 5 1 e F F X R m l S S l d y N X F x N H F z T m o z N T B O V j Y 0 d G t w T 2 5 n b 1 J a S V V G U m 1 p e G 8 y a U t u V 2 Y v b j N i N i t v c i s 1 W F o v O V R 6 b j F T K 2 V B Q U F B S 0 F X R U l L a D F y a V B R N H l O c W I 3 R m 9 R R U F B Q U N n T m p q c 0 R r b V M y V 3 c y N V A 2 U D N E Z E M v b j Q r a 3 F R R E I x U D A 0 c i s v V U d w Y X R s N T k 3 a G J O b U x O Y 0 J Z V l c z Z l c z b 2 Z y W E M x U D F q N G N u Y U 5 p U T d 2 T D M 4 N V d 2 a j d k N m R t O H B Y O S t L Z D R L N W l 3 d 1 B W c 2 Y y V G N 2 c 3 Q x a U 0 r V G t B Q U F B Q U Z j V n Z y S 2 c x c V d s d T R 4 Q 2 p H W W N J Q U F B Q W 9 I N n g y K z J T S k x Q W m R K b 3 p h M G F I e E N a c T F q U l d j K 2 V 2 M X I y U F R G Q m h Z W k h l Z X U x T z l l a l d 5 b l Z P N T Q 3 T j l j N i 8 3 N U x W Y X R Q S D A 1 W X F Q U 0 5 I L 2 Z z a 0 t q d 3 N 1 T n h y T H Z 2 c E 4 3 M z U z b G N x S 3 J K N W J B T U F B Q U J u Q X p y Q l V H d V N V a 3 J I S W N i S F J o a F l D U U F B Q U F D Y 0 9 i d m R Z V m d B S m t t Y n Q v M n U 5 e W N 1 M F A 3 Z m s z V m V 6 e l o 2 N n V G c k Z C S V N V T 2 E 4 M X E w Y W F 1 S T c v O V E 3 R S t a c i t v d 2 Z O U C t i O W J y a G 1 2 T j F 5 Y 0 J 1 Q 2 d r S j l E Z z N O U z F i a F V W V 0 p U U 0 9 W b U d S V m J 2 M k h G R k p p Y j I y S G d r Q U F B Q 2 9 V W V J n c U J W W j J Y b X V i M D B H Q n Z w W G V n d 0 h B Q U F B Q U J q R j d u Q V l N Z 3 B 4 L 1 M r N 0 5 X U D J j d j I y W m I 5 Q 1 F n T D A 1 T V B Y Y U 1 q Q X J x Z D h U M 0 J 3 Z 0 o 1 O T h u b 0 5 H O X h k N z A 5 Y W 9 F b i 9 Y Y X o v V G w y c X Z y M 2 I 2 Z W x I c j V X M 3 Q v U F B B V G R j Z l l G R 0 R P L 2 o 4 Z D Q z M 3 A y a l J n M U w x d y 9 i d G Z l b 3 B z L z R v Y 3 c 5 c k 5 i a W F u Z z Z B Q U F B b 0 9 Z U W d x R l d l S 3 d I e G l o R U F B Q U F B U F d R d m N S Z T Y r d G d G U l h a T k h u S 0 V o M C t t c T V S V i 9 i W H p k Z G R V S 2 F i N j F S N m R H d W x q e W M 4 c E 8 5 K z N L V F B a L z J v e G c y a V h B S F k 5 T W 1 Q e W N l b j d C Y 1 V I M z l 3 b E 1 m c l B Y d V A 2 c 0 R C b E R M b j J X e U V Z Q U F B Q U t q Y k N N R l F L e n p Y Q X d z e n N C S U F B Q U F B c U J 3 a k 9 z R j h m Y j M x e X Z P M 3 l H S X l L e W 9 x c E Z M W H N G a k 1 H a n F 3 b X d a Z j F G V U 9 o O E 8 x U H p E U X I w T H Z 2 L 3 l T W G 5 y Z 0 g x Z V U y W C 9 G Z F M 5 V n F o N E F B Q U N n d G h D Q 2 9 W W V F n Z 0 V B Q U F D b z d 4 e D J o O H l t M m w 4 V E x M W U N u N k h l Z l B X T z A 1 N 2 p Y T S 9 z e k 9 x Z l A v T z V T a D B E Q U F B Q T Z v T G F I M m F P Y z F K S 2 V 1 a z R 4 S m d v U W p B Q U F B Q U E 5 W S 9 K S k p Y O H N k W X h B Q U F B Z 0 x x U E V B e T F J c 1 d 0 R T R 3 M X d R Q U F B Q U R V U n l h e n l X T 2 N J Q U F B Q U l D N m p S Q U 1 0 W U p 4 a U F B Q U F B R H F P N 1 B a T E R 1 Z F l B Q U F B R U M 5 U V F p R 1 d w R 2 F W a m 9 P T V p a e G l B Q U F B Q U R x S W J Q S k p M d W R U a k F B Q U F D Z 3 Z p Q U V R N D B y S 2 J F c k 8 r Z T R K T 2 M z S j Z P a V F n e X V D Q U F B Q U F E T 0 h P T V F B U U F B Z 1 B x R k V B d z F M a W t s M D d V Z E h S a 2 l r O G x r W U R V Q U F B Q U F V R G x l R m d 1 Z F l B Q U F B R U E 5 U W d p R 0 d z Z D Z Z Q U F B Q U F E T 0 J q N C s z c E t r b 2 l L Y n d a V U F B Q U F B c U F o Q 0 1 O U T Q 5 L 1 h B Q 0 1 F Q U F B Q U E x R m M r M 2 h a S m t 0 V k t D Q V l B Q U F E V U I 0 U m d x S E d w N l c 2 Z F l G R 2 h C b F l D Q U F B Q U F K W G 4 3 Z T B s U 2 J K Y V N 3 e X V C Q U F B Q U V C R k V J S 2 h 4 a V d u W n J t M l k r a 0 V B d 0 F B Q U Z C U C 9 U a 0 8 w V 3 F q R X d 3 Q U F B Q 2 9 E d 2 p C V U 9 Q U z B u T m Q y O U Y w Z 2 d F Q U F B Q 2 9 w L 3 o 5 b k N G W V F X R 1 J 3 W l V B Q U F B Q X F B a E N N T l M 0 O U F 4 Q 0 1 B Q U F B Q U Q x W D J D Z 2 5 5 V H B l S D Z o d 1 p V Q U F B Q U F x Q W h D T U 5 T N G x M V F N j W W p S a 1 N F R 1 Z n S U F B Q U F B b F J j V T Z D O U p 5 a j l P Q 0 F Z Q U F B R F V C N F J n c U Z I N U p 3 c F Z W T 1 N j b D I 4 M m 1 4 V V N F b W h 3 U l F B Q U F B Q l F P V U Z C Z j N h Q 0 Z S a G N D U U F B Q U l D S 0 l B U k R q V X B Q e j N G d H g 4 Y U V H V m d K Q U F B Q U F G U k 5 h R W l B S k N r b j U 0 V E J s U U F B Q U F D b 0 N F S X c x S 2 c w O S 9 Y Q U l s a 1 B E Q U F B Q U V E O U Z S a m 9 M N H Z G c k 1 6 c 1 B L T k x B U U F B Q U Z B Q m h H Q 2 9 V Z W 5 1 S V Z n V U l S Z 0 F B Q U N B K 2 k w b U 9 r e V p X Y 2 V O T G d N Q U F B Q k F C U k N D b 1 V h b F p a U 0 9 R N H l L Q 0 R h d 0 V n Q U F B Q U N v d W 9 q d 1 l H V m 0 w U W t H Q U F B Q T F B Z U V Z S 2 h S N 2 l F W W 5 X Q U F B Q U F B N n J 1 R 0 R T S j B M Q 2 5 U N k R J Q U F B Q U F W Q U F o R 0 d w V V d y c G J D T W F h W U F B Q U F B R H F 1 W V R H c 1 V w S 3 p w V F Z W b X g w S 1 F B Q U F B Q k 9 n e E F N T l N v O X M z U k 5 z Q 2 h D T U F B Q U F B R D F Y S k 5 H M F p L a 0 k w Z l R E S z R F Q U F B Q X d P a 1 F n c U Z H c G F l N 2 g y Q W h C b F l D Q U F B Q U F G W F h K Q 0 Z H a 2 5 U b 0 1 D R V l B Q U F B V U 5 j U m d x S E d s S l R Z b F p 0 M 3 d 2 V T Z N a U x Z d 0 d v Q U F B Q U F v T 3 J p W X N Q b D d X W F J v U 1 B w U n B j Q 0 F B Q U E 0 R F F J d 1 Z C a m t s T 3 p Y T n Z S V W F F e W 1 V d 0 d W Z 0 1 B Q U F B Q V Z X Z X h t T l d 5 U l F Q d D N u U E U 2 R k l B Q U F B Q W 5 B W W h H R 3 B N V 2 5 x T 2 F 6 d W E 5 Y 0 F B Q U F B Q W 5 D V T Z k M m l t V F Z 2 M n k y N j N H M T B L Q U F B Q W d G T W d C R U 9 O U 2 M 4 c 0 R j R 2 l v b G d Q R E F B Q U F N R F p v W F B I N W l v b 3 N H c i 8 3 e W x H b H d J Q U F B R G d G Q W p C V U d Q U z B 2 T m M y M 1 N D Q V F B Q U F E a G J k R W h z S X B Q S n B O K z I 3 a m U 2 R k F B Q U F B Q 2 5 R Q W l H R 3 B P Z T R k W U p G a 2 t u R 0 F B Q U F J Q 3 p R M E N B c j F x M m l O Z m 1 i U W V N T G d V Q U F B R E F L U k N D b 2 N h a 3 V Z V m c w V k Y w Z 2 d F Q U F B Q T R l L 1 E 3 T D F F L y 8 3 S m J W c X V 0 M X U 1 N T R r U 1 J r b E 9 5 e W o x V 1 d H a F Z j a 3 F X e H p w b G h Z V l d w Y V h s b E h z K 0 F B Q U F j Q z R n Q k V P T l N V d D M 2 d 1 N M b 0 J N T U F B Q U F 3 T m 5 q a 3 N I Z F Z W a G s w N D h y d H R i Y V B a Y 3 U y N m l i N 2 5 o R E p T W D J N c 2 R X c j k r a G 0 r N T R R O W 5 a K 2 E 1 O V M v N z N p N j Y v Y l V 5 N T U 3 d T c 1 N k V Q T k 9 i d E w w O T d m N X V 0 V 0 J r W m V U c H d N R V c v Y m R t d k g x W n M x c H g 1 c T d S N T I r O W 4 v a k F B Q U F C Q U x m Q X l 1 Z 0 N j d m R J e m M x M 2 J k S U l C Q U F B Q U 9 K d E V S N F d x V T R k b V d 2 T G R M e G 9 5 c 0 t z a E 5 S d z V t d T c 2 M 0 h Y d 1 V L b 2 t h Z H V P Z 3 d v T 0 N Y Q W V U O H F R S l A y M l p i L 0 1 G d W Q z W U V P Q y 9 k V z h h Z n h w c i 8 z Q T Q 1 T 1 V s S k l w a D k y a E l x d E 5 o W V U y a n k 2 e l A v b j R l S 3 R Q e j d i c T F M N V p 0 V H d U Q U F B Q V V K M E l 3 V k F q U 2 t y c 3 l z e k 1 j N z J P a m l R R U F 3 Q U F B S E I y R 1 R x d 2 0 5 N T R k N D c y N 1 U 5 U 2 k r Y W 5 E N W F x M j l l T D F t c m V 3 a l d T S k l m R H V l K 2 x N V i s 0 a n Y r N T c 4 b m 5 w c m o y b m R l e n J W N T V k d l J w c j U y W m x h Z U k 4 Q 0 N k M T c y T m Z Q M T h G T 0 R u b z h C Q W Z 3 V U Y r a W t r S k V C a G 9 R R U t D d z F T V U p C L z l U M F F B Q U F B V U 0 w S X d W Q W o z T H Z B d 3 N P Q 1 p M R X d l U k 1 B Q U F E Q T J l W G l D e n B w e X Z U L z Z h T 3 A z K 3 I x R i 8 5 V z Y v Z S 8 3 N j d M Z G Q 5 Z G w w d V N 2 b C 8 r b T E 0 Z E 8 x T X p Q M 2 x L R V J I Q m t x U 3 Z G N n p S K z V N V 2 F N b m N s O H Q 4 S n Z 2 Z k Q 3 L 0 t a a T J X S k 9 Y b W 5 O R F J v e G 4 2 N X R z T m t x V D I 3 U k t j L z I 3 Y l J M Z m Z N c V M y S G d j Q U F B Q 2 9 k b 1 J n c U J I c E d X N 3 J n V V d 5 S G h n Q U F B Q 0 F z N C t Q a j d k d U h 6 M U V Z O S t a c l o y N 0 Q 2 d H Q 2 O G J W Z m 8 5 d E 9 3 O X A 3 T n R 6 S k V u N S t R V 1 N w T n Z 2 Z l Z l U z F M M U x D e j N 3 a n l z a 1 N R a 0 5 Z M 1 R O a U F I e T g v T n h 2 Y m R s a X d h N l p z U U F t V X l t T X R l Z E 1 I b V J j b k 5 Q d U Y 2 b n B H V n I y O D V E a 3 F U N z d 4 N W U 3 Y z h C Q U F B Q U d J R V F E R F V p T G Q w O U J H T V V J Z 0 F B Q U l D e j A r Q 0 x 1 K 2 p M d V N z M D l 1 M 1 p t d m p 1 Z m Z M e D h h N 1 c 2 M G R G a H V p e W 9 k M G x T W F B t c l p Z a 0 R S d l N Y V 2 F U M U R B K 1 N w O S s 4 Y j F t e k Z u d U 9 u L 0 J r b l Z s c n Z I b n Z q d H V H Y U t S V i 9 T V k p F M m Q r S W d j R G 9 m e V R 4 U n E 5 T i 9 I N m F J Q m 5 Y V C 9 Q Y z d 3 e T k v Z l I 3 U G 5 y Y X J X N X d B Q U F B Q 0 1 R Q W l H R 3 B H Z V V U b 0 9 N V H F L R U F 3 Q U F B R E E y Y 2 x z T n V 2 c H g 2 L 1 R 2 U S t O M T N z V E Y r a X h C M F p X N i 9 W a m 8 4 T j A 3 Y 2 p 6 b F p 0 N 1 F o O U 5 Y U 3 B K d W 1 a R W Y 5 Z D R 3 M T E 3 a n N o b U s 5 W n p U O T E 0 M G 1 z N D d I Y T k 4 U H J u S 2 k 0 d W R 1 M E x D U W 1 R S k c z Z G Z s Q 1 M 1 T z F q V V d o b 2 9 N Z j c 1 a T F h c X d X T H k 0 W n E 3 a X d X c z V i T W Z m b k 1 I d 3 d B Q U F D b 0 J Z U m d x Q k Z w N l c 0 a E d P T V F B U U F B Q U p 6 R m 1 q Z U 4 w K 0 1 Q W G E z W D N w e X B I b D F i N m N J Q k h h d j l I c X Z X Y m x k S m l W M l N 0 R 2 Z 2 V W J W b z N r R G U z a F p K a 3 R s c 1 V w d V d E V S 8 2 W H J 2 R G Z 0 S m p x O W Z 2 a 0 N R N U h N N 1 J p K z N i S n J p T 2 R l M 2 N R d W Y x Y k s y S k h 5 M 1 d 6 Z G R m c E F a e G t S N 3 Z u Y n R 3 d F Z M V G N n U U F B Q U R V V l l S Z 3 F C S H B t Y V V o V 0 d R R U l S Z 0 F B Q U N B c z l 2 Q U N 6 d H I r O D V E Z W 4 z Y 0 x H V m s 1 b X J V b G Y y c T l m b y 9 y d H d p S H g 5 d l d h M D J Q Z l B 5 c C t y V 3 B h V 2 V m d X h h U 1 p M T l Z x T H J i e H R 6 e H R l M F d t M W F 2 b X F y e k d h V F Z x N 1 p y d T k r M k t R b k h y c G F R d 1 o y b F N R b E 5 J c l d x Q 3 Y 2 Y T h x b j M 2 b E J m S 1 N H R H V 6 b T h m N 3 B N M z l R e D h R b V Z Y O D R B Q U F B b 0 l Z U W d x R k d a R 2 J s d W J h a k l v S U 5 y Q V F B Q U F B Q W F z Z j k 5 d 3 h Y V 0 d p Z 0 p r e G V w U F c v N 0 5 h d E 5 3 N V V v b H R u V l d V b H A y U n A 0 N l o 5 N n Q y c m p W Y X Y z Y U V u S H J w Y V Q 3 O D R W U T N q S X l S S j N 0 N F d m Z n J o W X l k O X Y 5 M W g x N D I z d j F G b S 8 5 S m x 2 O H J M e T Z L b V R X T F Z 0 S E d z c 2 5 Q e k 5 m Y W Q y V E t a U z g 4 e G 0 w M X E w U 3 h l V z d j Z j l B a k I w d E 5 6 Z F N 3 c F F 5 T 0 g 5 N m 5 5 O H d F Q U F B Q T F o U k F N T l l K T 0 1 B Q U F B Q U R u b 3 R F M 1 h L e k 9 u W n B y M 0 h 0 e m R Q O W p F O V c 4 Y V p 6 T z c 5 Z E J r W k V o a W 8 0 T V Z a d l d q U l F T N 0 g 5 R z E v e H M x b z h L Q 1 F s U W x 3 N 0 5 0 S H J 0 R G 5 Y d j J s S T N Y W G V o N j d q Z D d 0 Q 3 V 2 V W R Q K 2 4 2 S H Z l d z R S T H Z k c m h s e m x x d C 9 u L 2 J h c y s r b 3 Z M e k 5 l d W 4 v Y n R K a n o z d 3 N r O G w 1 a n V t U G p a N 2 R X M n Y r b 3 J X e S 8 z T 0 V 6 R 2 J u d n A 5 V 2 J a S E p a T k w 1 L 2 F w L z l D T U F B Q U J R W F F q Q l V D T 1 N V N 0 p j M j V I a G R J S U J B Q U F B T 0 h k M G F 0 O V V V e W M 5 c W 0 w N 0 Q r b C 9 5 e m J x d X g 4 M z Z j a l J k R W 5 T a F F N N j Z 0 a 2 5 i N m p 3 d F Z M V G N y U j A y V V p k Z F h s Z l d T d 1 c x L z d i Y m g 0 c 1 N m c D Q y b E t W b E 5 q M S t y a F p y b U 9 G a F Z a W k x H W j V l N S 8 4 S S 8 r O G h X d V Z s S n l w W j U r N F h t O V B j Q V p v L 3 Y 2 K 2 V t L 3 M z Y k p Z e l B w Z z B p T D U r L 3 R J a 2 d i M F N k V F V 6 N z d U N m 5 V N z F M O V B v a H d P a H h a O S s 3 T z Z k M j J w e U V n K z d 3 R U F B S 0 R 1 S W d S R H R j c y 9 V U 2 o 3 S D k 4 M E 5 K d k 5 D Z z R P T U x n a U F B Q U F B S 2 g 5 N 2 R z b X F M M 2 J P T V Q 5 Q j V J V k Z S b D Z S d G R Z O S 9 N d T J l M E 9 Y W F Z G Y j Y x W n Q 3 U E 0 4 U j d k V 3 l r b 3 l F L 1 h q a n p m d F c v a 1 R h L 3 F x c 3 Y 3 Y V B R T k Y w d V N I Q T Z I W n N 4 Z X J r N 3 R t M G x 5 Z G 8 1 T m 0 v R z l 1 b l J z c m p h d E c z b G N 6 M k l 4 e T I 1 M z Z Q a n h B b 1 d F T 0 Q v T E 5 X c 2 F w O D R k b T J 2 N n p P L 1 Y 5 N 3 g y V 3 J s N m 1 3 N G V T d E Z E O T E 1 e F J z O E N B Q U F B M U R a Q 0 1 G U z d E T G R S a U R G U l o v W U J E d 0 F B Q U F E T 1 Z z M m J 4 c D N 4 Z S 9 y M 2 J x Z U R o M U 1 W R 3 h O Z T V 0 a l c 3 U W R s a 2 t u d D J p U m 9 5 N 1 l E a 3 B 4 a k R u T n k 4 b F Z R V 0 9 U Y U o w a 2 R F c H Z J V m x 5 a W Z m d V Q x S 0 o 1 d k Z x M 2 J L a m J i a H B V N 2 o y U E p h W E w 0 W E F v U E R U U X R X L z A 5 U m Z w c 2 Y v N 3 J 6 N z l Z c G 0 r V 2 Z x e m V u V n Z y V T R k b X A z e D h 3 Q U F B Q U M x a V J B T T F T N G p N O C s x e l h w Z 0 F B Q U F B R k I 1 N G V I Q n V 2 Z k 9 T O H M 5 O X Z C V E g 4 c H V k N V I 3 Y k 9 h Y 0 Z a b z V a M F d a L 2 E x Y U 5 0 R E V k K z d U a 3 c 5 Z H J Z a U k 4 a 2 N a L 3 J i R k d a N j F h O V B Z d G E 5 c j V 4 W W F P c k N i c G 4 z e H Z R S U N m U F h 3 Z l Z l Z D Z h T U F B Q U F B d F k 0 U U R O V X V J N n U w R T R 6 N T h B Q U F B Q U J R T l d h e n V k e j l j N l k v T F l k Y k J s W m 9 0 Z W 5 S Z j M w a 2 k 4 V 3 N s T l J z W F h s W m I 5 M T R 6 U V V l N y 9 I e W N s N 3 J a Q U d Z S k s x Y X Q x M 2 g 0 V U Z x M U R E Y X R h K 2 9 5 S 2 F j d k J P d T F 3 Y 1 B w U 2 9 t b X N r Z k F B Q U F x T n Z L L z A w Y X F J S 0 1 6 T 0 9 1 N 2 N o d 0 9 z R U F B Q U F B b 0 N h R W h B U X F O T l Q 1 V D B t S l h X U G Z t c T N V d E d 3 O T k r U U 5 l d X p C c X p U N z Y 1 V 2 E r d m t 5 K 2 Z w N n U 4 N E x E U F E v N V R W L 1 A 1 Q 3 N k U n Q y N m V M e k 8 3 d j J I V G 1 h c m d l Z W 1 L a j F Q K y 9 T M 2 J k Z m 9 x a k l V R D M 5 N G x S O X Z Y Q k 5 U V D h p Q U F B Q V V D V j B n c U h h T V E 0 U k F B Q U F B R 3 B I Z H Z a e H p W K z h Y b k 1 Y c k p i V l d x e F h u c j F G T F p y S H E w W H p l T m 1 z S l h w N y 9 O Z G E 5 L 0 1 1 W F g x b F B 3 M i t 1 S 3 V D Z 2 s 0 Z W d 0 b n R E b j N 3 N F N L W n p X Y U 5 H d E Z Q T m x 1 e F p z M W R x Z W t 6 Z n B D M 3 Q w V X Z Q V E 5 h Z l h x M T F k Q 0 I z Z l h F Y 3 g v c i 9 Z a 0 x 0 S H p W T n Q x L z k r V n F W b 2 4 x e m d B Q U F J Q 2 F S Z 2 l H Y X B l U j Z U W U 9 N W n h 4 a U F B Q U F B Q l E z V m F 1 M 3 F i W j g x W n A y N D V E c 3 R 2 d D Z 0 V 2 p 0 Z T Y 1 L 1 Z J M V N Z a H h u V E 5 z U 0 E 4 b E 5 J N 1 c y K 1 B u N l l N U E Y y c j g 1 R V V h M E s r O W 5 u L 3 F 4 b k t 2 T 1 h Q T 2 N t M 2 F 2 R S 9 Y W H R W Z l N j b V p l d U N 4 a V V y U H l G V m k y d 1 E 5 O W N n M W F 0 Z 2 d V c E l V R 2 h x b 3 Q x N j d V N i t Q K z F K c j F 1 L 1 V F O D l O M G R T S m p 5 Z 2 d 3 T G R X b m g w Q U F B Q 2 9 L R U l 3 V k R 1 U E V D d 2 l 5 T U J L Q U F B Q U F P R H N G Q m t S b 2 9 P S D B 6 U n N T S G N O S G R S Z D d k c 2 1 s S H R l K z N a T k 5 P b m Q r L 1 Q 5 O H Q r M G F N a 0 d Y V H E 0 N T B t d j J i d G 5 H M j M 4 Y l o v d X V I V 2 9 p b 3 F z Q 2 d r T z B M V W p C K 2 l x N F g z S 3 J F c 1 d H T 2 l 2 b D U 4 Z H J S b H p W c W g 5 d T h Z R V l B Q U F B S 2 l U V E k 2 Q 2 Z N Z n B U d 0 1 x Y n Z R O T Q z U X N L V U 9 T O V B I N 0 Q 2 c E p R c X p C R l F F Q U F B R E E y Y 2 R 1 Z D h o c 0 5 s W H J O U j B P a D B 3 b V U 1 b H R B Q U F B b 0 Q 0 e W 4 v N F U 0 T X d r c D J T N X R s a 1 R E Q U F B Q U F C c V J u V U h Z S k k 4 U W k 4 Q 0 1 B Q U F B T l I z a E d D b 1 Z 2 a 2 5 D b V c z M n l W S l p y U D V s S X N 1 Q X d B Q U F B Q U F B Q U F B M U J S Q 0 1 G U X I 5 L 1 h B W X F Q R E R L d 0 V B Q U F B Q U F B Q U F B Q 2 N 5 d 2 p C V U s w e U 1 2 T m M y N U V S d 1 F a V 0 F n Q U F B Q U F B Q U F B Q X p t V 0 V Z S 2 h X R 1 Z t b G 5 X Q 1 I 0 Y X d I Q m d B Q U F B Q U F B Q U F B a k V F S W h t c V Z r W G 5 j d F I w W l N T Y 1 l B Q U F B Q U F B Q U F B Q X d C a U V Z c X B Y N 2 1 t Q 1 J F W F N D Q V F B Q U F B Q U F B Q U F B W X h D Q 2 9 W c D V y Q W t X S G 1 S Z 0 p R Q U F B Q U F B Q U F B Q T R G e E d D S V p x U l N j W U F B Q U F B Q U F B Q U F D b 0 N 3 a k J V S z B 5 c 3 R 3 N n d R a k J B Q U F B Q U F B Q U F B Q 0 F R U W p C V U s y U 1 U 3 S m M y M U V S d 1 F a V 0 F n Q U F B Q U F B Q U F B Q X p t V 0 V Z S 2 c y K 2 Z r R n N 0 d n R r a V N 6 M m F 6 Q V F I K 0 R L d 0 l B Q U F B Q U F B Q U F B T 2 N x U W p C V U c v Z F J p T E V 4 W V F a V 0 F n Q U F B Q U F B Q U F B Q X p u V 0 V Z S 2 c y R 1 p t b E l W Z 1 U 2 N E V C Q U F B Q U F B Q U F B Q U F E R V l L a D J t U z Z k W U p G a E x F Z U d B Q U F B Q U F B Q U F B Q U 1 B N G h H S 3 B O W m 5 a c E N C W W V F V 1 J n S l F B Q U F B Q U F B Q U F B N E Z 4 S E N J W n F r N V Y x M 0 x V Z E h r b 0 l C Z 0 F B Q U F B Q U F B Q U F q R U 1 J a G 1 x V G 1 W M G F n a 1 d F T X c 0 U k F B Q U F B Q U F B Q U F B W W h 4 Q U 0 x Y 1 o 5 V G J E d 0 1 E c k J B Q U F B Q U F B Q U F B Q 0 F j U W p C V U c y e W N 0 d z Z 3 U W p C Q U F B Q U F B Q U F B Q U N B Z 1 F q Q l V H M D g x Z 1 J q S E N J Q U F B Q U F B Q U F B Q U R B U U l S a X F o Y 1 B o V U Z Z M m 5 X Q U F B Q U F B Q U F B Q U F L Q n V J Q V J E d G N o M k M 4 Q 0 N n d n p s N V d V e H N C b 0 F B Q U F B Q U F B Q U F I Q 3 V J d 1 J E d F h E d k F n d W 5 D d 3 d B Q U F B Q U F B Q U F B Q m l N R U F 6 V k l 0 T m p G Q 0 x y Z 1 F F Q U F B Q U F B Q U F B Q U d N U m d x R m F a R 1 h u d W J i c E J B T U F B Q U F B Q U F B Q U F F W W p C R U 8 x e U 1 6 T 2 Q y M U h o Q k 9 D Q V F B Q U F B Q U F B Q U F B W X h H Q 2 9 W c G t a Y k V t R 0 F B Q U F B Q U F B Q U F B c U R z S X d W Q X R N d D N H S W J J b U d B Q U F B Q U F B Q U F B Q U 1 C b 2 h H S 3 B G V m p h Z F l B Q U F B Q U F B Q U F B Q W 9 P N G d C R U 8 x e U 1 5 a U V 3 d 0 F B Q U F B Q U F B Q U F O U W R o R 0 N v R m x r N W R J S U J B Q U F B Q U F B Q U F J Q z Z n e E F N V m V a d 0 9 K U 1 R r K z k 2 S F J s S k p 4 Z 0 F B Q U F B Q U F B Q U F E Q V d J U m l x T E R P c n R B c 3 N K R G h B S n B Q S n d H b 0 F B Q U F B Q U F B Q U F B Q U l 3 V k F O M 0 5 j R E N 3 K 2 5 D d 3 d B Q U F B Q U F B Q U F B Q m l Q R U F 4 V m x w W H R 0 a D V Z S 0 9 1 Q k F R Q U F B Q U F B Q U F B Q T R 4 R 0 N v Y 3 J j U T d D S U 1 F S X d B Q U F B Q U F B Q U F B Q m d Q R U l 3 V k Z s b U 5 1 T V F B U U F B Q U F B Q U F B Q k E z V U l J a G l y e k d J Z E l K e G d B Q U F B Q U F B Q U F B S 2 d E Q 0 1 G U V p a b V p w W j F n R W V H R V l B Q U F B Q U F B Q U F B Q X d I a U V Z S 2 l 5 c k J 5 M 1 R y Q l F R a k F B Q U F B Q U F B Q U F B R 0 E 4 U W p C V V d X W l d h U W d X d 1 p w Z 0 F B Q U F B Q U F B Q U F D Z 0 R p Q U V R N V Z s d T N X Q 2 h Z V U d H b G d K Q U F B Q U F B Q U F B Q U N B R X l F W X F z V G h j Q 2 c z N z R U c m R X U U V u V 0 F B Q U F B Q U F B Q U F B T U I 0 a E d D b 2 t 1 e n M w a T Z 3 b 0 N C L 2 1 V d 2 1 B N n N C Q U F B Q U F B Q U F B Q U J 3 S W d S R G x X U z V q M E l N W V J R a U F B Q U F B Q U F B Q U F D b 0 d 3 a k J V Q 1 U 1 d W F X a k V G a 1 B E Q U F B Q U F B Q U F B Q U E x Q l d F W U t n U 2 o w N H d R a k F B Q U l C e l N 1 c k N o V n J S c l l 0 M l B m d X M 4 d m Z z T n J v Y 0 F B Q U F B Q U E 4 R U l L a F N y S 3 o 4 M T N i W W F G Q k J s W U N B Q U N B M m h i Y 3 F a T W l C c H l 2 c E Z r e n R l S H l 5 N V V 5 Y j U 3 U k p R R U F B Q U F B N E V J S W h p c k p 5 W F V Q d 2 V n R U F 3 Q U F P S m Y 0 S n l T b y 9 i d n Z x Z m Y z U H l p d 1 Z X d n R l T 0 p 4 S m M r W l k z U l p B Q U F B Q U F C S U l n U k R G V E V P R V F B Q U F I N E 5 H N n J y N T U 4 c H N F M W I 3 W D d w U l J V Z U 9 X S j B T U U F B Q U F B Q U V J S 2 h h b k p 5 M 0 R y Q n d o a U h D Q U F B Y 0 s 3 e U N n b F Z 4 N G t U S l p O S j J 4 O S 9 U Q T Z I d y t p U 0 F B Q U F B Q U R u T 0 V J d 1 Z F b V c y N X B n N F h T Q 0 F R Q U F u T l A 4 R 2 p S U T Y y Z W Z V K z d H a l V w Z n V 0 V G 9 j d U x r Q 3 d v Q U F D Q U F T V V J C V k F B Q U F B Q U E 1 e m h D T U Z T S i s 1 c G d v U 0 d F W U F B Q U F P Z T Z 1 R k d q N U o r U W 9 D T 2 Z m b X A w S 1 F B Q U F B Q 0 F j e H d o R 0 t v a 3 k z M G N J c D F n Q U F B Q W t O V G 9 s b H V W c z J F O W E 0 T U J B Q U F B Q U F 4 R k N J W k t j e m d j e X M 4 d m N M M E 9 D M l Z O T U F C Q T l j c k t 6 d F A y S F l l M G Z j Y 2 h G U l p h e X o x b n k 3 W U Q y c j N u c U R J e T h r N T V y Z H p j R T B w T 3 l W S k t h b G F a W X p r N S t V c E 9 5 Z k s 0 a H Q z d V V I S k t s c E p U c 2 s 1 N m I 0 Z k R v W k l T d T B w S z d L e C 9 C T G l K d W Z 3 e V N W T G F r a V V H V n d J Q U F B Q U F P S m Q 1 R 1 Y w Q T Z x K 0 1 6 T k k v R k l h R U J N c G t N a G x Z R F F E Q U N I Y T d R e D k r W F B r L 2 N r Z E Z C d X Z x c S 9 w N z d E d H l O R j I v Y k 5 x c k t 5 L 3 J y W l d y d C t 1 Z E N m T W t T U l B l d W x l d F d q Y l V s T 2 4 v M C t Y R G V p a z J P a 3 c y V z d H Z W V I Y U t y R m F i b 3 F O Q 0 5 l T 1 R K M D k 2 c j A 4 K y s w N 3 p G c T J W d D d k R l M r Y S s 3 S E Z z N H N m Z m F P b X l Y O V d x W l F O T m Z P Y y t T Z E t K R T R X N j Z Z N D N K R W x Q U F h x T k J s L 1 V 0 Y 3 c x R n k 1 Z T c 2 c H Y z T 3 Q z c W t 2 S D V x N W p O b H V 4 a m g 4 d j B Q S D h R b V h u N U N z b k o x K 1 p X W G x L V G M 5 U l d s c X V q a W F s N j l D U k 5 M M z h 6 T T N x N 1 B Z K z R H e m d I U j Z o M E 8 0 O W x Q c n R F a l c r O D A 2 a n l 3 R U F B Q U F B b k t N S X d W Q n A y V z Z q R U 1 N W m h R Z 0 E 1 e V N I d z Z F d n Y x N V I 2 Z m M z Y n h i b k V Z T H Q y W G R N O X o v M k g 5 b H N K W W 9 N R H k 1 e i 9 s Z n p W d W 5 6 V 1 Q v c X E v b X J O W F h T S X p w N E 9 F V l d x M D J T M U t 0 S D Z 6 T z Y 5 O E Z E S 1 p v e F o 3 a 2 t h Y 3 U y Z z V L a 2 x O U n N q W G 4 3 U z B s U 3 N j M 3 V P b m Z S a 2 c z Y X V H b X Z K T 2 x 2 T n c 5 V 2 J I V F l T Y S t i b F o y b k c y N G J L N X V 0 c E V K M U x G K z F q U k F N W j Z X b 1 F R T z F i O H d Z R m F X b X l q Y 2 1 4 d W h 5 Q U F B Q U F B R G 5 J T V l o b 3 R K e W N v K z d 0 a 0 5 E Q 0 1 F Q T R G e G t N a 2 w r Z m o 0 V i t z Z m I y M U x t L 1 J h e j U 2 O G l M W n Z I c T F Q N 1 p w S 2 t D W k 1 Y c W J p N E 5 F a E t T O C 9 S U j l P K 2 x T U U 5 2 c W l M b 2 l K R H R H N 0 R i d G Z 4 b m w x Y n V V W V R W b V J F W V h w b X J w W X U r M V Z M b C 8 y c X B P U k 1 T Y z Z S a V g v d S s z N z V i N j V 6 d D J 3 N z R O c W Z s M X R 3 c 2 t 0 S 2 t o e D J W V G d B O C 9 Q e l V Y c E d U b 1 h P Q m V x Y n F D R k R K R W x a S 3 l v Z m x B T U F B Q U F B V U J W M G d x S F N z b k p L U T d C d z F n T U R n S E 9 T M l d 6 V 2 9 0 a 3 Z u U E l j c T l X b U J k K 3 M w e G V 6 b H l z c i s 3 a n J m W m N N N n F a Y m J 4 e m t j V z V x Z W 8 0 R 0 Q r e X E 1 T l F z M 1 h u T F V P M 2 V k O V I x c k t D d 1 N M Z V B I c X o 1 M z Z 6 W F p a Z j B r a V F 0 W D d Y V m R m e U Y x e j h 2 Y y s 4 W C 8 r O W 1 4 Y 2 F F e V Y 1 a W Q z V X d P e H p T c n Q x S E p J Z H p 6 S 0 h r N 1 B U Y X N 1 M k E 0 b U x E O W J l Y m 5 U V V Z G Z H I w O X Z p d k p V b k R M e j F Q N 2 R z b F N K S m l Z M E k x Z C 8 1 c V p X V W Y x N T U 5 e D F 6 M 1 d 2 e n R M O X I 0 N j E 2 M W F k W E l 0 U z g r T G t K d F d 6 V l N V T E M v U W 9 M O E Z S N F d w S W l J W U V W R m h T b 3 V P b H d S R V V H T U U 4 W l p 5 N z l S W S 9 u R X h p c D N 5 M m J G a l J w b G R E a 0 F B Q U F B Z 0 h N U U l S Z 3 F M U 2 U 3 Z E J 4 a V d C a W R Z Q U F B W n d m V W 5 4 M W Z C U V Z G b X Z m T k 9 z M m V 1 O U l W Z m t u U 0 J m M D c 2 d m J S Z z l T b 1 l Y U 1 o 5 O C t j d l Z 6 e k Z x M l Z K T D M 0 Y j g 5 U T Y 5 O X Z 6 W F p 0 a j N 2 L 0 s 5 M z c 5 O H V V b G 4 3 N k x x c U h u d n h R a F l W V z E r d m k 0 a E x k K z h n R X h V Y U h h Z H J r U j J X e k Z j d k x 5 N k p P N 1 p z c U l p S l k v W H N u L 3 Z F c 3 h V c E 5 5 N V l r O W V u V l R r M m J 4 T W p I e D F z V 2 k x a 0 x s b X p R d 1 V N c E h 2 Z j U 3 c 2 R m S l V r M 1 h Y d G g 2 Y l A y N j Z D L z M z Y k p h V 3 N F e m x i Q m l l M l V 1 M l d 6 M F d V Q U F B Q U F B T T V S a E d D b 3 R D e T N O Y 0 h D V 0 J N T U F N N D V 2 e D l J M X A z M 3 Z T Z E p 1 d k t 5 M 2 t w c z E x Z 2 Z U b G 1 p V j U r O V Z h M W F O d E N h R F R z M W V j b 1 M x L 2 t Y O U 9 1 b 1 c y N j h X T X R Y Y m R X a W I z O V d Z W k Z O O C 8 4 S X Z E N z Y 0 Q U U x Y X h x b j R D Q i 9 S V V d H U 0 p L T z V 4 Z D Z o R m R o W V V I e X N q a k h K N G F I Q l d u a D R n M n V Z M W R j M W x 1 U j R j R X F z d H I w K 2 F 3 Z k p V a z l 1 N 2 R T M D R T e V F a d T d y K 2 F 2 M H F T U G w z a n N l M y 9 p Z 2 p M b m Z m Y k h O W j k 0 N k d v T k h k U k 5 Q d D R X Z V h 0 Y l Z G T G l r T j N 1 W E R 2 T V l q S E x i R G J K W W l r Z D h i a H B 5 M z V O L 0 d q e E t X d T Q 2 U H l P Y X R P N j B T b l B B Z X F y b 0 h h S n l s e n h v Z X c y b T h 6 Z T N r Y V h B d 0 F B Q U F B N H h 4 Q 0 N v Z E p 5 Y 3 Q x Q 0 1 O W U V B N E J 6 M n F F a m F W c X d l S j N z Z G 9 j Z S 9 i K 1 A 5 U G 9 M d D N v Y 0 h 6 N n N s e D c 2 N X d o T m 5 y S k V N K 1 l z b C t S Y 0 Q r d X Z i a H M 5 V 0 x l T k h x d 0 Y z N n p U Z i 8 3 N 2 p j Z X g y M j h l c k p q b 0 1 Q W H M z a 3 J w R 2 J t N i t j N D N Y T W R H W G R G W G p S c E d h Z i 9 2 U 2 E 0 U W J O Q k Z Y Z F N v W W J U Z W Y v T n V X W X V L O W N q V E g 2 b W 9 5 Q 1 l 2 T D R 2 R 2 o 3 d F g z d D V t c m Z 0 N W w r c 2 F y V m 8 w a 0 1 X c j d M c G w x a U t i O W g 5 S T l 0 Z z M 4 Z D M 3 S k V u a j N w K 3 J i N z U x a G 5 G a l g 3 b G R Y V G 8 y V j J a b W 5 x W j k 4 Y j B r Y W V m d U k 5 c T U r O G d w Z j N i T m 1 z W V N n d U d z R m R 3 d V V Z N 2 l Z a F h z M z Z m Q U 5 t M k 5 M Z 2 N B Q U F B Q W N J N G h C R U 9 s Z V h h Q 3 N T W V l B S n p M R W h w R m E r Q U Z u Z l h t Z T E 4 c F A 3 O V F 6 N 3 c 4 W G J m Z l h M c m V s O W x z M W p z V D V t b k J O K 3 N r U 1 l s d E V 4 U V h F N j d 2 b C 8 v b W N a M T F H M 2 J w c z V r L 2 F O d k 9 R N U t j Y T J v b E p X Z E t r c 1 p Q W H F p a U l w d T Z k M j J w N E t B Q T J X d 2 x y d m N k U H B x d V J n M m p k T 1 J v a G 1 0 Z l h F e U V K S 2 w 1 M D N n d F g 3 b F Z S V V U y U 1 p M Z G J w Z V h s M W x O R W 1 J O V F y R G 4 v M 1 Z q d V o z T k J 3 K 2 4 2 W i t Q V E N p e n Y 2 V E V y a l h y Z H J o Z V c 2 M 0 Z G Z n h w Q W V l T 2 d C W X R K R W t G a H c 0 V G d n R U F B Q U F B Y W g w a E d D b 3 Q y M j E 5 R j l Z R U F 3 Q U 1 H O U p E T 1 h r b k 5 Q d n J s W H I 1 L z B Z c k t U W F Q 0 M 2 k z V G k y M G R O b E d k Z X Z j U X M 4 K 2 V Z T W 1 m Z X c 1 S n J D b 3 l L Y l g z L 3 B T Z V h r b k p F b T M z e k p F S V V I K 2 V t Z k N Q R W x T N X c 3 T n R H S G p I d j N 5 N j k 0 e T k 5 N j E 1 N G o 2 O U d x c k k 4 Z l N Y Z n N T R 3 B X T 1 F 2 e j I r N D J 1 Y m J 2 Z G 9 Z Z i 9 O V m x q W H J 6 T j R 4 b z M z L 2 5 t R 1 Q z d m 1 u V T d Q T l k 2 Z S 9 I M X o z W G R x U E 0 x K 0 t J d X J u M V h Y Z E Z Y b z Y r N 1 N K O T h 2 a 3 h Y W G 5 x Z X d z T 2 N Y e H I 1 O T F 0 Z m F 2 M H Z 1 e V Z K R F J 0 R W 5 0 R j l n Z n J F d D J G R F N W T E J v W U 1 H V n d J Q U F B Q U F P Q m N S Z 3 F I U 3 N u T l p F d 3 d B N E 9 u N l V l Z X J T N G R t b W o 3 e k I 1 W D h z V m F X S k d W b U g x Z H l X c G J H a i 9 1 S G 1 p V E V 5 R 3 c y b D N t d n I 2 K z N o b H p j V l N 0 V 2 I 5 V 2 o 5 N D l V Y W 5 x T 2 Z s e S s y W F h z O W x 1 R z Z O W W J C K 3 F 0 O F Y 4 c n N X M k N G a T V l T D E 5 Z m J 4 V V d X d l h i N X Q r b G 0 2 U U 5 2 K 3 l S N U 9 3 Z 0 N 3 a 0 p r Q 1 R 0 U D V D a 2 R S d D J l Z H d y T i 9 l R U h u d m 1 2 K 3 J S d F p W c j M w M 1 h Y a W g v Z j k 4 e W R X V m x I O W V j Z W F 2 S z d K O D F k N l h I N j h K Q 3 E 2 W i s 5 c D E r M 3 J p b j l K b T h 2 Z l R a c k o 4 M G Y 5 R m F O V 2 t j c l J H W D k 1 S F Z h d F B t Y l F j a 1 N a R 1 J 3 V 3 J m T H V I V V A x U 2 d I c l A 0 K 2 N r b k p s b 0 Z o d z R i W F F v Q U F B Q U E 0 Q n h F Q 0 l a S 3 k 4 N W h U V E F B c U s 4 e X M v T D A z U S t i Z E 9 o S W 1 q S X l j b l h M a l F Q V n J r M 2 p L b D B 6 U D c 5 Q T A 3 N z R R W E 1 Y c k Z a S m l k M 2 o y S X B W V z d W a T F W W X R p R i t 2 Z S 8 5 K 2 1 m c j B L b j h z M m d V R E 9 t c n d 4 V j N s N S t 1 d G w 4 Z k 8 w U E h q Q l l x S 0 R O R W J y O X d 1 a T h X N V h 0 Z X p U M X l 2 a V B B Z 3 R X c m V R S G F I U S s r T S 8 x c G J k e H p V M 2 4 x S j J y T G R H U z U x Y X Q v V W R j M l B w L z F Q R G 9 m R D l k c k x 5 N k p X T F J v b 0 9 T V k x G a 3 R w R 0 Z m N H g 3 a k V 2 e W 9 z c 3 B i W n Q z S F R Y b T N i N G R u W l l q Y W J a Y m Z i Z G V t U U h x N W p m b j Q r K 2 1 t W n N 3 d n Q y M l V i T m V M e V B s c T F i b 2 N L Q z U z W E h O Q z N n M H d t V T d u M 0 J j N F d m Z z B i M F F r R 0 F B Q U F B R E F F S V J n c X B i a T R S Q V V G U m E 3 W H d j R U J C b F l E Q U t p b 0 V 5 Z X N l d l B k M m Z w c D F W W k p V b V J F c 0 9 M a n d s W F Z I R 2 J M d G d P N i t l O X Z L Z m V Q T H V I Q V F E O T E 3 Z H h D S z F k d m s r U U 1 n d 2 9 M c l R x V 2 x L R m 5 Y c H F t Y m w x Y X l t d 3 V l O V A z S j g 3 W G 5 y M 0 h Q U G F s W i t U c X R u K z g 0 N 0 h 2 L 3 J 1 S G E 4 V H d Q a 3 J Q e U 5 V N z Q 1 M 3 J m T D A 4 O W d 0 W D J O V 3 Z k N k l r N S t q Z U 5 l d D N T c E t h T j Q z V C 9 n U E p N c G 1 r N T U 2 N l V T V W x K V n F 4 Z X F 1 K y 8 4 b T V M b G w 1 M 1 Y 0 b k 0 y b U t j N V N q e V d S e T N m U C 9 I c j l X M l R u N W l v c 0 x k N T B Y S E 9 T d m k 4 L 3 Z w T T l t L 2 F q Z G U 0 N X E 5 Z G 9 k b X Z i N T k 2 N 2 p G d z N v V k 9 G N 0 F 2 V 1 Z Y O E 5 H T 3 I 1 a n U 5 R m x B Q U F B Q U F E T 1 F Z U m d x S l J N d H p W U X d z T 0 Q r Q l k 3 Q U 5 R R F N j b V p l d X I 1 V D V T Z W t h U H J S N T J 2 N j Y 2 K 1 F D S E I v d F Z 5 N 1 l K Q 3 F 5 c 0 E 2 M 0 5 l T 3 o z M G p 5 d j E 2 N V o 5 c m h C c z Z N Q n V h d E 9 x a 2 N a U F h x a j g v R U p 0 M 0 x S W G Z u N C t a Y T d q N S t z a l g x O X Z G Z j N S b F d X e G 1 P W H Q 3 Z n g x c G J p N F J N W E Z K Y z c 5 W H M 2 d X N L a k l F S F Z x M z B 5 Y n Q v M n V J M G V k N j R F R k J m b X J a M 2 Z u b U 1 P d 3 N D Q U Z C d m 9 w U G k 1 Y z d k c z I w Z j R E e V p L a 2 1 P a F F T Z E x 3 W W V m c G 9 n R 2 R Y Z m Z Q e U 1 y V F B 4 K 1 p J R W 0 2 Z H V R Q W p S e m U x N k 8 r N E Q 5 K 1 h 0 b l p 6 b W Z 0 M j d 1 Z F Z x M 1 o 3 c n J Y a F F N N m F l N z g x U j d u Z C s v Y V V w L 0 4 r b E d T O V B w Y n M z V G l o U E 5 M S k Y w N k 5 s Z U h 4 Q 1 l W L 3 l F R D l a U n Z U T F N 5 V m 1 j W l h R W U F B Q U F B N E J 4 R U N J W k t 5 Y 2 w y S D R V W V p H Q W x B S U N L M k x u b m l K N T V j W n A 4 Z m I z M T h Y O G V W b X g w V 0 x W Z X Y x Z j M x a n F l W D Z n K z U 3 W F Z 6 b D F I T l B 2 c l Z k c n c 2 M j d Y Y 1 l 2 R n J L R 0 R 1 c W x y N X h i N j k x d G Z L a U R B V j F H U k l W c n d 6 V H F Q N j d 3 e j V p N T l N W H U 1 U H Z w a 2 l T V H B 2 V G Z 1 V W R 2 V 2 p X U z M y M 1 g v N D V P M G M 5 Z G h C U V g 1 N j R K K 0 h W e n Z H W D V a T D I z Z T l y d n I 5 U l d Y b m l j Z k g y L 1 g 2 e F p O N H p Y e W l q N z Z k Z k 4 r a j N 0 O U 9 H V 3 g 1 a T N 5 d k w v Z F h q b z I 4 Y X Y 1 c X p Y L 0 w v V k o w d F J K a j Z o d D Y w W T Z j a X h E U G J 1 M m N v V m d m O X E 5 N z Z o c n U y b E N y Q m 8 z a X R Z R i 9 U d n F w N V Z i W E F H W U p Q M z l i M F B M K 1 V r Q 1 p 4 K 3 Y w R k R a T W p Q b G N E a j Q 0 a F F B Q U F B Q W 9 G W V J n c U Z T c 2 5 K S 0 8 4 S E N R b G t Q R E F E c X N 2 V E 1 Y R D M x N 0 J T R m h R W H E 3 V E Y z S 1 R 5 M F p y N j g 4 U F J q M T B x U 1 p u K z l T a n Q z S G Z Z N D F y e H B u Q 1 J u Q j l h Y n I 5 N m g 0 d U p p V G Z 6 d j R q T F h T R W 5 O M H F k Z k x I T z k v c z l I a X p S M F V I Z j l 0 d m w z M X p Y L 2 N j Z W x D Z 2 t K Y 0 h 0 U G p z Y z F B Z 1 A 5 U E Y 1 Z k 5 x e U h C d l R y V U N Z R X M 5 b E t Y R 3 R 6 b G N l O T g 4 e W R 3 K z V R e S t Z T k 5 P V G l i c 3 J N e X Z N N F Z s S m k x N G F O Z X l S S n Z y N 2 V h d F k w V n B J M G F r U S 8 v Y l J 5 a S t 1 O F h 0 M W J x M j B W M T J B R D Z n d n Z V R 2 Z v W H B L V E k 2 K 3 c 2 Z z N n Q V F B Q U F B Q T R G V U l 3 V k V w T 2 5 u c 2 5 H Q 0 V Z Q U 5 S b H I 0 N m Q 0 Z n o z Y z M r c n N R R E 0 z U V g 5 M n N 2 U D E w Y 1 d p M G 4 r Z m o 3 c W 1 O a F V R d 2 Q x Y 3 g w M 2 0 w M G V u V n J 1 S W l O Q z l O a U R J L 1 g x L 0 R Y Y X R 2 T 1 F 0 b T Q v c U s z Y k Q 3 c U 9 k K y 9 h V X B j T T d 1 N T Z Q Z T N 6 W l p y N i t U S 1 B h M H l l c 2 t R b W 1 Y V G R x Q U d T c E V F W G R p M z N Y b m Z k T m t 5 M 2 p 4 N H N 5 U m w 0 d m Z u K 1 h O Z j R 4 a j l I T W t a R m h 1 a n h C M G V w Z m J z R T E v d j g v S H c w K 0 9 L d W l v c 0 5 M O V B K d G 1 i O V R t V m x P Y j h v M H I 1 Z E U 1 b k 5 a a V d u W k d u Y 2 U x O T V u U G Z 6 c j N 2 M X h l e m x 1 b j d V Q U R w a m N O Y n p D b k 9 P S D d W b F p S R 0 N B U U F B Q U F C c U Z T R V l L a V U z c H p R R W M v O D J Q Z 0 N n Y n B u M 3 p U c H Q z b n B B c n o 1 L 2 l 4 b z J p S 2 l 4 K y t 6 W W Z W Z 2 Z U M X Z x Z X Q y K 2 J X b V h V M j d l Q 1 g w e S 9 i d H k z L 0 5 Y S n B O S k x a d k Z h L 0 R G W F p X V m s 2 O W p T U m t l e D M v N W R h O X V 2 Z n N 0 M 1 R G N m l C W X N X Y S t O b S 9 h N m p v V 0 V C Q 2 c z O T R R a z U 2 a k Q z N 2 J 1 M X h N U G p s S l l X U G 5 C b j d l M 1 J S Y U x T V 3 Z Y N z l K L 1 A x M n F B d 2 R U S k V t S m J S T j A v O T N E O W N B V G s 1 U 2 V r Y X N u b j V 1 a T N y M 2 F h d G p n S H V y U n R h V k 1 K c F B p W X N Q T F h L K 2 t w R V R U M 0 x y W W h s e m N S Z i 8 3 Z n F N b W Z M V F l 0 V j d h b i t 4 M n V 6 N z Z a S W w r V 1 A 2 Y l J s e m V S N E 1 2 N n V K Y S t 3 d z Q y M 2 l I T 2 Y 5 d m p 5 M D d X O V d 6 Q 2 l F Q U F B Q U F B Q l h E W D F 0 U U t i b k h D M X p i b 1 l S Z 0 F G Q W 5 u V G h o M W V R c G k 5 V z F j M 1 A x N 3 R t M l J 1 K z F l O D l S N 2 Q 1 e j l Q U W 5 u a 0 p 4 Y 1 l s d X Z H T 3 N N a k k 4 U n d 4 R 1 J Z Y W 9 Z M k p U L 2 J S c X E r e D J 1 e k t 6 O H Z U e T J C b X k y K z J 1 Y y 9 y M V N k U 1 R E M T J 0 L z N 0 c G 1 y W n N P e U J K T 2 5 B Z 1 J k N 2 V s b k x 2 N V h B N D l O N 0 V C V n E 1 W n B z e U 0 w d n Y x e U E r V X M 4 O G V i M W l v O F A w M 0 p N M z Z L V X h Y O G h t S z l i Y T l U d T F k d j F P b W M x b V R m d n d F Y 1 h I b F E w V U Z 5 M z V X Z n Y y S j B t U 0 F n U D k 5 Z n Z C R k 0 y Y 3 M 4 S j E z T m Z Y V 3 c v Z E 8 w S m Z 6 b D J o L 1 F l U 0 p V b j c 5 a W R w N X B 6 b E d u e F J s M H I r M U l D N n p 5 d k F H W D B W N S t X Z D V r d 0 F B Q U F B Q U t x W D J l Z 0 N V R C 9 s d U g y a l B T U 1 l F Q X d B N n F L R j M 2 N l Q x V n F z U i s 4 Z m F Y U X B G Z U x s W m R G b F E z c T Z Y c 2 R H a C t r Z m Q x e X F U e W M v c W 1 l Z X Z G N G Z U M 2 h R Q S 9 w M T B J d F A z N l F o Q T B 0 S E h B N G Q x R T N Q U F h t R E F n U D k 5 T X F 6 b z l X b F V 3 d E o w a V A z W D Z Y Q X d Q T D d U a 3 d t a y t K a X d q M E N z R j d k V y t 2 Z E 1 Y Y 3 B O d G 8 1 c n E x d j c z W j Y 2 N 1 U 3 M W F o a G R P a z V Q V n F Y R z R C S j B v W D l P N n B C Z k t R a z Z h W n J M O V N J e S 9 2 S z E 5 Y z U 5 a k V z T E V q a l h y M V R R d 1 o y M W J q W D d 2 U l l E K 3 k r d T R i V E J Z Y X p t d G 5 Q V j V K a 0 x 5 d z B 1 Q k l B Q U F B Q X d M b U d 2 N 2 l n V W 5 K e j N U d k J X Q k 1 N Q U 9 x Y W t o S z d a c z l k c V F z S G R E c H B h R k 5 W V F p 2 R W F 2 R l h M M W I 2 L 1 J N b U w 5 S 0 N 4 Z X M 5 O W c w Y j B s T S t 2 a j d x M 2 F P M W 1 q V 0 4 4 e m p X d U Z H M F h 2 a l h q W k t r a n U y Y j Z Y a C t v U V p m M U Z Y O S t 5 U z Z 6 Z 2 t L O H R j Y n I 5 e W 1 I M W R z V V k 5 d X J V N T U v M U Z Y O X R Y Q 0 p l c 1 Z G U k d p V V N Q N m V W e m 5 U N G 5 0 R X Z U U k J 3 O W 9 3 Z U o x b X Y v T k 9 s M T d W Z i t U W G k 4 a 0 5 F Q 3 Z 2 M 0 N M M 2 5 q M 0 s 0 M j Z z c S s 4 d k N 3 Y W V V V m Z I V H V X c V F m d n Z V S 2 h v Y z c v Z n h r U 0 V x Q j N 4 O X l s Y V o 4 d j A 4 N 2 R S O V N 6 K z Z u c k J P b z d z N S t m S k t t a 2 l C Q U 1 B Q U F B Q U Z D N 1 R J N k N m S W Z S U m F E K 2 V m U 1 p q N 1 J w e T M 1 S j B w Z 1 h i b E 9 Q c n Z 3 Q k R 3 R H F r c F Z y d H V 2 N V Y 2 Z n J y Z G Z 2 V k 9 l T 3 p Z M H V w O D R x T E x U S 3 o 4 K 2 5 X c T l w d D l 0 b E 5 q d W I 3 V X R L N 0 x K W V R 0 N T R m N 3 J q d 0 5 t Z 0 t E b F p h e T Q 0 W D I x Z W V W W H g x M X h q Z E R u Q S 8 3 T j M z L 0 Z O M W Z z Z n g x O U p t Z z Y 2 Q z N T d 0 t Y d F A y U 0 F n c U l B Z 1 E z R 2 d L S W 9 E N T F X d l h y M X l y M 3 J k W H R m V m 4 r S W V L S 2 d v V z h B Q n l K N k M 3 R l V v d T R N Q 0 x X M 1 N s U 2 I 1 L 1 p H U 0 5 y Y l F G b G 9 T N G Y x O F B I N l B Y M 0 p 5 e n N r b n Z k a W V u T S 8 z O C 9 t S W l J a U l p T W d s U k h k Z D V K e G t a b V c 3 S D R l S H F o S k 1 S T V R Y T E Y 2 N m 1 W c H h V V X F B b G F H e U U y Q 0 F P d 0 V H b E p u Z 1 V n S k 1 M Z 1 Z H c z Z z d H F M T 2 d 3 T X V S a U l p S W l J a U l 5 S 1 Z H Z D E 3 a 2 5 I a k 1 C Q X N y Z m Q 2 S 2 l J a D R S M z Y r a l Z W c m R 6 S 3 d Y N G V 5 Z H h Z U n F X c U Z p V 0 d u M 2 U 3 b F F F U k V M a j B K e i 8 r S D F Y M H Z a L y 8 v M 2 l Z L 0 x j M 2 I 0 W W l J a U l o Y 2 N F c U N 5 V G s 1 b F Z t c 0 V r d 3 p 3 V V J F Z k 1 y U 2 x k d X c y U X J v M m E z a 2 p D c 1 J r U X Z O Y 0 R v S j V s Q V N U R V R r U X F 0 N T V W W D Q x N H p t N F B 2 d n M y N 3 d J T k o r K 3 N u Y k l Z b U l p S W h j V U V x Q 1 N Z W G w 1 T 1 J S V U 9 D N m l l S G 5 a N n F T V m x J a U l u T H V W c S 9 a U l V 4 M E p J M 2 k 0 N 3 d k a W 9 n S U J w U E o 5 Y 0 R 1 O E c 0 Z 0 l t W F l 2 R F d S e k d L T C 9 V U X V C a E Z k d T l M c C s r L 3 A 4 T T I z R 0 F P R D J Q N 3 d R N l R P b n V Y d H N F U k V S R V F 1 R 0 Q 5 d k J 5 Q i 9 Q Y 1 h u Z 1 V X R X F 3 c E 1 S T V R Y L 1 A 1 S E F 2 M H V i K 3 Z 0 T U V S R W d L S W t t Q 3 J C e E p l d F d M V 2 R a M T Z h d 3 Z C c n V 2 U G d 2 V V B M Z l Z 4 c V d n Y U o r M U 5 L Z l M w a 0 9 K Q T J y U m 9 B c 0 h y Z H J q T 2 V v M F h U T 2 t S R W h G U X N Z S k V L Q 3 U v W W t j d m 1 6 b V h 6 N 2 J l e D g 0 a 2 5 D R z d h a k p B V 0 x i d 2 R s b 2 l J a U V p V l V 4 S k 1 L c X g 0 S z h T d z B H c G V q R V J F U l A 0 c 2 N Y O H k x d X h j M n J W d T Z P M V F S R V F B T U F h N T V z Y z Z I V T R 2 U n l K e V p q M j Z 0 Y V J S Z k J 4 e j V x O W w y T 0 F 1 M U s 4 W F U 2 N 2 o x c T N m e m R 2 d n o 4 W m 9 O S G h z Z H p p Y 0 5 H b G N p d y 9 l Z m d D Q W l m K 1 p q T U Z n d 0 9 D N U d 3 N k h r N W V m d T U w d W 5 a c F d 5 d W N R T 1 J 0 e l J B U n R Q d n l J O V V P d l l j Z G p q M 0 x a d l B r W S 9 2 e V B V a 1 J F U k 9 R a W 9 5 U 1 l W R m p 4 U 3 J D d 1 V G V 0 N p W W o 0 a 2 o 4 M j d 3 T 2 d m Z H Q 0 T D B j a U l 1 T G l 5 T X N y Z k t R a 2 1 I a l B q c D J I Z V B E e E Q 4 c T E 3 e D M z L 2 U r c 3 J 6 O T R 6 M U N H R C s z d X N X M 2 V E O C 9 p N z I 5 M l A z L 3 A 5 V 2 t j T 2 5 M T V k 1 O E p k d z V p M V B C Z T d 1 Z U h E a D l q M 0 l T M 3 l 4 V 1 R T R 1 V K a U l t a C t Z c 3 Z z d T J C Q j B q N W Z o c H h v M i 9 3 Z G t n a U l p S W l W V X B K T U t t d z R r b X d j R l d D a V l q N G x P M D d E M U 1 y c m p w U m t h S G V E a 1 Z F e E 1 Y a G 1 n V m 1 N R 2 9 j c 1 h o Z j k 2 N H R h T l c 4 M 2 p r Z G 0 1 U n l r d m s v c j Y v a 2 l F U X V 2 Q m 9 E c n l T O F l 5 Y 0 9 U S n B F N 1 B X a l Z R M G 1 J a U l p R n p V b H d h V E N U b V Z h M 1 k v R H d w V U V F e E h 4 S l h 2 M k h h W G x P Z D d j R X h H c E N r N j d h e G F Z d 1 d q e W N p U W k w T G w 5 W T Q 4 c X J v U z l T V m l 6 Y z J q Z n R w S E h m a 3 V Y Y n l V b U p w T G 1 U Z X U 0 d D I z Y W 1 u a k d K T m o y b l l m d z h 5 d j Z O N T V 4 e W x K a W 4 r U m p H V 3 p k Z n N E O S 9 G a G F 4 a m w v R H B I e l Z Y Z j h l T G J k T j R I M E Z T d U k 2 d D N i M i t H S W l J a U l W Q m t s d 2 F U Q 1 Z B a 2 1 J d U t i O H Z K c 0 p L Z W N a T m p n T H Q 0 T 1 J V V E U 3 W F F T R E p N c X d j U j d h d F F J N T h a U m Z X a l N w R F l B d W J u N W Z Q Y l Z R b W J P W F V s V V p D a G Z m L 0 o z e k d i W D E y T 3 J O W W U z S j g w b U 1 6 T 2 J q d T B i T T J i M D V i U n Y y N G p h c 2 R X N W I v e G c y c l J x V U 9 M O G Y z L z Y w e E x i b W p T d T V m R j g 1 c H h W e k p 5 e n F n b y t u V W p G V m U v W E Q z T m t K R W 5 m Z m F z a 2 1 J a U l p R n p V b E F T V E N q d V Z X W H d t b U p K Z 0 l p S y t Z d G V l d 3 d B M G F o a m 4 1 V W h F U k l v N F Q 3 Z E R O Q 2 d K S n Q 0 V F h U T 2 N 1 O F p k a m M x b V o r N k N k V X o 1 N 2 p m U 2 p w K 2 l V N G Z H U E R 6 a F d r d 2 1 J M U 9 t T F N F M E 9 K Q n J C b l h o a T B t U D h O M k 1 a Y 3 o 2 Y 1 E y U C 9 m T l Q y c l d K N T g 2 e E F 6 M W 1 l Z 0 V F V m Z N b n B t W U V I L y 9 m U T V q T l J a V m d j K 2 F 0 N V d S R 0 Z w O S 8 5 U 3 V 0 V 3 R h b m Q 4 L 1 d E T 3 p i b n A y N 0 Q y R 3 g 1 b k x i b U N 2 S X p z N 2 4 5 W G R t R U J Z U 2 R L R i 9 I Q 0 l Z a k V a a V I 0 N 2 t 5 Q m R m N E 1 q U H g r a n Y 3 K z J R U k V S R V J L c U V r b U J T W V p u R m s y Q m h T b 0 t K a V B p S 2 h M M U p B R F J y V 3 R m T G t Z a U l G S E 0 2 Q 1 d a U 0 8 w V H h y a m 5 6 M W p E M S s 2 V 2 t I V D l G W E d 3 V X p 6 M T l D N z I 2 d D h U a G N Q R F N m N m Z 4 M i 9 J d G 1 N M S t S S V N I M E t k W G E r N G V O N G p y c n U z R j E 5 L z l 4 d H d G N j N q b z h R L 3 A w Y T B G e i 8 x e k R N Y k N H W G N E K 2 5 a Z 1 F O O E 9 K Z D d y d W h H O U 9 I R W l p O U c z d m N 3 R G Q x L 0 R z M C 9 k R E V C d 2 N B Q n Z 2 V G V I T m V 2 Z l o 5 T G I 5 L 0 h X S z N k Z D B K K 0 J T S E U x Q n d 6 a z h L Z W Z r c k Z t R F Z G O S t u Z z d I Q k V S R V p F c W 9 T U 1 l W T m d w a j N h S X d W N k 1 S R V J F a W p 0 d y t C a l Z x N G N T R W h 6 b z d W Q k V S T n l j Z G x j U 1 R P M F F 4 Z H Y y N 2 s 4 b T M x Y k F o R H N I Y y s w M T N U R 2 J U V m l 0 d W J 6 e T F 2 Z X N X c k 9 U N j R i M 1 l 0 Z W V 3 e n o z e W x U R z N U S 1 F N V G Y w S l N v c W x J Y 2 1 E R 1 B r c 0 8 1 T S t u U U I 5 Z X Z V Z E N m Q X Z 2 c G 1 N Z D l P W D N i R z k z T T R u Q U I 4 K 1 B s U G Z E T D V G L 2 Q y d T k y Q n p W Y k F M Z V B m Y 0 c v c m Z s b H p K d j d q e G l y N j V D S 2 x D M j N i R n F P L 1 A r b X J W a W t K S m l J a U l o Y 3 R K Y 0 d r d 2 p L e n J P N 0 h h b 2 N v S X V J N 2 p o N D l R Y j A 2 M G Q 0 T 1 E w V E V n O V B o b W d s b U 1 L b 1 N U T H p y d n Z G R H V H L z h F Q U l E W F c z Z k V 2 Y 2 4 4 O H h M V T B s T 0 9 j a 0 R k M S 9 E a U d F O X l N M 0 4 1 N F h Y d n V Y e n I z O W w z Z S s 3 Z W Z U Q k V U U 2 9 I M E 9 k M m p W N T h k O W p j V H F k N 3 Z O Z D F x a 3 B F Z U d s T H d y O F k w c 2 l T M W R z N W J K T 1 R V a E p 6 U 0 F w K 1 F T a l I v U W l K a n F 5 M V A x a l k 2 S X E v d 0 9 M b E 1 I Z z U w Z D R w M D Z j W E x X U 1 J 0 N E 9 S a 1 J F U k t T S 0 t B a 2 1 G V l o 4 S m x o N H V K S m d J a U s r N G t q e W N i c D N h Z T d 0 T U V S R V B E Z 0 x D Z 0 F 3 b U 0 x Z W p r V C t x d k x 5 Y l B 6 K 1 J 3 T D d E N l p 5 O E Z B c X N U R l I z R G 4 y e W d x Z j U z V H l L e m M z b j Z u V G x 2 R G R q T 1 V F Q k p o N T l x b W I 2 Z F d q b F h 1 Z j U v O T F L M U 8 r V z h L W F V 4 Z H g 5 M F B 2 T W 5 S U V Y 2 N G Y w W X Z Z b U V n T U J v U D d m T T J i M X F G N T B 6 c n U 1 d 1 V G Z G p a d l M y V C t 6 e H R Z d G 5 J Y n J a c l h Z K 0 x q T j V L Z V l l S H Z U M y 9 L M 0 o v V 2 M r c 0 4 v Y m p 5 a W c 2 R W h h b W p o d m l H M E 5 a d E 9 Q V H h S N W 9 M S m l J a U l o Y 3 R K Y 0 d r d 2 p M V k R s R k V 4 T 2 Z Z Y k F X Y 1 B K b E Y 3 Y m d h M 2 c 1 R l J N U 0 R J e T h Q Q U t P L 2 t t Q l N N Z W 1 u T E 1 5 Y X U 1 c V p j M V p q e m M 0 R k l D W T Z r c m h 6 c k p w e U 9 C e j h 0 b X d M b j M 3 N U M 2 b H B H Y l J 2 R T g 4 V G o x N U h U T T B J a i 8 w T U J n T z M z T m l Q c n A y Y j h l W j d N N W 4 x N D J y b X p G O U R u N T V 0 N k 5 l b k x a Z D F i S U x S Y U 9 E Q W 9 X T W N T V H B P N H Y 0 V W R 1 O D V 3 d l p k a D h q T n p T Z W 1 a Z 1 Q z M 3 p X R V l V T z Z Z V E l a Q 1 F r S j R x T j N I d V N 6 c j M v b G s 4 a y 8 4 L 0 d Y U D l P O G F S M G F O b 2 l s V G x 4 M U F n U D l D U W p 3 b z I v d n R w a k 4 r b 2 9 1 R j F a d 2 s 4 W U F a Q 2 Z z S m F S V l N 5 O U h J e U l p S W x M N W R J V X R G V 0 t 6 M m N u T H M 3 b W Z W N n N X N E 1 W b 1 J F V G t 0 S U 9 I M G d D b 0 Z W d D Z t e V V S R V c 5 e D V M d X V I W T M r d W 0 2 V T h 0 d T E 1 e k J Q V F B 3 Y 2 E z W X V Y V H M z W T l U d 2 5 y U n N W b y t n b 0 l w W H F o U V U y U G w 1 N F V h K y t X R X B 5 U 2 t u Q V l p T U R L R l o w O X J N K 1 h I T l d Z L 3 Q w R G F l V T Z l e V N U M l d 6 c E x s V z F p e W Z B d U J n Z j Y 4 K z k 5 N 2 V Y e m l a M l J s W l d N M m 0 y a l V N S T V o Z z d 2 U z d i S m 1 0 R 2 5 W R U t Q U j R I R 2 U 4 U E J n S H J s L 0 9 P U E d E R 0 R G N m g x c z N M U 1 B k Y i 9 2 W W U 2 e G R B Q T Z 0 V y 9 N d 1 A 0 Z E s v e l p S T T V Y Y 0 9 P b U F G Z 1 R s U V F U R V J H U m k 1 T 1 N Z R k l o R 1 J r V z k r T 2 9 x R k F 2 U m l J a U l z V W R T U 3 B N Z 3 N W V j k z S W t J a U t l b l B t b k s 4 S F V a a 3 Z L W j l P V 1 J Q N z U z S m R V a n d y b G x m L 2 N U c 3 Z t O W M 3 N 2 5 O U G 5 y Q 1 E 5 d z h K M X c z d V J s b m F L c F N 1 M 0 1 u d m U y b k l k b T V 1 Y n o 5 R E J Y Z W 5 S c F F V L y 9 y e U 9 5 S W d R N G h 2 R z h z c H p 0 N 0 5 p M V R a K 2 1 M M l N B N G V P Y 2 V E U U 1 l Y k 1 M e n B u Z k l O W T N u M z l Y Z 0 J H M 1 B 3 Q y t m a 0 Z K Y z V 0 T W h t N T c 2 N G h Y T j Z 6 O V h s L 1 J w R n p V Z T E w S m R p K 2 Z W N k 9 S R V J F U k t S c U t B a 2 1 G W E t x V 0 N 2 R X N C R E 5 B e E 1 S O F J Y S D B q S U F p S z R a N 3 V W S V J F U T h P V 3 o 1 Z 0 5 v a F N 2 a 2 t w W n p r N m V l K 3 B F Y j F N U D c z M m o x R V J v U 2 M 5 e m 4 5 L 0 V 6 O D U r a 3 h o S V V H R X h a V 2 p Y Y 2 1 6 U U Z n N X R T b j h T L 2 o z N l h G a 3 N P M U 5 6 N l A w V 0 N n U y t l b W R P b m M x U D F h O D Z a M V N O e W Z q T T F t N T d H S F J 1 S m Z y S l h o N 0 h s c n l i S V V m W G Z L e W N t a l Q 4 O D I 5 T 3 p X d 3 I w d F B k M 0 N 1 e C 9 P S l N Z N m t z a E l M V E F V N 3 p E N i s r T W Z I V T N 1 M F N S d m h 5 S W l J a U p T S l p R R W t 3 c k p 6 T E s 2 S D R k c m 1 M T 0 l p T T g 0 Y 2 R L Q z B X Z 2 t O R l F M R k V U R X R 6 a n l U e W Z C M U E 1 U n p z N 2 h j U E R j e T F P S m l Z N 2 d y V m Z 2 S V R 5 c z h 2 N m 0 x Y W x k c z l M T 1 Z a c G U z V m 9 T R k Z U M G I z e k 4 r b D B l U 1 R D Q W h 2 V m p 1 T H h Y R y 9 m e m 8 w a 2 5 x a l F t a 2 Z J S 2 l J N G 0 v M 2 l h d D h N U U V S R V J x U k p L Z 2 t t R m V G U 0 N W Z U t Y V W h F U k 9 U O G 4 w N 0 9 v V 1 Q z T T I y R 0 l p S l R n S 0 p 3 b m E x Q T d S Q 2 5 E M T k v K 3 h z R 0 R x W H o 1 M F d P V m 1 n Q V R r Y l B 6 c j F t V D N D T k h 2 U j J H a U l p S V N K V l F F a 3 d x S k R P e k t B a 1 d y b W 9 E R V J H Z m N U T G R v b G 1 O S X V L V E h I b T V n T m 9 o e X R t Z E 9 K b k p W O S 8 r e G 8 z W D l T R W 1 P d U t D d k 9 m a 3 F Z c 3 d H b z F u M 2 N k b U t 6 b k h x e l R Y M 2 Z x e X g v U D g v Q U l h M U k v M j J Q Y k Z s S V Y 4 L 2 Q x d j d 1 Z E 9 w N 0 9 j a 1 l w V U x m L 2 9 h R E k z Y m Z K M k d D S W l J a U p W U W t r d 3 F a R E 0 0 c F Z n U 2 9 L S m l Q a U 1 r K 2 x a M U t 0 V H c 5 d G h p S W l V V U R R V F R P M F E 1 Y 3 l t e l Z o Q m F F Z 2 d Z M G I z d l d E d k 9 m U E h O W l Y y c n N j Z U d v R y 9 1 U 2 p S T z N 2 Z U d v O T J p Q 2 F U a V Q 0 O V c 5 R 3 p X e X Y z d H Z U M E x O N S t m M 2 F s e F N C e X J n S 2 l v N 0 d s c D N z N 0 R C R V J F W k V x b 1 N T W V Z J a E h F a X d z e U l 1 U m l J a E l j Z W 5 w V 2 J S d j A 5 R G J Z W W l J b E 9 E T W Q 3 V k R O S 2 9 k b 3 B 5 Q n h a T E R u U G x y d U c z T U F B S U R M O X k v a z V s V G 4 4 Y S 9 q Q X B G a X l X S G E y O T g v b 3 l 2 R D c 3 c U 1 n W m Z k V m 1 K N 2 I y N n Q v U j R Q d S t I W j B z O W Z 1 a m d y d V d J V k t S c S t Z V 0 V B R k J 3 N m h S K z R l R m V q a 1 p F U k V T a 2 N p a 0 p K a F d T V l N 3 S k Z o c X N T a k F S R V Y v Z 2 R E c k p z d V J v V n F P S S t D U k h Y a D R B e G d C V m d r b n B a c 3 h k V F V H Q m c 4 R l h k c j R n N y 9 m U V R n U W V 3 Z 0 F B S U F C S l J F R l V o R 0 U 4 T k d G W X V m W U 5 D U W x p M F k 4 d l Z Y R k V J d D V s Q 2 5 K Z F E 5 c H p j c F F F R X h F U m t Z d k 8 y U n V n a S 9 4 S m x q W F g v V G c w U k p W Z 0 l p S y t J Q 3 N y Q j R B d y 9 W N F d F U j l r e j N Y O W p q S U c 2 W G V V b E p T W F o r T 0 h X U 3 Z v M j d 1 T j J x M k x l S W 1 4 b X V 2 M 3 N 5 T W 5 4 O H V S a U l p S W l G U S t K Y 0 d r U W p 3 c X d V S j F J M E 5 F e E J k a 1 d W d z N M R U o w O D F C R W Z K Q W p 4 N 1 d J e W x S T n Y 2 T 2 t w R l h y Z G 1 L M T V q S 2 d i M 3 R 2 a H l K e X l U S 2 F Y V z F J S G Z s N V h v N U V S R V J F c F B J c E N T W V Z r b V Z S S l p p S W l L O D V u U V J U S l p p S S t D S j d U Z z d H Z 0 V C d m h 5 R S t h d D N 2 d S 9 I M z k 2 T m o r M G J l R G t Y a 2 t t V X d 1 M m J q T 1 F z Y 1 h v N U V S R V J F c F B J c E N T W V Z r b V V w V m d r V 2 9 0 V z h J a U s r d 0 h L N k V r e E p N U E V S a H c 0 Z k s 5 Z C t x V 2 t a c k 5 1 d 0 I 0 Z E R O O T B 1 W n Z h O F h J e E J T b 0 p K N m R h c z M w M m 5 E a z B 3 b X p X d V d z U m J E Q 1 l U Q U U 2 S D N j d V J p S W l J a U Z R K 2 Z k T 1 F D a 2 5 Q c 0 x n Z m g 0 Y 0 Z l e k V T R V J F N X p W b z R y e k U 0 T 0 1 E T G t Z a k F r Y V B I R 1 R m a G J h N F o x S V Z I N 2 g 4 T 3 d J c l Z P O W l k Y 0 l R N 3 g x N 3 B z Z S 9 x T l R 0 N T k 4 T z U v U G o 5 T X d R R m 5 m b m Y 3 L 0 h q b V d T Y 3 N s W T R G c F B K U U 1 N R 3 N S V S t U a X F Y S X l j S F U 2 Q 1 N Z R k p T d 3 I 0 a 0 1 q T 3 o 2 Z E d s d W J k R E V i b W t H Z n h j d D R h Y 2 R p W E J S R V J F N U 9 L a k p K a V V X M j V 1 d n Z 1 e D J l e U g y V 3 p 5 W W p R a U l u S m F i c j R O Z 0 t C Q U p j S E U r N m J Q V 1 F Y Q W t D c 3 Z j M i 9 i d U d r d l B 5 L 2 F 5 S j F q c j J S Z l l q S X g w U k d s V m k 0 b T d F M G l Q R H l Z N k p y a E h 0 d W 5 m c i t F M m Z Q V 1 Z E a V d z T E J x e k p 3 N n N j T E h T Z V d 5 N S t S a U R G S 2 x x c F M w W l d z a U F E M j d 0 L 0 p 5 S k N L W E 5 t T m h F Z 3 h W W m 9 1 S W l N a E Z T R W t 3 S 2 J m T X d u W m J B R 0 d o d X B F a E l 1 S X J U a T l T Q 0 F 3 d 2 V 6 a 1 N 1 Z F J s W l d Y e n k 2 S 0 4 5 T 2 p X Z 3 F a T m F w Z D R Q V G M z b j R m L z h S R 2 p S L 1 p t N 0 U z O V M 3 e i t 4 c n N 6 T 0 p H Z X h U Z W Z Q W U d m W D l G a W 0 1 S E R l d E N u V i t z e T N 6 O X h m d 3 B U c G k w a E k 4 T k N j S E F R T j R 6 c W M z N G Z T Q 3 F G S X k 4 W G s 5 b 2 h T a W w y S l J 5 b G J w M m F o S W V w e m J x S U 5 6 b W R 6 c 0 w v c n l T W W l J a U l Y S H l V Q k p O e X k 4 c l N Q R E F S R V Y r V W 0 r d X F C Q X N N O V B k e U p I S 3 A r M k h X U 3 Z M e W J J d 2 J N d 0 N B b E 5 S M F l t T W k z Y T h I Q n Z v e m 9 G O T d a c 3 h a e G V n U n Z U e U 8 v V 1 B 6 U G h M M k p m S E E z Z G Q 0 S k 1 B Q T Z 0 U 3 V R W j N h T m M 3 N H Z z a 3 B K L 2 5 p N j B V c 1 d y c U p n Q U F 6 T j Q v d X l 3 M G p l M n R P b m 8 5 d z V P U m d E T l Q v R m x M U 3 J q M U h h T k d z c n J m R E V M b m t u V z Z E Y U R E c U Z w R 0 l p S W h j Z k h T R k k r V 1 d W Y X d T T E Z R M 2 x V U k V m R V p 1 Y m g 3 Q V d X Y 3 F p V l M x M U x R T X B z M W N 3 Z U N y T 2 h Q Z k 1 J N m p T U 2 U 0 L 2 Q 2 M 3 V H d m N W U j c 3 R G I y N k M z U G 5 y K 1 d Y U l J z O X R u L z I x Y S 9 F e F V Z e G R I R F h D c j N 2 b k h s c m V P L 2 p l U m d N Q m t a Z D I 1 T 2 J y d X R E U k V U S W V Y O G V x V H o y b k Z 4 T W F v Y 2 9 m M k x O e m l V c C t R V E R o M V R z d j N r U n F R S 2 5 r M k F t b z V j R E V S R V J F Y W w 4 U 2 9 K S n V Y b F V n c W t k b 2 9 p S X o 4 a k 5 6 Y 2 Z m W D Y w U X h i c y s v S F F C W n J P S m N i Z T R x c 0 M r K 2 1 Z U i 9 2 N S s 5 T y 9 U a n F u V G x y a j N h e F F m U j d P b W R k a T U 1 e k R O R 3 R j Q k l Q R k F D c n Y y S E 9 H c H Y x L 3 Z V U V c y Z E 1 W V 1 Z x N 1 o 2 Z k U r R G V 2 S G N O U D F s N 3 V m N z l t W F J F Q 0 F t Y y 9 l L 3 h z M X F v Z T V Z d m x z Q V l F Q l p t N G J j e n F X e G R T c 0 V j N 1 Z B e n R W e l l l W H M 3 T G 4 1 V 0 N P a l B C M k d P S m p k d X c 4 R E V E V E p u V z h I S W 1 J d U N 2 Q l R M c E Z K Q 0 l p S W h j Z l h l R k l 1 V 1 Z a Y z k y U F Z R a 2 1 J d U k 3 Y 3 Z N T D F B c F J 2 Q 2 9 2 e j h i e V Z k c 0 l D Z 3 J r c V d l K 3 h H N T N j T 0 J R S 3 J m Z W R J V T d N V l h j U y 8 4 Z V M w U k V D T F B t c m d Z Z 3 Z r R X N r e j k 2 M U t O M U l z Q 3 B V M V l P S F R u b W Z u N 3 d V Q n J w R 1 J Z R z l 1 d k E 2 b l d 1 N U 5 p a H c y a z R u V T V X c j N V O W I x Q S 9 o b 3 h U R n Z M e U N z a l B 0 L 0 h h V z l Q N W J m a 1 c y c l p x e U p W W G R N U m 9 O R l R W a j B I T 3 d K R 2 R n e W x J c m J U R j A r N k V J e G d N Q n B v M k x q a y 9 V R V F 1 T E d k Q k F R Q U d Q M V d D a V l p S X l N V k h T V E F w T j Q 5 M m l N R z Z r U 0 V p N G l 2 e T g y M E U r T 3 R Q d W 5 o U F F J Q 1 p H M G I x d 1 p x Z F I x a E l F R C 8 r d k o 2 b 3 l O Q V N j N y s r b j d X Y 0 w 3 N W U 1 S D V l V U 9 C Y W V Y N 2 R y U z k 3 N 0 5 l b G M x T 2 V l Z k p t a G c z c H h y Q W g z Z H p i c j d 2 M U p V S k R n a m g 0 S k p X M z M 1 L 3 R j Y 3 p w N T l j T z Z V W j R h Q W p y R X Z i d 3 l K T W Z z M n Z Q R W E 0 W j F J V U g 3 a D Z x Q k p p W E Z G a X R t S 3 J w M m x F O E p S N U l v V j d k b W d R R X F K S l p 4 T n V L S 3 N G T V p l d 3 B J a U l p O H R l a k 8 y W l N i b G x a V n Z k a n R V T V V F Z k V k Q l R h S F J 3 c z V F V z h Z Z j V 0 c j l 0 Z T Z E W H Y 0 K 3 J 2 Z m V I N 2 l y U 1 V x R k 5 1 M m J N Z 2 R o Z T B T S F R q N S 9 L d U Z G Q l R Z d W Z X b S 9 w a U x 6 U 0 d K a T Y x Z T R 2 e F d h e T d w N l J a a V l 5 T G 8 w T F l 4 Q z J Z O E I 4 R G I 3 O D F t M 1 l Z O V R Q M 3 N j U U J N S m h O e j U 2 L 2 w 0 S 0 Z V e k d Z V G p 6 M D B r c 0 Z Y Z H E 2 U 3 p 5 e m x Z M W N T V E V x U m x I S 0 M r d l d p d l I y R 2 l B Q 0 9 B a H N B Q n J P U z B p S W l J b k x 4 V V J K T X l p M 0 x V d F F P T V V 6 d E V F V k V m R W F C M 2 E 0 a 2 1 Q a U U z T n g 4 M 3 B r M G g 3 N j k y O U t q V z R z U 3 J 6 Z H J X b 2 R t V F Y z e m Y r Y i 8 4 a n Q 1 Z W E 2 Y m J n U D d k c U I 2 O W R D e m 5 u d H Z Z a E l B a l J 2 V n d t W X J J R G M z S H d D N z N Z a 1 R 5 T W x 4 U G Z m e k 0 5 R z R V U z B B L 3 Z u W U R m V H A x Y n B T U H B 1 Y 0 8 3 d l Z p a 2 x k Q k 9 S U G p o N D l R W W M y O G Q 0 T 1 E w U U F S M j R l Q U V i L 1 F D O U h J a U l p S W x M N W x B U 1 R j c 3 Z L S 2 1 x S E d L S k t N Q k V S b j F G Z 3 Q y T l d F a 3 p P d z k 3 R V p L e k Z a b j g y a W 8 4 a k p M a m l O O E w r T j J r M j F 1 e G N I c n p u b X J Q d W w 1 b V p 6 V 2 V U Z j Z G R z l U Q 0 9 u O G p r Z 2 I r L 1 Q 4 L 3 V y Y m o v c m l F W U R L V z N M R n k 4 Y k F z R 2 c 0 R 0 9 i U n N 4 W T g 0 c V B 2 b n l a N C 9 Y U j Q 1 N U V Z R E 9 I W n Z 3 L 0 1 S Y j h Q Y z N j K 2 h v V 2 9 V L 2 c x U X V S M D R P T 0 o y c U J C T V B X V m 5 a W k 9 m a 0 V m T 2 5 P W U F p N G g y T 3 Z N S W t X R 0 N B b H l N U k V S R V J x W H h L Z 2 t t N V p W c X k z W S 9 E U W 5 R a l E w V E V W O W d M N 0 p n M H l G e k t 3 V 0 x O W m Z Q V 1 J G Y X U z c 0 d t c m Z 0 S l B a W m U 2 b j c z M 1 R X R V V k Z j J y T k M 1 d i 9 w b U 1 i O H M r b 1 B t e m V y e X d X Y 0 x P S l o y a W 1 O c E d Z e S 8 3 Y 2 9 T K z c 3 M z B U e k 1 a a F B Y W H R P Z G p 6 L y 9 p Y X N H Z E 9 L c m J 4 Y V R s M m Z q M F F l R 2 w w a U U y V 3 d G T E Y y e G p Z N 3 R H a E V S R V V L U H J p M k l p W W t B W U 4 2 Q z l T U W t K d k c z K z Y 4 R m 9 I c G t L U D c r W m p w M 2 J N e m l w V n U 0 N V l a K 0 Z m b 2 N V c m t L T E J Z Q V R O V 0 N 2 U n l K K 0 p L a z V K T U F 4 R V l y Q 1 N i a U N 4 e j V o V W 1 3 Q U N Y Q l J F U k U 1 T 0 t q S k p p V W 0 4 V m F W Q W t X c W 5 h S U l p S S t 3 M V V K c G o v c G N t Y W J 0 d T V u O H R T R m J O N j Z I N E R n Y W d H M G F 4 U F B W V m Q w Q U t C Z D I w Y n V m V U 9 D Q T J r Y 0 g x Z m g 5 e m h 4 T W h P Q X B P U V Q 0 S F F T R n h O R n k r W j F h Z D Y w T G x 1 M k h Y R H Z 0 K 0 N Y M z F t N D V B K 2 U r K 2 N Z a n A 5 d 0 h Y U E R 5 T j R Z R F F h K 2 5 M c U l v R U I v N 3 J 0 c m l N Z T V 2 N X V 4 b k t 5 c 2 J J W m Y w e D J B K 3 Z X a T N i T 0 V O b T d h e D h I R H g r a m Z w N T N I T V Z m M T c 4 Z 3 p M M D F o M V p x Z H B i W m 1 s Q X Z E b n V O Y V J H V 3 F w b X R I S 1 p L V V d w Z 0 V V e V d Z a U U 4 N D N R N V J W Y n N p S W l K e U 1 k S W R N e W 0 z e k d M d E V N T k N k W E V z S X V J c m J E Y U h a b 0 p K c V Z K U z A z b i 8 0 M 2 1 z W E x P R G 1 K b 1 I z S G Z Y R U 5 x M W l U K 2 5 K R m R a N 3 J q M V N 1 N j Y v U 3 F D Z z g r Y z d G a T N Z U T l 2 d n o r Y k s v c T J w M W V Q V n N 5 Y X U 5 c j k y d G l i c n l E d F J D Y X o 1 N j F o e U Z X W H V a T m N h V 2 1 u K 0 9 i N 3 B U U n Z X b 2 N l M 1 Z w d z h G Q X F 5 M W Z 0 Y 0 I r M 0 5 6 R 0 p u T n g 4 d n Y 3 M k 4 v Z T J 4 d k Z 4 O U 9 q V 2 d y a l l L R D Z m O G l 0 Z E w y d U d 5 Y V J x U 1 c r d 1 c w N G 5 3 V l F K S m t W T 1 Y 0 T E Z 4 V V o 1 T 1 J J U k F W Y z d S S U 5 K M T V J a U l p S n l j V k l T V E 1 y T l l p a z J F K 3 d j N W 9 T S W l F a l Z j R G d j R 0 k y N n d T K 2 U 5 a V l t O C t p V E h 3 T k 9 4 d D d V b j l 2 R 0 R L a l M 5 d 3 N M S z N 1 Q l R H c H F P b l h y M U 9 U U k I 0 Y V g r d m 9 q O T E v T D B L d T d 1 Q k 5 n Q l F W M l h u N 3 p l L 0 x 6 Q y 9 q Y i 9 h N W p E a D V L N D V z Z m x y c V B 5 Y z h 2 d 0 9 G d 2 V H e T c 2 b 3 F P Z E 9 2 U 2 5 E d k d E d V R G M T c 3 a j Y y O F h W L 2 5 u b D l M W n N 3 d m J J U V l y Q 1 N a R k 1 0 S 3 p D Q W t P S k N E Q T d P M V F S Q V J Y R X N 3 W X F P L z R J a U l p Y 2 5 G U 0 V r e k t 4 Z W w w W X M z T 2 R U O F B V V H R F R V J H Z j R Y U T Z N U m 9 O W m U 4 b 2 x 3 e U x O W m Z Y M 3 Z v Q m N E T D E 4 M z l j M E 1 V c k Z r c 0 9 l e E 9 U M k x N d m l Z U z l T W F J z V j l S c W N j a l Z s O U d s Y z F N Q 0 E v M U x Q Z F p v T k 5 L M F N X M z M 4 N 2 Z m b j g z b X J Z b m N Q V z R R V F J y V k F x Q l B y O W I w N m R Y Y X Z j L 3 I 3 O H h n e m J w Z C 9 Q R D F Q M H V j c j M r Z m R 2 e T h j Q 0 5 m Z j d l R X B r M 3 E w T D F M O D h y N m 1 G S k 9 k d X Z w U 2 p C M U V a Q W k 2 U m x X d 3 N L V U d C W H h G Z m E 4 W E 0 w R E V 4 R V J r W X V X a 2 1 C U 0 x w b V o y Z T d I b 2 F I V l N n e X N G e E V S N z N F N G 5 P a T N z a F Q z M m x z L 2 t K S j Z r a m R m d W Z 1 Q 0 p j R G V l R 2 N H Z j J 4 S k p E b m x w S H R i Y k V 3 a 2 w v Y 3 N T b G d a a l V a a W 9 z c z N B e W c 3 T z Q v O U I x T z U 2 b 3 F P M 0 R D c T l 4 b j N 5 O G 5 K U D J 1 c n c 4 Y 2 Z I c 1 d F U j k 3 a j F i Z C t Z U E t I a i t q R y t 3 V l d r R z B G d 0 J T c 0 p K Z 1 V 5 Y 2 k w R W h H d S 9 4 W k Z m S V V q S j B l V l l D S W l J b k x S V W h K T X l p W E x x b G F J S W l L K 3 l 1 b D B Z b E F s b U J S S 1 N V M W 4 1 W m 9 k a k w y c G Y 1 W E 0 v a n F U M 0 Z 3 Y k V l S E I 5 T 3 J X a X R Z d D Y 5 R 3 l l V D J p b 2 t J Q j J M a D V I e l p i Q V I 5 L y 9 w U E h N U T Z I Z z V I R G V u a k 0 4 e n J 0 N X R G O W V l d m w 4 W m l L e l N q W m s z Q 1 V X V C t 1 S m l E U W 5 3 Q 3 p t U 3 h y T n N 0 W G J h T j k y L 2 d 6 e G x X a m V o Z 3 Z Q M 0 0 3 d 2 N F Q l N v Q j V n Z D F T b U F U V F R E Q X A 1 d F F w S 3 p F e D V V d U l p M G p W c y t m a z Z Q Z T B p S W l J W E x T V U J K T n l 5 Y 2 9 x U 2 9 L R m h X b 2 x y N G l J T D N F N G 5 h a E F W M D V i d V d Z S E F G Y 0 4 2 S F J C M y 9 m c E o y N D Q 0 M n R t c 3 g 5 b X N 4 K 3 o 1 c T B w O S 9 s R 0 R P d E J j S E N Z e D d h b 3 l G Q i t X Z n d I V H F j V E F K U E p T S l B H d G J u L 3 J p R m 5 Q V m Z q U m h j d U d T a W V I T G 1 1 Z H R x Y U N T Y k Z a V 1 J h Y W R h M G p y Z k R F S k Z D Z H F 0 V k Z i c 2 l J a U p 5 M F Z J U 1 R N b 2 x 5 M U t V Q k F 2 V l B E Q V J F W i 9 p Z E R v e H F D R 2 l G T n F i b U V S O G c x a G l m Y W p L W X N M N H d V d 1 l Q L 2 k 4 e j F P a l J o Z 0 w 1 N z Z J M C t t a 2 9 N Q 0 J 5 V 1 R V U E R 3 Z l Y y Q z F B R 0 F L M H Z X a k Z M R l l j Z 2 x W Z H d r U m 4 y R z N a d U 9 u M l k w a U l p S n l r V H J 6 Q U F X U l l y S X N 4 V 2 F D Q m V z b W h v a U l M M 0 U 0 S E d x S E t H N H B x Z W 1 F a E Z 6 Y 0 4 1 Y 0 5 C Z 0 5 t c z B r S n N M O E F 1 e l V i R E F h T U F R S G V E a 1 Y 4 a E 1 Q a E l E L 2 Z S b E M x a S 9 2 M 2 x N a G Z p V D N I a W t s S k 1 C R V J F Y m x J S 1 F r b T V W S z h I V 0 p v b U M 2 T 1 J V U j h p Z F B w e E t C K 2 l D T G l n K 3 p a V n Z 6 Q 3 d z c m V V U z R a T 1 R s N U F B U U Z t Y j B j a V l p Y 1 p y Z H F K c G l J a U l o Y 3 Z K U U V r M 0 x K c 2 h h Y k N h W j J p Q 0 l p U H N W a 0 5 J S F Q y M U d J a U p S a 3 Q x c l Z D b E U 4 N U 9 U W U F L Z 1 d x R W 9 3 R V Y 5 U m t H M V J K W m l J a U l o Y 3 R K U U V r M 0 x K c 3 V T N k h 3 Z X J m N y t J a U c 4 e G d N U H A 4 S F l V S W l J b D J M T 3 p N W V d F Z U R z T T h T R T V 1 W V d W W U 5 Y O H Z S e U p p S n h t d D J Z c k N T W W l J a U l Y T F N Y Q n B G d 3 M x c U t a W U N H Y U N T W W k 0 b E 1 N Q m d O T 3 A w c k J 4 Q 1 U y S n B M V V k 2 Z T h I W V l J V U Z n S n B o d X J V a 3 h 1 b n F z U 0 x N R H N 2 W G F J Q n c 4 Z D Q 2 S E h Q M l Q r e i t 2 U H V N L z Z E U W s 4 O V B p S H J G e T k 0 N n p u e W l 2 O F B H W E p 6 T F R 5 O G V j L 3 N X R l R R b 1 Z p R m J r U U h E a z V t S U w x d T F w R V J F U X V U b j d l R G t E K 0 d x e l d v a 3 F 3 R U E y e E Z o S H h L U W J B M n p r d 2 0 2 M E F N R 0 E y b T l 6 Y m p w L 0 l a U F h h b l F B M G p x O U Z p K 1 o x U F k 0 N W R j c E t l S G p w O H l j e U 0 3 U E p 6 c 2 5 E W U l D W T Z N Z 1 N 4 K 1 h r N W 1 Q M j g 2 T j Y 5 V k F B S E E 0 b n g 5 S X l B S W d J R H l Z d 3 N H U 0 Z n Z F B w e E 9 G d y 9 h Q 0 1 S c 0 5 G T z B j d E 5 q c V N Y N D c 5 N G U w d 1 J B Q W 9 5 T T d X b k J u e F l N c 3 Z B T U R z N z c y d m 9 w T S t u Y 2 V o S T J u M D Z 0 N n E x T m N k R G d l V F B w M V B s a V d i V G g w Y W 4 v R T h 4 O U p P O G J j b l B t V G t z Q j V j T j Z M W F d k O H p 5 N U x M d D l P W D R l L 3 Z S N m Y y V G M 0 c m Z w S E t a T G R Z Q U Z T M U t 5 S n l r Y n B s L 0 9 z a 3 A 1 d 0 U 0 S j Q 3 c m 1 i M H l E N W V q c W g 4 d G 1 6 Y n o 2 d H Y v V U N X S l p k e F k 2 N W d 4 T E F l M 2 c 2 c D B w d z R r Y 1 d 6 T D A 4 a D h V Q U t 2 Y n U z N U l s S H J z Z G 9 2 R G p 2 V C 9 n S 0 p j R 2 t Y Q 3 p G a z J B a F N v S 0 p p U G d T Y j F l Q 0 9 S e E 9 Y b n g 5 R 2 l r c E o 1 b j R 4 S T N V c V Y w R G d D T k p 4 M 2 4 3 L 2 R r Q T N E a X F q M G N T Y k 1 x M E p V e W R 0 b 1 R u L 2 p t R 3 p o M U w z Z 3 o 4 W X N w Q 1 p z O W J n O W x z N H F l W n o z d T g 5 c 0 Z u O C 9 s b D B S O D B h V n l M R D k 1 K 0 F J R H M 3 R n p H M 1 B s Z k F K N T g 3 S G 9 H O X V 0 U T R w d y 9 M b G p u a n V l T m w 4 Z l R 2 a z I 4 K 3 p X Y n J R Q 0 x K U W V M T l p l T V U x W k 9 u Y k p 5 T W o y T F k 4 Z F B r W m F X e W R I a z R 4 d z Z r c 2 J 6 R T I r a F h i S G p m R k c 3 d G 8 z Z 2 0 4 V n M y c n F m O W 0 w Y W V q c 2 N 1 Y 1 R a c l Z i O E l 5 U E w z b E V 1 R 1 F W M k 9 3 Q m 1 Q M U 1 a Z T F h T k h 4 Z X N Z L z J H Q k l 4 R 0 k 3 Z m M 5 W H F K M S 9 0 Z j N v N U d E V 0 k 1 Z U N n V m s 4 b k k 2 T n R l S 2 Z V O E g v N 3 Z B V U t D Q T R t S 0 N t W F N w L 0 5 K U H B i T 0 E z Z G Z j O U V 1 c 0 p D T F Y w R l d G Z 0 I r S W F G Z W p r U k V S T T R t S T h Q Q 3 V n M E o 5 T z d S a 3 F D Z 0 F H K 0 h V e T V I a n F h e E s r R U l B L 3 F X L 0 g 1 Z W x z b m Z M Q 1 l s T l I y Q V N a L 0 9 a O W l R Y n B o T U Y w Z F R 1 d 1 c v L 3 M 2 T 1 h Z Y 0 E r U F c z V F F 5 N n N y U F A z M m Y 0 c T F N U 1 R N c k Z Z c z F 4 U D F Z N 1 J C R V I z K 0 p L Z 2 5 u d i 9 W Z X Y z Y 2 5 5 b G R z Q X V P Z m g v K 0 5 2 O T E 5 Y m F o S U t J R C 9 m e H V 2 d n p H V F J r a z B B d l B U R 0 5 M N z Y 2 R k d D e S 9 q Y m N 2 Q l F L d D l P W H d i Q T F 1 M E h B V W c 5 b H N H c m I z M F B R S U d 0 Y U N i Y X Z K L 1 d z M 0 h U W G d C d X Y y V W d N V F V q e m 5 q Z T l J d 3 N i a H I z R 2 p h Y n Z U d 2 Z s V 1 V y d C 9 2 O H h X b E k 0 Z X p P M U 5 S M F V C S k 1 2 T X l 1 U 2 p E N U U x Z m x N S m p O R i 8 2 c j Z K Y n Q r L 2 0 v a j M 1 a 1 l Q O E 8 5 T y 9 U a m p m L 2 J 5 Y U R C b m F p W G R 1 a T M r c 1 p H U l p l Z l d z N j d k c k V N L 2 J t L 2 l 4 Z X V w a y 9 O a W Z 5 d C 9 1 R 1 l T c V d 1 S X V L R E N V Z 3 d N e C 9 Y N 2 l E Z n o 0 M 2 1 W b H p W N U 9 a b W M y V G o x N S 8 w Z H l n a 1 V 0 R F F W W W 1 B S D Z x Q k J N U j h V b k g w a z d 4 b j F l b X N t d l B F W n h P S j U w N 1 B P W H p T Y k Q x R 3 h K N D k 4 T T V I R T A 2 U V o z Y U 5 j O H B D V m E z V G s z K z J M d 1 B n T G p Z N m h m V j l W W G R 3 b 1 h E Q U d h e n F V V D N H N m w 4 U 2 9 K S n V W Z 3 N 4 U 3 J C Z 2 x V S k p p T G l T d 3 d H d k Z v S j F y T j d T N T U 4 O U R y Z W V I Y 1 d 1 Y m 4 1 d l B M R z l 6 Z 2 R F Q j B k N 3 J H Z j A r b m t I L y 8 2 Z 2 k z Y j l 3 T l F w M 1 p O b n A 4 N H B z d 0 V H T U R 4 a z V u O H N z a X p 4 V j l t W m 5 h S m J R Q m J 0 e D l n N i 9 Z R E F J d 2 E x d X V z U 1 R D b m c z S W 5 3 Q U l E L 1 R s K 3 d 2 Z G 5 i V F d P a n d N Z 0 p m V 2 t s e U 1 S S 1 V 5 Q 0 J T c 0 p K a 1 h 5 Q z M v b i t s M 2 d T c k F 0 M i 9 Z e j h m b X Z h T k t v R m 8 4 O U 9 C S S 9 Q e U 9 O R z l W a X h 0 e l Y 5 T C s 4 S F h Y c j F B U m d 3 a V B 2 W V R R Y W V P e k J F Z F N 1 V l I x L 1 B 6 O S t Y Y n l K T 1 F 2 V z h j e V R O N W R v V l J N V U Z N R E x 6 O T d H a z g 5 O E F i a m E 3 Y T V l d D R 1 Z G h h d D d U O H N x N 0 t 6 e H g 1 W k U 3 U F p m U 3 N R M 1 l s a D N J a U 5 V a V N N W F h r R m h P M F M v O E R B d l J 5 S W l J c V h K e k 1 4 b T U r N 0 Q z Z z Z q U W c 0 Z F R 1 V m 8 w b 2 5 6 T 3 N l R U 9 3 Z F J y M 1 l O c 3 F 5 N U R C N 1 l 1 W k l p O H c y W D k y N 0 R N d 1 l E Z X h P V D Z O R z F C Y k V 4 U 2 9 K V k 5 T W E J w R n d z M l V x Q 2 l Z a j R L c V B C a U 5 Q a D N h R m d B L 3 Q z c E c 2 Z G F K N T U 4 V 3 Z h d G 1 y S W d I N 3 Q y R k t Z a U R y T l l E Q X c 5 d W I r L 1 B P N X l Y U z l y Q m x Q U E R 5 S 2 F 0 V T h W N 0 F s N 0 V 2 Q 1 l Y Z V F j Y 2 9 L d U d h Z D d k N X p C S n l 1 T m 9 m Z 3 F 2 V G F 1 d j B B c 1 R H U j N I N 0 x B Q U R 5 Y 2 0 y O D l k N H N B S V l P N 2 t x c k Z 2 V U F p S W t P W i t h Y 1 Z h U m 5 X R W p Z b C t S K 2 5 3 V S 9 i M k R q S D N 0 c D F x U 0 9 l M X R j Y k J U T m 0 5 U W h K R F N J c 0 p B Z 0 l p T k N p S W 9 L c F V h T m N H S n J S a E l W R m Z L W G F Y T V Y z e U N X d l l u S j N n N U R C T H Z G a X F t Y X V n a E l r W U x D U 2 p C L z g 0 V k 5 n b j A v Y X d W e H N a S D h a K 0 l Z R X Z l N 2 Z q K 0 9 I T n F k S T B l U G N 5 V H B C T m 5 a Z W E 1 d H c z c H c r S E F h R m t z T 3 U v Y 2 N j Y l Z F S E 5 t T D F O U j B V b E p Q V W l 1 d W V v b H p C d 2 I 2 O D h w e n Q r U G 5 a O E p n T U x C c F N 5 S S 8 v c l R P W T U v V G k x V j I 3 R H J r O G Z m b 3 R D d j Z 0 b G N T V E x 5 a U l G U H R F R V Z F e E h m W T d R N U 1 K a V A r L 3 V h T G F n N 1 l u L 1 h w M V p v K 3 Z W c D d P N H h M a H B K Z 1 V p N V d q N W x n M W J 3 W W l Z a U l s R 0 F B Y j Z U Q X R 1 M D R 5 Q 0 5 Q Z n V T e H p l b U V K U 3 U y c 0 d U R k Z v O F d q Z D l P W D h h M G 1 j c 0 I x d 3 l 4 b G F 1 M 2 M r M 3 E 3 Z T d Y c n h u V W x Z Y 2 5 E T 0 5 2 L y 9 p S T N O e D g 5 L 2 F D Q W p 2 M 1 B m b y t N V F V q b V B 6 e F k 5 a H N C Z m o 1 b V d q Y n F n R l J V Y U g w N n R Z U 2 N M W F h P c G F X Q V V E M 0 x p M W 9 V R D h h Z j M 4 e k p w T 1 J 1 V C t 0 N S t D a F Z J O D R G e T V 4 V l p D T k d k M 1 h 2 Z T N 5 b n E y N W E 5 e l Z s Z k N U O G I 3 W W 1 F a F N q M l Y 0 T 3 d 5 N X h E a 2 R E a H g 1 d W F v R U V 3 O E Z E b G Y 3 M m d 2 Z D B t Y m k 0 e m V T b j I v R F p u U D l Y V E d i V F p o T X J r V G N D N j k 5 V z J M L z Z Y T l d l V H p Q e T d O a H p j b m o r W W 0 z d X J m T i s y a z l r U k V o O U 9 q V 2 d z Q k F m L 2 Y y Q 2 V N S E 0 y S D h Z S S 9 q a n l h Z F l P e m R i e k J t Z E Y 5 d U d 6 T 2 d N a i t h e U h s e H Q w T U 1 W U k p N U k 9 S Q 3 N s a H l t R E 4 v T G N 0 V 2 J p T T F M W U 9 j b k h 5 a U l r S m 8 z c l F 1 a n o w M E F x Z l R 5 Y l U z U G w v a X V P d k h 2 Z 3 h B a j I 0 d F B L N U x W c X p l d 2 Z S W k s w b E l k Q z I y Y W R X a U h 2 Z U 5 I M 0 x H O T E r M l l o d n Z m a l F Y c D l Q S n c v Y 0 9 v M 2 Z Q M W 1 m Z F h w N l k v O W l T e U R N d m Z 1 M 3 h Q a 2 V P c G 5 I R k 5 m O E U 0 T D d 4 Z 3 h r M X Z C Z G Z U b G 5 J N U c 4 V 0 F 4 R G Z N S m J Y b m g v S D I r L 0 5 a c 0 9 t Z l R S d l d v Z l h Y N 3 l U R H o 1 W n d Q Z X p s a G Q r b H Z x O D g 5 O T d B T m k w T l p I S G 5 2 c k V m Z j d a M y 8 2 T D l Y O G t N R z N H Y 2 c 0 Y 1 B F W m d v R C 9 k d X p U a j N q c 0 d F e G J t Z V E r N 2 9 N R E 8 5 T m 1 y K 0 h u U l J w S 1 N q e E 1 j S E V T d j d p M F p Q Y U k z W S s 5 K 3 c 3 M 2 Z 1 L y s 5 b D V h R k M y d k w 4 d E h u Q y 9 o d X V p d k 9 3 R U I v W m 4 z e k w 4 e k Z G b n Y 5 T 2 Q 3 U D N u K 1 l w S l I w S n Y 1 b n N u d m J M N 0 5 m O E x n M k x p a X d N M 2 Y r V 2 4 3 N T d R O E 9 I V T R E b 0 g 2 O W F B W U 4 2 T V N R c T d 0 Z 0 5 C c H d P Q n d N d i t s R n J J V W p q Q j Z l T U l 4 a F E 3 c T V 6 L 0 h V c z E r d z d 2 Y z l B U F R 1 M l p w b m 4 3 c l o v Z H B q V D M z Q 3 B x M k p B T H p 3 N z d G M D c 5 S z h Y S i 8 x c j B 4 S k 1 D b V R O V H Z Y d l h J e E 1 O Q y 9 S Q X N R R V J I e E x x U F J p T j F l d n B a K 2 x j b n B k T 0 l v c F F M d F R K M F p p K y 8 3 N S t N Y 0 R z Z W Z k e T l o e H B 5 V m Z Q a l p U e D d i M 3 Y x Z 2 J v b j l w a 3 h i Q X N B V G Y 3 d U 9 x d 1 o w e E 4 5 c 3 d t d z J Z Y m M 3 M 2 U 5 a k 1 o a 3 h H Z z B l R j V x Y n R p Y n l 3 U 2 N M e m h w R H Z 6 N X R h T m E w e m x u M z h R V 0 4 0 K 0 5 Z d F h h b n Q 4 T 1 F T N X d q T 3 h z Q V V 6 V X R v S k l p c D c 5 W F h P a k s y b 0 F B T X d F Q l p r N m V k R l c 5 U F B I S W R m V H Y w N j d j e H o v e T V N Y 2 V 6 M 0 5 6 O C 9 s M i t q S 1 N r a z h 3 W W x n U D d y M W o w Q V Z 2 O F N o U 0 d l e F p y b m F J S n M w R U V 4 R z V Z S T Z s b m V L a H h 6 O G c 3 Y m h u d S 8 z V X R B e F M w e k t Z T U g 0 d 1 F V S C t a e m k 2 c E 1 s V E Y v S G w x R V V l M j M 3 Z m 1 N R G Z K M z V h N m 5 k M m d I Y y 9 t d X U r T G 5 y d j Q z b n V a T m V a d H B j b j V u U D E 3 R X R U M m J i a j R E a 2 R P M l B 1 Y X I 2 Y 3 N 0 R D l Q R C 9 m e H M 4 T E 4 1 S 2 N r c z V i c j l 6 b D N t N n o y W G 4 2 d V M v W l V E Z y 9 I R n l 6 W U g 5 Y 3 N P N m M z e H V n W C s 5 M j d p U l l i b T Q r M j N Z Y 2 9 F T z d S d T d Y Z j k r d 3 g v M j R V W H d j O W V 2 R m t K U 1 N m c 2 J 6 V 2 E y N V B Q M m Z 5 Z T R S R D Z m d D N u T 0 U z W H V P O E 1 l V 1 J Q N z F q e H N 4 R 2 8 x M G F C Z l B p b F d 1 e G N X N 0 V v N H d y S E J m d T k z a G 5 x V U 9 z S D J u N S t k T E t P d 2 F Z e k l a Y V g r S n p C R l h F a 3 p L W k x H c U Z h S 0 l p Q z h 6 R 1 E z W T h z d E 9 J b F c y d U 5 n b z d p d m x R b m Z u N 2 l Q O H R u e E x p Z T F t c 3 g 4 O X U 3 V 2 t a Y k 9 T U 2 F U N G h x N D V W d S s r Z m c v N W V R V T g r c z l Q e U 1 1 e j R l Z G 4 0 c j A z N 3 N O c 0 5 y T D I 5 O T N 1 L 1 p z M H F v V 3 B s S n V O K 1 h r M k V n K 2 t l R 3 o 3 N E g 4 U E F Q R E d 1 e k 9 a L y 9 O N k F G N T c 0 U T d h d D R u b j V N a 3 M 5 d 3 E w W F h 1 T 3 N H d l B r Y k 4 r N W 9 Z T l l 2 N F N T V E F S W D J E U G N h M U t O Q V d x S G F J V U 9 k M i s x O X Z 0 W m Q 5 O G Q x Y X B D e W 5 P e E d M S n B W d V h a d T d u Z 1 l I K 3 Z Q L 2 1 C R j U 4 L 1 R 0 b X p s b k Z 6 d D J I Z W Z i S m 0 2 b F p N L 3 d z W n h I e F B R V 1 d 3 b m F J W V p v S k p p S n l v W H o x N 1 d K M 0 1 p a 2 l J b 1 N S d z N v U U V o e E l j b k k 2 e T F a d U J j R G Y z N C 9 y a C 9 j b U k 5 U E N y N H V M W m 1 F U E h k e V Z R S D k v R 2 p h S U F W e U x P W X N u d 0 l L R G c y a m J x a j d w R 1 p h e m Z y K 0 5 x U m 5 o V G 5 i R l J F Z V V 1 Y j A 4 T W R l c F Z a M 3 J o L 2 N t W W Q 5 U m Q 2 V l J h R 2 c x c n I 2 a U V 3 Q k 5 t d F F 1 R W N m Q l E 4 Z X c y e D F F U k l S U U t 6 Y X F R c 2 s v Z 0 M r b k x L U i t 2 U m h x M T R w a T Q 2 W j k 3 c z R 5 V z d i d F o 5 Z W V J e l F 2 L 1 A 3 K 3 p m Z E x Q Q k p n T l d 1 R T A 2 e H B I Z l l s S m 5 Q Z 1 l H c X A 1 e T Z Q S m 8 x c l V T d X V P a 2 5 K c m h s b z Z 6 Z n U 4 V W l D c m R 1 W T R I N D h v R y 9 a Q z d E Z W Z t K z J P d 0 Z X d l h v b 0 4 0 e m 9 q Z D N o W U 5 x T U Z h U m 5 X R m k 2 W W l 0 Z E 9 q W G w 2 b 0 d k N k 5 5 K 3 N U c 0 p 0 a n Z o c V B z Y 3 U v Y 2 N J U 2 N u e i 8 z O D V N a 3 N r b E 5 P R W h j Y l J W T H l D W G Y x V 0 t z V z l R a 0 s 4 a H h S Y 2 J G U 0 V r e k t a T F h r d U I r S E J P c 2 1 o b 2 l J c n p H W m p O a k x V V W x W M l d w V U Q y U F U 4 R j Z B Y T J Y L z F 1 M E h t R E Y z T m N 0 W G J p d D F m N X V 0 Z 0 N Y T H Q 1 Q 3 c 3 e W d E K 2 5 W Z 1 l M L z J 4 T V Z H Z W V 3 V D N 5 Q 0 9 a U 3 U y a 1 p k b k E x d 1 Z Z b j U r U n V y W G k v R k l n a j N 6 M U 0 x R W h K Z H N z W G J 3 Y 0 J y M 1 A v c C t p Z T E y d T R Q V n h T c W o 4 d k 1 M S 3 Y 2 Q l J h U k N I T G 1 1 a F Z U R 0 l G M C 9 T a E d I b H l y Q i 9 t e m N M U V B v Z G x u N V c 3 K z g 5 U H A z S m J h R m h s Y m p w V 2 R 1 N T Z Q U G Z t T E Q 1 b 1 F L M z d R U j h R V U Z t V m x n T U d B T X V E U n V n b 2 1 J K 0 l L R G g 0 N j V I M T k 5 U l V l U E 5 2 M T M z M 0 U x N E 1 S b 0 5 I T H Y r R U h z M 1 p m c 2 t R U W J l M k 4 v b 3 F L S 1 d 0 a C s r O E 5 T O S t P b 3 F G R G U v Z S s 5 e E 1 a R U F q Q j E y a E k r b m Z 4 T H F U R T g r O V F Z W n N 4 Z G l k R m d Z T V R R b m 1 W d U w w L 0 1 O V 3 V H Y y s v N F F V e W Z 0 Y 0 t k Q k F z U E M r Y m U 4 W V B P K 0 x P d z J 4 M W M z c k 1 O L z N 4 O E 5 I N S t w b k o x a V N t d V Q 2 L 1 c v T 3 N K V j J Y V W p w M k h l U E R 4 R D l 5 d j d k e D F p T 1 p O N j J D e k Z Y a T B 1 b T d i d W l F d l A z c 2 J n W U g r M k d 3 R i 9 Q d k Z y O T J 0 Q T g 5 R j M 5 N X R t R n J Z a 1 d i O X h n V H V I d W Y 2 d k 9 u c F d l d 3 J O c X U 3 W C s r e k o 4 S D J I M G h o O G J M T m d H c 1 I 4 W n N 2 M 1 V X Z D J q V U F h R k E v b H F l Z S t R S 0 F 1 U X Z X Y 3 Z Y Q V R u V H E w T m g 5 N 0 t I R H g 4 a k 5 6 U 2 N 3 M E o 4 L 0 N u L z J V V k d o N 2 9 U b T l s M E h p W X V O S W 1 G d j B X e m F 6 a D J i b l B O b i 9 x d F J F a 3 p L W k 1 s V 0 p a a U l p Q z h 6 b V l 6 W T d S Y y t D U W F 3 Y U 1 r b S 9 0 a V N 5 T G 9 O d X p s e E l z d T l Q Y n B t T 0 l P d X Z N e m R s c U J M N T Z h W X p Y N n N Y c n V U b z B r b i t I T E t R c j Z j c 3 B C M m J l S z V h a 0 J I T H U v W j J q M V A 1 Z W Z G R z k z b m N U a W N Q U E x V e D d 6 N j N E a V A 5 N z F s L 0 9 z V m l u U D E y c D J r W j F q Y 3 o 1 O T d l U 2 8 z a k 9 y R H d I N 3 Q z Z H R H R E 9 2 Q n J U Z j A 0 N H V w a T d o M m N G Y 2 l J M X h 0 Z 1 Y 1 N T g z d l d G Y l l 3 c U Y y c m V v W G U x M X M y Y j l 0 U G N E W G R 6 Q k x 2 c 3 V l Z X J n V F Q 5 Y U 1 V Y 1 J i K 3 V m S j J p M 1 U v U H h Q K z V 2 S i 9 I V D V U M H M 1 b 0 5 I R H Y r R U h r N X c v Q T M 5 L 0 1 w R S 9 t O C t O U D Y w c n N k N 2 9 O N U p S c F M 1 Z z J j M F d w N S 9 y a y 9 4 N H F z V G h F c E t v V l p H V m h q d E s v T 3 h H U k N 5 a z J K d E x k b 2 0 3 R z N O V U V C S m k 1 Z W 1 C b m 9 t d U d G M T R q b G U 4 N n F h R E F 6 c V l 0 K z k z U F J 3 N 3 I 2 V T Z B Q W R 4 N D N l V k 1 t N 2 1 D c k t 6 c 0 V z Z l d x Q k h t V H R h V V o z d G x 4 Z n h u Q m 9 P Q i s r N G E 0 b T R y Y l R S V 2 J H N 3 N 6 Z G Y z Z F I v V H N r V T l q N n F z a k Z O V 3 d G V W x a U 2 x X N U R I K z l x d m M 5 e C 9 N W m o v d X V Q W E s 4 M H F D O V N 1 V 0 J F d m N u O E x K a z F s R V J Z V 3 l m b U 5 S N V Z t N 0 5 2 R m x k Z 3 h Z d F c 2 W C s z R 3 p K c l V 4 R 0 F 3 Y 1 R Y S j l s c 2 p 3 b 3 J i R m U v W W 0 0 W E E 0 c V J W W G 5 k a V l T R k p T M D N F N G 5 D V H N T N k p O c X d i O H N Y a 2 Z B R j A 3 T j J Q Q k w 3 O E R z S D N u W V F i M D d j Q 2 V 2 V V V W W T U z Y k Z 5 W F J M b l p L Z 2 t t W k x K W m l T Y k F R c m V R V k V m R T E 1 N U 1 F T z M 0 e W s r T W 5 N b W 5 l N U 5 4 Y S 9 H M 2 R j Z E I 5 V V F X d T F n d l h E K y 9 K O V N O N n N X Z n Z V Y V l X R G 9 S d D J x Z z I 0 M j R k U 0 Z y Y U t l W X N X T X V G T y 9 J Y 0 F B Q W d B R W x F U V Z U O F g z N G 5 J O F B D N X E y S m J O N m F T T 0 9 H Y 1 R T S 2 p 5 U H h R R E p y M S s v M m V J L 0 1 6 R 3 o r U H Z G V E 9 u Y 2 9 X c V U w W m 5 U Z l V z d j I w e k 1 z V E o r O X N z V D J Q O T l 3 e k 0 z T j U 4 c 3 B D L 2 0 5 V 0 d 1 Q 0 F M T W Z V N l l 0 W m M 2 O E 5 k U 3 Z X N V B o M T N R b l A 5 L 0 d s b U t 0 Q 0 Z x V m N 6 a H V h V k t Q W m J C e T l Z N X p Q c j Q 4 W W 1 J a V d M b D Z C N X U z N 2 1 m a z B P N V Y r b D R p W l h I a 0 Z G Y U N x U j J p R k 9 P a z R w V m d t V m 5 a N 0 V r N H l z b D B D e G 1 a V n V y V X F r N l B y a T N P S z Q 1 S m 4 4 e m p v O D k v S 2 5 2 S F F u b D V O c n A z U F h Q b G 1 M K y 9 H W U I y c l J 2 a V o v S z h l W F B 3 U 0 J x c j E r N G t M a m F L e T R z T m w v O H p M V j R R Y j d C Y k x m a H B I c G l J U 0 x u c 1 R V e k d h c z F s N y 8 1 a 3 J K W W N n a 0 9 D R 0 R X c 1 I 0 W F B j L z J J W G l 4 Y n V S V 2 J 6 V T U r d m 8 w d k M y Z D Z k Z T d Z a E R 0 d n Z a S 2 1 w Y l F O T E 0 z e E U 1 b l l i R V Z k V H B v M m p 2 T j Q z V 2 c w R U J z Z F V X b 1 N 6 R n N 4 L z F u M X F G Q n E x R G o z b H J 5 e H h W b z J B a 1 J G a H J p V F l B V U Z y d G 5 w U n d 1 Z m 4 5 Y T B r V 2 V z d G V Q T 2 I 3 R n J m T U 0 0 N n R h c H l l R W p h U U Q 4 L 3 N k Z X J y e W l B K 3 M z R m l Y V 3 l 0 T U s 4 Z W p S N C s 3 S D I z W W N a T 3 p k Y j V T N m 4 4 U G h J R H M 3 b D V D U U l E c D F h T X k 4 b j F 4 a k g z Y n Z P V U x 6 c G 5 Y W n Z 2 T V F B S D E 3 d F d I O W h q M G N Q N U h w V G 1 B b T d I T l Z n b 1 d G V m F O S j Q z U D c z K 3 l 2 U 0 V r d 0 t a U E h U T E J x d W 9 r a E l 1 S n J U R V p U d W R z a D d r N D R 3 d F R 2 b H J E d l F B c k p L U 2 Z k M n g 5 O W N B U k R y c n F z d 3 U 4 O W J z d 0 F s c T d Z U 2 9 O N k 1 R e n M x N T c r b D d k e n I 2 a U t D Q T l t O U l q Z U F I U n M 3 K 3 F K W G J O b U 9 I Z U 9 2 W k t 4 T i 9 Y b n Q y V m J t V D V u Q m Z Y c V J O T W 8 z b l d 4 L 3 R u a 1 g 5 M n I 1 Y 0 c x V X I 5 S m 8 x c W t w S 1 p q S 2 5 a V E 1 i Z X d Y Z U t m N W V i b G w 5 a T J j Z F B l R W 9 O Z 2 p V W W p E b 2 V E d 1 Z k M m R y O F d H T 2 p Q M G t X d U t y U 2 Z G M j F r K 0 R Y Z F d i b D J w N 3 V u Z U 8 4 Z X J j K 3 J m Z G Z O Z D d 4 M n p z Z F d o T k 1 K V F J y R m N m O D l R e S 9 J K z R t Y 2 l i c 1 M 3 Q k x w T X k 4 V l U x W W x X S F o y U H R O b U x t U E 4 y b D B r S k N a N X Z O Y X h m Y V B 6 V G 9 J O T h j a D E 5 T z l U O X M y S T B 4 N T U 4 d U 1 6 d n J a M C t W Y W 1 6 M T d K U X h P d X B V Z T N G d l R v V m h T Y n c r S G t n Y j l Q Q X V E d k Q 0 M m d m Z H R H W n p x T m l G Y 1 V X T E x 3 Q 3 c w d G U w Y 1 J r V X Z V e j R z M n N u T D F E b G F 1 S 2 J t Z 0 1 i a G F 3 R G t s d 1 p v M H F z V j d i O X p I c D E v O X d y c m Y 5 N 2 k v Q S 8 r K 0 1 Z R k 5 X e E w 1 M z J 2 M 3 V H Z F p u V T N 4 Q k J o Q V l F R E o x c 3 h u K 3 U 3 c 3 J a a i 9 M Q 3 l z M m 5 u R j l l Z n Y 2 S 1 Z W a 2 h V Z m g r R G 5 a O E x Q e i 9 p b j E 4 L y 9 a O V M z Z H h 1 K 0 t w d z N 2 b j d q S G d i M m I r K 2 V R Z W J u W j Z K M 2 o x W m x u c 0 5 X b U x R c m o 5 T U x v V H U x T D V Z R V N 6 a k t q b D B I e W M 5 M 3 p W Z H Y z Y k k r Y l Z z M V p Q R 3 l 6 Z X c v a 0 V K M m R w N z d 1 c n B q d T h a Z T c 4 e H d J U 2 t K S m 1 X e V d J d k 5 C Q X R S T 3 h z U k V W O V R u a 3 F 3 R X l l e m V P W E 5 h V 3 p j N U N x T H I x O D N t b j Y 5 M n h E Z k 1 J N G 1 q V 3 B 6 V 2 F l S z k 0 T G V 1 R 2 t 2 Z X h P V E d I V n R U L 3 p O S m l 6 V 0 h P Y k 1 Y K 0 4 r U F d G d n N y d W Y 5 Y 0 V q Y W V 4 T 0 t E b V U 5 N H J M M j V H Z m I y Z j Z y Q l Z j M G J j O X F 3 d k w v K 0 1 i e E p K N E l B V 0 R B Z j c 5 N U 0 z W T d Y Y V d y O X J H N H F X d T g 1 V l c 3 W F V t S D M 2 K 0 F I Q m R I S i s r V U g v N j h k R m t u T E l T R z F 2 V U t p S T B K S W o r Z m R v e V p k b 1 M 5 a V F j W m R X Y W 5 V e W V 1 d G o 5 Z X I v Z W J j d j l u c V d a K 0 1 S T m 5 N a k l L b n Z I Y z V T V G s w L 1 M w V F I y N 2 p u Q z N z U m t 2 c H l 5 a 0 5 2 R 0 R L a X k 5 e E 1 w a X l y Q n B E U 0 d 3 b F k 1 R G 9 m e m p Q c 3 N Y c n F G U 1 o v T T Q y U j Z G d l h x M X V T b T Y v c l F x V U 5 U Y W x R U E l 6 S X l w R k p h d E w v M j F n K z g 4 Y z d N Y 3 U 5 L 3 R r c X d a Y X U y c z M z W E l j e m 1 r a m R k N W k 1 W X k r N D l S N 2 h x U U V k M 0 F z e n B k T E o z W H p K T k d 0 Y z Z 0 K 0 J G S 2 x G Q n B r V k p N Q k d S V W t 5 Z n M 0 b 3 Z 2 M T Z J T l R 1 W D R H b 0 J Y S G x G Q j J L a k k y b l V x Q l l o d 1 V F M G p v O D d y M n V T U n Z G e H Z Q V E 1 i U n c v a 2 N r d m l 6 W X k 5 Z n V s N U 9 U a 1 V W Q m c 1 N G V a S z V q N G p 4 d E x Q Y T c 0 T l Z S W X F H Y 0 M 2 Z U R o T k Z x M X F P O S t i c l h t a 0 p K N m t z c H l M a k Z Y Z E 1 a W F Z R Z 3 I x d G 1 z b 0 1 C T 1 V 2 S k p q M U V I K 3 c 0 a 2 w z W l l o Z l F y b G d U Y n N H a 3 Z l e E t P Y 3 F x d 0 h X U F h 5 N W 9 S R 2 x w M n N p O H F z d W p 2 Y 2 F j T 2 p Y b n Q r V H Z L U E t a a n U w Y n V l e D I 3 O X g 2 a H p o Y l g 1 M n J a c k I 2 Q m d m N j B i Z D J B e G N z M j Q z Q T R X Y k p p S z V t W n J x c k F 6 a D B 1 b l Z h S W 9 D U 1 l s S U 5 I S l p o b W d v b U k r Q n l q O G V 4 S n N Q b S 9 y R 2 Z T S i 9 Q S X p T M W c r S k J 1 M 0 h i T F F N S k N 6 L y t t O U l y V k 8 1 Z z l i M D N a T 3 d J c l Z t M W 5 4 Y X J 0 W j N 6 Z G J E W X h h b m d 2 Z 2 9 N R G l Z d U 5 w R l h 6 K 2 l R Z V N B R m M 4 O F V B a G c 3 c T Z q R k k 5 a 1 I 2 R n Z j L y t q N E F v M G Y y W n V S U X p 4 V j R v W V d m T V N Q R G R l S F p v M X N M Z H p 2 Q 2 l J Z 1 E r d l p 1 e T h 4 a X c z R k R R M T J 0 Q k t Z V T l 2 S i s r Y z F w W k d m b k F k Q y t U V H l 0 V z l i b m Z Q V H I w K 2 E 4 a n E r S X V 4 N T R o N T h Y L 2 F F a 2 1 I a V Z Q Z G Q x R F d r S z B 2 V 2 p G R E V Z e n B 6 O E F u a n Z v e C t a T V d j V j l l d E Z N L 0 d K R z J u W H B t R 1 Z 4 S E h i b U l G Y z F x R U p k c n N k b z h u b 1 R z N m R 5 Z X Z 2 V G k 5 M X U 4 M V d 3 T n J m Z D F P d m J q V D E 2 O F Y 0 d k p h Z W 5 z V 2 5 r M y t s Z X Z W U T d o c y 9 4 T D M 5 b z g 4 V z h N U H N W Y n p 6 M m o y M G F G N z M v R C t N e U h r b 3 N H U V J W U C 8 4 c m 5 G R V J D N G 1 l e E 9 U Z W U y d E g 5 a T N Q N W 1 Z b W h H T X V y W U h v N G I z c X R S N 2 9 r Z V R U c m l U T U R X c W g z S H o 2 T D Q 0 S E U 0 K y 8 v c F h B R T R X b T J j Z E h P e l p W U 0 h 4 U U l x N 2 Z X Q j R l R E F 4 M F p H a 0 h r c 0 g 0 S W R a S y t q Z H Z T V 2 h v Z F Z 3 T 3 A x O D l N W F A y R 3 l s V n h l b H A y Y 3 h m Y z R x Y 0 R v W m R X M V B J Z 3 N U T U d m Y V h w R 1 l x M V V y K 2 x t b E h U O U Z W b F o y d V p K Q V Z h W F p u e X J V U H Z 2 c V Y 1 N S t m R F J H b 3 h H c k 5 a Z l B K d j k 2 M 3 U 5 U n Y x N E 0 5 Z X Z G Y 1 B C U U t x Z E 9 X W m 4 v Y T l I W W l D c 3 V M M S 8 z Z 2 J h d E d 2 R E R M T m N v a H k z Y j l y T j d 6 N U V T c 1 o 4 N G t V V m 9 h S 0 M 3 R l h k b 2 F E V 2 F O c W 5 O N 2 o x S E 9 K c D B n c T A 3 W E o x d U 9 y U 0 x k N T J 6 Z F F Q M 3 N i O H Q y K 0 o r W E h 6 Y 3 h L V k F T V E F w V S 9 F a 1 d M Q 1 N Z Q 0 l p U H N k a 0 1 1 Q T R R e E x z e l h k b k 1 1 L 2 4 5 Z F N 2 R z g w e l Q 0 M m h m c j J h R n p p N m l t b l V J S T Z S d z d y e n g 1 W k V q K z B m Z m I 2 Q T J m U F d l b X d y d m d K d X h w e F Z 6 S m 5 2 K 1 R y Q W x 4 O C t T d k 9 t Z F R p U 2 R J T E x P a l F w T V p O c n o 3 N m l v Y k F O N n N W U X Q w N U 5 M d S 9 W a H F V c n R y b 1 R Z Q U I z M 1 g 3 V m V Y M n V D N j F Y O T V a T S 9 t W n g y V H V L V k N G S F l U d E V Z N U F x d 2 F T S X d Y a m 1 T c k Q v L 2 0 4 N l A v M j Z n Z H Z H R E d E c 1 R m M n I 1 U D N E d z R O N S 8 4 M z d x Q l V Y e G N u M E x P N T U r R j M r L 1 k r Y n V M e D M 2 U X N W c m g 3 e E w 2 N G Y w W n V u L z M 2 R F I x d m U w M z d m b U V C T 1 R o N T l l c F p z Y 2 Z Q Z V I v T 3 d X b l A 0 M X h Q a l B H W X J E e D N j b G R u e j E v T G k 2 O S 9 4 O G J z U G x q c m p V d V J D S 2 N q S z B r d 3 d F W k Z D Z X h P V G V m V E p q d 0 V u V C 9 6 d E 9 x N G E w T E Z L M 3 V l R i 8 z N k w y Y y t Q c n B j M W 8 w W l V H Q 2 N 6 T E 1 4 Z F V Q U j l 0 a 2 1 q b 2 1 y e D Z K b 1 J I d D F m W G 5 6 O U 9 6 c T F h M H o x N n F I Y 2 Y v Y z F E Q n J Z a V M r b U x B V G c 0 S 0 Z q a k p 2 d 0 5 x M W E x T 0 5 J M G d r T 0 h F d z l Z d 3 p Q d k R p R j d i d G N z N k 8 y N 1 R 6 R T I 2 L 2 V m Z G J 0 R l l t N V Z s e V U r N 0 h O V n N C O W o w N m l V W H d j M 1 R v M z Q r c U J u Y z d 0 a D N Z Z V l t T W l h Z C s y R V p 1 M n V E c m p M R m 0 r a G I y S n l U U 2 9 I O D N P M 1 l j N G N h S n l P c m I w N j k y R 0 w 2 Y T R m d W J M Q 3 h j Q l Y 2 c 1 d R U G N 1 W j U 0 c l c x e j N y c z J w V T d z R 1 I 0 N G V 4 M m F 6 O D l B V E g z S j V y e m J V c l Y y R D d K d z h E a D l K W T k y R 1 B V e j U 1 S E Z x R m k 0 V 0 J s Z E x 4 T j E 3 W E o x M 3 R 1 M X d 6 V F J 2 W D V n R X E x O H Z o d k R 3 W U U 2 Z H N y S z F j T j U 1 d m J y U k h z Z G Z D c F F F a 3 p K W n J F W E R F M E 9 D Z F J O R F J N V F h t U H h N R k R o S 3 J 1 N m F N V 2 N W O D M 1 Z X o 0 a W g z Y m 5 u a m t H W X p a W D d a M y 9 D K 0 N H b E p v Z E 9 a V 1 l 6 O G Z t d j J G O V l 5 Z F c 4 V 1 Y x M j d U N k 1 3 V 0 J n L 0 8 x W G N l M 2 d y a V d P T 2 Q z S G U 4 a W d 6 d l R 1 M m J w R U V z e G 1 z N 3 R u Y z V X b W 9 N R H V I b n B i b k 5 Q a H B I R j h M Y T d z M z V H V D Z a N F h 0 b m E 3 Z y 9 V Y k V 3 Q U l D R E R U c 0 l G c k J m K 2 8 0 V D F a d W 1 L c m U 3 O H V u W n J T d k p s V z Z v d F V s T H N T V E 8 w U X B S a W p 3 W l Z J Y 2 p v O U Y y O T g 5 U G t D Z n Z w M U E 0 O C t N S U l o V j F k O F J t V l o 3 b j l z R X J 0 M k h 5 N z F 0 Z i s 4 K 2 c y O C t z M F p q N T A 2 Y l F s V E M 2 d U V U M 3 Z z d 1 J F T X Z 1 b 3 k 5 O S t M U G o x Y W U 3 d y t k L z V h Z m x 1 K 2 h W S F g 5 a X J S Y 3 J o V 1 h I W H V 2 S F V n N z M 4 e W 4 v Y y t u c 2 Z m S H h w N U x o O U p w R k x Z T F J i O F F z T z h I W W F J a U 5 l b H B L Y n o 2 S k 1 m W T g z T z V j T j N I c V J 4 N G R 6 c X F 1 Q j B P d G 0 r O D J D S j J k V U F k V 3 J Y N E 9 i c k w z Y y 9 O N W 1 N W E h O M U Y z Y 1 h G b 3 N s a D Z V c n Q 3 c G 5 r T j R 3 c W p k c j F 1 O W l W M k V T S k Q z R H d v c k N 4 W i t 0 V 3 R U b l d G b 0 d h Y 2 R Q b F h p Z m x M V D B v c 2 V w N l d W d X I w a k 1 i V m 8 x Z E k 4 N E F F a E t Q a 0 Z T O G d u Y X R L a D N 0 a D l M b F h y a y 9 t R T g r U G h I W k d h N k 9 z V W N P W n J H a 2 F O c E F G d y 9 2 R G Z m e j F y d T N 2 Z G M 3 N T M w N j l Q R 2 5 a Q T g z U X F 4 Z C 9 k V z d x c X R z a G l O U n A 1 N T Z p Y W V t U G c 1 N l J r V 0 N n c n N M R n F 5 c W N 6 a k 9 u V m 8 3 T D V X d G R u c 0 J B U 1 l h Z E c w N k d m Z H B t V j l W c X p l N F o 0 a G Q 2 b T F R Z 1 F s d 2 F R Y 3 J N W G J J V l p U S l p p S W l L O H g r N W 1 3 M l R 4 d k p x N z l m V G Z 2 Z n p 5 U D Y 0 Z j M 1 d D d 4 Z z Z y b W Z j M G 1 6 R 2 F U K z d u R D R X V G h i N X Y 0 N 0 t 0 Z j N C Z l o z Y n U y N E 9 t L 2 o r Y S t S e W R 4 N l B B e F B 2 N z h K M 2 J 1 T 3 N T Z F k 2 K 2 t Y d D N v R X V j Y z B M Z E R x Z T k x O T d o Q j N I S H J R T U N W O E h y O T N a b n U 5 b 2 9 C Q V d i e T h t e l V x Q j d H N H c r U G 9 s V 3 h D K 3 Z B U U g 4 R z l 1 O U F i R X d r Y y 8 5 V U t i W j Y z U z d T M D E w d E c x c T F x S S 9 S Y U N R b E 5 a M D M z c G 5 o c 2 Q v d m Y r e m x t e C t X Y 2 V P b z N p V 0 c 3 b 3 J J b V R s e U N p d k J B b l g 5 S 0 1 V V S 9 o c D F G a X N F M j d C c E w 5 O U 5 Y O D R 0 T i 9 T c m t n U V l 3 S V A z R E 1 X Y W 5 l T 3 g 3 W U 5 Q R n B C e U x K M W 5 u c n d a U T h r a U x 3 R C s 4 Y T h 2 N k 5 1 c k R Z T 3 U 4 b H k x W E w 5 d U R I b D V O c G F 2 M 2 t G Y 2 J C U 0 5 D b S t V M m U w T 3 B z M V l 6 c W V U Z j Z G R n M 3 c m N l b U 5 m V X R N e X l N e k 1 K a X N y b T Z 5 c 0 h E S 3 p z c 2 5 K d F d F M i s 3 S G d s O S 9 w M D Z N M V h U b z N y W k x Q T F Z L V 2 d x d 3 M v T U k w R T B 4 R T V O O H Z m S T A x T z V j b i 9 u W m R s U 2 J B Q U s 2 N X F n d U x n N 1 p 3 N l B B e H N p d z V o S V Z W S X p Z N m t p d j Z 0 d V B x Q V o w S U R Q V D M y U C 9 l T 3 d k U k x j a W Z K U 3 U y a 1 h i O E Z L R W h R V F J 2 N m x x b z Z l O X Y 1 d l V Y N y t U c m I z L 2 p 0 K 1 Z i T 1 g 3 a U Z G R 1 J v Z l R 0 M V p i Y m I 3 b U M 4 U S s 4 V T J v T T k 0 K y 9 o b m M v b k F z R 2 1 E Q i t j S m 5 i S 3 h L e j B X a m c 1 V 2 R 2 W j l L b j g 5 b X l m V D l a V 2 R u V X F C N U 8 z V G 9 s N 3 d G Y 0 t I V n E x K 1 Q 5 T n l m d y t k Y 0 x X Y j h 4 Z 1 p 5 Y 1 h P c l d y c 2 1 v Y T N 2 U 3 R F a 3 R q e V J Z V 0 5 p N U x l S 3 J V N 3 N t a m V M a j J K Z F l O R 1 B z a X I 3 b G E 0 V j R X b n l E T 0 Q 1 K z k w R y t u N 1 d D T m V 0 M 2 s 1 e V N q d E Z v S U N v e W x B Y j F v e G 5 Z d H d Q V n E z d i s z V z d W d k Q 2 Q m d m N 3 V o Y 0 9 0 V z l i M 3 V G Z l R 0 b l Z E Z D J J V U x y M V d p Q U F H W j Q 3 M T d F M 1 o 1 W k w z M k 1 S U D J M V F Z 0 U 0 w v d i 8 r N W c 0 N 3 R M c j F z c 1 l p S U w z d i 8 0 M 2 4 4 d E h B R G M 3 N z d O d 0 N K Q j F P N C 8 1 R k o x S z F k Z z B s d j M x O X E r N m J L a 3 B s c F p j L 2 V K T m I r d n B 0 b E s 3 Z H g v R V N t K z d Y b X p l c n k 2 b k 8 z R X h J U 3 h O R 2 t F L 3 p q M z U r V G 5 P S W F 5 b X M w R 3 V q U X R o R z l l N 2 F t V G N 2 N j F L b G R B e i s v b 2 9 1 M G R 5 Y k 5 Z Z m E 4 T l p q T k p u N m E r V H p n R 3 F p N 1 p 0 M X V Q d j N x R j N k Y m g 1 Y k 4 2 L 0 h n U F V O N T Z J a 1 A z Y X V h d W 5 W c H p x Q 0 J u Z W 5 j b 2 J I S G h m a m M r V 3 Q 1 K y 8 z W k F M e j J 3 a m c r L 0 9 3 b j k 4 W H B r N D l l Q j h E N 2 5 5 e H d y d 3 o 3 c z B i e G N R e S 9 w a n N E K z d X d j l L c T Z 5 d m J x V z k r e m V j d C t w b j c r a E x k R G t V d l l 3 U T h t c 2 Y r d H Q 3 a D g y M 1 l N N X Z L d G Z w U 0 w z N U x s V z N q K z F X L z U 3 U D I v V W I 5 Z U 5 Q b j V O b T Y 2 N D c 5 R W h n Z n o 0 V H N Q W U R L W n l q N 0 p l Y k x a Q 3 Z o c z h p O U 1 t N 2 1 D R z B m M T R h N X h W N T l 4 M z R I R G 5 t Y j B p T j Z s N 3 Z Q Y j h p M j g 4 T 3 E z W E R l O G w v c 2 1 r Z F d h d y t q Y l h q M X I 5 V E t B b j U r S j h Q Q n F w S 2 R i a V l v T T R k U D N I d l p v b V N o e U l k a X p z b G p l d V J P T m 4 z c U t P c m V Q O D N Z N E l p S m U 4 K 1 d V a F V 6 K 1 p u R 1 Z 0 a 0 F V M 3 p W a n p p c m U r K 2 h I Q U 1 M Q 3 F q R m p 5 d E 5 h Q U h 1 U j h l M D d P T 0 l U T E 5 h a U Z a T n F o e W d p N G 5 2 O C 9 J d 2 V 3 M j V m Z W Y x N 0 R B Y j R 6 O F J i c W p R Q j l z U E 1 G V X o 2 Z E g 0 c D h a Z 1 l P Y X d I Z D l 3 N j B K M H N x b D J y T 3 U r L 2 V S O H Z 2 U F l 0 R 3 p i d H h l R n d z b U h U W G p a c z J n d E F m T U 5 Z U G 5 q N 2 d W T G p k V H F k d l B Q Q l h G Y X M z c z d K a z B V d E R X d k Z W V 2 Z p U D I 0 a 3 B t W U U v L z d I V G Z 6 b j F X K 3 c y U X B Z c z I 0 W G E 5 Y n R 3 b W c w T X Z t a l I 0 b U x q U 3 B 4 e m 5 r L y 9 l N U 9 n Q V V I Q j d I L 1 l D c m Z U U z l h K 1 J V U V l P W n Y 5 d z N u K z V u T D N T M G M 5 a V V t O D k z M F p R e n M x L z Q 4 Z m 1 v W F J r c H F P a k V 4 R W Q 0 T 1 F 5 N X h q a n p Y W E Q w b H d L U z Q w e m N V b k l X b F l E L 0 1 X a 2 x H a G 9 V W C 8 z M X J s U 2 Z B Z H U w K 3 p L S 2 x t M W 0 4 Y k F z W k d S W j Z k V y 9 K S F d P d l B P Z n p u U j R 1 M 3 J O N 0 M v Z T I 0 T 0 F n e G 9 6 d X k r N j l S N G 1 N Q 0 N F c U l v V E l 3 d j h M R H c 4 b U 1 p S 0 V p U E J n Z D h M c n c 4 O F d N R z N H Y 2 l a L z h 4 d j M z V F c 0 M V B j U n F T b 0 Z G b G R G d k 5 v a G l z a W x 6 R 0 x O W m Z y c 1 Z j U T N p R l V D N 0 N L V 3 V E K 1 p n Q U I v Y X R l c T d y R j k y N D Z E Z l A 3 M X I r N 2 5 s L 2 R z c l F U W V J V a E p N Q 2 1 U e F Z L c 0 h X S 3 c y d G 1 J a V B n Y V A 1 T 0 p n Z 0 p Y R m R U M m 5 R Z l p 0 e i t a b T B m M 0 p U W W 1 z a 3 J m Z D h T d 0 h p e G N z b 2 1 F Z l V r Q V J F U 0 V N S 0 J 2 Z T B Z T z Y w N U 1 k T W 4 z R G d 1 c n h t c 3 Y z T U h x d F R 2 N T d P d G Z T Z H p 2 U 2 k 3 N S t a b D Q 4 c E h y e j V p d 0 1 4 Z 0 1 4 R V p I Z W l U Q X V u U n F 5 d U 1 Q a n l J c X l 0 V U d v R W U z R n J 6 N T B u a G V m W H U 2 d T Y 5 M 2 w 4 N U 5 T M D J B Q W Z U d D F Z Y U V m V W t r S l o 5 Z 3 p P a S s 5 T 3 Z U b G x r L 3 J p R X Z 6 M F p F U k F n d l R M e V Z G c z N y M H U y e V p q e j E z S m Z 1 T 1 R J U D N E M 1 U 1 N n Z B Q U x a c 0 8 4 R F l t L 3 A 3 T 3 d 5 N X h E b n k 4 e k V H N k 5 w U l B K b U 1 y d C 8 x R G 9 j R G l 6 V 1 h i M z l Z U 3 J j d X p k M H R m Y X F T d 1 d C Z z F v O X J h T n F r T n Z m Z l B Z V C t m U 3 J X b n V i U G 5 u a D R G S 3 U 3 d D Z S M W l 3 W W U y M j h l M 2 J m Y z V 4 a D d V M z l D U W 9 J W U 5 h e k h l Y 1 V p Y 2 k 0 S 3 N s d 1 Y v S 2 F R R U M 5 S E l p T G l Q V D h 2 M 0 l B M U 8 1 Z n J o d m Z 5 Z G l o U 2 h i W n N P O E M 3 S D g 2 b G V i T z Y x S z F k Q T M 5 L 1 B 3 N G R U b V B y O W d Q d W Z j T E N n a G t 6 d X A 4 W G 8 1 U 3 E 0 d n Q z Y 2 N U c k x O b E t n b 2 1 J K 0 R J L 3 N 4 O E 9 o M n R G L 1 l 3 N X F 6 R W F q W X k 4 d H V w d n B w b E 1 S c D c 0 M n l n V 0 w 5 M U 0 1 N D V O Y U 5 1 N k l V W m o y W l Z u M 2 J 1 M m 9 I d l h G d X h M V E d i M X V s M k V o d 2 U 3 W j Z t Y 3 l h a H J l L 0 R q V C t 1 b 0 V S W E d x T 0 U 5 N m R X O V p Z b D l X c m F v e H l m L z l 4 Q n p G N n h s e n Z 5 M W p C N X g 1 a T h 4 W W V I V m V Q b l p z Z n o z Z n p N W W R X M F B k L 1 Z h V X R K S k h y N X Z H T 0 h o d 2 E 3 O X d x c n h 2 M W Z 2 W n Z M V V J l e m F j N F R M T 3 Z s K z c r e l R 3 N H Z W V m t 1 O H p X a 3 J 3 R k R P S W R C e T Z U a T k 0 S 0 d n d 0 1 I U H Y v N k 9 O V H V Q T z I 0 W m V F S G V 1 M W 5 U T 3 N 5 Y y t u U 0 Z m a i 8 r T 3 V m R k 0 3 N F d F a E x F d 1 A 3 b n Q y S T h L Q 2 l B T V J W S W 1 v b F V w c U p L T U 0 w R U U 1 R k w x O D h M T n h K Y 0 x Z Q 2 V w W H p I b E l 2 U H J 0 M k g z W X R j a T Z 0 U l B Z e m 5 u c j Z G b W p Y R E F i R F o 3 R 1 J s W l p k N X Z v a U k 0 S E x k Q n h I d l V o S k 1 5 b V M x R m t 1 Q 2 h W V H p Z a V F p S W x J Y W M r R X N y Y l M w R E p h d D N F Y i 9 Q d T J J R E w 4 d 0 s z c m p H O F l S M y 9 E Y 2 h n W T N p b z g 3 W S 9 M c m 9 R b k R l R 2 p D T V B k e l B 6 O F R I N y 8 3 W U l r Q n d Y O W 1 O c n V T V 1 N O T F d W R S 9 k S E J Y a G c 3 d T Z y S H R y V m Z 1 Y 2 w r d 2 p y d G x Z S 2 5 W Y U g 1 K 0 p 1 N F l l e V Y y d T Z Q T X o r U U x V b z V s Q U 5 B b 3 Z w Y V h J N U Z M b l N N L 0 Q 2 U C 8 y Z i t i b F V 1 U H F m Q n Z s d D N 1 W U 9 I U 3 p i U n A x Y U R N a F J D V l N R c 0 V S S X J Z c 3 d x V F l L b 0 V F N U Z M V k V w c U 9 2 d j J K e k 5 5 Y U h j d C 9 M L 0 l k V 2 d Y e j F W W G R H V H J q b 0 5 r b k x L U W w y Y 2 p K Q 1 N J a H Z W a j Z k R 2 x H W U 9 1 d k l 4 c T F R T G M r M i 9 m Z F p E S G 5 2 c W t 6 U E 4 r U H V s d j F L c 2 J Y W l d o U 3 l W U U V r e k 9 5 c H F k N i s 3 W E h 4 a m 9 q O U d v b n F n a U l y N 0 c 1 T 2 R L M 0 1 5 Y X R 3 Y U h 3 O E V O M S 9 Y M m N r U l Z v N n d F M k x r b 3 Z t S 3 J y U G x w V l R s Z n J U S n Q z c k l Q Z 0 1 Z W D h L Y X l T R 2 t j K 2 Z r W S 9 W U U p K c D c 4 Q 2 4 r W H B o e E x a M C 9 D V V I 2 O G Q 2 a V h J e E s 1 Z E 5 t e l h T d m N U Z F c w M k Z W R U x r M H I x K 3 d B W U p S Y U l W N z A 2 d G V M N F l s S H J p d j M v b z B h e F B M Y U M r U E s z Q y s 2 c G 1 a e C 9 4 V W 9 D U 1 p u W m J H c U Z h S 0 l p S z h 6 b T F 5 c j Z s Z X M z a 0 h 0 V 3 R X S m J 4 R H I 1 W W p F b X l 5 V 0 h J S 3 J C Z W p 2 d G 5 p Z H F 4 M m l L c 0 h F M C t r R k J l c z I 3 Q W J n a X I 3 d H Z S b U 9 5 Q 1 h O b l F R T E R 2 W n l K Q 0 l p M 2 1 H e D V B Q l U r V H h 0 K 2 V z S k R h M U d w L 2 E r U H c 1 Q n l 1 Z X Z z Y V J a d k 1 a Y S t N Y 0 E r S C 8 y N 2 p 1 d X F i d D c 0 U G p u W m t I Q 0 V G e U F X M 0 R q M 3 R a U l I 5 V z Z X b m U x c l Y x U D d h N 2 R l e i 9 k Z m R w Z j k 3 V E w x b G F 0 M n R h N n R Z N W E 5 M W J j Q 3 J n U k h D Q V F z b k 4 v Z n d R a U V a Q W h F S l R 6 Z n I x O E Z X N 3 V P R k F n e V Q z Z m N 3 N 0 J R Z E k 2 U k F n a E t p S 2 Q z c k 9 t N W Z p S k 0 3 U n R I Z T N u Y U l T L 0 h V c E 1 L d G Z X W W t J V X h H M j N v d 2 1 R S k p q d 3 B j d H V o N 2 g z M 3 p H Y U 5 L N U 5 p T F F u R k 1 K d l h H W X p B R n F U L 0 I 0 S 0 l T c W 4 3 W E V K d E c 3 W n d O O W h D Q 0 h L b U N U Q n h D V m x a a 2 t s b U J C Q 1 Z I U T Z y U V k 4 b l d 0 c D I w c V N Z T U s v c 3 J K c 2 5 F c E 9 6 Z m N 4 c T l Y T 3 F l U l U z R z Y z e j d i V H A 4 K 1 h W M 2 p G c 2 1 E e E p w W X M y d 1 o 0 N W h l d D M 3 a l B 6 e E Z k V 2 R 4 M k d 4 c T l O S j R R d n J U W m J X a F B K S j B s d G 5 s O V A w Y 2 p S T 1 h t c 2 1 S W G d v V 0 U r a m t T S V l U d 2 o r U 1 U 4 M U l G S m t R b E l P O U t 4 U 1 Z s W n V a S 2 d z a 3 F U U 0 d F c U p E M E J p M H F L Z 2 9 L N 2 R y R y t E c 2 N V Y 2 t 0 V 2 J h V l Q 3 K 2 V 5 N U k 1 Y i t T W m 8 3 W j I 0 M T d l Z k c 4 R 0 0 z O T Z q c X B W U X d C W X R I U k x n Z n Z u Z H Q r a m 4 5 R 3 d m Z 1 R Q U E R i b W t 0 Z D N P S n l r c D F 2 S X l N e m l m T H F a Y z J t W m 5 E d V h R Z U 5 H d F d n Z D I 3 Q l l Y O H V N M y 8 5 R n I 5 Y 3 h v R j g 3 L 2 x r V H g 1 d n Z 6 Y U J U a D h Z O C t z R H d B d D h z L y 9 i N 0 t 1 e D J W N 0 d 1 Q T N E V H F K N 2 9 y N 0 t F a 1 d x M 2 9 4 Z 0 N D d D l S V k N w Y W 5 S W V Z j T H R W W X B 2 W D g z Y z R R b F J x c m l 3 T G l s N l B v c E g x M F V L S X l p a z V K W l h J b X U z O E h Z W V F v b 3 h k W G U r M F J h b n p t U W t t T F J L R U V L S k N N d W o w b 0 h q N m 1 J Z F h D Z l o z T 0 V M N E 9 I N 2 l E R 2 Z P c F F O d z V H Z 0 t B T H Y z S G l F a z F P U j V Q T 2 t z Q U R 2 a U V 0 Q m t K O E Z D U T R 4 R U 5 5 a T h w Z U 9 r c D c 0 b U t m a 2 N x b H Z G W m 5 k Z 3 R U c D h x c 3 h 5 R 0 F 4 N n V u V n F W d X d r b U 1 H Z 3 c r b j B u S z l 2 c n p Z Q W Z Q V D V I U D d 6 N E 1 k O C t Q W k V t a l N 1 b m V l W X F U T l d Z c k h Z T U J q M F J i c U d 3 K 0 h F N V h J e m Z H a l h x e T R K N W 5 Z N D B l a U s 5 b j B R b F l k Z X B 3 V l Z C V V d o V l F 0 c F B 5 U 0 V Q N 2 1 5 c 3 R D Y V p C N l l F R U l J S W E 1 d V Y 5 Y z d i V k h x c 3 F 3 M j c 4 Z E J K c G 5 w S U l R U U Z a S G V v R U 5 C b 2 J I T W d S S j R a b m d t c D Z U N U 9 3 e X Z Q K 2 V 2 W j g 2 O G R Z R G 5 2 a m Z B Z j k r Z D V u M D h a O X N 6 T C 8 v Z z N k Y W x V e l B l Z U d s Q 2 9 l Y y t s N X B C M W Z C Z 3 V u U m 9 T a 0 N n Q V Z P Z 2 d h Q W d J O E Z C Z 1 l T R 2 1 n a X J Z a U t z U 2 5 D S n E 5 a 0 R B d 3 l r V 2 p L O W 4 v Z n Q x W W J Z W n Z X W X Y y Z 1 R q U n Z W S 3 Z D N F R o M m E 4 T l l y d H h m c E d w O T g r U m R 6 N X E 4 d l V Y d 1 Z u Z H R 1 U T J 1 V V J W V E N s e W Z a c T J B M E d x a G V U V n F 3 Q 2 V G U H J p e X p 6 Q U 1 U U W x S N j B 2 b E t p S 3 V m S k 1 I R U p X W G x t Z 2 x t T k V v N 0 d 5 R 0 V x S W d j R G d j Q T F X d U U r V G t T V V J F M G l v N W k 3 W W E 5 W k p x d E Z X S 2 U 1 M F A z R E 9 X a G U 0 W U N z S H p W R H Q 1 O G J 3 W X p m b n p X M n c 3 e H o 3 b n I r U F R y d V N 6 N j Q v V T g 3 U k N Y c n R p R 3 c r N E V J U D E 4 R m l k T 2 5 H W E I 0 a z B B M 2 p a c X N j M 3 F j O W R 0 Q T R v V m s 5 b H N Z Z X p 0 N 3 h h N m 4 4 M 2 1 R R l Z W a G 9 4 K 0 5 j O W p z L z l h U z N C U U l E T 2 1 Q R n V z Y T F j b X F z d U Z v c E 8 z R z h L W F h x O U R B Y 0 t x U 1 B X S k V Q N 2 1 N b W V o R F p M Z l J T R k U 1 Y l E 5 T G h H Q W 1 P a U N G N 2 N K S W E 0 T z h x N V V Y S k k 1 V n p 2 R W 9 B c H d J M D B J S V V S Z T U 5 T X R B S V R M R F V V Q m R P O F d 5 M C 9 U b H J O b T N S N E d Y d G U r W E s 2 N W U 5 O V I z d n R 3 T n V C S k 1 B S G M 5 Y 0 R I Q U h S b 0 c 4 T 2 s r M j h B b 0 Y 3 d G 1 v d 1 o z c F B B d 0 F 2 V j V Z M W l h a k Z t Z U U 4 V V J j b H o z a T h t e n l j O V B j d j d l Z k x w T k h i d k 9 3 c k F 3 L 2 N P S z N H O H F n c F d x N T J H R F N K c E h W d H d P N 2 F O V 3 c 1 d z V 1 e D V C d m J M L y 9 z W U V K Q i 9 x N z h 6 W j l O W n V t S m J r V 0 k 1 Z n V K T W t m Y T d J c m 5 k T W 1 k R z V L S F h h M U J S Q 1 E w e C t U c 1 V J U 2 8 5 b H l V T H J V b C t G N F V R U W d o e G R a T W t t T G d r Y z Y 1 S 3 N D Q 1 R K T U d F R U t J a X l z e j B K Q W 5 r N z d R Q V R 5 V l l k S U 5 J U H Y 5 b U h 0 M j d 0 U 2 l Y Y X J E c T F V S V p N c k F E Q U x Q b n J B V m c w S U F P Y U J T b 0 h W V 2 R u N m N 0 W i 9 y c 1 Z k N z k 1 e T d h a 0 9 j Y 0 9 k d i t j O X N B U n Q 1 d 0 R R Q l R 2 b m 9 j V l Z V e F o x b V p N U E V E K 3 Z S c 3 p j U D N l W k p m U n F P Q l d Y U F d Y R m J j c l d N Y m V C T j A r W G 5 y L 2 Q 5 W X R X Y l h K Z m Z K V D N 4 Q 0 V 1 O T h N U E 9 5 W X J z Y X F H N F h T Q k p N W E 1 T Z z E 2 T W 9 D c V p B N l R J a G h M K z V M R m E w Z 2 R J R 1 R B Z 2 h o Q k J Y T j B t Q 2 l V c 3 l a K 1 d h Q 1 J Z a 2 I x U 0 Z F S 0 l p e X J K N C 9 s W W J E U E s w T G p 5 Z W V Y d 0 1 q e i 8 3 R F k 4 L 0 8 1 b i 9 l M m R p b V N m Q 0 l t c U V N W F p r T D l M V H M v a D J 5 a E l B e G d 6 d j R X M X Z 1 U C 9 n Y 1 J 3 T 0 p 5 O C 9 l M 0 9 C N T F E Z G J s N T k r M W V j V H F k M 1 c y a W 9 a M 1 g 2 c m o x S E F O Q W J 0 R l M 1 c U 9 K e H p 2 e j F 6 R j J Z T j Z t V 2 0 x Y X J Z Z E V m c n h m N z Z 6 S 1 p B b k E 0 b k R p Z E x u U T Z y W G U 3 e S t Y T z A 3 b 3 h S M 2 h Z T U I z Y k 5 l Y V J J a W J P Z n Z u d E g 1 Y i 9 z e j N m U 3 J n c m 5 l c F d V Y l R h d 2 5 j V W x Z c k w 1 U U p B W D B B b H B S Q 2 k v T G l 0 V m 5 T a E l m N E 9 R d 2 d o a E J D a V R N b m R N b k Z K d n B W Z 3 N r S k 1 D Q 0 V x S X J Q W m h x c X E 2 Q T F 5 c z F s N E 5 J c U 8 0 d W 5 I e C 9 E S 0 c x T j U r W T J m d W U z b T Y y a m J x b U d a W D N m T i t q M j R Y R z R B R G g 0 N l F V e D B M Z l I 2 e j g r b F J x U F F 0 R k h 0 Q W 8 5 M X E r N E N I M X U 3 Y 1 M v Z 2 F X T z R l O T l S W X B 2 V j h 6 N 1 d y a z B N W F R v M T R h d H Z G M 0 x y d U Q 3 V W l x e m 1 j K 3 d m O D l h U 2 N 2 c D h 2 d W Q x d W x 4 W U x M W T g y L 1 Y 2 S F R x Z G x t Q 1 R a d 0 Z R U m 1 Z V z R X R 2 V t N F J u e j J a d z c 2 T 2 Z j d k 9 Z M 3 Q 2 S 3 R k e W 1 m U D E 0 Z 1 Y 5 S G Z o N l l P S m d I S m c 0 d T F q R l h E T G N x N 1 J C R k h s a 1 d P d 0 I 2 b l R 4 b k N l R n Z i c n N W V F d B T m Y 0 Y 2 h o Q k J D Q 0 Z H b U p B a 2 1 M c 2 x u S n B o S k t z R 0 V F S 0 l p c 2 x y d G d J T E R V W E F T U V Z R K 1 B i c T I 0 T F V Y Y i t X T H I r Z n h 4 S E 9 U Y W R P c U l R O U 1 I R X F q N k t n e X U r Y k s x W E V Z R E h y c 2 R n Y 3 Z 2 d j R 6 N 2 R z M j R 2 a 2 5 4 d 0 x n Y 0 x n W W Q r Z T d 4 V D Z u M 2 U 1 Z z F a c G R h R F F L c T l m d D R l O F Y y M 2 4 2 M G R F T T Z O Y 0 9 n S H A x Y W p E c W h o N z g 4 U F B m M U l x c W x t Z C s x O V F a S z J q V m 9 y N 1 B O c m R i Q l d E K 2 9 r M 0 1 Y N 1 F w e n p V b j N u a z k 0 M G I x S W p 3 c 0 d J R F U x R X h 2 R X V 6 M 3 Y 5 Y V F t c H F K N 3 F K S 3 N N e E 1 D e m V P S z M 2 M V d X N m Y v d T g r V 2 p T d l Y v a U 9 W d 2 p W N 1 F a R m t t R E N W O D c 3 Q z Q z b T Z x d C t G T 0 p L N D d i W j B S a m t m Y j R R U W d n a H J t N l N C Q k 9 Y b E x z Z F l y R E 1 t a E Z D a U F y S l p u Y 0 E 0 S E E 0 Q z l s V F Z E W T l 1 c m F n U j l j V 1 R Q b m x i M m J Q V 2 N P O W t 6 N E Z v R T J y a H J S d E Z V M m J W d E V B Q k F V R l h u W n k 3 R l J 5 S 2 x 1 M 3 g 5 T z F j M V B X c n Q v T D A 0 K 0 8 1 d m 5 Y c G x B N 3 F p b 0 F l c j J X b j c 5 N X N z R G o z Y X F i b S s v N l g 1 N 3 R T N V p 0 U T Z m V D B x Q i t C Q T N x U n B D V 2 J 1 Y T l q M m I 1 N U Z Z M E d v V 1 l o b E h z M m 5 Q R U p 3 b D I 1 a 3 c 2 S j V Q T 0 1 u S l l O N T l 6 V 2 1 5 Z V N w V F d z U T N w M 0 x I S m h m M 1 B w d l B u d k h V R U d q e H Q y c X B Y c j V L O V B Z U G 9 o b E Z Z T E R i b U x 0 c E V 0 V 2 9 o W E 4 r L 1 E 3 N W Z S O H N X O W V s M V R l e W x 2 b F Y 1 e E 8 w O X l y O X J k a F h y b U N 1 Q z Z w W j J p Q 0 l Q Y S 9 i d m 4 0 c n E 1 M G l F R U c 2 Y k R Z M 0 0 1 e E 5 D V k Z J N W 5 U S j I 3 S X d 2 b D Y 0 W l F n a i 9 r U 1 N Z d U N T e j J l T D l P S 2 l N N T R r S U l Z U W 9 H W W Z E a F F M W U p R a 2 1 D b k Q 3 T G R j e G F w c H V 5 e k 1 B Q U N B Q V N V U k J W S G d Q d H N j b H N H T k h Q T n Z q R X B u e T Z 6 S m d X Y j c 3 d i 9 i a X J m V G 8 y c U p Z M S 9 q b H Q 1 V 0 V o c H B v M j d J a G E 5 Z n Z w V U 8 3 U n R 4 e V U y L 3 Y 0 M j Y z e X Y 1 R E p 3 b z h Y b l h u c l d S M H U 5 M U 1 u N z J L S H Q x a U 9 S a C 9 B c D F l d z M 5 Z n V J V W 5 Y L 3 l l b k J G Y U 9 i T z B P b l Z v d 2 w v e j E r T i t j T G k z d 3 V T Z k 5 Y R W 9 p a 0 t 2 N 3 E x O H p t d k p Y d V R U c 1 V O a n h v K z U x c n Q 5 M T U 0 a m 5 p U l l v Q U d B e U p y a E F C d y 9 l W W J P T k 9 I W G 1 m O W d O b H U 0 L 3 o 4 a k 1 S a n l u M m N V M H p D S 1 V j T j c r R 3 l 6 V 3 U y T X V 2 V X R C d l J y b i s r c 0 1 L M T I z V l d a Q k Z Q Z G J t b U h L U E x 3 V k M 5 R F B y L 3 l R b 2 h 5 N X J K W j B R U k l F a 3 d J S V l R U V Z 6 Z E p n b 2 x M T W 1 m M z d B Y 0 l r a 2 9 3 S V l T b 2 t L d z J P e X B n e m Z V M 1 c 0 a U x C U W N G Z W l 2 R E F E T E 5 W Z z R s S k d W L 2 J D R S s v c V I z M z V 6 a 1 Q x R 2 x u R D d Q a 2 1 W Y k d U S D B H c l M 1 S 2 4 v d X Z M V S 9 B T i 8 v d E F T W H k 4 M 2 J I L 3 p t Z m N 4 c X R h U F Z h d E R y Q z M 0 N U 9 t Z m V l c E p P b m V P b H A 4 Z n g 0 U m V l Q k p y U k d N Q W 4 3 O T J M V n F 2 a H M 2 L 2 5 Z e l I 2 R W x Z O X U z a 3 E z d F p 1 M k V 1 U G J p M V F W W l g 1 a X p m V G 9 W M G p x b F V M O F R s d l J x W m 5 r V S t W R U p Q U G R s d D J o W W 9 4 T 3 d u V 2 9 I N E V H b z F D N H B G a 0 V n N G 5 N V 1 A y S 2 h y S D F H T G d k Z m x Y Z 1 J Y R W J u Z G l 0 Z H B S M V V w V y t l S n l n e V R C e E V V c 1 Z r L z F z b H V 5 W U V M N G 5 i U k R G R U l J S V V S b E l F a 3 d j V W x a V 1 J k b W d w a 2 t D U 2 F F R U J X U 3 c r N U N V Y V F T V E J S U G N G Q 2 d U O X V Q N G x a K z V i W m g 4 M z d j Y n B V U k 4 z U m w z W V o 5 Z V I 3 d j J L R X h 3 Y 0 d C a k I z W n k 3 d H Q 1 Q z F 2 T W 1 K b 0 5 5 Y U 0 3 d 3 V B c X F w T W 4 3 V 0 s x c k d l b U 5 4 d W x a K 2 1 M N m R 0 c T J p Y U 5 x b m p j e j Z 0 V m 9 Q Y n J a S 1 p h U 0 U w M U p Q S W F 0 Z 2 d r a m F 0 b 3 B r N l l 6 b l h k R 2 5 P N n J X N 0 9 Y S T B t V W N m e U Z 0 N W R m V F l h U U N x a H Z z b X h 6 S X p Q Y T k 3 Y 3 F y Z k F 3 T D A x S z F U a z d q Z G g w a z R m Q X B W a G F j Z U d W W H N X V V l X c T Z m e X p C a V F m L 1 h Z V l V z Q j F T V i 9 s N F F 2 a D l Q e k 0 r R 1 N P W l p D K 0 o z Y l p r T W J L T y 9 6 a F J C Q 0 N I R j F r e V N Z S 0 Z C V 2 x z M j d Z a m t 3 M E N E R H E 0 V V F v b 0 p 5 d V Z 3 b 2 l v T G R M a m V i a F g v M D Z O c W N J O G R T a U 1 p b m d t e l h u a U 1 v S 0 R S d l d v K z Q z W W N C V H d Y S S t m T m 1 M R m F i Z H h 0 N D V t a z V u Q z d p R T V L S W l Z N m l T Y V B h M 0 h u T G R m b G U 4 M l R T R 1 Z S V k p i e E t r S G Z i a E h G O W V Q S 0 Y 3 L 2 g 1 M m p J V 0 x O b E 0 1 d z V O Y U 4 w e W I z L y 9 3 M G V U Q V d n V V U 4 d G 5 l M 3 B H R n V C S k V P Y m 8 x T D R 4 c y 8 1 Y 0 R j R G R 0 d z h r S m 5 0 M l d s W j J T M F d U c W Z B V j l F Z V B u U U V n T X J K c W 9 m d G V W V F F h V H p X W U V M b T R Y Q z R B N 0 U 1 N X p o T E M z M V M 3 W G R v a E N p R X F 0 U 0 J U Q U p t W m x z S j N G R U p j M F N R S k p n c G t O b C t v Q W d 1 V 2 V X Q k N D R k Z o d V Z R V m p V Y V J T a k R o T i t I a E l U e H c 5 K 0 I 4 S D N 2 c z J X O X d 1 L 0 5 2 Q X p o a j l y L 0 1 t U D F 2 b n U y T k c 5 W G l x N D h l N H B s S F I x T z F h a 2 c r U j h L T 0 9 F L 3 l y S G 5 U d X Q 1 d D d k c k V N T E J m Z T M 2 Y X R o e V R L W U R I S G h x U j c 3 S G J k a V l R S G g 1 T X p S c F Z m T F l m U H B v Q 1 F M V 3 F v Z D V 0 Q m 9 Q b j V Y T F R K b l V Z T i 9 w Q 0 p k d W 1 M U W Q 0 N T h O W m Z Q R G 1 m M m p S d k Y 2 K z E 4 b X h m T l Y y Q U J Z c z J Z U X h N S U R l U F Z z V 0 9 G U H N h c U p v d G F p c U p N R 0 V M N 2 N u Q j R a R G 5 y T 0 U 4 Q 3 Z W N 2 1 r Q n J G e W l M Y k V R U W x 6 d F l x S 2 p P S l N Z N U 8 4 d 2 h C Q m x U R j d 0 a U F L W k x S Z V N Z R E l Q V E F n a E t p N l h 5 K 1 Z K Z 3 R r Z C 9 n N U Z W R 0 t h Q W 1 Z L 3 p a N z Z Q T G x I W V Z u d E R w N T Q 3 b H U w V 2 c z S k t X b m N P S 1 F y T j Q r N T F 1 Y 1 l u Y z V 6 c m 9 J U 1 l B Q n J O d X d o U E R 5 W U 9 y V n J l T G Z a Y k E 3 T 1 o x Z H p B U n c 1 b X B J b j B Y W G t h Q X F K a D A v U n Y w O W J 6 R 1 l M b j M w e m o 2 c G h J V m p 0 R H V Z d j N r a W Q y d F d w V W F N S 3 F x b 3 k r Y 2 R G M 2 l S Z G Z F S V N D W W 1 u d k p W Z 1 I 0 N m x Z T G M 3 d l B Q R z l I b 2 R n d 1 o w S l B h a W h O a X E x Y n R Z d W 5 3 N 3 R X d F Z J e V B E e X J z Z n p 1 V H p 5 Z k 1 Z M k s 4 O V E 2 L 3 Z S T D I 2 T l d u V 3 B B N j N q Z T l M a m V x K 3 N W N 3 B G S z B X T m J 2 c V I 0 Z 2 N L c D Q v Q 0 p J R U U 4 S y 8 x T 3 k 1 Z k l y T W J o U k N D Q 0 h F V l U 2 U 1 l L S k E 1 a X h K Z 2 d r a H h K V k F x M m p R Y U R U U 0 R s R l V T S 0 d o R j l v V m 5 q d V h 3 W H Y v T j R 1 V T A y b D g r Z U d E S k I 0 O X h k d n Z 6 O F R o Y 0 h M U G 5 k Y 1 R H R 2 d v M G p r V E Q 1 O W l 3 N m I 5 a k x x e H U z Z m I 4 U k 5 u Z V A y O W F T U W t u d U x l d T Y 1 b j R k S 3 R Q U C 9 h R k I 2 O F p 3 a k R o M 2 J 6 N 2 p k c n p o b 0 F C Z y 9 z U k Z D U W t m V 2 I 5 c E 9 l N 2 t t Y z F h N V Z q V 2 N l S F U x c V d n W W Z m U G 9 u N n p i c 3 B V U G J S b 3 d i M 1 l 2 b l g 1 d k M 4 N j l O N G U x W G J 5 Z T Z Z U l J 4 Z T Q 0 U U Z o Y n N i U U V a R U t E b n l V a 2 p 2 Z G R K U z h 0 a z J x e F Z 6 U H B 6 T l V a a k F H K z l j a H U x b 3 F x e l l k T S s v c G k z a n R s e j F q Q j d 6 a H J h d G 8 1 a D l J M 1 h N R 0 Y 4 d j Z 1 d T l i U 2 k x Y U J L e X p 0 e G t a e W Z j N 3 R E R m 0 0 S T R V O D V p e F F V a m R i U G t R Z 2 h o S C t a e l R a L 2 h 5 Q 0 V L R 0 9 T Q k J N R n l 2 M G t F Q l F r Z m N L R k V L S 2 k w b W c x b n B s Z 3 N x c G V W R k J w Y V p u O H R Y Q W p m O H h k a T k z d T V J M l h i a U 1 t T 2 9 x W T Z D Z 2 N k a G N m Z n Y 0 b k d 6 Y n Z a L 1 N O M 2 V u Z n R 4 M 0 J 3 Y 1 l D e i t W M n E z e j J 6 W H c w R 2 c y a m h u Z k g 0 W E R 5 M n g r c m 1 U c D l C W H E 5 b H Y r K 0 9 J R n V u W n N 4 c 0 Y 4 S G 5 u N z V l e j c 5 Y W k 2 c j F 1 e m 0 0 W H V I N G 5 h c k x G e X l t V V l 4 V W Q 1 W l l i T i t m a D Z y M V k 1 R 2 8 y Q T B C a E N m a 0 1 S L 0 h 2 e U U 5 U F F z e G 8 3 b 3 d k M T N Y S T l X c S t I W n g 4 Z n d 6 d i 9 O N U 4 1 S F B x T k c 5 V E N T V T F M c D I 2 d U 5 U M n p w N l Z s c z J Y R 0 l k U n Y y c 1 d y T k x o d 0 9 K O U V O S W 5 u c G 1 Y S G V p c l Z 1 W F p y V H J V d H p q a H h O N G Z l N W E x b X l i Q n N 2 N 2 9 5 b l Z s U T F S Z z d y e H Z Y O U 8 y Q T B Y a D J 2 d X h T T j F s d H B J R V F P c m R a V G R X S 3 p 5 W E 9 X R U g 2 V j g v Z F p L N V Z n U W 9 q S 3 E y M n J h S D Z h d H R 6 Z l l R Z 2 h 5 c G d r d 1 V T Q n N u S z F R e l F a c F J K T U N D R X F L b T E y R W t 4 Y V M 0 b U t a d l h h M 2 N 5 Y X M 0 Y m R l N C 9 p Z H J 2 c D N M R U o 5 O T A x b V B y M W F u c j N H V F N n S S 9 Y c T F 1 R E R 6 K 2 Z 3 M l R m e i t I e n l m S H A y a i t X V l o y L 0 8 5 N X d 6 W n E 5 a S s 4 N T R 4 b z d v U W R L c G M w e D Y 4 a X Z P b k U y b l J i T j Z Q U H Y 0 R 0 d y W H F n W k F s U 3 B C L 0 4 5 Y m Q v U D J C e k 5 a d D N F Z l Q 3 L z h B M T k v O U J B T j Z r Z n c x S 1 R S M 3 Z O c H R S c U N j c z A r Y m R n Z 2 t z S D l P O U N s V X p O Y X h U Y n d i d S 9 k c 3 p X M U l x c 3 h a Z G 9 5 O W g 4 N F R x T 1 l L R z Y v c F M 4 Q T c z L 3 l P O X Q y e E h N c U 9 k V z d m N V B H d F J r e n Z B Z T l l N 2 J L d D F W a y 9 Y b z F l Z X p C N G R 4 N X k z W D h N W G N k Y 3 h a c z R M T n Y 1 d k h U O U 9 W T S t l c H h R a 0 5 O S m Z 5 d V Z 5 Q m F M V W c 3 U k h F U m J m Y n Z n M E 9 x b D R Y d 0 s 5 V X R s V 0 J D Q 0 N H R X F C d 2 t D U 1 l L b E p X V n F 4 T E 1 k S F d z U 0 J a Q 2 l L d V J W c X R G V V p C M m l L T E N x V l k x b E N Q S F R q T m 9 R Q W N H W H R l Q j J H Y j E 4 d D B 2 d G 5 s O X Z 2 N z R J W m F 2 M n N I O F J a c 1 k z T D l U Z 2 V m c z J x a 3 B X M 2 Z F O D U v Y k I y S 3 o y U W t O T V R G M l p F O U d E T 3 V X S j l r V U Z H V G s 5 W m N t T U g z M n Y 4 U T J y M H Z W c W l G O D l 2 N T l s M n k 3 c U 5 F b z N I M 0 g 5 Z m s r M X F S e G J k N T g r Y l k 4 M j J N Y V J M S n p W e U o 5 c j I x R G J M T j Z k T 3 Z h b k l n Y V l R V m V J N 2 V 3 c 0 d E d W 5 O Q 2 Z t M G I x W X M 3 O D l k a n R q c X N q Q V l a b n p v e F V n b 2 1 M Y W J X Z U c r N D J t V 0 1 w a E Y r c E x w a 0 p K b 1 F R U W 9 q S 1 F a S m d v a 0 J t c V F R V F F v Z 3 J n b G F y b 0 N D V l l L S m l H R D Z z R z h P S G V X W n d O V z l X b D l s V G 5 5 L 1 N y Q 3 V 0 V m t Q L 1 B 1 M 2 8 z N m R k d m 8 5 L z l k R k Q z b y 9 m Z S 8 x T 0 Z F V k J w e l B 5 e m F j U G 9 5 Z 0 Z u M T l S R k 1 h U D d 1 W D l 2 S 2 h 6 e D R w a n h B M 1 h N T 0 t H Y X k 3 c k h D W l R B T 1 B I W E Z 0 S 0 V W V U 1 p a 2 J y d m N r c V J B N W R U a n R F V 2 J n a G h G L 2 x 6 Q V N U Z G 9 o Q 2 l N c X N U Z X N Z b U x h Y z d Y R 0 p 0 R z N W M E 4 v a E N D S E t p T H p h R V F X U 2 1 X Q k N D S E Z s M E d v M W 9 D Q X p 3 V V N G V k p R R V d I S G x U b n B k S 2 d F b S 9 F c 1 R Z T U J 0 c 3 h h K 2 8 2 a F V j a X J C N 0 Z J S k p v U m Z l U 3 Z B N U d s V U N D R 0 V F R m M 1 U 1 l L S k F t V l p M a V R C V E Z m S m d I W W h o T G d h N l h S Y V V N S G h r T m s 3 U W 9 p S 1 F 4 c 1 V o T X V j N W U 4 d 1 J B V 2 o x V j Y 0 N C s 1 M H l 2 T 1 d F S D Z U d l l o R W x k Z V B R b 2 h L T E R o N 0 5 u Q 2 0 y Z U x u U 0 l R U V p V b V N Z S 0 p B N X F 4 Y z d S Q k 4 w Z z V S Q 0 N F c U t x M V d p N G 9 x U 1 R B a F J J V 2 l O W m x 3 W l p u O U h Z Y W 9 Z Q X d H d m V j R E J X d z J 1 M y t E R W F J U 1 U z T G F J T H J r O W F N U W 9 2 S n F G Q j B G U U h 6 O F N U O U h J b 1 F v U z V J R U V 3 W E t Y U W t X S k p W Z 1 F n a F J Z U m 4 w T 2 x S V m x a b G d R b 2 d L U l J z V W h O T X N T V E R o e S t p Z H k 2 Z G d z M T F k e j F z d W 1 Z R W 5 y a V N L N T N h U X F z c l B y U k N Y W T B k Y 1 F x R i 8 v N D h j V F N I N W R G c V J 6 N 2 x 1 N H o 3 T V V w a 2 t o Q k N s U n V m d k F F V E Z a V F p M S l p n U V F s d 0 p q R V l E T H B j Y n A r d n F 1 c G t v a E x p e W F V M G 1 Y S k l F R X h j e E d y T 1 R Z Q 3 J Z e W 5 r d T J K W n R C M W 0 1 Z W h l U F B U Z z h 6 N 3 p D S F h F S m h J Y V l h T m d n R W 9 D e H Q 3 O U 5 s d z V O Z V d M U 3 l D S 2 Y v O X N m R j d G N T J 5 S G V l T 1 U y S W 1 x R U F a N 0 U y U F V q W H F K M W J F T S t l U H R 1 Q U E 0 Z U 9 r b U Q r a l h S N i 9 O L 0 8 1 N T h P b z J F e E Z Q N V B o W W N G R W l y M k F h Q T V 5 W n B R W m 8 z c V V O W V d I Q 1 J Z e G V W a j V J O W 4 w O T F T e E p N a U p M Y U h w Z k F F O D k 5 U z k 5 c j I v R G N F M l B 6 b l l Y c m N y b D U 0 M y 9 U T 1 p s M G p r L 2 Z 2 N W Z v Q m x H W F B P Z U J n e W Q 0 K 1 k y Z n F W d W 5 C d D k r T m d t T l J 1 b 1 h S T W 1 j U 2 s 3 b G x 2 L z h q K 3 J W U X B r e D V W b C 9 o e U 9 F W D B r U 1 R C U W 9 L e X Z Y V E R D V F Z J S U p J V V J G W l F 3 S X d P V n l T e n R F S V V T R m 9 q T U Z v V G 9 j c U c 0 M 2 l 0 e k F F Z G x 5 S 3 N F V V Z P e m x u Q V R i d G p P Q k J Z c z N V V F V z b U R z b j l Q Z H V k N 3 R W W G 4 x N 0 d v M m l v L 2 p m R z N j Q m t K V m x M M W F G d G R 2 d F p 1 b k s 3 U m g w T 2 1 w V X E r T G R y c z F 1 T 1 d m U F B s Z H l T a X F U b n Y 2 Y W h n M G l l T z I 1 V z Z o U m 8 w c W V j M j N j d E o r U H Z w a V Q 1 M m F x M j Y z U 3 V G R X R 2 d n J v S V F C Z S 9 P O V B L S X F T T T l y S l o 3 K z N Y N 3 V E e m g y Y U Z E b C t V Z m 5 r S k 1 H U U N r W n h r W D B I a n J O N D J W Y T I 3 M H p n e k 5 u e k 9 C e E 9 x b 1 F H V W J 0 V 2 R Y c D J h O E d J R z Y 3 e G Q 0 a D V x S 3 J L Z 3 N X Y i t Y e n l Q S 1 o 5 L 3 p S V n F n V D V Q T D U w e F R i Z S t X Q m 1 v Z W R w M X l h R z k 5 L z h U N U d 2 M j d a V k 5 J T U h k R 1 R C a 3 M x V X F S T E V R L 2 N N e m J Q U H I 3 K 3 R K Q 0 h 4 R l A x N n R 5 M D B B W m F W W m V P d E Q z N 0 Q 3 V m F a Z V B 0 Q U 5 C b 0 5 a c k 9 G V W J l K 1 Z h U j R i a G p j b F F j b U R 2 S F p 0 b m Z m T W V i T V g 4 Z k 8 z V W M 0 Z X k 0 Z F Z W V U p E V E V S R X g z R n h O d X Z w M U Z N R k t 2 W D d l R 1 Z O N m N X N l J y a F l j S E 1 t d m 8 4 Q U 0 r L 0 5 v V U 5 t L 2 J 6 N 0 J O a j Z O K 2 5 Y W k d P R j h Y b m R y d l p 2 a k 9 C b U l a U m V Y N j J o U k J G S T B r d 1 V T Q 2 Z k b 2 l T Q k J O Q 2 l B c k x h T l J M R W t 3 S V V l R m 9 U U 1 l B W E 9 u c D Z N T E M v Q n l O c U N p T X V k c X M y K z N s K z d 4 M T E 0 V C s 3 T n g x b U t r e l Z 0 Q 3 N T U j I 2 Z F d r T 3 d P N j l S M G h Q T j l P b l Y y d n Z 2 c X F x a 2 l l N 2 R B a 2 J O d T B u T l R X V E 8 y N j V M a y 9 5 e W 1 E U T Q 4 c X V 0 b 2 1 v R 2 M 3 R D l 3 N 2 x 3 O C 9 u Y 1 A v a m 4 v U E d T N 2 Z S c k V t Z G Z N O D V m O W F y R j J h b 0 F X K z k v e H R I a j Z m N D d I U C 9 m d 1 l 4 Y W 5 n U D c r Z E h q N l Z 3 N S 8 w Z k Z U b H V V W G t w T 3 M v d E l M Z G R a d k 1 K R D Z 2 V n p 2 O T k 5 a W Z M V m 0 3 M 2 J q T V k 5 T 2 g w T 3 M 2 Y 1 R l Z k 0 y W F F T a j V 5 c W N F b X d q W n N Q O E 9 P d m Y 3 U C 9 3 U E V D O X d r M k J W S 2 5 k b z B D S H o r Z m J p W W p J N H Z h d G F v V i s v c V B Q S E F q U j Q 2 Z F p z b X l y W X k 2 N F J x a U l x d D Z I O X Q v N E R n L 1 Q x O U 9 r O G E x Z W V M a E V a Y z h q O X V 0 O H R Z S H Y z S H M r R 2 5 H R E 8 v c G Z Z N 1 M 2 W F F N S H R D c F N M S E V O c X Z u O C 9 t U H Y v e k 5 6 O U 9 X Z X o 4 U E N 3 c 2 1 L O H R H Y W x v b W 0 3 Y 2 U 1 T n J 1 T F d r V U U w V 0 F R V S 8 x Y X F F K 3 g 2 Y W R O K 0 4 w d W d n T k 5 X S E l W Y m t j R m 5 i M U p X R m F 0 M n p B O X J n R W J 2 Z D N J Q V Y 0 K 0 t t d j J i Z i 9 H T j k r T m t t U 1 l F S 1 V r Q 1 R C U k l I T V d k S U 9 V U W d o c m d R N X J h V 2 N U b G 5 K S z R T b 0 9 I U 2 h u c H N w e n N 4 T V N Z S U p y M E R 2 V E x E e W I 0 Z W 8 w V 2 g 0 L 3 N t e D N Q M 1 F K N 3 p 6 N F N 4 K y 9 1 W U p R a 0 5 O c k 4 y d 0 Y 0 Q l B 2 N X J M N T k v T U F 6 d z N n N W V 0 M 0 1 H L 2 E z Z j d u T U 1 Z Y V B D d W d N L 3 R 0 O T l Y b z l m c k d E b 2 8 3 N D F L a 3 l r Q W 0 r M 0 M x e n A 0 W U N m Q 3 c w T j Q 3 Z T F m Z V B 5 N X l Y e j k 4 V V B V c l Z Q d 3 p W a 2 h 5 b 0 t p M D Z F S k N N Q 1 Z s Z V h 2 V U V R R l l M W G F l Z X k 1 e V J 3 N G V J S 2 d J Q 1 B q U n Z X a 1 Q 2 L 1 c z b 1 J P W n F h R m Z R Z U 9 z M 3 I 5 S G o 5 S G V z S E t m M 2 Z 5 L 2 M 5 T E 9 Y S H l M R U Z C U n Z S N l h Z R V Z 2 T j I 2 T l B j b W x T N 2 1 k c X R N Z l B n V G J E W U h F M j d x V y t o M S 8 r K 3 p Q N 0 J h Z l o r L 0 F n T D B 4 R F N J N G 9 l c G Y v d H N q O X V k a U 1 2 b E p q a k l 5 Q W V m L 3 V I e l d N O X V M Z W p a d l N Y Z 1 d Y a n g v c 2 V 6 V 2 J k a E w x M D Z O Z V d l d T Y 3 M 0 9 m Z W s r M j h v T k s 2 T G J k b C t r S i t u T F V k U k Z Q N X o r M E J 1 R 0 5 T W m 9 D R F B 2 Y j N V M U F 5 V 3 I 5 c E p 0 Y X F l M T J x Z E 9 q V E 8 w e T d 2 c 1 d j b n M z T l h J a z g 4 U E p J Z T N W b 1 U r L 3 F p O U Z n c 3 N s a E J p T X N s U 1 R C U k l I T 3 V k b 2 h C U n N N b D l o U k N s R F g x M 0 Z t Y 2 l Z Z H d u e n V M b X B H T 2 1 w b m g r V z l H T 3 B x Y W t i Z 1 N E d m 8 3 e E F w S k c 5 M F l k O G 9 w b E p C U X o 3 L 2 d F S l N R V U x S V n E 2 T 0 5 q a 0 V K T C 8 1 S 3 Y 0 c k l H T 2 h a V m U 5 M H l r d 3 d J V V R G b 1 E 4 U E I 4 Q 1 J s a 1 p n b m Z 3 c l h V V G x a R E R v c 0 5 t Y z V k N E 9 F U 0 F 5 S X B 6 S E h 4 N U 9 n R j V Q Y U t n S n E 5 W E 9 v c i s z M H J 4 c F h i c D J h d W J k N z R l c F M y b m N x Q m J Y Z F B h O W F h c l R h L 0 9 j Y z g v Z W 8 r e m N u Y 2 p n Q V I w S k R 3 d k o 4 N 2 p K R 0 V o b X B z V m 5 X N 2 Z P e l h q e j V k d U k y M 0 9 r d 0 F U W T d y M U g w Z W t 1 W E M v d G Z H Y W V m W k p T M G 9 q Y m Z k a j d l Y 3 J w d E F L K 2 N p S H k w a G l O d U t 5 V 3 d u Y 1 V W N z J Q U H Y r V E F 3 Z F B F Q l Z a b G Z k Z X Y 1 T m F V Y j d 2 a z R L R G p Y U n M z N W l P N 1 J 2 N 0 t j S z h k d T Q 2 V E 5 L c G M v V H I z W m F K d H c v a y 9 z Y y t K e l V 0 N z k v S n d 2 e T l Z a n V I a n l S e j g 5 a m V W S z h l V 3 V q K 0 d 6 Y n R K O U 4 4 W W R H N H k r W E M 0 W E N o M S t z N E V I O G l 6 L z V h c l l h d D J 3 O F J F S 0 J I e V Z W a F h M O W V U U U F j R G h m d m Y v d z d m N i 9 j U n V 2 W W h y e j h 6 S G p N W m d z W m 1 a W T g v e C t L W T l V Y X p 5 S 0 9 B W D N i T V g 1 M E w 1 L 0 h 3 c 0 5 E R 0 h W a j l 4 S 2 Z X d 2 d o c m p T U 0 J C T U Z z d V J x a D J n M F N p V 1 l F T 1 h O Z m Z 3 S X p y M j d j T z d i Z y t x d 2 8 r L 2 N I Y 1 V V a E N h a U Z r c G 9 L R X B J R l p T U V V E U 2 h l V 2 R K a U F 2 Y z Z l Z X p F N G J u V W R N O S 8 z V m 5 a V 0 g 3 L 2 t z V V F 3 Q z Z a c k h v V 3 J S R V U 3 d G U 0 U 2 V y b 0 F L e k Z 5 c T R a Y k M 1 R U t J Q 0 1 W V D M z T G h 4 c E t i N k 9 S S l I w U V F H R 0 x E W m 5 k a n M v b G 0 4 M G J k W E c r L 0 g 4 e F p 1 S k Q z Z H p I T l B q U E d a b 2 Z Y R D F L V T B h V l N i V z h m M U t m U j h Q L z d x V 2 Z r Z j B 6 R C 9 X U y t o S V V a T 2 4 v R k 5 U b G t z T m 1 y V 0 N L T j F y T U x p W l Z 1 S n F G R 0 Z 0 c T F q Z l B a N T h v W H Y 4 c H l y Y 2 F O Y V B w L y 8 4 Z G R h L 3 Z o c m J h R X h D c E V m c m R F b 2 x X Q 0 M r S V F r b H E 3 W W p r Y W o 4 T j h Y Y n J t c 3 h B d k F w Q 2 U v b 2 5 1 M 1 d H N G E x Y l B Z e H l Z Z V B z V z d I O D N p M 2 p z S D B h N U 5 6 Q 1 g z O V N S M 3 J z M T N 0 b U p S T 1 J 3 d W Z w e T Z s S 0 N n U U 1 h T z Z G S D R B W k N u W W 1 y U j B p M z g 3 K 1 B a d l B U M E 9 M c m 5 V e k U x K 1 l k R l R K K z l p c 2 1 m V H N x M z N l S V g z O D c z S n N E Z W V 2 V T J B Z 0 1 O Z l A 3 T l B K Y X U y T W J i c j k 1 U j Z Q Z W h J R T Z u c C t W d 2 F J a T B 6 e X V N M l d 3 a m 9 t Y j V k e T F J V G t s b D J x e F Z i T j E r a U p U V D V 6 R 1 p B b W p T c U J Z U D N U T 0 1 P c l d y O C t B V F g 3 S n Y v e k h 2 L 2 5 j L z l B a 0 F H b z N D M H I v Z T l H N C 9 k e T Z E b j Z Z d l o 5 M k d 2 Y V N k T j F P a m V o V 0 d E T 3 h F N z U 2 d D h y M 3 U y K y 9 Q W k 4 y b W Z i e j A 5 R G c 2 Z F d o Y z R E Y U F M Z H N P T W 4 v U l p u Y n Z P M E p x V 2 l a R 1 l 3 Q 3 R X e m J n U H h N R z B L Q i t o T T k 1 Y z J i R X Z m S H l i Z F N L c k 1 w M 1 B 5 O W h S M X d p R G 9 l V D V r M 3 J j Z D l k Z z d 5 d l k v N m N 0 N D V Q d j V w T D g 2 W j E r Z X l E K y 9 Q R T Z I Q z R H S F h y V z F n c 0 5 u N m I 4 Z 3 p o N F h r W E d R b F J I S k l F R S 9 u S 2 5 R Q U x E R E R r N l d z d m h D Z 2 J x d D J P W T g x S 0 h C d F d v M V N 0 a G k 2 M k x Z R V R K c U t K c k Z Y N H d T S m Z t d E F x R U Z v R n F P d X o z Z E I v T U 8 2 a 0 V 6 a D M 3 O E E 2 N z N m V X R G V D B u W H V n N z l F Y l J h L 1 A v M l F W b E N t N 0 V n d 0 Z I Q T R u Z X I w O H Z R c 2 g v Q y t 3 c m 1 k e G d l W H d Z Z W h a L 0 J 0 a D R 1 b 1 Z F S 0 J I U 1 Z m O V V n b D J z U V Z M T n h N V l d a V 0 8 3 U z d j O E h H N V B J d E t j b G R o R l d U O X h u M X M y W G J J W j V 2 W m J P W D B t Z k 9 j U H B Q T z Z U T n B w R 2 R Z c 0 5 r Y 1 B Q M 1 M 5 N X c 1 b T h H W n M r Y 3 g 1 N m 9 p Q U 9 q V H M 3 V T N D V 1 k w R 1 l p b 0 V j Y m t 6 e W F o e j F W N T l 0 Z j h E W n h M e S t D S G 4 1 Y 1 M y N k k r U G J 1 M 3 B I L 3 Z 0 d X p k Z j V S T X M 1 W G J i K 2 x I V n B h Z D l 6 L z V u Z E J n W T R t L 0 o 2 T H k w S n B N d U 1 5 U 0 J L d n N G a S 9 i Q n N D M T N W c 1 J Y V U F 5 d n p n T 3 h K K 2 d V V X p K M 3 I 5 Y U x I W U 9 I a n B K Z W t i a F A 1 Z k 5 t d F l 0 Z E o v Q 3 p G M j R n Z V R U Y V V 3 W T M 1 Z V F F T k 5 s b j Y 4 a 2 V u W n J 3 Z m 5 6 b n N V W W V y M k 9 1 T j J I V 2 J C a 0 0 0 M W l v b W p a b 2 t H S n o 5 d X l l W D B X T G Q z Q z R 1 V m J H V G E 0 Y z R u b W 5 W V V c 4 W W x K Z E 8 r Y W Y 3 d k 1 z b k l 3 L 2 l T U F B U c 1 p p O F Z H L 1 h v U n R H c 1 R U Y 3 J w O D J 6 Y W N w Q 1 R w O D V S c D N a M V l w d l Z J e m d v a 0 Y x N 2 p t Q z E y b 2 x 0 W G g r a j B m Y 2 U 3 W W 1 U W j N u c 3 V X O D R l e l l E a 3 l t Q U Z r M 3 J j Z V p j T 3 Q 5 T 1 d j e n V 2 V W Z 5 W E Z k V l Z m N V p z e E 9 I d z h X R 0 x m d n A x S 0 Z 4 d n R z Q U V n N G 4 4 Z l J M U D Z E U m F H a l N x Q l l 4 M F Z F Y 1 B w e k 0 y d l Y 3 M l J G M 2 1 P O C t t N V J 2 R X Z y S X N S V G U v T j h N d 3 N P Q 3 F W K 2 5 C d k d I V D d G O V p 6 e V B Q e i t a N 3 o 1 L 2 x K b z F x b k J k N z d a O D l k M U M 5 d T Q v e H F u a 1 Z D S W p 3 b j N P c 1 d I V F B z e G 1 D O T I 3 d F p B R W 1 D Z 1 Z j c G R N N U N z c l Y 3 O V p v M G x h S V F w U k h t e k x G d U Z Z d l l M Q V V U Z G p l d U p s b E p E Q 1 d 6 R 0 l 5 N k 9 K c W 8 w a H F q Y U c 2 d 2 F q W n F U a j N C d U g r Y z B Y T U Z 4 N 0 h Z W S t B L 3 d k W H B H W l R O b E p N T l Z 6 N C s 0 S 3 k r R U p J Y T V T K 3 Z C d 0 5 J R 0 J X R T h s K 1 R z V V V j R U V H U U 5 J V V J U d k t 2 W H l N U H J X d D N 6 Y V p D M z g v V F V N Q m o w Z n Z Y T V B S N D Z s K 0 5 4 U X N s b z l D d 0 l E R F p k K 3 U r e H d P U G 5 5 d T R V K z I v N W V 1 W T I z M z U r W j c v N 0 p L V 2 x F U l l Z V D I 2 d 3 V O Y X B Y b 1 h y M U t 0 U 2 9 W b 1 V h M V V P c F d l U E N D d l R y Z X J m a n V 0 N 3 Q 4 b j R O S T N w d z l t d 0 d Z M j k v b T R m d U d j c X J 6 O T B N U U Z C U U F C O S s v a G Z y T j M z Q m x 4 O D l 3 S W Z 2 V E N 6 a 3 V 5 R 0 V o e T R r Q k d k R 3 V y L 0 R F S D Y y Y z F j Q 0 F G M j d O U F Z 6 S k 9 Y T D V Y S X p Z L 1 l x Q W d M M G p C e l d 6 V z l 4 d E c v Y m l I W n R Z b E F V a G N 4 T U M y O S 9 N Q k 8 5 W H N m e l Q 0 d 2 x P U 1 d W M z R 0 W j d W d X Z U Z z J H R C t 0 R y 8 3 N 3 R t T G R v S S 9 z T 0 h P Z W V T W j h 5 Z n N 5 M W p M N n h 1 O D l z V G d I Y j R 4 S U J h T k 8 2 W k J W M 0 p m W H o 5 T 1 Z Z T E R a d U h 0 d W I v O X g y N G Q 3 R H N l T 2 5 N V 1 M v L 2 5 o Z z R o Q U E 3 b n J n W T Q 0 Y 1 R l Y X h C M i t r W V l O S T c 3 N n F x d k x t K 3 p N N G V 6 Y U R Y a j F h O H Z R a m 9 6 Q W F Q Z m N H M X E 3 Z n k r d n Z U Y z l 6 W F V W U m V Q S 1 J r V 3 p a Z G 9 n e H c 3 c 1 h 1 T T F 6 Q W J o e F N G Y 2 1 q T 3 Z q V F V R N U h D N W V m U D B u T m 0 4 O X l K d 0 Y 2 N 2 4 3 O W 9 G N X J 2 S G o x S 1 h j Z D l k Z 2 h t Z i 9 Y c D A 1 b T g 1 a n o w N 2 1 a T k p a N X N 4 Y n g 4 U T d y e W M 0 M k V q U G J y R X N Y N 1 d E b G F 2 a k d E Z k t 0 M l h u M H B Y Y k F S a l V 2 M l B 4 d n J G Q 0 Z F Q 1 N Z Q 0 p m V 1 Z r W F Z p W j Z L d 3 l F R U d Y Q 3 Z u W V Y 5 c 1 Z 6 T V Z 3 M 2 1 P Q z N Q L 1 Y z T 0 p X V 0 V o S 0 t 2 b k 4 z O U o y N 1 k x c z h s O H h Y b j h Z d 2 N C a U d i a F c v Z W l I S W x O T 3 l W c 0 h s S 3 I 4 Y m l r S U l V W m l B e U V o c 1 N h Z j h I W W F v W U V 4 Q k F T a X F p d E 5 a Z m 0 x O G U z V n Z T Y W J a e X Y 2 R H h 6 b C s 0 Z 3 d B Y 2 J z U H N 5 U D c 1 b G Z P Z i t G Q 1 Y 0 e D l C M D h 3 Z G Z x S 1 B P Y 0 t E Z 3 B r K 0 x C d W Z Q L 1 R F b z Z m T 0 U z b k R r M 1 l 1 T 1 V B Q U M y Y T F 1 T 0 9 X N j Z q U m 5 W U G N x d D Z 0 U 3 F z V 2 I r S D c z N W F 3 c V Q 3 a H R H a D N h W G 4 2 Z n c 4 Y l R u V F o 2 O H E 4 S E c z V 3 d Y Z z Z 4 O F c 4 Z T F Q U z d 6 Y l h T N D N E b 2 V U V y s v K 3 d M d X R X N m R t d l B q T X V F d G V U M V J 1 K 3 Z B d z d L Z l A r R H N N N F d k b n p u b 1 N v Y l V p S 2 x l b D B N c C 9 k M 0 x t Y k R v M 0 R 1 b E t h T 2 p s d H d 6 T V B l K 3 J K T W V x c X N y L 1 B 2 b W Q 1 S l J V S H J 4 b k t Q W H J S Y k J 6 Z H l L T G w y M H Q 4 R G l y M V k 2 a U t B U U V Y R m d G M m J a M U 5 N T 0 h k V U 9 u M C 9 M Q l c z Z n o 1 W G N M b U x k d 0 l 6 L z h 2 S l R a Y z l Z e W R t U l B S Z z d y N W 5 O T V p m Y j d u R F V F b V F K b 0 Z I M z V W W k R G a 2 Z O N z E r c W l h c i t D N W 9 U b V o v d k 9 C U F l m T 0 U 1 S W l J b W 5 K b D F J Z 0 F G Y z A 3 V T V F O G I x N G J 0 Y 3 J 4 V n k 1 T G Z Z S n I 5 d D B R M m p t S F Q v R F Q 3 Y j l I b 3 R J N F o y W S 9 Q V 2 c r d z d j R H p m d U 5 x M G l 2 W W 1 3 Q U N x V n d 0 b D d N a W V m U F Q 1 b i t 6 S 1 Z a M D J h R U F I b H E v Y X d Z c F Z P M 3 l T W U d h e m h R M m I 5 b E d 0 V 2 d o Z E 9 q W k J p T k l n U 1 R D U n I 2 e G M 3 U k J O U V p J R U U 2 S X N 1 T S t l e H Z y b l R M U j E 2 a E g w N X N j b 0 9 2 b V R Y R k V F R E J 5 R 2 9 l L z E y T 2 Z Q S n V 1 S E x 3 b T h Z U 3 l h Y W h Y M 1 R X R n c 4 S V c 1 a l R r d G 5 J U V F v a U l J c k Z V T D J 5 b E p n Z 2 x m d 1 V G R 1 Z E e V Z W T V Y x S 2 p t V j R H Q W p 3 V U h G b T F t Y 2 N 4 U G 5 r e S 8 v O G l i Q m R 1 O D d 5 c l J a L y t U W k 4 y Z E J 5 Y T Q 5 U j l p Y m F 4 W k h q b 2 l h W W N T M n F N L 0 1 Q O W Z R d U Z F d F J 0 N 1 E z W n N F c X h W V m p R b m o r L 3 J z b j V 6 a W 1 R Z D I r R 2 h L b 1 V t d 1 R o M m F F R l l s L z V 1 e D I z W W 0 4 T S 9 x T 0 R w M W F N e X A 1 R F J P S n A x b D d J Z 2 V S T l F N e j N m L 3 l J a X F s N 3 l X R U l a c T F j b m N m O E R m W V l o U 3 N D T X V r W W l h W V h s Y W l o V 0 Y x Z V p w V F Z 2 W l d x c l B t c k 1 H O E Z T N k Z K W E 4 1 c 2 d 6 a D l t V z N k c l g 0 W E Q 2 a k J i S j R j e C t m M m F 6 M m Z N O G J q R G 8 w V 2 8 x Q U h 6 e i 9 V S l d y O T B O U U 8 4 Z W 5 s b E 9 y V 0 1 i T W 4 v V 3 F 3 W E c w L y t H R j J q W m 9 r R 0 J G Y 0 N C Z 1 F Z Z W U z Q T R O d z d 1 d 3 B S c H k x b T l k a m Z m L 3 J p S X V R c z I 4 U H l U W T J u W m 9 u N V J 2 b X k v b U R i e l g 4 N m N U U 3 Q 4 e H h J S 0 N U Y X g 3 O E J S T m 0 w O X l N Q i s 3 W W h Q S 0 Z u b m d w T C s z a l Z y W E l m O U I 0 N 3 o x Z m N M Q 0 F v T 0 p M W l o 4 V 2 V V Y j k 1 N k V J Q i t 2 Z H R j N k E 2 V F M 1 Z U 9 U Z k 5 O Z 3 B W R W V u b 1 d 4 M C t j N G N T c H M r e m V l e F N B a k 1 6 O D I 1 W m U w e V Z 2 Y T h u R z J V b k d j N m t Y c X Z M Y n R Z a 2 h v b V k 0 a C t L V E 9 I N 2 l O S F Z x Z X h L Q S 8 2 e m V o Y 1 B o W W t E Z j l t Z z B t b E t K W D R q S z l R d 2 5 p c 3 h p e l p V R U N 5 e m V H M H d o U k 9 H Y 3 U z Z G l X N 2 9 B N D Z S b j B K a G t V R z F G c E 9 q M U J B d 2 Z o e n N 6 Q T h z b j d 4 S X c 2 Q V o w e l Z 2 N k 8 2 e D h l V z h F S 3 B J R U U w S l V M Q U d S a 2 F S d D J P R H Z N R V F G R X h 4 c 1 J G S E l 0 e D F p c H R u S 2 p y Z 0 V k d X h N N E Z C a U V w b V p W d U l U Z l c 5 T V J U Z U l a U E p u a 3 k 0 N 2 p u R 2 p l d V Z w d n d Q d 3 c 5 U 2 x U S j I r Z 2 k 4 K 3 Z K L 2 9 C d m 1 2 R E Q 5 M 0 x n T 2 o w Y 0 J 6 a j Q v b H p M b n p s N 3 h P Z E h i c m 9 v U H h K d 3 V O c V Z t V E 9 q U n J V c 2 Y 3 d W R Q c F l z Z X V C Q l l z M 3 N L c U 5 i d U l i V m F Q R j U 4 Y V I y c G F K a y s r O E I x e k Y y M W l 3 a z E 5 R 0 5 D d l h h b F V N b 2 p L S m J C V 2 J X d 2 5 U N k t x N m 1 W V n N Z a n l z U 0 1 1 a 1 I x e E N X e V A 4 N 1 F 2 U E J T Z m h E b k x k N z d n T D k 4 O V Z l d 2 I 4 c U h C U m l 3 V 0 c y Z k 9 w Z E 9 Z N H M z e S t u U H V P a j c 5 Z W 0 2 Z T d Y U G 1 y M m Z P L 1 B V K z I z T G E w T 2 I y N n R 1 L z h 1 K 2 F Y W G 1 P L y s 4 N z A 0 Q n A z c y t i T m E z T D V 4 L 2 N Y N n p Z T G l W d T k y R U 9 I R H h C N j l p R z F L O V h z O G p I U G Z U a 2 x 5 U W s 1 c i s 0 N T c v d l R z d D N l N D Z K R C t m d C t 2 T D B v N k 1 a Z U Y x N 3 B z N V l 3 V z k v c k M 1 e U h N V V Y z V E N L M T U 2 L 2 h Z V E V K T D c 4 Y m l G Y n R 4 L 2 l 5 U m U r N W N P M z c 2 R j V z O H V m c l Z i Y V h u b j d W M W J u O D N O U j J s U V Z G T V V 6 R n k 5 b k 5 s N U p M S n Y z V n J H U H V X M T h Y L 1 l k U E 0 3 K 0 E 4 Z V o 5 T 1 J Y d E d o V 2 p 4 R T N k S 0 4 z a j l Z K 0 x a b 3 Y 1 V 1 R 5 T 1 F E c V J P V y 9 Z R G Y w T X V m Y 3 V k M H F j K 2 F 0 W S 8 2 U 3 p T U W V 6 d n R 6 b j F P Z G Z y R 2 E x Z l B P Q 2 F 1 U 3 Z j R E h s Z X U x b j Z J b 1 h O K y 9 B M U 4 r K 1 p z V n E r S z h p N G o r W H J r R G t G Y U l v b l J K R W t 6 a 3 k y e k 9 s U V R M W n p X Q k V L T G t i T X N X N F Q 2 V F F 0 Q 3 o v L 1 Y z S 0 t J S U 5 N R W h C R D M v Q n B Z Z n Z z U 2 R u S V N o Z D M 5 L 2 g 1 U k h j U E N G R j d l d U F s N k l D a U d F U H d S R V J X R k 5 T c 0 p 0 d D Z N e H l B d 0 s 0 V k V s e E l T c U t q a G N G e X J C R m k v Y n l 1 d y 8 x L 2 d r d k Z x M 2 J F Q k 1 k S 1 R Q V V V 6 K 2 N R Q U F J Q U J K U k V G V X N Q c k l p S 3 J F b E d I T G 9 y U z B U U D V h N E V u Y 1 B 2 Z k t G Q j U 5 N E V h N j V i T 2 l 1 V 3 J W R U Q 1 N j V 4 N 3 E x N n R a Y U J L c 2 V 2 V l F 3 c 0 9 E M m J Q d j Z D W D N j e m l j S E Q 2 Y X d 2 R 1 R a M G h J U E 1 Y K 0 E 4 Z l p 2 Z T h v V n F 1 Z G l C c G h Q R G h 4 Q 0 R j T T Z Z c F d x e U U 0 M k 1 n M 2 5 6 e k 0 5 M U 9 Y O H U x U G k 1 a z h a V E h O b X R T a F l Z T k k 2 a 1 J W S X p E U V F F Q 0 F q d D Q 5 V z F l N j Z n N V J k S U Y x U E F r U D I 4 b V R C T m F 1 N 2 V k b 1 J I N j J 4 e V h 5 K z V 3 M W J O K 1 o 0 R T E 0 U l R l S U p E Z z R r R k U z W H V Q Z E w y Z W V V V W t x V W h v M G l D R D V k Q m 8 3 Z G l i U 3 J Y T 3 o 0 a D F i d n l h R E J 2 a m V x R j c 4 O X h i c T F x b E J p N H N x V z d S Y W J a N 2 p P N 1 N K O G F u c 1 R U d H Z a d D J H d m J S c k U r U H p 0 Z F N L T E 4 z S z F r V i 9 i d 0 h n d W o 1 d G k z W G N 3 T D d 0 T 1 h N M n c y Z m I 3 b j F I M k x Q d k t Q M z d 0 Q 1 d z U 2 t p Z V k r T D J K T E x 2 d 0 h F R 0 R l a E l z T W 5 v O D F p R G V q W D U r d n V G L 1 B i N 3 Y 4 U T J x M G U x N n F H c 1 d s M T J 5 W i 9 v a G x H O D k v c W R m U E R w S H l 4 Y 3 N w b l B K O C 9 q c z F K T U x w Y V d P O G I z b z J y V n Z O L 0 w w c F N a W W V G a z B s b j I 3 V C 9 H d U 5 H O T Z k V G g w c F h h Q l N s d V p Y c U 9 z T E J n U G 5 2 L 2 Z s Y X M y c 0 h 2 Y z l l e F o 5 O V I 5 d X c 3 e W g 5 L 3 J l T 3 R W M j R q c E F n S k x M d m Q 4 e m 9 x b 0 l B N W I 4 N 0 x I S l h 3 e V p k e m 1 M d H d J N 1 d p c W 5 I b n J m M X A w c W c y a 1 J G a F d D e D J I b m o 4 a T R J U H p H Z F J S V U V M T F F a Z T E 1 N m Z m b D N H a W 4 5 M 0 1 t R j h Y M D Z m U H M v T 1 h Z b T B i d G 1 R M n J V c W J q Y 2 V j Z V d S V j h N a V g x b T V L O E d N a 2 d R V G 9 y U l l m d j B C Y l o z N k d H K y 9 6 O S t o a U d J e T N u a y 9 0 b 1 Z 6 c 0 V 5 Y m d u S D g 3 Z j R P e D R k R 2 8 y Q X c 2 T E R a S G F p U 0 J C T k N W Q 0 N t a G c z Q j d T W X J Q b 0 h n N X N X N 3 N T Y X V Y a m 1 W W U h h Y m s r M X h p W H p 4 e l R 6 a U U 1 T m 8 z Y k l C R D B 3 Y 1 F r e D B M Z H E y Y W x q d W N W b X R k b D U 3 Z X h w W l d U Y W V l V 3 d N T S 8 v O G x 4 Z G Y v N W s r U F Z 2 e j h I M 0 R 2 S 3 V Z Y 3 h R b k d k Z T Z S V V A r V 1 J Q S H F l V F V B b T l T V z Y x M m 5 u c n h l e k l 5 c 3 R E c n R j U T B q T 0 t H d 1 Y z b z J x a 3 B y V 0 l i N W x r W l h x V k t F S T g 5 T 0 p 3 N 2 I 3 b U 8 x Z X Y y c 0 h W N 1 B C c z N I M k J 1 U 2 l v Q U h k b z J v b i 9 m O X N Y O E x v a k t K T E M y c C t y U W R 2 S 0 V K T U V x b U Z Q S n F m e j A 2 e k l X T D l 0 S 1 J J M H d C d l p y U j V z M k 1 i U n R G V j N p b S s 0 R j Z k Y X B H U n M y N 1 d m a D M 1 d T V l V 3 l 2 W W x X V n R t M G R R O X Z z Q k Z 5 T 3 Y x Z H N v M j J y N k R 5 e m h Q S X p i S E F Y a H V Y N m Z N L 2 V v N n p i c 0 p k a G d 6 c H p i W F p M d 0 5 M b W N M a F l 0 V 1 l Y R 2 8 x Q 3 o y d G l p M 1 h z N k J F O T h t e j c 1 T X U v M k x Q d k t I Z E 8 2 S j l 2 Z T l y S l B 5 e G k z N E h q a k I 5 O W J i N D M 5 W m N z M z B h N 0 5 q R z g 4 Z E l F U H Z 0 b V h y S G l L U W x G V V J n L y t s b 1 d M d G 5 N L 2 9 Q S G N U a W N G V z Z 4 U k 1 N R 0 V U e H k 3 N 0 R D Z H l 3 R m p 6 M z d E U 3 R X N 1 d E a U h R U E s 1 W H E 1 Y V R R S y 9 Y c T N w V i 9 2 d H V 6 Z W U 0 U j N Q N X p G b m 4 x S C t Y b j Z T a D Z Z T 0 x q U T Q w T k R Q R W 5 W V T Z m T z V m d D R V Z 0 h i a S t M T T J Y V G 1 M d H h J Y U d n U V g z M z B J R U c 1 L 3 U 3 c 3 l L N U d M U T B S T m N K b z N 6 Y U d M Z H N P a 1 h B N G l Z M W J E c U t x S 2 9 N S G R D a T F h d 2 d C a 2 d R V E J j a k t r a 2 9 3 S V V x Y m R l N X N k S z A 3 b 3 U v W X h k K 2 h p Q k l L R 0 h R a m p r M X J z Y z c v a z h B a H c v M G R q b y t B Q U Q w M m 1 3 T k p n U W t o S 3 B M Z 3 B r M E J N Q j g 2 S U V r d z R a V 3 p 1 b m 4 x d X Q x O C 8 v T l N J b X F F O G R x T H Q 5 S 2 p h d 3 U v e F h R e T Z T e i 9 m V 2 N h Q i t O U D h z V E R J e G p R c n g x O X I y M 0 5 q N y 8 4 e m Z S W n E 5 Z 1 d s O E R q R H c 2 b m U 3 Z V N 4 Z G l w U T J Q K 1 d S U E h t b l c 3 R 1 R V O D c w M V U 4 S H h m M 2 5 u d E R s Y X Y z Y 1 d z T 1 d z N G Z E U 0 Z 3 M G R U d k p W c D R L a 0 E r Z l I 5 e j J L c U V U Z S 8 0 V j B G b n B 0 V 3 E r R 0 J p V U 8 0 d G 5 2 R m J P T X N L b z Z j S k p q M T V B b n l O c T h T L 3 J J O U x w R 1 h Y L z h a V U x s d G Z G O U d E Z T l S N m 9 t d j N B Y j B h O D l Q M D V k e j d s d 0 d y N z B 6 b l R k Z m 5 r Q m d B W l V s V j R Q d E 9 4 U E l 5 c k x S S 3 J Z Q m 9 h R 1 g x e T R P W U 4 v Q j Q 1 a E 1 B Z F N v S G x h a T Q y K z l x V G Z C d 2 N a U 1 Q w U l p M R G F N Q l N 4 c V Q w c z N a M y t r Z U d l U 1 Z W Y W p o d m Z n b F R l b X N q M H U w U z h M Y 0 h M R U 5 x L 1 A v W G N Q N G N Y L y 9 z U y s v Y j Z W N D F x d F p 4 S E 1 4 Y y 8 1 V F J 2 W F l j b X l i Y X o 0 T j Q 0 N 2 J y M H V 6 L 3 l z S m N 1 M m x q a W U 0 e W M 5 O D F Q c j F h b n V r d 0 F E M k x v a n Z z V G 5 6 Y y t n Q V I z W n N 1 M F E v L 3 k 3 a T d V Y j l 4 S V V G R W l 2 N 2 1 X V E J C Z V Z s e V R C U k w 2 e U x I Y n Z 4 N m F y K 0 1 X U E V P W E Y 4 d X N Q N k 5 w M F F O O U J F b U J Y T 2 4 y b m E w Q U Z 5 L 1 F w R 0 1 k V m 5 J c X d B S U 1 l V U Z C V m 1 R a 2 1 o S 2 c 0 V E k w Y W 8 r a j F t Q T h l O G 5 j b 3 V K S 1 R j T z d i a m Z 2 R W N k V E 1 E T l R N Z E 5 T T U R I R F l D e i s 0 b 2 p F W V V J S k R V V U p D V U l K R D B O Y X V p N j V a T E p x Y W t m N k 9 y R W h D Z 2 o w c m x 3 O G N P c 2 1 B Z n U x N D V y R X h m b 3 Z G Y X J V e i s 2 K z E v R E p q Q m F v S 3 p 6 N C s y b H M 5 c G R O c H V m d j J n W F J x M z V n M z M 1 L 0 J 5 M j l P W m Z D Q W p q e D R 6 O U J p M 3 l E d T N y V U Z I M z B 4 a D R W L 2 I 4 M l R C S n M y Y X h V d X A 0 d W J S d l d p V 1 p N N k p D U W 0 0 W E M 0 Z U d M U 1 N B e T V i b 3 J P b W I v Q l p 3 a T l 4 V 0 t q V i 9 k V 1 B 1 M G l V M U 1 6 K 2 Z U c n V V V F V E Q 2 M 4 d k d 4 Y l N Z a 3 J u e U V 5 R W t X c n h Y b 2 l x Z k N k U m J r N G x a e k t 5 N i 8 v V E V U T k 1 E N T g 5 N T R 5 V F g 3 b E N B a l E 4 O E t U W T N u c X h S L 1 l 2 a k 9 l K 3 g v N 2 d 0 d H Y 3 a 3 Z Y V H M y O G Y r d k 1 a a X M 3 Z H g 5 b T F a b z R 2 L z d O T G c y Y n R o N E V v S D J i b U V M M k x O e n h F N m Z a Z i t B N D N i b z B M L 0 l j c D R 1 V j F k L 3 E 5 e i 8 1 Z z Z y a H d R e m 8 y N T Z Z N k N o d m Z J Z m l r L 2 o 0 a X p r Q W R P N 1 l K R S 9 p c E x M S l d Z Q 3 p Z M m Q 4 d V N i Q l p 2 K z V t c j Y 5 M n h B Z W R 1 S C 9 m M 3 l D N T I 5 e D l X c S t 5 e E t x V n d z b E l m R V V j Y n N Q M D d S S k h k e H V G W T F H b 1 U v U D F r e i t j V E V u a z g 3 e T F Y Z U x 1 U G V 1 N j c x S n p R V k x O c k 5 5 Z F Z 5 K z E x N j Z Z a H V i d H h 6 a X J 0 d X U 4 M V l 2 W H J 5 d G V u W T d 5 a 0 1 K U 1 J 3 N 2 Z w c T Z k V 2 9 B c 0 d u T F F X Y V c 4 d n k 2 S G w x Y k V C S m k 0 d S t W M n p t V m 5 N c X d R W j B K Q 0 5 B W G Z x Q V F 4 U 0 J K T U p H d n J G e k R W V T J t c 2 4 v U k p j V F Z 6 T F p z R W R v N j l k R j M 2 T 3 J 2 V U V R c D B Y Z S t C d m Z a M D l o W E x x M H d N O E l D Q X Z T Z 3 F B V U 9 w e F Z D Q 0 g 5 U U 5 C c U N H a m Z D Z l B D Q V g 2 N 3 Z Q c C t H W T h N Y W 5 I S G J V Q X d C Y U d M Y m 9 P L 1 l G U 1 V r R k N X a 2 l 1 Z S 9 B V m R l M X d Q V l p r W E 5 T U G Y r Y 3 g w N 2 p H W D Z U K 0 I w b 0 d 2 Z E R u M 2 4 3 b W h D S z I 1 Z H g v b j B M R l F W c W x V T k x 0 Z W J x U T Z I a 3 l Q S F R n T m d z e m t 3 R 1 B U T W 1 M M k t u N l l 0 c D B X e m V q d z V h U V Q x N j B Y a 0 9 h N U 5 x M m k r K 2 Z o a F h u O T N P Z 2 x I a 2 t 0 M G 9 6 T T A x R V N 2 N 2 k x W i 9 z O E 8 x c X p i N D F O U n R u N 2 p Y Z z d H b i t U b X N i M T l q d W 5 S d F l Y U E t 2 N z F t L 2 I 1 S k 1 F Q U d 0 Y V A 4 R 2 t a Z H V M a z J X T E h K a W 9 2 U l Z F d 0 5 v e k d I R i s 2 c S 9 w R n l X U 2 F y Y n o 4 e G x S Q T V m V 1 h K c F J M Q W l 4 S D I 5 W X h 2 U F B h N 2 J 6 e H Z 4 a 2 N Q W m J D N i s 5 T 1 I x R V V R a 0 5 O d U 4 w c U d S b W V 2 e j J s V V R u b G I z R j d F Z 0 d J Y l Y 2 d m t E M E w 5 K z F Q U 3 d F W T J M Z m R a W i t y d E 5 r Z E R u N y 9 h e T I v L z d X V 2 d B Q T l W V U p O W k d S Y X N W Z z h u W j h p Y W 9 i e m N D b T F I U H h p O G d K K 3 l Q N W U 1 T m E 1 V T F N Z W Z l R E d V c m x H V 1 l x b 0 V j Y X A 3 R m J D N W V X d m h a d j Q r b 2 R G T k k 2 c F J X a W 9 p Z V N V O H h 3 N W 1 v e k p G T U N 0 N H k 1 K 1 B S R E x 4 c z B I K 1 B x S G h h e G V 2 N G Z V T k R O V H Z u N k 1 L b F d D b U h U L 0 R i e j M 0 U 3 h t e j F u T j h s W G J x V j g z Z 3 V T V V Z K S l R V c m 5 2 c m t G O D h l M E N u M 0 9 w c X N v S G 4 v e U 9 3 K 0 V p S k 5 U S V E v Y 0 1 6 W G R i N 1 Z y V m F k c z Z o d T A 3 N D d s b j B t Z T B h R m F Q O U h R e m l V Z V N H V G U 2 R j l O b S 9 s T n E z d 3 U 5 W G t l L z N t M z R j K z Q 2 Q U F i M T c x a k l F V U l V b n l U Q l J M N W t K c G d R c G N P N W V 3 Z n U w e W t Z N z V B W l l G Z W J n R U U z W X Z u K 0 M 1 e D d k N k Z y N 3 Y 5 M l E 0 R U J l a F R K Z n d r a E t x R G d w c z F J M j d 5 b F h L K 3 A y b T N Z R j g v R H V Y Y z M r d j Z E T W Q 3 M 0 9 K c H E x Y 3 M x a H J L a 0 J B U 2 l C Q V J D O V p v Q T Z G c T N K M k R J U 0 5 4 b l R 1 T T h 1 Q W Z M b H g r a G E 5 a 2 F 3 N E N o S 1 B x S 3 Q 1 S j I w O W I 5 S 0 t p M G J s b C t L N j d Q b m N 2 Z 2 x i Z C t Z Z S 8 r W T R T R 0 J 2 S F V T O S 9 6 O U N P a m 1 E Q y t I N 0 h O N j l P e G Z l T k x I a D h X R n N 4 N 2 I 5 e E Z W c F l W Z z Z G a z M 5 T m J i K 3 J E e W 4 v a i t P e W J 1 Y l J 1 M l l D U U V C T X V s N X R E Q 1 V s R U 4 0 Z 3 N j U l d C R U p j a k p M W U Z H W E g 1 V n d 1 S T h y V m 0 z U j d p R T V Q N D R P M k p C Y z R P T E V z Z D J q V m 0 2 d V F u b U x 0 b 0 U r c z M 3 d V B J c 1 J R e U 1 5 M k V o c H B v R k J O R j Y 5 a U d E Q 2 p D b k 1 G R m Y 3 e G U 0 a G h h T k s v S H N u b H Z s Z m o 0 d 3 J q Z E t v b U h r d 0 d v W H p m d m 9 v Z m l t T H R n Q S 8 r d T J V V k 1 k Q l E 5 a W p s Y n J E U 2 N P W k 9 P M j Y w V z J N N 3 c z a n V 2 c D N a a 2 R Y Y n N U d U R F e W J P Y 0 9 a d U 9 5 U l J J Y k x O N m R P d m F n a H N I Z H l t M T h T Z n A 2 V 2 J T O D l t Z W R 0 N m N 6 O W F L S n l J a W p G U E o 1 W n N F d T J s a 0 R 4 W X M y Y 3 p 4 a z J k S k 9 K e E 1 6 U n B o R E I v Y W p i R W p l K 1 N a T F R k b 1 F B Z F N U c W V 4 Z U 5 s V z l o M D R U a 3 p E Q z V Y L 0 E v d T F K e n d z b U Y 5 L 1 c 4 b k I r S k 1 j T 0 h T Y 0 p v M 3 E 4 T 1 F q S T R t c 0 d a N G 5 D Y V l v Q 2 o y d m F j b U d 6 Z n Z w M 0 w 3 S k p i Z T k 4 d X g 0 Z n Z q b G I 5 W n Y z T X V l Z l V l c F g 2 O E d y e j U v Q z d X a n F w W n F F Z 3 p n b X M 3 T i t I U H V P c U l i U k 5 L M F N a M V N Q Y m N R S U V r d 1 V R Q k x s a V R C a E x o Y z d q T X A y S l l 1 S k 9 q W i 8 v b z d G R k Z H a k h j O W d Q b X R G O U J F U k t H c G 1 u Z k l j W G 5 T N j N X b 0 l E Z l F o Q k F W V G 5 D e l p w e j Y 0 d z h j Y V d u b 3 c w b z J M N k 0 0 N 0 d 0 W F l W K z Z B T V B R a 1 F T T m 1 W R G 0 x N n R J T k 5 W c l l L a C t M W V p 1 M T J M L 2 R 6 b m 1 O M S 9 F T U h B b 2 h t N D k v U j J h a n o x N 2 p 3 R 2 d s b F A x c 3 R Q c D R x R W 5 2 a V Q 1 Z E J y U F B q R 0 d K a k c x Z W V i b E g 1 a j Q 4 S 2 M w Y l Z L S H B v M 3 J z S G Y v T W J S Y U R Z c E d n N U w 5 V k t x c W 9 M c m R 1 T j B x Y n J j Y n A 5 T 0 Y w K 1 h D N l h R e m V u Z 1 B h d F l v W H J W Z C 9 Y b z F t V E M r T D F O K y t a d G 5 Y d m 1 S V j U r N 2 h W U E o 1 N 0 J h N 2 J S c V V U L 1 A v c U 1 u d k 8 z e n V k M 3 V w R U g 5 b W o 3 Y m Z 2 e m x i N m J P V 0 9 I O V h G V m x S W X d v b n B E W V d K T G 5 6 T U Z s c 2 F B M U d 2 M G R U c V c y Z X Q x d U l t c U U r W F V 1 V V Z D U W t Y R 2 p l a k Z 1 V k M r L 3 h W Q l N z N l k r W C t n K 0 d v M 0 N v a j h 1 L y 8 z N S 9 F V 2 I r T 1 N y d n p B W T l E e j l 5 R 2 d V c G V 6 Z m c 4 M l k v U y t y M X N R U k d C a E F R S U N P Z y 9 F b k F i e H Q 2 a T V X c D N Z T j d y d D d V S W 1 2 O S t F N 0 V 3 d m Q 1 N j F Y S 3 M 1 N G d D d k 4 0 S U d k R 0 R 5 d 1 U 1 S D I x V 2 c w M 0 R t a F A z Z E 9 5 T D h M V G V j T 1 R l a m N v V W 0 r a i t X W F Z I N 2 h x W n V L d E M w M D F N U W o 5 O S 9 B S S 9 m Z l V L V H p Y d X J u S V R J a S 9 K S U o 3 c l V i O X d H Z S t X Q k N s Q V Z K Z 2 9 s O G 1 T M l N C Q l B p Y 2 x u L 2 5 J b H g w a l A r R G t P V U 1 l U E R 6 M k Q 5 Z V R L b X U r N z N h e H d H Z 3 c 0 R k J V V 3 A z R D N k a F J B V l Q 1 W D J I U U J J V z d l T 0 d v T k t m a k 9 t S 0 t 3 e m Z r T F R J S W J n d H o 4 c D A r d G N D U X c 5 K z J M b z J S Z j d p a V Z Z W j A 0 b G N N e X Q v Z z R K Z 0 8 x e G l W a X N O b F J G d 2 V a d 0 Z u N U F L Z E R w d E x S d T F a R E c w V k g w N y t O c F d m W G p W N D h 4 W i 8 0 R z F x e m Z 3 N m 8 x d T B o U E 5 4 Z T V w W E J V W k Z Y d X Y z d H d p V 0 t a T U s 0 U H g 0 N m Z a d m s v T z d q d G 5 2 Z l J h c l V B Z E 8 z Y 0 x N K y t U M H d h Z 1 N G W E p k K 2 M r Z X Q 5 M m l G c X R W c D Z k W S t s Z T l j T E Z R a X B x U m w 4 b E Q z c l J Z a W l D S W 4 x L 1 B 4 a z d 0 b E 5 s U T V 5 O D l H Z j R o T l A r Y 3 o 0 R X h Y V E Y 1 T V h N S H Z P Y W 5 R N k x T O C t k U k 9 O W X F M S z V i c E J w Z 0 Q y S F R q d S 9 W e X Y x O U t 1 V F F 5 M 2 p 1 M V R M d G N Y b 3 F 4 a 1 p k b F l 1 b n d i Z 1 l F R y t 2 Z H A 2 K z l 3 e E Z W S 2 t t Q W l Y N W J j U 2 J C U 0 t v O F d v a k t 4 c i 8 w S G J a M T Z h R X h C L 2 c 1 R m x E R k 5 T Q 2 p h e U Z y W T E 2 L 0 c w T F Z I N F F l V U V i M 0 9 V d 2 1 t c m V T R G p Z V V F G V T l 3 c T F i b 1 F r S k l Y Y i s r V E p O Z 1 d a K z h o N z c v R V B U d G l y Y X F 0 c k l 3 O U J t Q V k 4 c 0 d z a j U 3 S D l O R F Q v b z d I Q z h G c 0 p k V E V n e m d r Z n R 2 O E p t d k Z S a G 8 0 S 1 p S U G J s c G x H K 1 Z u R H U 3 O H N 0 V F V I V W h L Y V l v a X Z m Z j V W U m R L N H J D O D A r T 3 B Y R 2 p X d n c r W n k x c D V 6 T V p k V 0 1 Q M n J T S z l 1 N V Q w T 3 J 3 S H J u b W l B S E 1 u L 1 Z x d n R j W U 5 y a E x p Z U 1 U b F U 5 d 3 J L Z X R k O G F 1 W F p J R T g 3 U G t s R l N D Z z Z V Y X I 2 S n I w N 0 l C S y 8 3 Z H d R d F A z V V R i W E g r N 3 k 5 c l F R W j B a Y 2 4 w b j c v T 1 R S d D c z b F J x e j J V W k V 6 Y k x 2 V m l E e W N y d F Z 2 d j V o S V d h e m x Y R 2 p l a E V T Y 3 V Y U E h S U V Z r e V R C U k w 0 c 0 Z y d j N Z N l B S N E 1 k S W h M Z 3 k y U m Z Q S S t q T m o v M G R o a W d u a H F H a k 1 M L 3 l o R i t U W U Z x d H A z M l R U a W R 2 a G 9 R U U Z Z d W l L R l R 0 M l l 2 V T l l d k s 3 Q n F X N z c 4 a z R M W j c w R W J X S 3 J O c l h N b j B I Y n F n U k 5 i Q z h 1 T l h G V 2 R P c V Z w K z d S Q U J u d 1 R Z c F d n M E d v c D d Y N 0 Z W a X d i O D h 0 M V R o Q m J 4 e G 8 y a U t J d 2 Q w W k 9 4 S X l w V 2 0 w c F J P V 2 1 O U m 9 K Y n h w S z J h U k 4 x Y n I v R D M r R U l V Z U Y x N z l h Q 2 p 1 M G J F e E J R d F B t U U U r K z h u b 2 w z W G w r a 2 Z a K 2 N O S k l u S j Q w c z h I S F B Z Z 3 p 3 T E N V U n B T V S t N V W 1 x T U 1 2 W n d V T W 5 l Z X V E M z d E W k h D U 2 5 w Q k x k T U p J S j Q v d j Z P e X h 4 R l p N N 1 p T S m Z X Y m t x d 1 l 3 Q m t n U V R v a m h z Z n k v R T B H O F F p a z d X R 1 Z R V 2 l z R 0 F 2 d G Q x M k Z j c z h W c 0 1 P U 3 N C V l d R V 2 l C Q 2 k 0 c W 5 h b 3 d l V 3 c 0 Z X h u e j V k N n V m T y t 1 U T l E Q 1 B I U 3 d L c 0 V M c m F k Z E V Q S F U z V 1 o r L z d P e F F Q e F Z O M W R U V X d H U F J F U m 9 S T E J 3 M X h 4 Y X A y Y l c v T 3 J W N k 4 2 b k w 1 T 3 h R a H J n a E Z U W U F K S W Z L b j E y d E p P N S t K e F d w b l F M O T J 2 U C 9 H Z n d n T W x Q d l B v d X h J R W t 6 a 3 k y T E 5 W U W t t Y i t h R U t E T F Z i c 2 V 4 W m l X R 0 F V U D l I W W 9 v W n d H R G J z U y t j a W 1 x c y 9 4 Y U 8 r W G 1 W a j A z R X R X c j Q z N m l F T 0 l x V T d W M 2 J 3 Q k 9 M M X B V c X V l M X p 2 Z 0 p m Z j h o a 2 d B c k l s M m R l d W o 3 R E 1 R N m M 2 c S 9 R L 0 d R Z F J 0 Q 1 Z B a l Z l b D J M M j J J a H J R d 3 J k b 1 V R U W 9 n Y 0 R l c E g 4 T W V 2 T C 9 M S H J 5 L 3 d 6 R 0 5 q c U Z K R l J v b U l z a V Z K T U p H d j N E U E J q S k t K R j Z M S T d Q O H V K M k R F Z U g r S E l m e k V N R 0 k 4 O W 4 r W C s r W G F M b W Z P e W w y N W 9 5 a U V x S G d N M W F v U j J y N D l T W C 9 N T H J W e j J 0 Z X V R d E 1 n U m 1 h Q U Z a T y t R e G M w Z F J w Z 1 g v K 3 Z Y K 0 5 R Q V Z X N k 9 R b F J J W V M w Y V l N K 1 B K d 3 p L M W Y 2 T z V S S 0 x j Z 1 V R R 2 F t e G Q 5 a E N G R 3 B u R X B P Q l N B e W 9 x c W Z J e E Z D b E N W S m d v b D h X Y X d Y a 2 1 D b U l 2 Y l B G M E t B Y z l N N n R N M W I r a n N N N F N l N j V y R T R O L 2 x u Q m E z R D R V b U N 1 V n p s b n d U T H l y S j U z e n h j e k d x M W N 5 b z U x Y W Z s b G R W c T U v V H A 4 K 1 V W W H B I R U p 5 U 3 g v O E R 4 Y 3 I z b X V Y T V p Q b 3 R P Y 3 N 6 O D g x O U c z U H d H M W x 4 V j J U a 1 d M Z D N D R T g 5 L 3 g 5 R m p L Y W l x e W g 5 L 3 J X W D J u R F h s R W E 0 U W w 2 M 1 c y S n Z J M 0 w y S H J J V D R 5 e j Z Y Y X J k a F g 3 b 0 F 3 N 1 g 5 Q z k z W H N Y N F Z y d m o 5 b D M z T k l y T m F z T T J j Z 2 l 2 a G d I Z V R j O W M y Y k R P b m t E M 0 5 2 d V J V R m Z 2 e U J k a V g v S F Z a c H p I M E d Z Q j k 0 V n k v V k M 4 M 2 l v N E N R R k Z W O U Z w d H V W O W Z D S k d Y b 2 l o V T d k V 0 x s U G 5 6 L 2 R i V l F F Q k 1 k Q l N I R X B Q O E h Z W V F s Y 3 F w b E R R Q U l p T E M v U n l K R U t J c 3 l j Q W F r W W Z i c l h w d n B p c U t n c 0 V n d l k 2 R k t B c l h z U 0 1 v N G R Y U W h J U 1 c r c m 5 W O D Z r b 1 Z T c m 1 p e k w z a 1 h o Y 1 J 4 T F F k N z B X R E w 2 V m 8 y c G 1 C c z R 0 N j l D M T Y 0 d 1 N H c G I v Q 1 d 3 M k h P d F d v d H B 0 R 0 F i Y 1 V B N F J s e D F O b F h D V W t G Q m N K N D Z o c l Y y M 1 h L O X R 0 M 3 R 1 V 0 x q O D B B O X h 5 Y k t 0 Z l B y M V h K Y k 1 l U U 9 0 M W 5 k O X p k c U 5 l M 2 5 6 d l J u T S 9 P a z V x b F l O Q V R 5 S m 5 J T D J 6 K z I r U n o r a l l m M E l u b m x z e k N X d j c z Q T R T V S s z a 0 p H W n h m b D B N K 2 Z T T W p s M 0 x v U E d q V 3 J S T 3 J h a G R 6 K z N X K 1 h Q Z W V z W V B L Q m p u b j d q W D M 2 M 2 d Q U H B a a V o v T 3 V t a W M 3 d V l 1 M 0 F E d 3 d a M V F h K y 9 j T F A y N 0 5 r T T R n O F g 3 U 1 p G b z R a U j N x O D l 0 e k c z d m M x d D Q v d H k r e T N Y K 1 d 5 M 1 d a M m t w M m V o W G 5 T e j N P M V d t V G J y S D l M T 2 0 2 b F J 2 U W 9 B U z F k d T U v Q 1 J a S H A w Y T B G R X p Z T C 9 S b X p l Z X B D R U l z W j d z U 0 V E T 3 h N V U Z G a W l Z N F h J c m V h U U l S e D Q 3 V l Z P V H A 5 Q m 8 r Z W Z 2 N n h 6 M l J m U H d 6 Q m t S S k g y d G M y Y m l i N X R a N 1 F 4 V G I z Y j N F Y 1 N j T z Z M S y 9 M M T l C M n Z R Y W x X Q X d C W H d n R z B V W F h B Y U 1 w M 1 g 4 Z W 1 O V G c y L 0 l 0 U 1 B R S n R k Q k 1 B b k p 2 W D R 0 e T F E V T F F T G Z T O U N r L 2 N G Y 2 p o d 0 x s M U E r N V R K M U J D c T N p Z W U w d k l N R 1 F F O X N Y e k N C Z 3 l 2 T 1 R 4 b E V C d 1 V D Q k d v d 0 Z M b G c y R F F k N k 9 D b E Z S U k E 0 Z l F m S 2 N P W n h l d E p D Y V E 0 Z j V P N X h L S 1 R J a W 5 E W H I 5 d m 8 3 R E N H R U V P S 3 F J K z g 2 U k I 1 b T g 0 W H l l N U 5 K Y m 5 v S l V W V E 9 2 Y n Z R e G J Z c C 9 m T n V Y b 3 Y x d H l r W U J n e k Q w R z h J S 0 V Y c 0 h X U 3 p v b V p t b 0 p v e m N X Z W N S O D A 0 a j Z M V G 8 r d D R q Z W R 4 b H d 2 S G 1 x S z M 3 d E 0 y Y W 9 h b V Z s M n c y M E N q Q l o z b k t j U z V a e W Y y W m Z N O W l h N k x r b U N P Z F N 1 e E w 1 N k Q 2 b l J p N k R j N C 9 4 T z d Y Z G h Y T G t M T n p F R F h w Q V d h Q m 8 y S 0 Z w R G R o a n Z w T 0 s 3 a l I z Q W R Q N H F 1 V V Z O M E x k d G o v M 3 R 1 a 2 I 4 b X c 4 Q W J R V m U 2 a V g 1 Z G J C d W N l M 2 V W Z X h M T W t k M E 9 V W F g 3 d n g z a T h S T m 5 P S E 1 1 S F l B a l I x T U E y T D M z Q 0 N H a G 5 o d k d 4 N V B P Q X J B a k x n R k 5 k a E l z T k 1 S S W R J T 2 9 R c z g 5 N m F t d l N V b y t o K 3 B X c 2 R r Z F d L M E 9 u e X F 6 S E F h R G 5 t N m R t d m t r d 1 h i d V N 1 R E x i K 2 N 6 W i 8 0 R 1 h u b D J I T k V O T D M y O T g r Z k 5 2 U H p t V k h i d E 9 Z S k 9 x K 0 d H S V Y y O W o y M 2 R l W W g z U H B o W m F M d 0 F M e n g 5 R T g y Y j F P W H V o e j d o b V V k S D A 2 d E h 5 Y X B G V j Z 6 Y X d m R V R a N 2 o x c G o 0 W X M 2 d T B I N 3 h u S 0 p P Z S 9 J c F B 2 N X J M R 3 k v Z l Z 1 Q 3 h L M W Z I c 1 h E S j V t S U 5 H M 1 k 2 W F R p Z E x u c D F i e V Z K T U Z F c U 5 B W U R r Y 0 9 I a 3 p S N 0 Z 2 V W Z l Q U I 5 V 0 F H T E l 3 c m h Q c C t H Y y s 5 d W d z W k 1 L S E V z c m l Q e D J K Y 1 c v Z m x D M j d B e D J t b z F j Q j N h a C t X Y i 8 w U G J 1 Q V h H d X g v S i s 1 e X N x d G p Y c m d D a k N j T T F 2 Y j J i Q T B i Z m h p d n h J T G I 1 c z l H M T d v Q V N W a 0 R M S F Z V R m U 5 N H E w T n d D Y j V s S T F 1 Z n Y 0 b 3 p i a H I 1 Z E Y r Q V N y d 3 N N a G d K Z k 5 4 a D Y 5 Y 1 A 4 N m x Q b 2 U v V X R r d 1 U 4 b D F J N 3 F o b 0 g 0 M D h T S U c z W G h h Z 3 d 3 c S s 1 a H V C b X p U Z y t k Y W 9 r d 2 Z 3 a 3 N t W T Q 1 a X d y b V d Z c n d m T G F T N G h 5 R V o 5 d 0 V y a F F x U z Z F d U R w S k V r e m t r W l d y L 1 p J e F V L c k F o Q 2 d x M S 8 3 Z E J O d z Z z Z F R Q c T Z s V E g 2 V n F k Z X l M L 3 N S M V l B K 0 J 0 O T Z M R W x v R j E 0 R T l P T 0 8 y b 2 x v d G 5 u K 1 d M T E N Z V W J N O C 8 z Q z U 4 c H h M Q 1 E 2 N W t B U n p P c k g 5 T m F Q S W N R U U 1 2 e G x O c m J w a 3 Z 2 b 1 l 1 d F l k Q 1 J 4 M z E 2 V V B j T G x 3 c k Y w S m d V W U 0 z Z n Q 0 T m l V Y 3 d I M D B N Z S 9 Y R 0 Z V S D E 4 R z l X S C t i Z 3 I 1 e k Q 5 O E h k W H I w U G Z x Q 3 p Z W j E r b m U 0 V T g r a X B w N U Z O V 2 R l M k V l c l J k R W 9 h S n U w d 0 w 1 a V V Y Y V M 3 a E l 0 b H B 4 T 2 N M c 3 g 5 Q j F j N m t r d 2 J X d 2 J i T k 4 v a E 9 z R 2 x l c D V D M k 9 6 Z W Y 1 M j Z 5 N z F k W m V U U C t l d l o 4 N D h U M X Z J b k d L b S 8 3 N D d 6 Z n Q 0 e n J a b l h 2 N 0 J 1 N j F M c D J h O D h W T G h O N 1 R Q c F d a U U 5 U e V l M a D J h R W h C b 3 d C U m 9 J Q 2 p J U 0 h C U U l L R 2 h K c 0 t x b U F p c k V r e H d z R E h Q c 1 c x Y n g v Q y 9 O K z d p O W Z k b T h O Q 1 R Y L 0 h z W T J N S 1 R F a n Q y W H V V M T k r Y n h 0 b H p H V H g 4 N 3 p D Z k J C a E E 3 e D Z 0 N k 5 5 K 0 N X b m 5 N N 2 5 y Z 1 k r N S s 0 N 3 J H Z H k v Q X d C L 3 I 5 a k d G O T h 1 W V B K b k Q x T X R Q Q l N U S 1 p D V T A y b F l y W G F j N 3 J 5 L 2 w w W G h j T G o 0 L 3 V l b E d B e D Z S Z 3 p y N X Q w Z T I 2 d 2 V 3 d 1 o z b 1 Z X T C t v V 2 V R N i 9 Y T W 4 v V 3 E w V y s 1 b S s v c i t M c j d 4 Z V Z L R j R o Q 2 x K d j R q M G t 6 W n p K a 2 M 4 L 3 A 5 R U x M N V R v S E k 3 M X E 5 R m Y 1 d D l Z Z m Z l K z Z M d j B L c 1 l C b n V j S 2 J j T k d h R 3 J W e G J W L 0 Y 3 W j V z L z Z m d m Z N T 2 o 2 S n E r L 0 E 5 c 3 p V O W d W U j Z L S 0 V U U X U 4 V 0 V K Q W 1 J R 0 l Y Z T B I d z g w V m Z l K y 9 5 M m d z M k x D Z 0 t x S 0 F n S 0 Y x N j c 1 Q V F T Q W l R Q U d t a 2 w r M H o z e D h i T m x r M k Z W S l F 6 b j F k d W R n N T U 4 d z V 6 e V R z e n V 6 N V B R W E R X U G R J V m Z 1 Q l h h a V o 2 Y z d J W m t Q c E J x Y m s 2 N G R o O H A y Z 0 t C V U x Z S U N T b W t M e G U 2 O V V 5 e V R I a 1 V N V V B q d X Q w a k h l M D U 5 Q m J 0 b T Z 3 b j d k c 0 5 I W X R t M 0 d j R T M 5 M 3 J Q Q 1 F n S k p P S m F L c j B p N 0 x o Q m N V a l M v K 3 k 0 T 1 A v R W t S W W 1 K K 0 x T d H B t U G F S V 0 E y V z F u e T E z W T J i W T d s U k V v R 0 p w T U Z 2 V j V I V 0 d n U W c v c D E 1 T z Q 3 a G d O d z M v U 1 B T R H F l V n E w N U g 1 M T Z I V 0 5 I O W V Y S T B W T k 1 u V E d M a V B C R 3 p K M z l l R j F l U n E w U j N h M E 5 6 R n R M W W x J c T N i d E d W b j J D U U N D N G F N N 1 Y 0 U l B D c z B E d z c w Y U l Z Q U l Q e k t h e T l j R E V U V U F n c U E 1 S 2 R o Y X F 6 W V l t b 2 1 t d H p 5 M k h O O F h u U D g 5 a m 5 2 Y z E 5 a 0 4 3 S 1 g 3 d l p i e W 5 Q N F Z h b U k 5 d G E w b n h h c T B P e W R z Y n l k c 0 h P U 1 F j e W R z S H l k c 0 h 2 S D J R d k g y U m Z N N z k r R G t W Q 0 V r Q 2 d 3 S G Y x e j h G d 0 x 4 b 0 x 2 Y m R X M T N I Q U p Z L 0 Z t R G J 0 Z 0 d m b H o 5 Q T B 1 c G N r V i 9 W e G I 1 d k I y c E J I d n B o W T h E b 0 Z D U W N o d z g 0 U l N w O U 9 a N 2 Z l a j F L Y m h h V 2 x Z d k x U T 0 l B d m Q 0 c G d o a 0 1 x Q l l 6 a 3 R F T H V W T j M 3 Q W Q y S V l l R V l i e n B i d V R R Y 0 p B M X F B W E 9 P b E 8 2 Z m t N d 1 R M e T F R d H N z U D M r S G J j Z W 1 H b D F Q Z G R F M G J Z N X F L a 2 J K e l V F T 3 J M O F V s Z 1 d G W m d C M H V v Y S 9 0 V S s 3 Z n d 6 V D d o O E R 3 T m 9 O K z N s O T V n S V d m U G V V S 3 l Y Z z c z O X M 1 Z U 1 2 L 2 1 E N W I 2 O T Z w R U 5 j O W Z k Z W J D V 3 B I Z l B 6 a W p s O U 9 v c y 9 W K 3 d F b 0 h Q S E Z z N S 9 P N 1 I w Y l l y V W x P N 2 Q y d k R w d X c v e H h Q U G Z z S F Q 1 R G d Z U D d J e D B Y c F N F M 2 U 3 Z 2 Z 4 O H R B d U R E d H g r Z 1 l 3 Z l B x R D Z k V G t 0 Q W d C Y T c z U m 1 G N W 1 Y V U V S R G c 0 M 3 h k c 3 F u c j U r U H R h c X N P U C 8 2 O E R s V l I y W C 9 J S 1 J U U F g 3 Z 0 J u V l p M N 3 g 3 d D J I O G 9 p Y l Q w S F B S N k h U T 2 U r Z H J q M 0 F P S F R 2 R G p 6 K 3 R k e D A z Q 2 d 5 c U 5 E Q k 1 J R 2 d w a j A 2 W T B 1 L 0 5 P V G 4 z M 0 h V M m 4 z S U Z Y c z V w S H p k b 1 A 3 Y 1 B y d 1 J r V j l x d U Y r V G h P b E t r N z V u Q 2 c 1 S n p G Z m 1 n d k F I T G p F T 1 N J W m 5 B a D l h Z z B X c n h 1 Z j V D a T k x L 0 J 0 b j R G b W l i T j B Q W X N F Y V p W R m V z S 1 o 2 M H U 2 O X E v c 0 s 2 c l F F U 2 U 1 M z Z v Y V I 2 S j E w U C 9 k V 3 V U b T d W R T I 2 N m p 4 N m x L W V F H U z B R d X B t d m R r S 2 F E e W F E d H Q r M D Z Z W m 4 5 V T d 5 S 1 k w V X V Q S k p W K 1 h n b 0 V n a 3 V E M E 5 G a l N Y e D d K b 2 x 2 d m t I M D E 5 L 1 U 2 V n B u V X J O N D R 2 b H Z T V T N M Q n N C Z z B P S H Y 3 M E 5 1 Y m l F b m s 5 T X B L a k s 1 b n Z l Q 0 F u M E p i b H d h c 1 d x M U 9 j a l B M M E t q a 1 F r S z l I V 2 I x K 2 o x e j Q w d 0 R R O T F m b V l m U 3 p v a l J E Q 0 J R Q 0 F R Q 0 d x U m h 0 O H B F M X h 5 b U 1 w R 2 d 2 M k R I e U F G Z 3 Z y R W t a U 0 l y d m V B d W x 2 Q V l N U T R a U 3 F X W l F 0 U n M 4 O G l O U X B C R 3 h D R V Q 3 d U 9 T R j Q r T G 9 G S 0 9 a b U V k Z X M 2 a k R k T X F k N 2 1 u c U Z r O D B u V 3 V C K 1 h h W k 1 N a H B w S F M 2 a 3 E x b l V y b k Z G Z 1 Y 1 e F g r M F N q e G Z l T l d k V 2 F 4 d k x I e j l p M m I z U W R l O T F m d X V s W m x I Z 1 l 5 Y 2 N Y T 2 J 6 M m h j Z U x S Z G Q 3 Q V B h a 0 J Q U T k r d F R M Z W 9 x a W t K O W Z C S U N m Y i 8 w N E w 4 V E d K e l B 6 L 1 l W Q W F S c m R 1 N m Q r Q 0 V E U D d t M T Q 1 Q 0 Z u Z m J j V 1 R V T z V Z Z n h n d H p S O G J k c z A 0 W W J 4 Z 3 o z R U o 0 Q l p Y e T B q U D c v W W R a e W V t V X R z Z k R J Q T B 4 K z R z T l E 4 U l V W b U N n c E 5 i b T N Q U E g 0 a k J y M l c 5 S k p D e U Z h c k h i d G R J U z A 5 Q j R E S H B r L 0 F Z T k R o N S t 2 b G F n U H c 4 L 1 V x T n p W Z 2 V k Z F N V e F l z M 0 l E R G 9 X Q X Z T V z M 1 N i s r Y k F U Q m J y U H o y a H p P e T d v c U J u Z E d X R V R y a j R w T T V t W n p C d G N O N 3 V j M 1 Z P T W l 6 Q n B t a X F L e m Z W U D B h U 0 V r b j B t d D h E U U p C Z F d q N T B G V F N G a T d r O E l 3 W n h N e W J q M V F E T W N x U m 5 v c W t O e U E z R H E 1 d 2 p I S X F H Z k 4 z b j d x M U 9 Z N 0 U 0 a m d T Q z R C d X d G V 1 Z P a 3 B V a G R R N E J P T 0 5 k M k d l T X d 2 e k w z U H d E Z z F I Y m g 2 S m J k c 0 d s S X h V c E l B Z 3 R O M T Z 1 c D l r c z J I Y n R o N D V O Q n h O Z S 9 j S V Z E b W 9 z Y 2 N h b X N o M j Z F Z F A 4 b W c z Z m Z v V z l 1 U V R l U C 9 u Q m V U d 0 p o Z D h E Y T Y x U T B K Q j F x Q m t w a U 9 I a E Y z M G Z O W E Z V W k x H V m 1 j U V g w Y 0 Z n a 3 N K U 2 F 1 b D d k T l B j L 2 p 4 e D B s Z n N w a X d j Z G Z W M l Z w d n Z m c 0 x x V 2 5 a d E d 2 Y m h F Y 2 Z 1 b z R P N 1 o x T 0 V U Y W J u Y U 9 K c D F t M 3 N m U 1 p a Z W F y N 2 h r b z l o M U 0 0 c k d u W j l P e V J h a D l T V V R B Q U F B Z 0 F F b E V R V l J I U G R k L 0 1 1 R m h U Z 2 U 2 d E J K a F V D Q V E x R D J K U 2 F t M G J o W G U w R 1 l J Q k l J N l J u e n J F S G h R W E N Z U 3 p N c 2 9 2 R E 1 G Z 3 V x Z 1 p H Y 2 g r V l E v N H V P Q 2 t D U U 1 Z e W F W U m 5 K c G R V a C t B V z V E Y k h 1 M l l k K z F C V 3 R 3 c U R N Q 3 E 0 Y n o x e G I y M 1 Z 0 U l V r K 2 h I e m t l d k h 5 d z c 5 c U N I S G J 4 b T N Y L 0 d H U V p O V H V y M 3 B a T H o 4 a E Z V U 0 V v M E F k W m x x c y t v U l l J Y n V 6 U D Z C S E 9 U Z D Z G a T d j Q W N P M 3 d u c 2 d T T k k w S T V v Z D V h N W 0 v Y 0 l O c i 9 C L 0 x 0 M 3 Z N Y 2 E 3 d G 5 q d U d N M 0 d j V T B T Z T g v a 0 1 W R l d s c U 5 q T T d m Z T l 5 M V d E d X p I O V F h Z j Q 1 Z V d s N T l m R m 0 y d H M 2 L 0 p W d T V n M S s 4 O X F q Y j M x b n Y 5 V j J q L z E z b E V N R 2 R p V l A x Y z Z v O U 9 L V F U 3 S G t l M j d q c E N i N j B 6 U m 1 Y R E 1 t V m Y r b D k 4 M z Q r U H R G U C t H W G x s M X Z j Q W x D M T R B W U 8 3 O H Y v b D I 3 a X A r L 2 V G c G p F W T l U e j c v T G V Z U 0 I 1 V n B E N H g x U y 9 Y N D B X Z E x T R G 1 W e W V P U F R L e H l m b 2 R E N F p X M z V s V T V y a n k y N 1 l o S F V W V D Y 5 V 2 x m Y i 8 v S E J Q O W V 0 T D Y r Z E h y d m Z m Y m Z k U 2 Z I M 3 A 1 S j I y Z W V y d m E 1 O X Z o W U 5 G M j Z W e n B H R T l r T z c 4 Z G Z C a 0 J K T z R O N T d o Z G 9 v M 3 V o d j h i N V d T S j U r M V o y Z X J Y U W R 1 M k J i d E J R S E F s e F N I N E J x S V g 1 V 1 A 1 M E 9 n Y k l J Z U V Z c n J 2 S m J i e G F W T 2 d V d 1 p x M T l P a X J M a 3 B 5 R W 8 3 a m l X a m F 0 S z h W Q W V 3 Y 2 1 z N 2 R z T V h I W X F o S E V l e n N X V 2 Z k e U x J W k t B U U N 3 Y V Z C M k 5 o e H B Q L 3 h C d 2 1 2 d j A 2 a n d V U F F C Z F Y r W m 9 Q c z d B S 1 h r O U 5 M V D k v c U V u L 0 F H V z N m d V d O T E 9 u Z X N P d F h 6 d j V G d V h W c V J l R H k x b 2 M w U U N D N G J D b 3 R N K 0 5 h V E k 2 b E F J R 2 c 0 a E F n b T h N Q m t F c E Z n Q W t G T l V R d n p h M 1 Z E e W 9 Y V m d t W E p B d l J E U n l P Z D h 4 U 3 Z S S 3 d 5 a k x v Z S s 4 R T l X R m N 0 U m R 1 d E o z S m 9 4 Y 1 Z k S F V m a m 9 N U V R X O D N M Q m t u Q 0 V Y L 0 k x Y S 9 r W n B l T 0 s 0 a 0 s w N 1 J 1 V j d Y T k 5 p d V d 2 M z V E O G d 0 Q V A r U W E x T U l D e k F 2 b k l q Y 0 t S d E 9 4 S z Z n S 3 R u V X J x c D R I V U Z K T 2 x C N V l y Y W o 1 d V d V d X d P R n N P N X Z o U E 5 i c G 9 H U n o z c E d j a F B X d j N 5 c W M x M 0 h x W k x Y V 3 Y x Q W s v d 0 N V c E l 3 N l h h T X N a M U t 6 U U l L S T h J c n J 6 T l E y W V N H Q l R K N D R o U H o 4 W W 1 i U F d R b k F E Z U 1 I d W R J Y k h r a z R o Y z F t N T R X b m J x b H d E b F Z S Z U 9 u T m 4 3 R G I 3 Y T Q y Z j M 5 d k F B N 0 Z P Z j l H T 3 I z R 0 k 2 W G c 0 b V h i K 0 9 N d l Q x R 3 R M Q n F O e l B M Z l h n V m c 4 T U N 1 d E d y b H V i b n J j S 2 o 4 O V B N N m p p U 2 N 4 c 2 Z I Z 0 5 H Z z U 4 Y U p n M m t T M F F n c W V K c z F i e H B L Z m t F e G F 6 Y z R 2 W k 9 0 V n V j O T g x a F N L c W Z Q T 0 4 4 e l J j W E 9 x T E 1 0 M i t Q U W x F U z R Y S D F G M V N K W W V T e F l 0 S k h k K 3 h M U j Y z V l l y Y l l M b X V N Y 0 9 w M k d C Z D g 5 V m U z e G 0 3 Y k c 4 Z W V x W G V p M F d 0 W n V P T U R m R y 9 h e m V Q N E x l S H N M Q n h u Q n h S T T B Z Q U N S a i 9 3 Z n h 6 L z Z r S U J l U F F r W l h y M F V w O H F a V S t o N j l x d D h r T U h n a W h J K 0 Y v M G x l Z m 5 V Z X V T d 1 l l d 0 5 Z T F d D b H p m b U h 6 N E h V M 0 h W S j l V Q T I 3 Y j E 3 c l U 3 U z J w O U 9 r N G t V d m p N M U N y U D k z b D J K c E p Q M V l L Z n B s b E x I U H Q z W G J D Z E Y w S n F t a l B D V m l O R W R Z S G d r c V R E b T I r e D Q 5 c V J I S H p n Z n F M b m Z J L 0 d 5 N 1 B X N n N W Z 2 R 5 a X U x L z U r M 3 J V N n Q w Q W d F Q W d F Q X N I N U N C R k 0 0 S U h K V W p Z U 1 R J a G d B a 0 Y x V U F z T G t Q e j l x e D V Z U S t 5 S D l t T G J 0 Z 0 h i d n A w W W I 1 a U N O c n B Y N V N j W U R C a k c z S U N T Z m d i W n Y v S T Z J S 2 F 2 U H d L S D N i M X Q 5 Z 2 V l N D c 3 N T J Q W G E r N G x Y c T d U W n V t R T F h b D R P K 2 1 z b m 9 o W V Z Z d D J 3 Q 2 1 4 V 0 R P T W 0 0 M G l N Q j B W e H I v d F Z H U 1 U x d 1 F B Y 2 l Z Z m R i Q U Z 3 N U 9 k U z l O W X p B T W l 0 M n V J M T V T S E F 1 V W x x e m F q R W c 5 S n V y N 2 l 2 R m 5 C R 0 J S V F U 2 U n B s T 1 J S M 0 V s b U N G c z F D N m 0 z T m M y e m V G b 2 V q W k N N a k l m R T B i V m 8 z U W F k e k N q K 3 l M T k c r Y m N X Y n p v c X F W T m k z W m N k a H d C b j R H Q n V m V E 9 j T 0 x W e D l N Z E Z 0 N k 5 z N 2 l z O W 4 v O F Z 0 T j E x R m s z R D N W R 0 s v T G Q x Q 1 J t Y W U 2 e m c w S k l E U U V Q Z W 9 5 U 0 5 I V C 9 I U j U w c z R t N V h Q a D I v Z n o 1 Z m Z M Z W Z F e V h R K y 9 X b 3 B J Y 0 d C a k J y Z W l 4 R k R l N 2 p x b U p V b E 5 D U 0 F P V i 8 4 Q j N E V 0 1 I d n I z V j k 0 K z V X N 2 F O W F N L Y l Q 5 d V d J b j c z N z h H K y s v Z V I 4 a E p l d W V Q b k 5 o a 1 l F K z N r W m F S N G J U d l d 0 c k Z p M 1 p 3 c D U 5 e D l 4 c V h X U m s 1 c U t x c 0 d Q M 1 V i Z n p 3 a 0 1 E Y W R F O D F I V 3 M x V 3 F 3 M n h X O H Z Z M n V 2 M D l W a k I 3 W m 0 5 R W p l N k 9 x S 2 d k a m o 5 T 3 V i V k 1 o Z 0 F s c W x a W V B Q M H p l L 2 4 z R X p m Z 1 B y U j k 3 b k 9 a M z N s b G x W T E p h V U l E a 1 Y v M z d y Z j J 3 W n d w U T I 1 Y S 9 z U 3 o 5 c G N i M m V 0 M 3 p m M m p h d E M 5 d D B H a k J T N H R 0 M n d i c y s z Z W h p Z X F F S S t F d 3 F B c F l 6 b 3 R 3 c 3 B Z Y 0 8 4 c n A w K 3 Z M d l c 2 N V V R a m F M a k V B c U R u W k 9 J N G 5 J Q V d I b 2 1 s U n Z U b 3 h V a l Z U R 2 N 2 K 0 F k Z 0 s 4 c X M x d G p i S X p T d m l i S F k r R X F J b W 1 F Q n d x Y U p 2 M 0 p o d V g 4 M W 0 v N T F U T 0 h E d l B V U i 8 4 e T J 5 b 2 Z i Z X J 5 S E I v b 1 N H Q k p D U m 1 j Z D N Q N j d o b 1 h 1 d n J a W F U w Z 0 t C U U Z C V D B q U H l p T z d h c X F I T k V B Z 0 V k W X d R d 1 F R Z W 1 F e W x u d V l p R W t 3 Z 3 F C N X F R Y j V I Y X N M Y V F O d W p I M G E 5 Q W Z Q O G J 6 R C 8 4 R G 5 h K 0 V F W U o 5 d 0 1 l Z 0 9 X e G Z O U m l 5 b 1 d X c 3 l M N X J v Z F M x b 2 R o c 2 w z d W 8 2 O V o 3 e m d W Q m h 3 Q 2 w y U 1 R v L 3 g 5 Z 2 R j L 2 R Z M X k 3 R H Y z W U g z b z g r N 2 F v N 0 p q Y X N X V 2 R S a V o w b z Q 2 M S t M c 1 A 2 M U N B Q k 5 o N j V v M m 5 k e G l t Q T F x Q W x t M z c 4 T H g z S G 4 1 c j d j U E J M a m 5 R O E Q 0 R G h 4 R E 5 1 N j V j a E 5 X c U F m Z m k 2 O V Z X b T B r S z d m a 0 V y c n Z W a C s v Z z d i a m s z V n N 1 R k N r U H d E V U 9 0 e F E z S E 4 r b j J v S 3 N S M G I x T n Z h N T V q M 2 F h R H J p a W w 1 M T c 5 Z 1 I 3 Z D I v T E 0 0 N U 1 C c 0 5 r Y z N I V F g y e l d l M D J x M X N X S H p J V 1 J a W X R Q V 0 9 G Y i 9 2 W T h u S H A z R T h L S E 9 6 Z U F X e l V L N G Z 0 d 2 d 2 d j F o T l U w a U d q T m l h Q S s z O C t j d S t K d X V u Y 3 B Q b 1 p O d z d B d 0 x m d D N B M 3 h z U G N P W G d i c n o r d 2 g w R W x o U l V E d 3 J 5 N W Z N U H A 3 R n E 3 V j c r V 3 J X T G I z N V l 4 W U M r S F J n e n N p K z l l c l F 0 Z D N Q b X I 1 V z d D U X o w c F V Y e n l 0 O G J Z Y U d C Z l A v b F l 6 U U t j c T Z s b H J 6 M 3 F t T F U 4 R j c w N l J Y R m t x W G J B S G o 1 c l o v S 0 h m Z j B p O S s 1 S F U 4 Y 0 4 0 Q 0 g 3 e T l O a V J y W k 1 n e F Z W W G 5 6 M 1 o v c D I 3 c z l z b H k 5 a l N h N 3 p j S D I z V W Z K e U 1 4 a i 9 K Z z Z y S H N v d U d 6 c D l 1 V l h 4 R C 8 x S k 1 m Z W V w T 3 N k W C 9 U N n V G c E J Q Y X B 1 S j Z p V 2 x q O S s 2 M m F u N H Z q V 0 x 6 e m R Y R W h w a S 9 m d z N E Z F R j a W g 0 Z W g 2 O V B j W T d 6 a V R q S k o 4 S E c z W E h r Z y t u Z 0 o 0 U m V L Y m J l Z G 1 N S H B o d l B F d W l s N T d B c 2 V 4 S X h R K y s z Q z V Z K z M 3 Z D F L N G Y 2 Z G J t L 2 V N R j V D Y n R Q Q V l x N G 5 x a E N h c U U x R H F r R 0 s 4 O F M 0 M G t j N m 9 i T W Z 4 U k 5 U Y 2 J M V G R l a m d G d V F 0 R T h x d m Z l O W F 2 d j I x M E J k d V d U Z T h x R U F n d U x m e W p v N G 4 r Y m c 3 N z c 1 e k N y b 2 t U N l B U d X U v a D I 2 R m d y Y z B 1 U 3 h N U D N q Z U d s T j M 5 a T R l S k 5 I R W x J N G N H N 1 I 5 R 3 h R L 0 5 h b W Y r Z l N t R 1 J t Z l N N U E 5 w R W l 2 c E V B a 0 Y 5 a 1 o 2 U l E z a G 9 U R U 9 i S V J B S T Z o Z 2 h n Z 2 s 4 T U p s T H Z W T 0 5 0 Z W p 0 S l J E V U o x Y X J E W l B a a H R s c 3 d X U n g v b X M y M j N F N E h L a X F p c U t x T 0 J R R n h h R 2 d x a W 9 P U l V W U l Z C U 0 h n c U t x S 0 l x Q 2 9 w e l h w e W d W L 2 p z d U 5 4 Z G p E V H p U Y T R L M l N 3 d y s v L 2 N j c G 0 4 L 3 h w R j B G T l Z t U T l J Y n N N Z n R S O D A r V z c x S l Z C W D B l a m N S N 0 Z 5 T k x q V X J B e l V u Q z I y Z l F X N n B v a V F 2 c D Z n a 2 h 6 Z U J N d D d r K 3 N I R G t D T X E v b 0 t x d j J J N D J z N 2 R r W H o 5 c 1 A 3 M U c v Y l k v U m p M M W o r c G d a T 2 5 O c n F Y S y 9 w T j h 2 T j N l Y 1 E 3 a n N h V n R Q b T U y c z d o K z g 3 c 0 t 1 Y z F U T D d U N 1 h k U j I 5 U 2 5 D S F l t T F p 2 V F o 3 S X h H S F J j T 2 F o c n Z h e D V q c l Q w S F B i c 0 8 w Y S 9 Q d T N a c 3 U w d 1 R 6 d z Z p V 2 R l b m t Q V E N H Z G F S c D F P d 3 c 5 Z l B s N 2 g r W X F x Y 0 1 2 Z G 5 q V z R W c T d a a T F h c m 9 W W E x N R m 8 x R H l N M 3 Y 0 a V p I L 3 l L V k N a c m x p e E x 0 S W 1 N N E Z E Y 1 N U Y 1 I 3 T 3 p a Z k 0 2 a 1 p q R n h i T 2 t H Z D F a V 0 F a d T J 4 Y k x t N z M z R X h p Z l R x b V V Z c j c x d 0 I v M z d k S E N O T V J o M E d B M T Z n a H Y 3 Y y 9 N T l Y z R F R w Q 0 h z T z V E R U g z L 3 U 0 S m 1 Y N X h B V 0 d z a T R V W D B Z T 2 F 5 W E s y W G p v a V Z i M k g 4 d 2 l T b T N E S z J 5 V H B a V 3 F 5 R W s y Q j l 0 a W F C O E 1 O Y V o 2 b E 5 2 Y 0 h j M l V S U 1 Z 3 a 0 l 6 Q U s r O F B Z O U R j U 2 U 1 Z W R J V n J 2 N X Z a d j B m M 2 w 2 b E 9 l d S 9 u Y n V L V l g v d j V h Z X Z u M 0 N i e D l 2 Y m Z k N V J 3 M 3 V 4 L y t C e E 5 t M k 5 a Z j B t e j h p W X l 0 R H B 0 S X d l M l p 1 S j R 6 e E Z B N E d n T n V q d z F 0 d j R k Z T F H d 2 l z d n M y L 2 J O b 3 p O b T l Q a X Z u d H B j d V B O S G 1 O c k V n b G 0 y N 0 V K c V h F S W F t R U J h b U V C a m p N c E Z I L z Z O d D R Q L 1 J m R H B O c z l 4 b H Z Y L 2 9 r M S t U a j Z x M G N o T j Y v Y U k x a k 5 6 U W E 3 R G E r N 3 B x R W t K e U V G T 0 d 2 Y V N J M U Q w Z l V k Z E 4 3 a 1 Z x e X J s e U k z Y V k 2 M m U y K z N M c W 1 L e U c x S D B s R W N j Z n V k R G l X U n B X b U p i U n R X W W o r N E I 1 K 2 9 E N n F W O X J B a U p I L y 9 l c n R u T G Z s e k I v T i s z W U N L O D N G Z 1 l M O U 8 5 Y k t 1 U U N D N E 1 Q e W p v K 2 4 x K z J J T y 8 v Z S 8 3 T H J 1 T 3 B y Z G V T Z W h J N i 9 G U C t i a U 4 0 d 0 h E Z W p N e k Z m d j R 0 M l B m K 0 5 R M 0 V t b V B m N F p 2 W H U y N D g 1 Y n I 2 R k R W T E 5 h c 1 A 2 Z n h m N k R 4 M W 0 0 Z U R Q c E d U b E 1 1 V 1 Z v U T V z a k V B Z 0 V B c 0 c v Q 2 l H Q 0 N U d 3 d t O H R F Z 2 h t c m w w W k Z J S 2 d O e m 1 i b m s 1 Z G Z S R U d C a V d L V E J a U E p p c 2 x p d 1 d 5 M l l U S l p N S n V 0 b U V 3 V 1 R C W n J 5 V 3 N y R n F 1 T j R t S U x K b l B K T 0 l 1 R j R t S n I x W X Z W T W x k Z k V V U 0 F m K z F I Z 3 A x R E N n b k Q r N U Z u V V l z S 1 h C d G R Q a y s v V 2 Z X S m R y d F R Q R H N T a T Y 3 Z k Z a N z l x b 3 A 1 O F F K U V Z i U z l C b G J M R n Y y M U U 5 M m 5 L Q 3 p a T 0 N 1 S m t w S D h B O U g 0 Q j Z L a 2 5 z S i t h Q y s 2 S W N P U l F w e H A 0 b F N I Q T J R T j l n T z d N Y y 8 v d W x y c n d Y a 3 B x R l F W K z Z H O X B h O T N i M F h i b 3 g v W X J C U y s 5 S j l x e n d t Q X J N S D N 0 W S t y S G x k R F p Q O E E 1 S k F 3 e H Q 3 d 0 t o Y X p 1 Z G J u U D R j c V N T Z 2 x k Z D M 2 O S t u S X Z G L 1 d Y L 0 J j d z R m M m N D d E t Y a D E r L 0 h r Z C 9 2 N 2 V k T z h T e V p a d G g r a 1 o w N V p i Y j d 6 U z F h O G 9 L a 2 N T V D F k N H Z x c D R w a 0 5 V R k l Y N U N 6 Y 3 d x S D l u R W 8 2 Z F J x d V R l Z V h a V z N u O H V X O W M y Y 0 x P U l d U M T d o b k Z r b V h i V U I 0 Z T c 0 c H N X c i 8 1 S U p J a 0 1 X U m d x U 0 Q 0 e V Z k L 3 N I R n p M T k Z k S W 5 u a H l a c 1 p N c W l M U j F U W E 5 W Z D F S N n N w V F J N b 1 N S S X g w V z J J a V c 1 R F J t W W V 2 e T N a e l B m e i 9 t Y m Z 3 Z U 8 4 O G V J V S 9 s e X h r M C s v W E V y T E Z t S G N O R 2 x J d F g 1 Z m I 3 M z d L K 3 M z S D B T a m t W M H B K T H Q x Y 1 c 2 M E Z 4 V 1 p l U G 1 0 Z V J 3 K 2 t r S n h z Z E 1 a N V V 4 c U 5 z T 3 V p c U Z u O T d a c z J P e X M x O W U 0 a 2 I 5 Y j V J U 3 h K R z F 4 U 0 V q b G 5 6 O D Z u W l l Y b n J v W l J W R W 9 M R F J S V l N E Y T k v U F h F a H Q z a 3 Y r O W R q Z S t 2 b D R p U l p H Z 3 p n a 2 R O W X J z O W V 2 S l d y O E 9 j M G 9 L U 2 U r O F Y 2 N E k 1 b l N r c U V Z a 3 B k M k d i Z E 5 h Z E g w R 1 l 0 M n l E a m s w Q X Y y S T Z 6 Q j k r V D d t W D c 3 S C s 1 R m 5 u R 2 t K S z N Q N F V o U 3 c y U 2 9 j W T l 1 N k R 1 d m F 2 L 0 M 2 Z X p x Y V R x V j E v K 1 N n e H V p d k h 1 V T J W a T B x Z E l w Z z R V M D g r d H d v K 1 d 5 U W R D W F A 0 S W 9 E e T Z L N U l H c 3 d q S n R j O V h W Z k J H T W 1 2 W W p K Z k h H M U I 2 d E d C V l Z D c T V H W j l z R F l H d D k z Q k F K Q i 9 l U F Z z a V U 5 Z n Y 2 W m x L K y 8 1 d V R u b j N I c X U r L 1 E r d m 5 S Y X Z w M G 1 r M j V P S 2 V 5 S H Q z Y j h 0 M 2 4 v M k h w W H p 1 W X Y z Q U R P M 2 N u c 0 h O M 0 F 1 T k c 5 M l B x d m F Q U T Z S c C t 5 M n J i e m l N O C s v S 2 N P b D F E V l Z X U U p D U m c 0 d G o r a k J q V 2 8 4 c H p C Q U t C U U N B U V Z K K 0 d m N k l R W E h L V W p R U V R l Z m 9 G R j R x a X F P U V Z G S k d i V j B S d W J o R z U r V V h r N W h X U 2 0 x d F l j b H p v U E 0 0 d k p q Z T N r T U t p d W h N S z Z n T m p R U T V L Z m g 1 e U h R c G h H T D J R a k R W S U c y U z N Z N W 9 6 Q z h l U l d M V F J 2 V E d N U F c v e l R G V 3 g v U G F U M D d 1 O F V 6 U 2 F 5 T G J W b S 9 i Q W J 1 e X g r N U I w Z W x T Y k Z m d S t I V 0 F 3 d U t l T 1 V s W E 1 D K 2 N p K 2 Z s a k d E N 0 9 6 U 2 E w V 2 5 B N H d H c E Z m K z B F S k k w V 3 k x K 0 w w S G F P U W R N a U V z Z U p S T 3 h I W W p H T X V B N G x M d 2 Z i e H R Y T z h T V T R q a H h D T G N n R G d 4 S E g 4 V V F j U i t Q U U p S L 0 h N R z R 5 K 3 N I W G V O c W J H S T l 5 O G h q Y W 5 2 M l J B e H U 1 Z D F Z U n Z Y T 2 h L U G w 1 S 0 p u c E Z C V m I 2 b F k 4 S 0 Z F e V Z C W C s z b m l n S m t G M k h y U n V I V k d q e m N p T X p E e F d y d G 5 E a E R F R D B K U V J q K z Y 2 e m Z r M y t P Y j d s V G d j Q 2 0 r K y s 3 T 3 J 6 M n k y b 3 R I S W x X N W 9 M R j Y 2 a m R T M G J K N S 8 0 a W J l b i t V V T B M e T h E S H c w O H d F M E d w b F B 2 b G p t U 3 R V N 3 V I O G 4 1 d n k 0 b W k z Y k R 6 T 2 9 m e W R V V l d Y W m l s M z B q R 2 x M N D h h b C 9 4 K 2 Z m S F F T R D k w e j J x T X U y R G t V U m V W L 0 h 5 N W l R S i t P R E J y U T J h T S 9 O Q 1 N B Q i s 0 W n h h M D N Y b 1 h G N H F 3 b j E 3 N W R N M X B I a H Z Q Y U M z Z W c x N 3 M 3 a l B U c D F a N D N Y N z Z U b E 5 P W k t L a U V o V G l q U E l a Z D F a M m d r b l N J W G t Z Z H Z Y c T B j O V U 2 T X h v T k p D Y W w w a n N t a W 1 L e m 1 a M j d F L 2 o 4 Z z R k Z D k r R n p J d G p G S X N z e S 9 2 N C t W W T d M e W k 3 Z z J Q R l U v R V N 4 Z W t F O W t I L 2 d B S W N l b m 9 v M U 0 1 T k d n d 1 l S U H Z G N m d v Y 0 5 L M 2 V z N U 9 1 T V d w S U 1 4 b k w 3 e j J I Y n V o N j F N Q j l 0 c n d G W X Q 2 d 0 R R T k 9 t U G N i Y k g w Q V Q 0 W X g 2 T n M r Y m p a S 1 p q d G Z V S n p 3 a X F k U 3 N U S X B u Z j R D M m Z X Y 0 0 0 M j h w Z j Q z O X U w R 1 N r R n U w c n V r b F Y 0 a H F L W G t l M G p 2 Z i s v Y U R l M U h T e m l E N U J X Q m Q r N W Z i V 0 1 l c G t 3 Q l l m d n Z S T F d M N 0 h N Y n J i Z 1 N 2 c X Q v d m F u N C t r c D g v Z 3 d l M F o 4 M j Z Q V l d L N U J m R E 9 k Y 0 h 1 N k t 3 Z F B r T 3 h v M 3 V X M 2 V M Q 1 F T Q z J x W E 1 o N E 5 p d F d I T n p L e V Z h W F U 2 T F J Q R 0 R X R E 1 0 W D F Z c 2 1 3 Y j M v M j B o a V h M d H B H V m 5 j O H J 6 O T V X S z J 0 Y 0 R G M D Z 0 V 1 J B M z Q 0 V U Z w c n F i Q T J i M 2 N H e D Q 2 a 1 k 5 R H F 1 S H o r b z Z o T U V B b 0 Z B S U J E V U N D R 0 N D V H d 3 b V V 1 a m F J d 0 d F U W t t O E N R O U 0 1 Z T A 5 Q n p T M G 5 Q S U 9 K d E x W b l k r d V h s R j V P V V h r W k 5 Y U 0 Y 1 d U V m b D E r Q 1 d o T 3 V o M F d y d 0 1 P c n k 4 R E J p T k 9 y e U 1 C d l I 2 T G J J c 2 8 5 S E l T S k t F T E V s b 1 p C b F p J e U 5 K T 0 Y v T E V y S k d S c F l r W k Z r d S t a R k t q a 3 Z h W F A y U 3 E 1 K z B Y Y z V V U W 5 V b 2 d q b U 9 I R U l P Y T R K M H Z w Q l R E b X B S S W V i d l B z R n h Q Q k Z 0 b H h p T U 4 5 L 2 p p d F E 2 a D V K e U F 0 d l d k V W l O U X p D V 2 t 4 c F E 4 d l Z E Y W h 6 a W N S N D J L L 2 J k V z B 2 S C t m a G l 1 T z R t d D N H M m p h d F J U a V J p d k 9 P a F V n O T Z 1 e D N W V k 9 R b T V P a 0 h E U U 9 E Q W N 2 S 3 h X a m F k M G J Y Z H p C c z B t R l B P b 3 J 1 e W h G T 0 d 6 Z X V k b H Z l d W 1 V Z G 1 0 W l J L T m x u a 1 V Q R G t R e E d i S n Z Y S W d l S G 9 y O T J n d W N 2 W T l t d l d F O G V R O W R 2 a U Z z Y X F i c E V 6 Y z l E O H Z O b j d i S V p k Y j d X b E F m Z T Q 5 V H B z e G d O T 2 h a O C 9 6 U y t Q c F Z 2 R E 5 j V z I z Y 2 R R V k Z V S m 9 6 c n g 5 Y n Q 4 U j c 5 d l h x M n c 5 Z l h 5 T 1 N K c F Z G U 0 U y O T l u U W x q K 2 5 Q N 3 p W Y 0 R U c S 9 Y K 2 I 5 d W 9 G d m 5 T T U F w U m 4 w L 2 Z 5 M 2 R 1 N 2 F t L 1 h s c G N E U W F 1 U 1 J W b 0 1 t V m p q Q 3 l W V G p S W F Z z e m Q 4 R m F C d l R 0 e U t Z d H N a e E 1 U d W Z S c W V Q Y 3 p 2 M z Y r N V g 4 d V h K W H B k Z G p O b H R a d i 9 r Z 1 d 5 W W R y b l R j c U 9 H O W V Q a i t N Y l J w S G N F W E g w N H Z 0 N 1 p X Y 0 d O L 2 R G b 0 5 F M j k 5 b l Z z b l g 4 b m R k d 3 d I W U V D L 2 p n e m 9 W M z R 0 R F k x R 1 p 1 S G N a N U F r a W J u e i 8 y Y m 4 3 b 1 J 5 e D k x M j M 3 d H V i M G 1 U e W V y O E 8 5 e n l t d H U 0 c 1 N Q N 2 N Q Y 2 R 3 e G w z N H l 1 d X F M T 2 F Z T F h h V U J T V j B a T m V j b X Q v N k o 1 U m p M b T I 0 b n B O Q W t G T n l W a T Z s T G p I W n F E M T h 5 T m 0 3 b z h F O U 9 w V j Z Y a k p 6 O D k 1 d n c w T 3 J Y a F F j U k d X b F V 2 U X R H b V B I Q n J o M W 5 V d W h h N m F r N F U 5 Z G g 5 e T g x Y m x w a E t V Q W h 1 Q j F Z c H Q y d 2 I w V j Q 5 R 0 9 1 L y t y c H h K U V Q y Y m p x W k R G N C 9 6 b F p 3 c 3 J H d i 9 k S i 9 R N m 5 5 K 1 Z 0 T E 9 l U F R w Z W c x d 3 B V U T h K N E s 1 U k Q 2 S E h m U j Z W S X N K K z R I e l B z Z H N 6 c W d 0 Z T l 6 K 2 N u O E 4 2 c W l K U 0 5 Y d 2 5 W R U x u U G V z S i s r O W 5 p Z G 5 Y R i 8 x Q 1 J m S l B R O S 9 5 S W 1 U N l N R b X B i S n B X e H l E U k V w R W d l Q 1 N 4 c H l T V E 5 6 a m o 1 T y 9 i e D k r W G J y U z l K W m J D Q m w 1 T F J x Z j J u V 1 U w Z W 0 w W E Q 5 K 0 V M M T Z 0 R 1 B x a k 0 v W X Z E V 0 9 u Y n N U N k 4 y e m Z w N 2 Z L O E x Y e D h p c n o z d W 0 w S z F 0 V H A v S j V 0 N X B I L 0 x k M 0 Z V O D l W a m R S d j R L Q k F J b m l V b X B B R V I z c S 8 v Y T J n S 0 J v S D R S S X B q Q U E z T V p F V X h F Z 2 w y Z V p P Y 1 V r S m F S U T F w N k x x b n A y Y V N s W l p P V 2 1 V T n F X Z z Z w N m R s M X R t N 2 p J R D h D Q T N 6 e D g v U E N 5 M m p B e T Z q R G F E V G c 1 Y V h I e T Z o M 3 Z q Y V d 2 R D d Y W n R C N 3 R Q b D Q x N D h J V U J i V G 5 K U E 8 2 Q 1 R x c n B p e i t m Z D V x R 2 N 6 O E h u b U x h U 2 d 4 a F d P V T l K T 1 k v c j J V O V N z R E h S O U I y T z Q v d l p 5 S T U 3 a 0 Z w R V l i N 2 t Q V F p z b 0 p G O C 9 q M z c 5 O E h I b 2 V n M 0 E 5 T V Y 3 Y U x 2 M 1 J q Z m d L Z 0 M w T V g z e D d k e m R P V W l T U G R K R U t S b X B X S m I r Q 3 B L R W R j M H l M R X N X b 0 J i b W 8 r c z l 5 R m 5 M c F p 5 M X F v d H l K Z 1 Z I M 0 g 0 T U 4 w e k J 1 b m 9 w Q U 1 Z Y j c 2 W W 8 5 U l M y U G R 2 U k R i d 0 t a R T B W c z l R O W F u N G V r b S 9 k M U l n N 2 4 4 L 2 V u O G E 0 R z E v Q 1 p M S 3 k 4 U G R O V E x t M S 9 P a U o y b V p R d j Q 2 Y 1 R N a 2 d M T l F 6 Z X V 4 U T N F a 2 t K R H E y Y i t H c W Z h V W 9 D b m w 1 U l p q T U Z s Y 2 J P T D F y Y l h Z S H g 1 S l N h Z E 0 2 Z 3 F p M l R i b X J n b X M 0 a z N v V 1 Z W V U p D a W l O Y k x q O X B x d D Q v T m 1 2 K 1 d I Z U d 2 N W N 1 W X M r U G F Q b z F p W F M 3 Y n p l U G F J S X F D V D Z h Z j N t Z 3 l R Z F Q 4 U G h V R 2 p Y S n B U K 2 Z T b 3 U r a D d W d H J S d T N 2 T F Z 1 L 2 4 w e T Z V V m p n V 1 l 2 M 0 F E Q z V k c 3 F i R C 8 5 M 2 5 Q d V N M a n F o T T F P R 0 Z N U D d m S X N 5 M 2 J E M 1 A 0 U 0 F x V E p 3 e D J H O W U r b m R Q T 1 N l T U h 1 Y V d k U E h V b U N 6 O W Z M d 0 w 4 S z k r N F d y Z n B F T W t w R 1 V 5 Z T R P N k 4 z T F o x U k F W b k N B U T F w e U E y b H N O U F B v R l h p e F p F Z i 9 z Z H h t W l Y x N E N S Z l A y c X J G L 2 x P S k V J c G 1 M M F E w Z F h P T W E 2 Y 1 R X b 0 t 2 b 3 J S c F E v U U t O Q m Y 4 V n d M R X N X W U Y y L 3 d p T 2 E y b j V n T n d D N j d w N m l z S n F W Z 2 Z Y U F J l V k 9 x N X h K d 1 h v b X h h M U 4 y N l p E c V F o V 2 t B Z U E 1 T z M 4 e k 5 M M j Z J Z H Z q M z d s e m 1 X Z U 0 4 d F p F K 3 p a b V J k V k U w e k p 6 M E 9 1 b z d x b T V U S D E z b E U 4 O G Z 5 M 2 9 L b 2 N P M 1 p H a U d B Q 3 d T V k 0 0 W k Y 0 O X Q 1 e U M 1 S W s w Z j d W V j R t W W Z H T 2 R y O W 1 5 U l J n R C s z V m l 6 Y n A 5 S E l 3 O T N 1 Q W l X S D N S d E V r a n J o d l Z s M l V y Z H p T M E t R T E J a Y 0 0 v U F N P U l F D Q 2 9 Q a 0 l F R T N n Z 0 l z S C s z Y V J s N U p D U m 1 Z Z V h s N T Y w O U J 4 U z A z T k l T O H N p T F N P W H R J e H M w a k p 5 c 1 Z o c X B 4 N U V V S 0 F 2 U V F H K 0 J B U j R P L y 8 x O X l F d z B K Z k F R Q j h D Q T N 3 S k N 2 Q W h 3 T i t Y b 0 V D Z k J o R 3 V h a F B K e n c 4 M X Y r N k t 5 c X Z a W j F F e j A 1 R W F C V m N x Z 0 5 t M n J z Z X l l R D R v R G d 4 a k p x R z d j b V N s O D J w a i t q a H J v b G d z N W Z h c l J R V T R r b z R p T j J u d V B r W X F J N n B a T E t E U k 9 O T W M 0 d H k 0 a 3 d J Q 2 t R T 0 R r U H d E a 1 Z w S E l m b j V v N D N x a k 9 t N 1 Q 5 R z B M U F d 5 V W p M V F F L O T N s Z 2 d w e U V Q S l N I W F d H R k 1 V b E l 4 V W x K d 3 N O M 3 N z Z n k w Q 2 9 4 Z T Z t T D R 1 R V F 5 R E F l O T d I M F h 5 Q z B C S k 9 Z R W o 1 Y V R i T 1 k 3 V H l R R F l E K z V C T 2 U y K z h h a H A z Y z U 1 Y m J X T T A 2 d i t 3 c 1 c r b X V E d H J T Z X F Y V F B p a j Z h d 2 M y O U N 2 W W x n U V V G K 1 R M M j M v T G 8 y L z N u c V N 4 U 2 w v S H h h Q 3 h a d V p N S E N q U j d 0 N 2 R v M j R m T V B w d k h r b z V O b z F L a j g z O T M r Z z A 3 e H J H U D c w c j l a V E h R Y l J n e n R 3 Z m Z 6 M X V M d G J l Q S 8 w e n l q Q W Z 2 M G l x S l B y N m h 5 N T B 4 T H o y S G V y K 3 Z w M W p r U y 9 3 Q n Z 0 b X c 3 e k p S Y m g 5 R 2 5 a L 2 5 q e T l L K 2 J W T 2 0 z S E o x d V g x b W k 1 M D V Q N j Z t V z V k S S t s U 3 l l Y V B S M U N 3 b D U v W F h E W F N y Q 1 p a N U 5 v L z R v e W 5 j Z k V N N U 5 m K 0 F P M j R 1 d G M v a F V M a D c 2 b 2 V Z e l J h Z W Z l S k d W d 1 J l Z V J 4 U H p 1 R F U 2 Y 3 g 2 K y 8 4 a 3 V Q e X c 1 Z V p 5 O E 1 F S D B B V U Z F Y l B n W i 9 T T n F v N X l C d E E w Y l k 0 a j V R V G F i a F h Y U z l G R W R V W W I z U X R O V k F Y a W l x a 1 k y N 1 l O U 0 k y Q z B Y Y X R l Q j V k M 3 l G W V Z p M 0 Z 0 b l V k K 3 F 0 S H V R b E 5 0 c j A 3 U U t O M V J a Y T V y Z C t t U F Y 1 M 1 A r T F d w a F l Y V X Z U N m s y a W p l M 3 R H W C t 2 M X J w Z E s y a G t B N V B D b T F C Z E s 4 Z 2 5 r c G 5 Y b n h I T S t N Z E Z 0 a 0 N R S l Z R Y T c z V k g x Q 1 F L Q m 9 F R W 9 U a n p H d n R 0 d l I 5 K z R N V E U v L 2 9 n K 3 B K S U k z Q n B p c 2 R q U T Z U V E l G Y V F t e j g w c k J F Q 3 J i W G p u d H Z x a 1 g 1 L z I v U E w 3 S m p a d V B z V G d n V j B h M m h 5 Q l F D Q V F D U D Q x Q 0 J G T T R J S E p W S 1 l t b U Z G R W d 2 M F R N W m 1 z b k R 5 V l R z c X B z N X c 2 Y z V h V V U 1 b W t u R D d M c W R R c 3 J O Y U x G N 2 h D Z 3 d N S U R 3 c 2 l J c X d S W W F H Q k J B Y j Z F U m p n N H h L N m d n S j k 4 T C 9 N N n N n N F B k U H o 2 b X g r Z S 9 4 Q k F M U 2 R 1 c F h i c i t i b F l G N D R G M G Z j Z m l U L 1 F H Z k 5 r K 3 F r L 2 x N Y 0 Z E N z d j S l h E Y k p 2 V 1 l O d T B w c 0 o r W G I 4 c k 1 F e H l w Z 2 1 S Z l A z e G V m W n R 6 M E Z t R T J w d U 5 u S 3 Z B Y T Z t N G c 5 Z W R i M j J M d j h k N i 9 M Z l M v d G 1 Q d T k y d X Y z U V h o e U h E e m 8 5 K z h 0 c 0 d B T E 9 0 S T B s W T Z 4 L 0 x 5 L y 9 H a m F z O G 1 n e m p M d X h i a 1 N 3 a 2 5 T S T l j W H d x M k 9 J U D N L S 3 V N U E o 5 Y l l t V U 9 I R 3 h j S z V 6 N 2 p W b E R G Y m J U e j I 5 R 3 c w R 3 B u M G p G e X V H O T J Q V z g 0 V G J i U m E 1 M X d W Q 1 d B Q W 0 3 Z k h F U l R r U z d P b U l h N D J p O F Z H W G t H e D Y v a G t j a 2 F G d G I v T 0 p 5 d X J n R 2 R m K 1 I 2 S H c 4 S E Q 5 N D h o T k 1 T Z j R 5 Z l N l U G 5 O b j N o M D Z q a X V 1 Y n J 5 b 3 V S d F d r Z l F w b 0 x J c U x 5 O E l 1 Y j h 1 S n B P N 1 p 1 N 3 B Z U n N T R F F h b W R k Z n V K M W 5 Y L 2 1 C e D U 2 Z X p Y M T N q c m h r Y k J O Y 2 Z p U y s 4 V H E y b k J 4 N i 9 Q e E x 0 U V V 3 Q U c y S H p w a m 1 m N D l o O U 1 S S 0 J t a 3 g z b k p m a G Q z V z l T d k J h a 0 U v N V B y S 2 E w T W F E T 2 d I W E l s M X p U S n N t O W V p T D Z s e D Z U a D J C R F V y Q T I z b j d s Q m V y Y z V 5 b 3 F T e G x 6 e C 9 h Y 3 J w S z R P U 2 V z c F p a e X d z Q X Z P Q z c w Q 3 R P S j F w V l R Y Q k F B d 2 p y c X Z V Z V F i Q U h u Y 0 F y O X Z 1 c m 5 S T W J T T E x N b U V o Z 2 F T b V o 1 T 1 Z Y V k J 2 N n d v R W d 1 c W p X Q 3 p z d j g r W l R q M z Z 1 e m 0 x S 2 9 B Q n B K d z Z 5 e n N m T G V U N j h R U H A y e l B L V m E v V W J M Y X l l T m w y Z H U 5 T k J L Q n Z y L 2 E x d X U 2 b F R v Y 2 8 1 L 2 V T d V B o a 0 l Z S U p C Q U t C U U Z D T E N C R k 0 0 S U h a W E N x U 2 V I b n B L e G t w Y U V n V V J l R k 1 h a l l w W n p K S k 9 Y W F d L W E t W d k 0 0 c D h a e T d V S U l D Z l l r S W E w U j R h Q 0 R o W V k y S U N B O G l Q T F F S R V d G Q m h J W U U x a m h 5 N F h K Q W F o e U 1 X b H g z Z G R E c z h Z Y 0 E w S G J x N 3 Q 2 a H F 0 a T J y c 0 9 5 Y k N G W X p H a D d E O F E 0 Z G p K N F Y 1 e j Z 6 U T F K U m o r c T R v M U V 0 U 0 F m M j h i V m F D T G J v Z W 5 Z d G N K e G 1 x W X R x b H p L Y 2 R 4 W j Q w a l R J a E s x S k t y T S s v K 2 V C W j J l N G c 5 Z V F 6 O T B G T n F 1 U G J E d j N Z N T E 4 O T k 0 V D N z S 0 p l M E 0 1 c m x m b E V 6 Z 0 F D O G Y 5 R m N N c j N B T i 9 j a n g 2 S W V O Z F d 1 e n J Q Z 2 Q y N F p W Z U 4 w L 3 d 5 M E t E W E J G c j l V M n F x b 2 d O d 3 F 1 a z d u T G 8 z Z V B L Q 1 N w M H I z U 2 V z V y 9 U T 3 J C N 0 9 3 Q 1 p y N z N L e G 1 a d V h 6 M i 9 z T W N U M D d q e l h k K 3 d X Y X p j L z l k S X p F Y X E z Z W Z P W D R p a m U w N 2 o z R D l k U U 5 k Y m F k T 2 4 r W F Z t Z k 5 J T 3 A 3 R 0 E z Z V A 1 S z l W Z T N q b T V U a z h m U D l v e G 8 v c F g r R m N x c X F 5 Z n R O Q l B 2 b H l L W G w 1 e F R 6 M z N 4 d H A y O F l w W n I z e i t y M D g 5 Z U o z d l B Y Z X I 2 e m Z k S W k 3 N z d p R z F x M 3 F O d 1 d n d y t H T W p D Z 3 Z Q V 0 p 1 W G l G V 3 E 5 M T F i T F k 0 b z d l e n k 5 b E l E Z 2 p 3 O G Z p O G J 0 W T B t R S 9 l Z V l B W F h 2 d V I 1 Y X Y z Y 0 8 w M X Z m Q X J 4 M m t o T j d l d 1 F w R l R J T G h Z Q 3 V Q a V N G K z h t R T d 2 Z j R C Z n A 1 c W x 3 c E 5 E d z h G d V F 6 b W J p U n d j V X Z G Q V R m b l J B M n B S S W R h T n E 1 R U N n d E Q x c T F v R T F n M j R F d X Z m Z j J I Z H R B Y j l s U 0 5 C c j h l M j N S b k 5 x a T B u R m V K R l l T c k d j U 0 l S T 2 F 3 S m F I W F l E K z R H c F p K S X F T c H F n Z 0 h v c n h o T 1 p Z b F d s W X c w Q U 9 U S 2 F x e l Z B W U Z C d n F S b F p K Z W J V b G N n R U R R O H g 5 N z V I N 2 F j S E d K K 2 1 v Z X h T W k 0 2 V 1 N Q a D J C b m V l d m N Y d 1 B u O V U 1 S W x j b k 1 M W G R r R T d y a j V h b z h h c 1 J k Q 2 V r W X V 0 O X c x c z l 5 K 2 1 h L 2 Q 1 Z V p j M W R B W W p Y c j g v Y j N K e X J t N D c v T U N n V U F n R U F q Y 0 V T S 1 l 3 Q U 5 U b V p S b l J v T V F 3 U z R W N G h O U 0 9 K c D R o b 1 R F M H l R a 2 5 T R W g 2 Y 3 d G e m J J T j Z S V U F B Q 0 F B U 1 V S Q l Z C T V N I R U R 6 c H N F V U Z K Z 0 l D d 2 t r S X J 4 U n F k Q V Z F a 1 I 0 V 0 J B R 2 t R Y X p 4 b W d q M j J M N j l u T U 0 x N V N m S H U 2 a U 1 K d H d I S W t G b 3 h l Y U 5 x W G V r U F l E d T d F c 2 5 v K 2 F s N F B r N j Q v e H J t b G 8 y b m F v M m R 5 U 2 h Q N 3 F p b T F X M G s 1 a j I 3 Z 2 F 1 V V Z r c G V Q S 2 9 1 Y m x v S 1 N u b 3 B 4 T l I 4 b E 1 S O G x N U T h s S V E 4 M 0 p B b G x H R T l r V 2 U z d 3 N B S E p v R T Z k S H Z D d 2 g r U W N p a H p k R j h n c 0 V X W G F t Z 3 J L V m l 2 T G F M d D B 4 e W 5 M b E F w O U c 2 L 3 d w Z T R u b k 5 r S j F 1 a 3 E 5 N z J z V C s v Y k 5 l T j A v d l Y 3 V 0 F n Z 1 B L O T F F V E V 4 S 3 Z T V H F O d V h t R n J M a 3 J 4 M z g 5 c 2 N X c k Z Z N 3 J 6 M S 9 o e X R 5 e W 1 a M T h Q N m 5 2 N 0 4 5 M X h F b V h U Z V F h N j Z P Y 1 V 2 e G R 6 N k t v d k x K b D h 1 U V p a b n J 4 d y 9 F W n J Q e j g y K 2 J t R H Y v Y j N R N k R h O D h k e n Y 5 K z N S Z 3 h O Q 2 V Q U E h D T j N 6 O C t S O X M y Q n p M O U F m R 0 V O a 3 E z R F h Q e W V S M H R 1 N D h 3 b 3 J W Z T B o T 3 l T Q T h M S W o z M 3 J 5 W H J w M W J 1 Y 2 F F a G d R d z Y 3 M k g r U E x i N W Z 6 e D E z Y T I 3 b 2 l u U T F R e n J y N G l t c W k y V F d u Z E t w e k N Z a l B y T n g 2 b z l Q c k 5 G c W R R R l h j a 2 h a O F h i Y W g w Y k d D Q U g 4 T 0 h 4 d k Q 5 V D J z b 0 t E U 3 h Z Z k 1 o Z E R w d H V a L 0 Z V e D U 0 d j l 3 N W J y a m p U W S s y M l o 4 O D R u Y j k 1 L 0 R 6 O D J i b W E z Z G h N b G 5 4 O C 9 Q b T F P b E 1 Q d n p z R D d 5 O U R l a T F X a k t 6 O G p n W W U 0 S l d M Y 0 1 x d F Z z Z 3 V G Q 0 9 2 d l F p Z 2 Y z N k V 6 c n F 3 d T Z a M n E 0 e D J J L 0 d v U T h 1 U H c x b 1 p W a F h M Q W F M R 2 Y y W U d 6 d 2 R J V l R Q T k s 1 U 1 F C R G F M a k h Z R C t 6 R 3 R t c 3 p 1 a D c 5 b l B Y Q W R I c T B u Y V B M W F V N d E t z Q n h u a k N s b X A w M U o 5 U z h Y S T g r Q U U y S E x 0 Z 1 A 3 U U d I Q T I x M E x 3 Q j h Y L 3 U 0 M G 1 1 c G p a c G c 5 c U 9 I M F h Z d C 9 6 c n F r d k R R U U 9 L U H B H Q X l s N S t P V 1 N B U U 5 C e D V 1 M 2 R 6 K 3 Z 2 d m F m Z k N p e l Y y V k t n d W t h M 0 N l T 0 k v a z l p O E x Z N 0 V 4 R E 5 r N V J R Z 1 N S S m h v V U Y w N n R D Q 3 N k Z j J j W H M r d X h n V V J T R T l N N 2 Z j U H B 2 d D B r d k p H a F l h U 0 Z a V z N h W F p G d 2 d F Q W 9 I Z 2 N r U 0 l Z Q U l Q U k N S W X c y S 3 g y R W c 4 b m t w Q z B o b U 9 K c D R p N G R n W l R p U m 5 v Q 2 p W R C 9 I d z h U T F F y R 2 t J e l p z R z A 3 e F p D T T J i a H R D c 2 F X T m F O Q T F C c H h O d i s 3 c E F i d F F Z U 2 E v S G t Y b 2 F U V V R 0 M X Z H d 0 g 5 b 0 x E a n Z h c m p G T 3 o z W l Z 4 Z k x I e j l n M n J F S n F I S W 9 V M U J n M U p 3 d k g 4 U V E w e l N Q c l R l a X B D T 3 V x U D d C d E s 5 b j B O M 3 F o Y W R Z S 2 J W U m 5 i T n Z X T z B V N n I y c E d x W j J Q U m x 0 c D d a W k x C Y 2 Z w W k N S d k g r U 0 E r d k 5 1 M T J o a 1 p G b k d n Z U l t a U R V R W 0 3 Y k U 4 d X Z p e m N R Z V R r W l J G U H I w a X V M Q n U w Z l J z a 1 Z w b E 1 H M X c z d l J v b m t J N z M r N m 1 F K y t Y T X F u W H k x a j h N R E 9 2 U G p V T G V Y T 3 V X R G h C d l l k T 0 1 i a 0 N Z T k l U Y 3 Z t a 2 N j L z U y e F d Q c D A 2 d E 9 D c E d U Z l F 0 S W t 6 M V Z k Q W d B L 3 Z 2 W E V 2 Y j c 3 N 0 M x d D N 4 U F B F Q z k 4 e T U v T V p 2 U F B S S X Z Z Z U 9 F W i t 2 a k 5 0 W X R N b W p Y b j Q v a k d N d m J a U H V a K 0 p S c U 9 l U n g 0 Y X g z V 2 o r N 0 p n M F V i V 2 J U e k l y S y t X Q V J B V T V N d U 1 h U k 9 Z O D l Q Y U t u O F h S c U 9 l d z B k U 0 9 I d 2 t w Z E p 4 c l Z 1 R k 0 z e G 9 E U H N Q S G 1 m Z n d T U z B X Z z I z V H I 2 e T N F a X d W N T Y 5 R G F O W D l S d 1 Z J c 0 l y V G p H b j A y b G Q x e D d j T 0 l C O U I 1 S m M 5 e G 1 k V G t P N 0 5 r M l k v d E M 0 Y X E w a k V O U 0 V z e X R Y a 3 I 5 L 1 A 5 S G Z m b n Z C Y y t q N k R z V D A y Z n Z v Q j l S Y 0 J O T k V 0 a 1 B K e W t E W F o 1 Q k h u N U t l N m 5 4 a G N L O V R x a H M w R k N U S m V X N T J K c E t 2 S D V x V 3 J V R m Y v d j F X U 1 Q y R j Z a d n l C U 3 p I c 1 N P W W p o M 3 h h U G Q 5 N l g x W E 9 s O W R U Q z F I b U Z X Q 2 J k V X l 2 S 2 I v d D k 3 V z g 2 Q W M 0 V k V n R U R R c 1 I x O T h B Y T h X T F d o e T A w M T F 0 b 1 p H S X p O a W F B O U d E T D J 3 W i 9 2 d V h W d X p a d W t i b F k 1 c E g 5 V 3 N 5 a k d Y S W l H T k E w a E x 5 M m x v T X d T Q 3 k 0 S n p 6 c V B w N l R u U X R l S j Z 5 U U t C N E o r U D J B M F h l R k R X S T F Q V U J L d D c w a k 5 6 a V k x U E p q Y n V C T E h 4 e V J 3 N 2 t l c E t B V k V a c 2 l 3 V E V S W k k 4 N m F o T H J H c l d a T m d t a m N O c G x G U X h U V j F C S F d I c G t O b k h M S D d h M T B F c y s z Z E F Z Q z J p L 0 5 M b 2 5 Y b E V t d 2 J W a U d I T j h Y c n d j Z k J i S 0 o 0 O W d k W V Z 5 e k d 1 b T Q 1 b X R i d G 5 R S 0 0 w Y 3 V a S D A 5 e C 9 x a F d L O W d z N E h C Z 3 Z P b H V M R 1 h x Y j F X R V d 1 U k 1 4 Z U Z J a k 1 l e W V I N l Y 0 N 1 h 0 d T Z E c l B S Q z V l U 1 N h V m 0 y U V F 5 T k F r c k Q 4 O W h Q Z 3 J C M V d F M V I 3 U 2 R x M 2 N z U 0 E 4 N 0 Z 0 W G 9 1 Y T c x b V h 6 W j d r V E 1 O b z I 3 W U J S M G x h e W J M S X d h R m 9 l d y 8 w Y U w 5 U U h M R U g w S F R v W E d 2 e l Z S Z X R W b 1 B E N H N E W H g x a j E 0 R H F r Y 1 N O L 1 R x W m t j d T N 3 b m 9 3 W T F w U E 9 I Y 3 B Q b G R t N V k w d S s r S E F h Y X p m c 1 o 5 b n l u W X k 2 c G 5 l R m M v Y n I z W j Q 5 K z Q 5 e H o 1 U V J X Q 3 h X L 1 A y O G 1 U e H h N Q l B H O X Z k S T J l Z m o 0 O F d y e j k v T y 9 J V W I 2 Z H l 4 T 2 Q 3 Z U J 2 c j J i b y 9 K W k t G V G h 4 Y j A 3 Z F d l Z G 0 y Y m x D c 3 d u V S 9 M R m 1 F O D h l Z 2 s v d S t o N j l p M U o 0 S D l o M D R R M H k y U y 9 u M D d z d X p Y b D J y M m k 2 a 0 d i N 3 c w Q l V W U j B P d D F G Y W F k a m U 0 Y V d X b l U z S V Z n T k 9 w W n R l U z F X c D F U S U t p S W s 3 T y 9 3 c m R U S j R J R 1 h Q a m 5 y d X d m Z 0 x a e k 5 O Y U 5 h O U V Q d n J w R z U y c G o r c U F 0 R V p s c 1 c v N 0 d 0 b k 1 M a 3 J j M 0 9 C d z R F d V B C e T h j a m 5 h M m 1 k U l N h M W x H d V k 1 O W 4 z b l R k S D h 1 M X I w V W t 4 c E k 2 b W R Y R k Z y c 1 B K U 0 1 O Y l p j W X B P R D Z p Y 0 s w c m w r R k 5 y b 2 5 z b S 8 5 U H p k b V p q c n Y x N F Z G N W 5 w Z l d 5 Q V F W R X p P N W s w V U p T V F E 3 W n R 2 U z d N c E N P b 1 Z v M U d I M V c 2 d m V x Q k F J T G h v e m 4 x M 1 R r d l B i b U J M Q k F K Q l h T T k V N S U V I W l N Q Q m p F Y V J G c T g y V V J T R m h L U X p 4 T W F u Y 0 N q d U 9 M S H h 5 W n l 0 U n F v R H J W W k R a S X N 3 M n J W c F N s U z d w a 1 M x Y V V M c m x o S G 9 k T 0 t M e W F X R X R t T V h M R X N Y b 1 I 5 V 2 l 5 a 1 J 6 U 1 l j Q 1 l k Q m 8 w R m J V c E 5 M M n l r Y T I 2 N H R l R D B 3 Q T h u W E Q z e j k 4 S G 5 z S l d 5 Y j E y T G J z d 0 5 I d 2 1 F Y 2 R s d U Z V M m 8 2 U l l O T 2 o y M T c 1 U 2 5 h W E 9 q M X p w U 0 d t V 2 x W R H B W O C 9 k Q V B I W T F j c H Z h V 2 t w N k t i Z k 5 h N V B B b U Z V W n l h Y n Y x U W 0 3 c 3 p N Y 3 Z O M j J P d G s x N 3 J L d V h P a m N r Q W F r Y U 5 j N X N l N 2 F o c E o 2 c T h C c n N C M 2 V Y M j Z W c D A 2 R l d S V E Q 3 b 1 g w W X h r K 3 V 0 Z m 1 x a T E 2 b n h X S 3 g 0 b k F v O V Y 2 M 2 I v e l k v b 3 d m N j Z 6 Q j F i R k R j e G J P Z l F a W n J s c G s w b W h r c n J r c W h t d X V p a W 0 z L y 9 N U H B y b G V 6 M 3 o x T G l S S l F x d j E 0 c 3 V Q c D F j c V l r b V N 4 T T J U U 2 1 2 O V h J e W 5 N W U R C b 0 d O Z y 8 w N E 0 3 R j g z S 1 l I S 3 J s T V I 5 O T A x a 3 Z 2 d U d s b W 4 2 d 3 N F Z F k z c F Z B b 0 Y r L 2 Z U N F E z U D l K M D F S V D l p R E V X d l A x Z G p F Y X d z a 3 E 4 Z l N z c n h r Z 0 1 K c V h F b 3 h 2 R T N W V j B 2 V X R Z Z y t R V l V Q S y 9 l a U 5 5 a z Z s c V p i b E 0 y Q 3 N H M m R S M k d j V G Z X N k x 5 T H d i c n N O M 3 h l Z k x 2 Z T F p d E x Y b 0 V 6 T X J l d 1 N L U k R G Q W d 1 S l p L L y t n c S 9 y b D F w T k x E M m 5 v M E Z O V U 1 q e X p Y S 0 F p T V F D Q V F D Z 2 F C c W h B Z 2 0 4 T U J r R X B G Z 3 R V V l J z W m 5 Z K 0 d R T 3 h a M G d O d j R r a D Q r Z X d t S 3 B X S n d B W n h x c X l C Y m h S S l V J W H U z Y U 5 D R 3 l S Y m d R d l A 0 Q m F K c T F R T T N O U W N u U F E v Y X Z l S E 9 z U m h p O T h I b n l W U n d u a n J u U 0 0 4 b k 5 X K 0 g 5 Z j g 4 a S t m c V h q d F B w M F Y w N U V 0 M l Z K W n Z r V m l z N D d L Z 2 x Y N k F r U 1 F K W k J r a 0 d u U l p r R 2 Q 4 M 1 p 0 V 0 9 q V l V n a D B X Z z d S S 0 Q v c X F S V G h 2 S 3 d Y a l Q z Y T d Y b X N o M k F K a G 1 m N E N r M W F H T j Z Z U G N w S G 1 W N j N o U G Y 2 W j J E T D R J b E 5 3 Y z F N S U N O R T B 1 d m 9 o M 1 R k S H B O W U J F U W F H S n d J Q U x U R G x a U z F S S E F L c 3 B a V V d 2 N m t S e E N R U 0 N T N C s w W D M 1 R j B t b 0 p H W G 5 4 Z 3 E 2 a z A 2 R W Z N U W J y M 3 l 2 U V h 6 V 2 k w c k V W M W R i U 2 R 1 d U Y 3 e n V 6 b l N u N W F 1 b H p 4 Z m Q v W D E z W W l V W X Z 2 S 2 M v N 1 Z I W H N 0 S l R w a 3 k 5 c 0 x V Q T Y 5 c m w 2 R W R Q Y U x C S W o 1 V F R t V W h J V l Q 0 W E N 3 U 0 M r c V B v N k Z G e X R t N m w v Z X Y v d k J T Q y 9 5 W W N p a X F l Z F F X Q 2 V z V E g y M E J o b 2 F t a H p S Q U l C S F d N R U 1 F R W J s a X R w V j l F d F Z w T m 5 X e G s v c H R 4 T 0 J S a T Q 1 U F p 1 Z W N v d S 9 Z b W t K Q j B C c l d L V 2 d j Q i 9 0 N T A 2 Z G l L T G g x Y j B y b G p T N k x h T k J X Q z F 6 O F l i W j h C M k E 4 Z l F 0 K z M 5 c n d u c G N h a G F C d U h 1 c m V W R m N E S 1 E 2 O E g 5 R n d x N z J E a k h R K z V D V 0 R h b U Q 3 N F Z s T H p S Q l B a R H Q v W F A 2 M T B U c D l u R z h a N 3 Z U S W M 4 W W Z R O W g 3 U U l H d H J a Z W Z u a H Q x K z Z S W D R G Z 2 d F Q W x W V l N W M j B r T 0 J o d z l E N D F J N V F y K z g v R 1 B Q U G M 3 S H Q z b z Z 1 W j k 4 T G 4 r a F M y V 3 l z Z 1 F C M k 1 k a D J i a 0 U 1 Y 3 h y a n B K d n J a Y j N 6 U 1 V 4 S 0 J W V U N D Z X l W U k s 0 T E J J T D Y 1 Z l J Q U D Z M e D h T R n N u S 2 d K M n B B N H N 6 c U k v U U N C b 0 w 1 b z B 6 c U N 4 T 0 9 w R F c y R 1 F D Q 2 9 Z N F F J S m 5 E R F h N W W I w M k R R T j Z B b C 9 4 e l N N M 1 B a d H V z S X U v W W N a Z S 9 C W T V o T T F r c k h O M j h X V E p j T 1 R 0 R 3 J T O G V X T k d z Y V h P b D R 3 V D h M L 2 V D c k t Y c j k y V m 9 W d 2 Y 0 V l Z C Q U I 5 b S 9 E c 2 1 o Z W c 2 V 1 d z d G l j b j k 5 Q 0 J C T U l C S m N p Z W R 1 M 1 l j M 0 l J R 3 p N M k Z x Z D F 6 a j V O b 2 8 v Z V F j c E x B S n R z N X F s S U x 3 Y 3 N a O U 1 3 c l p 4 T G Q 1 V F p 6 U 1 l E W V Z G W n B m d T Z I Q l V Y U W R Y S U J E V U Q y Z F h y e V o 0 M k R Y S W V y R V A w S k E 0 b F B w U G J T N F F Y T T Y w a l l 4 Z 3 h a c T l E V z J H U U N D b 1 k 0 U U l K b k N q c k F q b U p l c U J s W X Z a Y k d Y M y 9 r U j I 3 V T F n N T k 2 a n B L Y m x W R G h X c D l Q U 3 Z t M F R a N l J Y c D V a M D Z k Z 0 t Q M S t 2 Z X J S V 1 V O O U l P a D M 2 S V V P e E x G K 0 N Z Y V R 3 b 3 J 5 Y 3 N Q e j V P L 3 F y U n p S Y 0 V Y R l Z S W k t v T X Z w V U l C Q U l H b 0 t 6 Y S 8 5 R z B t a G 9 O R 1 J J M V l O c m l Q Z T B 4 e k Y 5 O X p t T X Z R R n Q w N n J U N T E 2 d T J K T l B Z R n Z 4 U j R N S 1 l L V 2 9 x R 3 J E U k 9 D c H F r Z z F K a E N j V D h H Q k E x Z 3 p N d 2 0 r N n F x R 0 5 1 V 3 l 4 M n E x a W N 3 d 0 F r R T l F a D d l a U t K a U 0 y b n B P W V N I Q l R X M E 9 R S 0 J v S T R R S X B q Q U R Z d T V O S X J K S 0 N M Q l h P U V h t d G k w T l p h T l d 3 N n g 1 O E N 4 U 2 l N d F d q V V B w W G V Q S 0 h y M 2 l L S m I 1 M W J v Z E 9 K d G R y b W h 2 M 2 9 F a F M 4 O W d Y N 2 9 0 V W c 2 S V N a Z k R x Z 1 d N N 1 p O Y S 9 G O T R h M k d N M E p 5 Z W 9 4 Y X J Q Y U d z M E V n R U F n c U l I Z j N U d n l q d X l N Y j Z x Y m V y T m V k R D F M O H l U d W 9 W N D I 0 d U 5 T S S 8 x S n N P N 2 M w Z U F T W U 9 4 S 1 N w Q 0 p w N m x l T W 1 y d m d i d z d H b n V E T m w r N H N O K z I 3 M V d x a n F N a E 1 Z W k d a b 2 l J e i t Z V W 0 4 Z 3 V L e U 0 4 M 2 t a d G J T R l p P Q W M y Y m h Y R F Q 5 V T R 4 T n p N e m o 4 S 2 k 2 d F V S O G Z Q e k p 2 Y n d 5 U X I 3 Q i 9 i c m h G Y n I z U G h P e j h 3 b D Z Y a G F 1 Z U 4 4 Z l l 4 M D d k d 0 t n S z A 3 N G l 1 Y 3 I y T l V N d 0 l E Z m F 0 b G 0 w Q 1 F 1 W G 8 x e U R K Q m d 3 W T F 0 Q 2 1 Y U F J h T F h l e k Z D Q V Q x e U 1 C K 2 5 a a j E x V E p X c k 4 3 T m x G d U h O Y l E 1 Z G N K d D k 3 N U R h b G 8 y Q U E v Y 1 B a T E p F M n Z m S 2 E w a F V C U 1 Z t Z S 8 v d 3 N h d G N V U z J E T 1 B s W j I 2 a m N X T y 9 o a m F y U 3 J i d W l P Z T V W N z U z S G E 5 Y y 9 K c U l B S z R I e E 8 2 O H d B M n p 1 V 3 c 2 e E 1 0 N z h 6 N D d w N E F O S m N M W G d k a m p L R X I 1 M F J W K 3 Z s N z B p R z V E N 3 g 1 U j l P M 1 p u a 1 p C b C 8 0 S H J x R H U w W T h Z Z z N Y c F F n d 1 R i b X B v V X d U M W d H W H B J Z 3 d q Y W p m R l Y w M H B L d G 1 F c z l x R U N D W V F D Q z R 0 S E V W R k Z N Y k c w Z k x C Q i t 0 M E h l O X B q M l A r W l M 1 c W Z p N z Z x M G J V N l Z y L 0 p L e H J s N k 9 r b n I 2 R U J E Q k F C U l h R M U h l N l p C V j I 3 V W x n d 2 F L T j N E e k p 1 U U c w Y U 1 r V 3 Z 2 d H h O U 2 F U c G N M b m Z R Q 2 p V W S t m c n h k R n h S W l g y M W R 6 V n J C b T N i N X F M V D M 5 Z 2 J G O C 9 N V W Z G Z l l 2 b n Y 4 O H Z p V V p J M 2 J z U E 1 J S H N 4 W j d D S F d L b 3 R L d W J S T S s v M k F h Q U 0 r O T h q M l N K S G 1 V d F Z N V W x U Z G Z 2 c E 0 r U G F P c V p a d E F j S G J O R 2 d K N z l V Y n J K N z d M T m p S b W k 1 V U F Q K y t H T m t N Z 3 V H d 0 l E d 3 V p Z G F 0 d 1 Z x e l p l O G 1 M W U x t N W h l e l l u Y 0 R n Q V o z d z h x b 2 J 4 N 0 p M R V l 2 R n h w N z l 4 N G d J Q z Z K V n l 6 Q l h l K 3 p o a z Z 6 N j I v a 2 N k d m h J Q 3 N 0 V z d P Q 0 9 X N F k y b E p t Q 1 N 4 d 2 h n Z 2 5 j T U Z s S 3 Y 5 U m R q d D V I N l p t N W J O a H l p S T F i R G h F Y m 4 x e n V H R m 1 X N k 5 D d U 9 i M T d 0 S 0 5 Y V E R z N n R H d G V y a W V w N F B K R z M z O E l 4 Z D k 4 a G x K W W d P d 3 J 2 a 3 o r b T F I e T g x Q X k w a k N P S H Q r Z 2 R 0 a H R E a V J a Z 2 t v M j h B U U N n Y U F o e U 5 1 e k I x U 1 Z 3 R D U 5 N m 5 3 d D R 3 M j N Z Z D I 2 a W N J b n A 2 R W Z N e E g 5 N E t 2 c m Z N M U x G Z X Y 2 M V Z p W E x V S S 9 l Z 0 x H N j I 5 d W F I U G N P S G V u a 3 V 0 W k J M d G w 4 a F Z z M l h H W W I z O V l T V X k z M W 5 T S W F r Y l h 6 c T B Z T z d J U F B q N 0 d r a D h E U n I y Z U Y 5 L z R r U k Z E Z T N E d m x C S D Q r M 3 U 3 b 3 J U S 2 N z K 1 U 0 V X l l T U J p Q W t 5 b n B 2 U E h P e j d 6 O X l s M X M z Q n J M d m d O S l B Q O U U 2 Z T g 5 S W p 5 U U l R T z d l T X l 4 Z l B W d X Z 2 N S t a Y m 4 y T H Z 2 M U p m V D Z V c 2 Z F T j k 3 N W 1 l U l R H V z V q S H J y b l d x N G Z Y e H E 5 a z V 5 U 3 d W M F B m V k N 6 W D R 6 Z 3 N z W m V V R U J 4 W W d L a D A 2 Y z N 0 Q 2 t D d 0 d T e U V o N G l V c k l K Q l B Y S m 9 Q N m Q r S D d l V 2 p a d G k y T l F 2 M D R O Y l k 0 S E d a b D V 2 U E x X V D h R Z l B Z V 3 F x d l N L Z W Z x e U V j R m V m d X N u d H U w N G d 0 V n E 0 O W t u Y m 5 R V H d j S k N n O U R w d E 5 o S 0 h J R 2 J O U X R 1 S 0 R N R i 9 3 Q 0 V D S G F 4 b U 0 w N F V r N m c 1 R 2 F o N X V h Z z V P V 2 c 1 d W V o R m h l a l d r M W d O c U 1 X R n p X M G x k V 2 1 O Y k M 0 N j d t a l d B c W Z l N l F C c m F r W X l k c 0 h q R V l r d l J l U 3 R 6 Z V N m d 0 J 5 U U J C U 1 V C Q n l Z R E N h W m k z Q m F L e l d Y S 2 Z P W k x G K z g w R T J i a j F F d 3 J F e j V Z N 1 J h R 1 J p d X J Y a G l v R m R H T l M v Q y 8 2 a X J w Z W d H a G l 2 d X d I V F I y L 2 o 4 O H h y R F c y S 2 9 B N H h m Z l F X W H Z j K z N O Q m 1 n T k R p Q l F M Q k p V c m V y b D F J R 2 c w Q l B Y d l Z 5 M 3 I 2 L 2 9 Q U T l l N k h k Y 1 Z T a W w 3 N k w 3 c H J S c U 9 O N m 9 R Y 0 V s b 3 Y 2 e m N r U 2 t Z Y T l x U H g y R l l 0 U m R 1 O U p 6 N H Z 2 d D F 3 d F N v c k l E d z A w U F c 2 U E d H c E x w R m x t Y W Y r T T R u N 0 g v b U U x L y s z Z 0 c 4 L 2 U 1 U j J i W n J R c m s w V H Q z R l d x e k 0 3 a G 8 r U G t V Y U 5 L b l p t Q 2 d z S k p D e k V l V D B P a H p O Z G V z d m 1 v Y 1 F l U G 9 s Z X I 2 V n R t d 2 k z O F Q 0 K 2 5 u T j R Y e W F i V 0 l K T G w v e D l U a T k 2 d j g 1 Z H F 4 Z 3 B x Q T l N S m d 0 R 3 I 4 c z d L N D l B V U 4 5 Y 1 A z N F F D e G R 2 W n N X c T N a Z W t D S m F m W D h 6 a E l 5 a 0 5 i V W F E c 0 h 0 d m 9 1 d T U 3 S H h D U X d M N D R P M z c y Y k l 0 a m p h U k V W d 3 h X T n p I Q k J V a l J M Q U x R T W x N e D N F M E Z u d j h J U n d u a j R O U 2 N Y M G 9 R Z D J n R m h k Q m N S R V Z 4 a n Z J R 2 p T d F d x T n Q z d 1 Z 0 a D Y 1 S W p k M j l B V X d t S z Z z M z d P U F B G V H M 1 Z X V 4 M H V W U G 9 k Q n A 2 U n J k a n l J Q X V E T 3 J m Q 1 I v d j Z v b H F B c 0 U 1 N U 1 i Q k d F Y U 9 4 Z l R 0 T E x 6 d W 1 0 c l E 1 Z 2 p x Q U 5 Q c 1 R 6 Q 0 1 t W W d j M k t o Q j d V a E 1 T b l c 2 M V V z Z 2 k x e l N B b 0 h n R X F Q Z z B F S D h v c V B y c k I 1 W W V V a G F M W W J S N D l F T n V S c m J 0 a z J Z W m 4 4 T X N v e T J T M 2 Z r c H M y U i 9 R T 1 E v Q U t R L 1 A y U k R Q K z h a e n p W W W t i T n o w Y 3 R 5 S E 5 H S k t l Y 3 d C N T d B Q U J 0 M S s 1 N F R m L 3 Z K U n V K S G g 0 V 1 J K U H d S c H h K e T B L d n E z K 0 J y a 1 h 6 V U t Z L 0 1 K Y k d K Z U t X e V d U e E d I U E 9 v O W p 1 V U 1 y d G x 5 U U p v O U d a T l N N d F B R Z H d w b E l I e U R 5 Y l I y R 1 J H Y n R k Y 2 Z Y c H R O b 0 x x b E V S Z X p q W l R T a k 1 6 U 3 Y w R 0 p P Y W t j d k I y Q k 9 1 N D R 6 T T N C c X Z J N 2 k 4 S 1 l 5 T E J j Q 3 Z t O W c 4 d k J R b 0 5 s a 3 Z t d 2 d Q Z 2 V C U 3 d k Z k h 5 U F h Y R G V U N 2 V X d F p z W G 9 Q S T R i M W F H a V R C T l d r U T F R e k 9 r U T F h M m d 6 Q l A 4 Q W h B a F d U Z F M 4 S E d 4 N 2 Q y R G Z 2 e E 1 s T T Z Q c U V 3 U U 5 p K 0 x B a 1 p T Q U l 5 a 0 J 5 M S s v S V l l R W 9 1 M 2 V o e V R m c G l 6 W m R K a j F t d z l o d G x n O V R 0 U H J k Z l N P Y W N l U W d W M F k y S 2 N U W G w 2 W F g w c E l R Z T J p N 2 R R V k p U M E 5 5 M S t M T V Z 4 N 1 h V T 2 J J N m h G T E 1 0 K 1 E 5 T z h K Z G 9 P b l J 2 Y U Z B c U x 6 S n d y Q 0 5 J U U c 0 b 0 N n V U J R R 1 V X S m l R U V B I O T R n Y T h 0 K y 9 o a X V H W V h o b W x F b 2 1 l b l k 0 K 0 5 3 N 0 4 r T n J T Q W Z 0 Y 0 F w S W 1 I M W Z D Y T g 1 T k h y b l N L Z W 5 6 K 3 l u e j l 5 M C t a N D N Y W T N j d k E v S T l x d F I v Y z J u R m 1 l e m R t c 2 d n W l p m L 1 R J M 2 d E O C 9 z Z l d T d X Q w T F Z t M m p T W E x 0 b m 0 w e T d M R X F p V 3 Z B M 0 R y U G Y 5 e j Y 1 d i s z O D l k c j g v M W R X a m Z u R S 9 m Z m F q R 2 R q N y s 3 T m N l Y m U z Y X V r Z X Q v Y l p r Q z c 4 d D J W T G p 1 U V d D Y 3 h U R X h X R U l D M G Z m d U h G R G 1 5 S U F p b 3 Z O S W t K V U l H Z 0 F y a D g v a U J X c j k v R H B s M H R w M H p x Q 3 R x M G p x a j d w S W l r c 0 5 M S G t 6 K z F z M k h 5 S T l N e G N U Q 1 l y a l F K O T Z S R F Z u T W N l b V l D c X F s e D M w N n N l N T k x d 3 g 1 c 0 F E T 2 p Y a 1 Z l Z n U 5 M 1 Z 2 b W x y S E F 0 L z M w e E N r a l B M V m V l T 0 x a a D Y 3 K 2 d L M T k r d z Z S Q W Z m L 2 t I c X F y e W Z 3 K 0 9 Z M 0 J K M n V h S z J z K 1 J t c G J O c j c 5 d l p 0 Z m V S R E x Q N X F L c U V C W W F T S i t l V W R 3 d 2 Z o Q W h J U U Z 1 N C 8 v e j F G Y 2 N P S F F j Z 0 l u a k J u R E x E V m N 3 K y 9 1 V m J O O T V o T U l p R T A w a W d o a z l v a G N U e G c 1 d 2 x a d T V i L 3 B I S k I x U G M 1 d m 4 5 W m t M Z U g z b U F u e D h q Q 3 h a O E F J b W s 0 V X h O N 3 p z N n A v N T J s M z A 3 T j d P N 1 p 3 R G g 0 N n p l T m w y R H N X Z E l E Z X Z D T D F l U z R 2 b W 9 W d 3 h z R F B q U n Z W e k 9 U V 2 R Z K 2 l Z W j F 5 d l g z N z J O a 0 t E Q S 9 o b T d r c m k 0 b E 5 3 T 0 J R N m Q y e k J n L 2 R j U y t 0 V 3 B m O C 9 G R V Z s N i 9 i R G J O b 1 d 5 N U d F M D Z T b T V h Q 3 F L a E h o a l J n e X N E T T N U N 3 J D W X g x Q i 9 T T k V z T W 9 3 R j J N N 3 R B L z d 2 c D A 0 V G h 4 c m F H c 0 V G N E d T b V l G M T F W S 2 F x a X B E a W p R N H Z I V n N 0 M n N w Y 0 V n W U R Y c j Y 5 b 3 h p e U 1 D d T l P d l Z Y b n d 3 Q 1 d v Z C 9 W W F h Z S m 8 z Q j l 2 T 0 x l a D Z E M m h v Y 3 d T M W d I W G J K d F N 6 R 1 J o d X Z M M 3 F 3 Z l h F d V d 5 S U 9 w M j R 0 U X N F Z 2 t z S F I z R X h s c l E w d k Z 0 R k 5 y U X B 5 Q 0 Z o N k V Q Q 3 F o N G 9 x S E 8 2 Z D J 2 T j B 1 V T d P W E w w R k l s S n F m V 3 k w W l I 0 T E 5 Y d H V H M m J D T H A x Y m N Y M E I 4 W j Z q S F U 0 S E 1 5 Y S 9 T Z l J Y V n N 6 W k l D b n M 0 d D B Y a j N n S 2 J j T 2 8 y b E V v M 0 p y Z 3 M z N 2 R U M X B H V G s x c 3 R Y T F c w O V l T Q 0 J m Z m Z J S X V q T E 9 M V X V X Y l N j N 3 Q 0 Q n Z m M W h G N T A 0 d E d U e X d D O W R j M l o z R F I 1 S X B M R E l 6 N W R h a E Z C Z G J l Z W V q U l N K O X U 2 R G F G T V R H N H R l b D R a M j Z C R 0 N 4 M k Z C V k Z X K 1 J o V V l n c U h k O G Z Z e T g 4 d n p 0 U F B E S X g 4 e D Q 2 a X Z l Z S t 1 K 0 9 u M C t 5 Y 2 p N N D V I L 2 Z r N 2 0 y V H k z O X Z U T V h O S X p j M 2 5 v M 2 x F M W N z e i 8 v c W M x e l B s c G p W d m J y a j B K U F A 3 Y z F 5 Z 1 Y x Q T M v K 0 1 z L 3 l N N T J P a V I 5 K 3 R V e W w 5 a F Z V V H Z B M 3 h z U E 1 Q U D l o U j R w Q 2 x O T 1 p a S n l L c F B s c T N m e j B 0 T z M w S 0 4 3 M j N M W H p N a 3 A 1 S 0 g v e k h L N z d w U E o 2 Y 3 o 2 Y W h r b l V 6 S 1 l N V z F D d G E r N U t t W j k 5 U 2 N M R j I 5 e W E 3 U G J I Y 1 F m U 1 N I K 1 N B c C 9 y Z H J E M j Y v Y 1 J l a D V v d D A 1 N G 8 r b T h O c k 0 r Y T R N Q W V C T X o v a l l N M S 9 6 N 2 F 4 S E N R e j B k W T Q 3 a 3 N J T H I 4 L z F P R D g 1 S l l P N T h 6 U F l z K z h Z N z c 5 M V g 3 M m 5 B U m U 0 S T N i S 3 l r T l J z T y 9 i Z 1 d Y Z E N 0 V H N y S W E y U m x D T F N K S k V G M S t G T H I 0 V 2 J s W l V z a n Y z c H R Q R W N S a T l 4 S m R F U W Q z a W R m T V V 6 T X Q r Q n l S M H Z m c z N 0 R G 1 D a T h D M m Z S T k t h Z 3 J H U z B n Q U 8 1 W j B C b F Z W a 1 N S U k d F d 2 d F R n h h R k I w O U N v Q j N a T U 9 M W U l K T G g 4 S k N F N U l F Z X I y R 0 d V O T l 4 Y 0 1 Q a k d I R T B M c E x Q Z V J 3 S 0 R 6 d 2 Z 4 K z d 0 Y T F a K 2 d h d F c w V z R l Z k t l d z J x M U 1 X d j J u N 1 N K R E d m O D J L c W Y y O E p D Q W d s d T d B O U F W T n V t Y m p Y Q k F 2 e T l Y U 0 x Z N G 1 Y Y k t D Z 3 d 1 W j E 3 K 0 t o b m p Z O W h W O F l 3 N 0 1 v W W o v W k p F d 2 F S b F Z Y Q T V D b H Z N d T M r T W J 6 M D l D M E E r U G d Z Z V A v V E p X e m J P W X Z Q U H B q S y s y L 2 R W N l h O Q W d H Q W F y Z G p U a 2 t o O U 5 w U k R X M k t B Q 2 d z T k F Q T 3 p Y a U J R R k Q v d E c w Z H d S T 1 B U d U x U T C 8 5 Z 3 h s T m Y 4 Y 3 J 6 d D l P O W E 5 M D h 3 L z R 3 Z j Y x T E N B b 0 0 5 R 1 h p d U F I N C t o a E p U Y z F o d y t h R E F P a j F X b T R Z U D V q Y y 9 F S l d y Z D N y T 2 5 m c 3 F M N F k 5 W G 9 p V 3 p t Z H U v W W R U S E l U d 0 h 4 O H Z P a l d 1 U 1 U 1 d V l Y R U h 6 M V Z v U T F o S V l F d X N T d X N U T T N X a X R y a m o 1 N 2 l 6 W G Q r e H V G U U F Q R H l N d E M x Y z B z Y 2 R v V 0 R j U 2 V 4 V 2 0 w V U Z a b D U 4 W T B m K 2 V i V F J 6 M G l 3 c 0 F w b 2 t t U 1 J I V F g x a G l O T 3 Z Z Z l B J N 1 o 3 T X p L c 0 d 6 N V R v W m Q y W j F 1 W F N J W m N Y V V B 6 b V l W O F B 1 e U x k a H N 6 a k p F L 2 Z w M G 9 I b V R F Q X l H c X V X T W h i O X Z j a F B B Z 2 h 2 N z B 5 R 3 F H Z G s 1 a G N U R k p 3 T k 9 r Z X J G T i t Z e T Y 3 M n A 1 Z T Z s e l B 0 b F B Z M G E r Z E d w Z l h Q a W o 1 N 2 l i R l k r N E t 6 U n R t T E 5 Y b T Y 4 Z n J E Y i t P a X V y W W 5 w M X B x Z 1 F G O U 9 u Y z d p O T J W Y n N k b n N 4 T V V u c z J i Z G Z w R m 1 z N E V S S W x o W m h Q a D F X U k V z V 3 d r K 3 Z C b k h a M G V 3 W H p V U 2 J Y U l B r S V V x T D Z n N 2 p L U E h Z N W 8 v Q i t W c 2 h r a U 4 r Q S 9 G c 3 V 3 M z F L d 0 1 q S k 1 2 S F F F T W 5 K d U o 1 M E x C W k Z r S V l R S 0 I 0 T k t o K 0 p n e m 0 0 S j N a T 3 N H d G t S d 0 t a R m Z J Z 1 F O d l N L R 2 s 2 Z l N t Z m 4 r c n l 6 O G Z U T l Q 3 e D l U S j V 0 T n N p e n h 3 b E 0 z Q S 9 E W H F s M 3 M z S j N n M X E 4 b 0 t x c X F 1 a D J E c z l 6 b X V Z M m V j M m d x c U w y W m N U W V B y V m F E Y n l V U l d M L z h 0 b 2 4 w a k Z 6 M C t 0 S 3 Y 0 W G E 3 Z T M z c E g r Y X R a Z j d D R F J Y T 2 N j N j J M N z V k e n V 6 d l Y 3 c m F I U T R G b T g z T 2 J m Z S s 2 M n J y M z d z R H p 6 M T V V N F Z 6 Q 1 F T V 1 Z H Z U V w T E Z a M H d h M l J B Q l F W T 3 o 4 Y l B U M U Z T S 1 l R T k J R a k J q V 2 d 6 Y X R J N W p 4 M U p j O D l 2 U l h S S G V O N U k 1 Y m h 0 W D Y 4 O G 5 K N U 5 K U 0 9 5 T 0 g 5 d U R X e V Z l N m p 1 K y 9 l e V N n S X N z e U Q 5 N T d M W W 5 I V X Q x R X N E d H V 1 c H B H a l V w c m p j N y 9 k Y j N y Z G F O R 2 Z u e j h 2 d 2 N K R H d z Q z R L Z W Y x L 0 Y x b W V l R n N y e j A 5 S z B z K 2 1 N e n N p U X h Z Z X p B S 3 R 2 b i 9 M V G E 5 V n d V M 0 5 p Z k Q y Y y s 0 R n J u W k h J N l U y Z D h o d G x z c G J q W X d x K 0 x O L 1 B R d m V V N 1 d M e j Y v T z M w N z l N Q m N B c F I 5 e i 9 5 a V N 2 Y W F 1 W G F 2 W F R y R X N t a 0 N Z T U E r S F B W V H B j S U 5 2 V E t h S z R l R W w z d W 5 H V 3 g y Z X o 4 c 0 d D Z D Y 3 a G 4 5 N 2 E 4 O H R 4 d H J z e G Z L O W J z W W V i N 3 Z 3 S n d O T 0 U w M j N i R T A 3 O X Z S N D k 1 b W t R M D V 0 T j N I O E x m M z V 2 Q 1 F o T j N Q d m c r T 2 J u T y t x e H h S N U p k N D R L R E E v a m l 3 K 2 0 w Y m V Q d V d H V X d h c G s 3 L z I 4 Q W R 1 d y t L a 1 N 3 Q m t h S V l D V W 9 w N U 1 4 T D E 2 Q W N z Y l R F M C 9 3 N z B i T l B v d D U 0 V n p r N 1 J z e G p y a 2 V 1 V m 1 y a G p a S j h D L 0 c 2 N l l w V 0 5 l d H d 2 V E 5 M T H p 1 b n R y U T V n a H F n R 2 4 y S j J o Y X R N U n d p U W x n T G x R V k p B b E p L b j l 6 V G l B U U N C c U N v c 1 F F S k o w T 1 E w U j R R N X N p d U l R b 0 t D d 0 d J Q 3 d z a 0 V l b l h j Z W 1 i W E h N K 2 1 J c G p 6 M z l G U U R S W F N Q c D N y V T E w V j M v b j c z N 2 p t K 3 E 3 a D Q 0 L 3 N u c 0 h o V G 9 Z S T h D W m U 4 T m d y S U V r Y W 1 J b 2 l J T 1 V G R W Y x N l A r M 0 h z U D N J c U R o N k V n Z 2 9 p Q X l K U l J s d X h S T m d Y S z Z L Y W x P K 3 Z l M 3 g 5 c F E w T l M y a U p 0 T 3 M 3 N z l l S U Z 1 Z k 9 r R G N u T l B k O X p 2 a z B J Q 3 c x M j N H Q z V X a H F O a G 4 1 O T J n S 3 d k L z l K d 0 R r S j l z R 2 5 D M W k 1 W n J m T G Z 1 N 2 0 y L 3 J x N D R k c D R X W U M 5 d D E 3 V G h E W n R B N W F y U W F k W G t k e V N n Y W 4 0 N U l j b z V z T E R M e S t Q Y z g r Y 2 F 2 a j h U O D d q L 0 x u e W g y T 0 Z q b G R P e m N u T 0 1 q U D d m U F l 2 U y t X O W R I N z Z k c T V H U W 1 K N l p 5 U F Q y W G M 2 R D Z F a G J y L y t Z U 0 h o Y m h k T G t T Q n Z I a j d 2 R E h l Z F Y x Z j A 2 T D h a V 2 V i Q V B E M 2 x V N D F R b m h T W k p N S W Z w N 3 h M R F B u c k 9 L M 0 p W c 2 N 5 Y k N D Y X h P d 1 g 2 d j h H K 0 Z o T l l n N W R C c U E z N V p z d 2 N 2 T H d J M k R 1 a E J h T 3 l o L 1 l H d k p C c m R h c l R i M j d E d n B l R H h t U k c r b j Y 2 Y n h 0 L 1 J q L 3 F K b 0 1 q T n p Y U G F 0 V l N 1 U X l a T 0 d s b W k 1 M l d 4 a D k 5 N U x V d 1 d O R z k z S D Z U d 0 5 H N F F 4 b 0 g 5 N 2 x 2 M j F I W U F k d T U y d n R R c D A 3 a G p w U 0 l B Q k 5 L Z 2 Z T c S 9 1 T F Z r Z m J h O S t P M z d p L 0 J X Z m I w b k V I R H J 0 O U h 3 b l R 4 c n F O U F h O a 0 F H Z C t I b i t l c z Z l U z g 2 U D l i a m J K T m p J W W Q w S k R Q U U Z 3 T i 9 m a D U 3 Z G 9 2 a H o 1 U T R B M H Z P V F l R Q 2 h 0 W U 1 J c l I y R X p h W n c 3 T V I 1 e n B 4 T E p q N y t B d n R q V G p 1 M n V i e n R w U 2 g v M V Q 0 S n B t W m V 4 T F I 4 R W R a O X V 6 d 2 R p d k F 3 N W V 4 c G N y N z V H S D M 3 e m 5 n T k d Z a 2 1 N T G o 0 b l l T N E N z Y i t n N 0 F l T 2 t E M j J 5 L 2 c 4 K 2 l 6 Y U F N Q 1 B S M l N 1 Q U l s N H l L N W 4 3 M k w x L 0 F 4 N k t N c T V u d 0 p X V m 0 1 N k h S Y U Z C V z A w a E p S Q 0 Z H Q j V K N D V n M T l r V T A r S E l T c V l n c G F B a H Z 6 R V Q 1 O G V y Z W p U b 3 h Y U l d 3 K 3 l k K z h K O X V 3 L 2 1 k L 1 d a N D N M d m 1 H a E 5 l a l F 0 a k h Q U E h I T E 5 Z M 0 p h R F R 3 N k p U a F J h N C 8 0 a 2 5 W M X d B Q U l B Q k p S R U Z V Z U 9 R T X k v T n Z m R n d 1 T V N t T n R S d j J j Z T l k Q X d G b z E 3 b 1 J N M z l h d z c w U F R 3 T W d x a 1 g 5 S W 8 v Y n J Y T n p 1 b l Z 1 N 2 5 n Y z F i d 2 V V W V d T Y k Z h c m p i M E h Z d m x 6 e F U 0 M m J E c E E 2 N m d H d l B q Z j h h U 2 x a L 0 g w Q 3 o r d z V L L 3 Q z S F h i O V F 3 Z T B K S E F R U G Z K T X l H S 1 V s Q U o 1 b E 5 Y S 3 N F c W d 1 d 2 N h W W N v U k V Y a D c r Z k 4 x Q 2 s z T T N a V U g x Y X M z c 2 1 L M W J 1 W X V k L z E y c V I z a j F h O C 9 1 S 2 R w V D c r c m F Q N 3 N H S F R m a X d X R z J h e m h a b j V j M 3 A x N m R T T S s r N G F U U E 5 t S l h 0 Z l R r b k 5 j S n F 6 c W 5 t a 2 N 6 V 1 N W c X N o U E R U W W J S S 3 N O R k l 2 W k R v c X N n Q 2 F O c T N q c 2 s y R H V y V W Q v e T R x N m R P a 2 9 X c 2 I 2 b 2 h D e W J T T X k 5 c E d Y N D J F e E h U S H Y 3 V m F q Y U 5 0 W k d I M T Y 5 V n l K T U d T V X R K Z D F n T X V n N 0 J D Y W x 5 c X Z y T V c 2 a F N R b T J 2 a X g 5 b X J X T D V x S j d t N U p y Z k h N b H N z Y n B l T D h s T 3 R r M k R X b U Q z a y 9 U W U h U T 2 J p T n h i V m h u W H Z U c X l I O S t N e i 9 s N T B 6 V n A 1 T 2 h 4 U l J l b G J 0 a 0 V i R m t I Z T d P L 1 F o Z G Z C T 0 h 3 c 0 d t U E p K e j B W W l U 4 M T V X R m E r a H R L Y 2 l J K z k w O U Z H M X h 4 U j F N Z l B 4 b V A w V 2 d n e j J T U m V j R 0 V F Q l d L S 1 R G U k t n e U V p O X c 4 K 3 c w Q 2 c 5 S D U 2 M m h C T W d 3 Z 0 t 6 d V A 0 N 0 h 4 W k d Y b m N x T F F x T 0 N z c k Z 6 Q 3 c 2 L z l a N 0 x C b 0 d Q W W t L N U Z y e m Z x a T B 5 Q 2 J k d H h C S D g v Y j R Z T n R 1 L 2 Z y a z F q Z n A z M U h H b n B X Z n c 4 Z n o z b k V 5 K 1 V L Q W F M e G N x c H V D V E 9 u a z h o O W 1 R Q 1 I 0 N m V K Z V p 3 S E h s N V p z S n F C e l A x Z 1 p z W W N W T V B k R G 9 0 L 3 Y 0 K 1 R Q L 3 N V W D Z j c z R y d l o 2 M 2 d 1 N W t y a U d w Z W o 4 Y U 5 3 c W t Y V V J O d m J 5 T m V Y b n I 2 O T I y S H d W Q 3 R 2 L 2 F M S 3 p B b E p B R G d Y Y i 9 v U k s w b 1 B 6 a z U 5 d m R H S H g v N V h p a E V S U k V l V m 9 P S k V 3 W X l j Y 0 p B R W h M V E 9 I N H k z b k Z k a 3 B X V l M x W i s 4 c n E w b W p X d H c 1 Y 2 Z Q Y 3 d Q c z F m e X o 0 N m p q c m J N T z N Z Z F k 4 K y t X R D U 5 Z j R y V G 9 K a W l G R T Z B Q V h o N 3 V i N S 8 1 S m 4 r Z l F L b W N O d G 9 j R C 8 0 M X F a Y z J x Y W d 3 d j F 5 Z W 9 O c j U 1 c n N R b 2 t q Y j I v R D F Z Y m 9 v R G p G c W 5 G N 2 o 4 U m 1 1 N V R R T S t p S 3 V F N j Z i T C t p c H A 1 N D Y 4 U D V i T m w y Q 0 l D S T h C Q j Z k S X V p W G t S T m t s T F M r V 1 h o e H R J R k w 4 c E 0 5 Y n d h V m h S T X l 4 Z G g y Y k s r K 0 c x R j l X U X l r e n Z 6 R z R 6 O W g y Q z h Z U 2 h v c G I y W X V Q Y T B J V F h 4 d m Z j a H p G d W p 5 W D d s S 1 F 6 O U J 1 R j E 0 d 2 h Q a H l V Q T A v T G Z z V 3 h j a T l l U W 0 v R y t h W l N u d 3 l t U m d v d F N t Z H B R Q 0 Z H U m 1 C S V R D V 2 h k T W F 0 b 2 h l Z G s 1 Z C 9 v d l Z K e X h 0 L 1 A y e k g v U m t G a X J L S W F N Y X d I S G R v M W R w b 1 B M R G p Z b i t C Z 2 Z 3 S U N m Q 0 N 4 W k 1 m S n l 6 U H o z e G Q v S k R N e k I 0 T k J S O V B H R V l 3 W T F w M G V Y V n Z R d G 5 W a m w 1 c 3 Z R V U Y r U E R G M U Z K T W 1 E Q 1 I 2 e T B G M j d U b k J Q e n V P c 2 l R c E R i R F B n V E h v Q n B s L 1 F o V E 5 s S k N B c 1 h a d E 5 Q c n F l V 3 V v b 3 N u S n Z 4 S H M 2 e X V W W U V K V V J P R m h O U W d Q c T N I T n J r d W F O b 2 5 n N 1 Z j b W t w S 2 F 3 Y 2 8 x d S 9 q N T E v W G s 1 c H F 3 V 2 0 w c 1 d C U m Q 1 T H l l U 3 F G a 1 U y Q 0 F y O U 8 2 M D J l U 2 F k M n l v Z U 5 4 Z G 5 Z d U N T V W N q S E 1 s S V R V Q z B H c T F L S X E 5 Q X V w M F h C T H Q y a m k z a E R 3 Z G Q r b U N w M D R S Q T V Z U 0 V 0 S m N s a D A 3 Z n M 3 e D c 0 Z 3 J E S F F x T 0 h k e F F t c 0 Z P Z T F 6 O W x 3 e U R l c U h P c G F w c X N x W n N 5 b V h Z b z I 0 K 3 J i Y l o 4 K 2 x P Q k p n d F d v R z h 2 M F h q e m x h T H k 1 Z C 9 z O V Z I M W R j Z T l Y d l N z Z H N K b m Z 1 R D l p T 0 h m S j B K S 0 l T T U s 5 Y m d l M W N I R D Y z M 3 d k U 3 B T U E t p T E Z I S D R 3 O S t t Q m V 0 N H F z W j Z m a U 5 l W U 9 k R k d 0 M E F i O X U v a 3 Z S T 2 t v N l d s W W p 4 e k F 2 S E F 1 e G d F M z R 2 L 3 l 1 N T R P c V Z R S 0 x n Z j F P c 2 1 D Q 1 N F c U J s V l Z N U 2 N t W X F 4 V n U v a U 5 S Y l d T a z E y U U J L d F l u M W x G d G J B Q m 5 G b 0 F Y Z T Z U T H h l a E s r T H o x M k t 4 M G l 6 e X l p M k 5 v c m N j W k 0 z N l B U d z I 1 V 2 J l Z m U w Z W 9 q Y 2 Z Z T U h p V F p 5 S 1 M r S l V Y Q k o v L 0 x u T n N X M l R S d U Y 4 L 3 V H R E F J e S s 0 M D N N W n F 2 T D h Y U T Z M U T g v Y 0 J Q O W V y Z T U 0 b m 1 G T U Y 5 S V F 4 O F V W U H l H b 2 x 3 V X R F U D A 4 N V Y 3 R D B K V W R l Z k 9 w M U s z V G s z Q W 5 q e T V Z M X g v R k V W b H h w e F Z B R n d v T k 9 l V W 4 1 K 1 g w N z Z 4 c H h L b 1 Z j c y t y V V p R a 0 I 5 a G 9 U V k l 6 Q j h B c y t E M 2 F Q c j J i R V Z B Z 0 M r c X F q T D l m e X V L d k l a S l M 4 d G s 0 U i t i U V Z V W k 8 3 S T N O Z k x i L 2 J s Y j d 1 M X R w R z N y U n V 6 Z E h 3 d k E v R V h S O U 8 3 U m l w Q V E r e j Z 4 S i t Q N W U r T i t 4 N 0 h k e m J F R k V M M D F o a E 9 4 O F R S d F l t K 0 w r U G Z H Z l J 3 K 2 V 0 Y X h 2 b k 9 I U 0 t m d G Z Y M j h 5 T T d P e X o 5 S E F 2 U j M v L 0 1 z c k U y c m h u a D d H e D N 6 c 3 Y 0 d 2 V 4 V X Y v b m U 4 N D d y e n p 4 V T d p R S s 0 b E J n c 0 t 0 Y V N P Q j k v N l R q K y 9 q N k 9 C S m l p S 0 t 4 Y z Z 6 c m Z y U E N j Y X B V R V U 3 T 3 p 5 S j M 1 T m N y N U 0 1 N E 9 S V l F p d G 1 P S H l Q b i t V M 3 d t U G 9 U R 3 o 5 L 1 Q 0 W W d x e k 5 o L 0 V J W S s x M k 9 P L 2 h 2 e n A r K 2 l D U W h F M z Z Z R H V s Y n Q w T l d W R m l W b H d Y W X V E b H Z N U H F 3 S D l x Q m 1 a Y U h 2 M W h P L 1 Y 5 N U R V e G t U U 2 Z t a m 9 v c T Z D U 2 V F R U 9 Y T m t w U U V n R m R 0 U 1 l J S l p 6 b T U 5 c H N a e G d w V W Z a S 2 R u Y 2 Z 3 V z E r N 3 F u M k h E Z T V L K z d h T j N h N W J 2 b W 9 I b V Z s W G J w V 1 V s c G J K a H V n R F R M N 2 5 S c U t h M X l Q M l p E d 1 d p N D J u S G h 1 R H N W Q z E z T 0 p s M j h q T X V q U 2 5 S M j Z 1 a W V 0 N n Q 2 V j N q N W F G a n B Y R j U 5 O H V J U 3 k w a H V O b W x o Q k Z z V 1 p t b 0 E r U T E w b E Z j Y W t k b 2 x T Q 0 N W S F Z 2 Z m 5 C U E F 4 N l B k M j d 0 c U J X U 0 N B W D B y T l l z d n p T b 0 p k b W h l Y m N D c T B k a k U 2 b n h a W S 9 E O V Z i S C 8 1 Q z U v Y V I x S 3 d a d 0 5 U S n d 4 a z Z x R F A v K z J r M V l L L 1 F t d l R R T k Z x M 2 J N R F o 4 N m 1 j T 2 w x M E 9 m b 3 J i L z F F e k 9 F N E F B N G N p b V B h Z T V P d n V Q e n V P M j d n N m V k U G 9 x b 3 E 1 K 0 5 U b W Z U d 0 5 O c T B h b 2 p G W W 1 W L 3 p H b k 1 a b n Z i e F Z v M U F 4 a z V y T H Z i Y z F v c 0 5 o N T U r a H M 2 Z F d o S 1 R y Y U o v U W R Q T 2 R i V k N Q W m 5 5 S U N P V H R 2 W G l h a n B t R i 9 z M T B Y U n h K M U 5 3 V 1 N 5 O E 1 H Y j l 4 Y j V 2 T H k 5 a m R 3 M j l q c G 0 1 d j l N b 2 p m S E 1 I S E t 4 e l J 2 V n B l V W x J c 2 N P b k l w T D l D O W F 3 d W 5 5 c m 5 T Q 3 E x O W F T R E p x Z E 9 K d l B M M l R 6 U n B H T W J X S F V j N G V 1 e m N G Z l l V N W E z a W Z P c 2 9 Z K 3 F G R k h M K z l 5 W H F o V l J Q a H l J c U l l W D h H W E s r L 1 F q Z i s v K 0 R K a k R Z M C t H S U t r e W o x K 1 B W Z n h C Z S 9 R Z G h P M 2 N H N i t F W V R Q U C t o N X F i Z z Z G Y m I 5 Q m 8 w Q V F H b 1 F r S X N 2 O G R H S V E y V U V a d l h v b V N j U k c x N E U 5 b S 9 0 K 3 F p b l Z i T k J v L 2 Y z U X R X d U U x Y W h 5 N k 9 w V j d 6 a H B G d G J k S T B 1 d W x m Y X N R b 2 1 J d 0 p k c S 9 k Q n R E U T R 2 W l V s U T N 1 Y m 4 y a 2 J u b F B W Z F Z X b m 9 t Z X c r Y 3 p J L 0 J o S S 9 Q c F p I V l h s N E d u d j d Q b U N M M 1 B S Q n p t c 1 h M d H J w Z D E 2 S l p Q Z n I x Y W V 0 M j N k N z l K e m x 5 L 0 1 v M 1 F j N G 5 Y R U N u M H h J V z Z 2 d z l v M C t Q V m s 0 e G J 0 M S s y Q 2 t K Q n R D N F l a a l R 1 Y y t k b C s r N 2 9 1 U 3 N t W m t Z Y W t q M 2 l Z b 2 l K e W N Q Y j I 5 a m t m U E 9 D Q 0 d x R G x W V m l U b D B t c G h E c D E z V z F h d G J p e n R 1 N 2 V k N H J O T n B H W D V q T j h k M V N G W l d M d X M z N 2 F k W C 9 p Q 1 k y O G I y W m V 2 M n c 0 N k t x c l Q w T E t L M 0 h B U 2 d k Y 3 V H S k N X b k 9 4 S k p o U 1 V r W D J w T m 1 K Q 1 l W d X p 5 R G 0 y Y j h K K 0 h S d k R a T j B 0 U U Z J V 3 N y R n k y L 2 5 Q W T Z a Z 2 h J U U c 4 K 2 Z M Z F R p M m l D M n Z l c k M 3 S F Q 4 U z c 3 R 2 N 3 N l B t L 3 A y L 0 Z 6 O D k 1 d j V F M 2 R Y Z F V u e W 1 L e X B a d G g v R H p L M z Z n d 0 o y M 1 h j L z U 4 e W 1 z K 2 5 z U E F J b E p h W T V x d V F L d G 9 o c n d m M C 9 l V 3 V 5 e H J x U m h n M U E 2 d E c z Q 2 5 2 d 1 l v e m Z I R U w w N U J v M U d 3 N k R y T 3 p q T 0 x 6 e X Z X a V R C b E h O e D V N N z h H a l V u M j l P a G l F c E 1 2 W k J L e m p j Z j Q z U F B 3 M m h E d 3 o w Z G p x Z 0 d k S F h y M n l 2 Q U J 0 e U l r c D Z H T G Z Z W X l v V l V s S l B K c U p r W m p q L 2 E y b U h Z W W 8 5 N U 9 0 d 0 t T Z G V r R 1 V w e U l w c U F 3 R X Q v L 0 F Q U T F L e U Z 6 K 1 J I c T F U T F N W V X F 3 W V F R R l l 3 a k N W Y X J s b 2 N q R V J X T k o 1 S m c 4 U W t Y Z U 9 h b E d T U 2 5 Y T V R Q e j V 2 b l g 1 d k Y v e j A x a n R E Y V F k d 3 l z Z z g z W E 5 l Q n J w M m J G Y m w v d T F h T j Z k c T V P Z l h x M W 5 S W m w 1 b V p R M 0 t 5 N j g w b H d O R 0 t C O E R I e D h p R n R D e V h i V T Z j a k N j a V B B U 3 R 6 R U 1 z e X B r M U l 3 T 2 Y r Z z A 4 S F l i S W w 1 M X J j b W w 3 S m 9 T b 2 1 v W V A 2 Y 1 p h b j M z R W 5 V a 2 l N e X V Y d 0 V C Z n d r T n J N S 0 I v Z T I 0 Y z J O b l J W c S 9 B Z y 9 j T n h k Z k h 5 T H J v Q X l T b l h D V E E z N G V v N X Z h T 1 F V Y W p n U S 9 m d W 8 4 N T g v N 2 0 3 N D M 3 U 1 V t O V N F a U 5 B U H I z Y W N j O W R 3 N 2 c v a 2 M r Y 3 h 2 R D F Q d U g 4 L 2 0 z U z B B R E Q 5 M C 9 y T m p s Q U R j U D Y w N n J x Q V l z W E x 5 S l B m d F B r b m 9 o Q T c x Z V I 1 M k l F S H A x Y j h u W U V i M E l E U F F y O G 5 t M 2 F k b V E r e W N P N X N m W n F 6 a 1 J H N C s z d D V I M m J S c 3 o 4 Z l l i Y U 5 J N H d t W D d m b j N h O H N 3 V E Z o W X N p d W J z K 1 Z R T U J q M 3 Q y e l l x O X V l c j F X c D Q 3 c W x 4 O U 9 2 V G x x V X J 0 b l A 0 N k Z r e U 1 u T H c 5 Z l d p U 2 F O d 0 J 2 U n J 6 N D J E T 3 F Q W C 8 3 d j d K e H F O a G x l Z n Y 0 T W Z a c T F r e X o r S H l j a k 1 w V 2 5 q Y 0 8 2 W k 1 K Q 0 1 y Q n h K Z 2 x V Z 0 d q V T N X e T E r c z h w T H p i e E l 6 d l J w c U d r e U l r N W N H N X F R b X Z n K z h E a W F B S 2 0 r R V V K V U R F O D h O N T M 5 T W F k U V Z W a X o 5 R z F Q a H l P R U V B Q 2 N u e i t Q b 3 k r O V R N L z F H L 0 F L b H d G R T R w S W h v M T d D Y X J Y e D B U d j M w N k Z 0 a 3 p J L 1 g x c D Z K Z z g 4 K 2 p t W m 1 i b T g 5 Z k x k N k h S Y V h u N X J E a G F M b F k 3 d G 1 0 S 2 9 Z U m l C Z 1 g 3 b 2 R C c D B X a T A 2 c l J h d F Z v T k 9 w N 1 B Q Y l d l e F l y S F l z R m l z b U 0 w V 0 5 G b 0 5 r K z R j Q k 1 D Q T R j O F h l L z Z v R n Z Y N T h x T 0 h l U C t U Q m F 4 W X M 0 d W h n N 3 N R S G 1 v Z m l K T 1 F s T W J 5 b F R 1 N G V W a D N I b j k 0 S k F C L 3 J 0 a k 9 S N T h 2 Y 3 J r Q l p q W m J h Z F F 3 b E 8 4 K 2 Z 3 e U F H M G U v a E t y a W R B T k h W V l Z N S m d 0 d n Z u d z N Q Y n R G W F p P Z m 4 2 a T Z O d l h x U 2 U z Q m c y b i s 2 d F c x Q W h Y W D F w d n Z 6 Z V A 0 e V h q K z k 4 M F R u Z z V G Q 0 N H d W 1 T Z W U r N D U 5 K 1 p Y N F k w Y j B Z d X J r N F I 2 T 1 N G U k h W Y n N T e k d R a T k 4 Y 3 Z K U U V t c m l u M V F p c T V N N z d F Z D h w V D R D V 2 p 0 S V F R R l l P a W d G W W p y V k 9 F R U J X S D l X S W 1 n T X c z S T V 3 b 2 l v T E Z Z a 0 9 q S 2 I 4 N X d Z S 0 Q v Q W 1 w R W N D a m s y K 2 1 T e W Q 3 d G R l T X I 1 N W c 0 Z U p v d H U 4 K 1 R z e m h N M l J u N T V i N G V Q M T Z P N 2 M r d l B 2 M k c r a l I x W D N D N l p m Z k 5 w S 1 l u Q T d B U F h j T 0 l q N H h q V l Z y Z D J P M T J p Z X B O e G 9 O Z E 9 2 U 2 5 I d n Z I T 2 l 5 N z F P U G p j W m 9 N R G d l T D E 2 M j F h a 2 R v a z Z u N D d y Z X J l b m R v N 1 Z q V 1 Z w Y U p 0 T y t X b H p p N X l L c U 4 w d H F L d n F B U U U r S E l m T G w 1 S m 5 3 O D V W N 0 R F S U l J Y 1 M x V m 5 X V F l G W U x 1 W E 8 r U l V s T z h I U W t v Z 3 B T a 2 h M S S 9 X a z Z Q b m M v Q 0 h w R D h U c 0 l J V V F a V X Z O c n V u V T Z T W U l K S V N v T z Y w V j d l e m l k W D l F d F V V V D F r N T J k Q i 9 r Z l Y 5 N 2 U 1 W E 1 k c m R G b y t Q R E 5 l N T N h O D l T c U Z j a V U r N F l 4 c G R C M n F x c G l z e W 5 Z Y k F x S 1 l 2 K 2 p 1 d W 1 i N H V W M U t l N l Z p O T l F c T l X Z 0 t X S W d 5 c 3 Z Q M 2 U 3 N G Q y a n R J R D U 1 O T R G a T R 4 M D J w Q 3 Z E a G 5 S M V d k N m 5 a e X V u e D h z V 3 Z P c D I v N X V M b U l 4 Z W l N S l V t e j B S c S 9 N d W Z t N F Z V V D V 5 Y 2 t 6 N C t z c n Z R d 2 d o a E x q V 3 F t d 1 N 6 T F Q w T j J 3 b m o z c z Z E R k d G M l d L U F l W c j Z H M T Z q Y n Z O M E t F S 0 l h c T U y c l V E U W d G Y m 1 B e E 5 D V k N E V 3 p F d 0 1 J U 0 d l R G t O V U 1 E b T V K d n Z v R F k w R 2 8 3 S D h C c E 5 k Y V g 2 S 0 F o c U 5 C c j F l V j Z y N U l Y U T Z t Y 2 R M V k U 2 c T F R c U E 1 b C 9 P a H l L d W 5 l e W N Q T 3 F F e S t l b U V F S U l j Y T F W e V N 0 M j Y 4 R z l X S F p z O G 5 R W W 9 o c X c 3 T m l F N 2 R o a F Q 0 Y 2 h o S 2 p t U W 9 J R D B L Z 3 F l c m t S S j R T b 1 F H e l o y V k l G S m x 4 a z U r U k J m d F d V d D V l e G 1 L M k Z F R 1 Z H V V F E U T Z L c n M y T 2 h L e D E 0 S k p 1 M F F o U k J D a U d 1 d H l s M 3 R x R m t a N U M z O H l k T m h p R 2 9 r Y i t F Y 2 Z L Y y t n M F o 2 c V F z a F B N U m 9 O S 0 F D T 3 I w a 3 d Z U V F G W W N 0 T H h l d G w 3 U j F F c z V N Z W R a Q 2 x X Q l Y 3 d X V v R U p X R 2 9 4 S k 1 P Z 2 x V R 0 N h e k J T O F p I Q 0 N F c U d K S z B n c G F p T E p X N W U 2 V 2 1 Y N y 9 C V X g 1 b m c 1 R F Z D T n F W Z 2 F t e G I 5 N E 9 n d 2 h S R F V X R m w 0 R G N F e X h J b 1 F R R l l L U 2 w 0 Z k 9 S N U p n d 3 B s T l V j c D l U a k F o a E N 0 V n N j O E p K a 2 1 3 a X N O b V U w c l Z q b F V J S V l R U U p W T 2 x r b U M y W T R l d 0 h 0 N 3 Y 2 V E J F T l d R O X Z C L 2 J z V U 9 l R G t N S V V V M z U r W G 9 C R 2 h U V j A 1 R U l J Y 1 F s a X R t Q z F 0 d k g w M k d J Q 3 N a c X M 2 S E o v N 3 d x e n p u Q m h C R E 9 W R n Q r T z B T O V Z H U l d G R m F y R G I x V 2 t t Q k N D Q 0 h F d F Z a M W t t Q l d L M 2 5 M R m 5 n N k N s R 0 5 t Z j V j Q 1 B r d E p Z U V F v a n o 1 K 1 h p a l F Y W G N 6 Q 2 h 2 T 1 R r b U V o T F Q z S z d M e X p P V G t K a U d v a W h P e T V L V E w 1 W l h l R T d N W m d z W E w y Y W p x a 1 Z u R F B Q e X p C d y 9 F V T l H U m s 2 S m o 1 d W R u Y 2 V K M k h p W D V S Y U x q Z H h j R T R w a 0 t F V T F w R m p N Y U N Y S k l T N W p z O X B R T l d B d 3 l J M T N J V H h K d F V v b F d F V m p 0 U 3 J v O W R M Y l F R Z 2 h o T G p X c W t 3 U 3 p M e C t K V 3 B L c 3 F m R E V O V 1 l r c H l F Z W Z Q Z m 5 n N U R D R k V O N W V h Y V V J R 2 N Q T E 5 I e n I 5 e X p T N G 0 z U G N C T m p k S n V N M y 9 I R 0 x D Z l I r U W 5 w N 3 R X U G J Y c X A y T W 4 v U 2 U y K z B M Z S 9 E e E w z a n Z r M S t M U G I v R l l p V T F O W k 5 U c H h Q W n V 6 K 1 d 2 e m Z 1 W S t I a V R l e U x P Z W 1 5 N 1 p J L 3 R 6 R m 1 3 b H V r c F d V V m V i e l l r d 2 x N K 2 M v b l J H K 0 p L Z m J j Q m R h d T M 4 d m t 4 e j V u M X M 5 c m 5 K Y i 9 N S E 1 s d z I 5 O W p j T k h 6 c F Q 0 V 0 V K V U Z h c k Z J a 2 t 3 N G N K c V Z V Q k Y 1 Z 0 1 U d 3 N N M F d u d X l S V l U 4 T T R o S 3 V M S m F y Z W l r S G F J U V F n a H h 6 V l d O Y n g 1 N X V a Z z N y a W w r T 3 l I S 2 1 I b k R h b 3 p k Z W 9 P M 3 I 2 Z E R F V U p V S T N s b U N 3 Q 0 t v c k p p O V M 2 R 0 R P e m s w W G p P b m t z a D V V S U d B S 2 Z q a 2 d D S U 9 Y U 2 F n R U Q 3 Z S t Q W i t G U U E 5 d T Z Q U m F 1 e m o 4 Y 0 p E U E N o U 2 F P S V l v L z k y S C s v S l Q 3 e E F x c W l Z a k p i e U 1 1 e k 9 G V 1 p G V E F h R G Z U c 0 d r V z c x b z B C M k x 6 M U V N M m I x Z j M z V D Y 0 S X E 5 Y n V C b U J B L 3 c 1 b G R n N G h L a H Z G W W t H a m x 5 U 1 l j R 2 E x M n R B Q V J x a 0 V F O E t 6 d F B a c k 1 F b U N W U n l L b 3 F L W H l q d 2 h o Q k R p b X F z U z N 6 e k 1 t L z R H c T h Y V F l R a G h U O G h 1 V 2 9 k e H d E Q l B S e U t F c U V i T U p n d W d 3 V 2 p V R W I w b H h 1 T k p z T i t Y Y l d Y e D B p M E F G S F F k Z l A y O X V Z N z F C Y 3 V l Z l h t R 1 k x b j N y b E c 4 K 2 R K Z H h S N z d R b G 9 t S V R Y O D Z k N j V C V j d l U m 5 5 O W p m a j U r Z U R 2 N T A x Z 2 9 D L 0 J R Y j R F Q i 9 u a j c z O X B I c U x j W E J N d n Z U b W J x W k 9 I d X o z b W g 1 L z k 1 d l E 0 L 2 F L O W F t M 0 Z t b D B j d k t 5 Q 2 E r a W d 6 c l J 1 M m R C c D J l b T R S R 0 l P e D l H b F V 6 U H E x c W x a N 0 h N b 3 N P a V B 6 V V N F a D l D a l c x U 0 o 5 e E d p T W x F d E Z q U z Z L d k Y x U T F 4 R E J W W E F l c W w y R U 1 L a k 5 Q a 0 R r Y k R a U E J 1 S U F P d 3 R 0 R U h l R z R V U V F v a X l V U G 0 v b G V i b F l 0 N j h 6 d E 5 S Q 0 9 G Z z N y S W U 0 M 1 V E d 1 d E M G R D a E N p R 3 J D W k x J Q U t x R z F n d G 0 4 N 1 J C N z l w K 2 t R O X Z H S G 9 2 b m t j b k R l U 1 E v N G J S M n c x N 2 V l d j h Y Z n Z u Z m M 0 U 0 V C Q U R 3 K z V J d G Z Q N 3 R F d j V h O U F Z N m 5 Y T m 4 1 b F Y v N z h a a X R z K 3 Z t S E V 4 a D N Q b l V 2 b H p 4 W F l B V 3 J k c 1 l Q O D d x a U g z M 2 o y N H h Q S E V K M T R B b 0 Y 3 Z F d w d z V r K 1 N 5 M 2 1 4 M m 5 z L 1 J Z c k U v d H R r V W w z V T J O N k 9 s N X k z Y 0 F N R D R z Z G V W T 0 t i b 0 x R Z j V Z d n B T L 1 B 5 O G 1 m U G R V d 1 F H K 3 B W N F h 5 R X F D O V Z x a z d s b W h B d X J Z a 0 5 G Z z V l M F F 4 V E N v e l J h K y 9 1 e n F r Z 1 N y Q 0 t 3 N V N j a m R m b 3 F N M n V K R U V J S V V X R l U r b T h l N W 4 r a X d a V G 4 2 V E N F d U N R d k Y 4 d j J 6 U m g 2 O W Z k M E p F S 0 l h c 0 p r c 1 F J Y U d q V U 1 3 O H Z M d 1 B 1 Z k x H R D Y 1 N C 9 p N y t k Z F p 1 Z U 1 P U n p I K z U 4 c 0 J D Q T d P e G V B Z X g v K 0 Z J R E 9 I W n J 5 M k V N a k F H a F F O N V J i U i 9 Y R j I v d l N 3 S U R J c G 5 X N G R W U m Z O Q n J Y a W I r L y t t N F p H U m s 1 a n N l S n l l b k V I S T R E N E 5 F c E 4 x O V Z y T E d u R W d C N D V h M m Z I S z B U N z N 6 Z 1 F 6 U W F E V 0 d o d 2 Z 6 N D F l T k 8 y e D g 4 R k 1 l T 1 h j Y 1 l O c m d M d z R a M H Z l S 3 h r N U l 2 c 2 1 i Z F h s b z B y M G Z I O W s x T E Z N K 3 h F K 2 Q 1 N T Z Q N W F E U W E v d S t w Y 1 p J Q U U w S l V L e m F y R F Z B e G V z b U F N U 0 U 4 c X F B Z F l r R 0 p 2 d k N v Z 2 9 G V 2 V u M m x 2 M D B u a E J C Q 1 Z E a V Y v d F B W c 2 1 1 c n A w T V F 3 b 1 g 1 b j Q y U 0 J C T k N s Q n R 6 L 3 B 4 Z 2 Z u N W V Q U H Z r c l V 4 N T d I T y t t c j Z V W j U 2 N H B j e k 9 X Y X R t S U R j T j Z R e k F 3 c 1 d i Q V J n N n V E T m F E Z F N O c U 1 Y c 3 V X c 2 R G V k l B U y 8 3 Y T V u S 0 1 n b V g z M 1 Q y W U 1 T T j Z B V E R 6 b X l k U l Z a W H N u R H p 1 Z X V B a n J 1 L 2 J q a 2 N m d E N l L 2 Z I e U 1 M R m k 4 c W R T e E h q b D Z q c 0 J B U H l i Z W Z n T j d E c H h r N D Z Z R D N I b m I 5 Z m o 2 Z U 9 I c i s r O F N o V C 9 N W E l u T n B o R F Z y R j Z K d G o 5 e k 5 w a 1 h Y N T l G W H A 2 W n F a T 0 g w M U 5 h S V l x c V R G W E J U Y k p i V k h N Y W p j d 0 p K a 1 F G N E t q V X R j b W N Z Q l Z D Z m k 1 U 2 x m Y V V R Z 2 d o e E R W W H F i O T V L Q W x u V V Z P U 1 B S M k d F Q z d V b E d T V W h M T m 9 3 M H Q y V T F R S U l m N E 5 z O G 1 D U m d O R 2 8 0 S E l K a E h j Z m Z z T n p K c T d G c U R N R W 1 G a H R Z T V p O K 1 k 2 T W p K e S t I N 2 1 T Z 0 J 1 S G R Y S D B k N 3 d 5 T E d 6 V 0 N 4 V 1 h u N 3 V q a U t Q b 1 N v S 3 I 3 N 3 p N M W J y c F p h R G d Z R y t B Q n c 0 Z U J v Q W c x R k h V S k J 6 c G R U a V p W d F p z d H c x c V Z h W V R x Z m x y M F Z 2 Q U x C e n o z R T Z 0 M i 9 L c U p 0 N 1 l y U F o y T G p w Q U R j T z d F e E l T Q U N u N D V J N G Z p T G V h Z D l 6 O F N r Q U p L V m N k R m t I R U J F Z W p K K 2 Z E N G N P b j J I M X V 0 M V h q S 0 9 3 b z h m T z h l d 3 I v e U 1 q S T V 0 N 0 p n e D B K U D Z F c U t w V V Z Y V m I 4 U 2 1 x T j Z O Q m o 0 b 0 d n M E Z h Z m d u a F N a c U N T a k J w a D F n a E Z G e E Q y N l F 5 V H d n a G h M a m 1 L b l V T e k x M e n l q Z k F o U E F r e T g 1 d G V O M G t T V E F o U k 5 r e m 1 l M 3 R F Q X R H M V U r Y 0 1 C Q 0 F X W F B Y Y 2 p 3 M m 5 0 Z G Z 2 S l B 3 c 0 J w b G N 1 N U 5 X d z l p e X g 5 Q m Z P e j R P W m 8 y c V l Q Q l l C O V p y T l Z x Y U J G W n Q 4 a D l G Y l h v a 2 N l Y i 9 6 a 0 U y Q X R K W W c 3 S D B U c X F n V 0 5 k e C 9 a T j Z k N j F P Z D k 4 d j V 3 N 3 g x O V B u Z k N h V H Z z d V d y c V p w T 1 N M Q U p 5 T 1 M r U j B Y Q k s z M z l y U D d Y b G V l S D B X O F F r W D N L N m J Q W G N 0 c y 9 P V G l Z V z k 5 c 0 t k O U 9 3 V 3 h h Z m Z M Q z R 5 L 3 N 2 d D N o L 0 w z R i 9 Y a z V 0 c j R y N j d C M 1 B I T 0 t r V 0 Z s V 2 Z S c X N C c l N U Q m h E T 2 p R W T h H M E 1 0 O G N V S j R s a U 1 K S n B W Z 0 Z Z R T I v L 0 5 T V V N R S k p v U V F R b H h y b F R j S l p y T m g z Y n Z E M D F F S V V T V H J 2 b D E 0 R F J z a m J Z Q 0 V F R 1 h P W X J F Q 3 F p U D V C U F p F V 0 h o W U N G O U 9 Y O E t F K 3 o 1 Z 3 l J Q k 9 q Q m 5 a b T h n b U V k Z j A z T 3 V p O T J N M E d q Q 2 J M Y n o 0 e G 1 3 N m R Z a m s r Y W Z I N W N k b F k v e W s 5 M H A 5 V E x Q W n d v W k 5 C O U J x T l V S d k 9 j a n F 2 L 2 Z 3 e k 9 P M 0 1 I a E F S d 0 F h M U t 2 T j J C R j l t R E Y 3 T l h V a W F q S m t R Q 2 V u L 2 V m O D h q Z H R X e l V F N 0 5 W e E 5 3 N 3 F U T y 9 1 c l Z 6 T 2 9 5 Z 3 F E O T Q 3 b E p B Y U F V W E d r c G l T e m 5 j L y 9 z V 0 5 n N 3 Z R c F V N a 0 F Q W H I x V 0 x X e j J z N G R 2 d z g x L 1 Z w d z R i b 0 E 4 V S t w e D l u c l V T b j A v T D B Z M k 1 Z T 3 J o T G l Y O F d R b F J x R 2 c y c X R O a 1 N s e k V Z O U t p b 2 p x b 0 h J W V J u Y V B M b m 5 s S X R G Z z l I S W d B M E d 2 d D d v a U t m b T B J S U l j U T F W M m 1 U W U x h N G s 2 Z z U y W j R P N D l y V D Z k S F d x W S s y V m 0 w M E F V R m 9 q R j Z n S 0 t n V 0 0 y c F d K b X A 2 S 3 J i N G M 1 Q 1 g 2 K 2 x J U l R I V T d F e H N w M D Z n Y X h 6 c D Z W Q 0 V F R l d j e F d w d l k y T T B H c H l X R H h u W W l m W n R H e l B 6 N T l W R W I 0 b G h 4 W n B k a E l Y V 2 9 F K 1 B s b 1 N G a H h E W j J K N F F h O W 9 r Q W 4 r L z B z K 0 5 s W k N Z e H E 0 O U o r a l J y U V d i d H g 3 a W 1 j Z H Y 0 Z m 5 Y W m x J M 0 l n U U F n M E h I N 0 9 s U E Y 3 b S 9 v a X J j Y 2 U 4 S E x z d F h y d G 1 O W H E r a l V j T X d H d F V Q S X o w a m 0 v Z W 5 M V U J U N k g 2 c F Z x d W h h Z U 1 J R G h 3 O D d a U U V T M G 5 K N E h 4 O E t t T n U 3 Z 2 x B U k h n S S 8 v M 1 B X S m R 6 L 1 B M Y l J q W n V q c U Z S d z F E Z W Z t V m l r V E V h V H h o S V R F N G 4 w T i t I V m k z d D F X a W 4 0 e E w 1 K 2 R k M U 5 H M F N 3 V D E z R E N n e U N a Y W F t c 2 5 C d y 9 h M m p p R W h B Y n p 5 M 0 I y M H l V L 0 9 D V k V k Y U x S Y W t B b 0 R j U m 1 E U V l j R 0 R Y c T l W S U l K N F d s Y U w y O F V r O G 5 U W V F o d 0 R H Y X p E M j R U U W d n a H h M V l V l W k 5 n c 1 V j O U h j S z F Z e k J p N k 5 R Z G Z Z Z H U 2 Q m 8 z Q T M w e H Z 4 W l Z S V W 1 N e D N w Z 0 Y 1 W k 5 h M U V 6 T T h v b l R s R n F 0 a k 1 u S l F r b W h D a H p G b 3 M 5 Q 2 V a M V d S S U 1 J R H l z Q n M 4 K 2 N T d F p r L 0 5 Z c 1 h v b m U v Y k Z z d k N Q e l M 3 Y l B m e k F U W X d k M m J 0 V T U v M X A v a m 9 D Q T M z c D B L W X h t N 2 N l b 2 5 Q S F N D Y m N k c W 5 O b j Z L b 0 h E b C t y c 2 o 5 M 2 J Y Z l V S U 0 Z l U X M z M E t k b m E 0 N m R P S W Z l b 0 9 Y M U Z 5 Y n c 5 S X M v T 2 d w c k M r W V k 2 d H E 1 T 1 g 4 c z I 0 b 3 l k W l N q a G N 6 N l R m d l J h R F J j M T d 1 d D A z S E 5 a Z 3 Z i d G g 5 a C 9 h W V l B Q m I 4 S G 8 x Z X I 2 T m 5 0 e W h I T z B k M 2 x Q d 1 l G V l Y x Y k Z l c l p o Q 0 J n W D Q 4 L z l R N D l H N C t z M V Z W W m V s Z j I v b n V m M y t S b l o w S H d J d i 9 2 V T B T W U t M N j B X c W x 6 W l p 3 W V R R W V V B R 3 R W a X J C a F B B M H J i Y 1 h O a 2 1 D V l J q Z T N r W n l j N l V 5 V H d n a G h M a l d L b T h T N 0 9 R e F Q 0 Z n c 3 K 2 w w R 1 B v T 3 d 1 d U d v Z U R y V i 9 M O U 5 C c T A 0 W F V 3 a H R k Q l N U a U h k Y y 8 y c 2 9 0 U i 9 D d E s z Q 2 x Q a H l D R X F B Y n k 4 c 3 d B N k E x R j M x R D A 5 L 0 5 t N 0 1 q Z W p r V F g 4 Z G g 0 c 3 Z J V E 5 D Z G l 6 e k 5 r W U 9 k U 2 5 U T X A r U 0 l y M S t 4 a T l Q Q m U 2 Q X J O N n p M c H p r R 0 F 2 Z j J m e m F i d 3 p r Z n p u Z U x V N m J R W U R F V m Z m a X h l d X B Y N G h B d T g 5 T X g 0 U H Z u S 2 5 r R H o 4 Z k h p c y 9 l b m 9 O T n A r Z U x i W m Z q N E d B S G 8 y N 0 1 W T T M 5 Y X p l W n R o K 2 p U c 3 h X c X F y S n N 4 U T Q 2 Z D R 5 a 1 p r M T d p O E 8 w O U V 5 K y t m N H Z O b T A 3 U 0 c 3 d X B a c z h E O T A z a k N F R E 8 3 R m 0 z V j R H a j N 5 e D J P Z j c 1 Z l N s Z k R s O U t R Q 1 B Q e n l T e j k 2 Z l F 0 M D Z O V G w z U H R W c H U r a k 5 N Y 3 o 0 Y V R X b l R p Z F N v N F k v Z G V 2 V T V l a X h j e G l L R y t B a V J C V 2 s w V 2 p o Q 2 5 Q L 2 l l c k o v a G 1 n U 2 h K T W l B c E E 2 K 1 V s b F d B V m l J K z N r V H o 1 Z l F n a G h C R F h Y T 1 c 4 S T J P M V l E d D c y d E 5 S L 0 N 2 Y X N E c D Q z L 1 V n M n Z B N m 5 n N U Z s Q 0 h y N l J P Z 3 F q S X Z t Q k N p V E p u e j U z S X d H b H d y d 1 l w U 2 V H N n d E b T B i b C 9 x Y z I z W W N R V k Z V U m 8 v b 3 d a W n R o M T N X Z C t u Y 0 R I O S 9 i O G F O d W M 2 e G J N e U V 0 e G c 5 d k N k M z N Y N E R Z S y t Z b X J k Z 0 E r M W E y O C t 2 S 0 N x e j V x M m x R O X N t d E d o Z X o r b D R P c D B X U l Z I S n l z b 2 x N T k F Y Z 0 1 h T n d t b m Z 0 Z 2 x 6 Z m x s T H I r N H R p Z D R j d y t t N F J C N S 9 l S V J q U D Y x R 3 k r c D F 1 N G t J R D J I c 3 l G N 2 s 1 S m o 0 N 1 k v T j N O Q 3 Z Q U U V C d m 5 U c T B K U m 5 I c j h G a z h t T W w 1 Z l I 1 W G t r S n F j e j g 2 Z l Z E T 3 p m a 1 U 0 Z G 1 n T F F L c W 8 r Z G V 2 V W R O b D J R L 1 F C W G 5 2 M 1 o 3 e T h E T n c 1 L 2 5 y R 2 o 3 M k 9 t V C t 0 N W V p e G 9 x d m h M Q m J y R l p P Q 1 F s U n F X b z F V Z 2 d r W E J v T U 9 q V W J q c U x R V l F u a U 8 x c 3 N M S l U r U 0 x o V 0 Z 0 N 2 V S c k t 3 O F Q 0 Y 2 h o Q k J D V k R t V j h x N k x r c E l J M X N y Y k o x b l h v Z z A r R X g 4 Q 2 8 1 Z k x P a l g 5 Q X R Z a k 1 k a G l q N k p t W G t U T n l n U 0 5 C b z I z R D l w Y W 9 X Z 2 o 2 c U Z y M 2 h w d G F M Z 0 h J a G V s b H B 1 R G t u Z 0 9 i W G k 5 N H J j V l F v a X J a R G J s e n d s V 2 p z b V V Q a j F h Y 3 Z w T U V t R 2 h O V n p X S F R o N E d n M G F X c l p v d 1 A 0 W W U w V 3 N v a W h j d k p o T m J w N 0 p z U X l n V G F 1 R 1 d L d z J U c 1 R H M D d S S k J N M G o 2 e k p w d 2 t D M z V 6 d 2 Z u N E t x c X R R S X V s U T l m Z G Y 0 N j N u N m h S K 1 l Q W G N O Z j Y 3 Y 1 F i Z k 9 6 V 2 5 Y N W x K U 0 x 5 a k l q N j g r Z n R p U l Z G d j R l N 1 R U T V J 2 V U R 5 V T R 5 S j l I L y 9 z T l h U b z E 0 O U V w T n p 1 d F A z N G l u c G s v c m F a b G k z b 0 1 H Z G l K S z d t d V R 4 d W 0 z S H N q T i 9 U c l F L M m F n V m Z j d H N B e k w 4 M U F x O V h 5 e n F 0 M 3 U 4 e n B K a 1 J s c D l G c V p F N H c 0 Y 0 x m e i 8 0 Z H l H U 3 V 2 T i 9 u a E t n c X B C S 3 N Z Z 2 t J O E N F a k 0 4 Z l R Z U W d o a E J C V l R 1 V k 1 n a V V s Z V R x R X E 2 W n I w U n F m Z X g 4 R m 5 m T k U w R X I 4 V 1 V 6 T E Y y R T d 1 T G Z J Z l c w b m p q a i t y U T J y Z z Z I d l F M Q k l 2 K 2 l L V G t t N 0 l F a 3 d J V V N a T X V k U G 9 H M D B s d C 9 I Z W 8 w Y U F U e D g v e k M z N j U 1 N G J q c U t v c n B k O T h 2 Q 2 p m e X l j S 1 B M O G 1 h U m R m a G 0 y a U 0 4 K y 9 n d G h J U U V 1 T j E z N z M 1 N z h x e G x p L 3 F P W l I z Y k 4 y W E l n R T d N b X J z V 1 g x O H Z u b m h r d E 1 0 K 2 w x Z V Z Y U z R 3 M E p m d V h h S l l 1 R G d h Y j Z P Q k J 5 Y m R l T V h 0 c j Z S d z V W d E p Y R W p M S k R F c F h S S m d v b X F T T 2 N H R U c 3 N i s z Z 0 N Z V E d i W W F P W G x B Q U F n Q U V s R V F W U V B S e U t F M E h v W l V V e F N l V l J S M U F q M j U 4 S 0 Z U R S t I S V l R U V F s U T V s V E 1 K b H B 6 Z z Z S Q 3 V p a l l z Q X A r S k Q 3 c 2 t 3 T X l y b G 1 C Z X N i a F V 4 M U l T e j J O Y U 1 P d G F o a W Z L a U p L Y 0 N D M D l I W V V R b 2 l x e k t 1 V m Z D U V l V T 1 o v T H d q b l B v e G J L Z 2 V X W k x U e j F m O S t q M D J s S l R F c G 4 1 R T A 5 d U 9 Q V 2 Z r N z c 2 U F g y W X h X V k F B U F l 0 T z B n T l d y N F U 2 O X V i Y 2 N 5 a z h u Q 3 h V S W p a a y 9 I S l J G Y U 8 2 a l V 6 K 1 d o K z R l U 2 t u S 1 J C W X M z Y 1 V P L z l q U X Q x Q z Z 5 c k N p S 1 F r S m l t d H Z X a W t K V U J S c X R E c W M z Q X l F Q W k 4 W C t t W l d i S z B r d 0 l U e E 4 2 K 1 V 0 b F d B V l N J M W d m M D Z k U 3 Z S M E d F S U l J V V N W V X p t V F l P a 1 h Q Q j F D N l d t M W V O O D V 4 Y m t G b 3 F x U 0 4 v Z D d y T H U y Z V M 0 d V V l Y V V a T G 1 J R l V L V U x j V m 1 y N 1 N v S 0 5 W R W d Z R 1 g y a F Z l d U p E S i t 4 O H Z J Q 2 s 1 b m E 4 L 2 1 j c k p 1 Q V R l K 2 Z C W E x C W X J r e W Z k a U x l M z Z 6 e G M 3 c H c 4 b G N D M j d V Y 1 l P N 0 s z W T l u W m N 5 b T g 4 Z j V j W W s 4 b U 1 P W G V H M W 0 r Y W h m U H Z 6 Y V R x W k 5 2 W X R U d 2 5 x V 0 t X Y V B S O E g 5 U D M 4 c l p j e W s w Y m 5 T c D V Y R D Z 4 U 3 p B U G l m W j F m R H h z Z j l P V W x J e l h O Y n R q e m 1 G M V d x a m N V T n B j U 3 l x S 0 t r R U U y N F V K T U Z 5 Y 3 V U R 3 V 4 Q 2 V w d l A y e H B Z b m x X Q V Z S V m p 0 W U p K V E w 2 S W 9 T c E d E e l l R U V F n a F J l c F V 6 Q 1 Z Z S m t 3 c U c z a m V n a l h C d X g y U m U r W W Z I R T J E N k 5 o M H h k T z h M Z 1 B Y N F l T e n J W N W J i d V R V M V E v R W V O U j R B T l R 1 T H Z I a y 9 s d H U 1 e T F O b G Z M M E t J U 2 9 Y b X k y L 0 V x d 2 M y e U V X S n o w O W l 6 K 1 c v O E 9 p S l p z e G 0 2 M j g r Z E x k T k c w U 1 F k T W 1 F V m p N T m o 3 N T h u Z T I 3 V G p D T F N O N 0 0 r a U d q d m o 3 K 3 h S N U x F V l I r V 0 w 2 T X J S Y U x X T k g 5 Y 1 p p c 1 R K L 1 V U U n o 1 d j J O d 2 F E a j l S Z n Z v b W U z S 0 l Z T T Z N d 3 p M L y 9 J N T k 4 c 1 l j T 2 1 H Q j Z k T X R 3 c G 9 W V W N n M E d Q d 2 F E a j J a Z G 4 0 T y 9 u Z z A 2 b l p m Z S t F d 0 E w c U Y r N 2 1 M M 2 R h e F h W R U l D U H Y v e W R M Z H N Q T 1 J L V l p y T 0 Z M Z i 9 Z M n h 4 Z j E 3 d j F W U j F i a U l w T 2 8 5 T 2 h W d U o 1 Z k V Y W n N P U y 9 K c k p 6 N W N h N 0 V K N m 0 4 L 1 B E b k p y c T Z U Q k V 2 b 2 l J R U J S R k p U N U J P Z 1 V J S V l R U T E x T E Z 1 V n R X Q 2 1 w V 0 p l d V J y T k 5 o d k d H b z B 5 T G J p U 0 9 Z V n k z e F V F Q 1 h h R 3 F H b 2 1 2 W k R n Q T F O N G Z 5 b k d G T T Q r T n o 2 Z H d Y M D h y e H p P V 3 I w c j F l a F J D V l R z S D h X e F V o Q 1 J h O U 9 Z W U Z p e m N S Y 3 l n T 1 J W S G 8 x c V U 1 R D k 0 N 2 p J W U 5 R a D N i R E I z Y 2 h R Y j F h L 1 B K b D R 2 N V l 2 c F N 2 d n h 1 R 1 g x N 3 Q r Y V Y 1 K z V 3 Z T h 4 Z k Z t N W d 6 N z R U a k J 2 Z G g v a U V D e n o y O U R l a 3 B H Y l F L c W 9 C e n o x N X E r T W 1 R V k N R S H g r L 2 Z U L 3 Z m U F F y V y 8 0 N X p E T X Z 6 M k R t T j A v a T Y r d m w 5 c m p 1 M U t v W n h L N D l K M U R 5 c T F k c U J Q c 3 p Z V n g v M n J k d G N s V S 9 q N j Z k b S 9 I Q X B C d F p 2 b k l I R 3 p i R k 9 K W n J O Q n B x a G d S d 3 g 3 a C s 5 T 3 Z U O X F x T 0 x V U k Z w e l Y 2 b 1 p o b C 9 s c m h 6 S k k v a i t Y R m p K e G l 0 a F J D b E R X Z H J 5 K z J I U G 0 v V 0 Z F M H F H Y 2 Z k S F V 5 T G x H U 1 l F S U l J Y 1 E x N V B t N 1 p W Z k R V c m 0 r V E 9 2 Y m R V W V Q 0 R H c v a W Z t d j N 6 M F V q U 2 g z b G V 6 M U t v U 2 9 m Q X J h a l J r T m 5 t K 0 h X R E 1 r a 0 5 O b m t o a z Z 1 R E 5 E Q m 5 h b W R W U U R 0 O X U x Y n R t U W J 6 O T l o T F V i O X J M c 3 I r M E 1 H O V M x e U d Q M j Z O c U N Y W H R Q Y 0 4 v R U l a a E 1 a Z 0 l E Z k J r M 3 B p K 2 p i K z d w M G l y R 3 o 4 K 0 h O M T Y 2 a T N r T E 4 5 S z Z a Z j F T S m N B Q X Z M M k 5 y U H J q e l Z M d F U 1 e n h Z N j l q L 0 5 q c n J 1 a 3 h o Y W d N d E V Z R G x s e T V 1 U 3 F j R l N U Q k F B N G V p c U 5 W U y 9 l Z k U w S 0 l z a W R K c 0 l x b G F l T U l k R G 9 0 a H c v S D B h Z E h L M C t I S T R R U V F s U V p s V E l K c H V i b G V q c U V V d E c z N i t M M F d E b D F I T n Z K W X g 2 S 1 J w U T M x U 3 B K T U N G R V d k T U F Z R F R x U E h M M l V U Z j N a T l R O O W p t N F d r Y l Z a K 0 d j N T l G c U 5 j W H V w O U 5 w R 1 h S O V J 3 W m Q z O U h 0 K 2 0 r b V B l T D Q 5 L 3 R 2 V E V L a j B h R F g r e k Q 5 O D B m U m F J b y t 2 a 2 F q N G Z a Y j N D Z W R 4 b z d x d z l o U m Z Z c U 5 y Y V R x M X F u S m 1 x V n Z Y N 1 B q Q 1 Z H V m F J M U d W T F B N K 3 l T Y 0 Z j d 0 p o c X B 5 K 0 5 o W l N Z S U o 0 V U U 2 W D E 5 c z J k b W V E a 1 B r M C t 0 M U 5 H d G F o M E 5 I e j N r N k Z D R 0 V F S 0 p L c V p 3 e m J k b 3 E x O X d D K 3 N n b 3 A 4 Z l d n M 3 M 5 R k l u d 0 N K a 0 x R d 2 h S e G x T M W 9 C M m k 1 e X Z C Z 0 J J b H d F c X J j T k x y U 2 d r d 0 l V V E Z v Z E V i V U N 4 e U h T U 2 N X Z k 9 y b D R P R C 9 E a D A 1 S X l I b 3 h H a W V 0 U D U r c U h r e W Z 4 O E Z V b F U 4 L 2 9 j U E J 6 b j Z U Q 0 V F R U t J S 3 F W e U p z R X F F V T N 0 T V B E e G R W c G 1 Q W D d Z U T l F S W o 2 a G t T V n N o U k 9 W b D B G Z k t B b T h o U k J X b D l U S 2 l t T X l l R G t O V U 1 E Y W J 2 U k t z W V l O U X R 1 O D g 2 a G p J S V l R b 2 Z 6 b y 8 r N z B L V z F h V 2 h 5 T V J C Y U p h M U 1 O c 3 R o Q W p p V E F o a E J E a W 1 w R W t X Q m 5 U M W d 4 M V d h Y W N Q K 3 V C U 0 l R U V F s U j F l c j E 4 c k F z a E t n N T d P M F J K Z 2 d s b k 5 x d T l F a X l x U l F N e X M z T F p k K 0 N r U i t Q S n p N d 2 h K O G U 1 Y m V l K 2 1 K T 3 M y N 2 p Q U X h F S l V Y N T B 2 d m x K T U d t S l d H R j A 2 Z G d N Z 0 k z U k 1 S N k 9 S S W l y b 3 l n S 1 A 4 O W Z S M 0 x 5 U l U r S E l v U V F E a k p r d k l 4 c E E 0 T 2 N G N W p O S U h O R U N T R 0 V 1 S W J V L 0 8 2 Q U J v T m 4 1 Z 1 F U U W d o M 3 R F W W p p b H o z a X N 2 W W J Q W W t X T m V P a 1 N 6 O F B a b 0 5 t M k p v M z d h S n g r T D U 3 T 3 N s N 0 5 4 N 2 5 H K 2 1 Q V U p v N 1 N C V V Z l W E w 2 V X V K V D B p a l U v d E l B Z 0 4 5 a T l 3 M 0 9 m a 2 l X Z G t s b T Y 4 N k l N Q 1 h t R U 9 u a T F 6 Z n U w Y 3 I 5 S H I 3 N T N o a W N q c X h K e F B j Y n V m d j U w M 2 I x b z B B M l B K U D B S M U d X a m F 2 U j N D d 2 Y 0 b G l F O V d Y S X d t V 2 s r U G h T R V N C R 3 N I K 2 R P b 1 F 5 W W J O Q j N q d y 9 x R 2 V E a 2 V J V W 9 z O W 1 j a k 1 u O W V 3 W n Y x Z V B u d C 9 N b j U r U H A 0 T 1 N S U m h 4 Z X B k d k Q 5 d E F R U D Z k K 0 Q 1 c D h k N U 9 o d 2 h 5 c F F r d 2 N x Y W w 3 Z l R R e l Z Y U m x n S k l Z U z R 4 d k t 6 W U R x Z E p N R 0 V F Q l d I e G 1 C R W t V b 3 d j U m 1 y M W Q 0 T z B j L 1 h t e D d k b 2 x q O T k y N G 1 U N 2 9 S T D Y v e W 4 5 Z H k y L 1 l q c k 4 y d 2 w x N D l X a E p h M n o 1 N F V h U F J N U E g y Z 2 J 6 M D V t e m 0 v N 2 F C K y s r N X N j a j l 2 N X U 1 Z 2 p Y c j l w V G 9 Y S T l P d V p u U H Y x M V M 1 U H J G O D E 3 Q z M 5 O S t v L 0 N m N 1 V l W T l 0 V m l s e m s y R l V X b F d X U W R 2 c G 4 y Q 0 F B d n Z q N E x q V W J E N V Z O b E t v c k t P N i 9 k U T d m T 3 p V c 1 V t N m k r Z E w 1 K 0 F O a X l K U W x X a 2 R 4 d 1 h U c y s v T 3 c z Z H U 0 N V J 1 Y 0 9 6 Y 3 I 5 L 0 l l U G 5 t W E Z t b D N z M l J k T F N 1 c E Z M Q l l y U V l G K z F L M V R p N z Q 5 V 3 p G N l J L O X l q N m t v N j Z Q M z g 4 Z X l i U n l M a m N k a 0 1 o T m F P N W l l M 1 Z w e T U y M z l D Q X o w Y z l s Z V Z W V 1 c v T G 1 O U D F m d U l P N X N N Z 2 F E b m x a U j l a b D Q r d 0 N p V 3 R R d j h Y b H Z 1 d V Z W O H Z L Y 3 I z R z h 2 Q X p V a W F q S m R i M W F N M j V N W D d 5 O W p m L z Y r V l Z V Z V h u b U l 0 c 1 o x N j B U d 2 d N V G h 6 R D l m M y t 4 Y m V k U m V u Y U 5 L d k k 0 W G w 3 R 0 1 w b F B 1 c n J K e l R X e G U y O H N 2 W H E w O U h R b 1 F s U l l r Z 1 F y Y j l y e W E x V 2 x i O W N a N z d z Z k t 2 b j J u W H J n M z Z u S E Z i Z X h i R n l O Y W Z H O F l v K 2 w 4 Z l B I N z d W c E p U N j N K c W d H L 2 g 5 K 2 Y 4 V n R s U E 5 u e V B u N H R S S W Z V d 2 d o c W d 1 T m 9 4 S k 1 Q d G F G R U J X S D F t Q 1 F k b 2 p D U l V F b G 1 G N n Z Z O V J O U G R p M D V T Q k w v L 3 F I c 1 N O N 2 w y c 2 N h V 2 1 a Z l B 6 R k l u e D h 2 S G h z e W d p b m R i M T Z 0 Q 1 N x Z V Q x K y 9 Y M F R Q Y n U z c E h Y T G h t N l B j Z C 9 F d 1 l 3 Y j N S Z U E w M m N T Z W Z 2 R C t i e j M r a V E y Y m 9 s a H o 3 N V l Y b n J t Z H N l M k V l S E J Y T m U 3 a m N z e C 9 s c T l r e D l t c l h S N y 9 H V U x Y c 1 Z v d k p R Y 2 Z Q d k Q r Y 1 N k V F h M Y T V x S D d o a k o y V k I v S D Q 3 Z 3 p T V X g 2 c U 9 U Z n c w V D F w d m U z S n d t c 0 9 U S W 5 X R V Z 5 U T c v M m Z Q M z l u O H o 5 Z F V P N U p z S H k 4 c 3 g 4 L 0 1 Y d l R z b D l v O U d B W H E 4 b k p U V 0 R s T l F N V H A 1 T 3 F E Q k p z R S s r L 0 o y b H k v L 0 J Z T k R S d U Z F N F Z x d U 5 N M m V U V 2 J n N G 1 v M m I 5 L 1 B a K 3 c 5 U 3 U 3 W n p k N m E z U D V 6 U D J 2 V j d N U m 9 O d E d o V 2 w 1 V F V E U D d a Y 1 p R Z H U 0 N 3 o 3 d X N U U y 8 z e k R n d X R n V m F y U V Z G V U x x U m x j U E p V Q W l k U E p i Q i s w N E V x W F F V M W J 1 S z d a R 2 Z u R m J 2 Z F c r L y 9 j c 1 g x M D k 2 Y j d L a H V G b G N u S 3 l 1 W F c r N T Z C e D h m S T R 0 N n Z P a n B j S V N v c 0 9 S d V d W b X p P S C 9 4 M S 9 o S 1 N 3 b 2 h o Q k R Y b G s 1 W F V B a 2 1 j N E l K S V N v T 3 J a Y 1 J 4 V 1 F x Z m t O U n J W a H Q 5 a 2 9 3 d l Y 1 T H B 3 N l J 0 S X B x d 0 M 4 T E 5 6 S n F l S T l 5 c T J p M j J S U m V m M 2 N l S 2 F r W l B Q d k V y U z Q z U 1 F H Z W V m d 1 d I b j d 5 S z E 1 O T U y Z S s r Z V F S Y X R Z T W N O a 2 1 y S F l 3 W W J X R D g 0 O X B m M T R O N j R j U 2 M r Z z B S c U 9 l e U t Z U l R 0 d j d 1 U l l s N E 9 2 a m R R M m V r U k J Y U i s 4 Z k N J Q T F V N U p n R l l t W G w 0 R n h Z L 3 N 5 W S 9 Z c U R o O D d T M V N 6 Z W 1 W K 3 p y d z h N M C 8 4 M z N j Y 1 B Y W U 9 Q e j h m e G 8 v d H k v W F h 0 U 0 1 p U E F T d z M y Z y 9 m U F F z M F Z z U G x u a 3 N K Y l Y 5 N X p F b W p P d l B 1 R E Y 5 S F p X M F N j a 1 h l Z l d k b n p o e T l D d y 9 6 R n J C Y z A 5 Z G F 2 R z J Z c z B 1 M X E 3 Z l M v M T Z 0 Z m 5 3 c m Z 1 b 1 Z U T V F W V l d a T V h z V l A 4 M W Z 4 N G V m L 3 N i c z c 1 N T J 0 S 1 l 0 a V U v Z m 0 r e j R E R k Z W b F E z U k I z a H Y y Z 0 p P b l U 1 a y 9 x S m 9 K d D A 1 N k 5 v K z Z R c W t Z W U 5 R Y m h y Y 3 h X W D U 4 W l B 4 M U F t d m l h O V A 4 W l Z 3 Q m E 4 d m N m V n N O Z 1 d M e F l w U E N Y N 2 V R b F J u b F R N S n B 0 T 0 R 6 Z X J w S 0 V w R X l i a H N J a 2 l k R G 5 6 O U l F Z m F J b F l i d X N y N T M w d 0 l V W G 0 0 Y T R V a 2 h C Q 2 V w d l d 5 M z l 4 W H p X W T B S d m x p T H V 5 V S 9 Q W k o y d n d P R 1 h m Z l B v R G 5 Y c G 5 C M 0 F V Y n V Q T z I 2 O H Y 4 L 0 t x c U 1 1 M n J 4 Z X l M T 2 N u d 2 9 k M F l Q S 0 N q M i s w Y U 5 n a m x z U W R I O F A 2 M E J U e j M 2 Z 3 p l Z W V V Z W F 0 V U t k T m t 1 S V R F T m d B d H B t U U F r c D F 3 a 0 t 6 c 1 B x M V Z 4 c k R Q b z l X N l R h T V d K T 1 J U b m R E T T I v Y U p y b 2 l J K 0 t a M z l N Y W N j a j V P U z A w d D l I b E Y 5 N l F Q d G c z U n R X U m t l a m t S Y 2 J 1 e U k z c 3 o 5 Z F I z V H Z 2 a W R y e j Z a V 3 V Z d D Q 2 W j k r V H R I a j U w a k l q e U U 5 O S t Z U k o y S W 1 r N 3 I v Z j E 5 N k 5 L c E d W M D Z s W D k 3 e H F L O D l N e D R X a 1 k 1 d H p B T X J S M 0 U 0 d y t O N U t F b n Z t V D c 3 d U 5 P N i t Z d D J B R E E 0 M U 5 I V X F 1 b S 9 m M W N v O U Z 3 e j U y R F d M L 3 B B R 2 Z Q c G J C d C t 4 R j Y 5 M n g x V m Z G b 0 5 C c j Y 5 V z N M e W J o R V p z O W R 5 N T U 5 c 1 Z k M W 5 N b 2 l Q S 3 l H V X l V e V F F N k 9 p W E V U M 3 l X M G R o Q S 9 m d l c 0 a H l J V F F n a F h s Z l B 1 d k w 3 e U p N S F U x R 1 N Y W m J w R 2 t k Z 0 8 3 a T N 6 Y z F z U D d p U D d q Z j l l Y 1 J 0 R H o z N F l C d z Y z Y j c 5 L 0 Y 2 Y m Y 1 M T V 4 Z T l W V W Z M a 3 p n S n F U W G V 5 N X R S S D E 4 T G 4 v U C 9 i d E 1 5 K 1 N N K z N O S 3 g r M G t 2 e k 9 M N m Z 4 c n B y b D c w S 0 l p a 0 9 q M G F D c W t n V V R R b F F z V 2 0 v N z N M a T J 2 R H o w a 2 d R V C t R c m 1 F Q 2 t Z d k 5 H M W N 6 T j Z k S X R p N W s 5 c j Z O Y T V P Y z B q N j V i c C t U L z d a Z 2 w v c n R o T z Y 1 W U 5 l V 1 R 5 O E N 0 d U 8 y U m d K M D d G S l R M L 3 Q 0 M U 1 m Z W 9 y M 2 5 w N W 9 r d D E x N F Q 3 U G 5 C N i 9 P a C 9 2 M 0 Z a R j l X a V B s O S t W U E k y O V F X Z W Z 1 R U h s M l h O S X V z N F B W N z B 4 M l l X L 2 J H N T F N Y 1 d B a 0 F m a 0 Y 4 S m x p R 1 Z Z Q l d O a j Q r U m g r O G Z 6 c 2 R m T E d M d W d 2 V k 1 H T m U v e k 0 1 M U l q Y W V W W C 9 2 U W F 2 V j h Q b 0 x F M X d T W U t Y M T J O U G Y w T H R u Y T I 0 Y j I 3 Z l U r N T Q 4 b G N C N z B 4 W X d a Z E p R T 3 J a d m V z V n R M M C t B R l d o U X Z 6 W U F a c l B G c 2 V 6 c 3 V S V G l 6 a V J S c T J Z Z 0 h k b z J j Z H B l c T l Y U X I z Y 2 J m c H E v a n A x N 2 p s O T F F c X h B b l h E N 3 o w O V Z Y T 2 Z N M n J u N 0 d N d i s y a 0 h N N G R P a 3 B X Z m g 0 K 0 5 G d X p h T n V P K 3 V 3 V F J x R 0 9 h M D d m T 3 Z 6 V 1 R i O W l P O C t m T G Q x Q W t Q N F l m W k s 5 b T c v e V F X a T V X V 0 x S c n c 0 T D F E W F Q 0 V E F G S l N N c G c 1 Z H c z L z d E a k N 4 W X h z U W 1 z S E 0 v e k d y d l R 0 M V l Z N z c v K 1 F X a l V E K 1 d Y b W M y N W p t N 2 R 3 S T R l U G 5 z R m 1 V M m p j T U l 6 U k k z b 3 l z T C 8 3 d 1 N K Z 2 4 r Z X o 4 T n h v e T F m d k l E Z l h 4 T E J C W G N q S 3 l y M 2 l 6 O G 5 Y M T F 2 b U F 5 d E d 6 T 0 U 0 Z m x t N G d T T k h 6 M 0 l 4 S T V 2 Z 0 l I L 2 F 0 V 2 5 N Y z A v Z W d 0 V n F Z K 2 l Z V n h 6 Y l p t V G t N R 0 Q 0 O H d C M G J O K 1 V E O S s 2 e j d I d T J Q S H p 6 S n E z a H Y w e H B 6 R 1 p M R F J x R 0 1 x R V c 5 M i 9 w e H c r Y 2 9 Z W D N w a E 5 z N l l S d l A z S 1 B X a T F H c k t 6 Y z N u O D J l L 0 l 6 V E 1 6 N 2 Q z S m p r R k J p c U t 5 Y n V N K 0 Z p L 2 J T d H p a R k 1 l O G Z F T U d k d W I y V z Y 1 e k h M T m d E c j J s d j c 3 Q z B l U G 5 t R D N 2 Y j Q 0 Z V A 0 Z k 5 w d E N p V 1 Q z d X Z L M C 9 u V H B F T 3 N X U m t a S E Q 0 b V Z i M m J U d E l H Z k 9 w b U M x M m d n U E M y S F k 0 Q z d j T 3 J x U D A y d m 5 5 T k d 6 U F B 6 a 1 Z 6 U 0 x y T V B Y b j B 4 b H d l S m 9 s a T d m U V d M U 0 J Z S 0 Q v Q m t 5 c 0 J N V D d 4 a m d H S U F s c X F k S 2 1 R V F Q 2 Q T B s V H N a N G 1 w S V V E M l l U R 0 M r M X V k Q k h S c F Z M R W d 5 c k J m V m k y a F U z V V h N T G Z T a F p 6 T V Z 1 W D J L c V d 2 e T V B d 3 F O c E Z T V W E z Z n V p c 1 p R L 3 B O O E N 5 R 3 F G N j F H a T B i a m Z t S m l J W V R 3 R k Y z K 1 F D Q W x M d z h D W F N 0 b 1 J Q V l V j R k 5 R b z d s M E k r S z V K M i 9 s M 2 9 l b T h m e X J N L 2 5 p b z R j S U Q 2 d H h 6 Y z l y c 2 R q N D V N d E Z y R m k 5 a T h p b U V i e n o 2 d D B s b W t 0 e n l y M U Q 4 Z k l 5 T U h 2 d V d o N z k 3 e m Z j Z m 1 z L 2 J o d l R G e S t 2 U z l m N E V 5 Y 0 1 w R z V F a U 5 z N X d l W X V X R T l D V X V t K z U v a j R H Z 2 1 y S G N 4 M 1 h 6 e U d 3 W E N w R X V 5 U F p k d T R r S j d K a k 5 t c m F O M n F J W D E 3 d D J G U S 9 3 N G N P a E p I V m 5 Z Z U V 5 Y 0 1 J Q 2 Z I e k l l Z i 9 V Y W d 2 d 3 p F R T h Y V D V i O D N X N 0 1 r Q 1 Z Z U j N Y U m p W N 1 p z T z h U L z V x d 2 l J a n l F R z Y 1 c l Z 5 Y m 5 X Y k Z t T n d E O W V y Z W x T Z U 9 J W X J Z d T N 0 R V Q 1 N G h z N n B x Y 0 t Z b m N Y R F B I a n A 4 b k l 6 U G 5 x c z k v U G l F V n d P b X o 1 R m p z Z W N B K 0 t N R 2 R a d m 5 4 b m o 3 a k 9 w Q z l 0 U F l l c 0 Z l Q U 5 X a 2 M 3 c l E 4 O W x R O H o 3 d z B B N j F X U y 9 Q S U 9 q U n R F c 0 d w V T R s c z N u c U l 2 Z n R Q O G N N W G o 3 b H R 6 M 3 Y 2 V E J K d m Z m Q U x O W U w 5 Y V Z p d k 5 p Z E 9 K Y k J u M 3 d t Z W Z Q N D d m d m p 5 Y 1 V J T D d Y T T Z M b 2 t u b i 8 r Z T l Q U X M v U H k 4 Y W R t O E F j b X B G L 2 4 y e D c 4 N G N D a X V 5 S m g v V 2 J p U j Z U T 1 c y M k 5 y V m h l O V R z d V J Z M m Q 1 N T h O Z k 9 S K 2 Z 4 d D I z M y t C M n Y 2 M 2 J q L 0 R L V z N O Y 2 x u L z l 3 N T k 4 L 2 N P Z l Y v d z V m Z i 9 G W X p S d U Z I N 0 Z i Y X F 6 U D F k c z U 2 U F B G N k h S Y U d n V j F Z Q 0 d E V U k 1 Z X k 2 V k 5 l d j I 4 U F J q b z l G c X R Y V H A x Q X l y V l d I U H Z o U G 9 k R n B I N H J o W m s w d i 9 q e m R 0 T 2 N o c j c v N k 1 6 Y V p R c T J Z Z 2 p S d U V j Z V p j T X E r O C 9 S T T l 1 M F c 1 b k h m b j N o T 2 t w M m V 4 Z m V j e H N y S n l D U X o w N V Z S Y 0 V y R 2 5 F Z 0 E 0 Z l B R T W Z X c T F C d U M 5 a n h l d 2 V 0 M X V 2 T D J O d E c 3 W k F J d l p 4 c W t 6 a V V S d m l Y R k t n a F h Z d V B r Z 0 g z e T Z n T E R R R 2 p S c l V v Z T R j O G 5 z M 1 I v T H Z n T W 5 l Z W 1 a O G Z U c j I 5 Y X g 3 V W R m T E N K N m N 3 d 2 h J U U c w Y m Q w U V U 1 N l Z t T U 9 u b V Q 1 a k 9 X b H B X V H g 0 L z F D M 1 A 3 Y 1 B Q L 3 V O T m V 2 M j B x S l p Y U l J G N F h 4 O E t u U G 0 v V T F 1 c m 9 X S E h 4 a D I 5 Y j h R V W V s V n l p U V l Q d D Z R b m V u c E t F c E d W Y k d k T 0 l L d T V h V 0 x G W D N u b n B p V 0 w z S 1 p M M H h V V W F Y b 0 p 5 M k V F R m R E c X d W V m N t Q k N p Q X B H N j I w Z k J L W l V r c 0 Z y b 2 5 4 Y 2 F v Z D R h U V J 2 Z 0 w 4 U E x 6 N H p u a W Y v N 3 p 2 K z g 4 e T N m U H I r b E d 1 Y U N M d D R N W n N Y W H A v R m 9 T T m 5 p R 3 d h d 1 h 1 d l R j T F B y K 1 J K b 2 5 z b U R D U W s y S i t 2 Z j F q T 3 p K O V c 4 O W Z L S F h 6 K z R V T 0 9 G b 2 R o d F l N Z H J i V 2 F S O V o x b W h N c 0 t O R F h r U V J i d k d 3 c m 1 a b k 9 J K 0 1 Q S F Q z a m N y N k I v V H U 2 S F h s L 3 k r Z y t w S 1 p t T W 0 3 a U 9 6 d 3 l l V G l 2 L 3 Q 4 Z E F Q a j V l Z k h K b D M r d 2 R m d F h m R D N 0 W V Q 1 N T k 0 R V N Q e m R S d l d t M F d y U S t Q b G d 6 c F I x a V J m W E N N K 0 4 1 N H J u c H Z Q W C t Q S U F 5 U 1 l U d H k w L 2 E 5 T 2 p l N H B v Z j J 4 T V d M T m 9 F U V A r K 2 w z N V c 4 Z k V Y Q U J 6 e k 9 G N n V k d j d 5 M U F 0 W C 8 z L 0 J i T G F 3 Y 1 B G b S 9 s c T F F e T h 2 Q T d l T n Z T d 0 p v T U x J b T N w d z E v a n J x V k h E L 3 Z s a H N k a D Q 4 W T F a N 0 5 o M W p N V i 9 i d V g r a V V O Y 2 p 2 d S 9 P Y X Q 0 O E 4 1 a G p M c T V K d 0 F w c V J r O D h k e D N u S T l Q W m Z I U 0 x U d 3 c 2 V W I 3 N F Z X V n R 6 L z Z o Z l Q w T F B y M 2 J j Z C 8 v e k 1 H Y j I 5 N 0 p Y N z A 1 a G p l L 0 9 B W H Q z S H Y z b n V D N l R P V 0 V 4 a m 9 5 O X N 2 V D N S V T J K M D h s Y 0 N U e j M v U H J K L 1 g w T D l Q R 3 h y V U Q z W F p O N 0 p K Q k k 4 L 1 B C S 0 F i V H V P c 0 9 X Z n c 0 e T h x U W V O T D Z 0 c W M 2 Z m d j M U 8 0 V W h T V j Z m O W J B Y 0 I 3 c j k 5 R D U 0 N l g y c E R 1 M 2 5 z Q 3 Z W N k h W c X Z s d m R j b m N m R m l O b U 1 t d k l X Z m 5 6 Z n Z 2 V D d K N l R p c H F a b T g r O G 1 2 M k d 3 S 0 Q w e T Z r Z H Z H O U V X a j B h Q W 9 D c l B t c m 1 Y M j N M V X U 1 N z V w Y 0 J j U 0 V p N F E y Y l F P Z 1 l H K 0 F M U n M w W U E 3 Y j d 1 Z T N E d 0 w z Y n Z h M 3 l k T 3 h N Y X p l d D F 1 Z 2 9 M O G 1 Q N 3 B v N D d x T U t 2 V n h v R k R w O T A r c j g r L y 9 Z T m 5 I a C 9 M b 0 J z N k F m Y j V 6 T D c 5 Y 1 R r T E Y y L 2 l r N j h X M D c x c k M 4 Z H J O a n k w Q m 0 r K 2 Z M Z F R v b T d m Z 1 p N O D h k e D M v T D V z T T N m Z G Z q M S t m d D V P e H o 5 M U 9 o R 3 J W V 0 h P O T A 4 N 1 h s O E Z D Z D Q v L 3 R 6 Q 3 h E d X V M O V g x b j Z o Y U t t V V N U T 3 N m a U M z b D M 0 L 0 9 L Q y t X U G R 1 Z G t t Q W F Q M z h N U G E 3 R H N u R z F C N k 1 T N V V Y c k x 4 L 3 N R b 2 l 5 c G R W c F V W R l J G R l Z h U 2 d n a E t v e U N T a k J i b m l U Q l J D R k Z q T n B v M z d Z e G I 3 e D B G M i s r U D Q 5 S G 4 v N k d o e W N Q N S 9 w Q 0 k 0 T C 9 E V D g v Y j N 4 O X Z P a l p M W X F i a G 5 S b C t h c W R w V D d H b U J H O T Z O a S t L Z T k r c 2 9 B d U h T S m Q 1 d m h L U 3 J t S V h x L 0 Q v d 2 9 W V 0 w 4 d W l p W X h L U j J q O G R M W G N L d l Y 1 c l R O N 0 x s c m 1 i Z H d R N U h I V V B J c j Z i N m Q 4 U m Z m e j F y c F d H N n p L V m d z V n U 2 O C 9 5 U E h z c D V k b z N q e D J m R W x l N E t p M n R J S E J F Z 2 x X Q V h t N D J Q a 2 8 z Z n U 1 N U d u d n V h d D k r Z H g 3 T m h a N 3 B z N H h H b S t 3 S D h y S m R X Z S t L a 1 Q 5 d S 9 h S U Z Z R U N 4 W k Z z M k x O T H N K c U J 6 T n l X S G Z I O H B 3 Y y s 3 V 0 l y N i t Y M i 8 x O D h t K z h G M j d 0 V n h M L 2 V Y W T Z X c T B H e G F h U W 5 K c U J v a W c w Y k J E R 2 M w L 2 N R a 1 I 0 a U 5 P M l R S c E g 4 T m h E S T V 5 V 0 d R d z Z S Z y 9 2 e V k 1 Z H h 6 a D g 5 S 3 p i Y z d S d j I 4 U 1 J B Q U 4 3 O G 1 q Y 2 1 M N U 0 r L 0 o z c D J U R D d y M G 5 P S D R p b m 9 B Q V g 1 N S t i T F F q b V F E U X A x Z H I 3 c n p 0 Z W 1 i T V d l V n k v R m s v M n h N a E Q 5 O C 9 6 S 2 5 G W k 9 O R z R Z e S t 1 U m N 6 Z j F y T m 1 u V j d t W F R Y S U p k O X c 4 T n F j U E 9 3 N 3 B o T U Z 1 Y j g 4 a m Y x N n R a a T Z 1 V G g 2 S F J h O H Z M T X p K N j d s a m F 0 R z d t d E 9 C S k Z N N X N 0 W k 9 a W F E 3 W n U y Z E J w W F h G d F F n d j d Z L 2 x X Y 2 5 K T W R P b 1 F 5 Z m h D U 1 Z t d F Z z c z l F d 1 p 5 N k 1 n W m R 1 d z Y 1 c l J Q Y 0 x B L 1 R 6 M D J 4 b W 1 a V n F 0 e C t m M F h 2 R z l F a E 5 W d 2 1 q T l Z y O W U 1 d E J 3 d E 1 I a E F K M G N D R E V D b j B 6 S j U w b z F F Y n p s S V l s S W F t N 1 l l W k V E L 0 R n Q T h k T D l y M V Z h N 0 5 v M X A z c X d 1 U j Q r Z E k v W l V B b T F i T j N K Y W I 3 S F l l S E x x S 0 t j R T Y 2 M m p l L 1 B i S D V 0 S V N j M 2 d 5 T E Z 6 T G 0 w W F J m V l J P W k 5 n d G N L e G 5 U c m g 2 V E J L e k x w M 0 8 r c U k y O U Q 0 K 1 R 1 V 2 V k M D R D d X V o L 2 F n c G l S N k 1 U S l F I Y l M w c D d 4 W k N s Q z I 5 V G 8 4 R 0 R S a 1 o y U V F I K 3 h l L 2 d 4 Q k N s S U 9 D T 2 N H V V h F b U N p V X N L c G t o e E 4 y a W p W L 2 V X Z l A z S l Z G N T k 1 e W Z l Z k c 4 d W k 1 Z H V a d F R 3 W G 5 U d j B n S W Z u N n V m V j A 2 d j E v S H E 4 e F B 3 O W p Z e S 9 j Z S 8 r U F g z a m F V K 3 h x a m h Q Y W h m c n p h Z m Z 6 Q U Z q Y 1 k x O X Q x N 1 R o R F p 0 Q T V h c l F h Z F h r Z H l T Z 2 F u N D V K Y 2 J x Z 0 9 2 T D Q 5 e n o 1 e H E r U H h Q e n V Q O H V m S 0 h Z N G I y b D A 3 T n l j N H l N O X R E T H Y z e G J J K 2 V q O W R P e m N q S V R H Z D g v R 3 B q Q n Z k a D d C U T k x V n o 0 V 0 V o Y n B j T F V a Z y t N Q k J i U m l Y c H R G T k 4 r Z m w 2 O D h t N 2 s z b j N v L 2 5 N W H h U T m p 0 M 0 h t W E R i O W Z R b 1 Z E W H h i K 1 N a N 0 h O b m x h U k Z i R V Z s T W x u N F l 2 c F M v b H l 4 b m R x M W d u a n Z q V W x P Z 3 h L c z F v S X F a U G R 6 Q W h X O H J X d m R 2 T D l m U 2 V K b D d X N D d 0 b S 9 L T z Y v Z T Q 5 V E s x c D J N a k J 6 T 2 5 r d m h Y R U l x T W Z s d E N q T 3 o z T G V B N 0 5 X O X B j d X l n b l o z R j l J d U p i Q j M 3 a j R P d 0 l E K z d m S H h j V T M y Z G U v U 3 d p V U p s c D J k e C 8 2 R H A v R H l N d E N 2 a i t 2 Q W s 2 a G 0 5 U U E 0 Z m p M Z V p W M 2 h u K 1 h Q O D l l U m t w c k J t e S 9 k a F U 1 b l g y N H l X W m k z Y 0 F O a k x G W k p n c F d T d D d l U m h n M 0 N P Q j J Y e U 5 z Z n p X Z n E 1 T 0 Z G V m p G Z X l Z N z g x O F N J b 2 Q z Y 3 J 1 L 1 d 1 Y m x M R X F 5 a 2 1 q Y U p R S 2 Z U Y 3 Z q b 1 d X Y k 1 X Y 1 g 0 c 2 R l N W Z k M F Z O c V J R Q X F 5 Q V h x K 2 p a L 2 N v Z m w r e W h h U E h 6 e n V T W U F V S 1 d o c W V P M y t C Y y 9 H c F p H W F p 2 M W R j W G x r U E V C V G t S N n V X R F p 5 V 2 F i V m F t a l F L S n l V M W d 3 d n A 4 b G x Y b l Z Y S 1 R 6 a H R h U E Z s d F J X S z F Z c D U 5 V k s 4 U m h Z Y W h l Z m x q Y z g 5 V T h u N T h q M 0 l 6 Z l p j Y k t M T V Z i c l h x e E N p M H R I c U 5 L a X F T b F o y b m l U Q m h C Q V Z o c z R u U H d r b T d S Q k Z J Z T d t Q k N 1 c 1 l Z T l F a b n o 5 Q l B N W F J U T m o 5 a X J l Z U c 4 d U F H M W J O N l J X U 0 N B M W d 2 M 3 A x R E d T b n Q x Y 2 J 3 c G V T Y 0 h v L y 9 z b U R t Y m l o R X R 6 b T N 6 d z Z X K 3 N q O T d Q b 3 A 5 Z m N I c 0 Q r T 0 1 2 Z m 1 m d C t y M k 9 H O D N 1 Y n F B b U p x V 3 h k c 0 0 r N 3 I x c k l B R H R X a m R p N W s 5 c n V Q Z m h h V U R S Y z l D Q S 9 R W l V 0 O D d O S F k r a m 1 0 Y 2 p x b m s 5 e D J P c j F j Y m V B N 0 g 4 d V d J b k d 6 W W R v S F Z V Q T E 3 O D c z a l M w c k 4 0 K 2 9 V Z l d Q T F h k d T Y 2 N 1 h v R 0 Q r a E l Z S 0 Q 3 N U p r U V Y 2 T D M 5 O G V h T F p W Z 0 Z W M X d r Q i 9 2 d m o 2 S j N Y d G p t V E Z u c G V P O X N Y M 2 J 4 d F F N Q 2 F C Z W 5 W c j Q r Z m x 3 e T Z q Z X B U N T J v T D h Q d W J r b V V p N W s w S X p T e m V Y M S s 1 S X R m U D d 0 R X B m b G k 1 Z H R a Z k d 5 c l U 3 T G x 2 L z J H a 2 F q O D V 6 c H I 3 N 3 p N e H M z S F h E W i 8 v V j M 1 d 0 p 6 S F k r a l d 0 V G 5 5 N D h l Y 2 h 2 R H l W T U p 2 U E g r T D V 5 T 1 M 2 U l R o M G l l Z i t w V 1 I 3 d k J B b D d l O X Z k M 1 V 4 R 1 Z Y b m w 1 O W t T Z 1 R 4 R 1 Z Z a 1 d a T i t O W m F 0 W U 0 0 U G l K Z U Q 3 K 1 l o R z c 5 N T d n b l E v b j g v T C 8 z Z T Z 5 c m F L b 0 x G N j Z o V 1 V y Z D N B e W Y z N m x 5 O W U 3 R T F y T G R a N n d v U H p C R X J a Q z F j V G 5 F K z B 0 S C t 0 R 3 V L L 2 9 D d 2 h 3 c l Z S T 1 R F c E R W V l Z N S m d 0 R H g 3 e m l k a j l 3 V F R q a z V a b n g 4 Y k o v T H A 0 N W 0 4 e m N C Z X R w M G l p Y 2 t C b 0 J I T W 1 2 Y U 1 2 T 3 I 3 N U x U O D k y T E N 1 c 1 V j T X d w L 2 s x U 3 l O N j Y w R m l Z M T B U Y 3 h W U n J 4 N n R p R 3 h T K 3 J u M m 5 u N T B O Q y s v U F l k T l d 3 N n l a Z H R o K 3 Z S c X h T M G p l N 3 R V a G w z S i t m d z J v S F h y d W 4 5 T k Z M U T d 2 Q n E x Y W d i e T Z J T W o r T 0 x i S m N 5 W j l 6 Z U x s b X h o O E l C T z N E S 3 l k N U V 0 c m V 0 R X V C K 2 N F M X J M b n V E T E x E U V g 0 T m x 6 S 2 Z 3 d 2 V 5 V T d k e D h u T z l 2 M X U 0 V G l w c k 9 B d S 8 4 c l V Q a i 9 p O H d o V V o x V n l p U 1 l w a 2 J s R z l G b T J i U V d R N m Z 1 Y U 9 z M 2 R p e l R o d G Z C N 3 o v U G s v U D l w N m d w U 1 Z k M 1 l M M G V y T l p y R k t V b 0 M 1 W H g 5 U 3 F F c U Z 6 M E 9 p M m c 0 V 0 p H T n Z Y c T F 2 S j B P R U l J Q V l D M m 9 C M m l W S U t K U W d x c X F G U 3 V m Q 0 5 p M 0 9 n K 2 p C a m F q Z D M 3 V H Z E U G p x T W N q N D N u M E 5 H e n B G L 0 0 0 b V J j W X F t V F l B V U 1 C c D N U Q 1 A y V T F B e H F C U H N Y b V V D e V d S V z h 2 W T F 1 c T c 4 S 2 J O d H h C S D g v Y j R Z T j d n c l k y L 1 g 4 T 3 V z N T B 0 S 3 o r S G 4 r Z X N l T n l l S l l M R l p P e F N W e D l u d 0 t z U 2 N U T 0 h M M E x E R 0 g 0 O G p M T X h O V 0 8 1 a X B E O X p F a U p 0 N m 9 O T n A 4 Z m Y z W W Z w b m o v T G p u R l Y 4 U D J z R j M 4 M W N R V l R 6 Z W p S d U Z F N j l p S n A 0 Z X h 2 e D h 0 T F R 2 M i s 3 U 2 w z Z E l j c W V Q a U F B Y T Z h T W p x O H N P c l p 2 U X N m M k Q z S T Z M c G 0 v V m 0 x b i 8 4 S F R 4 Q n l N W S s z N m Z m a j Z H c m 4 r d W 5 i V U R B a 2 8 v a 0 N G T k d v V V J t S n l P b n Y z b l N 4 M X h V N m p o c U V N S G R 6 R m F k b U s x V H V w W D Y 4 M n J h S 2 N L e k o w T 3 R m c X F N N 3 R t K 0 p m Y U Y 2 Z j l J d l p i T m w y a U k 3 d G 1 6 c m R T S z h U N 3 Y 2 K 3 l x W X R C M 2 5 6 Z z E 5 U V Z a V 0 h I N 2 l K T V N O N n V Y M i 9 y c G 1 m R k V 0 S m R m O W F M O X p h c m J T M F d p M 0 5 t O V h s d m R j b m N k L 1 V U M W 0 v Y V Q 5 c j F y V j B x V 2 o 1 N 0 9 2 R k x G b i t E M 1 V p Y W p M c H p r R T B q N n h M Z U Z n d 3 V i b G 1 I b j d 5 c T Z K U D R P Y j V 1 S H V P W n J Q O T N x Q l B F Z F d C b D d m Z k J W Q V U r O T l l W G d h N m R T b D Z U c m g 2 Z F M 0 b F V h e F d H e m F i Z 2 5 k K 2 h Y Y n N x U V J z T m 9 Y W V V 3 b H V u O G Z h R F h 0 W n U y R 3 Z 5 L 0 p 2 U D M y V X l L Y W x U d z R C Y k 5 v U 3 c 4 b z F 1 N j l x M y 9 L V 2 1 a b E Q 1 S l N i U z c x Z n E 1 W U 5 t U F h 0 V X l 6 K 2 N 4 d E x s b T F s U S 9 R Q k 5 r U W Y 0 T 2 F o M 1 h o O D Z x Z 1 N I Y 0 5 z d G l k M 3 Z i M 2 N 2 e V p z V n F Y V W N S V j I 4 O U J 1 Z E 9 r W X l Z T G Z O N 0 Z 5 N 1 M 0 V y 9 i R 1 p w W E 8 x S 1 A 4 Q U F D Q U F T V V J C V k 1 1 M z h j U W p v e G t 5 d 0 x Y c X E 2 Q k s 4 S E l G V l p C Z S t h L 2 Q 4 L 0 d w V F B u U E Y 1 a E 1 G b T d v M T U 3 T 0 h T T 3 B W N 2 N X R W F F M S t P e m J K V z R U N X d B V W N h b F d 5 Z 0 p Q V V V W V n l x d G h i V 1 Z N S 2 l n S 3 V i T y 9 4 Z m V 4 R j l E N F g 3 b 2 c w Z F F L d y s r S m x 6 R 3 Z Y N G w 1 L 1 F v d 2 1 Z b y 9 s b G F I c m t V c m p E Z m N o R 1 h U R 3 F 4 N 3 R w Z G g 0 T 0 x m c X B T d l Z 5 R k V w Y U x Y N j B D a k 9 y N j h D U 0 Z F U m F E M X R v K 2 1 W b V J P T U Z H S U l 3 b F d 4 S W o z d 3 J 5 O W p m V H M x d k t x R T E 3 R n N W c H R u R G d a V C t 2 T G J 0 U V d s b W M y R j N s R H N j Q 0 l Z V D N v M E s 2 e F U r d X Q 0 R 0 I v Z 2 9 Q O T d T U H Z T O W d C U H k v U H p I O W Y v S k h N e k J 3 T U J o M U 5 H M G N 3 W W x o M 2 V u U n R R Z H Z X a l Y x Y V N B W U Y r Z k h F M U Z G T W 1 q Q 1 E 2 Q z B I M m J Y S G 5 q Q m N r d C t l c T N P S F N L Z T V O N F J 3 U n g 4 U V F O N z V 5 b E Z S S V M 1 c D J L Q T J V K z V 6 b l R Q b m F 2 V H N H c 1 c y N 1 V k W X Z u b 0 h k N H k 3 c m x S V n B S M 2 F O Y V Z E T y t j N W l s Y i 9 2 W n N P Y l p 1 N H p I L 2 x 6 c z N E d W x N N F B Y R H d V Q n h i d G g z a T V x S G Q z T G J u S z J 6 S H J t T z g r c z V Q M U t v W n l K c 3 Y z V T N U S z F U Y k 5 H N W t u N m J p V 0 9 3 N X Q r d V B u c k F 2 Y j l h M G R K V n d o U V V G K 1 R G M X l u R G V m R z h l W C 8 v d 0 p 6 M j Z S d U d Y b i t C T F N j M W d 5 Z k o v Q 0 F 6 M D Q 1 d H B V e D N M Q W Z i d W o 3 M 3 F j e F l X a 1 A 4 W m x K Q 1 k 1 b m E 5 d S t V a E 5 l e G R S Q l J G N G F W b n h o Z V p w Q 2 d z S z h 0 Z U Z l Y W I z L 3 F 1 W F p 0 R 3 Z Q L 2 1 K S m Z 0 Y 3 J K T n Z Q c k 9 6 L 3 c v Z S 9 j Z D F 2 U z V C W E Q 4 b X d t R U t S d E V o b 2 d M e F l F T H Q 5 Y T l h O V Z X Y m U y e W R 0 d T k 5 e D Y z d m Z h M m R s a H R i Y l d 0 d S s 2 N j Z z Y T l K M j R G V W F Z Z 2 U 0 U W s 5 N D l n S U J M Y 0 d z V H p l W j Q r a G Q 4 O G l Z S k p 6 b n Z P Y W Q 4 M m t n R j l L c m J q c X h s N D d a K 1 Z 2 Z m J D V U t 2 V 3 d 0 V 1 Z U d W Z B O E N F Z H V Y Z H d l M W F 1 M m M w M 1 B 5 e G c 0 W k t 0 d E l x d V I 5 c z J s M z l 0 N U 8 2 c W 8 3 Q 3 d t S 1 N V R E F K d F Z B Z 2 1 K V i 9 a S X A x T E N m R D M 1 T m t u K 3 Z Q b 3 F C N z h P V 0 0 x M C t l c z Q 1 d n Y 1 O U 9 x Z V V T R m l z e n p X W G s y V 3 l h Z V N U b 0 h R R 0 N B T 1 F r O T Q r L z F G Q l l X O D h p b 0 h v d 2 M x d G 5 x M k 9 4 c z I y M U R o Y m l j M n p N S j V 1 M T N X M V p B b V R M U 0 t a a j B E Y m 9 4 T D R L d T N J c 0 t C M G U w U F F h Z z d k a W R r c U 5 4 R 0 E 3 d n g 1 a W V o a W s z R z F P S k h v V 2 p F d 3 B u R j V S K 2 d h a U N R b E U z Y U F S T z V 2 U D F H M W J h N m R H S U s 2 S l N 5 M H d 3 S W N S T m Q y R 0 9 p Q 1 R C a E J C V m l l c E N K V m h o e F o 3 O T R z N T F v U X V p e V V Z Y m 0 x d H Q r O D Z q R k J Z V z B 6 V E s 5 Z 0 I z T U 0 5 T H V k e k 1 u W E h m e j d W W j R R R G 0 2 c T Z J T 2 p V d m V Y N 3 N w b 0 9 z W E x 1 Y n N Z L z M 1 L 0 1 Q S G l K M j Q z N W 1 6 O S 9 B c V l S V V R p V 2 t z d U N m T F p a a m E 0 Z j Y 4 O T F Y V H d C d z k 0 a V B M U 3 Y v e T F P c G x E e j F X R j g 2 d F d 0 M H l m c 0 t B Y U I y Z G F N a 0 o 4 d m V Z U W c 3 N m 5 G W G M 2 W k 1 Y M F Z H U m c 0 Z m Z E N m R U O T U 5 N E l i T U d y d V p p b 3 I w Z l B t L z J X a T F H c j c r Z E x U T k Q v a k x h M W c v R 0 J j W E o r S V R V a m w r S X N r c V l X W T B t b G l 6 Z m g 4 Q T d X T W l y e X V 1 T G g y a W 1 M Z H d F L 3 N Q e H Z Q N 1 g 2 d D Q 2 a k Z 6 b 2 p M e G J E b 0 F 3 V U h l V m d r d 2 d K M T d q b C 9 Y U F M r b 0 h 4 S E V p b F c 3 V 0 x s M k Q 2 T k c z R l V o b 2 J W a T F l N E s 1 M 2 g 2 d W h M Z z c w b F N j Z 1 p i d H g 4 b X h z Y j h z W X V k U G 1 O K 0 x C Z G E y O V h 3 Y 0 N X N m F j W H F 3 N n d z O C t n W F g y O T N v c H R H W F B Y a k V X V 1 V T a V h k d X p i b i t J a 1 V a c z F i V D l 5 U j A 1 W W t X U G t a Y k J l c l Z 5 K 0 l s T F R 6 c k Z 5 O X A 4 S 2 Z n V j V 2 W U 5 X N n Z U Y 3 N S c D N P Z 2 N j Z T d z V 0 9 Q Y 2 M 0 Z X V 3 c 0 o w N G x F M z F S R W 1 6 e j F r U G N Q Y U N 0 M W J i M G M 5 b H M z Q n d I b U J m d k F D U 2 N U Z 0 9 n U W J u M j B H Q 3 V x a n Q y N H V 3 T m k x b m N X V z d M S k J o c U R h c W d F Q X l u Y n N 3 L 0 Z M Z V N N V E d l L 1 B H Z j Q v a m d V e W o 5 T G x x b D R 1 a U V 1 b k Z 6 M U k x d j N X b z k v Z H B s N k 5 j d X U y W D N L O C t Z R 0 U v d X k 2 U H R j d T l i U l Z X N 2 p q b G h L N F F R T j V G Q 2 9 V Q 3 B V S k t l T G g 5 Z 0 N D R 3 F E c V Z E N l V 5 d 3 d p d m 9 k Q 0 R 1 R 0 t y U 2 1 W b 0 d 3 L 1 c x N E x s Z U p w T 0 o 2 W F B X b 1 Z B b z Z O S X h x d E x q Y 3 Z N S 0 w x c 0 o x c W R I U z V v M E R y T z V i O G 1 L N 2 V U a 1 h y b 2 F N a k 1 6 a D N X e C t 4 b n p V Q y 9 x M X c z a X h N a 2 s 5 S G 9 E T D Q w Z G p M W m N L O F A 1 a T d k W V d n W U J G Q l F V M G J G Z F k 5 c V Z X d z J l b V p u T G R 4 T V c 0 d W R i b z h J S 2 J D R n N V Y m s 0 V T V J a k 0 4 S H V a Q T R P R 3 Q 1 N m V S a X Z 2 R D J a M 1 h 1 U D g r U U x Q L 0 R n a U s 2 M G F W b m Z r Z 3 p M e X l 0 a z c 0 R l R y T n V 3 c j B w V T R H e m Z l W l J 6 N T N M b z J x b k p a U k 5 n W U U 0 V U R P e l R t a j l u c n V H c j c v N 2 1 p d z h l e H M x T m g 4 b G t Z d k l m S 3 p p Z G 1 F Y X J G b l V 2 V 1 U x M n B a N S t y Q j l Q d n Z B O W N 4 Z H V w R S t Q Y U V K R C 9 Q Q X V i V k Y 1 N 0 V R U 3 B 4 U F R x Q l h r Q T h D M k h V Z V p O V G Y y d X U 4 S j B L V m p G Q k 4 v W D B a U 2 N n W V R m b D N D N D Q v M H R p U k l G a S 9 k e H R v T n R o T W V n L 3 E y N G N k Z i 9 1 R 2 J I K 2 J q N X U 1 c 1 Z S M m R l V D Z I V 1 h O a k d m T n d i O H U y K 0 F U e k 9 K Z X d F R D l t e j Q w b E 8 4 Z D J a V T V S N l N L T m c 0 Y 1 M r S F h L Y 3 R 2 M z d o Z U Q 1 M V c y N z d 3 V F p H Z m 5 z M n J 0 S H Z y M G J H R 1 p v M m M w R 2 p r U m I 2 N 2 E 5 Z l p 5 c 3 h 6 c j R 1 S 0 V v N k 9 X d 3 N K a W p o N C 9 T M F I 0 S U V h a k N h V l N R Z T l 1 T F Z n W H U 1 O F Z x M 2 Z S c W t W Z E 9 u Y 3 d 2 O T d S N j B 2 N D l x Z U Z w S 2 F k c j N E d j g r Z H p t Z m o 3 T W l K c U J 6 S 2 9 m d 3 h n Z n M z M D Y 5 U V Z G Q l F X O C 9 q R H Z k Q m 8 x T 3 c v R 0 U 5 K 2 Z o R X R v e U 1 z V m Y 3 W j J Y b W t w M m R Y a V B H Q 1 g v O V l R Y T B n S D F v M E 5 5 Z m t j b k 1 M K 0 h M Y 2 J F c E t E T F J v S G t I d F V Q U F B u N 2 V u K 2 R 6 V j Y v Z l J y R W s 0 Q 2 9 X Q y 9 Q d 2 l 2 d n p m S E p 2 e n d Z U z R F c m Z 0 c C 9 P c X N J a m J N Z 2 t H W U V 4 T k l 2 K 2 J q O U I y N j R 1 M l k z Z l F Y T 0 1 L R z M w e H B o e F o 5 V i t W c V N N Y T J q c 0 V J Y 1 F k d 0 d B d 2 9 0 V 3 F P W m x 3 a G Y y V 2 h C R G l G b E E 1 b V p O Z 1 V n a 2 1 5 b E 9 V d H Z T e m R 5 W F l Y N 1 B X c 3 U v Q U t Y c m M x W X l B U 2 1 i T m 1 F d 2 1 V d F B P M D Z C d X J V d G V x M T V F V U t W d H U v Y n N P O G 5 o W T d i Y m I x M X d O a m t E b F V x S m 4 2 K 0 g x Z m I y Y l J w Y X R R M 2 F 2 T z J R V l J J T X p C O U N s c i 8 z b W J Q b k x u a 3 Z J U z Z t Z G 5 Y R F d G Q 0 F 5 V 2 h F b 2 J 4 O E t 6 U l J Q V F d O Q 3 V m e k R 4 N 2 s 0 L y 9 N S U 9 G M E t o O T l N U j J G U W 9 H Y m 1 3 N m o w V V J P Y W F M R H p V M W 4 1 M G p O V H A w M k o y S z I 3 a m p D Z z Q r U H E v U z Q 0 V U 0 2 M H F 0 N 0 5 B Q W p o b l Z t M j Y 2 a k h E b D Z o a E d Q L 2 9 l S T h F Q l M w O D Z U b k p L S n I 0 O D d M e j A 3 K 0 l i R V Z q Z W l K a j N 1 Y X N i e W x i d j Q 3 c W V G Z l A z W m F H b 0 d l d E 0 w S 3 B 6 Z G U 0 O H p a d X g 0 R 3 R Z U E p q c z d q N V B 4 S 2 R 3 M 3 B D U F R a c T I 5 N 3 Z 1 N n V 6 d n o v T k 1 E K 2 Z 6 c l d j e V p 2 N E h W N i 9 j U 0 h P U k x j a 2 9 H c V d u b m V l T F J Q d n d 3 Y 1 h H R m V X S 0 R C N 1 p s e D U 1 a m J O M S t o T E V 2 L z B T d E l C O E M v R 3 F R b F p Q U D B X T m 5 V Y X R W V m t t d 0 M 1 V n J Z U 0 Y r Z l B m V F F z N W V w c V h l M G V O b k 9 W V 2 F P T H R Z N T Q 2 T k p R b G 1 R M G 1 K Z 2 U 4 b U x P U 1 h x Y 3 V K Q 0 s r S l J x U G l W S H d L N m V l e U N R M 3 h v M G Z Y W m x i S H Q y M 2 R n R l Z y O S 9 E a U d 4 T 3 B H M T R U R H c 4 W D N u b n R Q b H E x c U V 2 U G J z M V o 5 d T l P U H Z w a U 9 w U C 9 X S W 0 z c H l z b j R s T U F F e U 9 H Z G 1 M S 3 R G V l c x M X E 4 Z k R 0 T F Y r e G d L V H Z v M n F r S m J t N D Z E a D V L N E s r W m F 3 Q m 8 y a W l N O W 0 w a l N V M C 9 6 e W R m e n N E T H k 1 V 3 d F S D l L U 2 9 3 Y 1 B w c E l R V U V S U G U 1 c V J r a X d Y N F h I M V N F b W t 0 Z m V u V X h R V F c 4 O F B W d z V j d n l N W m U 3 c H k r V i s v d n I y Y n N t c W R Y d j R a O W s y O X U 0 L 2 l i Z V h P O G R Q S n V I a j V V Y n J s d l h Z c 3 U z d 2 p Y L 1 N S Y l Y z M n l i Q j F I V W J V c n g 2 c W I z R H V I Y j Z Z b 3 F Y e k V X L 2 J n V 2 E x a D F R T j J t S k 1 y R F c 1 Y W Y x b F p S Z 0 9 I V 0 1 r b 0 4 3 M E c v Y k N B V j V 0 e V p l Y 1 U x V X R l d l l P d 1 F o e E I z Q V l E R G k 2 S 0 R o N U N s S m d n a 2 h x Z z Z s c z d s O X Q 3 R k F r b U N p a k x K M G F y b n h D b W F D M 1 F 3 b W s 0 b X A w M W Z 6 K z U v L z R 1 Z G J n N m N m N j F m c H N S c z J 4 N U d m W D N U W n l v Q 2 N u S H p T M G 1 4 W F l 4 Y 1 d G b H U r Z G 5 M U 2 t w R l p z Z U x t K 0 1 r a 0 F 2 d z l V V W 9 D U X R p Q j J z V T h F O G l R b l k z Y X c r T X l S N H Z x T E x w W k J I O U 1 m S W 1 G U z d l e G V l c 2 g 0 a y t u a 3 B 0 Y m d K d W J q a n J o Q V V S R m h 0 S G p D d V l N T H A z N z B U W E g w T E J C T U N z W G Z Y c l o 0 d 3 J 5 e m R V Z 3 V i a 0 Z s a G x W d G 1 U b m x I M W 0 1 d W l v W m R 4 b m p 6 R j E y a X B X c j l 2 T H d V T U o x U E J 3 W V d E Z k 5 q d z A 4 c T Z y b W 9 W M k 9 h T k g 5 V 0 x k a G d Q c z N u Z U M x Z X Y z M H F W R E Z P K z l Q c H p K Z i 8 3 T D V x M X h I R H l V U U V p d 0 Q r K y 9 P W k t h Q V o 0 M 0 p B a 0 c w T D F M T T J x N H U v R G 5 q R F V j T 1 g 2 R 0 k 4 Y 1 N x U m N S e E d z d k R N R z k 5 U E h w Z E 5 i d E d K V k t K U i s v T T R y N W l 6 Z X p m T 1 Z P R W h M V F N F c k 9 3 T n Z M a m U 1 Z G 1 q S j R R R H Z M c 1 l X R n h X e l p m c G l v e U R C Y 1 h Y V k 1 I R C s y M G x p e X N 2 S V l Q U E l U Q n Z a d H c 5 T m p L d i s z V m x U a z Z 1 c k U 4 Q 0 V k M m J q M U V J Z V B K c U p T S 1 F u d 3 I 4 S G R B O W 9 5 c 0 U v c k N u T z F u a G 5 U R D V Q U n h J N D l 4 e m g w T k p H K 1 B j d G 1 z T D A 4 O W g 3 c T F B N W s w Z E p 0 b k U x S 0 p 5 Y z N u e F p O N i 9 E b 2 d 6 M 1 l z K z l r a F h z M 2 p 3 c G 5 0 c H N 6 R W J V R E x M T k 9 R N E 4 5 Q 1 F u M m 8 2 a W 9 t S G 9 S N W h h R k R l c l d v b W U z N X V 6 Z W U 1 S T k r M D d p N H V 4 S V J I Z 2 c v Z n U w b 2 5 O N z J 4 W D J U N C 9 w U j J p S U x 3 d i s y Y 3 J C d y t h Z n Y x N 2 R v b m 5 n d m k 1 N G V M a F l q b X Z h d U R h Z n Z E d U t x V E 5 X Y 3 l v K 2 h a e m N B a n J F T k d U T X c 3 M z R l d n k 4 N j M 1 K 3 h a M U p Z U 3 J J c z M 4 e j l t d G h N c E g z K 2 R 1 W T h u T H N I Y 2 1 O N D Z S R F Z U T V l w Y W M z N k Z 4 U X F O V 1 l T d l J R W E l 3 c E p 3 d G p X Z 3 J H O U p U Y m J o Y m F u V X J o N 0 l M e j Y 1 O W N Q c k V w a E J E W D Z j V T N K c E d j a 2 t s S 2 F p W n p w N z J E b T Z 1 V H Z V T V N R Z 2 d B M W t V M U p 1 a W h o N m 4 5 N G 9 2 M k R r V l V F Z X M z N 0 9 m O X o v N W k w d m l 4 a E l Y Z T J 0 b T V C K 0 1 T K 0 9 t W G Z 6 a H d L S U V B Z j A r K y t 1 U l I v U D N N U T l q b n p J d G w 3 N E Z U d U x y c W N O Q n F P S i t W U i t 5 b U F 5 Z 1 U 4 T X Y z e j F N e j B I Y T d y Y n Y 2 d l h u W i s 5 Y X Z W N H Z 2 d j M 2 U 0 w 4 Z k 5 a d G 5 L b m Z U d T B R S i 9 Y L 0 4 5 a z F N e l d i S j h P L z M 3 d E 9 i N X B 3 W U M 4 T S t 5 Y l h 6 O T N k d 0 t N M 2 1 L a T B z S U R m R m w 0 b m Z t R H g x N z N m M E 9 K b F B a Y k Z B d 0 o v b U t p d l I 4 L 0 8 0 b 1 l s c l Z 2 L 2 9 u U 2 R 4 e F V 1 Y l B K Z T d W M T J q e j c w b 2 N h M T I 2 N m x F S W N m d m F 1 R G 1 P Z H o 2 Z V N 1 d V c 5 Z m o w d l F l d j Z S b 3 o 1 N j V u d 2 k 5 T E d Q d m t B Q W I y Y l h Q S l l 5 O G t 3 U V l Q Y U N 0 S n N E d G M z e U h 2 V T F o W X p L S l o 3 M V Z J N E F s e H E 5 e T J s V 0 F v R k t p a m 1 x U G Z k R 0 5 X U z F R S k J m a 1 l q a D N D W U 8 4 N H h B M m h q b 3 F X Q k p n U T R w W X d H b z A 0 T 3 B w N 2 h a K 0 t U e W F x a 2 U y N U p F S U l j Y X V w Z E R v T U J i W m 5 S W W c 3 a z B w b F R 0 a V U z T 0 t a W V B N V 2 J l S z d u e F l D M F B P d T V q d z l w a S 9 P e m 1 X T F J q U W F O V n Q z S E V X d k w 4 R m t N c U h S c U F n T D h X U E 1 3 N z B x V F l C Z E 1 H c T R l W G F P T F R Q K 1 h r O U s 2 Y 3 l O a C s 3 d l R s S k t K a X R X N 2 F L a 3 h Q e X V U N n Z W M E t w R l h S N j V 2 M X V G Y z E 4 Y W V 6 Z G F q Y 2 J 5 L 2 Z 6 R m 0 2 M 2 F J Y X B V S 2 p x M m k 2 U m R t M G p M d H N 6 T U h M N z V Z Z j d s b m c 0 a E x G U X U 1 d G t y T W h k T W l P c H Q 2 Y 2 9 k Q U R S c l V 2 d W F 6 d G Z y U y 9 o a i t o c m M z S n k 1 c T F P V E d 4 b W F F R U x j Z E x k d k V n e l F S T G V 1 W G t r d 1 V h M W 9 v b H Z i T 3 d R a H h C M 0 N a R E x o W E 5 y V z R z U X B T W U l K S W F v T 2 x V N k h J V m M r V 0 J W b E 5 C c n p X M U I 5 O G E z d G J 0 R y 9 k M n Z P W i t Y U n N W M m t a Z k I 2 Z V F Q N n R t R k E 2 Y X A y Z z h H S V F x R k F x Y n o 4 Z 3 J i b D h 6 O U d x V l J V b U x G e X d i d X Z E N 2 Q 4 N 2 V 2 a n p y a l B I N 3 Z z T m Z 2 M G J F b W Z u a T B y Y k c 4 Z l l 6 M X Z l U E h z O T I y Z T M 3 K 1 B 2 Q T h S V j A 3 d F d 0 b 0 9 z V H A x M l J I a U R q V j l 6 a m 8 2 d F d 0 a 0 5 l d X l z T E N Z c W R O V 3 N X S F R R Z H p j b k 9 s M V Y v U T F Y V n V q V V R O N F F B e m V u b T Z X T m 5 s Q 0 N I R z d 1 S z J U W U V y L 0 l C V G V Q c G p T M C t 3 Z G l o Q l d G T j Q r S 1 A y R D d C M k d F T 0 l P W V R L Y W N I T F V v d E 5 w T 1 h F c T J k N 2 h D Q 0 d F a F V y b m p D R m Z a b 0 t K T W h x d H V S S k 1 m N H R i d k t 0 V V N o N G F X Y k h h c X J K a n I r Y T Z R d H p P M U 0 2 d W d G U 0 N D V k V k e k Y y d 2 t Z b V R s e E x n N z R t Z m J 3 M k t p L 1 d j T 0 p W T V l X R X h P c D B E N z c x K 0 g 2 N n V 1 b X U r L 2 9 N a j d z S j B o V U 4 x M 0 4 y Z H I y a S t t e E J D M 0 F x M 2 R S S U 1 R T k 0 0 b X V M V l M r M G R o a E J X T k k y d m J X V 0 5 F R U p j Q 3 h P Z 1 V D c G 9 X R C t F a z Z k U z d C M k 9 F R U p Z c U h R N k R Q b D V s e j l R M 0 R F c 2 x X Q j Z h U U l 2 U k Z X Z 2 R q T l h n c F h r W k 5 z N U V p S E U 5 U n I 3 e E F D V 3 I 5 c k o w Z U 5 K S E l p T F I 2 V l M 0 d W R i Z 3 h i T k l y a G 5 V R n Y 4 Z k R 5 d T Y v b 0 t o V U t t Z m d n a G J r d T N m U k p N M j Y 0 e n h a d l d R c U d z T U J W V m h J T W o y b z V Y d H N w V U N D R n V C S 1 B K a E V J Q l R S c U g 4 O X N m S 3 l n c T B 1 U G d v T G 4 4 a V V J S W N a T 3 B u S F V Z Y 2 l V S k p z c G 8 x U m V T W U x l M k V r d 0 l Z W n Z L U l N y Q m h L Z 3 U y c 1 U w c E 4 x R n J Y T 0 Z z T G Z L M m p j T G N T d m Q v c j B i S E h W b 1 l 6 c l p P d 2 9 o T E x S d E 8 0 T k d h K z h 3 a E J C M 0 V w T U p C U X B h U j B k U V V t S m d 3 K 2 F E O W 8 1 S U N D R 0 E w a 3 F 3 Q W t t Q 2 l U S W F q Y m t k W X J F a 3 d Z U 2 9 F d F R 1 N 2 d C U 3 R T d U V F R U t J Y X V 2 M l Q 0 S m h y Z 1 p E T F N 2 Z V J S V 2 c x c U J 0 M T h Y Z V V R Z 2 g 3 a k J H a 3 d t R l V r S H R z Q U M 4 d m R 4 W X Q v R 0 F 2 V U 1 T U W d q Q V B C T 3 N K R G Z m M 2 1 H S U t 1 U k N w W E p S a 1 N U Q m h L Z 0 t G R W 9 s Q 2 8 y R 0 V x b m F G V U l J S V V R M V Z T M l N Z T 1 p x c 0 k 3 M m p r S U l 0 Q j N 1 Q W t j b m U 0 Y 2 h o T G p E b U V 3 b U Z L W E 4 y V n R G M T J Y T H R z T V V G Z W 5 0 S E 5 Y T l V W S m l Z T m 0 v T 3 p s K 0 l 1 b X F 6 O D N Q T H l J N U p k U G 1 2 c 0 x D W X B K V E 1 q R W F q V m J i M H R L e X J q b F d J W V J V Z 2 9 t S 2 R F N E 9 B T 1 F Y R k 5 v N U V p S E V C U 3 F k T T R Z Q 1 d i Q W d o Q k J D a U 9 x c G V p V E J B R z N u W G l q Y 2 E 5 Z z d E S E V I V T d o N W 9 P M 1 V 3 O T V o Q 0 N I d V F F c U Z F a 3 p t c j d 0 M m F r S n h z W j Z 0 M n c v Y k 4 2 a W J K Q 1 g x U E 9 P K 2 4 4 d l g 0 K 2 R p T k p x d T Z 0 e m x L M 2 N 5 O H R I L 1 l E Q V l L K 3 p i d U R X T 2 t Z L y t o L 1 B u e X o 2 c 1 g 3 c G l C L 2 M 5 L 0 l Y T j Q 4 d D c 0 d m 5 4 Z k R G d T F t W H Z y O W V Y Y 0 8 1 Y 0 R x Z m l V O W l 6 N 3 d T c j E r O W x 6 d n d O N 0 Q x d z h x b 2 V o e E M z R T V Y T 0 N V T 2 V m T E F x e X J p N m 1 o Z U 1 G U l F V M n p r U 0 l j U U Z L b W N k a G p 4 W n N D Q 0 V F R U t J N m t s d D d 3 Q n V H Q W N I S E h v T 3 B I R G 1 i L 2 F P U k 5 5 a E h Q b 1 B B W F g x K 1 p F U 1 F 0 e E d G R 0 E w b V J N M X p a c U V F M V R U a T l u e l k r b l F y d E Z O d m U y R V g 1 Z V F r M X R 3 d z Y 3 W H U z c z B r U T F D T G 5 s T X p V Q X Y 3 d T d m b H R u e l l 0 a 2 Z k N H F v e U x C c n Z s L 2 l t W F R T T T d J Q m l F O U l C Z U J B W E R 5 d W J q c n o v c V J 6 Q U 9 6 W m R 3 S 2 x 5 c n h 1 e U 0 z V m l k c W h B W m U 5 O X R o W E p w Q 1 V r b 0 h K Y U t L b 1 d F O W h v Z D Z x e X V 3 Q 3 J W W k R U T X Y 2 M S 9 V N G h L a k t W T T d P R 0 F 0 d T N P O E p j Z n R U S 3 B W b 0 5 D c n k 4 c V V T V E l p c V F x V n p s Z 1 V M U W d n a G h L a T J x d F V u O X V x b z V x a D J i c 0 p 3 c k h x d W Z o Z F Z s e X F p U H V v R 1 V m W U 9 R d 2 h 4 a D F J b 0 Z K a E 1 a V l Z S Z l h 1 M l p N S 3 Z T O W 0 2 L 1 F p d F d 0 U z l h Z m Z k d U N X T z l I U F o x M 1 J 1 V V p F Z W s 4 b U V v N l B X c 3 E x c F Z C a n J O a H h n M G R L d G x 6 e j N R Z 1 h Z R y s v O W Z 0 b j d M S j c 5 Z n F Y N z V p M 2 V 6 U H h G b X d D N D h Q U j k r T V U w e S 8 0 T D I x N T d k N 0 p s V y t 1 V z l m b j R u U W N 1 Z T k r T X p C d z h h N 2 p R T 3 J v Z U R v N W F k S T V h b k o y Z G N I R j J 4 T T F O a D R l N 0 R n O T N G M X h j c E l X d X F O N V V 6 c z R B R 0 h K e l V i b T Q y R G t h V V Z V N E 9 U b E t K W m d R V l l q Y T J S b E R 2 b F N D Q 1 N H R U V L S j Z x b F p K T U F E S G d m Z V J O L z R M S 0 p L V m h l S V d j W E R F Y 2 N D O T l v N U N D S E V I V T F D V 3 N B S G 8 y N n N W Z j g x Y 3 k 4 K 1 R s O X p V S k 5 q d k U x N j g 1 b k 5 m Z U g w a W N Z Y 1 R L a V N w W E o x M T Z K e T B G W T R 2 T E 5 J e j g r L z F S R F V L b z J s a m M 5 V l V l a 1 l P L 3 l 6 Y l J 0 c z J E Y W d U Z H Z u c X J J c z l N N l l m e j R 6 c E I 4 Q 3 F k W H Y 0 N U 1 z W n p Q a n R k V H c 5 W F F H W X Q z Q V Q z M D F Z e U 5 L N U g 2 R l N X W G V R W H J G N k Y v c m l F Z 0 N 5 c y 9 J N W M r W W M v e X p i Q m t C a 2 c y R H o v K 3 V I O E 1 n b 2 F a T X I 3 b X p x M H N T W G 9 T Q m Z r b U R D d 3 R Y R j h Z W l d F Z 3 N o c m 8 r N U h h S l V n Z 2 t o a E J D a W V x c D J T V E J G R F M 4 Y z d 4 b E o 0 V i s v M k R z V W N Z Z H d I S E k v a W h w Z T l n N U R D S E V I V X l v V W 1 N c k 5 4 M 0 x X T 1 R K c X h G M T g v L 0 1 p L 2 w y e m k y N m R t O W t 4 d X F 2 V H V t V T l X c m V z Q j V n c n Z 0 T F N 6 K 1 B u V z R P c 3 J E e G 0 v c j J l c G 8 z R G V I Q m t O d 0 F P S D B u a 2 4 y W G J h T j h t a 3 A 3 Z G 1 w T 2 V u b z I z d D V 2 V j l R N G N T d U R M Y 1 h N Q X l N c 3 p m K 0 Q 2 e U Z Q L 0 F 5 Q z Z h V G h q b n h 3 Q V F I Q k 5 Y N F l P N m 1 C V m 1 W W W 5 Q S k N o Z 3 p x Z 1 V D Z 3 F 4 U G 5 E e E 1 W a 1 o 1 Z D l X S l N T Z H A 0 R G h 4 S U F l U G J 4 L 2 p m a 3 V S Q 2 l P b E E 1 b W F z Z E R Y b j U 0 R 1 B u W U V T V j R l S G 1 6 U G 1 z W E h 1 S E l Z U W 9 w Z E x w M E d k b T J E c 0 1 J W V F R U W 9 p Y m 9 0 b 2 x 3 U U R V R F p 1 Z 2 l l b U V m d E 5 h Z T R j a X F q b E 5 U Q 2 R w Z 3 l p R X N E K 0 Z B d E 5 G b X d i M m J j U H l s V H V a U F B W Z k 9 y Z V B R c T F X M 2 J U Y n A 2 W m x X U 1 d F Y l B I M m N z W E Q 0 K 3 F x U U g 2 Y 3 R K a G x L M 2 Z 4 M 1 g 4 Z X g 4 U G Q r W k x I b m p s N 2 p p Z W V I M C 9 Y V G s x N D d z b U J L S l d L M H Z 1 N j B i Z G 5 O Q U J 6 N W 0 4 R W 9 I Z V B h S l F L c U J u Z 3 p k U n B x N W c r W j U z b E 9 n d V h i c W x 3 N 1 F 2 Y k h o M 1 Z n O E V E M m d M d y s w O H Z Z a k t a e U 1 z d j V J S E h 2 c V p M a H l p Z W Z j S 2 M v S E p 5 M G p K N y 9 v Y X J l c X h D V k Z j c V h X a z d S S 2 t 3 R U 9 X N H V U d V R u c D V s N 3 p D R U V L V l V 6 c z R Z O H F R N l V 3 Z 2 h o Q k R W V T d W T W d n R T Q 5 Q n F J S W V F V X h q U H g 5 Z z V G V k Z Q S 2 1 z R T Q 5 Q n B r N 3 p D R U V B S 2 x V b U d a a z N X Q l N x W G s z Z G R I O E 1 o V D M v R F I 1 O U 4 0 N z g w U k t K W E t T c T V 3 Z m F a T V c 4 b V M 1 Z H N 2 Z W N 4 V G 8 v d H d 6 N k Q y V j N 6 T k 9 m T m k r W H Z C U m p x M W I w e X R J Q j l 5 Y 2 k 3 O U F Y c k 5 R Q y 8 2 O U d q S j d I b X g 1 T 1 l X O H N a T F E x R 3 J W Z m o 1 Z U R C c 2 N F Z X l z L 0 9 a O V B 0 e U F J W U 9 h b T l w Y j N q N G F D S j Z m U W 5 2 d m o 2 a T B t d W J q R W J l L y t 3 d l N r c E t M T n Z j M 0 h R Q T d E O W 9 m c D J o M G F w d 3 Z 5 a F J O M y 9 4 W m h Z d X F a a F V L M C t s V X J K M D d r Z V h Q R W F J M j V s S 1 Y x b 0 p W a U N 6 W m t R W k Q z Z G 5 q a D A v Y S s 4 d 2 h C Q 2 x W S T V P R 0 F w b H N Z S V F R Z 2 d o c X F k c W 1 3 U k R w Y 2 J w d m 9 m S S 8 z V T h w c 3 h 6 O W 8 1 R 1 Z E T U t E M C t j N 2 5 z W V Z E Z X Z z a 0 l J S W E 2 V U F v W D F V T E J T Z 1 F H Z X Z Q Z m 1 D T j c 5 N k E 4 K y t Q U X Z Q b m o 3 L 3 B z Y X g 1 Y 2 Z Q M X h o M j l t a 1 R M N z V m d D V W W F d m Z X d r M z h N T 2 t m V 2 p T U D R J M l h o b G 1 x d W k 3 b n l k R j k w T 3 R M b U w 5 N E 0 v c V N F d D U 5 Y m J p b E F t N 0 Q 1 b 0 1 Z R E V Z Q W p o N D d R M 2 p 0 U U R R Y T h 6 N m x V a 0 c 5 T 2 p V c n Z h N 1 J a S 3 g w M z h h d G N Z R D U 2 V D l 3 S 0 l I S S t z R 1 d m Y z J h a E 5 P N l p W M S t t c l N F K y s v c l F x Q y 9 k Z X Z j d V l z M m t w b 2 1 s U k N p Z X B O S 0 1 H R k x E U T h Y M H F R U 1 R J Z 3 F R K 2 5 v a U x H b z J O N W h D Q 0 d F R U V M Y 0 Z O V T N D W V o 1 U H B q d W t X Z k l u e k F P V T I 2 M n Z j T V I x W V R D d 3 h Q Z G 8 4 L 0 t I R E F o U k p W a H F 4 T H N n c G l X O V h u a j V X R j g 4 d V Y w M 3 Y v M F Q 1 N S 9 l d E J s V 3 d 0 Z X E r a W 1 F U l c y d W J z b V h k V T F w c z l a e D h U S l M y b m V 0 Q T R m d m 5 X L 0 p W R j F w W j U 5 b 2 o v N k V n U C 9 M T n Z H S j E v T j R M M 1 N D c T g x c 2 Z 2 U W F q V V V G K 3 Q 1 K z Z P c E 5 H O W F o e m R m S G d h Q V h t L 2 d 2 b 2 U v d U t y N 0 F C U V g 2 M W 0 z W V Q 5 S 3 B Z T F l U U W Y 1 Z C 9 W d V h u M S t D R D N 1 T X M 5 Z 0 N 3 N 3 k 0 W j R C N 1 p r O D l W O E N B N 3 p v Z V Z k e n E v U C 9 t T E d h e G c x R H J 2 c S t R d H h P V k R w e j F h U W h Y N U p n b 2 9 5 Z m p 3 Z G d u c W Q 0 N F d z a G h Q M G 9 I U n d 3 R m h i Y U 9 3 d 2 h o Q k J D a U p 1 a V d p Z k J 3 S n d J Y z N y a 1 d R c C s v V T R T W W V L N k t W e G N K U U V t a E t o e T F C b 1 Z l W G 1 W Z j N E U n R X T V V y c z V P a k J z L 2 x 4 R 1 B m T W 5 k L 1 d J W T B M Y z F m c j Q x Y m 1 H V V Z 5 W W l Q S U N P N 1 J 2 e H h v d E Q w V 2 8 x b H U w d U x r N T g 4 O F V Z Z k g z T F B p d 0 5 D Z m J s a C 8 4 K 1 J Z Q i 8 y Z U 5 R S 0 J T O C t N d 2 c x R 2 9 W T F p y V 0 F T Q T V K W k 9 k d T Q v V H B s V T l O b T Z P N D l Y b m g v R G 1 C N z l U T T h B V E F J M U d 4 Z F N m W D Y 0 M E p x U E p 5 S W h I L 2 x O a C s v S 1 Z 1 M U N y V l l T R y t C R m F 5 N C 9 6 M l h s O C t j M X N G T 1 c 2 V G l x V k N z T E R B d G g v T U 4 0 c U N a Y W V u c z N a c E h N T T d o O X o 5 V S t T R U x j U m x Y T n B K W m d r d 1 V R N U Y z N X Z w N l J r U 2 h K T W l D c E E 2 Z U N B c 2 F q S T N t R U l J W V F R U X R 3 V T F U N E p C c U Q w O V V Q M z J Q U G s v L z R E c G 9 4 M G U 0 Y 2 p i b E 1 L V H k 5 M E R 6 M H R D V E F o U k p X a l Z x c 2 9 N U m d 1 Z V V 6 T D Z B a i t t d n d x d i 8 v N U w x T 2 1 y V 0 w 2 b k h W R W h B Z m k 1 S 1 J G c V Z R e S t z R 2 V O S 2 h Y N n h a R l h M b m 9 w a E Z F T j Q z Z y s 1 O F g 4 Y z l s N W 9 6 W j h 0 c n p R K 2 p Z d m h I U F B U b k F z d T N Q b V d 0 d 2 M 5 U F J 0 R k V Z R 3 p m S E V k M n N E a V B 2 N 1 d 6 W m J 6 U 2 F P S H p z V E t Y W E 5 C a 3 J 0 a 0 0 w R 2 8 x T W 4 3 T 0 8 5 a k d S S E Q x K 0 J y V k d 5 W W R 2 a m V U b H Q z O U Z V Z H E 5 V V Z I N l J j d m 9 1 a X h Z d k J u a j A 0 T X N y U j N Y Y n R p S F F x R 2 d Z N 3 Z H V i 8 w W W h i a W R X R 2 F D N W N s T U 1 G S E c z O C s 4 Q 0 N F N T V U e F J q Z X d j a k J B Q 2 x h T W p B T W F p U X B R T 2 p u Y U 9 S Z 2 d o a E J E a X h y b 2 p r b U F B Q 2 k 5 d m R J K y 9 R T U V 2 N H p H b V h s M X J K a U d V Z 2 J W d 2 V 2 Q k p G T T R 1 O W c 1 R k N D R X F V S 3 V V R 0 V v c W 4 x d F Y z b 0 1 q d X p G O G F D Z E 9 4 c W R 3 S 2 l H V i t J U V U 0 a F B T T E l t Y n F x S l Z k R D A 4 Y T d o U 1 d G V E 1 Y e l B Y N E 8 3 b X p E M E Q y O W s 4 M W 1 B d 0 1 1 U H Z k U l F V R k 9 Q b D V X c T F M e l V 0 a S t V c m Q z S j N 2 N 2 F v e X M x e G Z Q a i s 3 Z 0 Q 4 T 2 1 V N U J v T 1 J 6 N z Z l Y W R s W F d G a U 1 T c V Z F b z Z u O F p k T D h S W n R K U 3 M 3 Z 2 5 W Z n Z Z O X d Q N W d T Y W s 1 T U Q z M z c 1 T 0 N x V m t 2 R V R G d V B r c E F X Z 1 E w e E R m d i 9 6 W H p a d W l h T j l U R U 5 N S m h P T G w y M G 5 1 b G 1 k Q 3 Z F S 1 V k M m 9 u R X J i S V J Z V z J E a 1 N V W l g 0 K z V t c n Y 1 S l R N d X d j a V J B Q 3 p K V m d B T W J D S W t t Q 0 N T R 0 V F S 0 x h d V d P U 1 l B Q U t a M W Q w W T U 2 b j R N K 0 p H R T R l c z N j N D R q Y W h D Z z N I Y W R T V G 9 O W G F P e F F o a E x C S n B W S l J Z c m l 5 S k J p Q V Z x d W h Y a 1 F R O V N L Q 2 J t Z 2 N 2 L y 8 1 Y j R W d E d l Z H p y K 2 x h T G F N a m F C b H R u a k d t M G F p W l B I V U Z T c V d T Z S s v c F l I V m N T W W 1 C a j c 2 W V J u N S t F Y z g 5 T 1 l E S U J 0 W X p 0 c l p z U D R 6 U m F P T H V B V z N Z d E 9 W U W h m d T B p S T d B e G N X U l l Z T T d X c l l O S H Z r S m Q v Z U w 0 W U h o W F F F d 2 1 V e E 1 u N z J P c U 1 n d 3 d G d z V O b V g 2 S 3 B v M n J r M j l 1 d G J Q b 1 V x b H h H Z z B r W n R i Z 0 p 1 Y i t j U C 9 z R k I v b W p T d X p S O H p W d E c y Z F F O a U 5 4 N G d Q a U d G N T U 4 Y W d C R F Z u V U t y U m F G U 1 l j a V R k b 2 l p a k V x b H d z Z m J u Z V N V V E h 1 S E l v U 2 d Y Q k p N V 2 l J S 0 l Z U V F v a H E 2 b z V K Z 0 F E Z z Y 0 Z l R R M H h R d F g 0 a C t 3 e X A 3 U n l P c U 9 F M j d M a m o w R 0 F E b H F n Z U V F S 0 t x V W F 0 V j Z Q V W w 5 Z z Z E b V h O a m J X N T N k T l N p d m t S V j F l V 0 1 I T m F a Z l F k T 0 1 m R z N w W G g 1 d W R D d G N 6 T U F N c y 9 u O F B s L 1 o 3 T j k 1 M U Z H R G U v S 2 d M N X R L c H p i d m s w R D R r K 2 4 y c H g v d H Y 5 Z 1 B B b 1 V O S 2 d Y e k w 0 R H B 3 Q n p t O E 9 z c k R 3 S 0 N v c 3 M y d 0 F h T l F 4 Q l g y T G c r S W t r d 2 1 z S F V M Z E 9 U U j R l M m M x b X Z H Z V Q w a k d a V E 5 S d 2 Q 3 W n N l K 0 M r T H J 6 O D F p O U 1 u Y m F T Z j V a d n A x V j B Y Y U l h a F Y z e m N 5 T E U 3 V V R s N G l J e n d V U U Z B Z j Z l S k t l Z X Q z Y 1 l R Z 2 h B N l h n a E N W Y j V q R m t o a E J C Q 2 l O d l Z u W m N F Q T F D c G N P Z z l D S F d k K 2 h U T 2 5 v b 3 B M O G Z l R V l r c V J 1 S G 1 n Z V B k S T F C R j F M Z D N L R U l J Y 1 Z s c W x S T E R a V 2 F D M 1 F x T F o 3 O S 9 V N j Z y V U N q N D R N M l J 2 U C 9 a b j N 6 M j F T e U 9 I a 3 N p S 2 p L V S 8 z N C 9 q N 3 k 4 U W w 1 N T d o N T Z k W S s y Z V c 2 T k d x N D h O Y n F Q e l g w d n Z Q N H p S c V B K N X I 0 W m M 5 W X p Z O D c 2 Q 3 R z a j Z n V H k w e m Z Q O E 5 y e l E v R D B 0 T j N L Y 0 0 4 K 2 M v S 3 M v S X k x W m s z Q z Z Y b F h j N l p N V z R W T z U 4 Q U x 6 O X g 5 e W N j c 1 J I V 2 l j b k x D a 0 M 4 e n d Z U z F r R 0 J m V n E z Z F k r O H d o Q k N B V W 1 Q d W V t S X M x d H M 1 R W l H R U V F S 0 l H K y 9 P V E l L V l V r W F V S L 2 Z j b X h R d G 5 V L 0 p 6 c z M y R G t k V U V l c m 1 y W E h v T l F p R n p 2 b n l C d 3 N o U k J X Z z F s e G R P O F F i c l h m M 2 F C b z N E T D I 2 a z J 6 b m 5 p c m w 2 S 2 p s N D N k R z h j c G J 2 e k o 3 W G l 5 e j U 4 W G k 0 d U x F Z D E 4 O V F V U j Q 0 Q 1 h Q V l N x V k 5 y Z l A r Z U 5 O V E 9 Y a T c 4 R X Z Q U U F B S U F C S l J F R l V L Q 3 p X O D l J Y m s x Q 3 B s S 1 N r b m 1 k Z z N 6 Y U 1 H T n J K N m h 5 M T J u e X R 5 a E p n Q U J 1 M k h L U k d E U m V D Y X Z w W X R o V V Y 2 Y 2 5 L S 2 F 1 R W l V O U l 4 Z G Z I L 1 p K e E M x R m R x S n l k c F I y a X F L Q n V u W m 9 z L 0 d j T H F X b F o 4 d n R R Q 0 h z c m Z h M W t N d H A v V V p V U V F n Z 2 h 4 S T E y U n l m Q k F C U T Z a e H d I a j h E W W 9 n M k Y 4 N l p o V E U y e G Q w a k N U c F M r Z m p n T 0 d v N H l 1 T G E 5 U X h G Q 2 l L d W k x V 2 9 v T H J a Z k 8 4 V E l C a U V W W m 5 G Z F N s R 1 J u d E 5 u M D l C Z T R h e k Y x T F F z W W p j Z F l Q b k t u U n c 5 Z m h a b l o w Y 2 N I V F d j T z V m R H g x L 0 9 v S G V Q Y U Z w S D F 5 V X M x U C t x N G 5 a e k s x d n N r S k d S d z V m L 2 5 V M X E y b m w r S F B j M E p 4 T 1 M r Z X l y V 2 V q M U p Z e D V 1 Q m V P a m x j V z Y 4 b F R 5 V 3 p a Z H B o N 0 J y Y X p i R X M 4 a z g 1 S F g w N 2 p 4 T W x r S G 4 r a 0 Y w d F c 3 T 1 R O R D M 3 b j Z U R j l H Z F F 2 N X F w a U Z 1 S j J w S E p 5 d 2 x B b 1 N U Q m h y V z U 0 V F F D T 0 h E c 2 p T V E F o N 0 V 4 U j J 2 N 2 Z W R 0 s v U l Z W Q 0 N D R 0 V F R G Z M S F o 4 R X U w Q V p Y Q n Z k T T Y 5 V H Z H R U 5 4 Y X V Y U U h H e H Z V T V N 0 N H F E Q X c 3 Z C s 2 T n A x U T Z V T X Z 0 T E N I S D d j W F R R V U Z S V W R m L 2 Q r d n J i d n p s e E t o b W R 6 a E c x U 3 N t c G h C U X l N M 0 5 w M n R q M m 9 v T 2 s 1 Q X l P S E Q z R D N v T 2 4 y T F B 2 S k N k U E p R T l F L O G l I e H g v d F R i K 2 V y Z E J v V k N 4 Z X R v M j V D e m N 6 Y 2 Z K U 0 p r N W V T b z B h T G t U V U R p U T h 6 Q j k v U D A r O H Z k e U l i Q k N N c T Z 1 d T B 0 a k 9 u O D l s d 1 p L d H p G M j R r Z U x p R W o 1 K 1 p 4 V G h 0 U U 1 J c n g y Q X Z 0 a k F 1 T y 9 u c 1 d Y N 1 l Z W U 1 i R W Y z c n M x d 2 N Y R 3 E 5 R n B H b z R u e F B 5 O U d x V l J 5 e j Z C M j Z Q V W x 6 S n d i e X g v V F Y 2 U F J x U G p 3 N 1 F l S W F W V 2 Z u b m R G O C t x N 3 Y v T G R U d 3 R a d C t F Q X p 6 N 2 U 3 N m 9 U Z U V M Y 1 R w U 0 9 U a G d L a X V 3 Z G h x a G l h b 2 Y 1 b 1 Z J c E 9 Y S T B r Z l l 4 R G U w Z G p o Q j N O R X N T e k d E L 0 d i T k N D Q 0 d F R U R l Y U p N S E t V N n J R Z H J n T F R m U F c 2 T G V z U j c 5 b F B h Y T h Y S H R I S l c 0 U 2 h h c 2 J t a m F k M E x T S V F l S H N Z d T l 3 a E J E a W 1 q a z Z h d E h y R F J n T V J s U X E y N j M v N 0 1 u S n l a R k R S e E l 0 M z Z 2 V k t p T H J C L 1 B j V X d N c U h Q d k 9 4 M V B a d U R u T z h u M V l x R C 9 E a D N T a 1 E 5 d E c x S 3 N i W k h Y c 2 9 I N H h E T 2 9 Y U T l 5 a D A 2 e m J 1 S j l k Z T Q 2 e m J l Z F J 0 d T Q 0 Q X B q b n p m d z Q 3 b W 1 i T W N W d V B N R H M r U n M 0 R U p l Q T B X a W t W W X U 2 U F B G S U g w S 0 N m U z N I O U 8 3 U m d 1 Q m F Q b 3 o 3 Z m o 3 a m Y x N 0 U 5 e E 1 Y M D Z G Z E p P K z l Q c 0 x t T l d m T V d j Z n V 2 Y 2 N a Z G 5 k N 2 t w S X p H U H Z 5 V D Z T Z n k 2 W m g v V 0 J l Z j N F b 0 5 R T z l B S E I z Z C t h L 2 4 0 N 2 1 z N j l u c 1 d u c k l W N T l k e k s v L y 9 R a U 9 w M 0 R G V D Z q U X R 4 Z V Z F N k 9 s T 1 R J R E Y 1 a F R h b F V V a W M 4 a 0 N Q S H o 5 Z z d G Q 0 h 1 Z U l v T H J h T 3 J 3 S X h a S V l R U V F v Z 2 J U W k p n T m l p Y 1 h k Q j I 3 W T I y Y T I v M D J 6 Z F J z b n N y a G x Q S D d S M l d 1 R U Z V R W Z Y U l J M V k E z Y X l W d l V N U l F v Z 2 J 3 c 2 x C Q T B C a F l U S E 9 6 b z U y a n F h a X B 4 N 3 J 3 N U 9 q Z T V m T z N 6 S 2 h V Q 2 h R S 0 J R M m o z M 2 0 4 Z j c 0 K 2 R h Z 1 V Z T m d H a l V N e G R 2 T D d i T F h i M U M v R m c z c T F 3 S W d O N 2 V B R T Z l U 0 9 S b W Z R d U 9 H S V R p V V B q Y 1 g 4 L 0 o w S S 8 1 M E d y M T d S T k 9 6 V 3 p T U j l Z T n R I a G Z a S U l R S i 8 z d U d W Z X Y y c 0 h q c E 5 2 c D B i M W x w S E c x Y T F t U G 5 u d U 0 4 K 2 1 C U G l v c U t j W F B W T V d 4 d 0 I r N 3 V I M U 5 o T H B t e n N 4 T W Z 2 Z k 1 B M C t l c 0 o 3 S k J M V W 1 B a V d w T j Z l U 0 V J U z N O M 2 1 H S U t x a H V l Q 0 F y V n U y c X N v c z R o T G h q V 0 N y Q k p B a 2 1 o Q k J D a U 9 w S F l T c k l 1 O H J S O U h j b V U x W W 0 r d D N i S 0 5 t O U Z X T m F x c j N E R V Z k Q m 9 Y T k d W U z h T Z F l N b z F I W H F n V l k r Y U J S Q 1 Z D K 0 x s M j d q d i t Q b k 1 t d k t H M 2 g 2 d X R v N 2 5 O d U c w V 2 h D c W J T Z G p M d F d K c F B K a 3 V B c i 8 3 V V F k N 0 s 0 V j E 0 a G U 4 O G V X a T l m Y n U 5 U V J C V 3 p l d j F l U H Y 1 a U 9 1 T S t m N H l v U m 1 I M k R r Z U l P M W J t c H M z c 2 V X Z 1 V 6 Z j c 4 Q y 9 j V 0 x l d 2 R q a E J D Q 0 N I R U R T V 1 Z Z R m R J N F Y 0 R G J h Y 2 V h R H Y x d 0 p S N U R z T 3 A 0 K 2 I v R W s 1 Z 1 R F d X h k M 2 p p S W d v d k g 5 V D F H N k Z 1 R U l V c X B E Y k l o N U J D a U d y T T B i R z B F c X d L e n d X c m l t N T B B Z 3 l 3 U 2 5 w S k F r d 0 l N N l d q Q T R i Q 0 F u d U h J Y X F n b H M z c m 9 s U X E y T H I 5 c 0 N U Q m h M Q W 5 r O U g 4 L z V 2 d z J r Z 0 l J W V F R d 3 Q 0 a 0 N Y W U 5 G R F c 4 V U 5 m d 0 t t d W 5 W M V N F T V R V S l E y b 1 N 4 d V N 6 R 0 5 O V E 1 P W G 1 Z a W 9 x a E 1 J Q 1 R Q b D U 5 Z z I 0 d W 5 G d 1 F P b n V n Y 0 s 5 Q m t v M 0 R 4 U n V w V j l m M k 9 i d U N R N W F l M G N w a E J D M 2 p F N W 5 i b 0 d Z b D E 5 a z U w a U V F S 0 l p b G F N V H h z S k N l N G N o c W l B W F o w Z W l J c 1 B Z c 3 V N S W 9 4 L 3 F a Z T l 3 a E x o a l h X a U R x R k N x N 0 J 5 S k V F S U l J Y 1 N O S j B t d 0 c 4 S E J B V 1 d 0 V U p T M V F 1 M G R 5 W F h y U G V S Z G l 2 V W x B R F N z S D h 6 Q l F 3 a 0 E x Q X p 3 W X N w U E x 3 R 3 d Q e T Z l N T E 2 Z k F K a m Z 1 T T Z a O G h a c X R i e F l G a 0 l J Z T N F c G 5 R T 1 d t e X V W R m t L S X F r Z n A 2 S W l o U U g 0 L 0 N k d m F 0 S z d I V D V P V 2 N E N H J E d z k z W j N 1 S E k 4 U W R 5 W k l F V T h u N 2 V p R 0 V F R U p V U H p K O V d G a F J s b n Z S Y X p L V 2 p Z d E x T c 2 5 F W k R K L z M 2 a E J D Q U Y r b m d E a z V o V 3 l j V X Z j c l E x U 0 N D R 0 V G V m N Y S n d D e W M v T H R I S W t R U W x T a 2 N u T E N W Q 3 p 0 V 2 9 W d D d k d E V B c k I 4 M V U 0 N 1 I z T D k 5 S G 9 E R 1 J r N W x K U V l L a j N t O E p I R W 0 3 W m 9 K V C s v a U k r K 2 1 N N 1 N G V H V 1 N l B q d m Y x N 0 V w M S 9 O S k R V d D Y 2 Y k V J M j R m W l V r d 1 d T Y 3 R o Q k J D a U 9 w S F h 1 R U l L M n A x V 1 E v d z R w S V M z T j J k e W N y S 3 c y Z z B r b l l 1 R z E 5 d m R 3 Q z Z k V z d L M U J t c k F G a X h k a G N k M n p X e V M 3 e E N D Q 0 h B c F R R S m x w c 3 I 3 Y 2 F F R U Z X U D B z b G N y V 3 J J e T B Q b E x K V S t 3 b H F B d n l j T j Z 0 W G k 3 L 2 t i R 1 R x b y 9 V M m Z w N W l X b H N X M m 5 V Z X U r a n l W V 2 t Y U H U 1 c F g y T D V y e j N H Y V J 0 V k d v V k N 3 Y S s 5 e D N u a n Z O N z c 1 W W d 5 T k k w U F I 2 d z J z W H J l W G J s M m F v b F F x U 0 U v U D V x a 1 h m M k J B M 3 p Z O D k r U 0 F H L 0 Z 3 c k 9 q M U p h e F p 2 e G Q z T n g y O X V r Z G Y 4 d G d w Z j Y z a z d 3 V W J H Z F F 2 Q m w 4 Z j l 4 c 2 V p N 2 k 5 R 0 l 2 T k x i V 1 Z N b F p B Q 0 N H R U V O V 1 F K T U d F R l U y N W x W K 0 Z o W G 9 D L 0 d x U W x X V 2 V h W m F j a 2 1 G S m d 2 W H M y d H l T Q k 5 1 e S 9 U Q T V 1 U V d X U 2 d R a G h C Q z M x b 1 Y y a U 5 u U 0 R s R U l V U V d w S E 0 y d k V Z M k Z o W k l F R X p Z T k d k U 0 9 q N z Z Z e n V a d G g 0 b H B W Z i t t M 3 V 0 a 1 F n c G Z m e m Y z c X M 5 e m R O U l d T S U l k a U l 2 b j V i Z C s 0 W k Z S U F J n N X J I T 0 Z j M z Z Z d E p n R m l 6 Z m o 1 Z V Z D Z E 5 N S T R n N m J X O D I z Y k J a U j Z Y M z J I N H d u T m Y x O H B m d n J o Z 2 N T V k 5 Q b n F 1 T X Y 3 N i t a Y S 9 q O X I 1 V U F M R m 1 4 b m F Y L 1 Z s N D U x c W R I Q z U 0 Z T A 4 L 2 1 2 c G w v c j J Q Q 3 I w c 3 J Q Y m R a a z N D K y t 1 V F I 2 N H I x W m p 0 e E 1 n b U Z R a 0 Z Z c U w r O V E 3 R X J R N j c 1 U G I 5 S 3 A 3 T n p K R U l J S V l R U U 4 1 N G t 3 W V F W b G F h c 0 h X S l J r W j Z J M m 9 F Y 0 9 w S U l R R k p 5 S m x H U l l Z Q j V 4 V 2 J E Z X N F Y 1 B K e U F 3 V 0 J r M W J v O U R P e l R 4 a T R 4 Q 3 l I R W 5 j N 1 I w Y n h x T n p z N 3 o 4 N l J D Q 0 Z F U l V w S G M 2 T G V X R l J r N T B o R V Z k V 3 h Y U 0 8 4 d m R 5 W X Q y a l R U V S t D T l l z S 1 o 5 Y V V O N j d v M k g v W D d t Y n F 0 R l V V R k J U Y n J B S 0 x i Q k J D e j I 3 T m 1 U e D F C Z l V q Y W x y d F c 3 R j Z G d 3 N X Y j J i V T h L N U V O e l V u d l h i d V B Z R k t w Y V J w V k 8 x S z d 6 b D c v Z 2 J X Y j l o Z j Z m N m 5 S d m U 1 N W l T W X d X R G t w M S 8 r N G U 4 R k c r b m V 0 U m 5 0 W X l K d E h s Z X M x L 1 B q c E g v S X p z N m 5 X V l Q 0 W m E v c j R L Q 3 h 1 U 0 R T d z Y x c U o 3 M G 5 U b D d L O U R u c m V Q Y n g v c E l F e T c r U U J K T 0 Z y V U l J S V l T b 2 Z p U U p K c X h v M W V X U 1 l N V j Y v S D A 5 T E 4 4 b n B X U l l I Z H U 5 Y z F N T 2 x x N W 1 Y T E Y 2 b H l U Q m h C R E N q d n g 4 U E R p W G t X U H Z N S V F R b 2 d L b F Z n T 0 F V Z W F D a V V v b 2 x V c n V H Z G l X Q 2 I 4 d V p l L y t r M F E x Q 3 J 0 c D k 5 S m 9 W S G g 2 d W w 3 e W 1 L U E h 6 d k x k V H d z N G N D a U J x T W d 3 b m g 3 V G p 6 c m h B V G F Q Z m Z i e C 9 x a V V T c 0 p D L 0 R s M k 1 z b X k z V 2 d 3 M G I x T F U w Y U 5 1 T X Y 4 d m R G R T d L W U Q r U H A 0 V k 5 x T 3 N V M 0 w r Z 3 d i M U o 0 d U h S c F h q T 2 4 0 V 2 F i T l d v d V R r O E 9 W U G x R c k t X b m 4 r Z V R M R 1 J 5 S W k r Z l J V V D B Z W W F O e U R h Q 3 d z S m k z U D V w S 1 F V R X h u N z Q v e X B M Q X U 1 U 3 V u W n J 3 O H R q Q j F 4 U 1 h Q U l V V e X U r a 0 N 3 e j U 1 b T R D Y W 5 l U H l 4 d 3 B o Q k J D Q 0 h I N 2 t T U 1 l z S 0 x S b F A y V k t D N 1 d V e l B R e S 9 M O W 1 i U H B W c 2 Q y N m R p R T h a T V d Z V E F Z a V R 0 e W 1 x V G t E Q U w 4 U F c 5 W n J F S U l J Y 3 A 0 Z W J s S k V r d 0 l V U 1 V w T m V a c T F R c 3 p a N F N 3 W l d E Z k d P W X U z T X p u L z U z R j V C O W Z 3 T U Z C Y z F Q d m w 1 V 1 Z o N 3 U 3 Y z R W d G s 2 W X N a O G 5 5 N 1 h o N 3 V m S F d x L 2 Z T d F d P V F N x L 3 g r N S 8 v Q X V E d D V j Y k N K V n M 0 a z J S Z U 5 M a G t 4 W G I 4 Z k R 3 S T h Q Z G t 5 b D h y N m Q r N 0 5 T Z m p r O G t v L 1 h m N n c 4 K 2 4 y Y n p l O U 1 t d j B i Q k J N Q 1 V s Q n R U b E Z p Y 0 N s b i 9 q Y X d Y N T h P c m J 2 M 0 x n V U V L b G N T M W F 1 c F Z s S z N j Q z h P Z W t s M W l 4 W m p l L y 9 i R 1 N 3 c 0 p p R k F v R j A r Z X N Z L 3 F j Z F R i U E x T a 3 h V R l N r U j Z W U z h z R m 4 x b k Y y Y U J 2 S k s 4 L 2 R V K 2 w 5 a F c w R 2 d 4 R 1 Z T b W 5 2 T U M 2 c E 9 P T 2 N 0 R U l V U W d n a F J M V W x T V E J o U m F z d C t 5 d F J W R l J N c l h L d E 5 1 S V Q w N n l P Z F h W e G 9 r M 0 w r b X p Z Z k J D Q V p h d D I 4 d E N J Y n J j b V V D R 0 V F R m E 4 d k 5 5 S V Q w a T F k e G h D Q 0 Z H Q l F u c 2 h D Y W E z Y 3 l T a U t u T n c w U E R t e T h O N C 9 y V 2 Y r W F h x Q 3 A 0 Y z N l Z U d Y a j h 2 c j V C S G 5 2 c U d Y d D J p Y V J 3 W n l 0 c 2 Z U V 1 h V O E s 3 Y 0 4 2 U V R T c V V D Z 0 p s L 3 I r Z W Z a Z H N Z T 2 F 3 e k k 0 W j F 4 d E Z S e T V H a l o v a l B 0 M 0 4 0 W m t 3 L 2 R 1 N C t 6 d E o v Z C 9 E c k Q 4 L 2 o 3 T 3 p J a X R X N 3 J l N l J r b X F l N W J W a j F 6 R 3 J 4 W V d k T z B R e F k 4 N T Z B U D Z Z O U R L N m N 0 V m N J M G Q v U l o z Y U F Y e n c 1 a 2 h j W F h X Y 1 B K W E 1 X e D l N N G Z X W G g x c G E w U V B F b n p i L 0 d 4 O G E 3 R X V 6 c G 5 Y d z l h M V l z Y U 1 2 T n Z E d m 1 s M E U x Z l N t W W Y x Z 0 F K U k t G Y l B u Y n F C U n d 4 Q j I 3 R H B H b D Q 1 U k 5 M U F J q b k g v d 1 h p V 3 J k e k o v Z m Q y d 2 M v R 3 R X Z j h 2 W j d D d 2 1 2 L 0 d Y N 2 4 0 N m x z M 0 J 6 S E I y L 2 R U L 3 V Z a G x i N z B 0 S 3 l 1 T y 9 o T D Z q a D R j T H N Q O T Y w Y k g v e m c 5 L 1 p z d T B 3 S D c 4 N 2 l r Q i 9 U M z Z a d X B 3 O S s w N m k x N W Z R b 0 Y 0 d 1 R 6 e l N t N G c 2 Z 1 R i d n Q y M 0 h V Z V l 2 M 2 t U Y 2 t V U n l j d 3 R 3 Z D l m U n B G R n R u b n R 5 Q U 5 O b X J i V k t B b j Q z W V N I Z l R W Z 0 l 3 R G R m a k t G e F p L a G w z N E c 0 Z U 9 i T T I 4 a i t R N m M 0 Z n o 0 U F o y Y 2 5 H d F F M N H A 0 Q m J Z b S t h T G J i N F N P S l B Q W G l E M F R V Q 2 V T c m p 4 O W w z U G Z 6 M m J M O U 1 H N H V U d n c x K 2 R W c m Z 1 N X V o Z U x V T k x T K 3 Z 2 W U 9 R d 2 d o a E J E a X B w Q W t t T E N p V n B X d E 9 E U 1 p 3 T i t u N 0 E x U V F t T E Z E M W U 3 Z D J w c V N Z T D l 1 M m E z S k 1 H R U V N S k 9 2 R 3 E 0 c 2 5 Q M 0 1 Y d U h J W V F R R l N o T G s y Q W 1 h W W N v T H F O e F p D a U Q r c 1 V 3 Z T E 0 c z R X S C s 5 T E F 4 a C t 0 Y W 1 V d 2 0 w c z l s a z V O Y l F L T 0 d J W F J x M T V o Z n B p e G 5 4 K z d q d l B I U 1 V M e T k z Q 3 p I M 2 4 5 Z k Y 3 U m F E Z j h z M j h h M 1 B 5 M U F y V m F U b F p W U F R t N E I 2 Z W V 5 T V p s T W d E b W h C V 0 E w R 3 B u d z Y x S m 1 6 N H N G W U Z D L 0 d O c k h O S 1 J X a 0 h s Q j R Z R z R l S G F V L 2 h 2 d G 9 O V l l L d E R 5 O D R z b 0 t D a W l a c U N Y W l p 1 L 1 h 3 M l V L a V d m Z n p X T G l l U E g 0 d X h z b n F s M z h t U X l J Y 0 c r d U x y c U d E N m t v O D N I b U p X V n g 3 O X J k d E c w Y 1 c z R 1 B q b k F z d j J 6 R H g 0 a 0 x N U 2 Z I Z 1 B m S n J K K 0 1 I M T Z 0 c X h 3 N 3 Y 2 R D h U Z z R h Q m g 1 Y j J l M D J v c F Z l Q m N u L 0 c 2 b C t O T 3 B m U E t m R 2 R U d 2 N D R W t 5 S W Z q c D V M W n Z m Y z R M N z Q 1 a 1 Y r K 2 Z 4 N W Z I M 2 V y N D c r Y n N K Q j V D e m N C R U J q Z 1 J Y Q 1 F E M G 5 K R 2 F 4 Y X U 0 Z U h S b m F q V n B B U E x a c E h r S E E 2 b G R T M E x J S n I r V n F 1 V V g 2 M j J i V F o 2 N W o w M j F M Q V B C T z d j Y 0 5 R V X R M T 3 M y W G J Z Y l p z T z h 6 R E Q z V G 4 v b n U 3 M k l 6 N T g z R 3 p P W G d v Z 2 N n R 3 d S U V Z W Z j B G Q U 1 X c H F X a D l K Q W t t a E J C Q 2 l P c E p r b U R D U 3 Z r V m k 2 R E F 3 V U d E V H F j b F A 3 O F l 2 Z D V B U 2 1 v b W Z y N D F M R W Z F d E d x Q W k 3 T W p 1 W G 1 G S k t W a 3 N E O H V u a 1 l O U W 0 1 O T R F S U l j W W Z 6 O G 5 R b E w 2 L 1 F a Z 3 N s S V l T d 0 o 2 V 0 R P U W x t S 0 p K M m l P T H l u a H p k a D Z U a 0 R M N F l O e H U 5 M 2 t E Z l h o V V R O d G Z M M F Z I T E d 5 O F B w V k h E W U w 2 Y n N K R E h u d j J X b i 8 3 M 2 p O V X g v e D A v b D h W T H Q x R T c x S j k z W H g 5 T 3 J T Q W Z k d T g 3 V W V G Y T U 4 L 2 4 4 d W 5 Y T T l s M 0 l K N E J m Z H V 3 W V B G b T V z e m Z 3 Q j h 6 V n Z Q Q 0 1 3 U H A w c U V K N D c 2 Z m J 6 a y t L V F h U T X B N c 0 9 k W G N Q d E c v M 1 B z c k p 5 Y 0 h Y b j M r S G w 1 O F l 4 T G Y v c m l R T j E 0 Z V N u W j J Q b k Z I R W k z U G h j R m d a T U h p e l h U d T B K Z 2 F O U z Q 5 M 3 d 5 Z 2 R t a l p Q T E 8 0 d z R r N E 9 l M j A y b T h 5 b V Z n V H U 0 O E F m M D l X c j l 0 b j h 4 b 1 p t Y m w 0 W H N H O W J v Y m Y v b G p C R T Q v M F l W R C 9 H Q U R T e j J Y e n d 1 c 1 R P W n Q w a n Z t T E 5 2 S F l 3 N z B z e D g 1 Z H N K R j V D e m Z o N X F i a j d W Z n Z 0 W n B w d G 4 z b l V W e W N I Z W 5 W U F p w Z T N h U D U 5 c 2 N G e k Y r O G 1 Z R j l X b H V 1 Z m N I V 0 h V Z V k 5 T n R T S E I y M X Z Q M 0 t 2 Y 1 M w Y m 1 E W k Y 3 d n B J Q j k v T 1 o z S l U x Y 1 F G U m x h W V l i Z G 1 i U G 5 N S m x N V F A z N V J a e W R u U 3 h K M D Z x c 0 t D M E 5 0 O F l W W j l F S k l Z U V F R b F F I a 2 d R V F Z x d y 9 P R F Z S V U Z o T V d I Q U F C d z d G Q T V D U W 1 H N l Z C R k 9 y V l h S d U g 4 V 2 l a V n N C V 0 x G N m x 5 V E J o Q k R D R H J 4 S 1 Y 3 Q W 5 K V 2 R Z V n A 0 T E l V U l Z v T l N h V z c 5 S k p a a T R F b X E x a W 8 v Z X V a O T N Q d n F E L z Q 2 Z n k v c U 4 r M 2 4 0 Z 2 U 3 V W l 3 a T Y 0 Z m Z x M z Z j M U l T R y s 3 T m w 3 R W o 4 Z j Z 4 Y U E w V T N x b 0 Z R b 2 V P c X h 2 a l l y b z B 3 b U U w d F g 3 R 0 R D N U t X W V R D Y S s v T 2 h o Q 2 d x T F d i Q j R N M i s 4 T k p T b E s z Y n k y V m V 6 M k x Q d k Z D c V Z n a U d E M m p O N 1 h p e E h q N T R o c 3 J S V j R k R m p T U U R V R H Z X M 3 V u W l V v e k F H R D J q S G 5 Q b X h 4 T F N 1 U j J H a E h x U F J T T H Z X N W p h Q 0 o w N G 0 4 L z N F e G V 3 O W V J c j N Y a D l 4 V l k 5 N V R l e G V Z a m N m c 0 h 4 d k 1 C a l I 2 M H R R S 2 h V a 3 A y V H k 3 V T h M Y k o 1 W F Z L U 2 5 U d T B B b S 9 1 V 0 x O L 0 9 r d V h i S z J 6 L z d J T 0 h h Q l Z k O T Z y a X M 2 V k o 0 O X B X U 1 N w d k x 6 Z U d E Z T d B T j k v U F k z O W N 2 R 1 Y 3 Y 2 J H Z U t k T l h B L 0 R X e T l Z S k 1 J Q V d 6 Y T I v d j V R L 3 B x M E N Z U G p R V G x Z S k 1 J R D J N U T B a M E t j T m M r Y k h N b n Y r a G d w S n N Q e j h J a 2 F Q N m 9 X e n M 3 b X F U S 0 Z R W F B G O T d j R m t O R k t Z Z U J y Z j N y M 3 R I W W 9 R U W d n a H h F M G h T V E J o U m E w d V A 3 Q l h R V 0 Z o T W N G Q l B 1 V 1 N Z S 2 0 w d k 9 q T l E v Y 3 V 6 U 3 h K c 0 R X e G U z b D J U S C t w U W h C Q 2 l G d k 1 2 M 1 I r U j F K e X B p V E J o Q k J W a X J J M G d X Q 1 V K S m k 0 U W l x V m l r L 2 Z m N U F Q U C 9 1 T H R S d j J z M j N u V V J v M U R L W m V S Q z N D Y X d m U X Z F a z R Q d D d 1 b D c v U U Z Z a U t E R U 5 m W E 1 L d V B j Y 3 Q y N H h H O D J M Q X l o S m d B R H Q z S C t P c m I v K 2 1 T Z V B h d l B i a U V I e T k z Z G 0 1 N X h p T 2 p s b 2 N u U n g 0 N j l W N 0 N m Q 3 Z n V U t w N E x Q M 0 h z T E R 3 N F Z s S z N l e S 8 y Q z h K Y U V U Z C t R M E F B M 3 I x N n B 3 L 2 R F U G R t Z n J q c 0 9 N K z M 0 K 3 R X c D Y 0 K 2 F t b z J u c E x L K 0 l P b 0 g w N m R t Q 3 h V d T N F Y n Z 4 Q U 8 z Y l J s N 1 J Z L z N n e m Z z S k M v V W p 3 T i t U a 2 h J R D Z 6 Y 2 Q 0 S m Z m b D V P V W 5 F R 3 Z i d E c 4 K 0 9 6 Z E 5 o T T I y Z G 4 1 c k Z p M W s 2 N m R t d G k 4 c n F P a k Z u Z F h Y W V h 0 R H R v Y j g z R k Q y N H V T V U F B U n B R b T V q T X h j e T d Z R G N R b G t a K 2 N S R 3 V K M 1 Z R b X Z p K 1 h s R l h M d 3 N Q b l B a b E R m T m p h U D Z k V z l H W F B t e D d K M y 8 2 a 0 s r e H d k d G J S b 1 h 1 Z W E 3 M y t y R m N i S G c 4 b U V j N T J L c y t L R U V F S U l J Y W 9 E U 1 l J S k s 5 c n k 3 U k F W N W p k L z V U O U 1 Q W D B t c m N J N W p S c U V F T 0 R u U 1 Z K S 0 J y b D V o V 3 p h R 2 t l S H R v M X V S Y m h D Q 0 N G S z F R e j B C d U J z M G p r N 1 J 5 S 0 V F T l l 1 V k l J W j l a S U V F M W Z u M 1 R k R 3 N H b m J J Z W J N a T J Y W G 5 o U H N Q N W d B b U N 1 b k p v N G Z l O T N Y U D V 0 M G p o O S 8 r W W V O b S t O b 1 d E K 1 l x T W h R Q U 5 h c z M 4 Z C 8 v a m V I U D J h c z V 1 a 3 g v W W h w V m I v Q 3 V k S E 5 J d m p r M 1 Z H M G J s a 1 B o V U x C N U t r c j J M e j l F T k 1 u d j R w c m F V T G 9 r V k U 5 c k 0 1 c D B p a V V y V H V Q b 0 5 j Y j B H a F V i T m w y a U 1 B Q U w 1 c 3 R E Y l Z h R G E r L 0 1 J U m 5 Y L 2 1 K d U 1 P b k d U S 2 9 Q U n B O M l V M R D B h T j Z z b T d E Q W I 2 Z n V J a V c w W F Z 4 Y 0 x D Z H J D d X Z j V 1 F J Z S 9 h Z F p N Y m Y 2 M W 0 z W V Q 4 Y X R Z c U h S b l p E N S t U Q W g x O U 1 v N m k 0 a E R k Z U d t c E p o Q j A 5 Z n B a R l M 3 Z X l Z d F V 1 a W 9 y M F J E W U 1 0 U m x y b D Q 1 U n Z E e D I 4 R 1 h 2 Z j Y x O G J T U T h M O H h R T T V R W U x O c 1 N F c z N 2 V m V 1 R U J W N 1 g v V k x T T W p H W l R M a T V P Z U 5 T Y m t a W W V R R i t u Z 0 R r N U 9 T a j E 1 Z F l q U l h 3 O F h h d j h 0 V m Y 1 Z V d k T U x m N T F O V y t m U k o z U W d n a G h C Q l h R N U p n d 2 9 w Y V h l N n Z o Q W t L a T R v S n J 1 b H Q y W l N R b U c 3 e n Z H N m R t e k o x a H J s b H h J c T F 1 e V V K S m 9 R U X Q 1 a T N s e H N h a l l x e n l a b j J E a 1 V J S W F 3 b 3 R P Y V p Z T V p p d l o w a k V i Z W p t S m I x a V d s c F R r S 2 x w S j B u S 3 l z U E Q z Z V g 2 N 3 B t Z W 5 v M m Y 4 e G N 6 W k x s M j l G c T F U d 3 l x Z 2 R E Q n J a a n l s O H J B Z W p h S 1 F x Z G t 3 U G Y v R G l m d H o r Y 1 F 2 d T J r V H o 3 Z U g r c m E 1 d y 9 u M H R H W m c 1 T G x t L 0 h h R F F 4 Z S 8 0 R 1 B H d T R z b j d q Q W F 2 a m d t c D Z X O X J s d F d s W m 4 5 a E 5 C O W 0 4 T l E 0 d l R 6 Z F M w N 0 l Z U H J S V H B Y S F d y M W V M c U V h M T J i M z N P R j Z l M W 8 v W n p V M 0 h 5 S H M 3 O G R P a 0 p V e W J 2 W m F I U m 5 h e m V R M k R 3 Y 2 l Y N C t a d z R G Q T h T Y 2 t a S 0 p W S 2 1 q Y 0 4 1 O W t u K 3 R P K 1 R T V H J O K z d u d X d r T H F S b m 9 4 Z X A x Z S 9 C d 2 Q 4 W l o 1 O E N x Z F h 0 S l B K T k 9 X S 2 c v d z R k M G 9 s U D d S Z 1 R Y O H I z c T U 3 b 0 N H L 0 9 4 T G p z e H k w W k N 5 V m F T c V Z o d i 9 o M m p V b D l m Q X N w W W 1 s Z F R x U 3 E v V H Z u N 1 h 4 e U x v K 1 B s R T V K V l N m N k Z K R m g 0 d U o w a k V V S U l J W V M 0 T 1 N R S k p x e G 9 5 c l Z E V k t D Z 2 9 N Q z Z F a X p o V E t y T j g z c D J i V z V K Z 2 0 z Z W R v a W M z Q U p j S z F r M U o 0 U V E 0 d W F v R m V U R D J X U 3 B C Q k 5 D V k M z S z B r V l d K c j B r d 2 N U M T h m U H h x R E M 3 N j J y b D V C Y n d 5 T l B m a 0 o 5 Z l J L L 3 U w V H c 2 c W p z M V B D c F d O M 1 Z z M z R p b 1 J x R j g 4 K 0 1 D M W 0 v W X o 4 R k R D Y l J v V m x Z c G s 1 e D Z u d T h u T G d h Z 3 N M Q V l o V U p C U m 1 h T 1 p k d U Y 3 V D N 2 Y W 0 1 S m d u V n E z N W p 4 U H k 5 a S t 0 L 3 I 4 Z l V 4 V n p k M T d S U l Z h Y X o 3 R H B 4 a T k x N X p t O G J m L 2 x 4 S l R L c 0 d W d S 9 O Q n Z W d F M x S l N K c j I 3 U j F k N k R a V k t T V 2 l v S H l x V m d v Z n V 2 N H R X e m V 2 a T R L Q m x i Z X g r S G 4 v d U 9 4 S k 9 w e k d 3 Y n h z Z W U 2 Z 2 5 i M z B 3 a F R u e k 5 4 Q m V P d 0 F Q Z D J j S 0 M 0 d j U v d X N u c j Z q S z d I S T B w Y j h I c 2 5 Q e U s r e E x U O C s 2 N 3 V z R G V O V X d 6 M G R O U E h O O X I 0 V z h 2 Y 3 g v S H p J e m M 4 b l B M M E t u Y z Z o d 1 R G S n l S d W 1 4 Y n J m O U t J Q 2 M v Z n R 3 Q 2 d 0 R H B h d l k w b E l J S V l R U W 9 q c F F Y d j R R Y 1 N j c F h 3 b G 1 B Z 3 F L a W d u M D k w U 3 B O S z l 1 e T h 6 T U p T K y 9 x T U o 1 Q W Y 2 Z U 5 L e G 5 I d k J z T U J o W n Z X N 1 B M W W x Y Q 0 N G R W 1 h Q 2 E z c H h P c k 5 p M l Z n Z 2 g 3 R X B S K 3 B i R G F M U n Z I R U l B c m k 1 T 1 B Q L 1 V R S D c 4 N W 1 s Z U h q d l l L Z 0 Z X c k M 4 Q l F L a z A v N T M x O E h E a C 9 U Z E c 4 T l l y O S 9 M Q 1 U 0 T n d j a X h M a H R T d k c 4 V G k y Z S 9 6 N l h 1 a k F I a m l r Z D R z b n Y y K z V i L z M z e G d K U U 9 1 V z l T e m 4 2 S F F P O U 9 v Z X p h S E R w M W t Y d T U r V z B S S F V E Z z J 3 R 1 d k Q l F S R m Z m Z n M z c n E 0 N l B u N 2 5 B Z l Q 2 R W o 3 N z d 5 d 0 1 o c k t m S T Q x R 3 h k Z 2 5 C K 0 R u V y t P U 2 o z b j R r S T Q 4 L y 9 S Q V B O e G M r U G 0 z W l F 4 N T R G T y t H R G V M b 0 p y Z V R C b y 9 s d n Z 1 N m N p Y k g w e G h m N X g 1 R H Z R O U E 5 c n g z d X N q e U 1 z d j R v O F p x N i 8 0 d W I w V U w w L 3 o 4 M 3 p r M k p r S y s 3 Y n V Q S E p E N 2 h F V k d Z W l N x Z U R n b 1 F S T 3 h h Z G M 5 b m l W e X Z 6 b l h I e F J n d D d E d z R Y Y W 9 m N E F M R m l 5 e G V h N X k x Z n V C S 0 J W Z E 4 z c k N i b E t 5 T n l 3 Q V k 5 V 3 J l d 2 R o a E J D Q 0 N I R V R T T k p N R 0 Z G W G E 3 U F B B b 1 R o U V h G S 0 p W S 2 F 0 V X N W d z E y M m 5 Z M V d Q Z k 9 U U z F m T D F x M j d h Y k Z L S V F R d 3 J h Y S 9 w N G t u a 2 x I c n p k Y y 9 t Q W h o T G h G R k t V Z k 5 K c 2 t D U 2 F x a U s 2 Z G 1 o Q V J I c 2 p w e E R R b S 9 M c U V Q M m V 1 W W N x M F Z T e G Z 0 W X N B Z j g 4 S 2 x U M W R P e l d o Y l p z R 0 Z h N m o x e H Y 0 N n R 1 N X F O V X F 3 a 0 w 5 T E 5 1 e n M v U D Q z N C 9 6 c V J N Z V F N Z D I x b T N p N y s 0 W F k v b D Z 5 T U Q y b G N i N D M v S H p T R H l U e n R n b i t o U F R 1 Z 0 Z E N z I 3 U D R T T 0 o v S G t O U 2 F r S n Z 5 N W g w U E N Q Z W U z Z H l X e m V l b 2 g r d l Z v e G R l S k x 2 R E o y T V A r d T J j M U R U N D R q O F d 3 Y V g z M 3 l L R T V P R H B 4 S 1 N N S F Q w N V V 4 R C 9 Y a 3 I 1 b H J X T H B p e D F Y Z j g y S V g 1 c T J 0 V 0 w y Y l E 0 Z F B X N 2 J 2 M k g y V U 9 m T T N Y U G Y x Q W J 5 O T N l a m V 0 U m t t a z R s M 1 A v b U R r N m V T T G Z 0 T U p o T 3 I x d T B o S 3 l 1 d j d I Z 3 Z j e l h l M 2 d Q e G x t M U d v N 2 s 1 N D R o N 0 9 3 T X d k Z G 9 x T m 0 w O V p I V 2 Z U V n Z p b U x 0 b 0 0 x c X R o b n Z 2 N l h C R F l y Z V h 2 T U 9 I S 0 1 u S n d h T k Z D M 3 V I S W 9 R U V F n a H g w M G c 3 U k d G R l U v N E 5 u M G x C U W F G N W d I b X R J Q i 9 p U z V O Z k N X Z l N h R k N 2 V m 9 W e n U z V n V 6 c z l U b G x K U V V N e n h V M G 5 z M k g y V T Z L W V J 0 e V J 1 S V l R U U V G Y T Z h d m 4 0 e V N U c T F 3 M n l j e l J D Q 0 Z G S 0 t V a 3 d V V F V w b F V w b S 9 y M 2 U 4 b j J B d n l j d l B E U H d p c y 9 Y Y U Z T O C t 2 d z k v U G J u U 2 w 1 O V p 6 S V J k U U s 1 W j J B N z V z e m Z R R T V 1 Q V o 5 L z h L R F Z 2 Q 2 l q M G N o U H Y v e G o r W D d T N z h 0 b 1 V L O F d 6 c z Z P V n R l Z F B I V U Z x O W J 1 b 1 g z Y l N M c D J h Z 0 x B U X l P N 3 N X R n p I R k 9 u c n l h b W R R T W l 3 Z 0 9 2 T 0 0 2 T 2 J S d G h N S m h v M z d Z Q m p S c U V j a W 9 o b V h t T E 5 y U D A z e D N r N X h m U n U w Y 0 x I b n V 3 S j I 1 d U 9 w e W N 0 Q l F W b V N 1 a k J 2 U n R 3 O G 1 F V k w 3 N j l t L 2 l F M U o 0 K 0 l I d W F M W F g x a H F 4 Y l p 1 R 2 h O Y 0 8 0 U G l K S k o 1 O V p R T G h Z Z j R V N j B 1 S V Q w a m x n Z U Z k b V R w d D F U V m Q 5 M k x Q a k 9 s U H d 1 a z A 0 Z z Z m W n Z R e j M x S T c x Q j h Y W n l m a U U x U E p 5 c 3 J q e j E 5 Z X d k M 2 R H W U N Z V n Z X W T l Q d F N O b T J K N D d G b n Z r V 2 p W Z l B V N k w 0 M G F o a E N s d z V S S E R t U 3 l N e T V z Y n o 5 N F J S c U J u c m g 0 K z F C V 3 Z w N X p w d z l o M G F q N G 8 w W G h 4 R l V i c k h v N 1 N o O W x U b X B X a U 9 t c l o w a k V V S U l J W V M 0 Z V N R S k p x e F l y M 2 8 w V V Z q N k J x a F d v T G R s N i t s R T I 1 V m d P c D J X U H Q x Y k 1 X Z E J M Q U F 6 N X E 2 W E p K Z 1 F R d H h D O V N K c U F u R H l W T E l r d 1 l R U V Z Z Y W l O Q W 1 H U W F w V V J k V l N N O U N M R l F z K 3 h t Q X d v V k J j L 0 Y 3 b 3 l q U 0 9 E T 1 h y V H g 5 b D M 0 R l R m R E Z 1 T n A 5 L 1 B R d U F u b m M x d D F R Y W d U a 0 I 5 d G x Y c z l p M D l S Q X h y U n Z n b 2 5 O Z 3 h l c m R 2 U F h o R k Q 1 N W Q 1 U W x F V G J s c j V Y O E 1 X T T F k Y 0 l E Z V B X N X d a Y n p 0 V m 9 O T D Q 4 Z H p Q Y W R S d 2 t O O X N P V 2 t 3 b m 1 G b 0 F 1 R n l Y V j Z 0 Y 0 x R c T F S c 1 c z S E V Y N m M 5 Q T l I a n A 1 Q n B W T F N w V U 1 U U m d 6 c l J F a X d M d 0 N u R T l Q S X l N a k I x N 2 R z N 3 R x e m o v Z k h X Z W Z B d E Z s c l d S T z d q L z Y 5 V z N O M y 9 4 a W N u Q 3 J P e W J v V W x V c k p s e D g r e k 0 r V G w 3 S n A y M k Z P S m F S U U s 4 a U h 0 M T Y 1 b D h Z T l E y O V l F a 3 l u Y z J E Y z U 0 O H h k O U V t V n E 3 W n p l b k V k R l F x S l l F Q m 5 0 e D N U d 2 U 4 U E 4 w c 3 h 3 Y l g 4 d V d 0 V i s 3 b D k 3 O V d j Z n B N R 3 Q 1 Z T d y a T V s c z I x Z n Z 6 U l B q U 0 5 D b W Z 1 b 2 8 w Y 0 9 u S 0 c 1 S l J N Y W 5 p N D B M M X J N N F l Q N l V o S U p Y O E 9 0 N U 9 r M m J O d 2 F S U 0 o x d W Y y V H V Z S k l Z U V F R b H l L S k 1 H R U Z h M m 0 3 S y t F U W 1 I d V J R O F F I T 1 J y M l o 1 d 0 p y M 1 M 4 N G N P Y k 1 m Z k N 6 Z G d N c G 5 Z c 2 Z z W T h h Z l R D S 2 t s T D Z p R k V P S l d D S 3 J w Z z R P R G h o U G w y d j h J S V l T O V h V a U N t V X h T Q 1 N i c 2 I 5 S F N y U 3 d y b m V k M H R m U 2 x N O F B L T T V s T T d O e H p q R D l u c k N V c E 9 Z T 3 d V S D h j S F R R c 1 c 3 b V R U Z H N P O C 9 h c n c 2 a F h K N G d Q d j V q R 2 p s M 0 h h T k U 4 Z 3 Z k Z U g 0 N V N x U 1 F u c j V E T l d 3 L 3 g y R F B m O H R x T F E 2 Z 2 Q 2 c y t j Q l J z S n J 1 W E x s e D g r Z 3 J P e m s 5 V z l H a 2 V H M H J p M H J T R E E 3 T G 1 4 c k k 3 Z G g 4 N 0 p B U V Z 3 N E Z B Q 0 F J M G F s a D J q M T V m d z Z O U C 8 0 O H p a Y 3 d D R U J Q c 3 k r c 0 d l O U 9 q Y W 5 N W E x 0 c k p x M 1 I 1 M F R v N W t a Z W V 5 Z k 5 V d U 5 C b 1 Z I Z H R H V 3 M 1 W E t o V 0 1 m c k F u V V k z Q 2 1 Q a m J V d l l l T 0 1 s O V F 6 b 0 N N R 3 h 3 U j R Z T j d u a k Z 6 N S t I a H d 1 d n Z q R E U 1 c j Z W a X o 2 d H N P M 1 Q 5 e D Z z O U Z y K 2 Z q V n N u Z 0 9 n M G F n W m R u Y 0 h o d D E 5 K 1 Z h R m 5 U d E U w Y m x E V k t Y N 1 c 3 Z X N a e l g x L 0 x t d k F B Q W d B R W x F U V Z U W D d W T H E x U T J x T k t h c U t Q Z k F R U W 9 U R T R s N C t C R j d o e U t F R U V J S W N W T k p F a 3 h Z S 2 I v N j B X U l N X Q 3 J C Z 2 9 Q S 0 t z R V N F d E 1 x U G Q v S D I 1 M 0 8 3 U n F 6 T 2 5 Z d k F O U C 9 Y c 0 5 y e n c y O V N k R U t J W V M 0 V 1 A y N n R U a D B K T k h l W V F n a F J C b F Y 2 Z X Z M M G x r N 1 F 0 a U R S c U 5 t O E l E c m E v b T J l O T h K V H B 3 M E x 6 U T V j U 3 F K d V F z M n N X b m J J V E l 6 Y z Z u a D R j S l R v L 3 N 3 c 0 Y 4 T W F y V 0 t k Y k g 3 b W I 5 N E 0 0 W V N F M k 9 l L 1 k 2 V X R Q T j B i T i t J M T E 4 W W l x W j A 0 Z U c 3 c n c z b n E v L z l 6 Y X A x Z T N q e G p V b E 0 r T i t 6 d l B I a V V P c U V C M X B h O W w y S 3 U 3 d U 9 3 M G N T T V p u T V A x c y s z d T R N S D l x S l Z p M 3 F X a j N 1 R V V N N 2 s z a y t s N 2 F 0 R z F p c X Z n Q 0 9 u V X h p d z Z h R E F E Z z R h Q W d O O G V P T m w 0 W V N H T 0 J W N F Y 2 d G 9 1 d l N z b m t F Z W 4 w S l N x V 0 1 G c T h P V G s v K 0 Z Z V m F q Z C 9 B S z I 4 Q k t v U V F R Z 2 h 4 T z V J a 2 1 M Q 2 l W c G V y Q k 1 O R V F h R z V F c X h X d V V x d 0 0 y Z l R N U n F O b G I 3 N X V X O U l K M H N T N 0 4 4 M W V 4 a n p Z R z l x Z U x q Y 3 h L a U Z F R U p j M E t o Q k 1 O T m 1 y N k 8 0 V 0 g v T m N 6 d U V F T 0 p H c 2 x T Q 0 d h V W R v c k F m Q n d j T l Q 0 L 3 B k M T N Y K 1 B i S E J a W W t t R W F 0 W n N Y c T N V U T F D c V h I b z g z b z F L N n h K Y m t G M E x G O U l 6 c T J i M F R j b 2 R Q a 0 Z S V H g 5 S m g r R l p K d 0 R n N G E z b n I x W G h w S G h u R G 9 T Q 0 o x d 2 d P b 0 V 4 N X d 4 Z k Y w N z l x Y z d s M m J Y L 2 E 0 W H Q y a m J X N y 8 4 S z M 3 Q V R B Y V R T a V Z D c H Z I b E t k U U t P U z F S V F d S Z C t R S U t R c 1 h F R F R x U W R T d X J 2 W U 9 S d 2 d o a E J E a X B w S W t t T E N p V V p j b H R r d 0 t L Q 3 c w V j R J N T Z 4 e n c 5 S F F s S X l N S G 8 5 S E V t Y l B u c U J W a 3 U 4 M W h u Y k F B b 2 l M R D J I d m d K R W F q a 1 R r T F l o a z l x d G N 0 a V Y 4 S U l l N T B 6 W n V H O C t m T U 5 S e U l T N k J a a z N C N 2 h 5 T 0 V F Q 2 d k e m Z P S l R F W n B o e W h 1 Y j J P Z k h N R F l K d 2 N B N E 9 M a X h Q e n A 3 K 0 R n Y 0 9 t a 1 V J U D Z 0 W m o y N j Z 2 b 2 R K W F A w Q n J R d H c w R C t 0 N 1 F V S y 9 L b F N U Q V J Q V m h M Q z d t N E V z d m 9 u S j J K d V N a W i t 3 Z G p o Q k N D Q 0 h F V F N k O U R J U V Z x M k h R S m 9 X b E V n d 2 d 1 R 1 p a M H V 2 M E p l Y U N B U X d i M U 4 3 e T l i e C 9 O b E 5 Z V k h 6 a m d o U k N D R k d w a H Z X R D B X a l U 3 T j E v M H Q 2 a E N D R U V B T W F p d 3 R L d j V J T j J V Y j F j T G d G M n d h V V N Z R U x j Y W 9 k Z W Y 0 M j h J M G V v L z l u b m F O e m Q 3 U j J P R U V J S U l j U k 5 K M G t 3 W V V X a k x s O G N h S 0 t n b 0 N 4 N V Z h d G 1 1 Y m x n W n l x Z k N 3 Y l F w b V Y 5 Q X Z 3 O E F T Z 2 9 L R 2 J 4 c 2 0 w M 0 5 F N G h o Q k M y Y W J V Y U d q V U 1 Z Z X Z P b y 9 Z T 1 J R Z 2 h B R E F a e k J W Z 0 N w V z g 5 U k J D Q 0 h z c H l j M W x 6 N k 9 Q a 0 x w N E 1 V R 2 p I c 1 N u W j A 5 N 2 h 5 U 0 V F R U l J Y 1 V 2 S U 8 x R m h w W H d m Z X h S W V Z Z T F Z L b G N K b H B D W W V z b n J L Q l F L N 3 J 1 b m 8 r W D d t Z l B X W T V S a D Z F S U l j V X M w Y n h M T 2 9 j T 2 5 P W m V S W S s 5 U W h C Q U N E T 1 p a W U l w S z V z a 0 t J W V M 0 Z V l y V F V q b i t u e S 9 a M 0 x V T G 1 i R 3 h C Q T R m V H A y M z N y S j N X R U l J S V l R U X Q 0 e T h F e F Z X T l A 5 b j c 3 N 0 R v N n J U T m 8 1 L 1 p 5 W X o 2 W V V X R W p x Q j B I d V Z y a U F p Q 0 F x Q 0 t I W n N L S X I 2 c W 1 0 W j I r c n E y c 0 F D S z J 2 Q m h p S 0 t D b 0 w w c H R K N 0 Q 0 V G V T e U N R W G l l W m V m O F l P S m x 4 S m h B Z 0 1 D R D M 1 N 3 E 4 U E 9 m T W 1 k O T V r c z B y d k x u b m V Y N D J p O G Q 1 Z H J i Y k 9 N U X E w Y 2 J 4 L 2 d P b k g 0 Y 0 k w S 0 5 y Q z h M R G d n R k l Q c D d P Z 2 l V Y l M 2 b E t F U k U 1 b m Z a W E 5 R Q m c 4 Z E t F a S 9 L O D l Q U n N q a V N s a 0 h R M H h l d T F 0 T F F z a m l T b G N Q e D R V U 0 R u Y 0 R n N W t w V E N r Y V F V Y 2 5 O O W o 4 d D F P c D B V R m p v b 0 x I V G d k S m J l a H l q R 2 p w L 1 B o S W t M U 0 U z T j l I c H Q z a C 9 y K 0 8 5 b l U x b T B K S U d N a k 9 6 e m V r N 2 k x d j B z W F p I S T B o V 0 p I b i t X a W x 5 S m 5 J N V R J W m p s R E h l S 2 l F a H A y L 0 h X V y t 3 Z k 0 0 Y V F X b k U w R 1 R P R 0 9 2 O T Z 6 Z D h s a V l p S W l G e F V B V 2 U r U m E 0 a z d 1 T V F U V T d J Y 2 R 2 T H E x c V Z v b k d J Z S 9 Z Z k 9 m T m E x Z 0 J 1 N 3 R P Z W I 4 Y l B B K 0 Q 3 b i 8 3 a z Z v N U 5 T c k Z h R V J I e H B V Y T F h R 3 J G e G J K b z J X W n V 2 T 0 d x Q y 8 2 O H I 4 Z k 5 a Z k s w W l Z p d E Z t W k 8 r c m Z I Y T U 5 O E 9 a M 1 o 4 O V l T W D d z U 2 4 z e m 8 y b n c 5 T 3 p 1 W E 8 r N S 9 E N E R u b j c 2 R j d 0 Y z A 5 M X B 6 N m 9 3 V m Z E a D Z N Z 0 F q M 2 5 x Q V p v M 2 p q T m Z z O W d J e U 0 z U E l 6 T W 9 s T l M y T H R M U X N U c V J r Y 0 R R N W p X U E g w a m w 0 T 0 p s O U I 0 N 3 g 3 N W Z 1 c E t u Y i s 0 N G Z 6 K 0 Q 3 Q 2 I 5 a n R 4 Y 3 l j Y 3 B T d m h 2 e m p N Z G V t S k 9 u T F N k a H k x N G 1 U V m 5 D M D h Q N j B h d E g 2 M 1 A r b m 5 3 M W J p N n J U b z Z r S F B Q Z n g 2 b F p J K 2 F j M X h L N T N K M G F o N G h G S V p p S X l N V l c 1 O V Y v R W Z k L 1 R 4 R l V 0 Y X E v U 3 h F U k V S S H h D N F Z n N H N I c T l z d E F U Q 2 F Q V D Y 5 W G p D N k Q x V 3 J C Y m k 4 a 0 9 6 d W Z s T l F N e W t T R m 4 z Y T l 2 c j N i O C 8 z U G Y y Q z N G N 0 p 6 e j J F M k p P e W 1 T Y 0 9 h R j Z w O E V S R T V x V n V Y W m 5 6 K z l V e U 9 K Y W R S b 2 Z 6 R j N m U j g 3 N z R r Z n Z o b E F R Q W J F L 1 l D a 0 h R M G x Y Y y s r Q W 1 B Q X J 2 R H V I Z m F 6 S l d z V 2 J j R G d I d n Y 3 R T d G Q 2 x I R n J w d V N t c 0 d n d 2 U 5 a X R 4 Z V d x S T R G a X h N O F F y Q 2 Z K a T B 5 M 2 5 2 M 2 9 L N G V B V m h 5 Y 2 p v S l c x e T F X c T B C Z E 9 u W X F O a D F E e D g 1 W V F S M H h k b T I 0 N U J 4 L 0 1 I S G t 3 a 0 9 0 a F Y 3 Y j h Q N j F i b D d V R m V 2 N n p r N W V j e V l z N W 9 W c T d l e W U w O F N h Z W x a V 0 s w Q l J J U 0 h V Q 3 N 1 b G g 1 Z F c 5 Q 2 h Y W V B U M W 5 H b G N U a W N i T m 0 y b j l 5 Y 1 B G b z J q L 2 Q z T 1 h L U 0 k 5 L z F v U 3 F 6 c m Z q L 0 9 4 Q V J r U X N q S U R L U 2 d N a U w r M 2 R C R V J F U m t V d U p R a k R 4 W U x W N m Z r T D N y M k 9 x c W x X S l p 1 Z n V 3 d 0 R z U D V o O H h o Q X N J a X l Z N j d x M l l O c X N s U U J N b U x S U U l a a U l 5 R V Z 3 W G J m b W Z Q Y l Z E Q 1 p P V 2 N L U S s z c G U x R 2 N u b j B o b j l y e T F I d G Z T M D d P O X J n R n N U T m p E e G 9 R O U F Q U y 9 z Z U 5 w U X p D b m d 4 S U h Z R U Z C T n B L U H B 4 b m 5 L Y W t a L 0 R a e k 9 R Q z F h O F Z 5 Z m Z k V 0 h 2 Z l B u T G Z h T 0 k 2 S U N P Y n J j Z k 4 4 c n R 2 c n V s W V V G a n F O T H E r U 0 9 C V 3 V G Y 2 R t O C 8 3 c j J K K 0 x O d k x o N k N t a 3 A y Z D V Y S G Q 5 R U N X U E k w a 3 B t T T F t a F d C d X h 2 K z h n S j h t T F N R d E x Z d m V Q Z H N v Q k x 1 R U 9 I S n p B Y k F F Q i 9 t N U V o R V J F U k V S R W J u U 0 t B U V R E M V p y M F k r R T B 3 a 2 1 r M n R m c 0 p D U V F B Q 3 F W c T V n a E d E N 0 R o d 3 J V Y U E x N k 9 Z d V J n a T J k R 1 V p a D Q r Y 0 l E Y W 0 3 Q V d v W G t S R V R p a 1 R G V W F u R G 8 z N G J j W n k 3 c m 0 5 R z B G Q n B k K 0 J z W D N u S V J 5 R k R s T F R Y R U d O M H d s Y n R 4 M E F w M n Z N S W J n N n Z U W W 0 3 Q 0 d t W W h u d X Z m T m F B U E p 5 N 1 h 6 d z h h O E E 5 T 2 5 W b G 9 i M X F 3 R l F N V H F T U 1 Z P V 2 t K S 2 F 5 Z m F k U l o x V U 0 y Y X R a c z N h S G R T T n I y S m N p N D B w U z c z N E t v U 0 Z C e E 1 S R m t 5 W n F E R E t s Z z J u Z l B s S V l p c V V v V 3 p a T U V 3 b W s z S C 9 1 Q W w v R 2 g v c 0 d E Y m t S a F l 1 M m N T T 1 h Z Y 1 o y S z h q b 2 F I Q n p K e F R G S U l k U D U 3 Q n h D b E x m S D d O T F p y V n B r S z V D L 3 R w N m w 4 b U w y Y j A 1 O U 1 1 N k R Q K 2 p q W W 4 3 a V V 0 T G V 2 T U 4 4 c E Z W N W p q Q 3 N I T V F j R i t y a 1 J F U k V S R V J F U 3 V O Q X J C e E l Q N 2 5 t Q 2 5 a T 2 N V a F d E d S s 0 T H R P N U J j b 2 p W a l k 4 c l N y b l U 5 b H E 1 T U J P R E x j W E 4 0 O G V s Y l M 2 R m F F U k U 1 b m N G M 1 h N d k N 4 W n V Z T U d t U n o z R j c 1 K 3 Z K N X o 3 e j Z C Z 3 V L Q 2 h r N k Z P a n F W Z 2 h p c k d m U D Q z Z F h r Q k F n S V V t R F d 0 U X R t d z R I Y T l 5 Z F M z W j d R V W N Q W l l L U U x z M j l h b F J Q U n F i e l l y R l l 1 Y T N t U 3 Z a d X k v S j R 6 b H o v M 0 I x a 0 4 w e D h H c m p X c G N P a l h o d z h Q V W x x b l B 2 d n F O T W 1 i W U 1 n Q j d k V 2 x B M 3 Z n c j N Q d n c r U j V K U 2 1 E e H R P U S 9 l Y 3 g y S G o 1 d 2 8 w V m 9 X a T V u Y X R X S 1 p Q Z m 1 O M D k 3 M 3 d y K y t a d l Z h M T V q S H o w W U 9 v M G I x a X N Y Z T Z 4 N 1 d y V j I v a y 8 r T m 1 l N 3 h X c T h l c m J p d W F 3 d X F W U 2 x Q b 2 N Q Q n N X U H B y R j Y z Z z h 6 T W 5 C T F Z M T 0 p 2 a m x 6 W H o 2 b z Z 3 V V J F U k V S R V J P U m l V d 2 d t S G 1 4 V z d 3 M 0 x j M 0 9 M O W d X c l d x V 0 N j Y n o v N E 5 F U 3 I z d E w z N D V H Q 0 R a L 3 d Y b 0 d E Z W h D W F B X W T g 2 a F V S R V R P c E h x M W F M c D B h T X o z R T M 2 b n g 3 V X R U a n R x c 0 x S T m 5 M S 1 l U N y t j N l h G d D F D Z S 9 l Z D A z Y n N J Z k F E e j c 1 Q U I 2 W E 5 z Q 2 0 5 V 0 M x V 3 F o c 0 5 D S n c r S G F P O H h p T V d N M m 0 3 Q l l 6 T W I 3 M W 0 z Y 3 h T Z G p a c H k y a G 1 z N k 4 2 W j Z 0 V 2 p l L 3 V B b k N n d G R h M V d N a m 1 M N F J 4 T T V r c F F D U U 1 2 b X R a Z 3 h 0 N m d M N 0 5 H S G V 0 T y t i W D J Q Z G F i U F d t b l V h Y k d Z a k p x M m J q d k F 0 a D B I Z l Q 0 N y t Y a T Z j Y n h n e V N Z M k o r N 3 p l Z C 8 x M 1 Z 0 a H R i c S t M c W Z U e W Y r K 2 1 J N 1 Q 2 U V R B Y k R i e i t v d D M w T z R 2 O V p T S k N x Z E 9 m R 1 d m N j I z W X R K d k o w N W F 6 Y W Z N Z V V 0 T 3 l z T m t D c U Z Z M W 1 p N G R H b k p q c j Z 1 O E 9 n S z c 5 Z j Z u Y 2 Z 6 Y W k z Y 1 N Y V D Z T T D c r Y n p l Y k U v U l F X T 2 1 o W X Z 4 b 1 A z O S t U d U J x e F h z O U t T Y 2 5 n b H l s T F d M N X l L N G V P b k t D d 3 N K Q 2 9 5 R E N h T l l u a n V m O G I 0 Q k h 1 N 2 R t Y n h Q Y y 8 v Y 2 5 h R F R 0 S l M 4 c 2 l L a X F V R m s x c m M r Z X Q x M U N s Y 3 R F S G J M N F p O N W V 4 N C t j R E V G Y 3 p o d E h 2 U D h y N G 4 v O W s 5 c n c x S k I 5 U E l 5 b 3 l q R T d 0 R z N M U D d k M E l D M 0 4 x R l g z O D J W U 3 Z 6 c j J w T T F Z d 2 R j W U t B R D c 5 Y U J p M W E z b l h M e G R Q U V d Z b U F K Y l F N R D l Y S W l J a U l p S W l J b G N h a F d E a X d Y M G M 0 c W x m W F d Y b k Z I M 0 t 2 M X J s Y U 9 O N D M v N W p K V j Y z Y W F N N E d 0 Y X J S c 0 x K W H d L T 0 h q T 1 Y 0 Z j k r N F B 5 S 0 Z S R 1 J N e H B 5 L y 9 V c 1 g 3 M l Z 0 M G R N N E l P M 0 h 5 c l Z 0 V W N O S D B K K 1 h n R l A v W E 1 N Z V h s M k F n S X N m R H h p S 0 Z h c m 1 l V 3 J 0 a H I z e G R l c W h D W E E r M E 1 X K 1 h s M m R 1 M D U 0 b k h 0 a z Q 4 Z U E y R E V x R W x N U H p s S z k 5 M D M 3 c U 5 a N H p o T 2 5 N Z 3 d B c E x F Y l F k S T N I Y m d 0 U F h W c k Z H U j J K Z 3 k 3 T m g 1 M k x o M j Z 2 M E F B U U V X N n R T d X d v S k Z t d 0 F v V X l h T V B q M 2 J l U H h a Q 0 J B Y 0 h H Z 2 N X O H h G U W R 5 e W x Z a 2 U 2 e F h u d X g 5 K 0 w v Y T F h e m 8 z d 1 d w M W h U b G J 0 e D F n N T Y 2 a V d n Z j I 2 K 2 d W Z 0 o z T z Z N K 2 4 4 O H Z r U l I 3 W E N n b 0 t T Z H k 2 b j h T d C s 1 a 3 h a d z N 2 d k Q 2 W T Z B c S t 4 e m t t Y n R 2 U E c r L y t n T j F l W U Z 4 Y n Z Y W U h U L y 9 6 Q z c 0 Y S 9 T U l J V V V V C e H B w M U 8 z a n Q 3 Z k Z l M 1 d q S G t 0 T 1 l N M z h 0 L z N p a X Z 4 R V k v c k Z 3 Q T I r T i t J b U N n c U w 5 M 0 k 0 Z n o y R E 8 v T F V z V 3 J x W m Q x O G Z U S U 9 U S X p I Z E 9 S e E 9 Y b j V q T E N 0 W G I v Z F l m K 0 t V S m F 6 Z n R K d F I 3 e j F N W U t D M X h O O G Y 4 U j k 3 a X F 2 V D B s c T J q S j h y R V J F U k V S R V J r U 3 V O K 2 N 5 M 3 l K V W t 3 R W N u V 0 h a T 1 V T Z F k 5 Y X B G b l d C S G p x Y V F t N W Z 2 Z F g 5 e G h q M T B v M 0 c 4 Z H N N d V Z x M 2 R m c H E 3 U l V T a 0 5 G U 0 1 M c 0 9 q R D k 3 Q W h r M T c r T 2 5 Y a G F X N m R s e U 5 X S T R l U 3 l N d n p 3 N k F 3 K 0 V n S U 1 C T T l X c W V v L z l l Z m V G M m h y O X h u O W M v V H o 5 K 3 M 4 O T F D d 3 N k T E Y y K 3 h U a l B 6 e S 9 3 Z V Y 5 S l J F U 0 U w c l N 4 N y 8 w c m I r b m J n U U U z d G V l c H g v c F J 2 b H d F L 1 c v c 3 d M U 1 p L N D B P d E Z Q c 2 J 1 R 0 4 y Z U w 3 c j A 1 V 2 F 3 Q k J R V G J q S D d P N X F B d k t a c k 1 X K z V x N 0 5 l d D N l c H o z N 3 R t b V J G O G p 3 Q y s v T H Z J S X d N c V h p N k J q d X d Z M H F G Y 1 V M d T N i Z j V S W C 8 v T 2 Q w V 2 4 y V i t O L y t w U H c 4 R 0 E 2 d G 1 0 Q S t Y S V J 4 d l g w O U d 4 b X p W d H J u Q j g 0 b U 1 3 c m I 0 N 3 p D T U J x M T R x b F M 0 Z k c x S 3 R U e F d Q T l h i c 1 A 4 L 2 I 3 U l F G W T F 5 N U 5 l W H B Z U D d w M G J B e E F U a z R l L 3 h r e H d l a l V j N 2 R u Y n h J c l Y y O G 5 y a 1 l N S G R z M 3 B G e T V j T 0 8 x b m J z T z g r T k U x O D l 6 O H l h M X V L V n Z K e X J G b G p O Z W o 2 c 1 p 3 e T E 5 T z N G T D M w N U V S W V d l N W p z b k Y 0 T T l 4 Z F Y 1 Y V N 1 a l B X R k Z S R V J F U k V U a z R s S W 5 t S G h 3 M 3 h Q T W l h c 2 J M T W N 0 Q k x O Y U E 2 Z 1 V X N D V E a D Q 4 R H N I M 2 5 J U m 8 z c U Z H a X R l T n J W Y U p y N T Z i T V g 3 Q W V n R S s r b k 0 2 W V V V K 1 V X d T B p S X V K Y n J 4 N n R T Z H g y Z 0 0 r K 2 5 F b F l T R E E 5 c j J 0 V m F t d l B t c i 9 H T 0 h Z N G 5 Q e m Z D N S 9 6 e m 1 1 R F B l N j U 4 N E h o W j d Y b T B 1 V m J T R W 5 O T k 0 1 Z m U r d D d i d T N m b W U 3 W E 5 E T 3 U 5 Y n V 4 U F h m Z G V n M W Z m e i t Q b T N x M X B j e k p M c V c z M y 8 r S k Z h d T N B V k M 1 a 2 l z V W V m a S t Y b V R u N U Z K U V V N a H p y M 3 l O d y t H Z 2 Z M a 0 k 3 c m o x R 3 F 6 V 0 F H N j R 2 a l U x Y W x U a z d S R S 9 j Z W p 3 Y 1 R L e m N y b n p 0 b X V N W n h X N m h X R H V u V 0 R 1 M 2 5 6 M U x s b z J p e m Z P b j N 2 b E s x Y X R j W D N Z W S 9 U N 2 o x Q 3 p S b 3 p Q M T l 5 Z D J p Y 0 5 J Q 2 p J U m 1 4 T X l R S U R 1 N z J B Y j M v O H d 6 a H Y y Y X c y c j c 5 M H B 6 S D Z j T m E 4 T m J 6 N 3 d j O E F i T n Q r a 0 d V c k V u M T J t R l d L T G N m S E l 4 N G h J a U t F e k 1 3 Y z d u M z R B K 0 4 v a D g x Y m k 4 W T V m a n Y r Z C t Q d k J s Y X J o Z G Y r Z V N k d F c 5 Y z F Y d C t 4 O D d B U j l J M z k 0 W G Z z Z H R m M z c v c n V M Z m 5 I R S 8 w Q j E 4 L 2 t v M C t u a 3 J o M V A 0 Z V B u R 0 Q x M m g y M G F W W E h x N m F C L 1 R v e T V Q N W V B R 1 J s N W Z M R W M 1 K 3 g r M l Q z N E 9 4 N W E 3 a D d V R m Z h W D F X Z j l s Z l Y 1 K 0 N S W k 9 Q d k p 3 M 3 F W Z V B o Q j N x V z Z Q c 2 5 G N T Q 5 S l F W V F F B Q 1 c 4 U E F 6 M 3 l 3 a U l p S W l J a U p T a X R R S k p o N T g 3 U W 5 t M 2 d r R 0 V G K 3 p r b k c 4 Z m V l a H M x c C 9 5 T D A 5 a l Q x Z G R 1 O U x Z c z d 2 Y T g 3 d 0 R o R V J L U T F Q U H R x W G d m M D Z N W H p r U k V a L 0 5 w W D B q S n d 6 d i t r T W R 1 M D V 6 U E t W V 3 o y d X B h Z G 4 4 O H h M W D V D N H J X a X Z y R H N H W H M w R D k v V H c r c W Y v V F I x O H J q d G h r d W R J d j l 6 Y 2 Z M N F p O N W U z U n Z 4 a 1 h B d T B C a k J 1 d 3 A 5 T W 1 i Y U 1 k U n Q z R V J r W l N u Q 3 d q U T B K Z X d B b 1 Z 5 N m N o a W R I N 0 5 X d U Z V d V R S a l g 1 Y W R J a W 8 4 d n I w U W Q 3 Z T R 3 N U 5 H U G k 4 Q k h Y e U x h e D Q r Z X h i W H R S L 2 Z h Q 2 9 r N j A 0 a 0 t 3 M H B D Y l c 5 U m R i U 2 1 t N D h 5 W G h D M T d 5 Y 2 p J T n M 0 Z k d 0 e l R Z K y t 2 S H Q x Y V V L V n l V U 2 Y z c X J V N 2 Z L N X p V N i s y U k V T R U F C Q V d G a 3 k 3 T n Z X T T E x S l B o b U V P a D R N b E t 6 W W I x d 2 Y w N 2 V n U m d J S H I r M j B 5 b V N n b 0 t H U 0 Y y M W p N T m k z c W N Q R F F j Z U 9 m Y W x X S z l n S k w z T z Q 5 M m p J a 0 p K R E J k M 1 U z e m t O R G c 3 a l J y V H Z 1 O E p F V F p H W G w r d n h h N U 5 K a V Q w b k Z X b F p k W U N J a U l p S W l J b k x 4 c V J O T V B Q e D F I e F N B b k Z 6 U G t Z Z n h 0 U 3 Z 4 N T V L T k F H e m Z k Z E R y L 3 R N c F h 5 N k N t M 3 Q z N E t m S n J o R k d Z N z Z k e l R X Z G 1 o T G d Z N j h Z R V J F c F B X Y X p p U W N I W D A v b H l 1 V V p N W E l p V T J l d H B F L 1 B O b F N y R 2 s x c 3 h i S z B h R m J y c k 5 m O G N 1 d 2 N q O U Y 2 Q V F F V z R t d F Y 0 a 2 h T a W t l S W s z d H l Y T 0 p m K 1 J x c H U y Y m R E a E s y N 1 A x T D d X W W N E Z 2 U 5 c m 1 0 b H Z C W V V a T 1 B Q Z W E 0 U F V z e W F 0 N G E r d m R 1 e G V Q a 1 d J M G p x M U w 0 U k p s U F I y T U V a c z F j W k h X T H R y N n B Q N T Q 2 T k F O Z m 9 S Y l B a U l A x N l Z l b l h w e D B U c H l 5 a H N O R E J 1 e C 8 5 d 2 l j Z l B r c E F n S V d D Q X F k S E x i N H N X N 0 d W U T R k T 0 d P Z k h r d E 9 N N H o 4 V 2 J X V F Q 1 c j A r W D N N W E h o N W l I R 2 R s N V p L Y W 1 1 b X h E M W R 4 a m l R V m R a Q 1 p 6 U 1 p x M X F q b 2 R V L 1 Z L d V U 1 Y 0 5 D M W w r Z l I 1 R l N 2 M X d G a U t u c n U x M V M y V E Z I W F R z S E p j W V h K e H p Q S X p p N z Z j R X l 6 e G 5 I R j F u W D h S T G 9 4 S 2 h Q Z z l Y Z k d G M 3 V 2 Z T R o M 1 N 1 V k s 1 Y k R a U F B m O G l 2 b E x k M X h t V m c 2 a G 9 V S E Z y a X V Y a H J 5 a l N R c k J S R V J F U k V S R X h D O F V n b 2 t I O X h E c z F P O E 9 2 V H J C N H R 3 N 3 d R N m Y 5 V F B 1 d X E w c j A r W X N K e n M 3 b i t U a j Z V e W N 1 b 1 N C Z l R 1 Z F c 4 R W l J b k p X Z W w z W G l u c D F x e k J s N m p L b X p s e E J i c T R y c E h o c V d E O X U 2 T k c 2 e E 9 1 a 3 B t Y X l k R V V p Q U h F M V l 0 a T E 1 d 2 d t R T d 6 e S 9 P M F V G a G F 5 Y 0 1 r b T V 2 L 3 B H b i 8 3 e S t U R k p W N z M w N j l t Q U d B e W 1 Z e U E 3 Y 1 Y v R E N R M U x Z d V l t S 0 t R S m p 3 c 2 1 L N m R t e k J 1 d 2 g 5 c z I z N l F K Y 3 U y T V B i N y t j Y n I x M 1 J x W W h 4 d j J y e V h r W i 8 4 W n B 4 S F J Z V H k r b H Z q M l h 2 Z 0 t B Y 0 9 K a l B s e D F j S U R M U n k v O T N Y c 1 d E e E p w S 1 B w N 0 4 3 e n h G K 2 5 M a V F P d 1 p l V F l G N 0 o x Z 3 h I V m 9 U c H l 3 c D l t d j Y 3 b 2 Z m U y 9 T M T E 2 e n V H V j d O K z J N Z C 9 m d D J Q T 1 A 3 S E I 1 N 2 Z K a z h 3 c j l U Q 2 d 1 T F J q c G F M Y 1 g 4 O W U 4 d j c v T z F k M W w r d m 1 k d 0 d S Q l F m T W Z h c V R H S U p l R n J U e k Q z R W M y b l p H Z D d k b j R G L 2 l V a 2 s w d F Q 3 c 0 d E Q k 1 Y R y t y c 0 1 F U k V S R V J F U n V R S X B C Q k 1 Q M 2 g x W l R v O D l 3 U U R x M W F s c U h P L 1 p s M F J C U W V G W m R Y S 0 Z o Z 1 J 5 M T Y z Z G p G O T B m d m Z E Z k c 2 N H J q V 2 h J Z m 9 r d D R q S X h S Q l h Q W V l u S C s z T G s 0 L z I 1 V m h 5 R 3 N k V E 1 x Z 1 h Y K 1 d z M W 9 p S 0 N p T T B O S W p Z b U R J M H J G Z W R Y U 2 Y z Y V l x d U V B b E F u N T V 0 d W F a V F U r U C s 0 e W t a U F B y V W F B Q U c z d H l K b S 9 1 M D k x Z 3 Z Q R H d Z Z 0 5 U V U x N R F Z y Y l Y 0 N l d i a l d W Z D N h c 0 l r d D Z B c F B E e V l s c z F y T T I 2 Q 2 F 5 K 3 N 0 O T Z m W U h R b 0 5 X c 2 N S N k 1 H M V k x N 3 Z 4 N D N s L 3 o 4 b 2 8 2 a z Z i T l h H Y 2 Z C d 1 l F R U J y c U N s S 0 F n R 3 c v Y z I 0 T z N U N D V k b k Q x d k R i Z j E 3 N H p k Z l U 4 d 3 R 4 Q X N 3 Q n J n T V h Z U V h Q d H o r U X A w Q U F J R H J W N E J s Z n R w b T V a M W p h N D N n S y 9 H e m F O W m s x c l V p a n Q 5 Z U J C Z F B 0 S T R k a m d j S E R o N G p H c F Z v N D F y V H F l V C 9 R Z V N q Z k 5 L c 1 o 0 Z F g y Z W p U S l R u b m s 0 S m l m d H A x c 1 I z R j J H W n Y z U 3 h q U n o r T U E z c l Z T d n h z N D R j V G N I c G R I c D h 6 N 2 J 0 S 0 9 w Q U R 3 a 0 p K Q 0 l p M U 9 k N 0 h j W D h i e U Q r a 2 J O b k Q x R n Q y L 3 E 3 R E J F U k V S R V J F Y m t D S 1 F R V E w x Y X J 4 Z m o w d G h Q S X p 2 Y j g x S G R Z Y U J E b H k w V 1 F m R H d k c D l Q S m p s M k h x V m Z u N 0 g 1 N W V u U H Y 5 d n d 5 Z V R I S k o 5 T E p 5 c 2 x q M 0 l U Z m V l a G V i V 0 F 2 S W 5 L e F Z T Z 2 Z T U V c z R U 9 W c z F L b 1 J 5 O D A z d G 1 Q d G h s M G U x e i 8 3 Y W d h V H B 5 M z N 1 T 1 p 3 R k h V c l R a e X l o Q 2 5 U U F Y 4 S C t P Y l R w N m h Y c H d v S E R o M m 5 k Z k 4 0 S X d R N 1 p k d k 9 v Z 0 N r U n J X S 1 Z L M V N n U z R k R y 9 Q b m 9 v M G V J L 2 9 l d k x l S H g v d X U 2 O X F D d G V 0 M 2 V s e X p X Z 0 9 v R k Z 1 V 3 V 2 R 1 Z Q Y T V m Z T N V e k p 2 M j J s Q n J W b 2 5 u M H d k N V l M R 2 J z Y m d H Y X p W Y j B W N m M 3 Q m w 3 T k h R T 3 Z O c z R U R X Z m e D B 1 d G p T V S 8 z S H U w S D B L c E Z Q Q z g r Y z Z z U n V 2 M V Y r Z k l S W E 4 r O U p k T m 5 y U V F n S n l l U H g 1 L z l s R n Y 3 Z D Z a T G g w W l V q S T R p S 3 l 1 U H B L T X B M R j J a U 0 h a T 0 h z T 0 c 5 S 0 Z S Z y t v R U J k b U 1 V W k J m Z k R 1 S G w v N X h H O W F U K z N 4 T 2 4 3 W E s y T z h N b 0 Y z Y i t q N m Z Y e E t o b 1 V I V X I x d V Z M V n Y z Q S 9 E R H o z L 1 N 2 S E V j R G V v W G h W d G J 0 e D J n V G 5 4 b F F r T 0 R x Q l V Y e T g 1 Z H J x N 3 h u e V l 0 b 3 N I e m d 6 e E N M Y W Z U U 2 R M U l Z L O V J q Q U F u V G 1 R d 2 R h W n J i Q 2 Z B d n Y x S G 1 U Y X J L T U J z M G J T V 1 I 3 Z G F x T n N l Y j Z k Q 1 d m R y 9 n c l E w S E h s N U J G Z X R l d W F i U l V S R V J F U k V S R X F a U W p E e F l y V U d l S X d 3 e X M 3 T j g 3 b 2 5 2 b F p s a 2 8 r b k E 3 Q j k x N k d 6 R H N F Q 0 F p d 0 1 H Z H l U T j B m O E N N R E V x V X Z w M T d 2 O U 9 m O G l W a 1 J F T H I 0 Y m V y Y W l V N G R H W G l H W T N W N W 9 C R E s r R k J R V V V s R G d Q U 3 J Q N l h C U 0 8 2 N F M x M 1 Z 0 d 1 l t V U R J L 1 h D Z 3 N k c k Z 5 e k h Y Q j F W S j N h O T Z w L z N 3 N z h 1 V 2 l q Y 1 Y r Y m x u V 2 9 W O W Z 6 b C s y Z E 9 6 U m s 4 Y k l F N n N S W G 9 Y Y k 5 X S 3 B W c l V E R j Z E S S t 4 L z J a V E N a R 3 Z I a y 9 3 V z Z C U 2 0 1 K z B U a k V 2 K z V S Z G N x T T J h c 1 k r Y 2 x 2 N U 9 m Y k 1 a d E 5 S R V N F a 3 B x Y W F k U z B Z d l U y R m k v Z H p Q K z k 4 R G t 2 U G 5 N c m x T d V Y 4 N 2 5 P S S 9 m M 1 l u U G l Q d m J z V F h J O U 9 6 Z W Z i O G J O N V p 0 e G M 3 M 3 U 3 Z F R C d G E 5 W l V K Q 0 5 X L 3 Q z T n U 1 W n R D U 0 J l N G E 4 V D U z N H l p U W 5 w e G 1 C R l V E Y j F u V n B X T C s 2 M T F w b j Q r N U I z W G p o W D E 4 R G t K M 3 R D d X J x M T Y x S 2 h Y S 1 J I R H l T e k k 2 Z G g 1 a z k r U T B z R m h P M z l P M 0 E y K y 8 v R E 1 E Q 3 h a d T Q v O U d S d E c w W l Q y a G 9 N R W 5 I V W x t M 1 l S Z E 5 H O W Z r b W N k d j l 2 b X N E e i 8 r b G Z s L 3 J D Y 2 8 y T X F H V F h z O G Z x N E c z d X c 1 U 3 J s U 2 J O S D N O S E h i Q V I 3 L 3 g 2 Z U V o T m d Z T X J n b k 5 X d k V u T m Z Y T E 9 j d T k 1 Q X J C Q T J 1 Z W 4 0 L 2 R 5 S W l J a U l p S W l M b l F p R 1 l l S E h 0 Q z N Z e S t I T G k 4 Z W 4 2 V S t y V X F z V F N G V n N B M k w 3 c m 9 O Z n J K Z E c x Y z F N b V R G c k k 5 b D J I c 0 5 z T C t I T G N i S j U 3 N H B a e k x W d E V S Q z Z 5 Y T Y 5 d T d 2 U D Z R N E 4 3 Y 3 Q 5 Z D N R R l g 0 R F Y 4 M U N R V 0 x V a 0 F Y Q U Z X W H A 2 Z D h 1 V W k r T W N U L 1 d u b z F r R V V G R 1 N q Z T l m b X h G U X N 3 M j k v N l J S Y n V p S 1 J s Q l J Y c U 5 T d 2 Z u W E 1 a a k 5 I a 2 x J W U 1 Y S 2 l 4 M z J y M X U 1 Z y 9 N O E x 1 S z E v S j Z Q a k t D a k l 4 b X N 2 M 2 1 u Y 2 s 1 Y V d S Z U x X L 1 J 3 N G R K d 0 R C N D l S d V Z K N W V s e m J 3 b m p k U F F B R H l N e k 1 L W H J 0 T C t N U E R 4 O D V 3 Y 2 V m V D J Q c G N 0 Z W Z p U 2 F U a V d l Z j d N L 2 N Q O W F 6 N m 1 S b z k r R G d I a 1 N F a H p M M 2 o 3 V n M z W G F B a H g 0 Z n h Y M T N Y c 3 R O d m R 0 N W p S T U 9 D U W 5 r Z z d j Z T R N M 2 h F N H o z b D h T Z H Q x N 0 R v V V B K e l B s O U h R Q k p S M U 5 J T 3 B y a W N V K 0 R l d F Y 0 N G F u e i 8 z T z J U Y X M 2 R E x t L 0 o 1 O T l P U k 9 u M D R u V D Z X U n o 0 a j Z m O T N i d j J v T E 5 X d z h 3 W m R v e U F Q Y n V T M k x 2 d m l T U G U 1 b z J y d W 5 6 d l J Y S 1 I r S j B P d G 1 R c 0 5 2 c n R j R j N k d m N L O D Y 3 d j N v c n h Q e T h 3 U m w 4 b W J O a 0 x 3 Q U 4 z W D M 5 M l g 2 Q 1 V x d X h k T 3 d B S X J u c D J I N W d T R V J F U k V S R V J L U T B L d 2 N T T D l T K y 9 r T X Z P e W Z X N k p 6 N n V r b k c 4 N C t T W W 8 z T X h i R W d m S G 4 v d V V 3 R G 0 v T D Z P V y 9 w M k l x N j Z Q c T B 0 S W 5 J N X M x b 3 R X Q 3 d t b H E z W X l o Z m Z 6 a m E 2 b W h y V X E r Y j Y 3 L z Z 6 b j V K O F B K M 2 5 Y d m 1 L c T l y V W 8 y Z j N W c l J x W G h 1 V H l l U n p M R j V o W V N G a n g 4 O H p 6 c S 9 y M m 9 3 N T g 5 Y 3 d l c 3 d N M H R P e l B P N T F P Q n l N K 1 h v b X Z 5 O V l U O S 9 l N 1 d q W H V p N C 8 v Y n F J S T B t c E h E c H l u R U 9 I V T h q S 3 l 2 R j R 6 O E I r S F l 2 O V d 0 T F R z N D A v N T h 4 b U V 5 R W h y b 0 R z O E p F V C 9 E S m x D Y j l O W D I 1 M H R R V U Y y W G p o N l l G M G J O Z U F 1 W C t z T j l Z d 1 l l S z V w d 1 l R R m g 3 R X I 3 O H R K V G M z b j l G a n B q T n A 2 a k l H R G V o Q 3 Q 2 d W J l d X d 0 R m h F U n l q d X Z E M m I x d X U z T S 9 Y M G R t e m J 2 N D B S S 0 J 2 b j V C W V N F Q k J J Y l U 0 Y k d E V 3 J R O D d x V 3 h u d k 1 a a F B Q U H o y U U x o M G J N M 1 h X U 2 h L M 0 h T Q T l Q W n V R a 0 V E a W F z V F F y V X R U c n U v Z T h x e j I 4 R H l k Z 2 Y w N j B i a C t E W D Z l d k p p T m 0 z Z V R t c H B G Y U d n U U Z T d E U w Y m x E S T Q 4 d X V 5 Y 2 V 1 W k h X e m V Q N W J l W n l 0 b T Q v U 0 d a b U R o S G h J W l F 2 S D B H Y k Z u W G 8 x Y U 8 x e j J l R W h 3 Z n o r b 3 Q z T W 5 y T U 5 O W n Q y S V h E N G F S M l h D e T M 5 T 3 R F e D N Z T n Z P N l B y a E R K a U R m d j U v T 3 Z a N 0 Z 6 e n h F S 0 N n c W 9 W c V V D R V J F a H B m S T F 5 N 2 5 K M k x 3 W n M 4 M U d j R n l j d j B z U k V S R V J F U k d S S z V C Q 0 1 Q S G k 2 Z 1 J 6 T W V H N 0 U 2 e D J U Z m N R N 0 J B T 2 g 5 U G 5 X S 2 t 6 Y V Z p d k 9 s Z T F y c 2 V 5 b F l r N G 5 V N C s v M l l t Y j c x e T d 6 b l Z M U 0 l p L 3 V k M E 9 o b j V 5 V z h z V 3 B y Q W l S T k Z J d z B y e F p i a n B l Z H V v M k t G S 0 Y 1 N W J o Q 3 Z 2 e k 1 l d T c y Q V p T c 1 N X Y l l p R W J Q W n p O a l B u a U k y c H F 6 W G 1 0 T m 1 y a k w y b F F v T k R X Y j M z a V I r L 0 d X a D h Y c G d v S l V u a C 9 i b H A w a 0 x q Y j J n Z H U 0 N n p J K y 9 M S 0 J M a D R a T W 1 M Z 0 l w O V B w d G U 0 c E 5 y Y z l 1 c D c r N X h l Y 1 N N a 2 c w Q m F B M l d M b T B P R V R a R 1 M 0 O X Z p S 3 J o Q 0 Z 5 V 1 R p M E 9 I a k R I N 2 t R N C t S a n J Y a V l 2 b m 4 w d 0 9 w V W I y a X o y Z V l 6 U 2 F H R G V s R G p X b 1 Z H Z j M 1 T l B M e j d S d y t j b 0 w z L 3 p 1 S m x X d T M 4 N j h Y Y n Z k N l Q 4 d G 0 4 Y l J z R m w 5 c z N i N j B h M X Y v c l B i O G 1 q Z j F Q O F c r Z H M 4 Z D E z T F B I Z G N X K z N y O W V s V j V 1 Z D V 0 S l h w T y s 2 d n E w L z Z x c z k r T E x E Y W 1 M U D k r N m E 0 U z M 5 K 2 d m a l U r Z U 9 m Q n M z N k 9 Y R G l a b X p j V D N x Z 3 h K c l B a M z Z X S W l J a U l p S W p J R l V q L z M 2 a D R z Y m 1 G W U U 0 Z 0 8 4 Y z d C S 3 R R S V p M U W t D R E F 0 V S 9 M b n I z b n Z n S D l J N E 4 3 R 1 N P c l Z x e m V 4 c 2 J O Z T g 5 N U x S R V I 4 U y t U e V V S T W R C b V B B S 3 h O e X p w O D l N N U R W S 3 d R Q m J n Q 2 t m Z i 8 4 d 0 J W S 2 x j b 3 V x Z F Z I W j h C R 0 1 E V k h S c 2 I r e j N k T W Z C c S t 2 W n V U K 0 R K N E N v c U t v d 1 J i e j d B Z G Q y Y U 0 r S S 9 E M 2 p z Q i 9 i W V E z M E l E U T M y N m k 2 c l V E N l M 1 a z F y Y 2 V N T l Z 6 S D B 3 U n Z v M n J t c D h W c W x t R E x z M j M r V T d U c 1 B z W F h i Q V N N Q U E r a H h y Y X Z 6 c W x K c 0 9 l N j Q 5 U n J B M W Y w M S t N N 3 V q S D U v Y U x F Q m 1 M c y t Q Z H Z 3 N l V l U D B y Q 2 V h d 3 h r U k V R S X d 4 N 3 F j O G I z a V Z 5 d T B q Z H N J S 0 p a M H p Q Z k t D S W l J a U l p S W 5 J Q n F C T k 1 2 R m l 0 Z n h t S D Z L T V R E S 0 I r M 2 F x c 1 d 1 d m F y M l Q 3 N 3 N Q R T F Z d z l w K 2 R W c V Z 5 Z W 5 0 M W J N W D M y U 2 d D R y 8 v Y 1 h 2 a H o x S k J h T E 1 s b 1 J r Y 3 R S L z V 2 Y U 0 z W G 1 D c 3 F Y a m F C L z M w U j R l d V l B Q U N B Q V N V U k J W Q T Q r U j l j M X F G K 0 5 N Z j k 5 b k 4 5 b U x H Z k s 5 T 1 d u S F V r W U V S b k N X L y s 2 b S 9 j K 2 1 r a i 9 t O W 9 U R U d E a D V o d m J j K 2 p R Q 1 o 0 W W V p T 1 J r Y U d 1 K 3 l K Q y t P a W R o e G o 3 L 1 R 3 U 3 R 4 M m d k V X R Y R j l W O W Q z Z k h i R E p S d F h J R k t s Y 3 E 1 e k Y 2 O E s r Y U 5 x b k o 5 T m 1 y Q U F n S X N C Q W N I R W l a c U R D N m R t N 0 N I Y m R l Y m R 4 M 3 g 4 Q 3 J N U U U z O U d o T j J i T G h a L 1 g 5 c V Z Z M W 1 w S E R I M m I r Z 3 Z V R T J X e V V L M 2 Q y N 3 h l N V h H V H Y y R T V o W m l Z U n p Y e n Z I e W d p S W l J a U l p S n l v W m 1 j T 1 Z u R n p 3 Z V N L O U t 3 W n o 5 a D g x Y l h C d m R P S j B S R 2 h E R H B 1 N W U 4 N 2 h z e m R o Y m p m L 2 t U Z 0 g 2 O T I v U F l n N z N Q K 1 p r b l V q S z R h O G d J Y 3 Z Q e U F i a n Z 6 d X U 0 N D V h c n o v Q X V F U k c 1 V k 9 Y b T V w O D J i R G 9 Y R G 9 j R D g 4 b V J h b 1 d G a n R O K 1 d P S k 1 y e G Z I N l h S U 1 V P Q W d J T U J z Z E N u T H h m U E 5 1 T G 1 N S F Q 4 Z m d M a W F N W H c r N m 5 F L 1 Z 5 V G 5 Z L z h Y W T l n N W Z E Z 2 R W N j R p S U N 6 T T M r V 0 l p S W l J a U l q S U Z V a X R O d U x G Z l U 4 d 2 d J e k 1 I S i 8 z e G N j V j d R d T J m Z W Z C O D N w b T J U T G h E T G 4 z Z X V Q O D J 4 L 2 5 j V G p w e E h t d E t T S W k v b F B h Q V J o Z 0 J H R E F H U U 9 1 Y y s w b U 5 w b E 1 X S z B X Q l d B a X B l R D R u d 3 V J Y X R O V 0 F a a U l p S W l J a U l q N G p V S X c 4 V 0 t 6 Z V k 1 R G R E c W Q y T z B G W H Z m R j E z S U x 3 W F l k T 3 U v b j l 1 b l p s Z 1 o x W F h 1 a z J P M k Z 2 R G Z 5 b C 9 O Z V U w U k V S Q z R m O T l 4 e E x m T 2 0 v b 2 Q 1 V S 8 r a k x y R E x Y R 0 Z P R H F r c l Y x Q 2 h X e m Q v b H l J a U l p S W l J a U p Y T U l W Z z R z V m 1 z N 3 F k d W F a b F p t W G 5 l d D F Y S 2 J Z Y 2 d Z R 3 V l L 1 B 5 N 0 J 3 N G V P e T h u b X N 5 b V h q M j h R S E d K L z N Y Y j l y T m 5 O L 1 h u T m V h S W l J a U l u T H h K Z j M 2 S 3 l h T G h l a W J i d k o z S 1 N J a U l p S W l J b k l G V X d n b V h x d 0 J S Z U 1 R V H c y R H l z N 0 8 4 M 2 x 2 d m Z p c X h 2 R z J V d W d H c T F x b F B M Z j I 2 M l N j a n g 0 e m p j d 3 M 3 d 0 J P U k V S R V J D N U 5 U b 2 V E Z l o 5 L 1 J r e S 9 m b G d q S S 8 x Z G p v a U l p S W l J a U Z 6 Q k Z J S 0 p s N y t P U X d U S X p z b j N l V z l 0 a j M z Q n p q O E V B N 2 h u V U R k a W 9 z c 0 F r S j Z a d y t n d n B w Y k t 1 a U l p S W l K e T R S M z Y v b n R 5 R H g 2 a z Z 1 R D c v R j J L a U l p S W l J a U l Y T 0 V V Z 2 9 r W H F 6 W E E 3 Y 3 p W Q z V h Z D Q 3 c 2 J L N z V X c k h G Y 1 d p R 1 k x U n J B U H g 0 Z l l K e l B t c m V H a E 1 S O X B i S z J p S W l J a U Z 3 N G V V b E o 3 Q m 9 4 b k 5 o Y m J 5 V W t M c z d m N V l p S W l J a U l p T W d W V G l H W W V M R l p p L 1 l F Y z U 3 O G Q x W X g 0 e E R y d U h X Q 2 J k d H h z T l J x Y U 5 h N E p 0 Z D J h V z Z j d n p 2 e V o r e j J n b E p i W D B S R V J F U k t s e j B 0 a m Z Y M 0 R T W W d N c E x h e j c v Z z c z S k V S R V J F U k V S R U Z J S 0 p O N n Z W e H p q R W J O K 2 R Z R l d y U k d P e H V I N k 1 z c k p 6 U 1 R x Y V V t c D F Q U H J n R F l T R 0 J B R n c 0 R 0 F 5 M y 8 v O F I 2 b X R M U 0 l p S W l L b E o v Z k F B Z G J k Z m p 2 W k 8 z Y l F Z U G d J T E N F a C 9 p N U p S R V J F U k V S R V J D R 1 l l T E 4 1 a k V O M D l Z S V Z 0 e W V Z M l d 5 a V R x M 0 t 4 b m x w a l V R R W l B Z 1 B Z Z W o 5 T n h q b j M w M z R n M T E 3 a j V U Y S t p S W l J a U p 5 Z m 5 M M j d T U G h p Y 2 R a M X E w c j l y U T B t b n p 4 S l p H d F d 2 b T d M Q k V S R V J F U k V S R k F J W m o 0 N E x r b m 1 F d D J q d T l 4 a U F E e H R k M U N z R j J s R j R J Q l h I O X R T M W 8 y c X c y Q X c r S G d 0 W G U r S n o v Z l h x c l B F Q k V S R V p G e m M r T F B Q M G x a c 2 9 S Y X p 6 N 0 h W W F B u V X J a a l I z K 1 h K Q 0 l p S W l J a U l t S l F D Q 1 p l Y k R Z Z k l W Z 3 g 0 e E F C N H Q z M k J T d n R F Q X p n b j A v Z l N t U 0 V h N l R P Z 1 l Q S m Z E e G 1 X c W s v U T B S R V J F V E 9 Y d V c 3 N 3 F M a n l s V l V 2 Z j k r e k V G Q i 9 p N U h S R V J F U k V S R X h J T k N N U E Z p Q z N B U H d V d 0 F a R 1 d m c G h P c z V v V U 5 3 Y U l p U X Z u b l U 3 Y 2 E 1 M U 5 u c l d E c H l p M m w v a H d S R V J F U k V S R V J F U k V S R W Z u N 1 V B Z 2 1 Y d H c 3 d 1 V 3 b i 8 z M j Z U c k N h T l N w a X N i a C t s R T Z j e U N B b E 5 i U F V h M n J W U E o 0 Y m V y U T J 6 d C 8 r N E N k U z A 3 T k s v V G t p S W l J a U l p S W l J a U l p S X Z M M 2 9 C Q k 1 2 R m l 0 R n E 5 c l d h Y 0 p 3 U U l D T E 1 U W E t 1 b 0 c y N X k 0 N z R M V T l k Z 0 R 2 W W 1 0 V 0 J h Q X p L e G M v a l B p e H d 2 e U h C R V J F U k V S R V J F U k V S R V J 1 Z n d w Q k J N d k 5 x d l Y 3 Y 3 d K U U d a V z h l T V F B U n J W c T J F Y 2 I 5 c X k 1 M E t V a G M x b T V k W G 5 i c 2 R z Z H Y z W X J s N j N n N T h u T D d v Z 3 p 4 S V J F U k V S R V J F U k V S R V J r Y 3 V i U W p E e F l y V V d q V U 4 w b n Z 4 M 2 R r N 3 h u V 0 F B a l J 0 V U 4 0 N D N i d D U 3 S W N v Q 0 l M N V d K Z T R a M U 0 w N C 8 z e n N M S G J 0 U F h M Q m 5 p Y 2 l J a U l p S W l J a U l p S W l J c G N u a F d E a X h Y M V B z R k 9 5 c 3 M 0 U W d q V 3 N h U n h 2 M 1 h H U S 9 I e D d x Z G Q x e X U w R H J x W i t u Y W 9 B R k J R V T h 0 b z c z M S 9 R N T R t S W l J a U l p S W l J a U l p S X l P V k h J W m g 0 O G R 3 V H p B U k F W d m J w e H l G R 1 J v U l F P Y l l j Q U E 2 S G d 5 M 2 I 5 b C t v O G p D Y l R i e n k z T z B F Q m R v Q U 9 I Q X d t Z m R H L 1 h M Q m 5 p Y 2 l J a U l p S W l J a U l p S W l J c G N m a F d E a X h k Z W V Z R m 5 a T 1 d k O F g 2 T 0 x O Q k l S S U x w O E p F O D h m S k 5 4 U G 4 v Q k J u N m R 0 d l N D U G x O R V J F U k V S R V J F U k V S R V J D N G Z D c 0 h F a T h j N F J K T 3 J F O H h 1 T D h U a G N C Y n p E c G Z H R F d v W X g 1 d T I 3 T G t n d G J t N 3 J t d H p l b l J y W V p 4 L 1 B H W X F t N 2 Z 1 d S t E U E Z S R V J F U k V S R V J F U k V S R 1 J T N T l D T V B G a X N 4 Y U Z Z T 2 F U S V J o Q W V r Y l d h Z C 9 Y d U g 1 U k o 5 a W 1 M W H Z Q R 0 p x V m h x Z U c 5 a U 0 r c m h J Q U R v Z V R s O S 8 0 b H V R V D Z S Z j h 1 U 0 l p S W l J a U l p S W l J a U l p Y 2 1 s V E N D W m U z R H Z C V E c 0 a D J K b j J C Y X R T d V F J U j R T R U E 1 T 1 R r c z N 2 d m t R d F R v S n V B Q U F 0 d n Z I d z N V U k d o Q U t T b V o v S F N 2 O G R p d H h k Y z h H Z U x p S W l J a U l p S W l J a U l p T W l s U 3 l H W W V I S H Z C R H U x S n h o Q W R 0 Y n B R e k N B S m c y T F J p S n U z S H p o U n l J Q 2 x D O G J 3 Y j l m d W d 1 e j J S W F l i Z D k x a U h k S C 9 u e F J u a T B p S W l J a U l p S W l J a U l p S X B j b W h X R G l 4 V 0 5 Q T U x l S m h s a z V P V 2 Q 4 Y j Z N R 2 J p T V J O K z h 0 e m J K T 3 E w S G R h Z 3 g 3 c 0 k 5 e F B u L 0 J C b j Z k d X Z T a V B W O U V S R V J F U k V S R V J F U k V S Q z R 0 Q 3 N I R W k 4 M W 1 O W T R k e n F J V U x M T U V u V 0 N O N m h W M W d t M U k y R j I 2 a F o z Q m p i M n V v a 2 U z R n N i N X g x O U 1 a Z l B X Z l J l M U J o R V J F U k V S R V J F U k V S R V J 1 V F F v Q k J N d l Z v O X h p S E F x Q j h z K 3 c 1 N W d B U E c x S 2 h r a D J 2 R 1 V E S T R j V F N u M S t r N 2 5 x Y U g 5 a U k r c k J J R E Q 0 Z V R s T j c 0 b C t V V D Z S Y T F C U k V S R V J F U k V S R V J F U k V U O F R 5 R 1 k r R 1 Q x c 1 M 5 W V Z 2 Y V p 4 e U V H Q k Z p b 1 g 2 Z X F j W D Z 4 O W d W e m Y v N G J M O T l O V k V R b 0 F L b n B X V H o z e X B k a 1 o r Z G Y x R H B F U k V S R V J F U k V S R V J F U k 1 T L 0 Z J S 0 p U K z R q R V R H N S 9 w V l Z n a z R 3 Z 0 1 a K z J o Z n N s U E p s S S 9 q M 1 M z Z G h z Y m g r d l B m c 1 A 4 b 0 x y M y t K M 1 Y 1 N D B X c 1 J F U k V S R V J F U k V S R V J F U k g v V U F n b V B 0 b H N G c m N 6 V n d x V 2 x a M W J v d m M y c W w r M E w 5 a k d M U m M v Q k F O b 1 V M Y 2 F M e j U 5 b T N H K 2 F j c y t Y b n Z u Z X h 3 T z U y b m V K U 0 l p S W l J a U l p S W l J a U l p Z n h j S 3 d j U W 5 t O V d 0 R S t 6 a 3 B t Q 1 p t U 1 V M d 1 J y V X E 0 Y k o 1 Q X J P O X U 1 T D h 0 c 2 9 3 a T R k R 2 p G c 3 l J M 0 c r Z E t W V z N q L z Q w b C t x V V Z F U k V S R V J F U k V S R V J F U k M 0 d W h X R G l r O D B X N E h V d E s 2 d G t J V m h v U 0 N C e E 5 X S 0 0 4 L 1 V K d T B x d H J y U F Z 0 O W R W R E 9 6 W H l U a W Z N W G N W W T M r W T c 3 Z D Z S R V J F U k V S R V J F U k V S R V R r N G x B S U p q N V p y Z D d q R U R P e m M w c j g v c 1 l O a W t Z a W J 0 c T h w N 1 R L T 2 l k R D d 1 M 0 p 0 V j J h R 2 V m Z m p K L 0 w 5 R G 1 y L 0 Z p U m l J a U l p S W l J a U l p S W l J a G N h Q X J C e E N l U G N Z a T R 4 a U d X Z E U 4 d 2 d J Y j F x e G 5 I R 3 p m N 1 o x O H d k O D g 5 T 1 l E V 3 p l T 0 4 4 L 2 M v b n N T U 0 Z W d j h X S k d J a U l p S W l J a U l p S W l J a U Z 4 S U N z S E V K N X U x Y U J 6 a X F m M j l T c m 9 u R 0 V D V E J q V 0 4 0 e T N i O W x O W T Z D a T k 0 c z Z C M l d 6 b T l Y L 2 V T Y j M 0 S 2 d B N G 5 V N W V l K 2 Y 3 U 3 l L Z 0 V 4 R V J F U k V S R V J F U k V S R 1 I w c W N R V E h 6 e T J C U E 1 l Z m F k W U 9 Y T F J W Q 3 h R a F F B R G 9 l R G h F V C 9 o M D A y b T V W M 1 h y d V B L c F h M Q T F C U V V N a n p y M z F K N H Z Z R G Z x N U 1 S R V J F U k V S R V J F U k V S R V J L b T B J d z h j a 2 p C R H U 1 S j F o c V d 0 W l p y Z E h J Z l Y r d 0 x m N F B 3 U U R D U W 9 N W T h j W U R s Q 3 N U R G t C d X J w M m 5 Y L 3 I 4 a 2 d q c F J F U k V S R V J F U k V S R V J F U 2 s 5 Q 2 d F R T U 4 O D l 3 U n p j V H F k N U 9 m Y l M 3 e E c 0 L 3 J W a m V P T m 0 v Z V V T b D J s b 1 h 6 W k N E N T Z l d 2 h s S X N N Q V Z 4 R D J 6 T X R m S 2 d n V E V S R V J F U k V S R V J F U k V m a 2 J V U W d t U H R s c 0 Z 1 T T R N S 2 d v R U 1 2 S 0 t 2 b E l 4 R V l O T H M w U U R D Q T J w a X l q M 2 4 y W T h t V W p B T W p Q Z H d W a D Z 6 Y n U 5 b k 5 s S W l J a U l p S W l J a U l p S W l K U 0 d o U 0 N p V S 9 1 b l d E d X g 1 b G 5 F W U x W c k I 1 R F N J Z 0 5 n S n l j Z k h i d E 9 W e D Z C W m F D M k p p e W p I e G 5 p R W N R O X Z 4 c l g 3 S j Y z U T Q v V n l Z a U l p S W l J a U l p S W l J a U l 1 Z E x J W m o 0 N U w 0 b m 1 O V 3 R L e X d y d S t R a E d F R H p K c l d O N D d V Y m R w M S 9 Z Y V d z W W 5 R W l J y N H p o S W 9 W b 2 d D d z J 3 d D U 0 Z l d 2 R l l T S m l J a U l p S W l J a U l p S W l G e m 1 G S U t K V H p h c l d 3 a G 1 L V G 8 r b T A 0 d 2 d O Y k 4 2 e G p I S z l k d U 8 v L 0 N M Z 0 J Y R V B Z d 3 N S W E x B b E J Z N k 9 D R j E 3 O W 0 y Y X B F U D F j b U l p S W l J a U l p S W l J a U l p T G 5 T a U d Z K 0 9 U Z U N S W V F V U F J q a 3 B t V m M x Y n J 0 R 2 x a R k l L d D I 3 Z 0 x 1 N z N n L 0 l 1 N 0 F N c V h p M k R V d T U 1 Q j J N d H Z m c 2 V p W l F s K 3 J r e E V S R V J F U k V S R V J F U k V S T T Z G U W p E e H l X Y X p H Y 2 N X U z l H U F N W W l c z b G 1 0 V T d G Q 0 Z G V X F W d 0 J j b 3 d i W G I 5 c G R P Z 1 Z l Q U d X a X d o a j E 3 c 0 5 V c V Z 3 Z U F J Z k R 3 Y i 9 l L 3 A 1 c H M x Z j Z 1 V E l S R V J F U k V S R V J F U k V S R V R s Y k N z S E V w M E M z V G p D T D J h M F Q 3 Q 3 o z Q k F O b z N U e m V P R j Z 4 W n Z 2 N U Z Y Y U J s W W t L W S t U Y l J V R 1 k w K 2 5 r L 1 k 4 b j h l b F g w M 0 U 2 b l g 2 d V R r U k V S R V J F U k V S R V J F U k V T a 2 9 o b V B q a 1 B n N 1 J a R F l a e D V t W l p 6 Y 0 9 F Y U J O a T Z L U m l L c 3 U w W D N C M 0 V W R 2 h E R H E z V W R v V U x l Y W N X M 0 N y N H Q 0 N l k x d n l j K z M r N 0 V 5 R V J F U k V S R V J F U k V S R V J F c E t Z V m c 0 c E 4 3 S j V q S l Z C U 0 N a W j F E S j F q e k p u R l l y U l l B O X U 0 L 1 N 0 S 3 g x U E 1 2 O E F L T E N B d m 0 v V G N m b 0 V 2 N 1 J z Y T F a Y X N T Z W Z 6 N V Q w b E x 6 L 1 p q W l N J a U l p S W l J a U l p S W l J a V V o S U t 3 Y 1 F u b T g x c U h M d F B B Y 3 p N T 3 Z z U X p H b 0 5 v R W 5 E b X N i N X F r d D h K T 0 l w V m 1 z Q X J 6 e D N P N 2 N Q d U 5 x N H R u M 2 5 J U j c r d j F F Y 0 9 K a n N 4 O H B F U k V S R V J F U k V S R V J F U k 9 S T U Z J S 0 p U N E Z 1 S V J n V X B X Q 1 p X V 2 M v R G h H Z 2 x k d S t Z Q 3 Z Y W F I 0 a D J D b j M z M 1 V k e n d 5 N 0 d m U E p z W k J I a z l N W S t 2 V E h i T n k 4 M T g r V m l Z a U l p S W l J a U l p S W l J a E l j U l N D a V U v d W U 0 S T U z V n J C T W p Q U H Z o T U 1 Q U G N G V z d s N k c 0 V 0 Z q b k 1 2 e m c 5 N l h 0 d U t 0 M T h k V E h D d 0 R Z Q 3 N u R H l l Z n V s e j V p L 2 M 0 T 2 Z L U k V S R V J F U k V S R V J F U k V U R U Y 0 V m c 0 b E 5 n W U Z F b m 1 L U H c v R H Z C Y W x T c l N G U k V L Q U M 1 Z W Z s c z N y c n Y v Q X I w Z z V i T m F 2 U G Y 5 N F p T d m x 3 R U F J V 0 Z E d D R j L 2 d N Z m Y v N 2 J a U m Z x a V l p S W l J a U l p S W l J a U l q O D N T a 0 V F N T l z M X F J U X J O Q l J h Q n l m Y X d n R z B L N U 5 m Z U 4 0 M W R y T G F 5 V G l L V F d x U n Z P L 0 V Z O V N 2 V 3 E w Y 1 c z a T F L V T g v d H d u S k I x T D l X T m x J a U l p S W l J a U l p S W l J a U x p V G l H W S t P U S t E c k d n b 0 t q T E t l T W N 4 e U V D d E h i Y k Y y e k Z t b T N u d k k 2 L 2 x T M F R 6 d W p o U S t u Y 3 Z x R n h M W E g 3 Q V I 0 Y z l 0 R m w v W F d K a U l p S W l J a U l p S W l J a V B 5 Z E t B U V R u O X p I S V J Z V U Z I V 0 M 1 Z W Z i Y 1 R p Y 3 Z 0 N X l S a T N k U X J C d E 9 3 N l N t W F h 1 Z 1 p x L 0 J R W F p l U F c 1 T z N o e W F G K 3 N W Z 3 Z n M m l m c 2 h k Z S t a c 3 p Z b V R n Y 0 d v O G 9 J a U l p S W l J a U l p S W l J d U p Q Q 3 N I R X A w Q n J V U 2 R Z b n I y Q T B K Q W c 0 e n d 0 T G Z P Y z F n d 0 x E Y U p C M 1 d y R y t m S l Z p Z W R l N E N X a V Q 0 O D J q S H I z R W F M T F J 4 c l h 4 d i t 5 Z 0 N k Z i t J d 1 R L U m w r c k V 4 R V J F U k V S R V J F U k V S R T V N c W 1 F R X g 4 Y 2 g r S G 1 K O X Z K e X d z M k R n L 2 5 3 N n U x a T N x R 0 1 j c i 9 5 Y W p B K 1 B q S 2 p G b T F C T z B j Z n Z h R W h M M z h j R G p I N 0 Y r M D I 0 L 1 Z p W W l J a U l p S W l J a U l p S W l j d V Z T Q 0 N Z K z J X d z I 0 e m d 2 e j A 1 N F d G R W 5 X R V p t e m p t d j I 2 W k Y w V W p F b F d 1 M m 4 v T T Z s N X J R a 0 N E Z W V 2 V m V I c n p u Z X N 4 b U V 3 Q n A 2 Z G s 4 L 2 R J W X Z 2 M X h Q a z d u d V k y U U Z C R V J F U k V S R V J F U k V S R 1 J j N k 1 R V E h 3 N n R j L 1 Z L U 0 h C c G R N S l Z q Z S t p a k Z h T V R V O W k r M D d E N T N 6 V 3 B l a T I y N 3 V 6 S W R 2 U F V T W n F E Q U F u R T R u W D M 4 L 2 x 5 Z W U v N V F q U j F Q O F h K M k l p U H p W a V J Q R m o 2 N 0 5 6 Y z F u d 3 l Y U z B X d T N G M 0 x p U k l i S F B w M S 9 0 W F h i Q V R M U D Q 0 T X F J a U l p S W l J a U l p S i 9 O N V o v d m Z U a X Y v e G R o R n l h S m t 4 Y V N F R 2 g 2 N W R 0 T l d 0 R W M r R F F j U U N 1 Y W w y W G 1 0 V m p 6 b W x O a z h u R X p 0 M k g y Y k 1 2 Q 1 l D S z B W R T B i b E N q Z E F x K 1 J F U 1 h q K 0 s 2 Y m k x S T J M S 1 h Z O G x w Q U J 4 T F R t U G E 3 S l V F Q l F W U 0 w 3 N E t K c F B K e j F X S 2 l F a n k 4 W F J 1 d m Z j Z H J O W U F H a m Y w L 3 J Q b z l Y Z k c 4 L 1 c 0 d W J S d F Z Z O X l a Y 1 B Q d U 4 2 e F k y b j h 1 V 2 d q M j N j Z U 9 x d C 9 k d T F O b 2 5 a Y 3 J O Z D Z h O W Z 2 S k t a a U d V d 2 1 F N n Z Y N 1 d E S U U v K 2 x W Z k 4 0 S 2 t a S F l i Y 1 h N d S t Q O W R T c 0 V Z U E p a Q 0 k 1 T 1 o z Q m o z e E F k a z Q r V j d X d V d 5 c m Z I e E V S R V J F U k V S R 1 J 5 M T N B b V c r U k s 1 W E 5 G a 0 J 1 W G o 0 Q U l V R k Y 0 e E F 6 T T g 3 d l U r Y X R X O V R o O T B V Y k F O Z E l 4 T n N I W E g x Z T Y x M k t v a U p D K 2 Z D d E l m d z R h U 0 h m a k o r R D N W N U l Y c D Z k M F d P b U 1 2 L 1 A 5 Z n p 6 N l Z 1 c E h G d l c z M l d L a U Z 6 U k Z p M U 5 3 T 2 w w V W l l K 2 t z L 1 g 3 N 3 V 6 T 3 l 0 V 2 J l V m Z i N D N q M D Q 4 Z T g 5 Z 2 Y w N W Z k K z V J W U 1 X c l N X Z G N S R k d T a l I 3 Y 1 d I d G N T d H V 6 b G 1 S Z S 8 0 T D Y 3 c i t P T 2 d k N S 9 U b z R l T T Q w c D A 1 W l J y b H d Z T F p 2 R n M y W H J Q Z 0 J h T j Q v M 3 V s Z E V S R V J F U k V S R T V F c W x F R X l L W m J N V i 9 Y Z 0 V C M X V O N D h 6 c 2 N 4 K 0 h D T k N t V l I z a m V O T 1 d 2 Z V R t N W h N V V p E d k 5 P e T V Q W n J P S l F m M D c w N 0 Z 0 Q T E 1 L z c z d D I 3 V G t D U U 9 M M i 9 U e n c r R W Z j Z j l k M T N O e T d 2 Y k d I b U l p S V h G d 0 x G a W N R R m h a T T A w W n h Q b C t 2 V W I w a T k 5 e C t M Y X Z X N 2 l B b k o v K 0 1 J V m p 6 S n J Y N G F l d 0 x K W H I y M 0 Q v W D h l M z Q r Z V R r N U h z R l l B Q U 4 2 M W V u e D d V d C t P c m J P Z F N M c i t 6 e D J w e m Y x e k p s M m p M d U h 0 U 1 Z s c z F j b 2 R l Y U R i d X d X T X c w Y S t M N 2 F 4 R V J F U k V S R V J F U n V S S X B C S k 5 p Q m R x S 2 d p K 2 I y M 0 h H Z W U 0 M 1 V p W X l q T G d h T W V 6 Y W N 3 U 0 h 3 O E d x Z F R 2 b 2 V G V 0 Q 4 M X J 6 V W x h M V N u a y t l Z j h 4 d n B z d 2 4 r O G 0 v S U h E N F N B L z M 4 N y 9 2 c G p H N 3 d z M n F D d E 1 T c X h n N j J Z Y 1 N Z Z H h a b V R n e k V 6 S G t a S H V P c z V J Z y 9 4 O G Y 1 Y 2 5 w Y 1 Z t d 3 h R Z W l T a z h I S E 4 0 Q k t h d 0 N F e m h F W m d y V m l T Z 2 J r T i 9 W L 2 U z Y 2 V C Z 0 1 1 c z M 3 c U p Y a j l i T W 1 M M k t q e i t m Z X R y N z c z c G 9 1 T S 9 y d j A x N E Z h d l Y 5 Z G N w c T l W Q z J U T 0 1 U Z H k r N H h D a l B w b E N R d U k r b W p T c 3 l h T V A 5 Y V o y T G U 5 U m l B R E R o d l R C W W p a V H M z b 0 1 P M 1 l m T n E 0 N 0 N w M T B 2 N l l a Z D k v Z X p Y W H V j T E p v Y V F M U k Z h S l l 1 V 2 F i e j d X d W F s M l B 3 R U N y e j l k R V J F U k V S R V J F U l A 2 d U Z J S k p z Z H l E T C 9 k Q U x E U H I v R H J C d 0 R X d T Z W U m 4 x T W 8 x M i 8 3 V 0 l S a U F 4 V 0 x t b m t I W D B y R m R R M T U v Z H p 3 S E R p W U R S V j F o Z y s v b 3 p v Q W J P N m d y V E R 3 N H N 6 S X A y S k p B U W V J b U N o T V R z T F J z a X p r a U N s T j B E T 1 p h Z G J C R 1 J M c k N r b 2 d J V E l G Q l o x N V F M Z 3 Z P d k Z 5 Y z Z l a z R N O U p 3 c E t m a H p F a k h t W j Z L U F d F a n V k O S t n Y V Y r S X d M c U 5 T U 2 d Y a 0 5 N b 1 d I K 0 x 2 Z X l O V z N t Q 2 d D d T Z k U 1 l n Q U F M d m E 1 c m J i e j J 4 N k t O M k 8 w R m R M K 2 0 r U m 5 Y T V p 2 T l h 0 Z l M w c k t J a k F 6 M X V q W m 0 3 R 3 h t e k Y 1 R i t Y S V J 2 U G p z c l h U d D N M V F l k Y j h a T n h l Q T h 1 V W k r R z N H Y 2 c 0 Z V B n S E F q R G 1 y c U Z n a G l 0 a V l z b 3 o 5 Z m g 1 O W V y W m w 5 O T R q b k R p U k F j R H J i N C 8 z d W Q 0 U F h 6 M U h o U X F S W i 9 4 N l J F U k V S R V J F U k V U K 1 R o U 0 N T Y k V D Q T R 0 K 1 B H d 2 V J Z G o 1 Z F l L Q m E x K 3 d I e W N 0 Q k d E R j Z x M 2 5 2 Z D d s b 2 x h T l d N W j g 5 Q V J m a l p 2 T m h G O F g 0 W F E 2 e W M r M z g r b F g w N W t 6 Z n c w d l B E V 1 F 1 Q m 9 4 L 2 k 1 V C 9 N e S t k a F g y R l l 0 e G 5 E a E 9 R S U 1 t V 0 5 0 M U p 2 a U J Z Z j R 1 U 3 k 0 U 1 U y Q V F w Z 3 B C V U N F Y X k x O W V j d z R h V E d I Q 0 J n b 1 M x c E U z Y X l y b W N o V 3 d 0 Z T F B U U x P V 2 Z x b j F j c F d k b m N l T X V X c 0 F p Q W d Q c F h h d F d K b z B x b W 0 4 d m l G a E Q z W j d J W T g v Y 2 1 P S j F z d k t 5 d V c r b 1 I 5 e S 9 i V X R h Z H l 3 Q m k v O S s x d n V I d F N W M n d a M E 1 U N 2 N N R 0 h p U X F i U F d z a 2 R B N i 9 t O W 9 G W E V 4 U m t Z O X Y y Z z d 3 M z h o Y 2 V l N m c z Y T l i d F p P Y m M x W H c 1 K 2 t s Q 1 E 0 T 1 k 4 L 3 M 2 a j J j a 0 h V M E Z Z U F h h S F V i b k d j R F Z u W n J 3 N H k r d V A w K y 9 H L 0 1 N S W N H Q n h t d D N Q R E N j M m 5 H e H Z Q Y l B P d 2 d Q R H p t S D c 1 U 0 l p S W l J a U l p S X l P V k 5 J W m d V S 3 l p d z Z C Z H A x b 0 N p W D h X b X B X V 2 Y 5 O X F O N n R j Z 0 1 O Q k t Y c D Z k b z h s c D d O M S 9 s T 3 B W b z g 5 N z N j d U I x V 3 J o b 1 h 0 N z B y R m R R O T c v N 3 l S M j c w c 0 N Z T m Z l S X p 6 N H h F a m F 0 S 2 p E b 3 c v M H B r c m w 4 b j Z 1 V k M 2 M m d p M m J 5 S j g 5 R l V 1 d E 9 n V D F 2 U l Z 6 Z G U z d E k 1 N U 1 K a E 1 C a l p v U z B N a l Z R Z V R Z d X d 2 N z h v W G t M N W h I W U k 4 Y n N H a G N Z b 2 x N L 0 c w S k d S b k Y v M W x t d H h l Y z F l a E F w O U 5 K O H Z G M E 1 q S n p h T l N n T 2 w w N k 5 P Y U x z Y k 5 a d l c 0 b k x 6 e D l D K 1 h M U l J q M z N u b m J O Z G h z V n F i U F d z b k l U N l l R R U J C Q V d s b z J H W m s 1 S k I 5 U H g r b D B B c T V B Q z h E a G N Q R H B s e l A 1 K 2 R k R k F Q V H Q z W T Z P N 1 J w U X R V b 0 Z B Q k s y N 0 d Y M X V o M k F x M n Y 3 V k F k Y W R u W W V P V G w 1 V k s 1 V X p x c 3 J U V V J F U k V S R V J F V G t T d U U 5 d z B m a 0 p Q Z E 9 z Q U M z R U N 3 a j g v e E R N S 3 Z W U X R 0 V 2 R Z M 3 p K U 3 U y b l B l Y W w 1 c 0 d k Y X N 4 W n R R V E R I M m d O N k V o U m F Q c 1 Z x e l p 4 a j F E M y t m R D B i K 1 N t c D d s e H d y b F l p b m N z N H Z z V D B k U 3 N I W V Z R W U 9 I R W p q Z 1 R n V m d V a U x t N m 5 F R U R y e U h v S H V H a 0 w 5 c U J k b W Z q Y U p 3 N z I 1 L 2 w z V k p 5 O H p N N G V k Z k Y 1 L z J u c H p j U E F J Q 0 x P V G s 1 Q l g 3 V D M 2 K z N l Z D d n N E p z d l B E T U x U d z U 5 Q 1 k y S n V 6 b X d X R W p T V H F X N m 5 I U C s v K 2 R 4 S W h S a z Z o Y X V R T C 8 r M k F v b l R z M j h y b F d h b W 9 t e j c v N k 5 W T 2 1 M K 2 Z H R z Y 0 Q z R K Z k p p M 2 4 0 e V k r W i s 4 Z G F D Z 3 N k Z l B E e F p P U C t 3 M G R U a k 9 N a l I x M 2 p F M k 9 p e T V 6 N W 1 5 S W l J a U l p S W l J a T h q Z W x U a k F w b H Z 1 b j R O M U R z U F R U Z k h y K 2 J M U n Z Y W T h G a X p j Q n N H V D V G Z 2 I x N z F J c T Y x N X U r d m R w e i 9 Y Z F d 2 T G R q L 0 9 Z T k c w c G R u c 2 h B T C 9 O V 3 N I Y 0 J l c 1 k x U D l x Y n J t c G c 4 Z E l T d m 4 3 e U p 2 N k M 0 N m t K S U w 2 R G x U d 0 p l Z k 1 Y R E d X N F B z Z n B Y R D N U d k t u L 1 l J N X B o S 0 J 2 V y 8 y Z D F t W H B E S G Z 6 Q 0 l q S T V 2 V 0 x l T l p 1 W H E 3 e j N 1 e X N 2 S T R m d n d B d l c 5 N X J k a D F y b X B U a n p k Z n V i d l k x L 3 Y w Y W t 2 M T Z 0 R 3 M z N 0 N i a W h X a V B G N X I y Y l E y W n B P S m 9 R L 2 U 0 U E 8 v N 1 U 2 b m s 1 b H p W d l B w V n p O e E 9 w M j g r K y 9 C N U 9 U b U 0 y W G F N b D U 0 K 2 h a b X p s b k R X O E 4 v W X Y z R 1 B W Z 3 N K Z 2 I w N 2 N q U H Z 5 N W k r L 2 F E T k t 4 W E R Z R H R P d z R E Y U 1 T d W l J a U l p S W l J a U Z 6 U k Z J S k p z V 3 d C U m I r W X M 1 e m M w d 1 F n S S 9 Q O D l 3 U U R h T i s y Z 1 h H O G V l c y s w d E t 6 a V l 5 N E 1 2 Y 3 N D U T B K W k 1 q Z 1 h 2 V H I w N E Z Q d j V y T 0 g 0 c z J B c E N U a z g r W D M 4 M 2 1 0 N W 5 M d W Y r d U h s e m J w U 2 t t a y t r T X E 4 b m x 3 S m 1 U V G Z h b z l 3 a T Z m V E N X M n Z Y O F h Z N z h U V m h x M W l M N H N X Y 3 A z T G F a c l B k Z U o y V F l z N W l D Z 3 M 3 O H h p d k V n W V B I b U R w e k p X M W E x c U Z 0 c T d v K 1 E 3 R G M z S H h 5 Y y 9 P c F h T d V d U d T E 4 Z D J o O S s 4 T j h i T F l 6 L 3 h X c V N j T 2 E y U E 1 M V 0 x 0 K 3 A z S E 4 0 W E N T a z V 0 Z m J B Q U d z R 2 J k R G 9 h U G 5 F a l R 4 b k U 4 O T l R Q W 9 z d E h z b W I 5 R G 9 L Q 2 J B U U Z C L 0 x p c z d j U 0 c x T U d r O W 5 F V z Y v Z V M x U l V H T F B t c l d I V D V y M z A 3 Z E 1 P Z 0 M z Y j l n U F F v R j d W T T l Z c E l p S W l J a U l p S X Z K M 3 B S Q k 1 p b V Z 6 R z R k b 0 1 w a 3 d t V X c 0 b l U 3 e T h 1 e m s 1 O X Z Q d X p N c E 5 D U 0 l K Z z F y c 2 l I Q k 5 i c H I 4 Z k x O O U 9 y Z T Z y e l d 2 T n h G b D Q v a z V Y O E 1 Z b U M v V G 9 6 O D V E Y 1 N 0 N 3 Q r a V h r c 0 9 Z M j N Q N W p B V D V N V z h 2 a k R O O U d v Z m p V L 1 Z 5 c m 5 v M 0 Q z V G 5 L K y 8 1 S 1 F a M T d C S E t s U l p W T D Z M S F V h R V B 6 W X M y U z k 5 e n J C Z H o r S X B Y c E 5 m N W Q w V G 5 i c 0 9 z e j Z U Y n Z a d W Z N U V I 5 e E c v Z T N Z Z V p p c z d G e W V m W E l B U G E 1 d F V l T D F v a X R F V V R F N m l p Y 2 Y 2 O H Z T W m I 3 S D h C N D l P Y n F 3 Z F l z N j N I b m J O V D d 2 K 2 Z h S C t S N G Z G U E h s M E 9 I a i 9 P K 0 w 2 U 3 h a d G 9 V R z l h c l J w R 0 V O Q V A 1 W X V K S D N Q d n F G N z M 3 O G 5 V Y 2 Y 2 a z I 3 T n Q 0 a G V N d m 0 4 Y n o 1 e X Q y M G J W M F h r O G 5 F V j k v T 1 l k b X F S S D c 0 N m x u Q 3 c x M G Z G c m 5 2 N 3 V z O D N 0 T z B V U T F X c k 5 t R z N W N k k x V 3 B o K 2 N w R U t z V 1 d v M H l a O E 5 O L 1 U w U k V S R V J F U k V S R S 9 z W V V n a 2 1 4 Q X Q x Q 3 J u e D d B Y U d o U V d T Z T d B T E x 5 T X l s W E 5 u e k g 4 L 1 h y a z A 5 S X d S Y m 9 o R E 1 V T G Q y R l Q 0 Z S 9 n Z 0 x s e W J 3 M l R j e k 9 I V F l 0 Y m Z M e m o y S G V l T D V U M m p m c G o 2 U D N I Y 0 R s V 0 x M K 3 J s U 0 9 W d j V 5 e F p S a 0 x D Q n N I O S 8 0 T z l T N U c v T 1 h L W X N Z V z k r U 1 B h b 2 Q 3 R T J h W U c x Y l h 0 L 2 w x U W l z K 2 F 0 W W Z I U 3 p h e m J z S X V z N 0 Z 6 Q U 5 k S X Z M S 3 l v b z Y z L 1 R h N n Z w V l p j N 0 Z t d G J i T l o r Z W p k S V p R d k Y x S H N Q Y n Y z S m d F U V c 5 S D N m M S t k V G l j R k J Z V U V C d m 4 r S z F S e W N q c m Z U Z m l k R 2 J O W F l i T U Z j T i 9 k M X p I Z 3 B n N k 0 v W D R l Q U Y y N 0 5 D R W t P S k F Q L 3 p l W m w x N G Z T O G Y y R F J r M n B J L 0 h H c W 1 w b V p 4 S X l X R E c 3 R l U 0 S E U 1 K 2 5 y e V l z b V h D V 2 J n a 3 d l T y t L c F h M M D Z T U k s r Q z h x b l U 5 R m k z Z H p M S V Z X e W h Y T m 9 L a n g 5 S V l k T X V W T 1 d a W V J F U k V S R V J F U k 9 R V W h X Q l N y R U M z V V U 5 N S t R V 0 V o d 1 c 3 a F d E W m x D d D c v c D h 1 N z l T d U l a O S t O U U 9 B b F d 1 M 2 s 1 Z G 4 5 O W l M N 0 V y W H F W M U Q y c l d 1 e C t R W n k v b n V o M 2 1 r b i 9 6 K 0 w x b X h o V 1 d y d G 5 K a n p 6 Y m N l M 3 Q z d 3 N P Q y 9 W e X B s S V I 5 U 3 d L T 3 c 0 Y 0 l l Z l F a Z j V j a V Y 1 Q 1 F Z Y y t T T y 8 1 T F R O d k t F R k N u d n I v T E t k Y T Z q Y n Q 1 O T R P Z l N U c W F R b H l O R 0 h w M G E w N 1 R w c l Z v M W p p T 3 N O R F N H K 2 w 0 d W d B T V l N T 2 1 Q U U J V c n V R N 0 J N d k x z d 0 1 R R k J q b z l W c E d a Z z c z U G Z v a D J k b D V Y T i s 5 S m Z m Z j N a M H l V Z D U v V m 5 i d T J J Z 2 1 q V 3 J 3 N G Y r b X N I R H h K a l l u N 3 F O V j g 5 c k c 2 M G V P c H Z M e D U 5 T U E x M 2 h H a z h u R W l a U U 0 0 O X F w N n o y N n R U Q k N z Q z R k R y 9 Q Z n o 2 Y n l 3 O F N G U k Z l S U J G e U J t N G l J a U l p S W l J a k l s V X d o b U J U T F B Z e k t 6 N 2 N U R V I 3 Q z R T T 3 V q c V Q w a k 9 4 U 2 V V W n N 4 Y k p V c j F h U n Z m d V N L Q 2 d v W k 5 t c V J M c D B h R n d x Y S 8 5 Z E J B U l k 2 T i t u U G R k M 2 E 4 b D N Q O D V q M H J T b D J P M k Z P Q n d P Z n A y M m p K b n p W d F B y M m x Z T X V L a 2 p G Y U 0 x V 3 U 5 U 2 x i O X N F W T d E a H d n Y W R L K y 9 T N U V y V U 5 D Z y s 4 a j k v a 3 V j Y W F s W V c 3 Z n p k e m x l b m 5 y a G M 5 W n Y z R T N G Q 2 x H T W V P d E J t a l g y e i 9 o R 3 A 5 U E o 4 b F Z i Q 1 E 0 T 3 B H S D k 2 a j d 2 e W N u S k F 5 Q W t 4 T 2 I x V 2 5 o W U 1 F O E 9 2 W W 1 x V l N v U V g 2 d V N 4 M n Y 1 O W d J Q X p H W X p B R k Z S W W Z 6 c m h k d V o v K 2 Q 2 Z 2 d K d H J G c G J 0 R D l a d l R w V m 1 Q Y n p 2 M W k v Y 1 J k U H Z U Q 0 d o K y 9 y e V l C K 0 h Z M 1 h W N j d l e n Z P d m Z r W G I x b l d O Y X l F a G d W e m Z 2 U 1 c v L 3 J h V X h L M z d h Z D B 5 b n J n Y V o 5 Y 3 B K e U l p S W l J a U l p T H l k N k 1 R V E l y b H Z 1 Z F h Y b D Z C U j d k U l J r W k 9 x V D J u W T l 2 N j d O M 2 5 H a i s x Z V B r V 2 h X R E Z D Q T B K W k 1 q Z 1 h 2 V H I w N E Z Q d j V y T 0 g 0 c z J B c E N i Y T J m a T F L W D h P b j B a b m E 1 c X l L M z l P M U 8 z Z G h V L 1 Z 5 d n V D b m Z 2 c E N C a G d 6 c k F 4 S y t D Y n I r U D d G S H Z Z b z Z P e F Z L O W h y L 0 x N Y n o 3 d 2 M r c z M 3 a W J v U S 9 l U V A r Y k 9 2 a T F s a F d y d G 5 I N H l B b T Z k R 3 l N M W V y N 3 I w a F o y Y T R R T E R U V X V 4 T U 1 v R 3 V Y c G d E c 1 A z Q 0 0 2 Y k 5 Y R V J Z V 1 R H R 2 h n O W 5 6 M X h J Y l U 1 Y U F B S X Z Q K z k x R E 1 B Q z d 2 W k R o S X l j U k V H Q 2 h a b z J L e H Z Y M D l D d y s r d D l r Y X R l S 3 B Y T 0 h S a D d 2 N m R l N 0 h i L y t 0 a F N B Q V R k M V J F U k V S R V J F U k V U a 1 N t Z j J k d 0 Z 5 N m Z J W W g y a T N F e E V X W X B 4 b l p K W m V D T m F o Y W F Q V 1 R R Q U F J Q U J K U k V G V W J R U G p l T 2 5 L e l R n Y 2 p s S m I r K z h v d W 5 3 a 0 w v O W p F S 0 5 I R E t W Z W Z G W G p 1 c 1 B o N U 0 4 b G 1 4 a j Y 5 R 2 d l Z i s 0 V E Z p M 2 Z q T l B w O U d P b E F 1 R E 1 5 U 2 J u K 3 k 4 V m d N a 2 x J V 1 R Z c y t T T S 9 S V H k 4 d n h k Q 2 d D e j V x N W g x c n c x M 0 Q y b 3 E 5 O E R N S W Z E d 1 R m a l h m d D J k Y i t t V 2 J I M 0 p S M U 5 B Y U J j b W R P U F Z U U 2 J 6 V X l Z d U p B d n g 4 N 2 1 t M 0 Z 6 Q 1 E 4 T D V 2 O G V 1 N m 5 F O V Z p d E Z w N T l z a i t O R 3 R U Z z J a Z S 8 0 d U V u L z h 1 Y z M 5 Z n k 3 Q 3 R m a 1 p H W n c 4 d l A z b 2 J K W l B L b y 8 1 T X Z w a H Z u W T c 2 W l J W W l d i b 2 1 m S n l J a U l p S W l J a U x 5 Z D Z S T 0 1 D b F d v R W N u V 0 Q 3 a D R V V 2 R Z T 2 1 a c F R N T 0 V h Q n V m Q l h L b F F u b m V F b 0 c y Z G 4 1 c k 4 y d 2 s 1 Y k 4 0 a 3 R 0 L 2 I r c n V y V 3 I 4 U E h 3 U j F p M 2 N S Y 1 R K a T F r K 2 V x d H h t c 0 p p Z n Q 0 O V Q v Z l V T b T J M Q U 5 1 N n N U M V h W d G 9 y e l U v e V I 3 M U h p S F B 2 T 0 x 2 T W t R T W 9 j K z h R d G F v Z H d s O T V t V i 9 s O E x I b j A y b G Z k d j Y z S F B I d G Y 0 d W h a O G 5 M M m J y d G d N M H J G Z U 5 k b T J M M 3 p 0 d D N w L 3 J B Y W h l T m Z x M D Y x V 3 V W S T Q 1 V T k 2 Z 3 N O Q 0 p 5 W V J Y Q j F o S k 5 H N V l n e E g v d V o r T k N Y d D Q 1 N E 9 m Z V h 2 R V R 3 R D A 2 T m F D O H V V a W p m c 2 N E Z 2 R 2 R G Y r S n B T c 1 N h Z G U y U G 1 F a G d j e j V m U j B 2 d m o 2 V 0 4 x K z V t O U J T M 0 Z O T l J F U k V S R V J F U k 9 S e W 9 o Q k 1 p b V Y x N n d U T H p 5 d W d n d H N 2 M 0 V w e k h D S k F w M 1 l O K 1 h Y N k 1 n Q V d M a 2 x R Q 0 h Z V 2 1 q V 0 9 v M W 5 q T 1 B Z Z l N P Y W 5 5 U X V a L 2 Z 0 Y T d D Z j N u a m w w K 0 F R a l A 1 b k 1 W O S 9 O N X N h Z W J l b D d R e n Z L b G d u M 2 M 4 V l h q d H p m S m h J N G F E R G 1 T T z N W S n B j T 1 U 1 b H l C T j F 5 R j N u V E p o R j R R e i s v M W J G b z J X Y X l z b l B w M G I y b D M y b z R a Z W 1 L U k Q 3 L 2 F o W U F R K z d 2 Y V Z 4 U F N O e k h G O S 9 N c G x 5 W m N B S 0 R y Q n h K U 2 1 I d C t w M 0 V 4 c F F s c m 1 h T T F 6 c F R a N j V n M X J 3 M T U x V E R x Z j l 1 d T N N N m 5 h e F p 2 N E 5 4 U C 8 3 S j R T T W 5 x R m t q a H F C Q U s 3 U G 1 y V 0 h w e X E y O D l P e E E 2 d G F 1 d 3 V 2 d m p H Z j E y a D I w Y W h I U H E 4 O F B 3 b X c y a z V H V n k 3 S V Z p V H o 0 M k V p Z W U y b 0 F U U n Z I b l Z O Z E l p S W l J a U l p S W l L W E 0 0 V m d V c X h B c T F z b m 1 O M 3 V 1 U 2 R Z S 1 h h Q 0 F Y U n M x O G d J d 1 g 1 Z n R J R W 5 o L 1 l 0 M W Z X d k J G V 3 J s T 2 V w U i 9 2 e H d O M D k r S F h h T W l a U F c w c H F l a G J n R 2 w 4 N T d x Y y 8 r S E h T U X J w M W J z c X Q v V H B U d m R y c H V 4 a m s v Q l R 1 M l l u a j Z C R U M 0 d X Y 1 d X h R U k w 1 Y T Z E Y 2 l i L 1 J 1 R i s z W m p x V m J U T H p Y c z N I a 0 l n S T V Y T l R q R G 5 S Z m V M N U 1 Y N D N B N G V P R G U 2 M m x Z d j d w e F B i c G N K S n M y N z Z H d z B E V 2 0 x M m 9 O b 0 h I R E d q e n h 5 S T B l b 3 d p d D F n Q n V 2 c k g 5 Z W R X d 2 J 1 T X V k d T A r Q X N D d V B Z Z V p O R 1 V w U z F j b W t w S 1 N T W m 1 v T U l Z K z B J d W J l c m N q S U 1 E Q 2 d r V 2 J t R H h 0 R 1 l V R l R o N G F O b 3 F r W T Z s M D d 0 a U k 1 L y 9 2 R m 1 N d n M x Z W V H O F R 3 a n l Z e W Y 4 R j Z u b n B o R E o 5 K 0 5 J e m F 0 V 0 x Q c T B Z U k V S R V J F U k V S a 2 N 1 T l F q Q X B s d n Y 0 d k x 3 O E 8 r S G h S W H V D c F p k e U o x a X p 4 a l V w R X h s R 1 N s b 2 1 t V m 0 1 c k Z p O W p U W X Q 2 N V R x T T Y 0 V U V l R W g z S D F i V i s 2 K 3 J T d S 9 6 V n J C e j c 4 d T V N Q 2 g 0 d 0 F V R k J R e W E v N G F a c z F m U T R l M k R l a l J y U V Z Y d G F x S H h h T H R B V X R i M 3 V 4 c E J O N D Q w T j l s a U J R c n N I Z C 8 4 c W I r U X N p R H c v e n k v Q 0 5 I V T Z o W U l j b 3 Z 6 L z Z y Z n p 4 e E 1 4 T 2 5 M R 1 h R Z 0 0 0 Z T F 5 d F V p R 1 Q y N U R k d 0 9 C e m s 1 e G N R R 0 d q M U N M O U 9 D U X k w O H V o R H Z j K 3 J o c E g v b T J L R V l O Y U F n U D l u N z c 3 R G 8 2 c n l Q N D Y v N y 9 U M G h E U U N v U 1 N F R 2 5 y d l R Z b 1 V R U k V V U m N X S 3 Z h e G w x M V Z Y Z j J 0 Y l J Y Z n R Y Y X p Z R U Z D Y T B r R U 1 2 U k 1 T Z W t J S m h J V D B P d j M r L 2 h p W V p K d 1 V T Z 3 F h N y t 0 N W V K e T U 5 O X h 6 e m d 3 e k N j N W 5 2 d W V 3 W X M w d U 9 u Z H N 5 Y W c 3 d W p G a 1 F D Z D N 1 Q V V 3 Z U d C S E J n L 3 N 5 T D c 5 S n l n d X R Y R C 9 q U E Z l S V p 6 U n F P Z n B 2 M T l Q c C 9 n V z d E K 1 l K Z 0 d Z R U V J S U l Z U V F R Z 2 d o R 2 l S R k x T M V c 2 M 3 N T N H Z L M E s v R U l q e j B 6 Q z R E T z h U R m N k L 1 Z B b m 5 u c G F 3 Q z Z k N G 5 q d G V k d n I 5 S H g z d j F r T V Q 4 d D N n R E F x T 0 h k K 0 1 m R F U y c T A v N F p z e T Q 2 R H p Q b H B I V H Y z c E h p Z E N 3 N z A 0 N H F o W G J s e V J B O W l X M 2 d 2 N 3 l V d W 5 I M 2 Z Y b X c 3 d C t G e i s z M z F Q U l V o c W x U N j Z U d m 9 l L 1 Z E M T d i d X E 3 S C s 5 d V R I Q U x 6 e H l v d z Z I L 3 Z Q d 0 d L e G 5 k Z G V q a V V s R m 5 4 O W p Y V X d J e U d F R U V J S U l Z U V F R b 2 c v S H l u L 0 V K V X l s R j h P M G V w W k N W Y l R 5 e U V D R E I v V T J Y M z c 5 N D F K M k 8 y T 0 d o K 2 p v Z X J k d l E y d n Y z Q W 5 u N 3 o 5 R U N P S G R m T 2 8 v T W 9 y S 0 d i Z X d 2 W G M 5 Z E R i M 1 A z S U 8 v e T B a Q 0 1 G U l R W Y j Z k Z l F X S l l 2 e G p o K 1 V u M V B R N G h x R 2 N a T n d y c D h j W D F Q U T F U Z 2 Z B S X d R Q U l 3 S V l R U V F n Z 2 h o Q k J D a U N w S U N D W X E 1 Y l V j b 3 A v S m Z i K 2 1 s M E 1 F N k 5 D d U 9 l R m h R U U N V b G x y W n V H V m Z q W S 9 S M E 1 X M m F N e V R q M H p o d T F u L 1 l Q S 0 V B W V F F K 1 h 1 Y 1 A 1 e W F 6 c n N m T D J M e U x T L 3 g 5 K 2 M r W T l H e U x l V G 1 G O V h U Y l A r Y 2 J E d T N v b z F 0 Z 3 l a Q 3 F 1 c k U 1 V T h i M V J T b G V T e l d Y Z H Z y Z k d 4 L 1 B 4 K 0 t p e T E x U H E 0 U V F n Z 2 h o Q k J D Q 0 N H R W F E Z 2 t C Q k 9 W T W h y S z l o K 3 h X R z B F K 0 5 k d U p S a k F p Q 0 Z k M 2 J m W C 9 K N V l L M k 1 J Q 0 E w S j R O N D d 4 a k h u a X l k N S t k b n B E Q j N v d W Q r T X c r R m s r N j d E d l B u K 3 o w e V o v a D h l K 2 V k S H p G d T R u a k 5 a K 2 Z V N D Z 6 O E g y N V l O N k h 2 M 3 I 3 N m h F S m N K U S s v K z J M Z H V x U E 5 4 N D J L a k 9 K S 2 F Y d W Z q Q 2 l H R U V F S U l J W V F R U W 9 p R 1 E x Z D l F O U Z R R 1 l 3 R z k y M n I x V V p 3 Y 0 Z u V l V F b U p C Y W R U U m F O U m F u V E 0 0 W U 0 2 O D k y O D N 3 R F l 1 R z M v Z W U r S k l p N k 9 S c U 9 o V D Q r M j l P b l J s c E l T S z J z U 2 R y T n M x W G F T O W g 5 M 3 Q x R l Z s Y 1 R r W X l R b U g r U D l X V X R v M D Z v c G c v c k h N N 2 g v S j Z L Y m h O Y m o 3 Q z g v Y W 5 F U n p w e H N 0 Q z F p N j N z c U 5 j S y t l e H U y a E Z Y b y t 3 M U I x N z F 2 Z l U r b l V y Y m Z s d U U 0 Z V F M V G p Y Z V d I W F E 2 U V Z Q M l B Z L 1 M 5 M m V p a V l 6 Q 2 V P M 0 4 x Z m F u R m h W a T M 3 N F J Y Y m Z l S 0 l I Q k Z U Z X l X T E J 0 W E l 0 c X R X Q V l O Z U Z T S D B L O T B z Y k U 0 Y 3 c 4 a l Z w Y W d 1 T G p X L z B G U W d n a G h C Q k N D Q 0 d F R U V M O F N V Z 0 l K a X B s M U p l d k J M T 2 o w U 2 l Z a k F i T U Z p c 0 F C W V h G Q l A 5 a E 9 i M U x G U n N U U l p P b 1 J w e E t 6 O E Z x d G J G d T Q x N U d E d T F X b z J P S W l 2 b j Z H a G c z c W h m a l J 2 V W l J e k 9 Y c G F 1 M n M z e j F U a z V u N W 5 x M E 8 z a m t K Q W V Q b k d U V z E 4 d H A w U 3 l D U W Y z a U d k U y 9 J M 0 V 4 V W Z V M D g 4 d U h m V j h T d W c 2 Z H E y O T R B Z F N j T E t 4 c m w 5 V m 9 u N H J S a U d I Y z V H c m I y W G R 0 d 1 p G N k N I M 3 Z n U m M 5 b H B x Y m p Y W G R p b 3 U 2 V m d r S X d q Q j h q T 2 R C a H g z T H Z O a 2 9 3 W T N j N F p Q a j Z C S H N C L 2 F X e l R 0 c E Y 1 W k Z j L 0 M 1 N l c 0 M D B T M V E 4 M 0 p 3 c E J 4 R T h R O D h y M 0 Z 0 R z l k a V h i W U E x V z d I Y 0 1 Y W W l o c z V I V m p Y T G t V d E t r V F h w Z 0 9 h b G 5 I b j k 2 Q 3 N G c H p w Y V R q U 2 p 1 R k l P N D R 1 c m k y N m p 0 M n h y b H g w Z n R j R G h 0 R V R R V m V 6 W H c 3 U W R l a U N m W D h T K 2 0 2 O W F y V G Z x b l R w M 0 F x K 1 c 4 M n V 4 R l M 2 Z G 9 x c H M z R 0 Z F R U l J S V l R U V F n Z 2 h S T U 1 o S V p p b 2 x O R l V m a z h 3 V i 9 B V k V P R G p E c 0 V L Q z B 0 c l B B U U R H R D I 4 Q j U 5 L z Q v c l F m T T N 2 Z X l R R X F 3 Z V J F U 0 Z N d j J F R T A y O F l 3 Y U V q c D l p d 0 p a b U 5 X L 1 p 6 S 0 9 X V V I 3 d G p K e k k 1 Z G l L V D J Y U F d F Q m 9 T U U p k T 0 1 Y V H B G R X Z Y K 0 Z p a W 0 0 Y l Y w K 3 p y a j M z L 1 h 2 V D l C d G R v b j J w a E F i W U 5 h M n E w V D N 6 O X F n L 0 J i R l p Y c 0 d U e V F k Z m w 0 b 0 1 S d F N B Z j I r O H J M K 3 B h V F d R V D d 4 Q k 1 x M E 1 0 T G N H M k p R R n R z N V p v M j N 1 R 2 p t c j J H Y 3 p m e l V J e G 1 s Q 0 N R d 0 J 3 b k R q c X V q U 3 V i Z l d E T 2 h 6 W U 5 x d 0 Z r d y t H Q W N O Y 2 g x S U 8 0 a n l l N m o y L 3 F H Z 2 N o L 1 p o b n Z P b G Q x Q 2 8 w N k 1 m T 0 J 3 c 0 Z z e m Z 6 O E t a b T Q y Y W 0 0 M W F Y R z Z Q U G E w V 1 J h T 2 d i Z E 1 C N j V x b G 9 O R 0 N U b H Y 1 M 0 9 4 M m N E b 3 h E Q j l i O H l G W X h 5 N 1 l 0 b T Z v M H h D c 2 N Z U 3 J 5 a T R q S X h j a 0 J C T k N D Q 0 d F R U V J S U l Z U V F 0 V U J D T U Z F c F U 3 b m x F R z A y Q i t B S 3 d j N 3 R D M V Z R V k Z v c j Q 0 N G E z d D B k Z 2 0 z Z G N a R E N v b E l D L 0 g x c V p T e F J 2 Z G F 0 b X R D N l Z S T 2 0 z e k N D N 0 5 4 Q 0 5 t e E 9 a c 1 B t Z m V 4 T V B P S i t Y U U J r N X h h e W V 0 M G V W c S 9 i Q T B C S X N E O W R P O G J R c F h N c n V z V E g w R H c 2 d k w 0 Z V F w M X g 3 R S 9 D N T g 0 S G E 3 U l B U Z k 1 Z L 0 Y 5 N n I r c H h U e D Z q O V A y W m F G d T N 4 K 2 Z X Q j Z y d n R O d 3 F w d m F r W F R o U 0 R u b z F V U X Z 5 d 0 d w R k N Z M 0 F z d X p u O D V x c m N j U T Q 4 U E h 6 b n Y 4 c k g 1 e l g 5 V 3 B 4 R W R Z V m k 3 Q n Q v a D J N S n Z S b l E 2 Z y 9 N a z J a V H Z H e E Z N d y 9 m W X R m M i 9 o e U h h a V V 6 d j R J S E E 1 O G J y M 2 Z Y Z m x s V D N h O U p u W H R x N i 9 T c y s v Y W d s c V l q M k h F Z U R D N W Z 1 N D Q 5 d T F 4 a F Z R R 2 c v Y 0 Z C Z 1 B P d k d 3 c 3 l 4 Z V U 2 O F F C Q m 9 N c k J E T W F V U z F t R k p N U G 1 n N W R z Z S 9 a a G l Z O E V 0 U F U y O U Z F T k F h T k Z y W F E 5 V E 5 W M z N j d 3 h r b l R L c D J i W m M 0 W D J M W W t W U H N Z T G 9 h M l E y Z k 1 Y M z l T S z M x W H B u R 2 t L N l E 4 b l p G V H A r T U t J W V F R U W d n a G h C Q k N p S V p E U W p C U k p i M W V o O D F t Q j h C c 3 N S T G d W N 1 p m V E d G a F N h M k 1 H U k V X U k 5 2 V z B S d z R s S W J U c W Z M Y i t r V E d q K z V k S z J P S k N 4 T W F F c 0 J W V i 9 i a H F p d j d Z T F p Z M m J i c k 1 C c z J K N 0 4 1 N n d I e U N v b z k y d W J t R m J F b U l a R T F D W W t B Q l B y N z B M W j F O T z N h T k t O Z G 0 y Z z Z 0 R z F P W U 1 C Z l o v O G g r N E Z r Z E Q z N j F I e k h p Z 0 p H W T V W T k h Q d G N J W S s r N z V C c T I z c G R l M 2 g v b F p W Y W F u W W 1 0 d C t X b j F k Z m h n S E R V Z j R R Z 3 F F b z F W Y 3 Q y Z T N Z R W x a a F d i a 1 l M R 2 I w Z l F a a H V Q S W F G U C t B a X R 2 N y t 1 R n o y L z J 1 L 2 J v M D V T c W 5 G Q V h q a E 9 2 Q l h J c W 1 X V X Z Y T W F j V F I v S X U w T 2 1 3 T E Z 0 U V l Y Z T Y x d T N S O W V n S H F 1 c G F l d E x r Z z J I S V N N O U d X a D M r T D c 5 Z j l l T T R 5 N 0 p v a m l 2 S U 8 4 d G 5 4 c V B 1 M j h X S D k 2 S D Q r Y U 5 w M 1 B T O C t x b 3 J p b G F M d G t z U D d B Z j N v M n Z U c n M 3 R z d k e X h K Y n N T V T V o Z V p 5 T U t J W V F R U W d n a G h C Q k N p S V p F U W p C U k p h T l I 3 d z d C c k J Z Y k F R R m x G V m 1 G U m J V V G d n R U 1 I O V N a Q T R m U 0 F O Z V N p Q k t D W F g 1 T V J n T U Q r M 1 J n W U o 4 T 3 F L c E s 2 c k V N Z H U x T l p m Z W V J K 3 h P U 3 F Y d 0 Q 1 V 0 N C V V d s Y k 4 x N W l L M D d E N 2 1 Q U l l Z S D A 3 W j F V O X E x Y V U 2 N z F 0 R z B q V 3 V L e V Z S Q n R j M m Z n R E 1 q M 1 J Y S z F E V l Z 4 Y l p 6 Q z B w Q U l M c U 9 G N z k w c U 8 v R F Q 2 T T B 1 c m h x U G V 1 U 3 V k V l d L S 2 0 1 M l N n a G 9 W N 0 g 3 Y n U y W X Z s b E h t c E 9 G d H E 0 O W h n b l h v O G 1 L a H B V d G N K K 0 x B d C 9 3 S m w y e k 9 P W U 0 r T V U y R 3 l V d m o r e j d P Q 2 F w W m l t M 2 8 3 a j F B b l U 0 a U l V L 3 d B Y 1 J 3 N l V 6 Y W V r Q 0 N 3 V 2 x N Q W d O R 2 Z u W m Q r K 0 V X Z D Z H b 1 l y c n d Z Z l A r e m J O c U N K Y k h L K 1 Q 4 T 2 Z u a V l 3 Q 0 d k b U 9 0 U m h D T l k 0 T W 9 U Z G l V Z n J i R H d o a E J C Q 0 N D R 0 V F R U l J M G J C S U N D Y X F a R F R v T 0 x l R G p k b H F K N 0 R j c 2 9 R R m h i V 3 p I Q 0 x B R l V P N j h z R m 5 2 d 0 N 3 S 3 p H R j N M d 2 l R b 0 p y Z n Y 4 e F V U T V V S U 0 c y W l d O a V d 6 W m 0 w d m g r W H F I W W 5 x V F V D c G Z Q e k R p V F I 4 Y V p Q T l p 0 U 0 h J Z m k 0 d 0 l v V V Y w T 0 0 y a n c y b l J Q S U p t V F N O b z B U e k M 0 N 1 Y z T 1 Z J T E M x Q W l v b X F u Y z Z 1 R m 9 2 L z d X e F h u c m F B b 0 Z Q M n I r c V V Z Z F I y N l l M c n B i c S 9 q a W 8 4 Z m l 0 O U Z 2 c 2 N x c V B S U 3 M 4 O V E v T i 9 u M E h m d m g 3 N 3 Z Z R X J l Z X h W Z H g 2 N l l K d D h D U n B P N 2 5 Y b j J S e W l C U V p o d X Z k O G Q 0 d G t U Z D J C Z C t q T 2 0 2 Z m R o W G I 0 Q W U v S n U v S j Z l a W V M b m o 2 S T N l R l M 3 c V h t N X J u M j J L c X F Z V X h S c 3 Z 5 M E R 3 U G Y r S j F I Q 0 k 4 d k c v V z R X O X U w Y j h Y M z R H W l N n R U x C W n N m e j Z F M H B B R U l i Q k k x R 0 x D a k h Q b T Q y b V V S a m E 5 c D F B Z F d K Y n U r e T h u Z z d u a V h L a G p 0 W H F X b H J 5 S E l m R G R T d 3 I w M 1 Z m c n d l T n h u W H F l Q X J X W D M r c X R G L 0 h I O E s v b X F Z R U J x T m 1 u N m 5 W T W Y 2 b 2 N V U U l 5 e k 4 z M X V t W V F n Z 2 h o Q k J D Q 0 N H R U V L T G h r Q k J N V k 1 s W W J s O H d x O F h x c 1 R m W E h 5 d D l h b E p J c 0 Q r Z D Q y U F l r N V F L d 0 9 y Z m R u S H R 4 S U c x T n A 2 b 1 d S V 0 Z Z a W Z U Y z l o L z Z B U U h E c D d n d 0 9 H V E h F c E p 4 M n E x Z V Y y Y m t a b E x S b V l 1 V z N a N D d s T V Z G T 2 h M O C t o d 2 1 r Z E g w S 0 p a Q k 0 y a k k y Z 2 V I V V p F Z U R D S 2 9 u a j F V O W Z V d 2 t J M H J k c l d V d W V B M V l v b U t o c G R s N T d 1 d z d h R V Z h R F R v e D g r M k x O N W F R b T I z N W F q Y m R N Q m J X d 2 I 5 M 0 h y M H A v Q j V 2 M m M x O D Z j V l Z m W V k 3 Z W h h Z H d F Z m J m Z T J M W W t V S H c 4 R l o r Y j d p N W J y a E R R d G 1 q b E N z Q l V G Z X Z 5 a F Z o W E x B S 1 R E M n B 1 d G 1 1 K 1 Z x d T d y V 0 h N T m U 3 Y m p p T U h L U D N 5 N 0 J L R m V q M j Z O d k h v T 3 Z k d 2 h W c U E 0 O U E r S E t t S F h k T X B L U z Y v R l J w c W Z p N W 9 0 T z d x U G V 1 N m x h a j V 1 U m p H V E h M d F R i W n V C Z G l z R 0 N k Y 2 g r U H d m b k E 2 U G Z m O X F z c l p Q Y 0 V B S E l m M 1 V m c l p P e D Z u S F F W N U Z M L 3 l G Q U N h b G 5 I N F R M O F h B T 2 V w T k t 5 W j Z W W D B h e i s v O F M r U 0 V o a U U 4 K 2 l S V 2 g z a m o v d 3 Y 4 M 0 J i Q 0 N H R U V F S U l J W V F R U X Z 5 N V N R Z 2 1 x b V E w b E Z W N F d L e D J B Z 0 x L O X Z 1 c H p S Q U 1 Z U G p n T G 1 V a F d F S 2 l o R 0 I v W W 9 x a U V O M G t s T 2 d t b 1 l 3 W T B o V U F w O U 5 K N n Z F T U R o e E t Z L y 9 C T k E 0 Y 1 N p U G x X Q V p P c D d Q Q 1 B 2 S U x T a 2 h N U G t a a X N t Y z F q R j Z 2 S l N 3 M G t Q R F F J Q 0 x D Z 2 d r U E N 5 S T h Q S m l J c 0 V E Q 3 c 0 S U p E d z B p S 0 x E M j l 4 N X p G a G F n R H d 5 c T F U R T B V V T B 4 a k J q d n Z t L 2 Z 1 U V Y 4 Z k Q y T 0 F h Z z V X Y T R R T E s 0 Z G h 1 R m o z Y 2 V 0 U z M r d W Z o Q z d E V 3 N s Z T J l V n A r O D d C Q 1 g w U E p k U D F P a 3 h Y b m N y M n B n N H p I T m 5 V L 0 x 1 Z n p C Z U 1 3 M T k z M 0 x o b m N W T T Z U Z W Y 0 R W p l a l J J Z W l j O X R E N k t K Y U l 4 d H d 4 c n Y v b F F W M i 9 v M V d C W i t q N 1 p G S z l E c G N C d z V n S F h s W W l 3 c k Z 1 R n p 3 e D F v M j N U Q V B I K z I r e E p u V G h h Y U Z y R m w 5 M 0 9 6 V V l K R F h C V m t u R j B l R W J E K 0 9 o L 3 J y L 0 1 C M E x i c m h M W n R S M W N J Z G d G N 2 d 0 b D N i O E 9 S N m d w e E 5 j M W l N T j E 2 U H d D T 2 8 w Z X d y V j J L c G t s e k R L T 3 V B a 0 R 4 T G Z 1 W n F 1 O D d H T 0 9 r Y V p Y M m E 1 b n p S Y l h M V G w 0 S 1 R X Q V F 0 c 0 t D V 3 V 1 L 0 l x M W l H O D V 5 a z B J S U l Z U V F R Z 2 d o a E J D a T d r a 0 l K c X B r T k p Z T H d T e T J Q e X l I V 0 h 0 N 2 d n R U 1 I Z G l K d H o 5 Y W d O T 3 B z d i 9 n Q 1 R L e j h v a 0 l x O T J R U W R R Z G p V W k R x N V p S d E d v W n h k a V J 2 Z H p I a j U 3 S T V G U j Z O a W x I V D V O M j h n e k g w N 0 k 0 Y 1 N x V G t o S n J o Z j N Z Y k E 3 U 1 Q r Z V N m a n E z e X Z H a U d v Y 1 F I a H B F Z 0 w 4 d i 9 2 N G 0 v U D E 4 Q 0 F 6 d 3 h k L 1 A 1 K 3 g 5 R X d I K 1 B 2 a j d 1 Y z Z I a G d S Y z B P T l J p d 3 B S Q X Y 0 Q 3 I w K 2 J E Z X V h c G R V M j A 3 Y n J o U F o 4 U T d D e m R M M E c 0 a H Z l b U 5 K d l A w W G J K T n J 6 c E t x a T V 1 V 2 c 2 O V F k M D l U Y l B a W k 1 M T S t a b V k 1 b D d 0 Y z R V Z z Z p Y m Q 4 W m 4 x d n V 3 Z n p 0 c D Z E V D R m d n d N N V I r O W c 2 b H M 5 N U d Q M 1 E w Q V B x Q l Y y Q k x X S V h q N U h G M D N j N 3 V M V 2 d 4 b z J h Z l F k d S t z N 3 R m d z V C U j Z P S z d v d m d I W V A z M U o r e E p 1 e k Z O b k Z v M j h B V V V H K 3 E 2 O U h S W D d K W G Z x O D F 4 T V B u c 3 N R Q 3 Y v Z H Y 4 W C 8 r M D J u N k 4 x O T J L O G J w Y n o z O G l G M G d K R E V J d H F 0 c 1 F i U D J H d l h V N m 5 o Q k N D Q 0 d F R U V J S U l Z U m 9 X Q 1 F F R T F V c V h 3 b G 1 0 Z G 5 3 O X k v N 1 l M c X d x S F p E c 0 F C L 0 g z c D J h O D J X N 2 E 2 S 2 l w V n J k M 0 x q N U t H M U 9 x Y W 9 m e T J i U m R D e V d R V D l l N 2 Y z T 0 o 2 Z F c 4 a U p 0 Q 3 l P c D d s Q 3 N 0 V G p H W n h J T z B Q R 2 1 i e E t l d k o w U G t G W l p V d 2 1 Q W H F k R H A x V 2 k w N n Z S Y W Z W b 3 R W c D B H d T E 2 S F N 1 U H k v N T V x S U V C b D V V L z V k Q 3 p j L z E y c X R L T F M y K z V I N T F Q Z n R q d X N h N 0 t z b T I 2 V G N z a S t a Y 2 R M K 2 F s b k g 0 U G Z r U 2 F 2 R W Y 1 b W c w N F h Q b k l 5 a F Z W T k 9 w U l l X V X Z Q R U N P T 3 d Z U m s v R W N N V T Q 5 M z V h Q U V x a k 1 I d 2 Z l T k s x U k t M Z G p 1 O G R E N k V F a D J K U D N J S H p l S X E 3 b m V Q a 2 N R Q z A 1 U 3 J E b E 1 C Z 3 R J S E J P T l B U c 0 8 v Z G l Y N 3 d L U G N l W X F y R E F S b 3 Q 5 a j N i T V g 4 L z Y 3 d 2 Z x O D h k R D Z N O X Q w U 2 1 x b U x m d T d Q c z l 2 Y U 4 2 T H I z Q l p 1 M T Z 2 M 2 V L c U x S N H Y v a U 8 5 V z N 1 M E J L W U J C c V F Y N k 4 5 M X V S d 3 l u c D d O N m J 5 d n h G R y t u Z n A z M z F G d 2 d o a E J C Q 0 N D R 0 V F R U l J Y 1 J F a 0 J C T l Z N a H J M W G l K b X M 0 M 0 F n T E p s N V d w N 0 9 V U n d M W W w 0 T G d S Y n Z X N l B o R 0 F O V 0 d o S U F L R W h B W F R 0 R k 9 O e D N H N T N j Q 1 k 3 b n p O W k J a e k p 5 a W N 6 S z U r c 3 J E d 3 l z L 0 k 1 Y y 9 a U F h z R 2 x o V U p t c 3 c w e l Z l K 2 x w W G E 1 c E N F d W 1 w c V g 0 N z F Y b F h y c C 9 T b 2 F E U m l O M 2 l l M G w v W n J R e T B x e F B y c m Z H e m J O K 0 w 3 e U x Q d T Q 1 Y k Z j N 0 h 2 M m 9 M c D J w d l F k c W o 0 e V Z U O E F 6 Q 0 9 1 e F p 0 a T F n M H p X T E E 2 Y V I w M W x 0 b 1 c 3 V E M 3 N W 9 i W F k x T V B 2 a m M r W W h y b W N P e k F a b T J a U 3 R Y Q U d V d U J a T V B q Z 0 5 K c n V Q T l l 6 M E h V R l h N O D J h a k J B U m l I R F d o N 0 x q Z E R q b 2 R P Q n h n d F d J W W N 3 M k t W b 2 Z s M S 9 u b z R y d W h i U j Z E N C t o a D d B Z V N N S T Z l a U R N L 0 Y 5 d n Z L M T N 0 e j N J Y z J J d G F t Q T l H R T Q 3 V X d 6 Z 0 9 K c U 0 v b m 9 w e H d u V V l C b z M w Z X F 6 M n c v d H h I a n V D c m t j L 0 5 N R 0 5 Q R S t X Q y 8 1 c X c 1 a E p 6 M V c 0 W D E 5 d G l J d 0 k 0 U i t Q V H F t V H N Z U V F R Z 2 d o a E J C Q 0 N D R k V 3 e U 1 o b U t p U z B X a H c z N 1 p Z Y l l T R m x s V n B G Q l R X Z m d n M m 9 I Y z h C c 1 B Q V 0 s w M l V v K 2 R K d V h Z Y V d K Y k 5 L N z F j Y 1 d m a D A 2 b k p T c X l F V k d S a m F w c 2 R 6 S T l o K 3 l j Q W d v S 2 l 5 a 3 N L c V d 3 e U V 4 e G N T b U Z o U 1 V V R n B k U 1 Z H U 2 1 x T m h N W V h F S l J Z V m 1 j d k 9 M T G 1 n Z V p w M l J 3 S U l D b F B D S 2 w v R 3 J M W m 9 X c m Z C O T R F b V B Z M n B P R n N V d l A x b k p G Z l h F Y n N P M l l T M l c 1 U X Z C W E l x M l h T Y 1 V Y Z G 1 2 S U U x N E J H c E p N Y V d m d l l P d W M w K 0 1 r N m F o K 0 h z d l N h a 2 Z l R V Z a b H p z M j R k a V h p T F p s S E V w Z 2 N G a 2 p y Z G J q R 2 0 y Y m V P e T d 0 M k Z Q M m 9 X d V J 6 L 3 N T Y n Z B Y U V R Y j I 5 c W p u Z T M z b F R p U E h z W j B 5 N z F s Q W F E Z G p s c G F q R 0 l x V 3 d y V 0 1 I Q U V H S T F Z b G k 5 Q T J 6 W W V m W j l C a 0 t E S G 5 u S V E v Z E R S T 0 U 4 Y 2 R Z V m c 1 V m c z c k V V Y j I 4 Y T F O M W x F W X h T a k N k d j Y x V 2 p D S W p D T X V j Y j c r V m 9 5 R i t 1 e E k r a j d E a 1 l i M D l y N 2 Z D M V F D L 0 p S Q W 9 P W U 5 M R U h 5 Y 2 x I Y T N V c 2 k 5 V k d W b F l C R 1 p t N X J O K 1 l 6 T 2 d S M 1 d 0 M V B D R 0 V F R U l J S V l R U V F n a l J N R W t J S n F w a z F K Z G J E d E Z x S X p D d 3 J C S 3 N 0 d m N F Q S 9 E M U 5 U Q 3 d i d 2 R X c j l z T n d N S m Z O L 1 B J U F J O c m Z W e n g x O U 0 w c W h G T m 8 2 b 0 9 5 a X B p c 2 R p d 0 8 1 e l k 3 U T d z R G d k M m 1 4 M j d R e j E 3 M y s 3 N n I 5 M k J h Z l Z Q c m t x Z j h J a G F t U D J m b U 5 P Q m J l T m F y Q 3 N X b 3 h i a 2 9 Z b U 1 3 b m p 6 U F d q Y n h u c z A w L 2 N k Z 2 p h M k x l W n Z Q O E c r W n h 1 T 0 k v c 3 h Y b n V U V j N k R n p 6 d 0 l O c H U 3 Y n d E c j h v V l l s e S 9 5 N 0 s v L 1 V J e G 4 5 L 1 R T Z G V 5 R 1 p m N X N y Q n Z X b 0 F t T H h I b j Z w R 3 Q v T U Y z W n p 6 Z G 5 a a n F X e F h O Q l V i Q 3 V X b 0 p s N F E r b 1 J R W G 9 l d z F F T F N 5 c 0 1 K Q T c 3 N m Z n M U F r Y 3 l i c 3 h U c G 1 P Z G V W a U F F e l g z M D V 4 Z W h x M k h a d l J E e G d H R 2 0 w M X Z k U S t 0 U 0 F m e F Q r U X U 2 Y V B x c k 1 4 Y j d 4 d E p s O S t 1 M H B D T U N H R U V F S U l J W V F R U W d o U k t 5 U U V F M V V 5 b X N w Z U l o Y X J u W k F n Z i 9 m O W 9 x S l N W R l Z G V V p S Y W 5 j T z R V Y j N j S W R p S z F U d T U v N D V 4 N l B Y e T B o V j F 3 M m p V V T h H a W d G N 0 1 1 e H J o T E 1 p b n p x T U 1 t e F Z u W n J y S E l U W C 8 v U F p K c T R y a n h G R 3 N T K 1 o 2 S H o r N 2 4 5 W j V V O E c y W V M y c T F Z S n h 3 d l h v Q n c 2 d k 5 Q R F J S R F R H O T h H b n N D N W J n S F h O c j l q V 3 J 3 R 2 p a M l d k W W Z n W W N E c X g 3 O T Z H T X o w T i 9 Z R G h L Q U Z s Z T d F N X M 3 T 3 d i M D N 3 c U 5 4 U y 9 Q e l J k Z W l D U F h F S D V q b G Z B S 0 R 2 M m Q r a l g 4 W F h E e V V v R 0 U x d 0 N F c G d N R X B z R z V T Q V F I U n Q 0 a W 4 5 N G o y M E x W c V Z q W E h t T k J n T W 9 J S m F t S T h 6 T X g y M X F B Q 2 N U c H l a N l R o e n N 6 M z Z 0 d n c 2 S D B 3 K z Z M d j F j W W R n R 0 k z N D N 2 a 0 l T a 0 F R e m h O S G N a d z Q 1 b k h O d W V m W m 5 y Z 0 Q 1 O G t U S H V l M H N h M 1 J O R 2 x X N l Z O K 3 N a d 0 Y r V 2 d D N m 5 a Z n U v d n V I c z l 6 T D g 2 d T B 6 R 0 Z F R U l J S V l R U V F n Z 2 h S T U 1 o U 1 l L b 2 t 0 R l F W a W x o T V Z 2 U j Y 3 V V l q W G 9 z R m x j b F J s N S t F U 0 h C R j E 4 a G N U N j Z k b 2 9 s T W p 5 W W p E T j V t Q z F X V n Y r K 2 g 5 S E R w V 3 B B W E Y 2 V W d B R F V 3 b 0 k 2 S D l k N T h q Z 2 x N L z l W O C 8 y b X A y R k 5 U N 3 Y w a n J S Y W Z L Y m Z C e V l U a X I 5 b n d L S V d G Y n B 1 N k E w Z T d R M W p K N k Z 0 M 3 d s T l J C U 1 d z N k h W T 1 l i a F k z R m 1 w b U 5 k c 1 J o d C s 4 N F l 6 K z B G Z G x i c H g v O E R n e E g 5 Z 0 9 G Z T E 5 a 1 R k K 0 R N T 0 l X b W F Y T z B i V H Q 2 b k Z m O E E v R j c r b F h 2 K 1 p 0 T F V m T n k w S l F M e l V y Z W Z N R j k y N 3 I w W j Z 4 T G Z 5 N D c 5 N G U v Q y 9 2 Z W 5 U a j J K V 0 s 0 W X B 3 c k 9 D c y 9 a b W k 0 d T Q x M X p W T H Z z U U h i d W h W Z X g 0 d 1 R y c S t W R U V 3 d H l Q Y 0 l G T 3 R D Y 1 p H N V R z Y 1 R R Z 2 d o a E J C Q 0 N D R 0 V F Q T J M a E d D a V N o N G h t T T B P U U Z D Q U w 1 b V d m Q U R 5 Q z B w c V B R U U R 1 R 3 B N W H o 3 O X l 2 V W g 4 W k p s V 3 l V R U U 1 Y 2 R K U 0 F R d G V E U 0 s 3 Q X V s S 1 p 4 R T R 6 W F R Q T T R w a G J r W S 8 3 b T Q w d n F W O W V 6 U D Z Z L z l P d W g z R k t w M V Z I Q 3 l w Y U l O S C 8 r T G h n T U t F W V R q c U 5 I Q U 5 C V 0 V P a F V 0 U S t X Y l V z Q 0 9 P d z R N O U 9 4 Y m Z 3 T m Z h L y t v T k 5 q W G J V R X g 4 R m t E R 0 1 u Z V M x Z n F B U 0 Z 1 U G I 1 c 2 x q U U 5 t M S s z b k 4 z c E I 1 e X p h Z D V E S 3 J G Q W 9 E d n c w K 0 Q z a 0 R K b X k 5 a X V H S X N 1 a z d k c 2 U v Y 2 p I W D l H b n d m Z U J M b j Z W T 1 l a M z k w d G d N S C t Q a G h H R k w 1 R W 9 P R 0 s 2 L 0 d N T 0 l x a j J P V 1 p U O W p X N 2 N D b n h t U G V s U 2 h B Y U N y b l Y v Z G F r R W V T b U R k a G 1 D b k 0 z T H F k R H d o a E J C Q 0 N D R 0 V F R U l J M G J C S U N D Y X F a R F N X Q z h I T 1 Z u O E Z C Z n V S b V h V d U J D d X V r M 2 1 N S G R t V F d W O H Z R M V Z W a 3 Z Z Z k k r M W t G d E Z O d y t w a 2 J D S E 9 o e E x a R 0 V m U 2 5 y b 2 Y y T 1 N M d G x W Y m o w T n F U d G J G O T Z m V m 9 v d n Z p c l p a U z F k b 1 Z N T W N H Z W 1 v V 1 J s b F k z W H F q c j c v c 0 F 2 c X d 6 a C t D c m 9 P W G J B d V g 0 a G w z d G R Z b H k x Q T I 3 b z k 5 c D J i M F h Y c G l X S F l H T T h M c k J a S 3 Y z Z 1 h M Q l p R R k d 4 Y k V 0 Q T B i b 3 A r O E V o M 0 V 6 V S 9 G M m R H T 3 M 2 c 0 R K e G 5 N b k N l T 1 k w e j h 6 U n F i a l p v T k d o a j R y R H Z U d 0 p B R T l I R T l k e G 9 G S l R B W U R T T m 0 2 S U V C S U 5 H Z z Z a e D A 3 S T l 5 d 0 J k e D Y 2 W U 5 C c n c 5 Y X Y 4 Q V d s M X J q L 2 x L T n F 6 U z B i c T l i W H k 5 M U F S W j M 0 Z S t w Y X h k V E x X T 1 V W R n B Y V T Z u a E J D Q 0 N H R U V F S U l J W V J v V 0 N R R U U x V X F I N E p a c l d k R H N J Q 3 l E M 1 B 6 O D B 2 c V p C N U J n Y j R N N k 5 P Z W h F M 0 p B Q 3 h h d W 9 W N z d 4 a G J K M k 1 M Y 1 Q 3 M G J l T 3 h m R D B M O V l i Y m E z M m Z 2 R n B s T U d L N j d Z R m E 2 O T d 2 a W V m Q l l R Z W 5 F d 3 h H M E d n d X F o O X R i Q n Q 4 N 2 5 r Y z I 2 W j F X T 1 o r a F g z b l p n Q V V 2 d 0 J Y U l Z O U W l L d W h 4 V U x w c k x k d 0 h r O U Z G O T h W L 2 V D U m x I N 3 l C c G F G U D R C T z V 3 N 2 d y Q 3 N X W W R 1 M H p u V 0 5 5 U W R 0 Z E V 0 M G J l S 3 h i Z m 9 O Y l Z 3 N z h L a 2 l 4 S 3 B 5 b 2 p w M G 5 T N y 9 5 b F h W N G N D e F p 3 Y y t r M i t z d m 5 F T k 9 w e W F U d W V P T G V 0 M F R D R 0 V F R U l J S V l R U V F n a l J j R W d J S n F y a 1 l 5 c m J 3 N m J V Y k F V Z 0 t M Q m N D R l p Z T n l F W X d M a F J 2 Z D B o M l B J M U 8 3 a H I r b W g w T 2 0 y Z G p T O U V k Y l R 0 T y t K S T J v T 3 V Z N W R h N m Q r K 2 F 5 d E Z l M 2 V X S F R o Y m N W V D A x S D J l R F Z Y W G Y 2 e k x G b U J k d W J o V z V s S 2 V N e m Z i Z F V O d j h E c m 5 P S E l B O D V m d l g z V G Z q a E 9 w M 2 d k V k Z l Z U p v M W g v V z Q 1 O X p 6 Y l F h d E V Q d k F K S H l p R n N H O V p n M j d 3 T 2 4 3 d i t o a V k w b k 5 M U D N z R 1 p u b 1 k y c m o y b W 0 r O E J u U T d U d E J t W X Y v b 0 F 5 L 3 h 2 Y 0 J 6 Y W g z S H l M Z W g 3 R F V E V E x B W n R 5 M V p v S X F K Q V V i R D g 5 S z N y W W Z V Z G N r R n p W d T J 1 c F d N N W p 6 R F V 0 b j Q x Y W t H K z E z R j d p b X N a U n R 1 b W R U a j I 3 L 1 U 2 c n d t T F F O Z H J 3 Q V h O c X l x T 3 B O M W 8 y M 2 V z d m 1 F T n k 4 a k 1 w M H N u Q 2 N H R U V F S U l J W V F R U W d n a F J P M l F F R X h V e V Z T d U V z e n N E c 0 Y 4 M 2 N m c W F q b E V n R j d k V z l N b 0 p J Q 2 M z R U l L Q 2 t 0 S T J K V E U w S U d k N j J 4 O E l h c W p h e G V Q U F d s W H J Z V m d t c 2 d t N k x y M H Z P a n J y V X Q v d n Z S S j J H M l U v T z k 1 O F B G Q j B S d F J M Y V U 0 V H h 4 R k N R c E J D U 2 k z b j V T a W d N R 0 F X b H l J L 1 l C M 2 l I T 1 U w W k 8 y Q U F B Z 0 F F b E V R V l R l e W k w d H F C W V Z Z R j I 2 Q U h 2 e U x s Z H d w Q 2 p v d X Z U R U 9 Q c H F s U E J J M S 9 S M m I 4 V y t l e n R x U 1 J I R l g 3 d 0 g 1 b E o w b m J w a n V 1 R U 8 5 M T V h d W s 3 Z E 1 k M X l M K 2 J 2 W j J G U D N B R 0 F h Z n A 5 Y U 1 y d H Z l W E 1 T T W U y Z m p X Y X h r M H F y Z V R T Z G U 2 S k p q U W N B R T N U W n V o Y X R j V z Z j a k d P d y 9 0 Z F Q w R l Z T e U N l Z T N n N 0 5 1 R k 1 U N n Y 0 c E 1 H Q V B Y R j d o Y W U w c m R y V m F B a G 1 U O X F O c m w x O G p m V j N 2 a k l 5 Y z J r Y z B h M 0 9 4 e F Z D Q 0 N H R U V F S U l J W V F R R F l P R V l L S k t S a 0 5 a W l l m W j Z x c H V L R j h K V m x D S G x X Q 0 t v a k I r Z E M r K y t u N D F B R X V X Y j V N U V R G e F d k T z N p c 1 N 5 c n Z j b 3 J U V l J U R E N Q R 1 g v V D F O U k t D N m Z R b y 9 n R T Q 4 M 0 p R b l U 1 U U Z M U 3 Q y b U l j Z T Y x S E 1 5 V T B I U C t Y T D c 0 Q z d C e n o 1 K z l p V D l y b D Z 0 U F h E L 3 Z C S k R D Y U 1 J d 1 l o T D d Q S U p T U V V N L 3 B k Z W 1 G c m t z d k h D a 0 h 3 Z W 5 F T 0 g 0 e S t x R l h l a i t N V H Q z e G p X e U M r Y n R a R 0 1 k U D l q c X Z p W X h D M T d F Y m h t R l h W c n B r b z J u c T d l N 2 I y c G p X Q U p S K y t p Y U t U b y t 1 V z I 4 M F R a c F Y r L 2 g 4 S D N 5 c T J q W j F 3 W j Y w Q i t P V k U r c D B 6 R j J K c m l x L 0 x w M W J W Z E 5 T Q 0 N H R U V F S U l J W V F R U W 9 p T E l 5 R 1 l x S k t w M 0 h L S U Z z d l p T c k N B c 2 t x d 3 Z Q e T Z x d 1 F E R 0 g 5 b E g z Y 0 l 0 b V A z W V R J e W M 0 b U 1 D S 2 5 U T 1 F o U k d j W F B I M D F v T 0 k 2 a k t X a G J 4 d F p j e D B Z a i 9 x O T h B T X J G N 1 o 5 M W p 2 L 3 J u M 3 A z U F h F c X h v b F R M N m d m b i 9 2 K 2 Z r b n p 1 Q k I v M 0 o v T T c 5 S G 5 3 T 1 J U N 1 h Y Y T J E Y j R Q Z j B x a X A 5 L 3 B X M D B F W T N 4 Z m Z q c H l z Z S s 1 V j Z Q Q U V 6 W H J U Z i s z W H B Y U G 1 a T W E v e G Z l c S 9 L Z W Z r O S 9 X c V Y 1 K 3 V E S S t V U W 1 z Z 2 9 G S i 9 x b j l l Y W x K R 1 J D M E R q a U 9 B N k h W Y 0 l J W V F R U W d n a G h C Q k N O Q n l Y O W 9 t c S t N c 3 p H c 3 R 5 V X J Q W n R T e F p Z R D B 0 a H d n U U d o S k F y K z Z 0 M 2 Z l W E x O O W F w K 0 1 M V V I x Z G 4 v N V l O L z F l Q 3 g z c l F T d D c 0 S j F Q Q U h a T 1 Z R S F l l Y W 1 r Q X V 5 d n h y W T V B W D J m L 2 5 V K z d 1 b U 1 I Q U F h U j h v W E d Z U V F R Z 2 d o a E J C Q 0 N D R k U 3 V 2 d Z b i 9 D S m k x W i t P V V N M M V J X Q 2 x W O E 9 N Y i t 3 Y m t N d 2 d I R W p l N 2 x 2 L z d w e U 8 w N m 5 X d W R 6 R U t J e W h x N D l j U j V M d 1 p t U l h 0 O V R F Y U p h a m x O c E 9 F K 2 V R T i s 1 N G 4 z U G F s T l J V U 2 w r d n N Z N k g x Y 0 l J W V F R U W d n a G h C Q k N O Q n d T Z 2 9 r c W 1 V e D Y 5 M j J 6 K 2 V 4 e W l P V X F 3 U X J 5 N j I 1 U H N I U D Y 5 V z V Q N E 5 r b E d Y T n l D O W 0 w Z F g r Z H o w R 0 l x a G h I a j h l e W V G N T l U M E 9 J Y W x t W H p N Y 3 d h b H k 5 a k g w N E 5 a M V d z V k g x T X J h N C 9 C V V V s R k J Z e G I 2 a k d X Z n l P S l d l T F Y r R X V R a V g y M 0 5 X V 2 1 v a E o 2 Z X d 2 c W N o a E J C Q 0 N D R 0 V F T 0 l 2 U 3 Z Z R U U x V X l H c 3 V G W U J a W E p W a H c r V X F 3 Z 3 J v U H d Y U T Z M V 0 5 H O U 9 D S G 4 x e E x 6 d j J 5 W W l 2 O S s 3 U 3 Y 4 M 2 t J V V J s Z H U z a X M 2 M W J q U 0 Q y T U 5 p Y X V 2 c W N q U k l V Y 1 J 3 N m l X a X p v M n N q U H o 4 d l Z V L y 8 r a 3 M x Y k Q v R G l z N 2 Z R c j N l N 0 d 1 b H o y Y 2 9 k e k h 4 e k x s Y 0 0 3 Y 3 B U a j E 5 M 1 N Y M X Q y T F N Q d l B 5 a U M 3 N n V Y Z H R v W W x 0 N k J x Q z V l W V h r N W h X N W o v L 3 o z M S 9 p W X p M d y t r d D N B T E J y e n h I Q 1 F v T 0 l i a G 9 H d 0 9 6 d l Z 2 U E w 4 b T N N L 2 Z x Z m h J U U V Y T k x q Y U V p T 0 h z d m d t U m U r N X I 0 N 3 g 5 R y 8 3 L 2 0 v O T F W V n B h a W 9 s S n p j S W 5 M e k N 2 S H o 5 Y U Y x W E J N Q T l p U 2 x 1 c G Z N c m 9 x U H l V Q 2 4 r S l p l e C t m T S 8 1 M n Z 2 b H Z O c X N V d n U 0 O G w 3 e n Z P Z z A 5 O F N P d T R K b n o 0 N W d O Z T E 5 U 0 h B d 2 Z U d U 8 v U j k y d D B U c W N 6 Y 3 B s M n g y d U V o U W J 5 d z V k U D F r a W Z R Z 2 d o a E J C Q 0 N D R T h T U W d t c W 1 R c U Y 0 S l p 6 b 1 Z n d 1 d Y N z d K Z 3 R W b X c y Q j N w O T N l N V Z O S E Z z W D N j S X R t b m J B Y k p 6 Q 3 d t V k Q 4 S E V a Y 1 E 0 Z W h 5 V 0 p m U H h m Z U R 2 O V Q w V k l T c G t X V E l m N D V n S j l U M k 5 l a k Z u L 2 p v K y t t d 3 B Z M G I x N V B H S E p 0 W D N k U D Y w d n Z s e E x m c 1 B u T G p n N i s 2 K y 9 V c X Z F T 3 c v c i 8 v S X N S T 1 p m U G p X L 1 l R R W U v N C t Q M 2 t x b T J k Z i t v Y l l s b z E 1 O D l V W k F P d z d t R V p j c X l n S n d D N l E z Z T d F N l Z U N T E 0 d G Z j O V d Z M 3 R 3 L 1 l 6 e D Z 2 W T R W Y T N h U 2 R q S 0 w 0 a E l M S m N W b U N v c E t L U 2 9 x c G F D d 2 x J S 0 N Z d k l M U 2 5 B N m 5 l N S t l b l p 2 e m F 2 U D N 3 Y k F 6 R G Z t a 1 g 0 N n A 5 c X h v N X V H O C t W S G Y r U D F 0 K 2 R 6 K 0 1 n c F B u e n I 4 Z 2 k z a E J C Q 0 N D R 0 V F R U w 4 d F V r S U p x c G t N c G J 0 Q 1 d h M n V K W k R W Q l F G U H o 4 Z m l v d E x B Y 2 p O T H l J a U x L a E 8 1 e F V a R V V M b i t C a j J K S 1 d p c W l x L 3 J 0 a k d U Z G N O c T l N N U N G R V Z i W X R Z T k p G T n N P O V B R d G N 1 d n I 2 b k k 0 U U g r N z Y 5 Y U p z M l E 5 d k 1 1 e X F q c m 5 U d E Z N d F g z N j J 1 d C 9 I R n B m d l B j O U 9 4 M n g z V n R z d k t M d U N q e j V l e W E 4 O F J t a 1 N G M H J s a n J G Z W J C K z R l e n o y U H Z N Y 0 x y L z d n c n Y 0 Q z E x T E 0 v L 2 Z 5 T j V o T W V w N T V Z a W 9 B d W J t R k h E M l d 3 Z F J y Q j l Y Y 2 c y a 2 c 0 b H B G O G R G Y j k v U G l h e i t 3 N k 5 j d E h E e H l p a m R m d V l 1 T m 0 v Z n p X M E l p R 2 8 z c j M z a i t m a V l D Q T M w S k R 3 d W t W V X h q Q X Z 4 O U N B e j B K V E R B b D h C Q U h 5 T E R R O X g 5 Z n Z E R 2 Z U a W R L a D k r O W d z Y n R 4 e m d 5 d y 8 v N W o 1 M z U 0 T n Y w N z F 6 S F B m Z E 5 S Y X Q x c l V L d T l W c X A v U T h L c 2 V F R U V J S U l Z U V F R b 2 l h S U N H W X F K S 1 B q O U Y 5 K z l 5 Z V l P R G F G K 3 h j Q 0 p h Z l g x e m 5 J U m p B d U 5 F O T J a T 1 V D c 0 N p c F p 1 N W N m S l F O Q n F s e n V j a F J H V k 1 W M D J p K 0 x Y b j B U e n d k e l F o a m V w N 0 9 r S U F v R 1 p u W V p u L 0 h Y N l B Q V j J 2 O C 9 E M z l 3 R m N 5 N E U x a m d 5 c H B y V z R I Q V d X M n l P M E l q Y W J u V G s v S m Z E d G 5 M V U E z R G w 5 T k p P d k h s a G g 5 W G p 6 W m h F O G Z P O U V B S S 9 m N V d h e m x a Q V F m e D U 3 Y U J K a F l Z R U E v T D R o Q 1 Z W V l F W S D R M U 0 h S c T Y r b 3 l F Y T B h Z D M w b 2 g v W F g x M U F n Q y 8 v K 2 I v c H Z Q d l J Z a 0 t D L 1 R F W T l E e j I 0 T l U 4 O X V E V i t Q c W F V Q l N G M 0 5 4 Q 1 B 2 O W 1 K V m V Q N j B 0 c 1 R O V j c 5 d 1 d j M 2 F k V n I 5 Z W h L Q X B C U V d Y T F p t c 1 V C Y j F C N j N G T U N D R 0 V F R U l J S V l T b 1 N 4 S 0 N p V 3 J w O V Z w c 0 5 0 Y z N 2 Y T F X R 3 d h R G 5 x Q U F Y M D Z s W n d O U V V G a G N M L 0 1 h M H I 4 V D c z N j h t T U t p V X J L e U M x a T d m Z y 9 E Q j N X c G w 3 a 0 l V U m 5 m Q i 8 5 T z h X d l A 0 L y 9 T b S 9 V O U Z T R U F L S D c 5 M y 9 q L z g 0 W D Z u Z 1 l E K 2 5 i Z y 9 V K 1 d z S D V U T X R k T 0 h G R G Y w e E V Y c W J q W W p N R 2 c 5 d 3 E y M W 0 5 T T V v T l p 2 N U I r T 2 9 l U n c 3 c H k x N j F q Q 0 E y d G V P b k N Y W W t w N 0 4 2 V D R y N y 8 1 V G N y e W N y S 1 I 2 Z l R z b U R K S n V M Y k 5 X Z n o x d j J j T 3 A z T j h N R m R X T G x t R n d E Z i 9 m a G J o Z j J O R 2 R X V H g x d k x N c G R W M F d n M F B I U n Y y W E t v Z m 4 0 K 0 h 1 Z U x p c z B z W D d X V F E w Z E 8 4 Z D U v N z B X a j B a e F h 2 N H A 4 R j B r S U l Z U V F R Z 2 d o e E d W R 1 F q Q l J M Y V B S Z 0 0 z b X F 2 b 3 l X O D Z H W U 9 X K z B a d G Z V R k l 2 O D l M c m R V e T Z x a j l m Z n J j S 2 d P L 2 5 y c E 1 R V E Z 4 M k Z K T U p u M X Z 1 b 3 V T Z G 1 m Z y t L U H V E a W Z w V j h 0 W i 8 4 T D N q U G p B W X F t O W N 5 e H B I a H R D N V k w d S s v R 1 l W W F R y R k V o Z G J k Y l Z K Z l N r b 0 t H S E J r a z J z M z V 6 T W l i U X M 3 S F l I a l N N Y k 1 Y W l V U N l p j T T l D a m F 1 b k F 3 V F R 1 Z S 9 S O V d z Y z E 0 Z D N Y N y t Y c j c x Y X p Z d l Z P O G d x S 2 l Z d U p Z c 2 J 0 W S t q W W 9 R V V d p N D B 2 d j E z S m 1 u V j d 5 T T B y b 2 5 G a 0 k 2 W m N Q W k J 4 V i 9 h c W R C N m 5 N M 0 w 1 N 0 9 z V m J O O T F t T 0 p p T T g y Y W h q R m h i Q i t 1 R 3 R 1 b n d 2 Y U h E c C 9 p c S s 5 W G t a a D B E S X Z G U n N z V 0 V V e W J N c l R T L 2 g w T 0 o 4 d F c 3 V 0 Q x Y j d z N W t w c E 9 V W k d a U m l I K z l P d m R q a n R 1 R 2 V X d T l n R l h T U F h M O G 0 x O D h z N k R Q U G Z T d D V T W X p U e n p 4 R l N h U l l j R H J p L 0 1 Q U H Z T Y k Z v M G o r Q 2 Q x K z Z o U S 9 2 b U 9 C e E 8 z d i 9 r R j d L e T g z b G d 4 b m p 1 L 2 R 0 N 2 p C M 1 Z r K 2 5 U U n B D U 2 V w b 1 Z a N E 1 0 Z 0 Z L e m x i e T h J Z 3 d H d m N m e G 5 0 M 2 l p S X d J S V d u L 2 N h N G E w N X Z i Y m h y c F B y Z m 8 x e T E 4 U G 5 z R k x 6 N T d D M T A 3 e F Z U e E 4 5 c H d s W l p h K 0 5 l T H M 3 b D J R b i 8 2 O V d s Z l p k d G 0 w Z U h j Z U 4 x U X Z 2 e G 1 K Y j h 1 M z E 3 c G E z U E Z t c D J j T 3 V Y N l V 0 V E J R e W R k c i s x d l Z y c l B G N W R Z T 0 h U a 3 B Q d F k 1 N D Z Y O W 5 k e k l h O V R n S E d U L 3 c r e j J j c m l I N T h q W V Z N e W M r Y j l U d H F w Y k N M Q 2 c 1 a D Y 3 V 0 R H a k 9 v S n d K S 2 x X L 2 x w O F V i U 1 R t W V J H T 2 p E c 0 V G Z H V I U D Z L U F Q 2 e X Y 5 W D Z a Z G x X L 2 w 1 e V N a T 3 B H V m h N a G 5 v M l R X T z I y O F p T V l J q N z h y d m 5 K e E N 2 d n A r T l J z M z d 5 T X Z 2 N W p 3 c 0 N E R 2 p l N 0 Y w R U d k S 3 U x L y s 4 N U R M R m 0 2 a m F U O X g 4 a k 5 L O E x I e D B q b m p p M j U 0 K 1 p S d E d 3 U m V a S F B v Q k J D Q 0 N H R U V F S T B Q Q k t D a V d x W m p I c U t p b H d o b U 1 W c 2 d 3 Q U l L d m N o U T M 1 Q i 9 W U 0 N B V n c 5 d m o v Z n p s M k x 6 Z W J n e U 5 G M D l 1 N D d S c 2 Y y T G V w d F B r S l V S T n N p Q m 4 z b m J w a S 8 v U X p U a m J m W D k z U k V B M l d l L 1 N u N k h u M 1 F S R j g r U H l O Z i t O Y 3 Q z S G p i c X p 6 N z R t d y t m d W R C L 1 A x T T l U M G x M L z k 5 O X l j U 0 5 p V F J x R k V B b m V K Y l l E S G J T Z H A v a k k 4 L y 8 1 W G M z Q 0 x 1 d V h O T W h k Z j k r N V Z 2 M l p 0 O G 5 P Y l J Z U l N Y V 2 t q Y W Y 1 d 2 5 u d m 1 N O S 8 1 N 0 Q r O S t 2 S V R r L 2 N k c D F 5 W W F W W V V U Y V d m N D M 3 c y 9 Z V E J v R 1 R t O H U x Z G Y 2 Y W R 6 b V B u b V B F Q W x w a 1 Z q Y 2 5 J T F N U b D Z t a m Z m W D h E e H R E U G N Q M k 8 4 U i 9 2 M U c 1 U D U 5 e X Z m N G 5 B N E N R c 0 5 K S 1 o 1 S k N k T 2 5 1 R z V s N y t o W C s 5 M k Z j N T M 0 W k p O d l B 2 e F l r d 2 1 B M j F i U j Z Q W G E 5 b D N J T T I 5 Y j l T N 3 I 5 L 3 J E d n l L a X M x a 1 p S Z W d x b k R U M U t H O C 9 O O G Z 1 Z W V S O T d o L 3 h u a k d u Z z B W Q V B y M W F r Z U g 5 c z N K e m k 3 a y t W Z S 9 a V y 9 5 T V h y M 2 J F T 3 A y V X B X Z G d G R n h X W U F K a z N v e j Z R S i 9 R R T R r c E x P d j E 3 N E d v Q j J i Y U l a T z Z v S E k 0 W j F R e m x i W X Z U M 2 Y z M E d n Q W 9 l W D h n c F B Q d n Z s R l l 4 V V I 1 T E 9 Z c 3 k y V G t G W k d U b T h j d 0 x Y M 1 B W M k Q 3 Y 2 U 4 Z F l q R V o 5 c G U y d n U y W W d r U k h C a k J 6 V 3 R k S T J l e E p U M l p O M E R J Q X p X W G s 0 b l N x c j E 1 V X R V V 2 1 4 M k V n L 2 5 l c y t k b T R a M U l 0 M U l h L 1 Q 4 d W I r d k o 1 d j V x e W x Y W n R v Z 2 9 O O F N U d V p 4 Z X R 2 e n d k Y 0 F m U H N I O W J R d G s w M F R h S W F j Z X g 0 S m 5 O L 1 R x Q 2 9 1 S l F u S H I 2 M n d u b T g v O G t 2 e k Z 1 U V F L d l l L T n E x a n V i Z 2 t a T 3 N Y c m V i Y m J z T z g 4 N X J k e F B k T k 1 6 Z D l 1 U 3 B i U D c y e j Q v S n p p N 0 U x O W R J a D d i T n l j b 3 A 0 T k 1 2 b D V H M D c x a U Y v Y W N j V G V m d i 8 v b 2 N q V V p E b T d n b X R J c U 4 0 d W p S R E R a c z J z Z n V 4 S 1 B N Z X Z j a H d z U H J m a W x 5 S V l R U V F n Z 2 h o U G d 6 a 2 h C T V Z N d G 9 L U H V B e E d K M T d R c 1 d W R z R m a 0 x 6 O C t n d k J B d j E 5 d U d K S V Y 1 Y X U z Q T d B M 0 l Y c k p R U V R s e V Y 5 b n d F b 0 I v Z F I r d T F u K 0 V n U U p 1 c V l l Z m F u N k x 2 M l F C d l h 0 c j Z u N H N I Z n o 4 V C 9 Y c G 5 C b z A 5 K 3 p J d 0 g z M k g 2 d E N z W W Z Z V j N D R l N m R 2 t l R T h P S 3 p 0 M 2 l F U j N 2 M n B 2 S z N K e i 9 o N X l V Y n V Q b U d Z Z m o 5 S W J 3 N 2 Z D U W R I N U 9 S Y j J j O W p v K 1 B r W k l T Q z A 4 K z l 3 V k o r N D d 4 e E w 4 K 1 I x R m c x b n N Q M D d S S k t F N m 5 5 d H N m T E d E U n I x d V k 4 M U 5 D a F N I W X A x O H V Z O H p J b n R 4 e n h 4 a D N a Y 3 J x Z G J 0 N S t i V T V 6 R i s 0 Z 2 F H R E 9 o R i 8 5 b m R m Z G 5 Z a H I 3 e n h J d z Z I a z d 0 d X U 1 T H J K d z F D V V J T Y 1 R p Z G Z m Y m V h c j c 5 Y l h l S G p O S m 9 N M 0 Q 5 a l B P T 3 Y 3 S V h o N 0 8 v O T N O e E N a a n o 4 T G d j T 3 B y R m o x M k Y 2 Z G 0 v d G R W M l B i c T M 1 N k s w S G V P N 2 x i L 2 p 2 M i 9 N N W t Y Y U c y M j R h N F Q 1 L z Z N Z 3 A v d m 5 j R i t R W E Z I U G J 6 U 0 9 a Z H Q x U U N p c X B J R i 8 5 M j I 1 Z W Y z c y t I V H U w d 0 5 m U H h O S G p H Y 3 g 4 Y 3 g 0 c j F 1 e m l x Y 2 V 1 W T J k a U N 0 d D N I Z 1 p j d 1 d C N X B 6 T n o w V 2 8 x a E l V R 1 Z 0 a T N n T 2 l t N F h 6 N D V 2 M j g 4 c 2 F Q T F B w b E 0 z d j J I d V g 5 L z k x T G J s N F J k e j d 3 Z H F Y W H Z m M 0 J R b y 8 3 e l p x R z h l R m J E d 0 R 3 M k V O b H k w N 2 V k T 2 Z y d E k 1 c n d u T l A z d W c r Z H Y z M F Y r a l Z v d z J Q b D J 2 M z h 1 d H p M d m 9 4 W E 9 6 c m R O S F N 6 Z T c z b k t x c X Z Q L 0 p F d V l 2 M 0 1 E S F h 5 e W x 1 T m p N Q z g v Y 1 R Q K y t y d X E 0 M W I v d D V x W F h m b U Q 1 c W g z T X V Q V k t y L z N N a n A 4 N F E z W k 9 J Z S 8 v N 3 o 3 Y X R v a 0 d v S 0 N n b U g r O U 9 K d T l 5 Y 2 Q 0 K z h P R n p I e k I 5 W H R l V l Z W Z W V 2 M E h z c k 1 M R 1 R 5 d 0 k z O S 8 r R n A z U 0 x 0 a D B 6 N W V t U G w 5 e F E 5 V W h Z b m o r b k x 6 M U d H R W h M a V d F Y l h a S E R 6 e n d s Z H M y M 0 d J Q m I 5 c z R z N 3 B v e S 8 2 Z V J S Q 0 N D R 0 V F R U t J a H V U O E Z 2 Z 1 h E W n J S V k J h Q 2 1 T M T J B S U t D L 0 4 z S D h n d n J a e m 5 F Y z Y 2 N 2 V y R D d k c 0 x H S k 0 1 a z V k Z m p i S V N v b k s 1 T m U z V F J 6 U 2 w 1 W j J a O V Q w V T B J Q 1 Z 2 d l l L M l J l e G x G N E N k R X h j Y n h m O W V t V U Z r U k J B e j M 1 a k x q Q W Z m W W Y y b V p I Z V Z V S D I 3 O T g 2 e F h 0 V l R u V H Z H M E t a M V U y d z J C e W x I V D N 0 Z G 8 2 b 3 F E O T R 6 M 3 Y x a H Q 2 K 3 Z r V n R 1 R 0 E 1 Q V h s N F J 0 M D B i U 2 R N b W 9 R Q m 9 O Q X J U c D E w Q l F P c l J E Q 3 d X b T F k L z B V M 0 R 1 S C 9 H T 0 k r b D J Z W V A 3 c 0 x R Z 2 E 2 b D F K Y X U z T 0 U r d n Z E W F R a U 1 V X T 2 p l T l k 2 c D F 3 N T J W M U J w T k J w d W 5 U Y W l 3 b 0 F B W U 9 5 b 2 5 r e W E w T j h k T E F D R W h B U X d Z b 2 h y b W V I O U I 5 T X F m W T d D U W d O N T g 1 V z d t R F N o U H h Q K 3 N E e G p k S k 5 R T 2 5 W c 3 l Y L y 9 j e W M z W F Q v T V B a L 3 l N c z d r O G N 6 e l g v S F N h e j h 3 b 0 c 4 S F h u N X V P a 2 F q b m x Z e F V i e j Y v R z B j T 2 5 L S 2 V 4 N T V q e U 1 w N l V T R 0 J 6 T m 9 R R W N P S F V u M z Z P U F F v W k 8 w Y k J G W l l S V 1 F L T 1 B u W i t M N X A y L 2 l w c W 5 E R 0 R J Z 0 h w U E p n S y t Q a 2 J H a m V s Y j d w M T N y Y U 1 4 b U s x c W Q x c X Z m M 1 l r c H B K L 0 9 v V X Q 4 O W N z Z D N u d k h H R 2 E r Z U p 2 N 3 Z u b 0 I 4 N y 9 Z M S t t T m s 0 Z T Y z M 0 9 L b 2 5 E c n R C S G 8 5 V m 9 L Q 2 t v W U 1 y Q 1 R P d 0 F E R 0 Q 2 a 0 M 4 M m J S Z U I w c W h 3 O G Z N c X J M N H Z G e G t O M 1 g r V U 9 3 Q U F D Q S 8 x N D l J R n J V Q l N G N 1 R z U G s 1 V l Z B T U N 1 U F N r Y 0 9 K a E d R S U F 2 V H p 4 M H J V Z V Z Z d i s r N 2 J s N T Z y Q U s 1 e H N i R T h W R D k w N X d C M k R n M n F Q M 2 1 2 S D l x b n l j U W d n a G h C Q k N D Q 0 c 4 U 1 N X W X F K Y V B z V 3 p 2 R 0 x Q R n V 4 S 3 N J T D k r U T d B V 3 p j T H A z a V d P S G J z U G 8 2 b 3 F Q e T V Z e j M x M 2 p L M 1 h P U W x S R 1 g z d i 9 t Z 2 l v e W g 2 N m 1 G O G 4 z Z 1 d U V W h v Z l U 5 S i 9 F V T V z O D l R O H Z y e i t O e C t I O X B t b D N l R m J G e H N G R y s 4 T W 9 P R V R j b T g v O U Z p b m 4 x e E 5 1 Q m E y c T V y c H h o Y X R X c E M 0 N G d R Z C 9 0 V 3 N W R j F 2 b l N p M C t u a 1 Z I b z J K M C 9 s Y 0 R J O W 0 2 S W l W M G h Y V 0 Z q c T F U W W t 4 S i 9 Z b H A 1 N 2 5 M V m 9 G d U c r U G F D d j U z N U 1 J Y 0 V C K 1 B 2 N 1 V G U l V T b U Z o c W R j U 2 R T T 0 d k V V d q O G Y 3 Z T B w Q 0 J I V m 5 6 K 3 g 0 T 0 h U b n B Q c m J 0 Y k t Y V W h E R z l L M 3 d j d l h 1 M F l k d U 9 R M V U 5 V k 0 2 Y 3 l l Z G t l a F l u V C t W d 0 p O V V Y 4 a F Z V O E R q T D A r d D F U T C 9 4 Q 3 B Z c z I 4 Y k V j V 1 Z C V 0 9 y U k R L W k 9 H d X d S R 1 B 6 U l M 2 O S t 6 N U d q c D N u N D N n b E 1 H T m N Y V l Z V e E d m U V l q W H E 2 Z D Q z a m 5 k Z n V a d W F i O D V r d 3 R p O V h q K y 9 I d X Z W N y t Y M z l Y a z Z r b m F G W m R E a T V l W V Z r b k 1 t a m Q 4 O D J W Y z V S d U N p S z R y R 2 Z X b E N R b j l l U 2 1 u K 1 V j a l N k U i 8 4 N W k 0 Q U F Y N T c 4 M j J T U G M 0 V 0 Z K Y n o y M W 5 6 O C 9 F e U 1 I R j c 1 M G 9 u b H g z T T R u Q U R Z N 1 E 3 M k h U a F I 1 Z D V i b G J t U T E y b V B i b k V l O S 8 z O F R J U 0 Z C c E Y r T 2 9 l Q m Z U d D R 0 V z h l S G N i e E U 1 b m t G e F o 1 b m Z Q e E 1 U S m 9 R R W V 2 N H k y Y V I 5 Q 3 l S U 1 N w U j A 5 e k t P V V V Z V 0 d C N 3 Z m Y U Z V T z c 0 T 3 Z y d l V 4 b m 4 1 N X R t Z l h W O G l v Z l o w R k J D V 2 t u c 3 p o N U 9 w d W t m Y 2 N C S 0 N 5 c T M z O T d D e U d F R U V J S U l j U 2 Z p W V J n b 2 x y R 2 N p R 1 k 1 V n d J R m x D M k 5 F e C t Z Z j B 0 a D N q T 2 x J a 0 Q y Y k h i O W N I Z k x 5 d T J j T 3 N O S S 9 E M U 5 W U n p s U k Q x U T l z a U J y O S 9 Q R W Z K T z Y 5 a G 5 I S X p 1 c m J l S D h B S m N T b n M r L 2 R p b W Z j Z G Z 2 O T h B Y 1 h 3 N S 9 s W k 9 M Q n Z C d 2 I y N 2 N E a G x I U j J K N m F 3 Y T A 4 S 1 M x Z H V w M 2 p o a G d y Y j M z Z l h P S z Z k T 0 t C V z U 1 U j J N b 3 R a W H k 5 b i s 4 N 0 R G R m R R b m V a V X Z l d F l 3 a H A 1 T D h u b j c r O E s 3 W F E 2 T G N I Q i 9 s N 2 5 6 K z I v Y V h j N H Z N N D F h V n h 4 V 0 I 0 Z U h n e D R C b k d u M G w z T E J E W n R X d k U x Z 2 V X K 3 h G S m V j Y k d a T D c 5 Z H h X O E p p V 1 J s R j N p Z F Y x V m 5 o Z G N C T 0 o w c X Z 5 e m J 5 b W V 6 V j V D Z l g r e X V 1 S E U 2 b m J 6 K 3 p u e U 9 u e m p E M k 5 F O X V m T 1 d V U V F H K 2 5 s Z C 8 v a k R r O U J x d F R S d E V r c E J R V E V 6 S G 5 x W H F k Y 0 8 1 d X F y W E Z V d j B V M 0 R l Z n U x d T k z d H U z W n l W U n N s Y k 5 y S E R a U E Q y Y l R s Q U F B Z D R 5 O H Q 3 R D J j a 3 M 3 Z E Q 3 M X p T W D N V R l Q 5 Z k V 3 d m 5 Q S H Z S M X p 1 Z D Z u b F h 6 U j A 0 b U 1 a V H o z K 0 Z 6 V 2 J u b F g v Z l N y U G 9 j U G U 1 N H V K U 0 h u b n l F O U p Q N S 9 E a 1 k x U H c 4 N n Q r e j Y 4 V G F X Z T Q v Y j Y z M 0 9 N N 2 5 h c F h T R l d a a T M y Z G h s Y n h u Z 3 l y W U c r d G M v L z J k Z G k 5 M z k 5 U m p V T z h q c D B U S G h a S T Z 0 S F Q 3 d m Z r c V F 6 W C t 6 R T Z x c E w z W T B E R j c w Z W 5 V M l h C N G 8 w c 1 d i N k 4 x Q X F x V F o z T 0 M 2 b W Z F M E l J S V l R U V F v a U d U V U l 3 V W E z e T M w Z z N t M T N M T k F V R m x m M V B l M z R s Z T N 2 V X B W N 2 R X e E 1 W M l l q M G p C e E t T N j M 4 c 2 1 J T G t 5 Y 0 9 y T z l w Q 1 Z F c H h X a k M 3 L 0 Y v W V Y 3 O E U 5 Y m x p e k N P d n h a d H p Q b D l D Q 2 h F W l J 4 S E R t S l p Q Q j l O Z E R Q O E h u d T Z 2 c W R 6 M G V K a W 8 0 a U x q W E l I W E V Y R l p n N m 5 s Q z E v b D V H U n k r b U 1 I Q V p V V U 1 G U m s w N m x a M 1 A z d y s 5 a X N k Z 1 l Q c V F M U G J y R k V k M D B q S 2 l J R U 4 3 K 2 F C R y 9 y O T l i O F l W V l p B c 1 Z y Q V p Z T G E y M j R 0 V 3 J p N H B j S D d T W C 9 6 M X R 0 Y n A r V D V 1 T U Z Z Z W Z E c n Q z U 0 d D M 0 8 z a m t I e C t U Y 3 Z R M G 5 U d k d N U F h h d 2 N T M G p L U n h a Q 1 B X Y j B y b S 9 V K 1 d W T m l Y c X F y O D l u c 2 l Y M z Y z a W 1 Q S E 0 r b m N N W V o 3 b m h 0 R F R N d E l 3 T F V F N D V 1 d j N N V 2 I 3 e T l r e W R L d E p H e E 0 1 d D Q 3 e D l L N 3 U y Z k Z W a 1 p t U G 1 l e T h 0 a W R t T U s y b l l j N W s 1 V l B l a 1 l 1 d n l 6 Y j Z 0 R n U y T 0 R P K 1 B n W W l Z M k p J a U k 4 a U Z W c m Q z S E Q 1 T U d z V F V o R X I 5 Z l N y N W R u a G Q y R m F o d 1 o 0 b D Y y O G 5 M b j c x O T k y R l N W W j E 3 N G l n Q S 9 Y e D U v K 0 p v c X E 3 Q T J i T n J I a T Y 5 O W o x N n Z Z K 2 F M d H h Q Z n J y b k h l V D g v S D F x M 2 F z S 3 d 3 W j B a T 2 F 5 Y j l 6 a C 9 u M H B S c 1 p u R X B L T j B p b T h K U U p P b 0 1 L N l o w Q i 8 x Y k J B W E d S N 0 1 t R k U 5 c X A z e n h i N U 9 v Z X I z b l h L Q m V W S m w 3 M G Z B W F N G c U 5 M a W V V N n Z W d F l 5 N D B W V H g r N 0 d p M E J 0 d z d 4 U F l K Q 3 F V M j I 0 Y V N a d T R w a l N P R E t h M D F N c D l q N z U v W V J N V 1 F n Z 2 h o Q k J D a U F a T 1 F q Q l J M V k 8 1 Z l J j c 1 p 6 O W N D e X I z e m R Y T G 9 S S k 1 V U l N 1 b n p T W U 5 6 L z R H W U F m R n l R d z Z h b 0 J z a m V J d U 9 5 W n h s K 0 Q 0 M 2 d x b H N Y e l V I e D h N W X l i a E R h c W F Y M V B T L 3 p K T 0 U 2 b F l W M H l I O V Z p d 1 R o M k F 0 c G 1 M Z X Q 3 U 2 p Y S z M 4 L 2 t y d j R C b 0 Z Q M S t 3 N 1 Z o Q i 9 t L z Q 3 W m J P W D J X M F l 4 N 2 J x a E h 1 Y 0 s 2 d k F M S V B u N U Z m K 2 V U V H V W Q l V C V T Q w Y n V Z M E V C d n B q T l Z 0 S X p j b W h T U W Z W S i t 1 a 2 N y M l B y T n V 3 b D V l a H B l b l N O W S t h T H Q z d W N x N m o 2 N 1 p 3 d n Z s M 0 Z v b D g y R T l X N E V m O S t h a G 9 E K z h j R F p V R W N 1 U F p L Z X Z i S k c x a j d l e n h 2 Z m J D U V Y v N z d J e m R N R 2 V M U n o 2 S 2 x t O W 0 r O H p B T 2 h 3 T 2 J 6 W U Z l c j J Q e D B p M 3 U 4 M 2 E 3 Q T d 2 Z F F Z O X V j Z T Q 5 b F V a Z D B a M 1 o z N i 9 o a D N t L 3 M y M 0 h J U W I y a j h m d k V w Z k k 5 U G N 6 T V g z Y W l F d n E 0 O C 9 B Y k x h e V k 5 Z G h 3 a 0 t E S 2 c z Q W 5 F N G 5 u O D l l e W J k e j F o S V p I c 3 l M e j k z c 3 R j V G 5 P W D k v W k h L b C 8 5 N 3 F G T i t T d H o 5 W X l J S W x t M W k r N E V X M F d n M T Z 2 W l l I c W x s K 3 N T S V g r e n F 0 Y V p X O U g 1 M U 9 s V k 5 u M z E v b j N w T 0 J B Y T Z 3 O G 5 R R j d 6 d W 8 r U D J Z b F Y z Q W 9 s K z N F Q m p v e D R k d j N 1 L 3 h 1 d D Z k b U h K S m N 4 Z E N D Q 0 d F R U V L S W h r a E N N R k V 0 b z Z s Y 0 p a a k Y 5 Y 0 Z X K 2 V X T W N u S U s 2 M 3 h P R m J u e W l 1 N 0 0 r b m 9 a a F V X b F p H V V h r T E F 4 a W N F V j d O a 2 d 4 T 1 Z H M n p 3 R z M 3 c 2 V 4 S D R n R 2 N 2 c 1 Q 5 Q T B q M E h m Z T R C V W h v b H F P V k l P W W Q y V W d I c n F P S V p S N D l H M X V i U k t H T 0 h w K 0 l r e k F M V C 9 3 M z V X a F l V b E h F N D V W V 2 Z 6 M k x o M V A x Z U 8 5 S z Z V V 2 J 6 V V Z T b l Z v M n Z a e j R x M m J h U E p P S l B I c W p X N z Z k R z F 0 V W Q 3 b T g z Q j Z u V j d 2 U G 8 1 Y 2 U 1 e H R t M 2 1 k V z d u N 3 N v L 2 R K O D h j U U J O b 2 h w e H p m a C t I b U h L d W V x W D h o V X p R d 2 Q x c G t 2 S E d I N z h P W U d K W S 9 2 e T N Z K y 9 1 Y z g 5 L y 9 S T k F E e j I x Q 3 p T V H A 3 a H M v Y 2 Z j W C 9 3 c j Z v c U R 6 L 3 h F U 1 Z t S y t G a H d l N X J y a H J U a H g v b S 9 j N 0 h u L z h L d 1 B Y W E R L c D B u c 0 x U N 3 N S V W J E W U h m W H U z c S 9 C O C t 1 a 2 N Y d m 5 m a i t 4 T l B r Y n Z u b T M 0 N T Z Q W F Z i c U 1 K b 0 J H b z N E V G 5 h K 1 R t K 2 U 5 Z n h h Q X p l W j Z Q V X k 0 L 3 Z s S y s 1 a H l 6 V U J 1 c l N h Q X Z O a l h h V T N M U E p O U F N t b z Z z V E d l b 1 d E Q 2 h p V H k 4 b 2 9 J Q 3 Z L a l Z h e n J Y T n Z X M F N 4 Z n R a T T F 2 e W R 5 N j A w a n Z Q Y j J X N z V x a D F m L z U 4 T H Q 1 d E Z o W H N I d W p 0 M U h h d k t o Q 0 N H R U V F S U l J V V N E S U N H W X F G Y j V K W l h N W n R l Z V l B R i 9 X S W F u d U x q M H Z Q Y U J x R T E 2 d l k 2 c n J 1 e k R 0 M 1 B Y Q W p C M 1 l Z S 0 V Z T 0 p Q U m R l M k E 3 c T J I Y k R 0 M 2 8 1 b D h U e W N t Y W Z S Z G V p T X J t T l h 0 Q j A 2 b z J p M T l U M U Z V Y z l V a H d O S D B t N 3 N l M 2 R o V D A 1 R U V 4 b U Z 2 a z k v O U p P d X I r K 3 A v U 1 d k M j l 0 c n p l K 0 p k T 3 Z T Q 2 t W U k t D b X h N U E 9 0 Z V h W Y W V a S 3 d J W W 5 2 N T Y z a i t r b U R V Q l F G c D l Q S l o x O H R K L 1 h v Y V l L R C 9 S a z F 2 R 3 d a d W p F a m V y S X V Z U z h y M X V 5 a 2 Q 4 O D J E Q j N V R 1 h B R k V X O S 9 1 S W p N T T N s Z S 9 a L 2 J M M m 5 E b G 4 z Y 0 1 H V U l K c E 1 C V l Z Y N T V v Z T E 3 R W x L c l h S Z U F m N C t Y S G M y Z k p x L 2 N B U D V C Y 1 g 0 K 3 B q Y z F 6 U n J G d T d S U G l R a 2 d C b T N q Y W 1 3 a 2 1 i c G l 1 M 3 M y b k 9 F U V F N N j R u Q 1 V M Z G s 0 N y t m M U p P M C 9 6 Z 3 Z Q M 0 9 4 U m J S U V d H c 2 l n L 3 Z H c y 9 t M D N I Z G 8 x c D B Q N z V s N T l p b 3 B 0 M 1 h r S W d I N j k y M 2 9 j Z H p w V j V p O V l 6 M m V 6 V n d C d 3 o 1 M W p t R H h 4 S U 1 w N X J P R j U z V F V E T V o v Z E 4 v Y V B F a m J 1 S T J u Z k 1 X N i t Z V G l W R m V p M 3 F 5 R F k r c U 9 M Z l o z V 2 h w Z G V u O F B 6 V D k v a z N 2 L 3 U y U E Z N U H B q b F d v N X g 4 c 1 F C N 2 d C N D J L R E 9 m U E x G T W s 2 b F o v U G h y S 1 h j Z m Z 1 V j d u T y 9 M T i 9 H M m 9 S R X I 3 N 0 R H Z 1 V B c m o z c V R x U 2 R j Z S 9 C d G 5 Y N 0 l Y N z h L Y U h X S D V z U V F n Z 2 h o Q k J D L 0 5 W S U N D Y X F k V z V m Q X l o Y k R s R l J G S U t D L 0 5 3 Z l p P V V h s T l I 3 Q 0 F Z d z Z h c i t m R D k v S F U 2 b m s 2 V D l 4 e m 1 j b W s 1 Y 1 R N W E w 5 d 2 h 4 d W R K M z Z Z R y t T d y 9 V M G h M c y s 1 T 3 d i Z D J B K 2 V 0 U D B I Y n B q a V l n Q 0 N V b 0 J D V X d D R T F n R U 1 x N V A 4 W k x X d 1 p N W E Q 1 V W l 4 b T F J Q i s x S U I 5 b l F U N X F R U j V x Z m g 3 T y 9 G d 2 N p Y n Z R d H U r S X J s M D h 4 a k V U V V h 6 c S 8 r Z n V u O W 1 h Z F h 2 W X N m T 3 c x L 0 d B U U I 4 K 2 V 1 d E J 4 b z N w e G V w M X U v b G w y V m I y N 0 U w b E x E U 0 l J N m 5 w a E l j R z B x Z F h X e l p 2 U F Z B b j h 4 d z V y Q 3 V m Z k w 2 V W V R d l d F O T B r a k x S V F d l V G t G S 0 x Y N j N q c T h T a 2 U r M F A x N 3 R t R z B T T z Z z M n p s R G w 1 N D l Y c y t u N z J L c 0 V Z Q n B C e k x B R l J 1 b k R L R X I 3 N W I 3 Z E g v b 1 A 3 e G Z Q N 0 5 T b E p T V H p Q d H p 0 Z H A x Y k l 4 Y V N l e k t D Z 3 E 1 Z X J 4 L 2 Z o N T h j W n E 1 N 2 o v W U J x c j F 1 N E N 3 R 0 R R Y z h Y U X J n d 2 Y z T 1 c 4 S C t P Z y 9 2 R 2 N 5 Y 3 B u N 2 9 M M V R M M 3 R W Y 2 F N N m t t V H l C Q S t t U F V M R T h m M X B Y O W Z 6 e X J I e E t T a n J E d T d K M X Z 5 L 3 V P c 1 d M M k R r Y 0 8 3 b i 9 k N E R k b U d q Y 2 4 0 K 2 h y c E h C L 3 J Q c l o 2 M 1 c 1 b W Y 3 K 0 d Z O G N 6 N m R h b E Z Z O D l l S T N I T X B 2 V m 1 U Q 3 V i N l h u V G 1 m a 2 t i V H Z H R k 9 1 S G x q b G Z s c l Z x W W 5 Y Y V U x b z B U d 1 N 2 V T d M N 2 Z l O V N V e k x T T F F h R F F j U G 4 4 V H B W T 2 5 W b 3 p Y W F h 6 d l k z V F l v e U k r S D d w M 0 F 6 R G Z t T W 0 5 Q k F x d l g 3 Y U p G c z B n e U 1 u U E p 5 T X p s b n R 2 S D h Q N m 5 2 M 2 o w M z d S S k d G M D d 0 M k x Y b m l Q T W V P a G R P c l J y V G t G Q k 1 h b k h N c G c 2 Z W J C S E Z h V V F R Z 2 d o a E J C Q 2 l P c E p D Q 2 F x W l R K N V Y 0 S U J C Q V Y 0 a G 1 B V j d U M V M x M E t D L 2 J s a W N H Z F d u U D B n N 3 Z 1 N X Y v S E 1 F M V B y Z V Z a Q 1 h C e k Z 4 e G Q 5 d D E 3 b 3 U v V U N 3 S D V 3 U D g 3 T W R O V H N N e m l Q S H N G V 1 d J Q m F W S U J h a 0 E v V 2 l y K 0 J M L z Z F R E F a W H N P a 2 Z p Q 1 l n R U N V Z 0 V D V X d F S D F N S z N 5 b T N G V G Z z L 3 R M T V p 1 d E h y L 1 h 6 a W s 5 V z l I U 3 R W T X N M e j E 3 Q z E v L 3 N J Y W p 4 e k l v T E N w b F V M O E 9 6 T G p 0 U 3 Y 3 N z d z O T F O c z h o Z z d Z M k h R W U F B Q 0 F B U 1 V S Q l Z E b 3 p l R U F u d n Z w K 0 Z m c 0 9 u T U R I e D h D Z 0 F S M j U 1 W V p o R m U 3 V D l Q a E Q x e E l Y M j R U R l M 3 Z H l L a j J M d 3 F J U 2 V u Y U 4 0 N D d w b z l p Z D Z G M H h F e F R r e C 8 5 Z X Z v T l B 2 b G h H M H Y 0 V E p C O D R R Y 2 N P e m J u N 3 R q R V Z 0 c S 9 J V T Q 5 Z n h 6 L y t O a G 1 u M D R s T 3 B 6 M n Y 2 c U h 5 L 1 B 4 T T N I e k R j Q 1 p O N k 0 v c z c x Y 3 o 1 M n p G a T h s a 1 l Q U V Z u d U Z X O H I 3 a l B Q W H Z M O U Z v T k R 4 N D k x a G 1 m Y j J j b V c v T 3 c 2 R F h N M l J R c H d z Y X Q 2 R k o z b m V j a k R O N U R C M 1 V H Y j F l a T k z d T R J M z N m b W J w a X U x R U 5 3 M E R R S y 9 Y N G x Q d T M z N l h p N X A 0 b m R Z R W c w S E w 2 e S 9 l d 1 V l Z k w y W D l w b V J L U 3 N 3 M G k 0 N 2 d 5 c E h k b V h S V m Y 2 K 2 d i L 1 F W M 1 F r S j l 1 Z m J P V 3 M 1 Z E 9 R V U J 3 K 2 4 w U 1 l 1 b X N j Z m 5 r V G p p Q k N 2 R U V 4 U k Z K N T c 4 Z 1 k r L z J Z b G 0 3 Y n N J M 2 4 v Y 1 Z v M E Q r Z i 9 u c H B H M D Z o R 0 V v S U p J W V F R U W d n a H h B V l M x T k p p d G I 0 b k l T N X Z j M z V h e D B k Z k x B V m d 5 c 1 J C M 0 h Q N 0 d B R C s 5 d F F u N 3 V W b l h u c m 1 G d n I y c W 5 o d m l i c D J P R F d k d X g 5 N U I z Q j l r U E R k c D M 4 b l B D e W 9 u b W N s a E J C Q y 9 E V z g 5 L 0 Z p N W k v Y z R Q R W x t U X R s T m x 1 W k 5 L R S 8 5 O D h Z N 3 o 2 V 2 4 x L 0 1 U N H M z T W 4 v a F J r c E x M U X p x R j g v b T d R Y 3 d t N j B N N 0 5 l Q i 8 z d H F H d X Z X N y t Y V k 4 r Y m l k R H A 1 N F p s Y j Z O V 2 p O Y n N T V T N q e T J j K 3 g y U n h j T m J Z U D k 5 d y s 1 c E x t O W x m M i 9 p Z E x t T G R n U F U 4 L 2 N U M 0 R o M 1 J o N X B 0 e l d i W n l C O E 9 I Z E 9 H Z m o w M 2 h p O W t y K 1 d i T 1 d 2 U j Z M W D E 2 d H F W c G s x Q 0 N B d j F 4 T 3 A w N G 5 F N G N k Z 2 N X c X c y e j J V W n d r Q i 9 S M F d G a 1 p l V l h P Z W E 1 N V J E d n V 1 M 0 t T c G R E U E d k Q T M z a j N F b 0 5 D Q 0 N H R U V F S U l J V V J O a 0 V v d 1 V T M W o r V D N C e W x X Y m x O O G t Q Y i t n c E U 3 b l Z K V z R t Q 2 c 2 e D h l d 0 p 5 a 1 Z W V l d a d j N n R G Q 5 O D Z w c j Z u S l l R U V F 2 d 2 x k T 2 t Z Y z B u W F c y M T J G d i s 2 e F g x L z d r O E p y T i s w a j c z N 2 p 1 S j B x d l R y M D U 0 N 2 J o N U p U T X Z H N U 9 R V T h z V z N L M m t T R m N y Y k h 5 N W k 0 W k p O K 1 B 2 N z h N d 1 R V K 2 5 W b 3 p W d 3 R t T H Z 1 V n Q 0 Y 2 V Z Y 0 Z 2 M n l t Z H p j U X Y 3 O X R G U k 5 W b V R E N W 4 x b 3 R S c j Y 5 R 3 d E U U 5 k T 3 J j a k 5 M Z U x K U j Z l Z z B X a T Q v W l p S O U 9 6 U m 1 w O F h i b U x 2 L 3 F N a 2 J F e X V 0 S y 9 i Y m g 3 S j B 1 W G J T Z H A v d k 5 w e F R T W U R Y L z l o R 2 M 2 S 0 5 J d U 9 r Q k J N Q 0 N H R U V F S U l J V V N O a 2 h C T V Z N d G t y S G c 1 e E 9 C Q V A v Z n R 2 Q U x 2 V G U 3 c j A r U U p B O X h W Y W d 0 L z N j U z B L Y 1 B 3 O T V N O W s 0 U V F R b 2 h M T m J C L 1 B B U D d 4 M S 8 w O W Z u N X h S N G g y T U V q c H p p Z G 1 j T 2 t D U U 1 Z T j d v b n p a d E Z 1 T T g x Y W h U Q W 9 3 O W N n O U 9 w O H V M T T c y b l h 0 a G 5 Q L 2 1 N c W t S R W h I b j M y N k 5 x Y W o 5 O T Z n R m Y r O X l Q V H A x M X g w W F A 3 c T N 2 d n Y v Z V N t S H p N d l k v c m l H R m R H T m l 2 Z z h j U 2 Z w M 2 p Z K 2 d j N 3 d v N l Z W W E Z i b m Z p Z E R w U l Z S V k Z V Z E J v T k d p M X J 2 O X k v Y k I 2 Z V J 4 Q 0 N D R 0 V F R U l J S W N U N W t o Q k 1 W T X R v T E h 1 W l d L d z I 5 K z N n b 0 h J a F d G N W h u Y z Z w T 3 Y z N 3 R L Z E Z z d 2 l P b m N q R W J M Y n g 0 O C s v Y z l 1 M G t m V T l M U 0 d F R U t M Q k N 3 c n l Z O V h p b D k z M 0 g z L 2 9 H Z 3 d H Z l p Y W G F E U U s v M 3 h z Q 2 9 x a W 9 O T n B L M n d U S G g 3 R W Y v O X p a N D N P O W E 4 b U t N a V B n Z j A 2 d U 8 5 c k 5 C c D h m W T J W d G x j V U J i M W V D M V Q 4 b k F z a G h C Q k N D Q 0 d F R U p j N 1 R m V k 5 S R U 5 u c k t R U 0 x D V E k z M z A 3 T i 8 v e X F n U l R G S V d i c H c 1 M z M 1 K z d N S U d p W W 5 N O X p r Z 0 l J W V F R R m F r d U F E d E h y O W R W R 2 9 B S k l Z U V F R Z 2 d o a E J C Q 1 Z F U k N N R k V 0 a z d I c 3 d 5 b U x 4 Z T Y r S F J K Y 0 Z v T G w 1 U m Z W N l p 6 T 3 g 5 Q U J u V 2 d h M V F q Q V h R M G 1 o Q k J D Q 0 N H R U V F S U l J W V F R U W 9 p R 1 F V S X d V U z F q d V c 5 b 1 c 2 e m w 5 Z 1 F M T G x z T 0 1 U Z n Y 4 Z 3 Z C R k V Y a D F u S k x J R W 8 x b U J C Q 0 N D R 0 V F R U l J S V l R U V F n a l J j R W d J S n F w V n Z o S 3 M x R n g r V D d E e W x X Q 1 g x M 0 t J N X d 3 Z D B G b X F 3 W V F R U W d n a G h C Q k N D Q 0 d F R U V L S U J r a E N N R k V 0 a z Z s c 1 R 6 Q 0 x 4 N T V n W l p W Z 2 w y c 0 l w d E V v M 0 h x a l Z J T U p J W V F R U W d n a G h C Q k N D Q 0 d F R U E y T m h H Q 2 l X a 1 p q d V J E T V d s W U p G a E R n N j c 1 d H R 6 c 2 9 L a X F 0 M D N t Z H I 2 R U R w U n B N Q 0 N H R U V F S U l J W V F R U W d n a G h H a G 9 K Q V F U M V R J W m R l N 2 J a a 3 R a Q 0 t Z b 0 N v M G F C Y m p 2 N S t W Z m Z 2 d U N n Y X N h Y l B v T k k 5 e j N w U n B N Q 1 B I L z d O M T N l R k 5 s R 3 d i d 0 8 w b X o y M 1 J U e W g 0 d G l P e U 5 U R 1 Z Q Q V Z G R U J R U U h J Z 2 9 x S 3 A r N F V F U V p p a U l x Z 2 h N V V p H K 1 F 2 Y W Z N c 3 F G U U t O R F N 2 V W Q y O H Y w U m V w c l F s U l R h M F B i K 1 h S Y 1 g 1 N X l j b l B P a 0 x W Q j Y 1 M 2 x l S W l J a U l p S W l J a U l p S 3 Y 4 W W d s R 1 J I R H J C N 0 V J d 0 F Q Q 3 h H N G 1 Z b l B w d 2 h t Q U E 4 R V N u c H V 3 R 0 l 5 S W l J a U l p S W l J a U l p S 3 F R Q m l D V V p F O F B D U V F p M j F m S 2 h h T E J V Y W p T W G p N M T l 0 V D J F N U 5 m V G p Y Q l F O c z N X Q W p u K 3 N t N 0 x N Y m p J a U l p S W l J a U l p S W l J a W 9 m R 0 1 J U m s 1 U k t L V E N 0 a z V u R U x a O T d F T 3 d o M 1 F j W W 8 2 d W 5 a b z V k S U 9 0 V 0 x 2 Z n p S V V J F U k V S R V J F U k V S R V J F V k Z K W V F o R 1 R w S E x j M E 1 3 d m I 2 Q V R y R D B o N 2 N U R E x C M W c 0 M F l s d H N O d G 5 y a k l Y Y U R F U k V S R V J F U k V S R V J F U k d W V X d 6 Q n l D a 0 t 1 M 1 h C Z E F h N 1 R q Q 2 Y z Q k F z S m U z a E R z R U F v R n R u Z G 9 N U k V S R V J F U k V S R V J F U k V W V U V E T U h J S 2 Z Z a G 1 G N X Z G T F o 5 d m R Y Q 2 R r c n F 3 e j B P R W J C M W d 3 M G Z 5 b T R 3 S W l J a U l p S W l J a U l p S X F M e W p p R V l P Y 1 Y r S E t K T 2 I 3 O G 1 X R z R J b G x v R 1 F q Q U E 2 U D Y 0 W X p m W T R 1 V j c z R n d S R V J F U k V S R V J F U k V S R V J F O W F B e k J 5 Q 2 t L K 3 h C T V p 4 K 0 N s Y T F 4 a U l D d E c r e U Z v V j J G L 1 R X Y k R p R X V Q c 1 d O R l J F U k V S R V J F U k V S R V J F U j B Z U E d F S X l j W X Q 4 S n B 0 Z W J o R z F m M z l 3 U U x E V 3 R i S F N D Q V V E U E o 1 c W p a d l Z B Q U l E W m J N R z h Q L z U x Y z B W R V J F U k V S R V J F U k V S R V J Q U W d N U V F q c H l o a 3 V X d U M 2 U X k 1 b l d C K 1 B s N 0 N k b W F t R m t h a n V W V H J L a T Z S U 0 l T M 3 h n N F M 5 Z z h l d V l D T F Y y N j V z U 0 l p S W l J a U l p S W l J a U l p S W 5 x U U d J S 1 J V K 1 F L R D J G Y n J 6 Y 0 s y M U t w Q k V x b F h O a F B L e U 1 q R V F H Z 2 F h U G F h T m Y 2 R V d I L y s 1 L 1 h 1 N 0 V h S W l J a U l p S W l J a U l p S W l K N m t C a U N r V l B r O H R 4 T 0 1 M M 0 8 2 U E N Z a j d k Y T J F N H B R e U 1 S Q V d E Y 3 k v M G h G b 3 N B Q U 5 k d X h H R D c 3 d E 5 1 c m 9 p S W l J a U l p S W l J a U l p S W l C N E V o b U R r R k t Y Z G 1 t Q m F 2 V 0 1 J N X V k a n Z 5 N V k y Z W t F Q T R D c X d Y N F k x T z h 4 W W Y r M 3 Y 3 Y k N h R F F W O G d 3 a U l p S W l J a U l p S W l J a U l p b 0 x H S U t S V X h 3 N n d m U U d o O G Q 4 S E V L d 2 p G S 3 I 2 V U V a O V h 3 U G V L b 1 Z B S U N r b E F 3 c 1 h i M 1 B 6 U l V S R V J F U k V S R V J F U k V S R W R I O V l n a E d U a W s w Q k h N W W g x a T J P c 0 V B U U s y U 1 k 5 V H o z W V g 5 W l d 2 M k l 6 V z k 3 T D B P S W l J a U l p S W l J a U l p S W l M S 3 h S Q 0 1 u S 0 t R Z X d q Y k 9 v U G p 1 R U J m N z l 4 T 3 N K V F V z c l V t V 0 k 2 Q m Z k d W h T c k F m Q U V D d k 4 y T E J u L y s 2 d V N J a U l p S W l J a U l p S W l J a U l y b 2 Z E T U h J S 1 E 2 Z F l E c k h U a k Q 3 R U N 3 M X J X e U d Z R 0 t 4 R 0 c r K 0 1 r R F k z N z c 3 T k s 1 Z X Y r U E d p b 2 l J a U l p S W l J a U l p S W l J N k g 0 d 0 J D T 2 5 L T 1 J T W V Z 1 b k 1 6 b z g 1 d U 9 U T 3 c 0 e H R R e U 9 R O H p S d G x W O U 5 H b F l T O W o v L 3 V m M W J x e U d p S W l J a U l p S W l J a U l p S W p 1 Q j B N d 2 N v c G N a a G V D R 2 U 1 Z E U 4 e H V I R 0 l a N 1 F U T D h m Y l l R U k N M U l F D Q V M r R z N j Z k R J Q l R k W F J F U k V S R V J F U k V S R V J F U k V 4 Y 0 V R a k p 5 a V V P U 0 d Z S H E 5 W X l l W X I z Z H V K M W h L U 3 R r T 3 d X c l d x S V I r d m R v S S s v T i s z d 3 l U e W V 6 R 2 l v a U l p S W l J a U l p S W l J a U l x R G d Z Z 3 B G V E Z J c m N O Y 0 Y w O T R S Z 1 B n N X J n c F h k Y 1 l n N V h o N 2 V F e X F W N 2 Z Y R 0 p h U m k y W n I 5 Y n E 2 S W l J a U l p S W l J a U l p S W l J a G N 4 U k N N b k N L W D V Z W m c 5 M 2 F D Y V R R c V l k d G t N a U 1 6 V T F 0 c W R a V U V M M D h s U m p 6 Y l R k a G Z 2 R 0 k z Y m t j b H V y R W l J a U l p S W l J a U l p S W l J a U p 5 R l V N d 2 N v c j l P R V N k e m 5 G T k 1 K R k l C R D g v T D J F L 0 t T V 2 o x T 2 9 x S 1 V N R 2 R F R E 4 2 c F V B Q U V h a k d i U G 1 y b k p 6 U l V S R V J F U k V S R V J F U k V S R T V B c U d Z T 1 F V a F R 5 M 0 U w e D d U d 2 d H Q U g 0 K 3 V T T V J V M U x M Z m d n b W t Z Z 3 h l Z U p R W W Y v a W x W d l l 1 U F d Z R 3 l z a U l p S W l J a U l p S W l J a U l p S l h N Q V F q c H l p V m R t d U M 1 U m V D K 2 R w M W d p V 1 g v U k F N Q U V M c l Z N R 1 F K e n N J K y 9 Q L z N J e m t j d E R s U m t S R V J F U k V S R V J F U k V S V U V U Q U V J N m Z Z Z D R M c D l J V 0 h Z T W 5 s b 0 J N c 3 g 4 d k R l e U x B V H d N Q T B P b U 0 r R z d l T 2 p k W F J F U k V S R V J F U k V S R V J F U k V 6 b U F J U m s 2 U l N N U 1 F T a j J F Z m E x V z c v Q z R 2 M z B J V m s 0 N n d R Q k F M c G R p M G x 0 U E M v d U h q M T N D L 2 t Q b j N W Z 1 J F U k V S R V J F U k V S R V J F U k U 1 Z 3 l F W U 9 V M n B s Q X Z i O T Q 1 R T l Q T 3 h D O E Z T c 2 t x d H B 0 T F F z b G t J d W 5 k c E x 1 e l A v V 1 V E T X J O M G J x e U l p S W l J a U l p S W l J a U l p S W l L d 2 h D T W 5 L W l U 1 S T V F M U 4 0 V G d 2 b j Z l Z 3 J i U 1 N u c H B W W l R h W G 5 q M V g 3 U W V D b 0 J B Q 2 1 w b V Z q d z U 3 O X V y b 2 l J a U l p S W l J a U l p S W l J a U F y R E V J e W N w c k F M d 2 U 3 d E J Q T y 9 1 M j R X Q U N T b l p w W m F U Y V Z G N D Z Y Q 2 0 y T U d D U H Y v N 2 p p Q n N I T T M z R m d S R V J F U k V S R V J F U k V S R V J F V m h p R V l P Y z J o R T B 4 L z d 6 a k U z R T Z 3 N U p U e X N 5 Y V l 2 V z V k b X F G b H N 4 Q m g v K 3 U 1 c T J B M G 1 0 e F l F U k V S R V J F U k V S R V J F U k V S R l l R a E d E b k 5 J U V R U T 2 9 a Z 2 x R S j l o T z J N a k d 5 W V R P W l N x N n M w V F p y d 0 5 H U X l L U U F n T m o 0 R m k 1 Y n V k S E 5 G U k V S R V J F U k V S R V J F U k V T V U g 0 W m c 1 T F R D e G l G N m V F a W d W T X F G L 2 F S e T J n M F c 0 S y 9 C c X l O N 0 N m d k w x e D d B a l Z 0 e G J x e U l p S W l J a U l p S W l J a U l p S W p 5 d 3 h D T W 5 P Y l F D Y W J U N T N u Y 1 l T U m l j d m t N d 1 F C Z 2 N Q L 0 g 4 R W h v Z F F D Q X h X T E Z 0 R m x M W V R T V 3 o 4 N D N J a U l p S W l J a U l p S W l J c U t 5 a W l F W U 9 V M n B 0 T z h F T S t a N T N O O V B J M n l Y M T N Y Q k F F Q W t F b U h 5 e E t F U W k y M S 9 m Q 0 p 2 e C t Q b l B 6 Y T d 1 U 2 9 p S W l J a U l p S W l J a U l p S X J M S E V J e W N w c E R u a m p 2 T X J 4 U E 0 x N z R U c k J 5 S F l B Q l F y W W 8 v W G g 3 U l U 5 a G Y v K z l S S E Q x e D J Z M F Z F U k V S R V J F U k V S R V J F U k d S U F l a Z z V E U 2 x R a X B z N i 9 S N U 8 4 S D h m T D J F N 2 V U V T h o M k N B Y 0 N 6 Z 3 p 1 a F J k T z Z 3 d j c w Y j F l V S s v Q 1 B p S W l J a U l p S W l J a U l p S 2 l z W U F o R 1 R s T X E 3 V H J C d E h r N 3 d m e j l j a 0 9 3 c E F v U U J v b E V J b n o 4 M 2 5 Q U W V L a 0 F B S m x a T 2 5 6 e D l W S l l y V l k z V j B a R V J F U k V S R V J F U k V S R V J B e k J 5 R 2 t L Z V c 0 b m 1 G W m 5 5 U E 8 0 b j Q 5 Z E o x a E t a c W 5 V N U c 3 Z U d o V S t m b S t Z c 0 g v M l F p U 1 d y T n p y e G 9 x S W l J a U l p S W l J a U l p S W l B a G d D R V l 1 c 0 8 4 R T A r V V h n d G 1 Q U T Z 3 Q W 5 X Q T V X a l l M d 2 R C Q k h Z W D l o Z i 9 z e E t Y d z I y N n N p S W l J a U l p S W l J a U l p S W l J R 0 l L U j A 1 U n l t Y k N k Y n l l W X I 2 Z X d Y W k Z D T U F C N F p X U n Z o T l F P Q m d C W X J W W j h Q d k 1 m W k d m b i 9 S Z 1 J F U k V S R V J F U k V S R V J F V k h w W U F o R 1 R s T W 9 p Z 2 p C Z k N w d U N D Y V J p U E h a N U J l Z 3 V C c 1 V K a V N t W W R i Y 2 x X N n V p b 2 l J a U l p S W l J a U l p S W l v N G 1 J S V J r N V R L b k 5 E c 1 B 6 R 0 l m c l l o V 0 J t c 3 d Y c D Z W b W x V d G Z E S W p q S U R 4 U G Z H Q 3 p z S H p o e U F a d T N I W G R q U l V S R V J F U k V S R V J F U k V S R U Z S Z E R N S E t h V X B H N 0 p s a C t u V 0 F p a 1 F o K 2 Z y b n J n a V Z W c 0 c 0 d 0 F P a l d w U 2 w 2 Z F c w a D d Q L 3 c 2 M F p F U l N l N n N T S W l J a U l p S W l J a U l p S W l v b 3 F K S V J n N V R h R 1 F D d H Y 1 a F d C Q X h S N k p t R 1 B D Y T A r a V d o V i 9 B S U R S Y U 1 L V T Z Z d G h O S n J k W E J V U k V S R V J F U k V S R V J F U l V j W E N F S X l j W n Q 4 S m x 0 O D R S Q U R 3 O D g z d E J L d W 9 J W m h D S W N O b m s 0 Z k R 3 M E 1 D Q U l p O E h Z O X Y 1 N j F 4 Y z F W R V J F U k V S R V J F U k V S R V J C V U x R e k J 5 b W x L U n V 5 W l l n W j F n O W l G W W F z V m F F O H h l N 1 J w Q k d Q T m l i M k Y v K y s 3 V F d M R j J 2 e H N y S W l J a U l p S W l J a U l p S W l L c V d C a U N r Z F B r O H R 4 e G l B V j F n d m 5 i a F d C S n l S V 3 p F e X p I a 0 N j N 2 9 F d j d S c 0 w r T D R 1 M j R k a X B j R G R X U k V S R V J F U k V S R V J F U k V S V W N U Q U V J N m R K S k d M S V p I W k J t R D V 2 R U 9 i b l k 5 Y 0 p s c H h l S 2 5 V O X p D W l B I S X E 2 d F l J Q k F G Y X J G W i 9 Q W E l M Y l V Z b H V y b 3 F J a U l p S W l J a U l p S W l J c V B 4 a k N F W X V V U 3 J 0 U m l K c T l Y a 2 U 5 L 1 g x R k x h V F V 6 T k x w Y W F I b V Z U c W d l b W Z q U k x H U k 9 w M F J r e W V 1 a E R w b V Z v M 1 Y w W k V S R V E 1 W m 4 2 M 0 V 0 M z Z m N G g v d H g x M 2 R 5 a 0 Y w d X V O R 1 B 2 V 2 o z a i t w Y S t S a 0 p E b T d u S 0 l p S W l J a U l p S X l n U 0 d Z T 1 F T a F R 3 M 0 J O U H B q S G t l O S 9 m V E N O d E p L U l Y 3 S E d J T 2 Y x O H Z U S j h 5 U 3 V p a W k 0 b E x 4 a W Z U R n N G a X N i a T V N a U l p b 3 Z J b E 1 T a 2 R Z Z W V 1 d T d 1 T U V w R 1 l s S T Z y R V h j U U Y 1 K 0 N p Q n N 4 N 2 k 3 S D d T d 1 d D M D Z G W F V O Y V d z V m R n N W F J a U l p S W l J a U t 4 a E N N W E t K V T J I V 0 M 2 Z k o y Z 3 Z u N T V I Y U N w V E F F R T R U V U R z W W 4 3 d z h U O X M 5 Z n V v V T V Q N j k z W T B W R V J F V G x 5 N 0 V U N F h q M n h S b F l 0 K 2 1 v d T B z c E V W V 3 I r T 1 B k O F l Q e D J r d T k w Y V p W U F h l W D Q z Y m o z M S t B O X o v K 0 E 4 b j h m c E 9 J a U l p S W l J Z 0 t 3 U k N N W E 9 J W W d 1 W H R C S 3 N V N k N O c 1 o y W H J Z R E t a U z Z X d X N x Q j l t d 1 l Z T 2 F 5 c n N M O T U r M 0 d z M j N 6 R W p S V V J F U k d W S C 9 t O U 9 h Z T g 2 Z H V y T l l Z K z F S b G l N Y i t G M T J y e n J r M U x S R V J F U k V S R W R D L y t E N X B j b 2 x E W W o w U E 0 r O E 1 t R H c 4 S l B E M l Z 3 b j V z Z k V x c D F G V l d 2 U G h j Z H p 6 V 3 V v R 3 c v O U 5 2 b T N E c V R J U W J L e U l p S W l L c U d E a U t t b 2 l J a U l p S X F P T H h j S G N C V k x Z b 2 x Z V j N n Z 0 Z B Z 0 o 4 R 2 1 a b G F B R U J T Y 2 p x c V Z R a 2 9 s Z H J L a W s v Z U g 0 Y n h r K 1 l q S W p J R 0 Z v c 1 Z u M D F m a k F W e n h p T z R z c C s 3 U 3 l N a U l u c m 9 X Q 3 h X N 0 Q x d 0 Z 1 c z N I O F d 0 c U V U b z l R W l V D d l J C c i s 0 d D h k e l R u W E h z W k R n b V Q x a 2 9 u S C 9 n M E h s M D Y v O G h B R 0 Q w O E I 0 W V B 1 d 0 o 0 Y k c 5 Q j g 1 a X p Z W W p p T G d S Q T d G W W h F W U 5 h b U x N N k 4 3 N T N 2 Z n l s Z H Y 0 N k l 1 L 0 V W b z N H R j l O R 1 F X e F d K V H Z z V 3 N S T V h q d H J S O V F w M 1 p s L 1 B y R G h E e l g r V 2 J 1 R 2 1 6 W m Z n S n Z q e H V J Q V g z Y k N z Z j d Q Z j B a Z E R v R E 5 x M m N n a l B u Y m 1 E S m l y M k l 1 Q k V E b V V 5 S 2 R x M 3 F Z Z X p M Z m V G a k 4 y W W F B S G 9 Q L 2 d S R 2 9 4 b W J W a z Z C V W l s M 2 V H e l g z a k N z M z N R V U V a R 3 h F S X R G Y U 5 p Z 0 J z Y U 0 3 b z J W Y X c 5 a S s 2 N 1 R l S G Y 4 W V B U d D F S b 0 F p b D B 6 Q U d S b G F i R m t 4 V j d z U D N R Q k N Z b H A w R 2 h V Y U 5 1 c V B r Y T k w Q j B C L 3 B v O D F 5 c k t o N T h 2 d 2 4 v S H I y R G F w e U 5 S d T J Z U S 9 2 a D d C M D Z H W F V O V 2 x n N 1 Z x d 2 F n Z j U 4 M m V M S n Z X N G h F S W d E Q U c r L y t q T X R Y Y m d 2 U G Y r W E 5 1 U U F B c 1 Z p R U h S d S t C Q U N z V 0 x N Z k M v N 1 l p b W N H Z F V M U D d z M 3 c v Y n d O d U J 3 Z W h h N W R t d U I v N 3 p 6 a m N v M U V S R V J F U k V S V W R y R V R q R n l p V k 9 U K 3 d L V 2 d z V V A y U H d C S l R F b 3 Y 4 W n J L R 3 J s Y 2 l 1 b W Z q W U s z U m d V Q X l O T H E 4 Y 0 h V a G N q S z F y b T V N a U l p b 2 9 m U H p H O V g 0 Y 3 V 2 b C t Q Y T l S a U U x Z z F H L 1 p C c V N F d l B 3 c 0 V q R n d B Q V B o b z F X c l V J U m Q w N n d R Q U F Y e D l Q d E d v U m l s W X R R b E V s T 1 B j T k p n d i s y S U l 2 W m k 3 R G h V c z N F V l R K R j d W c U J P S H N o V W k 4 O W I 5 Z k V C d W J t d W U r S j g 5 R U l E V T F F O G R Q W G h Y Z T N K U G Z z Z n U x Z m Z k c G Z E T H R i e G l O S m x T d k Z v Q 3 N M Q z E y N 0 F u R D V N O F h P Z D I 1 O U 1 Q O G p m a n F t e F c 0 Y 1 B r V 2 d p d j d v V m F O S U p 5 N 2 N C T n Y v K y 9 Y Z k Y 5 Y m N T V W 1 w V 1 B j e E o r e G Z Q V U I 2 Q T F H T k d 0 U 0 I x S V B E M n p a Z m d K d l R K e D N Y O S 8 z e G N R b T Q v V j M 1 d U g 0 c W F 1 b 1 d i M F N L Z 2 Y 1 N G 5 w a 0 x P Y i t 2 Q U U v L 3 J K S k 9 L L 2 h J e l h R c W t X b 0 1 K M m d Z W U 9 h d 3 V m N 1 h q c T l I a D l N V 1 l q V X R D d z B i V l F i Y X J V e X p 6 b E V S R V J F U k V S V X Z y R V R q R n l p V U V p R m J W M E J u V 0 Q r Z m w 3 Q 2 R t S X l G e X Z Q a j c r d k Y 2 W l B H W V Z 4 N z g 0 R E F F U k Z K K 0 x U c i 8 3 R z d H b X Z 1 c m t 5 S W l L a W g w Z k U 5 U m p z M 0 h z Y T N 0 N X E v U E w 5 Z U F R R T J O N W 9 Z e k t a Y 2 Y 3 U 1 R R Q k F 2 Z E N x b U R s M U 5 Q W W R Q S W V w T T V h a V V j T m E r R 3 p 5 O H c 3 W E 9 Y c n N N b G F z T 1 F D R l F v Y X B I N y t B b H M x c 2 d V b E d S a l p t Z k x j S 1 I 0 O W R 6 b l B 2 Z m o x Y k l U W T J H U 0 Y x c T B C e j k 0 M H I r U j I 3 W D R 2 K z J Z V T V N O G V n W V l P Y U F J Q n p G e U x 4 M 2 t l L 0 k v e H F O R T Z j d m 9 Z M k x l c 1 Y r d n l E a H k 5 Z z N h W W p V S 2 5 r K 1 B M V G t X a l N x R F l B S U R O V G k r b m Z y c 3 o z d F J Y W G w x O H Z S M V I w S W 5 y M 2 F J b T N 4 d z J D V k N x Q n h X T E Y z U G t i c 1 B I Z i 8 3 R G d q e T M 0 N l A x b m k z W H Q z e F p 0 U T U 4 Z X J U R D I 1 V D Z R U 2 0 z L 1 J k b D c 0 Q 3 l t e l Z x T 2 R S d V B v R 3 Z u S m 1 q W W 9 D Y k d 2 Z G 9 Q Q V B E U 3 V P O X g 4 M V l j M 2 5 s a k l H c l h x c H p 2 T l h m d l A 0 d k 9 I U n B o N H B 1 R E l S Y U x Z T F Z h a S 9 m Q 2 l Z a U l p S W l J c U 1 4 a U p 4 a T V S Q 2 t 2 d W h N c z B O O W I y R T V L W m l k W V F l c U h W T U 9 u a z N K L 1 N C Z D I 3 Z 1 k r K 3 V J d n J s Z E J S R V I w V j A 1 b l V Y Q 1 F y e E N B Q W J Z M V N K c z F y d V A w Z F p h d D N n O E F l T z Z a T G t J Q U J n Q m V Y a X A 4 K 0 8 1 U W V I d X I 4 e n p I e D h j V D c w N T R D Z 1 A 3 d F N 2 M D J Q M T Z a b E J I S V F B R G d N W U 5 h N k h U W X c w Q k F C Y 3 U z a X p 5 K 2 N 2 W E h B Q U F Q R C 8 w Q 1 N F Q U F 3 Q l B U e V V t V D N 6 b W d Z V j F Z V 2 N q Y 1 B i O E R W U 3 Z G a W d F W U l C d E R P R n J v M 3 R E c F p K a i 8 2 S H o w T 3 Z 6 Z j V O V V V h c F c 4 Y 2 N i W S 9 v S k F S Z 0 F Q T j Z w Q 1 o 3 b z N B U U F z S F h u S 1 p l d m F U S 1 o 4 Z H J v M 2 h D T G J h T V V j M F l x R W h F U k V S R V J V Y 1 h C R U l 4 Y 1 l y O G 1 X R U d k W U F G K 2 R 1 T V F F e G 1 D R m F a T G g w W j R h W G h Q W W Y v b 2 l j d V l P V 2 V W R 3 l z a U l p S j Z l T l N 0 R X d 5 S l J J e k w 0 V k g 0 Y y 9 F T 2 F M W D V 2 d 0 d u T U R x Z E F S Z n V k b z A 5 M m F k d G 5 z Z l Z h Z 1 V h U F Z v e n o v S F M w c j d 0 S T N t T 2 h Z U l V B U U F r c H h U Z V V h L 1 Y 2 b k h w N 3 Z w W S 9 Y d T F 5 d k 8 0 c D Z j U 2 p 6 N V M 0 d 0 Z V Q 1 J 3 O U Z n N E E 2 T m F s c V J D Q T V W Q X E 1 Y W h S T F J B b W t 4 a z N i O F V Y N i 9 v O X V q Y U h X S n o z d n l h Z D I 5 c 0 N 3 Y X Z Y b 2 w y K 1 p 0 U E d 0 Z U h s O V d C Q 1 F D S W l J a U l p S W l x Y k 9 B N l J Y S k t 6 L 2 d M Z z V K c G d 5 V 2 t s W G x O W j k 4 S X p q e U 0 x T l F O c k 5 o M E J B T 3 p j R n d h b F F v Y T N 4 d z F 5 Y z J W R V J F U 3 V P M 1 B 1 Q n E 3 Z G l F R k V 4 Q j N F e H F j S X g 4 Z T k y a D h o Z D l m d G N s Y U F 2 d 2 J q e H o 2 S k h 4 Z H N 4 T 0 p s Z T d C M j R 4 S D A 3 T l l D V H c v c 2 d N c E J 2 a z V k S X p Z d U J S Y U x G V j V l c W d L N 2 9 q U n V E R W 9 D Q T N 6 e U h Q U F I y R H J U V E d a e m 9 j K 0 5 q V X V C M V d w N 2 J R V 0 Z Q U n F 2 Q j d N T 1 Z r e G N F Z 0 J n N F p L Z F d M a G t a N E h u W l d S b E Y r d j Z W U 3 I 3 N T N z O E 1 O R D I 4 V W 5 Q Y 0 g w T n R x R E F 2 Q j l i S W l J a U l p S W l x b G d Z Z 3 B G T G x I W W h t S z Z B Y 1 R j Q m Z y b m p F T z l u Z 2 Z T S z V J M V h C e U F y V z Q 5 d H U y M m p m a l p 1 T 3 d a d m J 6 V k d 2 O U R E e l p V U k V S R V Y 3 Z H I x R 0 d 6 Z m V S S m J k N T V D V n J i T z R i R W 1 q V 3 J C V T Y y R X A x c F J y R 3 N Q N k 5 N R 3 J a c U h Z T l c 2 U T l p K y t 4 V F d i a m l N V F Z 2 K 3 d 6 d H Z E a 2 F 2 Y m k y S 2 Z M N 0 J Z Q U l B e U d V R m Y 5 d H J N a F V l T m p t b G d P V 2 1 p b H F I S 3 I 4 S m Z j N k 8 3 V E 1 h Y l h V c j V O S U N 6 e k d i Q z d t L 0 N 6 V m I 3 a D Z y R j F v V l F a V U t E a U M 5 d l R 3 T H Z s O G h K S k w 4 Q j F S a 1 p 0 c k N M L 3 Q x Y V o y b H N C d m p U V V J F U k V S R V J C V V R R e k J 5 a V Z K a H R 5 W l l B U 0 9 K Q X Z 5 O W h P M 0 U 1 S F J Z c l Z h d X d l Q 0 U 5 O F l Q U W J a V 2 p 3 T k h M Z 0 F B R n E v W U E 0 M U d q U 0 V E M n J 1 N U 1 p S W l v d n h s W n V u d z E 1 S 2 R X T D N o T U F C Y j R E V m t V R W Q 0 c X B W b z F y a D J F Y z k y W G 5 C b F A 0 d 2 Z P d 0 F 2 a i t 5 S k p j d j N Z T m 5 x L 1 p q e j A z c T B h U k V L W D E r d l F w K 2 I w L z J W b E p 3 Q m 8 5 R 2 N a N V F m Q U 1 U R U p o Z T d 0 c H p y c F d m a z N 3 R l Z r b T h J e W 4 x d D Z U Q 1 p 6 U E R 3 e V B 2 Y V l 1 T l M 4 a H d y V H M x K 2 R 6 L 0 9 I Z G 8 r a X V I R G 5 p a D J 6 U V Z K U z h 2 S z k z a l V u V V F B U U p Y S 2 Z n L z h u a 1 J F U k V S R V J G V C t j V T B 3 Y 2 9 u O U 8 0 M j F P a 0 8 r N S 9 q N G V B c n Y 1 a l d i T F V o T H o v K 0 h H d V J J T E J i a G s v Z W Z R O H R t S W N L e G V i O X R 3 c l p k c m k 4 R V Q w U k V W T k t 1 W F k v Q j g 2 T m 5 Z Z l d H d z J q U 3 F C W m 1 U M z h W M z g w W W c 0 N 3 R I b j J n Q V p n O W x V c U 9 W M G Y z U m 1 o S U Z S Z 0 1 S b H l Q a k J V Z W s w a H N 3 W T d C N E 5 p c E h s V E p C O T d l Y W x p d F Z 1 e m V m e W J Q T m F P a U U 0 U j F 0 W X J E e j l m V y t a U 1 V u S k V u U E 1 y S X l M N n Z h e G N s c U p J U E 5 C b z F M Q l l y O W g 0 O G 0 r Z n h P e k Z K d U h J M U t z L 3 g 0 d F R j c U l G d G J i R k Q v M T J F e F Z K N G Q x d H h I R G w r T 2 Q v a m 0 3 W W V C d 0 N I N z Q 4 Q V F D S 3 h 2 Y 0 V x c D l P U G l J a U l p S W l J S 0 Q 4 T X d j Z 2 x T b V Z 1 S j V p d W d C Q k 1 K Q k x C M y s 1 Z D J Z b E p o U y 9 x V H J r a 0 V q R 2 1 m V F F D R G U w V 3 N m L z Z o O V h Z Z i 9 p Q 0 c 2 c 2 l J a U p 5 Z E 8 x N k R D W i s 4 Q 3 N B c X h C K 2 x V V H d k Z j d p V F J 3 N 0 V l N H d u a T g 5 U F F 1 S m l i Y m d 4 b j R k M H B 6 d D h H d l J 3 d m N v R m 9 1 d E c 3 M T N k O X Z Z e E 4 v L z J v W W J k c 0 Z a Y 2 5 J R 3 B z O W V t V y 9 I Z W 1 w c U p y N y t m a l h X Y l R 4 U z Z E R X Z M e F Z x M T Z v T X E 5 V 0 t C Y j l 2 R V V Z c j Z u U U d m R E 4 z R G J L e j g r K 2 N m e E J F S W h G N m Q y c 0 9 B U G o x e j I y N G V T d G V l Q 3 d s S l F N e l p x L 0 0 5 M 2 5 G c W J s V C s w Y n c 5 Z l Z F K 0 5 W b y 9 Q V E x K d W p 0 e G 1 K Y n J W W W N P e E d P Z l F m T 0 Z m d T F I R H g 4 Q W N 0 V z d 4 Y y s x e G F M Q m I 4 d D N J b 2 J r Y k h 3 O W Z G R X o 3 d X Z N M G Z P N S 9 2 Y 2 h j a T c 1 e i 8 0 W U k 2 S W l J a U l p S W p L U G 8 1 R E p K Y 2 9 s Y m x y Z 2 1 t M S t Z Z G d B Q k R n N z Q z N H h E U U F 0 a E U 5 S V h X Q 1 M 3 e T I 4 a 0 l t a z J M R 2 x K Z n c x d V Q 1 d U I 0 W k M 2 d l Z p a S s r W G 9 y U F B u Z 2 V I Z G 8 r N n U 3 e W l J a W 9 n c 3 Z N M G 1 I a U I 3 O G l L M X V I Q l h Q S G w r a S 8 4 Z k d K c W Z o e T F u T D Q r M 3 V o Z H M z S 0 1 K a 3 N 1 S E k x Q 2 x x d E h q M j d O V W Z O R 2 t I Q 3 V T R j F n a E Z V e V J k e D h T a 1 l O Z l k 3 V k F u M l I 5 d F c 5 Z k h z a 0 U 0 W U 1 h d 3 J q c C s 4 a X V 1 U n N S Z 3 o 0 U W V F a G x T R j F F T 0 N L M W V q R V Z J b k d K M D d O T U x 1 Z l k 1 Z F l w d T N u O E R X S F N l e E Z T Z l J 0 V X R U Y U R T c W Z J O E J 3 S W h o V D J E c W p L W F l 2 Z j h N V H A r T l F K V m d m M F R l a W 9 l d m p 4 c G R P a m J H M 2 d O N X U 3 U W V s Q k h Q Z G N P e F U x Y 1 J l V E 1 P c j d 3 N U Y v V k N x M E l p R m l Q O F d q V H E x c T Z j N z J z c l R z M E t o U X d m d m Z j c 1 B 2 e j h M N n p i Z E F R N z k 0 Y W h W b z F L a 0 1 1 b H V I R X p E c 2 5 K R 1 h o M W R P O W l 2 N D R l W F p 2 a j F 6 K z N Z d l g 2 U T Z o V 0 p R Q l J k e E t S b k p 3 Q n F W U 0 N 5 Z T g r Q T d W Y T Z Y Q i t 4 M 1 l O Y 2 V 4 R U 9 C Y j h 1 U V V I a j E 1 R V N t b 1 d G a T E 0 c D l q M 0 p 5 S W l J a U l p b 3 Z L S m 5 X R G t F b 1 U 4 T n d U V D Z R c 0 9 3 Z n p 0 M 3 B s Z G t t d G h s R m N x b F F 5 e n A 3 M k N h b F g 4 Q W R q Z U R U M W w r a E x z M 0 J m b T V z c U l p S 2 l p K z N U Y T M 4 a k s x b U h T M j A r W C t K d G N H d F N y a m w 3 Z F c 4 Q k Q 0 b 0 V 6 N T I 3 Z z V x M D R o T m F 0 Z 2 8 4 b V B Z d j M z M 3 J h N F Z 3 U E R 3 b S s r S G c 0 R 2 o x Y U V 4 b V p X a 1 R l a W t O Z 2 9 P M z d F Y V Z T a n U 5 b X Z J b 2 h B e n Z D M z A r R G l P c 3 h T R W h N e D V B b j I r T 2 J M M S t H a D B m Z W I 0 b G J O S 2 t M a l V h T m x z M U M 0 T 2 1 w T F B B W U F I V H A y Q m l m L 0 c 4 W T Z 0 W U p S b W F X R n J l a k U 5 Q y t U W D N N b W Z t c X d 4 d U l T b 0 p L S m N m M 0 0 4 Z m N m V z F l d U J a e E J 3 b U p x U m p j d n g x b W Y v V k t 2 c S t 0 d U R V M 2 I x b 1 g 4 K 2 V N U T l j d V R T R 1 Z T b k R 4 O G 0 x Y 0 R v O U d j S k F m M 2 h q V E g w T 2 V M U D Q 2 c G w w N k 5 z Y T B U M G N p d 0 Y r R F M x Z H V 3 M l F 5 b z J Q N 2 h w a j M 3 V G k w Y k I 2 Y T U v d y t Q V n R p K 0 x O U H d O O V B n O H Z o V W Z C V X k v T z V L a E V S R V J F U k V W V j B J c X M y a T d O R H l H b l J N V W t Z T 1 h Z M k F L Q k t z R C 8 r b n Y 5 d X Z 1 Z j k r T 3 N t c k 4 x M E d B Q X d j b G h Y d l B o Y z k x S 3 J z V H h K U 2 N 2 R X V 4 L z l p c H U z R T R S a j c 0 M S 9 D b j I 2 d D N K a l Z V U k V W R k Z 0 M j N r S 3 M r Y X N 3 c m h Y K z J I S X d B N 3 V M b 2 V j T V B P N 2 x k a S s 2 e l R l S F Q 4 W W Z Y d T F k b m M 1 Z V h 6 N C t T T D h k L 3 d L c G 4 w N k V v K z F l Y 1 R k N V J B U k V S R V J F V k U 1 d z A 0 d 2 N v b D l K N W h X V i 9 B Y U Z 3 S H N C S H N n Z k w w O U 1 Y Z m 0 2 N m h U c z d K d z d K c 2 Y x b U Q x a G t O d X J J c U l p Q 3 F x U m Y v c 2 d s b 2 x a d 0 J H U k V S R V J F U k V S R 1 V D U X p C e W l W S m h O d z V S W n l 6 d 3 Z B Q i 9 M M k U 3 T V p r a D J Q M 3 d W Q 3 N 3 W j h a c m F G Q 3 Z 1 b k J z M 3 U r Y n N m Q 2 Z u V z Z z a W 9 p S U t w c U R L T 3 o z V F F B Q U l B Q k p S R U Z V U n k 4 a U x q N E Z 2 Y n E x Y 0 h j c F J F U k V S R V J F U k V S T 1 l R a E d M b E d w Y 3 R k Y j B H b 0 w 2 U V R 6 O H h h M k d Z T G R Q N 1 Z L a n R u V F h r S H p K b l d F W T M 4 d j M 0 M T V 2 M j F 5 W T F W R V J G U 1 J I R H B 5 Q V F B d 1 p G Q k h O M W R D R D d 2 a z V J d 2 l m K 2 4 x Q m I r W m l v a U l p S W l J a U 9 o Q j h Y Q j N B V l Q y e U d S U 0 d B e T J I M X p v O V V i S T V k S T g 1 e m l P U T h 3 b 3 R k c k t N N 2 x j a W h s V F J 1 T 1 R M L y 9 H c 1 Z Q a E F J R F Z H d z h q T 1 N V R E g 3 d 3 p G Q j R l R W p k W F N F U k U 1 Z G 1 a Y z V G b z B x Z 1 d L Z 2 Y 1 d X J z V W V z Z z l N M 0 o 2 a 2 V l O F B X N G d C d l J 0 V 3 d y V k V C R V J F U k V S V V V Y R 0 V J e G N w b F R L a E J C T X E 5 U G 5 I N E w 1 N V l a Z z Z l b F p N S m 5 N R E d r Z U F B O F B D Y V o 5 U E J K Z m Z y T U 0 r d z Z m Q n d E c 0 9 Y Z 0 9 D V W x w K 0 9 y V F V W Q 3 J G R z Z 1 a 0 l p S X l x T n I x M k 1 R R j U r Q 0 Y 1 L 3 Y 1 d T V T e U V Y L 2 U r Y 1 o v T y t k W j B y M W 5 0 T S 9 I M V h r T 2 J W c U J B R U F 2 c H J 5 W W t t W F E w U k V S R V J F U k J V W V F 6 Q n l t V k l 1 U X h x e U F B Q z Z B a 2 J a S 0 J R e X F O V k t a R 1 Z w Q W R o R 0 l s Y X V 4 S G V P U H d n U 2 l S a W Z U S G 9 P S H Q r d H d L N T l a d 0 F B N X k v Z H d y a D N m O E t z c V M 4 a k t O R E h 6 U l V T R V Z G N W s 1 b W x B d 0 F F c 1 F 1 T W 5 O Q 2 1 a V D E z b D B C R V J F U k V S R V F F Z 0 d 1 Q 1 V U R W 9 G R E p o d T l C M X d S e E d J b k p k c 0 F k S k p C T G h 3 N G 5 Q W X N T e l h Z V m p V W G V T T V B h Z E h 4 R W V F Z T N H e W 9 p S X F E d z Z j e l l D Q U 5 D c 2 N X M D N W M E p F U k V S R V J F U k U 1 R H l H W U 9 R e X B V T U l a a W p 3 d k F B L 0 w y R T d N U 2 1 0 U k d 1 c X F F W T k z e D B m d l R k T U d E V 1 p u c E d O Q 2 Y 5 Y m d D T W 5 M c n U 1 T W l J a U t r O W k 0 M V B Z Y V V 4 R V J F U k V S R V J F W l E 1 R E 1 I S 1 p V a W t Y d G 5 Y N n d r S 3 c z R T Z 3 S k h h Q 2 x a a X V u W n B n e n Z R e D h G V G I x Z 0 1 6 R 2 s z N C t J d S 9 z S H p 0 Q V R k W F J r U k U 1 V V Z z W E F x Q 2 d o a U N F U k V S R V J F U k V W S F p 3 a E N N W E t a U V N J W H R R a n Z C N 0 1 j a E p q T U V L M G t O N m x Y S C 9 H L 2 Z S T F V x L 3 N L e F h 4 W n V 3 Z W N 6 b D B D b k s v a H p S R V J F U k V S R V J F U k V S R V J V W G p F R U k 1 Z X B G Q X B o V z Z z d l p F M H d Q L 3 M x d 1 R K S 3 R D W U N n a X Y 3 W W Q 3 c 0 5 4 e l d h O W w v K 0 F M R 3 Z E M F h O M j h u d U x F e U l p S W l J a U l p S W l J a U l x T F M 1 K 0 h 1 Q X F q c 1 V h c n M x Z 1 R M T H F 3 V H p G d l l a a W R Z N l Z D c k Z Q a D Y 2 c 3 V Z T l h j M W R 1 d z V E U U N J a m t u R z J J a y 8 0 d T J 4 Q T l H c l d 3 c z N W M G p G W l V s T 2 d 1 b j Z W V m h U a 2 1 I T l N J Y z F N O F A y Z T B Z N n h K V X F 3 M 3 o 5 c X J 0 T G Z D a E o 2 b 1 R D R W g 4 T G t a Z k c 5 c 3 Z U Q 3 l J d k R j U i s v c E R V R G 9 I W X o 3 L 2 9 p e E F S c 3 J M M H F G d W 5 z c n Z M S U N J a U l p S W l J a U p 5 Q 1 V N d 2 N w b E t r U n V D W l J j e W F v L 2 p F T j F E T E J i a m c 3 Z W Z R W j J h b G Z I T G 9 x M n d X c T B 3 R 0 l 5 W U 5 Y Y 1 Z U b 1 N G N D c w M 2 g w Q X V s e F o 5 S V h J N z g r M m J N R j I r Q V B Q b E M 3 Q W F E W k M y N l F D U l N n M X h V Q l d J T k J x S X Z M e H R n W T d H d S t p T F Z X Q 1 c 5 T F M 3 Z 1 d F Y X J P b T I z e T N a V 2 h q K 2 5 B K 1 J U Q W J K S X c z a D B h Q V J K T l Z x d U x 0 V W 9 v Z F d 4 S T B Z Z E d q W H d O M W x F Q k V S R V J F U k V S R z V o Q 0 V Z d V V 5 b H l o M k h t S j J 0 S y 9 B O C s z R 0 l j Z k V w S l Z v V D V U V j B j Q 2 Z V Q z Z t S 2 F W O H Z R M H B h S m d C Z z k v N n p 1 S F k 5 Q n A 5 O U 1 C d z F x d 2 U 2 d V V M S 2 o 5 V m d n T 0 h n S H B p T 0 h Z Y k k x e D h l a l p w Q 1 B 2 d 1 Z T S U t y d X J 1 M E 1 r d X M 4 U V k w M 2 d D c U 9 4 e V g 5 K 2 d M Y z B 3 M H p C Z k 9 R T D l w T G F 5 c H l m Q m 8 y d 0 d 5 a m s 5 Q U p H V l F U R V J F U k V S R V J F U k V W T l l 4 Q k N P W E t l M D Z 3 Y l N G Z E l M N S t u b 0 s y M m F 6 Q l J r W j J m R H l V c F Z v Y m V T b 1 d l T T Y r U D N I d H p G M T F o S 0 V u Y n N C Q U x n V m x Z Q 3 h F M y 9 F e U d G Z D h l e m d U a E N M d V R U Z 3 c w S y 9 h e X V N Q i 9 k Q T l 0 U n p V T D c 3 Q 2 N S Z W 1 x S 2 Z S U G R G R W x 3 V m t 1 Q 3 F r S F h 2 Q z B 0 N k d z e V h 6 a V B y e T Q 4 Z z Y 5 S W R z a W Q 2 d X J z O E l p S W l J a U l p S W l J a X V n L z g 2 V G U 1 V E t X U 0 M 5 d l o y Z m 9 D e n h P S l J L Z 1 V r R H V t T F N F c H J V V H J v d n g 1 Y T F U N D V v d F g 4 T n F v U H B C S W J I L 2 t E U V l q Z n Z 0 c k c 5 N T h m e j V p W X B Q Z F h D R V p E d T l I N X B U M 0 l a T E o 0 V G 4 5 Q j h o Y X Q y Y 0 E 1 Z 1 p p a l R l a 2 J U d k F j O G F Q c 0 l v b H l Q e H N F Z 3 h I R H J p N 0 x L S 0 h R c E 5 H d F h E d G V v e T d 5 e U F p S W l J a U l p S W l j Z 2 x E T U h L W l N t R V h n b W t M R H N F Q U l E R E F S O W h P U 0 9 T N l l P N G l F b 2 t 3 Z E h B b i 9 Q a j E 2 d 2 l x N U N z Y 3 Y z S X R D c T l N b U l z T l c v N X p Z M 1 V W b H l V c E F k b S 9 6 N E 0 x S X g z c U w 3 K 0 h y R W M v Z D V k R W Q 4 b D d E W U Q 2 a S s 5 Z 1 R V d E I 5 c D g v d z V L V T V P N l N p T n d 1 T T B 2 c j d o S 0 l p S W l J a U l p S W l G e k N F S X h j c G x U b W h t Q m F Y Z U V o b U g w b l d I d 2 l P O E h j c l Y 3 Z H F 2 a D k 3 b H Z v M H F H U m N F e W 5 O K 0 Q 3 K 2 V z e G F j b 2 Z T R X h p V U Z s Y V R C Z k 9 R d n Y z N z F D T W Z o M 3 l n V U 1 o O H V C M D J v Z U 5 T Q 3 F G Z k 5 B d 0 t F Y U 1 n W G J S Q X B n d W 5 Y Z D N T V V J F U k V S R V J F U k V S T 1 F D a G 1 E a 0 1 t Z k h J U U p B W U t E Z E 9 N V E U x Q k t y a V p 5 b l Z N c n c 2 Y V R u T V h 2 Y X F 3 a T B D e W x Q a G w z R F M y L 0 9 3 Y T U 5 W j l 4 W V h j V 2 c z N 1 V W e H Z O a F V I O H d G V 0 t W M n Q z b F V C S E V u b D V R Z n p n T n h y Q 1 R N T 3 p k N G U 1 e W l J a U l p S W l J a U l p S X l F a 0 1 3 Y 2 h s S 2 9 W T T J N N W 1 K M W l a M W F 4 e G J T e j g 2 U j B N N 0 5 O V 0 9 K Y V Z y Y 0 5 Y M 3 k 3 S G x P b U x r W j Z S N 2 N i c X l p L 3 R Q M z l D S k p W Q i t l S l l k N W R D T G x L T 2 Z o M V d L N k J k d X N q Z H B S Q V J F U k V S R V J F U k V a R V R H S U t S e T V S M m 5 X R G F i R U 9 o N T F h e V d 4 T X N Q b 0 V o M k 1 O R 2 9 a Q m h 3 d G l C Z W J y Q 0 R o N j l p Q m R m L 3 h Z Y n Q v N E h p O F h x e G d y T E Y 5 M 0 c x Z k J v M G d x e W 5 2 M 2 R Y U W 9 W a z d 6 U F F I Z z B h Z 3 J k N W 5 Y d U x v V 2 9 W S G 1 x b G N q S 0 t 2 e U 5 M M F J F U k V S R V J F U k V E e H V H W U 9 R e W x j S n V I R 0 t S b l d C M k l S a k h J V D Y w O H V z S 1 M 4 L 0 l 4 c H l m M S t P V k N k L 2 p 6 U G t i Y n F 5 d W Z O R C s 4 e W N r Z F V J a G J k V z I 2 S l B w b 1 N a d D N S N l M 2 c l d n W G N h T 0 1 L b z R R d W 9 F S S t K R 2 p M d k x J Q 0 l p S W l J a U l p S n l D V U 1 3 Y 3 B s c m E 0 S n B o T z I 0 K 0 Z S W X J l d 3 F l b G d W M U J W M j g z W T h K b j c w S 3 o 2 Y n N R U n g 4 U 2 x 1 c k x E c z B 1 L 2 F D a 2 0 x b X B D M m J P Z n V V d W d C a 2 J a c E Q z R l F G Y T R S U m t S R V J F U k V S R V J F O U J C a k N F W X V r M G 8 5 S U J L S k F B Q k d v N m 5 R Y 1 h r K z N w N F F p M j F m W m h h T E J h b H B t Y V Z T S X h W Z m Z s M W h B S E R n e U F X O E 9 P N D c v T E Y 0 T z N U N n d z Z G d V a T d U a F R P d 0 p N U n p C R 0 k 1 S k 8 4 e k V P W T c w V E J k T 3 U v d V V v a U l p S W l J a U l p S W l D Z 2 Z E T U d v V 0 x 3 O G x j S j J a c G E y M E h N c k I v a 0 s y d 2 1 K N l N W V 0 V 6 M D R P V j F o O D J h U H d 5 T 2 g x W V h q U n F N S l M x Y n V 4 Y 2 p Y W m 1 Q S D N q Q j I 5 a F h C a 2 h n U C 9 Z N H R V S T R h N i s 1 U 3 F J U W 9 Y e G 9 I L 1 p i M X N D U W 5 1 Y n N V b 2 h M V n R F b G R B R U R Z T 1 k 3 S E p T S W l J a U l p S X F L e W d 5 R V l G W X R T b V R z U 1 V h c 3 R h b D J 3 M 0 5 G N j h R b G N G N n d z c V I 5 U 0 R U O T k 4 e m 8 r b i 9 3 Q 3 F n Y j d D Y 2 V U V W p J d z Q 3 c 1 Z l U D N k b n h B Z U V l M 0 d D a D l 1 d W 5 V c m 9 a e n d Q M 2 V Y U V N W T U 9 m N S 8 w S z F i N G U 0 e W l J a U l p S W l J a U l p S T Z C N E 1 3 Y W h Z V k h Z a F d I W l J J V m l n W F F p V 2 1 G W m l O V k h K N m R p d U l m N z h h U 0 x l S E R N Q U d y c 3 V 3 S 3 N S Z C 9 E N n h K L 3 c 4 U m Q v N G V L V l c y N n M 4 T 0 Z q T 0 x 3 U G t t b z F J R m F w M 1 Y w S 2 x U Q 3 h s d 2 F T e W x W Z 0 9 I c l E z Y V V R R V J F U k V S R V J F U k d S S F l a Z 1 Z D d 3 F w V X p Z e n R Z V 3 Z q N V V w U U F m W V R z a G t a M W d a W l Z F S X N i Z 2 Z v O W g 4 Y S t U O E 9 6 Z 1 R w Q k t K Y 0 p q U j A 1 Y 3 h 2 a E o 4 L 0 g y N U F Y N D c r U V Z O M W I 1 O E R C c z J 3 U l o v e U h 1 T G 9 O S 2 l h e i 9 F Q m k y Y l h S M 0 d V U W x w b G 5 q M m d D Q U 0 y Y 2 o z R n d K R V J F U k V S R V J F W k h 6 R 0 l K U n N i Z 3 l E a k h R Z m h 3 a T F 3 U X I 4 O V F x T 2 N h T T Z v T y 8 1 c i t I c n A y Y U 9 E e D I 3 d U p O Z k R o M U V W N m R N Q m U 3 O T U r R n h W S X g x d 3 p U N z l 3 Q 1 d i Y y t F S G w 0 d U x z V U t p V W l t U X p T e n Q x a D J M U G Q z Y V V R R V J F U k V S R V J F U k h S W F F 6 Q n F G a F V L c n R 4 a U 5 s R n J R b k d U c k R 5 c U Z L Q U 5 6 N T Z i e G d X L 2 p R U l B S N X Z C c k U 0 O T Y r V D Z 6 Z G o 4 Z V h z W l J q e D J q Z l l z T 1 U v R 0 F 4 R 0 4 x W m F 1 c X d H Q T R 5 S D l r T F d z N y s 3 U z Z G U 0 p 1 O H p F S W E 5 T z J B M W 1 k e G R D b E d K V U t 2 a 3 l N e l V 1 c n N N S W l J a U l p S W l J a U t u T V F T a l l s R X F j c 2 N o Y W 5 X R m o w T U 1 E T k F J M j N F S k R N S E t t K 3 J W Q X Z E Q k 8 w T 3 g 5 U G R K R 0 R L Z 1 B S V H k z S y t O M l B n V W Z E O S 9 Q W j U v N V d z c 1 h i M F B X Z G s 2 T j F a Y U 9 n d 0 h k a 0 0 r K 0 R s M 2 w w R n V J a H Y 4 S E F 3 S G R y d T d E S 0 l T V W J k T 0 1 L N 2 R p S E Y z R 1 V S R V J F U k V S R V J F V G 1 N S V J z V 2 l V a X F F N 1 d 4 d D R j R k d K Y n R 4 a U l s S j Z i Q m F L K 2 F J d l B J d X d F K 0 R j Y S 8 w e D R x R k g y R F U 4 O T J o O F Z J S m o 2 V 2 t a Z U s z d j d a a D Z L Z 1 p t U E h k Q 3 B 3 N k U x R n V 2 d z V N e D Q 5 Q T B x Q 1 J 1 O H U 0 Z n c v e T g y T z F B a F p 6 M G R l M F d H e S 9 5 a k N Q Q m c x a E 9 u N 0 U z V 1 d V d X B Y c k R 1 Q 1 B 2 N 1 p q N D c v L 1 B k R H J S b H l Q d 2 N F a k Y y R T I 1 L z k x Y 2 Z u S 2 J l e l l j e G 8 3 O X B 4 M j Z 1 K 1 V Z e W Z E Y 2 V 4 a 0 9 D S n Z 4 Z 2 5 I Y m t j b D R F c D R G S z V H M 0 N s V 2 p V b E p H W W l K V F h i c S 9 0 R j N r b k R 4 M G k x Y 3 Z I U U x L U 2 t a e G J v Z k V S R V J F U k V S R V J F N W p 3 d l d V T E d v b E x u Z F B 0 b m F 3 a n Z C M U d v b D V I S X A 5 S H J i U 0 x 5 R X B I U 0 h Z S X p L R j d W S 2 d S S F B k c 1 h R U V o y d 1 p k Z E p y R n g 3 Q U x I e E t R Q U F u Z D Z B S F h 2 R H N H T n Z H Q U l E d k 5 H O V N 6 U D A 2 Z E V h V l l Q O T N G e j F n M k c r Z l J N a V g z K 0 l 2 V F J G b i 9 5 Q W 1 j N m R n a V h 1 R H F T U F B R N l I y d k 8 r c m 1 Y T l N F Z l d y S T h o Y m Q 0 V z h x Z G V 1 T C 9 D c k Z a a y 9 6 Q W R s a n U z b 0 o 0 M E R T S y 9 n S H h Q c z l 5 N W h l e H Z w O E t q V V h N b 1 J y M X h m L 2 Q w S T d H M 0 w w U m V H c G l q Y j B O U 3 R i c T d 5 e W t W a D Q 5 Z X d 2 e m Z 0 Z 0 F B U m c v d m d i U z B M S W Z I U l N K Q W 8 x R z d m R j J k e m 9 D c E 0 1 Y 2 h L a m 9 C Z m 4 1 Z W 1 E Z D d I Q U l E S G Y v d D J M T H p K R F p 0 T 1 F Z Q T Z O c T V L U 1 F T R V F B Z 0 x T M E x p V W 5 w c U Z z b j J P S D h 5 V k 1 X Q W d E N j l H e U Y 5 e V k 4 Q l F E N C t 2 c z F 1 S E R w S m h R S 0 d U Y X Y r a X h Q S F Z x d E h o Z X Y z T U s 1 Q 3 p k e E l 6 S V d V e V k v N 3 p E K 2 R k S F N u Z G k 4 O V R n V U N o b W 1 m V E l D e l p 2 V 0 x m Q T E v Z k g z R H V 3 O W N C W U F N U D Y x Q V J n M D R E R l h Q e X h V U W 1 a K 3 R 4 T G J k N T N H d S t N S G 8 y K 3 Y x a V Z 5 a n l 2 a F V S Z z N j U j V D U T Z w Z y 9 w d z N T K 1 F l c F N r M k x n V X Z 2 U H c x Q X Z 3 M V d M N 2 9 B M 2 V Y U T B S R V J F U k V S S l F 2 a G 1 C V U x F c T d U a k J 0 R V o x Z 0 F G Q T V 5 Q T g z Y j l u Z W V a K 1 F t T W 9 R c k F L U X k 2 V V k x T G N k b n V 6 Z E J u c 1 B u Y 2 V 5 V m Z z U U V a a z d S a X N o T V E x T F Y r L 0 Q w d F g 3 O E V o b 0 5 m V H M x a E x k d X p T R l d x V W 8 1 S 2 9 Q T j l P b D g v Q m 8 y T l E 5 O X c 0 N 0 R 0 T 1 o 0 L 0 J v M H Z L K 1 F 6 R F R 1 W k 9 B T m h z a X V i e m 9 r N H R n U E h Z U W x s d l h J Z X Z X c j h B Q U R B Q U 1 P e l l C Q U d U Z C t 0 M 1 g v Y 3 c z c n N L Y U d P L z A r W k p I b T k 3 M 3 g r d G V I Z z J i d 2 5 U c G Z J V U l 3 Z E x T c 3 Z E O X o r d U Y v V D h Y N z h D Z m k z Y z R u Q 0 9 W U 3 Z E M 0 w r O W g y T 2 l a Q l Y 3 S D E 4 Y 1 R x e F o v N k h E c 2 h 3 V W J F U l d k Q U F B W T F Q O H h l S H V y c 0 d y d F F Y a D V x Z E N y Z T R 0 O H I 1 T 2 V u b 1 h W N n c 5 a j l Z Y k R F S X R G K 0 g 3 b U d O U 3 V W Z G 5 w M X h P W G t J c W J O K 0 1 S Z V N z V 2 t i Z m l j V D B 5 R m h I W F k y R 3 g 2 M U Q 4 N z B R N E h t d n p D Q U R B W X J I Z z B O R k x B Q U N 4 V 0 l S S D Z s V n o 2 R m 9 U a T B V U W l V U k 8 z L z l o R j F J N 0 d H c z J Q d H l k a m 9 s S j Z Z a T Z r N G h t a m V 1 N H V 4 U X F J V n F 0 S H F m U F h F Z j d k Z z N j W F F v U k V S R V J F U k d W Q V F 6 Q n F G a G M 2 U V F E Z 0 V v Q k d p R U V p M D l N U T h N U 3 E 0 d 2 V O b U t 4 R 0 Y w N 0 5 V S F h U a z F 3 S 2 Z 3 M n R 1 O C t o V D B I e m l J a l V 5 d W N j L 2 x x R k M 1 Z m p j S z g z e m F o W G F 2 N j Z O V 3 R K Z H E y c k E r S n B H e E 5 i R F Z m d V F E N T h G Z m R Y W W J U R E R z M 0 F m c T h J Y m J w d 2 h r Q W d D V T V F W W J O c T F 5 N n B x U j J L Q 1 N Q M m 9 K Q W E w S W M 5 T 3 V Y M m U 2 M W J 6 c 0 1 C M 2 J r T 1 Y v V 3 F U c z h H a m F E N m R 3 c E F F R D J 6 N 0 1 L d k x i b j F P K 2 g z N 0 N p d 0 1 j O U h t a 0 U 0 O W 1 U T U o w N D d I U z l x c m M r Z n V B a G 1 L U m h V K 2 l Y T F F T N j k z b W c x M z B Z e l p 5 e k N v b E o 2 U U F B a F V J R 2 8 5 R W t o R U J 5 d V J R a W t R Z 3 l t Z X Z m Y X F 6 Y m R B U m J k N X d F Q U R 6 Z X F R b G V H U G 8 0 W m 5 5 N 0 V q d D J u N F p V N m 9 H U U 9 z R j V 1 c n g r K 2 1 V V H R 1 N D h L W F F k Q T h D U E N 6 Y m h t N j l l Z G l x S T B 1 a 0 1 l S D U w d 1 Y 5 L 0 F C Q m M y U T k z W X B L R S 9 i T V h J c E d h b W d r Q X l N N 1 d v L z h 6 b n p 1 Y 1 A v M 3 p V V 2 p U c 2 w 2 U j l 5 N H J Q R D J W N 2 k 2 a F V N Z E 9 o R 1 B 5 W n d 2 U n F V T W p o b U R s V k d h b U Z r K 1 B t Q T Z s V W 9 h M T d U N T J k e m x F U k V S R V J F U l V C a k F F b z J K e E R N S D B S W j R m R 0 9 B a m J D Y 2 t w S l p J V G Z U d 2 E x Q 3 Z P a H J V c T Q 0 M 1 h 1 b V B v e W N 1 W S 9 2 d T B 6 a D Y 0 c k x 3 U T N P V H l Z e U R S e S 9 p N E 5 H T F V D d m x h T k V z Q k s x Y W h L S n R p L 2 9 J Z k 1 p N 0 J 5 M 0 p T Y k F h a l p B R V Y z V j N L V T R 6 S H R 3 T m E y W j Z n W S t i e n B 4 d y t a c F N r d 2 1 T U j V 2 Q 2 1 w b U I 3 T i s r Q n l 3 V 3 l K O T h G c G F r Q k p p a m I w S G F z c D N E K 1 d M L 1 N 0 Q X U r U l h 3 a 0 V M Z S 8 y b V l v M j d D b X B 3 S W o r W n Q 4 b D d j Q 2 h o U E h N c m R O e G d B c 1 F U d 2 t B Q U F S S F p q S 0 5 V Z n p z Z z k 3 Z E J 1 R 1 B k d G g v T D E 5 e U g y O W J l O T l w T k h Z T m l X M j h I M E l F b X F W b 2 R W b X c x T G F n c k V Q c j R s Y 2 8 r S H h S T 2 R t K 0 M v N D F j d z Z v W H V H U E Z j V j h 5 Y X N 3 c m J k d G 9 D e l h W T F A 0 W k 1 K Z 1 V B S k N T a 0 N j O T U v Z V c r Y U 5 r O E J B R H d 4 K 0 l k T 0 h 5 M 2 t 5 c k h w a T N I O E 9 N Q 1 c y Z G c 5 V 3 F C Z U d s R U Q w U k Z K N k x U W X c y e G M w O F l q R V l U c H M 1 Y 2 l n W G Z P N D Z U V z c v N U t B Q k F J a E h q c 1 R h U G 9 G L 3 Z O b W p k S W h T b n o w V G d z K 2 4 v T 0 p 5 N 1 k v Z H A 3 R D k w S H Y z e U d Y c 2 5 F b 2 t R N E s 5 Q j F X Q i 9 W S 2 5 p a j V y V k F o R V N V Z 1 V u V G w x R n R T b 0 J l T H h U W S t I Y 0 x k d E 9 G d X Z q U m l W R H F 5 d j Y r e E V x M j h 4 b U M 0 e E d F N V I y M z R j U 0 V S R V J F U k V S R l l Z a E d C V 0 w 0 e m p F b 2 4 v b 1 p E L y t N Q z R 4 c l p B e n F T T H c 4 S k N n W T d 1 R z Z O a X V J V E l 5 d G R o O T R D e T I 3 e n F K e T F l a m h I T 3 l 0 S G 9 j T 0 h J Q k I 0 N W N B Q U J V c X h x Q T F z M U M w Y X B G S 0 p v M X J n T 0 Y v T 0 g 2 Q V p q N S t q V k l X N 2 N 2 c 2 V 2 c k 4 2 M k N K U z Y 2 d 0 1 j d D B i Z H M 1 N j F l R E 1 n S y 9 0 a k k r e j h E Y 1 Z B V k F J R H F 2 Y z h C c T h Y a G N m M 2 0 x V E N k T 0 F 6 N T R P Z m g w Y V N s e T N X S 1 p I S l k w M U t n L 2 V V N 1 d K U G l v W G h o R E R 5 Y X Q 0 R i s 5 V 0 p Z Y m t a Q T F M a z d Q S n E w Q X N 3 b U d F O G N n V F V 0 Q m R i c 0 x N a D d E N E s w W X p l W W w v N E 8 4 N D J y a 0 Q z Z V M r Z 2 9 z K 2 Y 1 M V R 6 Y m h q W W J t W j l N Z 0 x S V E 4 4 Z 0 h E Q l V l M X k z N 3 c x Y U g z Z W h G a 1 Z J R j R P N T Z Y W G V Q a T V T d X I x S G x D b W 5 y O W p C Z H Z 3 c F p p M 3 p D d k h M Q 1 l y R W k v R 2 8 w L 1 B 5 O G t K N l J q W j k r M l l T e j V 5 T U I y U D Z N L z d w d 2 0 z Q n U 1 Y U R j T U R B d z B G c 1 l V Z W l w Z G h 4 L 2 1 w V 2 x 3 L 2 M v Y j R E V m F n V U E z S T V L d 0 1 n e H M v U G N P e W 8 2 R W Z O K z I r e l E 0 V l c 3 V m 1 Y M D d O W W N Q W j V v a H J Q b k k 3 R n p U e G p V Y W d W T V p n d X l z a H c 3 S G s w b U 0 w d 2 1 N L 1 I 2 S T N J d U l S Y U w 4 T 3 N Q R T F D M W l q K 2 s w c n p m S H Y y N m N C d V d y d H l I e G N 2 M 1 l Q R n Y 3 K 0 h t c l h q c z J o Y 0 d B S G l r W G p V O D k 4 e m p l W j R U V 2 p j N H p 6 R 2 k w b W E x V 2 1 H M V d o M 1 d z c X R J T E J Z c l J D S 1 V x O U d r U k V S R V J F U k U 1 R H l H W U Z R c 3 J v O U R 0 T 3 N F W X d o R 2 R y d z h s U m p Z c H k w R z l t b U w 2 S m h r Y k 5 0 M U F q d j N o a U h 1 b m 8 3 Q n F P a E V S R V V u W X U z b U k v R H d r S 0 J S Z z V w b z N h S W V X a l V Q U l V o d D k v K 2 c y W k t j Q k p H N j V J S V Z j K 1 E x V 0 N L d k Z S e H d H V z B q N E 1 5 M 2 J n R D U v W n p Q W k F Z c 1 p s a T c 5 a F V P a V R 5 O U h N L 1 J a c 0 4 w O W l S R W 5 s N l F 0 d T B N Z U J U d m 5 3 a H o r R V Z Z N H U 1 Q V B u Q 1 k w T k V s S C 9 n c 3 p K S F h v R i s z R E I 2 U E 5 J R T F M U V g 2 M V g 5 R F V x Y y s x Q k 0 r Z 3 N n L 0 V B Q 2 d H R E l D M l Z F M 2 9 k d X d I T 3 I 2 a l F D S n B G Z z F 3 R 0 x P M 2 I 0 Y n F G Z 3 R G b 2 h 5 a n Q 4 V C 9 q M X d Z a k d z e V V s R m 4 x Z U d X Y T F X c k 5 s Z 0 d 6 M l o 4 M 3 N P a z h u c 2 N N e l p 0 W H Z V Y W d X Y U 5 h b U R V M k h Y O G p 6 b T Z h b U V s N m N T V 2 R r N n B L Z G 4 0 O E R o Q z N p a 1 h q W G g 4 W i s v R 3 l l R V Y x Z X V S b U h Y M 2 p E c z J o d U c 2 W i s 5 a V A 1 O W J G K 0 h t N 1 l j Q T J E c k 1 H d m F 1 R F l h T j Z x R n B H U m J O N l R G W X N Y a V p Y d l F z R U d O U E Q 4 c 3 Z 4 b V Z n T X R Y Y m d N Q T Z v W F l 1 a j B Y T G R r b G h I V 0 Q r c m R E e T J a M U h a N G p s M H N S R l o y S T F O U X M 0 V m h X Z H U 0 W T J L U 1 V E T n l J a k J Y M n Z U V n E r U G 5 k O D J l U 0 F O Z y t O M 3 N Q b k 1 Y N n p V Z H h L e W 9 S Z X I w Q m x R S j k w S 3 Q 3 U 3 p 6 M 2 R H Y 2 N P e G 1 P e V Z N V 0 N 1 Y 2 Z P S F F l M 2 Z y Y j F w Z 2 J Q Y n d I a G c 5 N 1 F u a H M 3 N E d 6 V 0 x Q a E N D S n V 4 R U F z R n F G U m c 1 b 1 l N N 3 A z d n Z l O W Z P V T J Q d n J p Y j R U V 0 R j W l h V M F p C T E J i b G V 3 e X d q Y 0 5 j d i 9 r b 2 R 1 O D d n e n V 4 e V p C S X h L a G V O U U R E a D N V V j F w Q 3 p a N 1 Z h c 1 d y O V F X e m F j Z 0 p 4 O G N u d z h m W k U 5 O G V i W X R U d 0 h 2 R H d j U H g 3 N z l i d G V L e m R k Q l N u d 3 E 0 a E x q N F Z Z c k V J Z F d z S D Q 3 b W 5 1 K 1 Q 1 c y 9 Y a D U 0 d n c z L 0 V y b V B i c F N C Z 0 5 K d n o r O T N a R T M w b k M r M j h O R W R i U 3 k 4 c l N Z c 2 1 L d m R o L z Z B S V N F d E 9 n M G F q U X R s V j l q S H F o T 3 d M O E 5 i a F h j b k l H L 2 x x M k c w Z i t 1 N F R V d E N 3 R U J u a W p Y N i 9 X R G w y U n J y b 1 N I b 1 Z 4 R S t j a E 5 L U U s 1 c z k 1 R S 8 5 d U 8 0 N T F t N C 9 p Z G x R a U Z B b 1 p X a m F 0 a T V k R z l r Q 1 Z Z R n Y z c n N G Z 1 J K K 2 5 w Z 2 p Q V D A v U E Z q N 0 h 6 W n Z X e F R k Z n Z n d 0 E 2 U G Y w W j l E c E R O a T R Z Z 3 B X c k Q y Q V R W d U 9 J U 1 U x R T B 0 K 2 Y 5 O G h q Q 2 N p S W l J a U l x S 0 t n e U V Z R l l 0 S 0 t S Z T J u U n V I b V B 0 R G x m a E V q a 0 9 r L 0 Z V T j l z T k x 3 M 3 Z p c G V F O U V S R V p n e E 9 u c i t I R T Z Y Q 2 N 1 e G d K b 3 p F M z F E Q 1 p 6 Q W c 3 Z H g x a D U 2 N 2 o x M F Z i b 1 Z Z c E V G S W 5 H Q 0 c x Z 3 h G U 3 B 5 c E M 2 Z 2 F q W n J W S 3 B i c W 1 t R F V 6 S G V M S 1 Z V c j h Q c D d U Z n J D T k F M e U h k d j Q z T U Y r N 0 R N O H B z d 0 Z G M 2 5 W N z l C d F h 3 T G h 2 Z T Z I W E 5 o e l p D e G o w a 0 h i c E N Y U D R C W m h 2 W E h X c E 5 1 b m p 2 U 0 Z T Z T h L a m N R d k l C e j B Q a 1 k 4 d l R P Z F A 1 e j d l c W o w Z 0 Z z T V V i d X Z 1 R T F l d k J m T z F T e k J k R E l Q S X Y x T H V l Y T A 3 Q U F v R l R K Z k 9 D c 2 M 4 R 2 p R R 0 p N N y 9 r N V U 1 N m J V O H g 3 S m 5 s Z D c 2 T V N L T k 5 5 e l g 0 M H Z 0 Z n U 0 Z 0 V v b n c x S k 8 1 M 1 k r W H J 0 e k d w Y n R C R V d E c i 9 t c m Z 0 b 0 d 3 b l R Q M j h N c l Z L R W p 1 a H B 2 e D h Y b m Z G U E g 2 S z M w U U g 1 O E d q W m N L R 2 8 w U 0 d p O F Z Q R D F W U X R o d y 9 1 S k 5 o S j I 3 a n F j R 3 R N Z n l O Z n R 4 N 0 V R N E F H R G g 0 c D F v M V N J V T Z l b l o y T F h Y d H E 1 Z F l J Q T M y c l N x a n p h d D Z n U E l E Y 0 V h U F Z v V D c 3 d 3 h D Q U N R b W F u R H d T T V h B U U I 3 R H B 6 R m 5 n T m 5 V W m d l W F p z R E F N T E 9 Y e G V P e m Z o M k Z R R E g 5 Z k 9 t Z l R v U 3 M r Y X N R b n A 2 Z H I 3 W C t X Z k Z Y d n l 6 W X E r d y 8 5 U 1 Q 3 Z k h H b V A 2 R j N 0 d m R Z d U 5 U b 0 Z i S m l 6 N 3 h B W n Y 1 N 1 N y c z N I c 2 F D b 1 V N R F J 2 V W d O R m d S d V R 0 T 0 J 3 O G N n S F B Q Z D B a U G h v M V d y V U l S V X B x S m l L d X g 4 R F h 4 M U 5 Z T T Y 1 S 3 N K O X d u U V Y v Y k 1 H S 0 5 R Y 0 F B R F Z y Q k V H d G t 1 U H N o V W k 4 O W I 5 Z l V M Z F c z a m R U b k R 3 V G d k V F V U Q n c v Z V J X W m 1 W c G 9 O S 3 A 4 a j J W b j Y v S E d 1 e i 9 q M X U x N C t Q d D d v V W 1 q V 2 t o T H o 4 Y j F 5 R G l j d n h D W m J 3 a j I 5 Z m V y c 1 h 2 Z k d k U V B y U W F y M V l M b 0 8 w b F l 1 b W 8 v T X J K M H d 0 Z G 1 q Z 2 1 U Z m t G R 1 J q Y X F W d 3 R F a T J a M W t a a V V q b 3 V Y Y i t H V G F Y O W o y a W N q O E Z q Y n Z D S H p s Y X R S V 0 x K O E w r c U h W a 1 d q U j J 0 Q 0 x M S D k r V W x N U 3 N l N 0 g v N k d x T 2 h F K 1 B s N W 9 W b V R P c m d k b F l n d D I w L 2 c r T W x 3 L 1 B U d E 9 J Y 2 d M U H B P R X Q 2 W i 9 B d V N r a k t n V X N u e G F Q M G F T R X h P e D I r T H R 1 S E N w W n Z G K 0 d 6 b U 5 l L 1 h m N 0 Y 2 L 1 V H R T F B M 0 d J N k h W R U I 0 U m p U M E h 6 d U x r b V d 2 N D R l d l h V S z F x S U 1 S a U 1 W c T F D S V h K W k V I W T J R a E l K R 0 k w Y j J v T G 5 r U H I 1 U D N j c l Y 1 L 0 N N d F c 3 V V B q a H J Y a G U z Z m R Q a U l p S W l J a U l x c V l H S U p S c 1 N q d F F q Q 2 5 4 a U V H M n E 4 S l Z 2 Q W F S R V E 1 N n R Z S 1 J 0 M W F 3 W G g y Y 0 N j W U R F Y W N P U i t K R T Z m R G N l T D B W V V R l Z G d 3 W H N y S j F P S F A r Q n M 2 Y 3 Z 5 R W N r M G 9 s c U Z V a k N L R z F x e U F r c E N w Q 2 F s Z E c z V n J C V U N o S 1 p v e W l O V E 1 E S W s z Z W Q 5 Q 1 h G b X Q 2 c X E x c k t w O E F 6 Q 2 5 h T E J q M m J B V 1 V L c 2 c 2 Z D R k K y s w W V l E K 3 g w N l J M U 3 R w M E J 0 U 2 N B d 0 h U M k J N e l h 3 N T E 2 b m 4 3 a n l p T F B V W D g r Q j Z L N z E z Y U c v T W x u a F c x V C t F V 1 l M N S t E c k Z z L z R S c m 1 H M W R o T 2 5 m S z Z l d T V T d V R s R F d 0 b V J v b G Q v M k V n R m 9 1 R T B P Y k 1 1 Z X Z Z d n R z V 2 V F b 2 t Z c G p O R n N U R 3 B T Q T J Q Z 1 h 2 a k J z R X M 5 b U N l Y j l 1 Q m d B c 1 g z M E F 3 S U V D c n h 2 Z 3 A 4 S D Q 5 e F l V Z X U v K 3 Z k d E F w W k t q Z F l 0 N l d M e H N E d 0 J n M m V y O V d M W j Z 2 O E 4 1 V D N S d V V 1 V H I 2 T m V y R l p L U z A 3 R m 4 v M W t r S n V Y L z c 1 T k V J a 2 F B d n p k N j k y Z 2 h C Q n J O b T l U R j N p S U N z L 0 l t T m k 1 R k N K Z E t T O F Q x R 0 9 6 Y 2 V 4 c m U z b X I 4 O H Y x N E J O e D l V N D N K W k 1 i N X V 5 R k 1 2 Z E N x b U R s M U 5 Q W W R Q S W V w T T V h a V V j T m E r R 3 p 5 O H c 3 W E 9 Y c n N N b G F z T 1 F D R l F v Y X B I N y t B b H M x Q 0 F R Q V p H Z G 1 Z O G Q w c U h E M T J P Y y s 5 K y 9 W c 2 h k a l l a S V R V c l F L T l J s W G d z U z A 3 V H V E V z d Y Z z B i V n d I T T Z l T 2 h s U n F D M 2 5 U M D d N U k c 1 Z V M 1 N 2 8 z S X V P Z z E 1 d n c x e S 9 2 b 1 Z L Z 2 J W e j B p c l V I c 0 9 E M 0 x k a X k v U V J l S H R G V H V E W U F O R 3 R T Q n l P S F B Z R T Z k b D N Q Z n k v Z G p Z V k x k d U t m b G Z 2 e U R j S F d i R G l N O T k 4 Y W d w N 2 R i S 0 Z 0 V H R m a W w x O H Z S M V I w S W 5 y M 2 F J b T N 4 d z J D V k N x Q n h X T E Y z U G t i c 1 B I Z i 8 3 R G d q e T M 0 N l A x b m h l Z D g r Y z F 5 S k N W b G 9 I U E h S c G o w M W h E a C s 3 L 0 R S e S 9 o a T F u T E N 2 b k 1 P Z W Z X N 1 F R a 0 p X Z m c 1 K y 9 l U U w z U X F z T E h i Y 3 F Y U z N E M n d n M 0 1 u Y j h S c z c 1 N E N S N G V F c 3 l j T 2 h w c G F W b D Q 2 b 1 V 2 b 1 Z Z c k 1 I U H E 2 Q U t 2 d T N u Y m N j e j d i a H p x M 0 E w M 2 M x N C 9 F U k V S R V J F U l Z U d 0 1 3 Y W h Z V k F y W E 9 z R 0 N n M 0 x m a V o y Y W x n b X o y V k t x W F R w V X R z b G t V c l J 1 R V l y V 0 x X d y 9 0 R X h K e T h T e G s r R T R j V G 9 j c D h J a W t K c W V s Z W M 1 U n F N W l Z 5 U H U 0 R 3 J F S F d E b k N l R z R q M G F O d 0 V C d k J Q c D d v M U t B T n d J Q 2 Z G Q X B 3 Q n V C Q W Q 0 S U R O Q W c w T j g 3 e n l n c V o x Z 3 o w a U h 5 O G k 3 N n h K S m d N c 0 d T R 0 E 5 e F l P V m l Y M E s v Z l N P Z 3 p Z Y X M 3 e E J B c V l h O D c x T 1 E 5 M 3 l 5 M E 9 k W U 1 0 S 2 h X e l F Q b H J n N 2 t O U U 9 n V W h 6 e i t 1 W E s 2 Q 2 U 5 R V d 4 Y X d J Q S 9 h Y V Z N S j A r N X Z M e n B K M T d D T n R X Z 3 g 3 b X k r Y 2 d i Z D B C b 2 9 D N 0 h X Z G l T Y 2 1 H W U J w d l d E U E t m K 0 F m R l o y Q W Y x Y n V 3 L 1 p k c D J H M V d p R 1 J p U E g 1 a H k 4 Z 0 0 w d U w y V C t z d y t H a m w z R H g 4 b T E 4 T S s w b E J G Z j J L L 0 E 2 U H Q 2 N W 8 w U 3 R W a 0 N u S z N 6 T X J 0 R m 9 B b U R y N k p y M H p 0 T l l z Z V l B N 3 N R a 3 c y U X l R U 1 F T d 2 R 0 Y m p j N 3 R H M k h V Q z k z e m Z m N m R t R 1 Q 4 d G 5 B c i 9 Q M D B H U H h r Z T R 4 N m 9 Y d U I 1 e G F r Z V p N N l V D c G w 2 T k R 1 V V N 4 W n Z r Z m 9 n c H Y w e n R Q U W V L b n d T T D J x N k 5 1 a k Z i U j J y K 1 h F N m F 1 S X Z t T W J r O W 1 r W V c z V X J o V W t Q T m I 0 M F Z v d T N i K z B a V 2 J w Y 1 B a O E p F W S s x N 1 Z V N z V z V F R B W U g r U W 9 C R 0 d C Y m Q 2 N V o 0 e n B P W H l j b k l I M 3 V t U z V D Q U F Z Q V h s N H F m U G p 1 V U l 3 W U 1 4 d H B h W T c v b H Z q N G V P T G R D V T h W Z V N 5 b n h r Z n F W U l V D T U F E U W F G U U 9 Z V l l P a z h t T W Q 5 N F l L Q V J n Q V B E M H d J N V l 1 K 0 V 3 N G h Q U 0 V I N H R H c T F h N U 5 a N G I 2 Q U h B R T h Q N m 9 D R l M z Y m l 5 d F V v V 0 N 4 V 2 9 W T X l S N D F x Z 1 V J Q U J 0 Z z Z O O F B P U n V E c y t S d W 9 Y a T F R Q 0 1 B Q V c 2 R D k y d W p l M k x V M 0 R Q c 1 B u Y 2 Q 3 R T U 2 Q 1 h D N U Y y T m 5 y d U J J Z U J T O H Z G Z D Z m T U 1 U a E R W R H Q y e l h B a U d G U D R Q Z S 9 D d T h 3 T G 9 w Z W I 4 V G t p Y z h J Q V J o Z y s 3 a E 5 I R D h J T D Q y Y m c 1 T 2 5 y e U V 4 T W Q z a G M r K 0 0 3 b z g z R l F L d 2 5 O Z F B S R V J F U k V S R U Z S T k R N Q 2 9 X b G R v K 0 J D d D Z U V E N K U k F 5 T l J v M z B 1 M k Z G Y k h 3 S 3 F 0 N W Q 1 N E h J V m I 3 Z W 5 1 a l Z 0 U V Y 2 Z G J X d G I z S W 5 K a G t S a 1 R H N G R 2 M E 9 y b D I z L 1 o 2 W W 5 I O E F r W n F l a G R U M E x G c z R W Z 0 J 2 a l F x V k s v b E J y W l p E S V p k Q m 9 a Q k N J W m R E c V p C M T Z B c 1 R B Q U F n Q U V s R V F W U k N v W k J C b 1 p C Q k x w Z l o 5 d V Z 5 S 0 J S U 0 5 F N U x n O G p M U F o x Z z V o d F h B W X V s M l B l M 3 h F V E J l T m p X V F N Q c j F N M T J V Q 3 F 6 L 1 N y a 0 9 k b y 9 m b 0 E x S l F r Z X J k c E Q 4 Y 3 p J d k 9 N S 1 J T T E F R d 3 B M O U M y W G E 1 T F V y U T l J S k J E Z F U 0 T i t 6 U k p Z a 3 V J Q n M y M U 5 M O V B a a z d E R V J 0 d H F 0 M X Z 2 e k 4 w c V F n a G 1 O S m 9 4 Y m R a e T R j K 1 N T a V h I N n k v M 1 J X Q 0 F E d 0 l E Z k R C a D d B R D h z R 0 F U K 3 Z k c U R i U F p p c z h t d j V E d m R Y e T g x U V g r Z 0 x 0 M 2 o 1 Y k M r R U V B Z U 8 v R D M v T j B k U F R x M W d L O X V y V W 9 z T T c w O U N 3 Y 0 9 Y W k Y 2 Q m 9 D Y k o x c l o 4 N W R 4 N E E r Y m Z E Y n d x M V l 0 Z j Z R M D Y v N 3 o 1 L 2 Z R W E J s U H p 6 Z X F U S D Y 5 b W 9 G c 1 Z p T W Y 3 Y 2 Z G e D V 2 M G F R d U F 1 K 0 d H N i 9 l c z l i V U Z 6 T 1 h D U 0 Z Z b D Q 2 T k 1 H a k F Z M D d m M T k z b S 9 i S U p B T k N y Z T h 0 U 3 Z X L 2 R P c 0 d R U 0 1 T N E h C N k Z Q e G Z 2 d 0 x B a G 5 S M 0 N H R 2 Z v Z E F a a G R O K 1 R m Z H J t Z V Z 5 d F Z x R F J v e l Z 4 N k 8 1 W V R G Z m x y R T I z Y 2 N z e D F L M G R q Q 2 M 2 T j g w V F N 0 b l R h R l J v M H F p M n d 6 R 3 h X S V J h T l l N U W 4 1 Q 0 c x U F Q 4 e C 9 m c G R B W k U z M G 1 5 L 1 l w T m h v Z U h C Q 2 F U R 1 Z x d E h t c T F 3 d U h j V H U w Y j V Y b i s w V 0 8 y N 3 R 4 d V h a b z Z o S F d B c m N P L 1 J y V k F Y Q T Z Q d 3 M x Y j h h Z 1 h X a F V u V H R s R z R u W j d 2 Q 2 x V K 1 l 6 Q m J O d X E v b j J I W U V x b E h K M D Y 1 S z I x Z X J W Q T F L d 1 J o Q n V S c 2 J n Y U V l M X l D T l l 4 b j l k U F J F U k V S R V J F R l J O R E 1 D b 1 d w W D B u V 0 x i T 3 F l Z F V D d E F J S V Z o Q 1 l p c E R N S H B n c W d U N 2 9 V c X d I e m 8 5 M W x B N G x w N l J q Y X N S Z H h C e E l 3 W l h y M G N q N G t Z T W J r Y 2 5 3 b U l w Z W l S U 1 d u b z I w Z 3 B Z e D Z j Z 2 Y z W H h o Z G U 5 b l Z D b H h I a m l N Q U R B Z k 8 w e W R F d C 9 o M k x v a T g 2 d m 4 y V T J R N 2 Y w Z D h C O G Q 4 M j F R b 0 l 2 N F g 3 S E R r S y 9 a Z 2 x n T V V N K z R C b E l 1 L 1 R L Y z Q 1 a T V P d U F 4 U X p M N 1 V o b 2 Y 1 d m o 5 R 3 Z K a 1 R Q K 1 V Q N 2 t z N U Q x R 1 F 5 U n l 0 W X B a T T N L Z 0 R V O U R i R G F R a k F Z O U x a O U F E Q V p o Z W N i d H F 6 T m Z Z b D M x e l l 6 N 0 4 4 Q m t k T F d s V 0 d P a W 5 T N U p s Z U l O Z D R R Q n d a a D l Z Y k R 5 T X J V b H V p O U h w U 2 5 C b m F B N X o w L 1 N D K 0 1 W Q 3 J C d E U 5 R 1 l 1 c k 1 w Y m g 0 K 1 J h e X M v V 1 k v Y 1 B h U E 9 j d F h y N E h p N W Z 2 S 2 Z B N k E v d T F 3 N F R Y O C s 4 N l Z D a G s 4 U G J L N 2 F R U m l X e W R Z a m w y N 0 R t T k 0 r Z H N Z M U F u d m p s W U N C N 3 V 4 Q 1 F o S 1 R r R G p S d l d 3 c 1 h M d H p G c m p 1 T j Z Y V G x r T W h s T U p x d k R t b 0 5 G e W Z r N z V P O W x l N 0 J w c T Y x T D B X R E k v Z H A 3 Y 2 V 5 M 1 F 0 Z U o v Z G k 5 a 3 Z M S y t M b l F a a F h k a 1 g w L 0 1 q T j F 5 T X p X N H R I N j F i R j l W L 0 U 3 S 0 Y z O U d n T 0 F B S D h O e G 8 5 O U V q O H U y S W p G e S 9 a Z z d j W W o 2 T m 1 0 Q l o 0 Z T J B R 1 Z n M 3 l k d W t a c 1 h B b 3 N G a X U 4 d l B M d n p B S U F q V m Y r e D U z U n F Y M G o 5 T 3 J l Q X R 0 M m 5 z S l g z N n p B S D M v d n d K T j k y M k Z B b n p i N W h r Z j J I V 0 Q y d k R X M n Y r Z k 1 K c 2 Q v c D A 2 Y 3 V v b 2 x 5 L 2 Z p N H B W Y k 1 K b n l m c T N t T i t x d l V x V z g 5 N G l K c 3 d X d 0 M 1 Z n N 4 T U l s Q l k r N 3 p j a X k v Z n Q z S n k 0 W k F G Q 3 R n T y 9 Y N 3 V k a m x p T z R j c 0 d m d z h B Q U R X N U V 4 a U s 5 R 0 g r S E J o W H d N U 1 l p S W l J a U l x S 0 t o e U V Z R l l 0 W U x J S k N M b 0 5 P Y j R E V m F v V m V i N F J j T G k z M E 9 Z R U J Q c m g y U F F Z Q U V N O T F 3 Y W l F Y W J 4 V W F O a 3 N C Q z J i a F F q S H p H W U x F c F B T a 0 p D V W N m Z j N O Q 1 F r c G l F e E t R M k p T Z W x J U 0 V 4 R F V r b 0 d 6 S G U 3 a k Z 5 a H l F a U J K V D B O N G x J T 3 d p e T N i O E I w K 2 o r S V B E V 1 E x S z B Q M D h r a j B L W W t R V G 4 2 R F V D c E x 2 T D V o c T F y W W J s e j I r b j d t W T R m a E g 3 R l F v a T h O R k N N R 0 F 0 S m 5 Y c j V u a W Z 5 O U x K d D N J a 0 N B T W d I U F F k c H k 2 S z d Y b l F i b H N O M D N L N H J S N k d F e U c 2 Z E 0 4 V 0 l z Y l l O Y l R Z e V A 1 a 0 F q M W J 0 S V I 4 d 1 Z I a m N l S G Q w b 2 1 I M 3 Y z b X V i V H l 5 d D h q N 1 B 5 a V c 5 R F J Z R X V L d 2 F P c 0 9 a R 1 d Y Y k V E e G 9 O U 3 B F N H l P N 1 I 1 M T Z U a 0 J B U n J N L 2 Z v M T l C N z h p U k F r M 2 R 0 a G t o K 3 J G Z m 4 r T V A 5 Z T Z 6 W W V 3 Y n F O U n d w O C 9 Q e k Z t O W l 5 M 1 R i d T l K M D N C a U h 5 W m p 5 V 3 I 5 b V B u W H Z P U U N J U l l k b 2 5 J N F Z n d 1 Y 2 V F J y V X g 4 Y z F C c U Y 0 d E V Q T i 8 y e U l j Z j N s a 1 Q v a j c 1 Z T A 0 M m J V M 0 R D Z k R y a m t j T X h w T i t Z N X Q x T 3 R 6 Q X p H e n V l V F h J Y n B 4 S T d i R T d 3 S F l Q b W N Y T D k v R 3 h T d k 8 v M z F 4 c i 9 i d E h r V k l N Z F l V R z l D b k R W b z F E O E d x Z F l l d 2 Z m Y 3 B y T j F 3 R 0 p 1 M i 9 J Z D M z a H h j Y U J k Z 0 R v U E J O a j V U T G l 2 N D I x N W 5 2 a D R M S W h h T E 1 P b n R w O U c z W j J 1 c 1 h I c 0 F o L y s 3 a k Y v K z N J S l Y 2 d y 9 p c T A 5 Z l J H a E l G W W Z 6 Q 3 h y T m w 5 L 2 g z Z n Z Q N E 1 0 W n k 2 R l N 5 V E c 0 Z j N z O C t r a D F W Q W 4 y U j N C b E h 3 e C 9 k V G J T Q z N q R G h r S 2 U 5 d z B O b H J 0 a F d i M 1 F x Z 2 l x V k h E N D V P M W x X e n R S K 0 x n V n N K Y W 1 5 V n o 4 a j F t T 3 d r W m p a M m J h M 2 1 T b G t C W C s v V 1 Y r U 2 1 y O V R 5 S W l J a U l p S W l w N 0 d J S l J z U 2 x W d G h B T U F M S z F 1 a U p E c 0 t C S 1 B z S j J m R 0 p x a W R a R 2 x C K 0 p S S X l n U 3 I 2 R i 9 2 Q V B B S k p T T X B D U W 1 J Y U 1 E Q z E w Z W d O M E 9 n T j B C c V B 0 Z D d 0 Z j J w e k h k R V l Z W m J k c z Q r O U t N U V N 6 c H F k Q n U v Z 1 h 3 R 0 t C c k 0 5 Z 1 N O d D B o R j R 1 a C 9 I W V F X V C 9 N Q V B L V j k r R 3 l M Z m d q a 3 R U M k h F W T l t e U Z 5 R k 1 E a 2 N Z S G x q d T J z W V h X c l B 4 S G N R R 0 F K V F V G Q U N C L 2 F q a k V R V l h 5 b k N 1 U 1 N B Q z c w R W 9 n b F F I S 2 9 y c 0 d S T T U y c 0 J W Q T d C Y 0 F j Y l d h V U w z O W l Y R E 1 z S E 1 U R E Z 2 W F F m M i 9 M N F U x d 1 V 4 b m J L O G R N d G Z H c W p u c i 8 r e m R k M 2 h V Z G R y R z h Y c 2 1 m V 2 J T U 0 V J S 0 l Z R k F L R k t r Q 1 J a V U J B U 3 M y S l Z k N j F y V z F k V m R k V m R m d T Y 2 c n E 2 N j d s b F h Y d X E 2 d X Z h T m d G M V J R V V V F N k F x b U V k Q k l T a 2 t 3 b W R l Y j l J e k F 6 S V F r c G M 0 Y W h m R C 9 Y N W V Y a H p E b S 8 4 M H h R e U p W N 2 5 1 Z m 5 x b W t i a i 9 u Q m 0 5 Z j d a Z j E 5 M V l q a E E v W E V Q M z d Y N 1 h W N S t h V z Y 3 U G V Q Z F h 0 Z G J L e E 5 z V E U y O T Y 5 e j l 4 R D Q z S H p Y Z j d W a X B T Z W 9 D Z 2 t K M F U 4 L 1 o r b k 1 1 V W R w K 2 p H S D Z 2 R E p 3 M 1 h m U T I 5 S 2 t n Y W t 4 R 2 x n Y W t L S E 5 X S 2 l y W X F O d F h V N E h 4 N 1 I 4 U W Z x M D Q 0 Z W 8 3 U 2 R h e X o 4 O U N m b D V y Z l Z k c 2 4 1 e D d 1 N 2 5 k T F Q r b m Y 3 S G 4 z M T V Z T D c v U D Z N V l d 2 e m R N Y z l M O G x t c y t q V i 8 v e l o 3 O C 9 y V E h K U 1 A x M X o 1 U 2 0 2 O U 1 K W m V 1 V 0 5 4 W H I 5 b l c v M H l C U H p O W G x D c G 1 K a k k v Z D Q 3 N j d 1 c j h y d H R X c H V i d T A w c U M w c D N l N X p q Y U 1 Q U 2 R m b 1 E 5 S l Z W b D Z s U j U 2 Y 3 J 4 K 1 h i O V p E L z N w S F R 6 O T Z U W i 9 Y Z l B H V l J a S 2 s r K y s r V 0 t O R 3 B y d l B 0 N 1 k 2 W m J m M 3 J C T i 9 s M z Q 3 d j A 1 S F R U b E U 1 N T k z W E x m W F I w V z I v V m x l M n N Y W H h v a X Y y Z T c 3 c 0 8 z a W R M c F V 2 S F A 5 R k N Z S E F B Q U F B Q U I 4 U U F p R 1 B y T 0 V o N m x L Y l Q 4 Q W R 6 a W F G Q n V 6 N S t 1 V H Z F S 3 c w c k l x Z j V Z R y t D U X V O b E p 4 M 2 Z 4 U W R Y Z U 9 G N S t W c T N h S H B J S C t L V 2 8 z c m 9 v e T F U L y 9 t R n l W M n h S O D Z D U 0 Z U S j R x b V V 3 S 0 8 v c 2 l L V F J N e l V 1 L 1 Z Q M 2 o 5 e X Z p d D l m T D N M O W o 1 N F d y Z G 9 j Y V h 2 K 1 B G Q l N r a U l 1 d l V 1 T 1 h D N l Z p U 1 k y T n N 0 L z V 4 M j Z m M y 9 E a W s 1 M m V E e G 8 r U 2 h H W F g 5 Z m h m T 0 8 3 c j Z o e C 9 t d m R 2 N 0 d X b H U 2 d j J Z U F F X Y W N x Z E Z i b m 8 v V z h C U j k 2 b U l J U F B j e W 5 a K z J K c T J h S F R M Y k E 3 Q k V Y U 0 h u N X B i c j h t d T d E c m F h b W 5 u V 1 F u R F Q 3 T U o x M z V q S H V Y N T k 2 N 2 w r N k h H b T Z L d 0 N M a m J W c D d v b U h h K z V K V X h T M X N 3 d n M x a H Z Q b F N S M 0 N O Y V Z 6 c 1 k 1 Z G 1 Y c z Z N S H V m W j F X c k 0 1 M m g y Q 3 p a M H h R U W t L M G 5 F N W 5 u N 3 B L O T B Y a n h n e l d Y M j Y v V U R m Y y 9 L d y s v Z U p u e l o 3 W m Z m Z V Z 2 M W d z W W J y O G t q b G F z V H B i V 2 R u R n l z M H Y x Y 1 N k Z j E 0 S E J i V 0 Z X O T d q S 2 F X M k Q r R k V S M X U x W T R k Z G k 3 N V o z Y U Y 3 c k x C b 2 0 z N 3 h v Y 0 5 0 Z D R u O V k z W D d q Z k 4 w e W p s M 0 t 6 d W 5 S T T N O T F F v S j Z m M j M z R T Z u V T B Y R k Z a S 2 t F Y 1 B h L z k y e V p s M W V y L y 8 3 R 2 o w e V R R c y s v b E h m L 3 J C Q n Z 6 c G 4 y a D c z T F p P a z R a b X A r d X p M b F Z x O F p L M H V Q b i t t e k 9 i M l h W d S t q T W J j c F h 6 Y k R 1 W G 1 s U 2 h q Y 1 B 1 L 3 A 1 W i t 0 M T d W M V h X S 2 p i R X B Z M 0 N T K y 9 5 d X p q S H Z q a 3 N B Q U F B Q U F Q Y U V F Q X g 5 N X I z U F J i M m o 0 M G l v M 1 N Y R 2 U 3 c H Z T c 3 N K d 1 h C Z 0 1 V V k d 5 b F d 6 Z D h a O H R p e i 9 U Z z N 2 d l N v M U 5 p a G 9 5 S E N G b i 9 j Y n p 4 d 3 R r M G x o c D g y V D V G T H o w a 1 Z 5 U F B H Q U l x N z h V e W Y x U m l 0 N D V C Z 0 Z I M 0 t v e k l N O E l 5 T V Z I S 1 R R N C t a M C t l e l d n a n k x N W 1 4 U z h J U X B N a 2 Q z N 0 t n e j k w L 3 E 1 Q z R w W k 9 M a E N o b 3 l 2 T n Y z M X Z 6 V H Q y c k 4 z d G p 0 Z F o x e X V h U 2 1 U d j R z M m h t c 3 V a c W J a R 3 J j Y l R S a G t G a 0 s 3 d j J v c l c 1 T H F k M G h V M l R 2 Z 3 R R R F F X T m o 4 e D Y 3 d F h y c j V k Y 1 g 2 K 1 h Y d T k 1 U H p O d k k 0 U U 4 x K 2 l s S D Z O a X B Z N 1 F w c T F D U F B Q b U J U c G 8 5 U 1 J Q R 0 R l M X k v T n p 1 d W d v R m V y S 1 h v T G R m T m 0 3 V k k v O S t Y M y 8 4 M 1 d r Y U 9 X T H Z C T 1 A r T m 0 3 T V l D V W 1 4 R 2 p W M n B 5 O U d v S 3 Q y N 0 J G O W Z X T k 9 t e G l w d n Y z c 2 F i R 3 J v c U t 0 a j l 2 N C t N O F l m T 3 U 0 O D N a U l d w b 2 F G S j R l S 2 l j V H B m T V p w U G 1 6 S n l n T j k 1 W m 9 1 Z G Y r b F R E a H F S b z h L Q z J Q N n U y Y j Y v V j M v N 3 h W c W Y v a l Z S W D E r b l p G e j l W W m t h S 1 R q d m x p Q z d Q Z m Z u V k t n M F p u S 3 h C N l l u d W U z U H k y c 1 k v e D h U W S t o U 0 F T W k x a Y k Z a c 3 J F M 2 J 0 O W R x M F R l c m R m e H g 0 e V Z K U m N X V m V 1 V E o r Y j F l N y t n a l I r d n B G e j d S N X F 3 a V B m S E 1 B b D F 4 e V J 4 M 0 Y 3 L 0 w 1 Z E p Q S z d M a 2 N E V H E y S 1 B I U 0 p L T 0 8 z c X N u d j N 2 c H l v d X F k U l R 6 M y t p M y 8 1 b W p q d U U r d W l 6 N W Z w c T Z k b y t 2 Y S 9 k M 2 Z 2 U W 0 v c k x y Z W R y U U V w Y n g 5 Z V d n b k w 5 K y 9 t R m t x U X o 1 e D d W Y m 1 T a X p S Y W g 4 U E J R T l R R M E t T d W 5 X S m x E V X R 5 L 3 h 3 Q U F B Q U F B Z E l Z U U R I M F d F Z T R k Z 2 5 V L 2 t z Z D d B L 3 V 5 Y l l 4 R H h J S E Z a S X Z j M l F u b V g 0 M G Z 2 c V h t S l Y 5 S W t v S W 5 I c U h 3 Y 3 k 2 U 0 9 o a 2 h H R F o z b m x 3 T k R X c F o v c D J h d m x 3 b 1 V 5 Z U J W Z m l 2 c j V D Q 2 Q 3 c z N L R m l o S j U z V j V m T 2 J 2 L 3 B V c l R t Y k Z I T E V O Q V V O e n V 4 e D N l Y j B J U X J 1 d 1 o 1 Z 3 d l T W 5 T M D V u b j R J c F Y x M k 4 3 S G Z m M E 9 Y c j l m K z R x K 1 B 6 e G t 4 U S t F V l g 5 Z n B a M 2 R h e W N 4 e m l 3 U 1 p q V U p K d S t k T T U z V j V Y V k x K Z G Q 5 N z d j c m Z Y Q l F j S E t U a l l N N 3 F 1 c 3 o y N G R u b j B 3 Z C s 2 Z j F o Z V h G S 3 B y N W V 1 M W R k T D E r c i t 1 e S 9 S W V J O N z l 0 L 3 E 4 M C 8 4 U V d r R E 8 0 N H d m T 0 t a Q l h y M 2 c r O T Z 0 T W F U e n k v V U 4 w d l h T W k t x Z D N R O V d u U i 9 s S m d Z b z V 6 Y 3 Z i T U g y U z d s R m R X N j k 4 R T N G Q m N Y c W N I c F N X c H B j V 3 B U V n F F Y 2 p r Y k 5 t a k Z l N l d t Z T R H b G 9 S c k l T K z h l c X J M e E t G M S 8 1 c 0 Z L U z R 6 U m w w b k N k Z S t i U n V 1 Q z g 2 Z n B w U l p a e T g w d D F 4 Y l g v V X V i U U F R b 0 p E d E t t c k N J T n p V a l d N V W V O M X F L d l Y 3 Z D c 5 c 0 x Q b H V 1 V H o x Z m 9 F N j N R O U d N U F Z W U 1 V w Z E 5 6 Y T l i b j Y 3 N k g z b F I 2 V 2 4 4 b D l v O V J Y V j J E T m 0 1 d T Z 5 e T c v S 0 x a U H I z L 1 U w N l l v a G R m K 1 V M M y 8 r T X R 2 Y j l n b V l K T U p t M 0 9 L Z G F z R 2 V O V l U x d m Y 1 W j V n b l F r U E Q 5 V 3 R m e n B Y d D l 6 O W t 0 N W Y 4 T D I r K 0 d x V k J x W D F W M W h Z a V B L M m x H b j c 5 b H B k Z m 9 u b l F 4 R F I w V l p k K z d 0 V D l l R E R i K 3 V k K 1 V 1 M T Z K d F Z T a C t Z c U x M e U t w V 1 Z W K 2 5 L M z V 5 Z 0 o 1 L 3 J 1 U D l p Y j Z T b k p T b z B O R m k v d W V v U k R S N l V x Q 0 N 6 V 1 p 1 e m k r U j B 1 b l R Z e E V 5 Z G M 4 Y l J I Z T Q 1 Y 3 N w S U x m c D Z 0 Y T Y v K 1 Z r T k d 6 S k F N V E U y M 1 g 3 V G V U N 1 Z B U U F B Q U F B N G N C R 0 N v Y y s 4 T z h F Y 1 B l Z 0 U y M z B j b 3 N 2 b D Z 2 R 2 4 4 N E Y 5 b l N r d V h x N T Z o O S t m R X p w d H R s b z N y V m Z v O F N j c m V Q e V V Q U l J r V X Z n N U Y 2 c 3 B O a z Z o e D g x U j Q 2 Z W R k Q T N z S G 9 E N V V Z L 0 h J W G 9 M R H B I d E w 0 L 3 U r U n F Y U z g 3 a X J X c l p 0 R j d t K 1 A 0 S 1 B m N l V E c G U w N W 0 1 d U M r N m 1 U c G N w d 3 R y d U 5 Y T l N T d T l x N m l H W H l 5 b H p 2 M 2 k v c k w w d m M 3 c G N h b X J x Z n F S b G N 3 L 0 h Y b D V 3 M 2 5 U M z N r V X R M Y T J h Y y 9 v Z G N y a z h Y V m 5 l Z j R N M E 5 U V X J J c U x 0 N z Z V d F c 3 Z T V 6 K y 9 h b D Z 1 b H B m c 1 J q S j k 4 c 1 V J e D B k W U 8 1 N 0 5 5 a X Z k N D M 0 N X F 6 N z V H d X d L d 0 E 5 R z R N U m w 2 N m J W R m U v V 1 p J N G N O M U 9 5 W k U 3 U n F U W j V X c j g y V H p S c X V 6 Q 0 V w T 3 V Y R X l a b z J k V 3 k 3 Y T R P R G c z V F B i Z W Z y c 2 F j K 1 V I W n V p Z k l M e W 5 U e U N X M W p U e U 1 p d 3 Z U d y 9 a Z n J w Z G N X N j V 0 d j F 5 b 2 5 0 M F J 4 L 2 F K M D V x b E g 2 b 0 o 1 M C 9 Y b 3 Z 6 d i t H V G x o N 0 J D O U h X V l Z a a 2 F 5 Y k x h S U x z O U 5 Q M m F z d G x Y c 1 V G W k 9 z W X B M S 3 R V d k p s S k h I V E Z L N T V 3 M l Z Z Z U 1 U U F B w L 1 o 5 L z d q U k Z S S V J v N F N m T G x a T m J v d m k 0 S 0 Y z M H F 4 a z Y 5 O H h q d E 9 T N z l i M W V i L 3 l o U S 9 U V U k x Z n A 1 V G U r M H N v M U 9 k c X d j Y X N p S X N J M E t L M i 8 1 c D E x c k U 0 N V l Y S z c 2 M m Z Q b U t E W U d K d G V m Z k 1 y W m V V V W E z T j J v W V l O V G R X Z i 9 u Q 0 d r d n J I K 2 h 5 Q 2 h Z W U c 2 Y U c v L 2 t i U C 9 2 Z F R M Z m w r Z y t 4 M m h 3 Y W 0 5 d G V j b W V O M X h x b n R 1 O E I y K 2 Y w V k o 4 d m x k R 2 5 G N m 1 4 d H p D c l V T Y k 1 u Z D d J e U F B Q U F B Q U J 0 Q 0 1 I U V p 4 Y n Z U c k N H e G o x Y z J T W X F 5 c X F 3 c 0 J B M U 5 q Y k w 2 W F N x Y 2 5 0 d H V 6 R k d 3 U D R z Z V B C U U 9 W N T R T b U h I b i t q W D U 1 Z 2 l v M l Q 1 O D E 4 O D R 3 L z N 4 R 3 h X N k 9 5 N W Z x M m 5 w M 2 8 2 R G 5 H W H B p O F h 5 b G x a M G V s c n p 2 S l N 0 V z d l S U V s c V h 2 S 0 Z t c i 8 1 W E p J V W V 0 e W N U c n Z Z b X I 1 W W 9 O Y W N U U X F k T 2 x P b S t J N W R Q d j d R O H N P M 2 l y a m l t c j N 5 c k g x S i 9 w W X l Y W F Y 5 N S 9 2 R j l k V 0 t s V m 5 h c 2 5 X Y k N y Y V d 1 d 0 9 3 O F B D M l R z R m 9 y O E R x d j Y 5 O H F T T 2 1 q T k N P Y X J z K 1 g 3 U l N r a F F Y R j Z t W W F J d n U v Z n N i c X F y M m R H V j F O W j d 1 a l h l V z l M c S s w c k l x Y m M 0 c G F u Y 3 V j M G l L L 3 Z D N 3 V R Z k 1 L T V J B U 2 s 3 c X B 4 d i 8 y S F Y z N n U 2 R 1 p D V H I w U W Q v M i t s c k 5 s d U V y c n I 4 U k Y x M W V j Y y 9 w M i s 2 N 2 1 6 Z G R O M 1 o 3 Y z Z O S E R G U T c 3 M T Z h N 2 Z u R G g y V G 9 V U E h a S F J i M i 9 C a H F m c H l 3 W D F k d n Q 1 W k R X Y X p X V 2 V m Z H J U T 1 B x M W p S O V I 3 c j k 3 V z R k e D l k M T d V Y l I z c G F Z b T Y 5 Y y 9 u Z G 5 2 Z E x w T W 5 E d F B r a W N N N m Z X M V A 3 N m V u c k 5 Z S S 9 m S H E w L 1 R I c T A v c j B m W F I w V m J k M W t Y b j E 4 S z N P M 2 I 4 Q W d B Q U F B Q U 9 i b 1 J n N k x N S V M 2 a j c y R k h m Z l F n b V N j b U o v W l J m V U N a S k t 0 d F d S U W l H Q T R h N V g 1 e E 1 v Y U Z x T F N s U 1 V Q S U E v e j V z U C t 5 Z z d P a z R 4 R j J h Z j F n a T d S Y U N P V X V M N W Z q M 2 c z T F p Q V 0 d H T 1 d X Z 2 d v Z V B W d E R 3 V V F y e T N 0 c 3 N n R n F M Q 2 1 T e V d E d m R N K z F B W n p L W j N I c 0 0 3 W W 5 U N l Z K V F U z T 1 A x a X d x c n R R V H p 5 e G 9 k M j d J N E d S S j B x V H h t Z T Q 5 d z k 1 K 2 Y 2 b m V m b j l w d S t 0 b V R a K 2 c w T k F R c l Y 2 W H E 4 c k t X d m Y 1 O U l F S m 5 U N H J O c 2 J X Y W V k S m 5 i M m h 5 M U d N a 2 J Z S X h m V 0 x V b W x a b F N J a X d u V F p o Y k 4 w N m t t S H M w Y 1 J B Q U F B Q U F E Q V B v Q V F E S D F t Q 1 E 5 M 0 g 5 Y z d l a G F D S l N Y R 3 V r T 3 c w c k l x a l J x U j d w Z m F n R U F J R 2 p G S 3 J l d F g r e j h F N n d O b m V Z a 2 t 5 U l F X M 3 M y V m U r Y X F i e H Y 3 W n V w a 0 g 3 S T l h Y z N M N n R Y M X p w c U 8 r N n V a K 3 l m S k Z C V 2 p v T 0 d q R l R 4 O G x J S 0 d q N U x K M W h h a 0 8 w c 0 s x Z l R G Z 2 c 3 M 1 N H M 2 p F Q 1 d w Y W V r W E h j W W h T a n V E d E R F V G V s W G Z u c l N 1 W D Z P Z 0 V h T U 1 X M j k v T W 5 4 W X F w N z R 4 K y s 2 d l M 0 d n Y x U 1 g v Z j Z 4 S H E w N V l k d 1 F C U W N I e V d 3 M n k y b 0 4 w O V R E R D l H e F U 4 Z E l r c 2 F N R 3 F R L 1 h Y d U d Y b j l u a V V w S 0 s 5 W G E 2 c F F r e G N U W U 5 P U F l R M 1 h S c j J a S 2 t v W m 1 w S 2 k 2 T 2 t z M l c 0 U W 1 q a H V x T 1 R N b m R 2 c X N m L z d 0 c 2 w 3 d k N X Y T F o d X Z X U D U y c m Z 6 N 3 h 2 d T Y r N W R j Y W t C T F h v L 2 N G Q U F B Q U F B Q U E v e U 1 F U T U 5 W n Z E c k I 2 b n V 3 S j V n a 0 p m W D N k R W F V Y m F z M n Z D W W d r S U p I a m x i a m d u Y 1 Z P d E 8 v S X h H N z A v c k x X a l c 4 L 1 p K T U Z x c 1 V H a V k x T 3 V R c 0 x a Y k N J M l N P V C t 6 V l d v M 3 p Y M W R y U V Y 3 Y l d s T G J H T U x n W U p r V G V q Z F d z R 1 g 1 Z D J w W j N u b U k w S 1 h k Z 3 p h e l d a W W J P a D k x N V N 6 Z X F x Y l B Q O X p q Y 3 M x T E 8 5 L 0 x L S G p D R k V O R H N K W j F x e F I y M m p t R 3 J i Y y 8 r T 1 M 5 Z T N w M S 9 l Q k J T V j J P V V l 1 T 3 R u W j Q 3 Z F A z d T E 3 L 2 h G b V R k T U t z U 1 h 0 O D N w N U d 4 R j M 0 c S t r N j U 0 e X B r c V N Z b U k 0 a H F T U m R k d E Z z W G Z T c k d a S W t p N l Z q a 0 h 6 S X l E U T k 4 O W p 2 W l R a M z d D T H p k d n R O N S t u M k x z Y T R B Z n M 3 a D Z P e D J 6 M W l 6 V 2 F U W W 1 K c 2 U 2 a 2 l B Q U F B Q U F B S X d l Q 0 R p Q W l 2 Y 1 l p T 2 h o N 2 R r O W c v e G 4 x Y 1 d s N W x l R T F B S U F X b H B z b F Z Y U 1 Z u e l E 2 W m 8 2 S U R W b 2 U 1 Z j Z K Y 3 R U d m s y c k h 6 L 3 p H V F N h Y j R S S V h Q U F U 4 S 0 R k M 3 p 6 Y n N 4 U l V i S l Z W R W 1 a M n V y N U h M S 0 h K Z W c w T 0 5 Q a 1 R y c H F O c V R z R F B Q V j h o a F I v W D R l c 2 Z U L z F S c l F W N l B y d z h l U D F t M j B Y M E 1 z b 0 t D K 2 5 a Z k o 1 e l Z W W E x W M V N v b 0 p k V 3 d O Z U Z m R m t 1 W U x K Y X d Q V j R U R m h i U z d a a k g 3 Z 0 t 3 Q T B G M m J v a 3 l C a V V G d W d 6 c 2 8 5 N T h k N G x l Z X E z e k R 4 d n N F a H R q M D l z d j M 3 S 1 h L Z 0 l B Q U F B Q W d C Q U 1 Q b W c v R H J G b m 5 X Q 0 p D W j R R c k t 5 Y 1 R q Q W N l S U l u S D Z t V 1 g 5 W X B k R X J Q Q T U r Z U N E L 2 5 Z c W 1 4 U V R K M 0 g 5 a V k 0 d n J M O X V B e m J i O X d P d H Y y R U 9 0 b U g 3 R 0 l T L y 9 R N m Z u U T Z T Y 3 F k S H J m T z l 1 Q 2 h v K 1 M 3 Y 0 d u S l p P N V Y z d V p S V n g 5 V S s 4 Z V p B N l N 3 b 3 d M c y 9 x c W R l T T Z C U j k y W k t E T E F Q e W l 6 d T Z R e m V i Y l N G V W N 1 R 1 l l T j E 0 a l I 2 V H Q 4 W n J R a 0 x Z L 3 A 0 Y 1 B T K z J 5 R 3 h R Q U F B Q U F B Q 0 1 S Z 3 F I U E l 0 c U 5 R K 3 p o b m 1 C Z T R 4 Q k x D Y 0 Z 3 Q U F v O W V y c n M 5 O T V x Z U F o b T d 0 L 0 g 3 b 3 R B Z D Z l W V R K S X A 4 T 0 h V M 3 R M N D d t d X k z d m x B b 0 1 z Q W d M M X V R R W 9 j Z S t J Q k F B Q U F B U F k 1 Q i 8 3 c 0 h 2 a U 5 K Z H d 6 U H F v d k l W a H h T Y V h o T l F H Q l p n b 0 p V Z W d 4 T T l U N H l R Z U J M Z 1 Y 3 V 2 V O S D d 5 d D A r b X l a R E J 5 d k N P e E w 3 U F p H M m F 3 U m d T N E R B Q U F B Q U F D Z 3 h 3 a k I w R 2 Z l Z T Z q V T E v Y 3 N C S X V P d H J y M 1 Z Y R T Z u Y X F x c X Z W T G J V Q W d o V T Z m c m V h d l B w T 3 J 1 V G 5 R c F d B d m N U V T J x S G 5 w S W 9 W T 0 9 6 N 1 F w U U I r a z V O W G 9 x R V p 5 W U V 1 Q X d B Q U F B Q U F v T W N J d 2 R C b k V W N m R Z S T Z H b m 9 W Z 2 t w U 1 U y T T k 5 e k V o R U h L a E N a N S t z c G d Y d k J M b 0 0 3 Q 1 d O Q z k 1 V j J P e F R B b D B H Q U F B Q U F B Q U F B Q y t F W U 9 n e m F 4 O D Z 3 U 1 F w c V g r T S s 3 a H N X N V d o T l F I N 2 l 0 Q W p q b E Z y U 1 p H Y 2 R Y U T d I d W l j T l R 2 a 0 x D O V Z p T U g 3 d 0 F I N 2 t 0 S 3 l 0 c i t 2 d l Q v S U F n Q U F B Q U F B c 0 s 4 a k J F T 2 Z S V V N F d W 8 v c m U 5 T U o 1 c l V 2 R 0 o x Z 0 9 K Q 0 Z 6 e j F i a n N j Z U N I U V o 4 R F B I W S 9 j c i 9 Q U n p B b D B H N E Z l N y 9 y N U 9 U S X p 0 N W t v Q U F B Q U F B S U I 5 Q n l F W S t z d 1 N F Z T Q r Z H R R M z l m Z y s 3 M D Z 3 M G 5 J N n d Y R G d N c 2 Z G S z J 6 T 0 t Y S z g 4 R 1 N n U z R H Z k 9 K N T d Y R 0 V u b n l G e k R O M H h B Q U F B Q U F B Q X d M N k d F Q X g 5 R m h Z V 0 l w U E p K R W x x Y U 9 4 N U N K Y m 8 x U W x X U m d p R 0 E x e n d J V 0 1 V b E R S Q W p S L 1 B E M 1 F w T U Z q a n d 2 Y 1 V O R E J k d 1 N O R 0 J i b 1 V 3 T y 9 L Z G 8 x R D l Q b 2 d D d 0 F B Q U F B Q X d M N k 9 F Q X c r c 1 Z n O D N X Q j J 1 N k 5 I O X l R b W V J Z G d q R V B F Z 1 M v M H V P U G x M Q z F X O D A v Z k J i b 1 V H S 1 J w M l Z L N U t z b 1 Z l d X l N U U p j Q z d C V 2 x a Z H N s U 1 V t T V F 3 U U F B Q U F B Q V B z U l F q R D R 4 R 1 l K Y 3 g v Y k h U M 3 J C a 3 R L W k J 3 a U R q N F I 4 e T V T Y T B H K 2 1 u L z Z Q d E N s d 0 V m T l B 5 e V Z z M l N y d 3 M r O U l O Q 2 x B Q U F B Q U F B Q U F O Z 0 R R a k Q 0 e E d y d G Z T Z F l U T F J O W V d F a G t x V E d 4 b W J 0 M k d I M 1 M y M 0 F 2 a W I 4 c E 5 Q V X N u N F Z v e E g z W T Q w T D M x U H J w d l V L U D J G d W 9 F c 0 I 5 c X E 2 T 2 9 l c 1 h o O T h B U U F B Q U F B Q T J C O F F n c 0 V u b G d q U E Q 4 V H F I W T A 5 d m k v S m E x O H d 1 c 0 Z 3 T U l r N D d 5 S 1 p U S k x q U D A 4 R 3 V o V D B r d U 8 1 e D J V S 0 N W Y j R P W F N B N G V D V G 5 W Z W l J U m 5 K Z 1 M 0 R E F B Q U F B Q U N n V n d q Q j R K U D J u V 0 E 5 R D h F U y s z d E d J c k l 2 R 0 E 0 M m 9 k T 0 9 W O G o 0 U 2 J M Z m Q 2 d W N 0 V F d C T G d m Z G N O Y n N r U D J 2 T n l 0 a z B o U 0 Z I c 0 1 l W U F B Q U F B Q U F B T U Q r S W p q U U J X R C 9 a b z N 3 a E d C M T l U M G J o e W h K U 1 l u O T N N Z W w y K 2 d F d z h F b m V P U m 9 t U k 9 U M W Z D L 1 p 4 V 1 V s S 0 x R a z g r V U t U U T A w R 1 h C a T Z 1 e F F Z M E w z c F Z 6 V z V r a U x y d G E 1 c G g r M 2 Q 4 R U F B Q U F B Q U F B W U o 5 Q k p 4 a D h Z c l Y 2 a l V P c z c 5 c z R 4 T E p 0 Z E l M a D R H V H V G e W Z M Y j M 0 b l U 3 O D Q y Z S s 4 U V k y Z m Z C R G 9 r c k J U N D h m d n k z N z N q U X F L V D V E b D R 0 O F N n Q U V B Q U F B Q U F B R D d J V U l 3 K 0 1 S N 1 R 6 Q j d i M E t 3 Q k s 5 e G l H V j B n d U h n R m 5 y N F Z O b n V m R U F t d V Z S M z A 5 V n E v d U Z i T 1 h m d y 8 4 W G U 1 c X l 1 V X R N U F M x U j M 0 M V V 5 b W M y e T N Y R y 9 R c V l j R m V p e U F B Q U F B Q U F B Q V B R U j R 4 R G h F N n M x d 2 4 x c 3 Q v Z D h I S 0 w z b m 1 D b D d B a 0 d T T n E 1 V j l q V T Q 5 U z B k T E d h S H I x Z n B z Z 2 9 C W T h l c D Z C R H h p c G 9 3 T U J B b D N k Q W F p M H F V T 3 Y 2 T l d w W n Q w c X V 1 a m 9 G V H o 1 Q z F q c 2 Z r Q 2 t v S 0 5 D b E F m d V V z d k l k T 2 1 y S 2 l F Q 1 h B U U F B Q U F B Q T B D d U V Z U E N K M W V M V k N l Y m 9 l U 2 V Z Z H d o V 1 h G c H B h R T N B L 3 N 3 V U h L e X d h Y 2 N y Y k 5 y e G F p M 2 F x c G F O N j l Y N C t u L 2 x j d F F y W l B K U m t z a 2 t V M V M w V E p I U m J m K 0 9 p c F k 1 S 2 p y U V p l L 1 R u R F U 3 N U 5 y M V Q r M 0 9 m N 3 R j Y X Z s a H F V e F d t N E t H S D Z L d z A 4 N V J V R X B x b 0 V z R j l s b G w 1 V l d 5 M l N L N n Z 4 Q U F B Q U F B Q U d B Z l F n Z 0 d u N 1 F M d 2 V 3 T l B i N H Z O a V p T b 2 F F a G F t c H F W b U 5 q c z J w c T Z 4 V V Z h Z k Z I a W N C K 0 s y a k F 3 T F l P c 0 J s e j V L e X V V b X R 1 b H B 6 Y k s r W E 0 y e V p Y Y l k z N 0 g z T k N v b H B 6 c 3 d K Z D d q N H B L Q 0 5 U e m 0 x b E 1 r V k d l Z j Z 4 U m N v V U Y 2 K 0 l L N j Z S T 1 R x M i s w V U F B Q U F B Q U F B Q T d K Y 0 l 3 Z U F U c T h W c k h H S j l 6 M E 1 3 U 1 J x U U h L Z T h M Y V d T c E p M U z d Z U m d 3 Q j Z Z W T J K b G 5 q Q T U w R 1 V B T 0 V o N W Y r Z 0 Z B Q U F B Q U F C Z 2 Y y R U 9 k Q U h Z d j F t O G Z p a F d Y O S 9 6 Y 1 l p U 2 x K e m s 2 Y 0 F v T H R 0 d V d F M E F B T U J Z U X p L U 3 R X c H R i c U R M Q U F B Q U F B Q U E 2 Q l Z D T V B q R W F n b D N I L 2 U y R X l 3 N U 1 j N T l Y R k p L Q 0 F Z Q U F B Q U F B Q U F B Q U l 4 R E N B Y W Z 0 T n N U c k p l Z F l D b U p u a z R 3 U W p B Q U F B Q U F B Q U F B Q U d B a 1 F q R D R 4 S m R P c 0 p S a 1 R 5 Z F l N U 0 V Z Q U F B Q U F B Q U F B Q U F 3 R U N F W W Z C S V p h W E V m M T l U V T k r c m V a R H J C Q U F E W U w 0 d 2 J r N k U x N i 9 J R F h R W U F B Q U F B Q U V D d k V J T E J K M m F 6 U 1 N F a H d a S W t s O H V s N X V h V 0 h 0 L 3 I z U W x X d H E x Y X J h M U 9 3 K 3 N E Q U F D K 1 M w c n N K M G t x T G F z S 2 N D V U F B Q U F B Q U F B O V J 3 Z 0 d u O W 1 z b n B H S W R Y W k h q K z h M Q 2 p J c l B p N 0 s v Z X V T T X J y Q k F B R F l G e V h 1 N 0 4 0 d U x h O E 9 j Q 1 V B Q U F B Q U F B Q T l S d 2 d H b j F r a X d 0 e k g 5 d n J H W H Q y Y m t 1 V H B C a X N w N W R Q b E F B R H N p N F p t S k V 1 U 3 Z 2 M X V Y W U F y Q V F B Q U F B Q U E 2 R G x D T V B q T T Z 0 V U p W d C 9 M R U N 3 N X l Y d G Z z R X J E Y W d J Q U F N Y X h X Y 0 0 x Z H Z R Z 2 Z m c m x 5 a 0 N Y N G h j U F B Q e V d a c H g 4 a X o 3 N j l L Z E F s K 0 l Y S j U x M W w y Y W N m S X N j a n Q 1 O W 5 3 W U F B Q U F B d 1 A 2 T 0 V B d y t z M F I 0 U W p C N 2 Z V T 3 Y 3 b T N Y Q 2 N Z N F J B Q U E 5 b G x U a n h n b G U z M k R Q d j N p N T B D W D B x V 0 t 5 a H F 0 V 3 B z Y j Z E S 3 d C d z V I b z c 1 Y j l r d W d 5 d 0 F B Q U F B Q U h D U U l 3 Z U F 6 b T l W c k h L S z l 0 e U Z Z U C 9 k e G N T a 2 h H Q U F B K z Z y W k 1 5 Z E t r a j c 5 Y 2 t X Q U s r b m N q O H M z N j l 5 T D d 0 Z j d D N V l G d W h S M G 9 h N 0 9 v Z E 4 v Z G E v K y 9 0 Z z d n U z R G Q U F B Q U F I Q 1 F J Q V N E e n l 3 V 3 J 4 Q 3 N s M k 4 y a 2 h P O V F q Q T Z 3 U U F B M k d m W n J P R 2 F O V 0 8 4 V n E v T l U y b l p 2 c m V Q c D Z P Q l V Y L z d 1 d F p X c D V x Y l d 3 S m R C Z 0 F B Q U F E Z 0 l F S U l C c D l a T F J I d T Q 5 N T J n b m 5 2 Q 1 Z a W X h K N W d B Q U R z e X k 3 N j F V e F p M V 0 c 2 N D Y 4 d n E 2 N l h m K 2 N E Z m V G M H V 1 U n l 1 U U p k Q m d B Q U F B Q m d Q e F V j N k F L d y 8 3 T j Z k N E w x Y 2 s r d 2 1 H a W J R a 0 5 E M U 5 U V X J L Y W 1 a b F h 2 c U Z O T X R N M 2 9 F Z 0 V B Z 0 F H U 0 V t T j E 5 U l d u N k 1 G S D N 0 Y j E v L 2 V z L 2 5 u L z V i S l p 3 N 3 U v M F F k T 3 A w d G Z M V m 1 q K 1 F 1 W H F h Q 3 d R b z J O V G V x Z k V L U F p N e W R x M 2 x u S D Z N Y 1 Z t M 1 h 6 b m Y 5 M V g 3 L 2 s y M 1 d h Y 2 Z J d G t x U k x 6 a j l l N T U 5 M 2 5 Q d T F y N W F z M G J z Z m Z L K 2 N 2 Q k t a e l N h T k h w b X V L e T Z a M C t s e k 4 y N 2 F x c G M 3 M X R J Q U F D Q U F T V V J C V k Z 2 d i t a O H l o e V R y d m p z d m x 0 b H M 2 b k R 1 e T Y 5 W D Z m N S 9 2 S 1 Z K R X p M M X d G O H V h W G Y v a H g v O W 9 F Z W V u S y t K N D R m c X d Y d C s w K z Y x R j E v N V F p K z l 0 a 2 h Y W F g 2 U 3 p w e D d s U H Y 4 a X B W W m V 2 M m R K Z H E 0 Z W F 0 Y V c 1 M G F u S j Z v M D A 4 O V F q T 2 5 q Z T l R M z R x V l d W c j R 5 W E t 0 M z d o R l Z k V j F p b 2 d J M D l q U m c z V H B C Y k 0 w S 0 Q y e F I x L 1 g y K z U 1 U 1 Q v O H R F b k R o N l h x b i 9 k Z H B 2 R H c w R z d 2 M i t X a 3 M r N V N R M E 9 U R n J 4 M X B 6 W m 5 G K 2 w v c n k v V z V 1 d 2 l 0 Y l k 2 T l R 3 e l Z l Z W Z P M D B U e G c y V k p E V T F O Z X V F T S s 1 M D M x d F R V K y 8 r U F J w L z Z C Q T l k T y t s N 2 R i O D h N M D c 5 Z V o 3 U z d U Z z R 4 O V Z W V j J u V j U 3 L 3 M 1 S V N Z e n N X Q V F B Q U F B Q k F O d 2 p C N E R Q d k V L e S t s e U d Z S k t V T 2 l G T n V Y c W t r c W F T M G l o Q U 1 B S U I 5 M k 9 5 W k U 3 U n F i W T Q r K z N L b G 5 u e G 1 n V z Y 4 N 2 l 5 L 1 B 1 K 0 J m N z Z 0 T D c 1 Y X F m R H d V S T B h b W F i b X B s Y m x i e T N U M H U v W G E 5 N V p 4 e W d t e X F w S k V 6 S l Z W V j J u b k 5 3 U 3 h j Y l l O Q 1 F q V 1 p L V W t 1 d 1 p 1 L 3 o w Z n o 3 V 2 0 r O H V r U 1 N s c H l Y S 2 F n b l R t d l g 1 K 3 N O T n o y a k l v T 1 F P e j E y e E 9 r Z l Y x W F g 2 Y V V X V z Z 1 b 2 N p b 3 F 5 Z E R o M z J Q a E 1 t V X d t c m R 1 d 1 J T M H R y U W 9 P R G 5 M Z n Y z e G x s a V J w N 2 Z v d G F t N X V V V W l J N T l 2 d V Z X d n p K R W 1 U S n c 1 e m 4 z d m p u U 1 Y 2 N W 9 X U F p U Y W J O U 3 h 6 Z 0 l L R H p O c V V W Y W k v U G Z T V 2 l r d X F k T 0 c 4 N m U 1 c m M v T k x k T 1 B 0 T D d S Z E 9 6 U k Z R e k t T b F o 5 Z n B 1 K 1 c v Y U x W Y S 9 Q M S 9 P U F h L a U V o Z W 8 5 Z j E 2 Z W U v M W c v L 0 x S S n l V b j l k T z h k R i 9 R c U F Q T z I 1 T H N O K 3 Z 1 a m J 5 d X h m N n d 5 T T F K V V V M U k 5 x O W Z t Y X M y N l B O M S s 0 M 2 s 2 O X V n e E 1 w d k 5 t a l F o V X k w d F R x M W F r N k 9 n S U x Q R 0 h 6 c E V r c F N a M G Z G c i 8 4 N z h i L 1 g 2 M j E 5 c n p L a k J p c T J 1 N j F O Z E F B Q U F B Q U J J a E d B d 2 d Q Y z R 4 T H I 2 M 3 U v S G t a T F l 6 e E 9 D b F c z W H l P R U R E Y X N O Q U F B W T c 2 Y n J 6 c F l r Z m Z y b H p 5 b 3 R y O U t G d j V x c G N X T U d H L z Z j b k 5 3 U 2 Z m S F Z T a 1 Z I V y 9 Y T W 8 5 Y 2 9 Q a j V L a 3 R U U z B x c D F 2 M n l S S k E z T E h L Q U g v b k t K d m w 2 N l Z u K z U v e l d O S G p W S W Q 5 M z h x M 2 J y T F B 0 e G 8 5 N T h k N G 5 D d z B Q M W w 5 d C t y W W 5 q T W l W S n R i W D F 1 d i 9 o d D d Y c 3 g 0 M G R u b j N T c k V r c U x k M n V v V U 5 T R k J W b D Z m S m M 1 d E F V Y m M 0 c T B x Y X N R b z B h b V M 1 S m N q c W R X c m t t V j F G U l Z 0 W F U y T F Z 1 d 3 h a M z Z O U G M z S 0 p m T m 0 x V l V t S 3 N C c V l t U 0 p K V 3 J z N 1 J N e T k 4 c k t n b 2 k r N j c 0 e U t O S E 5 I M n Z W Q m V m c W 1 1 d i t V N X Z m V H F s N W 8 y Z G J U U 0 J 2 W n Z L O D R s e l Q z c G N G M X c z b k d L a l k z Y 3 V X N n J i c n Z u S l M z L 0 9 V d n p Q M X F t e X k 2 Y T N l W F g 5 Y U 5 Q Z j l J N z g 1 Y 3 F P d H F x Q i 8 1 e W l X S m p J b n Y 1 T y t Q e H I 2 Y y 8 w S T E v U E Z Q S F Q 1 O G d x V z N m c j Z m L z g 3 S G V t Z i t 0 S G 4 1 e X Z x W W N O b H p o N G F G N j R D K 1 h h T W N P d T g 3 N D l i M n l X c 0 0 3 Z E 0 1 N V c v a n B U M 3 J 5 N G F 1 V X N U T 2 N a Q n d p Q U F B Q U F L Q 3 Y y Q k 1 N U H J O W X Z U d k J l a C t D S l N m R 3 V Z K 0 x T N 2 N i V W h N Q U F Q Q 3 Z t N j Q 3 V 3 h m T 2 0 2 N 3 N u R 0 x k Y 1 B P e n V 2 N 2 1 a O T B k V G t h c H F L e V J K Q 1 V u e H J v R E 1 F a 0 t E Z z d T d U R F W l B W N 2 4 5 W G U r a 1 N U T k 8 v d F l k d 0 F t U 1 p H U k Z 0 M X l 3 e m 1 L a n J a M n V D Y 2 1 4 c V l i c m o x R G M w O D Z m S S 9 u Z G 5 W e n J W e V Q 2 e j Y z W W V O V z J l M E 5 t a k 9 q Y l l 6 a G l s W F o 3 d G Z X Y n l 4 U W M z T 0 x E d l B x Q W 5 2 c D F V V 1 N w S 3 N 1 T z l F Z G d F b l M 0 R U Z K T 3 Y y V U k r V n l 1 Z l R s V j Z 2 Z D V 6 T U d K K 3 Z h M z U z c U R z Q W t L U 1 F r U 0 t l Z m Z J U W t h Z V B t d 2 k 2 L 0 Z x d l c 1 d X F S S i t j c k x D e E U 5 O T F 4 b 1 F h a 3 h I V j V i V S 9 N b W p I Q k h Z Q k p V b E N R V 1 Z k Y 0 1 r Z U o v V 0 5 W V z F 1 d m I 1 Z H Q 2 U F d h T T Z j Z D Z n N 0 F K T W x r T X Z s V U l 3 Q U F B Q U R n N E V V S U J w O V p J e n g 3 Z 2 R q c k h i M i t Q e m 5 K c z h k R G N X b W x J V F V C Q U F E L 3 U r a l h N L 1 h N d j Y 3 V n J C b m p 0 W H B 0 b m 0 2 N C t W b G R j Y z I v Z F A z T n o r c W x W N y 9 V U z Y 5 K 3 F k V n I 4 N V N k V z l L b j l Z Z G t K Q 3 N v e U t 5 T m 1 3 d j F 3 c 3 V m e S t I b y 9 Z Z H R H a H F h d E g 1 b j E 5 a X B K M H p w O E x y V k d x N 1 J o N l Q z c V Q 1 S m 1 q e H B 1 Q 1 J w N V d w U E N M W n J G T 0 l a c H g 2 b G 1 C a G J 1 e E J z e m E 1 U m l C U G F R a k M 3 d l V G c k 4 r U X J M Q 3 h F e D A 0 Z D A y S D l F W m 1 w a 3 F U c 3 Z N N i 9 o a l U x O W R y d 1 M 0 R S t Y N 3 h T e T V a d m t p V F Y x d F Y z Z W 0 x U j h Y Y m R k Z C t y Y 3 J s Y 3 V 1 T 2 1 l U n B o U V B m O W J L O E F i S m Z n N E N B Z E 1 X V 0 V K R 2 x 6 Z G 5 H d j E 1 e D Y 1 R 2 l m N n d J Q U F B Q U F R R 0 l j S W d 4 Z z l l b 0 V z O X Y 3 T U E 0 e H l m T U o 1 S k x T S 2 t O c U F n Q U F l M G R T W X F 4 d X V 1 N X N Y W D N G S 2 Z y M G l 4 V m E r d j E 2 W m V j V W E 3 V z d L K 3 h M U 2 R J L y 9 u W j V y M G N t e H N k R j Z a b 3 J U O V h q V D M r b 2 w x O W Z y U G M r L 0 Y 2 e l p r e l F X W E 9 Q V W x K a W J Q Y 0 x T Q 2 9 0 c T V M V D Z W S m t w T V U 5 d 2 5 C M 1 V a R 2 R u K y t K a 2 N N R 0 t q T F N v d l c v Z V B i K y t 1 b m 5 M R 1 V N V G x K Q 1 F y U W 1 q Q j J p e F V 2 V 3 F M Y T J Y c E d S R n E x Y W 0 2 Z m c 0 Q 0 N O U D d T d G s 2 M n N 2 R W 9 1 b D B 1 T m p j M D Y 0 W X c 3 d T N 4 T 2 J h M 2 5 n M F p P c D B 2 e k Y z e X Z o W j h 0 V j E 1 K 2 F Z Z H J u Y z d P e H d m Z W N l L 0 x x c T J 0 M T F X W G 5 h a k R K N C 9 v O D N 2 M j V y M 3 Z t c m Y r O F R H U z J r W k 8 5 b F p p T i 9 1 W k F R Q U F B Q U R R V T R S Z z h K b l Y 0 d F V K M W 9 k U G F O T U p C Z 0 R B L 3 M 5 b U R k Z V p j N C 9 T b V h P U G t 0 U V d Q c F d X V j d 0 Z k g 1 c V I z T l d 0 Z T N U S 0 N a T T F h Z n h R d m Y z K 3 Q v c H M w Y z k 2 N z R Q d n R P R G p I M 1 R k N z A v W D d C a 2 R 1 N U I y M T l U V U l r a 0 t D K z M 2 M j k 2 V 2 x 0 W S s x U 1 p K W n J O S k U 4 Y 0 4 x V m R M M W 1 q R H h n S m x E R X J T N X F 4 Q 2 5 Y d m 1 N W k t r a W V P S G F 0 R T N x N 1 Z 5 Z G E 2 T 2 1 E S k N H e l l X Y V B R a G d 4 U V I w Z l l o S X F l e m J a M n d z Q k I z V j F s b l V y M 0 d G a j c y N y 9 u N j h P T W Z s W k l j c D B 2 T 1 A x N 0 R o Z z V R V W 1 L T U h J N G 1 Y W F g 5 a z E y d W t a N l d v T E x 5 S 2 4 y O W R K M U 9 Q b U d L d 3 N K Q y t 2 e S t k d 2 t L N m 5 5 d 3 h L N X V 0 T E R 3 M E Y 2 d k d k N k h l d 0 F B Q U F B Q T Z B d 2 h H S H h t O F E 3 Q j d I M F l o N W p v K 1 F S e F J X V 0 5 X b H V k W G Y 1 Q U J R Q U E 3 Q i t T R W 1 O N z N L M 1 Z u Z V N r Z n J y b X l s T j A 2 W V d 6 O U 1 v Y m k v W D Z P O S 9 v a 1 N m b W E v S 0 V 6 S G I 3 W W 5 W b V Y v Z F g 1 Z l p h T l R l M 0 t p U W t x T U 0 x S l Q 3 d V N U c D U w a k I 5 d F d T T l Z x M 0 p W W F c x W F U 2 b l M x T j J C b G 9 U e H c y V k p Q M j h P b H Z S M F J Z M U 4 3 Z T Q 5 e E d U c E g 2 e E 5 r b V M w K 2 5 V N 1 R l Z T E r M z N R Q l d W T m Z y d z R 4 O F Z G V 1 h W V T Q 5 Y 0 x h d l Y 4 M z N Z N n J X N W U 3 a F R 1 d W 1 Q W i t u b X U x L 1 U r b z B G d X U r a E 4 z V G 5 6 Y i t X M m V 6 Y m Z s d l Z P K 3 p 1 U U 0 5 Y l V V b m J C N X R T a 2 8 z N W J 3 Q U F B Q U F B Z 0 w 0 Z 2 F Z R F B y Q m F 2 Y 1 l q M X Z l O E V D d 2 9 5 c T M r O F o r e E 5 j U W 5 k W U F B Q W 9 D T 0 x K V X l Y W H p K S G 1 V T l Q x T l R V c k Z 5 d l V Z Q k J R V z N o V m x O V G M 3 d D d F d n Z I S 0 R y Y U t w Z k x w V V h m c k 8 2 d 1 p t S F J O d j J 5 Y W F 0 U G R V M m V r Q 2 x K V 3 J r b V Y 4 d F h a Y 3 R t a T l D b 2 t X b V N w S V N F Y U t V T 1 N O R H l s Z G x h d l M 2 L z d m c U p t Z T U 3 K y 9 X T F Z I S l N Q e l U z d C t y S G 5 Y d D Y 3 V W x o Y 1 l V a 0 t T M D F 2 b D B B S m t r L 3 I 4 N 1 o 0 N z F o W V N I N j Y y M F h L a j R 1 U 2 t 1 L z M 2 R E h u L z Z 3 N T I r e U M 4 d C s z T m p o W E V W b G p i N W I 5 b 3 N r V H d n b 2 V i c k d H a H V i T z l 3 R E F B Q U F B S U E v R U l M Q l o 5 N 2 p F Q j J P e G k 3 M 2 9 k a V R s R 1 N 2 Z m N I S z J C Y 0 1 B Q U J J N n p a c z B Z L 0 x O O H Z s O G 5 4 d l V W T m p W M F Z G a m F T M l B j T j I y W F c 4 T 2 J 0 S U R R M U 5 r d H I y e G p L W l R K b 3 p z M j F z N H Z N d m Z k c H V E N j N 0 M j J 2 M X Q z K z h K W k 9 w W X p k V W R Y V 2 Q v d j d v T z N y L 3 c r L z N l R T Z T W W 1 N a k 5 Y U k l z a l p u R j J u a n B x M m F O R D V U W n J Q b j I r e U o 0 N G F v c E h T N 2 Z s N l Z y Z m k 0 S 0 E w Z W x O V H U v d E 5 P T 2 x 5 U z l N a V Q 4 N 1 Y r W T B H N z E 2 c X F h L 1 h N Q 3 g 5 N z N t Z S 9 0 c z Y z N 0 5 3 U 2 J T M 2 M 1 a j c v M D R v c 3 Z m W G U w Z z d 2 W T N k e G N a S D Y 2 e D B Y S 2 p 3 O F Z Q T V h M d E 5 y Y j M v V D d U M T c 4 c C t Y U D l m e W 4 3 U G N 2 N j Z y Y y t q Q m g 5 O V d T M H V y S m s z S V Z N W W d 6 e G h N b X k x Q z R l R 2 h h b X h z V m x a T 3 N h U 3 U 5 e T h E Q U F B Q U F N Q U l q R U 9 F S V N 5 V 0 1 O W H Y 3 Q U p 6 T 0 J w a 3 R V Y j A 2 d j d r e E g 1 Y X R Y T 0 V E N T F n Q U F C Q W t z b 3 J x b l h 2 Z z I 4 b 0 x p N V N n O U 9 U M U 5 M a T F L Y X N R a m t j a l p v M V k 3 e l M w e E x k M X c 3 T l N G W m k v M W l W b F Z m c D R p c 2 Z W a 3 B 5 b k t a T U d x N X p 6 e n h h R j V 3 M 1 h U K 3 R 5 R k p 1 Z n F t d X V Q W m Z 5 a H c 2 U U N I Q l F k c V V W Y V N o R 2 N r N j V x a l J X d l I x K 3 k 2 e G h a O H Q x e W V m c j l B b l d x S H B 4 e D Z x c U N o T H A r Z D J t V H h 4 d U x K e l N w U 2 J Y N n F 6 V H o r N j N W b 1 R 4 d z N W L 0 l Y T H R I W j l 2 a z Z Z T m F u R C t 6 e G o 3 c E Z h c 1 R w Y l B 5 N 2 Z y R 3 Y v O U p R R 3 B p W W 9 P V E Z X T z J y c m x a V m R y T 0 R n S U Y x e H l R b V N w Q U V w O F J v M 2 R v a F d y Y 2 5 S R m R j K 3 J r T k d w S 2 1 t e H E 2 O E x X V T Y 3 N n h q O U 5 w Y l g z Z j d k Y z B j a 3 F L Y n J 6 O W J k O T c z a X A 3 N z d 5 Z E t p S S 9 V e k d u a m U v V j d z O H Z S U j R 6 U 1 R Y Z T h v T l F C O G V v W E U 2 b k 5 P V z B o W k d K Q 2 p Q N T B 6 U m t k c m o 5 e X l r Z 3 Q r b n E x c n I v N V d R M G J N a 0 F 4 T V R i Z G Z 0 T j V m W G 8 y Q U F B Q U F B R G R v U k 1 N a H Z E d U J x d n J 3 M G p F N U N U U H Z t R E Z k S U l C Q U F C S k k 0 Y 0 4 x T 3 l a R X h R Y 0 Z L e l Z h L 0 8 w c G F C T W 1 V T l N k T 3 V O N S t y U G Z 6 a X I z Y l h C d 1 V H N j U 3 Y n p O Z n F R Z E 5 Y V 0 9 a U m Z V S 2 F F a E x i d X N J a U l N R D E 4 L y t V N m M r N V V 4 Z l d M V W s 1 d W l i W l Y x T 2 p N V T Q v V V E v Z G V x d U R n a n Q 4 U 1 R 4 Z z d S R k Z S V m s w Y 0 4 x U T J X M F N Y N T N i e D N 1 Z n J z S W x E M j c w M m J t e U d 1 e l B z c 0 F t W j J w M 1 p i T l p m Y j c 5 U V Y x O X h z a k t I c E t o O F c 3 V i t Y c D J q S F R 2 c 0 9 2 N j R j Z n J Y M z Y 5 M F g y c 3 l t W F R u L z g z V H F T Y 2 R y c G h v a X p a c 0 x G Q l F z R m w z M 2 Z K c n p U a j I w Q j U v Y m F j Z U 9 V c V h Y V F J i a 3 Z U Z 3 c r O W 9 4 Y X F z Y n U 3 b z N O V l h u S 3 p m L 2 1 h T 1 d s d W Q y c k N w U U p H M k N K M T I 4 a E Y 2 O H V H c m x K Q V E z Z U g 2 M z E 5 e H N v N D d l c X l D Z z R P M E 1 h d F F j Z j J p T 2 x r V k F B Q U F B Q U J q b U Z 3 T 0 9 6 T k k 0 T F B m W F B P b 3 R o U 1 V T W k t l Z S t 4 Y U R V N V A 2 d W F P O W h Z d l h h d S 8 v d j A x U 2 R L U m s w Z n F u b H N 2 T U x 4 R 0 F B Q U F H T 0 9 r c y s 1 U 1 E w T 1 R G c n g x c H l J a X d y c S 9 B U U F B Q U F D Q U F L Q V R E S W F 3 V 1 R 3 L y 9 M R D N v U k 1 z M V d 0 U H N L S 1 N D a 0 5 x Q W d B Q U F B Q U F B Q U F B Q n k 5 Q 0 1 C a k M 0 a D J D M l J 0 N m Z i L z N P T V N 0 U l p W e X V X a F F C Q U F B Q U F B Q U F B Q U F m U m N j N k F K d 1 l M Q m F Q U H R p M k I y O U Q 4 R n M x b k J G U l Z s V l U y T 1 g w K 2 5 V d H N v Y T l Z L 3 Z 1 S T h F Q U F B Q W p O Z m M z S 3 J h M n Z w d X I 0 d U p z Y n I z T n d N Q U F B Q U F Z R j l I Q 0 F a R F d L M 2 V u V 0 M 5 S D R j b 1 N T b E o v V l J U W T V j a 0 Z a Z F V F S U l C Q U F E c 0 p l c z N i d E V O T n o v W D d Y V X Y v U H V Q U 2 h 2 W W Z 5 O V V C Q U F B Q U F D Q T d 3 a k J Z Q W l y M T R i b z l Z N i t o V 0 F E a 3 V P M G N m T l d T V k p S O F h h T k d 6 U E V r T m 9 B Q U F D d 1 p 4 b n B T Z n J i M 1 J k M 2 U x M y 9 o Q m h K M H N L M z c v S j N T U U F B Q U F B Q S t J d 1 F E S W F 3 V 3 I z R 0 l k b 2 R m V m 9 q e F d 0 Z n N P T F N T c D l y Q W d B Q V F N O U V S V m s w Z W V L d 1 F K Y 0 J B Q U F B Q U l D a E d P Z 1 B R M W k 4 T 3 N I c z l Y M 3 R C U E 9 F W U V X b D I z M n V D U U F B Q U F B Q U F B Q U F I T H d J d 1 d B S X F 6 W G N m V 3 l 2 Y i t q V E d p b k p j Z T d q b 3 B J S 2 4 y c 0 N B Q U F B Q U F B Q U F B Q U h M M E l 3 R 0 1 M Y X J o T 3 N i e U h Z Q U s 4 U W J H d m h O c D l y Q W d B Q U F B Q U F B Q U F B Q n k 5 Q 0 1 C a W l Y U 2 V Z d l c v a k V H T 2 l i Y k p Z U W l W S n p j M n R x d H h l Y T B o d E F B Q U F B Q U F B Q U F E Z z R F T U l C a 0 4 0 N 3 d s V z c r a G J K N W d r c G F Z a 3 V J O F p p U W d B Q U F B Q U F B Q U F B U H F L R U F 5 R z h P N E V x N 1 A 3 R U l J b H g 3 d V B p M G 9 x Z m F v S k F B Q U F B Q U F B Q U F B Y 3 Z B a k J Z Q W l y e F h 0 U H N M N k 5 R N V N r Q V N t Z W Z j R 0 t p Z 2 5 C Q U F B Q U F B Q U F B Q U J B M 3 h D Q 3 d S Q l d p N m N U c k x h M n Z z L 3 J 0 Q X Z C U 2 d u Q k F B Q U F B Q U F B Q U F C Q T N 4 Q 0 N 3 U k N o b 1 N F S 0 N R b V d K T G x j T G p V M E 5 2 V n B u Z l R V L 3 U 3 a n d p T D J C Q U 1 B Q U F B Q U F B Q U F B S D F E Q 0 F i R D J H e G U r N E x W O V c x Z n N B R X B u a j N C d G h a d D g 3 a 2 1 B Q U F B Q U F B Q U F B Q n d j Q 0 l F Z z J G c z F n a j N z Z D N 1 N k 5 N Y V Z r d V l Z b U 5 0 a 3 F U b T V s Y V Z W K 3 d 3 c E R Z Q U F B Q U F B Q U F B Q U h C d 0 l R U 0 R Z V 3 h l K z R M V j F m Z X R F M H l T Q n F Z a 3 V J O E w 2 U V l E Q U F B Q U F B Q U F B Q U I 5 U U F n R 3 d 4 Z 3 h E b E d T V W x Q a T N N Z n N D d 1 l B Q U F B Q U F B Q U F B U H F D R U F 5 R 3 N W a z g 0 e E R y K 2 p n T 1 V a S l N C M 2 g x Z 3 B W V S t s U V R B Q U F B Q U F B Q U F B Q T R P Q k d D d 1 R E d E 9 z S H N Q b l N D S l h z N n d i W X l E a E V B Q U F B Q U F B Q U F B U F F C S V J n T V k 3 T j Z R c k R h T 2 w 4 N n d l T G R 4 N F h G Z E l J Q k F B Q U F B Q U F B Q U l E Z U l 3 U 0 R Z V 3 c y a S 9 2 W T d z T T R 4 S U Z l S V Z o c D J Y W T V u V T Z m N m d J Q U F B Q U F B Q U F B Q U F j Z l F q Q V l 4 c n N U e k p k e G l H Y X p X Y 2 1 K L 1 N S S l R x Z E x S W F N E Q V F B Q U F B Q U F B Q U N B W G l J R W c y S G F o V 0 Q x Z l E v Q k p D b D F n R 2 R m c 0 1 M a U N w L 1 d B Z 0 F B Q U F B Q U F B Q U F C e D l D T U J q R 1 p v M X d I O W Z W K 1 J p Q 3 B T U z R q N 2 N T Z 2 d F Q U F B Q U F B Q U F B Z 0 Y 0 a U J J T m g y b z l E N 1 B 1 Z V l K S 1 V t d U x w Q k d N Y 0 l n Q U F B Q U F B Q U F B Q T Z D M U N N Q m p H c U Q z Q k p H b m d n S G o z T W V N U U F R Q U F B Q U F B Q U F C Q W J 4 R 0 N 3 V E J X N 3 h D c 3 p 0 Z E 9 N R U l 3 Q U F B Q U F B Q U F B Q U R R Z D R S Z 0 1 F e D B s T T E 5 W E 9 0 a k N K Y l l Q M V l o S V V H U 3 B J c k t H a l U z d C 9 p M E h n Q U F B Q U F B Q U F B Q U 9 M Z 1 F n c 0 V 3 W n J O S m 9 h R W h r a V N Y e X l X S G 8 5 R 2 4 5 U V l r Z T d y Q n R t e m Q 1 d E 5 h Q U F B Q U F B Q U F B Q U R n N E V J S U J r T k Y y c n h I S X Z x M k w x a H F 1 M z N C Q 0 1 F Q U F B Q U F B Q U F B Q U V E U E V Z T E J V R F p y a F B 1 N H J 0 N j N r W W d E V S t M Y 3 g 0 W E Z s V D Z 0 Q l F B Q U F B Q U F B Q U F B R G k 2 R V l E Q 1 V 6 Z X J W Q 1 d i M 3 J S T n M 0 S U Q r N 3 V P d G h S V S t y U V V B Q U F B Q U F B Q U F B Q T R 1 a E d B d 2 x O W E F F Q 3 d 0 T m N G O V h G Q l U 3 d E 5 h Q U F B Q U F B Q U F B Q U R n N E V J S U J r T z F H N G R v O T I w Y z R x Q z B S U G R 4 U V N F a E d B Q U F B Q U F B Q U F B Q T Z E b E N N Q m p L W n Z N S 3 d l c D h D O E V p S W t J V k c y d V R K R F U w T k t 1 a W 9 z Y W 4 5 U U F B Q U F B Q U F B Q U F 3 T U d E R U F 5 R 3 N s b U 1 H N G N v U 1 d s Z S s 0 S n R L U 3 p 6 Z V Q w Q U F B Q U F B Q U F B Q U h C d 0 l B U 0 R v Z H A z Z 2 h r U W d n M z A 3 Q X U y d G J E Q z U v V U F B Q U F B Q U F B Q U F N R E J n U k F N a G 1 y W E N W Y n Y y e m h F U 1 V v Y j R B b k J D b 3 E y K 2 J 3 Z U F B Q U F B Q U F B Q U F B N E 9 C Q 0 N 3 V k E y b T h I a k V G T z l R c k J D U W p B Q U F B Q U F B Q U F B Q U 5 B e m h H Q X d s T T N x R l l J W k 1 B N X h v R m N J d H B W T 0 1 B Q U F B Q U F B Q U F B Q T B F T 0 V Z R E N V e m V y W k U 4 e H V 3 R G p F e E l R W W h Z U U V T W k l x S 2 1 2 a 2 N E V D V 2 Q 1 l B Q U F B Q U F B Q U F B R G p 3 R V l M Q l V E Y W J K d 1 N y c m Z V O U J K T 2 t R V 2 1 K N 3 V P Q 3 d u S k Q x Z 1 F B Q U F B Q U F B Q U F B Q W M y U W p B W X l t Y n h H b 2 R Z N y 9 z N F J F a 2 F P T U J y W H p C R 0 l n S U F B Q U F B Q U F B Q W d C N G d C S U 9 o S W l N d D d t T z c z W m d R T E 0 x c l g 3 Q 0 N y W V J n Q U F B Q U F B Q U F B Q U N n Z T R S Z 0 1 K V F p i R k o 0 V 0 t n a 3 l l V n l 5 V z V B T j F p N 0 V J e E 9 N Q U F B Q U F B Q U F B Q U E w Q U 9 F W U R D Y 3 p l W T F F d E d B Y m p E d k V H e H J J U 0 V Z Q U F B Q U F B Q U F B Q U R v S G l F W U R H Z T F S c m l Q N 1 h V T 2 4 5 Z E x U W W w z S D I 4 d D J p Y W 4 w K 2 5 6 b W d B Q U F B Q U F B Q U F B N E 1 C R 0 N B Y k Q y U 3 h l b l d B R 2 p F T U 1 D U W x X Y 2 x J L 1 N a T F Q 2 V k p 4 N l h h Z j F 3 U U F B Q U F B Q U F B Q U F B Y z J R a k F Z T G p M U z B 3 b F d W K 2 Q 3 Q 0 N a S j Z R U D d 1 N D h a a V F n Q U F B Q U F B Q U F B Q U x w R E N B Y k Q y U 3 l l R U t 6 V z d 2 c z R S R W x L R y t B W m l W a F F W R 0 h J b W d B Q U F B Q U F B Q U F B N E 1 C R k N B Y k Q y V 3 h l N H h B T j J C T k 1 r d E s 4 T 3 N H M k Z K U V p z a V l B Q U F B Q U F B Q U F B R G h 3 R V l M Q m N E Y X J K d 1 N 6 R z d B b m 1 D U U 5 H c G p v U H Q 1 U 1 d H N 0 l t Z 0 F B Q U F B Q U F B Q U E 0 T U J G Q 0 F i R F d i M U N z R H E 3 U V N G W W 1 p Y 0 V 5 N m N U R E F B Q U F B Q U F B Q U F B Z E l N U U R J Y X p X V D E 3 Z 2 h r M U R q R W l J b F F K O G R H U 3 B J Y U d a c F d W V n h t e U x n Q U F B Q U F B Q U F B Q U 9 E Q V J n c 0 Z 3 T m 9 0 W E o 1 a E I 0 e E F s Y V Z D Y T E 3 N W d X N 2 N a d G k 0 Q U F B Q U F B Q U F B Q U R q d 0 V J T E J j R G F i V n d o V 1 o x d 0 l s c D d x U F J L e D F M Q j F B U U F B Q U F B Q U F B R E F n W W N R R E l i e k h v Z F l h N j g z Y k 4 x Q j Z a N U 9 z U H l 0 N V l h d E N 3 Q U F B Q U F B Q U F B Q U R q e U V Z R E J j c E 0 w V G d 0 a 0 4 3 U V R 6 S G 9 k S U N B W U F B Q U F B Q U F B Q U F M c E d D Q W J E V 2 E x Z T R 4 R H R 4 b 1 Z n Z z l P V D N N Z j V C V 1 d H c l F z Q X d N R 3 N 0 S 3 h L T T A 2 K 1 J l Z G V k S C t n U 3 d F Q U F B Q U F B R E F V S V J n T T V 6 M E 8 w V j d m S U t m V F p j a T Z F U k d o U 2 9 p U G x p U T F O R F N y Y k Z 1 M U l l c 0 N B S E F n Y 0 R x Z C t u b F Z 0 b m J z c 0 F l N k Z B Q U F B Q U F B Z 0 g w Q 0 l S Z 0 1 a e m F i R k J F U j V 2 N T F m Y j J C S X h F S G V v M U V M R 0 F r S W d B Q X U x e n o 1 N m Y x N T l 2 K 2 8 r M V Z 0 W U V 1 Q l F B Q U F B Q U F Z S j l B Q 0 F h L 3 N I b V B S R F F 3 Q k J z M E 1 O R j l u R j l R Y X R p N k F B R H M 3 e H l P c G t D W E F B Q U F B Q U F B c 0 U 4 a E J J T m Z l S T l F c k t z e n N C T X N 6 Z E 1 K b H I r V l R q Q U F B Q U F B Q U F B Q U F O Q z U 0 R U F Y Z 0 F O V H U w N H d 1 O E 9 3 Z F F k N W o w T W t C Q U 1 B S E F U S 3 l x d j A y d H Z m N k 9 k V j J T c m Z 0 a 0 1 X U z V p R 0 R V M 1 I 3 N j g 0 U m F r R D R u W D F E Z i 9 X e G s x Y j N k Z G Y 5 d n Z I S k x X T k o v N z h n M 3 Z k N T d k d n I 5 V k x y e S 9 T O X o v O G 9 1 b 2 R k a V h F U i t 1 a z J Z Z H A y d E Z q T 2 4 z d T N 4 N T Z T O S 8 v d E Z H M z M z a W V E c H V Z M m V V N V N W c X h N a 3 N M U D F t d T l S d T N x S 3 E 2 V G h F U l l S b z d l c E F 1 d l d D V 0 J x V W 5 0 b H Z Y N l h U c H F 5 V n J O S C 9 o T W h V V V Z x a X h z V W 4 5 R T J J M G U r W k V 6 V H Z y R 0 4 x O S 8 2 d j Z a d W s 2 e l R 2 c k d G M T I 4 W n d P Z F c z Y 3 R G V l g z L 0 J 2 R F I 2 V X B P Y 2 V 2 M W F T Z E 5 K W m Q 2 b W h v V W t M M 3 J w V H E 5 Z m 0 2 W l U z d j F K T 1 h v b E N R M E 4 w K 0 t S a H V 2 T F N F e F V U W S t 1 d 1 Z r d E x x e j c r Y k x r K 1 g 3 e E s r U V Z s Y W 1 w c V V V S j h 0 S 1 l m T T F h W F h I Q j h U M y t M Q U F B Q U F B R E F Q b 3 B P T V B o R n V 4 Q 3 N 6 c m d R Y k h C N m t 2 c z R 2 N k R N c 0 h V Q k F O Z 1 h a Z V V V N j l L c k g 5 T 0 h I L z J n N E 9 C Z 2 p U O D B R N 0 V 4 T n Y y M E l r d k Z w Z H N s U 2 F O R 3 B H b l N o R X l G a D R l M i 9 Y c G t 1 a V p O e U 5 T a 0 N a N l F x c W k 0 V W x k Z T k 3 Z y s v T 2 d I M V R z Y W R j a n d O S m x N S m o z M z R x Z D Y 0 c G t G S F o 3 c m N y b j A 5 Y m R y W k x j N z l N T 0 t U V j J l a z Z U Y y 9 C T G R l U H N M V 3 Z M O W V z W E h S V 2 5 T a E V 4 W k k 4 T D A z Y k p m Z E 8 y T n o y a m J 0 a D N 0 M W 4 3 Z 2 4 y L 3 I z c i s v b 2 V 6 Y 0 V t V U 9 T Z G J 3 b 2 F u Y V V X U F g w d S 9 Y U z V K T 0 9 I N l N K R 2 5 4 a 3 J X Z G Z r M i s r S H I x e n V z b W R u a n R z M F V y Z G Z 0 Z i 8 2 Z m 0 1 a F l O V E k y W D N l N 1 E 1 N H R Y N m V h N 1 g 1 V F Q 2 V 3 g z c m Q z d T B B M j N Q S 2 R I b n B 5 d k R S c 0 x s S k x V V D h P R 3 B L a W 1 0 b D Z m Z k x G a U Q 3 O H J B Q U F B Q U F C Z 2 Y w R W 5 H U H l p Z l N l W W N l T V F J e U p D R l I 4 W H B Z c k t H a l U w T k t 0 c 1 c 3 V V N F M k l N V 3 g 4 Q W d I M 0 o v M T V m S k l l a l V i O D Z a N W 9 1 d l h D V y s v e l d 3 b T B L R F c z N 0 5 1 N n F 5 M C t T S l A z b X F r Z T F w Y U J N M T E w O V Y 0 T U h l V D Q w N G 5 L N W R P O U R i N m l 5 c 2 x i S F R C M n R H L z l 3 c G l J a X d p U k o z e T M 3 U m Z j O C t I c U g 1 N X B N S n Y z c E Q y Z G 9 4 Y 3 B z b l g z Y V V W M m V h M 3 V B T l B l a 3 c z W E J l Y 2 N w T m p a U 2 t 0 V G M z S 3 J i N 2 5 s S n k z L 0 8 w d n l Q b H V t e W k y W k x r b k p 5 U y 9 U R l Z 5 c 1 Z I V z N W T T Q 5 Z W 8 v a j R L R W x 0 S F Z u c m Z 0 a 2 l T W m 8 w U G x Q e G N W R X F M Y X Z T e G s x Y k 5 X T D R R U G V q b k U 2 b n Z 2 c G 1 q W U t E Z z N U O G N l T T Y x U D N p c T E v c W t R Z X U w S 2 l S N l p L a 3 R l d n o 5 Y W R i b j l m b X J D S X R Y N W 1 0 e V J P S H V h O T k 4 T k Y z d F c 3 R E Z t V U 9 T Z E V k L 3 p k U E t j b H h r c V R X V n F l V 2 Z y Z S s r O T h j Q U F B Q U F B Q 3 d 6 N k 1 U R E g 1 a H M x b m N 4 M G F P U T V T a 1 F X b W V z V X B i Q 2 h p S k N B Q T R j R l Z V M W t p U 3 h o d 3 l x T j M 1 Z 2 F r S l N 1 d 2 Y y N k 0 x V n E z S j F h Y k 5 o W X F N d E 9 q U D E z b 0 N N R W s 2 O H Z D U n V 1 Q z g 0 e n E 5 Y i t h M D h i c n B 1 c l B i U G F l e m N 4 b U R r M 1 h 0 N z A 1 M U I y Q 1 N G Q k l T c E 5 O U F B r S 1 N 0 S E Z 6 W V l m M 2 s 1 d 1 k 2 d z d B S k N r N E 9 F a m p 4 b V J J Y W h 2 a k 9 H Z G 1 X N W Z Y b 2 0 v Y W Q 0 T X R Y N W 1 0 c X V v N k h Y W D R J W X F L c 2 5 h b y t l e l R w c m 9 E T U V r Y U 0 y c V F q a j V p b E N S c C 9 Z W X Q 3 d k 9 i c z R x M D l M d j F z b G 9 q O U x l N 0 x u S U h Z S k l V R k d U V 3 N W M k 1 p Q V F B Q U F B Q U F Q c 1 h R a k Q 0 U m F U T j B 3 b F d h K 0 E 0 U k V s S 0 g r Z 0 p 3 Z k s z T W h J U k F I R G d H c E d a S 2 t s N j Z q O G Z h Z j N H Z 2 o 2 d H N m e m 5 M R W 5 T a k d t S H l t S U o 2 L 0 Q 2 b E V u R C s x N 2 d i b X B x N n J Y a G x 3 S j l 2 b m l s b G k x d k c 1 b F l X M W Z 2 Z m 4 x S V J y S 0 N n c 3 p h d U x s U U w 3 e j h 1 U n l P e G s 3 W G 1 i T n o x T 0 h Y U z l m S T V Y S z V 6 M y t 4 Z U p V a z Z j U l p r e n E 5 N z h n c E l 6 c W N H e m 8 w U l p L M H Z h c l d m Z T d i S H p a S W t v N C 9 i b H k 3 O E E 0 Q U F B Q U F B Q n h Z R 0 l j S X Y 0 a j A 2 Z 1 F 6 T 2 d R Y m x O Y m Z m Y 3 k r W U F D Q W Z W S E Y 5 a H A 5 O H Z r S 2 J k d T J R O V U 3 N n V S e V N U Z m Z j S T R p S W t K N 3 R j N k Y 4 N l p y W T F h a E 5 t M H U x T F Y v Z W t x S G p F a l Q 2 Y W N l b 1 d s V H g 4 c H N O d l Z v a m V L e X R y M 0 R V c j I 2 b m J 4 R l J W b z Z Q Z D l U V H F k T D h 4 Z D h y N F d m T F Z k Z W Z t b W 5 y K z h T S H h l b G E 2 N D h W W T g v L 2 F G Z W Z u M n g z d n Z 3 Z T g y Y U 1 V R m 5 6 V D F L U 1 l t Z T d y T G t w S D R h T n l a R H E 5 Y m 1 h d T J H Z k k w Z E 5 W Z 0 5 E V T M 2 Z H R r R z l V K 0 k x b 1 J 4 U X p 1 d E p T R y s 0 N G p r b U o w Z F l 5 M n R y Z T V 6 V z d k V 1 N H b 0 w 1 U U F B Q U F B Q X d J R 0 x F Q X g r R V J r W j R U N n V y V F U y Q k J 2 c 0 5 R N H h u M 0 d J Q U l C O V N H R l J w V j U r W T V F K 1 g 3 U l N V d H N l b W J H e E 5 x V W 1 4 L 2 R w d l p n W W 1 4 N S 8 2 S G R h L 0 0 x c X Z m d m g 5 O X F 3 c 1 V B Y k 5 o Y m 9 2 U S s r M T M x M 1 h x a k l I Z 1 J Z V F U w d G t x U 3 c 4 T T R E T 0 8 5 d 3 F D O G U r L 2 Q 4 Z m Z q e G o w c E p q d E 1 s N X g r d l l V T U h L Q 2 t 4 U m c 1 S G s 2 N j Y v c 2 t P M T U 5 e X d t U k 5 H a j l V Y j c v L 3 J U N W I 5 T F B l K y t B N 0 x m a j R C M T M z K z l N M W U 4 W U U 5 M 1 Z 6 W m s z V X F y V z V X d n p O V 2 8 w Z E 5 W a E x s N j F Y U T B P V H p q b D l h c G N C b 0 t t V D A 2 W k 9 U a l k x T j B 1 U 2 d v T 0 M r d m l 1 Q V F B Q U F B R E E v b 0 F R R E g 0 U m F m V 0 V Z R F Z l W T V D T U 1 E a m R F N E x s N U p V W X V q W U F B S D M x L 2 9 K b G V 1 c j V q e F F i W T l Y R n Y 1 N n B r M C t j c k 5 o b 2 0 4 L 3 J t c z B t e l p n M l R q T 2 1 q Z F A 2 W D d i b 2 d Z Z m Y x b 2 F O Q m Z y Z j Y x L 3 B x c 3 R Q N 1 B i K 3 F K M G Z U Q 2 t 0 M 2 Q 3 c D Z 5 V m R u T y t K a X N v Y W Z m a n h q N H F L c 3 V x c F I 2 N l c x Z W 9 a a D d 4 N m J X N l g 5 e V V u O W R N M V Y 1 N m l T e S t j c F Z m Z V d L e l g z L 2 x H a n p 3 e F g 1 T W 5 a T H J I R X g 1 e j V H a j k 2 N m t Q O W M y M z Y z V E 5 i M C 9 X b D R 0 W F M v S 0 1 T d l J G d j M 1 d H p 5 Z 3 M y d W J 6 V 2 d B Q U F B Q U F Z T i 9 G b m 1 E d 0 M r O V B w a H M 5 R G p F O F B G V E p p Z j B r U 1 M w d H J T b 3 F x V F I w Z l F B Q W V 1 d U 9 2 N z Z z Z n o z M W d V N D R m c U p l Z S t F b V h U Q n Z 1 a U V C M k 8 1 R 2 p V e l g 3 e T Q 3 U 1 p L M G N W U D d Q Y 0 t D Z 3 R v N m 5 u W j F m d T B 5 Z k 9 l K 1 l v d V h y S l h U N m V 5 d z V t Z G Y v d H p u Z W d x T D I 4 W U t w c V h H d H d 2 Q U p P b m 4 x V G 5 k M 2 0 r e G h P b n l T K 1 l v Y z J p S 2 1 w c W F s Z X M x V G p F c 0 x F V F R q e G 1 y N n V v N m Z i V j B y W m F 2 e k 5 i R W N V T 1 Y y R D k y R H l 2 M n p M a X h H W k t r T D c 1 Y X J j Y k d a c C 9 Y Q X d B Q U F B Q U E r e V p D T V B o R m x N M n J F N n p X M k U 0 d 1 N S b z h 5 T k 1 O M X R u K 0 l 3 Q U E 3 Q z B Q U G Z h d X Z s M j J R V G R j Z T R i K 2 N O V m N R O W Q r N S 8 y b H F x c X V i W G N 1 S j d l d E N 6 b y t M c n J k K 2 Z p N E t F b l M y d l g 1 a 2 p 4 N 2 N S M T M 5 R m l G a D R l c X V L U l N U e j M v a V Z w Y l B V S F l S N T h 0 M T F k T D E z Y j Y 3 T T h Y c j l U Z k h u c E x a Z V Z W W F o 2 T D M 5 b F J s W j F i b 3 E y R m 5 x N n F u M V p r N m E z M 2 x u W l l j O T J H T G Z w e C t X Y T V Y S j U 5 d 2 1 w c T d L c W 9 x R 2 4 z S G 5 Z N T R m a E p r c V Q v d l B T N W 5 F N m 5 U c G c 5 c W R O Y W U r d V l J M G N y Z F V D O H l z c X J k T T h E c j J u S E R y d j d 0 W W F H S m 4 z M D Z V K 0 d Q Q W N B Q U F B Q U F B U V c 0 e E R o R j k 1 N 2 d 0 W F p H d 3 h m U H l N O V N k L z k 4 S X N r S 1 h k T G 1 h W W V N Y 3 J 3 W n d B Q T B K M T M 1 b i t y a n o 5 Y n J z c 3 V t c T B U W n h r V D B I a j c 0 T 0 9 m O V B R T G 5 5 a H p T S X F p b 2 l 3 c U s 5 K 2 h M U V Z s c 2 x q Q 2 R Q N T U w O X B k T y 9 Y d 1 V m c H g r V 1 k 5 L 2 N M S G p u c 3 l l Z 0 F B S U F C S l J F R l V X c n B z Z z Z x c T d Y c n g 2 Z X N V S F c z V n R i O D d W U T g r L 0 x i Z W 1 i O V V p N z V a c G Z T Q m l T b 3 J y M U p a Z V p X d S 9 N M E p l d k s 1 a j l x d D V Y S z U 5 S S 9 I M 2 x W e m M 2 c 2 l v e U w w K 3 l 0 T z d 2 V G N n S l I 0 a l J z N 1 J L d l c 1 T 2 l L Y X g v W E l T U F N W R k 5 q V j k 2 V 0 1 w M T M x a k Y 2 N 2 E y d j I 2 M W J Y b E d 0 Z X g 5 O F E z R n h r U n F j b n F T V 0 Z x Y z J a U l h L N F d q V X J C b m p s Z T Y x N z Z j a 0 R S K 1 d x b 3 h C U 2 N y T k w x V m t w R V Z U R H o v R W t L O X J j S E N R N 3 J y N V Y v c n p i Z i 9 S O X o 5 d T F M a 1 g z N i 9 N S V F Q a 2 R E c V Z Y M U N 1 N k V p T F R w e D l t Q 0 h Q Q W d B Q U F B Q U F n V U 1 u R 1 B 3 a U t 0 T H F Q c T Z y Y z d n L 2 p X N l V q U F F r O T N I d U Z q c k J B Q U I 3 W D F G e H B a N T Y v a U 5 O T 0 h T S T V w M T l y R i t l Y 2 U 0 W l V 6 V n M 2 Q U F W b F d 6 W H F q V j V h b T E x N n J T V G o 5 Q n p q M S t y a k 1 I S j d h N D l Z Z F p F b l g v d W N Z c n J G N l d O b X d 0 b H M 0 Y T V Y N X M 5 W T R M K 2 R 2 Z k Z H a k 5 x a 0 J 5 T 0 p t M 0 9 M b F J p L z F q O S 9 k N U x k V l F u S H l R e G 1 V d z Y r c 2 p S c 2 x y R E 5 Y b k N z R D J l d S 9 Q L z V 1 b l V r d z V Y V E x S R k d 6 W V d L Q 2 p Z c k x 0 d S t i V m 1 I S H R v a D N W S E R o d W 8 y V E 1 u S 0 R n b 1 d L d l g 1 b W x M U V p r e W g 2 V G 8 x a H Z Q M V o v L 2 N G Y W 5 Y N F B E S j Q r U U p N M D h i c H h D U W 9 6 N y 9 O Y m d R V W w 2 N X J G c m R N Y X B S e W 8 r T G x x Y n M 0 d F V X b D Z 0 R V p t c C t 1 M m x K e G o y S E F B Q U F B Q U F F R G d t b D h O d W J E b 0 I 3 S F R L d k x 0 V l g 5 O G 9 T W H I v N W R 2 Y T d S U G 1 x N E x D Y 2 w x e T l T T 1 N w T l N V Z U w z N D c r c 0 5 X e H N B Z 0 o 2 N C 9 h L y 8 w N H F W M l h y M V B 6 Y 3 F K d H J h L 1 E z b 2 s 4 d C 8 v N W h 5 O D B 2 M T d M K 3 U 2 U k Q 4 Q V F B Q U F B Q U E 3 Q W 1 k W V B D Y l N K c 2 4 5 S 3 F 0 Y 3 h p N m R t c E t n b 0 t E Z 3 l S S l J T V 1 Z h b T V 1 T l h S O U F B R D J a U F h h U E g y M z d C Z k 5 P K 3 R Z Q W p B L 1 d y T S t U N 2 4 1 c F J v M U l v M E F E Q U F B Q U F B Q T l C b 2 h H U H d t e W 1 0 Z n N K c G F Z M E 1 3 c z l t a 1 F X b j l K Y l h 0 V z V M S F N F U U F 3 R j c w e X B 1 T E Z S M W w w Y m x u S F J Q b 1 V n N V k 5 Z l d O Z X Z M W m h a S 2 s 4 K 2 R O R D N B M U F B Q U F B Q U J n Z j J U Y 3 h n c k F i d n p a Q 1 N a S m c 5 T 1 R s S j F i S W t u S z I x S 2 1 Z V U 1 I R 1 A 0 T U F B Q j J W N 2 0 5 U m l 0 V 1 p 1 d l N D M m N w M U 1 B O X F 0 R G 0 v U S s v M X l k Z n J G Q n B l Y l Z x Y S t 0 M T R x e E p t a n h 4 V 0 t E T E F n Q U F B Q U F B K 3 l G K 2 N n T y 9 p Y l I 1 T 3 N G c T Y r b 0 5 Y e j h q U G R G O W 5 K d F B K e G d B W U 8 v N D h P T W Z K V W 1 6 W j A 0 S W N D V U h w d E N 3 R U c w d H F s Q j B w R V Z u e l Q x S z U 5 R n R C d 0 F B Q U F B Q S t v Z 1 F E S D d U Z m h 5 a U g w S 3 d R W j Y 5 U W Z J S 0 N N R U F B U D d u Y 3 J t M D h K T 2 Z O R 2 x D c H V M N l J R V z Z u Q V B T a W J N b T Z j U l p r d 0 p k Q m d B Q U F B Q U F P Q U N 3 S n h q O F p t K 0 1 R O X l G V G p B Q X d O N 3 d 5 O G F 0 M m w 1 V l N 4 Y 1 l B Q U F B Q U F E Q W Z v Q V F E S D R U R 2 V r O U R 0 S D R F Q 3 l 1 W D Z S N z V H S l Z k W j F x L 1 B B T U F B Q z g v Y n d t U n l h V F N V Y 2 N O a U x R c F F B Q U F B Q U F B S 0 F i a E d E d 2 1 5 a X Z U a k I v a k V P V T J v O U V 6 T W t 0 O X N z e k F B R F l a Z V d x S E E w Z m x x c U l p T E J B b H d J Q U F B Q U F B S U J 1 R U l M Q m I z W j F h V W 4 r N l F T V H B N R 0 R F d D N I a k V R R U F Q a F R V M 0 9 M M X Y r e V J l T k d E d z U w S 1 F B Q U F B Q U F B T 2 d C U W p E N F R i d H h p U D d x Q k V 2 e j d B d V d 0 N l h N T D g 4 Q U F F Q 1 M x c T d Q V T N O T H F 3 N G R t e E h v V W d B Q U F B Q U F B T k F E a E d E d 2 0 2 a E l 6 e m p F M n J v R 3 Z 6 d 2 p Z N U J Y Q 0 Z a Q U p 4 Z 0 F 3 S D g y Y l M 2 U 3 l X V F N t R V B T Q T E w S 0 F B Q U F B Q U F B Z W 9 B U U R I N F R h Z k 1 P d 2 Z 6 V E N U W T Q z V E 1 P T V R 1 M 1 J F N m 5 5 e S 9 Q Q V F D Z 1 l H d T U w Z 1 l t c 0 I 4 W U F B Q U F B Q U R B Z m 9 J U U R I N F R h U X Q z S D F m d n N Q d m x H Z U h o b 1 V w T m l a Y 2 t 0 Y l M w c X J C N G 0 x K 2 V B d 0 R B b H N K d E d w a W F F T 2 d 5 Q U F B Q U F B Q U E w R U 9 F W V B D Y j B O Q V F o W V d G U 0 p K Y 0 x w Y 2 N q a 2 E v U E d m S T R H V D N j W F p l a V Y r Z U F R Q k F R V U c 1 M G d q Q k F B Q U F B Q U F B O W h 1 R V l Q Q 3 J T R n V F K z d p b X p 1 R 1 h a d 3 p O O E l S Z 0 9 i b U V Z Q U F B N D I z Y n R r T U 5 q Y z F L U z Q w U G R D a 0 F B Q U F B Q U F E b 0 l V S X c r R l Z V c E 5 l K 1 l M V i t D c 0 V H c D d p U D Z R U U R B U G h E W V h H b E p H b E F D a U V Z Q U F B Q U F B R E E v b 0 l R R E g 0 V m F m T U t 3 Z X J x L 2 Z J T T c z R 0 l P Z m 1 F W U F B Q T Q 1 V l h W R X V T N H V L a U F s d 0 p B Q U F B Q U F B Q W V v b 1 F E S D R W Y V F 0 M 0 g 5 Z l U r a W N F a S t z W D Z S N j d X R l Z W N T d l e G l 3 Q 0 F n M W R G W l k w a 0 t i N W Z a S U F y Q V F B Q U F B Q U F R R T h S Z 3 N H d j J u Z U M r U y t j R 2 p a M G d Q d D Q w K 1 p D d n o w S E F I Q n d x c W l z V V h T M F Z V R k J R W U V 1 Q l F B Q U F B Q U F B R D F F Q 0 F h L 2 l v e U 1 j Q i 8 3 T X d R Y j Z q V V N r W D N C Q U F C R z I x R n R W M H k w T m R C b E F B Q U F B Q U F B b 0 J j S X d l Q l h V W k d l V G p C L 2 p V T 1 V w S 0 V a S 2 U 3 a m 5 O e G l 2 e j B I Q U h C d 3 F y V T d a T E 9 F L 3 o 5 N z l 4 M G R W Y m 0 y Y 2 Z n M 0 U 5 S j d J U 0 d V R U F L a G Q x U V V R V k V R T E t q W U t C W n M 2 T E V k T y 9 i e T Z i S F h j e n d l R m J 0 W V F R V V J C R V Z G c E V q d k x R b U V G R k p J S j c x T U 1 2 U D l N V E R N b U F R Q 2 t 0 a 0 o z d G R h c n J X e l o 4 O S t u O G 1 B W k 9 X Z T U z b V B m S 0 d J a U l p S W l J a U l p T F F Z Q 3 N H a 1 d S M 2 N x d 3 V n d E x U N U 9 z R z Z P b m V D c G F v V F R F U k V q c S t 5 O G t v Q 2 5 M c W J S V V J F U k V S R V J F U 2 s 1 V k 1 J S n M z S 0 p R U X J h N z V P c 0 U 0 Z D J 0 S 2 1 q W D J m b G 9 6 T W Z D e V d 1 b V p i U z B S R S 9 u N 0 t 5 c W 9 J O E Z j S U p p S W l J a U l p S W l M U 2 1 p Z 0 V r M m J s T 2 c 2 e C t U c k J 6 R 1 l U M 2 V M c z N X Q T J t N D N k R 2 9 r b 0 l p T E h V V 1 Z W T l g 2 K 1 h r Y V h J U 0 l p S W l J a U l p S W l S M E V o b U R T c n d J Q k R J V m h a Z W Z P R l l Q Q 2 5 r W W d w R 2 9 r b 0 l p T E h U M D F O T F Y 1 Z U N z R k V S R V J F U k V S R V J G b 1 R o V 0 R T c k F L Z D l r O H B L V z I r Y 1 l n Q T N X S V B o V 0 R K S 2 V v R U V 4 R 1 I 0 N m U 2 M m 9 L M 2 R 4 d W p 5 e E F S R V J F U k V S R V J r Y U 9 n R U V 5 Y V Z a R E x u b U R O M 0 F r V z E 5 N X h 2 S H V Q T 3 N G R V J P V D R x Y T J 0 d z l 2 T D A r Z 3 l S R V J F U k V S R V J F V G t L Q 2 d F a z J i b D Y r d U 5 5 V 1 F D N 0 o r a X I 2 b X h O T n R h W F d Q Y k 9 Z N V Q w b k t h Y l I w U k V m b D d x Y X F x Q W N C T G 5 X Q W l J a U l p S W l J a U l x M k t R a k J w Z G l I Q i 9 v N 2 o w c k t x W m x 2 S H g 4 Z U x q d T B q Q U t p c X J p R W p N N i 9 a M W h J U m t i O F B p N l V X Q U U 4 U E Q 0 T X J F U k V S R V J F U k V S R 1 J v N k V R V E p w Z F l J Q 2 Y 0 N 2 k w c k p u M 0 J Y T W F p W m k w U i 9 1 Q 2 l Z a k l Y M m U x M m d B d 2 1 V M E d W e U l p S W l J a U l p S W l J a 2 R E S V p n M H U w Q 2 5 m Y 0 Z L U 3 B z M 0 J P d m V y W V B q Z U Z l e V F q Q V J F Z m 5 y c k Z Z c k F H Y V R R a k F S R V J F U k V S R V J r Z F p F S V p n M H U 2 R E F R e U Z Z Y V d s b H M 2 N 1 Z 2 Y X R U S j l o d W h X Q W l J d k x Y M V I z b 0 J E T 2 I 5 V 0 9 U a U l p S W l J a U l p R W h y b 3 Q v b V N M T U x k Q T d C e X B v M 0 J J d n Y 2 d H d K b H R t c 2 E 0 b U l 5 T i t E M V J H Q 2 5 a a W R Z U H R 5 a W h n M T d o R W 1 Y d n R D c z l 6 L 2 t h Y y t Z Z F M 0 U j F p N U p x R l o 3 d T l 1 T D c 3 K 0 5 h U E d Q Y 0 t D b j l Z Y V h Z c U l p S W l J a U l p S U h J R k N N R 2 w y Z 1 F I K 2 p 1 T 1 N a d D R U T E 1 E Z m g r a W 9 N Q U R L S z Z y S T N s Z l l y T 3 V K a U 1 p S n o 0 W T l C S 0 9 G a j B P M F d x M X M y T F N i N H V M e X Y 5 W G F J a U l p S W l J a U l p S 0 5 V U W d t e m M 2 Z D R 4 Q U J 1 a n Q x Z 3 l Y d F Z q Z V l p S W o 4 T l d i c z R a Z n R R R W R Z U y 9 Y U G F k T 1 o 5 d G l I R k J h V i 9 x M 1 d G a E V S R V J F U k V S R n B q R U l 3 Y V h h Q k F j N 2 p F S n U z R X d 3 Z 3 Z w d l R T T V E 5 Q 3 N G R V J P U 3 Z N U j B Z Z z J p e n R l d 1 F y T E t 5 N W 0 r N X R v a U l p S W l J a U l o S V l 4 U 0 N T Y k 5 6 M 2 h P c 3 h D M m R Z T k d P N D Z U a 3 J H W m Z U M F J F V G 1 6 b U E y T V F X M 1 l F Z H V L e j J X e F l y V m F q e X h B U k V S R V J F U k d S V n F T T j B R W E l p U z h v d 0 0 5 e F h G Y m U v Q 0 Z Z a i 9 o T 2 p 1 T 0 V w S X h t W D A 5 R V J F N X N w Z 0 1 m R 2 J J W k Z N R G s 1 Q m J 4 N V R k T D J i Q n B O N 2 w 1 e G Z q N W V k T z l X M 3 Z 1 d V B s Q 0 9 u Y U k 0 U G I 3 M 2 l Z a G N h L 2 o r c W w z d k F H Q T J X e m k 1 K y t m Z F p 3 d k x D e G x 4 b G V M V 2 J s N k o v d U x 5 M m t i R W N 3 R l k w O W 0 1 S W g r R G E 3 N y 9 D d G Z z M 0 p 0 Q W 8 4 L 0 1 J b V R o O F E z Z U s 2 c G F 4 K 1 V s c D d M Q j U 4 d V l 2 U F d G Q 3 l X V 2 5 w M j c 4 U k 4 x N D Z s V j g 5 T 0 x 0 Y z k 4 d F F u c k Y 2 Y n l E T l B U T U Z T V T h z S G 5 5 N G l N N n V B Y V h k Z H h 0 a l J n d 0 V v T D Y v a z g x b E x X T H B p T z N u N X h R U U Y r V E g w c E I 1 Y 2 Q 5 V m 9 J c 0 t E W E 8 1 W F V s T E I z Q j l X c 1 d M M U R 2 W m 0 1 R k 5 i V z B l N 3 F E R E 9 I M 0 1 T V j F 3 e U h M T z U v b j V 2 U z V a d F l m Y j N L M G x P e W N a c 0 5 0 R z N W M m R 1 d n Y 3 Y 3 h 0 O G 9 F U k V S R V J F U k V X b H h G S U p K c z N N Z W g x a m l o b k d J Q W Y 0 K 1 J F V 0 d r c E 5 i U k h s R k Z U b T V S V V J G a G p i N 3 V p S W l j b U l 5 S D B q Q m p P Z 0 U y N V d j e F Q w U H Z V Z G x a V F d k W T Z J W U 5 D Q 0 8 z T H h p M X E 3 Z l J k Y S t R a n A y a U t C U H p 4 Z 0 M v S D N Z d G l P T n F x b 2 E r d l R x a k s r d m w w d X d r N W x W d 0 Q w U H Y w d E J R U 2 w r Z n Q 3 M D d o R k R m b U V K N z M v e U U 5 d D N w d F Z i M T J h e j h m d U t M V m d z Z G F 4 Z W 4 4 a k p R K 0 l i U E 5 l V X R R O U t U Y y 9 s M l p k b k V o T H N U K 2 V P Y l V s T z N j Z m 1 y W H U 0 N z l I M 2 V m L 0 5 P M m t m S F Y 3 d k 9 Z b T d N d m g 4 N W h K N n h I Z W d i K y 9 P b U Q z c z k 4 M H Z L T 0 c r U j k 0 b k l 6 T 2 Z z T E J B Q n Z h U F k y O U d Q Z 3 N Y c l d Q d C t p V C s 5 O X B 0 T G t I W X E y L 0 9 Z Z m t m M n d r T E M 2 U m Z u O D V V V j l X e V B T R 0 5 k e j l h U 0 Z G U k d i Z E 1 Q Y z l s M 2 V r Z k x t V F c 3 R 1 V B Z E k 2 S n d 0 L 1 B t e T N i V T d u c n d Y Z n B H a H V O a U l p S W l J a U l p T F F P Q 3 N H a z J R V U Z I d W 9 F S 3 k x c C 9 r N H d n T z d k T 3 B D V F d 3 U k E w d T V N a F d B a U l u T E 1 Q R H p z S V Z o Z G 5 m c z d 3 V D c 5 Y W p H V m x k V m N P V 0 V r T j A 0 W j R 6 a S 9 O e U 1 Q T H k v N 2 o z R z M z W F F C Q U R m Y z l o L 1 M w b k 8 0 N S 9 h T D Z S T G J 6 b k d 0 e l d i a j J W Z G 1 V b E J R e W h u R C s v T E F Y W m Z o N i t z T n d C K 3 J k d k t 2 b D c 2 c X Q 2 N 0 p a T 0 w r d X k 1 b C 9 j Y m R Y R E g r O U V i U E h X b H R a e D k v O W p N M 1 h q d U d D W m V N Q U t D Z 2 9 K U j d I M 2 1 Q a k 1 4 O D V 2 N n d t b H V u b m w v d k 9 i T y 8 v N E 5 w Z D E z R 2 1 G R 0 R I S z h G N E 5 t W F o 1 S 1 J t Y y s 1 N X d 6 a D d 0 d k c 0 K 2 5 w Z 2 R W c T Q 0 M T N 2 b W Z l Z 3 R W T S 8 z Q W h q M D Z i N k x o U H U 4 a F F u b m x p Q 3 F l Z D B 0 T n h i c 3 U y R k 8 1 N T Z E M i s r K 0 V Q c n B s O E Z 2 N y t Q Z 0 N z V 3 B Q Q X J O b k w 4 U E h 4 N H V u S H J t T E l R S H N Y W E d s c E J T K z g v Z z J y M W l R M C t Q c E V S R V J F U k V S R X B P W F J u b U R T N 0 F J T y 9 G S U p v T F R N U F N G W W Z G e D d 4 L 0 d 1 U G R v W F R F U k V q b D J i T m g 0 Q T F O Y l Z 1 W D N 0 L 0 l J U 0 F Q c j F q b l U 1 M z Z s a j J 5 W i 9 3 R 1 B U b G o w a 0 p t V V F H T 2 p I d E R z U E J X Q U F 3 M D d 0 e F R X V H p t c n d l Y U 5 I R H V M Q m U 2 N X d X Y W V o Y z A z V n Q x Z G 5 S d 0 F H R U I 0 Z X l N U k w 3 V i 9 2 U 0 V o d j h E a 3 h I Z H M 2 Q W p D d 0 I z R 2 J 0 a V N 6 W l Z z S 2 5 U c T J k U V J n W U I v Q i t J L 3 J 6 O F h Q e j V 1 b E s 3 W l J Y V z F 4 U E 8 v V 3 F l Z T d C R 0 F B L 2 Z 0 M m 9 Y d D h C e X l X T 3 Z h a z d u T 2 M v K 3 J i c F F C T X Z 1 S k 1 S d 0 F H R U J q b 3 h 5 U D N U U 0 E 0 M l A r b 1 g 3 d U l p S W l J a U l p S U d F T W h t R F E 3 Z j M 5 Z l R D Y j c r S 0 x 5 a W l x c z F 1 W W Z L T l c 5 Y X d m S G N W S n l a c k 9 2 S n l J a U p 5 N U h D R 1 p 4 Z n d q V 0 0 3 N G p B T z k 4 d U l E d G p R U k Z S N 0 p 1 d 3 k 0 Q V J v M G N n S i t m Z D c z S G g 1 N 1 U 0 O W d M U E F v a m h 2 V 3 B k e T Z 1 a T M y M D R Q N 2 k 4 a 2 F l M D d m Z X V W V n J r Z 0 F Z Z G V Z Q V J 3 Q j J r S y t 2 T n p F Z D I x S m J X M G R h Z W 0 2 O T U x c X R W a k l 5 O D F p O U 5 w S F o z L z l C V 1 Z r V k F L V 2 w 5 Z y 9 w V k Z Y V k 9 N W k R Y b l R l M E h y U D k v Z j N v V y 9 2 e m 8 y K 1 J o R V J F U k V S R V J G c F d U U U 9 V W n F k M l d 3 a U l N Q 1 g w b E w 3 Z m 1 D b H B S W E 4 v a W 5 x W G o w N k 9 Z N T N K T 3 h 0 M X J W R V J P V E U 1 Z 2 p C Y X B z Z W d w V 1 Z W N U c 4 S n h 1 Q X p W d j M 0 Q i 9 n e T J V W E R U d n F 0 Y W R N U H B 1 R V h S a 2 t K b V Z 3 N S 8 z d j B M d G 5 E S m R j Z E J v a m g v Z H Z j T i t 0 a G 1 U b E Z B T F F z W U U 5 d D h C M W J I R n p p b X d i V X U 5 Y 2 N K Q j k 3 Y n B H d n J l U m t j S D F 6 b V h u R k F E d z h l Z S 8 4 U E h u d n p T N l h t b j V v W D F J T X p M e i t l R F R S Y X p m d U p 2 e T h x c D Y x M W 9 Q a k Z u Y 2 w x T 0 U x V 2 9 q T U 5 D U G 9 L Q 0 d 2 e S 9 1 K 2 4 2 S m l J a U l p S W l J e U Y r b k V F e m N J d E E 1 Q k N 0 c i 9 o Q X N 3 T i t I e U l o Z 2 N 2 T 0 x L Y S t v S W k r d m 1 M W n Q 2 L z h p V F V S R X B D a z h Q T X h I R E 1 G V 3 J O c k J p c F U 3 M k x R M X h i R X Z w Y l B U a C 9 h a V h k V F J q U k V N Q 1 F u Z 3 p W Z H U 1 Y m V s b T V r O W J 5 V T d F d E x a a 1 p E T 2 5 P O V g 4 d H l U V X d o c 1 F p Q l R V M U 1 M Z 0 x l U F Y 0 T 1 B 1 M n Z N b z Z t Q j B P N W d w M 2 h q Z k x 6 c j E z d 3 d z T 2 9 l M y t H d 1 l 4 b U R B d 0 1 B e U 1 v d T R C O T N 2 V W w x d F l X e n p 4 e k F r R U h k N k 5 n a G d 1 a k l V T j Z Z U G 8 5 b E s 3 W T V u d V A 0 W G 5 r M S 9 p U H k w W V N o S W l J a U l p S W l J b U l z a F d E a U Z r R 0 J 2 b V R a U H h C U F N h b W I 5 Z 1 h y M W 9 I Y y 9 H T E F Q a E p S S V p p S W l C e X J O b T A 4 c 0 R R U 2 Z p e G Z 0 W U 8 z M 3 Y y Q m 5 O d 2 k v U D I 4 R 2 R B d m p y R 2 p C a E V R N E V 2 W H V Q W U U r U H Z R T F M 3 N m 1 O Y z J t M D J N R 2 p t U V V T T U h z b j F u R 2 k r K y 9 n M D d F d E w 1 O U t z b D N I Y l Q r V W Q 4 Z m x D Z 0 x 3 R D c 5 a F U y K 0 h o M k k r Z G J x c k R R U U F C T 0 g 5 c W J x e H Z a e j h 6 W n p O b k x x S 3 F x N F l Z c F k 3 a H F 3 a 2 l Y e D B w S 0 t s e S t Q d G o 5 V l Z C W W l z V l N W M i 9 j S X J T K z c 1 Z U l p S W l J a U l q S T M 1 b j J C Q k 8 z Y 0 I 0 Z F Z G S m F j W m d y a n g v b m Z j R j I 3 Y 2 x 5 e T V v a U l u S m l h d E 9 t V G I w U X J L e T h p b n N m Z m 8 4 b m 4 v b U 1 z c k l L c G t 3 K 2 1 5 O C t l c E I v U F g 0 T j E x N D F t c 3 N 1 U H A y Q i 9 i c j h w U U R z e i 9 y M D Z z e X R V e T h B S U N I U m R Z O H d E d z k 3 V j l Y Q m J x Y U R l a H p Z V i t 5 M 1 p W d X h X c T M x N 3 J u b z F 3 M S 9 1 Y T d H M W 0 0 T 2 Z Y d k Z B T E J p O V k 0 b T d U T 2 F 2 a m N Q Z 0 Y 3 Z E 8 3 c W N M e T J 0 W V B l Z m Z q N k l p Z 3 d o T 0 5 n Z m 0 4 M 0 c 0 c V d i N j k w c k l 6 T 1 B u W W t h c 3 l 3 a U l p S W l J a U x T V 2 l n R U U 3 Y 0 l k Z 3 J C a W c w S X d S S j N a N 2 h s V F J F U k 9 U R j V l W H B R W F c x e G Z G M V d Y c 1 c 5 R D c z S D V x M H B q d k R y M n F 0 R 0 U r R H Z j M X p Y L 2 Z h N z V S V H R M M 1 U 1 Z D N D d n N Z a H c x d z d u a V B B Z 0 F M W n V U d 1 Z 3 Q k V S b m p l a V B q N D h Y V 2 R r R n Z Q U E J q O V R W S F F y Q 0 Z p e G F 4 N U x s V 3 h 0 Y y s r Z m Z O d k w 4 S z E r N 2 p I W n M 2 T n p o M W 0 0 T 0 k 0 Y j F K V F E w Z 0 t S Z G 1 m e n Y z Z m t 1 N z R 2 T l p t U E 5 1 a V I r W D N i b 0 5 V V 0 U y V 3 Y 3 Y m R s V 2 J B Z E d L V l p V V l B Q U 2 Y 3 N n R 0 e i t Z e V d U a T N O R 0 R B Z m h n e G s r a 3 B P N X p Q R l p Z V 0 1 y e n I z N T l 4 Q k d P S W l J a U l p S W l J d E p 5 Y U J 5 a X V F V l F V S U R q d U x p a z N D M X I 5 a m 5 3 U 1 h H Q T d U d l M z T E t t a U l p Y 2 1 M e T h Q S 2 1 w d G 5 j N U h R e k F r b E 9 5 Z W V E d X l 4 b D d J R F J w R H Q 4 d l h N d j B q M z R r d m 1 0 N 2 d v T D h 5 T W t 0 S m k w O U J 6 O C 9 i N j Z l N U R y Y W I v a X B m V m l 6 T G 9 u c E h 5 M W s r Y W 9 k R k 8 w d j U 1 U H A 5 e E F j N 0 0 r Z H Q x N 0 V T N j k v d z d k e m w 3 T j Q 2 U 1 k 2 Z D R v a U o 3 Z U l u T n d p Y n J u a F B O N T Z m N E h M d l d 3 M k c 2 K y t N U n V M c F k 3 Q U l G L 3 V 1 S G x j Z y t l T 3 R I W n o 4 U E h 4 N H R I N 0 o v T E l V e l A 0 Y n Y 1 S 2 Z s b X l p Z G l Z U 0 x 5 O V B V b E p 5 N k d 3 c 0 p T Y n J q L 1 h j Z j B G N T U z T T R x V 2 J X Z k R U V 3 J a c 1 N 5 R W l Q S m p r b E d 6 Y W h n Y 3 g 5 T 1 F l c k Y 2 Y j Z I T C 9 h e W F k e m R y M X U 5 a V R 1 b y t i N y 9 3 d j h k M D Y 0 T m 5 H Z z h S Z G 1 Y U 0 x p K 2 F N M C 9 1 e S t Q Z j Z Y V 0 l p S W l J a U l p S W k w d k t v R T B 6 Y 0 l q a k l h U n l p b T B J d 2 Z 6 O G Z v c V B D Q U N p d n J D W T d S M 3 Q 0 a U l q S X N m S D I 5 c V N t M X Q 1 e D l O Y T c 4 M G x P e V d i S z V M T 2 J O U U F E b U h q c G N M c D M 2 M E J t Z G l H Y n R x U l F W M m R s L 0 x q V G V Q L 0 5 P N G 5 y N G p w b T h i d 3 h R N 2 g 2 N G x t R W h 3 V 1 J r S l J C Z 0 w r M z Q 3 R 3 h v d 2 J 6 L 0 Z Q W D B h O V B M S l d W T l N U d H p p Q X F N c F N Y b j c y U j A w L 3 J V M j l k a z h u R W l H R j k 4 Z m Y z N F p U Q j N S c z k x N V M x b T h P Z 0 F W M T U 1 O S s z Y 2 Z h W k E v R D A 5 R 0 J I d 2 w 0 U 2 t q S 0 p q Z 3 J q O X B 2 S G N k b E Z 3 e H p Y R H V 3 W H g 3 T l B U S 0 Z u a j A 3 a 0 Y 1 U 1 F r c m F Q R W F m M T V y W G 5 w K 0 x s N V Z u d j N y N i s z c n o r d 2 s x Y 2 R 2 R n d 3 c 0 9 D U 0 4 2 V F R W N S t D W m R k T k l 4 W G 5 y M l J O b T M w N D d P S W l J a U l p S W h J Y T J H e V Z a W T M z N 3 d h a 1 F Q b S 9 i a U d m N y 8 5 S F F E b m p 6 b V o r M j Y v e E M z c l B 2 U H l W L 3 k y Z k F z Q W o w M m J 4 R m 5 E K z d 0 b F h S R V J P Y k h j Y 3 R l Y m h J V U Z N d U h T T T d q d j R m Y 1 l N M m 9 R R D k 1 e m h k R m x p W W l J a U l p S W l J a k l Z Z W l q c k 9 J V 3 p u d U N 1 Y X N U R E t C S D k w U D d n a V V r Y W w 4 d 0 V S R T V O d D d l b m x S W D F 6 T G p p M S t J Y W h 1 a U F F e E V S R V J F U k V S R X B C V l F D Q 1 p 1 R V J 4 O E t B U X J M c W x 3 M j d v O T R 6 c z V q a E 4 y N 1 h Y Y n V p S W l j b U x 4 O X Z K a y 8 v N H l O b T l O Y W Z Z U m l D S W l J a U l p S W l J a W N u d 2 9 C Q k 8 z Q 0 E 3 e W R 4 e T d N d 1 R y M 3 J V R E p w T U p n S 1 R r T E t 4 V 1 R m O F V F W k d q N S t Y d F N Y N W h N U U J q U n c 4 e H V C b 1 J F U k V S R V J F U k V X a 0 t o V 0 R p R n M 3 a k V J d E w z V G N P M G R 2 Y m t 5 N m R v d 0 N v c W J H U W t y Y l B i V 3 V M a U 1 p S n c 4 Z k x r L 0 x 5 Y W 9 Z T j d V V z d x R k N q e X h F U k V S R V J F U k V S a 1 N a U U N D W n V F U n d j N E R n d U t h b H d h M G R X e i 9 p T 2 p 1 U E V Y Z G 9 Y V E V S R W p s N U Z W V F U y b T Q y e D U 2 Z 0 x U R V J F U k V S R V J F U 2 t 0 V k F J S m 0 1 a E 5 w d n c 5 L 0 1 C d 0 d h e l V W W m U 2 Y m E x Z X p p R l l E c 1 Z n b 2 1 J e U R H b 3 F x d 0 J Z R 0 M v T 0 l N c k V S R V J F U k V S R V J H U n B s S U l K b T R U R k h S b 0 p H S k p p Z n R H S X Z h T T c r U T R U d G k x M T I z c m l v a k l p Y U 8 2 M m g 2 Q 0 J m a j d H R n l K a U l p S W l J a U l p S W c w b F V J d 2 N a d m d J S C 9 I Y 1 h G c G h k d l d q W X R 0 a D R l S C 9 Z O T Z T b W 9 P M W R V V 3 Q 2 M H R J a U l u a H Y w b E Z k a H N O d j B i S W l J a U l p S W l J a U x T a W l n R U U 3 Y 0 p k d W t F Y z E 4 S V p q Y W J I U H V D M l d 3 M m t w S X o z Y m E y a U l p Y 0 d B c U x 5 a k F C b F p Y V l J w Y 2 l J a U l p S W l J a U l p S k 5 w Q k J N M 0 1 Z N U J D d D J Z d 2 d H c n Z 1 Q 2 F T U 2 l p S W d j c l p v Y W V 3 Z F l s V H J C U k V S R V J F U k V S R V J h R F l W Z z R q W k J B Y 2 F N U X d R Y 2 5 X Q U F D V W 5 x Q k J N U m t X T 2 p U a k F S R V J F U k V S R V J r Z F p E S V p p N F R Y Q 3 d V e W R Z Y 1 p s Y j E r N 1 p 2 W l B q T 0 h G W G h s d l h G a E d S R T B k V m x U c k J S R V J F U k V S R V J F U m F D N F Z n N G p i Q m d j W j F n b l d J R H N m Z j F 4 d U E 3 S n h D e W l 1 c T N M c S t p S W l j R 0 N x c j F B a 2 1 J a U l p S W l J a U l 0 S m F L Q V F U d H p G e V R 6 Q 0 F Y a j F q S E 1 k Y n Q 2 Z T Z m W D B S R V d u O T F B a 2 1 J a U l p S W l J a U l 0 S j Z L Q V F U d H d s e U N z R k t T c 3 J k d m 4 0 Z n B 4 Q n N S M k s 2 M j l j W E V a S F d y N n E 2 e H V n U 1 J F U k V S R V J F U k V T a 2 l S U 0 N p Z H N F Q n h y Y k N k Y T d o M 0 1 J d H R m d D Y 0 d U l T T 3 R Y V 2 F r U V R F U k V S R V J F U k V T a 3 R W Q U l K b T d q M 0 F u b T d q M 0 J B S G 8 1 a F d E Y k U 5 S 3 h X b T F 1 c j B G R V J G c T N L d T B K S m l J a U l p S W l J a U x T Y W l n R U U 3 Y 0 p E Z 3 B 3 S E p l V l Z i b z l o U E w z O D Z a e n A w Z 0 F h b W 9 z c E t i d G M r d j Z J a U x T K 2 x W V 2 E w O H d F U k V S R V J F U k V a S F d R a U d Z d U k z W m J D S W d 3 Q m N B b T g x R 3 F R S G R Z T T R q R W J k c k p L S 0 l p Q n d G c z l s T X R V S X d F U k V S R V J F U k V a R l d R e U d Z d U p Y T H Z t Q 2 w 1 V z V m d j N k U D U z M 0 I w d H k r d m 9 p S X R G N G V i Y 3 h V V j l j Y V h Z Y U l p S W l J a U l p S W l E U 1 J R a k J 4 c S t B Z 2 Y 4 Z H h j W W 4 3 T z h I N j l P a m t P T j Z S b 0 U 0 d 0 V S R n B t c m p Z Z G d E V T F O U V l Y S W 1 J a U l p S W l J a U l p R F N W U W p C e H E 2 Q W d w M D R 3 Q T B L d 3 p q R l I r U G w 1 Q V p D U m x V O T V S Y l h i Y X h B U m t k W W 5 J T U F I T U Z G Z G 8 z R 0 l J a U l p S W l J a U l p S 3 R o V U l 3 Y 1 N 2 b m N Z Z 2 x K Z T R m a H d q U X E v d W h r W W p i Z H F R Y V V v T 0 l p T F E r W n J O S j R 4 Q k Z S R V J F U k V S R V J G b 1 J o V 0 R p V n N I T 2 5 X Q 2 w 3 d T h F Q S t q a n N p O V l 1 a U U x a U l o S T Y 5 S X V L c F M 2 T 2 l z M U Z v V m d J a U l p S W l J a U l p S 3 R o V U l 3 Y 2 F 1 Z 2 9 B R E h j W E d 4 T V N G W T d 4 N m R I Y 2 Z i R X h T Q 2 l Z a k l r Y l d M R E t X M n R v N m F h b z F E R k J F U k V S R V J F U k Z w T F J T Q 2 l W d T V k b 0 t W R 1 Z K R G I 2 Z E 9 z T z B K N l Z p d E 5 r U H F F Q k d S M X N k U 1 c y Z D B D U 0 l p S W l J a U l p S W k w a 1 F L d 2 N T d G d w e j N C Q 3 V 0 T k t R R 2 Z 6 O X Z Z a n B H Q W x C V F l 5 R T F i W j h o Z F l p S V N P d l J M a W 9 N Z 0 t x c U d v T X J F U k V S R V J F U k V S R 1 J w b E l J S m 0 3 b D B n b F d Y R z V Z S G I x N 2 R u S W M 3 M G p h Y T F n Z E l p T F N P a 1 J G a F F K U V Z h T n h p Q 0 l p S W l J a U l p S W l y W V Z D T U h F c j E z R 0 l 4 d X d K Q n R D b n g 2 R 1 J p R H U w T D V p S W l E U 1 J 6 Y V l S d W l J a U l p S W l J a U l p c l l W Q 0 1 I R 3 I 0 R U I v e D N G e G l Z R W h t T k 8 r W U 5 0 M n B o b F d o N G l J d E E 3 Z D R x S U J x S 3 F v T n J n U 0 V S R V J F U k V S R V J G c E t v V m c 0 b G F C Z 1 g 2 W V R D W U F 5 c 3 N y c 1 Z x T i t V U j k 1 N W d v Z 2 d K O E F j a k 1 M c U R F d 0 s 0 M E V S R n A r U U w 4 Z l F D b 3 M x b 0 5 y a 1 J F U k V S R V J F U k V S S n B L S V p p N G x k b H N J d U J B K 0 F S U V h G e G 1 X Q z E 5 Z X N j N m p q Z H Q y V 0 5 Z S F N J a T d 0 V F l m b 3 d X U 3 g w c H F m d E l T Z D F I Z m t F S k F G V l Z O U n I v O X l k b X M 4 b m 9 F a 1 J F U k V S R V J F U k V w S W 5 h R 0 Y y Q S 9 Q M E V C L 3 B S Z X F E e n F y a T B n d E R R U U V Q c T Z O Y z d s c F Z y Z G d L d 0 x T R 0 5 N M D d 2 Y T B n Z E l p T H V z b V Z i Q 3 Z j L y t n S E R U d T N O a F B I R D Z k M 3 I w R 2 p Z L 0 l K a X B 0 N 3 h C Z 0 J q U m c x a T J s M l g 4 K 2 p U b j J L c H N m R F B X e T h p d m 1 0 N 3 g 3 V 2 x w U l V V R k p h e X Y 3 a U 1 3 d j F s W k d V W G t w R 1 p 6 O T d N Z k U 0 Y T J J M 1 J a d z F r e n J 5 V l R h c n A w b 3 V H M G J G R H h Q R j l v Y z N F e T d N T m x 0 b 1 R y e E 5 z W D A 0 U l Y 5 M z R N a E h o U W N 6 O D V D R 2 p 5 L 2 x M R X B N e X V P M 2 V 0 N G p 2 M X A 1 M y 9 u M k g w Z V U w a X l 1 d m Y 0 b W N 2 U D N N Z V B j K 0 9 y U V B O N 3 F j S T N y a 3 F V O V l 2 V G F S W j U 2 W X d t b W 4 5 R F M 2 S E J F U k V S R V J F Z m 1 i V V F n b W J o Y 2 M 1 R W R H b H Y y N H V L V G h q Z 1 I z N k 5 1 c n M r T j R 5 N D R V d y t v U U V Y R 1 h t Y k 9 Y V V Z k b l p k b U t i W n c v N W l T W H g z e T h Q U j N I b H B v N j F t M 1 l 4 Y V l 0 e V F E Y 2 V 2 Z i 9 1 T 2 o 4 b 2 R 6 e G p 3 c 3 h t M D I 4 O G M 0 O E Z 2 K y t 1 Y 0 U x U 2 t z c j Z O O H Z s c m s v c k d w U 1 R X Y 0 0 3 O X R x U W p C U E x 3 O X F h M n V O T H F O U l Z x d V Z U V n Y y M E x W T E 5 N S E I v a 2 Q r Z 3 Z 3 d D V S Z V V r S k d W e j h C K 2 N V Y V h J a U l p S W l J a U l 0 T H N O Q T V S M 0 M 0 b z Z O Q X Y 1 b 3 F M a m R 1 T H E y Z D h S e n c 5 N 1 R u d z d 1 U n N h b W 9 z a H R V a U l 0 T G N k d T N P W X R X Y U J B Q 0 d u d H l E V T R a M G Q z b m M y O X Z M Y 1 d 5 c H J l V 1 V r N 3 J 6 K 2 9 z M 0 V k M H V E S n Z O a H E r U G w y T V V Z T W R H d W s 5 Q 1 F 3 S U l E d 3 V p c k t 6 S 2 N T N n l i V E R 4 M 2 R x N y 9 C Z l p O d m g 0 d n p 5 M 3 F L d X o 0 d U h o W V h R W m p m c m 5 0 T 2 x N Z S t 4 R E N v d E t q U z V G V 3 F n M T Y 1 S 1 l l T z B M Z k R l L 2 F T R z F p S W l J a U l p S V N H d W 5 U a k J 4 d S t B Z 1 A 4 Z H h j Y W x 4 S V p p S G g 1 b G U z V H V 4 W l h z S 0 5 w d U 5 y V H R T R 1 R J d z N y Q j Z S R V N h M D R l Z k x n S 2 d U U n N Q Y n B 0 N m Z y M 0 h m W H d P a F d E R k p S V n M z c n F I Z 3 N K U 3 h w d z l p S m 1 6 b D V H V l U 4 Z 0 x y O D d p b 2 Z z b W N O S 1 E 3 b m g 0 Z U J B Y U V z R G J I e X l n c 3 J L Y W 9 T Z j M 0 T G t u c n d W Z y 9 h W m R q b n R O d l B R T X h s O T R t c 3 R h M z g x Y n l Y K 2 5 6 M n V P b D l t c 2 F t d X Q r U G 0 x M 0 J D c 3 N y T E c 2 Q k t r a G F 1 c 3 F q Y T Z C Q k V S R V J F U k V S R z N V Z 2 d t Y m h j Y 2 V D Z 0 V L e k V 3 Q k F Q b z E 3 c 3 p X N 2 J i U n l G d T N a R 2 1 F R X h F V G t o c j F p V 3 h a b j B T Q U J N d U h V R j B 1 M 0 N l Z l d r b V o 0 N 2 9 S M E p p T 2 x 0 M 3 B G R l l W T 2 E 0 Z n V 2 M l Z P N T k r S D J Y Z X l 4 Z H Z n M C 9 Q M j h B K 3 Z T T W 9 V O V A r M z V p N z g v N G l j c k t 4 d G N 1 S z Y 4 a U w 2 K z Q z c m 5 X c U x h M k R z O D J M V G N F R X h F U k V S R V J F U k V S V n d y Q n h P M W N 4 a U d X R 0 J 1 Q z l l M F Y 2 e m p l d W l Q T n d F c E V S S n B I U l V V M W I 3 e n p Q U U R 0 b 2 t L N W V 1 S l p 6 R n V 3 b X N W T E 4 3 T j Q 2 V 1 k 4 U E 1 6 V T F W a 1 B l d z k v Z n g v Q 3 c 0 S 0 l D Q S t p c n M 3 S y t v M j c y W n V S Q z B C T m p Y M l B y S D A 1 U l h 6 N z N Y S U F Z a n B G T 1 o 3 N z B X Y y 8 4 O U Z u U H p m S F M z T 3 J z c k p L Y k R Z Y m 5 w N 3 V E O E Z 5 Y 2 9 2 N D h w d W x i T m k w b T l 5 O F l 2 e j h 2 T 2 5 l c l Q x M z N I d 2 h I V H R F Y 1 B 0 O W I 1 T 1 F 1 T m R 4 L 2 R R N z N n R E F i R G J 4 O C 9 m U E 9 z N F h G c F l 5 N D Z 2 R n J G e T l r L z N G N W J T T k N P Y U N z U 2 N 6 Y 2 t T L 0 J 0 Z D k v c F d 2 V 2 J r M m d j Y 2 Z t T V R K U S t J Y l B U Z H I 5 b E t t Z i 9 n a l Y 0 d 2 Z 3 Z l h Y a k 9 i V E w z L 2 x 0 M l Z i e V M 4 b 0 l U d z B r R E 9 I O S t X Y X l h T W N J Z X B C N l h 0 e m 1 U T i 9 G U n M y N 1 N Z b m R 6 O W 1 z N G 1 1 W G F L W m Z Q b V p E R H U x V j R N M X J W M i 9 p N 2 s v c k d S b l V n W m x a W l V F Q i 9 z e G 9 H O G N k O T E 2 R V F F Q n Z v M S t E N H Y y b D N M N 1 B X K 1 R r N 2 V m Q z g 4 Z n l 0 M j N Y U X p Z U j F 6 K z l P c 0 d G d j l q Z W F I a U F B Q W d B R W x F U V Z T K 2 1 l U 1 V i T X J L c W d n T E R l Q z B V M 3 B 5 N D V R e E J E c D l j T 2 V n b l F s N y t Y e l d i M n p i b V U 1 M X R Z V z Q y Q 2 l 1 b m 5 R M k p T V V Z 2 U F R 2 Y n h n M W N p Q 1 A z R C 9 C N V R s V 3 E 1 W D V D O W Z 3 d z Z L M X B P L 0 5 4 O U 9 6 R F g x N m R l T G F 5 Y V B v M m F O V H Z U V X N s b H E r b n J P Y 1 g 1 W n N J a X U 3 Z 0 F C L 1 g w N G I y b 3 V i c n h 2 Y j Z H c z h u R F h y a z N q N H l Z O G R Y e T l i c 1 k x U j R 4 N E I 0 U H F y e i t I c V N X Y 0 J S L y t l Y k U 5 S V o r Y T N T M G x N e X F D N H B K e V E 0 Q U Q 2 O S s z Q 1 E v Z G V q d G w 4 K 0 t u c l g z N z l P K z k v O G h P Q m d Y N j g 4 Z E x O e E h T S 1 B L Y l h K a U l p S W l J a U l u S T R D c 0 h F N 1 p 6 S E l a Y V V s Q j N t e X V i W H Q x Y 3 N K c E 1 K b T g z R z l v U z B B L 3 U 5 Y U t z O E V U b H h m U F B k Y 3 J M M 0 Z R T D J U c W E 3 S H B q T z N z e D h B T n B I a D N Q b T h M N X M y W l p L U k Z n U T Z 6 Z n Z w c X l z a 3 R D U U F C N S 9 j S k l q K 0 h J Z W x R a n c w N j h i V 0 x K c 2 k 4 d T V 0 U F J j M 2 5 w L 0 F R R F B Q R E h G R G E v T X Z m W m 0 y T D l u U H Q 1 Z V I 3 a n k r T n F W b k 1 V O U Q 3 M U h a V 1 U x b l d P a U d E U W d q d H k 4 W X R h d T M w W F d 2 a 0 k 2 Z G 9 p Z 1 Q 4 O F l B d n g 5 M k x Z a m p h c X F H d n I w N m 9 5 d j c 2 R T k z Q U F 5 c 3 d x N D U r R j N L U 2 d v e G M v U G 0 5 N D l Z c 2 d 2 T E 9 I O V Q z N W k r O D c 2 S H d L e D J X e j h 2 b U l M R m t z Z H E 5 Y 2 5 j d k t R K 0 F i U E 9 i U F U x W E x m S S s r e m U w O D I z Y n Q x S U R q W W 4 x M j d N N W s x W n p t Y n Q 2 Z n l u e G R 2 Z H V 6 R k N Y R G 5 B K z l T V 2 x w Q n A 0 N X R H V H l 3 S y 9 r R k p l e E l T T 2 Z 4 W n o 3 b G 1 j Z X Y 0 Y l N o c n F I T G Y 2 Z l A 0 N 3 Q 1 S 3 d I N 2 4 5 M l l q b T N K M 2 x m S T R 0 O D N j O T F W b 3 h z T n d T e V d X c D U 0 N W 5 O e T h 2 W n o r b W 0 5 d W Z P V 2 l 4 e V B m Z i 9 E S 3 Q 1 O G R 6 N C t Q b D c w a U 8 r S X A 2 Y 0 h P e E 1 6 b U x k d 0 R V b k p X Y n o 1 e X E w d T M 4 Y 2 x 5 N 2 J 3 N 0 1 z e n N W c H R S S V F I M F N V b W l 2 V E 1 Q Q j U 3 Z W t h a n d W M W R u W l g v Z S 8 1 e i 9 s a T F F M T l m Y j N y M 2 p L R z B y S U k x N j V M W X N D b V o 1 N T Z j d 3 B C Q m g 3 N l g x Z F V X S G 5 y a V k 3 W n N U O E Z z T n R N O X Z n T V d T e T A v L 3 J 5 Z V h j b V p X T 3 J x R 2 x 6 b m N F S 0 M v R G x w Y 0 R 4 R i s 4 d E k z c E 5 O Y U V n Q V h l T 2 l E M 3 d 2 d 3 h 6 W E h j M T d z d U N u d G J 6 N j N 6 b V l U Q 1 o 2 O T R 5 a G M w d 2 t H W m t G L 0 x w a 0 U v Z m Z l U W x l W G 8 z L 1 B M V m k 1 U T Q r b U x F S V Q 4 O D J Q U F A 0 T l F y Q V J F U k V S R V J F c E 5 r b 0 J C T z N D d z U w N m d R e m V C e W l u N T h Y W F d L a j J K T 3 l E N H V s b G w z S m 1 m V H N Y d j h U M l N J a X J W W D N i a D B j e C 9 r R k p l U V h s R G k r d n Z 2 M m k x e k d 3 T j U y N z F z a 0 p t V l F Z N m x q U U w 4 N H d C N k d G Q l d W a 3 B O W F R F N X V F Y k V 4 U i 8 1 b G R Y e l g 5 c n o w e l B W T n F x O X J i T H V t d m h S R D d V e m F p O G x r c G t 0 c z F K R X Z Q b z Q r L 1 d v e G x a W F Z Y R G x o S k R k T 0 d l T T R 2 e m N q R H k 4 d i s 0 O X h 0 O T E w Q V F B M z N Q W W Y w d E p 6 d U 9 m M m k r b m k 5 S D I x M l d 3 O C s 4 c E 1 D Z 3 B L T 1 d O N F h 4 N j Q 2 e k o 4 Z m U x Z F d Y K 3 M y c 2 0 v W H Z x c T N y b 2 1 r N G 4 3 N z d x V T l S d D N j O F g 0 M H h z O T U y e m h v b l h F Z D I z U G x 4 O U 5 J e l F r R U l D V T F I M U 1 l L 3 h E R X B N e S t I c k 9 j c T Z j T U 5 K e C 9 j R C t j V X l a Z E J a e F h h S V B 2 Z D R 2 R i 9 Q e D U 3 L 3 d 4 Z G U v d X d R d W M 3 N y 9 n K y 9 t c l N R b 3 l J L 0 h I c G p v O H V k M j N Z W m R C U G o 3 T l B v O W Z P V S 9 j O W l S a 0 U 3 d m 5 q R T h l d j l F b D F E T D I 4 Z U w y M j h l e D d o e l Q 4 Y k x 5 e E 9 B b 3 F K U 2 J y N 3 J U U k t U T X R p d 2 F U Y 2 5 E Y m F 2 b F p k W H p N d i 9 t W T N W Y X V P V 3 F l Z H g r Y 1 h E T V p s T V d L M V d Q d j d z R n o 2 Z n R h V E I 5 V C 8 5 Y W p G L 3 J O c E p q K z R k K 2 R l a j F 4 Q W V i d i 9 l T F A 1 O U 0 4 K y t Q S k 5 Y M 3 B q T l o r O V B j M 3 d J N S t Q U G Z t Y k w 5 a F J p T 2 t Y e T N K T l R p R z V u R D Z u U z B u T j Q v S m 5 Q S 0 N 3 c 2 J m U z F O c V o 3 Z k F k Z W Z Q c D Z m b C s r b G F k Z i t K S y t m V 0 w 1 d j R l d n J I Z G R V O T h U c T l Y R 3 V 4 L y 9 C T U N M V D E v b k V 1 S n Q z S n h N b T h P T U R k M m R u T T F 6 c j g 0 Q z R M R n B F K 2 5 i d S 9 O U n Z 4 N F J F U k V S R V J H U n B s T E x p N 2 h k Y 1 B D a F R q Q 2 p 4 e U V D O U h N Y W l i a G x S N n F C b F l p S U h I O U R C c 1 V 6 b 0 Y 4 Y 3 A 1 L 1 d t N T d k T 3 p y T 2 p 4 M D l t Q 0 V E N D Z t c H N a Q 1 J t Y y t H V G J 1 c H F y S U F V R j V l e W J U S F B 1 V G F m N 3 p H Z V p j K 3 l l W F h Q T S 9 0 O T c 3 R j B 5 O T h 5 W X B W T z N u O H d V b j h P d j g 1 c n A 1 N G x 1 T i t R M C 9 1 d 2 E v e m 4 r U F g r Y y t S b T d 1 Z n l r c E x r L z d i b V p q a D l 1 L 0 p z Z G k 2 U F J X d 0 V k K z F 3 e E d 2 U F o 0 T 2 h w Y j l l c 2 U 2 b k 8 v V X N T M V J r Y U Z O d X N l b U x Y d E l U T W 9 n T U 5 D U G F Y Y 2 V D c 0 F B a H A z Y W k y c 2 1 u Z F h n O D B h U E h N U 0 Q 5 M X p o c 2 s 1 R D U 1 d z l P b T J T S X d B R D Z C T G J q d X V 2 T 2 d l Q U g z O V o 3 M 0 x 0 L 3 o x O H B V d l l B b k Q 1 Z 1 h B d G N W Y 0 d W c X N O Z 0 p v Y U N 6 T y s r c z E r L y 9 z b j F 0 d S 8 4 N l R C O F F R S C s 5 T 1 F 6 M m I r e G k 5 T E 5 0 S 3 h R M X V l Z m V J Y X Z M M D l Y U j Q v Z j h 4 S l h I c l J N R W N B Q m h B Y U d z a m 9 N d 2 N B a 0 p C M D Z N L 2 4 v Q i 9 Y V U Z W V n c 1 Q k I z Y m h p L 0 F o T U p u d V l a a m F i d V d I S 0 d B W U 4 2 R n B 2 L 2 Z M e U t y N m V z e H d Q R H p P U F R a d m 9 D T U F B e m o 1 e k F B U D c y V H Y 3 T m 0 v Z E E 5 a k h s M z Y v Y 0 E w Q T k v M 3 p F a 2 N B Q n R B N U p v b 0 g 3 N z J p d 2 R k N X Z C e k 5 l M U o 2 N E l O T W Z Y c T V o b G l E Q m 5 S d G R C U m l Z V 0 V w a i 8 x c k J s V l Z O Z H p 4 a j N F T U g 5 Y m 5 l T D h F R V J F U k V S R V J F U m Z x Q k J P M 0 M z Y m F Y N k 8 0 d U 5 6 Q V N 1 e j Y 5 W W x s N 2 9 K V k F H e m J t Y 2 F F O F N N T X J r a E U 1 U G p 4 O V B U Z 3 R l Z W 5 V b F p X e V U z L 3 R P O F Z G U k V l e E c x V E w y Q l B h a l k z M 2 Z I Z k J w K z N Z Z F B 1 Q n M v b k h R a G x h b X Z y V 1 B q T E 9 w Z k h D Z 3 R M Q 1 F z T D V M T l p 2 N 0 Y 2 Y l d L V D Z n c 0 s 4 b V B P R j Q 4 M T l l V V l v c k N v b E J V c n R 3 T n c r c W 0 5 M 2 J w M n o v a U 9 K Q 1 p s O E 0 2 S E M v Q V A 4 S 0 Z Q e j V p a n Z z Z T Z E Y n N B R 0 R W e V F M M T l 1 U U N H b n R T R E Q y W X M r c 3 U x R G h y U W x j a T J 3 Z l h P a n h q V 2 g 5 Z m V u R U 5 t V m d F V k Z k W D F h c W l x c W l F e n E 4 R C s z N z V D M n J U e G 9 M Y T J q c 3 J L Y X Z 6 O W Z k a S t N N T J T a 2 5 K a U 8 w Y z V 1 c k t h W X V u e W J Y e j A 2 Y y t F a G d i d z R 0 U F h 1 Z X h K M n B D O H Z H S X l z L 1 B K e k N v a 0 9 X V W Z B Q 1 d s b F k 3 S D F 4 M z R P M 0 h o d W F j M C t Q e W h K M 2 R u N C t a a 2 w z T m J 0 c W R T V l Z Y R H d Q N W R h U j h k W H U 4 N V B i c D N Z T l B X U G V 4 T 3 l X Y n d 3 R z V z M j J r Z m F k a 2 x 0 b D J E S F Z K O W V z Y m c 3 K z l M Z V h s b H Z j Z U 9 w e U 8 5 S n o 0 K 1 h u U 0 9 p U 0 l 0 U F l m b l h w M 0 Y 3 V G V Q S T Z w d H l H S H Z X V k 5 q N G Z G b l B p V X Z 2 N W p K b D U v Q i t I R 2 5 O Z X R y R U J F U k V S R V J F U U d G W U d L Q U l P Y 1 F 6 T 0 J 4 a U 9 E N j Z m c X Q y M U l N c k V S R X B I b l l i R F p l Z V A w Y m N 2 T 0 t B W m g y M T J V R U J Q a G l 0 V m 9 i Z l U 1 T X A w a T Z 4 c l l q S 2 p L R X J K e E M 2 d X F z M 0 h E M U 9 i U 0 x z b m N B L 2 Z M Y k p n b 0 t E b z F s M j d C c E 5 6 Z m U 4 U W J Q U E h G T j g 3 N F l O O X V a d U p k b l h 2 c U t P c X V O a 1 N Q N k 9 W N i 9 1 M H l a Z k R Z S n V 6 S k l U T X J n e n Z 2 Z m 9 Y Z l B H Q z Y 1 N k R S R 0 R 1 L 3 Z N d G J 2 Y 0 x K e T d I d k N k V 3 d n a E F I W G Y 1 Z i 9 p d l p P W F V z d T l 3 L 3 l 3 O G Z I a T Z x c U d r c k x L a H d o M k x v T n U v a D g 1 a E o y S k t a V F c x d C 9 u e X V i e m Q 1 M W x K N l J C M E M z T H U y Y l h F d G V m Z 2 t 2 d l A 0 M U p w T 0 o 1 N T Y 0 d H R I M 3 J i e T h p a y s r K 0 p Y Z m w y O T F H U l Y 2 c U l a R G Y w Z X l z d T N m e H c 3 d E c v a y t C d F F Q M l E 3 d X g 3 Z H B T e k t q e G o z U 2 F M M W x C O E s y c k 9 5 Q 3 c 2 N E J F Q l R Z Z k N G W V U 5 O F R n U H Y v Z V F s U F B Q Y 1 p L M W J 1 W U 9 Y c U J J W V A 2 O D N s R j U 5 Z X J 6 U H N v T 2 t m L 2 t o T 2 J o S E R U d T N G a m R l T 2 J a Y j Z S V V J F U k V S R V J Q N U 1 J W m k 0 W F V D Q U h 5 Y V R D W n Z O U m 1 W b E 5 U V T F G c G N 4 U k 8 0 V 0 V S W k V W R 1 F v T 2 J s R m x K U l Z r c D Z S U z B 4 S G J k Q X V J a T N E e H M x N 1 d M M D J n Y T N i V T h r c k t H Y l d q S W V Q K 2 g 3 V F A v a V J s Y X Q z Q W h B Y z d N K 3 N P Y 3 Q 0 N V k z W k R P Z 2 J 4 O V J y e H h J U z d F O W t a R E E 3 R X p M N D Z M T 2 Z B V G h 2 e k J B b V h E S 0 N G U 3 Q z O E 8 z M 0 s 3 Q l k 2 Z 2 d Q Q y t L d V d 5 L 0 N Z c W x s e G h l L 3 V x e G h z Z F J o c 1 p R e j d k R V B l T 0 R 1 e T N q a 3 Z n b U 9 4 M z V l d k p F M z M 1 M F B 3 S j I z W H N T b 0 E 2 U G 1 B T W R J d V d N e D d j b V B X T D h 1 N l M v Z G 9 5 b H N O c 0 F F U z V a d F p j b X l y Y 2 Q 4 b j d r e m 5 6 a n M z b F V O Q 1 F r S j R N M V h i d V c z c F p 1 W l B X O G x P e E x T M l p H U X p w e n Z W L 0 x j a z F N S W J F S 0 F W V k 5 U Q z l q M 3 Y y c E l i V j M 5 c 0 9 O W W V K Z 2 I z Z 2 Z L W X F t b H F x c k d Y c 0 9 C Z i s 4 W E w 5 M 0 1 z e S 9 O e E 0 v U G 0 w d k d E Y U 4 z e j A 2 M G p 3 N G 5 1 b D B J V j k v M E t p V k 8 0 N U p y T F B Z e G 5 S N X R t d j Q r K y 9 s N j Q r L 2 5 U V 1 p X Q W I 4 c z J V e j M r U H B q T E d 0 c j Y 3 a j d 3 W G Z a a z d x U C 9 u M j d N T 2 1 5 T S t n U 0 c w V z d x R E J X c k 5 y Q l c r L z k 0 S E o 5 V F k y O U R 1 Z H h r b i s r M z U v W k R n V E 5 V V z F E N k 8 0 M G p 2 V F B Z b U x h M n R l d z J O O H J I N i t H M 3 l 1 Q X V 1 U D B m d j N a M G J 3 b k F M M T d 4 V E J q K 2 4 z T V h i Q 2 F l V C t z W X V u e W J T e G R 2 b z B M e n p 1 R n U y O G Z Y K y 8 r b l d Q Y W t w T m J 4 U G F k N l d S b E Z 4 N D I 2 Q k 1 S R V J F U k V S R T V Y a F N D a W R 1 W n p T W U N B L z B v S 2 J H U F F p d 3 B y U 1 F p M 0 x n U U R P e j d n d V h r R m d H d 2 R Y d W F R a k F S Y V J H b W Y 3 Q 0 F X W E 9 X Q X p D d 2 Z 4 e F h U V H I 3 c U 8 5 U l h s N 0 p 0 O S t 2 Y 0 h 4 Z F h G e k 8 r b z M y c 1 c 3 Q n d Y N U 1 2 d U p N e D J O K 1 B q N k 9 F Q 3 d 4 S 1 p N W l h 5 N W 1 4 a G U v W X J Q W j h Q T H k 1 U F N o d l F E N D l N d k Y 1 T 1 R 0 S j d w Z E d P V V Z W W l N V V k J B W D I 0 N m N 2 U D J V b D F l e E 1 6 R 0 Q 4 T E F n e D M y Z E 8 y e n l D M H B J U 2 N 0 e G Z O M n h R e m o r S E Y w d 2 R O Q l Z s N D V r N T Q 1 M G F n O E V C O D N C W k R a U l U x T 0 x E U n Y 5 K z N S a F l Q K z R Z N 3 B Q d T Z p d 2 9 3 N 0 F E a k t i V F l 3 Y U 9 a Q l J J d 2 V 5 Z l d j Y U w 3 N y t E V H N T M H Z u M H F 5 W G N k d F A 1 U j N 4 K 1 V L Q X Z B U H N P Z E N Y O V d Y W W o 1 N C 9 X L 3 B L e U J z O W 5 a d G 0 3 b S 9 6 O W Z S e D d k M z N 5 K 1 d J Q V h u a n F P c G Z P b 2 J v N k s r W G x W U z d Q R H c r M S 8 x b k t 5 Q 3 h v Y 2 k z K y 9 0 N D h O b T B p d D k v M 0 R 0 L 0 9 Y V T V r U k J D W F h 6 T G M 1 W n F s Z j J 4 a l Q r b y t o Z 3 p z e G t 2 U D N P R H k y S j l y Q V B 2 M 3 N h c X F o d X g 5 a F M 1 N 2 R S M l V u V l A v K 3 h n Y V p 0 O E R y S D M 3 Y 1 A 3 d j R T d V B X S G R 3 b 0 g r a j l 3 S j c y T n h R e D l y e G N E V H Z 5 V U Y r Z n Q 1 T X Z 2 d 0 1 K b D Q 2 b k Y r W G J P T G Z i M z N Q d k l W c k 9 H V k l E N G F k M n N 2 b D J v d k 9 Q N V h v c U R E b S 9 y Q 0 t C N S 8 0 a U R k Z n V Z V 1 F r S U J t Z V M w a U l p S W l J a U l p Q n l r R U U w T U V C e m 1 I W U 9 W R W h B Y 2 Q 0 U m 5 O c T M r Z l d I N z V m U 0 5 n M z c v a m d y R W 5 H M X F Q a U 1 p e k w z M 0 Y 0 c V Z i d U 9 1 M m l 4 a z d h a k R l M 3 N m M l l R R i 9 m M T h H O V k 5 a i 9 Z S D l q T U x D Q X V u V W 9 T M 3 R v O E 0 0 N 1 p T Z U x 0 Z D J q V 3 V I c D Z j S E Z r c 2 R T N V p 0 Y 1 p 6 M z h m S G l r Z n N t T 1 B a a k t 0 c H Z E e n Z P U F d j S T M 4 N j F C M n h 0 M n d a e j l j U 3 p x S 3 E y N E 9 u b H d k M F B 2 d H R n U F Y v T V d z S V h z N V k 0 d m 4 3 Z z d z c 1 p P M 3 J 3 T W I y M m d R T z Z N U C 9 y S j Q v c H V V Z G o w O V l V N 2 5 2 N F B a S 1 N z L 2 p Y R T F P T 0 9 j d z Z I d n I w N n N 5 d F V 5 L 2 d z Y W R u a 0 p D W T d 2 S 1 l o N G U 5 V S t w Z z U 5 Z E J Q Z U k 3 c 3 V q W G p m e T J i Q 3 Z Y W F Q w Y X M 5 b n M 4 d m l p W H p j Y 2 w 5 b z J i a z Z t c X F v R 2 5 6 O T F u T T F i d U F h d z d 4 b G 1 N c G 1 3 V 3 E x a 1 p 1 V U Q w T E 4 3 S j V k c n Q y e E x v Y T d P Z F V 4 b i 9 6 N W R N S n R O N 0 V o S U p 6 V X R o O W p P V V U y c X A y T 0 h 0 d n p m d z F m e X d P T W Y 4 Z l l I Q z R p S U N H T G t p U D Z P e C 9 m d X R Z O V o 3 T l d q V T c z b m J 0 e T h w O T Y 1 S H Q w N 2 t a d F h 6 T S s v Y l d U d 3 d H N H V q O W 4 v e n R U d k V q d 1 l K d T F N M 0 V 0 Q l F T b m g 0 W U d I c m J u S G d Z N j F u W W w 3 e W N v d X F M Z V A y Q y s v Y m N S c X R U W D A x Q 2 J 4 O E x C M z Z 4 M 3 N h a n Z v Y U 4 r V F B 6 T 2 J 6 W n h 6 O W 1 D U z k r V H c 5 W G Z M M k p t M H Q x N E l C b k R I U D h h U m t a W F A r b z I 3 Z W Z U c E d i e j Y z T l I 2 Z j E 1 R V J F U k V S R V J F a m l m e m t T O F J P Z j Z D b m N Z M 2 x i U 0 F m Y 0 V H O U 9 2 a U 9 O N j R a Y m V C b F l p S X d Q U V B G L 0 x i c 3 E w O D h k Q m t M a n A v N k R F S F l B Z E 5 2 W F l z c n o 0 L 2 x i b G Z Q Y z d Y T X g 3 b X R l Z W 5 j d i t k b H p K b 1 F G Z V g 2 e W 9 y Y T R n S U Q z W T V G O T B 1 a l A r K z h n O F d M O T N D N D g 5 O F N t S l N C c W N N N l k 2 b n B 3 Z m 5 q a D d p Y 3 U y W k k v b 2 R j N k R W a 2 c z c z E 0 W E 9 N V k Z V V l Z h e l l 1 V U 9 0 N j c 5 N 1 h m T E t k c G Y 2 b k l 1 Z V U 4 M l F M M z M 2 d U F I U 3 J a d V R 3 V n d o Q 1 Z u a m V p U G o 0 O F h X Z G t G d l B Q Q m p 5 N k J 4 b 0 p G N j F p e X Z P R V J q e i 8 v d H B I b l g v b m E w U 2 5 k M k x t R D h n d E t l T 2 4 x Y j Z t b 3 F I Y W N X L z d I Z H V i L 2 F B L 0 J K a H p v e E R L Y n p Z U 0 c y a n V B R m k v Z D d M Z z J N N n V B Z j c 4 M X Q 5 N T l J e U t D T 0 9 m c 1 F k a H N O c D U 0 O W p O U 1 V 2 Y z V I c l B a Y k N 4 Z X V w b m k 0 d k l H W D h P Z 0 F W M j U 2 O W F M Q U h q a H R h L 1 p 2 U F Z R d U h X d 1 c v R 1 B O V H N k N H h w d E 5 o d W Z m Z l V i V z d i W D N 5 U D B n a k g y R D h q O D h 0 c 2 1 m b k 1 L a V d 0 c U x Q e m 4 3 Y m 5 r N X U y d j k 1 e W 9 0 a U d j T n J R W F Z W V T F Q U F B 5 V i t R Z D J K Z n Z v S l R V Z m N 5 Y X Z k V H h k V 3 p u S 0 h y M j Z J V F Z h d V h s L z h 4 M k d V R 1 l r T G l Y Z H o v K 0 N R K 1 B Z L y 9 4 L 2 V D Z m t h V G R t W T d Y Y k x Y Y W p 2 b z l L U 2 1 w N E x 0 N U s x M 0 N O S 3 Z W e X A 2 M G c z O D J H L z V 3 a z l s c z V z b U h K a F B U S 1 p L R X B B e W V m d k h M d y s 1 T k t D S W l J a U l p S X Z K W H F S T k 1 E Q k V V Z E N n R U t 5 N D J Q Z 1 R y M k Q 2 Q z h O Q k F D b 3 B L S 1 N n c W J m R F Q x e U l p N 3 B D Y W 5 z d W N l W C 9 3 M U t O W G N m c X B 2 W S 9 M U G R 0 S G g 1 R 1 J W Y 0 N h O V V s a 1 p C V 1 F s W l Z Q W m 5 Z a E p h V V Z m R E w 5 W G 5 Z b l o v U E R v c l g 4 K 1 B O N m w x O X F o N F V G O H Z i c n R 4 R V k 2 T W Y y b l d u a z V S Z F R Y b D d O d n g 2 N 2 1 n d k d u d E x v T D d y U E d O Y V h V N z d x N 3 Z q N m N I d U N l W H U z a m k 2 U U V h Z j F K a T A 5 a D k z S m 1 X N E 4 r c j V m d U p i c E g v M U l m T m Y y Q k F Y N W t a T m J U R n A 2 R G 4 1 K z N s d z l h Y V R M d G N O U D d j T 2 F k V W x N L z J n a H k x Z n R v R 2 g v T 1 o 5 T X Y 0 Z m d Z S C 9 1 d l B V a V h u c j l H N z Z k d T V 6 R l N 6 Z l J 1 V k 1 V T 2 J s R j V P U V d j Y 3 N O N S 9 I V y t 3 d G M 3 b V d 6 M l h q M W p k b F l M S F V F Q n Z s e X g 4 M 2 p H a n p u Y k 5 p c H Z W a T N h V G N U c j N 1 Q k x w M 2 J V V k p h d 2 Q 0 T W U 3 Z l Y 5 V m V m N H p K a T c 4 T H p o d k x K N T c v d 3 d x d G Y 4 O T M 4 V l h p W V R D U W x a e k Z t M U N C S 1 N p d n E 3 V D k x e D g w W G t y N D N q N T J K Z T V s N n h 4 d k V 4 Y l l q d 0 4 r W H R J e G N p b 3 Z M K 2 Z 5 R G F Z N V J p M z g y N 3 J 4 V F N N L 0 k 0 O X U 1 S z N q O G 1 j O T U 0 N l d i a W U w Y 3 h Z a G h m Z m p v O D E v W W s 3 S 1 B x N m E r U X R m W W R t U m s 1 b E 5 T V n N u N G N h Z n g z Z n l W T H Z j N W V V Z z g 1 N D g 1 a V F X T D F 2 S E 1 p M S 9 4 e W V l L 0 V o N G F T S E x x U G t 3 b U U x Z E 5 H T W 1 N T H h k a i 9 0 U F d a W G Z m Z W p H c G F U b H M y W m J D T l R l L 1 N t e E 1 K S 0 V o Q V d U b k Z M R T N J N D l U a G 5 S b n d x V m 5 P S z Y v N z Q 3 e D N Q M 1 F l M n p a b H N M a 0 c x N m l l O W N P V k Z S V n N U c z V t O H Z I R D J m W m l t M 2 t O Q k M 0 T l V X M 3 V H a k h Q c W p Y M 2 Z J N j d h U E R H W H B T R H l a Z U 5 1 S 2 8 z c F B h M m p y K 0 8 z M G V I M 3 k 2 a V B p d U h m R D A 5 Q 0 E x T F l m O G d o S m l P M G N 4 N X V 4 Q m p k Y m c 3 K y 9 M c z A 5 Y 3 c r M z N 2 Y z N x d F l t O C 9 y K z U z U G Z Q U z Q 3 c D l Z a U l p S W l J a U l n Y 2 l V S X d N V V J J M E t G Z l Z P M H Z h Z m p U M i s 0 M m 9 H O G N p N W Z a U C 8 y O G F W d U t R a k F S Y 1 R 1 Y n p j Y n p y O H p r c 2 9 0 T 1 A y N E I y S W N 6 R n Z H N T A v a E J a M T V l b n R 4 d z I z O U l T O D l w O F B I Q 3 d s S y t t N y t L T H J I d H l N d T N k N 0 N j Y 2 x K M y 9 Q M T l 1 T 2 0 2 c 1 E w K 0 o z M X Z i c j N S Y W F W T y t 3 b V Z s b F U 2 N 2 5 W U V J I Z 1 F n V T R k d 2 k x U m Z E Z j d t T H F 0 T z l Q Y 3 V 1 N 0 V T N G V 6 W U 5 F N k 1 y S U s y S k 9 h U T J U Y k V N Y V B P N D B K b H c 0 b k t q T F U 1 Z H J 6 e G d 3 a E 4 y O C 9 Q L z I 2 Z 1 l T a 0 R M c D J h Z W Q 0 Y k 9 5 b 3 d Z U 0 d C U E R G c k N Y c 1 N z N G l h W G N H M 2 J 0 M T V Q N j d M c V Z k W k d p O U V N e G t N a k Z p V 0 Y 5 V 3 I w d m t s T U h k R 3 o z b n J F T z d D S 1 p P R 2 N 2 M G p 4 Y X l a V n N x T n B 1 T n Z y M D d j O F g 0 N F F 3 Z j F z Z m w y c X N u a n N U W D E 1 T W Z m b H h I O H A 1 c 0 l z S 0 R 1 U G J L V V V 5 O D d B e V c v Y k c 5 M 3 I z O S 9 M e D U v W V d i b U R O L 0 p i O H U y Y 1 R l a k h 3 O F B N e T B q d z V q M G 1 V a l h Q Y W d h O G d 0 T j U 1 U F J s W S t x O W N t O H R D V E g v U G 1 L N 2 N T R V J I R W E 4 L 2 R 5 S H N m L z h U M m h M M 3 N T T n h M M z k 0 e C 9 P U D Y 4 O W k 4 d F g 0 b k d N Q T l k M X h D M X k 3 U n p Q d H h E W m x a K 1 p T V 1 Z U S j B T Q T l 1 b U R L Y T F X c 1 R E O V R x T 2 k 0 e k l p S 0 l 0 M T Y 3 b F M 5 b U x X W D V x d T J r c E 9 X U W 5 w R k g r K 2 h 3 S m w x M k J w Z V B Q O T N s K 3 J n d T B m e n Y x V n Y 1 N k 5 O Z j J M Q W x t W j F K Z S t u V U l Z S j d i a C 9 Q d V B O T 1 l k b U t i W W Q 5 c l l m V H B v M E g v M 3 J z Y X Q 1 N D U z d D I 3 O G t t T l Q y S G N l Z l p P O X l P N W o w S k R Q U m w 4 d V Z u O E 1 l Y U J C S j N a Z U R o W V N h N l h T a V h Y R F N N a T g 4 Z m l x K 3 Y 5 M k h y Y U I 4 Z H p s T 1 B Y T V c w e H o 1 a 3 d V O X J h U n N S e k p U S l I 3 L 2 5 v W W l J a U l p S W l N a V J t R 3 l W N W N l K 3 N Z R E l N Z n J n M D B W O D h Z M z l s N 0 p U S n A z T n R a T k h H M X d S e l A 5 c E R h K y 8 5 U j B B b z g 4 Y 3 h N U D N Y b U Z 3 U l N M e W Q v U G Q v S l c 4 O T l H U H p K e n g 4 S E h i Z D J y U n J 4 d D U 4 Z l d 2 N j U z M z l H e U R s M W N i e X A w Q 3 F 2 R H d R Q 2 F N S D B F Y l R 3 L y s r O D Y 4 Q n U v M z J m d j N F O T B 1 e l B I M U p W Y y t R M G x K Q l V O U D d z R n p U M T d y K 1 B w b z N I M 2 J 4 V n g 0 L 3 R D a m V v N j c 1 Z V l W T S 9 u N k Y r b l V J W U t Q c D k 5 c m R E a 3 R 5 c X p a U z V u K z R Z O W N N W D R F d D B 3 O X o r a H l E U F B X Z X d 2 N G R 1 N X k v b k h E d V M 2 Z F h T S W l J a U l p S W l K a U h I V 0 N p U 0 Z D b k V Z V 0 Z U V 3 l q N G U 3 R G V 5 c m Z j R k V 4 R G h X c T V W U H Z 2 a V Z T e T R h Z H R 3 Q 0 1 J Q n V j Z T J J a W d 3 b H Z t c z A z Z U x h M H l X M k h i R X h r Y l N Q R G 1 m e j F q M D g 4 U G h I R E I 3 W W x k R W p C e k J 5 U k g 4 O F B l M C 9 H d X p l a z g z Q 1 J l d G M 3 a l g 4 d E 4 0 d U F k a m Z T V 1 J i K y 8 1 Y m x 0 b z Z n e X V S b H F p c X F v Y m Z s O X Y z Q 1 J 2 V X Y 1 d k I x W W l J a U l p S W l J a k l R U X J C e E J D a E l R R 0 8 0 K 0 l X T W c 2 e F k 0 Z T I y a G R N U k F 6 e n g r b 0 V h c W 9 0 V E x y O H p P T j Y z N 2 d 1 M F h 6 e D R i U U d I e H M w b 0 N 1 e l A z K 2 t 3 V k d F O T k 5 N U t U M 2 l P L 0 x k L 0 p Y c 3 l 5 b G l R T D h 1 M 0 h 2 S G t m Z n R l Z V d a R z Z r O X l x Q W 9 L a k x r c U s 0 M 1 N w c z J I d F J h R k l M O V h S V V V s U E w 3 a X E y Y 2 M 5 W k F s N z h 6 K 1 F V b H Z Q T E d 0 K 1 F Y b E R D d 2 Y x Z m l 1 N 1 U z c 0 V v U k V S R V J F U k V S Y 2 F Z U V R B e m g z Q W 0 y Z j M v T E N N R U E r d m Z w d 2 0 4 S F B z b X R m Y 0 Z F e E o w V y 9 y e U 9 V V 2 N O U E s 1 Z F l F M X h 1 T D I 0 T G p 6 d k Z D N D g 3 N V R E U G 4 v T 0 Y 0 K z V m T j A x T H Z x N D F O V V N l W G l Z c 2 R R c E J Q d T d x c X F 1 N F g v d n p 1 Z n Q 5 e G N R M n p t U z R D Q i 9 T a 2 9 y U 0 V u T n d X c T E w c W x q V z d l U F V y W l k 2 a W d 0 U G Z M N D B a Q V F m O H h t c 3 h z c U V o R V J F U k V S R V d s W k Z J S 0 p J V n p I S V p Z W l d J b X J B Z j N p S E N I W T V x M H B u S C 9 P U 1 F a W E p D S i 9 C d 1 d G S m F 4 Z W 0 4 a k x 6 O X h n Z E N s e U d H M D h 6 T l J h Y W 8 w d V F 3 d 1 M y V G F Z Z j k 1 e U l i O H Y z M F p t Z G o 1 c D Z i b j Q r S G p U c z N 0 S F J n e n J 6 W V h u R G N Y W D E 5 d X R O V z F Q U 0 9 P K 2 g 5 O C 8 0 b l V m d l g w M 0 1 a M G k z V k N S a U l p S W l J a U l T T X V p R U V 3 T U V S c D h h Q n p p L 2 h h e U p 4 a G 9 Y e k F S T W N a U H Y y e k E z O C t i Z 2 Y z a m p D N U Z E c 0 5 t Q m J P S H V t b i t i T U t s W n p E a D B q T 0 1 M c V B a Z V h x M l l m e T Q w e G c v N 2 p T a l M z R 0 k 2 O X l P N T U r N j d v a l h S Y l p 0 S F N O S F J V U k V S R V J F U k k 0 M 2 h X Q m l p Q k N u U G N G S 1 N 5 d X c y V 3 l Z V E N Z R E s 3 T H I x T E V 0 U V F H K 2 x K U l Z h b D h 3 R V h H Y m V R d l h j U G J J Z 1 M z a S 8 0 U F N 1 U E t x S 3 N K R G d v d 3 V R O F F o S 0 1 p U F U 0 W j B O N 2 9 N R V J F U k V S R V J r U l p M S D J j V 1 E 1 a E 1 K b 0 t D b k V Z a U Z y V 2 N r W W l E Q j h Z N 2 p q Z H R T e k d 3 R W h I N U 8 5 a V R t a z F 1 M 2 4 1 R 0 R 1 O X J k Q 2 x 5 U k N a c z J J d 3 V R a 1 J F U k V S R V J F U k V t a 2 d o b U J n b X h D a 0 U y O S t D O W d W e k h v b T R l Y X R D T U J G c F h s d T J w d U x w M l l a K 2 Z X S 0 5 M a 1 d P d 0 d T e m 9 R e E 1 S R V J F U k V S R V J L V D F V Q W d t a G d r S m R 1 b 0 V h M E V o M k l C K z J o Z E 1 S T n h u O C 9 Z V S t 2 Z U p 4 V 3 p X U D h r d D J h Y X R L Z G d 3 N G V m d m J Y U X B J a U l p S W l J a U l p T F N S U H F O b X h n b U 5 Q a l F 2 b U Q 3 a T h z T n J N U l Z U T W R J Z 2 d K O E F S e j d n b 2 1 J T k p l T m 0 1 T H A y N 3 V 6 M F d W S W s 3 U 0 0 v U 3 R G U k V S R V J F U k V S S 1 J w R k l L S l l V S k N u T W N o d H B 3 U U R H Q 0 k w N z V n R z d m c 0 1 i Q V N F V G 1 S c G F Y b l V G c F d x U k N z R l N n c n J 3 U k 1 l S H A 2 R 0 Y y S 2 l J a U l p S W l J a U l n M G t V S X d N V X h J Q y s w R U F 4 Z z h z S n Z q Z U 1 P V 1 p B T X J F W k V U M m V h d E t a a E 1 K b 1 Z n c l V C e W N o W U F B Z j Y r Q m x j a U l p S W l J a U l p S W l K T n B S Q k 1 E Q k 1 h N 0 5 3 S j F u T D J C Q U 1 Z U E t D c j Q z a j l w b D B H V m l J a U o 3 T E 4 y M U x w M W p V Y U x 5 O V B v M H V S S n Z M M G J H T j B D U 0 l p S W l J a U l p S W k w a 1 F L d 2 N R d 0 l V N G h X R k V M N n d S c k Z 4 b E t k T H N 3 Q U V y T E t 0 b T l K O X Z n a W t U a 1 J K U z R L N E 4 r d l d P T k x r T 2 F 6 S 1 p 4 a U N J a U l p S W l J a U l p c l l o Q 0 1 E R k 1 T T W l o Y 1 l q R k x T d 0 V B e G d 5 d 0 d r a z R t W j F n N G 5 J O F d X e D F K S z l y N U Q 0 c m g y T U x r V 2 F Z T l B X U G Z q N G V L a 1 R U R V J F U k V S R V J F U 2 t G V k V J S m 9 Z S m R l a 0 V h M W 5 q R U 9 G U E l 4 R T N h M T h 3 R V R t K z l x V H N B e U N t V T F 1 R E s 1 R 2 1 z d G x z Z U d 0 M H B Z a U l p S W l J a U l o S X E 2 R V F U Q X d U R W 5 5 b 0 U y e C 9 D K 3 d F R 3 p T Z 0 d 5 Y V R D W U R O M j F L b 3 E 3 T W F Y S k d J b k V o U z k r W U M w R G t t M H V C S 3 B L b X N W a H Z l W H V v R U V 4 R V J F U k V S R V J G c E x S U 0 N p V 0 V D Q W 5 3 Z H g 1 V 1 Y x V m d z Z F F a V 1 U x O V F n Q y 9 k d W t Z R D l y R m w y M 2 F t R 2 x 5 U m l K e E l V b F A z R V J F Z W h L K 1 B s O U d s U 0 J O c z J a Y U s y V 1 R D V y s r W G l J a U l p S W l J a U V p c m 9 S Q k 1 E Q l V l R n V n N G J w R W p F Z n N k R 2 9 t N F F T T V J S Z V E 0 U 2 s z U E p h Y V R 1 c 0 J h a z d x N k 9 y e T F K N W l J a U l p S W l J a U l T S 3 V o R U V 3 T T V U S V N j W C 9 M Q z h H R 0 R P e m 1 P R j Y v Y W J l Q m x Z a k l p U 1 l s T F l l W W p 0 b 1 B y R F d w c z l y V U N T W W l J a U l p S W l J a T B v b 2 9 C Q k 5 E a F F U N 0 8 0 N W I 0 c j V n L 1 h y S D R u b m d V L z h K d X p L b 3 J L d 3 h 1 Q 0 l S T 1 J G V V Z 0 V 1 F s M T l N V E N l R l l L M k 5 0 N W V u M F N X S W l J a U l p S W l J a U V n V E t R U V R R N F V H d C t 4 e G l G N W V u d l R w M l J r Q W 0 4 M 0 d o c z N x Q m h P U n Y y N V A 2 a j R B T 2 l z R W F 6 V n M y Q U R 3 O F Z F S U p p S W l J a U l p S W l M U 1 d p Z 0 V F M E 8 x O U U 0 d 2 d D R U R u Z l l G M j Z K O X d V V G t y O H Z L e W d j Z 3 B x U D J C R 3 N 0 V E p n Q T h Q W H h O c m d T R V J F U k V S R V J F U k Z w S 2 9 W Z 1 l x a V F F S 2 M 5 d 1 Z w Z 0 p 4 a k E 0 U D Z I O W d Y Y n N G a 2 h t S W o 4 Z G J u N U p a a k 5 a c 0 x D Q W 8 5 O H N i U U 0 5 a 1 l 3 Z k 5 V S k p p S W l J a U l p S W l M U 2 F p Z 0 V F M E 9 G d W 5 T Q 3 R j d 1 F y S H U z R G 8 3 e F Y r a 1 p 1 U l F X b F J w Y 2 t Z a T B k b m w 1 K z J r W E Z X c D B H W E p V N 0 N t W X I 2 O D Z 3 V V J F U k V S R V J F U k V X Z 3 V G W U d L b z F q Q U 8 w V 3 c y Y 2 Z M Z 0 h v N n Y x M j d Z W l d B M U l u S W l 5 T W 5 i V D B S N G t O R m x 5 R k d 3 S F J 5 S D Z L Y 1 F U R V J F U k V S R V J F U 2 t 0 V k F J S m 9 Z S 0 N U N D B E c k d v a F h h Q 0 F a d 3 l L T j V 4 d k d a R G t v R 1 Z p T W l K S U M r L 2 h M W V J 3 V W F Y S W N k Q T R 4 Q k Z S R V J F U k V S R V J G b 1 B o V 0 J p c U p D U V E 1 M W d 4 Z n R i W m l j W X d C Q 2 5 F R 3 p 0 K 2 t S c 0 5 w d U I x W W h J Y T V l Y l Y w e E V 1 U F l E Y T A x T T l r W X d m S D N V Q 1 N Z a U l p S W l J a U l p M G x v b 0 J C T k R o W W N l R 2 d k V 3 V M L 2 x k b 0 p G d F E y a G M 2 Z E l B T W 9 y c T l t U n V O Z m d p a 1 N r d G F x d X R s Q m V Y a 2 x F d U R y Q l d w T 0 R I M z N 3 O W x J b m 1 J a U l p S W l J a U l o S W E 2 R V F U Q X p s N m V t Q m o 3 Y 1 h B T F c x Z F Z S V V Z C d G N V Z U 5 P S H R U Z G N i e F d J e E Z G N U J q d H l 5 a 0 V v S z M y Q k d 0 V m 9 0 d U Z B d U R y N j J W d 0 p T S W l J a U l p S W l J a T B s U U t 3 Y 1 J 3 S W N H S F J p T H V i O G 4 3 Z 2 c x e E d v b T R V U 0 d Z a U J 5 Y j N M d 1 N B S F d D d F R M K 3 Z 2 W X h p T D Y r R 2 9 j b 0 l p S W l J a U l p S X R K Y U t B U V R 3 N F d F Q k R p T 2 k 0 c G I 3 c j V n L 2 Z 0 M H d k U F R B N E N F c E F 6 S 0 s 2 b 0 1 y a 2 h F V 3 F P O C 9 Q M E F S S 2 d U c k Z Y e D h k W V l S Q k V S R V J F U k V S R 1 I x a 1 l o b U J n d T F L a 1 R y T G d G a D J D Z W 5 t M F k x T C t y N C t 2 V j Z 4 S U 5 y R V p F V 3 F 2 Q 0 l u d k h h M F N F U X J E V 3 h O Z l B C M n l 3 Y V d 1 S z B h V 0 l p S W l J a U l p S W l F Z 1 R L U V F U d z R V R U g r b 0 V h O G 5 q R U 1 G M V g 3 Q T E y a G R N U k k 1 Q l N X a 0 Z 3 Y 0 g r b U V 3 b W 8 w d V J v e E R n N T R z T k d 6 L z l z c z d v V W 8 2 N 2 Z U b E Z q Q n I z Q 0 J P d m Z j S G 9 V b H F V U G F u W l h I N z F j e n p 3 M k l m W W J N e m F j a 2 9 B Q U N B Q V N V U k J W R G F q e X h F U k V S R V J F U k d S W T Z B U V R B e m 5 2 Q 2 R Z U 3 g 2 S E N I R E s 0 R V A 3 Z 3 E x W n I w N H d F V G w 2 S l N Y b E J B Y j R H V j J H S E N W T F h T M y t m a j Z z V 0 x t V H N 2 S 1 d P U T d Y Y X J X e V l k U H V G d D F W M 1 p v a 0 p H W l F 0 T C t N R F p 1 V H F h a W 9 O c m 9 j R V J F U k V S R V J F V G t H Q 3 N I R W N N N 2 p F R n Q 2 S j F q S E R t M k p q Q W d H b 0 x p a 2 d s M j d z d 3 l 1 U 0 V S Y W 0 r T F N D b 0 l D Z l k w d V E 0 N V N W V l V O S V N F Q m x G Z F V z V 0 x s R H F Q T G F k Q S 9 w M D F u M m 1 N Z l V s a F V h b l F w S j R T e n p 4 e k F 0 V m V O N W 9 r S E o r U H Y 3 M k 4 w T 1 N J a U l p S W l J a U p 5 R E J T Q 2 l l R k N R c H p I S W J i O F Q 2 O F B Q Y W 1 I N D N q T l J v M U V G S k d q V T F K Y V N h Q k N z R m F u c H F h V z h M Q W c v U D I 4 K 1 h i d U N x U E x h V k J s W l k z U k p a e F F m S H k 4 b U R M N W J N N F k z d G Z v V W t S R V J F U k V S R V R r R 0 N r R U U 4 T 0 Z 1 S F N D d G Z 3 U X p I b G Z z T F h h R j B 4 R W p s S k p T U V Z C Z 1 J x S D J O c l V X R 3 J 4 O W Z Y a 3 N v d F B K e m t s b T U 5 K z J X Q j B T U 2 N r c T l X b S 9 i Z E V S R V J F U k V S R T V M a H B Z M 1 F C S W l I Q n p w M W d M W H N j S X N D U W d k M H d t O D F Z c l Z h M k o 2 U l J W V l d E a j Q r W D B X V 0 p T Q 3 R S V X F v U X J E V 3 F y c m J n N 2 U z R n R W Z U 5 a d m 5 L S G J 6 M D c y K 0 l p Z 3 B s W U w 4 d X p i N T J U b T R S W D M 2 e m x B M m J k c E 9 i V j R 5 Z m 5 6 Z m R 1 N 1 h u a n B z d n B H T 0 h D R z Y v N z I w U 0 V 2 Y z Z y c D k 2 e H h z Q W 1 N M G 1 m d j c r V 2 N m N X d z S l N a b n k x b U p X c m Q 3 S y 9 1 S n k y R W N G Y 0 1 Q W m t S b z d v M S t D N n o 3 L 3 l O U 3 Z Y S n Z E N E E 1 T T R l V W g 4 b y t k b X p W N 0 s 5 Q T k v N U l y e E k 3 a i t t d E Y 4 K 3 V X d i 9 M W n N L L 2 t G S l l T S E J u T G 0 4 T D V j T T N r V W Z u N 2 V M d m U v N F B M L 2 8 2 c X F o b m 1 6 b m 1 U V 2 5 H W E 1 Y N 2 l H b 3 Y x b G Z Q N 0 J O T n B G a F R w Z S s 2 e l p 5 M W 0 3 S V l u Y 3 Z H S T h Q V D N v M 0 N t U 3 N h T U d j O E c 1 S j J N M m 1 4 d T g 1 L 3 l 2 b j J U N X F o M 0 0 r b l l a R 1 Z r R l J M W U 5 a d E p s W j N E Z W 1 K T U E r T 0 h I d G N 5 W n Y 1 S 0 1 6 S H l D Z 2 5 3 N W E 4 U U F w b D Q 3 Q m s v U F F 6 O G E 3 O W l a e m o r b n Z V T j h 0 L 2 E 4 O C s 4 N 0 h P Z X R W a H R M b G 0 x a D d n K 3 J T T S 9 J c D d x N m h z a T J J W X d k U F l U S m w 1 L 2 h V a z k 1 Z V N X Z n o x c k M w a F h i e W N z d k p p a k l q N k V u O W V D N n E w W V R F U j d V a E h k Z l J F U k V S R V J F U l A 0 S 2 R Z S 0 o 0 W n h E c 0 t K V 0 V J T D U r S G p S d j Q v O W w 1 N V d x N D N W N n h J T n J r a E V X Z 3 V i e l V a W l d T V 0 J B U n F I M k 5 w V V Y x d n c 5 d l F F N E 1 G N 3 I 4 R G Z 6 N X N u L 3 Z V c H U v Z G t O K 3 U 2 d T V L e n V Q S D J O N W k z W U R W d D J y U m g w S U E 0 U W t N Q 1 d M d C t G M W 4 3 Q 2 d I b z B 6 T 0 d r d 2 J I T 3 o 2 U T B h Z F h a M D R h S E 0 5 S m c r T W Q 5 O G 5 N S 3 V D V 2 U 5 N W s z b 0 x W V k Z S V z A 3 d E h E Q 2 F U a W Z j L y t Z b i 9 2 V H U v M 3 J v M m 0 0 M 2 Z W M n l o d k x 5 U z F l c 1 R H e j N u e k Z K W H k z M l B 2 T T g z Y y 8 4 Z 1 B D e U l y b k h S N U J V V U 0 y d k 9 j d T U v N 0 F N c 2 x 0 b 0 d Y K 0 8 z Y z F m d z F U Z S 8 w e V c y S F h H e D d S e m 5 O M n p h e m R R N z N 1 Q z c r U 3 N w S z Y r a W Q 4 O F k y a 2 V I a 1 p D V X d i L 2 Z t c 3 V q V D g r Z 3 J z N 2 E 0 R D I v K 1 c 0 R n I 3 N H h C M z k v S D B L Q y 9 j a k l 6 T 2 V W T j J h e m N O R T Z Q d n I w W j E 1 N 2 N 3 N W V Y b T F v S H g x R 1 F V R X A z M 3 k z b k g r L 0 5 i Z E o 3 O G 1 M c j M z R H N 5 L 1 B a U G V l Y k 9 L N 1 J 0 T 2 p X M G V L U z h w W n Z u S z d 5 M 1 g 1 Q l N Y Y 2 R 1 L 2 J 6 U H g y R 2 R V M U Z n Y j J q O E 9 6 V F J z V 0 x s c k g 3 Z m U r U l g 1 Q l N a U F d F e E V S R V J F U k V a R m p w M D R 3 T V Z 4 W X F G T U l W d F R 5 U X p D Q T A w N 3 V 3 Y W F 0 e V F D c 1 h K Z k F t Y 0 1 i L 2 h T O W l J a X p r c E l L Q U 8 w S j F n c F p M T F Y 0 Z V h r Q T B D M H V t Z 2 Z 1 d l l L W F h 2 d W F l e D k 2 a j Z j Z n Y 2 Y l p P c 0 k r L 1 d v e G x a W F Z Y R G x o S k R k T 0 d l T T R 2 e m N q R H k 4 d i s 0 O X h 0 O T E w Q V F B M z N Q W W Y w d E p 6 d U 9 m M m k r b m l G Q 2 J a Y k R h Z W Z X V W 1 C U V d s b k R H O E x 3 L 2 N k U m 0 r d n Z h d X J E O V c 3 Z V J m T D M x V m I x M l R 5 Y 1 Q 5 Z D E z S y t v M j d 1 V 0 w 4 N l k y Z W M 3 W n c w V H J p d T d i b n k 0 K 2 1 F U m 9 T Q 0 V C S z Z q N m 1 Q Z j R o a V V r W m Z E M W 5 P V m R P R 0 Z u d m V U L z h 0 S m E z W H I r T n V O a G 9 S N z J G a G F V O D l j S 1 h W R l J V Y y s x V m 8 3 b H F 3 a 2 c 4 U E 9 5 Z j N V c E x 6 K 1 d S c H o 1 a H p i b 2 t 2 c G k x a E d z b W 4 x M 3 Z u d k 4 r W E 0 w S C 8 3 d U x E d T N E c 2 R s c 3 Z Q W G V E O H o r L 2 c v Z S 9 m a E h 5 c 3 V y K 0 5 k a j F 6 R H M x R j R B T F A 1 O U 0 4 K y t Q S k 5 G d j I 3 Z z V 1 d k 9 K Z G h w V F B P Z k p l L 0 o 1 c G N s R 3 d r T z l 1 Z m Q v L 3 l U a U F o N 0 4 x Z H R i U j N i Z H F h N V h Q d n N 5 e l B K e U 1 6 b j N I T 0 d j U G R 0 N C 9 I M D l N Q n F 0 Z k h H T z k 4 e m I 4 R n F w b i s 0 a 0 V l b l R X e D B M U k V S R V J F U k V S S D U 2 O V F K S m 9 Z e m 1 V d 0 V P b z B H S 3 l t d E 1 M Q 2 F w a m 4 5 M U 4 2 T z R 6 O V c 3 Z E Q r S l N M U 0 p B Z i 8 v N l p 4 a U s x U G R V M H R Y b D Z l a n E r S G 4 5 c W I x M T Y 0 R 2 J C e D M 4 U H Z j Z S 9 E N z d G c G E 4 c H h Y L 2 R n d D F D L z N y R X U 1 e n Q x Y k V 0 V V p H a V Q 3 c k Z w e X g 0 U 2 t 6 S U l E U F J q M n A y S E F q Q 0 F Z Y W Y y N H B w S l p 6 W D R 2 T k V q Q i 9 I Z 1 B W Z T R y T l B R T 1 d l U F R w d m t D T U F B d X N T M i s z L z I 3 a n M 4 c W p w d D Q v Z z l N K 2 0 5 a D l C N z c 3 M k R J Q 2 d J a U N L Q 2 l y c X N 2 Y T U 5 Z D N Y M 2 R Z d G x k Z D N W d F J j V W V 3 V k V R Q U V w S W w y a z E 5 Q T c 2 U W 1 F a E p U S l R O N C 9 o c H d r S m t B U 1 F z N U 0 4 d j F j M T E 3 d k 9 X Z G 1 6 b m x t R U N i d n V m T T h Q M D I 5 Y V l R a 2 F j S G l E Z W U 0 V G h j a k F K T m N Q e G Q 4 T z I r T n N y S n k x T D F y U z k x e X d 6 Q W p B S k 9 r S m 8 x a m R O O G R Z e V J K c y t h d W x 0 T l p 0 a H Z z e H V 1 R 3 F r S D l T T 0 4 4 d j d 2 c G N u b D c y N V N a Z V V a R E J u W X l B a k J K R 2 p h a 2 l 4 b z N p c E h U V 2 F n O S s w N l V X M k 9 S b 2 o r U H V O a H d J d 0 N U S k M 4 d m 0 3 c D J h b T d z Y j k 2 N l g x d T N I M V N q a H R G R 0 F D Y T V S b F R l T m Z W S 0 J R V D R h d m 1 x N 2 N y T H M 1 L z N l Z 0 F B Q U F B Q T R P S V F n c 0 V 0 a E p Y N H J X d F B X Q m N z T G p a Q 0 R l d E h T W k t 5 Y y 9 L M E k v N k l 5 U l V C O E F S R k l W a H d F Q 0 d Z c D d I Y k M y U 3 o y V W 9 k Y T l r O F R w O V A v N k 5 H R H U r b U x k c 0 9 H b U h Z d 2 l V Y n R X W G J R U 1 V t W l Z 6 M G R k d T J h a W h K Z X Z 1 R E g 2 c j h Y Y k 4 r N D E 1 S j B 2 Q 2 h Y Y 3 F z e X l W S m Z Y c T J x W H F C S l h U c j B r S X g w Y U Z s a m c v c T M w R 1 N h e V R q b V R O N V p S N G Y y T D l q b V d P L 2 J 0 d 2 p T Y n I 2 c X I 3 b F h x d C 8 z M 1 l L R G c 1 U V p 1 W V p I V H F T V k 9 i e E h 0 M W F s d G 9 Q R F B S V F Z L U 3 J 0 b 0 V s Z n B H b F N P T 0 d y d S 8 w V T Z m U C 9 6 T k l p K 1 p 4 c 3 R t c 2 l 0 O X p U T k 0 v W G F T Y 2 5 M T H Z S N U x X c m 5 Q V l A z e E l G e U 1 B S y t M d j c 2 d k d E Y U 5 W V U 9 E U T R T U E o 1 N z B l Q U F B Q U F B Q z R P S X h E a E Z z S U R 3 M 1 M w V 0 1 w a 3 F T V H A 3 T F Z 1 S 0 h K Q l Z W Q T M 1 N X R O V 1 B P U 2 t u U 2 1 u V z c x T E Z k R T V N c k F 1 R H V H S W Z v d V F v S 0 h Q T D J L d n U 3 U T B H Q m Z 2 c m p 3 e E 4 x N j Q y W G E r Y n N s V V l B V m x K c 1 R M a H J o T 0 x E M X l r b z B L O V M x N z N s a G 1 H S z M z d E 1 1 L 2 N j M D R P U H Z h M z J i U n Z y b W 5 I O U 5 I U m d a M W 1 0 b G d x Z D Q w U 1 N h K z J 3 a G 5 H U j V U N W V Y W j J K O W V 0 R m x I L y t r Q U Q 1 K 2 Z r b 0 5 6 Z G Z w N 1 B P b E F u a V l z c 0 p 6 a E t U V G t x U 0 d 0 W X Z 2 M l p K c W h j V H B 0 T 2 5 6 e W d 0 T F V 2 T l N 6 Z k t L V E l p c E 1 6 e m c 0 S m N u M z F V T 2 R m e j l Y V 3 R w K 1 l v T 0 g 5 b m Q x U m t p Q j Y 0 Z T V 4 Z W Y y Z X V Q d j N 5 S j M w N 2 Q 0 M U d E d S t 1 N j Y 0 Z W 9 I c X h 4 Z D F 4 Q 1 V s c G t x U V B Q M X V z R H o 5 Y m Z N N 3 p u Y z U y L y s 1 M 0 F B Q U F B Q U E 4 R 1 N F W T N F S l l X S E V u V 0 1 a S j k r O E V r N l I r d m R z V W g y Q y 9 4 d X V P V z Y 4 M H V T S U E 3 a T R y T z F j U 2 5 X Q 2 V x S 0 R B S W E v Z m R Q U 1 V W Q z g y W F B m Z E 5 W Y j M z V F Z X K 3 c 0 a 2 F Q K 0 J C Q 1 V t c F N z e E 9 V T 0 p T U m x W S H B z Y k Z o Y W s x M S s 2 U n o 4 d D M 2 S l p j O W R v W i 9 3 U j d Z d y 9 v b S 9 u c k 5 G e l Q 5 O V N h c H p 3 d W V U b k Y w a V N m U D E 4 e W 4 5 d k R r Z V Z h d n N 0 b T d Y O H o 4 Z H V M M U J 1 Y n I 2 c m h o S W p K W X Y 0 b F Z O W D B Z a k R r b U 1 R Z j h 0 e U 5 n U X M 3 N 0 t X O C t T R G x v d W N Z R H g y V k c v M T d O W l N N M m F 2 M G 8 5 T E 4 r c m J P Y X M x Y i 8 0 d m V 2 a i t h M 1 R G O E 8 2 U 0 p P Z l p Q K y 9 X c l J x Y 2 Q y e G x h S E R R T 1 I 4 R E F B Q U F B Q U F Y a n h B T W J p R X N 0 U G d t M E t s V D J T W l d V b k d k T 3 p S V G 9 M K 3 Z z b l B 5 Z F B o b 3 N o S 1 M w a F V Y V y 8 1 d n d R T 0 F K R 0 4 w b X A 5 d j J T Q U E 3 c 3 Z o Y 0 F V e T N s N F Y r N 0 d w W m Z N N H R X d 2 V k K 0 V u V n B E V m F 0 S H d v V j A x Z k d o W D d k a D F X Q y s 4 U E V N N z Q 0 L 2 9 r e S t Y N m Q 0 N 1 J s L 3 c 5 U 0 Z u T 3 c 4 V E U 5 U E x m V H p o S E 1 j c j Y y U m 0 r Y i 9 F Y 3 Z 5 R X F 5 c 3 F N T k J Q b 1 N Y R 0 g 1 O V B W R 1 N J c 3 J O e m R l e E V t a G 8 x a k M 3 M 0 9 V W G p K d X Z G M V B 4 M 2 I x e T l D R D F 3 O T F q Z G R z d E l m Z m J W V C 9 w e T V u S z k 4 c 1 o z N n Q y O W x j T E R n e F V S N 2 x v W G J V Q 2 Y 5 c H B 5 a m p Y W E F B Q U F B Q U R B c G N l Y V l I Q U w 0 U 1 h Y Q k 1 2 M G p C R E 1 h c l d x V j Q v a W R W V F d y S X M z c 1 J v Q W 5 p Q W 4 x e T V K O H Z j d n Z 5 T U g 3 c 2 x 1 Z D N W U 2 5 h O F R y S 1 o w Y U 5 k R T k 5 e C t s U 1 F w Z m 5 m c E 5 j S n N O b G Y 3 V T F I b l Y 1 R T J a O W N W K z J u R k 5 x U E R x c V F m b D J 5 c 2 x 0 b z J i Z G x 2 Z E h 5 V k 5 I Z i t P a 2 1 1 T m N N c z U y d l J L c U Y 3 V j l l Y V h u T y t Y M X Z 1 N D J 2 W H h T c 3 o 4 N H p x e D B X c X d Y b E d K b D V x Q V F H K 3 V t U H F s V 3 J W c 3 I 3 e T g r M D Z j Q 2 h S a 3 R T e F h X T k o w c X B m Z H N y c H Z N a l d N d 0 F B Q U F B Q V V H V 0 V Z S E F M W V N F b H h p R j Z T Q 2 V Z S l B Y d F Z T S U U r N V V R R E 1 E N T V l Y T Z P c 0 Y r d X l Z U z N K d m o 3 T G h B N y 9 P T T V y d F V a c z V l c V l 5 V H A w c 2 Q y M z h n U V p J V U Z W b D Z i Y X V v U 0 5 j N l d O d D J I S k l r S T N 5 N W J G Q m 4 r Z m 4 1 N k V S Q 2 1 0 N S t m N E h S M l N a S l A v e T R Y c 3 R X Y m l 2 M z J v d C s y c V R u W C 9 w R 1 N j a 1 o 1 e j F X S k R V d F V 5 K y t Q R k 5 u e n V R W n g x Y X U z c U Y 1 Q z F 3 a D J Q W F h E S 3 p Z b T V Z M F l W e C 8 r Z n A 2 Y T k y R 1 B m c j B x N T l L a F h k S G p p Y n I 5 W G Z u U 1 p K d X V Y R l l o Y z l a S G J i d l B L e D E 2 L 2 V V R 2 0 r W m 1 a b X Q x T l J N U 2 N W L 0 J v U D Z k M V I 0 Z U p E M j d E M n V O O T Z k c D d 3 O H U v S D h 3 c 0 p D c l Z 1 L 1 J 6 K 3 Z L U D l 6 Q n d B Q U F B Q U E x W W R 4 a U h B T E p j Y 2 p u V H p s R 1 d 1 Q 1 N W T C 8 z d T J N N 2 M z Y j l p c z N M M T k r d m 5 S N E F D a G Z U b z V k U H V X c 2 l R V D N W a F F h M l d 3 M T N 3 a z J a L z Z 2 Z W 1 m N k F y V n F V V j h o S V F G S 1 N q N m x 3 M G V T R k J E Z 3 F 5 b V R o N V o 2 N 3 N D K 0 h i U n U v U j Y 5 T T M y K 1 Z x N 2 R x W X l U M m Z y b 2 5 Z Y 1 Z H a H F v Q i s 4 W n B 4 Z G Z u c U d a M z Y z V T B 1 V 2 I x Y V J S c k p L U 0 0 1 U 1 V u S 0 c 3 Z n o 5 S 2 I w N z d v Z F M 1 Q 2 d z T D l a O V h a O G x 1 Z H l n N H h G L z M z e m 1 t M 0 d N b D l l L 2 J U d X M z N z l P a z M v M U x 6 W n J V V S t i c E 1 6 c D Z M R V d T T k h Y S 0 N I V m 8 x N l R D N 3 p 1 d V h v V C s v T W h F U G Z 2 U 1 Y 1 c i t 5 U 0 o 5 T z N l T m 1 q Y U t V Z m F a W E 8 w N 2 t L R E N 3 a 0 p O S E Q 5 S U l 5 N 3 J W c 1 Z Q d G 1 x U 1 U w L 3 E y U m U v V W 1 S a 3 N K b z F x Y W V D Q X F k M j d 6 M m 1 u S n c 4 a l J 6 Z V R V M G F 4 M H B 5 c l h Q M j F H T 1 Q 5 T 1 R m U D l i c 2 V X d T B l T m x t T l c w Y 0 k x O W Z i e D A 4 b k t U M D l O T z Z Z e X B y a V F J Q U F B Q U F j S 2 5 S Q 1 F h M 0 V C N F d i R 3 l u c D J l Y V d F b m x C Q W I 0 c V V O Y j E w M D l w N 0 5 R d i 9 5 N j I r U 0 t B T G l 6 b k x 3 O F J p R j Z v S 0 t P S 2 9 1 M V l x U D h x d E 9 r Y X d l c W R j c 0 d P c D Z R c n M x Y k Q 4 c m h j R 3 I 4 b U g 2 Y T l 2 c U R h d D Z z O U x w a m 8 w Y j I w S l J K b H l r e U l r V H h l N D R w S 0 x D N D Q v Q 0 s 0 Z D M x L 0 4 5 L 3 A w N G R t a W 9 u S j E 5 N z l o M V R i R X k 0 L 3 Y z c 2 J S c l F y M E 9 a N j F v c 0 Z n M 3 E z M U d C Z 1 g 3 c T N i M z F P W S t W M U t C Z W x G N z c 5 M T N x M U t H c E R o e E t W R X J x S 1 h W c z M w U i 9 m L 0 t t S 3 E y T E 5 X a E F S N z M 5 e X Y w Y W N W b F h l Z G 1 z M n J i e m t K S l N U c X B Y O T F a N j d 1 b G J k Z m Z 0 b 3 l w O X p v d l Z y b l V q W F h G N W Q z b l p 2 T F J s M j B F Z F B w S 2 t W a T N x N j Z r b k p 1 b n h Q M X h Y N n J u Z H V y V F E y N i 9 j c T J G R H V z a m I y N m F k O F V j V n Y r Z T Q 0 b U l q Z E 4 r Z F l 6 U m h Y U D h h c n g 4 Q U F B Q U F n T H J H V X B p V H p V S U Z N T j J 4 N H l t N j l k N l h K Y m w r K y 9 2 V G R 4 N H p 1 Y U t L K z J M b X o 1 c j I 4 V U p K M G 9 q T H V 1 b F B E M D A w d V N J Q T d 1 c T V s N z d X a m w y S D l k b j d q N X R k Q 2 l v a F B m M j B K d D d 5 d k I 2 N j k y c U 5 I Z D N I N 0 h M Y 3 p 0 Z X p s d X V k R H h a b z R 2 a E J w Z 1 J U Q U F B Q U F B Q U E 1 M E l u R 0 5 4 Q 2 V G a V F z W j F 4 M G 5 Q R 0 l V c F M z N T d G N j R L d F h y d X o x R G 9 o Q U Z C U 2 J s N i s v U H p v Q l B N M H p y U C 9 y b H V 0 L 0 5 n R U F B Q U F B Q U R n U 2 J p Y k E 3 Y 1 F H T 2 d 2 T H k v W F d p d T V 1 Z m 1 5 M n g w b V Y x U n h 6 W n J V V T J T N G E 1 e G p k a z Z l Z H N R Z k 1 i a 2 l B T z R x T n p k Z i 9 v U m d I c W Z R e E h H S U F B Q U F B Q U F B c U R w Q 0 1 M a U 5 p Q k x k W U t u c H A w e X N w U E l H R C t o a 2 J L L z Z a Y W V K b F F C d 1 o z Y T d R N z Q r M 2 1 h W G d V b 3 E 2 d T h s Q W d N Q U F B Q U F B U E F z a E d C d 0 c r R m 5 1 N m t r S 1 N Q R H M w W W l E d X p i M 3 R q K 2 V k V j J F e X N C N E 0 3 c z l n S j U r O W p N T G d P V l p E M 2 J B Z V o w T X U 0 V 0 F B Q U F B Q U R B a z N p W l h R Q l F w R 1 F u V 0 x x S H J R d l d 1 V U 5 U a F F U N U t 6 T X J S M G 5 K R 1 R w d 0 t F S E 5 t O G F a W F J Z Q U 4 y T X Z L S k M z T j E r O W 5 z W n F P U n V D c 2 V a a n V h N i 9 k c k N 1 d j N h d z J X V U F B Q U F B Q U F D V V F T Y 1 k z R V o 0 a V J B c 3 c 4 T k N N S 3 Z W c W 4 1 O T J o b j d L O W N 5 R W h G Q V d Y Y T d R O T V l a E d D Z X h u T D J w N l Z D c D l Q Y 1 F n Q U F B Q U F B Q U Z B c G h H Q n d H N T R j Z 2 t u U 2 9 M N G R q T z B W Y T N h W V d B a 0 F k N V d m W H l B Z m I 4 W W h l a H J y M l J T T V R q Q U F B Q U F B Q U F E U F F n Z 0 d 0 M U V x Q k R 2 b G V T R l l 6 M j Z 0 N W V Q a k x V a z Z j Q 2 h S a W N r W k p s Y 0 V 3 T j N Z N 1 l 4 R D l F U V d D M n V D Q V F B Q U F B Q U F l Q 0 p D T U x n T l Q r O E U 4 L 2 E y c V c r d k 5 z Y i s 4 b F h i V E t 3 R 2 d E d k t 0 e n N J d 1 R 5 U T k 5 b n V 2 U U t I d y t S S 0 F B Q U F B Q U F B V U J t R V l I Q W J K V U 9 3 O V B U V E p s W l N k U V A 3 d E R l M l d S Y 0 1 3 R y 9 S Q 2 V h W m l y c D g 4 L 0 1 M V E s 0 R U F B Q U F B Q U F B b F V F S U J y Y 1 J F U l p z Y k h 2 a U 9 F U k o 2 d H V y b m F 4 V z E 5 a X N I Z k Z I b E p i a G 1 X R W V n R X Z E R l l L e E p w a W 5 z Z G x j U H k 3 b D U 5 b E 5 y Z 1 F B Q U F B Q U F B Q 1 Z R U W d H d C t I c D R 4 Q W x L V E R B V j k y N 3 R E V D J W O U 1 O Q n F D R W d n S 0 h 2 T H d J d 1 R 5 U m 4 1 K 1 A 4 d k 1 a a H d n Q U F B Q U F B T 0 J K Q 0 1 I Z 0 5 v S 0 M v S T J i d 3 p r N W V i T G J Q Z k 5 t N D h D K 0 h Z e n R G V 3 Q z b U Z n S k F I Z m l k Q l p L a 2 1 4 V 3 Z u b z l r W S t Q d C 9 M c 2 R J S U J B Q U F B Q U F C N E V 1 N 0 V 3 Y T J V N 0 F a T H k 4 Z z B z W k t x R 3 p L Z 2 8 3 R z l h Z X Q r W l o v S k 0 3 R W F B T z d D N F h C S 2 t x d z J 2 b m 8 5 a 2 I r Z m o z S n k r U G N j Q U F B Q U F B R E F r M 0 F u R G 0 2 b F p B a V d u d T Z a N j J t R k J B Z W 9 R O X Z H a 2 x 5 Z E g 2 d C 9 v U n N N Z 0 9 S M H V r S X d H e U d Z U n d v T z l s T l d k c T d a W l F B Q U F B Q U F B S 0 F T d U J N S H Q x S W I x Z 1 d U c E 1 I O W k 3 d k J m b D V O Q 0 F h Z 1 J D Z V k x V 0 p 5 S m F p S 2 9 B Q i 9 a V 2 N S Z 2 d F Q U F B Q U F B S G d T U W p D N G x Z a X d Z R 0 0 3 N D V U b m h t R E R C b m N 4 d G 4 v Z H V F Z G 5 6 d V N i V 0 E w Q W Q r Q n d 1 T l k 1 W k U w d 3 p 4 U V U 3 S y t z N 0 J 5 e n l 3 Q U F B Q U F B Q U V B b G N D Y 0 9 i c V c y Z E l K R m h B Z X J R O X N t a 3 F T Q 0 F v Z F d y T j F 1 Y 2 t V Q X p P W j B G a 2 9 p Q l B O V W 9 T R U J P c G 1 a Y l h Z W k F B Q U F B Q U F B c U F U d X h N R 3 Q x S l l R V E p L R 0 R 1 e G t i Q z l i d W R Y R V N n Q z R n N k p 4 a U t 3 S j V w a 2 l 3 b 0 9 W b m 4 1 Y W h Z V 0 Z a c G N D Q U F B Q U F B Q 0 F D d U p P S E 5 4 S 1 J I a H h D S l p l a T B L d z l a d j J N a E l S c U 9 N S X d U e G J 4 T m x m M G p q c D R k O U 5 B Q U F B Q U F B Q W R R b D M 0 d U J X S X N L T D F 3 U k x U e j l 0 W W l V W E x 5 S T h X S j N h T j V Y a 0 d v T z J i Q l h k W U V C Z D V p e D B o V 0 J X e G l G N n B J a k l F R W 1 l L 3 d z Y U F B Q U F B Q U F B Z F F s M z R 1 Q l d J c 0 p L Z G 9 K N W R n Z 2 1 N U k l S U U x I a V R q Q 0 x 5 W l d n S 3 V K a X d p V k p o N D h r b T F 3 S k F B Q U F B Q U F B S 2 9 v U U R H N G x 2 R V F u V 0 h M S 1 N S T X J x U j Z E K z N j M H R q Z H Q z Y S 9 N c k J 3 V H F 3 R m d K c W Z U d F p h V X h V b 0 k 1 b 2 t h T l l x V z F X c l J 3 Y 0 5 K W n B j Q 0 F B Q U F B Q U N B Q 2 l J R W c x c 0 p E U E F 6 M X N 0 e E 9 K d z Z j e W J Q N U l v d V R r U j R z T H A w Y k M 3 S m R R U D g 1 N V h i V E s 0 S W d G a 0 t D M T B o b U 5 Y Q 1 Y 2 O G 4 4 d k g y V X Y y N F N F S X d B Q U F B Q U F B Q U Q 4 S 2 R P T G l k N k 1 o U V k 3 d F d q R V F j V U 5 3 T n R v d 1 F E S 2 l 6 a W t J d z B R a m 1 z W m 8 y a n R F a F F q Q U F B Q U F B Q U F D U F F R Z 0 d 0 e E 1 a V V R 3 U 0 1 U M m p G b 1 J n Z z d 2 S W V u Y j g y Z V p 0 a k V R R T Z p b 2 p B N 0 9 R Z 2 5 t c X B v M W p s W k N Z c m 5 4 N 2 d k b W x B Q U F B Q U F B Q W 9 B S U l 3 Z U I y U 3 E 0 T G x w R 1 J a V 0 l s M V N N a 3 l O O F l p U 2 h K U z M v Z W J H S T F B T X h p a k V P a 0 Z j e G p O V 2 t T S T B r N m V E R F I 1 R W 9 B Q U F B Q U F B Q l F F W V J n Y 0 R z U k p V S 3 d 0 R n J R Q 1 N a S l F 3 Z D J N c l o v W H J Y Z H h F b 0 F t S V Z 4 a U o 2 d l E 5 c 2 1 r c V R 0 d X c 2 Y l h B a 0 F B Q U F B Q U F B c W d o Q U 1 i a W N p T E 1 q W X J n M 2 p F Q 1 Z w e U l C T 3 N 0 b G N m O T I y N 2 p p b 2 x O U l R K b G N F b 0 t Z V n l o V 0 N X V W p C U E Z a c 1 R K Z 2 E x S S 9 V T C t 0 M 2 0 x M E t B Q U F B Q U F B Q U t v Q V F E R z R u S X F 6 R W 1 t Q W 5 h M G N J R m h 6 a 3 I 5 N D k y a G o 3 a T M v Z V l t S T F B T X h R N k h U O V g 1 W U U 4 M n c 5 d T d Y U z F t M E h s W k 9 i Y j N Z c E F B Q U F B Q U F B d U F C Q 0 1 M a W R p S W d T Y T R L Z D l Q d z F 3 W X F N R 0 5 M V j J G N z A w d 1 l U S 3 d G Z 0 J t T W F v c F d 2 W G s v V 3 M x c 3 I y U X N j M n J 4 b H Y 5 b W x B Q U F B Q U F B Q T R B S z R F d 2 U z V X h 2 S E l V c F M z M T V 0 N W U v d k k w a z Z m R F J G K 3 c 0 a 2 1 G d 1 J n S n B V U E E 0 U m 5 x e G I x e G F 5 V 3 E y T V J B U U F B Q U F B Q V B B Q W h H Q n d P N l h I S W R h Z V R q Q m Z Y M j h O N 3 Q v U j J G K z h i T E 9 K M V F D b 2 F Z W E 9 z e U V Z O H h B O W 1 y K 2 Z q L 3 I x Y W F z M T Y r T E 5 M c V h h S k N a b G F Q a V l K e l h w M W 4 5 Z D F I b j I 3 a i t o U H o v O W 9 h N j U 4 U m 1 O b n Z D M D F 2 e X l x N W 9 x Q k F B Q U F B Q U F x Q n B D T U x p Z D h Q Q V N u V 0 R w c D F W W U 5 F T 3 N G c m k 4 M U V q R W p i W H F 2 U U U 0 d j Z L L z d 4 W X J J W m l u R z M 5 V l g 2 V 2 1 a V 3 I 5 e H I x b W w x S 0 s w K 2 5 V e H M z N 2 R P c F V k b z F m Z S s v K 0 U z c m d z Y m U w Y n N N Z W h Z Y 0 Z x V 2 1 U V 0 9 Y Y k N 5 N 3 F u Q W N P S n V q Z 2 9 j U n F x a E F B Q U F B Q U F O U k Z o R 0 J 3 T z E 1 Z U 5 v V U V C e G o 3 S j J 0 U k 4 x a T N 6 a T B V S H V v S y t V N W 1 a b X Z q b G 4 w b V Z 3 U 2 d w b G h 0 U l Y r N W h O K 2 V y b n Z Y b H F v Z k Y 2 R V B Q M X R z Z G l t b F B Q R D R P M 3 I 4 T H g r W U 1 r c D R 6 d m R y W m J j N 0 5 I N X N Q M z N 3 N W t O N j g 3 L z N h c 2 p B V G x V K z M z d l R G K 2 l P Q j E 3 V G x t M E h x N 0 Z L Q U F B Q U F B Q l E x e E N D d 1 M x R m h O Z k 9 r W W d X a T B V a k x p d l J E Y 1 p J U k t E d U 9 K d D l G V H J O T F F Q V l k 4 T F Z B N 1 J y O T F H d D I 3 R E g 3 R k l N T 1 R u N X B s M D d L Z m 1 r S k t s Z n I 3 Y l Z j c j Z j W F B Q Z U N 3 Q U F B Q U F B c U Q w S X d l Q 1 d T b 1 Z n R 2 J V b k J K T 2 s 0 V U 8 2 R 2 R z c j F t e F h m c j d k e E d v Q U F G V n g 1 Z V U 5 N U 9 2 c n J m Y y 9 X b W g y S 1 c 3 Q m V Y Y m N w N W U z e m V S S 0 t z Z n B K S l V H Q U F B Q U F L Q T I 4 e k s 3 Q U t B O E V X R W x P O E Z x Z n F 6 V H B k U 3 l l W n l h T k l y U j R h U E p 5 c z I x Y T h X Y U h S c G V Z c T B 3 Q U l E N z g v U H o w W j F U c j l S c m I 4 L 1 Z W e k 5 Y Y U 5 L R V F a Z n N X a 2 5 K R 2 Z w a X h u S n Q z T H h Q e V N t b k Z C R G d x O V l 0 N i t 2 K 0 8 4 Z X F Z W U 1 v M 2 Z m b 1 c 0 c m Z m Z F I 0 L 3 U z M 3 Z 5 c E p z b G 9 0 V 2 p U b l d l T j R l d n B w Z m Z 6 b F V x M z V a W m R P b n N w V 2 R G U 2 9 y c n F p b D R Z T 0 t u O X M 0 Z k 1 2 Z m F N M X Y 4 Y n J y M D l N V n E 4 Z X J j b z k 5 c m Z u U D l l S 1 Z k d U 4 x e n o 2 N T J t U 3 B Q Q 3 d J T T M 0 O U V u T m 5 M M V N i M D c 3 U W R l T z Y 2 L z c 3 a H h U N W h w V G J u O U p D W W 5 w b X Y 3 V 1 E y c m N L R W J 2 V F Y r Z 0 w y Y 3 V O e D U v N 1 o y N W V 1 M m R 1 W k t r V j E 2 N F U 1 M D Z O T l Z m b i 9 s R X E 5 Z n U w d C t m b X F L Q i 9 k c V h P b D l L e W l s T m 5 2 c U N j Z j B p W D g 5 Y X J u Y y t X S 0 N K N H d k c D V P V m Q 5 Y j g z N X l o K 3 p 6 R U 5 H O U p a Z j N 4 N G 9 p U l h J R F p 2 L 2 p w O S 8 r T 3 Z P b k k w V m Q 3 Z V h 1 c l F y c E Z 1 d l d H N D J y W n B W S U U v S 1 F B Q U F B Q U E 0 R z R J d 2 V D V 0 l z S U R q V z B 6 M W p h N T F F W m M x a z N U U G 5 a M U R 5 e i t l V E 1 o R 0 F C N G 9 Q R m o r b W 5 k K 2 o x N m Q v c D h O V z h X c T E 3 Z F c x Z j d O Z m J 1 U D Z H S C 8 v U 2 V j b k x 5 M U t S e H J M c D F h Y T d r b E Z Q N m R j T m V u V W h N V j h N R 1 V l c l F 0 c k d D Q X Y y M G Z l Z G g 1 Z W J t c T B P N 0 p 2 T D M 5 N U h W Y W p I T 2 M v e E V t a D c r O D d 0 S 1 N 6 d X R n Q U J m d F c v V F d L b n B t W n I y M F V M d D J I V z R 6 S F V M Q 3 d 2 M T g 2 c X R z d H N k K 2 1 Y R G J 2 W H E w Y X J j W X k y Y n h 5 a 2 5 K M D k 3 O W g x W F p 1 W V p 0 V 2 5 k V U 1 G Q i 9 n b 0 p D a W h 6 e m 9 w b z F E Q m F Q Y n U z M H B H a n l V c E 9 P Y V h H a l d J V U V 4 M H F T U W 9 P O H E v Y W g x a E N i b D Z l L 3 Z U M G g v T D M 4 M V d Y a n M w V U d P Z z Z w O F B o M U 4 r Z S 8 w e X I x K z Z T d j c r d j J y Z H R y T k 5 a W j d S d S 9 S N X Q z T H h m e n o x O W k z c D B h M 1 h S M X d j Q U F B Q U F B R F d M R U F 4 d U t T b 2 l 4 T m h P U 1 Q x b F l p V 1 h 4 d V Z E d W h v a D J Q c E 5 l N V Z 4 S 2 t 2 a G 9 V R W 1 W d 1 h n V W l v S 0 p J c k d 4 c U Y y K 0 w 4 L z N h Q z d I M 3 B k Z j M v K 2 M 3 M z I w d D F x M X F S Z X R a N y 9 r e S t Y S 2 l j b l R 6 Z G V Q M V M z M 1 R M U 0 9 I N z B X S X A 4 Z k Z 3 L 3 h 0 M T d 4 M V d T c E 4 v Z i t 6 O G R Q c E t r a C s r N 1 d z M m F G d G R S V 0 Z p b 1 o x L z Z T b W x w c H p W N F l F Y z k 4 W W N K O H Z m M 2 x T U 3 R Y c n R M L z N 6 e H l 6 T F h 0 V m d z Z X V 3 U D E y c k R w b j J h T 0 g 3 Q U 9 Z O U 5 t W F N a S k 9 t e H A 5 N 1 h w a T M 3 Z G V m V U s 5 V z F V L 0 1 x d j k 4 c l I v V F F s U 0 4 2 N k 5 X M z V 1 a T c 3 O W Z x N n R G O U 5 I N X N 2 e X F m N z d l V 0 x 0 K 3 F 3 U U 0 2 N n B I N 3 I 1 S F Z h b E h o M m I r U G 4 z e T V W S 3 Z Y N 2 x L Y j F n M z F 6 N m R 1 V m 1 T a 3 F 5 T j k 2 Y z l i O U 9 5 L 3 Y 5 S k x y O D d T c D l N Z W w 4 M 0 d K S E V B Q U F B Q U F E d 0 o v N T g 4 M 0 Z K R V p I R U l s b F l M T z h H a W 8 w T F Z y W E 1 M U 1 p M V F d h a E Z Q M j B 5 d V N J Q W w 1 c m w 3 R G R 1 S V d z U T F T c C t m a j U 2 N 3 V s Y l p i V l k 5 S W Z I M z l I S 0 5 U d X I 5 Z n l w Y V p t U 3 B F N 3 R t N V k 2 M 3 F o a H R H S m p 3 a X Q w a n M x Y k Q y a j N u b U 1 L R G c 3 U T R 3 O F d C M k N T M U w 5 d k 8 5 M D g r Y k p 5 W D N m N T B H N z Y 0 O E 1 U U z E y b n Z H T 2 V w S 0 R B b 2 J 1 b V h t b U U w a G F M U m R u W n V m c m 0 y N V d 5 M m F 6 N n k r T 1 R q Q U J N a 2 9 Z T j Z h S 3 V u V n p k Z D F 1 M k h U Q 3 J i Q U F B Q U F B Q V V F V 0 V Z S E J M a 2 V F b D F n U k x y M z B o b U N S Z E 1 h e W J z Z j N E b 2 w 5 T n J B U k F U Y k R J Z G R P Z F J y R G F w M z V j c E 4 1 O C t Y N D F h a E N 0 c D U v O V Z Q L z U z e X p 0 S 3 J G R z E 4 V m 8 y N n F o S k 9 u d E Q z N 1 F q d m d q V l R y S C t v M T d K V W 5 E a D N a U l F J Q n Z t Y 2 Y 3 O U d 4 V D l R S T l U S m R P e l J R Y 1 h I c F U 0 O V l k a D V T Y m 0 2 O U 9 I W n F w Z m x 4 a 2 1 k Z T B h Z D F B a 3 J U d l l F S 0 4 x Q W d B Q U F B Q U F L b 1 A 0 e E R o b G l K T G p F T k 1 T O D g w c 1 p K T F o 4 a U F U d n J Q R z d O b H R 4 Z m 8 2 T E Z V N 1 l 3 L 2 9 2 W n R H N X R k R m 9 C T H h H S T V H N E t K R k t 3 M m F 0 Z 2 d V b S s 4 Z k s r K 2 1 y b E N Y O D l h c m g 4 V 3 J W Z D B W S 2 h h T m 9 0 V F p H U 0 l H a m F N M H N U e E F 5 d D k z b H R 1 R 0 t i N H Z j Z T B l O D h 4 U G Z q W T I y c m Z 0 c k d 1 R 2 R k U F F 3 Z D J M c l h t M S 9 t Y 1 N F c D M x V m h P d 0 N O S k l j R l Z X N y 9 M R T h W R 2 g 1 V T V s c E R v K 2 5 3 M m I 5 M n Y 0 V 0 9 l U E 9 k c n M w N 2 5 Y T E s 2 Q U F B Q U F B R E F w V U V J Q n J k V X N o T X N 0 W m F H W U Q 0 K z N o c m N 2 N k 9 X L 0 x 4 W m t 2 V E R v d l d F W U V B d F p v U m d 0 S U x W Y X B N b U R O S 2 t D W U 8 w W U 5 F R 0 x W c T Z V V W R Q c E d q N 3 J z T n l P c D B h Y 1 Z r M 2 h Z V U d W d X A 4 W V d G Q m V 2 M m x l L 1 R U O G k y Y U 5 Y Z U 5 k c 1 l m M G M 3 N E k v c D J 6 a G 8 5 O S 9 R d F p i c W F 5 c E 9 m W H l C S j h 2 W H p L Z m Z 4 Q W 9 l a l V q V l Z 4 U 1 g 1 c j c 2 Y 3 Y w c 1 h 1 b z Z m Y j l s T 3 V L S V J w Y k h S W V d y Z H V 1 R T V Y O X U 0 Y 1 h T b H l n T U F B Q U F B Q U 9 Z a k J J T m I 4 d l B 6 V V V D Q X I 4 N m N 5 W l B E N F Z S b V p y W k N R a X A z N D l B V G p C a m F 6 U W p C Z m x x e F Z m Z m Z N V V o r N T d o S k N j Q 3 p u Y z N B N k F P c k k 2 N G M w V U 5 Y a n V o U k x l Z X l X a T B h U H J T c m h n L 3 R x a D I 3 R H V 1 R m w y Z G 9 a L 3 d S Z m Z M b E 1 0 M T d 4 K 2 d M d m o 0 a z J G K 1 N s S G k y N C t t M 0 V z N X h 2 R H A 0 Z T d 0 K z F N e k 1 Q R l B t c 2 N M Q 1 F x V l Z Z Z V N 4 d D l m W m M 1 N H V l O D d V M U Z P V l B s O T R o T 3 N Y Y i t y W G o 5 V G Y v b n h q c F Y 4 U E F B Q U F B Q U R j R j J 1 Q 3 d X M U Z o S m N Z a V p o U k 8 5 Y 0 Y 2 O V c 5 b F d L a V F p V k p 1 W G 4 1 V 3 J 4 O H M 4 a 1 Z B Y m h V N k F S R G R l a l F y b 2 5 1 d W Y w c V N W T D g 3 d E p y a E 5 s c 3 J 2 L 0 d p a n E v a X J R N X U 2 N 1 l U e X U y e V h t M j Y 2 b W t I N W R z d k J T b F N w S W l 6 b z Q z M 3 J 2 L 1 J K b k h 0 b X c 3 b 1 B 4 O G U 3 b X Z z O W x j U D Z M b T I 4 c y t I b m s y d E 5 x e j c z a V p 4 O V p 0 M 0 Z Q c E d q d T B h e U p K M n J Y N 3 F O T F N h d W Z Q R 3 d B Q U F B Q U E x R l d F W U h C Y k p V Y 2 l w d G Z T R U V 5 U 1 J v M 2 9 a V 3 p Q d T h v S m 9 3 Q U F J Q U J K U k V G V W 5 y d k d 4 R W 9 B W E V w R 0 N P W W t C R V B G e l p 5 O V V o a 2 5 T M z h I N 2 o r U U l F b U t p Z 3 d 0 Z F R 3 c T B o V T R i Z H R 4 U 0 p M a 1 B Q d m Y y b V d E T 3 N 2 U H o w Y 2 5 F d E w w O X Z z T D V I Q V V C M k U v L 0 x o Z X k x W n V L L 2 Z h a T M 3 Y X B P Z G Y r a 1 p K e V J u b l B Y W S t I Z G 8 x a 3 R W c T B a R 2 p 5 W m 8 5 c i 9 n N 0 x p R X h Y Y S s 4 T 2 N m N G U v R m J S Z T l 0 N j Q 3 R H h y R 2 k 5 O U 8 1 U T l P e n R X e F c v T z Z q e H V N Y k 5 1 L 1 Z 6 T z l X V m F p d W t t S 2 p 3 O V N 2 V H p 2 b D V 1 Y n J t W D k v c V p T V T B 0 M W t C d z h s N n V 0 W n l 5 d D l Y Z 0 F B Q U F B Q V l E N 0 d J Y 0 p 0 R m Y y b X R 5 U 2 x W b U Z j a 3 F l N D Z v c G U r d m p M S l N v c 0 x O V E J J M G 5 h d m Z l W T h W d j d B R 2 9 Q S X d S a k l D S X F Z Y z c 4 W C 9 Y T z l B V n E x Y U s r U W t J Q 2 x K U j h T b 2 V Q S k N r Z 3 d G Z F R K Z z h 0 O W R 5 Q m Z U d G 8 z Z m 8 5 Z W 1 m N m Z L M W N 1 M U 1 a S j d Q M T B U c 1 B L e l E w V U E v Z U 0 w N H Z 2 a n h E T T c 5 Y n F h W E x O N n R K b z F n b E p X Y 2 9 L V G x E Z C 8 5 K 2 x O N m M 5 a 0 9 w Y 3 h V V 0 Z 1 b y 9 y O D Z T M 2 U 1 U W N J a S 8 3 c j l 6 V E x u S E x p U T h M R m p q U n Z m V j d I b H I 5 T n J i Y 3 p W c n p t b 0 Z C L 2 x y L z h F R U R l c l h V U V V G a m 5 M S E 1 m Y n I z V W J U U G x x Z 0 5 i L 3 M w a D M z d n l w d k h 5 L 2 R l L 3 R W N n R p K 2 l m c j N i Y T h X e m V P M C 8 w Q 0 N I b m o 4 S G J W b 1 Z r L z U 5 Z 0 l k U H B L c 2 0 y O F l w a y s r V 0 Z y c H o v b W h l N j d X b 2 N O S j J y c j l v R z Y r O H o 5 c T J q a E c 0 V 0 Z C U 2 t q S z B O R m p L Z X J k b z d X d X Y z W n d w Y z h M Q U F B Q U F B R E 1 S U 2 N Z M 0 Z a a 2 l Y R 0 l 0 Y m t U T E R J O F d I M T d 0 V F g y N S 8 z N H E 0 b l Z B T G h V a k R Y Q n l N Q l F D W k 9 1 S G F q V 0 x S d m 9 l R U s 2 T m 0 4 O U t J Z k R x Z k Z q K 2 1 u Y T Z 3 K 3 F l Y k 8 0 V X M 4 Z E 5 i S 0 h w a 3 k 2 V E p F U k l Z c m Z j M H h C Z 2 I 3 R 1 k x Y 0 0 3 N j d u L y 8 0 N 2 R l c l F W R G s 1 K 2 R x e j c 1 a G l Z O E w x N z J k d j A 0 Q i t I Y 3 B j M T J L e G F G R C 9 q Z 2 9 N O U Z Q d j d x M 1 B l Y X d p N 3 J 2 e k t 0 M T Y 0 M 0 R G e G 9 R c k 1 T b E R H U m x a b W 5 6 Z E V Q M 3 A w W W 5 u Z k U z a l J q R j Y 2 d k Z K Y X R 3 b 1 J r Z V B w e W d 6 O D R 5 e H R w b k 5 a d F d M L z V p c U s 0 W j N W M U N R d n c 0 Z F N a T E 5 a d F Z U a j A v U 1 Z T T j d u Z k 9 j N X h N V k Z h S T M v M 3 V Q S m 8 0 Z n B L a k l F Q j A 4 b k t R d D J 3 L 0 t 5 O H V t e V J N R z Y 0 b U h K b F R w d k F B Q U F B Q U F 3 R n l X d 3 B 4 c 2 J z Z k J M W D N 6 M 1 F x O S 9 j R j h T Z E k x W S 9 y c i 9 q c 3 U v Q n Z u b n V x W D l i d j E 1 R D g v a 2 l U N S t m c G 8 1 c 2 R Q e X M v U H g r U 3 F B R l N u a E 1 S M F R i b j l K Z j N w a 2 V z M F l s a D N z O H N C Q U F B Q U F B Q U F h a j A 2 d 2 V D M l N u Y U N w V 1 Z r b W x q S n B k Z T d S M n R G b k Y w R E x U Y 3 Z Y N H V X Y l R h N U l n R F Z y V 2 d j S W t 1 Q 0 F R Q U F B Q U F B Q U R X R E V B e H V x e W d V a 3 F T M H R O b z d E b E Z 5 M 1 J 3 Z k 4 2 c V B z Z i 9 k O T J 0 T X J B Y k F w V 0 M x d X I 1 e W 5 R N m 5 5 W l V B Q U F B Q U F B Q U F k U U 1 o R 0 5 4 V 1 Z F U 0 p F Q 3 k 5 Z G 5 l Q 1 N k T G 9 r Y j J N V H B H R F I 1 S z B a O T l 4 a 3 l z Q 1 V K M n M x c k 9 k W U x T Q 0 F R Q U F B Q U F B Q U R X Q 0 V B e H V L N k x F T 0 1 T V X R G T W 1 W b E l 6 S X N P R D F h O T N X M k 4 v M 2 8 v c l R L d 0 d R S F d 6 R 3 V N U U N j R U F B Q U F B Q U F D Q W 1 r Q U l C c m N W R U 9 B c l A x O G Z T W k x E N F Z S V 1 Z v N 0 p G V j E 2 W T Y 4 b 0 h v b T R a T m t X N W V i b W 0 x Z 0 5 n T 3 B V M 0 F u R 0 9 F U U F B Q U F B Q U F D Z 0 p o Q 0 N 3 Y T F G M X J H U m l M M j Z 0 M U p z Z E p n a 0 t U Y 3 Z Y M H Q r M 2 1 K e V J R Q 3 F D M n V D Q V F B Q U F B Q U F B R F d M R U F 4 d U x U S 2 l l Q 1 J p V 3 N a c E V 5 d X B H U m F M U m F O S D l q T D J H W W t J M U I 1 R 0 p 4 a m p F Q U V B Q U F B Q U F J Q W F R U W d H d H h Z W l h y Y z Z 3 U 1 J w M U l p Z X N w e G R P M m p Q d n V N N m N E a l I 1 S W 9 B V k F l a k U 2 e V F U a k F B Q U F B Q U F B Q 2 d K a E N D d 2 E x R m x P b 0 V 5 e k t 4 a 3 B v V E d S N n M v b j N h R 2 Z 2 Z m Z i L 1 d 4 R 2 9 B V k p l a V R y Q k N K N T F n Q U F B Q U F B Q U F R R T B n Q k l O Y m k 0 b 0 l N c m J U N j h B N H h D S m p S d l k y d G h j d j I 2 e m M z S H d U c X d G U U h Z c E N N S l l F Q X d B Q U F B Q U F B R 2 9 H S V J q Y 1 d r U k U 4 V G p F M U x T N k 1 R N V J r b n A x Y j Z Y W T Z E Q k p V b T V l d n B Z d T M y S n l S U U F 1 b G p F T z B V a 0 t C Z 0 F B Q U F B Q U F O U U V R a k M 0 d G N q d z R u R 0 l k Y W t U e k d L e G F Q V E l Y c 2 I r Y k V Z a U F o N l B j W W d B Q U F B Q U F B Q k F 6 U 0 l F Z z F 1 T E x O R U p s b G F I U W p C S k d q V 2 l w e X d X M T A z e i 9 Z Y 1 N 0 S G 5 i Z n B N c k F u Q X g 2 Q V F E Q U F B Q U F B Q U F h a F l o R 0 5 4 Y V p I a H h D S m F V b k d G a U p U V X Z N a n h Z Q S 9 x M E 0 v Y S 8 r V z Z W a W R V Q X F B N F d p M F V P U W p B Q U F B Q U F B Q U N n U m h D Q 3 d h M E Z C d n J M W m 5 Q O V o r c H d P S l Y 5 S n R m a 2 l t c l d O V 1 A 2 R 2 R 0 c m Y 0 M V h R b U s 2 a W R V Q X V G a F d x M F Z P e G l F Q 0 F B Q U F B Q U F B T l l J U U R H N H Z K a n J N M k U 1 T H p 6 U 3 h r c H J Y d F Z N T H R X Z 2 F a K 3 g v T l h 1 R m l k V U F 1 R m c y b T A w T 2 g 4 U H N N Z 0 F B Q U F B Q U F J Q T Z n U k F N Y n E v a 1 N N V D B P c l l 1 b U N S T n V u Y V F z Z j N q M G 8 z S 3 p N b 3 h z U m 9 B R j h Q T H k 2 c U N B a n J C Q U F B Q U F B Q U F n S n B B Q 0 F h M 0 Z 4 a 1 J Z b X l u c G R l O U V H e m 9 3 T T Z L a W 5 S O U J u b D V k b j I v Y 0 o z S k Z R R 2 9 L c H Z O S m 9 l V F R q Q U F B Q U F B Q U F D Z 0 p o Q 0 N 3 Z T F G U m h S M 2 d 0 V z F j W W l T W k x O W k 5 X S G N B R 0 4 v N W 5 l c j V I Q T R U Y X d J U U Z Y W m J G Y i s v Z 0 l B Q U F B Q U F B Q T F o Q k F N Y n E 5 M E o x a V d p W l d Z W j h 6 S V B 2 T D M 5 N U V r W l p 6 S z B r O H J 0 N W h j R V l D c X N O a 3 N o R 0 F B Q U F B Q U F B Q k F E U 0 V F Z z l 1 T E R B O H l 0 d X R p S j V n a 0 J R V D R h T X p J U H N i K z E 3 T l d t b G d O Z 0 t y e X N 0 c m t L R 0 F j S W d B Q U F B Q U F B R k F U Q 0 1 I Z z l p T E N T N H h E e k t o N 2 E 0 S V Z t V E N 1 d j Z 4 V z E x L 1 o v W W N T d E h Y S F F a T X J B b E J a V n B 0 V k R r Z W g y V 1 V B Q U F B Q U F B Q U F k U U l o R 0 5 4 Z V Z J b H h p T 2 w x T 0 F T T G p n c l Y w Q U d k a l A w W m M x Y V p X Q T J B c X J E W m J I S T Q 2 Q V F E Q U F B Q U F B Q U F h Z 0 l o R 0 5 4 Z X l V N n c x R G 8 2 R H J I S X B B b U R q Z T F W Y T N j c U l U S G R 4 R 2 9 B V k p i T l p w V 2 p r R F h C Q U F B Q U F B Q U F n S n B B Q 0 F h M 0 Z 4 d 2 N J S n Z O O V o 5 c W J t N i t j b l B 6 V G E 3 S V B D M m J 4 Y W x M e C t i R y 9 v e T V k S U 1 C b n N U T H k 2 b 0 M x Z 1 F E Q U F B Q U F B Q U F h Z 1 F o R 0 R 4 Q 1 R I U 1 l z W j J j Z X R M R V N z e D M v Z m l C e H Z i O F J l d D E 1 a 3 p k R F F V Q l Q y T 3 p X Z V Z 3 M E F r R 0 F B Q U F B Q U F B M U F S Q 0 1 I a U U 2 T W h R W X p z M X J X N l B S T 3 p U c z Q w Y U 4 0 e V d K T 1 h s M l R W M z R T O G 1 W d 1 N n b 2 1 4 V 1 F q Q U F B Q U F B Q U F D Z 3 B o Q 0 N 3 U 0 5 F U l l Z W T I 2 b H B w M D J z e E h 3 V 2 k w W F h q U 3 Z 1 Q n B 2 e D N V c l o 3 W X h Y Q X p 5 Q n p X W l Z R U U V o R 0 F B Q U F B Q U F B R k F U Q 0 1 I Z 0 V V c U Z Z T 2 1 u V E t 6 R V B Z d 2 M x a z N o b 1 V H U 3 B Q U 0 0 w L 3 A r N F R x V E t 3 S l F F V j Q y b T V 4 M G d n R U F B Q U F B Q U F B M W d o Q U 1 I a U V x b 2 1 R b l d O M G V o e W h K M 3 Q 1 Z U d q Z T Z y N 0 g v M l l 4 b G R J T U J I c 0 R t W l Z X Q m c 3 K 3 J B Q U F B Q U F B Q V F F M G d C S U 5 I S 0 4 w S l J n Z 2 1 T Z V B I O U p P M 3 Q w M l N x e H R z L 3 F K Z l R h N E l 3 S V Y 0 Z W R s a 0 x 5 Z 3 d 1 d 3 d B Q U F B Q U F B Q 2 d U a U F F Z z B l S W l n d z F 0 d W t F Y 3 d r S j h 0 Z l l L L 3 N Z K z U 5 O C 9 a T W N q R m t E M 0 p x M 2 w w M E 8 x Z 1 F E Q U F B Q U F B Q U F h Z 1 F o R 0 R 4 Q 3 l V N n d s R F R X Q k N z e T V m c G g 4 d k h 4 b H V U c U J 2 d G g w W H F U S 3 d K d 1 B q Y W J U U V d F M V V D Z G R 1 U F V G e l Y 4 e k p N N m Z p S 3 Q w c S 9 k d W V 1 S W h v O T V V b m M v O V B v b H F L e n l y c n J 1 Y n h v K z V r b m w 1 T 1 N a W F F v Q U F B Q U F B T 1 V p Q k l O S G l B d 1 B O c m J U M D A r c n N M R F F 4 R 3 J j U j J o S W d N Y V B M d T R H K z J M R 0 1 y c k J B R G Z t N V d W V F F R R n J n Z 0 c x d 1 l H R E N U c D R L T k h z T X F v c 0 5 T M V R t N 2 N k T U x z T U F B Q U F B Q U F 1 S 1 V J d 2 V B U X Z M N X Z D d z R L T S 9 k U l V S a U l X b V R 4 a H F O R U 5 s c F J 5 V W d 1 W G J E Q z V J Z 0 R u N G 1 X e n l r R U l C b m k 4 O T Z Z d j B C M F B 2 S 1 l 0 M n c 2 Y V h V c V Z y R n U v U j V O d S 9 a Z G 1 6 M X R y Z G l r Q U F B Q U F B R n h T a E d E d 0 d D V k h J c W F t R T R J V k N R M E o w S V N 4 L 1 l 6 O V Q x a 2 J E S E J i T m k r Y k N w e U V Z S U N u e T h u T k 4 3 d U V p N U t U e S 9 o Q 0 F B Q U F B R U R k U U F n R 2 p 4 R V Z V U 0 l F W T E y d 1 V p W l B H Q 2 8 v d i t K d X N F V S 9 i V E s 1 S W d E b D h m S 3 l 5 V z R u c E F Z Q U F B Q U F B Q U J x Z 3 B m W k J R Q V Z G U l V W Y W 1 6 V E N W W m F V S 0 N m c m h z M 1 V K O S s v W k 1 r N m V N d m w y a m t z T z Z 5 V 2 k w b V Z 3 Y W d K R z h 2 b X h 3 T 0 9 z R U F k M 1 h t V E o 2 K y s z N n R s d j Y 4 U l N j U z A y V 3 p X Z F d v U V p T b V R C N m 1 m c j N i N n I z c E M v V G x 6 T 1 h H O D E 5 N 1 o 2 N W V l M m V 1 S k 9 t V k Y r N V V w d z V O S l V s M m U 0 R y s r W G F s R m k v Y n J C T U p h U W 9 L O U Z l L 1 B 1 M T A 1 K y t 1 S 1 B l N m M z L z R S V z k v T U Y r V E p 3 e l d 6 V G N N T y t l e D g 5 b X d h Y S s r W D d C Z U 8 r S V B L K 0 5 r b H Z 6 O W Z k V z V Z M V B k Z H Z O S U 5 X M F N L M G x h d D J H U C 9 2 e j B o O F p y V n F 6 Y X J 1 R m p u c F F r V F o w e V F s T W 1 Y M l k 4 Z H V S b 3 N y N m F 0 V U t i T n U 5 W F d z W n B C U V Q 0 c V d Y e k 9 O M D U 5 V X E x Y W x H L 3 p Q W F h y S X Z Y N T E 4 d j A v N k R D Z k x 4 O F Z h d m J x M T A 5 M j J q R l J r W l h P Y T V B Q U F B Q U F E V U Z E c k I 0 R E Z L Z D R J U m d 2 M 1 d 4 U E d E U 2 5 l R E x h T W J E S E E z T n B 0 V k J h d 0 p C c m l s T T J m e W R O K 2 p i M m 5 h U n d 0 M T Z u U z J P b m R z c W 9 Z T m 9 u V G d V S k s y N 3 p n a 1 N X c l V N R m 8 5 d T d k U 1 R M V H J G M 0 1 h T j R w U n o r N n Q x T E 4 3 S 3 d V S C t V d V M 4 d k x z Z X V J d j A v W C t 4 e i 9 x N k x G V X R X a G V Y e E V S d 1 Z x d 2 F J T W U v K 3 N I c 3 B j V G h L O V l 2 V U 8 1 d W Z s Y X Z t c j d l W S t k e T R G R E N Y c m l y O U 8 x W X M w T 1 J V V 0 d x R 2 Y z V m d y M D k 5 W H F 0 Y n Y w N E J Q d k t p W E Y x V U V m R m h L b 2 5 0 M W J x V V h 6 T 0 V s U 2 V G a V F V W C 8 5 d U F q a m Z F d C 8 z c U k 3 S G 5 o T k N 4 W n R V S j Y 5 U U 8 z Y k 5 s W k l j S U E y Y m R t d n Z m d U 9 s N 2 4 r d 2 l V Y j l k Z C 9 m c U o 4 d T E y T k d r W X B P e n R Y U z V k d j B S U C 8 5 d 0 g v N W d F Q U F B Q U F U R V V u R 0 R 4 R 2 R H U 0 p U c k M w M H l a V z R w N k N B d j A w N l p y Q i t 1 a U x K W k t r e j c 1 Z X F o R k R 1 O U V O Q n J n U k x 5 O G J O N F F C T n p W L z B Y b 2 R P W n F z T H A y Y T Y 0 V i 9 U S l c z d D A y U 2 x K b D V S b 2 x K R 1 p L a 0 s w Z j A w S l V q Z X V q V n Q r Y m 9 1 K y 9 Y N n V y U m Z U U y t 4 T H F j a 3 Z U a H A 0 d T B k Y 2 R C T l c 0 V W 8 r Z W V 2 a 1 Z 4 O V Z 6 a D B 1 R W p T Z n J y T T U 4 c V B i M 3 N 6 e k M z M 1 R K U 1 l X R k J H a l d p e D N t U G 5 W T 2 h k U F Z W Z l h Y e j V N c 1 V I d T d x d k x M Y k h m c k x Q e i 9 X K 2 8 x N z l k M F B h M 1 g 3 c l Z l b 2 R h c 0 d l d U V m V S 9 Y e n l t M z Z 4 N y s r V U 1 j T 1 R m V z N Q O T l Z N m x S N z k 1 M 1 F 2 L z c 3 a l p 6 T 1 F 0 M T c r M m h k T T I 2 Q T h i U E V r Y V B K e X N z c k t I U D U 2 W j h 1 M W 4 r Z X U w M W R P a l d Y S k 8 z W W R W a V B Q a m x O a H c 0 b j Z k Y 0 5 l O V N 2 V D d z T H Z 3 Y 0 F B Q U F B Q U M 0 Q k 9 z S G d N Y U p L a k 5 O S l R X Z E 5 z U E p N d k h x U U F n U D h K R W 5 I R T l L M V p Q b G 1 r e X N D V U p L W H p T c U h n e l h C Q U h k V T F H W G V 0 b l V E S X d D V H B K Q 1 F B T F Z 1 M W F C Q z V 6 a H p K a z l 6 N X E r V E p E M z Z 3 R F Z H Q U N a S l R S c k g 2 b y t Q V E N 6 M 2 R X M W F O O V N U a j E y d m J s M W F u U G Z Z d V R S d k Z x Y 0 g 3 e G x u Q k d D U z V P M X Q w e l Z q W E F G Z C 9 K N W p G Y X B m a 2 o 3 O G Z M R W N E c W N t W H p k W U U 4 W V B M U F h M T k k w Y n h h a F Z 5 N 0 t q R U N k Y 1 B j Q U l 3 Q 1 N w U T d z b U d q e W d r e V J w U i 9 5 U k N s O G J B Q U F B Q U l E c V J n Z 0 d q O E U 0 e E F 2 e j k v Z l I 5 Z G N N T X Z Z L y 9 H e X h u R T V 1 d U F Q d X d 1 Y m x 1 c k Z P R U F h N G 4 3 Y X R H M H F T N X M 1 Z n B 5 W E x O c 3 Z w T E t 6 M E 9 i Y n Z P c X p j M 0 h 3 M W E x c F B I Z H M z S 2 Z O N G g 3 Y U 5 G U m p v Z j l H M W 5 r O W 0 1 a G 5 0 M 0 h W R W k z N 2 F w T F h y Z D B 1 U 1 R t Z W R x Z E J y O C 9 M c 1 d y O X h y e V R w d X F z S F Z Q a W F n L 3 E x T D N P c 1 J U U F h 5 T V Z U c D d J c m Z C N E F B Q U F B Q U t v Y j R 4 R G h N Y U l p Q 2 N F c V l z T F l B W m 8 1 W j V V e V Q 1 O V J Z b k t H d n Z 0 a H J h N F o w O S 9 z c 2 d E S U 5 R N V J r d X o y Q X R s c 1 B p W l h B N k N r U W Y w N z Z v c k x 1 M n Z o N G 8 x N j d x V 3 Y 5 Y 0 V u a X p S d W R G K 0 5 I Z F Z i Q V F H K 0 Z U c k h p W V E w U 1 Z L R C t w S G 5 m R T V J c 0 w r e X M z T 3 F w Z V l p V G 1 l a H Z w d T N S d C 8 v d U Y 0 S E R 5 V 1 c r M 2 h G S k N h b H E 2 R E F v Y W p J R U l X R k J W W D Q r a k h S W V d X T 2 h Z W U V T S k l L e W x r R E R R Q U F B Q U N B b W t J S U J v O F J H T 2 d 2 U D E 4 Z j V l Y m x L e m N 2 W D l u W k 9 a Z j h 0 N m s 5 a 2 I r L 2 p 5 W m R P M W p 2 Z m J S Q W t 2 V F J G M H M w N n Z L Z T h 2 U G p o a n R n T m 0 5 d j E 5 Z X V n d z V O N E t K c z J Y W l F X N 1 l k M E 9 a d E I 0 e G o r L 1 l u S 1 B 0 T X J p V H A z a n V 1 M G 9 S S 2 R E S k p r d F Z x M F J N U F h h Z l J J M 3 Z w b T I 5 W G F Q V X Y 4 W H A z K 2 5 6 T i t H N m x u d n U v V z h z Z E E v a G I r W G J Y Z W x s K 1 B 1 Z i t 6 b l Z j Z 2 x E b z F i Z S s w O X o 1 N j F R L 0 x s S l R w N H h R N j V Z T l Z D O D J U R G s 1 K 2 J y M 2 t U Y 3 J m S j c 4 Z k Z k d F J Z R j l S W l c z L 3 F q R n d w c W t B Q U F B Q U F E e k V Z T E J v M F J G a H V q W W l W U k p y b T R 3 U X J E e V h Y T l Z Q M z A x Y T d r e V Q 1 L 1 I 2 Y X d j Z m Z i T k 1 0 M T I 4 M G l 6 e X d M c V B K K 3 p O N W J 6 O C t 6 R y t u M E F M a X d y T z F j T G w y e l V x a l U 3 d E d Y Y l F l T j Q 1 N D V O a m U w S l Z 4 Z D N Q V j l 4 Z V k 4 c V g 2 d G o r e W J x M k w 2 S m t w S X o 5 T X F i M z J u Z C t q M T Y 2 Y l d a Z X V k L 0 Q x e n d 0 Y U h C Z 1 p L a 2 h L V D B j a C s z M n g z V j N z M m V t c G F w d W Z Q W E t T U W t V R y s v Y 3 A 4 Q 0 E 0 d i 9 i Z G x T S W l T c 2 l J a X p h N H F s c E o 1 U 2 J t N C t 2 M E F E Q U F B Q U F Q Q j R o R 0 R 3 S 0 N W R H N K U z B U R F Z w S E d 0 e V J l N 0 o x O W R i T j A 0 Y 2 9 y Y y 9 t Q z l K K 3 V h N 2 x i c D J i S C t G V j J L M E V Z R H F W N 1 F t V 0 V F Q m 5 X Q k F S U z F j c 2 x F Z m Z i W k V T Y 2 t a Y X Q 2 M G 5 t N j V Z W m k 2 Z E c 2 a H J w M m F Y Z E x y e H N h R T Y 2 O V A z S 0 N 4 M S 8 5 Z C s v W W 5 5 R z R 2 T U x v N W J U Y l h z c n I 1 Z G 5 1 c D E 3 U n A x V U N T d E d 2 M 1 V a M U l T R l A 5 d U 5 K a k V S Z i 9 0 S 2 x L Y T Q y Z F Q 5 S F B S W T B i U n B V S 3 d D U n A 0 N W I 5 N W I 3 R 1 p q c 2 J 5 T 2 V Y c m o 4 e U 1 s Z 0 5 H M F R y M l B F V S 9 i a G t v O F p k M W J k Y W F 3 V U F B Q U F B b 0 t a W n p T N E F x S X l v a U Z C a m 0 z W E J 6 b S 8 4 N k g 2 S 1 B i d E d o O T F l b 0 d t Z k x E U z V J Z 0 J l W j I 4 O H M w W U 9 j R 0 Z a M m J s N j V N L 3 Y 2 Y 1 d Y W n l n M k p s V C 9 l Z j R P d m Z m N m c 3 c j F w c 3 N 2 U 1 F D M l p O b G 1 I V H F j V k 9 y W S 9 v T U p r c V N 3 c 0 N B a k F K T 2 t x R W p Y e n l O Y m R 4 d z J q a m 1 k a F d y Y U p G W n Q y e l N T M C t u V X Y v O D N T N W 1 a W j R 6 S D Q z Y 2 Y x Y n N m T G p R Q 3 R K T G k 5 e H p U T X k 5 O H F Z M m I 5 N T M z V 0 h t a U l s e m R X L 3 N P S k 9 q b 3 N S V G o r S z h i O X V x Y m I x Z V c v N X F 6 N j Z 6 d T J Y Z G N 1 Y m 4 1 U n Y y U 2 R O U D F R e V Z K N z B 4 Z m 9 C V 3 J 0 c G Q 2 M 2 E 3 N G 8 5 c T U 2 O G g 1 N n d F Q U F B Q U F 3 S j N R Q 1 F h U E V o V V p i R 3 l u c G h P Q 2 5 Z K z N 0 N W Z 1 K 3 Q w b y 9 l U G Z Y M G h 5 L 1 N i O T V H d U d x R k h E S 0 p N c k E r b 3 V M e S 9 Y e m U 5 T H N T W V F V T n U 4 K 2 U 0 O G J k b D J V R T g 4 Z E o y d X V M e j d K Y i 9 l M W g y S D l O e E x Y N n R K N H h q R n h v U X B L e X R Y O F h 1 T 1 N w T H V 1 U F d L V X M v d D E 3 d U 5 w b j I w U U d 0 K z J h V T c 3 b j l W M 2 o 1 Z X V 2 Z j J x O V N 4 Z l J N O W V 2 O T R Q Z l N u O T d S M S s w S G Q 4 U H N Y M W J w R k E 1 M 0 p 6 Z F c r L 1 F t N m J 2 e E F y V m k x W F V r c E o w d W Q 3 N E 9 Q Z j l T R 3 p m d D A r R 2 l 5 M 2 5 2 O X d Y T W V L M C t E K 2 x I c T J y b U Z O b S 9 k c n p z Z m Z G M 3 Q y e l p X W m 1 h M k R o N U 8 w d V R y Q n V 1 T G I z N H U 4 N X F X e m V N V U d 4 T 3 V w T 1 F N L 2 U 3 d W w x V S 9 M b E o 5 Z X J i U n B B b U R O S E o 0 T j h Y d k 9 h c n Z 2 b C t y d n o z L 3 V X S m p 3 a F V Y R z Y 3 R T V B d 2 x K b V h v a V l l d V U v d D J q U y 8 y N H d Z Q U F B Q U F v R W J R Q 1 F h U F V 2 U 2 J 5 N U t V b W 5 i S 3 h F b z h 3 N U N C b m R T d W R T T k p V b U Z o b 2 Q 2 Y S 9 y M 0 p G U U Y x V z F F S E N P T V F n Z k 9 i K 2 Q w c U x W e X l V Z m Z l Y 1 Z X T k J H Q 1 N O R 3 h 3 W i 9 Y c D F V Y W 5 z M 0 s w Y W N 0 K 3 B h V m x h a 0 M v R G 5 y d D M z Z n J 5 a E d s M X h o c j N D a E d U e j A r U 1 k w Y n h l a m 8 4 U l J s W n A 1 U l N M Q n J u Z E x t e m V M M H h u L 3 U w W k F C b m V U d D d h V m R l N D d L N l N q V X c v Z U 4 x e j I z a n k 3 M z J n U D Z 0 W m V m b j Q 4 R z l t d C 8 z b V B s c 1 Z n c 2 V 2 c F B O M m p j V l g w V k Z o c W d u Z k Z I W l B P e T Z t O V A z c V R o U T d x V S t 4 b 3 Z M N X Y r K 1 p j c D Z 0 a S t p V T V u N W V q U W t T U k Z S e G Y v a l B Y Z 1 B l U D A 5 S j l 1 V k 5 m T 0 x a U 1 Z u Y U 9 k d T Q v S 3 k 4 d W 1 D V m N Q V U 0 5 d X J T c j B l U U l B Q U F B Q T R B N H N o V G 5 a M W J z d 0 F Y Q U p y V n l 6 U T A v L z Z 6 T k p V c j l l Y m Z Y T V g y N H h 1 U 0 w z d C 9 m Q U N k M z k 4 T 3 Z H L 2 l 2 U D M 2 V k 8 3 W n V Z V 0 J G U W Q 2 M W F z M V A v O S t 5 b m V 1 Z C 9 E N m h s a X p p e n l 3 S G N V b F o y c n E 2 Z T l B L z E 3 O U 5 P L y 9 6 c n p X Y V h B d 0 F B Q U F B Q V B C a W R Z U E F v c F R y Q k d J Z F l J Y T J h M T l m b 0 V U M k 4 v V G V u e l R P e E d x Q n U 4 L 0 p p V F R E Z 1 F s Y X Q y U 2 x K d X Z X b X k w M n V C Q U F B Q U F B Q W V E c E N N S G l V c U l o U V l 6 c z F q U k N z b 2 0 2 N z V R b 0 Z C U G h J a 3 Z i c 1 A 2 N m x L N 2 F Z W E J G U U 4 3 R W 1 H S E J o K y 9 Z Z l Y y Q 0 F y M W 8 y c D F z U 0 F B Q U F B Q U J j S E V J d 2 V K V E l 5 R 0 J q T y t O a 2 x n b 0 t 1 S k Z j R V d F a G d a c H k v W E J q L y 8 y U G Y 1 V G R Y b U J p U l V E Z F p D d n F C T 1 B m T H V D Y z l o M U 1 V Q X N D T U F B Q U F B Q U F V Q T B J d 2 V C U k x C Y U x J a U 9 L Z z d D M G p O T W 1 W d U 5 a S m 9 6 d H I 5 a m 9 N R W x T W W 5 L R 3 Z 2 c D J o Y 2 t W Q V h X U G w 0 M X h p Q U F B Q U F B Q U F F Q k 5 J U V N E e D R t S 1 p D U m l W W G g 1 M l h U Z k h X T 0 0 v V S s v W H F y a z F G T W 1 W Z 1 R V U F Y 2 M n M r T V F D d 3 B O c m d R Q U F B Q U F B Q U N v L 1 F q Q j R I R 2 l J a 0 9 N N 2 R R M F F w e k t H T k N u d l R w M 2 F D c E p z d H N k Z X Z Q O T c w M n V D S 2 h i R 0 l j S U F B Q U F B Q U F B M U J 4 Q 0 1 I a W N x S W l T S V J p Z F l K W D E w T j N q W m J W Y U p F a 3 J W b S 9 Y c H E w S F R L N E l x R H U 4 Q 2 N H Q U N 3 b 0 s 5 R m Q y Z H A 3 W l p R Q U F B Q U F B Z 0 Z x Q U V B d 2 V w M V F u V 0 R v a F d H V T F h U n l q c T Y 3 b 2 J l e i 8 1 L 1 Z a M 0 p B S G F v a V h s K 3 R y M T R 3 M X d m T H k 3 S m 8 x W j d X M j d 6 e X M z T n o 4 Y 3 o 0 d k 5 T M V R N M m V 2 M U 1 6 W k s 3 V n B 5 L z R h c k J C d 2 F k a z h U d n N Q S n B o Z E J n Q U F B Q U F B c U F V S X d l Q n h v a U p Z R S t 4 a T N U W m x w S 0 t q W E o 5 a l F s S z Z a c z F k W l h K R l F O M W d z N 2 s 2 d 1 J 3 b W h H R H J O K z d W R y s v T z B 4 K 2 V l R W R 2 Z n p E Z k 9 K N l Z s Y U 8 z c D g x W F J z W n B T V k p D W X J y Z W 5 Q Y U Q z c H o y Z z V h d D N D Y k o x Y m 4 y N G l z e m R Q a E l j b z N Y T F V s V G J u O U p 3 O G M 4 c W V G a m 5 0 V F h z N W F i V W d O c V R y M 1 l D R W 5 T d m d N R V l R Q U F B Q U F B N E 9 J U W d z S G p S R W N W Z D R L b H B M S W 1 X R l V F Q i 9 u c m t m d X V N Z m F u Z j c 2 R V F C R 2 9 B V V V o V 0 V H Q n M 4 Y X Z 2 W E x 0 R G 1 O N 2 N Q O E 9 r c V N r N U F 4 T n Z m Y 1 Z m V E 4 3 a F o 3 N j V 5 Z k t 6 N 2 V Y K z l x U F B s K 2 l o W X M z N n E 0 L 3 Z L Y j V Q N j Z 2 Y 2 c z S G p x Z G 8 4 Y k p O V l g 1 O W J j U m 5 V b F p z Y k x n a 0 t U R T V 3 K 1 J L Q U F B Q U F B Q 0 F w e U 1 F Z z h j c D Z t Q 1 N w R 1 J D c 0 N y c j N i M j F C d l p 0 T D B u S 3 o 3 Z n J 4 V m R u b U Z 3 U l V Q d l p y S z Z 2 W F l l a l p r T X d w O U 9 w d G I v d U 5 2 Y i 8 r S C 9 U T l d M Y 1 U z c m x 6 Z S 9 V d F Z O e l N k T H V Q Y 2 Y w O G h 1 e n k 3 e j I x d z E 3 O W N V M 1 A w d V N 2 T H k 4 M U w 1 d G 8 w c G Y v O W N O Z T N Y T G 5 m L 1 J y W G U 5 c k U r K 1 d G Y k Z k M U c 3 O E p t Y 1 c 5 Z E 9 6 U 1 J K K y 9 l Z k 1 M a 1 N B Q U F B Q U F E Z z Z R a k I 0 S E h p e m 8 1 S m t s e W R Z S V d G a F N a V z Q 5 b i t j U G Z W O H Z I e G x p U n Q y T H h Q a S t o R 0 F D N H B t O D B p U 1 h J N G F 6 W U V X N 1 p 5 b X p J e n p 4 a j d U b W V o O G I 5 S E g 3 a E d E Z X B I e W 1 L e E t E U T R T T T d m M U h i c W R K W j h m Y j F s c 1 Z q M D F P T 1 Q x S 1 J 4 Y k t X d m Y r U m 9 r b z Z m U 0 x 2 b z k x R 2 I 4 S m 1 j W D J 4 M E d K M W d B Q U F B Q U F E Z 2 9 u b V p Y U U J R V 1 R h Y l Z T R W h n Y 3 J N e k p i V D Z W U j Z S c F l p S T R M T k x z c 2 p S W V F I N j d Z c E k v V F d C e j l J a 3 Q 1 O G I 1 N z Y 5 R 2 l q a 0 9 B Q W t 5 c 0 R h a W N 2 c j Z K e G l E V z N K b G h o W W F F K y 9 Y S 1 p j Z j A v U F R w U j N s N n V y L y 9 3 O E N E W m J G W T l m T j k 0 N W V Y W j F i R j l F K z N j Z m R S N H J k M W V v T D Q 5 M i t x L 3 o w V n J S L 3 d S Z G U 3 U X R N Y n F S d D B X R 3 h 1 b X h D U k N N Q U F B Q U F B Q W N I R U l 3 Z U N S W X F K Q 2 x K b V p M V W x L U 1 Q x S k N I W V J y a D N i W H d z V 2 I 5 R E J J M G 5 L e k 1 y U m E r L 0 8 x V k 9 Q V G p L N 0 x L Q l d z d G 5 P a m t P c 3 d V N n c 1 U 3 U z N i 9 D U k p F b F N s M D d O V k w 5 R U 4 y M k Q r c E d h T V h 1 V n B u M j B z T n p Y T G x 5 O F V R c 1 h i e l Q y U C 9 s e X F i N z k v Q y 9 H Z m x a V 2 p 1 Y j g 4 S X V X c j l x d X B K U 1 R 5 c 2 5 K V j B S W W t O c T J i c V J I S D d 4 R 2 0 3 W W U w T l B Q Z m x y c W 5 N Z U 9 w M m o 0 b U N j b F N m Z m V Q b G 9 U e G c 4 M E h s d T V a c W R t e m w 2 b H Z R Z G N Z L 0 E 2 d E d 1 c 2 U y K y 8 2 c n p 2 N 2 J W M z U 2 c X d z R k I v d U h 1 Y 0 J n M 2 9 l T j d q S D M y M l d C O S 9 z V l N T M U x 4 W l B i M 3 p 2 d 2 M w Y z g 1 S 2 Z i O W d 2 U k t U T W h R V E h h b 0 p W d y 9 R M V Z m M W x j U G g x R m N 6 b D J 2 a G t v M U t T c z V R Y U V p Z 1 J n e n J w c W x U U m h o L 2 p n Y 1 B K Z X I y K z E 4 M T Z 2 b j Q z V W Z W b 0 g 2 a 3 N m L 1 h a e j d S N n J X N 0 p F b W p S d m J V W X c 5 Z X E 1 V n J k b G J x T T F t e k x s N 2 Z 6 b D J 0 M 1 h 1 U E t 5 O H Z Y N 0 V 4 N F J y V X Y 0 T n V 1 R z Z 3 Q W d Q O W p U K 2 5 G M T h w S G 1 u N z h I M 2 p O V 1 p V Y j J Q L 3 o z L z d V T 3 Z X N 3 p I Z T k 5 d X Y z R y s 4 Q j N m V n R W T n o 0 O D h L Q U F B Q U F B Q 2 d x Z 2 p C N E p H a W 8 4 S z A 3 M E N D S k N r N T V a V G F 0 c T c 4 R 2 p W d 3 N W c X Q r d E 1 q M S t 1 Z V I 5 N l E w K 2 5 V M H V W Y m R P W H d I d X J S d G F Y W n B R R z F q a E d D T 1 d w d W p P d V J Z e W 5 H O W 9 a T i s 3 U m g w e j V q L y s 5 U F R h b n l l W k 5 U V H V u Q n g 5 O V d 5 b S 9 X W m t 4 S 0 9 h b W t s S k 8 2 N S 9 i U m x U c m Z 4 N T h 2 M F V l Z k x 5 b D F i U D N H d l h y c 0 w r L 0 w 2 U 3 o v O D N y d D N i b E t U e j h 0 U 1 h y a n Z l K 0 5 z T 3 R j e D B z c G x Q N 3 h 3 a G R h c 1 d x N 2 N l a j R p V F M 5 K 3 R Z Y z J h e F c v Y k p o d H h G Z 1 N W S n F X c W E r K 0 9 a b j J l M k 9 T c i s z c W 5 y a j N Y b W F O V 2 Q x c V d Q S G p x Z n F p M j k r M X N v M U 8 v W H F p M 2 N x S k N S U U k 0 Z D M w L 2 N M M W 1 s S C 9 C R k o w a G N 6 Z n R h b 2 t U M W x z M W t W d i t l W U V Z Q l p y U l k 5 O X N D M W J o K 0 F B U U F B Q U F B Q V Z C Z n V n c 0 F q e F V T R k d 0 c 3 B x U 2 R O c k t S M m F O a 3 N U a m R l T j h U W W Y v R i 9 N N V N U a z I 5 a V J V R H R W R F F P M F Z H R D R 4 Q z d k M j F S N G V l T 0 h k M U h 0 O X d 3 c k 1 6 L 1 N u W T N G Z m 5 r e T Z W R 0 F C W V d G c V R m M 3 p K U 0 Q 5 N H p U a F B I R D F K c 2 R K Z 2 t x V 0 g 5 U 0 U w Y 1 A w a G R P e l U z W G h j Y 0 h L Q 0 o 0 d 2 R w N H Z o Q m F 0 V 3 F n U 1 J w O D d Z R H B R S 3 d 3 R U I v O W V 2 Z F Z t M W J O M V I 2 K 2 1 t Z F B K b F Z i c j F G M T V H a z J K a X d D e D R 2 N m N D a F J L M W F z M E 8 5 Z X J S U 3 V 6 Y W x m N U h p Z j I v T j B l c T F 1 O V N x U l g z M T d 0 R m F G b 3 Z G Z U d 6 Z W d u W E t 5 N 0 9 Y Z T g 2 S 3 F P a G 5 N b S 8 r T 2 l N Q T g v Y T I 2 W W F K U S 9 U U X Z W Z X I 5 Z G 5 I a n g 1 T D B a d l R Y S 0 5 z T F J h T E h y e m 5 h b G 1 0 c m p v V G t 6 S z A r S 2 Z O a 2 x 6 Z G I w V 3 V I V G R B Y l Z v M 3 J I T H R B Q U F B Q U F B Q W 5 v W k 9 N S G l r N k t q a W 0 1 c k p x W m t t V m x K N z N E S j V 1 R m F z M m E 3 R F I x T 1 V t c D Z w Y V o 4 c z F B T j N q a l c 3 T E t C V 3 N W c U x P c 0 Z x T G d S c j A 2 c W h P b l Z v c W 9 m d k c 2 L 2 Y z L 3 V L S k d u T X F O N m F j d j F s Q 2 c w T j B O R V N u V 0 p Y a i s 2 a m t P Q k F 6 V i s w W H B M V X F r V j k 5 Z W 5 W U n J 2 M 0 h k Z n h F M m 1 s e m 5 2 N F N M S 3 h m Z V h 3 N 3 J y c C t x S E c v c D I v d j F K U 2 9 h S 2 p R M 1 g z N 2 F N M G M v W k t i Z D U y U U p J V U d o S 2 9 1 M j h m V m V w Y 1 g 4 N z Q y Z G l P a U F q V 2 E v K y t X L 1 Z p d 3 l W S m 4 z K z l U T z k v L 0 d P N T c r M X Z m N z V K c y t h d W t 0 V m k w V F Z q Q j F 6 d y t H O D l j d j g x R 2 p X e X B 5 V H B t U m U r M U U 4 c n R r c V N u R T Z u a G c 3 c X J M O D h N V W t X a T B Y Z n p s b X Q x O S t k S j B u S 3 p j M 1 h v Y 0 5 K V l E 2 V G 1 q Y U p 2 Z U J u V W x E Z z B J Z W Z G N G R Y a n o 1 d 2 p V W U 0 2 e T V K R 2 p L d 2 t 5 W l B m V U Y 1 Z V h Z d F d i W k Z E O X c x V m 9 H Q m Z t c l p J a z V q U i 9 Y U m Q 5 K 3 Z s U 1 I 5 L 3 M w e U 5 X a 1 V y W F V i W E Y x Z z l X T E R O W F h L N V Z X c T J R e U p 5 Y X d I Q m d B Q U F B Q U F M a D Z k W V B C S U 1 W R W h 4 d l p 2 U j N H a G F t d z J x N T U 4 Z E x K e G s z N z I 5 M n U w W m Z 0 Q m s 2 c 0 N h a C t y M V N x S G 8 r Y l d C U F B 5 c 3 V u N X Y 5 M n F t T 2 p p R G x w L 1 g x O U Z S N G Z L e D h l N 3 p Q T V R r O U 0 x L 2 R O R m 1 2 N 3 B J c T N m d F B l Y z V 5 M E t x U 1 J w M X R 3 M S t 2 a n p K V X B P Y 2 Y x N 2 J M V m F q S D l M T H F T Z 3 d L S E 5 X N H Y v c m J s M j N J Q l M 1 N T U 4 M 1 J B R k J 3 Z V U r O X F v c U J E Z E 9 Y V 1 V i d i 9 k b F l x T U R M N 2 c 4 W k l D Q S 8 x M X h l V T l q U D F C Q X p x V W V u e n l k W U 9 O R H J D a G d 6 d V Z l d X p V N l R N V m V t O V Z 0 W H Z 2 T V d W a 3 V M c m Z m S H k 4 M W F a V l F 4 M C 9 r Y W J q S j l K M E 9 p d E h N V 2 M 3 M 1 p 4 T 3 A v W W Z U R E J l O S 9 1 Y l J 5 Z z B O R k N T Y T J 6 a X N 5 O T l i V H o y e V A z a j V l Z m 5 j M G 5 y c m c 1 W j J i b G F 0 W G F u Z m x 5 e V N m M z d 0 R E 8 3 S E F B Q U F B Q U E 0 T 0 h v Q k l O S G l p N k s y S 3 N u Q U F B Z 0 F F b E V R V l F 4 R G p H W m N Z a l Z w b V d 6 T 0 4 w O G F a Z y s r c 0 x W Z 2 Z E T V M x L 3 F n O W N m V W 5 D U X Y 4 b V Z B Y l d I b D V k T k J S Z m 9 C R X R N e X R E K 2 d 3 b m F m e U R C N k J Z c T h 0 L 2 4 3 N m p V O W Q 3 L y t N Y 3 k 2 M H J O b X J 0 S 2 N 4 Z j h v d E R n Q U k w Z D N h Z l V Z M m Z P R k k 5 Q 1 B W O W 9 N d k d h Z 1 Z x K 2 F w d n N k b 2 Z 5 O C s z N j Z P e W F Y a j I 3 d D l K d E 4 0 O D B 4 d l p k U 0 d w Y X B 1 e j J B b U 8 v Z G N 1 N F V v O W J y U m J W a X d u V D Z X b 0 9 u c U t q U W 9 6 e G d a S 0 0 4 S 2 h J L 1 h y R l F W e F l h R k N w e H k 1 M W l I b X N S T m R k Z n I 1 Z F U r O T U 1 W n p Q e l R 5 Z F k y d 0 h C Z m 5 y e n Q 5 Z H F Y L y 9 i N l l r N l V T Q z Z 6 e k R o M 1 p W a j I 2 d E x y c X V p V G M v c j d 6 O H F v K 0 N 2 Q k N I d z Z u Y z N I e X B V U E w z O T l G O W Q 0 N j V a T m N D Q U F B Q U F B Q j F B N T F n O E V n e D B T W E h J U k t D V m F l Y k p n N V Z p N m F 1 b T l E c E d h Z j F 3 c 3 Z m b U Z 3 U l V M d l l i R l k 1 S E l Y b F B y W n E 3 V T c 5 M 3 p P Z j Z x Y m I v c T M v Z S t a V G Z m V D V F b T N a Z G x D S m l S a 3 F M Q 3 c 4 N S 9 w V z U y U F B k e W c z T j k 4 V k x w e F Z G R G J r N U p W Z C t 5 L z k 1 R 2 x q T 3 p L O C 9 D N H F 5 V F V x O F k z L z N L c y t 2 Z H F V V 2 p O c i 9 j Y T l l d U R 4 d H h X L z U x a k Y 2 a X N S Z 0 V t U 2 4 y L 1 o 0 Q z M z S X R i Z 0 9 w Z V N B V m o 1 a n h m L 2 l G V H k v V l Z H W W Z s L 3 p C Z F V Z S y 8 0 d U 1 6 Z m p 0 Y T A y Y 3 J X Z X Z S N G l w e k 9 L a F p U U X N Q N m t h N D N k W W 4 r N S t O d F U x a F l v R 1 N S Y 2 5 M e m x a a k 0 5 e n N B Q U F B Q U F M Z z R k S U x C S T B W S E Z u Z U N w Y V d m b H N Q a G x N M U d w b H N k Y k R h c m 5 u c D B r b T c v d z Z 0 e U 9 w M W F z e j V l Q z V k d T F C V m 4 x N k 1 C Y 0 h G c 0 5 x c 2 N 6 d E t k U l B z T 0 p P a k 4 5 K 1 p w e X p i W F d N Q 1 J 3 N 3 Z w a X N 0 N 3 F s N U 1 X S 2 5 S Z 0 Z V e G Z H Z 1 h 0 V 2 h S V D N h N 1 E v O T V k W l l r c V h m U D F o b z J w S X Q 4 d k w x M E l p R z k x U E 1 Q S F V v M H R o c z F p a n J 2 d V Z z M G o 5 T n p U O S t x M U x S T S 9 i a G t v e j c v N W 1 m b D V P U 3 B v T U N o R 2 Q r d T F G L y t P T G 5 N Y T V 5 L 2 V l O G h 2 e G w x Z V B o b 2 l q c T B h M k x z W j J m b k t E R 3 B k S T N 1 d 3 R 2 Y l Z t c i 8 x S 2 x z T m F n Z m F l e W 5 W b k J j N z I 4 L 2 s 0 a n c 0 c z R 6 U H o 4 Z n p m b n E v e X I w S F h m e V p K Y m V u U G F E c 1 I 4 V T V L K 3 N y Q n p 0 M l h 0 Y z N 5 L z h W V 0 5 I O W E 1 U V B l Z n k 4 Z 3 Q z W H R U c k t 5 b 3 J P M W M z V G 4 x Q m I 3 N D d U K y s r O W t D T l h C T U F B Q U F B Q U 5 S T 3 B B Y n d T R G F i V l J F U n h S M E t x V 2 1 z Q z F h Z G 1 q U 0 8 w Z T l 1 d k 5 6 W W Y v W H R P V X B t N 1 R X Z 1 d s a X R W a m x M a k 5 O Y n V I a W o 3 b n J 3 T l c z W m R s Q W p o M 2 Z U W i s 4 L 3 J q O C t Q R k Z k T 3 p X N z Z B Q k 1 r b H E x c k s 4 U m w z W F R a W U 9 L M T d W c T B q Q l d J e T d y c G d G O T I 1 Z D Z i b U Z o b 1 Z h d j I y M 3 N y M T R i T C 9 z N X V w S 0 9 s e G p a R n h V W m 9 o d X Z I N n J K R X d Z Y n g 5 S l B a a G 5 i Q V F G K 3 h u W k s 2 c W x T b 3 c x R F F 3 T V Z H M V A 4 U G 1 m T V h t a z h Y b G h Z c U h j L 1 h I a k 9 H a k l 5 V G 1 2 Y V J 3 c z E 3 Y 0 1 G e X N n N G Z j S G o x Z T I z W X h L W E x O O W l i R y 9 a Z G t C N z k 1 O D Q 1 M n Z Q O T V t M G I 5 d l k 2 R V R M e m M z W G 5 P L 1 h s b m w 5 Y m 0 2 K z B 0 T k x 2 N 2 M z M 3 Y x Z W 1 a b X U 4 L 1 R 2 M j A 3 W F h 6 d k l l T 3 o 5 a j M v V X F W U F p G W G x i c G d z S z l O T V Z 3 N 3 V Y V 3 U 4 T U F B Q U F B Q U N n S 3 V n R W c 4 Z U t p U W 8 x Y m d B b X A 1 N H F k U k 1 W R i s r R 0 N V T z B i a 0 8 4 d H U 4 N m 9 0 e T h m U D N q a G M v M T Z n d D N Y M 0 N F R 0 l E e n M x a 3 R S d W Z Q d 3 N V Y j l l S X J N O V M 4 Y V Q z O T g 2 O D N W M H Z v V l Z F Y k 4 r L 1 Q 4 b F h i M W J s V E 0 z W H I w a 0 t T d F B x W G V C M D d u b U k 4 W i 9 h O E 5 k c X g 2 N 0 R p N G l M V X J V c 0 x C U V l X Q n p m U C 9 Q d E x l W H Q 1 c V U r d k 5 v c U t D R k g 2 e V N 6 T m 5 m K 0 w 4 W G l y R n Z X T j d m c H h F Y 2 E y M 1 Y 2 Z 2 V 4 O T V T e T J h e D Z s d n p 6 Y T Z j a 1 F Q a l J y U l F 4 O S s 1 b H F M O F B D U l p F M j k 1 e F Y x Y U 5 k W X g w N m s 2 Z E R o c E h P K 2 g 2 Z W Y v V X c 3 N G 8 5 S W t y Y n Z P c U p Y e m 5 Z c W 5 l d D R k U X N L O G x m V E p y R k d q Y l B u c n R H K y 9 T Y 1 V G T 1 N 2 R F p 2 M m 5 2 Z T F G L 3 B N U m c 3 d n B n V 0 x O a 2 l T W G 4 5 M 2 5 0 Y X N p M W Z i M W c x b H N W c V V t S G h T Y T l m S D Y v N j d 4 b W p F W m Q w a 1 N l d l c 3 O U h T R W l I Y 0 x U Y 0 1 W N E 8 0 U 0 0 y W X Z W S 1 p t V 2 Q w K 3 Z R W n Z m d m h B a j M r a H d u V i 9 U R m N F a 0 d z U l F r Q U F B Q U F B S 2 9 C b l d E d 1 d O R l J 4 V 3 Z q c E 5 D b F Z P M n N W b 3 V l L 3 V O T k N q e m J y Y k J y e j F G O S t 2 V l B K b G N G Z U Q 2 c n p T S 0 h z M U F y M S s 0 M E F y Q 1 h Y N 2 l 6 U m d P d 1 h 6 Z n Q w W i t l L 2 x C S G o 2 V n E y T 0 F 1 Z X V u W j J 6 U m w w b E I 5 O X Z V e T R 6 a 2 h J Y T R 4 a F h 2 M 2 4 5 Q z Y 5 W H Q w e G Z C d S t 2 d V R O e G 1 Q R n h Z V 2 F z Z X V 3 L 3 J n N H g v M T R p c 3 p O T z N E Q l V w T n k 1 U W t O V 3 d R c F J z b k R q R 2 U y N m x E T X p W d l d z L 1 l Q N U d R c G h X c n R p c z d P M G V T T k d u Q 0 l M V n Q z Z E I 0 U E 9 O a 2 x s Y X U y Y W x E a D V Q V W 9 W M F R S V W N W a j h B d E t U R W x v M 2 c 3 S 2 V P Q 3 h 5 K 0 Z L W k 1 2 S z d X L 2 Z l Z G h y V j B Y c j R Z T m 9 0 V z l h O H R 6 d n U 1 Q 2 4 4 b D l k N H h S M n p h T m p N Y z N i T j Z u e j c 1 Z X B r K y 8 v R W 1 M b D I x U 1 Z s Y U 8 4 V m h P V H A 1 Z W Z 1 T m J Z M z l n L 3 c 1 c T F h S y t B Z 0 o 4 T m F s R W Q 5 N k N S U n V N Y 0 J B Q U F B Q U F B S 0 F 1 S U F T R H g 0 b 3 B j V k 9 V V V g y W F J r U j R z S j U 2 Y k p L e C 8 v R 1 h T N 2 l C Q 2 x 3 a 3 E 4 V 3 F 2 S H k 3 W H Z 6 d k R B V U c r T 3 F Q a j B 4 V V V J a 0 9 x M H N s S 2 Z t a 3 N Y M 2 9 j S k t 4 b G 1 K T 1 R w N 2 V u V D V m a i 8 5 b H V 2 T H o 3 W k t r Z n I z Y j Z 0 U D N I b F h m M 2 0 w b H V V Y n Y v Z X U v T S 9 U Z j E 3 K 1 Y z V j R n U 1 J w e l J X O T E 2 Z F J j N F d G Q j h 2 S 3 l L U 0 l p V 0 8 z Y k 5 0 W U R k N C 9 W T y 8 r N 1 g 2 R 2 h n Y 1 h 2 M l d y U j g z L z d u W V l P N n F 5 S W l H Q j V l O X N V V n k 5 Q 2 p S c k d T S k o 4 Z k x 6 M T B y T z N h Z k t F d 1 l x T k N a Z k 5 a b F Y w V k t n b W p o K 2 t G L z g 1 V l Y 1 Z X B k Z m V L b k x m N 1 d N V U h o Y W s 4 U E F n M 1 h Q N z Z B c 2 V 2 e F F 1 R z l S W l R 6 N T J 2 W m 8 z c l N j d k w 1 d k N 3 b 0 o w M V p X O T l N c S 8 3 c E N m b i 9 j N V g z Z W h 6 e V F n d 0 Z l d i 9 P c 0 8 z W G Z u R 0 x W c j A w Z 0 J B Y j d 5 O H J J c E 9 p c F V u V H M w M H d O M 2 o x W C 8 z d T M w L y t 6 Z G Q z e F Q 1 Z m Z B O F U r U 0 p 0 M E x P a G x 0 M l Z E M m t J M E N N a F V G e F k y a X F M a l h W d 1 V W Y 2 V F V 0 4 v N W N L Q W 9 J S 2 d y S V V n R k J o T E w z S 0 p U U m x n N 2 9 C c n J T c E J u M z k w Y 2 d i V 2 k 2 b 0 c y Z 2 5 Q Z n I 1 Z S t i M 3 Z 2 Y z V 6 b U p U Z W 9 2 N T U 3 b k F I d z N a e F d a V 2 J h L 2 d 5 c V Z p Z 2 5 q U 3 J h e k h Y T j l i d 0 p M O V J q N y 9 L c 2 x a W H F R W F l v S 0 N v c n c 5 b k o z Z F J o Q 0 N D R 0 V F R U l J S V l T N H p L b V V v a 0 x G M V V F S W N T R i t X N 0 t C c j J m O U J j Q 1 k 2 L 3 Z 3 N U V N M 3 V E a W k r d X Z M N y 8 5 a z R k S V l B Q U w 5 Z l p q N S t W T U V C d m h V Y 3 B V U X d w b T c 3 c C t P V 2 d O c G F h Z j U 1 d k 1 u Y W R r O H Z F N 1 c v Z X l y c F E 2 O X B Z W V A 2 V V p V W k N n L y 9 m S X Z o W V V H K y 9 I d V h W c 3 k 3 Z V c 3 O G Z E U V l i V X E v U G p U Y W 9 j S 3 N X d j Z k Z V R W b C s 2 c 2 s 1 a k Z s Z X Q v T D M 0 T H d D Z n Y x Y z V X b G t J S U l Z U V F R Z 2 d o a E x n e V N D V 1 l 1 R 3 l G T k N 6 W k R q R X o r M H d G S T h Y R m V 2 a S t F Y l N J c 2 4 x U m Z 6 c T N n R m Z m K 1 F t T D V k S 3 Z K Q k R p V X F R b 0 N t b H B w K 2 5 i c T E y Z E p j Q U F o Z 3 p x Z 2 t h a l J x d D F Z O U x U W T V u O H p D M z A 3 d E h H L 2 w 3 V 2 F q V k 1 1 R 2 N v N z c 1 K 0 h 4 N G V P c 0 J X c l h U L y t H R k 1 l b m 9 z Y X J X Y W 9 J W i t Q S F Q v a U R x T F d W e T U 0 a F B T Y W R t c z d 0 N G Z R Z 2 d o a E J C Q 0 N D R 0 V x S i 9 j W E I y Q U V C Z X F k S T h Z N l F s V 3 V 6 U W F O Z E 5 l d n B z S G 4 v c U 1 v c U p p R G g 1 T z V 1 c 2 Y v d V R 4 Q j B l N U 9 q U W h M a n Q 2 d m E z c W F 1 e V k v b l c 2 Y n Z 1 M k V U e j M 1 T T F F T m c y M j k 1 c U t h Q n J D N H h P d k p 5 R X B n O X R 1 R 2 t C S X N Q U G V X e U 9 H Z G l j N H l J L 2 d J U D g 2 N 1 Y w b X J r d 0 Z o U V l L O V F a O G Z E e G R I W W 9 R U W d n a G h C Q k N D Q 0 V 1 Y z V J R U U 1 Z X R r S 0 R T b F d D U 0 J L d H R Z U 0 d C V E g z K 0 R s N S t j d z R B a T V a d G 9 r T j B G T m Y w N 2 V E a X l J U z R 2 Q l F a V E h q b 3 R I V H A y S 3 p P M X g 0 K 3 B G d V p Z O W N O d j Z w S z E z Y n Y y c X F t d 3 h I Q 3 F X T U p h U U I w N 3 R U Q 3 h a R U l J W V F R U W d n a G h C R G l j a W Z i S V l y T F Z z T 0 d 2 c W p W d G w v a D N O e E M y W j Z 2 R H Z U d T B a Y n h k d 3 k y L y 9 6 K 3 A 3 K 1 J s S k x s d 2 9 p R X V M d 2 N T M G p E W X J I U X F I R k R W N G N p e E N V c l B 1 R W t B R 0 V o Q V p X T U Z F S U l J W V F R U W d n a G h L a V l K T U h F W l V 1 b F V o S F V 3 T m Y r Y z F y R 0 t S Z E d j K 1 V Z Z j h l M T l P c m V C Z 0 N q M G N S T D A z N G t 2 N k R J e F Z F S m N Y b l l 1 e j h C Y 0 5 6 T 1 Z R a m h x T 0 R z M 3 h U W m V s T U l J W V F R U W d n a G h C Q V h T N U p n N H J J V 1 h H c E x S T 2 t M V m p k V U t o V 3 Z U T H F U c G s y Q 0 F N a k l Q T T J V Y W J N e G 1 5 M H V q a 3 l J U z E 5 N n V p M V p y O U h J b j E 4 a H l y T m 5 m d 0 t k T 2 t T N U 9 n d 2 h o Q k J D Q 0 N H R U V F T F V B L 0 l 0 b k x p c 2 h a U 3 F w c E M r W U h Y S D A x U E h P M V B 2 d z h O R E M 4 R E J 3 O G 0 4 L z l s d k x v N U t p R X Z m c 2 N R M F B E e T B L S X F y S X h G Q 0 N D R 0 V F R U l J S V l R U W 9 2 N l R K S m k 0 c k F V S G x 5 V E J w Q k t z Y m p V S 2 I 4 Q X J r K z Y w L z d 4 M i 9 U N 2 0 v Y m J P a F J F S m N l b U x U M G h I c T N W R G t T e V l F R m V z d X l a O H d M V 2 p w b k R p W k U 2 M X J 6 M T h K S l Z y U j A z a G t X Z S t x S V h J Y X N h c U 5 i d T U v c G J Y b V Q z d k g x Z U h J b 1 F R U W d n a G h C Q k N T Q k p N W E 4 0 Y 0 s 4 S E 9 1 R E N T S z F Q d k h t M j U 3 N j R o O X A 5 b i 9 i U 0 t 6 V H Z p W E J p U k V K Z T J R c j B C b l Z Z a l N U Q W g 2 b 0 d F e E R R U 2 o 2 Z T d P b 3 h M e m 8 3 Z F J 6 R V l p d G 1 5 N D d D c l F 4 R k N D Q 0 d F R U V J S U l T U U p K a T V 2 M G h Q T T l l N j V m V E R Y O U 8 x Z y 8 z b m E r e j l 6 K 0 Z p c U N 5 T V M 0 b E t u a 2 l T W U V K Z T V t V C 8 4 e m N R b l o 3 Q j N m N k t y U T d u a 1 R M a D d D S G V N d l p w b k g 3 L 0 o x Y U V J S V l R U V F n Z 2 h o Q k M 0 d V R v Q U l T N k d R e V Z Z b G l U Q l h P W G w 1 K z h n O T d W W j d O b W Z R S E d 4 a V J k Z i s 0 R V p I e n h L a z h a Q n J n N n R Y a k V m U G 9 n M U l 3 M G x Q e C t s S U E 5 c m Z w N 3 R j W D R 1 R k J l N 0 9 y e U x v O U 9 o O H Z W S D V l d U w y d G N Q b F k 4 Z k t s O C 8 x S 0 d o d U x W c D c r c m 9 h c F J L a F N U Q m h L a E F s N D d O b W Z Q e l d s Z U h V Y U V p d z J Y K 2 1 W d U x 3 c 0 1 h T U h I Q 0 N G Z U h J W V F R U W d n a G h C Q k N B S k l F R T V l N T R D Q S 8 r M k 9 w Q k h N Z G p V Y k 4 y M V B I O C 9 T T D M z Q X N N W T I 4 Z 2 l L Z W Z Y a 2 1 Y M 3 o 0 b U V P a V V s U 1 B V b G l B K 1 Z B c z V y Z 0 R X T 0 p p M F h U d m h k b 3 Z B R l Z J R 0 9 v V 3 J k S D Y r Z H N T U j M 1 K 3 F O d z l Y Q j N 1 U l Z H T U J w U z h Q S l Q 4 W E t 4 N X V T a j V l U 2 g 1 W n p E R j d z Y 3 c 5 M 3 M w N 1 R y Z z F y W T l i b T N i b y 9 M M m N Y V z R G K 1 J Z U W h v Q U h o N 3 V T Q T V N a V B L M W F O R U l n S m d 0 Q i t u Z k 8 5 c k Y w W W h 6 c k Z Z c m F u W D V t M G h V Z H I 1 b V l s Q l F x V U N s V X R Y c U 9 r S U l J W V F R U W d n a D Z n O U p n b 2 5 M V 2 1 D Q U w y c T F H c X Z W U 3 F I Z W d N R l l q S W U 3 e n R W a F h a R T h Q S F J N Z i 9 N Q k h u N W 1 C c G 5 a d W V T Y 3 p 1 Z l p L V E 9 a T W Y w U k F 2 M H Z 6 N l N G c X h U d j J v N T U r e W F z c D N K d 2 k r N k V 0 c y 9 W Z U Q 3 N H B L d k R x b F V x Z H c 5 V X d S N F F I S U x t d k h Q S 2 5 S T 3 d 4 T z d E S E x z S D Q 4 c m x x Q n N H b y s z V k Y y M l h I a T Z K O V V J V k Z C b 0 E w R 2 l r S j V n U U Z l b m Z P e H B 2 T D N m b X p G d F Q 1 M G t 3 d m Q 3 S W t o V m J X U H Z m W G s 2 b W 4 w S 2 p V Z E 8 w Y 1 J C M z N 6 R 1 l Q a j N i T X Z P S H Y v b G w 0 W H I 3 K 0 J u Z k x H U E d O O H N B K 1 B U O W g r a l l Q Z 2 9 B a z h u T W I 0 d G o r R 2 Z k S G s 2 b T V l R G o 3 V W 1 m W H U x N D Z M N 2 h U d G R k O X V k V 3 Z w N z F G M 2 V N d l p w N z d o e G M 3 c k h 6 L 2 J s e U 8 z K 3 M y R U p L Y W p Z Z U h q c D Z k R 2 5 K L 2 V P S E V o N 1 d 3 R 0 Z j W H A 2 Z U p T d T J z S E h y U V Z K U 3 N 6 R 2 J M W V N G T n V D N l l U M j Q 5 Y W I r c U 5 V b F N h V U Z p O W J 6 e m F 5 L 3 V Y W E 1 B S V l O N m N K b l h 5 N G w 3 a 2 d x Z z Y v c H h B d i 9 1 N 1 h T O H o v L z l o L 2 Z 6 V j d K c l d N R z h N a U R J e D N p c 0 Z x d E x Q O X J H e X R X Y l N j N U p S d X Q x b z M y N 1 p w e T c 1 M 1 g w c l p O V T R l e D E 5 L 3 l P Z 1 p E T W N z V 3 Z N Y U N 4 U n R Z L 3 R j M l R w O H B Z T j c z a 3 d n T E R h e k t 2 M D R o a E J C Q 0 N D R 0 V F R U o 2 Z 2 9 u T F g y a E l T V i t 3 a k l 6 V E x v e E U r U G w 2 O G R G Y k U v S H o 4 U V F n T G V N V X o 3 M z h I W G 4 1 Z W h k S G R u a 3 d I e n B B N G F m d l l U b V J q U H V Z M i 9 G N T Q w T T h i a C t Q V y 9 2 T 3 J n N 0 5 w V l F x R l c 0 Z E 9 1 T n g r N z M 0 V F B z S T k 5 R z N Z V W x L c F B D e j l 6 S E h 4 Y m 8 2 d k d w V G E x U l l M S k l F R T Z J a W s 1 K z l s Z m p F T k Q 3 N D V Q Y z Z X M U 9 2 T i 9 M N G M x L 3 g z Z X l W N U 9 Z W D B x b E R G R T B h Q j V G d 1 B J T U R z Y 2 N C Y U 5 v a 2 1 C N 2 R X a E V T Y k t 0 e W p t Z 2 F R b z l 1 c m V q U n J S V y t a L y 8 y R 1 k w b U p r L z l n Z S 9 u c k N J b E 5 a c 1 d 6 U n Z S b 0 l F d m Y 2 L 2 V 5 Y V J Y W m 1 H e V d N c X N 2 V 0 Z U T E F a R E 1 l c z N I c W p 3 V 0 d s Z n p 2 e V R q M l l z Q n F C d H F 5 W V V G N X R Z d T M 0 d m p 6 M z d G Y W t u c 2 g z R 2 Z 2 V E Z Z b j Z j O X c 4 N X A v T H A y R D Z T N k R Z U n B L W G 4 4 T z B Q Z i 9 I d H J M K 2 R 6 b T h 3 R 2 5 u e H R S O D V r M X R J N X c 3 T j h Q Y j J y T m I 1 O D F r c 1 Z s N T d a e D Z m Z m J X V U V 5 Z F B F Z D A y Z 3 J E U U F M Y n R P T U x U T D N 6 T H p 0 M U h u V j Y z Y 0 1 s R 2 Z 2 b j l Q N X B G a G R F O E t x e k N O W V F R U W d n a G h C Q k N p U E 5 K S l p p N D d J V U V C W k N X Z m d x Q X p P d z h J a U 5 D W F J 6 U m x h M V J l Q U 0 r Z W 1 j a X o w N l p T W D V C R V V r c G 1 U d z M 5 V H M r Z S 9 j U n Z M e W t T c z h a e S 9 G N G p D d F h v U E w x e G Z Q K 3 g x Q 0 h 5 S m Q 4 R m R G R U 5 V Y 1 Q x U n h y U m h y R z V R c 3 B Y c j h X O S t I W G 8 0 b H M 3 d X J R c W t T e D R s Q j F J W V F v c T M v d m F N Y m Z P W m c 1 U D Y v R n g 5 d U Q 4 Z U 9 H N E 9 O Z H U 5 d S s v c l Y 2 Q j h r c G 1 Y V H U y S n o z c D A x Q X E 3 W F Z w Z W J s N l V r L 2 U 1 U E 5 p S 0 h k R 1 R H M E 8 1 O S 9 0 W l F s S z d Z d y t y c G V q T G 1 o a j h N O F A v N j B t b j J 4 a V V R M E R l R 2 Q x O G J i c T d L U 2 t q T j Q 1 Y T J m T 0 h V c X Y 4 e m F E N H d m U m t D Q U R 5 T 0 h k c S 9 3 M k R u S k t W b m t u T X J u e T Q 4 Z m 8 w M 3 J K b W Z q T E 9 T V n Q z N 2 l 3 T U V r U H Y 5 N k t S K z h l Y j k 5 Z k Z o S U l H K z l P c D Q r U G R 2 Y W o r M D d r T W o v W H B 6 S k h 5 c z J j Y y t k Z y 9 B K z c v V m R 1 M z R m V i 9 m c n d M T l A z S V J h c l N w V H d W c l o r Z l B O L 1 d V d G 0 3 W W N v a z N y S n J 6 N T h q M D B i T 2 h y b S t l L 3 Z i d z k v V m M r L 0 h 3 U l A z M D N D W T N H O F I 2 O U Z T d T M 4 K 1 V u a j l F O E t o e V F u b 3 B D Q 0 N H R U V F S U l J Y X B I S 3 N I R V p T K 2 t W R i t 3 e k t 3 e k x v e E V u T k 0 4 T W 9 5 U D M 1 b U l 0 N m M 3 Q U F u S D A z b n h q V m t V R j V 0 Y 0 h O b W x 4 N 0 J z S W N Z M W Y r T S s r a l k 4 N z M 5 Y 0 V t R F Z v Q T R O e C 9 P Q k o z Q y 9 Z U 3 p H M V g 5 a V d M N 0 k x U 0 Z W S 0 9 4 c z F h c X A y S V M w c 3 h H a W N 2 Z U 9 H O E x O T i 9 S a D R k S k 4 z R F h o Q S t i T V g x T 3 I 2 M l h u N U F I U X R u V m p l d 0 l N d 0 0 v U G k 5 Y X R H b G R w R H I z Z X l O S y 9 0 Z 0 h 3 M 0 p N M 0 9 X e E x H Q m t S e W d 2 U D N 1 c j B 1 a m F 0 b X p E b C t k d m 8 y c m x G a G N m T 0 1 S c E 5 Q U F h 3 R G Z Z R W 1 D M U 9 i N T U 5 N G l a V U t o V T d k e D h q T 3 p 2 U G Z 1 N 1 J C N j l 6 U 0 l B Q m R P c l F q T m F 0 R 2 1 N e V d V Z z R u b D V t R G J Q W n d z T V R S d G l U O X V m M z R h c n N m R 2 1 G a F F a K 1 d 4 e U R S c U 5 t N n F U Y j d R a 3 d n T U h Y Z E t a T H g r W m t a d V d 5 Z D M 5 Q 2 1 X d U h E T 3 h z V D R C V n R v N F F R Z 2 d o a E J C Q 0 N I R S t T W U t K e T E 1 S W N N b D J p S m 5 a a 2 d T N 1 Z E U 1 B E T 0 9 q d D B z U 1 l i R n h 5 V X g r Y l J h R m V x T 0 x J N 3 M w S 0 V W N k N q O T R B N 2 Z P U G Z C N m Z C S 2 F x T X V q a X V s U 3 B H b l d F c T h u S n V Q V 2 9 T d U Y w N m V o R 0 F 5 d U R z b X B j e j F z a k 1 Y R l V n a 2 1 S Q l U 5 L 3 Z B T n p Q d C t F a T J h a H p G N y 9 o c H V 2 R z B h e j c 0 M G t 6 b n o x N 0 I z Z j J L T n J 0 W D J i R U p w M l Y v Y l d M T n V E M V p y O V N 1 T 0 R o e E t 3 b U F v c G x s V U d C M m l J O H V j Y j k 4 M m 9 0 S n R B N n Z D M D l P Z E F m M D Z s R G t l R 1 J G Q 1 Z L U 3 R J d j V v d 3 N r e T U 2 M V d L N m t u c 3 R p N i 9 U Q 0 x s b T Z p b 0 1 E M m V a b W Z Y M V J t Y k 9 l T 3 p m R D E 5 U 2 8 z a H N y T 2 w 3 W X Y 5 a m d H U X p F Z D J 6 Z W p V W G p E T X V m Y n R M W W x H W T h s c H B V N T E 3 O X Y y Z W N w a E J C Q 0 N D R 0 V F R U p V b F d 5 S E t D N T d v Y 0 V s e m R F e n B C T H N r d E t x U l N N K 2 V u c 2 l 6 M H o 1 Q m 9 Q Q n h Q N k R T V H p 6 N G p k O D l Q Y U Q r R l h 4 a T d Q N n l K S V l U O U g 4 V 1 h n O S 9 5 c H E v O E R L T H h C V j R 0 Y T J Q Z W 9 u S m x N N G Z S c W U 0 e W V p a V d 6 b T Z w Q 2 N V a F N w W k J D a U 9 z S k N B L 2 5 r d l l m W X N 6 K 1 J q W n N P c 0 d k L 0 l y U G 5 y d 0 Z L S 3 N O Q 1 F 3 S U p D e T I 1 S 2 V h e G l h T m 8 y V H p j e V d 6 b E c 5 Q z N B O E 9 I Z E d Q b F A 3 d D Q 1 O E 1 G e k p x N 2 1 o d X Y 2 O D B O S T N 2 a T V l V m V w V G x P c H V V Q T B M a F I y V V R Q T 1 g 2 K 2 5 o U V d s a z A 2 V l V k N F d Q b C 9 P N E t E L 0 V n O G 5 1 N l E y R W 8 5 a 2 M z M 2 M x Z X h j L 2 N 4 Q 2 d 2 T D N p a G d k Y k x G W U d p c G 0 0 e W N x Z X g 4 Y W V l M n J k N n p M N T V y U j A w c G Q x e U J r M l J j N k 5 u K 2 E w S U l J W V F R U W d n a H h J V 1 F K S m k 0 N 0 l X R 2 x I d 0 p r N U V w U 2 J C T F R h c 1 d q Z m p 3 e l F k N S 9 w W H Z N Q m h N S k N T b D g 4 U 2 t M L 2 4 0 b l l j S W F 1 Q l g r U V Q x V F B H V 0 d N e X g r L 0 I 1 O H h O W G g x S X Z x U U 1 i N F B Q M n A r a G 5 m S U M y V T F l M H Z m c T V P c V F 5 R k V W Q m 8 1 W k N i Q 0 d x c T B 2 S F p u V H B h R X R 1 R n h R Y T J M T S 9 n Z m g 0 V z d W V F F V R 1 J R e F Z S Z X V i c G F p Z k I x R 2 9 W a z U r N W h l d U d Y Y 1 Z 2 a X p l d 2 F X c 2 M z L z d 3 R j c 4 d m l l R 2 R W K y t s V m N 0 R 2 x j N V J i R E l E N E t F c n Z 3 Z W 1 4 V 0 t w V m x 6 T 2 5 O O D N x N 1 J 6 M V Y z d U 9 0 d C 8 1 c D l N e S t I a H A 3 L 0 F h R F F 4 K 0 p y T 2 R P L 2 F r a W F O Z 3 d n U E N l V H p i N W F 4 W W V N Q n A v T j R 1 R m V j K 0 t 2 c 2 Z H b U s x U X J Z R W 1 l d F M y M 2 h l T D Z J a U 9 D e T Y z a E l Q M U V o a E J C Q 0 N D R 0 V F Q m R P a 2 1 E a X N s Z j Z U b V N w Q k x z M H R X d m R s Q S 9 m Z k p E b n B u N k g w V 2 p p U k 5 v c G 5 w e j B G Z F B m Z k p B b U Z k d 3 R Y O S t Z R G g z Q W 1 u W V N y O G V m Z D N V b z l a N 1 h r N U 1 w b W p j T F Z l Q W g z R n E z Y z N V N E R o U k Z R V j N C R j l o Q 2 l N c j V l S H Z R d j N j M C 9 Y d E g x L 2 p j S G F J a j Z S Q W R T V W J t Y V Q 3 O W N n b m J k a H p o d 3 h r T C t l Y X p K e X U 5 M X Q v W E c 0 Q z B q R k 5 P e j V 0 T U Z u d n Z z W X V S b T F 2 b z l M a l Z x b k R 5 Y k 5 Y V n V Y N W t 2 e T d h Z 0 1 G U X p Q M 2 p o e k h 1 d G 9 F T z Q v U H k 5 Q m N k U z F V R U 5 y R D F B R 3 Z V c U N H d n Y z U l h u Y X d w a E J C Q 0 N D R 0 V F R U t B O U F R V D l V Q n d x V z F 5 c 3 J K e l V a e H M 2 U 0 5 j c j E z c n B u e n l 6 a 1 I 4 Z l d 5 O V V E S 3 p j M 2 4 4 K 2 Y 4 a k 5 p N 0 p 4 W k h W a m V J d E 1 W a m l E d U p 4 N T M y d U R 1 V 0 s 0 V G 5 1 Z n N 6 N z k y T G F 0 c 2 5 W b 1 R o U U Z B V z F W S U l K Y 2 N r T E R R b m t s Y 2 w z Q W 5 B c 1 B n M 1 Q y U 2 9 2 S 0 t u R U t q Y V p I S z V w M D h y V z I r c l E 0 U l Q 3 M W 9 p b C 9 m U H Y 3 Z 3 Z x T l h h K 3 p L e G N F c H o w e j R y W k Z N d V p N d 1 g 0 K z N 2 V D R t d 2 x Y S E p L R m d E d H p x d k F 5 c y 9 Y Y z h 4 S j M 3 R G E w T D Z k c l Q v Y W 9 j T X A 1 T 1 R r M T h t Y V F n Z 2 h o Q k J D Q 0 N F R V N C S k 0 x Q U 1 l N 2 p y O C 9 X M T N Y b H V 0 V n J K c T R B N X J V V H Z h d E d 6 Q 2 x 4 O C t i c S 9 l S 3 l n M D h N e E x N L 2 5 u d n o w d W p x e D J X U k x q T W N m d W t 3 U 1 l D M 2 l N d X g v V D N s M V l r a E p k S F F v Q W 5 U c E V V V 1 F 3 e V h h S V F s e U M x c X p i d y 9 H a 0 R J Z G o 4 V 2 N U V F F F Q l B t a T F K U n N v Q k R X M D N Z Q 3 p M N 2 J r U m c 2 c l Z T R X F N c F M y Y l p w a X R W c V o v d G t p a D B x c n V N T X B m U H Z q U 3 F k Y k d j W W R T Z V d 0 O T M 5 a D E 1 N W p G U j R y N 2 U w U E Y z R G l a R W 1 p T F N r N W s 2 K y t Y d 0 h B T G F Q N z J k Y z V 0 L 1 h 3 d n h 2 M j I y O F U w d X V O Z l B E W l F x Z j l 3 V 3 B E Y U h B Q W Z Y c T F 3 M k F v N X E z c H Y 1 Q 1 Z s Z X R 3 U H Z G N E 9 n c 1 d y Y S t U V 0 l R U V F n Z 2 h o Q k J D W E Z s a 0 8 w U l J M N F F H Q j l p M 0 J z c k 1 P a 0 5 J a 0 R S U n Y x U T F D b S 9 B b H g 4 L 3 p 1 U l h a a E Y v U E E y c j F j c T d I e T h n U G p H T m g r N G R n V X F s Y 2 5 X S U 5 V b 3 A w b E 0 w Z j V i M E F I T W h y e W N u V X p E b G F i e G Z l Q T J W d T R l c n c 4 R n F W Z E R w T k s 0 T 1 F 3 a H h u b j J 4 e D N u b n d 3 V k V S b 1 F R R 2 h K Q V F Z R 0 J 1 Q 0 1 w Q U V 5 O G Q 3 a k Q y R D Q 5 M i 9 E Z D d M L 1 p 2 U F V R R T U v N E h L M 0 9 q Y 2 N l d k o 0 T z B a R T g 5 O F F Z b m 5 s e E p 2 c 0 9 K S E x u L 1 I v U X V r V m o 5 Q V l E e C t M V H V H V k 1 m e l p z U E Z C b S s r W l p j M W F 4 Y z g 4 e G t s S X l t Z m 5 G V S t V Z U 9 5 Y 3 l J a F N 0 b T R i N 0 g v d V V a b E d o Y U 5 S c W p o d z d n Z F d x Y 0 Z Y M 1 Z 0 d y s 5 b X I 3 M k 9 0 S F h z W G E 5 W H Y 1 Y y t W M j l o M U l K S 2 l o U C 9 H S m F R U T M 5 S 1 B Y V l c z W X V 2 M X d i Y n l j W l R 6 e j Z H a U 9 K M l d 3 N z B B a T l 6 e j B F V k V S S V F R R y t K Q 1 d j W n F V M U N 4 N m R t L 0 5 i V G R m W G Z s R V F n Z 2 h o Q k J D Q 0 N G R U 5 j a X Q 2 S 0 p l Q 0 E w S n R E L 0 9 5 R H p 0 d 2 t o R V Z R V D R l Z l A 1 Q n c v V H J Y T U w r N 0 V G a X p j d 1 p k c H N E T V p p R j B a V z g v U X p w d V A x L 0 t 1 d U R 1 T 0 s 1 e l h w V m Z R e n B y c z Z E T U M y S G F K T 3 A z V j F H R U t J O H d 5 K 3 V o T z l y b X B E Z m t F U n U v Z k d r N U 9 U U j c 4 K z d a a 3 g v U k Z H R E 8 z d U 1 E Y W l h U W d 2 V D d x Z G l L W W h w S n p J S W k 5 U G o 1 K 3 Z i Y n Z m N X M z Q y t i K 1 B I d V d h Z m g z U m F 0 M D R k Q 1 F G c T B Y a G Y 0 K 1 A 0 Z E V I c j N P N m R y O C s w W G g 0 N k 9 q Z k o 3 c k N Z K 2 Z v Z E J v K 2 Z Q c 0 J o b D N i a m N 5 c 1 h P S V Q w M m p h S k l T S E h 4 a k p X N i t N Z D Z n M j Y 5 S 3 h P V y s v T 3 A 2 M m J a c V N u W k 5 I W W x J N k E v c E U 4 L 0 c 3 R D l i c F o x R l F r Q j l m Z n Z 3 b 3 Q 0 N F p R R k J E U H h L V E 1 0 a D d J Q k U z T n c x M 2 p M M m F 5 Y y t N c m J O W W h C Q k N D Q 0 d F R U V K Y 0 9 W U k t V Y U U w V U J L W H Z h K y s v N V B m b D h Z Q T h N Q T l 3 N 2 p y b G 9 H V l h D R X V C V m F y b F p t e i 8 y Y k J I e k g y W T F G T l E z a C 8 y d j M y N 1 p z d V o 0 W m x D M 0 h y M 0 F P M z F 1 M W N I W W 9 B e k h H e G 1 B L 3 N 4 b V B V e l M 2 T F l m Y T h m N W p 6 O D F w d X Z y R X Z q e j g w e W 1 W e E N D R 0 V F R U l J S V l R U V F n a H h K W k J L T U Z F d m h J W U U y Q j l u W k o 2 c F l L U z R s S 2 p W Y W g 2 Z W N C M V R K O T J K V m 1 2 Y k h 1 N T R T a V l U b i 9 x Y 0 x U d m l Y Q n p k e G J F Y 2 o 4 Z W F t U 0 V K c 0 V 1 S V c 5 d j J X T k 5 P W U V s M m Z Y O H d u V l o y S X h a Q 0 N D R 0 V F R U l J S V l R U W 9 y W k p F a 3 p V Q z Z I Q n B a S m d X Y k l k N H V W b V V Q K 0 8 v T i t I a n h I V T B G Y j l s W m V 2 N S t V M z U v R F o x M H N v T G p h N U 9 M b 0 x Z M X k x Q X Z m c l h W Z H h K S n h 6 S H p V V z Q 4 c m x y Z z R E V D A 5 M 1 Y 0 Y 2 d o Q k J D Q 0 N H R U V F S U l J V V M 5 S j B r d 1 V T O D Q 5 Z 1 R M Z F d F a z R r S z F p Q X B u N W 1 k U D B U R T Y w b j V z N l Y 5 Y m 1 m a k 1 E S T Z u W k x v d 3 N 1 b 3 p I e n F B e X N j U F R W U n p W N G N p e n F O c D F o S 1 Z w e G Z t d 3 d k Z H N u N z d z N y 9 m W j N J T F h M S y t F R U l J S V l R U V F n Z 2 h o Q k J Y R W t t Q 2 l Y b 2 h K T m p m L 2 x n c X d T N W Z m c j V l Z l B 6 M l J D Y U 1 H N H B h Y m Z 0 N F N q M l J 6 U 1 A v K z R M R k t 6 Y T d P T H F x T T Y 1 Y W p y c 0 w r M D Z K a X V t d X Y 1 b m l W Y T Z w Q m p N Y X p R Q j R l R W d s b U J C Q 0 N D R 0 V F R U l J S V l R U X R V M l N Z S 0 p l O F B Q M X d 0 M W R D N E R S Y U N J d n I 5 R E Z F W W t M c F Z h c n V m d T J R W H o 1 M F d N M E R t O E F n T W x r N W 9 0 d m w v S F V D M S t U a 3 B y d D R n Z 3 J a d H E 5 S F U z e j F x a E R 3 b H d k a W l p S E p y d 3 h x b 2 p t R k 8 v W l d l Z H J 1 M m 5 r e j Y 0 U V F n Z 2 h o Q k J D Q 0 N H R U V I V k Z 2 b z B U O V V a W W F B U D d Z O W t T O G Z M W H F u a 2 p 2 d n Y 4 Y V c 0 Y z J j d C t M R F l 1 b V F l Z i 9 v e n Y 1 N j Y 2 W k h 1 R m 1 i W n R R d H V 6 c j Z 2 R E V K W F E 5 Z X l M Z W Z 1 b U 9 s O D N P T W p X O X k 0 b l J 6 N m p o Q k J D Q 0 N H R U V F S U l J W V N v Y l p J R U U v V k d x R 3 l K V 0 8 v b 2 R G c W V m b V E w N z c 1 M k h 3 R i s z Z 0 N Z e l J i b S 8 3 N k 8 4 W T k r e l B a Z F I x M G N v U 0 9 s c 0 F E c n F S d z B r W F h i Q z B 6 S n o 2 W D R 6 M F d Z O T J 5 L 3 N B b j B o U m p t Z m 9 O N W U w e W x R O D A 3 T j J P W V B 4 T W x 0 K 3 J 2 T W N Q U D M y U D R a U l l V T 2 E v U U 5 H K 1 B z Y z F a V 0 h k O X N q V E 5 X b U x O V E V j c D B 0 Z l p t Z 0 I 1 Q l V V Q T l z c F Z J W V F R U W d n a G h C Q k N D Q 0 Z F N 1 p F a 2 1 L Z z N R a 0 1 D N 1 k 4 e k 1 p V U p W c C 8 w N 0 5 h Y T J W O C 9 4 K 2 l S d l Z D c l Z R Q m t a Z W Z 5 N G h z L 0 1 Q b T F X U n h O T 0 9 u a U N H M 0 1 o M k p 4 a S s 1 V T l 3 c 3 J D c 1 V 4 L z J C Y y 9 o d V l 6 Z F c v M 0 Z T T W V l O T J M Q 2 x K W l U 4 V z Z j R n F 0 Z j l v U 1 U z Q 3 Z H d H J s W k 5 I b G t Q N 0 1 P L 2 N q S 0 l 2 Q k U 5 d j U y T 1 N F a k h 2 M m d w R 2 c r T U p z e G 5 U K 3 R W W T R n N V U r Y m x V a D F 0 M F o 4 e H h z Y l V 5 Z D N u e T g y e X Z t N m V I c m s 3 W E Z V S U l J W V F R U W d n a G h C R G l T d V R t N m d D R X F D b W h 3 Y V d T W U 5 s N U x v e E U x Q V l m Y n c r Z W V t U T B v M G I w N H R P d i 9 p Q T J M a G 1 B b l h 1 T 3 N Y U F B G L 1 R y R m M w R G R 3 O G p N a U x F W l R H Y T R 3 N m c 3 W E 4 x a m M 1 c G l U d U F K U 2 0 r M G 5 I c U J z R l k w M D l n K 0 9 W N z F N R 1 Y 5 e V B U W F h z Z H V G V m V q V 1 Q 4 Y 3 h H b T N W d n h l d n d G M U 9 G T n F o U 3 p u Y j R R d z I r e l V m b j Y 0 W E h i Z l l E d C t W a X p N O U Q y d j d i O D Z 5 d 1 d U R H M y V W J 4 c U t V c n V h V l J C b 1 h o U G Z o U F V O W H Z m a G x 1 S H p w a T J i M E x i O W F v Y W 5 i Y 2 k r W V V H R k V V a D V l U 2 w z Z H R P Q 0 N H R U V F S U l J W V F R U W t C Q U t y V U F B Q 0 F B U 1 V S Q l Z J a j Z R S k p n b 3 Q 2 U T d S Q 3 Z E T T J q d 3 Z q O C 9 V Z F k v Z T l 1 d n Z u e E w w N m Z z V z J o d D N I c l F U W n R P O F N n Q V I y N S 8 r N W h o S m Z x R V Z k W E x I R 3 h l R D c 0 W k k z T 2 F U N F d o M m 5 U M n F v T j F 1 a 3 d I O X d M N 0 s x O D Z E W E R x c F F F c 3 l R Y 0 J v d W x T b 2 s x Q j R x Q 1 l j R 1 B L U G w 1 Z U U 3 O E h 5 b 2 Z Y M U F V a k N 1 W F l F M D l q a n E 4 Q 1 p v V 2 J S d 3 Y w U m R p M n I w V j A 4 Y T F L S G 0 1 N E 8 2 Q m J 2 Q j F h S z h l V 3 V N S k 1 B Q k 5 k Q 2 N N Y z J m V y t M d 1 Z P W D J t Q U s z V 2 p j S k N R K 1 d E a F J C Q 0 N D R 0 V F R U l J S V l R U U Y w V 1 N Z S 0 x l Q 0 E w S n N E K 1 d K R m o 5 T j N S U V Y v c j N i c z h m Z j I 1 b X d h T D E 1 Q l V V b 1 N n S 2 E 5 Z n Z Z M T N N Z n Z w Y z F Z N 1 I x L 1 d t Z T V l V 2 R S S 1 A r Z k J C M 0 x y M 3 F 2 R j U z V W Z k Z 3 Z 1 b 1 c y c D h Y b W V z b V d r W W w v N k s r N D I z Q T Z E a 1 p H T E 5 T R V B U c m l P N F Z l U F B o Y U p n W F B J T D V n T z c w W T B Z Z z Z a M X R P M j R T b 1 h I S F J Q U W Z 6 d 0 5 3 N 3 l a Z U Q z M 0 9 p c H Z I L 3 R s K 3 M v Z k J x c 1 Z s W D h n d X B F M 2 8 r c z N D T F E 2 T U p 0 c T h t b m F x V F F h T k o y N 1 l 6 N F N o M X Z y d H J X e X h 2 b X l j L 0 x R N m V S U H J 4 Q k N D Q 0 d F R U V J S U l Z U V F k V U c r a V J Q M V J t a F E 2 W j V n d V M 2 T V J O U V Z U M D h k Z D Q 2 O W h q S F g 5 V 0 h o c 2 8 z O D l z Y 0 d D Z 2 9 O V 0 s w S 0 c 3 Y 2 V a T 1 B X Z 3 p S c D F K Q W J S L 1 p t K 0 x Y Z D h m S D J x T F Z Z c k J s c H F Q d 0 N L a D k 0 a 1 l y K z c z M H N K N X o w N 3 F x R S s 4 a W I w U T R Z N G 5 C T X l j d k Z r b k R F d n M y a E p T V V J 5 N 0 U 0 T k p F d G N P d m N B O V B l S G Z a e H h 0 L 2 4 y c 1 l j U H d a Q T h l c G x x T T d 2 O G F Y V j R q N z Z E b 3 l M Z n N L M C t U O V V m Z 0 d v d k x 3 c C 9 t Y z V p c j R R c G J B Q X B U Q W Z 0 R n F V d k R N W U Y 4 L 0 Q 0 K z Z I N 1 p l c k k 1 c W p H M 0 F 0 Y m g y N 2 d W b 0 R n R F V 6 S G Y w b j A z Q y 8 0 V m E w Z l F k V i s z b F h S d T N u a n p V e k R l b 3 N D W m F M d T Y 3 e U N q d 2 h o Q k J D Q 0 N H R U V F S U l J Y 1 R G a 3 l T W X F E Y 2 F O d l J G c l Z a a n R W c k p 5 e X Z F W U N 6 R 3 c x M 2 4 2 c k J F S G Z E M D F I S D N i W U 8 0 Y V Z S Z k Z p M 2 J 5 R z k v e E Z D b 3 Q y M D N s M 2 9 5 a H k r L 1 g 4 S E 1 P U 3 Z w M W I w M W c 2 L 3 V R d T h l Y l h C M 3 I 5 b E V o S k t m a H l v a 3 Z F Y m 5 k T H F P c V J p V l Z v Z H V 4 S m d x a m J m b V p H T m E 5 e m R Z T E d Y T 1 d l S V B Z N W o z T F o 0 U F B n M k F 0 a 3 R Q e l B H S E 1 T N W J n R n Q w S j B 6 Y k 4 5 c m 1 5 R X J I b X B W d X U 4 a H N t O G N j d X h m V U t v Z j V W R G 9 Q M 0 V m Z m d T b 3 d 5 Q l p y M 2 h t T W k r Y l p U b X J j V V B u N G 9 2 T D J R Z E 0 w Q 2 1 0 b U 9 1 W T k y e k Y z N l d t L z N 2 T 3 V C M U U x Q 0 h K O H Z v W D V Z Q 3 B H S 1 N 5 b z B 2 T 3 R M c F Z m Q U V w T 1 Z x M 0 0 3 Y 3 p K d E Z N M S 9 y c 2 5 o Q k J D Q 0 N H R U V F S U l J W V J 3 V H B K Z 2 9 0 N V F x V l N F Q m d l U W x u R U t n T X l z T T B R M E N Y R n h W S 0 l 1 Z V h 1 N W M 4 L 3 R n N 2 w x Z E g v K 1 d i K 0 h a W D l 1 N V Z o a U d n Q W 1 r N W 1 Z T F F l S j J Y S V F E M 2 N k Z l h 1 M l p k R F Z u Y m 1 x Y T J 1 M F d z M U Z y N j N r N T Z N K 3 I 4 Z F Z y Z k h 3 U k 5 0 b l l K V 0 d X c E 1 T Y k V r d 1 o r Z E 9 K b 0 5 h V T l M d l M r T 0 c r N G l i T U 1 6 N 0 Z 1 U E t w U 2 h a R 2 J o M T d Z W E h 1 S W 4 y Y T R 4 T G Z z R z A 0 U i s 4 b n B t S 0 9 x e X g w M 2 0 x d l F h Z 0 R n c E c 1 U n V B M n R j U G x h O G Z 1 R H R X N F Z u a U Q x T T A r M H V 3 b U 8 z O X Z o U l R N Y X J 6 N W x L e U 1 3 Q l F u N W N j c X l r c V A z K 3 N 4 K 0 5 y W m U 3 e l d h M V d r c E l 6 O G Z m M 3 h z Z m J z M D d X R k V J S U l Z U V F R Z 2 d o a E J E a V N p W k p N R k d 2 a E l h V U p N R X l N b k 1 s Q 1 h h R j h 2 R F F N V 3 B Z V D B Z T j Y 4 b k J 3 O G t z W D d t T n R l d j N Z V E t a Q V R B W W k x b T d Z U j l y T i t 6 R H k w d E g x N D R 0 N l J B Z F J k d F d U V 2 p i c W p H N k M 5 a X V 6 c H F m a D l i U H Y 2 Y W Z p b k 9 H S W t 5 Y j E x V n B x R F V u d T l 4 e m x o U E p x R V B D S F B w O X V Y W H V n V m R Z W T R 4 T G Z n W k F k L 1 h R Y W 9 l b j h 2 W k J I U n l H Y 2 p v S G E x R W h a S 1 k 1 S G V j O S t T M V V Q c j R v Z W J i d F M 0 M H J G c U x 0 M m h Q T 3 B z S V V n N T d p d F g 4 Q m 9 H N 2 F y T n B 4 V k l Y Y X p 4 O V R m b D Z 0 e k g y K 3 h P T z J o T j Z a T X d X M G J G N z d W W U 5 D Q 0 N H R U V F S U l J W V F R U W x 6 c E p B a 2 0 2 c F h R N E p L Z V R C b F p w M T B Z a W J o V V J M Z U p J T H B O Q k U 5 T 3 Z K S D F t d z Z 3 W V h N c 2 0 3 Y 2 Z z c C 9 Y N j R 2 d C 9 j U E 9 h Z G t z b k E 3 d E l t b l N K S m l 3 M E V E Q 1 F 4 c 1 F G a E p R N G Z h Y V N r R S t L d C s 2 U 1 l J c G h R V V l s e T J v M m 1 D c l V z N X h D N W J q O F d l V F R x V 2 9 W Q 2 h G Z W l 4 S E Q 2 R n B I W T I 2 Y W R R R n h X a m E r Q y t t T G Y 5 V k 9 N Y j d s Z W t B Y U h z T 3 d M e H Z C N W F E Z T d F Y z N P c z R 5 T T B O M 2 J B Y m J j b T Z X c U R 5 O D B j c H F K c 2 s y S U Z E U 1 l T R U J K Q 1 J j W n J P b l Z y V X l a c E N D Q 0 d F R U V J S U l Z U V F R b H p K S k F r b T Z w V 1 E w a 2 1 3 e k R N d W p F U m N h a n c 5 Z F F 5 L 3 R o d k R y K z F H V V Z F e E 1 W d G k r U z l t U D V 0 M 3 h K V V p l e X d 4 e m I 2 T l l t b i t m b D Z F a H p i Q T I 5 c 0 R U M 2 N k S G g 0 N l B O e D F l S G h v R 1 p k N 0 J w V 2 Z Y N j A v R C 9 k a E 4 2 S l l M T G g x N 0 Z h b D h V c E J I d W I 5 d T l C R U 9 p W m R y R 2 t u b 0 5 p S U p x c H N N a 2 J U c U N u Y S 9 v U F J k d T E 5 M G Z G N l B U a 0 Z W V U N n d 3 p I a j h 0 O H c 3 O T V X Y 3 N E Z E h j L 0 h Y M F R K e j B V c E x B U n N p V H V W b X h z c S 8 w R F E x b D V 2 U D V X Z n Y 3 M F N y Y m J G Y k l y R l Z H d 2 1 O R G l B T G g x c n A 3 S k 5 D Q 0 d F R U V J S U l Z U V F R Z 2 h S U X B K Z 2 9 s N E p E U 2 x k Q 1 N a S k 1 P R 2 N w N m V P b 1 l P N k 1 u U l F W N H F L a X R t N T l 5 a X h j Y 2 t j T 3 B 6 T T R X T W 5 L U z Q y T 2 I w d U 4 w O V B i c D d l N m J r N 0 8 1 Z F R j V l V E b E 5 N N W 1 Q Z n V j R G h t V 3 J l e V d u T l l q a H p F Y 3 V R Z 3 V H b l I 5 a C t N d W 5 F R T N x O U 1 S N l h U b 1 J R W E 9 3 N T J k O G Q 5 e k Y w W E d 6 W U F L b D g v V 3 l L c j l M S H p r b H B L V m d i V 2 d q d z B r Y z J k V j l O W n J m Y S t Z Y l h o M z J 6 N G Z Q U l V W T 1 Z W e m R V R U Z a a X R D a X J n a m F s M z E 5 N D Z R Z 2 d o a E J C Q 0 N D R 0 V F R U l J T z B t Q 2 l Y c k Z Z V H Z F V E 5 r T 1 V W V E 8 w M U 5 I L z k 3 d D Z k K z d 2 Z j N Z M F l T V H h C M U o 0 W G h T Q m 1 r W n A w b l B 0 U D F q T k R w U G p n R V k z T n p 4 e T h 0 R E Z l e F I 0 e k Z h c 3 p J d 0 x 2 O E 5 O R z Z n d V l o a 2 t N a 0 U 3 a D V v K 3 c 4 R 0 t F b E 9 u W j h F Q T Z 3 c G l l a S 9 t b D U y R H J N R k F Q M m 5 i N E Z h N V h C S 0 4 y Z 2 t 1 c U U z T 0 J 3 c m 5 Q N 3 F 1 U l p m c G V Z d 0 8 v e G 9 Y T D B V O D Y 2 d G V M L 3 h L U 3 B 2 S C 9 0 e E p T Z V Q 0 d j l X W T k 2 M 0 U 4 K 0 p 6 N k J 1 S E Z H V l o x a 3 R T b D R 1 U D Z k c n N G c X N O V D Y z N D B L Z 1 V o U l F x W W l Q U D B u L z N 0 R z F 1 N T R R U W d n a G h C Q k N D Q 0 d F R U V L U 1 l L S i t D U T B w c V R q S m x F b 3 d j W U Z h T l c 5 R X E r Y U 5 5 a H c v b l Z 0 Q V J 1 W n A 4 d k t M T U J o T U d B e k Z H S X V M S 1 R L W V V C L 2 Z q S k t m Q z h F a H R S Y V g r N W c 3 M F B Z W m V N S F h G M z M 5 R V p i V T Q x V W F x L 0 w y U m R 1 d F Q 1 b m p s d V B I c 0 t h Z n d L M T l a M V N l M 2 c 3 b j F J M m F s a G 5 2 U G 5 5 M F E y S U x 3 T F I 5 S T V h R U k 4 N F h 0 b H F 4 S E Q y S W F j d D Z 6 Q W Q y Z z B h R H R z O U F W S D R C e n N k Z k p D V X Z s K y t H T m N M c n d j Z H J a Z j V 6 b H E v Y 3 h p Y 3 o v a 0 J C W W Z i U G E r b m N x W V Z z a V N p R U V F S U l J W V F R U W d n a F J D M l R K S m l v V j h K S 0 o 4 R 3 l j N 0 Z Z c k d n d X B u S k d p R k l D L 1 g w S T l Q Z H h l c z d 3 U 3 d M V 3 Z G d z B k U l N M O F k r Z k 1 l L 1 p Y d W s 0 a j d z Z V J O T z Y r b F Z I c W d a Q n V O O X l U O W w x b C 9 5 Q 0 5 m M E V 1 c U U z b 0 E 1 c l h P a z h i c D I 2 b z J v U T V I R E 1 r b m p V Y V J L c 2 V P V V N 6 Q W Q y M l h w M H V i b W g 3 V H N J M 2 J Y W G 8 v S n p z a 1 Z p R G J I b T V h T D J y Z j F l Y n F P R z k y V F J r a z B r S l d X a T F x a F k r Y z h P U 1 l J S k l Z U V F R Z 2 d o a E J C Q 0 N G S E x K Q W t t N m h X T l J r M k R C c j Z j T 3 B V U F F I W k 9 y a 0 4 x b U J D M V J l W H J p N U t m V j J m c k t Z W W l s S 0 p D M 0 V m Z T d Q U z h O U 3 N k M D l Z T l l D N S 9 D O G U 2 W U k 3 Y m o 4 c k g x K 0 d Z O V Z T T z A 3 R 2 1 U Z i t p O G c 5 R U 4 y S 0 1 y Z n J M M n d j V U J T e G 0 y M W F R d F V E S n k w V l Z C M G t 3 Z 0 t H R H V 6 T H p o N y t 4 S 2 5 E a X B Q U F h R Q W d o a E J C Q 0 N D R 0 V F R U l J V V h N a 0 N T Y n F u W k N n Q U h z U 0 x D U H J q Q 1 R C U k o x U S t m c W g 1 T l h 4 R n B 3 Y U R k c U J 3 N T J l c 3 N R Z H N D W E J Y T X k 0 Z U g 3 W m c 0 c m l k S 3 p I S G Z m a j F x M F h x R X Z x N l p U Q 0 F n c m Z m e G 4 z N F d Q c 3 Z j e H F r c E o z Q n B W Z j N T V E J l b l p y e m F 6 W n E 3 Q W 9 D a 1 Z G W m Z 1 d 0 N T R 0 V F R U l J S V l R U V F n Z 2 h h c F l r d 1 V T O U V 4 b 2 N R T n l S R k F B e U 1 r O U R l O W x 5 V E 5 R K 1 Z X Z 1 l s d G g 5 Z G J 1 b 3 h Z S X B a c T N U V T l i T X R M c U 5 w U n p l T D c x Y l p q d E U 0 N E l m T V c y T E t U T l c w N j Z U U X d J T U F J T W V p d l J Z Y 3 p K c k p U N X I 3 a G 0 w V W M x c l p l N 3 p S V V d H W U Z V V V Z J c U N 2 N j l Y b m F 3 c G h C Q k N D Q 0 d F R U V J S U l j U 1 Z U S k p n b 3 Q 0 S k N 3 b X d Q M D d Q c k 9 Q S 0 h I S E Y w c l p w a j N I d T l 5 a D M z b z l L c G F x Y l J T M F d q S C 8 r W H Y 1 N W 5 h N X N V d W t 5 W T g y M 1 Z Y V 3 E v U U 1 x R 1 Z s O W l z V 0 N a Z D h 1 U E c r N X E 4 Y m 5 k a 2 F q M G V E d D V V N U J v U U d y e W 5 r M W 5 C Q k N D Q 0 d F R U V J S U l Z U V F v d V p J R W t 6 V U 8 r R 2 h E Z X l Q M H p K T 3 V U Q V N j Y V h S d E 9 1 Q U p Y W W Z i a D A 2 M S 8 1 Y X p W c W h j d F B p Z n N z O X p n Y 1 l q V m l 6 M G x F M 2 p y R D l i T F Z n U F p X R n l 0 M m o w c m 5 O Z T d k a l R U L 3 A 5 S n d s S 1 I 0 Q T A 4 W i 9 5 L 1 Q 2 Q W x B M 2 F v c G J 4 M j R W e n E r W X p 2 W X B j O U 9 l Z l R L M l A w V k t m c D Z 0 R D F n c D F 2 U V R B S 2 d h a G x R Y W Q z V l p Z d m V p Y W R l a H h 1 Z X R p S m U z S n d X R l J v c U x 6 W F c 2 c m h C Q 0 N D R 0 V F R U l J S V l R U V Z 5 S k p n b 2 w 2 S j Z 4 V U V p d z l R e X J C U k 4 x e G E 5 c 2 V j K 3 l l T 2 t t Q 2 F Y c 0 5 n R j R E e W g r Z 1 V x S C 8 5 R T N 3 O E V U Z E 1 C a E Z Y N G h 5 T 2 d l M 3 p s Z F Z P c m Q 1 e j N i T S s z Z F Z P T W E w Z V o z V D Q y N 2 R l a m x O Z 3 B u M 2 J r Y 3 B M Q U N y R m Z P a G Z h a j g v T z B K T D A x W U k 4 e U E 0 Z G R a d U x W d W I 3 O U d N W n N 3 Y m Q 4 S W F n M m F a a T B y a m J 1 N n p M R j d j V 3 Z i d n Z L Q k 5 j a G Q 2 N F l L Q m F 4 M X V x d 1 F R Z 2 d o a E J C Q 0 N D R 0 V F R m N r U 1 l L S m V p Y z h 0 T l I y a U Z J S k p 1 c V F X O X Y y R 0 Z j d W Q z V V l O a m 9 k b W h a d H N K N D V q Y U l 2 Q k R j M z N M c j F 3 d j J H M n l x O T F H U G N S T E J j W U p a R z Q z e j d S Z V g w S 1 V 3 N 0 5 0 a 1 N X b E V 0 Y 1 I 5 e X Z m M m N 0 c z h n T E 1 t S m 1 P U D J V N X h 5 d k 9 R a W x R c F Z n M k R j e D k 2 T n l z Z n Z 3 d U t w Z 0 R s M k g r N G p i c X p 4 Z V N 1 a 3 N 2 M G Z v M G t x d 1 l R U V F n Z 2 h o Q k J D Q 0 N H R X F H M l N C Q l A x V G 5 o W V E v d m p q S 3 d 6 V 0 N 4 V 0 5 C c T F D e U 1 T V n d x V n R 3 L 3 F o c 0 Z Z a m l l Z 2 l X c G V Z L 0 5 x V 2 t m a j g r R j M x Y j d P O D l G S l Z S c W 4 4 Z z k w b k 4 5 T m U 5 R i 9 I Z H h 2 d W N k a H E w Y n R 3 T 0 Z v Q n c 1 M 1 B s a W 5 3 K 0 9 l U n k 1 d X d X c X l K Q n h G S F J x T 3 l 0 T 3 p U d G M x R 0 l 0 U k F M T l p r b U J D Q 0 N H R U V F S U l J W V F R U X R R M n l R e U l l a 2 V q V V J Q V X N L U n F K R E 5 M d G t R V W R j Z X R W M S t L d D J 4 d 2 R S a W l F c W F 0 T V d o N z l h M 3 p k W X V L a W d H d 1 d w U T Z Y M X N J S V l R U V F n Z 2 h o Q k J D a U N 1 T k p N R k V 2 U l F X R W 1 o L 2 5 D W m J J b 2 8 2 c E 9 2 U 0 E y d F N B d G F N T k Z l S E l z c G h P W m 1 L O V V R S z J r N W x l N W Z W d G 9 M Q 0 l s U X F C Y X N p V G N H R U V F S U l J W V F R U W d n a G h L a H R r Z 1 F U O V Z K N G F F a 1 N M R D N q d E F z a k V W Y 2 k 5 K 0 d q T U M 1 Z j Z P b 3 d S R G 1 L V n l 4 Q 0 4 r e j Z 5 Z 2 Z X Q 2 h X Z 3 d t e V d K S m d R N H Z L e W U y O D h H e l l l Y 0 h V W V F n Z 2 h o Q k J D Q 0 N G R X R V a F B N R k V 2 a F l V M n N E O C t t U z Z W W U t K d X V i V n R U L 0 g 2 d F Z n U 2 o 2 R n A x d E x W N F l o U 0 x Q R k h V S X h H M 0 Z x M 3 E v T z F q e V d V V k F k Y X p M S W R v b k N k b G Y v c z R v T l B m K 2 Z h Z 1 Y y W T h 2 e H R G e n p Q a U p 0 Z X d X U 3 l z U H k z M S 9 E M G R L L 0 J D T 3 N m b z l H R T F Y c n h 5 V z h Q R H g w c W x R c U E y R U 5 K N 0 4 2 Y m N N R n p k W W l P b 0 V 1 b k Z s V W F h e l p i K 1 B U T H B l U 2 N 5 c U 5 k b X d p Q 2 d 2 d 3 F 2 N m l V T j k 2 Y n o 5 R m p K N n Q x a l o r Z k Y x O S s v R m k x c n F r c E 5 m V W V x U z h T a n F j e G V l b 1 B O S T h L N C 8 w M 0 o 5 a C 9 C N F V R U W d n a G h C R G l j a U J K T U Z F d m h a Z E t n a 2 t s b U h B R j k r S F h Z M X l 4 Q 0 s 4 b k p y c z Z G R k d L Y 2 N V a T N F Z m U 2 S k s x Q 3 d v T m 9 B Q X F z Q 0 t W W U V K Y 1 N a N T Q v a X N T R X R N d m V w N W Z m b m l C N E d C L 0 F Q W W R P T T R Q U D Y y K z R M b n V H S H Q x b F p O Z 2 J t N G F I b n Z 3 T 3 F h O E 1 a d V Z h M 2 N 4 N 3 J h Q j F W b 3 J N e X V Y R n M z R H V l d V d h N m 8 w L 3 A 5 M W U v a G 4 z W j V x c m V G T V V a R 1 I z W H N U N k 5 1 N z d t O T h x S z d z b k R 4 U 1 Q y Y l R w V 0 5 6 V j R k U 1 J 0 e m h W R T Z m S 1 d E W D N u a j B l a V B l M 2 g 2 d U R r a 0 l J W V F R U W d n a H F r e V N Z S 0 p l Q 2 d z T n N E O U 9 5 N V F r b U t o N 2 1 z a m 1 x R U 1 i W V k 2 T H h h M X R l M W V I S X d E e m 9 m M m 9 H e l Z G M H p U S 0 p l d T N i Q j V l O G 9 N a W x X Q k N Y R 2 t D Q T M y N D d h Y i t U c y 9 G e H F V U X N 5 b V c v b j J p Y W Q 4 d W 9 0 d z V m S H h L a 2 c r M z N 0 U 2 Z N Y U 4 2 V j N u O X Z I d z k 3 M z M w T y 9 0 a U U y b l N P S W l o Z z d 2 Y X o 4 V n N Q c 2 k 3 S H k y b z B q e n p G N n h q L 2 9 K M U Z Z N T U 5 N D E 3 N m R T K 2 1 j T X h z O W x D Z 2 I 2 b 1 N t c 1 l p M D F W R 2 x l U m d v S W l i c m 5 u W F R 3 O W R T e n V Q Z l d p N T Z 0 T j I z W W M 0 Y V h Y Z j J S Q X Z 3 N l h a Q k p z O E R X Z H l U N l Z U M V R U R U V t Q U N T R 0 V F R U l J S V M 0 N 2 t n U V Q 5 V k t Z V k l L S l M 0 R E h E V G R U T 0 g w Y T Z z Y 2 5 v V z d R M E 5 Y a F h O R 3 M y W m t Z R i 8 y Q z k z T X Z 1 e X d H S D I 4 U H p t M G d w U 0 J K T U N H d U 5 I N i s z d H g y O D l W T 3 o w M T l j e T V x d F p v b k g 3 N n h 5 b H N O d X J s c G N I U F R W R 2 x z M 0 9 F V T N u a H Z Q c G x a d V F 6 b z E 0 R k p U O T N z a 0 1 4 b z J y a G h 1 U W 0 2 S l g 5 d X h V T 2 5 a Z m l R Y n Z a a j h 4 Y X N J e k l p a F A 2 O W 8 1 M W V F e E l V V U 9 a W W Z F S W F D e G J G V k N u Z T l J d 3 p W U n B Y R V l 2 R m l z b G t 4 d E 5 U Z D l G e j F i W W l n O U h W S V Z U S X c w U E g r R H N I d X p v T U l Z U V F R Z 2 d o a E x n Z 2 t n U V Q 5 V k p J a 0 Q 5 c X R S c X I x Y 3 F a M 0 F L T V J o U H U 3 b H B Y a H l X d V F G N V B U c V p 3 K 2 p S O D N 2 N 1 U x Y U Z j M G Z R Z n Z Z b j N T M i s 2 T 2 d 3 a W 1 n Y V R u S m 9 G a X Z S V H V S U W 9 p b 0 t p S 0 t q V m F s Z U h J c T R 3 c S 8 v Z F R X R 0 J B U U N y b 3 J C d H g y R k N R d 0 t J M l J 6 c m R I e V B i a T F w M G p q N G d 0 W m F z b U l M W D g 1 Y 2 d k V 3 E 4 U E Q 5 S T V 3 b T R p S W p R c m w z W E t q O T U 3 V D B V N F N I M l c 0 b y t t O W p M U D U r W H R 3 N 2 J v a j k v S U x G T W J S c 0 h z N j k 0 N F p R V U Z D R V J x T 3 V 0 Q z l j Z E 5 z S T d y b G p V S l Z p W H Z u U G J s Y X U z V m 1 s c 1 V J S U l Z U V F R Z 2 d o U k V V a 0 N T Y n F K W l Z L U l d o S U F H b n B w d 0 J J e X p o R l Z F U m 9 K V m N K V W Z O V U h o N T R q c C t J Z n N Z S G V E M H A v Y 0 Z j U W Y v W n U z a m U v e G d x b m V 1 c k F h N F o w S k c 1 U D Y v R m J L b m J u b U N I a j Z U e T J M T m Y w c X B s S T c 3 N D h G S G 0 v c n l X M V d 0 M 2 N 5 Y X Z r S m J O d 2 5 u b y 9 w R j B p S T d F Y U R R e G U v N C 8 v T H Q r S D Z m U E Z C Q V c y b 0 J i e C 9 U b i t o R l h P W j E z N S s 2 a i 9 M S n d B M 0 Z I V X J C W X J E U 0 x E T 1 d t R y 9 z d 1 p H Q l h o M 0 Z U M 3 B q T j F 1 M k h l Z X Z W O F F U N G V m U D k z R l V j T 3 B 5 Q 3 A 2 Z U 9 v U U 8 3 Y 1 A v N D R X a T F H d m J 1 V D J E M i 9 M V W N Q c H F L U n F P b W U 5 Z V d Q U H J B O V l T Y z d Z R l V X b E d S a 2 N Y T E 5 y T i s 0 d 0 Z T V C t a Z 3 N W Z 0 p D d z J r Z j U 5 b 2 J y d X B Q N z Y r W H V Y R 1 l D b z I 4 L z N j V l p 3 N G 1 j T 2 t w O G Z T c G x W a k h u a j h N N 1 J h R F F 0 L 2 V 0 b n B k b D h 2 d m Z Z a j I z W W U 0 Z l d Y N 2 1 K Q X Z 3 N T E r b G 9 y a X N L Y S 8 v Y n c 5 K 3 B k S E V 0 S V E 2 O D M w Q 0 R R b D I 2 Z F c z R F h i Z G V V b X h 3 N W V 1 d 2 t j M z V a d y 8 3 W U p J e E d F M U d S S V l 5 N 3 R l S m V U b 1 d G U m N 4 Y n N J N z F H M l B K e X M 3 R n o 4 K 0 x Y a j N h Y 0 4 r N E l R U T F y R n F G a 3 F q Y z d I b H J 5 T W c 4 a l U 1 b n U w R k h x M 1 h q O U p r Q 1 p z N W U 2 V E R P Y W x V b 0 x q Y n g 0 b k 8 z V m p z S l p q Q V U 4 O U d N e G F 6 O W J 5 K 0 J n V D Y 4 K 3 V L Z F p i W W 9 k R 2 J E e G d O T W U v O F h Y b n o y R n E 0 Z D J L W E N z U m F M b G Y r O U 9 C T 2 R 1 N V o z W D d z W F B 6 K 3 Z j c 2 R 1 M 1 h H W T J F T k p W W X E 5 e U Z D T V J s T i t j a m 8 y T H B s Z k Y 2 N 2 4 4 S k Z V Y 3 Z N S 0 N m R D N v V k 9 I W n J 6 N D d D M l l 6 U l p H M 3 Z 5 Y W Z X e G V u c D V y U j A w Q m 9 H d m 5 G b n o 0 O W d Q M m M 5 V j V q e F F X R n Z I T U N 6 T X B N a F R 6 N l h z U E V S V G s 1 L 1 R Z T 1 R 0 M 0 g y W E Y z e n V J a l V 2 a T l K a 0 N Q R D N k N m R R a G l n Z n V H V V p V c E 8 y L 1 N i Z n R Q T U p M c i 8 x b 3 Y y Y k R 4 Z 1 A y V 0 N m Y 1 B a U z d T e V V O T X p K U H M y Q l J E T n Q z S F N F e k t 4 Z X R W a 0 5 r M H h D R 1 g 5 d U 4 2 M G R j V l N h W m Y v M H R y M k 1 3 R k x Q O H Q 5 Z U k y W E t R Q l F z M 2 t I b 3 l o N U J n Z i s 0 W W V 6 V W p o L 1 V B W U 1 Y Z j I x b T h m R E 9 w S j d M e D g v T m s w S U R P U E h q d k 1 M V G F r d j g z O G V D a F p K N m M 5 R F d 0 V 2 p i a T Y w K 2 Z L U F B h Y k 4 5 N W x D V X J O b l B v U 0 N v R k J V W D Q r M 3 Z S d V V O e m 5 u N z B S b n g 4 U E 1 2 O T l 5 a U V F R U l J S V l R U W R V R 1 N Z S 0 x l Q 2 c 5 d F V D b 0 p k b H F T W U 1 K b E 5 K S E 4 w S G J x a W 1 I K 0 x E e n V 1 d C 9 W N F Z 4 U m l u N z Z E b T I z b m 1 p Y V J y b z Z G Q U Q 2 O V k 1 b T d z O X J L Z F F Y V V Z C b 3 d N Y 0 Z 2 V l h l Z U c 4 K 0 J 3 N G 1 F O U V r a U 1 J a U k 3 R n h 5 V X l h T 2 9 2 L y s r Z 1 J 2 d m g y Q l F m a m t t b m J 1 Z 2 1 L Q W l t c F d Y e j h 4 V 0 o w T 2 c x R E I z Z H p t T 2 Z Y a F J 2 N D l v Z S 9 V S 3 Z W d E c 3 V k d E Z U 5 t c 0 5 I V T N u M 3 c 5 O D R t W G J h N m R a W m g r S 1 N X Y k E 0 a G 1 a U m 9 Z U 0 Z C b k k 4 S 1 l N R m k y T T R m Y W F B d 1 F P N 0 1 I W G F I T U p D Q T R t S 0 N D R S t N W T M x T V F k S V B K N 0 J 6 Q m x Q b 2 R X V 2 J Q d V d t W l h M c E t t e l N E M l J o V T Z u c F Z X T F J n Q W N q V C 9 K L 0 F Y c i t I Z j l Q a j U r Z D Z M V D V O b m h v N m 5 N K z N V Z G J W b z F w a 0 4 w S k d x T m l x a k l V T n E y Y V V y Y z R S U m l 0 a H h r K 0 x X T 3 o v W E 1 t U U o y N 0 Q 2 R 3 Y 3 O D N m W H E x c T l Q W D J t e T I 4 T V o 3 O D l t M D V S Q X F s W W 9 X e m N Q d z l n c m p l S E l H S z l m c 1 l s M 0 1 m d D Z j Z W p m Z H U 3 W n l X S H Z q N W 9 P O D h k N T h M Q l l y U V E z O W F C W V J T c 3 F K T E Y 1 N 1 p 4 N T l l c l o x R 2 0 5 M l R o N 1 B U Z m 1 P M U J Q W k 5 H a m d T N W R P e l V s S n p l Y X Z W V H Z Z d n Z N S S 8 v Z n h Z N U l J c T B I O S t y V G 4 5 W m Z 1 c W 5 C T T R 2 R j B I b n p p O D J y U G J U Q V U 4 O W l 6 W D V L V W 5 F b W 4 5 c z E 0 N V l V N 2 F O R E F 0 O U x y W X V P U 2 V m d k R C V F J 1 M U p B Z T U v M U 9 P Y V B S c U J s L z U y Q 2 1 2 Z j h M e j d 3 N G t 3 L 2 V u R 0 Q v S F V r O W t Z M 1 Z h a 3 Y 0 d i 9 E T T J H b y 9 C N E R r b E V 6 N z R 5 Y U 5 n M U N y M W Z 5 N W N q c 2 Z 6 V m l N U 3 F V a X V t M E V r U k V o c E o 3 S V l j M j Z Q V H o v M U U y b z F X c D Z k R 3 V G M l d 4 b H o 3 N T R O Q m 8 x W F R 1 M 0 F L Q l Z x Z D Z N M V g y U E h F L 0 9 K T 0 Y 0 T 2 d C e F I x T G 9 I O V R l N l R H Q W h P T n B U S D d s Q j l 2 b l k 4 d E d 0 R 2 d l e n Z I a k d X e m F j b 2 k 5 K z Q v e i 9 S Z F B F U n p z V D R D Z k 5 6 M j Z 0 Z U w w b V F M a U U 5 S U l E U E N o e G R r W U c 0 V 1 h i T z I 5 Y T g 4 e F h u d G 5 I b n E 5 R V g 5 L 2 I 2 T G J S b E N v T H l M d V N D c U h E c W V 3 Y W R z a D N u c G x 2 T l B F N G U 5 L 2 J H V G V n b l c w Y m Q y R U F I O H Z V a z l r O C t I b m l 3 R G J s d U U v L 2 Z v d m J W b z N v V k Y 0 Q T V L U 0 0 v b j l q e G d L Q 2 9 1 W T l I V F Y v c D N O K 0 d Z W m Z 5 e m J m R G J t a G t R M E N T W X Q v U l J y L z l 2 T G Z l T 0 d T Q k p N Q 0 N H R U V F S U k 0 W E t T Q k J Q M V Z s a G 9 v U D F 4 Z X N Z c E Y w W W l C R 2 g 3 O V V O M T V C Q k Y 4 M m Z o S 1 l t d 0 9 s S D A w M 2 R v T z N m S H J W V W J W N G R p c D F n V l F N R n F V W G o x c m J s T W 0 z c F B u U 2 J D a n N X b j R l b m h 6 d n p 2 b j h m V D B 4 M j k z c 2 l M c i 8 x S T d L R W t K c j N 5 Q X l v V m Z Q O S 9 U O U 8 0 V V V P c 1 Z v W F B 2 M X J D c 3 I r M n N X Q n h q R U 5 p W n Z m Z W V M N z k 0 U y 8 4 L 0 x 4 N D U 5 V j d h Z G U y S 1 d E N 3 d 2 N 1 p L Z D h 4 W i 8 0 Y U J 2 Y n Z R R V R U R U l m M W Y v N T l Q V z l N R 1 V m Z j N y W k U w b 2 F O Q j N q O T N m b X M v b m N Q V z N j Z V p l e m 9 m a n c w W V F R c W x Z c W s 1 Q X l l b X Z 3 d E t h b F p i T j F 4 b V A 1 O V N u b 1 B 2 Z m 4 r e j Z T Z X l L S l B y M 2 E 4 O E 1 4 W W U 5 V l h Y c D Z l Z H o 5 Y X d M Y W R S M 2 o v a z k v N T Z K M E h P T i t p c F p 1 W T l Q U l l o b D F y c T F a V E Z G d C 9 0 c E Z E d W h O M 0 9 J V j E 2 L 2 V W U 1 l M O X U z N G Z W c X V W W V l P N l Z i a 0 h V M D I 5 M W o v K 3 R K c E 5 X d z d S c E h F U W I w N j k y L z Z h V 2 l 4 V z V z e G Z 3 M C s v L 3 N 0 Y j A z O W w 3 c m Z Q M m I 5 c 3 p z b k o 1 N z F Q Z n N O a X N U S n h 3 Z 2 h 1 d j N r Q U t w V U t x O V h L b k o v W E 1 2 Z m 5 0 V T V q Z m 5 2 N n I 2 U 2 V 5 R 2 J F M E 8 0 O D g 5 Z 1 l 0 R n F O T G J h d m w 3 T H N 6 N j E 4 T S t z d l h w N T B l N V d l d n l o T G R k N H V x T m 5 a d W Z 3 W H M 3 L 0 N h N 0 t 5 Y 2 k 5 b 0 x i M 2 V h R S t B Z m Z q T 0 F 4 V l d W W j F 6 N E d B U 1 U 5 N l l U V 0 N B T n g r O G V U L y s v d D V W V 2 1 0 Q X Z 3 N U 1 t W F F i N z B 6 L 2 x X Z G Z t c 2 5 I N z A 0 a 3 F L R W Z 6 M D M 1 a m 9 K Q 3 d 3 W E Y 3 O H p Q c 3 l i a D Q r U E Z 0 e i 9 h c X V Y Z W 4 z Y W Z R L 0 o z O T k 1 N D N O d z B x T l Z x M 3 A 4 M m d k e m N R b T R l O X p i Z T N o N j h Q M j J D d z F 3 W D h o N X A x e W F D d T I 4 Z l J K S E J S S y t y M n B S N 0 R B Q U Z S b C 9 m b T N 2 d U d F U m d v Q z M 1 Y U R K W m 1 Q c m 1 I S G J z T 3 N x U 1 A 3 Z n c 0 T D N E Y W Q y c U 1 l O V B t O E I v T W Z 1 W j l 0 N 1 B k R 2 d m V l N Z e G V 1 c F V Q b S s 4 O X p O N n Z a R j d 4 d z F o M 0 c w R D d m O C t r N U l 6 b W Z M R 2 J M Y n R P T U w 4 Q m V 1 N H g 4 b k 5 C O H Y r M 2 1 y L 3 J G R V V o U z l u c m 1 E U j B r M T g r K 1 B m R k J Z Y W V I U H F Q Z m J Q N U x Y L z d l W H Q 2 Y i t 5 Y X M w d U h y c H Z S S 1 c v Q T R 1 W G J 1 S 1 B a W n Z 4 O C 9 O a T Z 1 V G I 2 Z D Z s N U 4 v S G p s M U h Y W E t q a H h C Q 0 N D R 0 V F R U t j V D V K Z 2 9 0 N X F G R l p 5 Q j I x Y U R U U l l G K 0 p p d W J W d W g z T G 1 0 R 3 l O V 0 F m M G 4 3 M k h 0 d H R W b D F R Q 0 R L Q l F i M E J S V k h o N 3 U 3 T j N m e U o z V G Z p Q X h 4 O G V W U 2 J w V W x z V V J l S E p S M G J a Z S 9 k N G V i a 3 o v c z d C d l B E c U Q 1 d z V V O E N 6 V D l 4 R T Q w W U 5 B V k N y V m R 3 N z d s c V c v Y l d O e E 9 N W k R y M F Y 1 O H k z Z l V I O D J J U F g y U k 5 n Q U 0 y a X d y a n B o c j d N b n Z j U G E 5 Y n R a Y 0 k 5 U X g z V z c 5 Y 2 4 y d j V s S z l p K 1 B J O X V H O E h C d U d R O D N i V T h N S D R Z c X J P W m d z a U l V Q V p k M 1 l s b G Y y N G w 3 b k N 5 U F F t M m M v Z F J E c 1 l s N C t m b n h V d l A z d X F 3 Z G F H Z m 5 4 Z V R u e G 5 M W F E 5 O H l K N T k 4 Y 1 F u c E 5 t c k t z N k p h Q k p z V D R B Q j l 2 V U d Y Z D J K T D c 5 Y n d Z N 2 R 4 O G p M S z h U U H I r V E w z M y 8 r M n d 2 Q X l H S G Q 2 L 1 M x T G l 3 c 1 l 0 S F p D b 3 R K V D Q 5 M V N D c H F O R 2 9 t M 0 R P V X J U c 0 9 j e l Q r S k N 2 W D d H T H M 2 S D R B T F A x c k M z c T l r V z V k V 2 5 M S D J K T C t U M n E x b X Z 2 R 0 R l S F E 0 U l I y N 0 R y c U V P K 2 V m Z k h z T z V C S T B 5 Y k I 5 Z 1 R Z d W R n Z W 5 q Q 0 N O Z X Y y c 0 g 3 a k F a N S 8 2 b W J w c 1 h r a E Z G Q 2 Z s d 1 U 3 Z E R p R m F l L z l Y T z J w V E N Z e l p y T 2 x 3 a k h H W W h N Q S 9 n S G V G S j k 5 W E I 0 M 0 5 3 M n h o N U t Z O H N Z Y y 9 Q M j h 5 c T J p c k 1 p Z 0 F a M H d t O H k 4 L z h s Q 2 5 w d n l Q V E 9 t U D h 5 d n M x K z B u O C 9 P e V R 0 N 0 U w R D F O R 3 p v a D F w Z D h y b 1 p E T V h r N S t z Q m F O L 0 9 z Y 0 w z W E x W W F Z W e k l l M F N 0 V n B Y N V R I T j J E S 0 I 1 c z N D Z W V 2 U k d o M k 5 h c l l h Y l J 2 V m h 4 N j Z q e E I x S n J Y S 3 N p N W R 2 c H F D Z 2 l H N W R X c G F w c 0 k y T U N P S H h p Y U 4 0 N W E y N U x G c T J p W E c z R H l 5 e k x l S m R 0 d 3 k w Z j l h b 1 Z D c n V H e m V F W l g 5 d E p T O V B 6 K 0 J y T 2 p 0 O E p n K y t w a k 5 6 Z i 9 t W D V K U k 1 q a H c 3 e V Z Y Z H k 2 O E d M Q z Q y T W V l W G Z 3 R j Q r W G 5 I Q k J o Q W o y N l Z W e E l L S V l R U V F n Z 2 h S R j J R S k p p b 3 Q w c F h n c V Z s N U x n d 0 V p R k t h S H Y y U l I w Y V R z R 1 V w L 0 d h O U N y c X d J Y X V E c W x l c 2 V a a 2 9 m O X d H c D c z U D N i S m J J R l l X a 0 Z C R V F B Z U h q c G 1 6 b m l L O X o v N W p R O C s r W j N a O D l Z d 1 l r Z z N P b m R z V H V l T 2 x m Z n N 1 V k N C Z 1 Q 0 M G o z S k 1 D a 1 d X U 3 F 6 M D Y r M j Q x V j l n Z 0 M 4 K 1 B w N F V G Q l N S b j E 5 M E 5 q R m p Z U C 9 C N D d p N 2 E 3 b W 1 m O G N 5 Y T d S d D F R U 0 F Z N G x w W m M 1 M T c 5 S 3 l 6 T E h J a U J B T 3 h p W F R x M m Z i T W x W V 0 V V M X N Q W k J 5 O C 9 U M l k 5 d D N I Z 0 5 n e U 1 B d V R u d D N C U W I 2 M H J O S G E y S T J 4 Y k x 2 U U d L W k p O a U F 2 c z c 3 Z V h s N 2 U z Q j F 2 d z Z z W H J 1 Y j l S d G p H V F d 5 S n d B b l R 1 W V F k e m p G d n U x Y V Z k W E V h N z N 2 Y k o r a T V z M 0 M 2 Q k R 0 L 1 B k N S t M W G R P Q n A v a 2 4 y e H g r M U p z Q j I 3 Y m E v U m p X Z W Z 3 L 2 w 2 Z G 0 5 Z D V n d i t M Z H V P Q U h E d E 5 a M G R 0 c D R F O F B S M E o 2 S k p N S E Z I V W t s S 3 p x U j F x O G F W U F g x e E h y U E Z p c n U 3 N D M 5 M j k r L 2 J u b G R m d U x Q Q z Y 0 N G 5 a Z k R R V X p N Y 2 p u M z h 4 V 0 p X c m R s Z H B Y V T N i R H p B a G 8 w S E t o e H o 3 Y 0 F 1 U E h E d k 1 E c D F p T 0 x w U j B j V F h 1 b 2 1 J b 0 N Y b n J z V m p j W X h n Z m Z w K 3 c v a G U 5 N D J k M E 1 I Z D h O a 3 R w S 1 J j U n B m W D h k e j l 6 N z h N V 2 F 6 c G N 4 N 3 Z M a l l o S 0 p R S n J G c X N W Z 3 h t Y 3 d z b X Z l e V F 6 V 1 N o N G V P e U l o U W t w S X p l T 2 V q Q l R 6 K z B D a E N n d 0 1 x Z m h H Y 3 V K R D N 5 S V h L e T l P V G V p S 2 J F K 2 s 1 e E I 1 S 0 J p Q y 9 R R i 9 K V l N X M j c 3 S z l O M G R m M z l 2 c C t i N j k y K 0 h y N j B W Z W 5 w N 2 p 5 U m x s U G 5 l N m Q z W D g z U F g y O W l D b 2 9 U O X A 2 Y W Z v M 3 p 1 Y T g w V T A 3 e j V V V l F B Q U l B Q k p S R U Z V Q 1 N J N U p a U G M v S U l L N D R v O W x F e G V Y a U Z S a 2 F H U z h C S k N D Q 0 d F R U V K Y z B p U U p K d X F 0 O E p E U z J 5 R 2 V k b U V r U W p q U 1 J E Y k Q r N F h Y M E 0 r W W p 2 c 3 R k K 1 B X d H I y c l E 2 b 1 h 6 S W Y y W T F 6 M E M 5 N H Z 2 W W x L c D N O M U 9 F N F Y 2 b z J B Z 2 d w Y m 9 2 N l Q 5 e D V p e i 8 1 R V p z O W J 6 Z X o 1 Y T R B M U F M U m 9 G a z d M N X V F T 3 l m e l E w R U R D U W d J d k t r a 1 c x S 0 J z U H l j Z k g x c 2 l 5 Y z F O U T B D Q V Q 1 b n p I d T V h Q 2 d x S 0 1 G d H N s U 2 N a b W F k U k Z B V 2 o w Y 1 R J b T E 4 c m Q 2 M z g v Q 0 l u N j V m d F N l V G p a Z n V 5 U E 5 o S n J 5 b V B z M S t N b j F z Y k l D M 1 R 0 c j N 0 d W N v R 1 o 4 T E 9 m d j d u b k 1 v c m N 5 N G t w U H d L b C t 1 R z l X R D E y d D M 4 d T J H L 1 B R b T J a d D B l Q U V Z T z Y x S H V k Y z d V e E d 1 Z G Z y Y X Z a W l B H U W V X d W M r N T N K Q 2 V u N U x t Z V R E d j d H a l Y y L 2 h y N S t Y b V Z P W G J 1 W n B F Z j U v M 0 R q L 1 A r S 1 h l O S 9 N S 3 F m M 2 x m R l F X R k J 1 S V R 5 a V p N T D F V W C t 2 N H p H b 3 J 4 Z C 9 L N l g 0 a X I r M 2 F n Y 1 h q N X Z 4 T U F S V V Z H Z m x t N G 5 t W l J Z U X g w a 3 F 3 d X J W b G t L S 0 h C Q W J 6 M 3 h n V F d 4 e H k 0 b 0 I 1 a z F 3 M 3 J 3 Z U 1 Q a m V L N k N 0 N G 5 E O T A z b k x G a i t q c 2 N l K 1 d 0 d V J R V U d Q a m t 2 W W t P e D J N M k g r U z F 0 M z l 5 T 3 M v e l Q 5 N 0 V x K y 8 4 e E 1 i T k I 5 b T h O W T c r Z m F P N V p Y U y 9 N c F Z o R m J t U T k w a D F X S z B L U z V a d l p z V 3 F I U 1 N l N 1 J s M i 9 2 b X F T a i s 3 b T B H V E N q L 3 p B c 2 p Q M T V P V F U w R H p L T W R 6 R F N 2 N E x B c H l V d k h u N 2 0 3 N y s y a 3 h W e H h q Y 2 1 v V 0 F D M m J O Y X B 3 b k J C Q 0 N D R 0 V F R U s 0 b W l U Q l J M M V Y r c 3 Z q M U p O U 0 N T W X V M U 3 A z R D d 5 Z m Z 3 W E Q 4 c 1 V V c j E 2 T y s 2 a X h h S n F W c l p J U m x i U E V I O E c 0 Z k J I c U p r M 3 h m d T V s V j R k V E l i M m h H Q 2 p a Z 2 c r Z 1 M 4 Z G 1 k S G 5 2 S V F E M j d F O W s 3 N z U 0 O X V 4 U H N H O X h k N z Q x e T k r N T h B Q l V G W n l x N E Z 4 c F Z x d n R m O T N k d G Z U c 1 V m N T J r M D Y v c 0 s x Z 0 V W V V Z B N 0 N l R F V D a k t i O D M x N 2 5 k M D g 3 Z k Z n e k F 3 N z M 4 Q k d t b k R z M W 9 G T j Z R d m Z z V E 9 I V X F u d 1 l O Z l B s b j N S N D h Q S F F N R 2 x C e E l x R 0 1 H b m 1 0 e n o 1 W F Z m b j l u T T Y 5 Y n F X Z j Y 3 b n Q 3 O H A 3 c m h h e n R l e G F a M 3 V q d F c 3 V m 1 O Q l N O N U d j e j k r M 2 J Q T H V Z d X p a b j h C c m J 6 b F B k b H l L T H Z U O V Y 2 Q T M w d X k 4 e X N X W V R i R U 1 H e j I x M m 5 Q M T Z k V 0 9 Q c j N h V l R q b T F L b D h m b G 0 0 b n N p b U l k e D l 4 N k F x e n g w W k V j T G R 0 O X Z H T D E 2 K 2 l k T 2 5 D N 2 p q b G 1 2 d 0 9 y d X Q 1 L 2 x X L z d 1 S H B P U U 1 H a m h K d E p 4 d j V 1 e F Z 6 R D Z 2 M T F a U l V U R 2 d j T 1 B 0 M H h 5 T 1 Y 3 V G R Z M 1 M 3 Q 0 9 a O D h 4 e E w v d H p L c 2 h W Y l d C O X p n U F V 4 Q j d o a F p F K 2 V l W H h N c F h I Q W h i M U h x d U 5 j a j c 5 R z R R M l p j U G R R V 3 J k c 1 R G a G 9 B R V Z G e F R 6 M j d K Z l Z t c X Z r T T Y r Q 3 o 0 R 3 p I M 3 B x S n g r T E Z Y M 2 V x S 3 E v U T Z W Z H N j b j J H b X J j c X Z p Q k p v U V F R Z 2 d o a E J B d U l r a 3 d V V z h G K 1 B 1 Z z A y a 3 B M a l p S W E d 3 c T A r T k Z p R X V C e D Z p Y n N D U W 5 Z b H k r R U p X b k Y 3 c n J i M F l U T G x 1 T l Z Z W G x a Q 3 J G S 3 h h a E d J M j R Y M 2 N q b X F a U m x W L 2 t Z b n E 5 Q V N n L 1 A 5 S 2 x Z e k 8 2 Z E d 6 R 3 Z V N 0 9 Y U 2 9 W c l E w Q 2 J V a 1 F x O V h L S z V Q d n F Q Q 0 w y Z G 9 R M U 5 C V 3 V Y R G l S U G s z T j Z S b D J p b 2 5 T d D h N V V Z V a m g z Y m 4 r e m 1 y K 0 M 5 b V A r M 2 F O T 1 h F e V J 4 R 0 R P M X U 3 K z F W b D g 0 O T E 5 U z A 3 S E x I b l B 1 O U t Q M W M v W D I 5 T U J p S 1 N j c z R S Y V B 3 c 3 N u S X R M T V Z a c V U x Q 0 x S V j Z m W H J G V j J 0 c E 1 u R j Z 0 O D d t b T g r Z j V L Q 1 F r T 2 R y W G 1 o d 2 t L c X Y r M G U y U H B Z R l J Z V z B h Q l U 5 W j l H b z Z G Z G 0 2 Y U 1 I b F d 5 e G Q z a G 9 5 Z F l 2 S F F U W T B m M 2 8 x V k x X M 1 Z O Z G s 0 K 3 M r Y X N M T k 5 Q c k x a R V J v V F l 0 L z F z M 3 k 2 Q z U 2 W j h S O E x 4 Z E 4 2 Y 2 V v O U R i e T Z B Q l l 2 V 2 s 1 U 2 N 3 Y U F C b m J o a j d J Q k s 1 N z d 2 N 2 l H T X Z x N l h 3 N 0 c z c H Y 5 S 1 F V R V I 3 N z F 4 b j h Q e H p k d m p l U H V E W D h 1 Z H k 4 d k x u V H R 2 d V p y Y m I r N 1 B t b l Y 3 K 1 B U T H B T e j d h e H M 5 d T d k e D Z I R l Z u Z 3 Q 1 a j F S V m R r N G V 5 L z d h a H A r Z k 4 x O S 8 r c m p E d H E x N z l 5 Z F V l N z Z n a G 4 0 V U Z o c E l Q W m x E M D d O Y n h K N 1 A v a m t R M H N E c C t k c l F N T k N X K 0 V 5 d D R M T l l D Q 0 d F R U V J S U l T N E Z r Z 1 F U O V Z x a n N B W W N U O D R B S U M z a n R D V E J 4 Q 1 Z K R T l F T X I 0 b F B Z a j U 4 R U 9 Q Y 2 1 h Z 2 p t N k h 0 M l U 4 c X c 4 c G h T V G h L O F p Z W W x C U E o 2 S W F Q d 3 E x M T V W O T R Y a X I w Z W t P V n E 0 R E 9 k e U V K b m R y U W 9 J R X Y 0 V 0 V O U 0 V z L 3 h i W W R o e X V 0 U 0 t s c D N U d T N Z T 2 1 L T G F 4 Z X Q 1 d n h k d z N H e T h z e E 9 Y W D Z U R D d i Z G h 4 R 3 J W Y V Y 2 W V Z U R m N P d T d j W V B Q N j F t W G N 4 K 1 R w N z l J c n l p T G Q 1 c V U 2 Z U 9 V V 2 c w Y W 8 0 Z U 8 4 b W h 1 Q l R h d F c x Y V p z e X F m M j I 5 b 1 h y M k t P b k o w N l p O R X p L e X p y R G 0 z N z E w N y t M W X E 4 Z G t z c k I y L 2 I 0 e T g z U m 9 G O E h 5 d j d h e G N l d E I 3 c n B 0 W U p t R V I y M X F l V j d m d H Z v b U t U a 1 R n T E J T d m J a b W Y v T S 9 O b T A 1 U k d w Y U 5 y Z U 0 3 b 2 R h c l V h b m R X U H g w a z E w N n R D T S 9 u M m l X Y m h r S T Y x Y m h M T j Y 2 Z H N 1 a W J 0 V G g y W k 1 1 S H N v M z g 5 W n h Z e H Z s d k h r d z Z O U X E 5 V 1 l 6 U l p t e l Y z R n J 3 c z M w T D F M U z E 1 N D l 0 W X F W W E l 1 W G I 2 R k R a d G l I W T Z s b n N q R 1 l y S H k v T l J a R H N m U D l V K 3 N q R n F 0 W n V q Z 2 J z U W 5 a U E R i S H h z N G R D V E Z u Z 1 E 3 b D Z B M 0 d r M W x y c n V R O T B o V n B a N j B K Y T B q b W d T V j Z W d T R h M i s 4 M D J 2 T 1 Z i Y W V x M U F y c l Z 1 W G x p U W x a N 0 o w e F J i N j l H e G I 1 d n l X Y l h I a z V l b H B G T j Z 3 d 2 0 x a W E x c W 4 5 c z F R c T F V Y 2 p F d m 1 l R k l H V V p H a G R i Y T J F R U l J S V l R U V F s U k g z Z D Y r T F V R Z E N 3 K 1 Z 2 b U R p O H V I V 0 p o c X Z w e W F q a V d x T 2 N m b E N D b D c 1 S D R h Z m Y 4 Q z h m e m V L c G Z 5 d G 9 l b z d 4 V 0 x C d k c 4 W G h 2 b X p L S m o 2 U D R 3 c k Z 1 U F d z a F Z l V D A 2 N n J C S m d B S H E 5 R V V W U m N S R T d V R j B T e G x 4 d n E x N z U 5 T X N s e E 1 Z b E 8 1 d z d m U 2 F m Y j M v N H E 5 Y l c 3 d H U 3 S F Z H U m 9 a d z V V O E I 3 b i 9 6 b T h H V j V R V U V S S D M 2 K 0 d L U F J 4 U E F o M 1 N 2 Y z F x O D h R U T M 5 d U t w N 2 F 3 N 0 d w Y k J o V X l 4 T m 1 3 U l h x O W R R V F F v T T h M V W 4 0 T j c 3 N U h k U 3 p 2 Y m d B V n N s M 3 V 4 N S 8 z R D R T Q 3 B O b X d R e n N I O G 4 r N 2 1 S U T J 6 W H J Q N T N O K 3 M y b E h 5 W m J 6 S 1 o r Z n p y c F d S b W 5 T b X o x b 0 M r S F F n T T l P S E k w U l A 4 M z d m T E h S S U h p c U t 3 Y m N j U i 9 0 d X d 2 O G F m N D V W Z z I 4 N G p B T F J w V 1 Z M b G 0 z b 2 l p L 2 M r K 1 k x Z m Z s O V B k a z U r b V d 2 e T h 2 V D h z W H d M T D c w K 2 0 5 V m 5 F N T J 1 Y 0 5 k d E E 3 b j d q a 0 V z W G J H R n l h L z h 3 U D d Z N H p 6 e D N G Z j h 1 b k F E b z Y v d n p U d X Y z N H R X V y 8 3 V 3 B L V j E 3 O W F L d T I 4 Z j V Q Q l A w O F p C a E l Z R W x E b C t U Y j h P V H V m S X k 5 U H p 4 N 0 x O R H N r a X E 5 V k t R c E t 0 c j F 4 U X F k N k N Q a j Z l Z U h q b 0 1 C c E 5 I S T A v Z V h h c z d k U D N R d D R q a X F M d y 9 a e F Z m U E h 0 Y 2 t 3 b W M 3 b k h 6 d l U r U E p h U T V 2 Q 2 U z Y j d 6 S 0 w 4 d G p u S D Z 2 T T d G Z m V U W U N R e G 5 0 O D A 5 R i t 2 W U c v d m k 3 c T V s M j g 0 a i 9 Q V H J 2 L 2 J 0 R V F H U 1 V 6 T D U 0 d H Z s Q U l 5 L 2 E 3 R F R 1 V 3 R M V U p B Z l F 3 Z D N S V k V V W G 4 z N 0 o 0 Z m V a N H F p c 0 h i O V h u S n p D K 3 M w S m l H R U V F S U l J W V J 3 U m l y Q l J M M F d G b H B 5 M T N W Y X B p V E J 4 T 1 Z C M j d r N z J z N 2 R V W X I w b U 9 O a U 1 X M 2 Z o R 0 h 1 V E R T Z H U 2 S D I 5 V W Z s S D R q S 3 p 4 K z F u e i t x Y y 8 r N G U x U S s 4 U 1 Z N T V J w U T h u S l I 4 b k t 4 N X V X a T V K M U J 5 V D J E T m Z j M G x 2 M T c w T F R y d 1 A r e m Q 5 L 2 h V W l p w R z R l d m F l a 0 p F T k k 3 Z 2 R D c j l D N k t W T U V D Z G x m W H V y c T I x U l U v W G Q z V l Z i Z W 8 2 K 3 E 2 O X J w M j d D Q U t T R W R B a W t B b 0 F x R 2 x k M U l n S V Q w e j g v M F J t Q 1 F r S W F F a 0 k 1 b m Z l U n p D b T d j O T k 0 e U I 0 W G l 2 M 0 0 5 a j d 0 b E g 3 b E 1 2 a 2 N I V D A 5 b m x u c m F T M G d v W m R O T G x v c z R K b D E 4 e V N s d T J I O U N t e m Z 0 M D c 0 T 3 Z L e k l p V U t I Q m 5 Y U 2 t 1 R l Q 3 R D J U S 2 J E Y n A 5 c H V t d H N y W V J x T l J U e n h 5 c l I 1 O D l C M n R X N z l i V j I 3 Z H I 3 a X V O V l B I N 1 Q r W X F Z c U t L d l h 2 M j B W M z M z N 3 h h W T h 4 Z G V K Z 2 J m e D V y d z d s S G R I d m J w N X l 0 a 2 8 v T F h m Y 0 1 r M H B h W W U w N D V j a z N Y V G 5 p K 2 9 X R 3 l w d k x 3 O G x w K 1 h x O E 9 H a k N 1 a n N w e W N m d l U 1 b W M y M F F N V 3 h J Z D A y Z W V K N S t X T F p W V H o w e l Y r O T l 0 R n d C L 3 I 1 S 1 R N b V J a T m U x V j R 6 W E J 5 Z X N 6 Z V R o N G F a S E g 3 e E t m L 3 J y Q j V y M z N Y b 3 R X N 1 Z O T V Z G Q m N u Z T N L Q 2 t s U n d V R n h i c n R K d W U r R i t l c U Z U L 3 V r T H U 3 U m Y z N j F F e l p l d m p 3 V V Q z O C t Q d X F x S 2 p T M y 8 1 e W c 0 S U N P e l M 0 e H M v U F N 5 L z g 4 e l k 5 K 0 9 n N y t 1 Z n p Y N m p 3 O E Z G Z G V W b n p V d z Y y a H B 1 d X Y w a F d x M D J m Z n J G Y T h j Y z Z t Z W J j T j B 0 V E x o c m M 3 T F c 1 a D Q 3 S V p y U H B z V G x Y c V Z N b l g z W H N V T D h q M z h 2 V F h Y W k p Y V T d v S W d v S z Z L R H V j U k V x S 1 M x W G V V V 2 x J O U N 1 c n J i c X Y y O H M w R H N m T G x G Y z E z Q l p M Q 1 l s c C t R b 0 w 3 O U l N Z E h C b W 5 U Q m 9 I c j N H V F c 4 b D F h c z N x N E h I b m x M M 2 J 1 R 3 E y T k h I L z M 1 L z Y 0 K 3 J U O G p 1 e E 5 T O W N u b n F 5 U k p B L 3 Q y M F p o U m Z S c m R G e D R X b 0 l I O X U y c m J q b 0 8 2 L 2 Q 2 W D F i d G 5 s S X F L U 3 B T V W t x T 3 J a N C 9 U c D E r c 2 J 2 Q S t k W X N O V l h C U U o r W G t G d X E z Z D d 5 Z 3 N O R E 9 H a j Z r a D Y 2 Y U 5 W Y W h J Z j U 2 N U l F c j l M Z C 9 m Y W I z U G x 5 c W J 4 Y X N W M H h r a 0 V w S 3 k z V W d N V X Q y d T E x W F h E c F d G M D B Z M U 9 D K 3 J l M 3 U y M m N v T m U y U T l 1 e E 4 w N j E z d j Z U W W 1 C R D V l S H N x S l Q x W F I 0 N l U 2 T 0 4 z N X F o R E I y W m h B Q U F B Q U 9 C Y 2 h H Q m 8 x M E x y c k 4 r U m 5 Y U D Y 2 e n N B e m 1 E d z l K S m w w R k J a Q m c y V k p G W H Z T N U F 0 T j B 2 M i 9 F T 3 l K U j l V V l h H U j d F Z U x a Q z g 2 S W x W V 0 9 y b m F N K 1 R t V m h Q b S t m a k o 2 T 3 N u Z z Y r Z k R I N S t z b l R w S 3 M 4 c n J u Z D J k V 2 R O Y V Z t R l p O Q T U z d 2 x t T k J y M T l K O X Y w U H p 2 T j J q S j h x M U t U V C t r c k 9 3 Q 0 J Y V D I w M F V U Q n V y e W 1 h T m J k Z n p J a U V D O S t k S T k r d X p y S D d W d V E 0 T D I 3 a y t Y e V d S U 2 w 1 Z 1 F Y V F J o b 0 M 2 Z U 1 x e G V L S F N x a G c z c E l h U F J J S V B C b 0 l z d W F Q c 0 h 5 M 1 Y 1 Z U x q c H V h Z H Y x b m V M T m 1 u c H l u Z 2 x w K 2 J L Y X J V c E 9 L a V R w b H g 0 b n E 2 Y U 5 i Y l J x W D R m d k h l V 3 V z V 0 c 2 Y n Z G U H l z e k s w L 0 Z S M H M x W k d B M z N Y T G p K R z N m b W R U b 1 d J T U d k T l h y T C 8 1 Z U g z M j J T d k U 3 R G 1 w M 1 F w b z h Q Z D B W R X h X a 2 E y Y V A x N H l w d z F y N z V i W T d x O W Z 1 V k d w Y X J x W k 9 H a U o z Z D R 1 S 2 l r b z A 1 N 0 Y z b F p W Z G 9 J Y 2 Z t T z B J e G l T c C 9 G a j N u Z W 5 Z V k p R Q m 5 m M z B 3 a j l 2 M V I v K z d 5 M j k 4 Y z R p b F p W V z Z N Y n J K c l p v M 0 t 4 a i 8 r Y X h t R T k v M G 9 l U 2 t q S n Q z T H h Q e T F k d j E 4 Y W Y 5 O H B v T k N v c z F G L 3 B H W G w 2 N D c z R l N r c k o w Z W l S d m R T b l o z U 1 R h d 0 0 r O E 1 o Y k t q e D h 0 T W t 4 S 2 l 1 c l p M Z E x 0 O X o x b n l i U E 1 a b U 0 r d m F 6 d j B p U 2 Z I M D l k Y z N z Y 2 Z w c D A v R S 8 5 M G F G a G 5 U U 1 p U T k g 2 W k p w d 3 h 1 c z N Y Z j M 3 U m Z M Y n J O c n k v W U R T d G l m c n V t V G E 3 K 0 h U L 1 h Q U 0 V 4 V W t L S 2 p n b F Z S V W F r Z W N S R k 4 3 a k 1 Z R E h y O D R X d j A z c 2 Z M d E d I V E h 1 M U 9 T R l Y w V k t D Z S t O T j F D Z y 8 x Y n p R R U 0 1 d E 5 l d X F 4 N i 9 Y U z Y 5 L 3 F R R 0 t X a 2 x O e m R Q S F V v W T d q W T B m M z F l c 1 J n W n I 3 N V d y R j c w a l V 6 d D N K O H Z i M j B O R H o 0 b l R w e F N N M W Z H a V B K d C s v M X V U b D V h N F g v b m 1 i d n Z s d X Z a Y X Y y c W E w O U R 5 W l R E W G Z K M W Z Q R 3 F 2 T y 9 u N 0 4 z d 1 F B Q U F B Q V d w b k J Y b F p 5 c m o r T E E 1 c T B i c 0 5 1 L 2 V V Z k g w b V N o Z 3 l L M H p O U D N P V G t p Z 0 M 0 c 3 Z 2 L z d 5 M 3 Q y S l d r d 0 F B L 3 p m M 2 Z 3 O D R 1 Q j A x W X M r N F h Q Z k d Q V H p S b V p H L z k 5 Z E g y R T h L a W J W V l Z W Z X Z H M i 8 r d F E v b E Z l d S s x K y t U a j d h b j c v d T l O W l d U b W E 4 N T l z e l I 1 N G 5 s N j d N a 1 A 1 T 0 h 1 S m 9 1 Y l N a d m p E N m l n b 0 Z q d n Z u c W Z v c U 5 x T z Z P e W N 3 c D F 6 N X p Y V l Z w Y W 9 k Z G U r T D J p S W 9 N Y W p Q W E d 1 N H U w Y l d l a X Z E d z k 1 R 1 l 4 Y W Z m Z U 5 C M D l X c V k 3 Y n A y c U t 5 N X R X U W R a N G V G a T d U K 1 l w V j E 3 V X J S O V o 1 S j J K N l R L Y X J X c F F 3 Z H Z U V H g v a 0 d a Z E 1 s T E J R W j I w W V Z P Q 1 B 2 d D Z q W G I 4 V W h N V W V Y c T Z L e T Q y V E x H e E l Z b 0 1 D M U J B W n o 5 M W l R b V J t N l g 1 b j d Y N z E z K y 9 W a 2 x K d V I 1 L y t O c G 1 6 L 1 g z O T I w e W J B T U F B Q U F B b 0 N s M G d x R m R x N 3 N t V 0 Z Z M m 5 X Q U F u S 3 V r c l B 4 W U o 5 a T V Q a U Z p K 3 p i d i s 0 M l N w S m 5 U a G p 1 N U V w e k x 6 R 2 F U N H J x R m F k e m 9 m b 2 9 J R D V R a 3 p i N W t 0 T H k 5 U F h U Q i t B R 1 N w U H p D W X U z Y m 5 5 R k o 4 d m I y M V B W W F Q 2 Z 1 h n R W x T U 0 h B b l B m U G t i M l c x M m h z T n d D V E p 6 V 0 o y M 0 V l c V d R O X I 2 c V F o d W 5 U N n l C Y l Y r d F c 4 d F h y M T d Z V 0 9 y d 0 0 2 K z J u e X h N R W F Q Y n l Y a G c 3 d V h p O T h H a k d z c D B Z T T Y 2 b n N u R U t 0 L 0 h H S E 5 z Y 2 Y w S z Q 5 S 2 R x e H F 5 W V V j M 0 9 6 N k p r b m Y 2 d j d I M z Z y U l d O T D B 0 V T N Q Z F B z T 2 U r O T l v Y 2 1 Y e j h B Q U F B Q U F F M m h F d 3 p 0 V 2 t W R m x h W m Q r Y m l r b X V t N 2 x u e j l s Q X d H S G o 0 R G N J N 3 J i L z J Y c 3 J N T E Z C a l F V W i 8 r N 3 l G b m w 0 T k d M R i s x V F g v L z E r Z n E y U 0 5 T c n p 4 L 3 A 3 U E x 3 V G 1 1 c k t 4 Q 1 J x T l I 3 d T Z X a z U 1 b n M 5 b G t O S j U 1 b D V Q T l p w Z G t Q K 1 Y 3 V 2 E w M n Z m W G V E N H F N Q 0 Z E Z j N 0 R 0 t q a n E x c 0 t t c X F s c E p 5 V G x L U 3 M y U m 4 0 K 2 5 S Z z d 2 Z F V y W E F 3 Q U F B Q U R R V 3 V n R V E 3 d m 0 3 b T Z S b j Y r W G l v c E x a Y l B a b E p k W H B N Q k d G c U F I Z 0 x a U V d s W W h t M T B 5 T U t Q W H I 4 N X Y 3 M 2 h C R m 9 0 S m l V b l o 4 d l I w M T B Q M 3 p Y S j J T V 2 d I V G x 5 a n F p b G 5 J d 0 N y d V k 5 Q k 9 v M U 9 V N V B K c U R 0 d W 5 Y c m E 0 M W 9 z W m 5 X U E M x Z j N 1 U E R U d m d j Q U F B Q U F B S z J C e D N C b z k w T H F U b 2 1 Z e T V T S U F K e W 5 0 T F J j a 3 V o S S 9 S V 3 k y K z N L e k N y U W 9 B R m Q 5 Z E t 6 d D U 5 e U p 3 d 0 F B Q U F B Q U F C K 2 Z l Z 0 V R N 3 N Y R 3 V T d m Z R Z H E x c 2 5 J e m p t c y 9 u M m N Y Q k F B b D F W W m F a V m t G e G 5 Z c j g v N 2 J 6 e m c 3 Q k l B Q U F B Q U F B Q n d s d E V K a G 5 Z d k 5 L U k 9 K M W h P d m h N c k F l R E t x c X F x W l R C S U J o b m 9 C Q U 1 B Q U F B Q U F B R G F B S j F n Y V B m Q 1 F q b z d 0 a k 9 6 Q 3 A x W U N R Q l h W b F Z s b G Q w d T F Y U 0 N F W U l C Q U F B Q U F B Q U F y W T F P T U x S N 1 l h S C t q d T J N c k R 3 b l Z n T E F s V l Z Y V 3 g z Y l J p T W h H Q U F B Q U F B Q U F O R G F D T U h R N 2 9 X R j F J W m d t V G t G V H F 3 R W d D d X p X c T B 5 e U M 3 S k l L T 1 J q M T h B Q U F B Q U F B Q 2 d 0 Z k V V R H U x Z V V H Q k h 4 d 1 B u S T B k S 1 Z G R l I 1 Z V N L Q U x p a X F t c W I 3 R E x J S U x 1 T U J q N S t B U U F B Q U F B Q W d O Y k d V e m k w Z X d h R F F X R 2 h 0 Z X V D c G F Z Z m N t S T F B R n h W V F N l W V p E Y 1 l t Q T R S Q U F B Q U F B Q U F h Q U 9 F W U h B S l l T R 2 R I T n V a M m Z s T 3 J B U 0 F x N n B a R T h 3 d T J T V 1 R p W T l m Q U F B Q U F B Q U F v T F h 4 R k E 0 d W 9 X N G 5 X R 1 o y b 1 J N c k F l Q 3 F x c X F y c G V Q V E l k S U p C Z 0 F B Q U F B Q U F M U T Z z N 0 1 M Q U 5 w Q 1 d M Q y 9 Z N X R P T U F E T 1 l L M j J 5 e T Y 3 e E h T S U F B Q U F B Q U F B U U p 1 Z 0 V 3 d 3 V v V j R u V 0 J Z a E d B Q W 5 N Q n o 3 e F c 2 W H l X U n l k a l V B Q U F B Q U F B Q k F 1 M G N u R 0 Z 4 Q 2 V H a W R U a k J D T U F C T z R P N W 1 y c 2 5 C W k p D S l R q Q U F B Q U F B Q U F D Z z F k R U p C c G N R S G h y Z z J N N 0 5 P e U t y M W V i R W F n Q z R J a m M z a T F R e k l h S 0 1 K a j U r Q V F B Q U F B Q U F n T m J H V X p p N E J K U E p x T U N B R G 8 2 d k 0 3 T H l u R m d O Q U Z m a 1 p q S E x M b 0 1 N a 3 N 5 R V l B Q U F B Q U F B Q U V D c j R 5 a 2 N Y R V p Z U 0 4 x M X d R c W N X Q W t B V i t U b V p x N V p F a 3 g y b V V 6 T V J n d 0 F B Q U F B Q U F D M E 5 r S X d 1 S X l 3 a 0 R y c m d t V V R n Z 0 Z v V y s 3 d U Z z a 3 V H U X h p V F R B Q U F B Q U F B Q U N n R F J D Q 3 d X V 0 V o U k t D Q V h B Z W k 4 V X N 5 U z Y 3 W F R L W l R j N H V C d 0 F B Q U F B Q U F H a j N D T U h n T X N M c l R J Z k l t b U F B b k 1 I Z D N l M V l K e G d m d n d B Q U F B Q U F B R U J y N H l r Y 1 h F Y T l O Y 0 d 5 Q z U x W U N R Q l g 1 Z U Z 1 a 2 Q w d U d R b k J B Q U F B Q U F B Q W d G Y k h V e m k 0 a k 5 D N j B 5 R m 0 1 Y 3 R 1 d H p 1 e E d n Q 3 V 5 T V B k V F R J W V p H U T J S Q U F B Q U F B Q U F L R F Z F W U x C W m Z o N G U 4 a l A x M H V T W k x Q W m x I d m 9 z S k 1 y Q X V C c T N O e E 1 F c D F n Q U F B Q U F B Q U F R S n Z n S 1 J 4 Y 1 N s a m R i c k R z Q W l k V 0 F z Q V Z X Y 3 h t U 1 h a Q 0 1 B Q U F B Q U F B Q U t B T j h C U U 9 M a V V z d U 0 2 N l l G b U V Z Q U R h b H R t d F p o N 0 V x c 2 9 x S j F j Q 0 F B Q U F B Q U F B d E g r R V l I Q X A 5 V H Z C O H A x W U N R Q l g 1 R 2 F 4 e U d D U W l v K 1 d P N 3 N V Q U F B Q U F B Q U F v T j B q Q k l O T E N R d X Q 3 U V R M W U R w R U F H M 0 1 Z a k h K Y m p m b z h P R 2 p 6 a T R G Q U F B Q U F B Q U F h U G N J d 2 V C U 3 d r T H F k S U p s M F F r R 2 9 H M V Z W M X R s T U V n R l J 3 a k J B Q U F B Q U F B Q W d O W k d D Q W F Y R W h a U z J 3 b V d s c E h u e E V v Q X V L S 3 F h c X N r c W F D Z z J N b V Z B Q U F B Q U F B Q U F P M G Z J U m h j U 2 1 k L 1 g 3 b T V X U 1 J K b F p W V k t q e k 1 n M m d B Y m F l c X F s b 0 d n M V J k V m E w O U N X b k 9 M Z 2 N B Q U F B Q U F B Q m 8 x d 2 p C N E h M Q z Y 2 d 0 x s c G x k N k 1 S S 0 F M a W E 2 b X F i N 0 h h R G p D Y W p W d n k 0 M 2 R u b H R M b 2 x 5 K 0 0 x L y 9 z T n p p N E R B Q U F B Q U F B Q U x z c n M 3 Q U t B d G h Z V z Z x K 2 t s R 3 h K V W 1 a M n Z 2 c j B q S E p 5 U l F C Y 1 J Y V z F W W k p k R V J G Q l d 2 S G p E d j M r d H V r e U d B e H R N d m F P W F V s S z J I d D Y z V 2 R q U i 9 W V m F K M D F G V n Z x d T h X Y l Z G Q l l y R X V t a n p p d G N W d E R k a z Z o c n J 2 b E 9 R V j A 5 d E 5 u N 3 o v c z d I S U F B Q U F B Q U F E U W l n a k I 0 S E x D Z 2 1 z N 3 d i S 3 l D N X h Z Q 1 F C W F U x V l Z M V W 1 L a l F y V 3 F y V T c 5 Z U 8 2 W H p S K 1 R M O D J H W H Z q c H I y Y S s 5 V 1 A 4 d k J 3 Y S 9 F M V Z x d E 5 W V l h W a W 9 3 S U 9 t a 0 k 5 c 1 c 4 T l N v b 0 9 L c m Y z V H o x Y k p U Y U l q Y W J U Z H Q y S k t w c m w x Q j E 2 T 0 R k W n V N Q 0 F B Q U F B Q U R n M 0 V F S U J w Y 1 R G d E x K c 1 o y U l N R Z 0 d v T z F V V m R l R V l O S F J 3 U X B N U 0 5 Y N 2 5 5 e l h 1 T k Y 5 M j Z 3 Y l R K S y s v U E F S Z V h x N n Q r a m N U V n Y y N l p I S C 8 5 Z n N l U n Q v M 3 F l M D l F T 0 5 o b U J I U z h y M T B k e V Z q V j d Y d 2 M 5 T E 0 2 W U 5 i M U V 0 S j d w b n p o d E s y S n V t d D E r K 2 x 4 Q U 1 B Q U F B Q U F B Q W p T S U V n O H N K R D Z 2 d E J N d k l 5 b k 5 p S l F C Y 1 R Y V z F U W k p r c 1 p o M X c 3 V V g 2 d m 1 Y d n R h N k R Y c z B a b V J 2 S j F m V 2 V v c U x T L 1 g r S j h z Y V B S W V p F W F R h S V Z o W l d l V 1 p s Q V V B Q U F B Q U F B Q V h R Q W d H b H h N U k Z 1 R F l U a 2 5 Q Y 1 d J b E F G e k 4 4 Z W t R V F N h R E p s O T R u a j c 1 Y k t W Z W Z l c z d E Z X p Y U l Q 0 K 2 5 t M V N 3 O W 9 O d S t W b W F k b k g v O E h F c k R N Z U x 6 V E V Y e C s 5 L 2 V B W j N 3 Y 0 F B Q U F B Q U F B N F Z Z U m d j R G 5 C U V o x a 3 N a a F V W V 1 Z W Y V d t b G l v c E s 1 T 2 Z I V k Z v Q V d s O T F 0 V l d T W k R J Y V p U S V o 5 Y 2 l E V i t t K 2 g 5 N 1 E w O C 9 P M V Q r Z n Z L b E 5 h d m p u O D E r Y z F u W H g y d z h x S z Z k U U Y 0 e n J m M H J y a X A y c W 5 O e E N m Z n J s a j l x N j d Z Q n l E e D J S b D V l N 3 V u Y 0 w w O T I z e j F C R W V J R H U r d U 5 y U 3 R p Y j V q a i 8 x c n R m a 2 l R W m p R W X Q v Z l p 2 a n Y w R k J j W D Z Z T z R L c m Q r N F I 0 Z V B s Q 2 d 3 b 0 l P b V R 4 N n E 4 O G M y d m d i Y l A v N z F o Z G I v b k t B L 1 A z U z F o Z z Z P Y T N L Z k p H M k o z N i 9 2 R j I v V 3 J v U V V G U j Q r S 2 s 5 U G Q v W H Z H N k 5 i Z m p O S k 1 k S E I 5 Z T V y c z l t M W F z M E 9 6 Z j k r Z z F M V D g x U l J V Y W 1 n d 0 k 2 Y V B I R 3 d y c G s 5 V G 4 v O T V 5 Z j Z j Z T B 2 d W 1 i M k 9 O M z Y y e W t O N m t y W W 0 2 Y T c v d m l h d X N T R T Z P M l g 3 N V V r V F o v O W h N c k x L L 1 h k R j Q 5 c i s 4 N G t m Z n o 1 S 2 g x T X l w S 2 J t M F V q a G 5 U W E h i Z E 1 V O G V P U G c z d V Z W M X Q x Y U l s b T d W M D V U W W x w K 2 F v c 3 J K Y W d R R W R k T U c 0 L 3 J y c E 5 4 Z T E 5 S D h S Q U F B Q U F B R E F P W U 1 R R E M 0 c F B E U k F 5 Y W s x W F d C c G 1 m b n F R d 2 d H b 0 E x V V Y 5 d G t N T l N F W U p M V X A x Z V V i d n Z 0 R k w z N T N p S T k 5 K 0 p Y Z X Z D K 3 k x d D l m Y k J Q M 3 A w a k Q v Z V d o V m o 3 R D J i c X Z Z K 1 h 5 Z G Z I V S t z M j d O Y m 5 Y N j l S M z E 1 U m l v b 0 1 h c F h h O W g v T T F Q M F B 2 N l d 5 c 2 d w R l J 3 V n I w S U J Z N V I 0 N m 9 w K z M 3 R m R t Z G 9 F a X d n U F V w M m V V Z k x 3 O T l N d n V G S l d Y V j Z w U H I y a D V l c n J K Y U t 4 O T N 6 S X k 4 M 1 g v S T I 4 c V A 3 O V l Y b D d 1 N n Q w a l N u a 0 Z S W H I 3 L 1 I r M G E w O U t n M 0 h 0 Z H J 0 V 3 I 5 d W h x a X F y T m 0 3 W n E 2 R 0 Q 0 e H J k S j B t S n l W b D Y 2 T S 9 2 e V d n M H F u d T N N S F d O R F Z W e W N v N S s y c k J I M j N j b T Y 1 M l g 3 M V Z n W U F m S H Z a L z U 5 N W R h d G l w Z U h o N X U 2 d E 1 y U 2 x X V l Z p V 2 4 1 V 2 p 0 K 2 w y N l p 2 W T R U Y j F v a U g 1 Y y s 0 d F d y d G 5 a Y U F p M m J Q V j J T Z E x V a X d Z M 0 9 M W m t S Y n h l Z m 1 P Q n V u W U p W V 1 J F Z 0 J L V H N y V j A 1 V G F s c E I v U 0 s 4 L 2 Z L Z U 9 4 N 3 p O S k t p a 3 A w N S 8 r K 2 9 G K z J a M G l n O E d n Y n J H a G N y T 1 l s W k o r U 0 l 1 W G J T R U V B d 0 F B Q U F B Q T d S S W h H R n h T U k h o d E N K Y V J t Y T g r U G F P Y 1 h C R 0 E 5 c z V x d G V s N F R H T X k x W V l U V j g w Y X E 1 S 1 N N b j M 4 K 1 N x V m x W Z m 9 v V C 9 N Y n B W T 0 s 0 d G J 6 V W U r b T h X c 0 R o M W F G d n d Q T 1 M 5 T 1 E 4 N n J D W D l l Z m Z 0 N 2 R l c m t v N m p J S U t X b T V l c S s v M 3 Z U Y 1 Y 1 S l N i b H N O c n N 1 d S 9 i c G V 0 Y 2 Z Q V m 9 1 d T c z a C 9 o T 0 5 I O T F Y Z j d q c l V u M D R k N F h L e W l w M D d a W G 4 2 N V l i S m p t T 3 A 2 V W Z r d H V 4 K 2 4 5 L z I z U k o w c z I v L z Q 5 U 1 V u T j A v M T J Y c U V 0 T W l P T m N 1 O T J 1 d i 8 z c k 0 r W G 5 G M n Z j b U w 1 N j Z M N V o 4 d l I w b H l U O X R H R 1 B u b n A y Y m 9 Q e E R R Y U R I c n p 2 Y 2 0 y S l A 2 Q X J M a D N k N U w 2 Y U F h U k x w b y 9 R Y j Y 2 Z W 9 F N m R m Q 1 Z K V l Z W V 1 B m Y l V C O X E 4 Z G I v b U w 5 e W d X M i t j T E t s b U 9 z b G x x K 0 x W b 1 l P M z N 2 e l B Q U W 9 J O E p O V T A 1 S D F 5 N 0 V 3 Y n N p Z 0 9 B V j A 5 b E 4 y V H F F U z l x Y X B a N D l J e D F B M m 0 w M n J m d H d o c z l t a 2 l 5 W U 1 i R k Q z K z U 4 c z E 0 d l A z S z Q r d m F J b F N U d D N K Z X Z C U j k v U n Z 2 M F o y a H g v U U 1 N R 2 Q z Z W M r K 3 g v d n R Z d n U x T V U x e l Z N Z j N u N E d v V 0 Y x c X l Q Y W J Y Y X R Q Y W 5 Y U 2 Y 5 L 3 d N Q U F B Q U F B S E N 1 S W d T R F M 0 b z Q 5 d k J Q a 3 R J e k R 6 b X h F Z 0 N 1 d 2 1 x M U 9 y Y n J o b U N T Z F B N T m t 4 U W E 2 c S 9 u W C 9 w R 3 Y r e E 8 w Y T A z V H R G R k Z 3 d z h x M T F o T V Z F M T N W d l A v L 2 N i a l I z Z H Q x N 2 4 x T W 5 Z c k h a d D I z b F F l L 2 V s N j d L W m 9 5 U k p Q d D Z l b W 5 4 Q n c 4 N m s w O V U 5 T G t 5 U 2 x K Z G Z K R W 5 x M X p 1 b T N 2 S E l p T U F X M z J 2 Y m p r V H Q z W m N 1 W D E 4 d n p i b T N O Z 0 N U c E Z F a m V 1 a z N W M C 9 R T 3 g 4 c 2 F Y R G R 4 U E 1 I Y W V M N W c 1 c m R G O X N s V l B m Z U 9 i U G V Q b 3 Z G c E 1 z d U h x b k 5 X L 2 N y W V Y r N l k v L 3 g x e E 1 h M 0 1 r U m d F b V M y V 3 p T d 0 g 2 e G t t c W 1 j W n d 5 Y 2 J B K y t t e W x W d n k 0 c z E 0 S X R q b i t n Q W 9 Q S D l Y N E 1 m M G F u Y m I z a W t 2 S E 9 B S X d T Z X J Y S j B a a l I v Y l J 5 a l U 3 d E d 0 M 2 l p T U U y N 2 M v U T J 0 L z J p V n Z i M C 8 5 N D R r Y k h l R 2 R W U E 8 5 T 0 w 2 S k t T S U J B Q U F B Q U F E T 2 R Z U m d j R W t S N F F H T z d m U 0 1 m Q 2 R X Q X N C V j J H e D J T W F p K Q n B s T X B n Y k h w M T Q w U k Y y a W c v W G N p M S 9 w b V J l K z B E d n Y v N k N S d z N w c X h Q Q 2 V D Z z d x S l A 5 T 3 Z 1 c m c 1 M 1 h h N D Q 4 Y j N W Y 1 h Y V E J J S z F a d j E v c E 5 D Y W Q w c m R G b z F Q a l I v W F R U Z F J N b F N m N y t 2 c n J q M X F u M X p y S F o 3 T E p h Y m J K W W F s L 2 J 0 V G M 5 c X g 0 O U l 2 V D R 3 O W U y Y U p 5 Z W N S S G F 1 e T l k c j c r N 1 V O N C t I c W Z W c G J 0 N T Y z N U o w b 1 h u R D V D W G w z d U Q 0 O E 9 I O U d n M E J E c 2 R S V V d s U 3 M v S V U w W j J 2 b m J 0 U 1 p V a 0 Z S O H R k U n p 2 R 2 h z c W s 4 b W 9 o S D N w Z X U r a n B i c D Y x c m g 2 b 2 R 4 e F V 5 N n F D Y 0 Z X c j k y a E 8 y K 2 Q 2 Z 2 c v b D Y z Y 0 p r b W F O b W x J b y t P U E d 0 N n p 3 Y j V 1 M 2 N L M G N z M E 9 G U l F X T y 9 h d D I 3 a G J r b l R S a E l I M U F q Q U F B Q U F B Q U l E M m p o Q U 1 M a W t p c k R Z R V M 4 d W l F d 3 h B N j d O Y X J j Y 2 l N T W x v Y X J 3 T H E y Z j N T T D N 6 N m g 4 M D c v c 0 5 X d j N q R G k x W X Z F a 0 x G b T l 5 S E 8 v V X d V Z W Z 2 R G R I Y m 0 2 V 1 V 4 N 2 Z h R F R x N F F l d T B F T i 9 t S 1 h z b k V K V l Z s Y X J V M G V m U n M r d H J y Y X B w T F J N W H A 0 Z W N u T X p 5 Y 2 Z I N j Z T Z F k z Y T d Y Z j k r K 1 J 0 b F p P Y n J x Y 2 V 1 b D Q r U H B 5 U 3 B y S 0 p T R l J W V m p W N V R l T G h Z b l R y V 0 Q y U n V 1 T 1 l D S m V 4 U D E 5 N T k 2 Y n I z d 2 R m V n U y Z V V M c H M 1 V X V l U D Z k L 2 l 6 c l h N b k F K S j l U d C s 2 L 0 x 6 U G Y w Z 1 V h b 0 o r K 1 o v d D E 3 Z k w 5 b X N w T 1 R z U m 8 4 Z k Y 5 R F p U L 2 Z j T V Z N d n Y 3 R k F I O D F k c V c 4 V 3 J O Z W t D O C 9 U N 0 V 0 R 0 t 5 U z R r K 0 8 4 M E J C L 0 R l d 1 h x M j A 3 R T d W e m Q 3 T D Y 5 K 2 1 p O H Z K S 3 J k d X d X M E d C S F h U Z X d H N k 4 x a E l Z M E x I Q n Z v N 0 h P c 2 F x N j N R Z X B x W G x T Y W 9 K N V F B Q U F B Q U F B R n d K S V J o Y 1 V r U l k 3 Y 1 B S d E h S Q 0 1 B Q 3 R 6 M n E x T 2 J a U G 5 B N 3 h S S m R P S D Z G T H A 0 O V F l W G 1 s R X Z a b k t E K y 9 T S W V M U 3 V T N z J o a D h B Q U F n Q U V s R V F W V G 1 a a j Z 0 Q U t 3 d W 8 5 R 2 8 5 e j V j c H J V Y m R t d l I x M z l 0 O U p 4 d E 9 4 U D F 4 M G Z l M W t O L 2 1 L M 0 p F O D l y O X A 2 d n Z i M V F p N V p z M X V D Q j N S e H J k N T F N W m x h K z d u L z R M W j A v d H I v d X Z I V 2 F Z M y 9 I a m o 1 N i t W O T N h d V d Q M i 9 Y M W d 2 W G F u W k N x M 1 F t c C t 1 Y m I 5 Z n I 3 N H p m S X R 3 V U J W b V Z s d F N U S n Z Z b D E x Z X F H U T Z m a n B k Z m 1 h O E d p V F F v T D d h e W J y c j l J M 2 J 1 R k t 5 U z R v O H J L S 3 Z Y N 0 I x N X R j U D Z N c W N N M F p G Q T N m V G x 2 b l p h c z J L c H Z 2 d j F K M 3 k z Y X F Q d n Z 2 a 3 l U T D Z 4 O W I 2 Z E 1 H c X h 0 T 3 h P M T h z Z W Q 2 d C t u a T l a d T J L W H k 4 a 3 B k Z W R t W U p n U E F 4 b W J M Y k d 3 S 3 p j c X F t a U R T M 0 V n S E l n Q U F B Q U F B U U h 0 M j h x Z H d R R H Z W c W F P d n Z M e H F I c E J X V l Z t V m w x Z m s 1 S W 9 B d E h k M V F 6 Q 3 p z V 1 Z o a E l l S G 1 3 Y j I 2 N k l M e n g r Z 1 d U T k h h Y 2 F V W V d l b G x v c X F L b m w 0 b k Z t W W R 0 e G I 3 e T N X V i 9 Q W G F j a D V j W H I 2 T D c 5 c E 5 x U k w y S m V 1 K 3 g 5 K 1 M z b j V S Z k x 4 O W 1 o d z N H Z z A 2 T U x 6 Q i t x V j U r L 1 V T O C 8 5 V H V G a G 5 i V T d J V l V m e m w z V m 9 u c j h m R 3 U 2 M E x L e k N 4 b z l u d F h F L 3 B i S X l 5 L 1 N n a 1 d i N U 9 m b n J k Z G Z 2 R X Z Y W H o x Q n c 0 W j B W M V J r a 0 1 v c k t w d T h M a l R F W C 9 m Y 0 1 V T 2 Y v Z T l o W F Q x c m 5 L c X F y S H J 4 b G Z r c X J E T m w 0 Y m h S Z m V Y d D d h R W Y x L z B p b T g y b T V T d T N T N n F a S 3 Z G T S t m d l h k T n l s W i 9 C R E h 3 Q U F B Q U F B d 0 x Y U U N R Y V h G U k V X c U g w S E 1 p U k o 2 V m 1 I R k J E Z z U r U 0 t B T F J u V n B 1 O V p p N U V T V 1 p 6 M j N Y a 1 B Q e j R l O X E 1 S z Z Y Z X Z z c k t L d G x z Z G s y Z i 9 V U 2 o x e H d Q N 0 Y 1 N D V S d T k 5 U H E z O V k 0 O S 9 z a T F H a m E 0 d T Z x c n J Y c n V 4 Y S s x Y k Z X O G h n L 3 R v U 2 N l d W Z h a 0 F a a m R i d G Q z a T M v V 0 s y O S t w K 3 B x c T M 1 M 3 k x U m R l Z G 5 Z a z l i Z X A x Z T A 3 c n g x d W g 1 N z h n T W w 3 R T J 0 Z D h 4 M G J F c k o 0 N T F m e C 9 X S W k 5 Q 1 M 1 Z k Z h d V d h b m Z u d j l S Q m 1 O O V g v Z V o 4 b n l y U 2 N k O D J U U 0 0 y d W 1 G W X l L Q 0 p E M 0 N R S G U x d T B I b T c z Z X k 4 d G R 0 O T A w U l Z 1 M k g 5 R C t B N W x L V E 0 3 V z R H T n J k T G 0 3 V z N U Q n V Q N W F z R 2 l U V n E z Z H F j M 3 h C e l I 0 W U R j R k I z V n E 1 c T d O R z l n L 1 Z 0 O H Y v b G 5 M V m 0 z W G R W Z E 5 r T H Y 3 M l F s Q U F R Q U F B Q U F B Z n U w S X d l Q 3 l J c 0 l D S E N G W V d r Y S t C d m J y N n V T S 0 F M U m 5 W c H R O e D F P d z V x W k R Q S n N 1 b W p C S U E v c k d P c j Y y M i s z N j M 4 Z k x G Q k V l b 0 N s T l R I V 1 l t V j J n a F Q v O H J K S E R l N m w 3 M S 9 C N n g 0 N V B K L 3 Z 2 b D c v U n N s W H h t a n p 4 U F A z e G 5 z d F A r c H F T V T N M M D B 1 c 0 x 0 S D F u b 3 Z 6 O H Z Q W F l u Q 3 M x Z U Z C Y 2 c v T y t t c m R X R j V 3 L 2 9 O N W F Z U W N U c 3 l S S k F a M D c x R H M z b 0 x P Z k V w T 3 l 0 W E 5 Y c 2 5 w M G o 1 R E 5 a c G Z S Y U 5 D R X N m M z E x d j k r V U d a V 3 Z s N S 9 a N 0 Y r Z C 9 N V V I y M E x s M n p X c X J V N 0 c 2 M X g 2 Y 3 A 0 Y m Q 1 e V F E Z m Z N T k V S U E o y N E w r Q l l S O V d C e E N 5 b H B S O V N a R V N n S k 9 u b k x m d j F 4 V G R y R z l 6 e m w 5 M H B L a T J 0 M E 5 E Q m N Z N X B D b 3 V L U 2 h 6 Z H h 3 R 2 Q 2 L y 9 3 e G R T T G h t a k J v a z E 2 O T R P b H N 0 b H N t a n A 1 U 0 p Q d j Z h a 1 l O N n F 2 M 2 c 5 Z n J 2 U 0 1 Q R D M x e k t l Y W M 5 O H N k Z W h R c z N a W W V Y b W x W c X p l c m 1 t V G g 1 N l Z z U U F B Q U F B Q U F I N U 5 D T U h n c 2 l M R E F 4 e m J H W m 4 1 V H F 3 R W d D d X d X V z B 5 M k 8 y U 3 d T Q 3 p 1 Z T F D c 0 F 2 U E g x a n Y 2 e j B K Y V h y b m d 5 V W F P a m h P M T F 3 e H Z 0 R n J 0 d T F N M U 1 J Z m Z 0 Y U l J V D J i W E J Q c 3 V p c 2 5 L Q 0 l z U U 5 k Z W V Y N l R Z e i 9 5 d 0 p Y N m N 0 N W E z W H I z U z d M Y j d a c D Q v a U R k Z W V 0 V W R l e m 8 w K 2 o 1 M 3 k 3 N l d X K z h 0 M W h 4 W G N Q a z U r Z W x u T n d q U 2 t u T m t a Z V h 1 N j Y v d X Y 0 N F k w Y j A w Y W J O K y 9 U R 2 U 0 d T B k c 0 5 1 R l I 0 d T B m d H Y z S z h P S G J 4 M T c 1 M H o 5 Z X d M W C t x c i t X d T E 0 c 2 R 0 a W 8 0 T V Z r N X V v W E p 5 Q z N Y S H p W U D E 2 d H N M N j k z T G J y Z n I r W m U r V m x X V l Z i N S t u c n I 3 O W 9 z Y j N S Y 2 V G c U N C L 2 J 0 c T I 0 N k R 1 d j N l b D l X N 1 o 1 U 0 t p a 3 F V b E p L a n E y Z V A w N m R m c k s 1 M z M 5 e T h 3 L 3 J i c z U r c G M y Z G Z k W W t P V V h X M V R Y d j N w N n V z c k V L V E x o e W s 2 S 2 p n Z X V m M z Z C N m g y S m d R S l N a b n k 5 Z l h T M k 5 H O U c 3 e X Z U M F Z a c k 5 K V H p 4 e X J l W T g 5 c T d X Y j B y U V Z i L z l w K 0 s 2 a H N 0 b X N 5 a z V O V m N k Z k w w S X d R Q U F B Q U F B U U x 0 R U N B Y V h G U k Z X R z R L b F o 3 S k 9 D b 0 R X W m J W Y T V Z e E 9 z T H J L e X l 2 M T c x Z S t r U 1 J O S E Q v Z 2 p P N F Z I d G E 1 M F F B c 0 w 3 O U k 2 e m Z 1 M G V K b F c 1 U 3 d M M T J T T k h o U U 4 v M z I y b 2 5 x M 1 N 2 c X B Q Z T g 2 d k l 4 V 3 J o a 3 M 5 S X o 4 N V d Z b k t P Z 3 d J N j Y 5 T 0 t S d X Z M e U 1 R M m 1 C W n c 2 Y W J C e U R 4 M 1 d E O H U z S 2 1 G Z n V y c D J D W E V j b T N 6 a G V l c l U w V W V m Z k w 1 S y t 3 O W 1 h d C t C Z E h Y d k Z x R U g 3 N 3 R j S V V H Z E d v U m d C b 0 5 C W T B m M T F j Y k 5 l e l h z d k 8 0 b j N m Z j R 3 O W Z v d l k r W G F j T 2 1 Q Z H F k a 0 t y b 3 F F Q T k 4 Y W Z y R k I 3 c T N 5 Q U U 2 O V U 5 V X B N b m 5 x Z H R P N U s w Z l d l U 2 Z M d z l G T m M x V E R P b U R k U D V Z L 2 8 z K 2 g 2 T U d O W l R p Y 2 5 a b W p o a G 9 D e V d z L 2 Z Q d E M 0 e E l Y c n p w W H Y w N l p l c n R Y N V R n d l l k e U p D U G o 2 Z D Z 4 a 1 Z v N X Z U a F o y M G N B Q U F B Q U F D Q V h 4 T 0 R 2 Y X p F N 3 V 3 a U F H Z l l 1 e j l k d j M v d 1 Z V b F N S S G l n M 2 4 v M W Z p Z F h C S 0 E 5 U z A z T D F X L 3 Z l R U V H Z z B F d l B u T z c r d l d K Y W R Q e D l 4 L 0 0 x R C t l L z F 3 c H F i b W F N W F d Z L 2 5 E W H B V M m V 1 M j F u b 3 Y 3 N H l O d D Y 2 Q S t 6 b S t 3 R W s y b z Z x S E l Q S F Z i Q 3 Z u V H R U a 2 p U O W w 4 U 3 R m O U F w a V R K M j l 0 R E Y 0 d 2 Z v S X N u R D F P M 3 J x R m 4 v Z l c w V j d m Z C 9 a S V N r N 1 A x M W 4 v d l V X d 1 g z a m N B Q U F B Q U F J Q X p R U 2 N Z W E Z a R W V L Q m p P e k 1 y V H p h Y l R V Y W p j N 2 9 6 Q U x S L 2 R y d j l l Q 0 9 Z V E c z N G Q w M V Z s V l Y v L 2 N m S F d y O H B R W k k w Y m Z K U T N Y d m 5 6 R E 8 2 W j N s N X B S N z Q w O X R L U 2 M x V m V Y b W x Z M z l F Z U t C b V R o K 2 h r Y 0 4 2 Y W x E L z J M U G F 5 Z V F L Z H V 4 S 1 V t S n l 0 d n I w a k N J Q U F 3 Q U F B Q U F B T 0 F 0 N E 9 n V 1 g 1 Z T N s c m s 0 Z G Z W U j Q r S 2 h z T n J 1 e W N 3 b 1 Z G d H J a M l d V Q m F L Z n N k d W w 0 Q 2 1 Z M m 0 5 c H N Y S X Z G c E I 1 e E V j c k p Q Y X h i Y n B p a 0 V j T j Z u d k U 5 U F R 6 Y 0 5 L a G Z y T H J H a E N n e U l r Q X g w U 0 h x R 1 J j a F B 6 K 3 Z z M U N 4 Y X l v d H J k Q 3 J i M z B 2 U 2 J y K 2 1 n d W N Y Q T B B Q U F B Q U F F R D d R Q W d H b H h Z U k Z x R E N 3 M G N s U 2 V t W i t Z U m d B R n F O e l c 1 e m J M Z j F t b U R Y W H o x Q n Z 6 b U Z Z R 1 Z n d j F n d C 8 r N 3 Z K e j N u d H B 1 b W 5 H b F p r R F J 2 d 1 h v d F h y W k Y y Y m 1 I V l Z 4 Y 3 F t b V R o b W p Z N E 8 3 T 0 x n c 0 F B Q U F B Q U t C Z F l P N D N 1 T F R 3 c 0 5 y U U t 5 M 2 p r Q k 1 y Q W R E d T J S M i 9 5 R 3 h 1 M j Q 5 Z m c 4 S F F w d U 9 o N W R 6 Y 0 x V c k x 5 S k 9 Y a D V 0 d X V 2 N G k z Z m Y 3 U z V 4 Z E V n Q U F B Q U F B U U x 0 Q k p 4 a G N X a 1 J Z N 2 J w Z z Z W b j V U c X d F U U h 0 b n M 2 a 2 1 B e k 8 w Z l N j W W Z y M m 1 U U n F p Y V p P R 0 9 M c 0 1 B Q U F B Q U F D Q W R v b W 5 j S E J w a 1 h V N n d U S X k 4 N X h Z Q 1 l E M n p u N D h B W k 5 r T X J Y Z G 1 t Q U F B Q U F B Q U F D Q X F 5 S U V n M H V M Q 0 E 5 d 2 J L Z G 5 F S U l C Y U Q x M m 0 x M 0 h K e V U w R T R J Q k F B Q U F B Q U F B c l k 0 U U R D N H R Q T F M y R X l 6 b j B H R l Z W V l U 3 c 1 J v Q T d a b l J a R H k y S W h q V E l R S U F B Q U F B Q U F C d G d h Z H d j R 2 t X a T F u Q m d S M G R Y N m N 6 S l N L Q T F t S j M v Q 0 t 6 b V k 5 Z k F B Q U F B Q U F B b 0 x Y e E Z B N H V y K z Z V a U J t W i t V N n N C R U I 3 W m p S S 0 1 o e G J F O H p N Z E l n Q U F B Q U F B Q U J B Y X l N R W c 4 d U x D S 3 N O d 2 R J S X d R Q z B G b 1 B r b U E v U m Z y S V R B U U F B Q U F B Q U F K d 0 5 o R 0 J 3 Z V h W R H N Q V E 1 R M D Z z Q k V C N 1 p q V F V m d V N 5 S m h n Q U F B Q U F B Q U R R K 2 5 n S 0 I 1 Z F h M d 1 R M W U U w d 0 F L M m p a a W J F b W h Z d 2 s 0 b n B F Q U V B Q U F B Q U F J R F d S Z 2 d H b H h j U j F 0 b X h u W k h G Z E l n Q V d v Z k J Z S E N z Q 1 d h e E V J S U J B Q U F B Q U F B Q X J Z M F F E Q z R 2 S k x p V G p N Y W F C O U 9 G a D Q r c X J L e l N 5 U l V C Y U k 4 T U J v T m t 0 O W Y 4 R G d B Q U F B Q U F B S 0 R W R V l M Q j V S b U 5 S a 1 Z H Q k R t K 1 R r c k p k b U k x Q U 5 v c m 8 5 R j Q 3 S G R D T U F B Q U F B Q U F B S 0 F 0 R U l J Q m t x S W p B e D N i Y W F 3 T E J x Q V Z t Q z B t R 1 Z R Y m h n R U F B Q U F B Q U F C b 1 h U e U p B e V J G a G R l R 1 l L b n B 1 V T Z z Q k V C N 1 p U Y l d y Q U 5 H S X h n Q U F B Q U F B Q U R R T m d q Q k F F b V J F U U d P N 1 p U M F E w N n N C R U I 3 W l R Z Y k p S b G t J Q V V E Q U F B Q U F B Q U E y Z 1 F o R 0 N B c E 9 q e l l z W j F H Q 0 F h Z 0 Z a a k 5 S d G t O a 3 N I Q V J 5 O E F B Q U F B Q U F E U U Z u Z 1 N C M G l L a V E 1 e W J H Z G 0 1 O H R t c 3 p t e E d n R H R r Y 2 x V T X g y a W d V W X d B Q U F B Q U F B Q W 9 F M F F n Z 0 d T T E J h e k F n T T Z T S k p z T n J 2 U 0 1 2 S 2 N Y Q k d B O X N a c 0 5 r b X l 5 M G d u R 0 F B Q U F B Q U F B T k F t Z U J J S E h C T V Z F Z W p Z V G s z T G R X S W x B T m 9 q c z l r a z J T V X l N Q U F B Q U F B Q U F L Q n Q 4 Q 2 d P T 0 N Z c W 9 u W k t 4 R l E 2 d 1 F D M E F x U F J L S U 9 Z R H h F Q U F B Q U F B Q U J v Q z R S Z 3 d E R l I 0 U U d P N 2 J S M E 9 z R U F u S D F H R X g r N 0 F B Q U F B Q U F B U U Z 2 a G F S e H d U R l J r N 1 h T S U t l b U h u R m d K Z 1 B i S 1 p L Q U x E Q U F B Q U F B Q U F H Z 3 J o R 0 R B T V Z I a G R h W k R w Q k 1 N U U N z d 0 d v M n k y K z N P T G d N Q U F B Q U F B Q U J 3 Q 1 l S Z 3 d E S C s v c j d 5 O E x C S W t z c k x x N V N Y V i t U a 2 l n Q z B O M G F q U V N J R U F 3 Q U F B Q U F B Q U 5 v R U l S a F F S M H h V a U d N N 0 5 Z T n V N Q U J u b D h G b 2 t N M 1 p S U U F B Q U F B Q U F B Q X V n a E F N c U N N c U l z Q 3 h u W n J H d W 1 B Q X p p N l Q w U 2 l i b F J n T U F B Q U F B Q U F B Y U F 1 R V l F Q W R V U k h C a n U z V U R F S X d B R 2 V Y M F N C W n J V e U h D Q U F B Q U F B Q U F M U U Z R a k N n a n F q d 0 9 w M W c 2 W V J n Q U 0 0 d W 8 5 R W 9 x O V h x N 0 R J Q V N W T E N 2 b l R k O W N m W G x K e V M w K 2 p 4 Z H o 5 W W 9 w d C 8 v e C 9 a Y k h Z V k Y 1 Z n E 1 V G U v V T J s c F J S d F h D U U F B Q U F B Q W N Q c k 1 6 a T R B K 0 R X S m l n a D B i S 2 V t c 3 l Z W W d M U E 1 h S k R W W n B Q T l p w U F J 5 T S t o d 0 x s S 1 N z d V V z R G V 0 e V d D c n F M a F V L Y W s 1 c X E 2 d V Z 2 e j J S T T F i c 0 Y 0 L 2 I 5 b X Z w e D Y 3 V G x H U l F R M 0 8 v L 1 N M M W Z y M H k 5 W D Y 2 S z B I N W V m b j F l Q j R V b k s y N 2 4 3 d 2 R k M T E y M 1 J O b X p 6 M G x H b 3 R L a X J S Z 2 N R c 0 h V a k 1 s T G V Y c D Z a U E d h c D V D O W E z S 0 Z T Z U 1 X M j Q z T n d z c H p R Z U F B Q U F B Q U J v S H d q Q m d E c k N 3 e n J M Y U R U S V p y T X J 2 N k J Z W l d X V j h 2 U j B j M 1 p a Q U 5 v S m d 3 e X l T e W 9 w S 1 p l d m I 4 T 1 F B R 2 p N M H B Y e C t u b k w v a k 8 2 e C 8 x M 1 h T S l B U L 2 R U d X N i T n J l Y n p y N n J L c W 5 G a i t 1 b 3 B 0 O S 9 v N l d m b j Z 1 N E g z O U R 6 Z j c 5 R m N W M 0 Q 2 c D F m V 1 Z t b G t w S n k y Z T J O V C 9 s W l d W b X Q 4 d k p L T l h H N G 5 o M j d r d l R W L 0 o r V W s x d W 9 u T n d q S 2 l v c W N S e n I y e n R h M D Z j T T F l d n Z M c F R O W n B m R j B 2 Z y 9 a N n V y c m F x d X R t c m l o R U d F W U F B Q U F B Q U F 1 Q 2 h D T U t B T 2 8 5 R 2 9 p T E J B U n h k W V N s c X V l b m F Q Y 0 h K V k F O b 0 x n O E V n e W E 2 a V l r S X d 0 R n h T Y 3 J i V 2 J k a m Q 2 T E d x c W 1 w W n J U Y T V 1 M X V P Z l g 4 M T d 1 N 2 J w N T l 5 Q 0 9 i c F l Y R 0 1 J V W t q a C 9 Y V V A v N T Z v O T c r M 3 h K R j F w a y t 1 S 1 d x Y l R a S m t 0 b G l h d m J j a m 4 3 Z X l z O H Z V a 1 J v Z 0 h 5 O F B S V y 8 v Y U N l Z S 9 w b T l l N F p K U S t Q M m g 5 T 3 V Y a k t N T j E 3 N T h 4 R z c v S F I z S l Y 2 N z Z P b H A x d 2 5 B Q U F B Q U F C b 1 B 3 a k J n Q k 5 F U l F R N F F y Q z B E R U l 3 Q U d m U H N R e E 1 C W V Z G Q 2 c v e m Q z W T V P R W Z j Z n R O V T N Y N 1 Q x R W F Q U G Z 2 a W w v c G g y V l o 5 O E 1 Z Z k Z S R G c x K 3 k 5 U 2 t z c m x I W n N 6 Y 3 Y w a k h 4 S l V s c E d u a 3 d t b 3 p 3 O E x J c U 9 D b m F j Z X p 4 c 3 F x c X F u W E t 3 Y j Y 4 W S 9 m b W h x M 1 V 3 S 1 V 0 S G p w U n E x S W h l S n g y d n F L a E U x Z F U x N F Z k a D R W R k p O U j F o Q l F Y R j l j N 3 o 5 Z l d z M T l F V k Z S b W t s N S s v V T V L M F l P R k d 4 V z g v c U 8 3 Z H d 1 c 0 Z Z Q U F B Q U F B Q U F N M G h C Q U 5 P R U J s Z X V 5 N V l T d G 9 o S j F Z Q 2 9 M M H h H Q X l T U V N v b 0 x H N y t a S 0 F G a W 8 r V 1 N a S T Z k d l J 1 M G Z u N 0 R t Y m 9 q N C s 4 W F c v Z n N 5 O S t L V W 1 L N 1 J L a U Y v O T V 1 M 0 p 5 Q z V W N z Z J Z 0 9 K b V p K a 2 w 1 N j Q x c 2 R M U z V Y e n F I R H l z c y 9 J c X Y x V 0 V l W D J h U k Z Y e j h w b z d I c E R y U S 9 Q d n F P R X B P e T Y r M T c 4 W l Y 1 Z X Z H V m V m W D J Q Z m 5 v O V J v O X N u Z U x Y Z 0 1 B Q U F B Q U F F Q k x F W U l C S j R p T 3 J B M 0 I w a k l J d 1 F D Y 2 Z Z V 0 h q e n E 3 Q k x R V G h 3 K 1 h x R 0 5 I S D V u T n p V O H h L R W s 5 N H l M M D l z d j N T c E s r L 3 Z Z b k x W e X l X W D k 2 O E V y R n h v V E k z Z D J p L z M y O F R G O S 8 r M U 8 5 Y S 9 Z Z n l G U l l h R 2 Y x N 3 h P d H d N Q 0 9 D Z 3 J z c U t D Q U R n b 0 0 5 S l B C S U s x Z X M x T T V o d 3 E x Y T A r c U p H b i t 3 b z N 5 Y 0 R m c n N o b W p k T 0 0 x R j Z x b 3 V G U 1 N k Q 0 F 4 U y 9 P L z M 2 R F p s N D V 4 Z k 5 i d U 8 1 a X B C U X M z T m x p e m E 5 L y t E R 1 h s R k 5 T T W 4 1 Z 3 B T Z n B w W T R M Y z N j M X l z N W c x Y 2 5 o T k I 5 c k d 6 W H Y x N T Z j L 2 J Q U z F I d T k w Q X d B Q U F B Q U F y b 3 N R R E R o Q l p I a V F Z e n M x U G M r S m x R Q m 9 i M n c y b X d 3 e U t p K y 9 5 T m 1 s b 0 o x S X k 4 a F R W R V J n O H l j Z T Q r S G h w a T R 4 S V p L a 1 B m d l N K V W 1 o d 2 Y 2 T 2 Z S Z F B H Y W J C Q T d z c G 9 I T U h K Y V Z t N j U v U G Y 2 S D c 3 N 3 B V d z R m M m F Q S 2 V D e F p 2 V X Z 6 M m c 0 N n Y z L z k 0 b V N S c D J x U 2 h H a k 9 x a j J Q L 3 F q V T d O U C 8 3 R F J v e n N y Z j Y 5 W W 1 w c V d m M W R p M V l 1 R k V X d C 9 v a D N y Z U x O b X J S a 3 M z M T l q M 3 p 3 a G V T S k Q 4 L 0 w z M 3 p 5 V 0 1 0 Z n M w Q U F B Q U F B T U I x R V l J Q k o 0 a U 9 y Q T N C M G p N U H l X Y X p 5 V 2 c w T 3 J F a U F P M k Y x V 2 F U b D V l Y m N n O G R j W F l w T 0 F j V U Y 1 Z n E 0 O D l X T j N u Y 2 F y T 3 F 1 T G h V U j R w S z l m c m J p N X E 5 W C 9 l N E 1 G M H d m b 0 F r Y W Y v Q l R D V W w x M H h U K 0 4 4 M 0 Y r a U t T O G Z v Z 3 Z F R E Z C M F Z w T 2 l v b X M v Q n F x c H F T Z E t S b 3 R K R z c y Z T M y M l d 6 M m Z Y M 3 g y K 1 E x V 3 J U e D U r d j B x Z G Z y T l l u N z g 2 U m 4 2 K 1 h Q R D N k Z F R B e F N 5 b n B 1 U m 8 z c X E v S 3 k 2 c 2 t T U j d 1 d G V 0 N l Z W Y l d q S E V v N z R q b W Z 2 V 2 p y c D Q x V H B M M H d O M l g 2 Z j Y 3 T H B V a 1 h Y d n p z O H J M T D l J M 2 5 6 d 3 F i M i 9 Q b X J Y M U p F M m Z Q R X g 5 K z B S c n d 0 a i t q Z G E z Y W Z N K 3 J k d T R X K z d 1 b G t h U E F 3 Q U F B Q U N B O W 8 4 U U R E a U J w N m V i Q W p y N 0 t T K y 9 T R G F i W F J t W i t Z b z h o W i t 5 Q j R D b T J H e D J l W H A 2 S 1 B m U V l X Z V h n b k 5 B U 1 d t R n Z w a T N w d G 5 6 M G p N T z Z Z c 1 d U T j k 3 N G Z r R E h T S F l O d 3 Q r a 3 N s a 2 x O V n F r O F Z z M X Z Q L y 9 V W n h Y Y 1 B x Z m Q 0 Z F g y Z H N k M E t L e k J h a m N u S U 9 L e X V u U U 5 r N W h j c k 9 L V l R 1 b 2 N O N j V J R X J O W D V z U D B t U z V k a V V q Q j d 1 Y n Z M M G R K Y 2 t m V E Z 2 c l R a d j N h O X h v L 2 8 2 d 2 p S Z l g w L 0 h H S l d W T m N G W V Z s Y U I z d j l r d W Z y M 2 p s S H Z Y b E h I M W h r e m F O L y t E R W Z u c E 5 G b 2 x N b F U 4 M E 1 w V z d j Z D B K R H o 0 a V J K N n p j b E 5 Q b W F S d 3 p 0 c V o y N 1 V q U j B j R n l 6 N 3 c 4 Q U F B Q U F B R 2 g v Q 0 1 H Q V J z U k V C V H N l d W l X b D V C Q 0 N B V G d y N 0 h i S n g 5 d G Q 2 U m x N d F l y b U J R Z D E x S G R m U E 4 3 a z h S Z G Y r V m J M V n N Y c j d a Z n Z W V W h 3 c D J i d m Q z e m R z U F N N U T F x N l l w c 3 V I T j l m U z F k d T A 4 M D N Y S 1 F Y W H A 2 d n Z 6 L y 9 1 W D U z M H h S O U 1 X K 2 R z c k l M b F g x c 1 R h N E Z p e l p w d 2 F K T k 1 o c U 5 D Z 3 J z b 0 5 B U W Z 3 M 2 9 G N n V 3 R U g v R m R n b H B j c n p T M G d x d C t X b V h M c H N 4 V W 1 h e l N R V 0 Z 4 W k t r R G 4 1 Z W p u T 0 9 k N E t O R 2 R W Y l g 4 N W Z w M l d y d H F s M 3 J 5 a k g 4 Y V V y N H g z Y n o v M 2 5 L M D I 2 N E R 5 T k h 0 b G J 6 N 3 p 3 W l l 1 b k Z m W D I 5 d E M z b i 8 y b F J l Y 0 N B Q U F B Q U l E M m h S Q U 1 h R V I w W k x B M n g r K 1 h K Q 1 d u N V d x Y 2 s r c 0 I w R D d Z Y k R i N S t I Z 3 F K V F Z Y R l J W V l R O U F d E a D F J e k Z K S l N i a 2 t h Z n Z P e E h y S G J y a j J 3 b E 8 2 b D h G Z 2 N I U l V u Y W l p b 2 t y c m Y w N V F S S G l B d X N T R W F Q M 0 d Q V H F Z b E s x c n J 4 e m Y 3 Q l M r c j d 6 N X Z U c D E 4 d G F F Y 1 F P M G R P V T J 1 W m 5 O Z X V E d V M 1 U 1 d u a W V M e G F 3 a l I w b 1 V H e D J z V W N O N j Z Q c 2 x X K 1 R m e V V k U C 8 v a z N D Z 3 J z N k 9 q R U t p N H V s Y S t 2 M T B u S F d i W X l Y a F V W V m J w N H l q Q k p V a 1 p X d m 5 4 O F B P d T l w c X B x c X l U S n g 5 d E x v N G I z M H F x M U 8 z W F g 3 U m Z M W k R L c W 9 x S k t T M W J F S z Y 1 c m 1 Q W W Z 6 T l N o L 0 N J O T l l e G M v Z X R 2 d C t q d G w r K 1 Z 6 V 2 F 2 T j k 2 V H o 4 e l Z 3 Y V F z d m Y v N i 9 R M 2 V S d 0 F B Q U F B Q T R K b 0 l 3 W U J H e E V U V n J n d V d r c G J y e E V v Q X R D Z F d x M D E r U G p Y Q l F W c D Z u c n A x R F h W e V J U a F R C e E t 6 d F A y W E p H M 2 Z r Y W h 0 T 3 h K V l V s c m U 2 S G 5 C Z 1 I x M S t T V 2 o 1 Z V B 0 Y 1 Z i R 1 h i U m t z M H B L e W 5 U V n J M R 1 N w Q j k v K 2 t W T G x z Z n J 5 c 3 Z I e U 0 y d D Z S Q n M 2 W X F 0 M n J S b G 4 r N z U z U X l a T G J Y b k R l Z 1 h x d 0 g 5 W W l W S k x 6 O S 9 w M k 4 v Y 3 R v a H h X O C 9 x T 0 N n V H N l b U t K U S s v b n l W U H Y 5 N m p W N z R 4 N j J L N 2 R M N D k 3 R F Z h d E 5 u W D Y v U n l P R T l I V j F x K 3 c 5 a 0 t D e l V 2 O T U 1 N W V X V m t p U V B k N 0 5 H R G V 1 b H B T d m l 0 W F h i U V E w Z E h L Z H Z G M j F R U l V X b H h v M 3 V x L z B I T S 9 Y W W 5 L c z A 1 N 0 Y z O W V l b l A 5 U U h i e n l n R G g y O D Y 5 M 0 x i R G J L W U Z D R C 9 R Q U F B Q U F B d 0 h V U m d n R 0 5 p S T Z z R G N H U 1 U z T 2 N X Q W 1 B O X N S b X M 2 b U R Y O D E 2 U 0 J s W m h H R G 5 z d X l j U X I z N j F 2 Z G F 0 M k c z S k N r M k p r U 2 p S L 2 J T d 0 g 1 Z E Z S e m N T U 0 Z C S F Z z M F J l S H B L Q 2 t w M D B l Z n I 1 U 0 h o N X V t V F J w O F N 0 Z j Y r L 3 V x V j Q 5 S X p a d y t R d k U 3 R G p S N 2 Z 1 O G V r V n E v Y 1 k v M j d F M V Z l R 2 h u d m Z q Y X Q x c X o 3 a G V O S G Q x W G 9 T S C t U V j Y z N H N m d H l z N H A x S n o 3 T H B j a 3 B h V G 1 L Q y s v U 0 1 N R 2 Q 2 O T N Y b G w 1 e l p w Z 0 h o N X V H a m 8 0 V G g 0 Z W J q c V l u S 1 h l U F N N M D k 4 c z F 1 b U Q 4 Q V B u N j F Q e V o 4 Z l A x M H B P U F h x K 2 s x R 3 l a V E N a b D V 4 V F d 1 M W R s U m J W c 0 5 u d U Q v W D Y r W H Z M e W F y e W p E Z 0 F B Q U F B Q X R H K 0 V Z R U F q W X F O c j F 6 a E p U Y y t W e l d a c m R u b 3 B B R 2 l P e l d a e l R D R 1 h t V l h n N U d w d 0 9 v N l d s T 3 Z y K 2 V 2 M C 9 p Z k w 1 Z T N s c m h 1 d X V V Q 3 p M a D F 6 M W p x O F d 1 T F Z 0 e G V x c 1 B D b 2 J y e H V v a n A x O U c z U k 5 S O T h 1 a 0 l E K z N Y U j R J R n h p Z 2 d M Y 0 h S M U 5 X Z n N x R D U 2 N T R N b G V 2 d j l K V X B P e l Z W W l d i b H V 1 M m 1 L c n A 0 M V R p b X B 1 W X F N Q 0 d q M D g z S E 1 p T j U 2 N l A 3 W k d 0 a S 9 x e V J w O G J L d G t 0 U k l D R l l o Z z h F Z 0 4 3 Z W F x V U c v L 1 B B U m V Y c T Y 2 e i t 2 Z m F 1 a W 9 o S m R k Z m s 0 N 2 Z n b H l Y R i s x O W h R Z F k w T j F Z S 0 Z H L 1 h p c S 9 N Y n J m b T Z X N T Z y O S 9 V O X Y 1 d W h T M m V N Y k 5 I c k J R Q U F B Q U F B N 1 F z a E d O Q U l U M D g z Q l h U M l U x N S t r V 3 c y d T l J e j h 4 U V Z F Z F Q 4 a F F C d 0 V s Y X J Y U m F M V 1 V H Q k h a U 1 V R c G Z w d W V q V k 4 3 L 1 R E O H U z N n Z J W k k z W G o 5 U m U x Y W Z n b F N k O H Y v b G 1 M b D I 1 U m J K Y 1 F Y V E 4 3 Z k l 1 d i s z Y m h C d j I 0 N 2 h l O S 9 m S z l D Z z V x V 1 l k Y V Z W V z E 5 d X h O b D h W a T F v N W Z r d F N 6 U j Z R Z X V 1 O X l S V W N G U z V L Z W Z t N n V U R W F q W H Y v U D N R M n U 5 Z l I w M S t R T H o 1 T W t G U j R 1 M W 9 K R m 0 r V H A 2 Y T V o U T N y V U 8 2 K z h 2 R k t l b m 0 3 M X J w T 2 s w c E l L V F p r N F d O R l J R Z l Z D c 0 9 O R 2 o r a X R t T 2 p n Z X Z 0 Z W Y z Z V I w d E l Q N l c 5 L 3 V h S G U v c k N R e m k x N n Z R Q U F B Q U F B b 1 A w a E J B T 2 F F Q j B a c E x 6 O E l r b F N j a 2 9 1 S V J p Q U 0 x Y l R W V 3 B R b D V n U T d k M m Y 0 Z X h 5 Y 0 l x K 2 1 y O U 9 Q e X p m c X Q v Z k 5 s M n p M a G 5 k N X V N d l d 4 V 3 Z G M T Z a S n o 4 L 0 x 6 M y s 4 R F d 5 V 0 V 3 d H V z N W 1 z N n V v c U Z S e F h j T 2 F Q Z G R 1 d C t 2 Q X d T e X R Y c n R E M 3 k v W m 9 x S 2 l F c 2 N Q a F l R R i t 6 c 0 N z U E x 5 U 3 F X a z V t c k M y Q U h O M 3 Z P T m R 4 Z X J y S 3 h D M T F 3 e F h 1 N 3 V s b n J I e W s 0 S X d Z N j c 0 c k l 4 Q 2 c 3 c T B P U T k v Z j E 5 N W U 5 Z n Z 3 d k 9 4 O X R E S n B O U i 9 m c k V O R n N U Q U F B Q U F B Q n d E W V J n U U J P a U k 0 T z B a V n Z O Z W l r c D Z i b E 9 y Z 2 J B d W M 1 d X Q w d V N U R W F q Z W 5 X U D F N Y W Y 5 N n E 4 d k Z J Z U h n M E R B U H o 2 S E V q T T B x d H Z m Y T l K R n c 1 c T h 3 R E 1 a c l B y b z d r c m F x W m c 5 U G J R M y 8 1 O G d 5 T E N B K 3 V k N C t W W j A 1 R 1 d Y M U R j W U s y d X p L d z h X Y T I y a z N a R T J X e D J 2 Z k R L U E s z Z n V F Z U Z o N D l L a 2 d i M G k 5 W G x N M G R w M V B C Z S t 2 Z k w z M m p S a 3 M w S 0 R l b W t t M i t Z c E M z e E I y U z E y a l I w U 0 x l V D F y N 3 d o N S s x Z E V X O G Z I M j l k T 1 Z s W T A 4 W T A 2 Y m t s Q n g x N n V q V D R E c l d 5 d 0 1 B Q U F B Q U F H Y 0 R J U m p R a E p q S T J t b V d r b E 1 K d 1 F D Y 0 d h d l Z K a 2 t 5 b W 9 6 c U d S Y 2 h T Z H E 3 U D E w R C t z V T Z z e X k w M E E 5 T E 4 w d V M 3 c n A 5 U n B 1 T 2 0 1 U 2 N y U m R l b W E 5 Z G U x S V U w T m x Q L z N q a V J z V j J h U m d R O V R q M l B m W E V Q e j d X b U J G O V p E Y l h k S W x W V l Z 1 M W F z M E 9 T V k w v a z N S S U d Z M E c r Z n A 0 S 0 R J O F V G Z k 5 I c X N 4 S S 9 y V U M 5 U H V 1 M 0 9 t a m h T V j Z P U F B W M m 5 M O W 9 Q S 3 l T b V V s N W U 3 U m c 3 d D F l U T l W N n p l c m h k Z W 1 T Z E p t b l B 2 N W Z M e j g 5 S 0 N S W n Y w O D l a O T h u U j N W M U p x d H J L e U M w N D V W U H p 2 R 3 d 1 M G R F V j h n L z F s W l p X e T J X e W F l Z F d U R F k 1 Z E 1 I N k E v d k Q 3 U z A 1 c E h B Q U F B Q U F B Y 0 8 0 a k J B T 2 F F Q j F W T y 8 x a F N o b 2 h H S U F 6 W T d Q V m h H Q W 1 v M U U 5 Z T B S S 2 t 2 W W R 6 Q 0 F F T z B l c z I 1 a W d V Y 0 4 3 d G V r Y V l H b n B o M 1 Q 3 d l M v T F p y T n A x S W h l e D R J a z c w Y l B u V G h o Z 1 B Z Z V N O Z U s x V H Y w d j Q r W D F U d l d 1 Y k 9 2 c n I 5 c W d z Y U 4 2 W H Z T O F c 2 L 2 F X c V R 4 e X d X c y 8 3 N n A r d j B 6 W U w x K 2 5 i a F J s V l d W Z X Y r d X k 2 V j k w b m V q L 1 d i R W 1 T e j J Y W D l W U k 0 w Z W 1 S d l N a S 3 Z q N G Q r M n J C S G R y d G R Y b D d 1 R 2 o r b W 4 y N j g 5 b 0 t U M W 5 X a V V j T j d L a X k 0 W m V 1 Y U h Y Z D h H a 2 N B Q U F B Q U F P Q m F D T U d B S m 5 T T n F m M U o r N V M w b k d O c i t S a W R X Q k d B Y z V u T l Z q T W R v c 0 Z v a 0 k r M 2 h 5 T E N B N 1 J 2 W D Z h V H E w S k w 1 Z V F X Y X Z L R m c 5 c D B 6 T W l J U U 4 z M j I w a 0 t E Z m J Y M k 5 F b k Q 3 Q 0 1 S c V B 1 K 2 Q w T T N m T z d s b m V x O W V z Z G 8 0 L 2 Z t Y V B P S j Z 5 d G R i S X h a b D B 5 d X N X Z F c v Z m V N V U 9 4 W F V K M X p l e H h q b j N u a i s y d j g 4 Z j J s O D F t b D l G b 2 F I R 3 R k U T B l R 0 t m Q k E r T k 8 2 M W 9 B Q U F B Q U F P Q m F D T U d B S m 5 o N n V z b m Y z M W N G Q m N X e T J l e k t 5 T X h Y W k V S Z z h 4 Y 0 N R Q 0 9 P a D J E S E g v e j M 2 a D Z o V F Z 2 M k 9 i T W t u Q U 9 1 d k h 4 Y z h 5 Z W R K a m M z a T B K T 3 N h U H F a R z Y 4 Y n F K d X Z H N m k 0 M n R m W D Y 5 N k F W a G R w e E t B e l p n M l h E T 2 1 E V C 9 q K 2 d B Q U F B Q U F n T 3 V o c l F V N G l l a U k y a W t S a z F O e m 5 G Z 0 p n S E 9 k M 1 g 1 c 1 R U R F Z Q U H d m T k t D Y m p o U 1 Z L a k V w e T V s b E F R Q U F B Q U F B Q U 8 w V 0 l S a H d F a k Y x M W h C S l p s M H d B R 2 V n N 2 5 T S W t q U m l h Q T l K M H N i T m R J T U J B Q U F B Q U F B Q X J Z R V F E R G l K N k 1 q Y V R y Q 1 V W R U l 3 Q U t m U G J q O D J I Y U t o S m d U c j B N R m J m W H R I Y X h N a E d B Q U F B Q U F B Q U 5 B c U N N R 0 F r N G l P c k Y w R G p F N H d B R 2 Z p e E U 0 d 1 N S b z F 2 T G Q r M l p P c 2 9 5 W G x 6 a W 9 M T G V U d D V h N 3 M z R U p u b H d F Q U F B Q U F B S U J U W U h a M k F j Q 3 Z X Z D N w R U 5 N e k Q 4 b G 1 z O G x v S k R z R 2 N P c E 8 3 Q V N U c E Z I R G U r c k 4 5 e F p w O V p x Z G 1 q N W x h S 3 V P L y t r W H E v W H B s N n Y x M F Z z U H l z L 1 B x O E h 4 c E 9 S c z N m M 2 c 2 N 3 J y d H V t Y U 5 2 b l V h a W t x S 3 R H Q n h D d 2 R T T X l V d D V l b n B r O F p x b m t M M X N 0 c X R U W j c 3 W X h w d y t Y b V p q b W w 4 W n l o Y T J 5 b 3 N u T U l 3 U U F B Q U F B Q U F N N G x o R 0 R B U 2 Z q N W V x b F R S e D h W S G o 2 c X F p c X J N a k x 6 R l J r U j J Q e U Z B S E F D b T Y z b W Q w T 2 R J R D B 5 S W x B O X U w Z m 9 x M i 9 Y d F h v S V Z s b F p w W k t T Y 2 t j W T E v Q j R 0 Y 3 J M S z l Y R T R Y c D I 3 R X J T V i 9 O L 1 V r N X V v W E p 5 a j Z p b 3 F N U n h y R y 9 2 Y U U y Z k 1 s U 3 Z 2 N 3 R R T n B 0 Z E Z r d m o v O V N v c n J h c X V 0 c X F p U k 1 H b l J N a F d M Y 3 V v Z n B o Z W J 5 e n l 3 Q U F B Q U F B Q U 1 B c E l B U U R t a E V k R 2 F 6 Q 3 c w Y 2 x T Y 2 1 w T 1 l S Z 0 F F N k w 3 V m d L W n F v e k h h S W t Y W E h a R 0 Q z M X p G e n Q z S l d z Z m 4 x a W 5 G R 2 F K S 2 4 2 V 0 g x b W k 2 b l p j e n Y 2 Z V N z L 3 Y w Z 1 J v U U h 5 O G Z a V S 9 Q Y U R l d T d w b T l X N 1 o 1 U T h Q T n d j N T E w O F p a a n V 2 W E 5 t b y 9 m N G F P N U t 2 Z m Z S M H J O V G Z C c 0 l D Z k Z Y U 1 d t N W p w Y V V 5 O G Z i d z l u b E F B Q U F B Q U F B b 0 F X W T F 3 M W 9 S b X h N N 1 p T S V N h a z V U c X d F d 0 x u T X B t T n J n a G 5 x a D J E a l J 2 Z F Z R R 2 M v e m Y 5 d V E 1 d l h W R l J V b 2 9 L Q 1 l o V V V G S 3 V 3 c 0 N i c 3 I 2 e X N k d X c 3 L 2 w 5 V l Z Y V z k 2 N k l p Z y 9 U e T g z Z n F z Z i s 3 V 3 V O S D k 1 V W t k Z T h X W G k 4 Q W E y K z Z 4 b 1 p K a 2 c 0 a 1 p q b T V F Z 0 F B Q U F B Q U F M U V V u V 0 J B T T d w R W h 6 a T J D Y 0 V B b k M 2 N z d k a W F Z Q 2 V z S z J n M E d q W H J r b E Y 2 N j M 4 L z Z M c V U 4 K 3 Y 5 b m R Q Y S 9 2 a m 9 P M H B N e X E 2 M z c 4 V l g 1 d W 5 G V i t i V j I v Z m t v O W R y O U 1 q Z W J W Y l h y M U c z M k Z C S j B z S E V U R H N 3 V z Q 0 Q U F D Q U F T V V J C V k E z c z E 4 W E o x U U F B Q U F B Q U F L Q W x D T U d B W n N S R z E z Y U N K U 1 l U Z 2 d F N F B j Z l g 0 a n F 4 R T B 5 U 0 x w a y t V d k 8 r M j Z C b i 9 2 M m x Y b n Z 4 c m t i U E 9 W M n I x K 3 h V e n F G Q z d k c V R L a 2 1 h d j N D a l B O e k 5 1 b X p H S 0 4 x N H p Z V X F L a T Z W V k 5 Q a E 5 Q L z d E W n A 5 N l J o R l I 5 W k 0 r N 3 J 2 W U t Z V 0 x O e l l Z T T J 1 Z m Z z e m x K V l R J R W 5 h b j V n c F N m c H B Z N E x j M 2 M x e X M 1 Z z F j b m d 2 U 2 R M R 3 p Y d j E 1 N m M v Y k x T d T l J e j h z L 1 l h M j h M e E t S Q 3 p z d 3 V j W E F r Q U F B Q U F B Q U J h a W h B T W F F W k 1 W R z B J b H B H W n A 2 b 3 F x e X d 0 V 0 R N S E F P c X F E Y 0 h z R F k 2 N X U x d j A 4 Q U 5 Y N l A 2 S D M 5 S z h C Z X Q x M m N 4 U l o y M 2 N C W X M z S 1 g 3 N 1 F j Z l g 3 M y s 4 V E p J M G J k S l F q U m 5 W e D d G L z F a b 2 R t d i 8 5 Q m 8 w W j J k d X h O c G 5 I N n U x Y X N I Q 2 p M R z c x L z g 3 N 2 R 0 R k d M V n F 5 d W Q 2 K 1 o x N z R R c E x r N S t l b G J 6 N T U 3 S 3 p W L z J 2 U 3 Y y K 0 1 E a V F 4 S F N J Q U F B Q U F B T U M 1 Z 2 h B T W F J Y U h o N X R D Z y 8 y V m x W T W d 1 O T J 1 N U 5 R Y 3 h Y V U 5 j M 1 p a Q U 0 0 e H h 6 S X d H W X l O Z D N u M T c 5 d E Y w N m N N M V J 2 d k x W W k 1 k T E F H R G V o N l Z z Y j k r K 0 0 z e U d x M T Z l U F B W K 2 5 U T D F i c m s z Z m 5 5 T S 9 Y U z U 2 Z T d q c V l t S 1 d V O U Z 5 T k c 5 V l g 1 Z V Z W a 2 l R U D k 5 c D F 2 U 2 9 y Y T l Z Q 0 8 1 U j N S S E 8 v K 2 x G W H p 4 b 2 5 T W H J n N 3 N 0 M C 8 x M l h T c E t 1 d m Z s W j V l V V g 2 W n R Q S H B X M 3 Q 2 Z U 9 O N 0 Z O b n p 4 T W Z m d E V h O E x Z L 2 8 z V 3 R X b n p Q c T N i d U Z 2 d T d w W k d q d 0 1 B Q U F B Q U F B Q m 5 p a E F N Y U l F d U 1 j R 0 9 x Y i t T V T d N S n d R Q 2 N N a 2 N u b U p x Z T Z 2 R H U y e T l X U m 1 h K 0 h u b m l m V D M 1 M l B V Y U 5 y a j d H W T k 3 Z k N w R G k 3 b W 1 t O H Z E M 1 U y Z W 5 1 N l N w Q y 9 t c m R Y b X J m c z F i b F J m S F N t c W 1 S Y l I x O W Z U Y 1 c x b F p V M H d s c F Z W b 1 B j L 1 d h N y t 2 V 1 B V d T F l V W p F Y U R K S V A y N 2 M 5 U V h u N l J w S n E x e l V 5 b W 1 2 W E 9 0 b T Q 3 b 0 N I b n h V b V M x b T l L Y U x L M k V V T j d h d W V 1 R k E w Z E h I Z k d y e E 1 B Q U F B Q U F B Q T R F U 0 V Z M E F K Z G 9 v T D E w O F k 5 a 3 F U R U Z O W U Z B M 0 E 2 a m 9 W Z 1 R Y U 0 N T V F d C M V Q r Z X V G R i 9 l Z m 9 q U G Z y W E Q z V F p q S k c 2 N m Z x T D V P b n A x d V E x c D Z 1 M H R F S n J m d H F s e T J h T W x O b H N V a 0 Z o c 1 N T c G c 1 K 1 g 0 N X p q b l d C a l J 2 W F d s L 1 B Y Y W R t c W J l c m R L O H B 4 Z k 9 u S 2 V N Z j J j L y 8 1 U 3 B N d U 9 F K 2 p S L 2 J X T X k 5 O D Z R a k h t d V B 0 N 2 F G d l A v d k w y W G h K c l d y Y n p p V H Q r Q 1 Z a b D g 4 W T Z l e F N B Q U F B Q U F B Q T B F S 0 V Z R U F M Z E l r S m N X d 2 5 w e E t D Q V R o M W p 1 a 1 F E V T J I W U Z K T k V Q Y l B K M i 9 T Z 3 N X Y j l N S E h 5 N 1 Y 4 M V R i M T d o b W x 6 d j Y r a X U w U 3 F w b l R o c C t W Z X B h d G p G Z E Z S W l V 1 b m p K T W t w U 1 J s U z h m S D A 5 S G w 1 Z 2 t W V l Z i S l V r K z N s N G F O Y n l Y V n E z Z H F i d H V 2 M W d t a z F F V k Z W V m F z a U p l Y 1 Y z R H R Q O W d w Z z d s R i t t c F o r Z n F Y M y s 3 U l c r L 2 Z L O X N 0 d n B y b n o z N X p G d 2 R U T X J T K z Y v Z l g y O S 9 j K y 9 I e W V U a 0 h 0 W X J i M y t 2 a 3 V L e T A 3 N U h T M V J i c l R x W W 1 D M X Z M M 2 Z O d W 5 S T X E 0 N E Z B Q U F B Q U F D Q X M 0 Y 1 F E R 2 l C M k t o Z 3 g z W m l j c l l U S 3 d G d 3 J q b y t I Y U x 4 S k 5 N a D F q V m p 5 a k J O b W p C S T M v M 3 d z N 2 J 2 U 0 5 U V z d R Z T B i c 0 1 l V F p s N G 5 t T 0 t 3 O U 5 s d G R y M D J k Z H J O S E o 0 V D R V R W Q 1 S W s 3 V C t R b 2 J C U S 8 z c m 5 s W m R Y U 3 B J O D N N M G F O Y X l Y b H E 2 S T E 5 W n R C e l Y w Y 0 p 5 K 1 h i U k J G U l d W R 2 p l N n I v W W Z 6 T l J q Y z Y 3 U 2 5 N Z m U x W i t m L 2 x B Z n Z Q R 0 F P b l R 3 c m 5 j d n M 5 a 2 9 n M E V O O X A r S k 5 S d D J h O T F Q d T g 3 Y S 9 a c H o 0 Z m d C a n Z j T E F B Q U F B Q U F B d j M 2 R V l F Q U x S R V l F e V d 3 M n F i c m F x c n o 4 S X B X W F Y 4 c k Q 0 K 3 h Q V H d h Z y 9 i S T d X c 0 Z h Z m 8 y N 3 U w V 3 p a b z d T c k p t a n p t b 3 R L M z d j c n V 5 Y 1 F z M j U 3 M 0 p K V W t w c W p 2 T H l p e H F z U V Z a V 1 h y T W 1 t S W V I b T R Z T 2 p w T 0 h o N X N P S m 1 l c G Q 4 O E l 6 Z j F 5 a l M 0 W V A w Q y t Q a l Z y a V B u N W V 1 b k p S N j l Y V W 1 x M l R D Y V R z b k 1 L N j k y c n N x S m F O c H U 5 d 1 g 0 L 1 h 5 O T V l Y m 5 y Z E 1 5 Z U 9 V c X p 6 L 0 o 3 Y z Z L a k p l W G F 0 a k 5 S W D g x Y n E r V 3 J 0 M n Z j M k g 0 Y U 0 2 S j N x N D R K Q U F B Q U F B Q 0 F z N E 1 R R E d n Q m 8 5 R 2 d x S W h B U n h m W S 9 z U k 0 5 Z X N k N C t T c U F K e E x q b W R n e G p P W S 9 1 O X N H V E 9 p d H g 2 N m Y 3 W U c 5 d T h x U 1 Z x O G J L c 2 t O U k t D V m N o Z 0 1 E Z z Z 6 N z c 4 O E J G N W V y c n J Q N j k 5 c T Z L a U V s M T E r V G p 0 K 0 N Y S m N Y N 1 g y R k I x a l E z V m d v V W I 5 Z U t y O H h z Z C s 3 c G J u c X Y z O V Q y L 2 0 2 R k x m O F h y Y l B s N G U y a k 1 p T j R h M k M 5 V z E 5 N z B q S D V Z d W 9 V U U R B Q U F B Q U F B N E J 4 Q k N B Y T B V S m Z v R U V j S W x w e V N R d 2 d H N E p R Y z d 3 U T d r e l d 3 e m h a U F Q z Z E 5 2 d k E 4 U 1 Z M a D R X S X R X T F J K b n A 3 d U d q Y W t S N z N 6 e X N z c j V l b n B W d T g 2 U 1 N v d H F k Q 1 V p W U 1 W S F J W V U x 3 U T d i d l N J M 2 9 x S k R x N j M 3 L 1 Y z R n l r d C 9 a R C s 5 c G N i N n U w U E M r b D h W b D V U Y S 9 Q e D l s R F g y R k F k T F d u Z D l j Y 0 F B Q U F B Q U F C d z l o Q 0 N B U z N V c G M 0 R D N j V F V I Q 2 R X Q X V C Y 1 p O Z n g 2 U k N k S D R M V j l j Y T d p M V Z X V n F G c n J o Z 3 Z k L 2 Y 2 Y T Q y V m 5 S Q 0 N I W G Z G W l d N V U h O U 2 h 5 W H Y 2 K y 9 2 S z M 5 K z M z a j R m Y n c r W l R F Y j E 2 O E 1 Q R U F B Q U F B Q U F B S 0 J 0 R U l J Q k x k U W x x a l l F U z A 0 a E J B T n d p a z U 5 U 2 J C V 3 Q v Q 0 h u N 1 Y w U m J 4 O G Z i M T A 1 V 1 Z q N n g y e j J X e E t U c 2 x S c D Q 0 K 0 R h N 3 I x a l c w c l V y O F Z T a 3 B x V k J 3 V U V k b m x 3 R U F B Q U F B Q U l B V 0 l n U U R X c W h M V E l o a k 9 5 a 2 w y N G 1 W Q U 1 D W l c 3 R j Z 1 M T U 0 W l o 0 a 2 F j N j l s O H Z Q e j B z T E Z t M 1 N 6 M X Y z e W R Q Z F h V b X A y Y 3 J L T H R D c 1 M w Y W Y w b j M v K z h Z Q 0 x W M F I z M k I v V 1 Z t b G J E Y W J a b D c x W k l O a k Y 0 d 2 Z v R C 8 4 L 3 B M V G V 5 R n Q 2 R 0 J T b G t h U D Z P W H N N Z 0 F B Q U F B Q U F O Q k N o R 0 J B Q 3 d V S G R w U 0 h 1 N X Z L S 3 l w V m Z M U k 1 l Z m x G Q 3 V q c z U r e X l B S n d q N 0 k 3 W k V I O G R 2 V 0 R y T n l Y S V p y U H I r c X N t Y V B U S T N w S W t Y e D h Q L 2 J S a G o r e D I r L y t 6 Z D k v e F V a V n B H O G Q v T T V Q Z V N F S X F C R W l s a E N v b z B s R 3 h z R l p F N 0 J W M z E v c G E x c m E 3 a X J w a W R 5 M n N o V l h Y a W 1 B R G x T W k l G U V N r a V B R U z B p Q W t J U V Z D S U t U U F p Q T C t N V E J o V E F J S m h K d 0 V y d T l m W j U 3 e m 5 I U H V T U W p r T X h m M z g r R G o 0 O G 5 3 S V Q y N S 9 h W U x H b l h m U W V k M n B W M T R V S 0 9 1 N m R R e C 9 Q a V R E S m F h b m d O Q V h G d z d n e X N S R V J F U k V S R V J F W k d H V W d n b T B n a H h N U k Z z V G R v T n d N N k 1 Q S V Z n S X R K Z 1 I w S 3 d s d U x C Z T Y 0 Z 0 5 p Y V N H O G N N Y z Q 2 Z E 4 3 U V g 1 d z N 0 a G Q x Z W p k b D h Z b U Z k d n o 0 S j l P d V Q w R l J s d G h p N S t Z V U E r U G w 2 R z F 5 S m l J a U l p S W l J a U l n M G x O b m 9 B a 1 J h a z F p W E p S R n p E S 3 h F U k Z x Y m F v e E 5 3 V z Y v K 1 V J V 3 p Y N k p O b T E 4 Q W Z E M z k z R U p 3 S T d X b U F E c 2 l r d l B a Z E h z b C 9 E e k 8 3 M 0 R v Y l M w U F F E M D Z S b G p j Q 1 V p S W l J a U l p S W l J d E p R Q 3 N G R U d p R z J V M D B J b H J Z e n o 4 Q k t S S 1 R W Y 1 M 2 S G F H d 1 p j b U p T M D N N S U R 3 M D B 1 Z 3 d S R V J F U k V S R V J F V 2 t F a F d B a W p S Q V h H K 2 s 4 V H R 1 b F R q Q V J r V E 5 G Y 1 V r W j R l R U t 3 V V J F U k V S R V J F U k V X a E 9 G W U N L T k V C Z G R F N E x 0 M n A y S D F W c G x Z R F V p M H B w V V Y 2 c 1 Z y R F h i d E d V W G Z Y c k d H b D J H a U l p S W l J a U l p S W c w Z 2 t J d 2 t V Y n c 4 d k l n T W p 3 W W N I e W d u W k d a Y j N C R k l 0 S m F P R U 1 3 a 1 N Z e T Q 4 Z F Z y R n k 5 L 1 l T d l Q w c k 8 0 d j V I L z h 1 d W p M c V g 5 L z F r M G 5 6 d X Z P O C 8 y T z N W S E R w V X l y c 2 Z 6 c W E w d E 9 L R W 5 5 Y 2 l J a U l p S W l J a T B 0 e m N q Q z V B c E x X S m k 0 a 2 d K M j g v N E Z n U 0 1 m N m 9 K U k p G U k 9 w a n R q a i s z M G 0 x W F d H W W 5 M e T g v R U x l L 3 U 5 T X p 1 N m J 3 T U J 6 d T U z U V B V c E t 5 M G p h a 1 Z s d n N G V j B x S l N N M 1 h u W W J E Y l d i M H h u K 3 F 5 V i 9 Q W j d D c y t Q d T V t T 0 h j S n F 6 Z j l x N m x L K 2 1 y Y V V 5 Z j k 3 a k l B Q W 4 x c m 5 k K z d L N W Y 4 Z W U 1 L z c v M 2 9 a b D E 1 e V R x T n F M U 2 9 x S V R V O W g 5 V D B Q Z m o 2 Z U h Q W n l I T 1 l Q b X N s V l Z Y S D c 4 a S s 0 d E p 6 O G Z C d 2 I 5 V H p S R V J F U k V S R V J P V D B v Q k J N c E p I a V l p S l p 2 b W 9 i Q U d r N 2 N 3 M n V S a 1 J h Q 3 h P T 1 p S R F Z F U 1 p O W W Q 3 Q 2 R R Q m N k b k h q d 3 F U R z h Q R H d B T U J x c l d M W W t C N D g 3 M 0 V y T D d 6 M k 5 m L z M y Q W U 4 O G R L Z l N Z a H I 1 e k s v c 3 R K S 1 N V b D V 2 W C 9 H S 3 l 0 d G x K Z F g w c E F m Z 1 U x Y m Q v T G R q R i 9 K e X k 4 a 0 w v O G d S V V V s e m 5 N O U V q d H g y Y 2 h 6 Z V A r V E 9 k a n Q x Y m k 3 M S 8 z c n J N M V d o Y z F X e F l Y b m 4 2 V V F U R V J F U k V S R V J P U U 1 w U k J N c E p G a U 8 w V T R q O U 4 y N W h o W W l Z a T B S b 3 J B c E t H S 2 l r c T Q 4 Y z U v M T N t d X N 0 S U t 3 Q 3 R 2 V G V Y V k N k T W F k T C t C N T N S b D N O O X Z h U E R 6 d m I w Y 3 d a S F Z h b k 5 j M z c 4 c k x 6 O T N P e D k 5 T n A 4 T z d V T W F m S j h q Y k h Z N 0 F H N 3 V s d V B P R F F 6 d 3 B h Q 2 d p S 2 p J R V B 4 O H Z W b S 9 N W T E v d j N B b m l W M D c 0 d V h s N F p 4 M y t j a i t Q S G p 2 b F h Y Z V k v T F h Q L 1 B w N U F X T n J s T k V S R V J F U k V S R V R o O E t 3 V V F h S 1 M 2 b V p 2 b k R 0 S j E 3 R E t 4 R V J G b 1 R r O G 5 v Q 3 V S a 0 Z S Z V h O Z X Z 6 U E R 6 Y 3 V m V G l z M n V O c j l 1 W X h x N k 1 Q S V l Q N l V u Y l l Q O E c z e T h t T 2 9 M U z B n b 3 l z L 1 l D a 0 p W Z E F F Q m 0 5 a j R z R m p O Z V h 1 N T A 2 a G p 1 b k g 4 a 2 J M S m F h N V l j N 0 5 F d G 1 x Z W Z 1 S U c w b l R r Y 1 B G a k t v Q U h I W G 9 x e H F L Z 0 V t O D B S Z m h V V 0 Z n T 0 9 q c k Q 5 K 3 c r N X p Q U D M 5 M 2 J w N k 9 y W U l Z e D M z N 2 d Y Z 0 Z s e l Z y T i t Z e H F k N D l 1 N 0 J H Q W l J a U l p S W l J a U l z Z W p F R X l r a 1 N J a m d 2 S H k 5 S 0 M 4 b 3 B K R H h X W H M y M W R F U 0 V p Q T B X V 0 p T Q X Z u R E 1 H M E h H S 3 I x S 3 R I T k J 1 M z d H c l d a M 3 A 1 Z V h E L 1 h a Z T d q T z N i V j h U Y 0 J i K 1 R F T i t P Y 1 U v Y 2 d O b m N 1 S F I x d y t a M E h 2 M 2 5 S e T V q c n g z d U p J d U 5 p V 0 R D S z N l U m w x O U k v d D Z E c E t V N 3 V w M 2 Y v b U F t e F l m S 3 l k d D d n S D B G Q j Z t c U 9 0 e l I 1 V 1 p o N 3 Z m a m o x b k R v M D k 5 V F B v Z m x n N m U 4 T j U w S n J 3 M z N X V n M v R k 8 z T U h o Z 1 l x U G V p N G l J a U l p S W l J a k k 4 U 2 d F R X p r Q m N U R V J i R T N h R F V C N l J x N U N N Q k U 1 d n N N N W d m W U V h N T J H R E 9 6 T 3 h Q L z l T R 3 A 2 R H Z H e G t j Z S 8 0 Q l I 1 K z R P W m x K V l Z j U H V O S X p o M H F M U k I x L 2 o 1 Z V d P e G 1 B S G 9 t a E R G U i s 4 K 0 N N R D N N M z l s e n Z 5 M V B Q b l l k Y 1 J H U i t E c D Z j N W 5 V e G J 5 L 2 N 4 Z l h h N V B T Z D F E d T h p M j l P c m V p Z E R R U U 1 K Q 0 F 3 a 0 x h V U 5 v Y U F B b U V 5 e G R 0 c G 0 4 d l l W c z N l N z R k M 0 h H b k 5 W N G V i c H g 5 U l d E d V A z R 0 V S U W R y a k 0 x U F l j W l A 2 N W l 6 S 2 d o Z E 9 v U U N r Q n k y a D V t e l Z s Z G E 4 K 3 U 1 S l J z Y 3 Z M M k 8 1 N m Y 3 d W k 2 L 2 5 W M U V w N m V i b m k 0 d X p I d 1 h F Y 0 g y d X E x T z N q N m h T L 3 F m T j l I T 3 Q x R V J F U k V S R V J F N U 1 5 b E V F e m t C T V R H U k R w R H N M U m R P Z l R 2 M T l u Z 2 l r U 2 t w V E 1 k V H N H V W d i V k 9 s M X p Z a i s r b X I r Q 1 p G e W J 6 N F R z U D R P Z n I x Z X c x Z k R k a k J T d F d i Z 0 5 n M 1 B O M U J 6 O T F t Z m p t Z l h U c E h B V T R 1 c 3 R p b 2 g x N 1 c y N V B 6 Z 0 l n T W p 6 W U 9 Y Y j V 5 U D c w N n h O U F N O c z I 3 T n l k e X l 0 d l R P V n Y 5 N C 9 p M 0 h P N j F I d i 9 X V C t 0 W W Y z R 0 5 P Z n J 6 N m N z Q k 9 E U 2 k 4 O W h 5 S 0 R 1 e n Z F b H l 6 W X g 0 O G R W R E J t W V N N L 3 U w W T U 2 b G 0 1 a z F w e l Z 1 S H U 0 N 2 h N M m M r N X E 1 c z V m N n p M M j Z s d F R B U W d J O E 9 H S E w 4 Y z E r U D J M a U l p S W l J a U l 5 S m x M S V p q S U N Z a n J G T 0 U 4 U H J K Y 2 x J a E l R M V N q R k t 3 M T h 2 U D F Z d n p U d C 9 M S V B 6 N 2 t r W C 8 4 a n p k Z i t X d X p C b U V i T j Z m e n d T Z H p B Y m o 5 c G h G R V J Z V W M 5 N W 8 x Y T V O W n N I a D l u Z W R T M H Z h d 2 M 1 Z G p t Y 0 o z U H B 6 R n R h T 0 d j T U h 3 M 2 5 U c U d F Y W 5 q b U V B V 0 s w M k F B N F c x Z D F 4 V m w x Z G p k M W V 6 V X Z Q M 2 t a V m x a M H A z e T d o c T Z s T C t m S 1 R 4 d 2 5 3 O T h I Y j I 1 T z A 5 Q n d 5 c 3 Z J W k 5 x Z 0 g 1 Z V Z X Q U x 3 O G E v Y j F x c X g w U E d Q d n Z v T j g v Z D B 2 M 0 h E T k 1 B Q W U r Y i t y K 2 R 2 O W 9 3 Q z Q 2 Y z d Y M k Z k U X h B O W Z Q b 1 d 2 c j d k e m F k S E x M d W x Q a i s 2 Z E 9 I O W 9 y M 3 J m L z R y V j I v R D B k S y 9 6 d k l p S W l J a U l p S W l j L 2 h T Q 2 l a e U E y S m l h c G J E U 2 R 1 V W V Z N m F J a U l Q S j F M a T l t N l R s a V k r T j V Q N j d y d U M x Q 2 R P N D Y 0 R j N 1 U D N t R V Z 3 e W 9 1 O H B m M j V L M m g 3 R 1 B m K 0 Z j e S t 1 c z N y S E 9 U d X B q c V Z 3 L z Z G N l E 3 Q W Z a d j J L e F d L b X F z c U 9 1 N X N i Y j d 6 e k F 3 b H g 3 Z W d R R m V x Y 0 V 4 a m 9 D O E M y c E F 6 Y z N N M 2 s 1 U j B n S j I 4 L 3 V Y b U Y 1 T 1 l W a 3 I v M 0 F Q O T g 1 R H F H R C s w S m d M d W J v N X Z M e T l N R G I y O V B B S 1 p P W D g 3 Y W R T a 0 1 H O V R E R 2 F i N S s z c z d u M U Z a N l F q R 2 N u T D I 4 L 2 1 Y a S t p V k d F M W l 0 N D Z I O X h r e m t a e V N 6 Y j Z D S W d E T V p y T n p X Y 2 Q x R z F J N X U y O E N B Q 3 Z Y S k 5 Y N 0 5 S a H d U b G M y Y j g z Z 2 5 I N E p 4 L z E 2 a V l p S W l J a U l p T W p w U n l H W X l B b U l p N j d w Q k 1 2 T T N v d l Z X b 1 c 3 d S t V W V Y 0 a k l t Y z Z a Z 2 F r U n J G V z c 1 T U s r e E 1 W R z h 0 N k h z M 2 p 0 c l d s O F B t V V I x N H d h V E h 4 T U p M M T d 4 a l Q 1 O D F K U z k v R D N a e i 9 G Y X E z a W 9 n d k 9 Z c 0 h p O V d S b T c 4 U E Q v Z m k v d 3 V Y d k s 2 c H p Q Q 3 Q 3 T H d z V 2 I y R E U 4 R j R z K 0 h r R G Q 5 N T J F V y s 5 T z R P W D N 2 a V d 1 O G V P W k 9 y M E Z l V G t G c E o 3 Z U U r d V d Y U F h N R 3 Z 1 R 3 N 4 b U 0 y R 2 h i W W l N Q 0 t a M 3 o x a m F S U V F U R 3 h O U j V 6 T U F T a 3 N y V 1 B i c l Z x N i t Z a U J 1 Y m h i M k Z 4 N E N v R T J B a j N Q T 2 t V N n d J W U 1 T b V R a a k J R d V h i Q 0 N 4 V z B m b i t R V S 8 x N F I 0 L y 8 3 U G Q x e D h R V j h H R D B 6 a z F i Z W 1 P Y 0 9 4 N C 9 I M T l X T G 1 O O D g w Y U s 2 S W l J a U l p S W l J b k Y 0 V W d v b W N B Q z h 2 R H l J a m d z b k o z V T k x Z F R Y c H U z T G 9 r a E J s Z E Z r a T B x S W Q z a E 5 N S 1 Z p c k Z 4 O G J 5 V n V 2 M 0 1 Y e V Z k d j R m U E p D S m 4 0 N D I z b X V k O D h Z K 3 Z T T W R i N E 9 E d z h p S W l 3 S V g x O H Y 0 b U 1 q N j d w Z H Z U W n N U b W Z j K 0 M r b 3 J M V H k z S k 0 z V T N p Z 2 1 B V 0 w x L 1 B H M j k r Z l Z Q M 3 Z m Z m d q U V V H K 2 5 E K 3 N O d 3 Q r M 2 9 D S G 1 4 d V A v T j l W W k d i d H c 5 M 2 R q W U 1 I U z R q d E Z N N m c v b D M 0 Y 2 Y 3 d k J B Z j U 4 Y 0 x U d H h J V 0 d 1 a n N 4 R H A w c U J S L 2 Y 1 O W p Q b W Z o e i t 1 c H F M Q n k r Y 2 o r Q U d U b k Z P R G 4 1 K z N z R W d P d z J x b 0 E 4 U F A x W W R D N T N W a X l m R F A z M z N V N U Z v d V p p Z 2 9 y O H h l d k p 5 R 3 V I U 2 x w Z T l o Y l V N V H p y M z N O N n k v K 2 1 Z L 2 V m U k M 3 M 2 Z W b m F m e X J Y N U 8 y T T R m U D M v K 2 J 5 N 2 k 2 T U V W R V J F U k V S R V R P W E F y Q l J F N V F Y R X d r T 2 J t T y 9 5 V 2 Z 0 a X R Y S V p p S U h O T 1 J 6 K 0 V W Z 1 o w K 2 h n e E l a T W l B U k l w T H l 0 b X d P W j J O R z l Q W X N I a 2 5 u M y s 1 c U 0 3 N V V 6 N S t u S W p 3 b 0 F i Z n Y 2 c X F p c W 9 x T z g 4 O W R R c 0 Q r M 2 R s e n J 6 Z k F I a m k 0 V E h F e F J 3 L 1 V G d T B a R D N m L 3 J E Y 1 p X e k I 0 b l d z K 1 Q y W k I r N i t B a m Q z c z N P O G Q 4 O V l l a D h P N z k 1 O T Q x N 2 4 r S z d N d m F 6 Z m 1 F W j R X T k R o S l F w a H l y Z E w r U G I 3 W m J 6 M T h s O W N s Z 2 Q y c m Q z T 0 4 5 O H Z Z K 0 M 1 W F o z d k 9 T V T F t M 2 F S d 1 M 3 e n l z c 3 J B Z k R 5 Z E d O U S 8 y N H N X T H l l Z F J 2 U 0 9 L Z G Z B a l B u c n F L a W 9 w S m h n M 3 M 0 b G 9 S O C 9 I b 2 V I L 2 N K V D c v d 0 J a T S t l S V E y Y l h 4 Z D d 1 W G 1 a c 1 p r b 3 R h N G l J a U l p S W l J a U p 5 N U Z J S 0 p u S 0 M 0 N k F p V 3 I 5 d 0 t R T n F 1 S E l P c k V a S F d v c n B h T W R q c H h z L 1 h 5 e G 1 J L 1 Z G d V h p R z U r U W Z 3 O C 9 W c V Z B Q U c w S z l Q Q X A 5 T W Z J a k l D T m Z n c U Y x a 0 1 Q R n h 4 d y 9 C T m 0 1 T 3 F 6 V V d I T 3 h Q d H k 0 Z H V Q S 3 l B Y X p m b E h y Y 2 V 5 U j I 2 Y 0 R L M W R 2 W n Z t T T M 3 U 1 B i T X V H L 0 0 x b T J Z Z 3 R E Q i 9 l b 1 Z k Z l J G d i t 5 a 2 R 5 O F F o N S 9 h R F F B R 2 J 2 e j J G Z F F S U D k r b l Y z b W x a V T c 5 Z 1 R 6 O H Z M Z 2 5 I N E p l S G w 1 a 0 x Z c m g 4 U 3 V V W H c 5 Y l J r W E R P K 0 5 2 N T l q R D d F Q W Z 4 L 0 d Q M 1 V M T z N m b l l y R l l 5 T T B y Z E x s W F p Z V U 5 1 N z I 2 M W 5 p Q X Z 3 O C t Q c D Z J a U l p S W l J a U l 5 S m x I S V p q S U N Z c U x y d m t B T W k x Z E l a a U l I S n V X W k R z e l J Z U U h O V H I 4 T 2 x w Z F F k U G E 5 U 2 5 r N W h m V 0 1 k d F Z j b X J 0 Z j V 2 N j l V a 2 d x b D J J c z Z 2 c m V J W U 8 2 c z d I a y t i e j B l Z n o y Y l U 3 b j d L e W N 2 N D Z k a V E z W E R P T W p O M z V k S W d L d 1 d 3 M j E 3 c H V 5 S U J F b n Z q Y k d Q c j B p Z 1 B n c D R Y c k F P b 0 l 3 U 2 9 3 b V V 4 N G V M Z 0 R N T z J M Z i t M d D d j b C 8 v a n V U b 3 F J U 3 J o O D l q R T F i Z G p y b n g 4 V k d F a G N i e W F 3 N X E 1 a 3 d j V W F k T m Q v O D U z K z d 2 S D d n N 2 l z W W R j W E F C c j F m R V J F U k V S R V J F V G 0 5 S 0 F R V E 9 V R U o 4 Z T J k e D h s c D J R W l d J a U t 0 Z 1 R N R F V 5 T 1 l u S 1 R K W C 8 5 O F V 0 Z U h o e l V z b E x O Y W J X e m Z r W V c 3 d X h 1 Y n R 1 e W t h N W N P U F B I U W F E c D F E Q W Z n a F g 5 L 2 p j V n M 1 d j M v L 0 Y r d G E 3 M j l Q Y m x r U k Y 4 Q U N n O G N Z d G J j T l h o N 2 U 5 T C 8 3 Q z R 1 O D h y T E s v S D I 5 b k M 1 R H F D M H B J S 1 J G L 2 F q V T h j d 2 x 4 R H N p T U V E R W 9 u d U Z P N H k 5 d j R u Y z h u T T J z d U x 6 O X p t T X Q 0 d W 9 t M k Q z c S t J a U l p S W l J a U l u S D R V Z 2 9 t Y 2 9 M Q 1 F O d m o 2 Z U Z G U 1 d r N U Z o W l h z b k F M Y V I r c U R O a E d w b T h u a z Z K Y X h W O X N O c m t S Y X U 5 Z W V I M H R p M T Q 3 S G 5 U Z G p 6 b X I r O S t s U G p i c D N k W F U x c V d r N U x G M i t p U i 9 u L z A 1 U l V R a 2 h i U V B Z V j F C R X U v Q m d a d 0 J X W G w 1 S n h 1 N T h 6 a C 9 h K z d q M y 9 P Q 1 R u e W d y c S t E R 2 E 0 Z m o 2 Z W 5 1 Y 3 E 3 c 0 R 5 S F l F Z G R l U F l U d 3 N E Y j E z a k 0 0 M k o v Z 1 l I K 1 h N V D l m T H l 3 V 0 1 6 M j d S e m Z r c l l x S W l J a U l p S W p J R 1 V B a G 1 N a E o 2 S k l R e G J x T m p q M V Z V d F A y S 0 F R V G t Y b 2 R X W D d P W G 1 W d 0 l k T H F l W G k 0 T 3 p 1 b W p x V 3 k w Z 2 F B b T V 2 b H V I U H Q 5 b X J l Z W 0 4 N k s x Z H Z w L 0 J B T V F D O W U 4 W X k r c 3 B C R E R x M 0 c y K y s r d 0 5 6 N T Y 4 b E 1 p S 0 l P M i s 3 b U 4 v W H A x S l Z a Z W V j c y t P U G V k O D U 4 M z V q d 2 V M M S t Q d j d j T j N W U S 8 v d 1 R E d T d N d k l J Q 3 Z T c m R W M U Q 5 a n d U R V J F U k V S R V J F V G t l a F d B a U p 5 R S t O d E l a Z 3 F X a z c y S D R r S j R H V n l R a U x a W F p j c m d U e k s 1 T 0 1 E a z F Q c G s w b i t L U 2 N q d z k z Q 2 l 2 d E x I d z U v V z R 1 N 3 M x Y U U 4 e X M 5 b U V 2 N T h Y S G R x S G N 2 M l l v U X d a M E 4 x b F A 3 S 0 g 3 c j J T Z z B V b F R Q b D J D Y j l 2 V E N N d n J 4 Q W Z I M D h H b n R P d D N u c 3 V Y c n F S d D k 2 Y k R z R G p E N D R t S U 1 D S F d Y U F g 4 T n U 2 W k x 3 O V B k b T V P N W V j M 1 A x Y 2 M 5 W G d S c j N Q Z H o 2 W X h Z T E Y 2 M n V O b D V W V l l y Z m J 1 Z k w 2 O G J Y T 1 h U Q z h O d y 9 m Z D F X a m 5 p T W l J a U l p S W l J a X J a O U N N S k d U a 0 J E Y n p u b W N 1 b k 9 Q Z 1 p X S V N F d G 5 N U 2 t F a z F N c k s 3 d U F w U 3 M y Q T Q 1 U U t 5 d z B r R H R 1 d V J C Z l g 2 O E d Y W C 9 Y M k Q v V m U 4 N 2 Q z W T N u b n J 5 W k g y Y X R a T 2 F j M V Z S Y W J m e n Q v b E h I d l B m S 0 5 V b l k 3 Z F h j Y 3 Y z N U R C N l l D S U M v b n h l L 3 J 0 c E 9 k W F U x U G o 2 Z U R C L 1 N r O X R 2 d X F B U j d 4 S U d u Z H V W Z G c w S T l v N T J a Q m x I R V J F U k V S R V J F V G 1 6 S 0 F R V E 9 R b E h o M k R i a 2 p J T n J F U k V X c m 9 q e X l G V z J h c 0 5 y a 1 J P V i t Q K 2 Z n U G p 1 Q j Z U e V l U S l p E c n U v S j Z K M F V 6 N S t I S G E v b U Z 2 c m Z x W X p X Y X V 1 V 3 B 3 Z 3 p 1 M 0 h y e m 5 D b U p q S X J s e H p E R G 4 y S G x E Z T N I Z T B G N 1 k 3 Z F h P b j R u R z Z 0 Y 2 5 n W D U 5 R W s 3 b 1 d o R V J F U k V S R V J F N X M 1 a X F 5 M H I w Y V p 6 S V N i a j B 1 b W V w c U x B Q z h N M G 4 v e U N r Y l l E Q k Z Z b E l T M 1 R n U U R I W D N Q S V N E O T U 3 S l Z k Z E 5 z R G 9 j a 1 J F U k V S R V J F U k V S R T U 3 W n F N T E V H b n Q 0 b U 1 p b m N l c D Z W b 1 N V V V R x W m p Z Z l h n N n h T c 3 N o a W 9 p S W l J a U l p S W l J T k F l R l l D S W 5 L Z D V s W D d B Y 0 F 5 c 1 J r W m J N W W 5 F c y 9 h W T l 3 V V J F U k V S R V J F U k V S S n F I U W p D U m s z U j B D S m F p V G p B U n F j Z V J U c k N x Y X E x Q 0 x D S W l J a U l p S W l J a T B o d 1 V n b 2 1 j c E l T a k 8 4 S F N G S U t K U 0 4 y Y 3 l 5 S G F G W U t K a U l p S W l J a U l p S W c w Q j R W Z 0 l p Y 3 B w b E 0 0 S n B O a m 1 i U G M v R U t L U z h v T n J r a E V X a U x 0 Q 1 N Z a U l p S W l J a U l p S X R L O E Z J S 0 p u Q 1 E z T n d 1 e D B S S E 8 x N m x h R W x G R T Z s Q 3 p K N W c 2 d 1 V S R V J F U k V S R V J F U k p x R F F q Q 1 J K a E F m R y t r O F R r b l B O c k F T R V d t c G F w W k R W Q 2 V Z a U l p S W l J a U l p S W h J Y z F B S U p 0 S U V Y U G N G e X p X d 0 V o R n B 5 Y 3 h t R T F W Y U R s R k V S R V J F U k V S R V J L U l p L Q V F U Y V F J S m N l M m R 4 e W s 3 d F J 5 a W l O V E 5 6 Y z B O c T g x b W R C a 2 l J a U l p S W l J a U l p S m 5 C S V Z n S W s z Z z Z P V V F k M m Z t V T E 1 U m F X Q T F J d E p T d W J 0 Y n N O b l V D U 1 l p S W l J a U l p S W l J d E l j R k l L S k 5 B R X Z U d y t p M m 9 j Q 1 V G M W R U Z H J P S E l N c k V w R 1 d 5 R 0 t 4 W U x O V k d W M k d p S W l J a U l p S W l J a k l H V U V o b U V n V D Z S S m Z z e V J p Y 2 1 x M m d a V 0 l T R X Z s N 2 0 3 R 3 F o Q k 1 S R V J F U k V S R V J F U 2 t X U 2 d F R T J r a V h l T G F P W T k z S 0 F R V G t U c T R t U z N Z d E N l W W l J a U l p S W l J a U l o S X M x Q U l K d E p F T 2 l k R U 9 Z K 1 Q w L 1 l Z V 0 l t S X R G U n U y a E 5 N U k V S R V J F U k V S R V N r M l N n R U U y a 2 l D W E h 0 T U p s T U F P e k 9 6 S 2 U 4 b 3 R M Z 2 l r U 2 t w W E Z 6 Y z h O V 3 B l V V F S V V J F U k V S R V J F U k V t b 0 5 D T U p F b T R 1 W H B R Y 2 V v V U F D c X E 2 d E p U Y z h 4 d U N J U m F X b m M z T X h Z c l F y Q l J F U k V S R V J F U k V S R W 1 v T k N N S k V t M U R t K 3 Z m T j R S M H F X Z 1 p X S V N F d m s 3 b W F o e X F Z U V R F U k V S R V J F U k V S R X B E a 2 9 C Q k 5 w U W w y T 0 N z R l M w c k l O c k V S R V d p S T N O d 3 R X a F d B a U l p S W l J a U l p S W l M T l F p R 1 l T Q k 5 5 N l F S T D N X T m d K U 0 x T R X J s W k x O Z 1 V n b 2 1 J a U l p S W l J a U l p R F F M a F d B a V R T Z 3 V K a E t U e V F U Q T d x e D h 5 a X N x R G E 1 S V J G b 1 N E d z g z c k Z h Y j B X V 0 l p S W l J a U l p S W l J a W N F U l N D a V R R a E w w O F B v a n V H T z E 4 b n A y c E p S Q k d w N G V I c F R r V 2 x R a k F S R V J F U k V S R V J F W k h t b 0 J C T X B J b D F q b X Z u U E U 1 U k N D W W l S L 0 h 5 O E t D a X d t c D B H U 0 l p S W l J a U l p S W l J b W N F a F d B a V R j e G x Y N 0 E w N 1 F z b U l q V T h Q T j J v c k Z R S U p p S W l J a U l p S W l J a T B o d 1 V n b 2 s w c 1 M 3 e F V j N 2 o 1 R F I x Z 2 9 s S U R V O H R o e W d p S W l J a U l p S W l J d E p z R k l L S k 5 M R 0 V 1 S G F Z V E N Z Q U 1 y U D J V b D V S Y V h C R k l 0 S l N l S G 0 0 Y V R s R U V S R V J F U k V S R V J H U l p x S V F U S 1 N K d W J s W m l J a 0 9 k N z d l a 1 p K b F l E V W k w c E o 0 Z U h w b 0 9 V U V J F U k V S R V J F U k V a R m 1 v a E J N N U J U b 0 V s Z X p K T 0 t P V k M y S k t D S U 9 u a D d 1 Q U F y Q 1 J F U k V S R V J F U k V S R W 1 v R k N N S k Z U b 0 V 0 Q 1 R R a V d 0 R U 9 k W U N M a T R P b n B C c U F s R V V W R V J F U k V S R V J F U k p x Q l F q Q 1 J V N k J i N X c 3 T z Q 2 U 1 V U Q U 1 y R V p H V z V F Z 2 5 X R V d s e m V C S 1 J F U k V S R V J F U k V S R V R u O E t 3 V V J P Z 2 R q b 0 N E d 0 9 m O W l k d C 9 j Q W h R Z U x E Y T V J U k Z v Q 0 w y O V B B T X J M S 3 c y d V J F U k V S R V J F U k V S R T V Q U 2 5 F R X p r R k R D Y l R T V E V 0 b k 8 r V H R x a G J q Q V J B U j h 2 R H d D S 1 M 4 b 0 5 y a 1 J F U k V S R V J F U k V S T 1 Q w c H h C T T V C U n h Y U k p S K z R L S k N I a j d P R U t 3 c 3 J J S 2 d 5 c 1 J r V k 9 0 c k t 5 Q 1 g x Z H R O N 2 9 N R V J F U k V S R V J r V E 9 h b T l F R m l K e X V 1 b m F K Y 2 g 1 d l Q x W W 5 t S W l B a j V j W E F L V 2 x D c 0 Z F V G 1 m R n h X V 0 1 1 Z l Z s d k w w O S t H S E F P S 1 B M R V J F U k V S R V J F V G x q c V J O T T V C V H B t b E F U Z 2 1 r N V J C R U I 4 R G 5 T Q 1 Z h a E V F e m t k R l p W W m N k c X R S b G R o b 2 l J a U l p S W l N Z 1 p U e U d Z e U N r U 0 d S N U 1 Z S U F 2 Q U N W b E Z X U m w 3 e l c 0 S W h F e G 1 v K z N K d 0 J s c F p V R 1 Z 5 S W l j b X g y Z X p Y V j F k V k d s e U V p S W l J a U l p S n l V c l F j b 3 N n c D F L V n p G S 3 Z Y N 2 d C Z 2 U w b 1 d V Z T F E R G E 1 S V J J e m s 0 K 0 1 J d 1 V y T E Z J S 0 p O R l J S V V N u V H B p O W 5 4 Z X J 0 N U 9 U d X g y d z J F O V d 1 T G R l U E d j Y j V R M 3 M 1 N T F W W F Y 3 T m 8 2 U V o r V 3 J D T z F Q U W N T a 3 Z M Q 1 E 3 e X A y L 3 Z P R z Y 2 Y m 5 p d G Y 0 T j N K R 2 R 4 M 3 l N V F N Z a H Z 4 M y 9 m d X A 5 c E 0 1 W X p l K z V h O H Z M M 0 U 5 a k d q M H N 1 N 0 1 2 d E 4 0 M 0 F i S G I 5 U D J O Y m s z Y n p 6 W G U v c 0 N N N W k 0 T k Z K U V M y O G F O W G p 4 a i s 4 Y 2 d Z Y k x Z c S 9 q V D Z X W m Z h U j F 6 K 0 p B Q m 4 5 W T d q O V J m L z d E e F h V b E x H b E c r W D h N d U t y Z X p k Z D V D Q U F C L 0 9 Q Y n N M Z D l 4 O E l T R n R B d 0 J Z d H l H V n g 4 Z D l n c G V Y Q j V Q L z l 5 a E J R Z j d P N j N O e T k z U E h Q V y 9 o N 3 U 3 R 3 B 4 T W Z K a l M w R G Q 5 K y 9 3 c 2 Z m U E l U M T Q 0 Y X l 0 a G J M K 1 N M c n h i e D g 3 T E 4 3 Q 3 N v b 2 0 y U V A 4 T 0 g 5 T 0 R X R z B j N C 9 5 N D Y 0 c k l 4 L z Z L O H Z K S l o z e j d M d H o 4 c 1 k v Y m N O U l F l S 0 d i S 3 g 0 O F R F U j U w a 3 Q 5 Q k V S R V J F U k V S R W V P b 0 U w e m t G T 3 J X d V l Q e k 9 D a 2 x 5 O E J L U k t R b D h Q Q n d 4 M l F 5 V V Z w V 2 J u U X B J c T F D K 3 E 0 Y y 9 2 T E F m N W p 5 N 1 J K e W N 2 Y 1 R I O X V P O X U y Q 3 l j a m N 5 O H J W U 2 M 1 N U 5 s c 1 Z 6 N 3 c 0 b V p k Z m 4 4 c U d U Z W 1 F a D d X a F I y S T B s V l l i O H h h d D Q 2 N E g z K 1 g z O V N u M V I 4 e G d k Z 0 F B S U F C S l J F R l V Q d W Y x d D c v b j Q 4 O F h F T m p H a D l D U V F Q Y n V P O G p r c j M v b S 9 Z O S 9 j c G s z W j k 1 d l B Q a l k r L 3 k 2 Y W p 2 a F l V S D A 2 a E d E M l d 4 b T B a S U 4 y R 3 h W b U 0 x b X p 1 N m J R S j l l Y 1 F C W U x J N 1 h a L 2 R O b 0 d 0 Q 2 U r Z D k 5 a F V V Y 2 Q 4 a i 8 r V 2 I 3 N V p S V V d t b F Q 2 O V k z T j N j b U R 0 L 0 x m Y y 9 N c E Y 5 Q l V V Q T l P M F R 6 M 2 x E Z T F G Z V h z b m t i N W U 0 M V B L L 3 o r W m h z M V Z 4 N T Y w W E V S c m F 4 d V d j d G N y R 2 8 w O S t 4 T F F a d j l J M k 9 J Q z Q y R W o y R m h 6 a z J 4 K 1 c 4 O W k 0 a i t 0 Z H F 2 R z d H U 3 Y 0 Z X R w U 1 l x S W p p S T J P Y U 1 C M 1 N F U k V S R V J F U k t S b F V 5 Z V l 5 Q 2 5 V T m V H b 0 V D e F o r N E t K Q 1 B q N 2 U x T l N x a j N C U k k 2 b n R M U 0 N j Z U 1 u V T F C d 2 l J d k 8 3 O E 1 E O T F 5 S n I 2 O F g 0 T 2 l 3 T 3 Z v L 2 w z d z J l U U c v c n R w T 1 Z Q c 1 F u a D k z Q 3 g w N 2 h B R 0 9 2 Y m t t Z m J t S X l k L z h 6 Q X Y v L 2 9 Z d l B u d 1 V Q e j l 2 b C t m c 3 l z a k R a c k 1 6 K 2 F Q S G 5 C M V k z M 3 k z a k E 4 L 2 5 j d k 1 P U 3 U 1 L 2 F i e j h m W D F 4 b T Z 2 N X N Q U D V n S H c 2 d m c 3 N k h k V 2 d 2 T W U 2 e m V t N G V a b X d X d z I 4 K 3 I 0 c 1 J 3 O F d N T G 9 t M S 9 F M T l l T F Y 4 Z V B y Z l h l W H Z 6 M 0 4 y U m w 3 M l B r U m Y x N C t M N V J 1 T H R i c 0 5 1 c m V m d j l t Y 3 l h c z V v U F B w b k x V N D l m R D h D O W Y 3 b V V W Y j h s T V h 2 d U d x N G R O W V N J O E N D M k o y V 3 l k U G x t T 2 l l M F o 5 V G x B M n Z k Z i s 3 O H R T V E V 0 Z U 9 y V H g 4 b k t O R F J Q Y l p 6 V n k 2 U F A v M E p P N U t 6 b V B y R G N t N j Y 3 c n h h M S 8 w N D d 6 Y 2 1 2 b l V m c 2 R H U k F G b 0 9 V V V J F U k V S R V J G b z l k W U t K b k V L S l h X d E N z S l M w U G R o c 1 Z R W l d J e U l 0 Z 1 o r d k 4 4 V 0 h T b z B 1 U T Z U R m 1 6 M X Z E W G 4 1 a F h U d j F v a 2 4 v b m F 0 T X d B R E N B a n d v W C s v e m 9 C a l d j S H Z a N j B F N F B H S H J u R U d Z T 0 R v e E J w N z Y w V W t 4 T F d q c U t p V W V Z d l c x W H F P M V Z y R k k v Z V B j Z 1 p n Q U 5 k Z V B a a V F 0 Z 0 Z Z c l Z Y c 1 N N a 0 d v T E x T e X F I R F A 3 d m R 1 M 1 Z 5 d W N k W n Z l T n F M W n R Z b n c y Y j B 0 a T B a U 2 N k b 2 t L Z E F S a U E y V 3 p p N 3 J F a j h m S H g 1 S m N W V z Z p b 3 N B S V E w a m F B M j I 4 Z W d j M V d 4 V 2 R U R m d M d y 9 p Z H p N S n R O U F B K L 1 Y y T T J t K 3 A 4 e m x P U D M r Q U 1 3 Q U J p b 2 l N W W U v T k Z B U H k w O F B j N n I 3 b n d 2 T j d P Q U F 6 Q V p L c j c z a U l p S W l J a U l p S 3 R o V U l 3 a 1 Z Q S T E 4 Z U w 5 c E Z 0 Q W N m L 1 J r O U 5 6 e k c 0 S W h F e F d v Q y 9 O N G R L d E J 5 a X l Q S D h 1 b W 8 3 Q U d P d U d s e H Y w Q U 9 3 Y V d z R 0 Z S V l d Z b U 1 p N k p I W X F j N D V s N H p v Z T N q d X J s c m 4 y c l R 4 S m J G Y l I 1 Y 3 h z O W 5 z W E E 1 d y 8 0 R k R B S G g 1 Z W R D c F l 6 Z 0 F M N z N 4 T F h s N 0 R 6 V H l I V G 1 z V 3 B N T X d J a m h 2 W j B C M k J I Z T N w N T B q Q X J G W n F z a V k z Z S t j L 3 l h S 3 d m V H F X T T R D M y 9 l d 0 p m Z k x t S E x 0 Z 3 l 1 d V h J S U N Y S H Q 2 b n p H V 2 I z a k N Q d k R F b 2 t B U X d k M U J 5 Q j d U d 0 d s Z F h T a 0 R o b l U 0 N F R l a z R p S W l J a U l p R W h M c G V V U V J V N n h y c D A 3 a 0 o x V E F E a V d S T 3 p h T 2 N y Z 2 l r V E V T S D U r M 2 h 3 N l Z H W j B H U 0 p O c n J p a 2 5 J M m I w M G x M e j J I R D V u V G 5 l R z d l Q W Q 1 O C t T O U V o Q W M x N m 4 2 N 3 M v W U N F Q j h Y Z W N 4 N X V i b j d B W W h x S D F M d m 5 D U F B M a m k 4 M T l i U n d r S n F o M F h n Q 0 1 j Q X F t d z F T d 0 k r O X N E V l B Q U F N a R m F z M 0 1 i S z F V a 0 1 H W l R J b U t z R z E r b 0 1 P N W F j U E 1 m d k J K O U 5 X Z W p z N 0 t y T G 9 a S 2 F q b E d M e G N 4 R D k x N 0 J J L y 8 4 a U k 4 b n p T Y z h O S k E 3 Y m h s U j c 3 W H R J b 0 x y S E E 4 S T h N S E x 5 N F B 5 O G t v T 0 Z a Z m k 0 K 1 B w Y 2 o 2 O G p 1 Q k 1 S R V J F U k V S R X B E V l R D Q 1 p 5 a W 5 W T m l H T F I w Z z B B S k t W a 0 F y W D M 3 a E N S T T R l L 3 J 6 Z D c 5 e D A w d W d 5 U k p y T m g 4 M D Y r b j d H Q 0 Z h d T J 1 W X p I U m t m Z z U r Z k Y 0 S E 8 3 M X R x S H F 5 R X F L M j B B V 0 5 3 c 3 g 1 e G 5 0 O X N k O D B 6 M U w z Q n d a R m 0 v T 3 B j c 3 J L Z k p y S z Z W Q U J P N 2 R X V F N C N D h 5 W T g 1 c V p 2 M j R p b C t X Y i t H W D V W d T Q 0 a y 8 5 Z W Z q K 1 V j Z X M w M W 5 2 N F g y M k 9 p Z T B K e n l z L 2 1 D d 2 p i K 2 Z 5 K 3 Z B T m 4 1 W U x H Y X F x d X g 0 Z W 5 s Z 3 N k V C 9 k Y k d Z N n o 1 b n R k b 2 9 M N j h F d 0 5 Q R H Z k W j V M e S t Q N D l Z d k l p S W l J a U l p M H B v b 0 J C T T V 4 Y n A x c n R r W G J O d U 9 U Q U 1 y R V p H V 3 d N L 2 Z t M F B G N m d T V D F p O D N y N U R Y S m t 4 a j Q r Y W R B R n c 4 N G l 3 d X V m Q n N J c 0 l D R z k z M V Z a Z T J 3 Z j V r W l Z l U W x i M l g 4 T k R B Z X V l R n R I V j B M M l h s N 0 R 0 b X J V Q 1 Q x T 1 h q N D h t T l k 0 W n g v Z W d o T E Z x e W d R a 1 R a e k p y N 2 h y N j k r d k N v Q U h k a m 5 0 O W N K Q m p u N j d C N X l a e X l 3 M 2 5 O K 2 l a Z G 5 z M X I 3 L z l Q Z F h W M V F 3 Z W 1 N a U t s Z H Y 0 Z X R w U 2 J y M 3 h n a n J u S H l n c X J u T T h l N C t q Q z g z W D E 4 d l o 2 U 1 l p S W l J a U l p S n l P d E 9 l W U N L b l d F S m N P e X d X e D Q 5 Y W R r N E J C N H R L a j N P R m l K e k 9 B c l F j b 3 B 3 R z V p M W N 4 M T B Q d k 1 Q R 3 p U d T V l T V J a V F B u N G N m N y t 0 M n Z w M H p P b V N Z S W 1 n R D Y 5 W W d I N D h h Z T F 4 N X p Y c T J j M E Z v d V p s T l E 5 Y k U r c S t 6 K 2 J 6 U D k 1 U F F E O X o w N W 9 r d H J B M F Z W M j B R V j l 1 V 0 x r d V F C c 1 Q 2 N T U 5 c E Y v O X l z c X J M V 3 U 2 M 0 Y 0 L z d F V n E 3 Z G h 0 M W Z Y T 2 w r W D c y Z X N Z R n Z T Y m k 2 N z V C e W V l T 2 d h Q W d K O G 1 Q T H R 6 M l J s N z Y x e i 9 2 c U 5 h Y z Z P c j Z Q T m 1 y c 0 d j T 3 d a W n F x c j F V M U V S R V J F U k V U a 0 5 L T V F U T 1 F V Y z N P e j B D V y t a a C t 3 Y l R 0 M k c x a U 5 p Q m d 0 d 0 4 4 S H E 5 V 0 c x V 2 9 6 d W h T U k V 6 S n Y 0 V H B l b X p D T j h M Q k F a L 2 p W V k 1 I W D B h N G R O U m g z Z H d 0 T G w y L 2 1 z e W t M c 2 R t c W 5 P Z j I 3 a j N J c 2 h W Y k F B Z 0 s 5 T 2 Z T a T g 4 R z R K V z N w c E d a V l J N T T J l M T J Q c C t 5 a 0 I z S l d Y U 0 l D d V c 4 S W I x T 3 V K N m l v b E t t e j F w S l p X V k 5 z R 1 c z M j B u U H l B R W d w R z J B Y z l 6 U H p 4 c 3 Z M d z h x S 3 F 5 a 3 B P M D V Q T m N S Z U E w Z D F J T 2 d J R C t T V T d K N T c 4 U F p M a 0 Z a Z F h V M W E 5 W W 1 z M 1 R a W n V m W W 5 w d 0 N Q c G 0 4 Q U Y 5 Z m I 4 Y m V j a E Y r Z n Q 3 Y 2 R z T U Z X S z F W d l B u d W p E c H I z V m R R e E d 0 d m Z V Z H B h W V Z 6 Y l B t d l c 1 b j l r e U 1 F d S s 3 c U l T Z j h k U k F S R V J F U k V S R n B U Y l F j b 2 t n e l N P e l M w U m w r Y l V 2 Y X p j Q n p 1 a H B j a 1 l n W X B V M m d Z d 2 1 5 L 1 F l S 2 o 3 b k V t M G h M b E p x Z X c y c 1 R w d U h y N D h u Z k h 6 a z E 0 Z G N S V W U x R G V l T G h N Y n p 5 N W x T K y t H b 3 g w M m V 2 S X F a V E 9 F V 0 h T c 2 5 N M n N 1 S T g z b 3 p k S E F Q Q U 8 3 N T g 2 V m t a T z V s M D V h Z G p M M T N B d k d 4 a 2 Z q N m V M R X J N N T h E Q j R v S m F S d k E r S 2 R 1 e H U w N C s 0 c 2 R p O D F X e F R z Z n p P T G p M K 2 F U R U 5 j Z W Q z Y 0 x 1 e k x 5 M k Z k U V J I U 2 5 j Q z Y r N E N 5 W C t Z U E 8 3 Y 2 J p c F J 0 N T V K L y 9 v M 0 5 j Z X d J R C 9 Y a j Y 3 e m Z n N W V Y Q l U 0 O W R 6 N V B Q V F d M N j d K V X N Y T E t C N k k 1 a G V I c T Z z e k 1 q a i 8 z N 0 Q v S F h z U 0 1 C U n l q M i t 0 c y 9 V R k Z o N W M r M 1 h 1 U m N 3 d k R L e X d Z d y 9 j Z l Z i T n l j e m s 4 T G Z t Z m t S Z j F j b n o y Z 0 c y c z N w S E w 5 S G E 4 U T B 5 b k M r V F V E R 0 h 2 T F J Y V H Y x d W 1 F d n c 0 a U l p S W l J a U l p c l l r N n d V U 2 F R Z m V 1 S F o z S F c 1 U F V D U 1 p 5 S m d 0 c T R 3 Z E E w V U V 0 a l N x d F M z R k p P Y y s 4 T U J s Z k g w L 2 V m T 1 V 1 N G 1 N a l Q v a 3 p M e G p l b S 9 m Z X Z J L 3 p o d m J D e l d K b V c 5 S n V T a 3 Z M R 1 R L d 0 8 x Z G Z Q c 2 c 1 e j h 2 T G c z K y 9 j Q 2 N Q M 0 g w R l h S T G F r N W 0 5 a j Y x S n U v S H o 5 Z W F H Y T R i e H Y z Y 2 V v R 0 9 I c 0 p P c X h k L 2 Z t e H Z I R E N N M H B B M D d V c k x Z d m l P V H d F Q m Y v a n A y S k 8 r K 2 Z n L 2 U z c D R 1 O C 8 v d n J z c z V m M m d 2 M 0 5 3 c 0 p L V m s w V G E 0 c G x Q c 3 J O N X h 2 R C 9 o U G k 0 W T N o d D N k d 3 Z i a 2 p K S l N z N G 1 N a n l Z K y s r N m 5 H d X V k T H k z M l h Q W H N I R n p P b E h 0 U T d u c T h v S E 8 2 e T B X T S 9 m O C t V O E F 2 U C 9 K W E E 0 Y 2 N O M E R y S D F F Q 0 8 v O C s y N T Z k b z h t Z l Z j d W U v Y 2 R w R W R p S j U 1 N z h 1 W U c 3 M E 1 t S W l J a U l p S W l j a m 9 3 V l p l V k 5 H d 3 p B a E U 1 W V F l T F N o b D k 2 d 3 N B Z U h p N D g r T T M v O E p z M W w 0 Y 0 l t Z W l s T F E 5 M 1 B Q U X U 3 e n k z R m p P N m R k M C t 4 T 0 p u R 3 F m V D F u S X B L O F c 4 O G J M Z j Z W U H p 4 a W p 5 N U U 2 Z l B 2 O U w z e n d 5 V T l j T z J v b z k v e m x U M G F Y S X l J a U l p S W l J b U k 0 Z F l L S k 5 J T T J B V D d P W m M 4 c U s 2 M m s 3 Y 3 d 4 d U N J U k 1 V c G d n R 0 0 1 c z R P S G l v O H p V N l R s S 0 M 0 c D U 3 c 1 p 2 e E l i S G F F Q V R F U k V S R V J F U k V S Y U R Z V m d J c z B r c 2 N 2 U l N 5 S m 1 H R m l K a U J n c D h Q Q 2 V Z Q W N Q b E J o Y 2 l V a k R y V m k 1 a l p M U 2 N z Y U 1 H b U o w S 1 N J a U l p S W l J a U l p R G F Z U V R L U 1 p K Q j Y x T D l p M k h a a 0 d W a U l p U m 5 K M 2 Q 4 U E h 4 N V B D Z 3 d y Q n B Q V l l 2 b k l y d m o 2 Z U R C N l l h S F F w S W l J a U l p S W l J a U l O c G h C T X B K b D B Q e m 9 F U z l w d F l D V W l Z c l R n S U g v M j d 6 O W t k Q m t p R F Z K Y 1 V z N n Z x N 2 N 6 Z U d B a W Z y N W V S c G N q S W l J a U l p S W l J d E p n Y m t Z W E l I S 2 1 p S X V K e E 1 Q R G 5 j c E t L e m w 1 K 3 p s W V Z F c W J B Q i t q e X h J U k E 0 U U V C M U J R c U J C T V d v Z l V k T W M r b H B k Y 2 V M Y k J s Y 2 p 4 W E R k N k d O Z U 5 I b V o w R 1 N J a U l p S W l J a U l 0 a G p y Q l J K c U p t N X V G T H Z I d G 5 h O D N i O X R s W U R V a V l x U z J i U V B V Q 1 N h d H h z W k 5 h U U Q w N l J s a m N D V W l J a U l p S W l J a U l v M m p F R X l r R 2 J r d W l a a G h Z Q 1 V p W X F T U X R 2 N 3 N V d 2 d t c l V S d W Z p R y t Q c D V H b H l F a U l p S W l J a U l p M G 1 n S 3 d V U 2 F V V 0 t Y b z B L d 0 h a a 0 d W a U l p U m d w c D I 0 Y W l v a E p z d G l x a l N 4 R T V y d H k 4 U X V K a U k 0 M H V R M F J F U k V S R V J F U 2 s w U l N D a V R T a k h v b l J 6 d U 1 k c W R u N k F G e m t E Q l V T S E F C Q X d m N G l n e X N S T 2 I 2 O C 9 J T k V o Q W N a W F l h S W l J a U l p S W l J U 0 t N c E J C T n B S b T B D Z k l p T U N B Y W d z d E p L Y W 5 x T 3 d S V 0 p p Q k h D U X R z Q W t M Z j N n T U d W a U J 4 Z l h u N G h F V 0 V L d 1 V S R V J F U k V S R V N r O V Z F S U p 0 T E 1 1 b m Z w N U R 6 Z X V u M l h n W l d J a U Z I Q 3 d 3 T U J 5 R m N J S m l J a U l p S W l J a U l p Y 3 N v b 0 J C T n B a a j I 2 M W V 3 T H R q b H B 0 N E d W a U l o U m d n T D k 4 Z k J 3 S X k v L 2 9 O R 2 x p S W l J a U l p S W l J a U l u T F l V Z 2 9 r M H N 4 N k p O W j F n R 3 p l b E d W a U p p Q m d w T W l K W W 5 X Q W l J a U l p S W l J a U l p S 2 5 r R U l 3 a 1 d Z V z B 5 a 0 N i M j h Q Q U l x S 3 k 4 a k 9 L V E M 0 S W h F e F F u a F l J U G 4 1 Q 3 N G R V J F U k V S R V J F U k V S T 0 Z Z V m d J Z 2 J v M 1 N Q V 2 V i e D V x L 1 l G R X p r V H R X O F h R a z V l b 2 R G b G l J a U l p S W l J a U l p S W 5 M W V V n b 2 t Z b 0 V l M 2 F P Z n g 1 d T B L d 1 V U T 1 J G S H Q y c E s 5 W j U v U l p Z a U l p S W l J a U l p S W l K e T J G S U t K R 0 t E b l V m d U N i Z G 1 X W V d B b E l t S 1 V E b E V o M k 8 z V j V P V H V O N 2 9 V R V J F U k V S R V J F U k d S M D V K Q 0 1 C R U R k T 3 Z j Q W J Q W j h l T 1 h 0 V 2 N m U l l k S 0 R h N U l S S n B i a C 9 a a E F H U m x h M T l B R V J F U k V S R V J F U k d S V T B F a G 1 J Z 0 J M Q l l 6 a V Y w N k 9 G O X Y z S n h 1 W U R V a V l v U 3 c w R G E 0 d T F u S X l 0 N X J k Q 2 t p S W l J a U l p S W l J a U t u S l l W Z 0 l n Y n B t W G o w d m 1 D N 0 R h e E V S S X d T S F I x T 1 J w W k N N R 2 5 a W X F N a l N F M 1 B N Y m 9 N R V J F U k V S R V J F W k Z H V X d n b V l w Q 2 p R N 0 F 0 M j N j W l d J b U l H Q 1 V 1 S n B L Z H U z S 0 5 M a 1 B r b V B 6 O H Z D Z 3 V L V E 8 2 R E J F U k V S R V J F U k d S U m x N S U p t S 1 F u b 2 t 4 e n V Q a z F H d 3 F L N j B H V m l N a V J v a U 5 q a U E x Y l k v U l p Z a U l p S W l J a U l p S W l K e V d G S U t K R 0 1 U S H g 0 T 1 l U a E V B V k Z k W H M y V j d o c 0 V W a V V o e m k 0 d U 5 w T H p D U 3 Q 3 Z U E w Y V h J b E t 2 a V B B Z z B 0 T F Z z U 2 d p S W l J a U l p S W l y W T l D T U J F R D l V a n M 1 R H h X Q 0 N a e T V v b U 5 k Z 1 R o c W F u c U J w T 1 d L e U l z a U p M U 2 N x U E x F Q k V S R V J F U k V S R n B O S V Z n S W d i c W R k U y t Z S n U z S 1 F R V E 9 k T U U r U H N R R 1 J I T W p w U X N v M H N S R V J F U k V S R V J F U k U 1 N 1 N n R U V 6 R l F y K z Q x K z R K d D N y Y k x 3 R X B F e E N q Z H U z W W l T U 0 d Z d E d B U j R j R U E 1 T 1 l W R 2 x 5 S m l J a U l p S W l J a U V q a k t B U V R N V k J J M n d B a U Q z K z R h T F h h R k l T S m 5 J R V N 1 M 1 V n Y V V l b T B X V 0 k x Q 3 M 4 U E F p Q T N I e n R Y U 2 N p S W l J a U l p S W l y W X R D T U J H R D l l N V o w d z I y Y 2 N 0 T 0 F 5 c 1 J F U 0 4 w N z l x S m t 0 S U t N b m J u R z E y S 2 l J a U l p S W l J a U l q S W F V V W h t S W p C Z W 5 l U G R S N H J C Q k 0 1 O D h U R l J 1 R H I 2 O F g 2 V F d s R 2 x 5 S l N w N G l 3 U U F E U z B 2 Y 1 l Y S W 1 J a U l p S W l J a U l T T 0 1 v Q k J N e F d O O C t j Y z d q e m R 0 M l V W V m x O N 0 F h R V d s d U p w T 0 p z L 3 N r c 0 d H e l F u Q n B t U 0 l P T D R k W V h G e G 1 j Q 1 V p S W l J a U l p S W l J b z J q R U V 6 R V l D S E J B W V N I T 1 Q 1 Z 3 R G c H R i R S 9 X M 2 t B a V o 1 c X o r e V d 3 W W F N N n d V U k V S R V J F U k V S R V J K c V N t O U V G a U F q M D Z S S E R 2 T V d G Q U d 6 W W 5 F N l B i c D B N c m t o R W 1 s T y 9 Q d k V j S 2 k 1 a j I v Y m R K S G J y Z U V x Z l Z W c G F n W S t Q c D h 0 W V Z 2 W m V 5 c 3 R 0 V 0 N 3 b V l x S W p Y T T Z W b E p U a j Y r d D F T b X R x Q 0 p 1 d G l x Z k d U d 0 l n d 0 0 r S H A 1 N j R 2 b E h Y S H p 4 W V F w c z J 2 d l d l M z d v O W c 4 S U R K U U Q w N z V l Q W g 0 Z j d p U m N M W k 8 4 c F l N d T J E Q U R D d z l y U X A 1 Z W o 2 N 2 V 1 c j M 5 c k V C N G F T R 3 A 2 a n R G b G l J a U l p S W l J a U l n M G l r S X d r U m F n Z D Q 5 W T V p M W V C O E N t c l R 1 Q j g 0 M H R T R V N h V l h o W U l Q R n h r U 3 h i d W Z X V W h t Q X B x W H Q 0 O X N Y S k R C e l F q Z i s 3 N j N K T U p o T U F M L 3 o 3 R z F K U z l 4 Q V E 0 T U 1 Q W D Q 1 e n p 2 L 3 c w N 2 5 N V z d T Z X h 4 O G N 6 W U Q r W F d 2 Z G I 4 N z h 0 Y n o z N G V 3 V H J x Z F R 4 e k F t d m 5 s Z m c r Y m E 3 W G J X c m t z Q k l D a l F y O E h Q M k o y W n o 0 U 0 p N e W 5 Z Z j R q M 0 o 5 e U h 0 M 2 Z k Q W R R b m t 4 Y X d Z W E 0 2 Q U 4 5 O C 9 n O U M y c D V j Q 0 p h U 2 x z M X J F N l l C M F A v c 3 p 2 V H B G Y 2 V h d G N t O C 9 P W l U 3 a D Q 3 a 3 B F W D l U d X A r e m U z O F B C Q W l r d T B I T 0 x w W n V U V l Q y T z F W a k Y 3 N n J Q M S 9 t e U l p S W l J a U l p S X R H W U t 3 V V J h Z 0 4 0 O V k 1 e k h t N 1 k 2 O W d X e l d M U m F x Y 2 l a N V B 4 a H Z a b j U 0 e X J 1 d n Z O U H A r d 1 p Q e T M 4 b m J 5 O U I 1 Z y t h e V h s N V p V O C t z Q m 9 6 R 1 p U b l h Q Z i s z Q T I z O C 8 4 R l l D c D A x Z H d k d D h F M 0 5 3 c 0 x u T 3 F i R l d V b D F j Q 0 1 I a G d J c D N q M m p l b 2 p p K y t Y b 3 p O V m t W N X V k V T V a c m Z i d W V L N j h R M j Z 2 d k J B T V p l T i t W Z T k 1 e T g 4 d n c 5 L 3 U z O F V B R j k r d T R T T m g 4 T 3 Q v M H l j d 1 Q 4 Z X Z h N 0 9 h K 3 o y Y X V l e H B a N n Z T V 1 A 0 K z N r N 2 o 4 d k x y V l J Y V i 9 Q b D F D V V V G W l h 3 e G p z L 0 V O a k d 0 O D V n V V U 0 Z l p X V V Z y T i t Z e n F B Q j N Z d 3 V S V V J F U k V S R V J P U 0 1 w U k J N c E F X S U N B d W l i W k E v Q l l X S H N G c H R K S 1 Z r M H I y c m x r U V V P W k 5 j T U t 3 W C 8 v d j B K N 1 l u W m R L d G E 0 Y 2 1 1 M j l W b F o x d F N i c 0 J H R D Z r Q j F 1 M j d 5 S T F M W W Q x R z F K W n V 5 N E Z i M j h Q e X N x c 3 p y b W J 0 K z V p Z i t F a F p 2 L z B H d 0 F k b 2 t L N S t i c m h i T i 9 o M k s 4 d 1 B q Y X l 6 b z Z S b k p 6 O T J H e F Z E Y X J K Y n J m W E d x d X V 4 a G 1 v T m N T e D V s W l c x b 1 J y Z D k v N U o x Y i t 0 b 1 B p N G p J V y 9 M e U J n Z j I 3 T V h 4 b 3 o 5 c l h X R 3 V 1 c 1 Z n c 3 R j N D N s c C 9 2 V V N G W V J T V W 1 r N G w v L 2 Z N b T d u d m t 2 K 1 R s R i 9 M V n R L V 2 N l M D R Y W n p l Z W 5 G N k t p O H N Z Y y t 2 T G V I d D c 4 T U 9 B Y 2 N l L 1 F F U k V S R V J F U k V S T 0 N Z V m d J a T F F M 3 o 3 e E x Q a D V Q U U F i d C t 4 V U N D W n l o Z 2 t M R G F S Z m 4 z a G 0 v Y l M 2 U 1 V P d z R 1 S X l I d j c 3 a D d Y R z g v Y 2 U 1 S i 8 v K 3 N 4 b H J L U 2 t 2 T m J j e k t 5 O V B E N 3 V F K 2 Z y a V c v Z V I 1 Z k 9 V V T F X M 3 h G b X M r b V k r M 3 h W M m F w N D V V M 0 g 4 b 0 s r d m w 0 O G Z Q O V Y 5 Y z Z O R E F 0 M k h n Y 0 Y r Z k 9 Y M n k 5 a H d u d l R B Z m p n M D U 4 W U 1 x a D d y V z d i O G 9 x Y U V N e k R v L z V m a j E 1 N T Q x d j I 1 Q l l l K z g z Z 0 d z U m w 3 T T d u d 2 N j L 0 F P Q k k 1 b F Z S Y W V X a E p 6 N 2 s 1 W C 9 k a H U 5 U m d a b W N I c X F x N 0 Z p d E 5 y e T l Q W X d 1 U l V S R V J F U k V S T 1 N N c G h C T X B J W G 8 z U 1 B H R 1 l K d D J K e k 9 U V 1 B P T T d n a U V X b H V v N j h j e E w 5 Z W 1 z S U Q 5 M X l K d D F m V G Y z a n U 3 d T U y e k l D b l B s V l Y 5 d U 4 y Y V V W R 0 J q Z D R P Y 1 R m M T Z k a X Q 3 d D J q W m x N S m 9 Z T j Z z R 2 V u S U k 2 c n p t N n k 4 e G l z U k F m R T F u b l B C O X Z M M E p D Q W x 6 R 0 x y d m t I R 2 J O W F k y U H R 5 Z i 9 l T 1 J h W G 4 x c k d v d V d i S 2 k z d n Z x V 1 d w e j A 0 Y U 1 r c C t X U X N U d X Y z b X Z y V W x G a F p l d j J E S m V 4 b E 5 R O U F O a H N 0 Y n Z p U k V S R V J F U k V S R V N r Y V N n R U U y a 2 g r d l N J Z F I 1 c l h 6 Q 1 J N O U 8 1 N T N R a E p L U U 4 z M z c z Q z d m Z m Z H R 1 Q z L y t 2 d D E v T V p T U D d V M T F k Z m Z 6 S m g 1 b E 1 K d F p 2 U 2 1 m Y y t F b T F 6 b G 5 j T E h n Z E R 1 d C t Y N S 9 L N y t 0 V E c z U l B O e m N M Y m 0 0 V 3 Z M e m N Y Y 2 I z R l J R e D l 0 N E p 4 N z I r c U t p a z N u b U R C b l R q K 1 h H M 3 V v e V p 6 U 1 p l Z l B v M j J y W U 5 x S G N Q d E l i e T h u S j N 2 d W Z q T 1 R v N H J P O G F y W V o 0 Z k V W R n B V e W J 2 c H d W c T d l V G s 3 c 2 Z z O W x N V k x 1 M l h E O W 1 H T 2 N Q N 2 V X Y 1 Y x M W R 6 Y U t s R y 9 o c H d U c F M w M 0 1 v T F M w b k 9 N a W Z 2 c j N q d U 9 t N j R V U z F E M 1 c 1 N z Q 3 a 0 x P N T d a Q 0 l K O G U z N D c x d j N N M j N H Y 2 1 i U F h V d G U v b j R D M i 9 o e H l Z V j l 1 Z j J t R V p q T n J 2 O F d i M D N h e l R m Z i 9 j S 0 8 1 Q 3 d P R n B V U T J N Y V B Y a j F p K 0 1 j a l k 3 R F p x d m p U N k d k Z G F o O X g r W k 1 B b k 5 V N 2 p 0 Z G Y v T F B 6 W E V s S k d W T y t Y Y 0 l 2 S z d h e W Q 5 O U J B Z 0 o 4 T 1 B m c 0 x 0 e H g 4 N F d F d E h V R X V j K z h P S m t W S z d k e D I 0 M F g x U G w z d 3 N J b D Y z b j U 5 Y W 4 w N 2 h u T G 1 5 L y 9 C W U R m M T Z m d z Q w O X I y W n F V U W V H Q l l y e T l Q Z W 5 W S T V v L z M z b 3 g w W j N D V C 9 L N 0 l T S W l J a U l p S X R L N k t B U V R h U 0 V p S T R K Z D l n W G J r W k p G W X R l T 1 J w Y 2 x J c z N J W k R K e H h 5 M G p l S D N D O T F 3 M n N y L 3 p n L 0 N t Z F B k R D c 1 R 1 Z 2 Y m Z C O D g x b U U r U C 9 F Q 3 J s N U 8 1 b j d i b 1 V B T z Y 1 O D A 4 b l Z j K 3 N P Y X Z 4 O C 9 k M k N U T 2 F p d F Z h U m N I K 0 l 1 Z n I v T D B I O F B I M m 9 H L 3 Z P S m R s N m l v c n J j e G Y 1 T 2 p F O W Z Q e j V y d z Y 5 Z 3 d E O F B Y e F p P S 2 I 5 e l g 0 K 1 p k Z i t 4 e G x a U l V B Z l A z c E U v a j c r N X p J M n p p a n B l L 0 s 0 U i 9 Q Z m t a Q n d T R T h Q Z D J K a j I x S F J X V W x H W m w 3 V 2 J r N n l m b m 5 4 b W F y N H J s W H Z 1 V F h W Z H N 4 b V V 6 R X h V Y m c 2 e F B C c n Q x N X p G d T B q a V h M T i 9 Q O H V G d m 9 k M V p D b m M 5 N S 9 l M 3 Z X Y l J r S T E w U z J t T z M y O W 1 U V T h E a 3 I z K 2 1 y T X p L Z l g r O T F E b H Z 6 c n p m Z U 9 P Z E h 6 Q 1 p U Q 1 I y N 1 V p b m p t R m t a U m V 3 Y U 1 r R 0 h u d n d h c 3 h t T T J m M 1 R j Q m 1 z N 0 5 o V X h v V 2 k 1 b X p l c 2 N C a 0 J C Y j A 3 M j R y N k N J U j U v O G l L e n N m U V F I K z l P b l Z 5 e V p X Z n V Z T z M 4 d H Y v M m V 6 S H R 2 M 2 t k S T J 3 Q k d E T y 9 O a X B Y Y i t P W F h y W F d H W U V 1 V 2 J R S G d r Z 3 Y 3 T 3 I 5 Z V R 6 e j l L V 2 F 6 b W M 3 e D d Z a U x q V 1 R Y c m p 4 K 1 h i V 2 R q W n Q z O G Z H N 0 R 4 S W E y c V p w d m p r a U l p S W l J a U l p c l l C Q 0 1 K R V c 1 S 3 h l O F N 4 Y z Z 2 Z 2 d k d j N t Z E l W Z 0 l t Z W d D O D g 3 a X g 5 b X J 1 V D F 0 N y 9 u b G V m d U 9 P b j c r Z n A 2 O G N J e n R 3 R V E z V E d N b V h O L 2 M 0 N k h 0 S z M v d y 9 B R E I 0 c z V l T E F F Z 0 s 2 Z D J 6 d n Z F Z F c r T F d 2 W H B 6 S m g 0 b 3 l U c n U y S X F Q Y W h u R C s w R j Z F a G J a a j A 0 Y U 4 x e n J I W m J O e D U z M z h B Q 0 F q d z V k M 1 g 3 N m x 6 M 3 R I T F N L Y n Z 6 T 0 c r U n l h N m 5 M L z h U L z M 1 M i 8 y a k d I b F J Q K 2 R Z M G 8 1 T V p 3 a l d K Y U U 5 Z j d 0 L z F F b T l u e U 1 D L 0 g y Y 0 l W a l J v Y k p X S F l L b H B l Z H l 5 W W l 6 b X Z X W n B h V V Z q Q n M v b V l L Q 1 E x e D B m a D h l d U 9 k S 2 Z I M j l B R W V I V l Z K S 2 x u U H V a N U 1 Y O E 9 1 c T d V U z F E K 0 g 1 Y 2 J m U X N V T V k 0 R m p L Y z l L W G k 1 a j h 6 Y y s 4 O E 8 5 d i t P T E R S L 0 h 6 Y z k y R G J W Z E d I a m F i b m N r Z l B l W U 1 u c i 8 1 Y m h r Z m Z q c V h t W E 5 X Y 3 Z 0 T j U r U H I 2 N D N k W H M y S G 4 4 M E Q 0 T l h 4 Z D d n R W F 1 c z N w d U h t W n N G c 0 5 2 U H E r T E V j U E Z q Q z Z K d G Z 4 T m Z Y a T F m S G o 2 M z E z b D c 4 O X p k a 1 p l O W o 1 R V g 5 Z V B p K 1 V i a T d X N 0 R i c T N u N y 9 a b k 1 t c k 9 h R H o 2 W n k x T 1 B Y O C 9 B L 2 w z e D l m V m l W M F l l V 2 R s N 1 h i c l p T a 3 J L V 2 J z d U d T O H Z E N F l Q N 3 V F W X J J Y X J M a H Z B c l R l Y 1 Q x Q 1 F Q K 0 F J Z z h j O V A 0 b T E 2 M U t Z T V d j V m Y 3 b j l r c F A 5 M W 9 p S W l J a U l p S W k w R 2 d y Q l J G c V E z a j J p b l N I W X V v M X A z S H l 0 O W d V V E 9 S U D k 4 O U h y d W Z 1 a G Q v a H E y a S 9 j T 0 d i W V N k M 0 x 6 Y z N D d 1 A 1 Z G E 0 M m Y w N 2 N 6 V C 8 v O W h u c X Y r M l R T Z k t a O H V 3 U 0 F v R U I v b D N z T U h k U 0 R 1 Z D g v e D U 2 Y y 9 h U m 4 1 S j V 3 Y l Q 1 Z W 5 2 V H R F N G Z K W k d i a j V u U U t D Z y 9 W T z d m c X F E M 0 J x c X F x M k p H Y V Z l O W N n T E 4 2 e G g 3 e i 9 O S F d I c l d N W T N M c U h 0 W n R T S 1 Z 2 b i 9 o N j U 5 O D A 5 a l V P S G l v O T V q M y 8 v d k F Z Z 2 d K O X l j c 3 Z C Q n l o W X Z 0 M m J S d G N V M H V T b X A 1 R F N X a z U 4 U T N j O D Y y c H p K N j N o c n o 4 U X J w M z Y 4 U V R m N 3 Z X W l N u T G d B Q W Y r d m Z y R E R p V 0 Z m e C s x a 2 9 B S G 4 v b 0 d t Y 0 F C b U N 4 b U J s N z Y w V 3 N Y c n V E b E x R O X p G d T B q b X V 1 R 3 V 6 e U h L d T F p a 2 Z 1 S C t Y U 2 V Y b n Q x W V A 1 Z n V Z S z l o V V V z U 0 1 s b T c 1 O T R x b X N 0 S E x v O F B l O W U 3 Z E 9 M d m M 0 M H U z V k V C c z J w Y k Z w e T A 0 N l J J V T Z B e k J 3 Z E Y z Z V B Y W W t p N V p z N E p j V l c z a n N 3 Z E Y 0 Z X J v e l p H Q W k 4 e G F 1 N D V j V l c 3 b n B 1 c H J m Q z M 1 Z H Z R M n J 0 W W 9 M a H Z W M k x y Y 1 p H e F B K Z y 9 k Z T Z m S T h k M 2 N M V j E 4 K 2 t M W H J V a 2 h L U H Z i U G p Z a U l p S W l J a U 1 q c F J p R 1 l T Q X R 5 V n E r Y U Q 5 R z J K b V Z R V 1 d u R n c 4 U D l H R m V J e U 9 r b 3 F u M W J u b n p z T 3 A 1 N V l U S z d N L 0 8 0 O X k r W E U r R H Z m Z n d M R z J I S n N r M z h z b U p 6 d m V m d D l 2 c j N E V E 9 i V F h o N H V Q U D c r a F F t Z m p U b m h H d U l h a C 9 L N X g v O E R Z Q X Z w e T U x T H J G N F B D V W w 1 Y n o 0 M m p m S G 5 Q U G F D M k 9 K Y W g v S 1 Z a Y 0 5 v T G l r b k V W T E 5 0 U T V 6 M n F 0 W X R i Y z F j N 1 h o d z Z W O H Z k b l B 1 V 3 V P M G R 5 N 2 F p a G R W N V R W b E h w c 3 Q 5 W F h X e j J L b 0 t E L 1 o y d k N 3 c n F E L 2 h h d W t s Z k x z T F h 4 N V B C Q X h P Y j l i b S 9 y d G 9 P d 0 p p c k J o O X p M N 2 R O V 3 p P b 3 F M Q V N H e E 5 C a j h S T 2 R j N j V a R V J m V X R M M n N H b n J y b G 9 o V 0 p z M n Z p U j J j K z I 4 T n B 2 T n h F W k h z S y t n a V A w S E h O O D d M e T h Q T 2 5 V T U o y T j N I a S s 5 O F M z M z M z V T U 0 Y U d C a l g 1 Z n E 5 W W t B e k J p Z U c 5 b k F I Y U V 0 N 2 N u S G F O Q 1 N V c k 9 J b U 4 z U H A w V D J u U G h l W D J Z d D N B Z H k x Y T Z o b U J M b H J z d W h m a E h S V V d s W k d Y d k l 6 d T N n S z N i Z H d O d 3 F Q a l k 0 Y T J J a U l p S W l J a k k 2 V V l o b U V n T E V o a 1 J U S G h Z R U h u N W h W a X R O c l p z e j Z C d j c v c T d F V V R r O U R W N F F D S X Z Q S E 1 y e j c v N k 5 i K 3 U y c z Q 1 Z l J Q b z J U T 1 d x e T Q 5 O T Z U d U c 5 a k d o N U l T U D V l e G c w V 2 w y T z E y Q U l J Q 1 h j O V p M T 1 l H M 2 Z l b F o y K 2 5 V O G V h R H B 4 M 1 B w a k Z x a l Z K Q U h 3 e T h T R T h Q V 3 V X S 1 h 6 d W x T O U p U c 2 w y d W Q 3 V D A 5 M 1 p 6 W E k w b T Y w S z I x R m R Z R W Z V T m J l e T B v Y U h o O X Z o d W k y R W h 3 Y n k 0 T D F Y c 2 p z e n Y 5 N F E 3 S U 5 Q N T d L d m 9 N a G x 6 R z Z 2 N X Y y U D V w S 2 N z c 2 Z a a l h P M F h q M W l L Q 2 t w Q j J C b l J o N E h E a F F E R U I 4 W G l i K 2 Z Z O G 5 E N E N C L 1 F v O W F i b k x m Z n R k b m 5 L e W R 1 L 0 l Z T j M 1 U 2 s 5 N 3 p q N n F x N 0 p T V l Z W S m N X c 2 F R Q V l s O F A y U E Z D Z D l y O U Z X R D h U d T h s R 0 Z E N 2 M 1 e T d G M F h I e G Q 1 e k h t N X V m c 0 J p R 2 9 m V X U r Y 2 l Q Q W d B Q W 9 L Y W 4 4 Z n d r T H F Y a G E w V F J 0 Z k F L c H N O W U h 3 W X c 5 Y 3 p U T X Z U V 2 J G e W 0 y c 1 h K M 0 V r R U d K a k x s c W N L M 0 9 z R 1 B K e V N z Q T R M T X B D L 2 x z e X N K N j V 4 M H F j U V J X Z l h y R j B i Y X R Q O G t w M m V U b E Z 4 S W V G a 1 J K U 1 J s c j E 2 V V F F U j V F c n g 0 e H p t d n M 5 b X B t e k Y 3 S m o v U F h z b k 5 Y N 1 M 3 T l k 0 W G J J a U l p S W l J a U l x Y 2 p o V 0 F p T F V 5 L z N u S E 1 X Y k F X Y 0 N 5 S n F C Q k 0 1 T X c x c 0 g 4 M 1 B 2 M 3 Z 3 M H o 1 W m d t L 2 I w a G w 0 N V p k S n g y Q y 9 l Z T F 1 M n V O L 2 Z X Q n Q w b m Z t W X Z a Y k d M Y T V D Z F A 2 T D V Q U H Z k N X Z l Z U 8 3 T 1 Y x T E 9 P Z n V x W F c y S z Z N U E o 0 Y V A 0 b m N Q T W V T Z 2 h h T G 1 h b 3 F S M W o z e j B l d l k 4 a m h 6 a V N i c l l x U E o 4 M W 4 r d X h W d l A z Y T N j V E Z I a n M w T 1 d M c T l H W D h N U E 5 Y N S t 1 L 2 p o M 0 o r b z F w e m 8 2 M H h V c z N r c l Z u S D g r U H U 5 V m x x Y n p u b n J 6 W m V m e X Z s N z l r M l F w S F I 4 N W R Z M G Z T c j A v T l B s S E p x V F Z C M z V I M z B G U l c v W l p N Y m 4 3 V D N y T S s x Y 0 R 5 b G R 0 W X Z t c m J D V j N 2 N i t Q S n h T U D Z O a m 9 F c T Z 5 M E F X Q n h z e H h 6 M 3 B F Q T E y S 3 F Q N 0 E x b V J 5 Z F p H W n p I W F B x Y V R J e j F U R 2 U y S z B q a 3 o 1 N G x C b H p W a l B y e D F Y O H N u d 0 x 2 e X p m d 2 h W L z Z z L 0 R E Z H h M e m w 3 d E N L S T Z K N 1 F u U E N 5 b z N u b H Q v U D B P M T J 6 a S 9 L R z l t V F o 5 T 2 N 0 V 2 J H W E 0 x V U 5 Z d m 1 v N 0 5 s c 1 Z s N H p v N j N 4 d k F H L y 9 k d 2 F 6 N X E 2 a F h X U m J 4 d D V 5 R V o z a j J 4 T V J I a 2 h a V 1 d X d C 9 m R k V S R V J F U k V S R X p n U U t 3 V V J h b U x P T 0 N z S F d i M D R 6 d U J v U k 1 W c D R X Q k N Q U E h E M V N k L 2 4 2 c H R l Y 0 l Z S 2 Y x U l J Z U V V j W F N L W G p m b F h 2 Z m N Z U C s 1 b W w 1 R G 5 h T T h v M k o 0 Z k F B Q W d B R W x F U V Z U K z R 5 W T Z S T l Y w N G 5 6 d z Z W e C s r O T B S S n I z M z V u M T R l d F Q 4 e X Z I S 1 c x T k p U Y 3 M 1 W n I w T G Z s N 1 B m e W J P c E t 5 c 0 F u Q U V C b y 8 r M z J n Z W Z P S j l L a X F z d l B Y Z W R P S m p J e W t 0 S y t l M U N k K 1 J r c n J I V W V P c l g v S C t o U H Z 4 O X Z h c z k 5 N 1 Y x Z F Z N K 2 5 J U m s 3 N W E 3 Q n d i T k t B Y j E 0 O G V 5 c l d q a G p E a H Z l b k 1 t Z S 8 0 Z X p n N U p a d j d I b m 1 Q O F U v Z F N 0 Z k 9 V Y 2 V z K 1 k r a U l t d S t I c G 1 I d T V v Q T U 3 N V M v d j Q r a m J y Z j B X N j h k a W c z W G x 2 M 2 N v M U 5 h Y 1 B t b l R 6 e i 9 D V G k 0 O X J 4 N X N 0 L 1 B l W F B P M X J i W U g r e X N p d k l 5 d D U 3 e k d V S F F 3 N T M z R 1 h s N 0 t 0 M 3 p w R V E 4 a 2 h I M k 1 u d z h m S G t 4 a k h E d U g 3 M E V C W X Q y Y 0 N F a V R P W k 5 Y Y 0 4 v Z n Q x W W R D Q W J z Z T l Q a m p J c 1 V 6 b T R I T V R 1 Z V d H O H h 2 M H p B d l A 2 K 0 1 J d 1 Z Z N l F y Q W x 5 e l l C Y 0 5 F R l p 6 b m 4 3 Q 3 N v W X R i Y 0 5 R U U U r U E w r a F B 2 e F B T c D A z T G c 1 d l R G d l V V U k V S R V J F U k 9 T M G 9 S Q k 1 w S V U 1 K z Z 6 T 3 p 1 T W R L Z G 1 V b F Z Y a T d W M T c y U z h S a 2 N Z b 0 s 2 d k F h c T I 5 c k 9 B Z k h X d X Z x N n F x K 3 B k U 2 U v b k 5 x U z c 3 T m g w Z H V E M z Y 1 R W N 1 Y z Q r R W J u W E o z M 3 V R a V I v O T Z P e X V P d U x 4 a D B Z V E d 4 M 0 p y V G V P N E t Q U G Z 1 T E F n V 0 l l Z X V J R E N n O F V P N 3 Z E Q W d K O H V P e V N z N C s 3 a E 9 O S G 4 4 M 2 o 2 K z k r Y 2 I 1 T z d O c V J K e C s 5 R H B Q S m h N V m k 0 d E V I U n h N U k V j d 2 5 r K 1 l E a n Y y O H Z 2 a D Z N U z g r Y z l z e D c v d E g w W j F x b G 9 k T T N W a 1 Q r b T N m a 2 N X c k U 2 W n h 4 M D B q R 0 h u U j J i W D J o V 3 B K K 3 Z T T T R m N j d y d U M x Q 2 R Q W X N I a 2 5 m W H J H S F A r a X B u c D J y M W l 5 c 3 Z m e D Q w O X I 2 d z F m Q V h y M W p N W m l N W k 9 T d W 9 m d F N a b D A 2 O X F o M X B 6 N V A 2 O E h v U C 9 a O W Q r b n N j e G 1 N e G R k M E p l M D l E e W 1 U b C 9 H O X V S T V p 3 a D I 1 T T l n W F g v V 2 U z V H J 5 T 3 k 1 Y T F p e G V o c z N Y W G Z l T W Z j N 0 9 5 S W h 2 a D B k b 2 t M W n V u M D N X Z G 4 3 V 0 x j a G p k N D l Z N G 1 N Q 0 h i T 3 l k c m p D Q U U 3 U m 9 X N E J H R G c 2 Q 3 d Y R V J F U k V S R V J P U k 1 w Q k J O c F l R T D h 2 S W 1 O a m l C O V Z 5 N 1 Y x Z F d z M j V q S z R B R 0 p S c G N s S X F l S i t M a E l I c n J u S 3 B l e F Y 5 N m F T d m F l Q X N 4 b U U v O T U x W F c 1 e E Y 5 V 2 J H W H E 5 R 1 Y x M 3 F 0 N 3 Q w N k 1 2 Z V d p T 3 M 4 d F d i N 1 p 1 U 2 Z S b U Z H R G N Y Z X I v U 3 R I b T R D Y V R x a W l v a E t t V F Y v Q n R C a 3 I 2 Z 3 d P M 0 N 5 T 2 9 P a U d h N G F T a 3 B M T j B o V 2 J u W H Q 1 d W J 0 Y n V I N z B N S z R i U G J U V 2 g v L 2 d D T m F P c U t p d 2 N z Z k 5 J M W o 1 V 3 h J W n U v U H A x V D J H R j U r O X J W Y m 4 y T T N Y b l V k a 2 V C Q 3 Z U W m h H V E h R R T R 4 N i 9 2 c z c z Z W J U Y z N B T X N Y N 2 1 O e k 9 4 O V p H Y m 1 j K 2 t s N S t E c j Y w M U p T U m 4 3 O X g 5 a W Q y W S t I V H V F c 1 N l b m d B T U h p c G t 3 Y 1 F h V m x W Y X V H V F h r d V B j M j B p V V g 5 d V c x Q 2 R Q W X V D b X R X V U 9 3 Y T B j T l p 0 N 0 M z M W 0 2 Z k R P Z l R R b m x s d X Z Q e C s z d z B v a D c 5 e D R r S 1 R t V G 9 Z T j d F Q l R v e j Z V W G 4 4 M n N 1 V 3 Q 0 N W E x c H Z Q R D B M W F N J Q 2 d V Y 1 N 5 V i s 4 Z F Z p Z G l S b j B T R X F s U E 9 H O U R y a G V v c U t T b G 0 4 Z E N P W F h u S T J I a D d 1 e n Z 1 b l p 6 Z 0 N 6 c U 9 Y e l B U e j g 4 Y k x 5 N F B 5 O G t w U z B 2 Y V F F T m N P d T c w Y X M 5 b k U w R U U 5 K 0 9 E V G 4 w a E 9 5 Z W E 5 R D J k e j E 5 a V J 6 b j N u c X F 1 c i t l M z N G T X J L S 2 h n K 3 R L Z k w 4 e T g 4 c n c r Z l R s N 0 F s O T h 1 Y 1 N 5 R m V H R m Z s L 0 1 o d 1 k 0 T 3 M 5 V D B I R E t 6 O W p x L 0 J y L z l u c 0 x V S D V h Z j h Q c 1 d F U k V S R V J F U m F j M F V n b 2 0 w U U d m M W l p Z j k 4 S W Z I N n p h b k t R U V R r U 2 J q N C s x R l l y Z U 9 M b U 5 I U G 9 B S G F w M W J 2 b X F y O D l o M D F P W k o r L 2 N m N G 9 O U G Y 2 c j N P Z n N M R H p t U E 4 y e E t y M 3 N 2 S n F E d 1 l B b T M z W G d C R C 8 z O W Y r e k 9 6 S G V P Q n d U N E V 0 a k c x M l V N b 0 x p N G p B S D l 1 N 0 o 4 M V Z a b k I 1 a l Z X a 1 Z 5 V 2 p i W m V 3 c m 9 u T k R l W m Y 2 Y X R j a z g 5 O H F Y e n R j T E Z x L 0 h 5 O H V E e H g 0 W X p l S m x t N 2 g 3 N 0 V q Y z N l d i t k Z W l D N G I w S k R 3 K 2 l m V V N 3 T X l U Y m 1 y U 2 I z Y n Z 6 e W R 0 N 2 d O e T h R c l p z M i t X Y y 8 r Y T d Q N 2 h j U D J 4 d 0 Q z b 2 t k b V Q x Y n p z Q W 1 E U H Z k K z c 1 e T U 5 S U 8 2 b 3 J y R U 9 I T U Z x R D J P Z 0 l V d E 9 Q d l l S b F U 0 d H F I O G 9 U R D Q v a G x U Z W 4 4 c 1 Z Y a T V r K 2 V 4 V X h u Y 0 l w T 2 x S S 1 p 0 W m V S c H p Y b T Z H R G V 3 Q n d 6 N T h 2 S l N O e k w 1 d T I 3 R 1 R z d l J P S W o 0 M 0 U x O G V M W F p u N U h E a F F U R W p i Q U 1 Z L 2 R i T X p S R H N S T m x z V j c z d 3 d p N C s v b U U 5 Q 1 h I d m M z U z N z e X N o a l g w R V I w W j N D d W Z p b 3 B R a 0 J C c D N i a m N W T E 4 v T E l Q L z l I N T d q M k J B Y j Y 4 Z l R m Y j h E T H k 0 T 2 5 I c n V l S j U r Y n h Q V F p L M W 0 0 W k F Q U k h j U H c 5 S F J u W j B Z Z S s v Y 2 Y 0 c T l q U j l a N i 9 v a n p l d l B w N U F Y O H Z H d 3 p Y b D R l R E Q v O D N v O W 8 z e T Z F U H I z a T J M Q X B q Y n N l Z k p m R X J o M H B L a X B o W j B Z Z U 4 0 d 1 p 4 b G R U b D U 3 d 2 V 4 Y 1 J F U k V S R V J G c H J S U 0 N p Y l J B Z l h 2 R j h 0 M U 1 4 L y 9 h W H E 4 b G p F U 2 t t Y V d r N 2 V H W k Y 3 N 0 F i R F k 3 O T F J Q 0 N B d H Q 0 e n c y b V R q b X N v T m 1 V M D F n W n J G W T Z s M 3 k 3 Y 2 o 0 N E F I Z G 5 J S F h C Y 0 4 2 Y y 8 5 Z G w v S H F X O U 9 j W T k v U F d r b D Z l Z z d i a 3 p P e D I 2 d n A w a m 1 L M k 9 n S T V o N 2 V 1 M n Z O M n Y 5 b j c 3 N m p v e W 9 U T j Q 0 L 0 0 1 U G V T Q W l R M E V J S U N T V 2 g 5 d z V T Q k J F V k J G V E V Y c k J p V z d I c 1 Q x M T d X Y k d z d U 8 0 c U 5 o U V J i S W l D Q 2 d J S z B q c 0 p h V U F L R U F p a E J V T D Z 0 T j h m M l I z T W h w S k F r c H Z 5 L 1 p 6 a k 9 i Z k 5 m W i t a Y 0 d K T 2 5 y e n Y z Y V d O b T N j c H F r M H o 5 Z X Z k W H F O S D l 0 Q 2 h y R 3 o 5 M y 9 P Z n l l R n d s Q n J 6 e D U 4 M m F Q R X Z H e F h a c H B u Z W V 2 Z D d O U W p 3 a 2 V V L z V Z a k p k T H J x c z l y c 3 N 0 c n N z b G x 0 S 3 J i Y T F L W j F V N j F j d l Z Q e G l Y d k w 4 e k h L W X J H b 1 g r O E 9 y a E p z N F U v c j F h T m J w T F p z U C 8 x O X Z W M W s 4 N 0 8 5 d k V i e D g v T l N i b D V C d F k 4 N 2 J F Z 1 h 0 V 3 p S V 1 B P K 1 d h V W R j Y W x L U 0 5 x b m h r R i t H d G d 2 U n V Q S D l u Z G Q 1 K 1 h s b 2 R k Z n Z F M k x m d D Z v W D M v Y n B 2 U j l o M l c z T 3 h U U 0 p F a W p o M 2 Z Y d F J N R 0 t T R E E 5 N k t 5 K 1 B 0 N 2 E v T E V 3 V n E 3 T V V u S n V 6 T m t z W m p W T k R S S T Q 2 L 3 N y N n Z H O U N r e m 0 v R C t x V 1 B s Z E R p M V p j Y 2 V K Z T N P M E 9 X a m V y d k 9 k Z X Z T U n Y 5 K y s x N 0 5 t Z i s 3 d H N X b U t D R n B 2 N 3 k 5 U F J V Z T F r U 1 R K d z d S R l p m M S 9 0 L 2 g x V F M w b 2 F M Y m h 5 a 2 h h W j l H R G U 4 d U w 2 L 1 N T e V d i V E N i O T d Z b k o r d V N M W l Z x L 0 1 W R U p T Z n Z V S 3 F 5 e G 5 2 M 3 J G R F Z 2 M n B B U 0 R B Q U F B Q U J R T D V t Y 0 J Y b G 5 m O E F I Q U V N V U Z C V H J 5 d X V m Z C 8 z a T l 1 d F B u M V R E S U g r R F V 3 R 2 9 6 V W F Q Z j F w V 3 E x M m R P N 2 J X V z Y v Z V d l c m N u Z F B l V V d y Y U l a b k 5 K d j M 2 d z B 0 e U 9 C d 2 F O L 2 x G N W V V V n V x N 3 A w U z F T c n o 1 M 3 E 4 e G 1 r L 2 F r W k d y V D F s M 2 5 I R y 9 G e W g y d U d h M D N U e G t o O T N Q T X d Q S H g 4 V l N I d G k w M T g v M G Z k Z m Z 0 b H l t b V F 5 d m w 1 T 1 R y M m x 0 Z V U z S H h t W j h m M X J W V G h O N T Q 1 U T Z 0 L 0 N O T 0 1 6 L z R V Z G 5 a d W E 1 e l F Z R i t t d l h 1 T k J V V 1 d u W E R I V E 1 r U 1 Q y N 1 I r b W 0 2 N G Z y M l p l L z B Q S G p w O D U 0 e i 9 Q N X l 3 T l h h K 3 U y U G Z y d G o 5 Z 3 k 1 O H p t a 2 t L a 1 J m T k d h d E d z a 1 p v M 0 M 5 Y m d B V E h 5 O X Z M V T V O d i t y c H l j L 0 R L d m F S M G V x Z y 9 m Z m V D Q 3 N s U z N o N S 8 0 U U p M M D F x d F R E V T R D Q U F B Q U F B Q l F m c 3 d F Q T J v Z 2 I y O F B k V 2 p i V X Z G S k p i T U 5 0 c 2 J 1 M F l n a D N j N 3 p L Z 0 E 0 d T h j Z W 1 p a T d 3 N k d H Z 1 g 3 b n Z k W n N O d X Z S Y V Z j c i s y U 3 U z Q 3 d X a F l Z R 3 F s d m 5 O c T V a V z R u S i s v V G g 3 Q 1 h s S G 5 2 M k Y 4 d k 9 l Y j V S Y 0 l E b X o z N U N N M m Z j N 1 R v V 0 V P Q 2 p W a T B i Y T N m S 3 d W S z U y a 1 U x V i t l T z R l c m J x N z B r Y W N p Z 1 R 1 c l R x N T B X T H Q 2 Z z c z N V l v N l B I Y 3 Z U N H c 1 T V V G R m p 5 a H d N O X U w Y 3 B O N 2 R B e i 8 x M W l y e T h Q R F Q 3 M z Q 5 b 3 d h S j F X c m s 2 V H V s N 3 M x e E x L c D Z Q d T d 0 R m c v d k h L T 2 R V d m s 2 Z X l p O H B 1 N W 8 y V k l 2 b W p k V z h X Y k N h a G p Z O D Y 4 e T R h W G R k b 1 p k Z W 4 x L 2 0 r R 1 V q Z T V S c m J B Q U F B Q U F B Q U Z 3 W V p v S U J O Z F N u Y z V m c D g v a 3 J K R W 1 q a G 5 m W F l 3 O U 1 O R G d S Z 0 x y c W Y y Z U N u W S 9 k N 2 p q c k R L M E x Z V E t a e W l 6 d E p r b n J O a V R x N 2 Z j V 2 F r R G Z h U F h 1 M F Z h Z E 8 3 Y V d q N C 9 u R 2 U 1 U X d 1 R n d L a l h 0 a 0 N M Y k 5 I V W R p M C 9 j c S t a T m d 4 V j R o d k x Q N F h B c U p 5 Z F B O c n R E Z G 9 k R E R y d E R k c n R E R G 9 k R F R x Y 2 t s Z n l J N U h S S z d 1 N X V h d D R z K 0 l M Z j Q 3 c U 5 T W m 9 6 L 3 p l b D c 4 M V N n d 0 J m a l I 3 W l F 6 Z G N l O G x a b D R t c 2 F a Z 0 p C Z 0 F B Q U F B Q W F p T k t N S 0 N H a W 8 x U D A 4 T i 9 u U 1 Z K Y X R L b 2 d i N z g 2 S E d E R X d G Q T l Y T T Z u V E t a Y W t k U l Z K Z F J n Z 0 V B Q U F B Q W d O c m 8 3 R S s w Q j J D b 2 1 Q Y X Q 1 T z V l c 2 1 M c D R h T W 5 0 W G Y v W V l N V E F V R D F v d 0 F E Q U F B Q U F B R E F o Y U l F Q T J v b 2 k 4 V 3 N y c D F h d S 9 Z M 2 I 5 M W x Z Q m 9 B Q U F B Q U F B Q U F B R 2 9 Y U 2 p D Z 0 J 1 d l J O Z E s x d l d u N 2 J n T 1 R B Q U R x c z l p Z D Z l c m F L Y 0 x v R 0 F B Q U F B Q U F B Q l Z D Q 1 F i V V l M M j d 0 W F Z 0 Y j Q 5 T G x k V n F N e k F O Q U F B Q U F B Q U F B Q U M x Q n l V W V V J T z F D Z 3 R S W U l D d k p N b H F 0 U 3 M y U H M z Z 1 J B Q U F B Q U F B Q U F B Q T F B N l V Z R U F O M T Y 5 M 0 I 5 Z j I 1 b T B z a V F n Q X F G N 2 I 0 M H I r Q U t O T D V 6 W U d K d 0 V B Q U F B Q U F L Z 1 l T a k N n a H V 2 V k x j c T F 2 W G 4 3 S G d P V E F B Q U F B Q U F B Q U F C U W U x Q 0 N B V F Z j a n o r V l l L b n B o N V I 5 T X R m Q U 5 B Q 0 E r a V k z c j h E b 0 N B Q U F B Q U F B Q U J l R U V n e W 8 0 Z n g 4 d l J U Z E x z e T F 2 M m t M U 3 l J Q 0 F L c F B T c 3 B C U 1 Z M W F R x M E 5 U Z 0 l B Q U F B Q U F G Q X h s R 0 J B T G R D c i s r b l p Z S n U y N 1 R J d 0 N R Q U F B Q U F B Q U F B Q X R R T W x H R k F M O U 9 4 N n V n V G J z R G 5 a d 0 N R Q U F B Q U F B Q U F B Q U 5 R T 2 x H Q k F M Z E N o W F V 2 N S t u a E p r d k x 5 Q z V X O E 8 4 U G d S Q U N B K 2 1 K N 1 h L b z Z k d 3 c z T 2 d Z Q U F B Q U F B R U N G V V l J Q n R Z R E p a R k x Q Y m 4 r Y U R i Y U Y y V 0 F B Q U F B Q U F B Q U F B S n d M S l J o U V M v e j V 1 V 0 N V W U F B Q U F B Q U F B Q U F B b k J z b E d G Q k w 5 T z N W M 3 J X Z H R D d E R K M 0 x 5 R E V 3 R E F L Z 3 Z V b E l Q S 2 J K M V U 2 T m p B Q U F B Q U F B Q V Z C Z 2 x H R k J M Q k R Y d 1 U r d F d v Y T c 5 V G N 3 R 0 F 3 Q l V n N 3 o 4 U X Z u N W V S c 2 R B d 0 F B Q U F B Q W 9 N S W 9 3 W U J h c E c v U H R x N 3 Q 5 W n Q z R 1 p n R U F B Q U F B Q U F B Q U l D Y W p S S U 1 x R V g 2 O X V y Z z J 0 N j B K V m x P c D l Q Q U 5 B Q U F B Q U F B Q U F B Q T F G e V V Z R U F 0 R X R N K 1 R M N 2 V u c E t r d k l J a T d V e m N h M 0 F p Q U F B Q U F B Q U F B Q U J x S m t v d 2 9 C W X h t V X p x M D Z 1 O W E z L 0 Q 1 a V F E M H d B Q U F B Q U F B Q U F B V U h O U m d n R z F U T i t l N 1 Z 6 Y k c 3 Y n d Y R E F B Q U F B Q U F B Q U F B T T Z F R W d 5 b 1 p m c i t h U 1 p Z Y X Z v a E h U b D Y w c 0 E w Q U F B Q U F B Q U F B Q U R V V E p S Z 1 F D M 2 o 2 K 0 9 s a m g x Y X V m W T N i R W s y T U E w Q U F B Q U F B Q U F B Q U R V V E p S a F F D L z E 1 T n R q N l R U d 1 h E Q U F B Q U F B Q U F B Q 0 E v M F V K Q n R S Q 2 Z Y c T B k V z F 2 M n J a Y l Z x d m R 3 R F F B Z 0 x y T T E 4 Z l Q 2 Q W d B Q U F B Q U F B Q V h o Q k l N c U l V a X d w d X F V W E N B S k 1 s b X M y d l Q x b D B H S n d J Q T F G V n R J c H B x Z T F 5 c T B U R U F B Q U F B Q U F B c W p C S U 1 x S 1 g 2 O W U 3 Z z J s N j d N Z E h B S k F D Q X V p N H Z y O G p v Q 0 F B Q U F B Q U F B Q l Z H Q 1 F i V V V u M T d 0 S E 5 0 c j l t U U l L Z l R h V 0 F h Q U V C Z D F i V l R o R k x T T W 8 y T 0 F R Q U F B Q U F B V U d H V V l F Q X Q x Y U 5 y c E 5 6 Z E x a S 2 t u R l A 1 U 2 t q Z W I z Q W l B R U J k R k J y U 1 V K S z B K N V V p R E F B Q U F B Q U E x Q z Z V W U V B d D V l N 3 V w c D V k b z F 6 N z Z 6 W W 1 H S m d H Q U Z C W H R Z b G 9 L a 2 x L b 1 F R R E F B Q U F B Q U M x R E N V W V V J c 0 4 3 Q n Z q M m w 2 N 0 1 j b k F K Q U N B d W l v e W 9 x b E N H Z 2 Z x M j R W c m p J N V N K e F F W V 1 h Y M 2 c r L 3 E r d H R l M T V F a k p 5 L 3 F Y c W 5 w b V p w N H c 4 d D Y 3 S 2 1 Q V 1 J Z W k F B Q U F B S U F 6 b 0 F R R G F y S C t m V H E 0 d H Z m d V A 2 e k 1 y T 0 1 H c G d F Q T F G V U Q r b l p R U 2 x v b V N 5 S l d R R U Z C a 2 R h d V R 5 e H o v T 2 l 4 S E 8 x T 0 9 h a X N 3 O W t Y L 2 F 5 M X B P U U 1 a W i 9 J M W R Z Z E t j c l B M e X J Y K 0 F B Q U F B Q U E x Q 2 V X W j U v N n Y y Z U 5 E Z 0 h n d 2 5 o N n V t d D d Y S 3 F 5 a n B 5 U U p J V T B E b F I w K 3 p D R F V 3 R U E 2 c H F 3 b G s z M D N R O X J W V n h z M W N C K 0 1 l Z C 9 R V D J Y b T F 1 Z 0 N U Z T h y S T F i Z C t t N k N Z T k x u U X Z 3 O T F I a j R B Q j E 3 a G l 1 a 2 N P N n l X U X l Y Z k E 0 T F Z z M G x y d T d t N j R h M D F k U m t j M 0 t O V D R B Q U F B Q U F Q V U p N O E d B V 2 0 3 Z 2 4 y Y U R z U 1 F p Q U t B c W h J W U U 2 Z E x o M 2 J S M C t U Y m w 1 a F V h S G F m R 3 M 5 c 2 R z b H B 0 W n o w L 1 p s U X Z Y W F A x W U p u T k Y v Z W p 1 S m V Y a D I 2 Y V B F e U R C M 2 F z M F B n Q U F B Q U F B T l F Y b E d C Q U x U Z m d U M y t S S D V l U X B y e D h m a m t K Q U t o O E 4 x O C 9 R c E w w e U J P e k R F N E N B Q U F B Q U F C U V B p W m 5 R U j V Q M F F a c X V h a 1 B 6 W F E 5 V i t U e E J 5 Z n A w b U h k R E U 0 R U F L a U x a b i t 4 V E o 5 O X V V S 2 p o b m Z Y W X c 5 U H J K W X h j M 0 x 5 O W M z M 3 E 3 V m 1 R N k l 5 R H g y W D J X e F d p M m J C d W 5 i a V l G M H l x T F B y T 3 F m V H F l V X J 0 K 3 V Y W D d k c V Q y c W 0 4 d k 1 M M V R E S V g 5 M j d 0 T k g x M X d 4 U m k r Y U 5 T O T A z Z V Z l R z d u M 2 t Q V V Z G T n R P L z N y c F A z e X h j c l V V L 2 I x Y l c 0 Z U 1 L Y k 9 D b l V T T z Y 2 K 2 J y a D V l W n J S V 2 Z 0 R S 9 6 d j E y b D V G M F p P c G 1 U c D h B R 2 Z 1 c m N z Y l d l Z U d T a W J E Y T d M c n Y 2 Y j J k O E g 5 M j Z 0 T k d N b D I 2 W E p J M G U v N 1 N z V n J z V 2 Z m M D N l W H Q 3 W G 5 D Z W h N U j l t a m I 5 M z R x S 2 J L W i 9 2 M z I v a W 9 1 d D V S b 2 Z B Q U F B Q U l E N n d z M 2 9 B Q U F 1 M 3 N D K z B h N F N i T l c 2 b l p S Z 0 F J Q X F j Z k 9 V R W R v Z W w 2 b 2 x 5 N 2 R L V X B V W F l h b n B t W H J p Y j U v c T J M R l Q 4 d l I w V j J S R U 1 4 V V Z G M n Z 2 L 2 l O Y X R 5 S E p W W U x a Y k h Z O T k r c G N y V j J m S 0 p Q S n B E W V J v Z k w x Q 1 Z Y N n Z p d 3 R X Y j V W d j Y r T z B 3 d F A z Y U F l M 2 F M T 0 9 N N k 1 k N z d U O H Q 5 M 3 F G M V V j e m t j R G g z T V B L W T U 4 M z V U U V l G V j k 5 N D V 4 b l h k V D B z M j Z Z M l p D M l F 5 b V J U Z F B r e X R 3 c G 9 v N D h B e E x m O T l 1 e D U 5 W U x 6 T V p y T j Z k b y t T e m V i U T l 0 Z 1 V X U 3 h t Z G V 2 U 1 J w S V V G Z E c w M 0 8 r N 3 Z I b i t W M l d O R H d B Q U F B Q k F Y V U V K Q n R R Q k E v d E V h L 2 F Y e X l W S m 0 3 Y n V V b E d S V l o 2 Z T d n Y W 5 B Z 0 R V U l M 4 O G Z a U C s r Y 0 d Q V 3 J K O H F 3 N G R 6 d F p O M T Q 5 U T E w N n R L M z J j L 1 B 3 a V B m W D h I Q j A 3 Z G t v a k w r b X F h W G R m S 1 Y 5 Z k w w a 2 x z O E 9 T Z G 1 l N H J 2 M T B 6 c T l h d X o 1 U k x a b z M w Z 3 R Q M 2 F D d 2 x r M G t s V H d i N j d P N X l 6 V m 4 v b T k 2 O G Z Y N S t 2 e U R 2 O G p Q e j d 2 V U 9 P b D d z M l N 6 T 1 R U b n c w Z l Z L R G h B a 2 p U L z J 6 L z B 3 U 2 M v N j R l Z j F 1 b m 0 2 e S t S c j Y r M 0 h B N m 5 Q d m g w a V N U c H R l Z H Z L V l d v Y m R 1 U k l q Y z N p O H h t c z E 1 N y 9 s Y W R Q S m 1 u c T Z l O E p G O W Z M N z M y L 0 s w V m V 0 L 2 x 6 W E 1 t Y m 0 2 V 2 l 4 N G Z B Q U F B Q U l D N m h H Z U N B W F Z B U k 9 1 b U N t a 1 N K S 2 5 r c i t I W G J r b z B P Q k V B b 0 s 3 e T g v W F M 0 d z l Q M G s y V G g y b E h Y S n I r O H V R c 1 B m T G t M R z J Q U z Z 2 V W N S W X Q y Y W l z d z l t S z Z k Q k t q e j A 4 e V Z X Q V N W S k F n S T k 2 O T J n c l N j c k x L O U I z U D Y 2 V E p F M S 9 j S U t y Q U p N a 2 k 4 V 3 N X M j h j c W F n M n p a U 1 R r K y t h d 2 Z a b l Z x d G R q O X c z e m x V N F N k S 2 s 4 U V B V S 0 R o Q V Z x d G R 5 Y n N Q U 0 p L S 2 k 2 M D Z k U 3 B m a 2 h U V G 9 W V 3 B l M 1 R y M H F i T X N v a 1 h x c n g 1 Q U F B Q U F B R E E r V k d D Q V h Y R W 9 M N H h y d T A v M X N R Y m 1 B U U F V Q i 9 j U E d X R T N u O W 5 t d n I z N m V B c X c 2 W k 9 t N m x I b n B 5 b H o r W X U x M m R 6 b D J 0 S F h K c j J w R 1 p l M F A z W H J p L z V n N D Z K V n c y U T J X d z Y 2 M 1 d 4 O F h 0 V l Z H U l Z S T 3 R R Z F l 4 d W R j W n J S Z z N 2 L 3 A 5 c j A 4 d W N h O U R B V j l F Z H d r b 2 R N N X Z O a W d n U G x T U W R Q M 0 Z L a 3 V U b D V h R l d Z U 0 d T c E p m Z i t F c F p S M D V V O E I y V l Q z b n p B Q U F B Q U F D Q T g y T T V S S 0 N P R 0 5 D M 2 c 3 N z V Z Y l V r Y W Q z b U p G b X R k c m 0 3 V 3 d 4 T 0 J R Q 2 9 5 e U l q b X V x R n A y L 1 V v Y X h z c l Z t Z m 9 O W H I 0 c l V u N W F C M n V H Y U Z s U 3 p W K y 8 0 N z B 4 U l p 3 V 2 R T N 2 N z N F V q S k d t M 0 8 v N 3 R D a D Q 1 S 2 t G c z B i b m Z X Y T B K Q 1 M y Z E x I a n V X V U 9 k Z W t V W U 1 6 d n F a Q k E x O U p r d D N t Z E I x N 2 R O c D R Q Z l B 5 S E s x W m w 2 Q j F H N U k w c 0 g r M E p s N D F v T X p N c 0 l 0 U m t U d 0 F B Q U F B Q U 9 E Y 0 t N R 0 F P c U p U Z E x p Q 0 F 2 M l V m U 0 p Y e G N W V 2 J k a V N y S U Y 5 b z Q y T 0 J R Q 2 9 C M E p E Z 2 p U a H F n R 2 F j T l V B U 2 R L a H J H d 2 R P b n g 2 c G x S R k N 6 Q k p L a T Y y U 1 p J c 2 J 1 Z i t n d z Z I d z F G e W 5 l b n N D e H l Z V E N V e n l j N j R a T 0 Z a S n B t W n p u Q T h 1 a 0 9 Z U G 5 2 L 0 w x c j Q w d 2 I 5 d U h p O V Z x M 2 V x V l d y Z C t x S 3 k z c n J v Z n Z H b l R O b n V W V W d E d 0 F B Q U F B Q U 9 E Z V d R d 1 R x Q 0 p Q S n B F S D l P N 3 I y L z F q T G t v Z 0 F B R 0 9 F a G d T c G E 2 Z l d y d j h 1 U k h C R G Y w b F N 4 b 0 V q N T d 5 d V V Y R E p 6 S 2 1 N e k t O b n Z l W l F W c l l y M T h Y e T h m S F U 1 S W 1 E T m V l a l I v W E V J e F B s N W V X a E g z L 2 U 2 R n E r R V F B Q U F B Q U E x Q n l V W U V B Z E 1 u V E E 2 U k p z N 2 F a N D E x L 0 h B d 0 J R M j N U d E h D R k p X d n p M N W 5 O Z T E 3 b F R 1 Q 3 d X c z N i d k 9 h a k V w U D F u d k d i c G I 5 c 2 t T Y j E 3 U m x W Y V B y U F p y S k h E d X V 1 S z B Y M G t T W W 0 3 V G 8 5 d H N a V D h p R j F V W k s y M D h T c k M 2 U E V C Q U F B Q U F L Z 3 B L T U d B T 3 F S e l R H c 0 Z C Z n B K a 3 Z M e m k 3 V j U y e D Z E R X d F Q W N H R W 1 q U n N n Z D N l T F Z x N k 8 w N m R m T E p Q T l p u Z W R P M 0 x r c F A 1 W X M x T 1 N G Q l R v c n p H W D l w U W t 2 Z n J X T j l x Z m N Y c m 1 t T V B o M E 9 3 d m x p b D V W N F p h d G 1 p c 2 9 R T T d Y M 0 N l b k p 4 O G Z m L 2 p P a F V Y b n k 2 V 0 h B N k h V d m R t U 3 B J Y U J R Z T R q d n Y 1 Z W N 2 T H k w T k Z S V m J 0 V G p u N G 4 y d X I 3 M W x l U m 8 4 U E F B Q U F B R U J O d 1 R Q Q m d E c k V a R E p w Y 1 A r T 1 d 2 a l R l a 2 5 T c X J V N z F i d E h X N E 5 U Q V F C U W N T M m F O O V p q R D A z V X E y O S t y Y y s v W E t I d k Y 2 M V g 2 M V l o e W p t V n I v M F p S e l I 4 Y U J j T i t z O E 0 2 T H R 2 S D Z P O S s 0 O G 9 k b W V h Y n I z b m J V V k d O S l d 2 a j V m U z l 4 L 1 d p U k 8 1 Y W h R Y 2 9 P Z i 9 i N H J j e n Z O O H N Y T 3 g y Z X l h K 2 Y 2 U C t 1 a n p w W X B x M D F 6 d T d o Y W w 3 O D N T M F d N N U N t O F Z v a 3 V I Z F N 0 M W Z m O C t I Y l J p N V E 0 O T h 1 U X N 0 V z N U W E l H Q m Z u c j Y 4 Z X N 1 N m p P c E N L U E h C d 0 F B Q U F D Z 0 p t Q W 1 H R k R I R F B u V G t v a X I x N 0 1 r S W d D Z z l o b z J w S X Y r K 2 V h O U d q c W 9 z O X d z W m l V a z d W T i t m c U V H O W 9 2 U i t M S D l Y Z G Q 1 Z V h u b z l S Z H Y w N 1 M 3 c m x D N 3 F P Y m F m K 0 N v N H B Q M n l j L 1 h X O W R O R 0 t 4 W k 0 2 Y 3 B y R 1 d U a T h y a T c r K 3 R 5 U k 1 I c T N H a k J r c m V u Y U h F N V A w S 0 R Q V F Z u Y m V P M X J z e j d w Y T N 0 M m V w N i s r Z k 9 s Y V h E T 2 9 z T n p l T G t u W m 5 L T G h o d 0 Z u d V h E V 0 1 I a D h B Q U F B Q W d K c k E 1 Q 3 p J W T I w V W 9 B N X h P c D J h Z E 1 z c n l q N l J L M G w 2 N V p s Y m 1 B M E d B Q U F B Q U F B Q U F L a D N t Q W t H M U R I L 1 h S T H h 2 M z V i d m N Q Q U 5 B Q U F B Q U F B Q U F B Q U d J T V N E S 2 l E L 3 J 3 a z R o L 3 I 0 b V c x M m c x T U F 3 Q U F B Q U F B Q U F C Q T l h T U V B K 3 F n e m p H d E Z S V G 9 K M G t x S 0 N q V 2 h p M 0 p C a W N D Q U F B Q U F B Q U F B S 0 I 2 V V l J Q m R W Q 1 p K U k g v a U R V d 0 R R Q U F B Q U F B Q U F B Q T F Z O F N E S 2 l q a G c 3 c z V O c G V 1 e k Z S U l V W V 0 E 5 T U F B Q U F B Q U F B Q U F G Q z l L T U d B T 3 F w V G R M a U N H c F F z a V Z o Y 2 J O W G F U W W t H S n d J Q U F B Q U F B Q U F B b 1 B w U W d n R j F s T W x r M H N o T H V y c j J X U k l S Q U F B Q U F B Q U F B R k N m V U l J Q m R k a n d J Z D F j M n h z M k p 5 c y 9 2 O W p B T k F B Q U F B Q U F B Q U F B V k I 5 S 0 1 L Q U 9 p N H h v c W 1 a T k c w c V N i R G E 3 V n E y T k 1 6 Z 1 J B Q U F B Q U F B Q U F B R F Z n e E l N c U 9 O R 0 Q r L 3 A y d j c x O T I w R 0 p n R U F B Q U F B Q U F B Q W 9 Q c F F n Z 0 Y x M 0 1 o T F R p K 0 p 1 R D B 1 V l V l T 2 5 q U X d E U U F B Q U F B Q U F B Q U E x W U 1 T R E t q a m 1 q U n F v S m o y W W E 3 O V p T d D N H S m d H Q U F B Q U F B Q U F B S U R x U V F r R z F B U E R o M 1 I x Y m Y v N j J 4 W U R r d 0 F B Q U F B Q U F B Q U F V R D B v d 1 l C N l l O a m d M a k t i V F p L a 3 Z m d V B h R T l x c H N H S k F B Q U F B Q U F B Q U F D b 1 d w U m d R R D N n N y t l d F h 0 M 2 J 1 d m F Y L 2 I 3 Z H d E U U F B Q U F B Q U F B Q U F G U T l T a k N n b m h o U m F r b k V y Y k x a N 0 F h b U F R Q U F B Q U F B Q U F D Z 2 F s R 0 N B Z l h F d 0 w 3 U j h 2 T D B r Q 1 N k e U 1 u V G 1 2 V U p C a W N D Q U F B Q U F B Q U F B S 0 R x V U l J Q j l Z U 0 h o N 3 V H R G V u a T J 2 O W x 4 U l l E M H d B Q U F B Q U F B Q U F B V U x V b 3 d Z Q j Y 1 T E l S U F Z 6 Y m 0 3 Y n U x d E h q T 1 F h b U F R Q U F B Q U F B Q U F D Z z Z s Q 0 N B Z l Z J Z E x z d 3 R X e l J T S k x r Z E R x M W R N V l d n e E 1 C Q U F B Q U F B Q U F B R k E x S 0 1 H Q W V t Y l V z S j Z 1 N 2 N W T E 5 o b V l C Q U F B Q U F B Q U F B Q 0 F x a 0 1 K Q n R R e m w 0 M 3 N J W l B K S k V r N m R E a G J j U W w 3 R F U 0 R U F B Q U F B Q U F B Q U V E b G 9 3 U U Q 2 c G 5 B Q U Y v M T Z o N 2 w y d j k 1 R 2 J Q Q k F B Q U F B Q U F B Q U F C M U R 5 V V l V Q S t O S H Q 3 R H R i M X k 5 V T R W R m h Z Y m 1 B W U F B Q U F B Q U F B Q W d N c E h D U W J V U X d Q N l J L d G h r T D h r c W J D b 1 d M K 3 Z q a k 0 0 R V F B Q U F B Q U F B Q U F B b F l z U 0 R L a U g z T n d z c F d h R C 9 i S j h p N E Z w Q U F B Q U F B Q U F B Q U N v Z k p S Z 1 F E M D F k b F F 2 M T N a Y 1 F y b 3 l z N D R i b U F Z Q U F B Q U F B Q U F B Z 0 1 w R k N R Y l V V e U Z O Z 3 R T a m E 2 U n I v N m V s b X c x T U F 3 Q U F B Q U F B Q U F C Q T V h S U V B K 3 F 4 e T B l Z W 5 n M j J a U G t X T 1 o x T 0 E 5 T U F B Q U F B Q U F B Q U F G Q j V L T U d B Z W 1 4 Q T M y Z 0 Y r U H R J a 2 8 1 b G 4 5 T D Z U V W t H S n d J Q U F B Q U F B Q U F B b 0 h K U W d n S D F t S n V i U m F P S G Q z Z n R M M W k 4 e n N B M E F B Q U F B Q U F B Q U F C V U h r b 3 d v S j Y 3 L 0 5 M Z X J 1 M H Q y L 2 Z v U U 9 a e E E 5 T U F B Q U F B Q U F B Q U F G Q T V L T U d B Z X E 1 R j g w Y n F I T l B h d G I 5 Z z B W b 0 Q w d 0 F B Q U F B Q U F B Q U F V R G t v d 1 F E b 2 l z d E 9 6 d 1 p i c 2 1 L e k N v d U t E V X d E Q U F B Q U F B Q U F B T U R G b 3 d R R G 9 D S D l P e W 1 v Z 1 o 4 a 0 t U K y 9 X R X V Y Y n p V N E V R Q U F B Q U F B Q U F B Q U Y 0 Y 1 N E S U F z R n J P d U h O U E h 0 Z i 8 5 V C t z T l R B T U F B Q U F B Q U F B Q X d N V 2 p C Q U 1 n U 2 J w a W R C K 1 p 6 U 1 h m R X Z i d V A 2 e n R j U 2 t H S n d J Q U F B Q U F B Q U F B N E 1 K U m d n R 1 F K Q V V G K 2 1 u b 3 d F N n U v U V d M b V E w R 0 F B Q U F B Q U F B Q U t p O U t N R U F 1 S X k 3 d k o 5 c m U 4 M z Z C Q j N Q U G 1 W Z 0 d n Q U F B Q U F B Q U F B Q U x o d 2 x H Q U N Y b V B a a G l t e m R W S k x r Z E R x M V l O R T Z n e E 1 C Q U F B Q U F B Q U F B S E J o S 0 1 F Q W x I T D F s U U 5 j M j R 0 K z J T Q z c z V 0 Z n R 2 d B Q U F B Q U F B Q U F B T G d 3 b E d J Q l N o Z z N x T E g 4 L 2 I w b F N U b T Z C V n F 6 Y W J u Q W l B Q U F B Q U F B Q U F B Q X F q a E l N U U N u d T d t N G F P N n E z Y S 8 v N 2 4 5 W W J t Q V l B Q U F B Q U F B Q U F n Q X R E Q 1 F h Z 2 p I R 1 g 5 N V B a W F B M d E l X b F h o c E o y W n h p Y 0 N B Q U F B Q U F B Q U F D Q W l x R U V B M U J H b y t B Q U R S L 1 N 4 Y l g v N W J j c k R V d 0 R B Q U F B Q U F B Q U F F R E Z V W U l C T 0 t N c E V 5 O X h i Y T l l R j Y v T X J P T U d w Z 0 V B Q U F B Q U F B Q U F v R 0 l v d 1 F D Y 1 V j c 1 d q Z F N y Z T V S c m Y 5 N j N x d 3 h N Q X d B Q U F B Q U F B Q U J B e F Z D Q 0 F U a X J h O G N Q Z G 0 z L 3 N u e U x z a y 9 t R 3 B n R 0 F B Q U F B Q U F B Q U l E e W 9 3 U U R j R m J k T 3 J k U l J L d F F T W k x O W n R m M 2 k 5 W V p u Q W d B Q U F B Q U F B Q U F n U E t o Q k F O d 1 R w T W 5 E b k Z 0 Z j c 5 N G 5 Z c U t y Q W F t Q V F B Q U F B Q U F B Q U N n Z k N q Q k F K e l Q w S U d k M W F o a G d D U X B O N j l R U C 8 y N n l l Q k V B Q U F B Q U F B Q U F B Q 2 N I e V V Z Z 0 h N e W 0 w M j Z a d n d n M S 8 3 Y 2 I x Y k t i b m N Z b U F n Q U F B Q U F B Q U F B Z 1 B P a k J B T n d Y b U 5 I O V Z h Q X Y 0 O G s 2 W G o y S 2 Y y O G J M U E J p U U F B Q U F B Q U F B Q U F P R G R L T U F E b j V l b n B y b X Z H R D N i d H o v M z Z k M m F E Q V F B Q U F B Q U F B Q U J x T k V v d 0 F P V n k 5 Z G g r O H Z Y e G t p U m x I V G 1 o S l N 1 M k d w d 0 l B Q U F B Q U F B Q U F J Q 3 p v d 1 F E V U M 2 Z W 5 1 N j Z i c 0 x w M l d C e j V x O W d O a G d B Q U F B Q U F B Q U F v T W F p Q k F O U W J 1 T X Y 3 M T l x T n R p e T M 3 Y 2 J u Q W d B Q U F B Q U F B Q U F n R E 9 q Q k F O U W J 0 N 2 V I c n B t L 0 N E W C 9 1 d 3 Z s O G 5 o Y 0 J x W U N B Q U F B Q U F B Q U F D Q U 0 2 T U V B M U F o R T Y 0 W X d H d 3 d B Q U F B Q U F B Q U F F Q 0 5 S d 2 t H b 0 V L O H Z U M D A 4 Y X F C c n Y w N V h 5 M W 5 O a G d B d z Z X b V o y c m l E U y 9 y c 2 F j K 2 x 0 U E o 5 e V F B Q U F B Q U F B Q l F n Z 0 c 0 Q U p P d U d p Z 3 Z M M 2 R K M G 9 I T T Q x c T Z Z c X Z C a V F E V W Q w b k p H Y 2 8 r a 2 F 1 d E 8 x S 1 V u M T l r Z E J 4 S l V t c G F w d E x T R H h r Z E F 3 Q U F B Q U F B b 0 4 2 a U J B T l F Z Z D d l S H B v O F l h a H I v N U 8 1 d j Z x N D J H c G d J Z 0 Q x M 2 J B a F h Y V H p s Q k Y 2 N X Z I S j h 2 W D F N a n F P W m 4 z e W k r N m N O b E 0 3 N H R L T W p n S U F B Q U F B Q U Z C d l V Z S U J 1 Q 0 R Y a k J 1 b 2 9 B W i t r c V N q e D N L M F l Q R j Z n e E 1 C c U 0 r O H Z E e D A w K 1 J o R 2 p 5 d 2 8 5 R l J K R W t G a G N W R 1 J 3 Q U F B Q U F B Q U t q M 0 t N R U F Y Q k F Q R D N m Z E 1 w b F R m c H d B Q U N B Q V N V U k J W R 1 d F Y S 8 r T C t T d V V s M T l v W U N J Q X F O M G N E b 2 Z S R V F B Q U F B Q U F B T 2 9 V a z d N Z 2 o 2 Z k h B N 2 d n R G 9 k R H Q 5 N y 9 0 a k l P S E p V a 1 h U d C t r S 2 J l Y 3 B u Q n F R R F V S d 2 1 K K 3 p S d C t y O F Z G Z G x N L z M 3 N y 9 q T G 4 0 e F A z N n R 2 d j E y c G 5 V c n B P b k 1 p V H I 2 K z N P c l J y b 1 F s W D l s Z V B i b E h s S G l j L 3 Y w Z 0 x G N i 9 Y a X B V N 2 R Q R F F j V m t z W n J W c z N r Z z N Y R G R N L 1 h x M z E 2 e F B m d E c 4 Y j F l Z D h i V n Z 2 e l p W b l d M Q z l k V j N x L 1 Q r e D c 5 b z B y a E J 1 b l J F V i 8 z a n Z S K 1 V 0 Q 3 R E d z R a M D F 1 T V B U N U p V O H Y x M T B j O G J 0 W G p w S n U z Y m Y x V H U 3 b T Z L N m R C U 0 4 w O G V y d m J 0 V 3 B h N n I 5 M 3 U w S k x s V z d W a T V R N m x w R 1 V x T j d k U U R Z U D g x S z k z Z T k x K z A 2 W H k 5 L 2 R 4 W F p 1 O E s w U D N Q d k t l b 2 l L Y j Z k M F o 5 K 2 p 6 T D F m b z F 4 W G J k Q 0 l u V D V H d G 0 y c n F i W m V w W T N R c k Z S V l p O W H Z 1 T X Y y M k t s Y l p K M 0 l W R 3 R K U W s 4 W U 4 x T 1 d q Z T V Y N 3 N 3 S U F B Q U F B Q U R D Y T V k b W 4 v d T l a b z B N Q X F K M U 1 K c E 1 h T n d 6 U T c 2 d m p K R W 0 3 V W c 1 c T F M R H U 4 d l V 4 L 2 5 r O E F P c V h J M G R Q N n V k Z k 5 5 d T R v Y i 9 H a n U 1 Z D Z 0 e V g z N n p T U z Y v U D E 5 N z l o e F h Z d 0 U 4 U j R h R X F 0 d H F V d E N 0 R H Y v N j J Y U m F M V 1 o w N 3 R q N 3 Z H U G 4 1 U m J y d k w v L 1 N i N n R p W m J h W T F L R m R T M 2 w 2 d W l z d F B V d k J R Z j d x M F M x U 1 I 0 N m V W T E h W S n B 2 T n J y e j h J b 1 c x Y k t L b 3 l H W n E x a l J Z Q S 9 w R 0 t 6 R F F U L 0 d K Z T d W b D J 4 N j F h U j J x V D c 1 W U p y d m R v V G F 0 b T Z w e D Q w R D E 3 d E Z X Z H J 0 R H o 3 N 3 l o Y j c 1 Z m 8 w S 0 N x M 3 E w S z Z s U E R 3 c z J o b S 9 W M H R Y Y k Z O M H U 1 W n E x a l R Z b F d 2 a G 9 u W D Z 4 M 3 N M Z G V K a 2 5 p S W p t c W x G O D J C b F p w M 1 F 6 b 1 M 5 M m h h W H F z d E c 5 c F R K W k p J a 0 h U d V d v O F Z M T m l t N G 9 i O D J i Z D J 0 U D l Z b H F G b l R o a n F W V z Z B R E I 0 O X B 4 Y 3 B Z O W U v Z F h x K z g 4 Y l Z X c l l s W G V G a U l i R G F I T W c 4 Z D E 3 c U 5 T V 2 9 X R 3 F R M n J a d F c 3 a G N Q Q U F B Q U F B Q 2 d p c m d a S F F C Q T d U Y X d Y N H p h d G 1 t d V h T a 0 h a T F h h O U 9 t W H l 6 U j k y Z 1 N q W X d H Q U p H b m p s b D M 2 O E 5 O Z j V P W G x v Y W V t W D Z 0 K 2 Z U c T R 6 c T F l b D Z B W C 9 6 N V B u M 3 o r c X p y S G h K K z N D U H Y 1 M T g z Y X Q v K 3 d 1 b l N L M E d 2 U D N 5 c D N k N H N r S 1 N j b l g 0 Z X l z a V Z K b z B m M j B P a V J Q Z l R P d j M 3 U X d z W H J k Z F d Z U G h w M 1 J i O H o z b S 9 G c W x n T k h 0 Q l J q O X c v W G 1 h e l N V N W 5 5 Z V Q 4 e i t l d D B O c j F p V 3 J Y d G 9 W Z S t M O G J G U n p z W D N M O X l o M T Y 2 Z l g 1 b X Z I T 2 Q 1 c n o 0 W F J a T E N X c l d u d D Z l Z W k r c V d N M W R u U X Z l W G k 0 U z V L e X M w O X A 2 b 1 B 2 S 2 5 s W G h y W n U z N k 9 l M 1 V 2 U G R 0 d V R r a W x 2 T D A v T i 9 l a F J l W H Q 3 S 2 o r L 1 N F L z g 3 V l B G S i s 3 V j l L Y y 9 r Y 2 t r Z m Z U U E I 5 V z h X Y k F j R H F m Z S t k Z E M v Z m p 6 U m 4 y M V l M V k d E d X R l M F M 4 R E F B Q U F B Q U N B S V h n b U d J Q 0 x k d T h k W T E z Y l M 1 W n Y x Z j Z N b 3 d h b U F Z R F Q 1 b n k 1 U X B J M G V k S 1 F V Z 1 d Z S k E z c 0 Y 2 M H J 4 L 1 N W S k g y e m N N M T U 3 M 1 g w V 0 k 0 a 3 F Y M 2 I 1 c T R D V E p J Q 0 F u e l V O c X A 1 a G J Q W m J I Y m R k Z X R v b W M w b H M 3 U k 1 K c F B 5 O G d y M T l Z T F Z z b G p N Z W 1 y N n R h N E N U S k t H R G V t a X J w M G l k U G p J U 2 U y S V M z V W R I M 0 5 w V D E x O V p Y O V h B U 1 p K U V V I K 0 d q R 2 t p e V F w Y V Z k R 2 1 i R 2 R U c W V t M 1 Q x V z N 0 N m V r a V F m S D A v Z E 5 I b V l K T 2 5 F a V Z 6 Z E 9 t V 2 t t a m N y b V c x b U 5 w d D A 4 N V R o a 3 F T M D l D d 1 Z G V m t y L 0 Y 0 Q k F B Q U F B Q U N N U U F r R z R L S j F p b T Z s Z n I z Y V N 5 c j V 4 Z X J N V 1 Q 4 W W 5 B Z 0 F w T H k 4 U W l V a z c 1 Y 2 t q Y n U 4 N 3 h t d k d U M n l t e V F w Z G 1 m N m V l L 1 h 2 b T B M U 2 R L U F A y L 1 U 4 d C s z e S t H N H V N Z X F k d W 5 V d X R U e n V p U X B O a j V k a F l Y R j Z o V F R 1 d F N T a C 8 v V n J t M U o y Y l l u T G Z P T T l 6 e H k 1 S 1 M y e D Z a b z h T K 2 J s S k o y U 0 p L V W M 2 c W d 6 S F Z C U V g 2 S 0 N D K z l y R 0 d y b G s x Y z J 3 U D Z s a T R N Z 3 d M O T V l Z m 5 M Y W Z U c V Z O b n V C O E F B Q U F B Q U V C T n h I S 0 l B Q 3 J G U G J l U D F j Y X R 1 M l M z T z d S b C t 4 N n R X W i t n Q V g y a m p Z N E Z v S W J L e l N 0 V V N t c W 1 k c 1 N s Y W s 5 c X B u T H p T b 2 9 W U D E 5 d l B m L 1 V E W l V 5 U n R h U m J E b W R U Z 1 V F K 0 1 y U H o v d U 0 x e l F O Y V N o S k 9 u V X F Y M W F y V G U 3 d V o v L 1 J h R k Q v a m h v M W 9 y d V d M T n V x b D J k O H B Z O C 8 v M V Z Y a n V t c k t 5 N 3 J M U j h m e n d y b k M y a 2 N X T 1 p Z N X F I a m t x V H R z U 2 t h U H Z h d l o z M X Q 3 c C t L c U x 5 O F F z M m V 1 M X d y V j h l N V p x d j l t Z F B w S 0 h P c 1 V j T 0 F N c 2 Y 4 L 0 V x Z T U r a m 1 a b E Z n b 0 Y r W j g x N m U 3 c 3 J O T F p E T m J q O X J M Z 0 F B Q U F B Q W d K c U V F Z 3 h B c F d q Z X R L R W 1 Y T k Z m W D M y L 1 d w T D A 3 c X d m M W J 0 S D I z U C t R a G x B L 2 J O b W Z Z S 1 d M T n V x T m V z V F N o M z M 5 Z k Z V b T R p b U N t b m N v T k x H Y 3 Z 5 b n E 3 R l l U R 2 U 5 e G 1 R e W 5 Y S D d U T X h t a 3 g 1 N 2 F L T E d Y T n B M W H k v N F E y c z N K T 2 1 E V D M 3 V 0 5 3 d F g 2 K 1 Z u Y m x a V V p M T U s 1 Z l B 5 T E Z 1 Y 0 9 S M G x o V l Z J N D B D M S 9 j L 0 1 z e k 1 K Q z J z c 3 F X U k p 4 W W N l L z B D c D Z Z Z l V 1 V 0 5 y W F R k a H N G c U h o e W c w c E t I V 3 J F L 1 F l N 0 1 X b i 9 r R z U z a X I 1 L 2 t Z Q U F B Q U F B Q U F h Z z E r T 3 c y Z z B 0 e D Q 3 U W d 0 V 2 J G V k o z U H l k Z m p v U 2 M z N 2 J w V n V 2 S G F Z M G J F Q T F B Q j d V a l A x M 3 F 4 R j J o R 1 h K a 2 0 2 Z E h n M 2 p S c l J V M z Y r W G 9 x T W F I c W V W M S t Z U n Y 5 N W 5 s W j J k c T d 5 O D R 2 T 0 9 G d n J 2 e k 9 2 R 2 d V S H l N M 0 5 V d W I 4 b V h T T W J x V 0 8 w Y T J V Z F R o Y m I 3 K z N V Q n M z N z l L T W 1 k L 3 E v W D l N d S t q T V F R M U x N a m R y R n F 4 b m 4 3 e i t 2 T m V 2 V 3 J 0 V H F l b U g x S 0 5 y c F A 3 K z R t M m x 6 d V h s R l Y 1 M E h n Q U F B Q U F B Z 0 5 x T V o 0 S U J x R F E r U G g 2 N i s 5 Y k x Y Z n R m Z l A y Y m p t V 2 Z N a k F S Z 0 p w Z 3 l i S 3 R 1 d X V C b W R v U m w 2 W k x o M 2 Z U R n g 5 T j E r T V B U M U x Y V H E y c n J B Q 1 R w T U J B U D B X R W g w c V N m d m g 1 d 3 h t d l d i c D h x e V N w Z D Q r M k Z i N S 9 T S k 1 n U G Y z W V p F b l N u c F J N V 2 E w M j F 6 b U x w Z V J I c k d L c n R V T D N q T 2 5 R U 3 B L V W 1 M e G Z 4 N D Z k L y 9 2 b i 9 2 M U h K R W t k M n J V c 2 M y N 2 J q d F F L a l E w Q U F B Q U F B R k R Y V U l J Q n F G U 1 h E d X V t O W x F b H Y 0 e T F X d T E 2 Z D l h U E J p Y 0 N Z S 1 R Q N W k 3 W D M 5 L y t S a E h o b 2 E 3 e U t 6 U W t x T n J H d i 8 3 Y W 9 a S 2 t 6 N z l j b 1 h V Y m s w c W R X N 2 N o V V F z V 3 J a Z U h o N 3 V 1 b l R E b 3 Z Q Z G E v d n Q y c G U v T k t u V X N K U z F U V W t u a D l 1 Z m x Y e H N G b H l 6 c k d C d S 8 x M 1 h N N F h D Z W Q 0 e V F 4 b 0 h x M T Z l R E N n d U w 5 Z U x y O D N U a 3 l N b F M 1 O V B T R C t t c j c x Y T U 5 b 1 A v O D J 5 d n R S c 1 R W V m h Z T E V s e U 9 w M m F N K z g z e G N h b m 5 Y Y z h B Q U F B Q U F D Q X V v e m x F Q U Z V d W 9 m d k c 2 Z T d I c G 9 w U 1 Z x M V p x Z G k 0 O V B W T 1 N i Y z R G U U F x d H Z x O V F t Y V B Y Z T V J c 0 p E O W R a c l U r W G 4 2 M V h 0 R 1 M 0 W j F G b T d k b V h v c X d X c j l k V H p u N m w 1 c z J B M W J o U 2 9 J M G R Q N k 1 E Q l k z S j N 0 K 2 p K U j Y 1 U m k r Y U 5 6 M 3 V 2 M l B o M H Z U e m p L N 1 V L Y T Z L U U p v S E t 6 U z F V M H E 3 O W t x U T d i e D V W N n R w K 3 Z k d n B 3 O W 0 v Y U 4 y R 1 J O M T U v e n R 5 O T N E V H Z Y Z G N y b z d S c m M 0 N 3 p r U D N Y S 1 g w d l Z t S z N a b W 1 H N m U r b 2 Z D d 0 p n b 0 s 5 R k 5 t V n J i M l p 4 e F I 3 e D V 0 Z G M z V m d 5 V k p n L 3 J I N k p N d m x p a z E 3 W k N t M 0 R G R G J j S k R s W E h n c U h K e U N 6 U n V i R D k 5 d j J q Z E J Y e H F B Q U F B Q U F B Q W R R T X p 3 U U J V d X N q V 1 R U V m 1 a R S 9 Y L 2 9 5 W j M 4 a H F 0 U n V Z Q 0 V C M U 8 1 U 1 Z y Y i s v K 1 k x O G Z U d 0 5 L O E Q r N j Y 3 Y n g r a m x 2 O T J z W G o y a W x I T 3 F R S E h 4 Y V N v c X N t c m t z R z U 2 L 3 g v M 2 E v R E F q d V c 2 e j d E Q m 5 k V 2 5 W e n V k e W k z U X R o M H B P b l l z U n d Q N n h X a m 0 2 M 2 R y O U 1 n Z X B h N E 5 h O W x F L 3 p m O V d v V z F i S 0 w 5 Q j Q 0 b 0 p 5 Z G Z B Z j d l N V J x b l V h T U F 2 Z m Z t U F p v M G J w Q W F C U W N v Y l c r V 2 R 1 e E 1 r N X V i U m R k T k d L e k h I c H J n d X J a Q k E x K z k r Z k x 0 N n R l N 3 Z S d 0 9 w e E t T O X l z c 3 J M R m 1 2 b j Z Y V 2 p a d l Z Q N F B D U U F B Q U F B Q W 9 B N H l P U X Z 5 e n I 4 M k R 3 Q l U w S 2 5 j Q W s y K z R 6 V V Z G S l F z e n p W N X d o R G R j Z E 9 v O D d 3 S 1 F G M 3 g y b H R m Y T g y N k J M M z U 2 d F F x Z m U 0 W E F B Q U F B Q U F B Y 0 R i T U J B T l F K Z n o 5 d k h Y U H J a Z T c 5 d W N 2 V 0 t Y M C 9 Z Y 0 5 U Q V N n d W h 6 S 3 l 0 Y l M 1 Z H M w b 0 Y 4 M E J S Z 0 F B Q U F B Q U F B T V F 3 a 0 d v T X B j U H F x W D Y x b G d E b 2 R U c j d 3 e F h 3 N k h 3 K 0 J V Q U t y Y T d M b k x K R W t U c m h w b 2 N C S U F B Q U F B Q U F E V V o 1 U m d B S 3 J V N H c 5 T m t v Z U h 1 e V J w V D F x b T V p O V l i W E F p Q U Z W d H p i c E V S W V N I T W d z T U F B Q U F B Q U F B a H F J R U E x Q 2 x R c H N F N l k 0 Y l J y c j J Q N T M 3 c X p J T 0 h q T X d F W U N x d E Q w d V R Y b j V o W m 8 0 a m x s Z 0 F B Q U F B Q U F B T U J Z b E d J Q X F k L 1 d W Q T l R K 3 F x V W t 5 V 2 F 6 N j V V M 3 Z 6 S T R F W U N x c 2 l N M l J a S T B v R i s w d 1 V r Q U F B Q U F B Q U J R M z F H Q 0 F h a H l K c E 5 K V H o 1 e W p k e m N M S k t r c E 4 z N z l m W E N Q d 3 h P Q m F B c T d F b k 5 W R W p q U V B u N W V o a 2 R C U U F B Q U F B Q U F Q V W N K U m l B Y X R H a V d i Q n V 2 S G F Z Y S 8 v R H o 1 W X F k Z T h o Q X h N Q n F B c T V l U V V L Q 1 F r M E 9 n W U F B Q U F B Q U F C Q U N R Y W c r a 3 l l T U t U V X N v a l B 2 V F p Y e G N W V 2 c x T U J x R X l 4 T z l Q V n R W T 0 U w V E V B Q U F B Q U F B Q U F T a k F B M W N k a U 1 l d H Z U M X d 2 Y j I 4 U F N W T E d n Y V A 2 N T R l T E R V N E Z B Q U F B Q U F B Q U F L a U x L T U V B V k t z b W p S c m 9 z U W N t d W Z Z W E x k b W 9 k W n N T R F V 3 R W 9 M T G s 1 a F Z L a 2 t K R E d o c W N C Q U F B Q U F B Q U F K R G N q Q T R B b 1 A 0 W j N E O U d s d z d y c H F V c n R r b V N Y b j N y Y T M z O H o 0 Y 1 Z I T 1 J 2 Y 0 x L Y X p a Y W N J R W R X c H B 5 b l R z b V p t e V B I c V p 5 U z d W T W 5 w Z U p p b y t Q a G Z E d z h a U E p 2 S U p P L 3 Y 4 e i t B V E w 1 Q m N q a 0 h 5 Q n p T S W p j M n N V W W 5 h N V M 3 R W 5 O b E N T R m h B U V p u Q V F B Q U F B Q U F B Q 2 d C Q U 5 n a 0 F m d n V r c X h P O U 4 x N k h D M m N 2 T U s 5 Z U x y W C t y T m w r N l V 5 V 1 F 5 T 2 x x T j R j e k x s U z B 4 W H J h a 2 5 i S W 5 4 Y 3 Z T b z Q v T U F Z R X l O U W 1 W d V U x Y n V R Y z B L Q 2 x W Q W d K a z h 2 U X l P a T d P d z F s V U t H Z E 9 q c H l u V H N x U m M x T E 9 V e m x 5 N X B 5 U U 5 U N U 9 o W j k v S k V 1 S G p u S n J I e U 8 z O W p F e S t m b 1 p I U m N B Q U F B Q U F B Q 2 8 5 U 2 p C Q U J q Q 3 k 4 d E R 6 e j Q 1 U m Z m K z V U M D V I Q T d G e H F m c j A 3 b k x k T 3 V V a 1 V a S E 0 x e n g x a z J 5 Y l Z v c n g v R m p j b 3 Z 1 T F B k K 2 c r V j l 4 e l N q W S t F a W 1 U e T l a R 3 J z S l R W d U l z d i 9 u S E 5 P d m x Y M i t G a l o 0 c m V y Y U 1 r a W 1 Z T W J 5 N z F Q Z j d s M z d X b E l W Z 0 F B Q U F B Q U F L Q X V v Q V F E W U p p b 2 l H Y T Y v O D Z 4 Z X V m O U h 5 U k p j N z c 2 V F Z H U n p U V 3 d U N 1 R C e V l 4 a F M 5 e F p V b 0 M w a V p M b n V H d G x h U l Z o Z E N S V U U 1 U E p K T G V P W G V U V 3 N Z c 2 t 5 W j Z l S 3 V 1 R 1 A x U z h j c m s 4 U j Q y V l c v d T Z z V n d p Q U F B Q U F B Q U F V S j B v d 1 F B W T Z x b 3 h m W l c 4 S j B O T G x t K 1 Z K T D A w W T c 3 Z W U r T m V 0 U T R M T V R o W j l i R 2 5 w N m h v e V d L W i 9 Q M 2 x m Z H U 5 T W p j S k 5 U b 1 N E R 1 l K a j V B b F B F S 0 9 y R X d W T G Z w V 3 h h d F d 5 S F B V N V J T a k F B Q U F B Q U F B U U F X W W p R N E F B S S 9 j T z E 1 U k V j M G t T Y 1 h G V m o z N T N L Z k t 5 U z B 3 T 0 Z Y M U t Q e n h X e F V 0 L z B X Z V Y x M G o 3 O X Z 1 b 3 d C R E t l Y V F w d k s r L 1 g 1 N V h q R k J S Y i 8 r c E 1 K R j N 4 a 2 R D U U F B Q U F B Q U F L Z z F L T U V B R 0 0 3 T n p h S V h u N z V K Z 1 F H K 2 t x U W p S M C 9 x N l J k b n k r R n d H S n l z N m p n T D h w W D M 5 K 2 Z r M X F X b m Z P N m J M a 3 M 0 T T N 4 d 2 R w Y l d r Z k s 1 L 3 p H N W R l e W 1 2 T m V m b D d P d z B P a E l B Q U F B Q U F B Q V F J M U h D U W F n U m 1 q V U 1 F Q X Z Q S F d q T E p h U 2 I w c z d F L 2 Z w d G J l L 0 1 U a F Y x Y k N u c F N q d n p a Z m s v Z U F U Y 2 1 2 Y n d l Z z R x R V h j M n N m S S s v N 0 h s U G Y 2 O D d M d l R U T T Z E Z 0 F B Q U F B Q U F G Q 2 p V W U l C c U R H a T I 0 W H A v a n Z H d X Z h W H J k e X V E e j l i W W 1 D a X l s Z T h m c l d L V m l 5 U j N 3 d H Z 5 Z H d n e U 9 n N H F J W E 1 R U T N s O T l M Y k t s c T Z X T l l O Y T R 5 T 1 U w c l h U c T B s U 1 R 0 a V V 3 e E 9 B Z 0 F B Q U F B Q U F G Q 0 N B Y W h o c m h 6 V F Y x Z G Q x c 2 U x L y t X M 0 s v W D l U K 3 N O V E Z S N X J J a z c 1 Y 2 c 4 S 0 o v N 0 h q V T Z D d W 9 B b j J t U H l a Y X h Y N 1 p k a V V a S E F R Q U F B Q U F B Q U d v a 1 N q Q U F O Y z Y w d T Y 3 V W l D R m R Y Z n N 6 M y 8 5 Q k s 5 Z n N O R E R S e F N 0 Z X Y x c j J w Q V I 1 V G I 3 R j Z D a W 9 R N 3 l u M 0 N a Y j N B N V p O N j Q x T 2 d v Q U F B Q U F B Q U J R N D F D Q 0 F h a H h U Q 2 F U S G 4 5 b 2 9 u c D F p M 0 l k Z T N I R 1 B H M k x U V F V 3 M V l X e n A 2 W E l G a D l M Q V l Z c T R U W G x O b G w z Y k 9 V W l l R Q U F B Q U F B Q U 1 E L 2 9 B U U R V Q 0 9 a e l d Z O S 8 5 Y 2 I x R D Z x a F N U S j R Y R G 9 y e S 9 N M X Z h N D J 2 V 0 x m b W R C d m d y b W Z z d 1 N p S 2 h T U H R N Z V U 4 S H N E K 1 F z S 2 p R N m l q c D N E T m Y y d U 5 w W l d B T U F B Q U F B Q U t C d W 9 R U U R V R 0 4 1 Z U x q c n R l Z H V V N H Z t a l N S S n h j V l d Q Z k h j e D l x e W Z Z L 0 J 5 Y 2 9 2 Z i t i c j h u b j B H Y U 5 q b 0 I 3 d 2 1 m N k 0 4 b W U r Y m 5 R T U F B Q U F B Q U F B b 0 1 h Z 0 J B T l F v L 2 4 1 Z X V u d G w 2 Z T Z p a k N y M W E 0 b m 4 v O V U 2 e m N u R 1 p 6 c y 9 B c C 8 v R m F l M T k w a W M 0 T W d v N k 9 n S G p B S E J j d H o 0 Z z B x W F B T Z D B W R U F B Q U F B Q U F D Q U d v R V N E R U N O R n h U b 3 A z Z G V 2 V n V 0 V 2 p h U k p O b n R E a j M 5 M G h 5 d C t D U F c 0 R 1 J u W j A 5 U G t l T n d s d H p h Z G p B N k N 1 b 1 J 0 L 1 l 4 Y 2 1 R Z W t I M m Z j Y 3 V H Z H U w V W 9 k a W Q 2 W W F O R H d B Q U F B Q U F B U H d Y S l J p Q V d x R k J n S S 8 r O G V w Z G F o U G V W R k x K T T h K Z W 1 q R l B T M W R z T X p q W m 1 S V X R Y U 3 p Q e T Y 4 M k 9 n Y n F J Y y t 4 R T F T M F p K S F J N U U F B Q U F B Q U F B R E R V W U l C c U R Y O C 9 i e j E x a X R U M V M 2 e W h l d l l h L y 8 0 V 3 A v T l c y R m d x c k p z a V R 0 b D h n d V F K V H p D N k N p b 2 h 5 e X R J M l h 5 O X B F d E 9 j S G 9 L Q U F B Q U F B Q U F J Q 2 h L T U V B M U N x K 1 B w N T Y 0 O F U 3 R k 5 N K 3 p I V n M 5 c G Z M O V B S T G 4 2 d W d v T m p B W k t j V k x W M G t 6 N 0 h N Q W 9 O e F B D N i 9 X c 1 Z M a l p r T j F x V n p H M G 5 T O W p q a m x t U U V B Q U F B Q U F B Q U p F b 3 d B T F d R d D d l S F p y e H d 1 N G I w N y t n N n R u W m p v d T U 1 O U Y w Z E 9 w e H R Z R E x K d W 0 y V E x C R n R a V z R T Y W 1 n T z F H K 1 d w c z F s Q 2 9 0 U T h m W X R S a 2 N C Q U F B Q U F B Q U F E R U 1 K Q n F C V z h 2 Q n c x e k 9 Q W D Y r c H Q x d 2 1 r O G t r U 2 R x Z m N W U j N Q V F J U T z N Z Y U 5 3 U E Z 1 b k d 0 M 0 h 2 M 0 4 y e D g 0 T D g 4 Z X Z l W G J k T m F v M k 1 B Q U F B Q U F B Q U F o c U V F Q T F D c l h U d C t r R j U 2 K 2 l a N W V i b E x r b k x 6 Q 3 Z Y b z B 4 O X E x d X h m W k x Y Y X F 6 V 0 x N e T l Y a n V Q S F p H b F Z O Y z h D c z Y 1 W k l k d k 9 i Z W U 5 e n A 2 U 3 J P S V Z Q O G 0 y Z G N P R k R l U n d 5 S j Y y N T h K Z S t 6 K 3 F M Z k 9 m T 1 B O e V p V L 2 J M Z W V 4 S X h k O X I 5 c k 0 w a n B T a n N P S D V D e k l y O V p 4 d T N a c U x V b m F F W n R T c m V N Q 0 F B Q U F B Q U F B L z h 2 T j Z B Q U F j T E g 2 O U d p b m Y 3 M X h 2 N T U 0 N 2 x O b E h j N l d 3 K 0 h V d k 8 5 V 2 F m V 0 d C U D N m W D Y 1 V j J 6 Y k 5 x e V d I T F R G Z W J 0 R 2 R x K 2 J t V H F l S 2 Z s N G d 0 e m J 0 N U 5 h e D I x a 3 Z j e H p P V k 1 G S D c w a k Z S V E l G Q m N 1 d G Z V Z k p 4 N 2 R D U X h W O C t r L 1 p F M 2 J J W T l S V j h o a D V S Y T N J L 0 d m M l h R a 3 E v T 0 l E d W Z l L 1 J K N V h U N m 5 R Y S 9 Q Z m Z r R 0 9 q T D N 5 b k h T e j N Q c 0 1 P d m Z G R G 9 m e V h u c G N 6 c H d U O H Y z c n F 6 S U Z C W m M r W D F n Z z Y v c F Z z a V h H e W 5 F N F U 4 N z h Q S m 0 4 d k d V S 2 J p S z M 2 T T d 5 N k g v S l J i M 1 A 4 b k N M N 2 l K Y l V y e m N 1 L 1 d x M G 5 I c W k w T l o y W n B 5 K y t 0 c U Z C e W c r Y k 9 m d U 9 E N z d F N D V x S T g v V z Z x a z N S a 3 F L c k x x N m N l d V U 3 O C t I U 2 9 4 S 1 F B Q U F B Q U F B Q 1 J t Z 2 d H b 0 k 4 S m F O T m F z Z n p 5 Z 1 M 0 Z W R M b H N 5 R G h 6 V m Z Z K y t w N D g r W D F v d H M 4 S n N T V H Z s M X J G T G x k e m J r W l V w R l J i S U V o V j k x b X V j Z W J r c S 9 Q U 2 Z r d E 1 w a n p G W H k z b m l 1 Q X J t d k M 4 N U t 2 Y m V 2 U 2 J l S 0 h P V H B p c G V z b E M y V F d 0 c V p H Y m 5 5 V 3 c 1 a n g r O X N H R D V l U 1 d 2 d F J a Z j J P d i 9 3 N T R V S i t m S m J G b m F 4 W l F w d 0 d 5 e G 0 1 W D c 4 a E 1 x V 3 Z T M T d D b k p j c D d L a 2 V 6 M m t 0 b U M r M U p W L 0 1 2 M 3 l u M 2 x T Z G 5 p d G w 1 V W h 2 T n g 2 O W h G d H N T Z F Z U c E d i Z V J 3 T 0 x S M S t 4 N m R Q S m x Y N 1 d Q d l R q b W 9 h W S 8 r U 3 h 1 M z d G S l F v S i 9 D V z R X b z J H c X I 5 a H p W e G N q U E d n Q U F B Q U F B Z 0 p s Z 0 F P b 0 1 Y e D l Q U G Y 3 Z 0 p B M 3 U z M U V 6 M 3 Z s T 0 o z T H k 1 S E E 0 T m Z l Y j M v W D d t b G p k Y 2 R O b 0 R l b m Z z Y 3 J H d H l m R n k v d U 9 h W l Y 2 V D h l a E E z S V c 1 T X V l S E M 5 S k 1 u b D Z 5 S j Y y M j N Y Z T B p c E N N b H V r Z 2 5 3 V n Z Q K 2 1 I R W V 5 N U h Y e n Z T V X p y N H F M V m J 4 c 2 t R b y 8 r N 2 U 4 Y n J 4 T H N w V H Z X N z R w S U Z E Z W Q v O U Y r V z g 5 c j h M d n Z w Q n Y 2 M G l a R 2 9 Y V X F N e j U v N T R o N T V F c y t m M z k v W k o 3 V l V E U n J 6 L 0 s r c 2 N 5 Z W Q 4 M l R a Y m 9 D e T h 0 a T l l d G x D U z U 5 e D F T N n J o d D A y b 1 Z m a l Z i Y 2 p w b E N n a V V 4 O U J S c 2 t S M W t N b l h y M l N w e H B S a 0 Z h O W N L b W Y y T V J W K z l p O T V Y W C t u M 0 x y M X Z 1 Q W M 1 M k t K N 3 F 6 Q 3 o y Z F Z 5 Y j F y c z J u V D M x Z F M 4 b j U 5 K 0 8 0 R G F 0 Q 2 d h b W Z q L 2 E 4 Z k Z x K 1 g x V 3 J Y d U N 2 N m F k c G R G e k h U c 3 B Z d z h y T U d B Q U F B Q U F D Z 0 J B T l E 1 L 1 R y M V V H Z n Z Q Z X c v d j c y T j F x M 0 9 V b V N k R E R 6 d U o 1 L 2 J h N 2 F 0 b W 1 1 Q i s 2 K 1 V o M 2 F 0 c X p V T V c z S k N Y T H I w Y W R T N 3 l s S l J k L 1 B r M z F Q b 2 1 1 L 2 N Q N m 5 w Y z c 3 U H Z l M l Z G U 2 9 n b z l u e X B G M V V G N 1 g z T 0 p h Z X R C a j F G V n l I R H N z M j d h T k t w a j F 0 c n l t M 0 N t V G Y 0 T n l q V 3 N L Q 0 p U W D l Y Z X E 0 U D A z V l B q M V o v S y t a M 3 F O e j F 5 Z G 5 D Z X p a V S t L a z h t L 1 F h a 2 x N Q j J I R H F q d z J 6 b V M w e W x M W k h 0 N T M z c S 8 1 T 2 5 s T 2 0 4 S 0 N K U z V h U X U 1 O X g 2 a 2 d 0 b i 9 s R D A 1 W G 9 W Z n o 1 W n Z X R 3 V a Z 2 h 0 W G V r N l R 4 U 0 p M b H g 2 e T d V c V N X O X Y y b F g 3 L 3 N 3 b H B I S 2 p j M 0 l K c U c 2 K 2 l D Z 2 9 1 Y m h i Z 3 h j Z z Z m R U t T M U s 5 W D l Y M D l q R 1 R r W n c w Q U F B Q U F B R U F K Q n F C T 0 N 2 R D M w W X R Q M z Z T b E s 3 Y n A z U T k r V U Y 1 Q m t T U n B W O G 9 C M 1 Q v O V h 4 c l l O M X A z M 1 R K R 3 p a b z J y S l R 4 S E Z t W k 1 n V U V W c 3 E 5 L 3 N 6 c m 1 w d m x M Q z V T d 2 I 5 Z W x 5 V T h V a D Z Y a l M 4 O T d 2 N D B G W D c 1 a 1 p 4 N X V m S W N P M G 1 X d H R G e W 5 z e D J u Z m N j T T B I T z N G T 3 k 3 M D V V L 2 9 5 L 3 l Y U G N a T G w x N 1 M y W l R P Y 2 Q y e E x W U V p a M k h X V l A z a W x i N 0 d h N W R l N V o 0 e k 5 Y R i t 1 R 1 B 5 U 2 5 V K z Y 5 Q j V h Y W l W Y j g 4 d 0 x K W n B N c E t M a E 1 B V m F L a D R l O G I 3 e G J l Y T g v S S t m S m J C V X R X e V N 2 Y T I r d G t x e m 1 n Q V p 5 S E 0 2 V X F y T U V D d 2 5 V b n J U T W F o d X Z O b k U 0 b l p J a 0 4 v Z U t 6 V 0 N z Q 0 t m V E t h Z l R L Y k 9 a V m E 4 Q k F B Q U F B R U Q 5 U m d r R 2 9 F N j d k R m c z O W U 3 W l Z w L 1 B X N j V G U 3 p i S l p p d D U x d F R x O V F s Y X V 6 R l I v W H A x M E J X a i s 2 a G 5 0 M G l a T H F K a 2 N a N 0 t r Y W x K M D h x S z d X S n E y R W c 2 Z m x U T 3 Z G e T V k Z X d x Y z J q e m t o T k Z S U 3 I 2 W V Y 1 S k d l U G x M W E 4 0 c E l v V 2 Z h M m l S V i t m O F Q 0 Z X c 4 Z W 9 l T 1 Z T R l g 0 e F M r W V Z Q O H R u M n B P U 2 g r Z D V 4 M 2 R r S F N 3 W j d x Y 0 Z K Y k 8 x e X J I M G 9 O R 1 p x N X p U S 2 V 2 R z F a T E p K U G M r Z z A 0 Z l B w a 3 R X O E l P U 1 p M b j Z I R m 5 M O E Q r e T h 0 Y k h r T k h x V 2 p o U E 5 t M m J w R E d U N U U 4 U E N v O X J p a 2 d V T T V q U n l y O X Z 1 Z V N s M W V r a 0 N h V l h 3 c W Z U O W J o Y k g z N X p T c H Q z Y j V I a D Q r Y 2 x J K 1 B w O X B H T n R Q O V U 2 O V F p K 2 F O Z E 4 5 Z i 9 x V 2 s 1 U D J 1 N i s r N C 9 4 M U p r d G x z M H E 4 L 3 Z P U T Z m d n o 0 S 1 g w M m I 0 W F d i V W p V a V p O N W F 0 e W 9 n U z R m M V V 0 R E I z V T Y 0 N 2 l 2 e l B o Y T Z 6 W W w 2 Z W 5 I c m x P d k h s R m 5 Q U G J z S z N Q M X g 1 c l R 6 M m Y 3 e T V N Z l N w S 0 N B d j M w e l p 5 L 3 V v N F h G Q l J w d 1 k v c n R H c k 5 U b V V j U E N h N z N h S F F r Q 0 F O N 0 J l d G E 4 W V B s T C s v V D Z t e C 8 v c m N i R z N Z b E t 3 W G 4 3 b E o x b U t i U H Z w O H F R N G N Q S 2 J w R D A 3 U X F C S G R T N T B Q R F B E V l I 1 O H Z W V 0 x 5 Z m 5 s N 2 U y a m s w S z Y 2 N 2 F a U m N u Z T N h R W R j c W 1 i U F h h S G s z U m 1 5 V 0 1 6 c T B T M V M 5 O X g r d V p v M E x q M F R N e W N u W H d z W H I 5 Z W F E U W 5 h b j N G V U 5 w d G R v U 0 V O T m V i U 2 5 w b z B m c U R N N X B M d m 8 r W D l y Q U V B Q U F B Q U F L b 1 N K U m l B T 2 k 4 d 3 d G Z l R w b D Z w U 2 V N R z Z a T T V 2 M n I 1 c W g x e U 9 w M X l P S n h h c 3 l G Q m F 6 W W t L T F J K a 0 1 h T z d x U F J J N 2 9 y c U l G Z m h j Z H d u a m 9 s Y z V 0 M l Z a Q m V z d T B w V 2 R M U k V 0 R l c r Y T g v S T Q 4 U m w 4 d X R V M 2 Z a R C t 5 V H F Y R 0 l m R z U 3 b 0 d U b X g v R 2 p a N z J I S m F x R D N M c j N V K 0 c 4 a i t V V z F h R j h C V m h t a H B 3 b m p r c 2 1 r N X h I c z J U Y n V r R n V Q Z n Z Y N k 1 6 V n d a N j B V O D R U e D J W c E Y x T l M r U D M z Z U 1 v d X l l b V U z T n p r M X F W W H V l N 2 w x c W 0 3 a W h i T 2 s r d z I y Z m V s e U J M W m 9 k T H p t Z 0 l h e U p H Z V V 1 b j N Q W m V V d E V 3 T j Z G d j U 3 K 1 Z j Z H F j Y z F N T l B 6 R k p C U V p G Y W h Z V 2 9 X N W N J S F Q 1 e V V w d T I 3 T m J C U T h m V m 9 u a 2 p 4 Y l F Q a z U r d m w z W W 0 3 R l Z o W W J G a U 9 y U 1 N 0 N 2 V I c T d p U n B B T U h q K 2 5 o S n o v U X N X T 2 4 1 T 1 B q c W V o M l l U c D Z Q R W N m e m w 2 a S t N U z l a Y 1 o x T 3 A x Y X V T W l d W c X R k R z d Z a 3 E x Z V B x R E 1 l a T R 4 b 3 F v S 0 N J d T N h Y z B B N U 9 m b H E x N 2 F G L 1 A y O E Z l Q j N 1 d F E 2 Z k 9 T a 3 B q L z F z V E l P S E p H S G g 3 d W k y a l J 6 d m J l N V g v M n U z M W J G N n M x W D d p e F R U R W x T O H U 0 T W Z U S C 9 k N 1 d M Y X E 2 T z B h M W t 0 c F F 1 O V J P V D l 1 b X J C Y X Z W T 2 p 4 R W 9 T R k J T d C t i c G E 4 V 3 J G Y j J p V n d O R z l w V l R 6 M y 9 t V U p E Z 2 h R Z T F r U X B h W m x h d F h x b j B 0 S 3 p O R 3 Z t Q T N M L z A 2 e T F O O T V k b 0 5 W c j Q 5 V 3 d v Y j g 2 e G J S U 1 V h R k 4 4 V W w 3 O W N F b l B 5 c z d P M W Q z M z N H W k p K W H J z d 1 l B Q U F B Q U F L a H F s R 0 F B N m 8 z U U p r R j Y 4 c E Z y Z E 5 Q a 0 V m c n V 4 O V g 2 W m Z r V 0 Z S W m F K V W 1 I R G 1 m c n c 4 O S s w Y 2 R 6 b H F w e l R M Z 0 c 5 S T N S N E g 0 e G F o U W N V S z U 3 T z A 3 b H l E M m d h c D V k W m Q r Z E l I T 1 R w a k k x Q 0 p J a j Y 2 Q 2 N l W G 1 T b T d 1 O G I 3 N V h K a T l 2 e W R 0 S E p r b H F F b n J P K z V q O C 9 P V T k 1 V T Z a Z 3 N x M 0 J L U n Q y d 1 p K S m M v c E t s N j J T R V h M R n N t d F I 3 O X l M V X R v V k 9 i c V l G M i 9 V c E x r M 2 5 k S X F l U D J n e V d 6 W H N 6 T l d r c H U 1 Z n Z m c X l t d 2 9 l V G p L K 1 h u e V h I a 2 N K V 1 V Z T 2 F B Q n J L Z X l x b j A r N T d O b 2 F 5 U 3 B T M U R R N n I z Y S 9 i N X Z C V X F L Q 2 p T O W R j T T F l M D N Y Z W 8 2 d m o v a m l E d z h T c j R l O T k 1 N X V T V H B 0 b n Y v b 2 I z N 3 N 2 V H d m V m V w Z G Z q c G Y 0 T k 9 w M U 1 2 e l p p d l k 4 Z E 9 h Z k R B a m 5 y c 3 d R b n k 5 a T R w W D l l d V Q 5 U U x m N T l Y W m x 5 V H l h U k h I N 3 h h V z d i d D B h U n h B O D U 2 N 0 l a c k w 1 R W t Q Z n A v S D J u Y m p o U k 5 2 W F c w d W 5 h S 0 t I V 3 Z G M T c 3 V W h r S G p x a G Z u d z U 2 L 0 t F S n J s b G Z P V G 4 1 Z X V X T n I 3 U n h 5 e T Y 5 O X R Z M 2 V 1 U G w y O H Z r K 0 8 2 S H R a c i s 0 Q V J k T 3 J 5 Y j Y 3 M z g y W m Z m c k 5 K e m Y 1 M m k v d j h w S i 8 5 W X M x U F B 2 a k p Y d i 8 2 M l h S d T I 3 T m F F c X d a b z Z x M m p a V E t a d E h k Z m x o N T Q 3 Q V B 0 e n p p a U R a d V R O Y k J m d E 9 z K 2 9 V M k M 5 T 0 l 6 T j Z s Z j c 5 U E x h O G J 1 V E 5 Q R F Q 4 e l M 5 N H Z Y N n N i S m w 4 a l g x K 3 U 4 b n p V Q U F B Q U F B R U I x b 0 F R R F V P O D B i O X B R M D Z a Z X F k d H V H S 1 d m b D I z V 3 R 3 d F g 2 L 0 R S a z V J a 2 g 4 T 2 g 3 W E d w M m g 2 W H F u L 0 8 r b E V S N G F G c U V 4 N n F s a T J h c U V X e l J t c l p 2 S k V p e n Z D T F h H Z n V L W m 4 4 c T Z B R W N 6 a G t T N H F Y Z T g 5 K 1 p V N l p n b 0 p W d E 9 o c k 9 U T D J s V G 5 u Z m R j a k p S d U Z C W k t u c D J T M n F I a l p J b G 0 z c k p Q Z j g v O G 8 x N 2 p X e l d z b H M x b n U v W W J L Z W Z L R X J P d C t s M j M 3 U n J s M T Y x T m p N d W M 5 U D c z T U 1 h Z X R w T m k w Y m x v a l c r e V d z d W V M Q 3 M r Z C 9 4 e W N P U 2 R s U z R 5 V n l U O U F i a k Z k U 3 A v T X o 1 V W t t U 3 Y 0 N z h E a z R 5 Z G 5 m c D Z j K 1 h r W G 5 P d W M 5 d z l v S U d k d T l a V m d P K 0 x T S k V s d E l p c C 9 l Z E J 6 T 1 h x c z V E M T J p Z z R 2 Z G J 4 b G k 4 Y m x 2 c 2 Y y M k Z R b D c 4 c V F 2 N y t Q c G o 5 d 3 V n Q 1 R w U D U 5 T y t q R z Z 5 N 1 J S N T h 0 T G Z P N k V V T z d h Y 1 R R Y n V j O W R p N W J 0 d T F X U X R J K 0 J R V D Q 2 T W x I S n N u W D k v U n l t Z 0 V C U G 5 y c 2 9 R b T Y v d l l a M m g 2 Y m 9 w V F V 6 R E t m Y j F p T H h x N E N U R k t a N V Y w S D l J d D J G V 0 N T T k d o Q V I w V z N E M U 5 D M G o 1 N W U 3 c n I 5 c H N 1 Z G I y b V Z W a U l M a G 5 j V 1 Q v K 3 R F R k p 5 Z n R L b F d E M z N E R 2 1 U U G J P S F Z 1 c m J W U n o 3 Z H A 5 U U t u c G g 5 U X B K c n p N T l F B Q U F B Q U F B R W F n Q k F O U W I v b j Z l R 3 J p b F F N M D h j b 0 J X c j A r W H Q v K 3 N F Y X g 4 Z W 1 s c m t s T l A 2 V F U 5 R U 5 s W H V 2 a D R T N X Z M M 2 Y 1 Z U h 2 S j I 5 d E R N d 0 t 6 W l F v b z M 2 e X h p c k N u N 1 p Z S z h 1 V F d v Z k 1 a e n p z e T l z b H g 0 c G d z N F p F b C s w Z X k 1 T m l i S W p r Z G N o d z l y U H k v U H k z d m U 2 Y k x V c 0 d s R 2 0 x e F c r V E 1 P U 2 0 z V H Q x b D h 2 V 1 R 4 O U J S V H U z T D Z n Q U F I c m x K U k V G V X N x N W Z x Z U p s a S t Y V 3 R m Y z V a N E 5 W U j J a T G k z Q T V m U D N Q Z k R M d m x K e U Z C V E o 1 Z W N z V W Z J W U M 1 U G d S T 2 E z R l o z L 3 o 1 M k R k K 0 l m a 2 N N a T k x O E F 5 e j B k e j J r d W V O M W V l b V h K L 1 p q S 2 I 1 S l J r Y 2 p 2 L z g 5 W X V o Q 2 1 n Z 1 p 3 N U o 2 d m s z d j h y T j Y 5 U X M r Y 3 V W K 2 V P N F l x c z V o S 3 N m V l F M S m U v S z B M O C 8 v a 2 0 r Z m w 2 S 2 F S O V c 0 W H R z M 3 J w Y m t q U j h h Q m Y 1 K 0 p S Z G Z y T l B 6 M 1 p u T E 1 F c X c 2 W X R l e V J K S T R a M k x W V 0 E v V m R R a 0 w 5 N j k y e X I x V 3 Z q R m J z e n J V d 0 p O c W g v e D N Q Z X Y w Z l h 5 R E x I V 2 9 V M S t m L z I 3 a n M 2 N m p M Z j Q v a G 5 K d E 9 T U 1 N G U 0 V w b 1 F t a 0 R v Q 0 F n R 2 w 2 Y U l z S U s 0 W U V G e D E 3 W F h x N n U 3 c T E 2 d m U 2 K z d h O F B E V 3 R Z R l J U M H V x M n N E R z R x b 0 N F c 1 J R V G 9 r Q k J L c U l R M 1 N 5 M l F 5 N 2 Y 0 e E p C S X l J U U V t R 1 J q Z n I z T T h 3 U F A 3 L 1 o 3 d k 5 6 O X l N Q 2 V m U E 0 r a n R Q U k R H a k c 4 d D B 3 b m Z Q N m R m e X c 4 T E N t d E R E a W Y x K 3 R W Z G s 2 Q k R t Y 1 g 2 b k J P Z 2 N y T C 9 l R n l X W m 5 q c E g w Q U F B Q U F B Q U M w S k V J d 0 F K Q 1 V j b E d 5 V W k 1 S 1 Z s R k p 1 Y l p z M j Z m d E 8 v Z H B l O X A r S G Z 6 e F N N R D d x N n R k c X E 1 M j F Y N k Q y R G N 3 N E c x b n p K T 3 h T N U k v b E h L b m J x M z l 2 Y m N n M z M 5 T 2 x p U l R 0 M T Z 5 e n Z 5 M U p N b T F m c l d j Q j g v d y 9 D Z W Z U O V h m Z k M 1 S k 1 s O D h U c E p r Y U 4 x V 3 B z S E Q 1 Z D Y 4 W H E 0 T m E y U W V N V H F r U G R 0 b T N k c m d O Z m V X R G F w N i s x V 1 o r Z y t S Z G Z x c y t 0 Z T N i N U l u T T E y R z g 1 c S t R a 2 l T N V B Q S n R Y N j F K Q V g 4 K 0 E x U m R r b i t y V E Z Q Y W R x S z h t U F B u L 3 B a Z E U x M X N G T D Y 2 O D N Q T m R 2 O G t 1 V H h l R l Z l N F p D a n F s c U R C b l R U U D k 5 W m Z s c n o y S 0 1 q Z G Z X V l R U d D c 3 b m l 6 c n h 1 b j l J d 3 M 3 Z D Z U c G Z z Z W 1 x Z S t 2 Y y 9 Y V l Z l T z F K a V V B V T A r a H l v N 3 I x Q 1 M x S 2 w 5 N j R E W F k y T 2 l B b z R I U T A 2 K 3 Y z Y k h E b 0 Z y U y 8 2 d E N D V 3 B v T E Q r N T F p N 2 R p Z G Z n Z G p t d l B x a G N Y U l V w Q 1 N w Y l l C d F g y M V d z e V R K W F J Q d U h w T j E r S 2 h l W C 9 p V k 5 t M 0 p W R V Z G L 1 Z X V j N o T z J Z U V F B Q U F B Q U F B Z 2 x R a k F B T 0 U 1 O F h M V E d Y V E p B N H k 3 e H I y S 3 F x S 3 h T e H Q 0 Y 1 p l N 1 B W d W J l d z h y Y 2 w 2 T 0 R X V W Z r O V h y c l B G Z G x z a X E y d E Z T R 3 R 2 V l h j S n d S a T F X R y t O W n l w K y t V a m 4 x e j J a T 2 R K V y 9 o M G R y d E Y 3 M 0 Z o Z k t r Y m Z Q L 1 B 1 Z k h N e T d w M 3 J K Z T N w d 3 N H Y n Q w V T B T U G 4 4 N z l z V T Z j S 3 Z m V 2 p h c i s 4 b U 9 a Q j E 0 b z J T T F B t c D V Q a F d u Q V V K a 0 d E R D N s N X p 5 N 1 U r V X J L b E J F c j c 0 Q l Y 1 Z 1 o y e V p J T 3 Z i e G V E M z F W b 2 9 G N G l z d H J n M 0 J q T z A 3 b l h K U F R l R X J M Z E U 3 K 1 Z i b D V o Y z F 5 L 3 l C T F B 1 b S 9 q Y V V U V 1 d Q c 3 A 1 V 0 N O Y X F W Y l J l b m 5 P b l Z x e m F w c 1 d m c l Z O Y S t p R 2 x w U i 9 T U j U r d T A x K 2 Z t R j E 3 d n R i S l Z G Z T d K V W x X b X l Y Z z l S T U R v V 0 N x K 1 R j b E l x T G h 6 N X V h T E 0 5 b 0 5 O Y T d a c k 1 H N 3 J u V 1 N W W W 9 u c m g x W W t P e W N 3 c D A r L z B 2 e S t s M G F k d 3 Z C b X J v N E I 3 c T F M R 0 4 y c m V M M T R 2 e l A 5 U H F 0 V H V i T k E 4 Q U F B Q U F B R U J M S V F R R G d K T 3 d S O W s w c U g r U 0 J 2 V l B x a k 5 l V 1 Z r d G g 5 T X B S N l Z U a n F w c T J a Y T l M M T l a a W R T M l h W R H J X O F p O a 2 1 Y Y 0 p Q O G Y z Q z Z W L y 9 G T 1 d T Z E 9 s V G 5 G d j B M T H N T Z E 5 u c j I 3 N V R p M C 8 5 Z z k 3 a k 1 y V 0 9 X U T g 3 U D N K V W 5 X U 2 R Q c l h E S z B i a W Z 6 e U Y v S X R m W m J P Y j l Z S E h D V l Z V d j A 3 T j Y 1 U m E 1 M U s y V W V P V W F t Z m s w L 2 M r b D R W V y s v S 3 J u Z H N 0 M T B W N U 9 m Y 1 g z L 0 g w b V M r Y U p M Q W w 2 d j N i N n h 1 b H J 1 M U c w e T l S L 1 M 2 S n k x W j V i W k l t W H M w T G 5 K d l p 3 S 1 g y b U p I a H Z W V G x H M z N O M H M 4 O W N v c j Z q U 3 N t O D I 2 W l h Y U H R m c z Y 4 Y n B w b G t U b X J W Z U l F Y W p R Z V B I R E 5 M N E 1 Z T 1 V 1 d X V n b n B u N 2 9 k T F N E M m 5 o d X l 0 M T E 2 M z F 6 N 0 k 2 V V d 5 T V A 5 a k 5 6 U z B N Z U Q y b m d m R m d h T l B h S H h B Z l B s e l E 0 R D A 1 K 2 N X U 3 B N U 0 U r R 2 J y N D J U Z V c 3 e G F W V l h W d W 5 u M l p a b z F j M H l k Y T Z V T m J K c 0 l B Q U F B Q U F B U V N 2 V i 9 s Q m d B M E t p b 0 t J d G F 4 O G V v V T h j M j Z 0 b T l n M n p u b l N k d k M 1 M j d k Q 0 x 6 M E p H S y 9 2 T k x p d j d 6 U z d K Z W R m M F p 6 V l c x Y U t G O F p h V X l E U n h X W n h W W U R l d m x V M l d 3 U j h 2 M T N R c D U 5 c V N k Z H A w e j Z k b F h l T l M v S 3 F 2 d z Z H b l g 5 M l N r e T M x c z I 4 W W 0 x U 3 d y b F R 0 d G 1 3 e l J z V E l s Q n c 3 Z W p B a 2 R a T 3 p T W F p K V X Z l e G p 5 Z E 5 J d U Z m b F V Q W E t a W k t P Q l d z Q l Z 2 Y 0 V n N 2 U w U k 1 h W T R K O V h k N k p v d T A x W F Q 3 M V l s N D B m c k V X Z m Z L Z n l B R n Z s d G F U a 1 B s M T A 1 e T J U S l V u c H V 3 L 1 Z 1 U l l S N F Y v N V Z M U H l x O F l G U G Y y c j h W Y X M z b E Z 2 d G F j a 2 Z i V j h j M 0 8 w S 2 t r Y U 9 0 R C 9 1 Z l A x e W k y c X J I V F d 1 M T V V W E t Z T k c z Z k x h R F J v N k 9 E N j U z d T F o R V B I d G 9 m d D A 2 d n V x c 1 d 5 c 2 t w b D d z c 0 8 r R X h E N 3 h v Q U F B Q U F B S 0 F s R U l J Q l F C Q V l Z b U x r T z h X e m 9 F N l h y N 3 h V b m 9 4 Z H R k c 0 p C b 3 Z y d X h W e W I 5 a 2 d n e j F h M W 1 u W E J i N H A w a T d y b G R k S W t x c m V l V T I r a 3 F a d H N k Z G N Q Y m N V M T R Z M W t 0 Y 3 I 4 N 0 J S M G t t M n E 3 T m V N V j B 5 R 0 9 U T n p W Y l Z P d 3 V r a H J i U H E 2 N l d Z K 0 U 4 K 1 l v T F p i Q k h 5 L 0 t M a W M z V X V Y O G x t S 0 V G U X J B Y U V 5 Z G N x S X J L S 2 1 Y d X k y b X h t c E s w N k 9 N M U t p b 3 V x e k 8 y O T F n U E 5 h d X N h c l E 1 Z G d i V 2 p 0 U U R r a V N 2 M T c 5 d D U 5 a l J B M l N 6 V 1 p T Z F U 2 Q j V y M z h w a i t l b k l P e U x y e l p x N V p v Z E F X d C 9 2 V 0 t M b n B y e m d m S 0 8 y M 0 l 5 M E 5 q S m p M c W 9 q N 3 A y U 1 Z C e G N i b W V u d n V C e X N z Z H R k Z k t 5 e D J h O C t K S G N q c G R t a m h o c U J M Y W h X W W x X S n Z 6 L 0 8 5 d H h l b 2 Q 4 a D N i N n J T e T B x b G 5 Y M W d V O E h 3 d 3 F l R j N E U U F B Q U F B Q T B C T F l E a E V B Z 3 N B U U V 5 d G Z h W E h R N T N X d C 9 W Y W V I d y 9 J V j F 3 a 2 I 3 R i 9 t N 1 R x Y j V a S T N 5 e F J S T i t C L 2 5 z M m Z p Z l g x Z z M r Q n p 6 M V Y 2 O D B o W H Z I W m p r L 2 V r Y 3 l H R 1 N i Z G R 0 S l F 4 U F Q w S k V 5 c F c 2 V m U v c 2 1 P V j Z i c T Z p N y 9 5 Q k Y y b H U 4 N X h i a j g 4 b T F m c F d r a H J k Q 3 J C S F I v U U p a T H A r b T Z x V W Z 5 Y j F 0 b 3 l w e n M y V V p l N 2 t p d X Z X U 0 l U S l M z d E p T Z V R K M 3 F Y c m x N d m 1 L Q 3 F R S W s y e l g z O X F z S V p X d n R G a U c y S l l M d 1 d x M k R 0 M j J m V y s 5 Y l V T Y j A 2 Z E x m O U Q 4 T j c 5 V X o r N G R G Q n N i c G J 6 O E V o M D h s S 2 V v S 0 t 0 d X V M Y n U x b j B w R n l W c n c 4 W T l t d i 9 t V X E z N V B r M U Z 4 U l Y 2 Y S 8 0 R G l v d X o 2 N z Q 3 c j l T e m N 6 L 1 V v a y 9 X N k 5 0 V l c 5 V 2 x j N E x 5 O G 9 1 V W w x K 2 t P M j Z l c E Z j V 2 Z G R m 5 M c C 9 Q c C t k Z l h D e V h 5 N k 9 Z M k V q Z G M 5 d V V n R 0 9 O T V J x T i t 0 T W o x K 3 V o e D E 3 W D J u V n B t c m s 1 U X o y N 2 Q 1 Q W t a Z X p O b H R Q c D B v Q i t T V T J h c T d s T W 5 q U k 0 z N j d h c G k r V y 9 h R H R P L 2 V y V G V z N D d k M m Z v N 2 F 0 W X p W a T J B V m E v O F B 1 Z X M 4 M D l L N E J B Q U F B Q U F C Y U F p R V l B Q V N C S V N G U m 5 0 V H R R W i 9 Y d l R 0 V m 5 q M n B N c l p K V U V S a V I 3 b V A 1 c 3 M w T E V X V 0 V T a 3 l K c l N Y N D Y x N W l 1 a l p S N W J S b H g 2 N 2 Y 2 Z G N x N y 9 4 O T J R M F N y Y k l S c m Z a Y z I v Y j Z G K z E 1 U F B K K 3 N z W m l 1 a l Z 0 O U c r Y k R O L 3 J Z c n N M S G x 6 c z F Y N X l u T 0 t 2 U F c v W k l o d D F X S T l 0 e V J Q e G k 3 N U N v O H F v a 2 N m R 1 Z v M 2 Z 1 Y W J a Z n h r R 2 F 5 U m N u N y t v Y n g 1 M m F w N j k 0 M k E 5 e G 5 p N G 1 X N y 9 w Y W Z 6 a E p y S n Q 2 U 1 l w b T d k b X Z X R 2 l l e V I x b n J y R 1 J x Q 2 R k T V Q 5 R V h Y M j F V V m 5 h Q j l o M 0 l V N 3 U y c l R S d H l r a k 5 u S j V T Y i t Y V X B N d U d L d j l J c 1 p Z d D M 2 e j B Q V m 5 x b n B S W W U y M 2 k r Q 0 d L Y n h X d G Q 5 N W Z x W X k 5 M m R x V G 1 h V m V Q V H J w b 2 Z 1 b k s 3 R m R m T D B R e k d B d 2 F Q U 2 9 m b H E v Y 2 J l R 0 Q r b l Y 0 R m h U Z E 8 3 V V Z x K y t l S y 9 l V z d 4 S 2 E 3 O V A x K z Z N T E V W R V J D a X B h N k l 1 S F R 0 S V V 5 N G Z M c E 9 w N F p X S X p X M V E v M j c 2 e S 8 v T T F z T D N W d W p B d 1 R 5 V m x U c z B l b V J m M 2 Z h Y n k v W D h 5 e D h I Z k 9 a a z d 4 b 0 F B Q U F B Q U t D N U d Y e U 9 D d m F s Q V l B Z 0 t Q L 3 Z C M l Y v N 2 g 4 e U d B e k J t N 1 R L S V Z s d G t z R W d 1 V j B x L y t P Z H N r N j d Y d W F V Y 1 p J a 3 g 3 e m 5 a V H l 2 d G F 3 e m Z 5 M U p j c T F m T G V j S G J 5 b j Y y Z m 1 T c 2 U 0 M 3 k 1 M m Z 2 Q 3 Z Y c G 5 X S y 9 y O F g v Q U 0 r b j Z x L 1 h h c n F w W X N s U 1 p a e G s y U z U 0 d W 9 t d C t i T n o 1 W G o 3 M C 9 M V j F I d T M w T H g 2 a H R s R 2 p D M G V Y d V c 1 R n I x d F p 5 Z n Z p Z n J s Z G Z J Z k 1 t b D l m c H l i O W 1 n c X J k Z m x Y b l V X R m 1 u e n d y W W U 4 V 2 Z I c F R Q N 1 Z M M G 4 x K 3 F N M T c 1 d H l m b H p U b 2 8 2 N H l i W k I 0 e F d w S l U 5 Y z k v e U w x O W s y d z M z a T d U d 0 d G T m Z q K y t r a U s 1 M X Y x S D d 2 U W Q 4 a F l j b F p 4 V k 1 0 a n R N a V o y b E N s N X N N d 2 p V a V N 6 c G N u e m 5 R N m Z 4 N k 9 L U i s 1 V j l Q L 0 5 h Z F k 2 S j N y Z 2 o 2 O U t r d V k r Z l Z 1 T D F n V U F B Q U F B Q U F D T 3 g w b 3 d B Q W l T a U Q 3 O T V F b m R M b E 8 v Z 2 N H Y j F C W j V h d m Y 3 V H Z K e k R T N l h E R F V o a z l z b H g 0 S V g 1 T W x N b H l S W k x w O G 1 5 N F J U M j J i T j J D N V J r Y m Y v V G 8 3 W D V z c F h W c X F x Z i 8 1 R D F x b l h 5 a n g 2 U X Z Q M G Z P S 2 w 5 Y X Z r e m t p c l A x M U p p U 1 R K d l d 1 N 3 Z L O G Z E V n p T V V N t W n p m W E d v L z d y O G J y M 2 x a Z k t 2 W E 9 y R F B a b 2 1 m b 0 5 i c m p Q Q U F 4 e D h m N z N l d m 0 w V T N v d W 1 E e X A y e F R S c D E v S T Z n T U F B Q U F B Q U F D a F J B Z 0 d B R U Z p N n A w c 2 Q r c l c 0 S V p n V G V U W m t 5 W m Z W Y V h j V z l a T E Z v d G t q S k N 2 c U V E V k s 3 N l V J Y 2 9 1 Z W R 4 e W J W a 3 Z Z M k t I W T g y Y V p V e m 9 J T S t o Z m J M T n V F b W 1 3 U 0 5 P c T Y 2 e F E y Z E Y z Z m V Z S E F 2 b n l X Q X l 5 M 3 p 4 M k 9 i c n V Z Y k p K R m t z O G h Z V l N F V U Z n U 2 U z V 0 9 T c k t K T m 5 i L z B 6 a X Z 6 R j N R R k R z Q k 8 1 T n F 5 V n Z C N l p o b D B z U l p 4 N y 8 4 d D B w M j Z U c V h k e W k 5 Z m R 2 d k 9 B W m w 4 M 3 J z W H J B Z 0 F B Q U F B Q U F N Y z c 5 N z Z q Q n d C b k t W U H Z a R G 1 Y T F d u W m 9 t Y X p a R E x M d l d P e l h P d F d T a G F M T E 9 Q O U s 3 b 0 0 5 a G o v M k x H V l Z v Y j Q x c k p P L 2 x Y d G 8 5 Y X A x O G d 5 Z W 9 J T W J S b y 8 1 K 3 B r R F B H d E Z Y W F B J M U s x c z k 1 M m h z S H V X W k x N b z h i S 1 B L c n B Z V n N n T m R z a E 5 z W V l F e V B M c G I r V W V Y a k t H Z F V M R l h m c W R s a 3 Z 2 e k x V Y l F B Q U F B Q U F B Q U F o d 1 p s Z 0 F C Q k V s Z k 5 m b E h Y c V R F V j A 3 U m J x V m 4 3 a W N m d C 9 Q W m R X T X A y T F B a O W x Q U H N 5 N V B 6 O E k w W G R l a y t M M X g 0 L z V W S E 5 2 b T Z j Y n B w M W l s d G p B Z 0 F B Q U F B Q U F F R m t E S F V E Q U J C T 1 R D T k d x Z n I 3 M W F G d W 8 2 N E k w N 2 t Y S n A y T F B a O W x Y T 3 Z Y e U R 4 a V Z L a m J B Q U F B Q U F B Q U F F S 0 d F Q X d B Z 3 N n e T Z F S j V E K z Z U T n k 4 b j F L M 2 d a O H l U b l N Y d j R S O W x I a k N r e F d 2 b j V o V k p r a E l U e m 1 2 e D J n Q U F B Q U F B Q U 1 E e E N N R U F J T W l z R T Z m S X V X U l J x T n Z B e j F q M T U 0 d G x 1 V 3 h 5 U 0 d y b j V o Z E x r a E l T N G t O U 0 h 3 Q U F B Q U F B Q U t o Q k N B W U F R V 2 J x b l N 4 Z l J Z V T g r e k 5 E M 1 F w K 2 h q e D c 5 O G p u Z E 1 y V X E w K 2 9 X d 0 V B Q U F B Q U F B Q k N p a E F N Q U p x Q m R l S m t P V D l m S E 9 v M j h E U G s v S H l 4 c k J O R H N 3 c E 1 r d k p x d G t O c z F 5 c G t Q U U F B Q U F B Q U F B Q V N J U m d B T k l 1 S U x 0 M W t U T 2 d n Z D N w c X F G d k J 6 N G g 3 M X c 0 W k 8 z U l d S T 2 V 1 S W V z a E 4 2 O V F r c F R J Z G 9 n Q U F B Q U F B Q U F J T V V J d 0 F H Z 2 1 0 b D l P b C 9 P R G h m S V d G b 1 M 2 R m Z 3 T W V J L 2 1 5 N 2 4 0 W G R t b V h C W H F W Z 0 F B Q U F B Q U F J Q 3 p B a U V Z Q U R T a n F I d C 9 y O H J u b n d 4 M U c v Z 1 p x S H o r U 1 V Y Z C s z Q 2 8 y M U J 1 Z n B F U z J y S V Z J Z 0 F B Q U F B Q U F F S 1 B F Q X d B b X B I Q l p s U G s 3 R n R W K 2 R L e m 9 X N E Z Z Y X p 5 a G F j V W V m T m R N b G d z b 1 c 1 R n V Y b E Z T a 2 d n Q k F N Q U F B Q U F B R U R v R V l J Q l F E T 0 w 2 S k l r O D R E Q n F u c m 5 q V k M z Z 2 p E a y t O Y 0 N t W W N N V j B U b k x x R n V C U U F B Q U F B Q U F E a X J F S U l C U U F z d 2 o 3 a F l w b j R E N V N B S V F 4 Q T U v c l Z B N W 9 G R F p S N D J N d F N 0 M U 1 y T E w x R m l R b n l v M n d B Q U F B Q U F B Q U F J d 1 F D Z 3 B a a D Y 5 W k d w M C 9 s c 2 p Z a W d x S H p o Y V p t N k p N b l U 4 N E p R d D F K S F h u N l J F d H N S Z 2 d F Q U F B Q U F B Q 0 Q w Q 0 1 F Q W 9 B V 1 p o N C t T O W J M S k t u L z B m b m 1 M Q 2 t M Z E R z N U I z b 0 l q S 2 4 v a 1 h s b X Z t S H B X c l F B R E F B Q U F B Q U F B e m p h R V l B R F F 3 a U s 2 S k 1 u K 2 h 5 Z m s r U H N j d W R O V F E 5 M E 9 6 a U h 1 W F R 2 a 2 1 Q Y z M y U j k 1 a 2 p Q Q U F B Q U F B Q U F B Z 0 V Z U W d n R k F D Q m l z T n R r Z m V s e n V u V n R W K 2 R J e j h 1 e l B E S F Z M T 0 l 0 N T l 1 N V I 1 U X R Q e T U y M l h m Y m Z Q U 2 F E e F J M c W x n T E t 6 U 3 V T S k h Y d j N p S E V u U U F B Q U F B Q U F B Q 1 N L Z F F O Q U 1 E U G 1 X M 0 t W Z k l j M m k v b m t r V X l S R W J K T W 5 t N k l 0 c D N E S F Z i T 0 V 0 N H N y T l U v Z m x p K 1 p 4 T 1 d h K z R V a E d k d T R h N n B a U E t 6 U y t X S k V Y Y k k w U G N D U U F B Q U F B Q U F F Q U l C Z 0 F o R j N G K 2 t x S n V 2 V m Z 1 M 1 d s e U x u e E 5 4 a T V K T W c r L 1 d C R k p Q V U x k R 2 t M R X N 5 O U Q x Z C t 2 a 2 U v d 0 l W a 2 1 U c E d w V j U 5 U X R 3 U U F B Q U F B Q U F D Y 2 N 3 a k J B T 0 F z W W J x Z 3 I w d 1 g 5 S l Z y M n l Z N W x 5 e V N O e j l Y c H I 0 R F p P b z N T Q k Y 5 Q j h n U U V S S H F G d E Z N Z k I 2 U F B L b m I 1 T j Y 1 V m U 2 M E h U S W 1 0 S m Q 1 e E N p W n A x O F Q 2 d F l B Q U F B Q U F B Q 0 F j e F l o R 0 F D Y 1 p j d 0 R o O G 8 4 Y 0 t o O G p r c T U w M V B s K 3 V F N 1 Z T M T h U U k V E a D h n W U V 5 Z E R Y T H d N c 1 h F e X h z Y k p V U E 9 m M V J i c X R 0 R U l u N 0 5 L d n R J U y t V c E w 1 Q z B 0 a 2 E r M F d M N l N Z b m x M a X V U W n N W V V J m Z n J K M U R 0 W j F r b F R a W W h r T z B F Q U F B Q U F B Q U R n V E J H Q 0 F j Q l p 5 a E F a S m Z Q Z 1 l U S V B I a V p K Y 3 U 5 S m x 6 Y y 9 S N z Z D S S 9 J Z T J D d F h X Y W w 4 N W F Y e W x a W k k x Z F V o N 2 h h T n N s a j h n V 1 Y w c k l 3 e H N U T E V 4 T W 9 R R 3 l 0 e l V u Z E Z 6 c m d o M U 4 w Q k F B Q U F B Q U F B W V l j U U R B R E 9 F Y V p l d m F W Z X Z V U G R C Z 0 F B Q U F B Q U F B Q 2 N F N H l o Y m d B Q U F B Q U F B Q U F B Q U F B S U 5 r S X d B Q U F R R k 5 G M n p x W U R B Q U F B Q U F E Q T J Z T V F E Q U F B Q k V X U G J 1 M G x T Z H U y N 3 c x e E p 3 Q U F B Q U F B Q U F B a E d B Q U F B Q U F B Q U F B Q U F N S V F J U m d B Q U F p Y W h M Y X R s S n R m R k 9 v M k F B Q U F B Q U F B Q U V J d 0 F B Q V F Q Q W t K c l p T Y l J 3 Z 0 d B Q U F B Q U F D Q T B D T U V B d 0 F B U W R N a n F i M j I 3 e n d R N m p Z Q U F B Q U F B Q U F B U W p B Q U F C Q T h Q Y n A z b E N S b D d z c 0 p j U 2 Z C b D V 0 W H B Q R l R I d F U x T n o w Z D Z s W n F P W j B 1 M 1 h I L 3 k 3 c i s 1 d W Q w N U V o S n M 5 Y j Y 5 d 2 Y v M G Z n c G o y c m V n c V h O V 2 d j Q U F B Q U F B Q 0 J Z Q 0 1 F Q U F F R F F E T 3 l m S k V s Y T l N b W F F S G Z T T U s v W H E 4 M W J N M V Z T V W h I c V Z z N 1 k w W U p T W m V 6 T l Z s N S t r Z m J 1 U C 9 Q Z 0 1 a e m V E U U F B Q U F B Q U F D R V l B Q U F J b X N T R W V I W H J t c W k x N j N h c H Z L S X E x T z B F Z E 8 v R D g v W H d m N y t o d 3 F L e V V M Z H l 4 a n A y Y U s z Z j N Y d V Z i c i 8 1 Y 2 c y L 3 N O Y 1 p 6 e G R P N 3 d Z Q U F B Q U F B S U F R R E F B Q U J O V 3 Z w c V d v b 3 J K S 2 E 5 Z W x o Y n F W Z 0 J 5 T z Z s Q z N F R l J Y V E J 5 b W 1 k T X Z r Z E Y 0 N W w v V 2 h k d T d B U U F B Q U F B Q V A y K 0 V Z Q U F B S U t n b V R o a W l o T G F 0 d E 9 p V H R h R n V K V 3 g 1 d l Q 3 N W Z M N V F 0 d 0 V B Q U F B Q U F I Q l d N N F c 2 Q V F B Q U V I N X V t a l Z C e i 8 3 d F F 6 M D c 5 M F A 5 L 2 9 G Z n R V a k 5 2 U H d p L 2 Z 2 R F Z k c T h O V l A 1 U j B v V U Z X V l Z y e D R k Z E 0 5 d H Y x U 2 5 q b T E w O S s v K 2 9 m V G R Q O W J l Z j h z O U w w c V N q R W F E d n Y 3 M E w 3 W G p o W V Z s K 3 V l N z M y c m Q r b D B x T H F s U T J 6 W n h t a n h 4 b U 1 h T T d o K 3 c 3 b E 5 6 U H R D N k g 5 T D E r T y t 2 M W J D a F B S c 2 N l M y 9 4 S 3 M x L z Q w d k 5 t R F p h d j d s e G d o Y i t l N 2 x X c k 4 2 a G 9 3 V 2 x h a D B m b z E r a z l O T 0 4 x N D F Y V k p T M X p 2 e V R m L 1 V u V l Z W V j Y 3 U D N u O U Q 3 S D Y z V 2 t x V W J W R l J j c n J k Z m Y x a U p D Z k c 2 L 0 t y S D V Y S j V 0 T 1 N E S n h R W j Z Y O T I 5 N T R z M 2 Z Y Z 0 s r c l p v N F A r T W Z k d W Z m a k p H a T F a d W x G N S t Z V n F G U m V 0 a V J P R z Z L Y n J 4 O W V 1 S G 1 2 c X V 3 b W t w c j h s S H p 5 a G J U d j I 2 K z M z V j J y d i 9 o e F p M R 1 p k Z E d F d j N m S G J L O V N x V l h U a m Y 0 R U F B Q U F B Q U F C Q l J n Z 0 d B Q U N D Y n V L R U l W c X p M b F h M b G 0 5 V z k y N 3 R k Z l h V a T V 1 M V h z Y m V i R D N 3 e D l m a 2 N E a l Y 1 Z n d F R F I 3 W V R m b E h T d l R E c G d 4 b D V 4 Y X F V O G M y U 3 U 1 O X Z x T H R O d T F N T z Z p c X F t b 2 w 5 K 2 1 p e U V p T G p F W k Q 3 V H l I c 3 d 2 M H d D T 3 Z x c U N n V E Z G U l Z 2 V z k 0 S H d k T F N 6 V m d y Z V d L W F h Y d 1 h w M W Z U N m Y v c k 4 y d T F 3 d W o 5 W n Y y c T F o U T N z R 0 h E d W V 5 K 1 B X N 3 g 1 Z G 9 N e D l P Z X J W b z Z Q a T R 1 e k t 5 R H l z O X o 5 Y W 8 y M n B C L 1 R D T T d m S m J L N y 9 K Z H F p V D l i c T N R L y 9 v L z d K U 1 l v d k x t L 3 l 1 N W 5 6 N G 1 J d F g 3 b E 5 G L 1 R z S 0 s v W H E r e W N B d j N y M 1 J W e U 9 G e T Y 2 O V l y S k t s S j c 2 W X h Y M z I 3 U l M v U C 8 w e m R r O X F y Y z Z j M j J y Y y 9 W M S t 2 M k t x R F d V Z j A 5 K 2 Z 2 R E 1 w M m p R Q U F B Q U F B Q U t l Q 0 V B d 0 F B R F N M U H p 3 N F E 3 Z m Q 4 N k p l Z W U x e l J k c 2 p O W E h D a 0 d h c n R m R G R i K 1 Z 3 T 0 h Y O X p E S D Y 3 Z X p M Y X N k L 3 p E b 2 l p O F g v N W M 1 Z H Q w N l d K T j E 4 M X d z N m V D a F B E O X c 5 V l V s Z E U y d n Y 5 Z m w 4 K 3 N 1 Y z k x U l F V S 1 p M V X Z y c D k v Z G Z Y Y n V 5 N n J 2 d m Q r b k p a O S t 0 V j l k Z 0 1 P a W g r N m R y M D V a T X p a a D J j W U 5 q e D F 2 N j F V Y j E 3 T j V C L z M 3 e l l j V z N p c E V r N 1 Q r U X E 0 Y 2 Z m M E 8 3 O T J U c G c 0 L 1 c 2 U H F a W S t v O T k v b X l I L 1 R L M 0 x 2 V X J X d j c y b j R i Y y t C Z 2 5 0 e H V y L z Y x N E N H M W F S M H J T W H B 2 M F d x O S t 1 W l N m Z n J G T 3 Q x M C 9 W a l o 3 W k d O d n B 1 b W V P d W Q 1 Z n J i T T d j c H V V O F h T Z E t P M U F O N j Z M S F h 0 U 2 Z q c 0 R a d X l k V H d v Y j F P Y V Q 0 Q U F B Q U F B S U F 6 e F k v a 0 F n Q 0 F a a E Z 0 d C t u V m w r O V R 0 N j Z K d F Z z a j V 1 W V Z O V X V 0 b 3 d X b G t x V C t m Y n Z X R 2 U v Y 3 F h M F M y c 1 U z Y V k 2 d D I v Z H A 5 N T R z e G N S R T Z l S D d m Z 3 J B S k d u V V J Y M T A 0 N 1 Z q Q X o 0 M 1 l j e G c v Z U d C R 1 h Y c U J C b z c z b U 1 Q W D F z Y m d F b F N V d G R F L 1 d i V 3 B a S 2 t M N y 9 a M U V D Z G d i V U J t T 1 F Q M n h y a m N u b j A 0 T j N U Y W d N d 1 N a c H g x Y 1 Z x M H p w V 0 x w Z E h 1 e k 1 P T n p w S F U 4 M l l s b E l i Z 0 V s U y 8 r U 3 V H a j B 5 V 1 p L V W 1 s W i 9 G U j B B Q U F B Q U F F Q n p J d 1 F E Q U F E T k p 0 c H U w O X h u Y n R P b 0 V Y M j B i U G x t e m Z y d G M 4 M F N o d l h 1 M l V t U 0 5 P K 0 5 M N V N h Z n V p M D V 0 a T R P V U 9 T T k g 3 T X d I c m 5 j a 2 5 T a U F z d k 9 Q M E d q e k 4 0 W U h l M W F 4 d F h i M 3 o w S 0 g 5 Z 2 R E a T d R S l d W e m 5 y W F U w Y j F P K 1 Z h Y 1 h G M j l l M X p m c D B 4 b z l H b 2 J z Z F d l U l V X b D U z e W 5 B M F p O Y U o z d m J F Z V B U c j Q 2 e F F G c n c 0 Q U F B Q U F B R U J U c 1 I w a U F B Q m 9 W d E Y y b T U 1 O C 9 F W n Q z Y k Z m Z j U v L 2 1 a W X Q z N n h s e X p k c l l Q O G t S Z H N q M W F O Y m U 5 b W p J O V V q c W I w U z J y V l N Z a 0 x U V m 0 0 Z G I v W j E 0 N V N l a 2 F Y Z G U 3 S j A z M F B 6 M U x m M y t i c n F 5 c E V h a 3 p L Z 3 l l Z G F a Z W N W U 3 B J N n R X O G Q 4 S H B z V E 5 R c D l 4 V k l o O F R 6 Q X M 4 Z k d 5 V 2 J 6 Y U t x c W 1 x V m x W Z l d D K 0 l T Q W d S b m p X b l h K d k F 6 Y 1 h G M l N a T E g z Z m l X a W s z V n R r M n J l b U 9 0 W X Y x M T N C N V A w T 2 9 B Q U F B Q U F B Q T B G U 0 V Z Q U F C b 0 V Z U D Z K K 2 0 x b C s 5 V D V y N G N M Z n Q 2 b 3 p M M z U y a n Q 5 M m x h K z M x Y T d U M z J L S n M r Z m Y 5 L 1 R u b n V W c T J p O W Z L Y 0 8 3 V m k x V F l 0 L 2 1 5 Z D B 0 S V B L U z M 5 a 0 Q 3 N m R K M y s r c 1 J z e F R R a H d L c X V k a 3 V T c k R a T H d P d k J D b k l p a k J F Q n g x M H V 0 N n F x c X Y w O V d N e j F y d H N h N k 9 1 a 0 d z a i 9 t c k N U N H F t W E N q Q m 5 V N 1 p z Q k F B Q U F B Q U F h Q z Z F W U F B Q W 9 F W D E 2 T l p l U F c 3 L 1 p l M m Z N L 2 Z s c U x 5 a V N w S i 8 x Z G p w T W h v T k d q O W 1 r T W F Q R 2 F U V V h R Z j F 6 T n d Q b F p a K 1 N B d m Z Y Y W 0 3 Y n I y a T B l Z G p Z e U l s U 2 J t N W h R R 3 Y 1 e l F 3 Z n F x S 1 M 4 c 0 R q a C 9 P T H B B a z J l M j I y c F Z h Q U F B Q U F B Q U F P S D J j Q 1 F Z Q U F F S 3 F S N 2 Y y R 3 R R L 1 N Z U D Z K N m x I d C 9 a Q m 1 U T z V U e G Z k Z W N 0 a 1 N W T D Y 3 c n B u a E V W R S t G Y 2 4 x Y X o 4 c W 5 I Q n N Y U E Z W c X p l S W E v W F c y L 0 9 y N V p 2 R G t w d l c 3 Y n R y V j N 4 Z G J 6 U G x t N l E 1 R D h 6 T E Z R c n F C c D Z O d 0 F B Q U F B Q U F P Y 2 l R a k F B Q U h E T 1 c v V H h H a F V W b D l V W j I 3 c 3 Z S N U x V c G 5 Y Z G M 3 S G F 0 S T Z W S k 8 x S V B T Q k o 4 b n I 5 N T J L T k h U M U F O c H R G M l R r R m 1 2 Z j Z s L 0 o 0 Z m d y Q 3 Z 2 a H F v M W F 1 M l J H d z l 0 Y 3 J 0 d W l w T 1 I 4 b 0 w 3 L 2 9 w R 0 0 x a m h h V T Z 0 b T V p M V J a N m F 3 Z F c v T m R x c F o 4 N l E v Q l p s N l Y w c l F Q d W h r M D l H N E F B Q U F B Q U F E T 1 J X e U h D Q U F B e m 5 t Z k x 2 M U I 4 O S 8 4 V W o y N 2 Q x Q n N i S l R 5 O G t 0 M D h G Q 2 V v c U t z d X V I Y U 1 Y W H V U Y m t v V 1 J z M j d 0 S D h O N W R x e m Z k c E t p c X U w R n Z 6 S D F C Y 2 5 G M z M z W G 1 s b n A z N 2 9 S W j l z a 2 J m c n R x c U x w M F R s S m R m c E x 6 O E l 0 M X g 4 e V M 5 c 3 V D T E 9 u U D V m R D Q 5 L y t K a X V W d 2 V 4 Y 1 J H N n A 3 Y n B n U W N P O T Z v a S 9 w b z Q 5 W k 1 Y Z l B y c D V Y V U p W R 2 x a W l g 2 T W V 1 S U p P a z N O M X l x N U Q 1 Z G 1 2 Z G x u V V J E N 3 d Z Q U F B Q U F B T 0 J j e E V v d 0 F B Q n d 6 c n R t Z W 9 w N j l l a W 9 3 e m 1 G M n J w O X Z 6 d 2 V y N l p O R 2 F r R k w 5 K 2 5 i a 2 w x d D F p Y 2 R O b F E z W E R O V 0 x V K 0 w x Y n B l N 0 l V Y m J m V 1 h w c z R m b 2 l l K 3 Q 5 Z n E z O X l W e m t j M W R x V G 1 h V 0 V k d k Y 2 N 2 k r L z F j V W p r K 3 Z W T l J n T U d q M n F u K 3 g y b T R Z U D Z k W G c y U E U 2 S n J i U l M 4 L 2 R y d j d K W G J Y d l F L N k 9 I Q z F S d j c 1 Z D l M K 1 B 6 d E l O M T Q 0 T j h w c z V O U 2 Q 3 T n d B Q U F B Q U F B T 2 N h Z z g 5 U n d U N D N B Q U F B e m V 6 O X h h c z A v N D B 2 T l d Q Y W F O M X h 5 N l J R d H d N Q U F B Q U F B Q k Q y V 0 F r R 0 F B Q U F B Q U F B Q U F D Q X N F T U l C Z 0 F B Q U F B Q U F B Q U F n T E J E Q 0 F Z Q U F B Q U F B Q U F B Q U l D d 1 F 3 Z 0 d B Q U F B Q U F B Q U F B Q 0 F z R 1 B 3 T 1 N w O G 9 X N E N B Q U F B Q U F B Q U F B Q U F D Q 1 p X Z 2 d F Q U F B Q U F B Q U F B Q U N E c 0 V J S U J B Q U F B Q U F B Q U F B Q W c 3 Q k N D Q V F B Q U F B Q U F B Q U F B S U 9 3 U W d n R U F B Q U F B Q U F B Q U F D R H N F S U l C Q U F B Q U F B Q U F B Q U F n N 0 J D Q 0 F R Q U F B Q U F B Q U F B Q U l P d 1 F n Z 0 V B Q U F B Q U F B Q U F B Q 0 R z R U l J Q k F B Q U F B Q U F B Q U F B Z z d C Q 0 N B U U F B Q U F B Q U F B Q U F J T 3 d R Z 2 d F Q U F B Q U F B Q U F B Q U N E c 0 V J S U J B Q U F B Q U F B Q U F B Q W c 3 Q k N D Q V F B Q U F B Q U F B Q U F B S U 9 3 U W d n R U F B Q U F B Q U F B Q U F D R H N F S U l C Q U F B Q U F B Q U F B Q U F n N 0 J D Q 0 F R Q U F B Q U F B Q U F B Q U l P d 1 F n Z 0 V B Q U F B Q U F B Q U F B Q 0 R z R U l J Q k F B Q U F B Q U F B Q U F B Z z d C Q 0 N B U U F B Q U F B Q U F B Q U F J T 3 d R Z 2 d F Q U F B Q U F B Q U F B Q U N E c 0 V J S U J B Q U F B Q U F B Q U F B Q W c 3 Q k N D Q V F B Q U F B Q U F B Q U F B S U 9 3 U W d n R U F B Q U F B Q U F B Q U F D R H N F S U l C Q U F B Q U F B Q U F B Q U F n N 0 J D Q 0 F R Q U F B Q U F B Q U F B Q U l P d 1 F n Z 0 V B Q U F B Q U F B Q U F B Q 0 R z R U l J Q k F B Q U F B Q U F B Q U F B Z z d C Q 0 N B U U F B Q U F B Q U F B Q U F J T 3 d R Z 2 d F Q U F B Q U F B Q U F B Q U N E c 0 V J S U J B Q U F B Q U F B Q U F B Q W c 3 Q k N D Q V F B Q U F B Q U F B Q U F B S U 9 3 U W d n R U F B Q U F B Q U F B Q U F D R H N F S U l C Q U F B Q U F B Q U F B Q U F n N 0 J D Q 0 F R Q U F B Q U F B Q U F B Q U l P d 1 F n Z 0 V B Q U F B Q U F B Q U F B Q 0 R z R U l J Q k F B Q U F B Q U F B Q U F B Z z d C Q 0 N B U U F B Q U F B Q U F B Q U F J T 3 d R Z 2 d F Q U F B Q U F B Q U F B Q U N E c 0 V J S U J B Q U F B Q U F B Q U F B Q W c 3 Q k N D Q V F B Q U F B Q U F B Q U F B S U 9 3 U W d n R U F B Q U F B Q U F B Q U F D R H N F S U l C Q U F B Q U F B Q U F B Q U F n N 0 J D Q 0 F R Q U F B Q U F B Q U F B Q U l P d 1 F n Z 0 V B Q U F B Q U F B Q U F B Q 0 R z R U l J Q k F B Q U F B Q U F B Q U F B Z z d C Q 0 N B U U F B Q U F B Q U F B Q U F J T 3 d R Z 2 d F Q U F B Q U F B Q U F B Q U N E c 0 V J S U J B Q U F B Q U F B Q U F B Q W c 3 Q k N D Q V F B Q U F B Q U F B Q U F B S U 9 3 U W d n R U F B Q U F B Q U F B Q U F D R H N F S U l C Q U F B Q U F B Q U F B Q U F n N 0 J D Q 0 F R Q U F B Q U F B Q U F B Q U l P e j h Q N 2 x D S W I 4 W C t B a U x B Q U F B Q U V s R l R r U 3 V R b U N D I i w K C S J U a G V t Z S I g O i A i I i w K C S J U e X B l I i A 6 I C J t a W 5 k I i w K C S J W Z X J z a W 9 u I i A 6 I C I i C n 0 K " / > < / e x t o b j > < / e x t o b j s > < / s : c u s t o m D a t a > 
</file>

<file path=customXml/item2.xml>��< ? x m l   v e r s i o n = " 1 . 0 "   s t a n d a l o n e = " y e s " ? > < s : c u s t o m D a t a   x m l n s = " h t t p : / / w w w . w p s . c n / o f f i c e D o c u m e n t / 2 0 1 3 / w p s C u s t o m D a t a "   x m l n s : s = " h t t p : / / w w w . w p s . c n / o f f i c e D o c u m e n t / 2 0 1 3 / w p s C u s t o m D a t a " > < e x t o b j s > < e x t o b j   n a m e = " C 9 F 7 5 4 D E - 2 C A D - 4 4 b 6 - B 7 0 8 - 4 6 9 D E B 6 4 0 7 E B - 1 " > < e x t o b j d a t a   t y p e = " C 9 F 7 5 4 D E - 2 C A D - 4 4 b 6 - B 7 0 8 - 4 6 9 D E B 6 4 0 7 E B "   d a t a = " e w o J I k Z p b G V J Z C I g O i A i M z E z N T I y M j A y N T U x I i w K C S J H c m 9 1 c E l k I i A 6 I C I 1 M j I 3 N D I y M D U i L A o J I k l t Y W d l I i A 6 I C J p V k J P U n c w S 0 d n b 0 F B Q U F O U 1 V o R V V n Q U F C c 0 V B Q U F x c k N B W U F B Q U N U N k c y d E F B Q U F B W E 5 T U j B J Q X J z N G M 2 U U F B S U F C S l J F R l V l S n p z M 1 h k M F Z O V W F 4 d U h m V E h v b G x W Q V R 1 a E F n O U I 1 N l U w R k Z h V k l V U m N X Q 3 Z X Q V h G V 3 l v M T R L b 0 l J Z z B V W X F V M E p 1 V T B B b T l R K 2 d R U 0 l I M F N t Y n V I d 0 1 U e G t s S W d v b 2 E z b W V 0 d T F i b W 5 I M z I y W k 9 j N E U z Z W Z O O D J t R F B T e k l p S W l J a U l p S W l J a U l p S W l J a V V J T V o v Z W d F a U l p S W l J a U l p S W l J a U l p S W l m e l d G W U N J a U l p S W l J a U l p S W l J a U l s T G l L Q V F U R V J F U k V S R V J F U k V S R V J H U k V r Y 2 h t S W l J a U l p S W l J a U l p S W l J a U p R N E N z R k V S R V J F U k V S R V J F U k V S R V N r e E Z F S U p p S W l J a U l p S W l J a U l p S W l J a V d P U W p B U k V S R V J F U k V S R V J F U k V S R X B j U l N D a V l p S W l J a U l p S W l J a U l p S V N J b W p F R X h F U k V S R V J F U k V S R V J F U k V S S 0 h J V m d J a U l p S W l J a U l p S W l J a U l p V X V J b 0 J C T V J F U k V S R V J F U k V S R V J F W k V T U n l H W W l J a U l p S W l J a U l p S W l J a U l s R G d L d 1 V S R V J F U k V S R V J F U k V S R V J L V E V V U W d t S W l J a U l p S W l J a U l p S W l J a U p Z N U N N Q k V S R V J F U k V S R V J F U k V S R V N s e E Z J S 0 p p S W l J a U l p S W l J a U l p S W h J a W F N U V R F U k V S R V J F U k V S R V J F U k V S R W 9 j a F d B a U l p S W l J a U l p S W l J a U l p S l M 0 a W d F R X h F U k V S R V J F U k V S R V J F U m t S S k h J W m l J a U l p S W l J a U l p S W l J a U l p V U 9 B c k J S R V J F U k V S R V J F U k V S R V J F c E 1 S U k N D W W l J a U l p S W l J a U l p S W l J a U l s a m t J d 0 V S R V J F U k V S R V J F U k V S R V J L W E V V Z 2 9 t S W l J a U l p S W l J a U l p S W l F a U p v e E J N U k V S R V J F U k V S R V J F U k V S R V N o e U Z Z Q 0 l p S W l J a U l p S W l J a U l p S W x M a U t B U V R F U k V S R V J F U k V S R V J F U k d S R W t j a G 1 J a U l p S W l J a U l p S W l J a U l p S l E 0 Q 3 N G R V J F U k V S R V J F U k V S R V J F U 2 t 4 R k V J S m l J a U l p S W l J a U l p S W l J a U l p V 0 9 R a k F S R V J F U k V S R V J F U k V S R V J F c G N S U 0 N p W W l J a U l p S W l J a U l p S W l J U 0 l t a k V F e E V S R V J F U k V S R V J F U k V S R V J L S E l W Z 0 l p S W l J a U l p S W l J a U l p S W l V d U l v Q k J N U k V S R V J F U k V S R V J F U k V a R V N S e U d Z a U l p S W l J a U l p S W l J a U l p S W x E Z 0 t 3 V V J F U k V S R V J F U k V S R V J F U k t U R V V R Z 2 1 J a U l p S W l J a U l p S W l J a U l p S l k 1 Q 0 1 C R V J F U k V S R V J F U k V S R V J F U 2 x 4 R k l L S m l J a U l p S W l J a U l p S W l J a E l p Y U 1 R V E V S R V J F U k V S R V J F U k V S R V J F b 2 N o V 0 F p S W l J a U l p S W l J a U l p S W l K U z R p Z 0 V F e E V S R V J F U k V S R V J F U k V S a 1 J K S E l a a U l p S W l J a U l p S W l J a U l p S W l V T 0 F y Q l J F U k V S R V J F U k V S R V J F U k V w T V J S Q 0 N Z a U l p S W l J a U l p S W l J a U l p S W x q a 0 l 3 R V J F U k V S R V J F U k V S R V J F U k t Y R V V n b 2 1 J a U l p S W l J a U l p S W l J a U V p S m 9 4 Q k 1 S R V J F U k V S R V J F U k V S R V J F U 2 h 5 R l l D S W l J a U l p S W l J a U l p S W l J b E x p S 0 F R V E V S R V J F U k V S R V J F U k V S R 1 J F a 2 N o b U l p S W l J a U l p S W l J a U l p S W l K U T R D c 0 Z F U k V S R V J F U k V S R V J F U k V T a 3 h I S D h w e G N n S W l J a U l p T H l k M W 0 x W m h l W E x x W G c 2 K 3 R G a D d i M T d N N m Z P U n Z I N X E y S E F H a m J P b 3 d B Z i s r Y n Z V U U E w d E l 5 U 0 U v U E J z R G Y z d 3 V q T W U v d k Z j M W 1 N d 2 F E b 2 R o e l p t W m 0 0 K 3 J x Y k h N c 0 4 5 Z U V n M F B l M 0 J k a U x 4 R z V Z U j h B W V h X c l V M M X F 1 U n R a d n Z 6 R j R 1 S 1 M y S F B n Q k U w Y j F z R F Q w O D N 1 Z k d K a U t x d l g 3 Y U Z G O D F v R U J m c j h B e X N V R V J F U k V m b H Z V Q W d t S W l J a U l p S W w x b 3 c 1 N n p o e T l C e l Z x N V h M T n d R N 0 h I M k 9 i O G N 2 Q X F C R z l R c E Z D c 0 h t T G R 6 R T V t M k h i b W c 5 Z F V N c j B h O T N X N 3 Z q V T Z h d l p 1 Y m N k U U J N b S 9 B S 1 p Z S j h y Z W U r L 1 d F a E V Z c z M 0 K 1 h s e m 1 z d j l L S l J n K 3 J Y d l l m S l p H T D I v U F Z N b W I 2 Y W o 5 N G J S T z J h d 2 R a e k M 1 W n M 0 Z W N a c T J u W l B K V E h C b l h s N U 9 r N D Y v d C 8 2 d E U 3 R l l J V l E y W m 1 O c S s r T T V I M n J j U G 9 j V m N M b S t O b X M 3 b F l j e m s 3 T z l t R W s v c 1 B u Z U t E V W I 4 e T l x d G 5 x S l p Q Q 0 h Z a E 5 w S F J Z e U 1 v V j g 3 Z k x n V E x 5 T W p D M W R Y W k x q Z z l k U G d N M j N k R k Y y d G R B T T V P R H Z U c 0 V W N 3 M 2 M F J F U k V S R S 9 n M F V n b 2 1 J a U l p S X l D M G x P V G 1 O a E l z c E F N V E h K M W 1 Q b j c 5 d 0 V V O F B W d 0 F x b E E v Z 3 h N b F l w d n k 2 a W l j Z n V a T 3 l a Z n l z N D Q 2 Z E 9 H K 3 R I a X N 1 W j J l b l l v M V B T O H R r O G Z J b 2 N u S n l B Y W d U V 2 9 u Y 1 h G T y t Z N D F H Q X d h R G d k M T d q L 1 A 5 K 0 1 V Q W p Q a D R P d U 8 r Z m h w d m J 3 O E F m b C s 3 b S 9 p R V p E W n V Q c 0 N 6 V D l 4 M V E r O U J M T k x U c 3 p D W n p J d 2 V H O E h t c U V P O D l r S n Z T c F h 5 W V B D V F g z S W h M c k Z Z Y z c w N X J D O G Q y d G l I d E R k a X h L a G Z 1 S G d 4 a G R H Z l B Z R 1 R V O T Z Q L 0 h 2 M 2 4 y R D h w S 1 h G b n M v R H c x V W h t S W l J a U l q O F p 5 a 0 V F e E V S R V J H U l c 4 c V N G V k d N L 1 h H S j N m R 1 A v e m Z M K 3 Z I W G 5 6 M 0 J K L y t i e W R s e k N V V H R P T X J V O F M v a D Y r T m x k N D N C W U t D d 1 R v V m 1 N O F d 1 R E x w c T d z S k 5 a R 1 J r Q V h E e F l n c D M 5 a H h l N E 5 o a E w v U 2 l h O G V H M U E r c l N v Y z I 5 V m k x Z G h k e D h V b D h O b m 9 P N z c 4 N W t O a T R K U G J z T 3 d G Q X d z V m t 1 d m Q r e n l a U U c v Z l R V b j Z j d X N M N k 9 z R G Z t M G x q W D d 5 a G R k O E s v U H k 4 K 0 9 M a n g v a i t 4 O F h N b W I r Q k l j K 0 9 a d m h y L 1 F F S U R D a E Z s d z R O Q 3 A z a m J N e E Z W c S 9 i W G F U N 1 J l M D h 3 a n N q c H d G Z 0 1 s b W V w M 2 R H V H J W V 2 t E M D B z Q 0 5 l S H U 1 c z N u c U l 3 U T k y c 1 F u Q X J q V n F 4 T U 9 F W G x N Z G V E M n Z E Z i t K N H l j d k Z H b X N p S W l J a U 1 p L 2 t V S X d F U k V S R V J F c G N W N T l a e U p K e V d t Y 0 9 o M E h 3 S 2 5 U Y 1 R 6 e C 9 E Z m M z N 0 1 O R G t Z a l R r N E 9 n Q 1 Z N d U J v R U 9 U b z Z X Q U 9 0 Y j h a R 2 N Q W m N B Z 0 F E K z d i U E 5 3 Q U R l T 1 c 1 b m 5 U d D F Q Q z Z h O W 0 0 N V N C d n Z U L 1 o 3 d m p s e T d r c 1 d M d 0 Z n S 1 B I e j F t U E w x d T F B M j l Q T i t x R V Z t T H F M N z h Y N D E z b k d U c W t H O X Q y S G l F N U 9 a M k 5 t d z l 3 O F B B W l Z x L 2 R Z e j F 2 T X B u S n p N e T J X O C 9 s e T d u V z E z O D h M L 1 l j S F I x N G V r a D N L Z 2 N I T W U 2 b k p U Z z V X M z d F T G g z b 3 c r Q U h 1 d 0 N R b F p X R G k w d G V C V 0 J h V 2 d Z Z U h w W V d o e H U z S E x R S n d j W l B X a 3 A 2 Z W h i b n p s d W V 2 Z W 1 6 M W x E S z I 1 M T J y Z X R T b 1 Z 3 Q W d 3 Z D J B a U E y U H B s W m N 5 U H A y c W t o d 2 V V R E F Q R D E 5 Z U x M Y i t k U k p 6 U 0 V m c j N h R k x o b V o y Y 2 4 z T n h j c k s 5 T k p o U E h q b C 9 B M j l 1 Z D B v R 2 x i T V p l d X p l Z G l J a U l p T W g v a 1 V J d 0 V S R V J F U k V w Y 2 F L U H h Y Q X B N Z F g 2 T 2 l z c m h 5 T k h 6 N U d Z b U V i U E h 1 S F c 5 b T Z y M X U 3 a W c x R y 9 B d k R a Q j Q 5 U X Q z W W x 4 d i s w a E 9 t e j F n T F F x a 1 V v O T E 4 b l V M a l d z Z U 1 4 a k o x b 3 F U Q X J W O W F m N T U 2 O C s 3 c m p j M 0 l 1 T T N w c 2 h O M 3 h T Z E 1 z M V Z n V k t 3 U 1 N u W j B E d 0 l B K z d R Z 0 1 L R 1 U z O W 5 E M E 9 S W X Q z U X F B Z 2 J 5 U 0 5 C O G Z U N T U 2 c k J 2 V F o 2 N W g y S E 0 5 c V Z J c G l H R n Z U d 1 N n Z X J W e T l M b X Z 0 V 1 h O e D J L c z c 3 V n p o d 1 k w Y l Z 6 R E 9 v Z X J z M 0 9 S M 3 J k Q X Q 5 d W I w S z U x W F R 3 O F h I b G 9 Z R 2 Z j W E M y a D E 1 N T l K M 2 p 2 b z U 5 N W Z t Z 1 B 3 b H V F Y 3 V 4 N E R N K y 8 5 Z 0 4 5 N 2 1 2 T m d E N 3 R x R j Z s S E s r O T F O d T Z i O X V T N V Z F M n o r M 1 Z n Q 3 k 0 U W l C a G R T c G J u O X R E a D g 4 d 2 E y N G t y W n F I M H J S U k R a S 1 M w b m o 2 N W U 5 e G M z V m 0 r R 3 Y 5 a X h W Z U p T V 2 4 4 Z m h 6 b y t u Y X F T S E R u d S 8 x V j M x S 1 J F U k V S R V Q r R l J T Q 2 l Z a U l p S W h J a V Z P N 1 Z q R E p L U m t j U G 5 x V 3 p N e H N Y R j J k c V Z H d F B F Y W p n Y V B S T W R a e E Y y T H o 5 Z 1 E 3 R j N P U n J W R 0 h y Y U Z R Z 0 w 4 M 2 Z l O X J U Z l N 4 O D V R d D Q y T 3 Q z a W x J W W x J Y T I 3 W W Z B Y U J h M W R U c m p p M k s w M m N z V l d 3 d G 1 0 Y W s r e D N O O F B Y e H N H d H h 0 M m J k b n J 3 U X p H R G J j c k Z 6 K 3 d h M E N 3 L 0 R 5 Y 2 1 C e k 1 4 c 1 B u N T N F T F B t c m F k W m s 5 d G 9 W S z h h Q U 1 a c m V q b F d L Q j l n U F g 1 V m V u b 1 c 3 d T R 1 a U w z b H Y r O G d N S 0 F V O W V 0 V 0 F T e D d a d 0 Y w N l d o c G c 3 a H E 3 U z V H Z l R H T E F Q O V N W T H h T c l Z X K 1 h B R G h M V U t a T 0 d V N X U v Y 2 U 1 O D J Y K z l L N W Z W N 2 J 4 R m x U M 3 d C Z 1 R l U W U z d j k 0 T 2 1 P L 2 V v W n F W Y 3 R 5 K 2 t 5 Y 3 R a V W x 3 T 2 1 6 O F F D Y 0 9 I V U J O M W R u e H Y 2 N G 1 I T X h D U X d k M H A y e k 1 R b W N q Y k Z V a 2 x X d l d n N V g x K 3 V I b W V Z c k h U R U 5 o Z l g x R k J F U k V S S D V E M U l J S m l J a U l p S W l K Y z U 3 Y n c 0 R T R J b m 5 2 K 0 h J M F h O V X J C R E F G e D g v e H F S c E s z a j h 1 Z E g 1 W G p Q c X k x a z J y K 0 1 U a 2 5 u M m x i S F c r Y 0 p i a E Y 3 M 2 5 y b T V l U 0 Z V V V N w e D N O e G N X T G 5 n U T N K e W N 1 a z U 4 R V B T M G p J Q W 1 E Y m h G Y z d G S l B E R 2 U 1 T n h k W F h t d V N m d j R i U F J 2 M 0 V r K 2 h 6 Z H V 6 Y W h Y K y s y M W 5 a M l p x N E p 2 c T Z F R 0 Z m M 0 V M d l d U M U 5 Y T W 5 Q d U 9 z Q V N z T 1 J u N H B U b F R K e X k z T 1 p Z d T l a a H Z Q M 3 E v W V c r b D F 0 T l p t W T J r N m F 0 S k 9 i O F J l N j Z z e G x Q R E w 3 R E d q W m x a Z V h 3 M 2 Z p R l J D e m V R c j I 2 V l h q M z l Y N T R l M 3 N B N E 9 M a X h M R G 5 l M U c v Y m x X K 0 d E T 1 h w M T c 4 b G h G d k Q 2 U k t w Y k x Y d m Q 5 U D A x Y m 1 1 M 2 Z Z M k F t T G J W N l B H Y m Z B N X Z Y N G I 1 N m x j c V V 5 M T U z Y m R H V y 9 P c U 5 D T U J F U k V S R X B n U l N D a V l p S W l J a k l M Y 1 B C d 2 N H N k g 5 a F Z 1 Y m x t V E N h V D l i W F J h T V R C d 1 R Z U W N E Q V d I a E J j d m 5 6 W i t y R 1 R n O E 4 x U n R y Y X R P V 0 F O U U F E M k w z M 0 J G M D Z O d U Q x R j N 2 a j V P V E k 1 Z H h j b 2 5 Z Y 3 h X d z J z M j d q Z m g 2 N n N p O F V j R z B F a H R G Z 0 l E Z l h S U G Z l N z l u T W Y w K z M 1 a m c 3 T 1 N G L 0 h W Z F h a O F o r O V R S a m Z s a E F 4 S 0 x O N 0 5 n V n p S c 3 Y 5 Y U Z x b G J J O D g 4 c j N S Q i t M b 1 c v U D F q e n l Z R m N j S E l 5 Y 1 B C W E w 2 T E V S O U x t M 0 5 V M G I x N k J M e H d Z R V Z 3 a m d y U k Z U Z U 9 i b H N Z e j l h a W d W e W d j V 2 V M O U h C M 1 d o e j c z a E 5 z Z E 9 u W W x s O U 5 n R n V M a z Y 4 L 3 p R S H Z q N W V O c G R W N z Z j Z j Z I d n h X e X l Q R V V P a m t W L 1 p r V k V S R V J F L 2 l z V W d v b U l p S W l J U 0 l s M z h W S U t u M 3 d 4 a 3 p Z d D Y 3 Q m t 6 Z 2 p y O G R Y c m R 2 U H Q r S V V r S k t R Q W N F Z V h 4 a n c 5 c E h 1 a E x l V H l r M 1 Z s L 3 k 0 Q U o r Z W l o M D R y M X V 5 e W V m M 3 B W N 0 5 4 Y 1 h h a 2 J l d T Z B S H o 3 d 3 l M T V Y 2 c D F I b m 1 3 Q z Z k T 3 h 4 R 2 Z r R X p q a H R X d H h 3 R 0 1 E Z 1 Z Y b i 9 Y d j A 0 Y T c 3 b X h h N U R W Z D V l N m 1 m Y 0 V L N H V I a H l y R G 5 l O U c w V V E y K 0 d E T 1 B D N 0 d K M 0 Z h a k F u M 3 V D O G Z I M j V Q R 0 R h d G J 4 N m F s W m J K a l Z 6 U W Q y b 1 J a a j l X O H J T S m p 2 b m l L e V B W N 0 N 3 e k E w a k 1 6 V 1 J 1 N W x 5 Y U 5 x b E 8 y a k o v M S t L S m w y e G d 6 Y m d H M W F 3 Y n o 1 a X Q 5 S 1 Z Y S z Q 0 Y m Z o K 2 x L b E 9 x b 0 V F e E V S R V J F U 2 l D R l l D S W l J a U l p V X V L T U h o d k J 3 V U 9 u a V Q 1 M k h v Q 0 V o Q l N X c m R 4 Q i 9 i c F Z B V G g 1 N m d K a n h p M G t h d W R S N n p V R 2 c 0 R k 5 X d z Z 5 Y W N 0 Q m 0 3 a z Z 0 c X Z Q a z Q v Z V d l Z z l N e k t 5 c l I r N 3 V S W X R C S X M 1 Z j V H T m 1 3 L 1 l I R E 9 a V E l 6 O D l G Y 3 d R T U 4 2 V l Z t M H p M T G 5 W K z J h d 1 p 3 N U Y 4 O T d I M D N E e j l l T E t U K z h a R n Z C a G d H a j B j R E R B e n V U b H A 3 S m p O L 1 d X Y z k 1 Z T N 2 Z z d l M U I v N G R I a 1 o x e m 1 h S j R k R k J Y Y n U v Y 3 F F a G p i M l h 0 V 2 9 m U n Z F b E 5 Y R j J k T 1 h q b 0 5 H Z l B K b k Q y Y k F M N 0 R w e T B q b 2 x M U 0 F a Z 3 c r W U R 4 T V V u M m M y e G J P V U 8 2 M T V p c 1 h G S j d M N n k v O W N M c i 8 0 Q X d J U X h 6 M U V w S k l n e l o r U D Q 2 c n N J d G w 5 N W J 2 Y 2 V P R W 4 v U n o 3 T m Q x M n p w N z V S c E R E W G x H d D V o c H l 1 R T Z L S 2 l J a U l p U H h Y S 1 F R V E V S R V J F W k Y v a G Z N W E x o R j l Q S W J v W X p I c z N I U E 1 l c n h W O D F C N j N 0 T 3 F X S E 1 0 W G J I Z G J t O H N E d z g z W W k 1 Y 1 p Q a U g w N G p j c 0 0 v d U d y U F p 6 S 1 h F V k x 2 a m F l b V p S Y n B u Y 2 t w Z V M w T l B E O W N p W F R O c D J n c H l j M D A y e H d J R F N o R V h u O F R P U G N l S l B o W m p m U j l E Q n Q 5 Q l F r S X l K c E 9 a K 0 l S a z V p N 2 N o S T k z W G d z O E J 3 Y 2 p C b 0 9 C Z 2 Z l M 0 p 5 N H V 5 U 1 l F d S t w a V l n b z V P Y m x G V 2 x 0 b V p u Y m h n N j V q M H J R V j d O c D c v R S 9 O Y 2 J Q V X E x T 1 p R U U 0 2 R l Q 0 d 0 g y Y X o y U m 8 y S F R 4 O G h z b l R W e F U 0 Z H V P V 2 c y e j h R O G d L M E t C Z V Z a b z F y c 0 d 3 Z D M 3 a 2 F I U 0 0 5 W G p i O E x y Y z J h V X h I d T Z 1 a l A 0 K 2 d 2 b U x O a E 5 V M m d k U F R 6 Z k t s Z l d q V T l 0 N k J k N n J x S l Z k V 1 Z t V 0 N z W W J x W D R V R V J F U k V m b T N V d 2 d t S W l J a U l p T C 9 t T l M w V E p h d T N N N 1 M 1 V k Z F S D Q r e E 9 S Y 1 U 2 R U 5 R a 0 E 5 V n E 1 U X I 5 c n p l W H U 0 M k l W a V Z T b V h v M V N P Y 1 V W L 0 9 z a G x u T k J v d 2 1 j e l V 2 S z B p a n o z V U 5 k K z U v S D I 5 a W 5 U U H V J U z h D a C 9 m S W x 3 V G M v N G l L M V p i V 2 l G N m V M a V N s b V l K M j U 1 L z Z o N D J i a j F J N 3 g 2 d G V H V G 8 x d 0 M w Y k Y 2 T E 9 x R W h t T T F t U X F h W D V 1 U 3 B X S 2 J Q W E 1 P Q T N 1 M n M 4 e m t V b z V L b l N x V X k 5 T 2 5 a M n U 3 N H l a T V h t R D V y Y l p I b n V S N V B U e m V i Z G 8 z L 1 p t V 0 M v Q W 9 m V k l E c E 0 5 Z X d a L z h K b m 4 z a W J u c m M x W U l l Z D d X d 0 9 Y L y t 3 a V d l Z U g 0 T U t T b n B 1 T G 8 2 O C s z L 2 5 p U W t P T W h 1 b n F 5 c 0 h J N G R 2 M E R U e G p V S U N 2 U W h Z d k V X K 3 Z k d X g 5 S 1 Z V Y n c x W W p J N U 9 i b D B 1 N z B K Z m U 0 T l o 5 R G p Y O U M x W T B O N m R H O W h O M D l 4 e F Y r c F V p d m x m Z U 1 0 R l V W R V J F U k U v c T B V Z 2 9 t S W l J a U l 5 R D l p N m N y d G p C b T d n T F Q w V E R 6 Y 1 h Y a X d Y d 2 Z x a F Z X b F R H a 2 Z 5 Z 1 Q 1 L 3 F t N T c r e m F t R m 8 x S 2 p E d X B 5 V W N q W T d C d 2 R G S W k 2 Y T M 0 Z X p z U k h a M k R s V X F s K 0 h w S W Q x N T V h M G Z B V E 5 C Z 1 Q 2 V T h u S z N t O G Z E d z Q z U 2 d h V 0 t k T S 8 5 Q j A 5 W l B 5 N W J o U F U 3 T 1 R s Y X E 0 a m F 0 c X J E b 2 1 Y Y k F L Z 1 V F a 1 Q 5 c 0 N x O C 9 P W U V z c S 9 z T T F h d m R t V l d y Z D F G V 2 1 v b V F Z R S t u R H d W U z N K e U 9 y U G 5 y N 2 Z P N T F D T V B a M z g v T H p v M 0 w 2 Q j N m R 2 9 u V W Y r c 2 h D c z V 6 M n R p b D N C O T E r M E 5 l b 0 l 1 L 2 N k e j N k U H R v e U 1 M T j c 1 W U N y V n F w U m x 4 N j V v Z 2 l z R z h 2 Y k l x W X o 1 L 0 V t O C 9 2 Q z h 1 Y m c 0 T V d Q e X E v a j Z l T E V t Y 2 c 4 U m k 3 Y 0 E 0 T 1 B q U 1 h E R j B q e j d 4 T j N V Q 1 E x a C 9 z S k 5 B R F J 1 V U 0 y d W l 2 Q 3 E 0 Z 1 N p Q j Q r Y 0 F h Q m N P Z j h p W H l N a U l p S W k 4 b C t o R U V 4 R V J F U k V S R z Z x M U x S T X Z o M j N n S 1 V y d H h N V T Z N U F F J Z D F w M V N L M H l D M E V p M k p n M y 9 Z Q U d D W X R 0 U j d 6 O X Z i Z 3 J q d W F F d U R 2 U m M 5 N 3 d q b D I v T H c x U k Z n V H V Z Y z F r W H Z z N X V u Y 2 9 R R 3 Z 2 Z G k 3 M F B 0 d G p U c k N v Y 0 5 u c k s 4 b l R G b E 9 V b k k 2 O T k z Z H N z Q n J B d n k 5 O G Z i M m 9 F T 2 J N S n d j Y l g 4 M G k w O U k 1 c 0 N o M D l i W D M w M V l s T z h j c 1 h G N T F X Z U 9 4 U W c r d H U 4 O F N y Z G U 3 O W 9 k T H l o V W t m e G x a b W F 6 N y t C S l F v S k x F e F R v W T N N d U l 5 T 0 w x O S t k a E 5 G b z R N S C t I Z G l 4 S z V y d V h a d X k v U G N k d l B M V 2 o z d z Z j c k J k R U 9 i c l k x O U J l S C 9 Q T n Z U c j F R Y W o w Z k w x U F g w M k h v Q k J q M z l S N E x x b W p u K 1 p z b V V L c j I 3 T H p U V 3 h m T l V P Q U d i T 2 l T V F E z N X Z L b G N v V W V w M k l p S W l J e U g r R l F q Q V J F U k V S R W J s c F V 0 T X l l Z k c x S D R n K 0 h z T 0 Q v V H J j O E Q 1 T U 4 r c X B 4 N 3 B a U H o 1 e C t r S y s r e U N a V E d a c k J a Y X Z q N m Z k K 1 R z N k 5 h S k 9 h Q W d B Z F d x R m N Q R H d H V D c 4 L 0 Z l Y k 1 h b X B H Z n c w Y l F X e j V x M m 5 m Z X U 2 U F B 2 a z N i a T d 1 e E J V M m p Z b 3 F W b T l Q U D E 3 d D J Q b W 5 F a W I 0 e F h L Q j F D d G F s b W I v Y U c 4 d k 5 6 e D k v U E N 4 O X N E Q n d j a l V U d V A 0 d V R r W U 4 z a n k 4 a 3 A 3 O G U 3 e k t 5 O C 9 i e E 0 r Y l F r T k p u T W Y z c l B M N E d k d T Q r U m 0 y d W l X Y U 1 h T n N j d l h V c m g 3 W k Z U T 1 I 5 N 2 l U S C 9 l N H F F Z U V 2 T F F Z T U I z b m k 1 T D A r O U 9 J W V h Y e C 9 Q a U x j Z k t M V H E 4 W T l W W G U x Y m g x R T V 4 T D Z k S X N D R 0 x R Z l p 1 U G x B d n E w T m 1 6 U 3 F 3 V 3 V s U E t o W V B z Q j Z i T U x r c F p 3 N U c w K 2 x r Q 0 I y N 0 l w b X l M T 2 p 1 Y j F 6 W X g 0 Z T B B a y 9 Q e T h H O W 0 x S F N t c U c z V n d p S W l J a U l 2 O F Z D c 0 Z F U k V S R V J P U 2 1 H Z l h G T E t L U H g 5 Q 2 x Z N E 9 i S G 9 E O V V l Z j J E Z k p 0 Q 2 J o a D B 3 S G V I a m t G Z 0 1 B Q S s x Y U l O V y t y U 0 0 z Y k t w S 1 d s c 0 d N T 1 p I O E 1 t c 3 R s e T l i Z 2 l n S E J 5 T n R 3 K 3 V 5 Z X Q w Z V R D W V R x Y W t a U k N 6 Z W d y Z T N C N F A 2 Z G F C M m 1 4 Q 2 J 1 W V l P N l l h L 2 Y v N z d o d z B k M H A y M D F F e k t s L 0 9 u V E p B d n p z N U 8 x b k 1 t a z V r T m 1 3 O X c 0 T 0 F w Z n B s d G F W O T R O Z E E 3 Y 3 p h T z E 5 K 2 R a Q j I 3 W l B r M n F s W X F R N 2 Z i b X p E O H R m N 2 t t b 3 E y V D F m V n l x b 0 l L c 3 l t Y l l j Q W F O Y T B w d l h Z d 1 V P b k d m N 2 h O R E l 5 c y 9 s c z V D T U V C Z n B Z U X p D Q T B v R 2 x H U E h t Q T d 6 O D F n U 2 V l S D R N d z U 3 c l N j d m 1 0 W X A 4 e j l C Y X d Z V F d D c z c z W F B T S j g 3 a T Z P d V B 1 N 2 1 K M 0 x y a G l h W U l y b G d Z c 0 Z X e G p 4 a T F n M G J K d F Z L M V N s c T l I U G M 3 c H M v R 0 0 v a j Z D U l V 1 M 3 N t c k 5 M d n I z Y V V l Z m U x d m o 1 R l Q w T n B z a U l p S W l J d j g y Q 3 N G R V J F U k V S T 1 N t b U Q x d l B l c z M 3 Y W R M e H d h O C t r T G h M U W I v Q 2 p m U z N t L 1 B 2 d V B X a i 8 v W V V p N H R M W k 9 k d T Q r e G Z 0 T i s x c X p m Y T F k T j l k S X o 5 O U c x V T B N R z l t M 0 h k e E 1 X c 1 R Y c U N B R E p 5 V 2 1 N S G h 2 Q m 5 B V W J l Z X l o M n d s d k V R c E F o Z k t C Q m E 0 a n J I Y m x B c z h a a l F h Y U 5 i N k 5 h V E 4 r d H g 0 c l Y 4 Y V h w S 1 E w b m 4 1 N U x D a 3 A 2 Z G J q T 1 R t N W Z Q b n R Q S D Z l d V p y R 0 R h c F R v W H d n S H U 0 d U d J M E d B T X h t U z d X W T J X V E N a R E t U b T V 0 T H J z b k V x Z E 9 4 d U x r N m M r O T F X a n J l e W t 3 b U 0 1 R W I 5 K 0 h o N F V i Z D B F c m s 1 T 1 F 5 W m Z w S 3 B z O W F p N m V u R z U 5 L y t D a l Z x N W J M O T l w Y U 5 T c 3 l h d V J n W G g v K 0 U y K 1 B u R U o 0 a T F E Z W Z L V 3 Z O Z W k 4 R 3 F v V z E 1 R 2 o 1 d 2 d x W F h C b F d X N n V p U l d y Z C 9 M V D F P W E V 4 a V Z S d T F Z S U k 5 N G F p S 3 V y T T l X c m x 1 U H J U e D l u K 2 U 4 N 0 d E Z H h D V D l P W H N i U 0 Z W R T g 4 L 2 p k T k d s V S 9 Z Y l d J e U l p S W l M e V Q x T U l K a U l p S W l J a W Y 3 d l V 0 R X d t V F Z 0 S m x V c G x i a 2 9 B O X V 2 c 2 R h U 2 1 a W E R x Z E J 3 Q X p v N z J Q L 2 9 r S m F V e G Z 2 S X l Q T n h j Y 1 h k M 3 h 0 W F Z p W E 1 4 R j F t O F B N b z Y 1 d G 9 R W S 9 y T U 5 V e V l 2 Q X h 6 U H U w R i 9 m M j l H U F p j T H h v M 3 R J U U Z J Y 0 Z C Z l B 6 Z X c y e l p k c G h 2 e G t W d z l s d 0 N B R 2 Z P e H Z Q Z V J 6 O H o v c H R u Q 0 F u T 3 Y 2 V m R R W j U 2 O F Z z T U J n U H V i c F l B N j h U S k M 4 U W 5 X Q 3 F N S 2 x Z S X h N U E R E U U E v W D A 5 U 1 V 0 T H g 5 Z l h r c 1 V H M z g 4 T 2 t K V n k 2 b E V w c 1 h C S 0 x s b T B y M W o y N 2 R M U 3 Z s Q k 9 M d m Z 0 U G N P b F N L d T F i a C t I Z 1 l D V D Y y R m x t e l Z 0 U F N I Q n A z b n R q Q U 9 Y T C t W L z M r d G 8 x Z 3 h u e i t a T z g 5 L 0 Y w Z k h 3 O G N Y W j J Z c 1 p 2 Y T N F d 0 d s b T V k a m N B W G w 3 N T c 1 T z M v O E F w N W k v Z W p L d X J N M j R 1 V G p n N 0 9 4 R j k 0 a n o 3 R H B 5 a z V 6 M 2 h k d V B q N D V O W n V t b z d D e F p 2 S m p Z d U N S Y 1 h K e D R l M k p s K 3 Z k d m F 0 V n Z z M 0 w 0 Q k x a d l c 1 T H N K a T F t O G J C d X Z E W j l J Z U 1 2 Y V B Q V l l O N 3 Q 5 e j B S R V J F U k U v d T B V Z 2 9 t S W l J a U l 5 T j l 1 O X R 4 S T B 0 S X p H Z n I 0 W F R m b G Z w d T J I R 1 Q z T l J W Z E Z T b 0 U y S T N 4 O W 5 Z b m N 1 T S t r c F B U N 2 M 0 Q m h M Y 0 l K Y 0 R m M i 9 x N j k 3 M 2 h i T n A 2 a 0 w z N 1 Q x c V B C Z m g 3 M D Z O N 0 M r N i t z N m s x a E x w V z A 4 W T F t R k R 2 T 2 F i U F d z d l B N M W F U a z N P W k I v c D F L S F l B Q n V E c D d r c l V 6 c V A 1 b m 5 0 N F l G N X J 5 V z V k b X p C d H h t b y s v K 0 J S U W 9 K T D A 3 c G x i U 0 l X Y j J I d C t q M U V I e j l Q V H M 3 b E l 0 K 3 p a Z E 9 p d C t t N z F h e m R z Q S t B R n M w c 3 J S Q n J W Q y 9 Q L 3 o 1 O G x F b 2 h R Z m 5 1 T l p l Z m l o V U N H Z l A 1 a z l h c X Z P V 3 J k b k x z e E h r Q W 1 q Z X R X V 0 J W b D d l M 0 d 5 d F g 3 O E p r e X F 0 M G R I R n h v a z E 0 S F I 0 Y T B O R m 0 3 T F F a c S 9 s e D h q T E E w a k x 6 d n J 0 Y j B 2 Z S t O Z 1 F F Z U Z N U U R 3 O D N Y b j c y U H R x M 3 J z d m 5 Y O D h o Y 3 N N K 3 F s Y 3 R 4 O E M r N 1 l 2 M H Z r U k V S R V J F L 2 k w V W d v b U l p S W l J e U 4 5 d T l y d 0 5 C Q V g 2 V U w 5 d X d T M y s v a 3 B W c T V h M W h t Q V Z 5 Z 2 Z R d j N k Y n V 6 R U d n N E h x V m N z U n R j T V N M Q m 1 O U n B 5 Y 0 h Q R H g 5 c U J 0 Z U I w Z U d 0 a l p a c n l q b 3 d Q d n Z O c W Z r W i 8 r U X M w Y U Z X a m N z Q n I x N j F h M X E 2 V D V J e W N u U n g 3 c z E 0 R k 8 3 Z W 9 4 Z D h G b U J 2 U n B k M F B 2 c V d h T k N 1 e l l m U X l 6 M l l 6 U m F N R E Z 4 W W x L d 1 V I M H V U Z W M x c T N x V 0 1 k M T d k a V E r b l d y R U J K c z J m L 0 o z Z D J G d m o x Y j A 3 Z G 5 h O H h t T X l r c E d X U m 5 Y e W J u O G 1 W e W M w M l l 6 Z V l y L z h 1 N 2 w 5 R m 9 3 R 0 N B T W t G K 2 Y x e U d Y T k c y V l I y U 0 V 0 T m 8 y c W l H O V Z q T j J 5 b 1 d l e D R Y b D d 5 O T N q N F l Q b 2 p N e k N 4 Y 1 h W M G 9 I V 2 k v S D k x V k Z j b 0 h z b n o r U 0 F C T U p o T z V 1 Z V l D O S s 2 N m 8 x T W o 5 d X c 3 V H B 1 V 2 R X a l h P a X p m L 2 N J S z B x a E J k U 1 o 4 K 3 h 6 e k Z t M m 1 6 N z M y R l d Z a U l p S W l J d j k y Q m 5 O R 1 d 0 R j J S U l l S R V J F U k V i a 0 J r W n Y y T T N 6 a 1 Z K N T Z y Q n M 5 N z J s M V U r N l p u S n h P Y W x v R 2 5 o N X V l S H U 3 M z V S N 2 l v a U l p S W l J e U w r T E t z R k V S R V J F U k 9 S d n R Y N m p w V z F j M T A 2 T m J 0 b z l 2 Y j N k R l g 2 S m l J a U l p S W p j N H E 3 Z n Q w T k V S R V J F U k 9 S U G l q N T J u c G J O Y X V I c D R m c F B M M F Z F U k V S R V J F U n V J U X J C U k V S R V J F V G t i e F Y 5 U E l a c V Z j c i s w O H N R R V J F U k V S R 1 J X N H h D T U J F U k V S R V I r Z H N j U F J Z R F F K a 2 d 2 M z k 0 S l N J a U l p S W l J b k t y V V F n b U l p S W l J a U o v b S 9 P e G x 3 Q U l D d k w 5 a D F j a U l p S W l J a U l p d H h x R l l D S W l J a U l p O H J l S m p q N E h R U D I 2 b G Y v a G x Z a U l p S W l J a U 1 p d F J p R 1 l p S W l J a U l p S W l J a U l p S W l J b E R n S 3 d V U k V S R V J F U k V S R V J F U k V S S 1 R F V V F n b U l p S W l J a U l p S W l J a U l p S W l K W T V D T U J F U k V S R V J F U k V S R V J F U k V T b H h G S U t K a U l p S W l J a U l p S W l J a U l o S W l h T V F U R V J F U k V S R V J F U k V S R V J F U k V v Y 2 h X Q W l J a U l p S W l J a U l p S W l J a U p T N G l n R U V 4 R V J F U k V S R V J F U k V S R V J r U k p I S V p p S W l J a U l p S W l J a U l p S W l J a V V P Q X J C U k V S R V J F U k V S R V J F U k V S R X B N U l J D Q 1 l p S W l J a U l p S W l J a U l p S W l J b G p r S X d F U k V S R V J I N T I 5 U U x x d 3 J B e m o z S C 8 r R 1 Z p S W l J a U l p S X l L M U d J W m l J a U l p S W l J a U l p S W l J a U l p V U 9 B c k J S R V J F U k V S R V J F U k V S R V J F c E 1 S U k N D W W l J a U l p S W 4 r Y m F s W E t B a E I 5 N 0 5 3 L 3 Z C S V J F U k V S R V J H N T F T Z 0 V F e E V S R V J H U n Y 0 M m 5 o e X N B c W F r W i 8 v Q k t S R V J F U k V S R T V G Y W p F R X h F U k V S R V J F U k V S R V J F U k V S S 0 h J V m d J a U l p S W l M e X Q 2 c F N x U X h I a j h Y O D A 4 c 1 F F U k V S R V J H U l c 0 e E N N Q k V S R V J F U i t W d D V l c n F T b X F a M m l D S W l J a U l p S W 5 K e k t R U V R F U k V S R V J F U k V S R V J F U k d S R W t j a G 1 J a U l p S W l J L 0 s z c T E 2 M 0 M 3 c j B u L 3 V s b G l J a U l p S W l J e U M x R 0 l a a U l p S W l J a U l p S W l J a U l p S W l V T 0 F y Q l J F U k V S T 1 J m e V d 3 M m s 1 V 1 Y 4 N 2 Z O S D d G N E N 4 c z N I L 2 p i N W k r c W 5 K e G N M b D V N N G Z M b D N B T E h I R H A 4 a H R S V T d h b j F a K 1 R r N U h M a T V B V z d y M 2 x H U m h i Z m o x L 0 1 t S E V M b U Q 1 c j d W O T J 2 O G d O K z V q N n k r O U 0 v Z V g z S W o z S G F X a 1 p 4 T V V s R V J l W G h N b G t z a m x u T n B 0 d m F B M l p t Z G w y e D N K e m J l Z S t F S H V K M l h N a m 1 U M D N r a V B S N T I 3 b 1 B u S j l P V G 0 1 N U 9 S Y 0 x 0 W T F j W E Z K c k Z x N 3 E 4 R H Y r O F R F V k 9 a R 2 J P U k N Y T 0 p m c 1 V T N U N U S X p z L 2 5 x d S 9 u c 0 8 z R H l o c T d Q e n M 0 a D V 2 e k Z B c z h m U E h T Y X V S R W J 5 Y 2 t w K 0 w 4 b E l p S W l J c m N p e D M 5 N k F T S W l J a U p 5 N j F x e V B J c n h r N V l 5 Y S t v Y m R 1 Y z J i e j N F K z U 5 T T U 5 V V h l d E U y d k c 2 U j V w d n g y M X A y N 0 R y R 0 I 4 T U h Z V F F h Y k 0 2 O V B Y S U t U U n B V N S s 1 d X p R S D R j Y 2 9 5 N m 9 T R z B L S l p y V U x u a l l 0 T F l 1 d j J 3 M F Z h d z d V Y 0 h C M 2 8 y c k d o M 2 Z F Z H U 2 S 3 B I M V l G Z z h I Q W p 0 M 1 J 2 R D c 4 S j c 3 O F p B a D F h M W N p S n l l W D M 5 Z n V w b F A 3 K 2 h p T k J 1 T G p r M 2 5 x e F c r N X U x d H p u b n Z 5 N 2 1 L d j R k K 2 d h d F Z 5 Q U J 3 O U Z r T z F L b V g v O X Z 2 b D V G e m 0 y L 0 d M U 0 V 4 S z V k S 2 x W T 0 l U a 3 J r U W V 3 b V R 5 U k l t e l p 6 O E 9 u N S t Y Z 0 N N L 2 o 2 Q 3 B T d T N B L 0 R K K 3 c v L 1 p X d F l 1 W F l Y Y X l Q M 0 F 0 Q 2 p l M 0 5 j W E p 5 d U 8 z N 0 s 5 T l h N b k x z T 2 d H a 1 R Y c U Z N a 0 s v M T N M Y y 9 M Q 1 J p O F d h O H Z O e D U 3 W V Z l T k d w U S 9 i c H p t V X d t W n M 5 Z n o 1 V H B x L 2 5 v d l V I V X J o b H N Q Y m R n e V J a K 2 5 y R 2 F s c z F E Z V d 4 U V Y w N m V q d V B i O F l z Q W V P c l J P N m w r N V d z b F J U T n Y 0 U 1 p 5 c 2 k v V D Y 5 N 3 d B c 2 U 4 O U 1 a N H p w e U w 1 N 2 R w Y j N M e T F B V y s v a T Z D W j U r O G 0 1 R G c w Z 1 Z l c y 8 v U U t U N F k 5 U 3 R q d j N x R 2 F w N X V k d W N 2 e E N Z e W V t d 0 U 1 Y 3 I 1 R X h U b 1 k z T X V J e U 1 M V j F k b k R B Y m J m d 0 1 Q S F Q 3 R D l s M 1 J 4 W H l I N E 9 6 a 1 F N O G V C Y j g v S 1 p v b E s 2 S 1 l 2 M 0 F U c F F O S 1 V i d F d T T E d 2 a j l w e G x M Z E d U R 0 h p Z D g 4 V F h O S C s y Z G 0 4 N 1 J D V H A 2 K 2 l V L 3 Y 2 T 0 R u W l B 6 T W l J a U x k a k x B e E F B Q W d B R W x F U V Z R a X R 5 c U Z Z Q 0 l p S W l M e W o 4 b k 1 6 T 1 p T W W 1 x K z U r W X M y Q W h Z O X B N c X F x e X N 5 M n l K T 3 N 6 U E 0 x Y 3 p z R z k 3 N i 9 I R F I 4 N n l Z Z E 1 C Y X R X b 2 V F U H J Q S D d x Q X A r U G 5 s U H M 2 M X h k b m U x Q 3 N I M E h U d k x 5 b X h N W S 9 H Q V h C d l J w W j N m T n Q r T V h N b i 9 o S n Z 6 O V B X b F V 2 e m 9 I R H A w Q 2 9 F a 2 h 3 Y 2 U v b W F l S D V S Z X l x V 2 1 a T i t W K 1 R r N k 9 y R j Y z b S t U a z l I e l A 3 O W w v Z 3 J i a G R m b G w 5 b H B y Q U F Z d y 9 N T n A r W T R m O H Z E d D N O T 3 R P U 2 R Q W G V E e D U 3 N H A 4 T D d O R 3 Q v R 2 U y O E 9 C T E F H Y m d B T 0 R q Z m V n Q 0 1 0 T F p Q R n k 2 T 3 M x U j E x U W l 2 W l Z Y T m R a V F F h T U J n T T d O N T d u T y 9 I T H d a Z 3 h N Z l R H Z m Y x M D N o N 2 V 3 R H c r O X J k e E N j a 3 M z S H p B W j U 5 N H E 0 Y l h w Z F l x d X A r W D d 1 Y l B m d E 9 j U F I 0 R E M 4 O W N 4 O U 9 U Z z U y N D F 4 Y 2 5 L e G Z z N X d j R X h m a U V u b m k r V E U 4 U H Z o M m V u U n Y 4 W m V 2 Y T h T b 1 g 3 a D R N W V h S b n o y Q m s x U G V q L 3 g 3 O T U 5 Z y 9 L U 2 x 4 W j d Q d z h O V k l k a W Z a R G F i b V J P e E V U Y z N G K z Y r c y t r T n p i R T U 2 a k N C Q W F W d 2 M z V m g 1 N T V q Z H V m U H g x N E N Z T S 8 r a z d p N U 9 k d W R E d 3 I w b 1 d 3 W n Z 4 d T Z 0 N G l J a U 1 o L 2 1 V S X d F U k V S R W Z u W E 9 Y T T J u b T N i a j l D c V J T a H g 4 Y 2 5 F e F N j W E 9 M W m N X V C 9 j M 1 Y w Q U d O Q z N I W n U y S G 1 U U 3 R K V T B h V k N k M j J w V U F H R H R C a 3 R G e n F Y R V Z H Y l B q U V F n T y 9 z e T U y S X V X b D l m N W V U a 2 F L M F d 1 N n B C V 0 Z W b V R u N j l T R 3 R m c 1 d Z b l U 2 Y X Z J a U 1 q T z k 4 c X N O c T F R d W p h c V N F V H B 5 e W 5 a d l h 5 T n V l V y 8 3 N k Q r U X M z O F d D L 0 R q U 3 F i d 2 0 5 d H U 4 K 2 h v T 0 R r Z n B o U l E 4 R E J Z S X J C S E k y S m d H e j J k S T Z E b U J R L z Q 3 V X J o W E 1 i Z F V y T U h 2 Z W V u N l l 1 T V R t b X Z 6 Y U J 3 T F d W c F V t a y 9 t N n J j W n l y b W x w Z V c w T F E 2 U H h 4 a 0 9 3 d V F z M 2 t a R 1 J C Y 0 R G a X l u Y z J Y T j R n V 0 9 I d m R D T H J o M G J V a i t z S 2 g z Y T F H U F Y y b D N F e F N m e D J l Z z V 2 U C 9 t U U d M a m t 0 a X o 3 d 1 F B Q 1 J l V D Z k N z d Q W n R B Y m R 4 U F M v b H g 2 Z 3 J y N n d C L 2 J 5 Y U 5 m Z k d H M T E 3 U 0 9 U Z 1 l H V F h p W V V h T S t v W G x x M 1 p 3 N F V J a T c 3 M D V B R z l 2 Z D V 0 e E x z N k 8 x b W V v V 3 R X e W Z Q L 2 x V R D c 0 O U Z m R 2 p G d E k 3 W m 9 o V k s 5 V 3 R P c T d x S j F I Z U d l a 0 p h a T l H c k s r T T N L c U 5 X U j l h R 0 J I d k R 6 Y z J i e j F F S U 1 m N 0 d J V G d G M X I x S W l I Q 2 I y b U 9 2 Q j Z Y a H Y r R T h k U F h p a l M y R n Z k N X E y S E 9 I a j R k T D d u T G l h b W N 1 W n N Q Q 0 h C U W N 5 Y X U 3 N U k 4 L 1 h x R V k 2 S G h 5 d G c r Z m R r e T l a R E 5 H O W F r N 1 h y O T F p c k 4 v U H o x d n V U O H o w K 2 9 F O D d C a i 9 Z c F V q M 0 Z o R V J F U 2 x K R k l L S m l J a U l 5 R T J W b l o x R F V w S 2 x R d W R x W l Z C Y 1 h C S m d x W m p 3 O W 5 i b n Q v a 2 J B R m k v Y 1 Q v c k 4 r N i 8 3 b n l m Z m Z B S U R l c F Z C U 3 h o d 3 l 2 U D l l V H g 1 N z d o N H k 5 b T h j U G 9 a e k N a V E N 4 Y n R S M E h C e U 9 M b G 0 y e l h w Z V p t Y z J w M D d F M n Y v U U g 4 U F J 3 d F F 2 Q m 5 K d 2 N y T z N 6 Q 2 5 M a z Z E b E d m e i t m Z l F k U E V W Y T d N a 0 9 I Z E t k Y T F m e G I v e j N 6 K 0 Y w N E d J M V V E a W 5 E M G V N e D F 1 T 2 1 Y R E 9 k M j l m b n d m N G R M Y T l O W m l J M z d x T j B v R S t C N 1 J p Y k 4 2 b F p h S 3 U 5 V z l G W G 9 4 N E h Z R z d F U m t h U G p R R G d q c z Z O Q 1 F q d z V z Y 3 B 5 L 2 w 1 e G 1 v Q U d 0 U 3 J 5 d E R I d X R s Y 2 V 5 a 3 h s W G M r b U V a R 1 J o W W V I b T Z F d H d n R k x C V n Q 3 V n F I R l h q U D Z 0 W E t N Z k R S e i t 6 M j d j a 3 Z 1 S H J 0 c G Q 2 M G J 4 M 0 d n c 1 Z i Q U R o N l B H O C 9 y b V d y Z H V E d D Z V Y W Q w R X B N L 2 V Y M z R y N T F B S V l P N m N h M m 5 V Z E l U a z V u N C t Z R E h E e D h o d F Z y O T F q U G 0 w e G 1 1 O U R 2 O H V W Y 2 0 3 M 3 B D Z 2 9 G S l k r e n N 4 U H Z 2 a j Z B V D c 2 W X h Z R k R w O G s x M l l l a 0 x p N 0 9 a R 2 Z u N 1 F 2 b j Z l b k d C O E 1 I Y 2 V E d 2 F V b 0 h s d U x Z a V J n c U J R Z G h O Q m 9 a U D J r c D Z l b F p u R H V m Q U 1 E M F d X c 2 8 1 Z T F P d T l a M X F W Q X V n T U V E T 3 d F U U c 1 L 0 1 y T G 1 S Z E 8 z V W t P R H l B U U Q 0 K 2 5 y e D V i Z n p x Q k 1 h U X I 5 Z W J h N j d a a m M z R i t 0 c m s 4 b k V z Z U 1 Y O F B a M n A z U m d L W n V 4 Z n l i Q X Z k V n M z b m F J Z V F z M 1 h Y Z k 1 5 V k 1 Y b U h 5 c W F L S G l u V j J h V 0 V P d 1 B m d E 9 j Q 0 V 1 a 2 J h d D Z s Q 2 p X a m 1 h T j d W d j Q v d G J 4 Q W J t U m 1 6 a y s 2 K 2 V 4 d j J h c i s 5 V l h 2 b T A x U l F S R V J H N U Z T Z 0 V F e E V S R V p H Y m F r d l V F W V o v T U 5 Y b T J Q M F B m d 0 p B N j F a M W V M Q m Z l e U l X Y i t H T 0 x v M 3 p y Y V M 2 Y X Z Q V 2 c w e W Z 0 Z G F 1 M n F G U 1 N C Q V B E Z X l N a j d j N 2 p v N E 9 6 S j Y 3 a 1 l T R U Z J Y S 8 x c D g y N F h X c z Q r N 3 R Q N U k 2 b 1 N H T W V P d U J J c T g 5 S 1 N t T l V x V T g 3 S T Z O b j d 5 T X h j d T J F Z U R 2 e l p 2 R C t 0 S 2 h U Y j B D N T V n M H p S S z Z C Z m g 3 R T d G N E 0 y Z G p M S U h K N H V Y Y n J P M n F K d i s 4 a 3 J 2 d W F N Y n h r K 2 U 1 Z U R F R m d Q Y y 9 u c D d 2 Z k w 5 T W Z K W E F Q L 3 p p V 2 d w M j R P Q n B m c G 0 x Q n J D R V Z n L 2 M z N T Z m W j Z 6 a H B X Z n Z 4 Z F h W b W N 6 T W J Q N z N 6 V n h y O W R V c n o 5 N U x V R 2 5 M L 2 x 5 Q m d h V j Q r O V g 3 c n p 2 L z F W Q 3 J N S T Z P R H V U a 1 h M W U d k T m U 2 K 2 9 4 V X J C Q m 9 E V T h H O U d s S F l J R D k x L 2 x 3 O U R r V 0 x k M E t n S U c 4 U G F C O G Z E e D U 2 c k Z 1 V E o r N W h t S F A 5 Y V J L c F N D R 3 Z U M 1 I r c j c 3 M 0 5 j Y W d H U E h Z c G c r Y X k w Q W 5 U c z B v R 2 5 q R 3 R Z N V h K M 3 R X N n F K U F F j S E k 2 K y 8 x S n Z F c E Z S O G Z i e k l 5 Y 2 5 s V W 1 J c U Z 5 K 2 x j U E Z p Q 3 Z F S l N a a E 1 a c j R Z T T l k N k x P R m l D a G N 2 c F Z n c j h Y N y s 4 U l d D U 3 Z 1 e V p I b V V U W X Z Z M W V 0 M k E 1 Y k t 4 c k E 2 b G E x d E N R O G R Q c 0 9 z d V p H M G F o N U s w M F k x U 0 V w S z Q r b V h 2 O G Z O M V p u a H I v V X Z W b m l W b E p 6 R z Q 4 K 0 5 w b X V u a G d 4 N 3 Z 0 Z G Y r S m 0 1 d F R 6 N W F E Y 2 V l N m l y M 2 Z F M W t Y d j U 5 S 3 Z a O U 8 v V G p 2 N j k y e F o 1 U G x m W H Z P K y 9 w U 3 U z N C t 2 a l N i M j Z s V E V h a l h o N D J B Z G E z b G R D c n J K Q n Z u Z 3 E 4 Q k l S R V J H e F V n Z 2 1 J a U l p S W p k V m 5 W c k J q Q n I 1 T U F D T G x r Y X h l d D F 1 N j J z Z m I w K y t I R E 1 m Z D N j W G h q e D B P O T d l N 3 V U a 1 h N N j N y Z G Z 4 R S t j Q m N N N 2 4 z T F Z W R U w r d j I w T k l j R 2 x h d D Z w Z D d M V 2 1 w V 1 V 5 K 0 t r d n V i M V R J K 3 J X c n N S Y k k 2 Y n d Z T D h P M 0 4 r c k x V Y W p K W E N Z O G R z N k Z p M 2 R 5 b 0 E r N 2 V q Z n B 4 M n V y c z R j U G 5 L V 1 Q 3 K 2 V 6 Z E 5 E d X J O O V p 6 U k x W a 1 R 4 N D d m U D Q r S G h 5 d k x m Z D l y Y z Q w S n N J Z 0 J S T z Q 3 Y X Z N O T J y Y 1 A 0 Z G Z Z N k F L Y U 9 m O W 5 t T C 9 z S F B Q b 1 o x Y X F V N W I w M 0 J 1 R G x a Z H Q 2 V F N B b E p a M T V D e m N E Y 0 9 D Y T l t U y 9 S V 3 p B d z k y V n Z q M 2 J z R z d E U G 9 Z K z F w M T N Q c G h L Y 2 5 J N k 1 S Y 3 U 4 c 3 B 6 O S 9 I U i 8 y W n k 1 S 2 l s S 3 V 1 c H g 3 c l J 1 b F d k Z k 8 5 U m t F c k J w W E Z 6 Y y t a Y 3 p F V n J K V l d W e W 1 X d X J D d U R 1 S G h M M W F O a k V V S 0 s w M m Z p Q U d q U n R D Y m Q 3 M m l H c j Q r S D N m Z k N t b l Y 3 O G t J d 2 c 5 b m 1 Y T 2 Y y R F d n W E h v Y V R r d 0 9 a b W R s O C 9 P N G d a c z F i V D d N b X Q 5 R 2 9 Y a l V B a k l h O D R L e E M r U U R y O G F 2 U z A 3 T 3 M 3 V W J G M X Z F V D U v S D E 4 Y 1 R I e H h P R H d Z Q 3 Z q e G R u e n N Z e j Z Q S C 8 1 V H Q r M D V h R E J Q a D c 0 K y 9 2 V G Z W c T V m S D M 5 Y 0 x m M 3 h 0 L 1 h 5 O U t Y Z G 1 6 Y m R i V U 5 3 Q l l F N 2 1 I O X o r Z X p 0 a X Z u c U Z h M W J L Y 1 B o T m 5 i V 1 V K Y 1 B w c 1 B B Q W 5 U b D N B e m R X W n N U O H U 1 b H h N Q W t P S G R P Z H N U Q U p u W X l 5 V l p O V 3 J s c k 1 K V S 9 K a n Z 0 S V I w M 0 R O c 3 l E R j U r V G t Z T G N u W E U 3 T 1 p T W l B Y N F d m b n h j R H J 2 e j N v Y m h T V X p O W U U 3 b V g y c l d D c m V I b X V 2 V j d l Z j h U M n o r T X V O b 2 k 4 O T c r S S s z b V d E c D N o S 3 I 2 U k V S R T V K Y W x F R X h F U k V S R W J p b 2 Z I M C 9 y Z m x l V H B x N E V z T D V l d E d 3 Y i t 3 N m M 1 S m t u N 3 N M Y j I 1 M 2 s 1 R F F l Z l B 3 T D d 1 L 1 Z o d n Q 3 M n J i M 3 V y c i 8 w d F Z m T 2 w 2 d D N M b k t 6 Y z J G U z V k U 0 d E T D R k c z Z m V C t U Q V F k d T l X b k p 6 V G F T b V p M T C 9 3 Q 2 0 3 T l R v N E d M b X R S Z 1 h N W m p Q e E N j b W t w R 1 p R S n p T R X R x M 3 F N b U h 5 T X F K M l J 2 U D Z T N z B K O F B l M l h q U H c v d l k 0 T 3 p 1 e G F P b F d 2 d j U r U G 8 2 T 2 p p U W x w W k 9 T b W t G O F F y S j F q N m l w N D E 4 R 0 x D M 0 l 4 d j Y 0 a E Z s W D l p V H I w Y j B G N F M x Q 3 F W Z 2 h F S U I 5 Q j A 0 U 3 R m T W 9 B Q z d P V H R Z S 3 R Q V D B M R E l 5 c 2 l o Z n p 0 K 3 V L a z B z a 2 x N e W 1 E a D F 1 Z D N 4 R 2 I 5 W l F z V 1 A z b n V J Z 1 g z Y j Q r R G d R T X R t d F Z p e V B J b 0 R o M D R 6 K 0 t t d k F F c 1 l N U F N 4 Y n R 4 N 2 Q w d n J 0 Z G 5 a T 1 h 6 N C t j e E M 3 M z E z d C t Z M G J W U 0 Q 1 M T h k e D U 1 O U o z Q j J k d U t I M G M 4 Q 2 x p c X h M O G J N Q l N 5 V l l H N X V M c X h j O E N F N U 9 i b j B I U G d o Y V d r W k F F e W I 4 Q X J u W W h K N D Q 3 M 0 p 1 T G 8 2 O D l 5 V D k v R F o 2 T j g 0 R W 4 y T z d s M m I w S z k z V z J z N 0 9 6 U F h C R j l Y U W 9 3 L 2 Z p O E E v R F I x S l R Q b l d 0 N y 9 t c 2 c 5 Z H V j Q k p r N V p 6 c 1 F w d H A r M 2 R x M 0 R D c T E r d X h Y b D V G e m 1 q Z m N t W V R L W m V Y T l l Y O E p x V n d h Z 1 R K Q X Z E e i 9 R M l J K d y t Y b m o 1 K 3 Z G c 2 x Y Y m 1 U M X Z Q V j k r T W 9 T e V p m e H U 2 S D Q v V F Z 0 c H J R c T c x d G d K a T I x Z W p 4 b T N 3 T 2 I x K 0 c r Z X B Y S 2 x N d G V k M j N U b D N 5 Y W p R c k M v M 0 1 3 N W t W e U l 2 Y 1 R M e j k 1 M 1 F 3 R V k y T z R M Z U p Y S m J N W m t N a l A 0 d 1 M 1 M k x T e X Z G Y m x o S D V F Y j k y T T J G e m h F U k V S R X B N U l R D Q 1 l p S W l J a S 8 0 a k V 4 R l F P S E Q 0 R F F P V E c v Y l J z V n B P d z J w V z Q 3 K z Z X M 0 h O b F Q 2 N j V D e m V U a 3 B K T z V l Q W d 1 K 3 Z 6 U W p C S G N u T k 5 k T y 8 5 b n M z N W x R c y t a R T N r M 2 5 6 Y n p W M j F l O T l 4 b m 5 u b G U 3 d m p I a D Z 1 e l A v M U h a d G p y c T d P d l A 1 e W I r c U V C a k 4 2 Y k F T U F B m T T E z M y 8 x d E 0 y W S 8 z M H p o N F Z M d G x L b F V o b m V l Y T B m R l N z R X N u U F B z W H p m K z R l Z n o y R F B 2 c F B j M 2 E w N T h 4 Z H V Z d m E 4 O V V 6 O T l Y Z G V l U G 9 l M n J l d X h 4 Z G o 1 b G 5 I e D h S Z X N 1 N U p k a j d X M G o 2 e H p K V V d m Z j h G d T N a S E E x Q y 9 i d V d i Y 2 o r a j B X R D l o Z k 8 x K z F x N X V E a G h N Q m h 3 Y 0 x D Y 1 A z T D B I T j Z l Y m p n N U 9 a Q 1 R Z M 2 1 l Z k h 3 O E d m W m N U N W 8 x d W M x b X p 0 e G N F K 3 Z X N 3 k z M D N 2 W H J W S V p H W U x y U z V 1 N 2 F 5 a E R 6 T m I r S m R u R E 1 P N z V w e X d G c k F B Y X d l K z h K d W 5 S c 3 d P c 3 Y 5 c 2 J K e V p I T H V i b E U 3 V G l L M l d 4 b T N j Y j l Q S F J s W H l q Z z J n Z 0 1 v O E d R N y 9 m Q 1 B k M m E 0 K 3 l r Z m V Q K 1 N r N U 9 q c n o 2 W W 0 v Z S s r a G 5 Y b n A 5 U E l N Z j Z N T D l 2 Z H J n N k 9 q Q X d M N 3 R i Y 2 J 1 M m 1 N S k t a S 1 Q w M j g 0 Q k h 0 M F V C Z j Y z Q n R 1 Y y t 6 V W 1 W a E d q M T J B b T Z z e n p 3 L 3 R n W i t Q c D k x M T V j d j V G e n E z K 1 V v R j B i W F B w U H g 1 c D g v R U 1 Y b j Z L c X B X S 1 V 2 W F R v M X V h S T d N e k d 6 b V J H d 3 M 4 S H l 6 U n J j V n V Q Y 2 t 3 T G x 6 Q 1 V R V 3 N x K 2 1 p S W l J U 0 V t b k V F e E V S R V J F L 2 h H c j F 1 N 0 d a T E l F Q l N O S C 9 V S 1 R S d F Y 1 N T l W K 0 R C M 1 N I Y k J V U E 0 y S j J F R H R t c 0 U w Y T N J Y l p y U F p w b D F Y Z H Z a b E F K e W R u V E F h R F R 3 N n l M S V h 5 N G J O Q j l o L z B G T G Q x Y j V O R 0 h W Q 0 t 4 V j d i Y 2 J y L 0 M 3 N H J q d W J F U k p T b W w y N 2 p 4 T V U 2 R 0 5 6 c m x H O W F o Z 0 5 C c D U 2 c k J 2 T 3 p 2 Y W h n O W x z W n N u e U t N W k 9 Y S U x a Y k d i V W l J Z k p 5 T X h t L 3 N K T n Z Q N V N i N V l z M z g 1 S G 4 4 M W s x N T R U T 0 R n W T Z O V W p u R m x 6 S X p s e T V D e T F h d 1 l E Y 0 9 S b 0 R B Q l Z D c W 5 1 K 0 R m W n R k Z i t j L 1 Y z S 2 x 2 R 2 o 0 V 3 o z a V U r S V p u K 2 c w Z F o 5 M T J h O V A y T C t Q d D c 4 Z E h u T S 9 u Z z B 4 a 2 t K Y V h a W E d j M E d t a l p y S l k x W U w y V 3 d a Q V h y T 1 h r W E x i T z Z l a m 9 n T 0 0 x N G N I V m p 6 T 3 Y 3 T 1 h s N 0 p 6 M 0 k x Z n V s Z W N k d 0 5 F a H J 6 W F p p a l c 3 Y k 8 3 M T Z W Z X p j W E Y y c E c z c n V n Q j g r O E 1 p Y T R E M n l J T m R P S F U 2 a n Z p R V p C b z N y R z R U c k J r Z E N t N T M x c j l Q R y s 2 N n M y b U I 1 d 3 Z p N 3 F a O X d R c F N 2 M j R W U m 4 v N k J L O E 4 v N G x K U D Y r Z 1 d a T W F W S 2 x r S D B o N F g 2 b l l 2 S G d w a G V U a 2 R D N 0 V K W E l o T n B F T H N a Z T R F S n Z F a G J o T F Z B a 0 p Z d E N B V G 5 i W H B t Z G 1 z a l p 5 T D A w Y V Z i Y 0 o w Q l l 0 M j h h W W N R d W 9 Y V E 9 Z T j E v c C s 2 Z X F R a z F Y b 2 x S S G h X Q i 9 H W l B K e k t n d l o 1 T 1 R j e G w v U H k 5 K 3 l x Y 3 l 0 U 0 M z Z D I 1 R X V i S 1 c 4 S E x x c j c r V G s 1 T k x j T V h T K 1 k 1 O T V w W H Z y Y T E 1 O D V P V G M 3 b D R D e G N S R V J F c G d S U 0 N p W W l J a U 1 o T l p 6 Y W J X Y k J r Q z Z V R F N 4 R W J s O F R J d H g v Z 3 J S R l R l T z J k b n h q e D l n T z R 1 N 3 Z 3 V z h R R 2 t w U F R l Z X p O M j V r N W R 4 M m J 0 a H p t O H c 4 Z n N j N X g 5 W m Q 3 e m s 0 T 0 d B d 0 c r d l Z 1 Q z B C Y 2 Z K S T F C Q 3 R W e W 9 O U 3 B U e U l q V X N p T 1 R t O T B I V z V 1 R G h h M n h G Z V Q x a n R 5 d V J r W D J i S H J t a n J N W l B K V E V a b W R v R U J H T U Q y b l V m N T d P d m Z x R m U z Q 3 E r K z J J d l N B Y V h Z d n V z b 3 J x N 0 9 1 T H E 1 O E 9 h d 3 Z w U X Q 0 N H Z C Y U 9 D a j R R L 2 g 0 K 1 B K M H B Y Y j J i d i 9 K R D N 1 Y W d I a z d Y R V Z X c k 5 p b 2 V 2 O E 5 6 a D Z M S V p k Z T Q 3 e l l M O E 9 O L z N l O H h a d X N v W l Z B S i t O L 2 8 z W F h 1 a E Z n T C s z T l F C e m M z T 2 h i d T B R d G 0 w L 2 l z b G t Z d m 1 x S F l R M 0 Q r V m 9 k S X o x T 2 l j b k l 5 S E J R U 3 l j O V M 0 Q U l 6 L z V o Z C t 2 d E t a N z k 0 M E J 0 R 2 h h M C s 3 Z T Z l b V c 5 b V Z 1 c m 5 u N 2 F W M 2 R z d 2 Z 5 Q W 9 l W T h 4 Z l p 1 U G 1 B e m J V b W s 0 b V J u L z R L Q m 1 o W X J 5 c U x s b G 4 y L 0 t w Z E 0 1 Z 3 o 1 K 0 o 1 N z Z O c C t Q b D Z N Z V d I b D Z 4 Q k 1 v Q V J B M G F q Z 1 l j S G R p W X R Q Z F B h L 2 h I Q T I 5 c 0 R i M j h Q K 2 o 4 O G l 1 d 2 k v b U w 4 M F V G Z H V i M 3 p q V l d 3 M 0 N v c W x B O W c 5 S 2 V Q Y 3 l R N m h p c V Z 5 c E t Z b U 1 x c H M z R l h R a T d M L z Q 1 R W 5 3 W G d u U S t t M l h 5 O X d C T G l s d z c w b 1 Z 4 U V h t V m 5 i R n d T d T Y v c y 8 v W E N x e j h B T U d I T W M x U U t D Z U x N M l R p K y t p N k M 3 V m R h c G U 0 O W N K T C t q M 3 l h N z l w b V Q z M m p T Q z M 0 c k Z X T D F 3 b F J w W G g r b n J I Y S t 0 K 2 h M Z H N P c z J Y Y j R T S m Z X e S t z T X V Y S y t o T W J s O F N z d V p F O E 5 M Q X p H e l l k e U h m c 3 d Q d m J G N m t k b 2 9 p S W l N a X R U Q 0 d Z a U l p S W l C V E x p V k 9 4 b k Q w W F Q x S n l H b 2 1 K Y W J S d V d Z Z U t G U U t L T m N m N m p m c z V l U 3 F X U H Z l R 0 0 y T k 9 K S T B i V n V m d F l m Z n o r V G R 6 a U l 0 U H h L Z V V K N y 9 P W G t 2 Y j h M c l V y V j J K e E 1 S V W R 1 N k 8 1 d m Q x d T J u Z k 9 n e k l x d 1 J 6 Y 2 l y O C 8 5 S k 9 u c j Z T e G N 1 M k Z U b 3 V K R G l J S D c 5 O T d y c G p 6 c 1 V r O E 4 y R V J X e l l k S U R R b X N H R T F i W l V t c T F l d D R k U H Y 1 c k 4 x R j k v W i t p U T d 2 a 0 d J N D B h V k 9 l R G R 4 N m t X W l B i T U J n T V R K e X l u R T N i R H Z M T H h H R j R l Y m t E T V B q Q k x q Y l g x S 3 R U a V M z Y k Q 1 T 1 R r N H V U a 3 d P Y n R 4 N m t Y R m w v Z k g y O U N u M C 8 x L 1 B W M k F p M m J E N z R w K 1 l v a k p P a k E r Z G p F M 0 Y y Y 2 l E b m N p N l R m M T U 1 U S 9 O M D Z k a V F N a 0 h G Y S 8 r W W t a S E Z n a V Z i Y l k 1 d D I z N k V a M T R a e S 9 0 d k R p Q T F M W k 9 t R G F 2 a j U r Z k Z 5 R k c v V 0 1 P S n E z c z l Y U 3 N v M E l l Z k p 3 N E R M R U Z X M U p Y d z A 4 U E R s Y U R B V W 9 5 Z n R K U 1 R w M k 1 a O G R Z R D F t d V N V O U t 2 a k 1 r T H d T N 2 4 1 b F d Z W F c w O U 4 y b m F D c H V n R G l B d 2 9 C U n g 4 V W 5 z M 0 h P Y z Z H T X g x d j J B a G d 5 K 2 c 0 U 0 V a R X d t e T E 1 M W N 4 Z H V 3 c 2 M 3 c n d X Z W c 0 T V J n O E h B d 1 B 2 Y k V 4 Z V h a Q k 9 D W F h V e E 1 j W G E r c k V 3 M T d h U 3 Z C R T c 5 e H h u Z H o 3 d F F Q K 0 5 X a l l Q c F Z x V m d 0 d k t Y W S t 2 c n h k T k c x d S t I K 2 N 2 M 3 N L a 2 F T d X M 1 N 3 k 5 M 1 F u d 3 M r d 2 R X S 1 Z 5 R U I z Y j F T Y 2 8 w S W V n M H I 0 R W x T N U Z L V z h Q a k V a T C t K U 1 V s T W F 3 Z D M 2 M E N X R G J o d G Z s e m k 2 T j h Y Q j N a Z l Q z R W N 4 Z n R K b W c w a j U 0 Z X J w U n J x d 2 Z u Z H J X S z N C Z F J h M 3 N 5 c 3 F 5 V k M z Z T Z K N V Z S W F g w V 0 F 3 Y k 5 2 M D N B c G 1 3 d W x W d X V I M X I x S T R q L 0 h U T k 1 6 R G 1 m M D h S V X J I d 1 A 2 N V l z W G 9 Y W D E 3 W k 1 4 R E F 3 O T J G b 0 5 K K z N I Z F h p d 0 p E T U x W R E Z C R V J F U 2 1 j U W p B U k V S R V J L Z F N w M D N I T W 5 C U E o x d T J I a V l 0 U H N q b m 4 0 d X B j c k J E c z h 1 V m N 4 a z l l U n R O R 0 5 R a T Z a b C t y V m k x Q 3 F S O V d H U T h Q T n o 3 N y t q Z E 1 K a k 5 Q U E h J b k F L M W I x Y U Z H O W Z M O D h P T V N X a l d y a G J P e m s 3 V 2 F 4 Y 1 d s Y U h z Z E 9 U b z Y 4 U F d v e H d z O C 8 4 V 1 l 1 V 1 J m S n h 5 S W o w O W 0 2 b 3 p m V 2 J 4 c 0 c 4 N 0 9 q Z 3 g r c 0 F 1 O T d t b G x E W F k 2 d E E z R D N j M k Z M N y t i e D F 2 d l R 5 Y T h a V z J l Z W Z 3 d W 1 6 a 1 N F M U 8 1 Z U N t R n h j d T J Z V E t a b V R W d l B Y N i t Y c X p i c 0 0 5 b V h J W H l B W V R W c 2 Z 3 Q 3 R u b V R t a 1 J 1 M 0 0 r b U x R Z n c 5 L 0 1 t T m k 3 S l d 2 W D J a e X h Z d U 1 t b U 1 1 b n Z Z a m F E d 1 F E V F o 2 N j U 0 V G x T V X R J W i t v Z l B a V 0 d t L 0 x L S z V P U T B t L z I r W E Y y Z G l U b C 9 r Z D M 3 V H Z E a T B 6 M V l z S G d M S D M 0 K 2 s r e n N I S X h H Z z E w R j M 5 V V E 2 T m 8 y Z 3 d j U G 5 T W T U y V k p G M X F w N U x R N G R P V 3 Q 5 Y i 9 z T 2 5 x S j J 6 V 0 R T M G p K S l M 4 c 0 V v S l I z W H B 1 N j N N d l h 0 R U 0 w R 2 9 r N W Y 1 R V Z x e T J 0 R U Q w O F h L M 1 h Q U C 9 V U F d 6 Y 2 V w R G V Q V n J 4 e U 5 D d k F X a l p 2 Q l o x U W t N d 2 0 4 M k V U Q y 9 O e V Z P e F R K K z V o Z 0 c 5 M j F u b m R D a E d K V S t W U 2 1 Y b z A 3 T z E z Z k d U S n k 4 d 2 Z k Y m F J c z l 6 U G J Q b l J y S m h j L z Y v d l A r M 0 9 S S j l q a E Z 2 U D F E N H d I d 2 t K Y V d 4 S m V v U T d W c U g w Y W x k U F c 2 c l Z w N m c w a j Z V Q 2 Z M R j F k V V p z O W x N a j M 0 a j h m S j B w O C s 5 Z V o v e k 9 m T T M 4 U H Z h M 1 h 6 O C 9 z T z R 1 N 3 Z n N n V y T X N l T V h h T n E 0 Q m t H Q l B r U X M z a 0 w v M 3 U x W X V q S 0 t 0 M F p N S m l j b m w y N j N O N k h Q d m V F T W V 2 d 0 x 1 b l p z U 0 k v d U x m N z B l N D l Q U 0 F a c 2 4 5 V y 9 3 N l J w S y 8 0 e n o w U E x a d W R 1 S 0 F T T E 9 Y K 1 J r W i 8 r a X J P e k k r R X R h c k 5 5 O V U 1 Y 2 5 C M X h j M 0 1 w O U Z y b l A v e E J o N G V I S z Z O R 1 B G U m d a V E h B M n Z W N 0 9 I R G 9 W S U h u R H g w O V c v V E Z p N G l J a U p S U U N z R k V S R V J F N U x w K 2 5 M e U 1 h V E 5 X Q X h C V 3 B 4 S z l l b 1 F U V 3 J N a W Z y N W V 4 Y T d P Q V V z V j J P a 3 p j V H o v M U 4 y Y 0 9 C b H J j O D d E d z Q y M W t Y d F p 2 R 3 d i U X g 2 K 3 c 2 Y k 4 w N k I r S F h u e i 9 j b k 1 p Z G h F M z U 2 d H l j c k t 4 b W c w R k x u Y X d X Q 0 E y M n B V S 1 B D O G 0 1 c 0 w y V G 4 1 d D B 4 T V N j M W c 4 T k F 2 U 1 U v U D R 2 Y k 9 q W G p r d 2 M 3 N C t 0 a F h Z c l V K c j B O W W 5 V c D g r Z D E 4 M X E z Z n k v N k R w M m p j b 0 p y M S 9 Q b l l S T W I 4 c 0 J D d 0 J D d 0 d n N E d M b D F L c 3 g 2 N G U 3 O X F 4 b 1 R V R W F 4 d G V s M i 9 H T G V D W D M 5 W l p Q e D h k M m 9 Z V j Z U M W Z 6 L 0 w 1 S C 9 6 c E 9 R c H o 5 R m d N b i 9 4 d k p z Z E 9 u R 2 Z h a E Z k d T Z I b T V F V E h u T H p K N z N n W U F X a l l O W m M z N l B R Q z g 5 T 3 k 5 S E R 4 M G x w b z F L d k w 4 c S t Q W X U v O G t B S 1 V E U y 9 I K 1 d 3 O V F 2 V 2 8 1 N n h 5 L 3 p s N 0 h 1 S W 1 M Q W J q N 2 1 y M j A x b T N N Q 3 l 6 Y m h Z Z F J 0 M 1 l s U m 8 r T k l D c 3 J o N G h G b T Z s Z E 0 1 a F R w K 0 9 z W T B v S D V E M 0 Q x K z Q x N X V q b 2 d K T 1 R J M m F 6 R 1 Z k W F o 5 c T J x c 0 9 p S z l X S 2 x V S 0 N x Q j l X a F p m Z m 5 F R D J s Y j N G N n R X d X p L c T F 1 M G h M e l N R b z B J Z V R w M k p K V G s 1 b j l 2 e j E x a m t k a X J H b m s 1 K 2 Z G N T N i T j d B N 0 h y W H p 5 R j h X Z 3 Q x b 3 F Q U m Z z e V h x R U I v L 2 J 4 Y X B x W m 5 j Z T N k T D Y z N U 9 W e G t N Q m 0 2 c l h w N k R o O C t R b T J 2 Q 1 l E Q X d h Z G 9 L c H Y 3 N k 9 6 V 3 F s e W N y T 3 h 0 M 2 R 4 Z G N Y S n l Z T W Z s V m Z I M j h X Q k 8 1 a D R q R l d 3 R H c 4 Z k V r d U d K c G 5 u M 2 l i d X F F a G p C L z R T W U F H a m V v W m x k R m V G V n h B d E d E U j g 0 Q V V L N m N m e U V q L z V 5 U y 9 q e G N T a 3 h o M k 5 z V F N V N U 8 1 L 1 d Y Z X h N W G w v e W 4 1 N 3 o y R D B Y e U U 3 R m t D d z d H Z 3 I v V 0 d Y K 3 l t b E 5 F U k V T a 0 p G Q U l K a U l p S W l M N V N r M 0 4 0 T 1 U z S j N B a y t o e H R X O V h o O F V m d U t Q U V h j a 1 Z S T 3 p T R T V r M X J V a i t z c W w w S W x w c W F 3 U W V m L 1 F y Q X J I b V I v U H J i V 3 J L e k w 1 T 1 Z s V 0 5 0 V i 9 m e n p O W G M y Y V V S b V p r N T E v M E w r Y i t T b D Z j Y n p 6 O T F E e F V y Q k 5 v R U p Z Q z F J d T F x U 3 p N Z k g w L 2 V m Y j A v c T l i c 3 d 0 W E Z t V z A 3 a m x q S D F x e F J n W V d 6 M 2 1 Y W G 5 t T z g r U H A 0 b m h o O E I 3 M 3 V E Y m V l M 3 h w M W h O Z U d U N l J a a z l 1 c 3 g 5 e m R Y Y m k 5 Y 3 l Q b V J t e m s 0 S 0 h U T k d s V W 5 T c V Z i c X h 0 M j g x V 3 J V c F p 2 d m h r Q 1 A w Z i 9 v U k p Q N i 9 n M V J k N j M 3 U j d Y N z Z j U z l r e W Z 0 U 3 R I V 0 l O d 2 V y V 3 F v U 1 B 0 d 2 R E W C 9 6 V 0 9 p N n N U b V h x M T Y z T S t F b E x l Z U 9 s U H B R c T V j R 2 F k W H N Z U D J r S k F M V n V x M G l 2 S H B h d m t j b G t a d F V h U y t X V 3 A 2 Y 2 J q U n B V d z l I U m d S W k 5 h N 0 Y 2 M 1 c 1 V 3 I 5 d k Q w T W U 2 c 2 Y r Y X l v e H E x e n d 2 V n d N d E F F Z E h J d 0 g r M 2 5 o N 2 U 5 Q 2 h U U m h P a n J Z L 2 1 z V W 5 K S F B n M E d u c j Y r O G 1 M T X I z Z m N i R z V W V m 1 P a F l q K 0 5 p K z h 5 a m R l c j F y Z D d 5 Z 1 V F V U t 0 b V d i N V h 1 O G V U N H R V S z l x V k w 4 N l V U d U 9 z b X J 0 T H B h d j N F S F V 6 c U 8 w Y U Z x V H Q 0 Y m R i O U 9 H T U w 5 d y 9 m N m V i Z W p Y c T Q z M T M 1 a l R a K 0 1 C R 1 B U N E Z 3 W G V i K 3 I 0 b H l s Y n h x L 1 F 0 Z W Z t V 3 Z i Q k E 1 Z z V K N U p B Z j I 4 c V Z 5 c F Q 2 S F Z p N y 8 y U G Y r R m N U Q U w 5 Z X J X a F U 3 c 0 d m N n I 2 d G F n K 0 h m S E l k Z H N o V H B x M m d z b l R W L z N 0 N n h B U k V S S D V O M U 1 J S m l J a U l p S j J M a V d s O H Z M c j R 6 b D M v a E t q U m c 2 b V V m M X F o V j l V U k F I K z N y e j F T d D k 4 e j N s N n V 0 S D l q c W J F S n l R V E Z P a U x w N m N y b m g 2 d W V I c T Q 0 Z W 5 o U 2 x 4 Q 0 V 1 T W 1 M b U h m Z 1 Z O a 1 p t V V h h d y t i b k p 6 Y 2 Z I L 3 B m M V Z X V m c 3 Q k Z V c 1 h l T D d E b G I x M 1 R w K 0 p Z O U d 5 Y l h o N n V w R 2 J h M k x a c W g y V U x l T m 5 W N U Y y Z G Z 5 M U l k a l Z k W H o y O V J 3 Y 0 h S M m 9 Y Q 2 5 J Z W p 3 N U 9 Z M n Z 2 c H R I d G F w b G F k T 3 F q c z A x O T N a d n d k e U l q U U Q w d W l l Y y 9 4 S l B E M W U 2 Z G 1 6 S T B w V T c 0 S V d i Y z g r e V p m d 0 l D U z d O b l o w Y l l 6 Q V l i T T Q x c k Y r T n R x M 3 F z b U 5 Q T k k 4 O D B B V W Z I M C t H Z n p B V m d D Z W Z I M F B y V m 5 X W U 5 U Y 1 N B S D k v T D k 1 O V k 0 Q T F m T m l 3 Y W I r M W R W e X J a c l V 3 b V V 5 a 3 B t Y l R x S D V W V n E v Y l R V N 0 9 a W m F 0 M 0 0 2 b W J Z Z X Q 5 d 3 V 0 R 1 d 6 O U 9 E d j d t a j N C S E N 6 U F M 4 M 3 E 1 Z W 5 m d X g w e j U w V G F y T E 5 D K 1 F D c V Z T M X J z e i t V b D V j N y 9 u N W U r S G g 3 N E 9 C Z 0 p H c m 5 V W n Q y a j l m d W o 1 Z V p s V m N C W W p M Y n Q 3 M D B t Y 3 g v Z X M 4 d n N Y d 2 V 0 K z A 4 U W t o d z Z l d U d U d U V 0 U W h r M 2 N U R W Z m e j R U Q n d j a l F 4 N i t n e j c z a F d N d 0 d O a X c 2 U U R u W W h L N H M y c 1 Q z T j N 0 M i t i O X N h c X J m Z X N 3 S 2 9 j R T J Z M E Q y T E R s S U J z M 0 g 4 a T N 0 V 0 d U U m p W N H J a U U h G Y 3 Z u d G E r Z E 1 I a 3 B a O D d H V X l r a 2 l C M j d v a G 5 5 N 0 d o d T c 5 e V l o d 2 Q w d 3 M v U G k 0 R j k y N U d T b W x I V V Q 4 Y 3 R i Y 2 h E d D d O a 1 p S U 1 B E T 3 A 2 M C s 2 N U 9 l b 1 F 4 M C t k T C 9 E O H N S T U Z u e E 1 S R V J H N V Z T Z 0 V F e E V S R V J F Y m x 5 L 2 4 4 c 2 9 i R T d p V W 1 N c m 9 6 e D Z u V 3 B W e W h W O V V U T m Z i S C t X U C s y a j l V Y 2 U y O W Z E M G R H U H l M N n R 3 L z h N O E Y y S X Z z U 1 h L R W t C Y 2 l F c 2 t L T k R I Z X M 1 b 0 5 E S j R Z S 2 N D N T U y e l l G T l J s b z d S Y U d U R 2 I r d X N y O H V X O G V P R i 8 3 T j M z O U Z S b G x z Y m g r O X B t W F F T R W t q b 0 N R U 0 U w R n Z v b 0 J R Q k F S d W l n a W h X U F B i Z W p n V j c x O D l 5 e E F J M l Z C Q k V r S T R n Z 3 Z R T z B v S k E 2 R D J F a E N T V E 5 1 M z d Z M k F n S m d I V W t J b V o z N 1 V X a T h 4 Y m 5 u Z l B I R m t u N U d i d j U 5 N H J 6 d X R l U 2 J K W V R I c j h 3 W U g 2 N n J 0 N W V 2 e l p M M V U v b 2 J v R 1 h 0 R k p Q M D V a b 3 F 6 c 1 h M M y t 3 c k J D d 1 k z T D V k S W 5 a M 1 F C a m Y 3 N l p 6 V z Z x S l p D U W d M U C s 1 b S t s b E N 2 a G l a T l c 2 Y k R S O U x M Y k N S a W x 3 N k 4 x Y j l 2 a 2 1 i U F h W U G s z Q 1 A z W H l X b j A 2 b n d r M E h C Z l h j T z B Q O C t t N j R q c V J u Z U F D d z Z L b H h 2 d j N L Y m 9 x U E N K W G 5 D e T g r K 2 1 1 M W Q 0 K 2 Q 1 Y S 9 Y e n Z M V k Y x a D Q v Z V p I U z B y S W t T Y k V 4 a 1 l V N k I v U H k 4 N z F m V 3 d J O G Z 4 V z d a M 2 c v U l V V V j d m N 3 h u T 3 N 2 V z N h Z W F s U 1 B V b X h N W k t I T 1 I 1 Z k x y Y V V y a 3 B X O G R h K y s v O U V 6 d n Z C V U t M e i 9 R S 3 F l Z X Y 1 c j c 3 V 3 o 1 N j V X d m J o W T l l d l R W a U 9 l S E N M b m V l N E Z W e S t l a n F C e j J a e T h S N W 1 a T 2 V y Y n E z V 3 g 1 M T B 1 b C t Z d j N L R H Z K c H p 1 Q 2 5 y a y 9 x d l Z 1 M G N y N y t 1 M U c x S T B l Z X B T Z G U 3 W X V O Z 1 E 3 T T h T R z l W V 1 l x U G F 4 W j V M M l g x W W d Z R U J 4 Y T V U d T F a V m I 5 Q 2 Z s M W V n a n o 2 Y n J w b H p W c X R l M 1 d y N j R N M D d 0 Z S 9 B T V g z N H l U V E 4 v S G 1 W Z n Y z d G R 3 M j U 5 b U p k Z T F V W F d T e m 5 Q M m J U b n p W c V d F d U 5 H d F l x M D J k K y s v M T h H W T J H R X M v Y l Q z W X F B d 0 F B K 0 R O Q 0 1 B Q U F B Q l R 5 d 1 N k V H R Y d n Z V W D M 4 Z j N k Z m t B R H N u d 2 9 O R F Z K Y V d w W j I 3 e m 1 p S m 8 z c W V J L 3 Z Q N U N x U i 8 3 N 3 V V N W s 1 a W c 4 U E Z o U G p m a G F J N T Y 4 W G 5 W c X g 2 a D N q M V p x b W h p b j N q M W J s Y m h 1 a m V y U j U v V U R 3 e H J W b 3 p S M z Z z d H l P d D B 5 R 0 h U Z W U 1 S 2 R x V 2 5 q T 0 w z e j Z t M 2 F 1 S G 0 z M 3 Z p L 2 l Y c j l u U j h r U 2 I x N 3 R G S j A x T 2 s 5 c E Z 3 d W w x N T c r d 2 N 0 V z d s V k h k b z F V b W l 3 V l h Q b n I w U H d 2 V T R B Q U N B Q V N V U k J W T m Z U T D Q 3 U k s 4 L 2 Q 5 S z h K d 2 1 K T 0 J s K 0 h q M m F V V 1 F n M j l Q c E x D b l Z H b l N r a 0 p G Q n V 0 M X U 3 Z G g v V 2 d z V W I 5 Z X R 2 R y t R K 2 8 x d X E 0 V V c x O U 5 5 V G d 3 d U Z x Q m F M U 1 p V a n c z V G d Z T n B a b j N z c U F K T 2 t T N 2 8 y V T B H Q l o y e W 5 6 W m F y N U s y b n h 4 c 0 d u Z 3 k w Y X R h b 1 V 1 S m F 6 U n J I b D N q T 2 F E U 2 9 Y W n V M O U 4 y R S t k N W o x V 0 1 q Z G V L R V R m Y y s r c W 1 5 c 2 s 3 d m I y Z T N P L 1 h l e U N r Y S s 4 T U N 0 V 2 x a W H p W c l Z G R k l z T l g 3 d z N P M z I 5 T X Q 1 b m E 1 N U h L N T V Y U T Y 1 W F M 1 d E h m Z l V R V U Z C d W l x e X p 1 Z T l U M z d z d 1 d M U E t N M i 9 6 d 0 t N V D A 5 U z c 4 d D N x U 0 p V N W J v M E 9 I a m l v b 0 s w L 1 V E d T J y O H B F V W E 5 O E 5 2 N n R x e H N m Y 2 Z B K 3 p a Z T F R a E l Z R 0 Y v b X c 0 e n R n L z d x L 1 l 2 d V B n V 2 N m V 0 9 w M H U v Y k p n d m I 3 N m R x N k 9 w c D V R N D B a M T l O S X p R e F V Z R 0 t E N j l h c n J n N 2 Z 1 M U 5 6 N T Y v V F p s N 1 A x e F p n N S t 2 b V h O Y n J 2 e n N 2 V n R u W D l 2 M V V Q c E 8 4 b k x s S j R l T k E 1 c j l 1 e j k r Z z V y L 2 1 6 R D k v N k Q r T V F B U U F B e m 9 F U U R B Q U F B R j R i T i s v V 2 p O b X J O U F M 2 U z F R L 2 9 Z Y X Z 5 N U V r d m Z U R z k 4 c k t 6 b E Y 0 Y U x B Q 2 d 3 S 1 V r N U 9 2 Z F J 0 U 2 x K O X Z W N W V U W X d O d H R s d z k r T V F v W l d Y b j Z w W G 5 i c E x W Y X R I V E w 0 N 1 I 3 Z m Q r b 0 N h S m N h b 2 J I N n R L W W N F Y U 8 y R 0 J 6 R 2 F q V E V h a l R H Y V R q Q W F E N 0 E 2 b k h B N l g 3 S G F I N 0 E 2 S G t y Z n R r O X Z s M W g y M z l Q S F d N S D M y e W 1 L N 2 Z z N U h j Y 0 d h M i s z V z J 0 O T M 2 T H Z 4 d i t u U T R l T 0 t q N H R W b 0 5 X a W 4 r Z X Q x Y k p W Z i t p W n g 2 L 1 Z S U W s x O W V J Y j Q 3 U m 0 z U T Y x Y V Z W Z k k 1 N G N M S 1 B S c U N 4 Y m 5 w Y X Y z S 2 8 3 N 3 Y x Q V R 6 e D h q W m 8 z c m Z 2 M 1 B 0 Z 0 t y c V F B Y k 9 h Y z F a b z l a N 1 Z T Z G g 4 d U 1 n N H d N R E J B Z 3 d k M T A v V U R 1 e F l i Y n Q 0 M H V M c 2 V l K 1 l M Q l F S W U Z G T T F R a E d W U W x T c F V v Z 2 l L b 1 V v S W p 4 R T I x S U 9 h T 1 h K V V l o V 3 E w W D k r e V J w d 0 x V d k Z n a z B q R W F E d 3 N M T y 9 V U H h Q N 3 Y 3 N F p F e U d B d 0 t E d k l F V 0 x 2 M 0 h Q R 0 9 a N n h W c z R w Q 1 F q e H J W b z R N V l Z a V 2 p p S W p R M 1 h I c 0 Q 0 Y T l m V n N w Y W R u N j J q c U N j M m N z L 2 9 2 U G Z Q U 0 h p M y 9 j c D M r d 3 V W e T Y 3 Y 2 x H e F V h R 3 F R b W p l c W 9 v T U N 1 b V h O V 2 E r R 1 N 6 Z H F 3 Y V p m Y 2 J y Z W l v O E o x N y 9 E K z Z 0 Z W 5 y U U l D T E R J W X B I R V R G K 3 F o c D B i c D V X Z H V V b V J r c U h i c 1 B L V E V r e D F F R X l Z d G x N b G 8 x T H l G R 3 l S S l l X S E Z C O T F i a 3 Z k c T Z x d 1 Z D Z 3 d N V U p E V m 9 v Q U F p M U o y S D l i b T V E M G F X T X p J M U d Q S E 1 2 W H p y M n M x Z m R Z S 0 h V M D l J Y X Z W b 2 x 1 R z l 0 T G d R Z D J L a k Z 2 c 2 R V b E x k V X h x c U k 4 L 2 4 2 V l p j M W J y e V J G Z n F u U E h 4 c n I 3 a m 4 2 R m d t R 2 N u N F Z M T j U y M V c r c 1 V w L 1 B j d 2 V l Z X Z V Z T B Z Z E 5 1 Y m Q 5 N T B M U D J r b z F L U G 1 N U H d q L z d Z O G N C U 1 o 3 L 0 Q 3 T 1 l U Y n F z Z D l 2 e n J C b 0 F B S 0 R p S U F R R E F B Q 0 E x O G h S T X h R W k V h c W g x M S 9 p N j F L O G d v T U N 0 S G p a N W t K Q l F 0 V X F s W F R G N E 8 3 c T M 4 Z n p B N z J R a 0 N E V n F s R k Z B L 2 9 s c V U w c l Q 4 Z k N G e U 1 m M U t T c F M 3 U n E 3 W G J O V y 9 D N 2 J M W m N 1 Y z V 6 R E Z 6 c m x n a 3 l H b z J 5 V 0 1 5 N i t o O T J 3 Y X p m d U Z N N 2 Q z b j J a Z G 0 1 K z V B b V Q x M m 1 a Y X U y S 2 o w O V c 1 R V J v Y n I 3 O X N 0 M F J m O E 9 N c H R O V 3 J o N G s 2 Y k 1 X Q z Z u d z Y z a D k z M m 9 J N m t a N n R x N W l a N T h h S k E z M U h u d W l j R j Y r L z F K K 2 5 Y a D c z c j R x Z E g 2 O V A z N 3 p 0 b 0 p n T U x x M T Y y d W Q 3 W V c v c U Z 4 c F V v a D Z 0 Z T d y Y T d x M z B H V k t 4 Y y 9 t b E R 5 N 0 N j M j Z z U D d G R m N u d H N n U H R U T X l z b l h q O E h l O H I 2 L 3 M z M T Z 4 T V p H N k t L R 0 d O d i 9 w Z V M y Y j E v U H V N L 1 p Y a E F Z S G F z M z Z I Y 1 d l d S t X T V V a L z l l c m Z W Z H h N V z Z K M V h i b G V k M m x Y V n B X T m p U W n U x V W d 1 W G J G V E t y c 0 4 v Y V V S Y X g 2 U k d m N 2 x P Z j d G a D A w N m x w M m V y Z T l m b U 1 o c U 5 N c H N O b W p s b n R m Y n N Q Y X B P N 1 J 1 c D F 5 V X Q x Y T V 0 d z B M a k J H K z k 2 V k p s M i 9 J M G J k W k s z W F R u T z Z w Y U p V S 1 p t V F l s d G I 1 S W t q V D M x L 1 h l Z l p 6 Y U p 6 V X N z Y X N y U E R 4 S T h 4 Y j h M c G Z M N V Q x b X R W c l V 0 W E 1 U M 1 h 4 R G o w T F h m a m R o Z 2 I 0 W U 0 w Z V N K K 2 k 5 K 3 Z L T 3 V 1 N 3 F y b 3 F P R G k v e H Z Z V 0 V C T 2 5 S K z Y v V 0 p W M m E 2 c D B Q S m 1 2 e D B z M n F Y N i s 2 a G w 1 W G Z 2 N i 8 0 Z D l p N U x 0 M 0 t U N 3 U z S 0 5 G Z i 8 1 b H J k N T h i K 0 p a c j l t d 2 F i Z m V H e m 5 G K y 9 x N 0 N R d k 9 x N F l Q U H A 0 c W k 0 V V F E Q U F B K 0 N k Q 0 1 B Q U F B R W l T b H E x S T F y W W R C L 1 R n U F Z l V z J F W G p D N C 9 j Z j d V Z X V m O X F 1 Z D F 1 R l J R N F p E Y W J p b l F 1 U 0 5 K T H p 3 N V Z h T 2 p w N 3 B y b 3 F I Q U 5 2 N l d 2 a H Q v U z E z d k 0 3 W G J M N F h E S 2 J u Z W V E T l h j a 2 d 3 e U d D U 0 Q 0 Z F R 2 U n U v N 3 Q x b 3 R 1 b W Q 0 L z M 5 V S 9 3 Y 2 Z U L 1 d H W U J h e l d Y U G 5 y M W V 6 S m 5 H N j l M Y V c 2 d G F w Y W F I U H V t d m 5 K d X J h d V l t U 3 Q r N l R M V G R m O X d 6 d l h 5 U 0 V z M W 9 0 Z X Z y e D Y 5 U z B j U j F 0 M 2 J h Z k F P d 3 Z x c D l R W G Q y N 0 5 W Z n F z U k 5 x M U t D b W t 0 c G N w R 1 p O N G 9 2 O W I 2 b z R k Z U 9 M L z d 3 a k l r T D F 5 b 2 l i O U 1 h N 0 U y V z F X a l J z a U N l V W F 0 b z R U c H U z N 3 B Y R l l s W j R l S k N h S n N i c j N 1 S D k v b G J 0 R F J 2 V T F M b 0 5 P K 1 Y y d T J V M E d t U z F X a F J Y T z B i W F h 0 W F o y e F V w Z W N a c X R t a G F W M 1 Z x Z S 9 a L 0 N n N j I 2 c n F C W F h U Z H d D N X l 1 O T N L e X N w V l F Z R 2 4 4 O U h w Z E 1 u d G R w L z h k Z n B a U n F Q b n o w T n N U T 1 c v V m F z L 2 l L b 2 N y d j U 5 a z V U V X F v R W t 6 M m M y N H N r a E N n O E x V b G h Z Y 0 x I M 0 d J M U d Q W G p Q b F d y U n J L N G 1 U R j Z z M 1 h 1 T 3 F F M n I r c n J z M G p h U 3 B G Z E d E R k 5 l W H I 0 Q 0 E 2 M n F X c V Z T c 1 d 0 S W 5 q R 2 F j N m U r T E 1 r e k 5 0 W H B k S m U 0 Z D F m Z m 5 x M j F j Z k 1 1 Z G U z W V J C Z D N h W F p l K z Q 2 Z D B y c G x m W D A r O G d G T m 1 i b E M x M T V W d E 1 N T V p X d k F a Z T A w N E x K M n Z p N E R B Q U R n W D h Y Z 3 p y V 2 Q z e i t I Q l F B Q V F J W D J 5 S D g v M T R H R H g v V G Q 1 N C t k Z H l D Q X Z 5 N C 8 z e T Z y M V h M T z Y z S n k 4 d i 9 T R D Z 2 T H M v V W J k K 2 1 S c D B i c G 5 k Z n V V S X V t S m U 5 e l Z S S G s 1 d V l y N D R S T j F X S T k 0 W k h i N 1 p i Q m N P N V J h Q U F B Q U F D Q T B z Z F B O d 0 F B Q U t E M G p H e X Q z N U N p S y 9 x M U p 3 Q z d 3 T T R u Q U p O V V l R S X d m e E 1 V W l B V R 1 l K S U l 3 Q U F B Q U F E Q W g v Z 0 p C d 0 F B Q U R S M y 9 q c E p V b y t M b S 9 1 N E V s U k V L V H N Q U 3 B K a X E w Y j R 1 Q k l B Q U F B Q W d E O G h C Q U 1 B Q U l E b U x W a X Z C d l Z y c U d v V l F n c V V 2 d X p z W E V s U 2 J F e W t q e X N C Q U F B Q U F Q Z 1 R R a k F B Q U F B L 2 Q r S 0 V U V H R T R G l t c G R R T m Z s d 0 l B Q U F B Q U F G Q n F D T U V B Q U F E O D N P Y m t 2 W k t r c G 9 s e F B x N E V G Z F h o b y t t S 2 9 j c 1 F B Q U F B Q U Z E R 0 N N R U F B Q U Q 4 W F B L M m Z U S V l E R X B z V 0 5 2 W H B h Q 0 N P b n d r W F R F e G h H Q U F B Q U F B Z 0 x K R k N B W U F B T 0 R u a 3 Y v W X A v a T R H Q V V I V z M x Z E N n Q U F B Q U F B U U t r a E J B T U F B U E J 6 Q n c r b X F Y N j k 2 c j R 1 Q X h W W X l z N 0 R p b z J K O U h V W k F B Q U F B Q U E v U X d n R 0 F B R G d 4 O X h 1 d D Q 2 a 1 p p a T Z j c m l 2 U z B F R l p z d k p V M n h W U W p B Q U F B Q U F R T m t p Q k F N Q U F Q Q m p h Y 2 V 6 S k V s V m 9 p d j V 1 Q k l B Q U F B Q U F J R F N S U W d H Q U F E Z 3 g 0 N G R P e U Z K a W l Z R X d 3 V n k r R W k 2 S k N r M n B y S 1 B L d 0 V B Q U F B Q S t C d E N N Q U F B Q U Q r V 2 V q S U V x e E p G Q 0 l Z T D Q v R F J E R W x T R E h 1 Q 0 F R Q U F B Q U R L R 0 N F W U F B Q 0 F I e n Q 2 S 2 d T T F p r O H d B Q U F B Q U F C U X N S Q 0 N B U U F B K 0 x I c z d G e E p V c V Z L S V Q 2 d U J C W F Z r V l B q R U t 0 R y t M Z 1 N B Q U F B Q U l D L 0 l R U U R B Q U R 3 W T N h N 1 E w W W o z e E x p d 2 p s O D V M Z 2 t L W l p 4 a U F B Q U F B Q 0 F N c 1 p Q U E F B Q U F Q e F l n Z D J w Z 0 F D e n I 4 c 0 F B Q U F B Q U F B b 2 R Z U m d B Q U F B Z n F 6 Q T d w R E Z R Z 2 d H Q U F B Q U F B Q X F I a 0 l 3 Q U F B Q V A y Y T N P M l N 4 b U h 4 Z E J n Q U F B Q U F B U U t r a k J B T U F B U E J q Z H J 0 V E Z q T 2 R Z Q U F B Q U F B Q W 9 P S W h C Q U 1 B Q V B C a m R n Z m p F Q U V B Q U F B Q V F N V k V D Q V l B Q U 9 E S D N H N 0 p Z U E I x R l F B Q U F B Q U F B S 1 d Q R U F 3 Q U F N Q 1 B t W X h H T 1 o w d V g 1 Y 0 J B Q U F B Q U F C U T Z n a k J B Q U F B L 0 p q W l p D S U V B d 0 F B Q U F B Q U Z S S W h H Q U F B Z 0 I 4 e m 1 R M X l P c D I r T G d N Q U F B Q U F B S 0 R V R V l J Q k F B R D R N W l B K S k t l T F R q Q U F B Q U F B Q U Z E e E V J S U J B Q U Q 0 T W J P W m N Z a T R z R U p E Z 3 l S S j J i W T h I M W N D Q U F B Q U F Q Q T N o R 0 F B Q U F C K 3 p H U X l F b 0 x o Z 3 F w W H Q 3 b 2 t h Y 2 Z P U X o 2 d U J B Q U F B Q U R n Y n d q Q k F B Q U E v S m p a U 0 N j W U x x e U V 1 d F V r U 1 N r N 0 Q v c T R F Z 0 F B Q U F D Q X Z 5 R U V B d 0 F B O E d O b X M w R k 9 w O V B Y W m F B Q 0 N 3 M E p s Q 1 F k U G 5 6 Y 3 g 1 V 2 M y O T U 5 U n p W d D V n c m w 1 d W F Y e W 5 x N X V m b X k y e D M v Z U I y M z I 2 M z h m S H N w V k Z T O G F i T l d h d G 1 L N U F 1 M l B n Q U F B Q U Q 0 Q 2 l F W U F B Q 0 F I e k 9 a N k F U R G h k Z X N T W n g r M z d T N 1 R K K 1 p r N U 9 2 U D d i d F A r d X Z Y Y n N Q R j d w b j Q r W T l l b S 9 r R k d W b T V a U z R y c 3 Z s M G t l Z l R k Z W E 5 Z H Z Q K 3 Z 5 T W p H e j F I L 1 N D U m 8 2 Z W V W N z F 6 c D Y 3 U n R j T W Z i W F l j e X R X L 2 F H c m h y e X M z e F p 2 U E s r M U p H b k N w S V Y 2 Y X N S W G N y b m N S Y z Q 5 K y 9 J M 2 1 q c G p 1 Z m Y x R j k v T T B j e T V x O D k 3 Y l F B Q U F B R D R 0 e k Q 3 d W d B Q U F B R D R U b 0 R W S X B m T E x a Z k x K Y U 9 S Z n g r R k M 2 T n p o O F l h T 1 d x R 2 R 1 d z g 1 Q j J Q Z U t F b G I 5 d X J 4 N S 8 1 V W l F b k 8 5 R W N E c W Z 5 O C s z Z T E z Y T d V M U d W d y 9 U d D Z F Z U w z S n V X b H F W W D N o e X Y y M i 9 w c l d h T j R 3 d W R P N T Z l c l F X T E 4 y c k d 6 N n Y w K 2 d z M 3 E x b V Q r Q 0 w z U z V K Y m 5 2 R E p h R F N j V j c x N W V R V k t 6 O G d 1 O X R 6 a z Z j c 2 t T U z J h M W o y d n R T U X B Q O S t o b F d 1 M m F l d 1 B D e l Q w d W t 1 O H g 3 Z H R Q N k N s e T V Q V n F F R 3 Q 4 M T R M Q U F B Q U F Q N n Q r R W t I Q U F D Q U h 3 c 0 p z a 3 F T c 3 J O e m Z W d 0 p L c k p P N 1 J N b F N U O U 9 X V n p t e j U 0 O D l o b E 5 I Z i t j S G 4 z Z 2 F v V 0 h C M n Z x K 0 9 j M G R m e H p 1 d n Y y e T R w Y z Y z S j d n c X Z n W U t 0 T V p w T W U v Z S 9 u b W p t b m N J Z F V k R l M 0 M 2 5 q a F p w b k 5 K d j M z a F R I Y X V t M S 8 4 U T g r M l l C b E 1 w c i t V Z j M 3 R H h 6 V D Z y W G I x Y V p W Z m F V Z X k 5 U 0 9 s R U 1 s L 3 N y S k 9 U M 0 c 4 W W J y T G x i R E J q W D E 5 W G Z 6 O U 1 j W k 5 T N W N 1 a 2 1 T b E o 2 U n J S O S 9 X c X d m Z j F x c 2 d n S 0 h E a D Q 2 N 2 4 x O T Z 0 Z V o z V 0 l B Q U F B Q T h H O U V K e G d B Q U l B Z k N 3 N z J k T V h Z Y 3 Z J V k h o N 2 k 0 M n B R V W N Y R 1 J L c F p r e m d 0 V 1 p h c z d P R j U z b j N D e X N L V U d j d G x N W n N V R W 5 x N k k r e l p s N z l S b z R 0 c U Y 3 b j I x U D U 0 W W F I Q m V 1 U E Z t L 1 h z e T k 5 c T Z v e m w 2 b l Z K Q z F r c 3 A v L 3 F W R G U r b W t Z O E 5 W a F B Q d m U x b m 5 y K 0 s 0 M y s 4 Q U Z G U l l V V l d z d m g 4 S X d a T l p s S z d n U X J L T E R y e E F u U D Z N V n N X N T R r S 1 R Y M W h D V E p h c l V v U E R 4 W W s 2 W X V s U 1 F 0 V 2 J a R l M 1 W n R P Z X Q 3 Z m Z 1 V j I 5 U 3 l l V D F K a 3 R G b z F H T V B E T l N k R C 9 4 U H I v L 2 Z S S T M 2 O E Q 2 N V h D N 0 4 r W F d 0 V E N a a m 9 Y Q X Z M N j l B Z S 9 j Z D F S Z m Y v b E p v d m R D U V F G M 2 V y L z F a b n d r Q U F B Q U E 1 U m t o R 0 F B Q W d C O E x E d l o w Z 3 R s c y t l Z T R F d m h u a H Q z U V M 0 O D h O V X B M b G 0 x U j c 1 N n R 5 d X k 1 W n B O U k 0 r Z X U x c U N y T 2 t 1 U 0 5 t M 1 p y Z T B w Q j l X a G J j T W k x N T d h S D g 5 c 0 5 p b 2 d 3 S 0 t Y b m h t c W d n S k h v U U R z b E 5 Z d D Z 1 d S t P L 3 Z M N 2 5 B V 0 N j Q W t 5 W E V 5 V U R P W l N o N i t z W E x O Z G 8 x N D V k d E N 4 N j Y v N V E x S l V w Z E 9 U W F R U N E V z M G J k W k s 5 Y j I w a l h y M 0 t Q a 3 p X N 0 Z x c T h a T l h G a W t 6 c m c 2 T W J w N W F D O U Z o Q W Z M Y k R i c H g 1 K 1 d L U z B 0 U 3 l P Z U h L S 3 V u W n Q 0 c j d 0 c X l N d H F r b G h I T H o x e l k 0 b l B B Q U F B Q U l C L 0 k w S X d B Q U F B U H h Z Y 0 Z D Q k p 5 c 2 5 O O D N F b H F P a G F O S T F Y c 3 l a e C t 1 a X o 2 Y X B Y d D F x W j d R M 1 d 0 b l V E a l J 3 O V V 6 a 2 5 n O T V G e T d h b 2 U 5 Z m 1 N a G c 4 S F Z x L 0 x k N m 9 o V X M y U z V M M k h V a V Z K T D M 3 M F U 4 e W 0 w N l B N V 3 p h d U k 2 d T d O K 2 h 5 T n B u N j V J c U t I Q V U r c j A 0 V F J y V j F w c 3 Y z e U p K b X Z u e k d p M V l 0 T U g 3 T 2 l J O F Z P O T l O R l h C d 1 Z Z T n Y 3 b V B 3 c 0 9 E W m J j W E g 4 a n Q y b j F Z a 2 h S U X p M b k I x M 1 Q x Z m o x L z B V Y l Z x V j F W W F R v M U x y R W 1 B Q U F B Q U t o S U N N R U F B Q U Q 4 M k p u a k V J R U w 3 W j d o Q S 9 U d 2 s 1 L 3 A 0 U 2 R I Y W V 5 W G o 1 Z k p X T V N x V l N J M D V m d G 5 0 V 1 N G W j V U Z 1 h i Z G R w b 0 l D a C t Z d F d G L 2 s y b E 1 q R E l 0 e k 5 Q V 0 V w a 3 h m V n V q W W R R T z d s R G h H T k R m W D g y Z n F W T E J X b k l p S V V M V n V V V i t T O V B X M z h 5 V E o r M 3 J t b k 5 Y Y W 5 M e E g 5 L z F u Z 0 1 M R G c 1 V 1 p h Z E 5 O Z C 8 2 Z n J y K 2 1 x N j R m M k x Y U U 9 u Y U h w K 3 Z N W W p F V m V 2 W X B R V U Z X c G F k b m F m a X R m W F Q 0 Y 0 l h U 3 Q r N H J k T j d w Z E N r N 0 s w O W J r d m N X c W R G a 0 1 1 c W l C a l Z M Z k E 4 Q U F B Q U F V S j R S Z 2 d F Q U F Q a X h r S l B q R U h O e T Z B V E R o W m R R d D V y d U d U N U F i N z Q z V V E 4 L 0 9 V c n Z 2 b j d I Q l E v Q 0 x y L 3 V S V W 1 l L 2 I 3 c 2 R x Z X V 1 U D R s N y t 2 b 3 F F c n E x c m 1 w d W 5 W d U t r b D Y v K 0 9 w M n J Q M 2 l J W m V l N G 5 x S j F R d n R N N 1 d i Z n Y x M D R 6 b G t q e j d p a m t j V G w z V 3 U y M k p J Z G l K V E 0 5 Z V g z d j J I R D F u a l J r W j J V c m V 0 b C t T d E h q W k Z u V n M x M U R O R 3 N m c D Z z c z c 2 b 3 F U M 1 d Z L 3 p W a W h y S 3 d j e G R l T 0 t Y T C 8 2 U k R N T E t m V H B m N k R Y a W g w Z n Q 3 M F Y v W G I 0 a z M 2 O E 5 O c E p k Y X d Z Z k 1 1 M 2 Z m W U o w V 0 9 o N F F F Y X V y N D U 4 N z V I Z 0 F B Q U F D Z 1 B D S U V B d 0 F B O E d Q Q l F a N E F J b 2 R P T U p T U l U v d U J u U X J D N 2 g 3 Z V h 5 M m F 4 c G Y 2 Y z B 4 R 2 9 5 d 1 d r L z d 2 d F R 0 a 0 5 C c T F h d D E y a m Z 2 a E 4 3 M z c 2 d T J T c E 1 Y T E 4 y d m h r a z J G N 2 t s T n p a Q W t i Z H R 4 b 0 V n S T F y Q k J U Y z J Z K 0 x 3 a 2 F k d 1 B 2 M m 4 w M X o r Z j l m b j d U M 2 F B S F V u T j B M R m p t W X F P R G k v e D J s O F h i c E R M N W V s Q 2 U v b k 4 3 O V c y Z F g w O T k 4 U m c z V E 8 4 d n l U U G 4 4 L 0 o w N W F x Y 2 N Q Y W F 0 Z j J J c m 5 k Y n U 4 N F I r b j B 5 T V d B Q U l 1 T V J v T n V I O V p i a 3 J S M F J i S z J i U F Y w Z D E z U 3 R a b W F K T W F k d G V i a U d F M 2 5 2 Z 1 l B Q U F B Q X l x d V N k M m t H Q U F C Q W h S Y 2 M 3 T m t U e k p a T E N J Y X k w N 3 R u S z c z d 3 p G Q W R Q b k p j a n p 3 M V N n O C 9 O V X J y T i s 0 c T F X Y z B h e E t 2 c W V P Z l U x e W R x c X B k S z F y U m x V T m x N a G x V d T F h M G F 0 Z U s x c E J C M 2 Z U c C s v Y 1 d 1 d W Z v c 1 J P U 3 B E O T I 3 U C 9 I e j k r N T U 0 a k 1 a c E 1 N Q m 9 Q V 2 I w b 3 A 4 V H E z M j Y z c H M x Z X F h c F Z L a 3 F T W G 4 3 M V J x O V p z M T V Q U G Z l V U 5 w e W R O V z Z y T X p C e m R j V X N m L 2 Z E V E l q M z Y 5 Q m V G M X J E Y l Q 0 W m d G c y 9 6 Q m c v c X B z R 0 R 1 c W w r d m R O Q l h x V k t J V X F v V j A z a D R j S G 5 W Y i 9 W Y W x a Q 3 Z X c X F H M W M y Z T d j Q k F B Q U F 3 S V Z B S n h n Q U F J Q W Z D d 3 F 5 e W 1 B d 0 t N Z k d P R V N V c m M 3 d E U 5 W G l 5 e W Y w M F d m V E 5 H Z m V P a j N 5 M U N q R l Z J M V V p N m J 4 a W 8 y S l Z F e E 1 w R 0 t y U n F w Z T N X c C 9 h M l R p M U J r c m l o M y 8 x L 2 Z x R W Q 2 d n c 4 T 0 R O W G 5 z T T V J O E l 3 N F B I R X h U W U d D Q W Z 0 K z Q r K y s v c 1 p Q V 3 J V O V J z e W J 4 e X M z T j E 2 S 2 x X O V R 6 N H B i R l h y Z G s y U m J 0 M l h 0 V T E x N 1 Z X U k 1 t T D F h Y l Z 2 W D E 3 T 1 B Y N j U z L 1 R W Y n F z U X h G V k F y V i t C O F h x b H Z u c G 1 y Y U 9 F N F p H Z G x h d n l G R j h 4 Z H Q w Q 1 Z k b W t r N j N R b G 1 z W n o 3 c j N k a n h z M 1 R y R G 1 y e j N s Z G 5 k b 3 g r b U x r Q T M v a E h R T U F B Q U J B K 1 V N S U J n Q U E 0 T 2 R D Z 3 E y e X N T Y 1 l m Q 0 E w S k Z C U F B E U k k 5 d 3 d m b 0 o 5 L 1 d h U E Z 5 e m J y N T N s c m k x e D M 5 W U F P d X V m T 0 F Y O X A 3 V D Y 5 V 3 F 0 V C s w V H Y 2 N l V y a y 9 Y R k 4 z T T E r c 1 A 3 d m N l T X h 0 T 0 R N V F p 0 M m E y O H Z B S m R O N 0 N M e H Y r N F N O d F R E a G J x c E R v W G g 4 T X B z O W t 6 T z N C S H l p R W R T Y z N R b F F Q Y X k r R n d h Y 3 k 0 W D V X W m 1 W T 2 t D O H Z o Y 0 d y M G 1 E b E t h d D F B T V Z V a n Z j Y z d k V W h V a T J i e E N n a 0 o w d H N m V E p M T D V k W i 9 i c n R N a 3 R T b F V 4 T T F x R j l E b z c 2 W X J V N 3 R H a W t n d 0 t L Q 2 s 1 M W d W c X Z s d k d v M W 0 w M z Y 0 T T A 3 U 3 p 6 L 2 Z 4 L z l w Q U s 3 O D d 6 Z k 9 3 Q U F B Q U N V V j R S Z 0 F B Q U F m a T Q w T k V p W l d i b S t M Z 0 4 r T E R R a 1 V B T 3 Y 2 S 1 N C V j N T U 0 p P M 1 l l V W p a d G p 4 b D I z S 1 Z r b k p R b l R v M C 9 z d H J C Z 1 l H S 0 R E U U 0 r N n p v T U F 1 a T l r a 3 Q x d E t T O C t T e l p h c j d P d z h a Z H Z 5 M U N T e H R 1 c l V q d E d L M W R 0 a 0 5 C c D A 3 V l Z k T k h u Y W N z M m I v L 3 Q 1 a D J C N z l 4 M 1 Y y K z l Q M G d k d i 8 w Z V N O S D M y Q 2 t s U 3 V 6 W U 5 K V W 1 m a j V t a k t U T 1 c 2 O G J C M 1 F 2 Z H Q y V F p G d T N i b j Z v S D c 3 N W N 1 L 2 N j T F h R d U p D U k l D e G R 2 M H F 3 N X F 6 W D h s c j d l Y 1 l t U 0 5 H e H d E e j M 5 N G h o T m 5 y W m M x d z N z b 3 Z 6 O E F o b U 5 C b T h J Z H k 0 R 2 c z U l J n N W 9 s b m c 4 S 3 N x c k F u b k 5 l Y X d F Q U F B Q k F l V V l J Q m d B Q T R P Z E N R Z 0 x w Q k V P N W t s R D M 5 R D V V b m M v b z V 2 b 3 I 3 b i 8 w R S s z W m 4 2 c W N u S H k 1 W E M 3 d j h Y c 2 V I a W 1 q M G F q d z h H Q l Z D Z z l X N W N w a H F s V 3 p x c F l z M z Z L b W p l T V Z F U k d x c E R Z T j l N d U N k Y n A 1 Y U E 5 d m t G Y V N W V 3 U y N j Z V M 3 h 5 a 2 9 N R U F G Q l h a b G 5 N a l I 3 R i 9 X S 3 F s T k E 5 V 3 B Y V l d T M U x K N V B V M m N z a 1 F E K 2 l Z c E l p T F V l M i 9 q e E R w c W 4 5 U l F M W n J W S 3 h L Q 1 p X Z m 4 2 c F c z e D B 1 U 0 p r N V p y U E d U R n F x Z 3 d L S D h m T H Y z L 1 l 6 O V l Z R X V 1 N 1 M x O H Z M c 0 N n Z z R 2 e T R 3 Q U F B Q U F Q Q W 5 o R 0 F B Q U F C K 0 x p U T R V R G I y Q k V N R j A v Z l N O c k x a O G x T c F V y R E N 3 M E p V S 1 R 4 W T R l S E J N c G x O Q 3 J J R z Z O V j N 4 d X V C d T Y 1 U X R k a k t t a n Q v b l E 0 Y 1 R O T 3 d J V D B r U 2 Y x N 0 o y b n g w c z M 2 L 3 N l R n V 2 b U d u a V U r W T l M V X B a b z Z j N 2 5 x S j l U U V M w L 2 Z x S U F B a X o 3 N W Z L Y n N k b 2 R 1 d X I 2 S D k 3 c W J C b m Z Y U T A r T z B z Z W p a K 2 1 w U n d k N W o w Z E h o Z X V a e D Y 0 c m R 1 M 1 E w Q 0 Q x N z V 1 a 1 k y b V p p c W t T c W R E U V F J V 0 d C Q 2 8 w S k V p a E l Z R k t U V H V o e j c 2 Y 3 J j M 0 p l N V d Y W D N E T 3 N P N U 1 k c n R U L 2 E 1 N X Z z V H o r Z m w y M W E 1 V j l i e l h B d 0 F B Q U l E e W l o Q U 1 B Q U R B e j R X R U J P c n d r W F J m b H d H V X F q N j l X d X V y Y j M 5 U n B 3 N k o r b m 5 l V 3 Z Y c D J W c n p G M j d R c n d 0 L z E y Y 2 Y z Q 2 V Y M D Y z W D N 2 b E I 3 N 3 g 2 d T h h T S 9 W V 1 J F Y U h x M H R F e m R y R k 5 x d 1 R W c k J H d E N a T V d x W C 9 2 S k V W S G h 4 Z G E r M W h h c G l U c H A r b k w x T D F y Y 3 o z M j R O V U t D T E J v O X R 3 M S t t M 3 h S b D N j c F p r Y U 5 h e m x 2 Y j V a a z N p M W J w b W d Y e G F z V T J L a l d y c W l Y M 3 Z 2 d W F B Z 2 E 0 b n Y 0 Y j V 6 N 0 l Q V 2 8 x d H p o W V l H Y W N 6 M 3 Z 5 c j R U K 3 N j T 1 p x d W x X d T J l Y j V P e l Z C T W x R a n Z P Y V B S c U Z 1 S G x o e n V U W j Y r L 0 t 6 U E J R Q U F B S U I v Q z B J d 0 F B Q U F Q e G N h R W l p Y m p U M 0 J V T E Z z M 0 x 4 Y j M 0 N m Z y K z d k b W 1 2 a G t r M E t D Y k d x Y z R k R W p m N z Z a N j F h c z E x M z M 5 R l A z L y s 0 V U Y 5 O E 0 w Y 0 h E N l h w a 2 Z 1 d j l v N F V O Q m d N d X V Q b V B o c n h 5 c m Q 2 N G Z X e G V 2 d V Y y M l M x Z X M 0 N U h F N H R X T H h S a 2 5 U T D B G N G F l d j B s a 3 F T M T Y z Z m 9 2 W k Z U V k w x Y W x C N i s 5 O G 9 p O V R 6 e D R D Q U 5 m K 0 J E Z m Z q S k 5 G b k 1 K b D N X d S s w L 2 Z v K 2 h v V U Z L U z h 2 U z d q M U g x S 1 J S S G U v e C 9 R Z F M 5 Y 2 g v U D l l S n p C e U Z o d 2 Z y c V J G Z m E 4 U 1 Q x N n R P N 1 J q M T d 0 R k t U U l B q M U x 0 b n F 4 T F h y V k U 5 V 2 5 h N z R 4 L 1 h C d 0 F B Q U F D K 1 J n Z 0 d B Q U R n N X p 4 N 2 d 1 W D d 1 Z 3 l n V k U y Y n R W S j E 0 M k 5 W c D N a V n R X e F d U M H V X S l d 2 U W x W M 1 V y R W 0 4 T m l m d l V W S 2 J Y d X J j U G x F a l h 2 M U 9 E Z X J Y V U o r Z X J R d m Q z N 2 x E b 2 x x M 1 N O Q 2 E 5 V H Y w N m p z V E 5 P T E p J V E l h R F R L Y l R i c j N 6 d j Q 2 Z k R o Z G d 3 Z D F r e V F 0 V z d s V k w 3 M H h U a W F U V V N P Z U h L S 1 F r T U F p O V V S R m h l b S 9 q d 3 p T a 3 l P K z F q c 2 Z U d F l m T 3 c 3 b z d 0 d j d l Y 0 8 x O C 9 I U 0 c 5 O H J L e n R I N G F I Q k N n d 0 t V R T V P d n R a d F N G R i t 2 b D F k T 2 p X U k p O b H N 1 W H J 3 a V Z I S 3 l z N 1 Z L O C 9 k S k t 2 V m 9 x Z G Z I S 1 B i N y 8 x Q V R S T G p W R G M r V n B Y Q 2 d q V j J 3 Z 0 t a e l V h W m p F Y V p 6 Q 1 l a R F F i W k h V N D V I Q z d a N 1 E 3 W k h R N G x i O X N u d D h 1 d E 8 y N 3 B J N l B S K 0 E v K z F 3 Q U F B Q U F B M 3 l B R U F 3 Q U E 4 S F B C U V Z i b D V o Y j R 1 Z 3 l n M U t T b W 5 0 Q 0 N S U n Q w L z M 4 d W x 5 U W x 0 V z Z n e k t 3 Y 3 V k M X V 2 Z m 5 T T G J K W X p I S T Z Y Z n J 3 M D J r S 0 N R b l N z N D l m T D Z Q U l V H U 2 R K e D h l c F A 4 O D l E L 0 o 3 U z U w L 0 p J d X p i e G Z y M T I v U T g r K z l J M 0 N 3 b 0 w w M m 9 o a F N x a F h y Y 1 M 2 V 3 J l c 3 I 5 Z G Z H S 1 l S c j Q 3 V i 9 2 M 0 h a R E w 5 d F d B c E 9 D a E F p N W R 0 b H N Q a D l C N n J X c V d T c m h q Y 1 h m M z d l R H J M U W t L Q 1 Z L d E d G U T N v b D Z R M n J l c E x r c j R Z K 2 F B b V R W M m l W V 3 U z Y T k 2 Q z M y V 3 o 1 Y 3 J s Y 2 h m N 2 p L S T F K e E N B Q V F B Q U F Q a l h N c m h 6 Y m V m M 3 R 4 O E F B Q U J V U 0 d N b k x O R G 5 Z K 1 p v M X F R W H Z P U G d n S C s 3 b E o y S F Z L T j Z s Q U l E Q T B x O D V 2 Z U 5 P N V d m N z F C U 2 1 3 W W x Y c k 5 6 M X l I V n F C N W R Z c 2 V X e S t Y V 3 l O R X p O S 0 J Q a 3 V y V X J u c G V 0 Z T N j Z l V o V m 9 p b 3 B M Q 3 p Z Z S t 5 b m F j d j A 0 Y W Z U T k c v N n E r Z T g z K z E y c T Z E Q U l i U F p W R 3 l R b H A y Z H E 5 R F F v S E 9 1 N F h B N F p i Y z d U N F p x Y m t r R 0 d R e W V j W k N l M z Q y e V d N e X l X R X p u O W I 0 Q U F B Q U F v T H d o Q k F N Q U F Q Q n p r N m N 1 M W Y 4 K 2 0 2 N 0 p Z N T l X Z U h p S X I 4 c 0 J B Q U F B Q U F B b 0 Z j e T F B Q U F B O E h P b k 9 t V n k 4 e G l K Q 0 F B Q U F B Q U F L Z z V D T U F B Q U F E O F h G T 1 F K d 2 Z J S X d R Q U F B Q U F B U U F W Q 0 N B W U F B T 0 R u Q W l 5 Z X Z Z N E t D c H c r c m d R Q U F B Q U F B S 0 Q w R U l J Q k F B Q 2 N J V 1 h u S W Y y e G J i K 3 Z 5 e W h U S n B Q b l c w S 2 5 r e E F N Q U F B Q U F B Q l V I S V J n Q U F E Q T c 3 a G N i a z J h d X J U W T h Y O G Z m e j V U Y j M 4 N H F j a H h 1 O T J w U 1 Z P W H l t N n Z l R U d S M m V 6 N W x 0 R G h k U G 0 0 R W d B Q U F B Q U F n T k p E Q 0 F Z Q U F Q e k 9 o a z A 3 O W Z I b 0 d i c n p n W S s w Y z l l a G M x N S 8 0 b 1 J O a n o 0 O V d o O T l O b D J 6 N X F 3 c W d 3 c k x G c D F n Q U F B Q U F B Q 2 d J a U l F Q X d B Q W Z x Z E Z z M 3 A 2 N i t W Y m x X M 0 w x Y j J Q Z n F L R m l 6 Z V Z l T z J X N U w z N n o 0 U C 9 V L 0 l m K z N U Z m 5 R T j B l Y i 8 y W l Z o c D J Y Q z d Q Y j h i R E F i Z k Z n S U F B Q U F B Q U Z D S 0 N N R U F B S U J m Y X R H c 2 5 q N T Y 1 e T V G U j R W c i t 1 e V Z j c D l L Z 3 M 3 Z 2 N E a j E x Z 2 V l M F l q d n Y z R 2 5 y a H p R b 2 F 6 T E x C T j J o N m N E T E 1 C a T l u R W x B Q U F B Q U F B Q X B Z Z W Z k Q U F B Q U w 5 a H M r V X B L e n U z M E x I L 1 B u c W R y Q U Z t S F R t Y U l V a 3 F L S E R J N F h E c D h K R j B T Z E l q O T E w b H E 5 V 2 l z T k F n N 3 p G S k N n c 0 5 V a 2 h J W U 5 r V m Z 3 R V Z G T m d s U 2 R i Q U F C O V h B Z 0 F B Q U F B Q V V I b 0 l 3 U U F B Z 0 4 r W V B Y Z T F S b z Z l Z V Y 3 W D N u R G J X M m M 5 Z i 9 m d G w y b m d s W j F M b 3 l 5 Z l M w M D l J V W 1 x V 3 F X U 2 p 5 c 0 J B Q U F B Q U F B b 1 B Z U m d B Q U R B Y j N U c D F G U n h j V E Z G a m p 1 Z G J v M m R z R U I v Y k Q r Z 2 t C Q 3 J B c T B C d X U 3 c U x x c G V y Y k p V d 2 p a W n R X c F V 2 Y 0 R W b H A y a n F S a 0 t D d 3 R X U 0 h E R j Z H d 0 R B Q U F B Q U F D U U N N R U F B S U F m c V Z x b F V w R n V w e i s y N 2 R j S G 4 w e l Z z Y l J N d m Y v R 2 N I M z I x V 3 p 0 M 2 5 O R U g 0 M m F y a X J S R W J y c z B q Y n E z Y U 9 W S 2 x j T z g x S F Z G M T d L c n N P c U Z o d n A 2 e k l B Q U F B Q U F B Q k t G U 0 V Z Q U F E d 1 M 5 d F R E b X I 4 e E l X Y X Y y a U R M d T d T V E s 4 O G Q 1 T W l J a 0 l s U 1 p H U m 9 m c m s v W H M x O T l k M W 1 q V j N 0 Y j c 0 W n E 0 N n R t d W 8 v b j N h c V U y c k J C a 0 1 K Y l N I L 1 F z N W 5 V N X Q y T H h i b D E v V 3 p 0 Z W x B Q U F B Q U F B Q W x D c E N N Q U F B N E R m U z B y S z B l U G x t e l p 1 L 1 h w d T M 3 b F Z j b l J p O S 9 O e E 4 2 c E R V M E h 1 T j F X c F J v R F Z B M F Z I a E d q e W 9 t N j Y v c H F 2 V 2 I 5 a X B h V E 5 Y N n I 4 d m Z L M l l x a E c 2 L 0 x J a z l l b l p S d U h o d 1 Q 1 O E 4 2 V m o 2 L 1 l E c 3 R z Z H V y a H p V M S t Y Q W d B Q U F B Q U F V S 2 9 J d 1 F B Q W d O L z Q z N m h w V 3 J S a 3 M 1 b z N p Z G R 6 V H d 4 V z E 4 N U 5 p b l I x O W J x a 2 h j d 2 1 r L 2 U x d 1 d C U X k r Y j E x T E o 1 U F I x T l B h S E p V N W R v e k x q N V d y O X h s M T R k T W F 5 c z M w S 3 B 5 a m h o M D h q U F p p a W 1 T b 1 F T R z l Y M m R U a 0 F B Q U F B Q U F D b H l 1 R E 9 0 Y m w 5 W F F R Q U F N R D V 5 T X N y M E 9 S c H k 3 U j V 5 e D V k Z F h s S H R X N l o 4 S m Z 2 e j h 6 S 0 x i S X Y y Q 2 t 1 b D F z R H J u M U J I W k 1 h N m V u S H J 5 d H h u Z X p z W E 9 Y b k 9 4 U V Z k Z U g y Q 2 V 0 M 3 p R a m w 1 Z G t 2 M l B x U 0 p M Z G t N Q n A w L z E y W E 1 3 N F J B Q U F B Q U F C V U 9 I U 0 N B U U N B Z j R X Z G V 3 N 3 J p V 2 U r M V B I M E x D W F V y Z m E z M X Z o O H p C e k 5 u T F A 2 c k 5 m a z V S W G 9 0 e V V i d G Z T Y T V M T m V k O W 1 s Y l h U U D h Q N S 9 x N D d 6 W V R h Y k p G M 2 d F T X d n d V Z 3 d X Z U O X l p c X d C R n Z Y d T J l c k N Q Z z h B Q U F B Q U F L Q U 0 w U W t H Q U F E S 3 Z R T U h q K 3 Z 1 a C 8 2 b i t n b l Y 5 Y 1 J E Z z F R b H V 2 a E 9 y b k 5 a d V h x Y n R 1 M D R V T 0 w 1 V H F w Z U x R Q U F J Q U J K U k V G V T M 1 W n M x T T V k a H l W S k R S d l V W S W V r U m l W Z T J 5 Q 2 h o c E x h T l B o Y m R a U V h x O W Z 0 M E J Q U G Z p R 0 R 3 Y U N x V l N J M D l v d k h m R j B T Q U F B Q U F B Q k F x Y U V U R E F B Q W x H c 3 V s M H N 2 d l R G V 2 N Y V m k 5 T n J 6 T j h 0 a S t m d m Z 2 a V M x Y V Z C a W N I W D R T T H J H V G Z 4 T n p S c k h L N 3 h T c 0 p Z d V Q 5 Y X d H M 2 9 x c W Z X L 0 8 r Z z Z t e l l 0 R T l R a 0 1 V N m J 0 d X p X a 1 N Q c F d y O X h s M W 8 w a m Z k M V d R Q U F B Q U F B Q U t Y Q z Z P c 0 N B Q U F B e m 1 i c X J K W G F k e U J W e n o 5 O X d 6 O E t 3 T T R t T F M x T F Q 3 O D R S a z Z u V S 9 j T T c 2 O U g 3 c j F T M V d J a j l j S n J Z e l g z M T d V W D V K b m x 4 Z U J y d W t x U z N H N k d B d 0 F B Q U F B Q W d J c U Z F Q X d B Q U p S c l k 4 Z l A x e D I z O U Z W a 3 B k Q l N Y O X Z 0 Z G 1 2 Q m 9 n M j Y 4 O E V Q d F h k Z n F w N T Y r R m 9 s M U t 1 b T h Q Q V F 2 Z j N L N 1 l x c E d x b l g z N T J v W j E 0 Y 2 8 1 M j d E N V g 2 O D h 1 R G x z M 3 J T W k x j Q m g 4 W E F n Q U F B Q U F B V U 1 v W W h 3 Z 0 F B T X F 0 R 2 J O W H l l R n d h a 0 N m d H F X N j d w N j l S N 1 J z M V I v N i t a Z T E y c n Z 2 c U d K a k l 2 W H V h N 2 V y Y W V N N D d 6 V l Z x M V R T e U h m d j B t Z G Z 6 d G E w V 1 N 1 M G J P V l d O V 3 h R V T k y N 0 5 W Z U R o Q n F x R 3 h l c m t K R E F V c T N M R j Z 4 V 2 l 5 e G 1 r d 3 J z V G t Z a E F n Q U F B Q U N B Q 2 9 V U U R B Q U F s R n M v L 0 x S S W c 2 N 3 F J c F B K V k N y c n Z m a j Z P S z N i a 0 t M T X p C e E p V b z N x V W J w b m V I O E 4 2 S n R V N 0 t q R n d N Q U E z W C 9 Y N W J x a V h 6 d U 5 u N 1 J J Q 3 h a d D F N a F J N e V J K a 1 p H a C t u T G t n d 2 9 M Q 3 k 2 V j J u e k p F b U J X Z 2 Q y c G p J e H N S V V N V Z n N j Z E F B Q U F B Q U N B T H h D Q 0 F R Q 0 F j b W w 3 e W t F Z E 9 K a W 0 v b j J U U 2 0 z T m R t M H Z V b T V 1 d m h J Y j F s Y T d O a G V w Z m t K M U d R e m 5 u Z 0 5 Z c D N h T U h u L 3 d H a j F 3 M X h W Y X Z Y Y T d m d C s w V 3 k y Y n h W Z U l B R X l T R F B K O E J z Z U 9 a e E d D Q V F B Q U F B Q 0 F D b 0 1 R R E F B Q W x F c 0 x G b T V R b T V i M U Z S W W F W R 3 B y O X U 3 U l N y M T d 0 U H J i O T F 1 d E Z u W H F r S 2 h P S F J K T H J h Y n l 3 R 2 J M a y t S V 1 h w N 2 Q x N l V B Q U F B Q U F B Q 1 V H c U 9 2 Q 3 d B Q U F D a k 8 v R V V i M U 9 P U z V y N H V v O E k 3 Z k N S Z G J v T m t N Q m p r Z E R w O F h R N E F B Q U F B Q U V D c E l R U U R B Q U R s e n Q 1 O V I z W G t h S V k 2 d F c v c z Y x S X F 2 T U 5 I T S t S M n V 5 V k p 1 Y m t G U H E 0 R 0 F B Q U F B Q U N n O U J D Q 0 F R Q 0 F j b W Z K O G 1 R b E 5 x e X R v T U F B W D V k U z R m M i t J Y 1 g 3 Z F Y 0 K z R 4 Q U J B Q U F B Q U V E R l F R Z 0 d B Q U R L b l p W c n R x b E 5 5 d 1 J m b C t F M 0 R B Y l A 3 L 1 l D c D I 4 T E F R Q U F B Q U F B S 0 V W b V h 4 Y 0 F B Q U J 3 S n F m V H F V M W I 5 b W p Z R F Q x O F h Z c m Z j T H N r Z z F G e X U x M i t M c V Z V M k d 5 N X l z b n h q S G F N a W d x V D B Y a j Y z M z I 1 M 1 c 0 W l R x V i s 1 V V I 2 U n B Z T 0 h V c V h K T l d O a j F W Z 0 1 S M l F H e m Z 2 b G p Y Q W 9 x a k s 0 W X F L Q 2 l 2 c k V n R U F B Q U F B K 0 Z j a U J B T U F B T 1 h L c G k x N 0 p F b U p G O V h 5 Y 1 N Y K 1 l j Z k 9 R N H F w R 3 F I V V l 5 Z G t N c F g 5 a 0 l E c H M x Y n E v W S t u U 0 p L Z W U y S 3 d 1 b l J x V X V L M S t m b D J I V S 9 Q V X V x e E V 6 c H l O R j B I R G g z W G 5 u M U h k Z k 9 R S H F w V E 8 4 W j c z V G Z q R n V p S G 5 4 W k p r c j c 3 L 0 R I R n h r U j Z 6 N D B j T l V Q V F p x M V F X R m l 3 b m 5 6 b 0 d y V n V X Z i t j T m J w Y 2 J u M z J 4 Z X k v K 3 h Z V k h S V 2 1 h N j d x W E 9 q W S 9 n U E h 0 R 2 I 5 R G w z U n I 3 M F d M O T J p O T B a N l B v T 1 I 3 O T Z 0 K 2 d r M T l P V z N j O V c v Y j V K a X F r V E l i b m Z v O F d l L 1 Z F R 0 J Y V l d p S y t u N 3 I 1 N z Q y N 1 V B Q U F B Q U F P Q l B D T U V B Q U V D N X N p b D V y e G 9 r V k Z k Q W d N W F h w Z m l O L 0 F L S E p N a 2 N V U G J m R 3 J y Z G J y b G N i a 2 1 T e S s z M k h w O C t h N l h t T D l v b 2 1 5 M V h X Z G 0 1 e W p o a F U x N W V R Y k Z y M U s 1 W l J i Y 0 0 3 W F h P W j l s c 2 V a b z F k N D N z Z H M v W X h 5 Y U p j W E k 2 a S s 5 K 0 1 4 b 0 4 z b z R 4 d D l 2 d E R k W C t q c n J 4 c 1 l W Q 3 N P M H B C M 1 h m b 3 g v T G J u Y 3 F L c k p v V j l l a 0 t V c z B k c 0 l D V F p x N l Z G O S 8 r c k Q y N 0 R 1 a W d n T F B m b T F K Y l J y O D d U b 0 F B Q U F B Q V B B M 2 h H Q U F B S 0 J j M m J w d G 5 4 b z N p d k 4 x R 1 g 0 a m 9 X N D F M V m 1 S T E l N a 3 E 2 W D h m R 3 U 0 Y y 9 k a H J k K 1 F j b D d Y T G x t Z W Z G N G g y R T h 6 b G l z M 0 4 x K 1 N k U H g 0 b G k 0 Y k 9 L T E V h e D k v N k J y M T d 0 R k t r b W Z Q d E 9 K R 0 Z C Y k g 2 W F I 2 U T d a V F R N Y k N I W F l K Z G F 1 c F d l T j R y V m 0 v U X l O S H p k Q 2 d N d 0 t 5 M U d N b k 5 I c k 1 6 N U t r W H B l M F V I U l V 1 Q 1 p N T 2 g z Q X R X M V p 2 M G h 3 Z D J a Z 0 J 3 Q U F B Q U F B V G l z L 1 A r a 0 F B Q U N R W n h 6 a U p W M m I r Y m 9 N L y t K e V N V Y W p B c X h s M T M y M z d 2 Y 1 U y W E x 5 b G J M c m t Q Z l l I O X Y z e T J R e X F W N T h i S 0 Z y d z h P R E Z W V T V Y S k V S b 1 l x S 0 R G V l U 1 W E J W c V Z K S n N W V W p W Y j F h W m R X b 0 h p M k h 3 N m 5 w c z F a S 2 t u Y n N P d W k 5 Z D g 2 d j Z 4 U W V H c V F t a V h I N j l 2 d j V m N n R X b z l H b 0 d S T 2 Z Q K 3 M x Q l F W M l R a d T V R d U 1 t T G x S N l J y Y j N 2 a j Q 5 V z J u W W t K N k Z y a j E 2 N 0 l S N j l X a X B 3 M G Z U Z G Z 0 T n Z i V X Q 1 W U Q z W E c 1 Z X Z t N j l z W m V t e m x 5 c G Z u M l N K R W t M b D J 6 e W 5 u L y t 0 Y k Z G b n Y z Q z A w U F Z 1 V V B p M z N w d k F B Q U F B Q U J V W k l S Z 0 F B Q 2 c z R G g y T E Z P W m 1 U b E t p S y 9 t N j F M O F J x Y 0 9 q Z l g x Z D c 5 S 2 t z e m 1 z d H N U N 0 1 O U H A y d l A z a U 9 G a m 8 z L 2 N a R 2 t S Y n J 2 e m d H R m p q L y s 0 R F h x a 0 5 U d 3 J P d m w 1 d W J y d z A r b k Z U b i s 5 W G U v U 0 p K c T F h e m l I U 2 w 0 d z d V W H E w c D B w U 0 x Y Y m t z N X F K a y 9 y N U l r R 1 Z S e V o 1 W G Q 3 c F R G W X Z J K 2 Q 4 c k 1 G W m 8 0 Z W J F M y 9 K S 2 t i c D J i N n R Z Y m U 2 c G 1 q U 3 B G N 2 g 4 L 2 N h R 2 1 6 R m d 1 U 1 h y a D l j S 2 g x d X Z 2 V H Z S K y 9 j N k h r M 1 Q z S G Y y V W V 1 e E V p Y l V B Q U F B Q U F J Q 1 N F W U l C Q U l C e V k r d T J m U W 9 J T U t 0 b W p X a G Z s K 0 k z R X V w V 2 t 6 W F F w S U l D c C 9 M e U h M N H U 1 N E x a d H o 5 V m t 0 U W h x Y U g 2 O T I y b n l J Z 1 F X Z j Q w L 3 Z H M 1 J S d F B o M k F H e i 8 1 a 3 U z W W Y x d T M z Z m l C S n V x S m Z l e V U y c X F Y U H Z w e X R W N T R k c H Z v S j F i V n M x V m F O K 2 5 L M m Q 0 M X V u W n J x c G l I Z H R Y R E p K c z M 0 Z W J Y e T h 1 M m F l a k x 3 R 3 Y y L y t 4 V W Z G N n V 3 M E N C R l I 0 V k x r c k p 0 Z V l Y M k 9 v d U l D S l h a N U F r a k l 5 T k N O W D N X S 3 U r N X k v d T F W M V J r b V B J T D d C b z d Z W U V r c V c z c i t v c X J Y V F J v Q X d B Q U F B Q U F o R 0 F B Q U t B Y z J i N 3 p v T 3 J G V j V Q U l d I W W R T W k R p Y T F m V E h 6 d j J h K 3 l F K 1 V w c V h i O U 1 u d m 5 n M 1 p m T G x w T 3 Y y W E 5 Y Y S 9 H e U x a S 2 t 3 Z G Q w V m V Q R U 9 N W F h p Z E h l a z Z H V j V C a z F l R 2 9 2 c j V K W X J R R 2 F O L z F W M m U x T 0 R S e j Z x b X k y W E V u U 2 Q 1 O C 9 w b 0 9 I M H Z U Z k Y 4 W W 9 N R E J B R D l 4 M W h k N y t j S k s y c H h 4 V S 8 5 N X R O W G h R T n d V R l d T V k p i c m x Q T D F q T U h s d D c 5 N m R x M n F 3 V m N y b m N l d V R w M F h y d C t X R 0 Z 6 Z y 9 v b T Z R S D c 3 b F N v N z Z j c m U 5 L 1 h D a X A r T D N F Y n J t e G w y N j V z W m V t e l Z 5 a G p 6 K 2 Z X Z W p j c l V O N 3 F X c V Z D T F Z 0 W F Y v S D B q S T E 5 U G E z d k 9 j R 1 h 0 N V J O V 3 R F Y S t l d V E 5 N F F y T 2 N s T F l y d E 5 n T U F B Q U F B Q U l S Z 0 F B Q 2 d I T m 0 x N T R q a T Q y T F B m U 0 Z L M T h t d X B 3 M m J k K 3 U 1 b D c v V j R 3 O W R v O U N R d 0 F 2 N n l H W k 4 0 a V Z K b j Q r W j R 6 M V d Q N k Z H c 1 d N U F g z e D k z R G 5 Y K y 9 U O S s 1 U l F y N X F X c j B 6 M k J t Q 1 N 0 R 0 h U Y m w z Y W 8 2 V 2 V l b m l R T E J h e k h F N m 4 x c X p i S W J m Y n J V W E x 0 d W p t b 2 F m M z Z 6 b 2 p B c E 9 4 b U J D c 2 R z M H E 2 d E d 0 d W Q 3 K 1 l K S n N 0 a n c 5 O D l L M 3 V 2 V 0 0 r N D F H b z k 0 Y k 9 V W F R a c T Z R S k N V M n J L M 1 l x c E g 2 Z G V I d m h k W l p z Z W 9 Q Z l R k K 3 Z q W n Y z U 3 R K c W h a Y l d Z Y 0 9 I N W N r Z l R S c X V 2 T H o 3 V 3 J k T W t G a G 9 j R 3 k y N T N l K y 9 Z Z E 9 L Y W F O Y U s x L z B D Y T k x a H M x Y 3 J u L 0 d 3 Q U F B Q U F B U E J Y L 0 R O c k F B Q l F i d X p h Z l V S M W F 0 T F Z V d F p 5 Y 3 o z a i t Q c j N h Y X Y x R z F J M D V K W T N O V 2 J z U E d Y Y j h p N 2 9 j N 2 R 1 M j Y 5 Z H V 3 O T d Y M C 8 4 Y V l r M m J k b n p q O W I 4 N W J m Q 2 d k T m I 3 L y t v M 3 h a d F Z M Y 3 V U Z F d 4 Z l N O T m 5 y W m N i c m N u N 3 J y d H B r d T F k M S t x V n E v Z E x r b m U 0 N U p r T k J Y L 2 J Y T G Z T O X Z v a m x 2 N k t E S X l W S z g r Z D V O Q 1 F n d U h o Y T J h M V p Q V m F s R 0 h w S V o 2 K z V Y Y k Z C W V d W T 2 g 4 Z n I 1 Z H I 3 M z d n e m N B d S 9 X b V M z W G Q x V j I 4 N T V z M 2 l a Z k J Z T k N h Z F R 1 M F l O R 0 d R d m Y r c 1 g y L 0 p H b i 9 3 V 1 B l W T d Y N T h 3 S U F B Q U F B U U l u b 0 J B T U F B T 1 d D d y t I V X d V T n B x b D I 3 c X E 5 T D h U c z V K L 2 V r d W 5 w Q V J 3 M F p k T E c r S H Z 1 T H Z o N D d U M S t Q b m F m b V R l U F Z v b W x k T l c 5 Y V Y 4 M m J 4 c G Z x Y z M r Y 3 N x V F E 2 e T F i O S t x Q n h 6 O V Z 4 L 2 F O R k J a e U 9 q e H E x a m h l b F N 1 S F N m S U V R Y W U 2 c G s 1 M V M w b F N X R m l n R G g w K 3 J t V X J r Z 3 V 0 N l h L N T l Q S m I 0 e V d E M U t w N V B j M m M 0 O W x q c T N I R D J 0 c C 8 4 S m h l Z U 8 w N 1 Z Z N E 0 w e m V q S H B I T D V m T G V a M V R S V H J C V H J o L 1 l W U z J h e E 9 2 Y j h m U G x Q T 0 9 l N H h u W k 9 w e W F y b y 9 l d V V 0 M W F s Y 3 R k c X l u M V d y U n B k M W J h d E h T V F h y a 3 Z x d D E 5 T m d K T F Z p N H d Y d n U x c H N 1 M W J B a F B m V H V S e j h w c 1 d G d F R a K z F V b G F y U l h s N U J m c D l 3 e T d w Q m 1 u V k d r O W 9 W e T I y c 3 N M R G c 4 L 3 h L U U 1 B Q U F B Q T R M O E l 3 U U F B U U x t U X N 2 T 1 F K S 2 x P T F R w Y n l s c m V 5 U k R N Y k R Z c E 5 p W l N U e n c w U 0 F P d j Z L d 2 x 5 e l p y L 2 N h Z C t u c n N Q R W 5 6 d k 5 m S F Z J M V V i R X l F O S 9 W T l E z c X F 4 V j h N e V B i d F R 5 M 1 M 2 W F N L e l p h d l N 1 R W g z d G M z R C s y a D V r M 3 J T c E w r N z Z P Z k 5 I M 1 d T a 2 5 T Y l R k Z X F v c 2 E x U F J l O S 9 v N 0 U r U j B 1 Z 3 F 0 V l N X N m t s S 1 B u Z E Q 2 a m J 1 V X N 2 T 1 F k M i t 4 N G J m M l Z W c G F w b H d 1 d D Q 2 b F p l c W 5 H Y 3 N W R V I 3 c X Z j O V V R a W V Z e l p h c k 1 l U G 1 h L 0 s w c F V X Z X R X a k p K a T F h c 2 t u V H F x M 1 U z W G Y w S z N h M G 9 5 U j E 2 O U p V d m J x M 1 Z L R F Z v c G Z l L 0 Y 3 W j J i b U t q Z 3 J Y V 3 k v Z k t w U E p K R W w 2 O X Z I c l Z U a 3 l W U F h y V n B m T D d k W j d I L z J r V G N s N 3 R D U G x r R F p 1 M l M x S m F 0 W T R y d G o x Q V F B Q U F B Q 0 F C e U V Z Q U F B b 0 Y v Y n V Q e X F 6 M m F T W X F w R y t M c 1 h 2 R k 9 U Y k p V a 1 d p O G w 3 T E t G d U 5 T W F V y Y V p o a 3 J K d G V W c S 9 j Y W R T V W c 1 S 2 t y S 3 p j N 1 Z q M X l I d n R V Z U 9 w R X Q v T V F U N z l J d F p j c m 5 j a F k 1 Z G U z V V h M V j J 4 V l h m Z G Z w b S t t N 0 R B Z X p 3 a 0 9 P a l B 0 e G R 4 N l B C e C 9 i T E F N d 2 9 4 S k N S U X R w T 2 p I Q i s 4 K 3 d v d F c 3 V l Z n N j d z c E 5 2 d S t V Q 1 M x T E Y 5 S X p W S n J D T z M y N j A 2 N D Z w c X o 5 N m p H d m Z E Y j d w a D B N W G U 5 W W 9 M d 1 R a d T N x M m h k N 3 l y e k V 5 Y j l 6 a 3 R t O W Z U N H F X Y k p V b U J n U U h L e X l 2 U X d V T n B l d W J G T V d y V k l r R k d Z O U d P c 2 c 4 L 2 1 h c n R P d z R X T 2 5 Z c 0 x W T z M z U F Z l b 1 d Q M z N U b E F W d z d v b 0 d O c G 1 Y c n Z J M D l Y M j B 0 d m p 2 T 0 9 i Z X p V U H Z H Y 2 5 3 c 0 F B Q U F B Q V A 2 T U V B d 0 F B S l F M K 3 c r b X N i K 1 J q e F R Z S F p J a 3 M 2 b j R i d z F E U X d M V n V Y M m l P c G R p N k x J c D J i T W 5 W b U x E M n R w e W N u K 3 N o Z z F x N n Z a a H Z X V X l H W l d l b n V X O U 5 p V E V l c z c x T E J h e j N H N j N B Z 0 1 E M U s x V E U 4 M m N z M X F T R k Z j b l J p M m E x Z F d q V D M r d W d n S l A y T m U 4 Y 2 J 4 K 1 h m a T d i T m w 1 a X F r U 2 9 U M T d q e W 9 6 T T B j L 1 R q M D l u d E Z r T m h W N V J t N W V n V G N B N j l D d W t S N j g 2 d 3 F 0 M j V q a U R j R j Y 5 M m l s a S t y W D F F Z W p w c 3 R t e T l Q Y T l U c 1 V H Q m h R W k o x Q W E 0 Q 3 N W b 3 Z 5 V D R h U E p w T l J G b 3 Z u c z N j N G 5 I S T R u S V Z x a U k 0 S 1 Y 3 U E c 4 Z H F 3 Z V p m M k g v R H N C e F l h R 3 F T M n J l d W Y 4 M 0 1 C Q U F B Q U F N Q 2 Z F W U l C Q U l C e T R l R E I 0 N n B X c m J L d n k v Q T d 1 Y m 4 1 Y 3 J 2 Z E 1 o Z 0 1 o V H J C T H J R R z l h c H J 6 N z Z q N n Q 2 M W 1 U Y 0 V r e n l C a 0 1 2 b D F v N l Q 0 e k V 0 R n J P c V Z v a 2 9 h U m 1 2 N k t o d 2 h Z Z U h x S H Z Y W n J L W U M z K 0 x l e X d 0 V T h s L z d Q T y s v d m p 6 b W N X d W N U V D F o U G R y Y 3 p H Z F l F b X R H e W p i b H F j T z d S c H E 2 e C 8 3 T m Z H b k p W c T F i b H V o M m 5 2 M 2 J L V 1 d 6 Z X Z w O V h k L 1 V I Q 3 d W Z E Z S N F p v M m M w V 2 h k Z D U 3 W T d q R 1 R W e W 8 w V i 9 O b G l S O T h O W i 8 x T E J C V G J s Y 0 x 0 M z M y S 2 Z h K 3 N j K 2 h Z W U d x V n V u S n Q 1 N 0 J 2 U k w w b 2 J O d T d 5 d k w 3 K 3 N u U U l D T E 9 m O F h B Q U F B Q U F B O E d l R V l B Q U F v R n p Z Z i t p W W 1 q W C t h e V A x O E 0 v W m N 2 S 2 x r e F A 3 Q W d M S z d s d k R C d l Z y N k 9 L d X p l U T g y Z l Y w c H B T Z G g 3 e j d s T l d M a n k x e G Y 2 N C 9 h M W k v a G 9 Z T X V s Z y 9 U R j V j N k h q T k d 0 R k t x R m R O T z F K T 2 o z Q U 1 D d 3 R X V k 9 V d 1 J Z U 0 h 5 R 1 F 5 Y X M z N k h i S l l U T E x i U G Z X Y z Z z e j Z z L z g r Z X E w a 2 F l S l B T N 1 Q x a k d C T m t 1 c k d 4 V X F T c W x h c H B M Z G Z 1 V T B P a D B P Z m Z E N n J 5 Q n B I a n F i c m 0 z R 2 4 5 M W o 3 Z V B R T T l l N 1 p X c j l 2 M k 9 W Z D g 2 N 2 J M b E 4 0 Z V B B W j k 1 d 2 9 0 R V p J U 0 9 E W l B 3 d 0 F B Q U F B Q U V B S U J n Q U F 5 b 2 U 5 K z F M V n U w Y 3 J Y N W Z o Z D N K e T h p U z N K S U 9 L S G Q x M 2 9 Y V H Y x a 3 h 4 d F d N M V k v Y k t J d W R t e j F 2 a i 9 m c W k r a l h Q Z T g x N 2 h 2 Z F R W R l J Z Q 2 V m N n k 1 Y W R w e H J W b 3 h R Y k U x b W 9 p O H J s Y 2 1 2 c G l t U W x i O T J y N z M 5 Y 0 t P b m N u M F c z V G 8 w V m F B M l F 5 V 1 J R V U d D Q W 1 p Y k d x W G Z Q M C 8 v O U d v M k d F a n U x b 2 l x S D Y 5 R U h y d F p Q V T V k c D g 5 Y T k y c l J s a n p a d D J l T T k z N 3 B s Z 3 Z y M G F 1 M T l Q V 2 J z U E g w O W R s N m h O V V o 5 T 1 Z z R 0 d Y V G R 3 Q z V u c l J N Q U F B Q U F B S D l H Q 0 F Z Q U F I d 3 V N e k 5 I Z V h r R n F o N G I 1 Z X R T L 0 U 1 T 1 R y N W t N T W h n T U p U c G M r d k d W U 3 Y y Z U Z w Y W x 1 Y k 1 X K 3 Q 5 Z l h I W H B 1 Z T l a c z B h S m U 4 c G Q 3 W X V R N l B S b 0 h a d E x 0 S j N F K 1 o 3 a j F X U G p T e H l Y Z k s y Z m Z w a X p C e n Y 2 O F l O Y T N t L 3 p z e k s w V m Z m L 2 x M c 1 B Y O W 1 N Q m l V R U Y 5 T n Z i c T N W U G 9 K b X c 0 Z V N p d D B m c z I 2 S F J w M j U 3 d T Y 3 Y 1 p M T l c z M l N x M W R 2 O E 4 3 T G p 3 O F d K b V p P W k t r e j c 2 Y 3 B k O D M 3 Z F R q R H d 4 V V J F U m 9 p Z T h Q Q U F B Q U F B Q i 9 S U W d H Q U F C O D d r a H F o a V F w c H V x N T k z N U M 2 Y 3 J K e l p m Y 2 t p V 2 c 3 U F l E T z V 1 d n Z w d n J D Z V l r e G N a R X F t b G k z Q V Y 1 e n Q w U G o 1 V E J Z R k J 3 a 0 Z W R 2 8 w R z c 5 e H p S c 2 J S T V N W S 3 R t b F V V R W h K V T V K N X Q y d z l v M i 9 Z R C 8 r a T V E b 2 R U U T I 1 N 1 U y b H B X W V d P U j B l R n E y b G l u S D V i c 2 t r d W w w d k g w N 1 A w M H B 2 Z n k r V n l l Y S 9 w M U N G U l R 6 e D R q W j U r Y 1 l 3 M m J 0 N H R T Z H E 5 K z B p W j d 1 V U d B Q U F B Q U 1 D L 0 N T R V l B Q U R 3 d V N O S F B T R l l i R X p S N 2 h 0 Y 1 d E a z U r V E t v N U Q y d 3 l 0 c V F h e S 9 X N m 5 Y Y m R U V D F o R z Y 0 O X V J T D F x R V d H a H l v T l d k M F d K M 3 B s c U U 5 T D h n e k p j b H N O c W 5 m c F c w M V p 0 e X Z r c V N Z S 2 h H N i t 2 S 0 9 1 c n h m T 3 d V R V d E U n N m N m 8 r L z J h d U x 1 K 2 J w S G 0 v L 2 E 3 W m N 6 M m p J W H Y z Y k t X S D c 3 M U t a c k 5 K T H o 5 N 2 8 w Y T h P b G J y T j Z U b z R m d X V L a m F 3 Q X d B Q U F B Q U F o R 0 F B Q U t B Y 0 9 I T G t 1 R U p D Z 2 1 T M U Z y K 0 h F a T R j V z I 2 K 0 p M Y 0 N B c 3 J I d D R Y V l l p d n I 5 U m R 1 M X N q U k 0 5 W D M w a l p G e m 9 l R k J D b z Z L b H l T L 2 x F S F Z N T U d O Y l Z 1 d z A 2 N T N X N F p q U V p a c l J i R j F Z N 1 J 0 V m Q x V n B k T 1 R i e l h 4 Z F d K M G F 4 S k w v e n Q 1 N H d j T l V Q V F p o W G U 5 N n p 2 c F c w V l l B M V E r e l l O R k I 4 W F c r a G N y W n B W O V B 4 V F F 5 U k p U U n Z I S z l 1 V 3 A x N l h 0 R l R u R G 9 u Z W E w S k R n L 1 R X e T d k b 3 d h S 0 5 h d E 9 x L 3 Q r d U R R Q U F B Q U N B a X M 3 Z 3 p y V z V m V j B F Q U F E d 2 J 5 T k h 6 Z E R h M z F N M C t u L z M r N 2 9 V d n p O N T Z s S j k r T 2 w w V m E 4 V 3 F X O U h Q K 2 J y Y 3 J 4 Y 0 x r O D R C U U F B Q U F B Q T h I Y 1 p m V j B B Q U F E Q T R h U H B x a E l k N 3 V z e S 9 O S 3 B U c k J B c T l Y W H B S U k N B Q V l B Q U F B Q U F Q N H B R a k F B Q U 9 C e l I x T X p G Q j F W e W R k b C t L V 0 N m T H N N T W l n d 2 t G R 1 V B Q U F B Q U F D Z 1 l p R U V B d 0 F B U H B k M l B F d F J s Y 0 4 4 W F l a Z m N q a W R r b E d 5 Q m h D Q 0 F R Q U F B Q U N B a W 9 V U U R B Q U E r S l R i N 2 R i e D Q x b U t p a V F F O H d X S H d 5 M k R E T E x T Q 1 F Z Q U F B Q U F B Q 2 9 Z U W p B Q U F P Q l R h V 2 x a a 3 F U S 2 h H Q S s 0 W F E 2 S l V s V 0 t 5 R V l B Q U F B Q U F D b 1 d B a k J B Q U N B V H g w N 2 5 p b U p F T X h Y S E t k Q 0 1 N W W h B Z 0 F B Q U F D Q U N v W V F E Q U F B K 0 Z S Y T J z a 1 F M S W 9 R e k J j Y 0 R q c k J B Q U F B Q U F C Q X h V U U l C Z 0 F B Z k 9 w N H V t Y 2 N Z b l J s U W p C Z m N K N E 1 3 U 3 d X c z Q 4 c k F R Q U F B Q U F B S 0 Y y R V l B Q U F 3 S 2 Z T T T d J V k d o b 2 t r O G 5 r N j F M O G t z U G h r d H Z 0 V m 1 B Q U l S Z 0 F B Q U F B Q U t o W U N N R U F B S U J Q c F o r d 0 t h S l N p S y 9 M O E Z 0 T 2 w 2 Y 1 R M T U F h N E 9 O S 0 F B Q U F B Q U F B U 2 h j a E d B Q U E 4 S 2 4 w a k d 4 Q 0 1 C O X l 1 b H l T S k d z Q W U 0 S U J B Q U F B Q U l D S 2 h S Q U 1 B Q U Q 0 V k F Z a G 1 H K z V E W k l r c T V W e G l B Q U F B Q U F B b 0 d J a E J B T U F B R D Z W b n B H d F N v U m d Q d V A y T k l M U k N R W U F B Q U F B Q U N v Y 1 F q Q U F B T 0 J U N l J u W m l n Z 2 5 C U E 1 k d H l U S m F p V U V B d 0 F B Q U F B Q U Z R c 2 h H Q U F B O E J t M z J 5 M m J M V S t W d 2 9 O O V h Z c m Z N a G h Q a m t P a 0 V 3 d 0 F B Q U F B Q U Z R d 2 h H Q U F B T U J u T W p L e U p V b G h Z W F N D K 1 l y W m J K S k V K e G d B Q U F B Q U F L a D R D T U V B Q U l E U F p H Y m x T S k x D d 2 9 K O F h J b i 9 N c G s 4 M 3 c 0 R 1 d N M C t y Z 1 F B Q U F B Q U F L Q j B F W U l C Q U F D Z n l j e k t s U 1 N G R T R M N W p Q S G t P R V R M e V k 0 d 0 F B Q U F B Q U N B a W 9 J U U R B Q U E r R X h t c H F j V E x E e U 1 Q Y 0 Y 4 S m N E a T Z R Q n p P b H c r c m d R Q U F B Q U F B S 0 I w R V l J Q k F B Q 2 Y 4 W T V E R E t V V H p G Z X N n U U d T c E 5 5 O E F o O V h B Z 0 F B Q U F B Q V V M b 0 l 3 U U F B Z 0 0 r Y 0 d v Z F l x V k t J a n l 2 e F g 0 R l d p e V F w M j V i b j Q w b 0 F B Q U F B Q U F C S 0 Z 5 R V l B Q U R 3 b W F 6 c 0 h B V U Z X V 1 V 3 R 0 h 4 Z G l 0 O E t P d G t K b G 4 0 a T I 4 Z V Z B Q U F B Q U F B Q W x D N U N N Q U F B N E R Q W n R q e U Z o Z 1 Q 2 d W d 5 L 0 Z o a G t s U 1 N s c H A 3 d 2 N T V U F B Q U F B Q U F D b G l 4 Q U 1 B Q U Q 0 a k M w N 1 R 5 R 0 V Z R D d s Z E R n a 1 N Z Y 0 9 w L 2 0 0 R W d B Q U F B Q U F n T k p G Q 0 F Z Q U F I d 2 0 y N V p M S j V p U D J S M H V T V k x L c n N N K 3 J n U U F B Q U F B Q U t C M E V Z S U J B Q U N m e W J i U k N l W n J E c n V u R S t 6 Z 2 9 l U E t 6 c z c x Y 1 R V Q U F B Q U F B Q U N s a H h B T U F B R D R q R 2 R Q c 0 N C Z m w r S F g 3 Q T Z u e k d i U H Q 0 U 2 J 0 d X p 4 Y 1 R V Q U F B Q U F B Q U N s a H h B T U F B R D R U T F l 0 b D A 0 d 0 g z U F l Y Y k t Z e l R J Y U R W c T F i c n V 2 e X d F Q U F B Q U F B Q 2 c x W m w 4 W E F B Q U E v R m R l W G 9 F Q 3 J S W m Z s K 0 h Y b k M 2 b m p D Y V Q y c l d 0 c C t V c n Q r c S t P d 2 Y 0 d X F T L 3 h P V n l 5 M m c w R k h 2 d X g 1 O F d h O H N m K z J V M E d 2 V D B Z O W N W T 2 p m K 3 g w W D Z m Z E 5 P U 2 R M e l R 3 M V J R S U J G Y T l a d F Y 3 T W 1 k V 1 d 4 b U M 1 N D N R Q U F B Q U F B N E 1 J a k J B T U F B R D Z U a z V P d j R D Q 3 J y O H Z 3 Y T A 2 b l N 5 Y V R V U j J U R 2 1 y W m l t V H Q z S F Z J Z G V P c m x j b X o x M i 9 j c V N Y T H R z a n V j T X J w Y 0 1 y a G R N c m h j S j M 4 M 2 Z Q T G J u Z X F J T i t 1 d k F L N z h 2 T W R L a W d v V U Y 2 K 1 F 3 V U Z k d V h u M j N W c D k 1 W j Y v S 0 Z y a W w x L 1 k v S m V M V n F 5 c W R n U W J F Z k t R Y T F Z O V l j a z Z Y a D Z 0 d D c v Z U l w V 3 J 0 N m 1 Y d D F i N n N t S E I x M 3 c 5 M T R X b H E z Y 3 F t Z G V I T 0 4 5 U F d m S 3 l 6 S 1 p 5 c z h n a U x j L 2 1 L U l p j M V p M a 3 R x M X Z V a X Z q a G p t N D R v Q U F B Q U F B Q l V O S V J n Q U F Q Q 0 o z T n g 4 U 1 Z K d 1 V J Q 1 B L L 0 Z 2 V H B k T E p w T k I z Y m 8 w M V F j Z l Q 5 W H N Y O W J x N 2 p 2 N m x j b X p j M 0 1 M T k d u c T B y O T F y O F Z p V W x C U W d B N G Z 6 Z k F l Z S t X d D h W c D l 4 a 2 p I b k J 6 U G Y y T X V s M X R Y R F h u W m U 3 e G V m R F Z G U l l a N 1 g 0 Y 0 V X N V d Y Y T V j a 3 p m M T F u U z V L c U t H c k x 1 L z R 0 K 2 9 D Q U F B Q U F B R G x C e U V Z Q U F E d 2 l a e W N B a 2 x T V U R C N 2 d 2 b V M w K 2 1 T e V d o V V N I Q 2 d l b l Z 2 c W V t e l Y r c m 1 H M 2 9 x T 1 B q Q 2 Q r a T F h Q n F 2 M T U 2 L 1 d T Y V R R U 2 F 6 U 1 N h a l V X Y V R T V 2 F 6 U 2 F u S F R 1 a l p s N y t S S k Y z V 3 U 2 M 3 V H T l p i R m 9 0 S k Z v d F p a b l B 4 N H d w d E 9 Y b k t 6 T X d w O X R 5 W n g 3 T n R 1 Y W 9 h W G N u N z J 1 M T I 2 N m x I c j l Y d y t 6 O V V W b G F P d n B 1 d 1 F M M j Z 0 M V J v Y U Z B c H Z s c 0 F B Q U F B Q U Z E V 0 N N R U F B S U J Q N U 9 U b V N h S V R 6 T m N j R H F j M 1 Z C c D R a V 2 Z O b k x O Y T A z O W V x V 3 V 2 N m 5 K Q m 4 v d j R z M T h v U F N P N 3 h Q T j J 1 O V A 3 O W V K b F c 3 U j E y N z Z 6 c m p m a z J v d j E v R k 5 E N U h T N n Z N Z G V l L 2 N I T F Z t M l J V Y W p R V l B I L 3 o 5 N z l 4 M G R W Y l c z Y 2 Z 5 W m 1 V d 3 l L Y V N R U W d J W U l J U W l Q Y U J J N z J C Q l V C R l F F U X N x S 2 5 v d D k 5 V n J 2 V j U 3 V j h U Z X h Z S 0 N B b 2 9 J Q 0 l L Q z l G N U N K N k d Y a 0 V B c T Z a T 1 p l Z j h J S E J p U z B E T V Q 4 U H R a N j E z d m 5 M U D M y W H V m Q W U 4 S 2 V k W n Y 3 L z h a O T g x b X N 6 N z h m S X B 4 W F d 4 M 0 t D b 3 l S U D k 1 Y 0 l B M m J 0 b X R H N i 9 2 U W d B R 0 F B Q U F B T U F G Z 0 J B T U F B Q j R 4 W k d 0 N m d M O H F R V H p w a U 5 u Z 2 t s U z N k Z 2 9 k Z T d Z V E Q v O E 9 F Z T l 1 e W N v T E R T b z B 1 Y m R 1 U 3 R O Q j l O e l R x b H Z U a z Z l Y 2 5 M e V R 0 a G 4 1 Y X B r Z l R k M n R 0 d T l B d 2 R M d D B w M E 9 s M j Y v N U Z Q M 0 5 v e U 1 n O F p u e D k 1 N m d 0 W k x F Z X J 5 e F l 1 M m F T U T R B Q z k 4 O X J 3 V T F w Z l Z l T n l 1 Z V J 5 Z V h z V k F B Q U F B Q U I 0 S H l F W U F B R H d p b 0 x D M G h E T T V t L z E 4 a 3 I r M l p 4 T 2 w 4 e G 1 z M 0 Y 5 M z E x W D Z k Y m h i K 3 Y x Z H l i b 3 R l Z H Z y N 1 I 1 d i 9 u M C 8 r U T Z R V k t 6 W j I r N j d u M z R B M G x T L z c 3 d G R Q Z n R s N T l 3 d k 5 s e j E y c m F I O H N y Y k 4 r N U s v V U V j e D B z Y y s v N E F O R H B k T 3 J Q T 2 F z M W M v W n F K V z F O V V c 1 d W d Z S 0 M v T l V 3 d n F h d T Z O M U c z V G 8 x b D h s a 2 t p U j l O d n A z L 1 R o e G 5 p V E p a d l B W c E x I U H l H b z l H c k t 0 W H J 0 T m p 6 e j V o W E g 5 M V V j U H F V N X N E V W x T Z G 5 h Z X h r M z R X d 3 V X Y k Z S c V d w W n N O b D l k M 0 t p M k J s M 1 h T V z F h T l h C Y l U 4 K 3 J u e k k r U C 8 v M F V P W G 5 G K 2 0 3 Y 1 g 4 c F p Y L 0 d L U V Y 0 c C 9 O T 3 B m M W R X c l J r b y t Z d l h x L 0 5 T W H V W c 2 o 5 V E x w Z E x N Z E h W M W F W a l U 5 M D B z S 3 R z d H J L V m 5 k d D J w T 2 p i c 2 J P M V p 1 M T J G U l F V c V c 1 c 2 x H N j l x Z W R K M X d j Q U F B Q U F 3 T m t p Q k F N Q U F G N l J s M 2 U 0 R X N 4 R 0 p a Z z N 1 V n d 1 d D Z B a k t q S l V R M i 9 z b 2 R G a l p t c k 1 1 T m t h Z W 1 Q M 1 N w b j N T R m p 5 d 3 F 0 a m x a T m I 5 a H l 2 b 2 l L N z h Y b l J r b z N h d m V k Q X V l T U 1 2 c T Z 6 M m w 3 U 1 V B a 3 Q 0 L 1 R F S T R P T S s z Y T d R N D Z T M G k w V m Z m M n N N c H R O Y n M 4 d F d i c F p z K 2 N s U 3 B K d U d 0 U l Z k V 0 t q M 0 5 y O X J F Z k Q y Y n k 4 U W o z e j B o a X R X Y n Z O c l U 5 T 1 R w N l d y M H p T O H B W S m 1 q T T N V Y z g 4 Z n B O O G Z D e n E z c m 1 s R V l J V k Z o W n I z W V l k U 2 1 o W j M z a H U r W W 9 0 e H V m N m N U R k d B T F p q W j Z v Z S 8 5 O W 9 0 d 3 E 1 M 0 5 3 Q 0 x W d V J w R 1 V y a 3 Z U Q X Z m M T A 3 Z F h 0 e S 8 w Z V Z x e E 8 x d V N w a T h 0 d E s 4 L 3 B 2 c E 1 r Y m R x O F c v O T d l V X l a c 1 h i d F R 0 T 1 l j V 2 x h d V h x c j N u b H R 1 T n V a Y m N 0 V 0 p P b V p s N z U x M j k 0 e W F l c y t Q Z n Z L R 0 1 W Z U Z G V m 1 M Q U F B Q U F B Q X p p V k N N Q U F B N E J Y N W h 5 d k J B Z 0 k 0 R T h 5 c l h K T E p Q U i 9 T M E J 1 N 0 s z S G R k b z B l T T F N K 1 Z v d H V 2 T D V M c F U y Z n V I N j d j V G J Z c 2 R W U 3 h 4 Y U p w V 2 Z r S 0 N 2 N z Z Q b G h U c W Z M T 1 B 1 c l I 1 Y 1 d r c V N Z N k 9 x e V d u M 2 t j c n J r b E V 2 L 2 Z 1 d 3 p w U j d J a 3 E r d l Z l K z l l W T l D Z 3 d P T j U w M W 1 r d 2 9 M N 1 V Z S T F p a S t s a n A z Y k t h Z H U 5 S z B Z M W V x T 2 5 k b z V o Y W F 2 Z m J P Z U x l d 3 F H N m R H c n F v Z H F T M j c w a l Z u c j J s N G R 6 O F J S d j A r Z G N 6 T k 9 L d X E 5 U W d 2 c V p x e G 9 S c l g w c T Z K R 2 5 a e W k x d U l k a l N s V W 5 H N T E 3 Z F d r b 3 F E Y 3 Y r K y t K M 1 J n R F d w S E d z K 3 Z S c 3 J Y M H A 2 W n I 0 N n d J N U h F N T k r T m x V W F p J U X I 5 c T F J c 3 Q 4 a j F P b k w 1 W F p i R l p j d l J v c U x M U 1 h h V C 9 l N m I 3 V H N W b z J q M U 5 D a X p p R m h R W n B 6 O T U w V F p x N l N I W j d p V F p z M n F V L z U 2 e l I 1 Y j F h U 3 l v T j F G N T U r M G N q Q U R P Y n p X c l J 0 S z Z z d m h h d F d M V l Z P M 1 p X W E o w S E F B Q U F B T U M 1 U U F n R 0 F B Q z h v d U R 3 b V d E K y 9 v U m c z d V N V Z X l Y W U V j O C 9 Q V l Q v Z n Z 3 e m Z U N T Z 1 b E p T T X Z U d m Y x M W J x Z X R v M G F 5 Z T J 4 W i t 1 M 2 F u Y W R p S V V a S 2 t h N j l 1 c i 9 2 d n Z 0 c G 9 P M z Q 3 d 1 N Q d X V H K 1 U 4 d k l L M 2 U 0 V k Y 5 d D E 3 M E 1 m d U 4 w T E R M V H A w U W N H R 0 5 k W k 9 h V 1 Z h R i 8 v T U V 0 e j U 2 O V R u Z G d h K 2 1 q a 0 N O b H N 2 d H E w W l k 4 V 0 x 0 N W 8 5 T D E 1 Y 0 R m Z G N X c 2 Z T Y V Z o M 0 1 n U G Z 0 S H Z o N 2 R o b k R S b G t Z W U 0 2 c X F R a 0 V C M T Y 5 e G N Q L 3 c w U j V L M G J H V 1 M 3 a D U y c F N R c E 0 v T 1 F 0 b T V M T W N i c j N y a z B C S n M r Y z R W U z l t Z E l r b U l 2 a X R M S V Y r K 1 M x V n I 2 b z d y W l p O S z R p W F B s Z E R v M T d Z L 2 x 4 b G p I c 2 x n c 2 V 1 d V Z P O V c w Y 2 V 6 a H R U b T F a U G 1 X T X Y w a 2 5 m R T d S V V N F N k 5 O M 0 g x Q j g v U m k z O G Z 4 c 1 B o b 3 p y d l E 4 d H F V c n R o Z 2 g y T l E v V m l n b j U y a V Y z e X Z Q M 3 F a T D I 1 U n U 2 W m k 0 Z n J z Z W V m S U x P W j B j W G d Z Q U F B Q U F x R H l F W U F B Q X d D d F F I Z n Z t Q U F B Z 0 F F b E V R V l F L R G x l c i t O d j h 2 T H l T Z j d i a n Q w T T h 3 d C 9 m V i s r L 2 Z h L 2 U r L 2 c z V F p t K 1 Z L d l h i d E 1 0 T i 9 W U W p 5 N H R 5 M n d 0 Z U M 2 c 1 h i O U R m U W M r N T d h d U k z N m R 1 d G p 0 d k s 4 a l Z X Q m w x b X p 6 V l h G e G l l e j J F a 2 1 T e F d J M m d x V G o r N F d I V n p P d U 1 6 S n l s T F I x b i t i T 1 h 5 Z E p p b y t M T W J a c l h M e H N r O U V 2 S k N S U X R 4 e H p s c F h a Y k 5 L d 2 0 z c 2 J n V k Z K a V V O c j F t N V h s M D d O M V A y W U V H e m I 5 d j N L e U R p a z Z 0 V 3 J h Z G 5 L W k 9 Q N W x z M 2 p G Q m t a S W t s Y X V P U m 9 L S F Z a b T B a S 0 8 1 Q n R Y T m V J Q 2 p V K 2 I 5 N n l 0 O X g z N z k y a m x S R 0 F s Y T d O W E c 2 L 3 M z b W 5 x T W d R U l V X R 3 l P R n d L b W 5 y U H U z Z W U w Q X B L U m x h d T M 2 b j h m e U J n M G Z Y d m Z 5 W W l y Z E w y e l F 3 Q W p C S m F 0 R z B u d H E x Y m V 3 V 3 h n R U F B Q U F B Y 0 s 0 U m d n R U F B S z h v S 2 l x V 2 R Q U n N L S G l K e T Z X S 0 l p M n I x V W V Q U E h p Z E 9 u V m 9 v c k h q N S t q V n Q z N 1 N l e D l O V n R Q R 3 N X c m N x T F l p S T B N V U V S R 2 l s a z N y e W M v U F d z R W 9 w e V l 5 S W x p O X V 5 Y 1 k x e m 1 I O H Z Y Y j c w c 2 x T U T N x M T F T Y l Z 2 R k d X M n B h d G 1 i T l d W V m 1 q Q i s v Z V V L d n Z q V m V z K 2 F z a 3 R W c T B V Z n Y z S 2 Z R N E N C S n B Y L 1 B B Z 0 t P Q n E 2 c E I 3 S 0 1 6 e W 1 w b V J y M T B h K 1 N K Q j h m a T R Z T j d X V z A 3 V S 9 O T k Q 3 W H V T a k t i Y 3 R H U 1 F v U H I 2 Y U F B R C 9 s S D Y 1 c 1 B I Q 3 d k T n k 0 Z W p H N n F I Y W t j W m J a O G x Y S j Z 0 T X p R Y 3 R X S H E z T 0 9 y S V Z v a V R 0 M l p k d W Z C N C 9 h W j d H V D V w W D d 2 Z F U z d m x w a 3 R T N D R V W G w z a S 9 Q b W I 1 V F F V R 1 J 2 d n B 1 c G 4 2 Z n V V S U Z C V V h s a m w x c 1 A 3 b 1 Z Z M H J L M F h k c V d M O V d t Y j Q x b z h O U G V j M E F B Q U F B Q U p 3 S l F q Q U F B T 0 F W U l V W M i t m c W V Y W E N D c z J j e W 0 r V j B u W G h M d X N z d W F h V E x M b W 1 r N U c w c G 1 q d C 9 y U l l 1 M m F p b F k 0 K 0 d P V U 1 H Z D l P Z G g 3 Z l R P M U 5 S a 2 F H N m F W Q l g 0 M 3 J Q M 2 5 R a k J H d l l v T F p i M j l y M U 8 4 c 0 5 3 V 2 J O V 1 d Y Y 3 Y 3 N S 9 S N F V H Q j J u U X J h O U t r a T d 2 M V Z w M z N Y c T V K T W 5 Y M T B l U j R T R 3 l X a T J 5 M n g y Y U 0 y K 3 R V V D N X L z Z y T E Z C T m Q z U m p U Z F V 6 U m 1 i b W N p a m x K Y m x 2 N i t S e F R l Z G F 0 Y z N O O U 4 v W X Z T Y V h u Z 3 Z Y d T B V b 3 J W c G R X Z 3 Z u N F d O U z V R M U 9 q Y j R t a n B N T H Y 1 b G d P U i 9 s L 1 Z z S F Z B a z d w Z W V u T T M r b m x 0 M z d T b 3 N N V m F 6 S F I x Z F d 1 Y l d Q V m p n b F g y c 0 V z L 1 R p e G J H a F h Y S E w w b m Z 6 S 0 N i d V B C T 0 V B Q U F B Q U F G U V d R a k F B Q U 9 B V m h j V j I y V 3 l F W U 4 1 b W x z b H Q 2 O E V U a V k r T F V Y e G N q S E Y r V k 1 y K 0 R H V m 0 1 Y X A r d l p p V F B I b H k 2 e m J z M U 5 X R G 5 p K z N i Z k x V e F p v O G R m R k p 4 e m g y c T h C e E U r Z H E z T V M 1 e H Z X T V d T c z F Z O V p L U 1 Z M b m p z M z A z S k 5 E V k R N b V F q d D N w U m 9 C V 0 Z S a 2 l H N G I w d E 5 0 e k 1 q S V l P U H o 3 b j B I N U h R N j N i W W F U R T N M V k d I a D B U R G 4 y T 3 F t N 3 N l R V l D d F d K M n R M M G w 1 b F o r Z E p r a T Y 3 d E p H c U h S T m N W U S t 0 c H Z U M F E 1 S 2 t P M i 9 0 b 3 l H R H U 1 M z B m Y y 9 V b W J 6 V G 5 y M E h q U U F z S W p 4 W V g z e n d v R k h G T 2 V W d 1 d I b T g 0 R 3 F C e X N 6 T W x T V H Q y b l d n V E h 2 U 0 1 X Z W p B U U F B Q U F C U U d R a k J B Q U N B V n h R V j J l V k h K W m o z b W F S V H p N R E t p S W 1 1 N 2 x Z M W R T W T Z 0 b S t p M 0 5 6 Q 0 1 2 Z n p D d 3 E x Z E h s c H R W b n R X a E d L a j Z 0 W j d 2 T T F Z N D d P Y j d W Y X l t e X Z l U 1 R N T 2 Z a O E 1 E O X I 2 Z C s 3 Q m 5 F M X R Y T l h x d E g z a 1 F j R 2 F O T F V 4 V H B 3 T U Z 0 R E I z Z F h a R 1 N J T G 0 z Z F F H U E g v e T F K U 2 s 4 L 3 B B b V Q 1 b X Z 3 Z 0 M 2 U 0 p L Z l R x Z E h m e l R T Z U R 3 e T B x W G 5 U T 3 N a M W 5 k Z 2 F x a E 5 i U X p 0 M 3 B T b z d P M C 9 U W m g 0 O T E 2 e G 4 x N k 5 i S V V w U 2 k y Y j F s T F I x b n l S c D J o L 0 w x Z S 9 L d G 0 0 a G 1 T V H R T M G x Y e l p p e j M w T H d U T j R w Y 2 Q w T z Q x N V F r T C 9 4 U F R 1 Z F R 2 M 3 h W O W 1 x U E V s c T N L Q 1 c 4 Z j M r d l N C U k 4 x e m Z T W E d I Q T l N L z U 2 e l d w c z I 3 e i 9 w Z E F B Q U F B Q U E 0 R V V J d 0 F B R G d G V V d G Z H Z u N W N S N l l 0 N W x O S n J l d D d 6 e H B k Z U p X e F Z k U V J a Y V p s V 3 V F W U J I a E l X c l Z 2 R j Y 1 L 1 h i d k 9 h a j R 1 S m 9 L Q 3 Z M W D N j T 3 U x T j N E c m 5 S c j c z b j F V N U t r c T Y 5 b 3 F 3 Z E g 5 R G Z 1 N z A v T j F N c k V a T 0 8 2 U j l l V 3 V x U j F B e T F k c 1 V W V G Z s K 3 F X Y k 5 Y Y T h y N F o 5 V 3 l l W n h h T l k v V D Z y W G J K R W 1 m Z m p W Z G Y v M m R x S m l Z N n R x M m Z i L z I 3 R D F v a k R I M G h t N W x R c m p 1 b l p 2 c j Y r O U x n N k I 1 Q z l k T G t n S U M v T l M r Y l d P M 2 Z 0 Z j B i Y W Z K M H h i T G J u Y 2 9 a W C t H Y n J 2 M 0 h Y W H Q x R n p o M W F z c E 1 5 d F h T V W w 3 b F p t Z H A r O C t m N l N D Y i 9 Q V W 5 j a z d S V V d H R 1 B k M j d F e l Z z N j k 4 c j d n N k 5 i U j Q r V 1 p 0 U 2 R w Y l p n N U p 1 c U p Q R z g z N H M 3 V D Z 6 b T U z N l A 1 S F B s R 3 I 1 d l Z V V k Z 5 a U 5 Z Z m 5 C Z 0 F B Q U F D Z 0 1 o R 0 N B U U F B c n l p e T I y V 3 o 4 Y U 9 J d D V u T U p y b U 9 Q U 1 R L Z z J i O H V W S i 8 v R m w r R m R H e F Z p Z H U x Z X J F c l J X M n Q y e G V U e j Q r R n E x T z N L W V N o M U 1 s S l N V c W N U a m t L R G t h N 2 0 x T z J x T X Z 2 L z F E Q l l Y R n N 2 b F p O V y 9 o Z W 1 W a 0 h E T G F E N m J u U 0 N y Z E N s Q 1 N n c X Y 1 e T N U N H Z L e i 9 Q b j Z E b m 5 q M m F 5 V n Z M Z D I r T D J u c l B x T n E 2 N G g r V j E y b V F k Z D F M c k 8 y N 2 w y Y T Y r d n Z a M G 1 T c 1 J W a T U v W k 5 5 N X l I V j Z 0 b X V C N T l h S U R l Z U d l a U h B N m 5 z c l B 6 e W 1 3 Q m V i W l Z k O G M 2 M 1 h l c U V 4 d m x G c H p O W D d o Z T h 4 Z X V s O G x r V X U v d X J U U n o 5 d W 9 5 Y z d S b 1 d r L 1 g 5 Z S t n W H l Z d m x D U V Z G O X U x Z E V W c H N C a 2 N I S 2 o 2 O W F L M W F r M 0 Z m N j R B Q U F B Q U F K d 3 R m d k 1 F Q U F D O G 9 y Q 3 d X S D Y r V k l K N W 0 5 b G s 5 b G 9 s M k c x R G V 1 b m F 2 d T N M Y l V 0 T n k 5 T H p y L z B n U 2 V y U n B h V U d Y d H V 4 d 2 5 H a W E 0 U 3 B x T W l 1 c D E v N H R z S S t t N 2 J z M G F Z d G V 5 c H N U M X k z W G J Q b X J G T G k r d E p 0 L y t y V 3 F X R z B o W V Z X M H d k d m p k R F U 2 Y 3 Y w M T l 4 R T d k a V Z x b 0 t D W W 9 X R U J L a H A 0 M W h k Z m N W b H V y U k 5 n M 0 x I c l Y w c l V 2 W G p Z c l Q x b V B P d m V u W n J X V z d m W H Q w U 1 Z D O D J X d U 1 u e m R l Y X R k d V V r W m t y b T g x W D R k V 3 J x V 2 5 q V 0 Y z W i s 1 S U s x M y s 2 V H Z l Z F R D Y V R u b n R x a U w 3 O D l n O H R X c n B K T 1 l j S 1 Z M O W V 0 R z Y v d V p k e W N 2 U E x E Y 0 V r N m Y 3 a G Z W W D N v a W o 5 T 2 0 y e G R 1 O D V J S n Z O V D Y x Y j F 0 Z n c y e S 9 Y O X o v T k 9 X Z n Z B d 0 F B Q U F C Q W V V e X V n a n p 2 L 0 5 Z R E F B R D h v e j M w M k t m e T g 3 W H F q W m Z 1 O F B a U y 9 0 R m V l L 3 N u c m R 1 N F M y T y t l T l N q O H o 3 d z Z D Y 3 F M Q 3 F 1 c 0 4 x d W Q y a j N u Z 0 9 T U 3 F 1 R 0 l z S 3 J u W E M 4 S V l P N z Z h M T N m e m J P Q U R 1 Z T J X e V d 2 N y t 2 T E J h e m N u T H l q W E Y 3 Z G 1 0 c F Z D b 2 Q 2 N T Q 3 c m p E T 3 l R S U F B Q U F B Q U 9 j b k t z R U F B S U J Y R k J Y W k Z S S V M 2 T z F s L 0 9 O W m Z D d 3 F L W E Y 0 Z k 4 1 d E 8 v W l h H R m d k T H l j b l R 6 a z V l U 2 Z z a z U y V n A 1 Z W V 1 V V V t a z J T e i t j b m Z a c F h O M z A 5 R G h y M G h T Z X A z W m V t W l l F N m 5 T M i s r T z B I T F Z p V H B y W m Z 2 V k 9 4 R m t k c T Z M V V d K N j d Z Y l k v b j V X Z F d 6 Y T h L W n Z 4 d 0 F B Q U F B Q U t n U 0 N N R U F B S U J Y R k J X W H l P K z R j N U h n Z V Z h c m o r e G V D T U V t a m 5 s S 0 x 0 Z T U y N U R B Y X Z X U m o 0 L 2 x w U D N N W n B Q K z g 5 Q k F w Y W Z u S 0 R J e V J K T D B 5 c k 8 z N n J P d l o r a n Y r V 3 R s T X B u M D R E M z l G S D Z T e W p N Q U F B Q U F B R k Q x R V l J Q k F B Q 3 Z L Q 3 F 5 e T l l W E g w V z h 6 Z G Z x S T d 1 O X h P U H o y b X l l T 1 E v d X p 5 b X Z s T G x u T n B 1 T U F F e V M v U D M 5 O U 5 D S S 9 u c G 9 S S C t Q c k F r Q U F B Q U F B S G l H M m R z T E F B Q U E v M H p G Z H J 1 c 3 A x Q z V n O H B s O W J H b 3 V O a n p J U m d B Q U F B Q U F F Q m x J d 1 F E Q U F C Z V V W e n N r Q y 9 i S V h x Z D F k Y z d s V 0 F B Q U F B Q U F B Q 1 Z q U k F N Q U F C N F J Y R 3 h Y Y j V X S 3 N H O H p X b 3 Q z W k x T Y n Z m O H V X Q U F B Q U F B Q U F D V m l S Q U 1 B Q U I 0 a G Q x Z V F p V l l G V 0 E 3 Z k M 1 Y l V W R 3 h s M W N D Q U F B Q U F B Q n d i a E d D Q V F B Q W p 6 d X k v W j Z W R U 1 6 c i 9 B T n N r c V Q 4 Q W t J d 0 F B Q U F B Q U J 3 W V N F R U F 3 Q U F I b G R j Y k p j a 3 R r T 3 N B Z 0 w 4 Z l N W S k J R V 0 Z Y b D R K Q U F B Q U F B R E F 1 V V V J Q m d B Q V B L N z R j Q 1 d Z N y t I e n F P Q T k v a l k v U 1 Z K K 1 B w V m d B Q U F B Q U F E Z 3 d r S U l C Z 0 F B U E s 3 R T d w U W s r Z m h R Q 2 V a d C 9 n R 2 x s V 0 Q 1 a F Z T Q 0 F R Q U F B Q U N B Q 3 d z a E d B Q U E 4 T G d T a D B P U z V N T j J p R j V Y T G R C Z m t w U j d p Q k F N Q U F B Q U F B Q m N X Q W p C Q U F D Q X g 5 a 1 B i N G R v c F J M T T Y w S 0 N B e V Z K V 1 R s N V h s N E p B Q U F B Q U F E Q X V V V U l C Z 0 F B U E 0 1 d U w 2 M E V z L 3 B 3 S n B p M 2 h Z V U Z T W k t 5 Y y 9 L O X Z C S U F B Q U F B Q U l C e m l 4 Q U 1 B Q U I 0 b k w z a 2 N B a G 1 K U V R 6 T n B Q S n B N Q k F t N 0 t 6 c V F R R E F B Q U F B Q U F Y R m t J d 0 F B R G d j U 1 d I U X p B Z k g z N F V x U X B D U X d L V W 1 Y W E k y O H N B Q U F B Q U F B Q T R w L 2 p O R X d B Q T h M Z 1 N 4 N U V R a k R Q Q n F v T E l p R E N s S H N q M j l q S U F B Q U F B Q U F E T 0 t V S X d B Q U R n Y 1 k 3 R G x X Q V d R c k F x S V N Z N l R L b X B t Z D V l Q m d B Q U F B Q U F 3 R G x G Q 0 F Z Q U F E e X V w T V F w U 2 Z J e D g 2 T k l W U k F U W F Y y W l d i a 3 F L c k o 3 Z X l r Q U F B Q U F B Q U R u R E w 5 N U F n Q U F I b W M v W E F s b X R W S U p W a F h F M U F p V E p L V 2 1 V U T B H Q U F B Q U F B Q X V I S V J n Q U F E Q T Q 0 e n R F Q z J F W U Z W Q m R G U n B D T F k v T m N 2 T E t 3 R U F B Q U F B Q U R o M 0 N N R U F B S U R I b F R o S 1 F 6 Q W Z 6 Z 1 N y R W 1 L a W o 0 U m d H V j V l Q 1 F B Q U F B Q U F 3 T G x E Q 0 F Z Q U F E e X V 4 S E g 0 V E R B Z m Z o U 3 B D c 0 x D c X N u W D E w Y z c 5 e H p 3 O W x J Q U F B Q U F B Q U R P R 1 g 3 e k J B Q U F Q S T d 0 R U t 1 Z X V u V n F L Q 2 x w c j d l W E F R Q U F B Q U F B Y 0 0 0 U W d n R U F B S T l 6 S E s 0 R X M x a E 1 Y b D R K a m 1 q Y z h D S W x i M C t S M C t u M D l s S U F B Q U F B Q U F E T 0 N V S X d B Q U R n Y 1 k 3 R F F Z d k Z U Q 1 Z Z V m R H N F F X M F Z G Z G 0 x b X k w U k F R Q U F B Q U R B Q l l J U U R B Q U F l Q n l W W U Z W U D Q 0 Y T F K R W x i a 3 R r U 0 V R Q U F B Q U F B W E J n S X d R Q U F n T W M 1 W G F V a G 1 O b k 1 q e U p W U l o z W U d 2 T D E 5 V k h T M W h S d k x 3 V U F B Q U F B Q U 9 D Y z R E Z F B B Q U R B N H h 3 T 2 x 5 V E p Z d U Z I a 2 F v a 2 9 X V j l y V j Y 3 e m R 2 T E F B Q U F B Q U F B T 0 N m N H p S T U F B U E E 0 c D R O S 3 N L c W 8 v Y V d O d F h W Y m l n N m 0 1 M 2 g 3 S 1 F B Q U F B Q U F B R 2 V O M 3 p 3 Q k F B Q 1 B P M 2 9 t R 0 Q r S 1 Z D W H Q y a m F X S k M x Y 3 Z N S E x L d 0 V B Q U F B Q U F E a D d Q d D V l Q U F B Q S t P Z H h P a 3 R E T U p Q S j V P V 1 Y 0 R m l S R V N H S 3 F 4 d X R S V X M z c V g v Z m R o N l p j K z c 4 Z F N x e T I z V l J y V W c x Y m x q N 2 5 J M 3 J k R H J s Y 0 x o a 3 R W c m M 3 d S 9 k b D Y 3 b 0 d t R 2 5 I Y 0 F l T 3 B T d j h i L 0 1 s e V R W c m h X c F B q M F R 5 d l R K e n k v U 3 V B b C 9 T N U t D Z 2 1 3 Y V B L R E x H Y T c r M U R p Z E x w b k 4 1 Z j g z T k h I U 2 Z H M 1 l 2 R W R t c z B s U C 8 r Y 0 d 0 N 1 l m S j g 3 V G 1 u V 2 w y M T Q r O S t R U S t m c G F 0 V 0 p W a 2 x v M G l 5 d n p m U U V B Q U F B Q W N E N G p C Q U 1 B Q U I 1 W C t z d D d x c 0 N x b 2 5 a d E c y d m N o T G 5 L e n N s W F N I Q k F w Y y 8 z M 2 l l V G x a b V Z x M n Y 2 d G p O Q 3 N C b X p W d X F y N y 8 0 N H B l Z X Y 2 b k 9 K Y n J 1 N V Y 1 b j d 5 M V l r N m N V M 3 h x b E 5 x L 3 J x Z j l W b G F w U F F R T V h G Z H Q z O T R Q d V N w Q z R k b S t y e G Z 3 O D Y 1 W F Z P K z J P R n Z 2 O X B q a V R w c n R 1 d l V F R k J r V n U 3 b j U r d l Z x N U 9 O d n A w N j l 5 a V R C O U o 4 d m Y z a 3 l T d F h y d E 5 D e F p 0 a 0 w z R U l V Z U p R e V V P a D B w S 2 5 J Z i 9 m K 2 4 v M m U w T 0 Z S Z l p W V m h z V j F G U m l Z c U x p M V Z Z V k t M a V l y d U t p d X p x M H l O Q m o v M T d Z T G 5 y W G J 0 e G w r W X R X R m R 1 Q 0 p h O G R a K 1 d M T n N z U 2 N y S X p O V z d I L y t x c G N 1 M 3 F I Z V B C R D N 4 Z j Z m K 2 5 R Q U F B Q U F B V U 5 V U m d n R U F B S T l 6 T 0 o y e V d L Z 0 N x N H A 2 Z G 1 1 b E g z N m F v O S t t T G R I U U c 3 d D d a U T B G Q l V X b m Z D N V p i b D V o d W Z m L 1 h y Q l d C U V Z G b X I 5 b 2 d 6 c D F h Q 3 B K V 3 J w O G l 3 b 0 x p e V Z K Q W Y 2 M l U x N V B Y b D Z C e G s y Y 2 E x e C 8 4 Z l Y w Z m Z I M W R M Y y t I N D I 4 V D M v T l R U U 3 U 1 O H h M M U p 4 N W l U c m V s U E h Q e X Q v Z l R 3 V U Z 4 Z n A 1 O H N K V F h z T 3 h y R m F M L 1 A x O X R U O H R 5 N 2 o z O H B z L 2 F 2 b X F K T 0 0 2 U D c 4 M G d I T T Z Y Y n B 1 e U V 2 R y 9 m c j F Z a F F l R m 1 4 Y 0 J 3 Y j R x Y k R B T G t t Y S t k Y 3 F O W X F 2 c G V 2 N m R 6 a W p k U U V B Q U F B Q V V O V V F n Z 0 V B Q U k 5 e l V R b F d a Z F d O a l Z L Y m h I a E 5 t c k p J U X d a M z l m c W Y w e n V 2 R D F l R H V K c H U 5 K 3 o y R W w w M z V P V U t u N 0 h i U z d S d 3 l T W k p r c z N t c T g 3 d F M w T 3 c 2 Y k 5 X R 0 g w d W J k M m c z R X F 0 W S 9 u N V d X V T J t L 1 h a M X p P V W s 1 T j N 3 c j Z w Y V Z t Y X Y y a j l D Z n N j c T F Y e m V u c j F 1 Z H R s c 1 p o a z h i S E l Z a m J M e D J L U m o 0 O U Z C d z V t N j V t W H Z w T W t Y W F g 1 c F J w K z I r V 3 l X a T J 5 V 2 4 z a z Q x U C t k b 1 Y 1 K 1 l Y S 3 l j a 3 Z 0 K z N Z K z d s N U J Z c U t D R E d 1 W F M 2 W G 5 u e D B z T z U r O E g w Z E 9 w U 3 Y 3 M y t h b z k 0 O U V o U V U 1 S C 9 L N 3 d J Q U F B Q U F R R l Z G Q 0 F Z Q U F E e k 8 2 W F J 5 S G x n V k 5 x Q m Z C e j M 5 d 3 J k Y X V H U 1 R P c l Z 2 V W l s e l R K d z B Y e X Z X Y k Z W d V h v R W t h Z k d 5 e m R x Z j l v M E d E K 2 p z M X U r a n o 2 W W F X d 2 d l N F h L N V R q a j I z d 3 Z X N n R D a D B 1 Q 2 5 T O G V t c 3 R s O G x Y b 2 d T M H V X Y n p i N l B Q M 0 N 0 e W R k N D Z 2 U D M 2 N 0 N n b U p O K 1 g y c E p D a z h 2 S n I 2 O X J s V X k x W W 1 h Z V B t M 2 V y V 3 V Z V m l h M G R J a 2 l a T W 1 p K 0 h v L 1 N z d T k 0 O U V w U j J J R n R y M T I v W D l m M D d 5 Z C 9 m Y W 9 6 c D Q r T 2 p 4 N T c 1 U 3 B s W n V S W E 9 h N 2 M 3 a k 0 v e k Y y M 1 F w a T I 3 V D d q T 0 l Z T z c 2 Y m t u a H h q e l M 5 S 3 J J O G R y d 2 F J T k 1 w d E 5 t d n p q L z R 6 N 1 p y T l p I M z Q r e G J n d X R q c 1 V G U m 1 p L 3 p 3 N F F C d T M 3 T m F O M T N j a E F B T U F B Q U F B W E R B S X d R Q U F n T W M 1 b k p M R l F p V l l W W F h a c F k w V U U x M W R Y N C t a c W Z a d E c x Z k t u M V h 5 O W h U a l h D c E p T a z N M V k d w Y X B y c D N h Z U h X T D J u c n Z 0 T W U r N 2 R w U z Q z U D N i d T B s Q 1 Q 5 O V B N O E 9 a M G 5 E c y t P V j F 4 c z F 4 d n Z U a l N 1 S D M 5 N G 9 G b z B p e k 8 y U G R 5 M F p i Y 2 V 2 T G V m R m k v Z n J Q V 2 J k a 2 1 T N n N U V z B Q R G J y d E N 0 O T d 3 d H A 5 T 2 x 6 Y 2 w 3 O V B v T H Q 4 d l g 5 M m d R d G 5 O W D J p b H Y 5 N W l U a z N m U 0 t y U 1 Z x N U w x M 2 R q W m J 2 Y 0 9 I Q 3 p k S 3 R I c G R P b i t S e j V 4 Y T h 2 S V B H U j h m d V N w T D J T e E h L M H V X N 2 h r a z B L Q 0 E v V E 9 h O E 5 Q Y V g w Q U F B Q U F B R l J s a E d B Q U F N R G p Y Q z Z u M T d m W l E 4 V k 1 K c F B 1 R 1 h h R m 5 u d j F C M D J Z d E V B M 1 h O L z U 1 Q S t k c G d C L 2 0 0 S 0 R B N H l 0 K 3 F 4 V 0 g v b j c r O H J Y N n F P R T l r M V Z 0 M j Z O V X h v b k 1 q e k U 3 W H J k a H A x Y X Q y R 2 5 j U j F T T F V B S E Q r W m 8 2 d l R T W U 1 6 S H g 2 T G 1 U Z X R x M V p x d G t x U j Z k Y V B W O U 9 M W W N z Z S t x R m F F Z W 5 S d G 9 h b l R s M m 5 v R G Q z V k 1 M N l d T a 3 B L O V B 4 V E 4 r d i t S e j V X Y W x x V 0 Z p L 2 Z M S 3 Z W S X B Q S k p K Z k x w U W Z 1 d V Z y a D R k W D A 3 M z l k b z F m Z k d x O G R 1 M U s x Y z l j Q k 5 Z Z y 9 1 c V h q T j U v K z N 3 b X I y Z m J z V G R l O U Q z O G d T Z X J m d D U z d X Z 2 M 3 l F M z R I c y t l d T F i U S 9 s b G Z Z d m 5 O W D Z n b m 1 P b G p t W G x o b z B B b m 5 B d 0 F B Q U F E Z 2 Z F R U l C Z 0 F B U E 0 3 c G R M R W R Z a F h Y d V d N e n R i d T B r Y j c r Z n F h N m Q y b X V x T W p R Y 3 p y K 0 E v Z j I w d 1 A z O X R Q Q W 9 h O G 9 N e X R Y V i 9 X N V J B K 0 8 2 S z h G a X p i b 3 Z 5 K 1 Y z Y X J 3 d W 4 0 Z D V P Z n J v M 0 V U N T V a c D Y 5 U 3 V x W W J l M k Y y U z l O M j R 2 O H E w Z i 9 M b E 5 H T 0 x 3 W D V Y W G F Z b W p T O H l R c k N F R m 5 H N i 8 r N n J L M X p u c 0 t H O T V H T 3 h h T m d 0 d m Z Y S 1 d 6 O X A z c 0 w x Y X Q r M n N l N G V k b 1 Z p Y T B j c W 9 X V j l T V k x h Z 1 d 5 b H B X V V o x N W N t T k Z S R W V M Q W F O Y X l 0 S G J 0 V D N V S X d t O D F Y a 3 Z U Q 3 E y T 1 Z r M X Y y S E s r a U l y d n h l Z E d T a m R x O T U w Q z V h e H Q 4 W F d l M X Z h U 2 h F b H J H N l l s S E J o b j M 3 W G F I S E N X b D c r d n J a N V h a N 1 A 3 Z j J w S 2 x t e l Y 3 W G 1 r M T I w M k R 1 c X B P Y k p S Y n U 1 L 1 Z L Z 0 F B Q U F B Q U x n U 0 V Z Q U F B d 0 9 N Y 1 R x Y 3 N a a 0 t 3 c X U 3 U k J 3 Z m 9 0 b n R H N n F u b n Z 0 S E k x N F l y d U Z w Q X B j K 1 p u W k 9 u c E 9 S O U 1 w d E 4 4 d l c x c X J p N F J F N m 5 V e G t a a C t S d j g x V l M 4 a j Z a V E N i N S t W b G x 0 N W Z J N F h B c V B x N D B Z R n E r T W t u T F Z 5 Y T V q Y m N w Y V k 4 U i t O a H N 2 c n A 1 Y 0 Z l d F N 0 e G 1 0 S m M 0 b k N v b 0 t D c X p E c H Z O V n l h V F N X R 2 g x Z l R n a V A 1 S z J y c F B m O D V a T G F s M G k 4 Y i 9 Q b m F E V 3 p Y a m p k Z D N j V H Z M S 3 p l d l V B Z l R j M 1 J 3 M F F i W i 9 I e l Z 1 M 3 R D b V R r U z E y O D N 6 Z 2 F 6 V 2 8 5 d V N Y a H N r V m g 2 U m 8 2 e X N v K 2 V I K 1 o w d W 9 5 e n Y z b 2 M z a m 9 5 S n J x N n J G W W Z 1 W n d 1 T 2 V Y U 3 Z 4 L z d U S 2 t I c 3 V U c m E 5 V j d i O T Z q M E 9 C Q T Q z b V Q y Y V R D U X J 2 e G 5 U U 0 t y N l h P S F p 0 c D U 2 N D A 3 Z G l W c X M 0 Z G 1 w V U p 6 U U F B Q U F B Q U 9 G O F J n Z 0 V B Q U k 5 e n V W d 3 l X L 2 h G Z T F V W E Z s W k 4 5 O T d W V j I r L z k 3 U C s 3 N G 5 Q T m V x T m V 4 U V V h S 3 V V d W J L e T h 6 U n J 6 a X J q K 3 R J M k R m W E t z N 2 Z w e G R m S G F j N 2 h 3 T 2 F J K 1 B v e C t t V F V 2 L 1 R W d D M v b y s 1 L 2 1 T Q 2 9 O a H o 3 N G J F c V p j Z V B x U m l z b X V y c F M 5 b W Z v d G l F O U Z C W m F 6 Y T E 5 O H R U R m 1 q e D F j W m 5 u e G 8 x K 1 h K R 1 J S N 2 R h L 0 d 6 M G R P U H o 0 Q U d k T l h Y N k 1 p M W F 0 c W 5 D O X l r c V B G c k 5 0 V 2 J 0 T m o z M S 9 E Z V N w S 2 N m d l V H Q n g z M k h M W n J W Y 3 p 1 R G E 5 Z n V O Q T B i T V V x U 2 R P M 1 Y 3 Z D B x M V Z h d j N h W k h u d n l p e k h 4 M z N E Z E t l W G 1 G Y n Z l S 2 k r M j Y 5 N k V Q M 0 8 0 R k J 0 c j A 2 Q U 1 E a k 9 1 c 3 c 5 d F J m d j N E T E 0 y Z H Y w N T F Z b X Z v b z V F a m p H b z F B Q U F B Q U F E T 1 o 0 U m d B Q U R B N D V 3 T 3 A w d 2 l C R H N m W E 5 Y b k V t V m 0 1 Z X F y Y i 8 v U W 5 m Z U 4 w c k N o d m R X b l o r d X p y a F p h d T M 2 S E 5 t e m F y Z n p E V l Z o L 3 o x K 3 J K Y 3 M z N i 8 3 a G Z T V k p t N V A y N n F u b n Y x S H l 0 b j F s b n Q y W G t x R 2 5 u d j l H d S 9 j Y 1 B j L 0 t i R F l w S 3 p 1 d l R G O W Z x N D h l d U t l Z n h r N z R X d 0 9 2 U G J P e n p m N z R j N V Z X c m s 0 M n J z T k N n N 1 J 5 Z G J L V 0 x O d D h T c z h m V E 0 v U n d m U W N T V k p K a W F O T S s 5 c j F P O V I z N E h Q R z l i S G 5 o Z j A 2 Z G J I Y m V W O U h x c 0 N P N T I v e l Z Y R n h p Z X o y R W t t U 3 h X S 1 c x V n I y U j M x L 2 0 2 L 0 N 3 N D h H Z 1 J r W k 9 V c m F 1 a z l 6 N T Y r V E p N W E h 4 U k N B Q V F B Q U F B Q X V H S V J n Q U F E Q T Q 1 d 3 V G M X V 1 b l V k d U h 0 e E 5 0 V 3 R H N k l Y W G Z 0 Q 2 I 3 M D d V d U l s L 3 E 5 K 1 Z s N m w r W E U w M W l L d X B 3 R U M v M H g 3 e m t h Z S t x R E R R a 2 F T c 3 J O d 0 t R N m E 4 d k 1 K e T J 4 c l V y N m 5 O U 1 h 2 V X N u a z l M V n k 4 M G J o L z J h V 0 5 k S E d q a T h y O U 8 5 Z X d R U z I x Y m x H L 3 p Q M k F n T k o z M n J r c l Z l O S s v R 3 V a Z H F 2 V j U 0 U m h r Y 3 Z s T X M 3 M k 1 w d k 4 4 d l V 0 L 2 J H N 3 Z L U H d J a U 9 D M 2 J a T H p E b V V y O T k r W D J x O F U 1 d F c 4 V V p i Y W x x M l c 4 W G N F V D k r O D R S Z W Z X d T h a c z F a S m F 2 V m 9 v L 2 V 1 V S t o d 1 V H U 1 N y Z D J Q U E k r a 3 B S N k l N d j R u S k t h c V Z F Z m x i N m Z q N D l G d z R i M n F 2 Q 2 R B Q U F B Q U F B N D N 4 Q 0 N B U U F B a j N N N V h W U 0 N u V 2 U 2 Z G 1 x b T c 3 L z h q N z R k K z Z k b X p G c X B q e j Z m Y X J U Z E 4 3 e X Z y c i t t N D J t T k Z 4 a m 9 y N X l j b z V W Y i 9 2 N S t 1 c X J Q S m J x O F Z 4 d D F Q M 3 p X M V J I N 1 V 6 T z F k M S s 2 S k d u c z Z N Z F Z M Y 2 g 5 T z B F Z m 4 5 T H p 0 T 3 J Y a l Z H d m J x M j B P V 2 x Q b W Z t Q 2 c 4 c y 9 6 N n p a e F h V M G Z O Z 1 Y 1 Y l l W R m h i c i t k Z k d x c k N 3 d U V 6 Y m l M d X U w b 2 k 3 c n R M V T Z j d l V x W D B U a F l R R X V y W H Y z W m V 1 V y s 5 K 1 c 1 T F V 2 V X N M U G Z Y b z R I T G 5 r S 1 N v e U Z E Z E 5 L a X J j Y j F u Y j d v U m d q V n N V T n V 0 Y m U z N m 5 l V 0 d Z T F B t c k R M d V g 5 K y 9 v M E t E Z 3 p U b z F s Y 2 x T W m Y z Y X E y N 2 J y M W N r d V R y N j Z Q S T h C Q l p y U m J a N 1 E 3 T m 1 i Z l d x Q j d y Z j l W b G l v b X V Y d U U 2 Q V F B Q U F B Q T Q z e E N D Q V F B Q W o z T z Z Y R E p S Q 1 h i Z W l h N F J w c 2 N l S H F n N 2 J 1 b W p 6 V W w 3 b E o y V H A 2 e X N Q T F Z 0 M C t p M H h 3 b 0 0 4 S k 8 v b j F Y c G 1 Z Z F V V d U p R b n g 0 S n V t O T R Y O D F m d U Y 0 T 3 A z d U Y y T E t W U 2 Z y O T h K Y U F 3 N G I y M W t X M U k 4 c U 0 x K z d T e H J y N n l r d F V 1 M V p r d V N I W W 1 U a D B x R U E 3 Z D Z W V j J E N X R 4 a k t O L 0 9 B W G Z m L 2 p i R D M z M U 0 x c T J L R F d H Y z J 6 Y n N O T 1 h U M 2 8 r W E x i S 2 p x e j d I a W J 0 K 3 c x U G 8 r Y k 9 G Z m p K c z Q x c m 1 m T V d x a 1 p z M V p L a 2 p w M 2 J L Y m 5 u a H l p b W p F U j J y a 3 I x U W p B b 2 l K R G R O d V F u b W U w Z m d B Q U F B Q U F x a X B D T U F B Q T R I R X V w M l F x Y j E 4 N G 5 C Y 2 l 3 b 0 1 W R W Q 3 a 3 J N W j Q r N V U 3 V l N N c V R B T 0 h 2 c U x N c k Z 6 a i 9 r d H Z q c F B k W H Z i Y 3 J D T k d q N W x a N 3 Y x e G 9 4 O V g 3 V n F S c D c y T 2 5 5 Y 3 Y x S 1 F w a T h y Y 3 Y r Y n E 5 d n J Y M 1 Z m c j R r W V h h Y 2 V 1 T l B Y c T N r c S 9 U V n Z p M W l k e D N Y W k p w Z H N M U H Z q W X A z c j R 2 b X Q w U m U 4 M n B 6 e D N 4 L 1 p O b E p 0 Y l d P W i t m a 0 d o b G k 3 Z k l r b X F Y U 3 R D O F h F M X k z M i t a c 3 p S c W k y c j F W S m 1 l O F l q R l d 6 S G 5 n L 2 1 a N 1 Z L a 2 h y R T F k V E 9 Y Y W x H M z B j Z U d L Q k p V e G Z y d 0 1 G c 0 R S M 2 N Y W k d S S W F m O E h n Q U F B Q U F B V k Z X R V l B Q U F 3 T 0 9 j T G l j a D J E O W N q Y W l 3 Y 3 U 5 Z j N E Q l d 4 U 1 d s M V V s e X V i U W x l Y S t j V H B k Y m 4 2 Q W d m O V d 1 N V Y 0 T l p y V m F 6 b m d 0 e D Q 4 d l N j N 0 Q 1 N V Y x N z l 4 Y 0 5 X U E N s W n F X V m F i U D Q v O D N T R 0 d o U W Z y c G w v b X k y M H U w W U 1 r R 1 h k N n I 5 U 2 4 5 M 1 Y 2 Z H V G W H g 5 V 0 x L Y m N 2 T X l q V k N z S W p 3 R U x W c V h x L 2 N m c n Y z S E Z S O F h F M E Z C Z m 5 y N 2 1 G W D Z 1 N W h W N 3 E x O T d 6 N k t V b l M x V m U w M V l N a i t o d j M 5 N m R t Y W 1 W a X N u S G R v M n R M W G R L N m d a Y X U y S 0 l w d n k v V n J O b X J O V 1 g 4 c y 9 3 M 0 N n Q U F B Q U E 0 N 3 h H Q 0 F R Q U F q M 0 0 2 W F R L e k h T T E s 4 Y z d y d 3 l W S l d W b T V l d X Y 5 W D h v T n F Q T H p D O V c r Y l d Q Z E 5 M Q 3 J M Q m J 6 V 2 M x W H I y N j B t b D R j V y t a K z g y W j F K V W 5 Y O W U 4 b 3 M 5 b W t T Y i t W c l J Z e m 1 V e T Y 1 O D Z y R k Z R d F F I L 1 B Y N n V u S D c z a G x J T 2 p H W C t 1 M U I 5 L 2 x q M 2 I 2 M 2 l y R T d k c W R l T F d D d H R i T n E 4 b k h 4 K 0 x W a W R 1 V T R u R H F a S 1 N F c F U 0 S E h L V U h Q M 2 V O a W Z 0 M F p m Z i 9 x R 0 N 3 b U x a L 0 t 5 Y X Q z Q z l N a k l P R 2 U w S D A z T W t T Y W x w b V p L a z R H c i t C R 0 F B Q U F B Q W d B c 0 N J U m d B Q V B B N G w 5 U E Z M O W t o U 1 N w e H V K L y 8 1 W E E 0 T l h Y N l V v M y t m c F p 5 Y 3 Z J V k V S N n N M a D J i N m V m S k N 5 V k p O M T d m U m V N b n p k Z m 8 3 M l p x M X V 6 V n V t b F F W M 1 h 2 M 0 Z 5 K 3 Z 0 W X p t a i t o U l p 6 d X Y v d n F D d H R Q S m F 5 O W V Y Q T N E Y n l t b y 9 6 O G p x N G h h Z X Z S T T d v c 2 x y S m o z R G F r b D Y 3 d D I 3 N 2 M 4 V k x U c 3 Z U O G F 6 O U l r b n A w Y W F t Q j E z Y X N j T z d v R 2 1 F c U t y T H I 2 U m U r c m J E U H B p M T d 0 R 2 x M e G V l a 0 p h N 2 J y b G x 6 V m l s e C 9 R N U p V d D A 2 T l N y c 0 N 3 Q U F B Q U R B K 1 l R U U R B Q U F l S n h U V k l M O T A z M z Y 1 V F R 0 M j U r a F E 0 Z n l K V W s r U G o 1 Y X V I a W p Q d m h z a W x H U l Z D Y z J T c T g 4 Z T V z V 0 w 5 M W t Q T m V 1 Y l d P M W J s V m Z M N 3 c r V H J 2 M 0 h O Q W I 3 M H p R K z U v O H B z L 2 U r N W R x e G 9 S N z V W M G s 2 Y y s v M S t p S G 4 r Y k l 6 O D h x a z h t a 2 5 i d l N q T G J 3 c 0 d w d W Z S O T Q 5 Q k 1 W R m h W W E 9 O Y X h a N k l 0 W D U y c 0 h i d F R L K 3 d y U 1 V N R 2 Q 1 U E 4 1 b X V j Q V h Z O H M 5 a 3 N m M z l m V 1 N 4 b T V l U 1 V m d C 9 C d 1 l I c T J h M m x m a m t j T H I 3 N j F u a W p m M E t M d U J Q T 0 J 3 Q U F B Q U R B K 1 l J U U R B Q U F l S n p M N V p K R U N Q W l B 0 a W N s W F F z W G J 6 U 3 V M N m 9 W c m t Z T m F o d l h Q Y n E y M U 1 Q M 1 h h U E F R R n V a W j l z a 0 5 O Q V g 3 e i t v Z H o v K 1 Z Z d V d i b E t 2 N 3 E y O E d v Q k p V b n k 5 R 0 t Y c 3 p 5 a T N y W D I 3 S m 0 3 W D I z Y n N y e k N 3 T 2 w 1 T 1 R w N X l j d k p P M k N j N 0 s w O H Z Q W E 9 M V E N i S l p 2 T 1 R 2 O D B x b T c r Z m h n e D d R N U x V N z h y U 0 0 4 R 2 N U c G Z l Z k h l Q 2 x x M U k w b H N 2 M z Z u W W l 5 S z F k V n V L R X R k d E 4 4 Y n k 4 N 0 9 x W j l l R V U x b 2 J B Q U F B Q U F C V k h T R V l B Q U R 3 U E p k T D d J Y j R 6 O V l n c n F a V 3 J k a 2 1 m M z l m d F c 0 U n I 5 N D l F b V N 6 K 2 V x M T U y O V R h b H E y T G 0 z V D R J V F B S M G F H N k t Y L z N h c T E 2 M 2 N v U G k 3 R 3 J j M X N N U n V W a H A 3 Y W R q T 3 V Y c l Q 4 L 0 t 3 c U x p N l J 5 V 1 N T c j Y r U G F r U 0 Z h a 0 M v R G 1 y Y T J Q M 0 1 z W W x q b m p v Y 0 J K O G J W c X V Q Z k h 3 c 0 o r M W 5 O c H Y w b j R j R 0 t q M D l S N U d S S V p L a 1 Y 1 N j l W W j k 5 U F V O L 3 o x O H J r O G 1 r Q i s v c H A v R H d h a W N a Q 1 F B Q U F B Q 0 E 4 N F B K V l p C M z d 2 N E Z E Z 0 F B Y 0 F y K z k v S V k 3 V X Z K M E J j Z l B P a n R w Z U E 4 V U Z M a W t O M W V J a 2 5 5 O C 9 Q M X l s Y W F 4 Y 1 Y y R l J T V V Z t O E Z C T m h r d F o 0 O G R B S U F B Q U F B Q U 4 1 R k p S Z 0 F B U E E 0 R j V W Z 0 9 B M C t Q c F p U c W 5 T c V R M N i t W d m 4 2 V 3 I y N k J n Q U F B Q U F B Y 0 h y T T N s N E F B Q U Q 0 W i 9 M V U 5 u V U F B Q U F B Q U F E N F p 5 S U V B d 0 F B S H V k e W l V b 3 d B Q U F B Q U F B Q V Z D c E N N Q U F B N E h r d W w w d 2 l C U U 1 B Q U F B Q U F F R G x J U V F E Q U F B Z T U 1 S k V C Z 1 l B Q U F B Q U F J R E t S Q W d H Q U F B O H p 1 V n l j U 1 l Z Q V B E N 3 l 2 R U F B Q 0 F B U 1 V S Q l Z B Q U F B Q U F B S 2 h V a E d B Q U E 4 Q W 9 6 S V J n Q U F B Q U F B Q U F x R V N F W U F B R H d P S m Z M N W U w b E F B Q U F B Q U F B N E F K S E N B W U F B T H l E U 2 p B Q U F B Q U F B Q U J V S W t J d 0 F B R G d l U l N D Q V F B Q U F B Q U F v S k l S Z 2 d F Q U F B Q U F B Q U F B Q U 9 D Q 1 F 3 Z 0 d B Q U M 4 Z 3 M w U U F R Q U F B Q U F B V U p r S X d R Q U F n T W U 1 M k E 4 U k F B Q U F B Q U F B b F l 3 U U R B Q U F l S V h K U k M w W U F B Q U F B Q U F B S 2 c 4 a E d B Q U E 4 R G d Y a F d B Q U F B Q U F B Q U N v W k l S Z 0 F B Q U F B Q U F B Q U F B Q X V P Q V F n Z 0 V B Q U s 5 Z 0 0 w U U F B Q U F B Q U F C V U p r S X d B Q U F B Q U F B Q U F B Q U F Y S E F J d 1 F B Q W d G Y z R P Q m d N Q U F B Q U F B Q U F s W W d R R E F B Q U F B Q U F B Q U F B Q U J j Y 1 F q Q U F B Q U F B Q U F B Q U F B Q m N j Q W p C Q U F B Q U F B Q U F B Q U F B Y 0 1 F a E J B T U F B Q U F B Q U F B Q U F N Q U Z o e E F N Q U F B Q U F B Q U F B Q U F B R n h 4 Q 0 1 B Q U F B Q U F B Q U F B Q U F G e H d D T U V B Q U F B Q U F B Q U F B Q U J 3 d 1 N F R U F 3 Q U F B Q U F B Q U F B Q X d B V 0 h F Q X d B Q U F B Q U F B Q U F B Q U F Y S E V J d 0 F B R G d j U 2 F U d D F j Q U F B Q U F B Q U N B Q 3 g w a E d B Q U E 4 R G l U V E p M T D V l M W x B T U F G S n p Q e m t E N G Z Q V j J K N j d l Z j A z R i 9 u R G h Q b z c r Y m V V N 0 h C Q U F B Q U l E S 1 J n Z 0 d B Q U E 4 e n l R U m d R S E F 1 W m V W b m F k e E U r Z H E w K 2 J k N T N U Y 3 h j c z J h Y z c 4 Z G V k M F R B Q U F B Q U N v Y k Q 3 Z V h n Q U F B U G p u T V p s T W N s R U p C Z 0 N W N X N 0 d l o r c W J I L z Z x c 0 w x N 2 x 4 W j Y 5 T U V C a 3 F U Q 3 d t S X R Y N V Y 4 d 3 Z H e W M v S l Z X R m l r K 1 l z M m 5 M Q m Z k R l N Z N H V 2 S G 5 Q N k N B U U F B Q U t B U 0 V J S U J B Q U N Q S X d R R G d N c l Y 4 Y k l t d X F S M W Z J W H R O V 3 V H R z U v V E 1 3 N 3 A y W m Z I b k 5 L N E o r d D N a W j l M a k h B T k F B Q U F B T H l O R U F 3 Q U F I a W N T V 0 k v U k F B N F E v b j V S V n E z Y 1 d l N W J h b H B X W k t r d 0 V B L 1 J V U 0 V W R G h H Y 1 h H S m t w T D N x V U Y 4 V G N W R W g y b m M 2 T W R Q T 0 9 m e n I v M m d y T 3 c 4 d m Z Q c T h C U D J z O W 1 z S j F r O U F B Q U F B S G d P S V J n Q U F Q Q T h r M G t 1 V W p B Q U 9 D U D d V a k w w N U x O Z m 4 3 R F B 0 R C t X Y T l v Z n k w L 1 l w M H V u W m 5 y M m l T R X l t O D J L a k t 3 N E 1 K T W t x O V Z I R m 9 2 b H B Q M E F B Q U F B b 0 N v a E J B T U F B Q j V u T W t u c 2 h n Z 0 F a M m Z Z M E 4 2 N n Z H Z H J 0 M 3 V i a y 9 k c T V l c G t E Z W p m U V g 2 K 0 Z W Z G x Q Z l R Z c D d M N U h X M m Z P M y t k W G g 4 M W 9 j T C t S V V Y y d V Z 3 d T l S M z R Y S V Y 5 M m w 3 U 1 V N O C t N Z V E w M 2 d B Q U F B Q U F L a G N o R 0 F B Q T h E a k 9 C Q U 9 B c 3 h j V W F G T m t a S W l j V H B m e T h 3 d V Z s M S t v a l p 0 M j Z k Z X B p O V c 2 W l g x S l V t N W V v W E p 6 Q z V T W F g 2 a m N 2 R U p k M C 9 j e T F h N F Z x Y n l D S X R s c 2 Z z W l l k V 0 t q T l B T R z d o W E 9 O V 1 g 2 V W h V V U Z t d l F 0 W j B x N 0 Z N e n B 2 c T V l e m t B Q U F B Q U 9 B Y 0 l 3 U U F B Z 0 1 l V m h t R G V Y Z 1 V B b l A 5 d X U y Z W s 5 d X c 5 V 0 9 i K 3 M 2 O T h M N H Z G c k 1 C Q W 1 3 T D g v U l F Z Y U Z O Z 2 d F M j V l V V Y 2 Y m V S N F B m S H Z n Y n E w V F V P a m Y 1 M 1 l L T l d K a m F w d 2 5 x V X J 0 a W d q T T F j M 0 R l c G F L Z T h C Q U F B Q U F K V 0 J F Q X d B Q U h n Y 2 x X Q U F j R z R N d i 8 w S 3 V a e E 9 C U V Q 2 S 2 N C b T A 0 T E Y 2 e l Y y d 2 x 4 O S 8 r V i 9 G R j B q c k V 6 L 2 9 p S z c 1 c 3 h M V l A y N G F M W D N 1 V m l T d E h U N U Z t V m 0 1 W j V 3 b m 9 6 T V h P W G x G M m p H c k p V b l h W U D d 0 b z B V S E J 4 N F p p O E V B Q U F B Q U 9 j U U l S Z 0 F B U E E 0 e m d R R G d I T 2 p V L 3 N t Y n R m W k 9 Y b V M 1 d X J 6 c j J l b 1 p i T z Z N c G x N U n B 2 R D R k U 2 l a W n R r d H p 2 V W 9 l M 1 I 1 O G I 4 T 0 Z 2 c k 4 r N D h w Z m 5 l T 0 1 H N V l V Z D h O U E k r U W p B Q U F B Q U F W U U l o R 0 F B Q T h E a V R 5 e V N K R k F 6 Q V A w U H l 0 a F R s N V J W S 2 t u T H p D c l I x V z R v a 3 F V W H p P T F Z x W H U r M H g z T T R I S k l r W D k r e S 8 1 e T c 3 T k p H d X Y 2 Y W p 2 c D c v b G 9 0 W H J i S n J j M X N O a W t 5 S W x S U F B E S k l 0 V 3 F H R y 9 m Z m Z 1 V X V 1 V n p P Y 3 V k Y X V u e U x u b j l 0 c k V K Q 0 F w U 1 Z s Y W Z Q M 3 Z 1 W G F 0 Z U t L T k 9 2 b 0 t C W S 9 2 N i t r a V N y b F g 5 b U F n Q U F B S 2 d h K 0 5 j S k F B R H d Q Q 3 J C Q U Z 6 Q W t y Z W x h T T I 2 N 1 Z x V H V F M n J F N 2 N w T D c r d z N I N E Q r d V d m V V F p V 1 g x Q W t T U W 9 J O E N 2 V H R t Y m R k d F d J R E 5 H N H J 4 K 1 h 5 V 1 J T N H Z y d F d y O W h s d 2 I w N 3 l B L 1 A 2 c 2 t s Z G 1 P M W 1 x M V N M S 1 V H U 3 R 4 M 1 h h O S 9 O W l B x b H N u U 2 0 r O E 1 F e k R I M 2 h m W T h i T j B m K 2 V 2 T W 5 v N D N T N k 5 I b m F Z b j M x M 1 V 3 O S t z Q U F k Z W 5 V N 0 x U Z k J 3 Q U F B Q U F x Q 3 l F W U F B R H d P T T R F Q T N B a F d y M T J 1 O T U 0 W j R K U z B 6 S W x T W E Y x b z N W N X p 3 U z F i R m x m U V l I K 2 t x V G 9 x T k J 5 e i t v N k h Y b j V S M E l 3 b T Z i T l d L Y W t i U 2 w 2 Y U V S L 1 N k T G M r Z X Y w N j l U R n V y W m Z C M W t z S m k x Z m t h V H Z m N X F q c S 9 w Y 0 l q O C 9 x L 2 J 1 U z l k L 1 g v e E 9 q e j Q w U U U w Y n g x W T R 4 N H h a S y 9 Y T 2 g 3 K 2 9 W c z B J d m Z I a U 1 J V 0 Z W d E 9 3 b 2 I w M T h v T m Z O R 2 R l V T N Y c j N F S 0 o 2 N 2 J y a z Y 5 K z E r W X R l e F F a R V d L R W N 3 Q U F B Q U J R V l J D Q 0 F R Q U F q e k 9 K U 2 p B Q U Y 0 N z l x W m w 2 W T l R R X J W b T d Y V F V p U S 9 Y O G Y 0 Z X F W Z k 0 0 Q l F Y Y U t t V y s z W H N Q U 3 B L a U l r S z B k V n V L S m s 5 Z H J C Y k 4 2 c X A 3 N X h Z b m Z N N 2 x j b W 5 r K z c v b 1 l I c T J J c 0 t E e S s y V G w x Z W d U M G R Q M T l U c H l 5 U k o 5 d y 9 2 c T d E U W F w S 2 t x e T Y v U k x Q b k p l c k 5 k M y 9 X O U Z r c n R H e E Z r b U t p c S t 2 L y 9 u V 2 R M d S 9 W V 2 o 0 K 1 p h d k p B Q U F B Q U 1 D Y k N N R U F B S U R I b V V 5 Y 0 N R Y m d 3 c k E v T l Z O M 1 A v Q y t n Z 0 p 0 Z X V 6 a G d i c T h W K 3 R L b n p O N T Z 6 N z U r b G 9 W Z T F H a 1 l p K 0 s x T H h G N n p Y c X c x L 1 Z y S E d k R X o 0 M 1 p 0 e H N y V j Y 3 V F k v L 2 U 1 Q n F S S W E 2 d F R t Z E x z M m V 1 M F l m Z n p s T m 1 a b T V h d D B x W G l 0 W E o 4 d H N N U n Q 5 V E N h V G 5 u b n N S d D M v e U 1 k Y X R p S k p 2 W H N r N k Q 4 U F h T L 0 x N W D B B Q U F B Q W 9 D c m h Y e X N B Q U 1 E e l R H W F B w Q U d B O D A x d V h x S C s 5 O U l Z U 1 M 2 T m Z H M j R S d 0 l 3 d T k y a G x X d V N W Y j l l d E 1 4 b X M 4 e G 1 z L z U 5 L z d Y S 3 p 5 L 1 N n a V V i S 2 4 2 d X h L R z V D O W V w Z D Q 4 R T l l b V o 0 T l k y N D g r V k d q W m l s R j U 1 N n l k W m Z T e D Y 4 N l U 3 Z E 9 0 T l B j b 2 R 4 M k l 4 N j Z W b m J s R 3 R t d U d h K 2 R j c W p m e m d G N l V k e U Q 2 b j d 3 Z 0 F B Q U F B N X d x V l l B Q U F 3 T 0 5 L e n d U e j l p b 0 E 0 T 3 g 4 T T J h b X R t N V A w Z H V 2 R G o v c m M 3 N U 8 x Y 0 l s R z V T V G s 2 K 2 J C M 1 V 6 N 2 p X b 1 g x U G Z m Z j Z J b 2 1 1 R T Z i M l B K N W Y 3 b k 5 Y S G 9 2 Z m Z 2 T G Z j d H A y N 1 V w V 1 J t Y U 5 o d C 9 U V 2 9 H c z d 5 Y y 9 Q c X J Y c m R 4 a n R M c G R M a W V 1 M m E v c X N G W m 9 6 Y j U z Z W Z m M X V m Z m o y Q 0 w z N T N z K 2 F Q b k 9 G W n M x Z X J R N 3 R M b G E z a n M z V m 9 s b G R o W V Z W T z d j d k R R Q U F B Q U J u a U J B T U F B Q j R u R W t t S 3 N F Q W 5 Q Z C s v b T J S Q n Z S c n I x Y k 4 2 M 2 x r d n V K a X U 3 N z Z i c V l z R n J O N m R X K 2 x h V E 9 X e W V G d 3 V 2 W F p z U 3 R O a 2 p S b C t s S 1 p U U 1 l s Y m Q w b l N a c n g x M H I 1 K y 9 t N j l R M n E 1 c S 9 1 b l Z 2 b 2 p s d j Y 2 S V l C W F J R U 0 V t a T B I V H B V S U V t Y S t P c 0 N 2 Z n J X V H p x W W 5 p T k p h d E d z b n N K Q 2 c x U 3 R X b 0 J l Z U h x b 0 Z p N 2 V x S z k v b U t X N T g 5 Z H A 3 d n g x O H Z X M T Z x d V B I b E p N Z F B W S y t 4 N E F B Q U F B N E Z R U m d n R U F B S T h 6 b V F q Q U F K e m Y 1 a T h 1 M 1 h x d 1 k 0 Z G 1 I c H R 6 M j Q 1 V T d V d E o x N U R C M 1 J R Y U d x V D N Q c G t z d T k x U m J 0 L 2 p L O E k r L 2 Z M M 0 1 u M X E x N H B V O T g 0 d D V P T m p j U X Z B S k J s Y k t 5 N W N 2 R k c x Y T B W b z J O R G U 2 d D J q b F d w R X V W Z T h k V 2 g z c 1 R x M H U x a n J O K z N T L 0 l Y c l Z h O U 9 O Q U V Z Q U F B Q W d D c U R F Q X d B Q U h p Z W l V b 3 d B T 2 U z c l l j c n J E e F Z C U 1 p K a l J 2 V z F u T l A z c X k y b H p T U 0 p F M y 8 1 Y 1 Z L b S t 1 V 0 c z d W 9 v S 0 J Z M T E v Y l V V M G J 4 N T Y w Z j l Q R 3 N h Z l V E d 0 F B Q U F B O G l S Q U 1 B Q U I 0 b k 1 r a 3 p n U U R n R F B R c 1 g w V G o 4 d 1 R Y U 0 5 N L z N 2 a U p v L 0 1 C U U F B Q U F D V n h l e n R C U U F B Z 0 g 4 Z W s w a k J B Q U F B Q U F B Q V V M a 0 l 3 U U F B Z 0 1 l W n p D W T V D Y 0 V B Q U F B Q U F B Q l F p U W p C Q U F D Q X g 1 a z V F d 3 d B Q U F B Q U F B Q 1 Z q R F B C Q U F D Q X g x R U p C c H d i a F l Y R l N s e S 9 R N U p V U G J T Y T R 1 d k h l S G x G U j J W b U h W S k t T c V l r S 2 E 1 Z X R H d z I z e k o 5 M X E 3 Z k l U O W Z x O E t y Q n l z O H Z K c W 5 s M 2 h X Z 2 9 M O E p V b j d V e k 1 W W F N Q T X k 2 c 0 J B Q U F B Q U p T S E V B d 0 F B S G l j M l d T U 3 k w a 0 l C c H l 0 d E F O W m V 2 T F p y e V Z K Y l M 5 c H F Q K z c v N 2 9 L K z l w c 1 Z s V 3 J G b U J j T z U w d W Z m Y l Y 5 R E 9 l T 3 l L O G 1 n W m U x O G 5 0 M 3 A 2 O U I 3 V m l k Y k t 1 N m R 0 T z h 4 Z H U w S 2 l Q Z n B V a 2 Z U V H l Q a l d J c j Z Y U l k y Y n E 2 a X Z i c W t a a 3 F P e j J F a j M y e k d n V k Y 5 c 1 Z H U k d p Y 1 Y 4 L 2 Z z W n I 4 W W I 2 Y 1 R V b F N m d l R z Z 2 p C Q U F B Q U F L Q 0 t J Z 1 F E Q U F B Z V p 6 S 2 J x U V F E e n J H b H k 3 Z m 9 4 b U d 2 V j l q Z X M x c 3 J Q Z l h v W U 9 Q Y T V Y S n A v S 1 I 1 W n p 4 Z l h M M W 9 0 e E F z Y W V z K 1 B m R G 9 4 N 0 x i S F F v U E s x d l Y 5 Z k 9 2 Q y 9 U R F Q z U D A 4 K 1 N G K 3 V i V C 8 5 U E 8 z Y W t x T H J a T E t n M 3 d 6 a m Z 4 Y 2 F W V m Q x d T M 3 V k 9 y N X Z X O H Z C b 0 F B Q U F B U U h r S X d R Q U F n T W R 4 S m h o d z d n V U c y b F F q S 3 J U Q z l 1 U G J U Q 2 F W d T B W a G V S d 0 9 o K 3 g y a D l z O W k 5 b j l l T 0 g 0 d U J p M W F G c F B L M V l u N j Z Q U H A y c l F N U U h a Z 1 l Q W i t 1 T G J H W k t r M 3 Q x Y k t T S T h X R C 8 5 Z k R T Q X V 6 U 2 h n U n d P c D l 0 N F p y T k p K c F B w b E 5 i b k R V R 0 J O Z 1 V H K 0 d u L y 9 n e H Z M d 1 V B Q U F B Q V V B R k N N Q U F B N E h F b X M w b E 9 0 a 0 1 F V H R t d T N X b m F 1 S G x Q b W Z 2 c E d U b k c 1 M W 8 x d z N W d D M v W W 5 I R 2 Z H c k p Y c T F Q N W l C U W I 2 e T J 3 M m E r c U U 1 M D d Z d j d q W X J 0 K 2 1 M Z E h Z Q 1 h P V m 1 a V X J T V E t i e m J x a V Y y d m R O c V N Y V z k r M G c 5 b n E z V E 5 C K z l N e W R k Z X R s M n Z M M X I x R 1 c w R m h r Z T Y 0 c G J j b V Q x d X F 2 b G U w b F N U T l h i R E 9 h S C 9 1 M V I v S 3 p Q M z g w M F B W c V g y V E U 2 N 1 A y K 3 J I e F N o N W U 0 c T N s d 0 V B Q U F B Q X F B Q W h H Q U F B O E R n c X d Z R F R z M 0 w x V n I z L z Z X O G 4 3 T E 1 s Y W E v Z U d E W G h w R 0 8 x Y i 9 2 Z m N 1 L 2 I 3 U T V a c l J a S l V r R k J r W D Z k d G t R V G Z w b H Z o R i t T M U x W V G M 5 M X h T e S 9 W c m h W W j V 2 a 2 Z K O H p W c j F N W F M 1 S 2 V m O D A 5 M U h w d D V O R j F 2 Z j M r e j d w d m V G O G R P S m g 5 M H J W V 2 R m S D F Z a l R q e j F Y Z V h n W U F B Q U F B b 0 F L R V l B Q U F 3 T 0 5 N S m l y Q m d E T V Z F M T F k L 3 Y 2 b D J 4 a W 1 I Y 2 h X V V Z H e F R D Y X p h d G N L c i 9 D W k h U d l Q 1 S F E 2 R l J o b 1 U z Q n d n T G J 2 M k s r N y 9 2 V 2 V K T 2 1 h d n U z V T V P S 0 w 5 T m 5 v N l h y N W 1 k d l V J T D Z t R m k z Y n B N O U h U e m V l N z l x e H V X N G Q w a 0 5 6 R j Z 6 V D F C b k x W V m h r M S t U R G d k Y 1 h I e n l v Z W 5 X a l Z T M 0 l Y e E h o d 1 p L a z N M e E N G U l l X R z g r S G h n Y k p 4 M U s 2 Z l d K W W F K Q 2 0 v T D d N Y U 9 2 Z n Q 1 M 0 N 3 N n F w c U 5 p d U g z N m F J M G 0 2 d E U w R D F Z M H R H N 1 J W T l V G Q i 9 z c k x M M V J 1 W H F H Q 0 F t M 2 V Y Z z R B Q U F B Q T R E a U V Z Q U F B d 0 9 Q T U p s R U p C c H l o b X d a M l Z m M j R H T 1 h s R i t p a n o 2 Z H B 4 O D V V K 2 Z p V V Z t b m w 1 e G N x T D c 5 S S t Y b E Z 5 a X N v M U 0 w M 2 R G Z W o r R n E 2 N l k 0 M 2 x K R n h T R E h S W V d Y R z I 3 W G 5 n S D c 3 Z l l t Y 1 R w Y 2 V l Z m 9 M d m Z y Y 2 J X N 3 Q v Y T V z c T R m d n Y x Y W Z q N T Z 1 Y 1 J Q b l N p c i 9 M T E Z o d C 9 U V 3 N G d D Y 2 N 2 R w U y 9 U e G w 5 U G M y d T R Z M m x 0 U m t h R z Z 0 R T B E S F V 6 U D B k Q z c z a l R h c n U v Z l F i V n J S V 2 p i O W h R a k J P d l Z 2 V l c 1 M V d a V l R j c 1 c 5 Y V d 4 Z n l s N V c 0 c G F O Y S 9 u N 2 V V Q U F B Q U F B S T V E Q 0 F Z Q U F E e U 9 N O E d B T X p m e W c x L 0 s z Q 3 N w Y 1 d q M G R 6 U E w z T y 9 W d l p V a z Z h c m V s N m p E W l J j c k 1 p S 2 t U S i 9 Z M n B I c T J i V 2 w z b n J 2 W i t Y b E Z l c S 9 M N D d S S F V P U G 5 2 Z G x O c H M x N n F O Z j l k d T B K W k t r S m 8 x a k Z S M F Z w c i 9 t c m 5 F Y l o 4 b X l 6 Z n I r e D l s Y X Y y b V h w T k t L d F p U O U d a S 2 t E e i t m b 3 F J a X U 5 b 2 t 4 S 3 R h V U l E c 2 R v Z n g z T z Y 5 Q j F X N 1 Z v V D I 3 R T A z N 2 t W S F Z U L 2 w 3 d 0 1 B Q U F B Q W d J b 1 F n Z 0 V B Q U k 4 c l B S U E 0 2 Z T F s Q U 9 l b H h v M H V V c z B h M V J V W T Z L Z m x x N U t O b 0 9 u Q k V m M F Z F M T F k Z 1 l F M k J R W F l G Q m h v V T J o S W 9 N Y i 9 N b D l q Z n B 5 d E 1 U L 0 8 x c 2 Z 2 M 0 s v c T F h d V Z H Z l B L U H B j b y s x Q y t K a 3 l h c n h l Z n Z r V X B h U m x 1 N 2 E x Y j F O Y 2 Z m N j V V N j V i M T l j e m p O K 2 5 U c j M 1 M 2 F 5 O H F z d X Z W a 2 V O M T Z G Q y t K T 2 1 P V y 9 z b 0 9 N a G Z v e j c 2 V l p M V X N s a z l M V n V a c E J X c m t z d k 1 2 V G x w a j l x M 2 J h d z k r d z R h O T J K c l Y v M H F N Q U F B Q U F C Q T F V Y 0 l C Z 0 F B U E 0 1 a 0 5 s T U p C c H l o M j R i M F Z O c z J E U 1 Z K b z h m T T F K a H h z e V Z K b j Q y Z X J v a H c 5 M H F 2 d 3 N J a U h V e l B r U 1 R W a U F w V G Z Q M m F G W T U 3 N C 9 W Z D F L c F p Q W T M 1 Y 2 J Z Y 3 p x T W h k V V p X c n Z Z Z n l O U 0 h i N D l R b m R n b 2 1 j M 2 1 N c y 8 2 K 1 Z u V n A w Z U M 1 a T F j c D B j Z U d L Q z B n O W 1 h T X p m U m F M d m o x a j Y 2 Y l V o U G p m e H d r c G 8 w a n R X V T M 1 Z k t 6 O C t x d 3 N K a X J V b m N M d D B z T F Z 1 U k p L b T B n a X c 0 T 0 9 B c 3 Z p S F A r Z m 5 Y Q l p L a z Z L a F F M N j h F Q U F B Q U F G Q W V R a k F B Q U 9 C e F p y W k R 4 R D l F Y m w 2 a H R t N U x N Y T V y U k l V c X V r Y l p j N 2 5 P M U p C Q j N a U 2 F t c W 0 1 Q z l l c n N M Q l l l L 1 l l S 0 5 Q S G J E Y X J U b X l V L 2 5 Y U D F U S 2 J U Z V d P a z V k W G 9 H L 0 h 6 d F l 2 d n k y V X c r R m V w V G x 2 d 1 R y T l c 3 Q k 9 2 O F V z M V g z R C s 2 c D k y O G J s a n R H M W M z U D E 3 c E V n b T U 5 V k w 3 N H h U c m 0 1 Q l l v S U Q 5 Y W J M O T B o a T h V a V N Y c m 1 z U n R W U F N 4 S U R l S n F 5 d W x 5 Y W R T S G s 3 U n U 0 M D R s Y j A z U j J n M D d K R W t 0 b X R Z O W 0 2 O U V z K 2 V 1 V l d i b W 9 i T W E 0 M l N T d C s x V G F s c V d W c S 9 k c G o 0 O U U 4 N 3 B u e W t B Q U F B Q T R O d 2 h C Q U 1 B Q U I 1 W H V o M G l J U m d 1 V E R Q K 1 h L a 0 Z p e l l v Z V Z 1 S 1 V 0 T X k z Z G 9 H O U d 1 d i s r L 3 B k O X B q b H B R Y 1 B V T X J J K 0 9 R M 3 Y v a 0 4 5 M T F X e D g 1 S E U 0 b H R J e F h R c 3 Q 0 a F F R S H F G b V R P d H E 0 Z V k 5 M j d V N l Z K S F Z v M T B U V m d 2 e j E x O T l y M U x S e G J M b G p y M T I v U T B P S G o x U k 9 U c D R r S 1 R E U X B v U 1 c 5 V F Y v N F h w S m t z M 2 1 x O E x D W X U x T F N k Z C 9 Y L 2 h X c l Z 2 R m x 4 d W 1 2 Z i 9 K W k N V b D c z T z d k e k E 5 U j h O R 2 p I S z c 5 O E E 5 L 1 h S d H Y v W T Z t S j Z q V V I 5 S 1 R x Z F R M N z R 4 M X Z q Z m h J N 3 R t c H o y O T N P c 2 R 6 N z R X W G 4 1 U l d j M X h x b U t D Q S 9 X N 1 R m M z l z a G N B Q U F B Q U l E V F J 3 Z 0 d B Q U E 4 e m 5 S N E 9 6 V 1 h 5 e V d U c W Z 6 S 0 Z P Q j h r c H R Y c U o 5 L 1 h h Q U p r e F l v T D c 5 U U 5 T S k R W Y U 5 H c U R w Z T F s a E J R Z j Z x W D c r b W d n T D k x Y X A 1 d l R N Y V B 5 K y 8 w U G o 4 N X J z V E p V b U J B W D d x M 3 F X R j N o Z z F R W k x V c z F z c n R X d m J X S X V X Y n R T d l V 4 Z E x r c G 8 x c W F 2 W m N 4 U D E 1 Y m Q v Y U 5 5 R X V m c n E 0 N G R s c y 9 t N m p W M V F X R 3 d F W U 8 w d n U x Z 1 B q N 2 h H c T l a d U 5 V S 3 d 5 M 3 U y V n F N R 3 R m W G g 1 M U 9 V b D F l b 2 x h d V R 5 N H d o U 1 R Z L 1 g v b j V X V l Z V W k p j a 1 d T e G 1 X Y T J s L z l 3 b 0 t Y R V l R W j d G c D d R c U x D S T h X Q z J h M W x Q a S t 1 M 2 F z N 2 Y w U E x D Z 0 l I O W Q y c W J C R 1 g x S F I z e i t 3 V U 9 h d D N q R F d Z M X h N c U h C Z 2 R x N z k 0 Q y t I Z n V Y W G 4 5 b n Z F Y S t P c n h T N X d N Q U F B Q U F u Q m x D T U F B Q T R I S G 1 3 O E V Y S V J n d U J Q T V h i O U J I b j A x V m F s c W 1 h a 1 N H N n Y 2 N 3 I 5 Y m x 2 V n F m M H p r e X M z S 0 5 6 K z N i T n R h a X B a c z B m d E l D T l c 5 N j R s Q 3 R z S 2 h Z R X l j d m x D U z F U b 2 d 2 T j d 4 c T I 2 Y W h j d k 1 L M W Y 2 e X h 0 c T B l W T h t V E Z x Z 1 p h d T J H T z B X a T F t W D k y c X R o S m I x O W R y S T h R b 0 k 4 R k 5 F Z U x C K 2 0 3 Y k V i W n h S c j k r d H N S U G 0 2 b 3 V 2 c D B 1 U z N u d n p Y a l Z 1 V 0 Z 0 T 3 A x T V A v T 2 R U Y m R x O F c w R k I v d X J h c 1 p u e F R M K y t i W l c 0 Z n J 0 e D N m K 3 F 5 K 1 R y Y X o y T m I 2 Y X N H b E d o R 3 R p L 3 c x b U 5 j V H E r S G Z 1 W G t y Z W x L R D R 1 e G 1 O e k F n Q U F B Q U J P R F N F W U F B R H d 1 Q 0 5 i c V R r Y 0 x o M H V D Z 1 B P U 3 p O b X J k U W J v e W F v U m 1 T b 0 h u d D Q 0 R G t Q d j Q 1 S V B 1 W m N z U W R H O U 5 l N m p i d D A 2 R k M r d n Y 1 K z V n b W Y r L 2 0 z U m N y S 3 l w V 2 Z u M V c z R C t s V l l i K 2 5 I a D B z U 1 p v d 2 F Z R T J i Z D d 0 M W h a W E 4 x c V N G Q l V a b 3 J k Z X Z s T W x K U 1 g 2 N U 1 2 Z n k 0 e V J t c G F w N z h i K 2 F W e C 8 v T V Z V W G Q 2 c m p k W W t i a m Z H S E h I b l Z R b 0 9 E a m p t b V d 5 M 0 1 R S U R i U 2 Q 4 b j Z x b V p Z d j Y w d G k v b E p 0 W G V Q T E 9 B Q U F B Q U F D U E l 3 U U R B Q U F l Z D N R N 1 J L Y 2 t p M 2 N Y Q T V 5 a F l 3 T 3 d 6 e j U 0 V U V H V k Z P R G s 1 a F l v Z V Z 2 c F d W d V J F U 0 d x R V J t c U d 3 Z D I w Z V F w a T V Y U X N y N D J i Z G x U N G J Q Q l F m N E t E Z z d V d F g w d l U w U k U 4 R W 5 u N n R x e H F X e C t 2 c k p Z V F B L M y t h c D V r N 3 B 1 d 1 o 3 W m J L c X d V a X U 4 Z X J B Z W Z X a U F K a z F l c F B X Y m R t b m R o c D F h d D J H b j B k N G 1 J V j V Y O U c 1 a l h I L z d 3 N S 8 2 N W 9 j L z N j Y j R m U F I w b V d U U 0 R k Z D N Q d W x h Q V F B Q U F B Q T R H V U l 3 Q U F E Z 2 N V Z T J R M 1 E 2 W F Y 1 Z U N Y Q m 0 5 c W R t N n N Q U H B p Z 3 d 3 R T h 2 U E h O T H B R V m d r a l I 3 M 2 x y W j d h W G 5 h V F Z w S E t z R E I 3 T F Z w V U 5 U Z G U z W V R D b j d N e l I y L 0 4 r U 3 B L S 2 l Z a D A 0 a 0 s z Q 3 d t T G o y V T d 0 b T J y U W R a M W t z V m g w N E V D M m Z I e k 1 D Z 3 V y N W p i K 3 h p M j c 5 Z F c z Z n h q W F R S d G Z a S H p P T 1 p T d n I 4 Z k 1 L c k 9 t a l Z 0 M m w 3 b G 5 N c G t V W H k 5 R 3 Z Y c 2 t L R E 0 3 V C 9 0 U z B 0 M 2 F W N n h L M W 0 z M 2 p O U 2 R 0 L 1 R S Y j l P W G F 1 W H F a S 0 1 0 T 0 R o Q U 9 U b j V r c V R Q U n Y r d U 5 l d T I 2 Y k d I c m x k b 2 F O Q X B m M D h B Q U F B Q U F C e V B F Q X d B Q U h p Y z Z m Q V d p Q z R Y S V J q T 1 Q y K 0 1 t a U R K c F p H d j N W M n B a M E V W R k J S c H p M a S 9 q T 3 U 0 Z X R H N m N k a n I 1 Z m F k d j J p R D V p L 2 E 0 S G J 2 c W V l L 2 N i d X V Y U 3 R T M z N 6 N m I 3 Z D d X N U w y Y W t 2 U z N y T m F a M G 1 K U T B Q d W Z F U H A 2 W W Z j N 2 t l R U I 2 d D V r N 3 I 2 Z T h F N k 9 a M U 9 a V 1 F l M G 9 0 d m p K U F Q 2 V F Q 2 Z E d 6 Z l J J O C 9 Q R k J Q d i 9 D d D F x N 2 Z J V W 5 h c 1 N O V l Z t d l Z y e E p k a z d o V m t 0 U 3 E r W W 5 Q W m d N Q U F B Q 0 E v M m Z 2 d n F P a n F 2 W T J q b j l u S n B O Q 0 N n b E p T Q U t o a E 5 C T F F 1 O G c w c V V M a U N L Q 3 Z T R F l 2 Z l l y O W 5 L d k J m R V Z D N H J T R l F Y c H Z R c E N h Q 0 g w b W x B T n Z Z W D B 5 Y 3 k 4 Z j R T T T V r N F N n d U F N Z 2 V l e j F s M l h z O D g r Z S s 4 e k Z C T W V m b n V M Z S t n V U R o R V J F W E U 1 S T Z v R W s 1 S X J Z Z H N C d G 1 3 N 3 d M M k R P d j Z q Q V Z p Z V d q V X J B b E F 1 S X B o b W p X c j g 0 L 1 A 5 S F I 0 Z U p y c D N i d U s 0 R G d z T l p P a U Q z W m d 3 N W p s Z W U v R X V 4 b z U r a W p h d D Z 2 T G 1 L N F B v M 0 t H Q m 8 x K 1 h q Z z E 1 L 2 N X Q i t Q c D Y 4 O D Y v Q j F N L 0 p o c U F a N S s 0 S F Y 5 Z k g 1 Z S 9 4 N V U 2 Z n Z J Y 1 l h R 0 I 3 b D Z H a U l p S W l J a U l G R U t W W U N J a U l 1 S n l S b F B 1 d j h Q N W F 6 V 0 l T R W t 4 Z m 5 M d T l v Q m R P a m E 2 V E 0 r c j U r U G p 4 U n N 2 M z g z V T Z i O V J 1 V 0 k 0 M F Z Y Q 2 1 m b m p 2 L y 8 y Z U 1 a T D U v R l Z y a F R H L 0 9 s d i 9 1 M X h S b y t a e S t 6 N T Y v T z E z Z G E 1 Q 1 o 1 Z W 5 q U n Z Y S j J v e X V I N T d s V 0 l E T 1 d O b C s 4 R 2 9 G N m R L R k x U T X V s M G F 3 T m F 0 N m p 0 N k 9 Q b j U 4 T i 8 z N 2 1 m R m F 1 M j B i a G h 0 Y i s 5 T m x j N m Z 1 S W N Z V 0 V L d 1 V S R V J F U k V S S z V Y Q 3 N G R V J F V E U 1 Z k x P Q k 5 O M m l G T F N I R D l 4 a m k z Y k R 0 Q z V R N E 4 v O U J 5 d y 9 6 V 2 d i M X Z I a i 8 z O H J y N U N 5 b U F 3 N E 9 s c C 9 0 d l B Q e j J z R D A 4 U D Y 1 T 3 Z y V 3 h v Y V F i M m I x d k l F M z h 5 b T A y O C t j c W d B d T h a a l V i Y T N 4 T D d 0 O W Z s Y W x 1 M 0 g 2 U n Z 6 e G J 1 W G 9 h S W l J a U l p S W d V U X R z a G l v a U l p T X N a a k 5 v T 1 V V c W 0 z K 0 5 5 e j l 6 c T E 3 d T F t M W N p N 2 5 i O H h E a 0 F 3 c 1 B M d U h r b E l p S W l J a U l p V W h p R l l D S W l J d U p 5 Z V Z 1 e U t R U 1 R r b W I x M m g x V X F S e n V r c l B B N V B w M i 9 P U j V B S 0 t y b E h Q e l N r U k V S R V J F U k t R d 0 N z R k V S R V R F N W Z L M l E 3 U n B P M F F w W W J a d V A w a j l l b E h 1 W G 9 a Y 0 J 4 S 1 R r Z 0 V V a U l x S W l J a U l p R n p I R k l L S m l J a U l 5 e G 0 x S G F L V V F O c i t U d j R x T l R V R H d L V m 5 3 L z J 2 V F p 2 M 3 N Y Y m R y a U w v T E Y y N k l v R U Z p e m R k M V R 6 b n p s M W t 6 U G N M M k x y a n d G V 0 5 j N j F a T E Z i T 2 5 y M U l U b z Y x M E Q 1 N z l o N T E v R n l K a U l p S W l N a k 5 4 O F B k Q 3 h B U k V a R 2 J U O T U y a U h h N 3 p j M H J F U 2 s r Y l g 4 b j E 1 d X Z 4 c z d u O U p r V U p u M z d M M H F W O G l x d 3 o 1 d 0 Z H M G h O e T Z C c n A w W i 9 l N T d 6 R j l M N G N k c H Z s Q z V k a X B n N l Y x W U p l Z X J V Q l R i R T c 3 M 2 l P V T B l S n J w M G F P a l V 2 b m x M S X Z W a n F t Q X d H T m k 4 T l p H W F I v e k F 5 Q T h m b 1 Y 2 Z H l s Z 3 N W c G I v d H B X T 3 Q 5 Y k h h R F J 3 K 2 5 R S 2 p 6 O D d t b D d k b S 9 Q V T B G N V h 2 Q V l S R V J F U k V T b j V G S U t K a U l p S X k x M 0 t 3 R l F K S m l Y S 2 x x M k p n T G E v a y t 2 R H B v U j l K Q j A 0 e m t Q M 2 R T M D B B T H Z X d m h 1 L 2 1 I R 1 R s e F Y 2 L z l h M k 1 U e i 9 a T j k 4 Y l F j T 2 4 r R G p 6 M y s 5 N H J t O H Z U M m R R c k F k d X c 3 e C 9 L d m Y 4 Y 0 N R e m d 3 Y T B N N 3 B t Z E h m e m 1 Y V z N E a U N n L z F v V k w 4 Y X U v W W N C c U J K Z z J w W F B M K 0 l p S W l J a U 5 3 W U Z J S 0 p p S W l J e X h t M E h h S 1 V Z T z d j L 2 s 0 a 3 o 4 U W Z W e E F V N U 1 m d F B a b 0 R r S j F 0 W W R 5 a 3 B V N z l q a D A v a X l Y S H l w a n Z G e m p k c T F P c k V p M m I x e X I y b k s y Y T F h W n h 3 N n F G M 2 k 5 W E x 0 a X B y V U Z N T k Q r U G Y 3 b F k 0 e T l a b W N D R U t j d k l 5 T W d 1 c 0 F x c 1 R x M U t k T 2 5 Z a 0 8 4 b k x L W m 1 0 Z k w 1 N 2 k x Z X Z w b F p j K 0 1 Z T X J B O W p l c m 5 o b D d 4 V z V N d 2 1 Z e l V q N m x T c l B s R l J F U k V S T 1 R H b 3 h C T V J F U k V Y Q z V 2 T z B T Y l R k c 2 h p b 2 h j c V l T d G l X e m R m b 0 N u a H Z i Q z I 5 c 1 R B S X N s a H h s e j Q 1 e j Z a b V Z a Q U F x O G w y T z F P V U t 3 O V B R c 3 R 1 O D Z W T 0 I 4 S n k 1 d E J l c n I 2 M F Z J U 0 9 s Q z E 1 V 2 R u Y 0 8 r L 2 N s V X E v c m 5 s c U Z t c z R r e V p m e U x m S j k 5 K z V Q N S 9 L d F o 3 T m g 5 b U p n N l V R e D d w Q W R W b 3 d 1 d X V I e m k w W j Z Z a k V h a U t v V 3 o v O E F 4 U j d 2 T m F x Z l R y Z l V a Y 2 5 l S D N H d W J u Z F Z y Z D F B M k 5 M R F E 3 U m l i T j Z t S m w 1 Z T V 5 T F d K a U l p S W l F a k p w a E J N U k V S R V h N N W 9 V Q 1 d Z a U p S c 3 N U S F J N R 1 V a c S t O M j B y c D V i W m Z O Y T d Q W i t l c T c r V l N J R E t W N z E 2 W U F 2 U G 5 C W k N x V 0 Q y W E 9 6 e U 1 3 W F B y e k 5 j O H p M N D B o T l M y R E 1 a O C 9 X Z V M 0 e W N m T z h 2 S 0 l I N H J z T T I v U l J 1 W X Q y b G h r b j d h d D Z 6 T G l w Y n V k M m k 5 Y 1 N L T j B h V i t u d G 0 v S E w y T C t v b z J F Q k F m d z Z n d D M w c j V 0 Y k t G a m o 1 d T B C S U N R N E F C b X o x L 0 h I O G Z P Q W p C L z h V Y k N R Z 0 9 K Q 0 M v R C t N b E w 2 W G x i T X c 0 Y 0 9 z N 1 p z e G N C Z U 9 1 R E t R V 0 8 5 K 1 A z T H h J Y V d u a W 9 K e U l p S W l J a U p a O U N N Q k V S R V h F N W 8 w R 1 Z Z R k x 5 c E t a b T R P d W l z N W Z r K 2 x l L 1 h o U y t w Y n o 0 Z m U w T 2 w 0 W m d j e G V z W j E 5 a U 1 1 K 0 5 1 Q m V U e V V q Y y t 0 M z h 0 b m 8 3 U F c 1 c n l v R 0 R 4 M W 0 x W m d k O W V y U n d D c H o r Y X R 5 a 0 p j V F V q Y U p C Y k x U V H Z m d n Y 2 Z V M w R m V H Z S 9 Y O F F u N 0 N m d n I x Y T R 1 V l p l T 1 h V V X k 5 O G p m Z W x 5 c X E w d E V 3 Z W V I d 2 t Y V H M y b 2 w 2 Z H l y e j I 5 Z 1 N H R E d 6 U F h m M X Z 3 W G h w U z l 5 c D A x Y 3 h i K 0 V H Q m c x b 3 g 5 M E Q y d U h 0 N 2 N u Z W Z Y L 3 c z M U h U R 1 A 1 S U Q r S V R F b G 1 3 W k J O a l J 6 K 0 5 y N j g z a T V j b j V K c 3 Z y M E p 0 M C t i O W 1 N M S 9 m b X Z i c m s w T V A w M W J C Y 0 R F Y j U r b m x N K 2 Z 2 M j h I U G Z R U l Z h d E U 4 T 1 l y Z y 9 E M 0 w x W G 9 1 N G l J a U l p S X l J M U J J W m l J a U l p N F h O N W Z n T n J 0 c W d T V G t t U C 9 n V 0 5 F V n l s N G l 6 Y T V P Z l h y M 1 l y e F U 1 W l J 2 M T Q w W F R v N m 4 y R j F y W j A 3 Z D V H d n h z N G 5 y R 3 d R c D g r a 0 1 H U E 9 X b j Z k d l p i Q V F E O G V H d E t a d U k x N 0 d E O W x H Y m U y a l N r e U J C c y 9 a U m 1 E Q n J R c k 1 B V H o 4 L 1 V t T k x R M E 5 w d W Q 5 U F J N M H R J e j J i W D d N R F B u e H R I d 1 V 2 L 1 V 0 R X h T V X p O S V M 4 O G t O U z J U M 3 Q y Y k V W a y t s T F N N T E x 5 O W N 3 T W 5 1 O T N P N l R N c F h F e k 5 v R z d 0 U 3 R 6 U 3 F o N 2 Z q V i 9 F c G 9 S R V h u N 3 V E a 0 t D Q X h 4 e j N u U F h y W G g 2 b X B t M 2 N B T 2 p 2 c H F G a D R j S E Z 5 N m t j e k U x Z z l O b l V o e i 9 y W m o 0 N 2 Z O Q T d q K 2 c r S H J z Q W 4 2 W n N S c U F Q a j F h M E x w R m J T c E V o Z 0 t 3 W T l j a E 5 p W H N C O E R M M C t 6 N E x O T F R z O G p J e U t K O H V l Q W l Q e D h S R V J F U k V i b H h L Q V F U R V J F U m w 4 c z d F O H l x N 1 J D b E J B a 1 B D e U l 4 N m J p N 2 x 5 S F h r W H N I Z F d S L z B q S C t N L 0 l Y b 3 F 0 R V V Q V W Z E a 2 0 5 d l Q y e F d I S T R j Z k l j b j M w N U U 3 c z l O e E I 2 O V l V N 3 I y b F Y w N z J Q Z n N M U l A w N D d 0 W T k 0 Y n h J b W t 4 R m Z Y M j l L K 1 h q a D Y r d U 5 i e W x 2 V X R P e S t P Q 1 R u M 2 5 w b W Y 0 M G F W U z l 3 S F c v L 1 B 3 Z D F L M W R r Y y s v b n M z R F Q 0 e m l x O C t H N S t 2 e n l m L z l 5 d H d G R z Z o U 0 9 a e l h Y e H B J a G N o U U V y W W x P W T E x L 2 5 3 c T c z M D h s V z A 3 R H R H c m U z T m 1 6 W T F q M n N 6 Z m 1 m a l R j c D R a M 3 B 0 Y j I 4 V H k 2 U m N 6 S G Y y U G 5 U e m 5 P S l B z K 0 1 u Y z d S U E R 5 d 1 p k M W V j a k l p S W l J a U l s a D B J d 0 V S R V J j Z G l U d 3 d B Q U l B Q k p S R U Z V Y 1 R s R F h p V 1 l R a k F w U W N M T E J y R m 8 2 V 1 o z T D B P d U 1 5 O C t l d 2 V Q R E I v R m 8 w O S t U c j l l T F J r e X F D T i t 2 d D c v e U Z 3 K 1 B s N U 0 v d T R G Z k h 3 O F N V d l A 0 b 0 h I U j F L d l R x V W l 6 O U g 2 T 3 g 2 K 3 J 5 d D J t N D F T d m w 2 V T h 2 Y m 0 5 N 2 d k V F B u b E 5 5 W j k 5 e S 9 D d z V 3 R H B L d 3 N D e X R X Y l N X N l N q Z 3 R Q R 2 9 W T 2 0 3 U G J z M m 9 W S 2 t z V z d Z Z U l D d z B N T i s 5 U n J G V k 1 S b 0 1 Q U D V 3 Z H p 3 T D J I T F J i c m V 6 W V B F b X Z 2 N S t B W G E 3 b m Y r O G Z U O F p t Z G 5 N b W h 2 S H k 4 L 2 R 3 W U x G O G J 6 L z B j O X M y W F l R a z h s Q S 9 6 N n Q r V 1 h H Y X Z i d C s 0 T T Z O U 3 N D c 0 c v L 0 1 R Q 3 F W Q T Y v b W 8 5 S F J F U k V S R V J L R U l W Z 0 l p S W k 0 b k l t b z g 0 R U U 1 R W J n N S t 2 T j k v O D M 1 T 0 1 t N 2 l Z Y W J Q V 3 N H Q k p Q U D M 3 d E N L M l h o V m k 2 M F Z k O C 9 s Q 1 F u S z N F W H p u d n o 5 a U 5 C c D R i b m p m Y X o 1 S D Z 4 Y j V 6 e m k 3 a 0 p J R y 9 N Y V l I e F l T V z d j e U J v U E J j Y z l x d G J G M n c y N H N G a X N 0 b T E 3 K 2 J M U 1 l P b E Z Z c 2 5 Q W X Z D W F I w V 2 F 6 M m N u S X p D N D B B Q U 9 J V D l q U F I 2 T 2 1 F M X V 2 Q 2 k 4 K z I 1 K 3 l J Y V d K M z d J Z m I y O V B 2 S D I 4 Z V B X R k 8 0 a 0 l E O E p n T l B E K 2 l Q c 0 l E U F J q N G R K N H R 1 O D h S S i t l T F F E W X R m Y 0 l B T F Z y V n J q U 2 o w U k V S R V J F U k V v b 2 h X Q W l J a U x p Y 2 5 s b m d s b D F K c G l J M 0 F E O G Z M M F o 5 b W h Q K 3 Z W c H p S Z m Z 6 R 0 h j N U t Y Q V V n Q m k 2 M F Z S d j E 0 V k F L S 3 J S T 0 R u N i t O N D d 1 K 0 d a R F B t c k d Y O X h y M j g 4 S F I v U n l q M l Y r a 1 o y Y V N t W m d D N U l a W E 5 a b m R j R j h a c X R R T G c 2 Z W 4 4 T F d L e k p q W G 8 x N 3 N W S z F k d k k y N 0 Q 3 b n o z a k V Z R G 9 T R 0 J 2 U F R j S F p R d k Y x e m t I T W 5 I e n Z E b G Q v T l l F N 2 V M M m p V c k V s T 2 5 N Z 0 F y V m 0 z a n Y 1 O U 5 Z K 0 p Q e X h u M l N B O W F O S z N w O U d 5 a k J 0 V j Q 5 L 1 V o T k d 0 U 0 E 0 U E J 3 U G N U R m h P M 2 N U Y y 9 m d i t D W X l 2 S U I 0 W j B 6 d m R N Y k 4 z S 3 J J L 2 Z p O F Z p e F d 3 M n N X N 0 R i c 3 B G Q k J N V T V G L 2 t P a 1 Z F U k V S R T V N Y W h F R X h F U k V S Y 0 x p O E V z M W x W Q 1 N Z a U 4 0 N 3 d z Q 0 R l L 3 Z k Z 1 V 0 T X l T Z G l X e E p Z d G l T U n N P M 0 F w R k h Q V 3 Q y Y 0 x o a j N h O D R y b T J M S H J F R j k r T z Q v W W V s V 0 l q Q X h o M G R M T k h E N T Z r d X p z S E t w V k x R Z k F z R 2 R I T 3 o z W C s 2 N j N p e H c z U F N N T G d G S 2 x 2 S n p 1 Y m R s K 2 d M R F E w d n o 0 d z R z W U R B Y T I 3 a m p B a n A y S D Z k d X J K V j V l d V p W Y j l p T C t V Y 1 B w M H l s T W 5 M c W M r W X M y N H V u c H d R T k R P d E 8 v Z H l 2 R 1 g v c G M y d D h T U X l r Z k w w W i t P W l B Y M 2 h w U D Y 1 W j F l T 0 o v U H B m e j U x T T V l K z R p O H h k d H h H Y X o 4 O H Z N M 3 l r V D V N K 3 F O V H Z 5 O V l z c 0 g w S k 0 z Z H h 3 c 1 h t V G 1 x e G V 1 N U 8 0 O W J z S U x o U E F 5 V k 1 Y R 0 h q S E x V V i t E a U l p S W l J a W N t T l J D Q 1 l p S W l J d V p 6 U n B P M F F S d V h I N S t Y c l R 1 b m x 0 V 2 p m U H Z 6 M 2 c 4 U l B u T 0 g 3 e X Z P T T Z 2 R 3 p n L 3 o 1 N l d k L y t z S W l j S E N 0 Y n R p W H g 1 U E 5 m Q V d B M m 0 y a l h 1 a D U x Y T F Y a W h h Z j c 1 K 3 M v K 2 V l V l p H V m x j L z g 5 b l J 4 d C 9 4 b j V p O U 8 0 Y W V s N U l a Z z M 4 e F p 1 W U Y v U 0 1 a N G E y Z 3 V B M z F a d l o r Y m N P U H I w Y k l u S l p H R G p w b j F N b X J x Q 2 J w M G I 0 K 1 Z s N W 8 v a 0 0 3 e j I 5 Z 1 N l Z j Z x d j Q v e X R Q Q m R U T T N o Z z J F a l M w N 1 B v M n F r U k R 3 N 3 B S R k N n Y 3 l W V z I 5 W j F p Y W x i b V p G Z n p t T F Y 3 O X Z a d W Z z d 2 p S d F V k Z H c v Z n Z J O F g 0 e V p D M E J t W m p Z R 2 c 0 R 3 o 1 e T Q 2 M n Z M Y X U z U m 8 2 Q W p C Y m 1 s Z G o v L z d a Z z Q v V G w 5 R j J k R F N R R z d n S m l J a U l p S W l O d y t G W U N J a U l 1 S n l q a 2 9 3 b T d a R E Z K R 2 J S M 2 h Z R U 9 G a F F W Y z F S d H R X Z G F o W U 1 a U U s 1 V U t v R U J s S 2 h j Z 1 F 3 c 1 B L T 1 A 1 Y 2 p R Z 3 Z r N i 8 v Z 2 l X Y l N F M 0 x v R X Z I a G 8 2 M l c 5 d l d j L 3 J 6 O T h n Z n B 3 R W 9 H M U t h e E t S a n p K b 2 J S M H p k e X R 6 Y X B 1 a l F 5 R z Y z O D h u b n Y z T D Z 6 Q V Z D Z 3 A y M 1 p 2 V D M 4 K 0 h w e D N 0 V E l U S 1 V h d E h s O H Q z T H R 1 U U F Z T H g w V G 1 S Z 2 9 C O X Z 2 S H c z e T F a d X d k d k x r N D J i O X p u N j F x d 2 V 5 Z H h m M 2 1 E T H R p U 2 V m Z m x i S G 5 2 Z 0 5 2 c m Y z d H B 4 Z j h P b W Z i d z A 0 b n V h T m F u a G F D d F Z 5 b 3 V 1 b l J v e F k v W m F k d T g 1 U X B O R z F h a F N P Y U x J O X h F U k V S R V J r U n V M U W p B U k V S R n h P W k 5 S b F d C U z h z V E d S T U 9 V W l N S c 0 8 w R D l 2 M 2 1 X a z h q V n V y M V h 5 N n N l d z l Q V H p P e D U 2 N W k v W k J O d n Z 6 c V k 0 R 0 I v O W l j b T Q r b H B w b U t G V U N w V 0 N H W F Y y a D J N L 0 d J b W R X d F d L b k t z a V Q 4 d U o y R m J F a T g r Y 3 d k a G 9 R V l h 0 c l c v S l J h Q U k w Z F B N V y 9 S U n Z 6 O G Z M Q m F i U 3 h h d H B t S T h E S j R l S m d L N 1 A v W E V B e k F Z c k h 5 M G F o Z j h m Q X d F V l U 1 e k 5 H Z W t w T E d a M S 9 P c E d w M E J H M W I x Y z M z e k 8 w O V d q Q m o 5 b G 9 B K 3 Z k d W p Z a U l p S W l J M 0 Z 3 V W d v b U l p S W p M R 1 E y N U l a a F Z s V 0 F p S W 4 5 Y l d s b 2 1 C d y t m N E 1 E Q k V 4 d z R k S U w 3 Q m 5 Y Q T M 3 O V V z W j Q 5 Z l N h R l B Y d V A 0 d V h s Z 2 N W a U p Y N 0 x m c U t q d 2 g x V l d j O E 0 2 O F B q e j R 6 b T k z V T d D e D N E a 2 1 Q b H R 6 W G I 2 Z F M r Q V o w N 0 5 M a n N u R W F q a 2 F u V F Z 6 b X V J O E x M O E 1 6 d z N z V m F M K 1 J 1 K y 9 q Q z A v M z R Z Z E p T W H Z q M z k x U 3 J X b z U r d l Z z e G J l Y n Z Y R X p O N E l N M z c 4 V m d N R G o 2 M j J 3 M n Z 2 c H V u d V A 2 M j N F T H F W V 2 p B c j Y r M 3 N X Z V U w U k V S R V J F U 2 p h R l l D S W l J d U p 5 a n U w U X J h b 0 V F e E V w c n V N b n p q R j E r a W 9 P S H o z R m t h T 2 5 P S D B t e F h F d k p E a U F v U T k x Y z N y R 1 p E S 1 N s V 1 Z 4 Y W o 5 d y t B V E J 3 Z j c 0 K 2 Z t d 2 N 2 V T J V b E x T R 1 h S S E 8 4 Z j l h d E h s b U R E b U 9 j T E R n a G o x N W F 3 Q z E y U D J N U E g 1 Z n g 4 c j l 2 c k x s d 3 R t O G F 4 M 3 N G c n R H Q X c 0 V l l B V l I 3 M D Z s Z m 4 0 d l F m W n R 1 T W d I M z c 2 Q 3 g 5 O C 9 E T U F Y V G 8 w S k N T N H R L T 2 Z 6 V 2 J q L 1 k 5 K 1 p 1 M z Y z Y l J v V m d 1 L 1 V s N H N Y c D d B c T I r T j U 5 M 1 h o e W d J R X h F U k V S R z V T U 2 d F R X h F U k V a Y 3 p t d k s y U T F R b G 1 K U W N l V n N n Y n R t Y X F P M F F 4 U z A 4 e l I 3 T W 5 y K 2 V 5 a F h M M H F o Q l Z X c F V p e V N x Y 2 h o U k Z j T U t y U U N M T E J m T T V p M k p q Q n c 5 a z V B e X V X Z D J u V T l K W S s y N l h i U n J F M E 4 y d G 9 X e E V 4 W m p N a G 5 w Z U d 0 O T V p M 2 N n U F Y v L 2 9 I Q 3 d j T W 5 B W m l 6 W U Q x R 2 c 0 R j l p Y 2 t B T E Z 3 V 2 o 0 K 1 h a N z Y r Z n Y 0 K y t j N F J t N 0 5 n U F F 1 W H h 2 K 3 Q 5 N 1 Z j T 2 p Q c 3 I r e D J P L 0 Z i O W p Q c H A 1 V W N P M z Z X c U 1 y a G V I d V p X Y m c w b n J V Y j l 2 R G F D d 0 9 v V V R X U 3 R 6 N m N 3 c W J O K z J u Y 3 N C b 2 p Y a H F J M F d q a 1 l s b 2 1 j Z X Q z O C 9 E d 1 V i e j R i S D l p N j F Y N V c r c 1 N F U k V S R V p H U 1 F 5 R 1 l p S W l J d U p 3 c H J 4 S k 1 a N E t K a U J S Y m 1 U T C t 6 S n Y y Q m 1 a e j h i K 0 5 H M 2 p I T G V 4 U E 9 z Y m N C U n N j Z i t h Y X p T Y n E x c X J N d y 9 k M U p l b m d D W k t Q b m V I d U F l M E l E U F J q M U Z l e n N G a X N C W T c x d n h W a F g z O D M z N m x Q W l B s U W J t M F R n O W 5 z U W Q r c l B M O H N Z V n N T U 1 F l T 0 E 1 Q j A 4 Q m k v e m x y T D J n M j d P W G N 1 b G F C Q V B 4 N S 9 x Q n U 5 Z T d U Q X c 4 U E V i N n U z T T N O d U h O W W N P N D g 4 O F R r b l R w M m 5 i Z X U 2 d l B U T U h Z N 1 A 2 L 1 V Y Q i 9 M U l o 5 T l o 5 d H N X b m 4 z N V c 3 N y s 3 Q W 1 x U m t k Y z F S c E Z S R V J F U k 9 U N n B o Q k 1 S R V J F W E M 3 d n p C b X J R a k F S a 1 N 0 e U p R R V l R R m p a S V A 3 d j Q 2 R 0 Y z a T h i V 3 B v M 1 h o N U U w O F k x Q U Z q d z Y 5 d F h 0 Y j Q 4 W G w 1 b W h q M 1 M 0 N n J H R 1 B Y b E x F Y 0 l a d m J 3 W V B I e U J H T H F W c W J 6 Z 3 c y N H B W V z l m S j l G M j l a M W F k d T Z M c n Q y S H l F d E k 0 d G h q L 1 J 3 Q 3 V H O H Z N e T g r c 0 t k M U t 0 V G l k M T d q e W 9 B R X h F U k V S R z V D U m p z R 1 d u Y W g w a E V S R V J j N n Z D U m s 5 d y 9 k Q 1 N 2 d l h o W H Z t M n p S S z U z e j d 6 M E R R Q 2 Z m d k N J b T F j a W N 2 U E p 5 c k x n N V d X K 2 J M L z A 5 Q 3 h L b G Z K e X d Z c E V S R V J F U k 9 S N l o z V D N B a 1 J F U k 9 U b W s x Y 0 p a c k 9 x R W t 4 R V J J c W 5 P Q U V Z b 0 F C T V J F U k V S R V F j R k l L S m l J a U l 5 N W x N b D B J d 2 J Z Y 2 9 K V k J h V 3 B h N 2 x 5 Q W l J a U l p S W l J a X h h Q V F U R V J F U k Z 6 T 2 F E U U F v Q X h N U 3 B y N j l h c V F l T 0 N Z d T V j a E l p S W l J a U l p S X N X Z 0 V F e E V S R V J j e m 1 q S S 9 S T E U 2 c 1 l V N 1 B D U m s 4 W H F k K 0 x V Z W R a d j J u d k R W N j F 0 a k 4 v S H R C b X I y Y m M v K 1 p x T 0 8 y L 1 J S a F l z M 2 5 S T n h 4 U V J F U k V S R V J F U k t R N F B k e T l B U k V S R W J q N 3 V Q a F B z N k I r b n V Y L 2 9 T S H J j M X B S b m h 2 V U J Z U F h h b m V 6 W m Q 1 U U h o M 1 R P M T N k d D N D N C s v M 2 8 y Y z M 0 Z W d Z O V A 0 Z W Z N b k Q 2 Z H d 2 a 0 x h V m U 4 R n B Q S l F G V G w 4 Q 0 w 3 W k d a b W s z a m d H S H Y z L 2 N H K 3 h H U z h 2 V D E 1 Y 2 1 p d k s 1 N n J N T F B u c m V P e k w y Z l J y R W t O Z W 5 W d m N j M 0 d C W m c 1 Z H k z Q l p R T G 8 y c W 5 S T l I x W F J F U k V S R V J F U k 9 S e U Z J S 0 p p S W l J e X h s T n V m L 3 Z y d X F x Y W J Q V 0 F O Q z l j e E 5 I V z N 6 Q 2 Z o W X V q Z W Z C S V o x S l R E c E d X T m x B L 1 B 4 O G 5 K N 2 R 0 e i t a M H F W O U t S d G F P b C 8 3 N U o 5 W E 1 I T n U z Q l d 2 S l N D Z 0 Z M O U 9 m a T F m M i s 5 c m Q 3 S m 0 v U z Z T a z g r U 2 Z Q d 0 1 w O C t r T 0 8 2 R k J B Z F F z M F l G N 0 h Z N 0 J v U G h p d W Y 3 S z V 2 T n h y Z m p G d k x U d E Z V R U I v d l R 2 b T B N Y T l i d E x Q S 1 p o c k h S K 1 B 1 W E t 2 W W N G e T Z r R T F V e D d L c l d l V D J K a m k 0 S H d Q N m t Z M V N 0 R X V I b T F Z a U l p S W l J a U l o S V V S U 0 N p W W l J a U 1 1 W j h p c k J i S G F Y e j M z e F l q c U x s c 2 J U c 2 5 r d H F s Y 3 I 3 M 1 E v T X p P Y n A x N z h o Z 0 Y 5 M n p C a 1 l I d W 4 r e D k v U H A w e j V 5 N H l a Z X d M Z U h p W U h P M T l l N 1 d r Y m V 1 N m w 1 M C 8 2 Y 0 J 4 S m s x Z H d m b n p x Z m o 2 K 2 5 C b n Y 3 W k 9 m V k x U T T B u W W 1 r V D V p R 0 J h T k s z S j d Q b n J 1 Y V Z W U F o 0 Z T F v d U F B R j l I d j I r K 2 4 4 L 0 1 1 Z X V L b k c v d 3 d Q Y m N W Y 0 F j W j g 1 Y z V M M l B w N U t 3 T m Z I U D Y 0 K 2 1 Y b m I 5 b 3 o 5 N W 5 C c V h R c k N k d X c 2 e k l Y N X Z r Z j F Q b m I 3 Q T R U O U 9 N M j d T a 2 l M N 0 5 X b F l u Z H E x S 2 w 1 M m Z u Z n o 4 O D B O U m x Q V E 1 0 M j h F a E V S R V J F U k V S R z V I S V Z n S W l J a T R u S j U y e U c 2 N D B 5 d 1 g y Y j h U b G F X a G Z z S G R R V G c r S W x 6 a E l j R k 9 l N T d l M 3 Z T O G R i N l R K K z F o Z 0 c z d D g 3 M z d P W X R p Z X h M V E d i N E l 6 M 3 l C V 0 F B a 2 V W R G l D d 2 Z V d W k 4 e D Q 2 Z j V Z Z U p T M W 0 2 T W d F d k x 6 T j N E M m p I b l g z Y k Z G a H Q x c V Z E U T d w M G F P a T R u c n R 3 Q T R H Q n Z 2 a 0 N N Q U N M e F V w b V p q W T l i M n V L M l p 6 L 3 k 3 c U x x U m t z W H J h W k h J d l Z h Z n d s S 3 p i e i t W Z H p 5 T X p N N W 9 s S G U 5 S 3 F l Z T F D M T M z e T l I b E d q c D V K M G 9 I a j N O N n J K V l d p L 3 R 5 N m N W O V N N b E 4 v W F Y z b 3 N 6 a z V 1 W F B 2 M l h 1 V W c 0 Z E 9 G R m 0 1 R m h q b 1 Z 5 S k N N Q k V S R V J F U k V S R X B P U l N D a V l p S W l N c z V 6 Z 1 N 6 d X p Z R U 8 z S H F Q R k 4 v W F U y M 0 x v M n B F a F h C S D h s b n V P K 3 h U M 2 4 0 L 2 k 3 N S t 2 W H M y c F R a O D l h e G F H b D h 2 d m F 4 R X h Z V E V W N k d u d D J h W G R H O H M r Y k c 4 Y 1 d Z d V J n T U J 2 c j F i c 1 h B L 2 0 w S k R Q U z c 2 d m Z K O D l D O V h a e k N 0 T U 5 I V H J K N D J l W j h i U W N P S G 1 m M H Q v T 0 l U O W h Q V 0 d n Z 0 g 3 N T F Q M k d o c G Z I e j g z R U s w Z X g y T z N Q b X I r Z n I 3 e G Z n N V d Y b S 9 U Z n V v M m 5 q N n Z u N j l P N 2 V u T j d k b X h l N E p y d m R 6 d k R u d i t M d 2 t a T m t a b H J v M 2 E w W m p 6 N 1 k 3 U n E 4 c l l p S W l J a U l p S W h J O F N n R U V 4 R V J F W m N 6 R 2 5 N c m d x e F c x M j Z I K 1 B W M z h 6 R 2 J U Z H g v V D I 0 V j J J U X B T L 0 g w O U t C O T I x Z 2 1 U M T N o N k J k Z E p Z S W E x U 1 B a d G Z j S U 5 h c E d B c E I w O E R p N z l 4 N 2 w 1 Z W Z 2 e U Z j R n R u T D F O b j Z Q M j V W d m 5 x a E t Z U X k 4 N H h i S D l k N 0 V a T H k 4 e k l 3 Z C 9 U U W h 3 U U c 1 Y X h r N 0 g y O H Z N L 2 N P e W x 2 T E 1 r S k R T d E 8 x V X l O M j d 6 b U N K U 2 Q v Q m R l W m N 4 Z l p 0 d U 9 n N D d w O F J Q Q V Z 2 W H R L U 2 h y U H Z Q d 3 R h V 2 t a O U 8 z V m t n Y 0 d k O E p n T V B E Q T B K R l V x b F N X d D E 0 Z G p O b W M r M T d 4 Q 2 Z z W k 8 y R X h 1 L 1 l j b 1 h u V G 1 q e i 9 4 T z B F Q m Z s Z j B Y e m p K e T l s O T U 0 a l B Q R m 9 U N 0 p 6 Y 3 Z q N n U v b V V M e G R D a j l 1 Y V h 0 R T R J a U l p S W l J a U l p S i 9 s M E l 3 R V J F U m N U b V Q 2 V k l s b U 5 W M W x X Q l p X U l p X c m R t T 2 o 0 O D N M N D h Z a D l W c T Q r R G h F d 3 d l M k 1 F U l R Q M 1 Z l N j h Q S V R E U W p 4 b X o x d 0 p R c F h J N D Q 3 O T V O d C 9 X a V F B W E x x U n g r T 2 h K e C 9 X a H c 2 Y z R k e j Z W V H J j M l l P M z Y z S E R z O E p G V D J P M T I x c T d M d m E 1 Y 0 t Z e n p G M U x K e X N v a E 8 5 d k N m e j Z k e H Z K V l c 0 b X B F M F h u R G c x N T d l M E p u R H V m b W 0 r Z T F X d D J z S H J O R H N m M T A 0 L z N 2 c U w z R H d q d z V h M 1 h C d U h q N V V X M X F 1 V W M 3 W T g v M G 9 N M z M 1 L 0 1 H K z l Q N G 8 0 K 3 J S Z z N l U m x i d H g r Z 1 V z V X c z b i 9 6 U H B v M n F s N 0 V x T T d z Z G p z V H B p e G o v S l J s d E d o Y W s x N 2 R t M k U w R 3 R t e j l 3 O C s v V 0 l H c D g r b U 1 H U m d C M G N R S 2 l J a U l p S W l J a U x 5 V D F F S U p p S W l J a T d u M k E 3 U j V y c E t N Q z h 2 T T N m M m E w d G F l a F l C Z m o 3 T V d i a U J N a 0 g r V H V k K y 9 U e G p G V D l N W E 9 x N H p q d l h x d i 9 n O S 9 Q M W E 5 c T R P a U 5 l d X B 0 Z T N a d l Q 2 e T l i Q X Z Z Z i 9 C N y t m a j R j T 2 5 x Q 2 t h T m 4 1 b n N t N z d w M z k r Y V U 5 d m R q L 2 I 2 O V B Q U F N H S G J 2 U F V x U D I 1 b 3 k v S k d l R 0 k w R 1 B 2 M 2 d Z Y 2 U 4 c y t h d l o 5 Y m N P T n E z a m V Y d U F Y O V d s N F V F Q n p C K 3 l y S X I r Z 3 h p N m t R N X R U V n R W S T F i M j h h d 2 R F V U N j Z X Q z R X h q b 3 g 3 M k R P d E t r U V R X Q 2 d x N X N 5 O G J r W T J j W S t j V k 1 O a V h z Q j Z E R H J m V W R Q O W V 2 U E Q 4 Q U h 4 O V B K a 3 h a e H E 1 T E Z X S k Z u Y U Y y d l V w T V N n W W d 2 R 3 l n b T F j a U l p S W l J a U l p S X B l a k V F e E V S R V J j e m x F S l p u U H R t V 0 F Q M 1 p 0 N z l 0 Z j Z U W H V a K 0 5 O e T N u N X R N T j d l b n Z u N n h O U 0 8 0 b 0 Z M M n l Y Y X N Q U D l o Q 1 h r N U Z n W l B M Q T k 1 a 3 Z y Q m 9 n S W Q 5 N k 9 N Q z B 0 a z N Q b l V n a 1 B D N l J C V E Z Y b V Q z O F R n S k Z m e k d U O X B y M U 1 I d n N 2 Q U V 3 b U U 3 U G 5 y Z V B R N F J P W X p T Y W V l N 0 l 2 M 1 R v M 2 R v e F R J V E l V Q U t 2 V n h w c T R u U U Q 0 K y 9 z U V Z U b j h X b j B V N 0 5 4 M W 1 J W E w 0 b G 4 r M n p i U z B q S 2 9 F Q m 5 L N 1 Q x Y k V G d 2 1 n S T g v b j g 2 S 1 Z W d j U 0 T T M 3 a X p Y V 3 N l T m 5 t Z n J y Y X V Z d D N J R E 5 a d V B 1 Q W U w N G V Q Z 0 U 3 M 3 o 0 S T l 0 M 0 h 1 S 3 h C M j d E Y l B i Z y t T Z j d V c j V j Q 0 9 N b U x l Y i t v U 1 B w M n J F a E E v c T J j Y n h 2 U 1 h E O C t G b D h T M 2 s 1 V l F T S 2 l J a U l p S W l J e V B W S E l a a U l p S W k 0 a G N G Z 3 d P c m l F Q X d n T X p P Y l V W L 0 9 v b D J i R 0 Z v M n I r V j B 2 M G I x U 0 d w V X p 6 M E h i T j Z p a l d S b F d R R G 8 x S z R C d 2 N G R m 4 0 d T E v M U t W V U 5 Y b 2 N s Z 3 N P V 1 J t W m d P N V o 1 L 1 p n W X l N M 0 d z U E R 4 T l Z v M 0 8 z S k h 6 b H V U d H A y N 3 B 1 Z 2 V N d F g 3 V 0 Y w M m R T Q U R o M C t D V H Y v d W N u b m 5 2 e W R x Z m d y a m d 5 T T d P S l Q w a G s 3 W W J k c k 5 1 N G 1 6 T m 5 M Z 0 x R d E Z G M S t 2 W n F S Y 1 A 2 M G Z 3 N D d U Y y s v M m 8 y U n F P Q k h s M m J z b U x W b G d M S G F 0 Y 2 1 s c E J n Z j V i O X R v V W x 5 e F B Z R 0 w 4 Z n U 5 M U 8 v W m h v a G o 3 W W p h c l J F Z G p 0 Z H F i O H Z K S 3 h F e G F 6 Z S s 5 U l B 2 L 3 Z Z e G l O Q m d i M m I w d W J G c l V Z T 1 h v V z h 4 W n R a T j Z p a l V S V k R x Z G I 1 O G I w N 2 R Y e W l 0 L 0 x s V k x U T W x t N G R E T 3 g 5 Y X E 0 Z X l r a U l p S W l J a U l p V W d 3 S 3 d V U k V S T V F 0 a k V h R F M 3 Z E R 6 U F B a b H p O S l M 4 L 2 t p V W Q 3 R k 5 r d k p T V 2 R z Z U 1 Y R V J J Y 3 d P a 3 p L U X g v Z m p T d F d 0 U m g y T V B k T V J n S 1 B z O X E y V z l i T V J n T U 5 J e U p a d n F z T l h 3 N 2 J t R y s r M z B I d l F 0 Q T Q 0 Y l Z l U H U x Z S 9 E M E 5 I U D R q M U 9 G c n V H W F g z K 2 5 a b z B L N 0 4 x M 2 x O V D B E S G J z U H N T S m s r Z D Q 3 N D E 3 O G Z Q e n V h T D N I d l B E U W 1 i T V d Z d l J h S 0 J l b l N q d T d 0 K 0 8 x a T N y R U J J Y 3 d P R W p K M 2 5 x a G E v W n R l Y 0 l S c U 1 C d T k z T 2 o 3 K 3 N k Q m 9 q N y t l c m V y V k l 5 b 2 F X W n V u e U x X e m F 2 S i 9 t V F d v d 2 9 G K 2 J m T n N 0 R 2 d 3 R z d o N 1 F q c 2 9 W d z d C Y X J m b k 9 B S X N z S D h w S D d 6 N U l 3 d F p F Z n A w V H g 1 c T R Y U V N Y S 1 R w Z 2 R M Z m p K O D R 4 Z n Z K U z B 0 S X o 2 Z G V u O W V V Z k V C R V J F U k V S R V J H M 1 V 3 Z 2 1 J a U l p Y n V I a F l j S n F 0 U m E 3 L z Z L b G 0 w b l l t c 2 l o S T Z j N G R P U U V q e j d Z a l o 1 Z G 0 x N 1 J u Q k 9 t T E d Q U j B z M 1 V y R k d C c j h i T z U r U 3 B D N X c 4 Z F o 2 S D d 1 M 3 M x U G V M Y i t a a U 5 w d m 8 z Y U 1 G W T c 1 Z l F K Z U 9 q W m d 3 W l J s W l d S Y W V I Z D d I S 1 F p e l d I S l l 1 W G 8 3 R F d P a k N R e j B v M l d 6 V 2 9 T R j V a N G J O W G Y r Q n Z Z b E p m U D B z T j R B Q k F m N T Q r b H B w b k h E c W l 4 Y n V a V j c 3 c n p W Y W Y 1 N U N 6 Z X d M e k d a d D E 4 Y n p J a j N K b E t u W m l V Z U h O e U Z m N z h 6 Z 1 d k Z U d z T 0 h i e F Z 2 c T h J O E R 3 e n V S S F N W Q 0 Z v M n J V b G d Z T z V a W H h r W l d m d 3 d h U W s v L 3 J J U 1 B 6 O G Y z b n o x S G x x M 3 F P M z B y T T F t N T Z 2 d j V q T n Q 1 b X B p N j F X a F p y W G N T c m 1 u a C 9 m Q m l J S F E w T k t P d n V m U H A y S X l H Z k g z T D h Y M F d X c z R m d U k 4 a n o x N F c 0 R n J p c W t i U m Y y W W F G S l M w Z 2 d J O E w y a T k v b X J i d j F I a 0 p W c C t k d l B G N G Z k Y n N k Z 0 1 O Q y t Y U 3 o x N n p t Z n J T W W l J a U l p S W l J a T F 4 K 0 Z Z Q 0 l p S X V J V 0 h o N G 1 j b k l 1 d n g z a V Q 5 T l c 4 Y 3 V N M V p 3 O W Q 1 R l N w V H l w S G w y Z U h s M m E w a W k y N m h Y U G V l W n M 3 d G F D e W N m T 2 d O M U 9 S R m d a Y X R l c 1 F N M 3 F G Z G k 2 L 2 F D a j M v e E Z H M W 1 5 W W p O d n Z q T E l z U j N o b l g z Y l l E U V l H R G Q 1 S 1 Q 3 Z W 5 q e i t j U G Y 4 N j V 5 K 2 l v c 1 g w K 2 5 U b 3 d V Q W x T c V d w V k x G c 2 d E R U p 5 U n k 2 T W h K M n J l T n p m Z E 1 s L 1 l O R 2 Z I Z U p O Y k U 3 Y 3 E z T m V Q W n N 4 Z j V h d X d D S 2 x j S 2 8 w V 3 p t b z c y c G 8 y c j g 4 c H p B L 2 p 5 d T N s a 1 p W O V o 2 T 1 B y N i s w N G Q 4 e G l z Y k p n O F V i R 1 R W N 0 t 1 Z k 9 w d E w 4 b G x p Y 2 U 3 V W x B U U N t b j V 6 S X p z M 2 5 2 N D Z u O H Z u W W 5 E V 0 t q Z W V m Z m Y 1 N m p G a F l h a U 0 x b T U r T l I w K 2 5 R T H B i N k 1 k R T g r d F Q v V W J s U 0 d C K y t k V D h w R j l P W k 5 u T T F K M D Z k N D V Y b k J 1 R G x a W G F N K z B m e U d W N T d l d 0 t Q M 0 5 l R k Z z M m N 0 N l c 4 R X M y Y j F H T D M 3 a 0 5 Y T m N i b G 5 M d V F T b m E y b G F V c n R s Q 3 p X a V Q 5 Z X J m N l I r Y 1 R F U k V S R V J F U m t h d W 5 F R X h F U k V U Y 3 d t Z z B G b m t t V 0 Z h V 2 h W Z m Z H c y 9 t T F l s R V I w W H d 6 U E E r d E x 6 S 3 N P U 0 J 3 W j E 1 K 0 w 0 d S t Q b 1 d 2 c F h n K 2 s x N 0 d U b D Z K a D N h M W F k M X l 6 c k 1 t T D N X Y 1 c v S T N S M D R k U 2 F G b V h Q a j Z O N m x p U 1 B r T 2 5 Y c U F s T i t Y a 2 5 O N n B H M G J G N k x R N G R Q c 0 d y T l R z Z H o r N U 9 T e W N q T V p 1 S 1 B 5 e D F 0 V m F 0 R T B M S j V M U 0 x D e S 9 E O X B N V T B h M U l E a z h r S X d L a X Z a N U 9 X b H N F Y k x 3 O T B x a m k 3 c F U w O W 1 q V 3 A 4 Y m Z P Q l V 0 S l N X Z k 9 n d l g 4 T 2 1 j d F o 4 O W V w R k x G T U o 1 N 3 N p O H R t d F p r M m N v d E p C O D d 5 e j E z L 1 Z t V n R q L 3 h H Q i t O b X N h K 3 h H U z Z k M j N D a z Q v M X d z U E R s R y 9 N T G R 1 U 0 h P Z D Y x W S t K e m 5 m d n Z r R W Q 4 Z m Z 6 W W Z T W X V U e C 8 5 a n R H Z n Z n S V d W a 1 d 6 c D Y 3 U 0 Z D Z 0 h 6 Y W J q W G Y r K 3 h P Z n Z 2 O H c x Y X V W d i t M M 3 l m U D Z p M 2 Y 5 N 1 d l d n h D d H Z q R 1 B k e G o z O E 1 I R 0 p R a k F S R V J F U k V S R 1 J F a 0 F o b U l p S W l M a E Z V V 2 V D W l d a b T g v S 0 l I O W k 2 N H l C U F B k N m J Y d D J h W F p N N U M 2 c D A r b D h u V H B 5 a l F t U W 9 6 d z d 2 V S t E O V o 0 Y j F w b W Z Y c G 8 0 Q U x D Z k h 5 d n V m L 0 V 4 M m R n N V B E O H Q 5 N X R E a F U w e j V 5 N W x h M m R r N T J H e T J m R z F k T 2 p T a 2 V k T 2 F Q R E N r R S s v K z V 5 Y 2 0 v c m l N Z X d k M U J P R H d r W l B j M X J r e E R l c 1 h Y T z M y Z H d J d 2 d N U U R 4 L 2 h 1 L 0 N J c V Z p a k w w S W U 2 M G E 1 M W p P T 3 N y c T N i R H p C N y 9 u b 0 M v S D N v M E s 0 K 1 A w e G F 3 b 3 c 1 Y S 9 I M E 5 Q U G N F N 2 Z U c l V 1 V E F z Z G N 2 b W 9 y U n F P Q l c 5 d l V L L 0 I r d j k 2 d E 1 C b U 4 r U G w 3 W X p J W k 9 Y a m 9 C R S 8 4 N n l 0 Z S 9 k Z W R 2 U G 5 L S U l Z O T l 5 W C 9 m b W N D W D M 0 N m p E T F g r Y m x n d 3 g v d H l i c U 5 l M G h Q e n l K a D J 3 R n R p e W d p S W l J a U l p S n l u V k 1 J S m l J a U l t N l J H N E l W W E F u M j d u O S 9 Z d H Z P U T d 6 K z B r Q n V h V j F 3 d U h J M V V s T X o y S i t V e k 4 3 R V p Q Y n R U N l p o N 0 o 4 V l R O M j d O c U Z w N C t x R k J r M U d v e k Z m M W R M S T B U U F p z a T J K U i s 2 L 2 p X c l I 1 U U J v M j d v d W J W d l h k Z l Q 1 Y U 5 S M D R 0 Y n Y 1 c G V K c n p p T j E 3 N X R M Q X V Y e E R Q e H B 4 V l V y e F p K a T Z Z M W V Y Q n d a M k t 2 S U d D S l Q w a k U y e W Y v Z W s r Z n Z 1 R F V y M E Z z T k Y 5 O F B K V H E x U 0 l k N F Z l Z U o 0 Z j I 1 d l N a R k V a O U 5 a d H h V N V p 4 L 2 5 3 c T l X T 2 l l Z j d K M j R r S U w x U G d 2 R 2 x w R 1 N 4 Y n V a W E d E Y X N S R k Z S N G d O V 2 5 a d 3 Z I a j A r Y 1 B n O U F V S 0 F m b F N 1 R j h l e n d Q c n o z M F Z S R 3 Z E Z U p U O T U v R 0 x Q W l Z O Z 3 d i b G N 1 b 2 d 4 b F E w d H o 0 d F I 1 Z H k 5 R l J F U k V S R V J F U k l w Q k l a a U l p S W k 0 a G N s b 3 h H W j F E c 0 d X c m R 6 Q 2 1 u V z d 1 R z l R e D J z Z W d I M D h h a n F i d H l a e D d Q a F p S M X Q 0 V 0 J D M 3 R Q b 3 p z R E l h a l l T V k R T c l d l T 2 5 w V 1 J 3 N G R J S X V I U n B 5 W j c 4 M m h m Y k x 5 T W g y Y k h W W W t I O D k x W S t o e j N 6 Q m g 1 L y t 3 d m l 2 b j Z G V m k 5 c k Z t a i 9 Q b X g 5 T U x u Y m Z t a l V x N U x 1 M j I r M 3 M y b j J F Q l V z M 2 t i R H R B S G E 3 S F g 4 L 0 g 1 N G Q x d W V 5 N j V n M W Z 3 T V p H V m 5 j M 3 F P b G 8 4 M 0 R 3 M F I y V m s 2 a H o r e m V j e F N B c U V w a E F I U m 9 W N T l k Z T Q v a T c r d G Q 1 R 2 Q w d m F n W U d j c U p r d 3 J C U k V S R V J F U k V S R W 9 D a F d B a U l p T G l G a 2 F q d 2 V s T X N Q T V g w d m h z O U V 5 a U t v Y 3 o 2 T T U y M T N 6 T 3 p F d 0 x n Y V Y 5 Y W Q y O E R u V n J W N l I y e l l x T 0 x m a m l 0 e V J p c 2 V R d z V 2 c 0 Y r W j Z 4 M l d 6 M D d k V X k z M 2 x l Z W U 0 Z T B J N V A z M z h J a y t u U D Z x V z k r L z V n e H B 5 M W V I b D c 0 b V U y Y 3 p F d G 5 W V n J 0 b E 0 v c G t x a D Z 3 b 0 p E d U Q 5 R W Z m a D Y r d E Z R S U R 2 R m I v W H B 4 O C t U Q 2 x 2 N z N 4 d H g w K 2 V Z O F M 3 R X d 2 c 2 Y v T F V C Y m J 0 T 0 V E Q 3 R n U E V i Z G p O M m J N W E F h a G J 1 e E o z O U d s T n k r Y T F u U 3 J G Q 3 V M a l p h W i t U R F J O R 2 x W e n R F V l Z D b V B k e G o y T U h q T 1 B r R 0 M v Z l A x U G 5 V N W g 5 d n g x M U t 4 U m d j R E F Q K z h O Z j Z S S H N k L 1 Y z Y k t 5 Y 3 p B W U R O U z R p a l B N U k V S R V J F U k V S T V E x R k l L S m l J a U l X e G l O U n F j e n d Y N l l 0 S V R N T E F 1 d n Z 6 Z 1 F v L 0 h h V n d X O S t z S 2 R o Z D R 6 b X o w d 2 1 6 M l l N V G V 1 M k 9 Q Z D N x c 2 x 2 c j R C K 2 R y S 0 J Q b X p h T m x t N 1 B i Y 2 R 6 T 1 p q R l N y V 3 A 1 a E Q z Y 3 Z j c X l x M F J I R m 5 2 Z C 9 W Y W t V a n A r Z l Q 3 N D J U O C 8 4 M n d w Z X V K R E d X e C 8 r U 0 5 M Q j Q 2 U 2 t w R G 5 h b 3 l x S D A 2 T k x F e n E w c T A 5 a y t a Q X J t c m R Q e n h i N X R q b 0 V l T 3 p C M j B o S l N X Z l d 2 T F Z Z T E 5 a O D k 4 e G 1 E M n B W c j h o e l R 4 W j g z b H B K W U x Y b X Z 0 U F p z e G N w W H k 3 W X p h c 1 J F U k V S R V J F U m t h S W 9 C Q k 1 S R V J H M 0 1 K b U 1 X U C t 5 S G V M R j F B e m 1 M O X B J O X k 1 T n F G Z 2 g x T 1 h y R 2 Z w U U 4 0 W S s x T z J x e H d r S k N X R E o 3 S G V 4 M i s z a z V O Z 3 d t W X p G c X F y N k 8 0 W T k w b 0 5 o a F Z S U l Z h e F F s c V Z 6 M 2 5 O Y 2 x 5 N 3 R T N l V L b 1 Z p d F Z x c E d 4 M U t 6 Z W 5 r Y X h s U j F W T U p k S z V I b F F 4 b j E w V 1 B Y Z E 1 6 c l N X W m 1 O Z 0 R u V T l J V W d v b U l p S W l J a U l o Y z V 4 U 0 N p W W l J a U Z 2 O G J 5 W F k 5 S m 0 v a z V O a j V Z N 2 J X N 3 R 4 V m R l T 3 d X R E F i R F p k d m 1 N e E x K N z E 3 a l V a N T h t a H Z h N 0 p P R G V 6 c E F N b n d F Q 1 I 1 N T Z K a U l p S W l J a U l 5 U F h o K 2 o 5 O V h F U k V S R z V J U n F N U m 1 6 M j N F c 3 h p e V d I N n J E V z B i R j Z M a V B B e W J s N l p T T U Z T M H p L e F h 5 c n F 5 O X N X V V V S R V J F U k V S R V N 1 W H d y Q l J F U k V 4 Q z F N U m d P M l M 5 c 2 h y b z d i U 1 d w Y U p u Z j B 1 V E d x d 0 9 U R 3 R E L 3 B t T H V Y S U N J a U l p S W l J a U p Y U U N H W W l J a U l 1 S V h S W k 1 C N m F U d k V O V 3 Q z V V N i S W 4 1 a T Z V V z V l b F V q a E V w T 1 N n Z H h m c 3 l h V H Z v d 1 d F U k V S R V J F U n V k N 3 B 1 M 2 N S R V J G e G k 5 d 3 p 3 V 3 h Z c l R i a U 5 1 e W 1 i Y X U 2 N 2 w 2 U 1 N K R l N V e k 1 3 W E R y R 1 R p R 1 l p S W l J a U l p S X l Q V l A z N z J M a U l p S V c r U 0 Z Z Q W x i R T B u U H l L S j V r N X J 1 W H B M S V p l V 2 R D V 2 I y O E h E d l F 2 N W l Z L 3 c r c H M x W X p i N z l 5 Z T V l a X N Q a E l 5 Z U w x Z S 9 F c W Z P c z M 3 U V h t O D M y R D Y 5 S V J F U k V S R V J F Y m t i W H o z Z n Z J a U l p Y 2 x N e E d R e l l y S F p X e C s z Q z A 5 T 0 Q r a k h h Q 2 x H d W I 2 b X B H W V N G Q m 5 M e T F B V z h 2 S z Z Q T D Z O b n o x d k h a M S 9 P b 2 x t V E d 2 V H E z d U t L b n M z S X l D S T F O U l B y c F l w T X E 5 V k t q d F Z L a n N X R 0 p T Y 0 h p e V d I Y k l 1 V n J N e H N N c k 1 0 W k d W Y X l N e k 1 K a j B 6 b S 9 T M E x O T F N N K 2 p V b 1 F F e G R m T C 8 z a j M 2 e D J u d U h 6 c V N I c m M x N V p s a G Z R Q l l 2 W F l u Z S 9 Z Z D V j R W h u Z l A x W F J 1 M 2 k 4 K y 9 u c z J j b j B m Z z Q r T l Y 2 R n B Q b j A 3 a C 9 J V z B L M 2 8 v Q U p Q S l F G V G w 4 Q 3 Q r V G t S R V J F U k V S R z R N M T h k M z d 5 S W l J b k x U T V p x T V d H M T J O b T l K c E d t a j Z w a k 4 r c k p F c m 4 v b k w 2 U U Q 0 T 1 h s N m R a M T J H d z J 2 a D I z a 0 o r b X J T S T Q y S i 8 y Y l d O W X M y N W 5 r Y z g w a k k z R z M 3 K 1 U 0 M 3 J w a W k x O C t z V 0 1 Z c z l w T m 5 0 c G 9 x M D V B Q U F n Q U V s R V F W V G c 3 Z T J K b D Z j S F B q N W V l S H V i c V Z 1 N 3 N s T U l O b T N X R 2 d D N m Q y N 2 l h S X R Q M k 0 v Q 3 B m R T h P S 1 F 6 a V V u S E N D c 2 J p S i t m a j l N Y y s v W W 5 V N 3 E w T D J W R F M r Z H J u L 3 p 6 Q 2 1 i T 2 p T d j J X d k 1 F Q k p U a T E 4 b X Z Y Z k Z 6 S W l J a U l p S W l j b V B R M 3 p h S m l J a U l X e G l O U m 5 K e W N q a H k 5 Q l E 5 Y j J 2 c T d 1 V 0 l Y S m F m b n c 5 W j J S W U 1 n T G N i U T d B e l p 5 N 3 k z c 2 R U U 2 R p Y S t P Z j F S M U 1 2 K z l 6 b 1 R 4 N m 5 4 b D l D c 0 R Z d D Y x Q z J i Q 0 F l S m l N Z V p o T m 1 r d 2 N l W m h P Z V p o T m 1 z d 2 Z U W n E x a H d l S k 5 U S n Y 0 Q 2 w 1 Z V p n d 0 d 3 M l h u d U h n e G 5 V V k w 0 M m 5 a d k J i V n E 1 V j N 1 c C t a b W M x V E w z N 0 R n T D V 0 R 0 R L d 3 Z k U D l q e i t m e n B s e k Y 1 a 3 k 5 Z 1 U 4 U E V 5 T z l y N j l X d E s y O W V Y U E R V d z Z j S n h K V T F k d y 9 u d 3 F 2 c j Q r M 0 5 t d j d X V 2 Z F U k V S R V J F U m t S d V h R a k F S R V J G e E M 2 U F J R R X B L Q m d E V n F w W n o 4 M n B F T H M v U H p 3 Z U Q z U T R H Q T Z W S 3 V T Y 0 V X N 0 p p T T U 5 L 0 5 Z Z k 1 6 R 3 l l Z U x R b n J a c l h M c l R 2 e W R Q b k d U b D Z K a 2 t I a m 5 O N 3 I 1 W l V p Z n B 6 V z h C d E 9 3 N X l J U 1 c z c W k w Y k l N U D U r W E 5 u V T d G Y W J X e m N 2 U C t 5 N j Z w Y n F 5 S 0 J n W D c 4 T X V O M 3 N y S X M z R C t v S X d E S F Q 1 d 2 p Q Q 3 p J M G M v Y j I 1 T 0 9 0 O V p u K 3 F 3 M U R M a T l k Y j R 4 T m 0 5 S l p G O W l N c 0 1 m N l p F d k F B T 0 l M Q j l D W l B t U V F 1 Y y 9 k d n d z U D B 4 Y 3 l 0 S 1 Z D W G g 1 b W J s N 1 F E d n U 3 T n V t d 0 d v e k V S R V J F U k V S d V h r b 0 J C T V J F U k c z T U J v T n B L V m 5 B M U N q Y X F T Y l Z 5 T n l l Y T J h M S t h T E 1 Y T X h R S k h u V i 8 w V E R o d z h 6 d W h 2 N X h H Z n N K K 3 c w R U E r Z k 9 0 K 3 d r S k w 0 K 2 Z u N D d T V n F O M X V a O D c 4 O V h 6 O S 9 R S z h 2 T X k 4 L z h a O U 5 H M W N Q V i t m U 1 Z P W H M y M 0 h v U 0 x u d E Z o e X N G c H R 2 U C 9 4 N W F 2 T T N o M H h o Q W h M R G x O L 1 h V M j N M b z J w R W h Y Q k g 4 b G 5 1 T y t 4 V D N u N C 9 p N z U r d m J z M n B U W j g 5 Y X h h R 2 w 4 d n Z h e E V 4 W V R F V j Z H b n Q y Y V h Y Y S t 2 N W 8 x T n k 3 M z U 4 V m d v R i 9 2 V m d 6 c z M 1 Y k F R T D h y R 2 t O R V J F U k V S R V J 1 V E F y Q l J F U k V 4 Q z F N U m l N W k d W b E V s Z y 9 G e T h 2 c z d 1 V 0 l Y R l o 0 V 0 J B a H d R R 2 N Q c D F D Y W x v b W Z y N 2 V M c G s z S l N X T l o x N y t s c l M w R F B y M m F z a 0 R n e n R o T U J o N F l P a E l L b F V x e T F 1 d k R z W n N 6 c T J j a W s v W X o 5 Z 0 p p O W 0 x N X d q T m 0 5 Y m s r U 2 R 1 S n l q S T M y b k 1 E O T Y 4 L z d M e m p o M i 9 p R 2 1 6 M W p E M 2 x 6 Z U t 0 Y z Y z U H B p Q z J X e m k v b n R 5 c T h B b V R G b U t w N m N I N 2 R 2 R 0 1 u b n F D a 2 U v N k N v U j F L Z 2 V 5 Y T Y 5 U n h 3 Q m V O T E I 0 K 3 p l Z T V T W G 4 3 O G p Y e F h Z e X R Y Y i t E M X V W N z U 1 b 2 l x R k 1 m Q 0 9 X e H p Y Z X h P V D h m S X l N M 2 I w M D R R R U J 3 R H c 5 Z G o 1 Z U h 1 W n V Y Z F E z b H F X R V J w U 2 1 x N m R H a F h y W F V S R V J F U k V S T 1 R H b 0 J C T V J F U k U z T U p v T X B L U m t V M l R o d G 9 L V V V x T 2 1 0 V W p X W E 5 t S j g r K 0 5 J W l B Q b m p Z S l V G W V F J Q X Z i N z A y Q 0 I 4 d n I z e G J o e j c r U 0 E v Z W Z I O H l i N 3 c v a V R 2 N n R H T G M 1 R 1 Z z M 1 g 2 Q V N o W E R l U C 9 O K z J q Y X F I b 1 J v K 2 F h T k h W R n Z v R H F y L 0 l x d 2 J y M 0 x 6 Z 0 V N N W 1 N e l B y c G R R Q 3 l z a X l z V 3 J N Z E h 4 O X Z Y a D R 4 R H F 2 V n h z S E R K e G c 4 c 0 l N a m 1 Q c X I 5 M T R m U W 1 D Z 0 h 6 T m 1 y d 1 d n U 3 V W d 3 h u L 3 p i T D Z 0 R X d F d V h F a m o 4 T k d U a n V 0 R G g w O X g 3 b n d x b l c 1 d H d O c j F 1 Z U h Z N F N P b n N O d n R y R j J Y Z T E y N V V o a m 5 M N l N T b F p W R G R y Y U Y v M 3 c 2 a m V X c n R o S l R K N H J P S F J w a U 5 G N y t i R E 1 S R V J F U k V S R z V N U 2 d F R X h F U k V U Z X h r M k 8 x V X E x c W h M c 1 h J b E p z U n F P U m t K R F N K Q j Q 0 e H V 2 d l R P Q 0 Z w L 3 M 3 Q l R m L 2 h K Z z Z V V T V 0 V F J 0 V j Q 5 Y T J N U 3 h k a 1 V E Y y t 0 M E V C d n B 4 N z Z D T 0 5 H b F F q Y U N n N G 0 w S G 1 H U E p B Z U N E T i s 5 e n V q Z D M 0 U V p X c n Q 1 Z T R M M 2 x 2 M j F s O X Z 4 M W p t c 3 Z M e k 4 z O W 1 0 T F d u b 1 d B W D Q r e k Z t N G d U S k I v a z d u Z n Y w O F l 4 V S 9 U R n o 2 N S 9 3 N V Z n R D Z E M z Q v L z d z M X J z N k l s K z Z t V i 9 m b T l P c m U z T k h l Z i 9 C N y t Q d j V j T 2 p v Q 1 V h T 2 5 w b n Z t Y n p y M 3 Q y Y l U 5 c m Z q L 1 g 3 O X Z M T V M y U F l 2 Z m N v U F c 1 c n l 2 Q k h l a W 9 B R X h F U k V S R V J 1 Y 2 t v Q k J N U k V S R z N 5 T X J L L 2 N 2 M 2 l w R m w z Y n d T a 2 V K T F R j M G d y R 3 d n d 3 g v c n l Y O C s r W m x C R C 8 2 W E x o M G F N d V R 1 R G k 0 S n d 3 Q j I 3 a n J N d 2 1 Y e E x Q O X R H M m x w R 1 Z T S U R P W D J u a T B J T G h Q Q X g 1 O V B a O F d x c m N Y Y T d q Q 1 B 5 V 1 N r W H A z S 1 R 1 M G J O d T N G Y U R R V W V H L 1 h u c 0 5 P Y l E v Z G 0 z d j I x L 3 B O Z T V u N D A z T G V m b T B 3 M 3 Q 2 Z S t m c k U x S T d p Z 1 V 2 Y k p k c X c 4 L z J F S m V U a 1 d C a z h z R D F t a z l I U k x 5 S T g y R 2 4 4 d E x S T X p w M U x K V H d z a 0 F Z e F Z a a y 8 v V T B B U m 4 0 e G s v V 2 I 5 a k o 1 N 0 w 4 d X Z Z K 0 o y Z l B X Y 2 V q d 0 N j e G 1 F O D g 5 M l p k d W 5 S c 1 g 5 K 0 1 R R V J F U k V S R 1 J H N G h D T U J F U k V Y R 0 w 3 R X N o b U t 1 Q 0 E 1 R n J J V F V 0 Z z V B e U F i U n V Y c H Y 2 M z c v S X R C b X J H V D l s R 1 F 1 W H h o T W R G V U g 5 Z W x G R V I 1 Y 2 p 0 b T d V T m Z 1 M W 5 a b V p U W H h D S W 1 z M z d H Y m R 4 d D J j T 1 h N U m d L Y U 5 x d E 8 z V n l z Y T F v L 2 1 4 M m 0 v O G Z s W H N 6 R W F E Z l R v M n B R V n E 3 W V V P R m E 3 T n J H V U R T M m R y e T B 0 T G J Q Q U x R K 0 w y Z z R 4 c j R L c m 9 M V 0 8 r b k l X N 2 R y R T B M S j V M Y W Y 3 T m F w S F V x T j Y 3 a m x n O H h a d E p D d k x B a 0 N u Z G c w S U R u W S t 1 K 3 l 2 O W l j b E E x Q T F 1 a H d X U 3 c 2 W m 1 k a 0 F X S z E y N 0 V C R 1 J 1 N j F o N G V K c X R H N T I w Y S s 4 d H l k d E c x Z H Q 4 a H h S V V J F U k V S R T V N Y W x F R X h F U k V U Y 0 l p c z c 5 e S t z S T h M T H V I a 2 x J c 1 d Y b X B w S j V Z c G h B U G o 1 Z W 5 Q d m 9 J N T A 2 Z G l J M y t O M m t y Q T F p U V Z M T n B F M m E 0 M 1 R j N 0 g x Y 3 J j e j d O d T d G Y T J i M T c 2 a U 9 j Z j h z S k F a Y z l a Z X F z c U s 0 d T c r N 1 d q Z H N n N G h 3 U U V j U G 5 L U 3 A x N z R t b D E 3 a m 1 B M E d y R G I 3 Z n o 0 e T B x b k 1 X d z J P d 0 R W c T B V N m h X Q S t Q b D U 4 L 2 R s d 3 A y Z C t t Z m s 3 Q z V k c z R w d F J U e m p k b T c 5 b 0 F 6 O U 5 Y K 1 h V L 3 R t W E 0 w b E x 6 K 1 N K U j N z V S t V N H B L Z W 1 N S G I r S W t P Q U F U c D l K W W Z q e m 8 y b l Z v Z z d E S H U 2 T 3 d W R H d s b 1 h M Z n R 1 S 3 d X Q 2 d Z V X c w M D J l d D R k d H h D L 1 B k N 3 p 2 b 1 h R Q W F O N n p H M j Y v Z G c 2 Z W 5 t Y 0 4 v b k N w e U h T S W l J a U l p S W 5 K a l V 3 Z 2 1 J a U l p Y n B H V l p j R m d N T 0 R s W l h i M 1 V r U 0 t M V E 1 6 M j J t T H Y v Q 3 d J U H I x Y m t X L z N x M E E y S j k w a k 1 T a 1 l 4 d y 9 j Z G J S W j M v U 0 1 W T F R N d j d X b k E 4 T T d r U j B s U W h h T n E x S l l H R H V X V j h a R 1 Z u O E 1 H a 0 p Q L z Z 5 R W o 4 L 0 g 5 N T g 5 U j V h d D N B T z E y d z J P M T k 5 T j U 5 c E 0 x Y 1 R X N j h L T m F 0 R k 9 2 V X h H Z z J V T C t l O C 9 h Q y 9 y e m N H U T h I M 0 F n S k t P Y l Z O b U x L T V J V c z N V N 0 5 H Q m I 0 Y U 8 1 K 1 R w e T V 3 O H R S N U h y c T N z M V B m T D c 2 W m k 5 b H N v b m V Q R m 9 6 N W Z n R m R P a l p p d 3 B S b F p H V l p l S F o 0 S D Z j Z 3 p H T E p Z Z V h x N 1 R T T W p T W X c w S S t X e l d v U k Z o W U l 3 T n o 1 R z l p W G x N e l R 3 M 2 9 E R U J 6 a 2 o 2 Z W 5 t Y 1 l O c T d K c z V W Y n V 1 Z l B X Z 2 o 1 V 0 V S R V J F U k V S d V F r b 0 J C T V J F U k c z e U 1 p e V l Q c k x H V U F p S l V G Y W V o Y S t Q b D V G O X F s Y U p Z S 3 F W U 0 t 1 M l p 5 K 3 Z 0 N k 9 N N j B z R m l z T E Z t O W s z T 1 N s b k R 1 Z l N 2 d G J Z b m 5 p M F o 0 R m h s S 1 p t Z G 0 4 O S 9 G V W Z s K z d r d 2 F 4 M G J 6 e m I r Y 3 p 1 a U I z T z h T d X Q v L 2 J x Z D F x d F d H e j J R d T V a M 2 R x T z N N M k J Z R G t Z M m Z B Y m l j a X J B e T F h M W F n W n Z V S 2 J O M S s w T k Z 2 L 3 F L T k x G b X h t V G R m R 2 N U c E 0 3 b l A z T m 0 z R F V h R G d Y R 1 R s K 0 x q N 2 N u a k Q z Z l B O L 1 p Q M D F k e D h X S T Z m W H E w Q U t C U 3 h i S l V x c G g 3 b m 1 C O F F p S 0 h q c H l r Z m R 2 W W Z N O T B h Z C t R R W U 5 T l l r M 2 N y Z 0 s z W m h R U k V S R V J F W k V i b j B J d 0 V S R V J j W X Z N e k N 5 R l l G S 2 k y R 3 c y c 3 J N d G x Q T D F k d m 5 j S 1 N u c H p G b X d u b C 9 u c k 9 Y c z J Z d F V x a G p H Y z A v M n B V W F R t a X h i d V l Y a 1 k y Z T U 1 N j Q v S z U 3 M k p 4 N 2 p v M U h U M k p l W V R Q Z X V U W G p 5 c 1 Y 1 N G V K a W N 4 Z z B Q S z B P V F J 0 V V l j b G N I c D N 0 e k Z x e G 4 r Y X B 0 Z l B 6 d W c w N z N 0 d T g r e E 1 i N G Z m b m F I a G p j b V l m d j Y 0 S 3 Z y M C t o N z d G K z A x N U d q c D V K a D N i M W F k M n l E a k 5 t c j N Y Y 0 c z S j N C M D Z k U 1 d I b T N E a T Z k M m 5 p Q 0 x s T 2 5 i c k F s S j l Y V X J O N k p D M m I x K 0 x R N F J P c 1 d y U H p 6 M 2 R O U 2 l Z a k 0 1 d U p Q e T U z d E Z X d E V r S E w 1 c l d J Q 0 M v R D k 1 T V c w N n h K R G Y x N U l 5 S W l J a U l p Y 2 h O U 0 N D W W l J a U p 1 a 1 p X V m c 4 b F k 4 T m s v S X R l a j F O U k 1 n T X R X Z 3 Y w V E V n O G M 0 N 3 Z 4 a T Z o W W 9 T e E R I K 3 B H d T l Z e E d D L z k v d G 0 2 L 1 F D e j U 2 O G 5 3 T i t I R H U z c T g 4 T 2 t K Y 3 l Z c 3 h a U F R 6 U F B Q W E U 3 M 2 J v M E t Y R E 1 u Q n d y c l p y W G 9 s V W h W V k t s Q T B w a E 5 C c W 9 X Q 0 h V N l Y 3 R k N x R j A 2 O V N Z a k l 3 c 2 Z D N T l I Z 1 Z W b y 8 y d k V 5 Z k 9 V U 0 V 5 b E d l S D l 5 b n c v a l B E Z X R P e m E x T k h B S m F U W S t Y O V Q z N G 1 P e n V I c D R m b F B u U G 8 4 Q 2 1 t L 0 9 Y Y 3 M r e n N I R 3 c y V z c 2 M k x o M G E w c n h w V F I 0 W T B v b D M v L 0 1 U R T M 5 Y 3 h y M k R P b D U y Z l N J a U l p S W l J b k p q V V F n b U l p S W l M b W U z M j d G W W N 2 Q W 9 Z R 3 M y a 2 V 0 V m V r W V d B S 1 Z L d W I 0 U 3 J F R n N O R j k 4 U E p U c T F T S W Q 0 V m V l S j R m M j V 2 U 1 p G R V o 5 T l p 0 e F U 1 W n g v b n d x O V d P a W V m N 0 o y N G t J T D F Q b 2 1 I R W I 5 a k R p M 1 l t W G 5 i d j N Y V z h Y Z X E 5 T 3 J V c U 0 r d S t q K 2 R w U 1 V 6 U F l u N V R N M 3 N S a z l 1 M V B w b U Z z d E 9 O Z T k 2 N U 5 h T n E 0 Z W 9 I Y k 1 n S V l q V W F x V n l 2 d n V C N D V l a V p i d G l Y e H l Q M j N V U z I 2 S E F C d F c 5 Z W x i Z X U 2 a m o 0 Z m p a c E 8 z U H J k L 0 R M e E Z h Z n g y c m V O W m V H U 2 V D Y i t 0 S U x x M V N K c D B i V G 1 a Z D l Y U k V S R V J F U k V i a H d L d 1 V S R V J N V G x V b E x T Y z M 5 Z 1 V D V 1 l s Q n p w N m J t V l l L V k t 1 Y j R T R E t C b W p R c j V y d T E y T z d 0 M k g y S E I w a z B r Y k R 1 Q T N X N 0 g z O C t I W j R m M W 9 W V 0 w y c G N k c j F I O W F M N y 8 4 d W x D N z A r Z n R Z W k Z 5 e m J 6 M W N o a G h m Y n g r a 3 V Z O W Z H b z Z X e m V t c 1 N 4 N D J j Z G J l R m h R Z H p T N n M v Q X l t Z z B F b F k y N k x K c k E w a F B 6 K 0 x B b 1 J O M D Z k Q 1 F P L 3 U x S 2 J S Z l J r W j J r V n N k L 3 V 1 c G Z n e D k 1 Z 3 M r L 1 B R W H h u L z l E Q U V C d n N X Y V g w U k V S R V J F U k V v K 2 h X Q W l J a U x p Y 3 V j d n B M b D d D U 0 p Y T E Q w a k d 3 Q m Z O N F Z n Q U N k U F h X R G J q Z 0 1 r Y k R 0 Q T N J Y m R u R D E 3 R V l D N n R T d H h S N S 9 X d E d 4 Z T I 2 b F N y Q 0 R y T i s w b E 9 6 d W 5 5 R D R w S 1 J u W W J I W U 9 I e j F k W k w 5 O S s 1 T 3 B X N n N p b V p r V 0 F r d j c w c n A 1 S G V y V 3 J r a n R t a F V w V T h Z Z m d Q Z 3 R p V m d z T 1 l 6 N W Z r R y t a M j A y R z M x N 3 R j e D N u b G V l d X d l M D Q 5 U D N I O E p r K 3 Z N c 3 M 3 M z c v b U R H b k x W N G V Y d m l a V F p 6 T V M y Z F Z X d T J V e i t t U 3 F I c k N 3 a 0 8 0 U D B S O S t I c j Y 2 V U F U R V J F U k V S R T V D Y W p F R X h F U k V S Y z d r S k t i Z 2 h t d D l 2 Z H Z C S 1 I 0 a 3 R Q d j d R Z G 9 v d l B C T H R 3 S V k y M 1 B 2 e V J w S V B I U 1 V u N U 0 w Q 0 9 x a H h P a n k 1 T j Z O Q 3 V Q c E h s U T Y 1 b 3 p G R m Z 6 d U x j K 2 R U T D l q T 1 p q T H o v O G R U T D l u d D N 4 Q k J l Z m V I T 1 F 1 K 2 J 6 U j Z Z e l I 3 T W 1 C d F g 3 R F h l M 3 F z b H Z y N E I r Z H J L Q l B t e m F O b G 1 4 N T h k S n B P U m F s W E x N K 3 p o N 2 t X T 1 Z U V T Z v d G p 6 a W 9 p S W l J a U l 5 S T F E S V p p S W l J a T R Y R 3 B x c H J 1 W E l I T E Y w a k x j c 3 g x a T Z k S y t W S 2 9 R a X R W c X B X c D B M R F d y b D Z k a F R G V k h s Z F h m T W Z I Y j U 2 L 2 h D a T l 2 N k V Q Z E d Q c F F 0 N n N l S n l R a 2 d D V 3 o z O F Z 1 d D V P V F k 4 T m t N a G F y O G s x R V J F U k V S R V J 1 V G d y Q l J F U k V 4 T 1 h T T T N Q R E J K d E 5 s V 0 J T Y 3 F T b j V W V 0 N l Y n Q 4 N 2 l l S D l u T D V u T m N 6 Z z h H Q T J X e T Z m R W N S R V J F U k V S R z V x U l Y r Z 3 J T S W l J a k l Q e V F q d 3 d K b 0 8 w U X B X Z k l x d 1 h 4 O T N Y Y 2 1 t S W l J a U l p S W l J Z 1 V u M E l 3 R V J F U m N i b U 1 6 T n l L R 3 J 2 Z D V 1 Y V Z p Q l J m Z G x Z T 0 F O N 2 V u b T V l a V l p S W l J a U l p S W d V a D B J d 0 V S R V J j Y m 5 N a k d 3 Q W J N c k F w Q V N 4 N U 9 U b y 9 D a 1 J F U k V S R V J H U k V r U W h t S W l J a U x o Y 1 p s W T J S c U 5 C M n l G S 2 l X T E 5 z V 0 l 5 N l J 3 c U V S R V J F U k V S a 1 p K Q 0 l a a U l p S W k 0 W E U 2 T 0 R a U E p x Q k J N U 2 h S T G p n M F B E N F Z n S W l J a U l p S W l J a V d G U W p B U k V S R n h 1 V 3 h M R G t a a j d w Y 2 h O c H V D T U N r W m N x e F d o V 0 F p S W l J a U l p S W l K W W h D T U J F U k V Y R T V p e V V I a 3 l r d k J O U E J Z R k l 5 N U 9 S W T h U R H B 5 M m N S R V J F U k V S R 1 J r a 0 x m e F l 1 S W l J a k w 1 V m h z a m h C T V d 5 S k t T W k d U W T N Y O H V o V V J F U k V S R V J H U j Y 1 K y t p e G N S R V J H W H M x a H l N Q m x 6 d D V X e l d s V U p K a V Z E a m t W b m d v b U l p S W l J a U l p V U p B c k J S R V J F e E 9 X c 0 5 p c 2 1 v d 0 Z R S l p p V U h E Y W J 6 Z 1 F U R V J F U k V S R V J L V W t V Z 2 9 t S W l J a k w y Z X g y T U Z 6 N n N V M G h t S l F N Q n F O U n Y x N U Z S R V J F U k V S R V N o Q 0 Z Z Q 0 l p S X V K e W R w c 2 R 3 N l Z L T U p 0 T j J 5 R k t 5 V 0 E w R 3 Z U c l Z V U k V S R V J F U k t R R V V R Z 2 1 J a U l p T G 1 l e j J 6 R 2 c 3 U k N s W k R F Y U Z J S 0 p p S W l J a U l p S W x D U U t 3 V V J F U k 1 U b D d I W T d S a 2 N s b U V J d 0 t S b U 1 K b T J I S 0 N J a U l p S W l J b E t T S 0 F R V E V S R V J s N 1 B i N 1 h s S G d x a 1 N U R W 9 N c z l t R G J J d l Y z Y 3 N R R V J F U k V S R V J r V 0 p T Q 0 N Z a U l p S 3 V a d 2 V E T W Z m T E V P M H V K e V d G a j d l W m p J d 3 N k e T l E U k V S R V J F U k V S S X B K S V p p S W l J a T R u T U Z n d 0 g 1 c F d 6 b F Z n a 2 x K N G U z d G h j V 1 N n O V d x Y W p B U k V S R V J F U k d S a 2 t B a G 1 J a U l p T G l l N G R M L 0 F K d E N N Q 2 t o d k w z T k F L U 2 x x U n B N U k V S R V J F U k V w Q 1 J R Q 0 N Z a U l p S X V a e l F h S F J W Z 2 R y d j J R N V N T S W N D d k Z B Q X B G O V B k d k J J U k V S R V J F U k V S S 1 E 2 R l l D S W l J d U p 5 Q m 9 Q Q j h X T 2 J U W l Z n V W p J R U J m b 0 J r S k t p R U V 4 R V J F U k V S R V N r S k Z B S U p p S W l J a T V u T U V E Z U x v Z z Z F M H h L Q 2 t j S X B r b 3 d F U k V S R V J F U m t S S k J J W m l J a U l p N G 5 O R m d n R X Z a b H l y Q n B L U U l E U T B B N E 5 U c E M y N W V p W W l J a U l p S W l J Z 1 V o M E l 3 R V J F U m N U b U Q w W W l k d k x Q Q U Z J S k p 5 U k F V N k k r b n B 3 Z E g v a m p 0 N 3 F X S W l J a U l p S W l J U 0 R F b 0 J C T V J F U k d Y T X h v T W p 1 M F F W U W t t S l V u b G l t R W t I V H p t N 2 1 X S W l J a U l p S W l J U 0 R F b 0 J C T V J F U k d Y T T V t T T J H e T V s V 0 E 2 R T B 4 S 2 t o c l Z J O W 1 4 N j d E a j E 2 K 0 l p S W l J a U l p S V h M O F V n b 2 1 J a U l q T G V Y Z 1 l z V j Z x Q U Z N R 0 p p V k p y Z W 9 W e U 0 3 T z R k R G h r K z V l a W 9 p S W l J a U l p S W h j a G t J d 0 V S R V J j V G 1 U e W F S S 0 1 D b V J h b G F Q Q k d E W G 5 p T n V Y b 2 1 J a U l p S W l J a U l Y S T V D T U J F U k V Y R T V E N U 1 S d S 9 W U 0 p S Z 0 t 3 Y V R r c U Z T e E x N R m w v T m t Z d j k v Z F N 4 R V J F U k V S R V J H U n k x Q U l K a U l p S W k 1 b k 1 w b X c y W F d t a 3 B S T U x a c l Z Z d T J H W F d S b F d W d z Y 3 N U d q c D l p Z m V J d 2 p S M D h W M m U v Y y t Z c 2 t i R X N p T X p Q Y l J T d k x M e k 1 6 b T F X L 2 I 4 Z H F 2 Z n p 2 O G I z N y 9 t R G h r b m d X T D R 0 M 3 d j c E V S R V J F U k V U a 1 p 1 U G g 3 Z 1 d J a U l q S X p j Z G t N b U c 5 d E I y a U N z R 2 t w R 2 5 W c k R a e j V x O W 4 v Y 1 k 5 d E d s V j E y W H p q b m h 2 T W 9 j T 2 4 2 Q l N 4 V E R H a m 4 2 c X d E N l B Q e n V h U F h 1 U E F 2 R F N z L z N w M U w 2 a H k 5 Y V h a K 2 1 L T F h 6 e W Y 3 O V N w b 3 c v c n o 0 L 2 d Q S V J J W X d a d H h D Q X h n M n E w Y m x E Q T A 2 Z H V r Q m 9 h R 2 x X c n Q 3 R 2 o 5 T i t 3 M n c y M G F s O V F 6 S X l z c 2 p J e U t a T U d Y L 0 h l T 2 5 w V 1 V 5 Z n R l W n Z y Y V Z z Y U N D Z E 9 6 U z R K d T h s S W l J a U l p S W l K W T l D T U J F U k V Y R T V U N 1 B S V V N W a X R T b 0 Z r N U t s U 2 F O c V J J U U Z N V 0 5 P b k V 0 R H N J S X N Y Q n F Q T m N m c X V B N 3 c 5 M 0 g 4 K 0 5 j N W N W Z 3 M x b n o 5 c T B S R k 9 N N D F H e m R w Q 1 p z U 0 V x O X E v a V l O c X p G N F l Q d D h i V F B t c m d V Z 0 t 5 d U g 2 S 2 d J V H A 5 S l l l b U t C Q U J 5 T E Z Z b S 9 y U 0 1 D e W 5 w V E p 2 N G l 0 T j R T M V p z W W V R W E 0 3 a W x k V D F l Z j J r Z 0 F H b H B t W H c v Y 2 Z I Z l d s K 2 R X c F V V Z 2 9 t S W l J a U l p T n p F R k l L S m l J a U l 5 M 2 1 Z U G N q S j B Y Y U l V a k l a R E F i N j l X N 0 Y v M z B 6 a D Z R R H g 2 Z 1 N G Z U c y d F l 6 N m N s Y W g y e D d 1 M l h 2 V V V S V 1 c 1 N j U r Y l I w a D J P R 2 p w O W 1 4 N j l C V n p S O G V G c F R 2 Z X R Q b W Z T U W R P Q T d B d 1 A 1 d D h m Y 3 Z 4 Z W t 6 S 1 k 3 N 2 d Z R y t a R 1 p s a z V x Y V F j T F d K S 2 Z 4 b G l 6 Z k R F R D V j c 0 d P T m 9 Q Q m d O R m 9 L T l o 2 Y k R h R j Z p S W l J a U l p S X Z J b m h X Q W l J a U x p Y 2 1 a e j d w Y 2 d k c n N k d T E x L 2 F T M G x 6 M j J k R y 9 Q Z G h F V k 0 v R 2 1 G b z J M c G 4 3 T H E 5 K z J r W j J T V G x w W U J R R n B h Q m d 1 W H h G T X h N c F N n U U Q 4 e U 0 3 U C 9 u N z M 3 a m 8 r c X l 0 O D Q v c m w z V 2 5 y b 0 V K c j A z c F d P a U V p e G 9 L Q 2 9 h M X Q x M V h W W F Y x Z G Q v Z G 5 y M n Q x M T d h N 1 l 1 M W h R R k J V R U t k S k Z p a U J O Z W t r S W d a Q m V w d D c 3 K z J O Z 0 l K c 1 F B a W x E Z W Q 2 d l Z 6 Y V p j O D g 5 N X p 1 U n h Y R 2 V P Z W N R R E Z u a z V 4 Z V J u Q n l Q Y W V 3 U G p B b 0 t 2 W m l t U V Z 5 c 0 I 0 R F l P R S s x M X Z y e D U 3 T U J x R j h 2 b V F 2 T 0 c x Q m 1 u N z R u d C t m N 3 F Z d j V h Z D V L a 2 h M M n I x e G J 2 M 0 V I S z F l S F E 3 b m h w L 2 V J d E 5 l c m w 4 U z B i e D Q v N k p 5 a G t N W F B 2 L 3 p P N U I 4 W H M z R F I 3 M W l X a G N 2 b F p N a X B Y V G w v V l A r c W V G b 2 l J a U l p S W l K e W p G S U l K a U l p S W p Y T z V U U 0 I 4 Q W 9 Q a F d C e U x J c U p j V E 5 x W k Y r K y t I b 3 U 2 V H V 6 U 0 d s V X A 5 c m 1 H d m Z P R k 5 K M 1 p r V W V a K z d K N D V u b n Y y R D B P Z j M 0 O E 0 w N y t P Y T d o Y n p 6 M F h R Q V J w e m V p N z l l Z H h Z Q X V i b U Z Y U E 8 z R j h q T E s 2 S j E 1 e F R 1 d m Y x a W t w U G p 5 N X p q c j l l Z H h h a V J m U 3 B V e j d j L 0 x P S z F O e W V Y Y X Y 5 b H l Y c C t Y U k h l W H Z I N m E 4 N G t i V W N t a n p 3 M W 5 s U D d k e X p S c i s 4 c D R S Q n N S M 2 9 X U 1 c y Y l J O b 3 p k d V h R c 0 V G d F V o c l d w b m 1 6 Q m h X c V p k c U 1 w W X g 3 W n d y W j J R V U F O R z F T a j F G b j l X Y l l h Z U V R c l h i d H h Q S n V G e E V S R V J F U m t l T 2 N R a k F S R V J H c G N T N 2 5 2 c F Z n V V M 1 R X B C S 3 V 1 U F I w N W k 1 Y 3 h h T l B q K 2 Y 1 c C 8 r T T I r M n F s b m 1 T a 3 V J b 0 x Q S l N V R k N N W m R t W X B r R k N R a X l 4 T V c 0 Q X V u V n B T W E d 4 R j R D W m M 1 W X o 1 d H g r T k d w W W 0 z K z l N S U d j b k h B N D F L R m Q w N E 1 H W U F B d W g 1 U F k y S X F 0 R W 5 N N V N 2 O G 5 o T m Z y N T h Y W H Z n R 2 d h W l A 2 T k t o W G k x Z m Y v S j d V d E 4 x O D h z W H V F b j I 3 Z E R x S k 4 x N j Z t W l J H Z F h o M 2 I z Z 0 h j S E t Q M X J 6 N T h 0 L 0 p M e X l P b k J u N D l 2 d F R T O D N W d W V O S k R P Z 1 h E d F p X c n R r V 0 N j Q W V 2 d W N 5 Q m c z b 3 p J e W Z s b l B w T m M v U X M z d H J u b n o 0 Y W l a U F h j e l B T O W J 4 N E Y y W F l K c G 1 o W j Z q a U l p S W l J a U l I Q j h V Z 2 9 t S W l F a U 5 j N 3 I y d l F T e F V R N G 1 4 N n F F K 0 J p Z W V P Z 3 F i c m p 0 R l I 1 O D d F T W V m K 2 d x S E k 2 c U Q x b G U v Y y t O Q U Z 4 e j R 3 d H M z W l p C c z Z Z T m V Q d l Z X M 2 p 5 M z U 5 e n p v V V B B M F R P M k 1 2 T E w r Y m F 2 N z B B V U 9 L c 3 N D O G 1 6 d U 9 M a W Z N a T Q 1 M 1 V 2 R 0 l y c l N v c V A 3 K 1 l I Z W w 3 Q U V o T j I 4 M H R k N D Z M W E J 0 e F J r K 2 1 U Z y t m O V J X e U x N W m U 4 V V N w K 3 d P Q k V L T X V l a V R 5 K 0 5 Z Y l J 6 T n l X Q y 9 H V D V o Z H F 1 L 2 9 j L 3 F 4 W X V V V 2 Z s M j V r V j I 3 Y 3 l Q d D c z O H l n N D g r b j h Y U X d k M E l C R U p z V D g x a z N G d m Y 4 O W x Y Y 3 d G N D d 1 V 0 o z U D c z Q z Z y b U N Z d U l p S W l J a U 1 n e F F S K 0 Z G Q k V S a 1 J y b m N q c k N Q e G p s O X h N N T J q V n Z W c D h I N 3 J x R V g 1 Y X U 1 K 2 5 u d n F q U n V Y M k J B R j Z 2 S D Y v W E g 5 b F c x T y 9 m M z N h Z 2 Z X M W V y e C 9 M c 3 F x O G x 2 c j F r M m 5 Z b 0 h h c D l o W W 5 O V 1 R z Z V l P T 2 F F e k R N R G 1 w Z W N Q S T F 6 N X V s N H U w b l p t c z M 3 Q 0 Q z T n p D U 1 B 1 b U x U d F p 2 M k V I Q 1 F s e E F L V H Z 6 S W 9 F W U t a c G N s S U Z 0 M W d V R V J F U k V S R 1 I 0 N G R X Z 2 9 t S W l F a U 5 j N 2 4 y a G 1 C Y U J p Y k h n W D Y 5 T y 9 D b k s 0 Y n p 6 b 2 Z U M k p t U n h V M S 9 P W m Q y Y l p v Y y t z W k s 4 S H I 5 a k R 5 a k Y 0 T U h k Z z Q z M l B E c 1 M x K 1 I w c W d P L 1 h x M 3 A x W E x S Z 2 U 5 d D B I O T V H c X A 2 W m x I c n l i R z Q r S F R M M m Z 6 N V R m e k 1 V M k R m O X g 4 U G c 3 S C 9 y V G J O R T B l Z S 9 C S 0 F O Y X M z Y 1 p I b j g w Q 3 d P R X d l Z V M r S 3 l M O V d y V n N o T X Z s N E 8 x W G J 3 R m d l K 3 B 1 c n Y 3 c m N 3 Q 2 M x T H c r M T F 3 N W p G R E k 0 c F U z d m 1 Q e T F N V U F 2 R G Z 1 T n V y V 1 N T S 3 Z v T G h F W G Z Y c U p u S G Y v L z J C Y m w x Y V Z z d n p G a E V S R V J F U m t h T 1 h R a k F S R V J H c G N m d k 9 C Q k 0 1 W G x 4 e H l l a z B h M X F m Y 1 c 5 O X p 3 M j N 2 c 0 t J T T N w e T N W V m 5 V c m R P W X F Y R z l m a 0 N y R n k 5 a F I w N 3 M 4 b k 5 D N j k 2 M n J a O U Y r Z G M r R E E z L 3 Z r Y 3 h v N G V D T U N 5 N V J 2 e G V 2 M X M z c k l U e T d L N T V v O G p N T T J h W F d y W n R F b D l W c X p j e k Z l V E Z n Q n c y Y 1 Z E N k 5 5 a E 9 a d T M 3 S X o w T V l E K 2 Z U c F F X T 2 p s N V h H V E l 1 M m 1 h U k F m N T h I b k M 5 T D c 1 T G F s e G w 2 O W R u d m s 1 O V l 0 V X l K b m h w V 2 x W b E k 4 c 2 J F Z W l v d D l k T 3 J R b k 1 j Z n Z K S 2 t w T G d x Z U l Z a U l p S W l J a U p 5 c k 5 F N 1 V D S W l J b E x q U E I 1 W C t B Z E Q r e U h L O G V P M F F W M 2 8 z N m M 5 N H l m T T R a U F B m M k x x O U d Y V X F a M U l n L 3 E x Y U Z n L 2 1 V Y U 5 h a l B 5 a k p N U D Z 6 e X U z T H d p N 2 5 6 Z 2 5 S S n Q r N 1 k r Z l A y Z E t i e j l 3 V F F B Z 3 N G U T V I c H E y b T d P d m Z n U n l 1 S j J P L 2 5 x N C 9 z U D k 2 b F Z 5 S j Q 5 K 1 R 6 M n I v S F l 0 a z J I Z G s w N T k 4 e S t y R j J Y a W o 4 U U t O R X Z G T E o 0 N X Z r d j J K b V J I V 2 t M Q k V M Y 2 N k O W J t S 2 J K a 3 c 5 Z l J j L 3 V y V X Z j O C t 0 d k c 0 S H d T c k p t V G V 1 V k 9 E O X N u N n Y r R W w 0 c G R z b l l 3 W F R 0 Z E J L T G x x e k Q 1 d z h v Q U J N U k V S R V J F V G 1 C S 1 F R V E V S R 1 J H d W Z 4 a E Y r Q 0 d E W T Z G M H l P S z I 2 M 2 l 5 c 3 Z I Y 3 F W b H c 1 b D d m c F V O b T N l e V p h d E d X e l l 0 S U 5 m b H E w a k t T b i t z R U t 3 Z W 5 V V E 1 V M E R 5 O X E v Z D Z q T D V h U k h 0 N V p z M j d h Y m p O M D V w Z T R K a F N 4 Q 0 l Y K 3 A 5 d k M x V U p u d F Z l R 3 A 1 e j V u e j U 1 O E F O Y X V T K 1 V Q V n o 4 R n d Q L 2 R N a m J T S n h n S z h j K 2 5 Q M k h 1 Z 3 R W Q W V L d k N 6 R D E 1 b U t a S j d W b 0 p a T z d K N C 8 1 S F A r R D V w N j Z u Y l p 2 R 0 F B U U N R Z V l 0 W E F O Q W w w N G 4 0 Z k c 0 S X R k M j d j N k 5 u Q X Z X c W t V a k h F N l Q r d l d T U 1 V x S 1 o 5 R 1 N k V 3 p j b E 0 2 b U x l b T B h c E Z T Y m M 5 Y l J F U k V S R V J F a m w 0 S 3 d V U k V S S 1 R H d V Y z a G x X Q T J n S 1 d E d 2 V U N D F L R n R V e n E w Y l Z x c E 1 V e l Q 1 S X p U d X R P M F N Y M G 1 U Z j Z a e k Q x N U 5 F N n B 5 M U 9 Q L 0 l u Z l Z t M W g 5 N T V j U H Z w M E Z s d T J a b U F Z Q n J m Y 0 9 K c j R l Q T h B Y V d s N 2 V Q Z W p I d 0 Z v M X J R K 1 Y x N D J G S W R o V n Z w N U h V e X Q 1 U G d 5 M i t O a V B a R 2 Z G e X h h U z F a V 0 9 D a n I w Y l V W N 2 R z M T R k T U p j M 0 E 0 R E I 2 N T d 3 c H V 2 Z X Q x d k Y 0 L z l 6 L z Z Q d S t O K 3 d j e E 1 X N 2 1 M V n h O W W F F W G d B S D l P b U N h S n E 4 O W Z 4 T U F 6 N z B 5 a 1 c 4 b k x 3 T G d p W W V 1 b 3 Y 3 Z T g 4 N 1 d i O W d S b W Z P V H o y W n o z N T E v c V B v b k x D S W l J a U l p S W t j O W h X Q W l J a U p T N C 9 a d m g 0 a T J S Q l E 1 a E x 0 d n Z 4 a U F H Y k 5 Y a 0 x r b k w 5 T G V 0 W E 1 M T m 0 x T 1 o 4 d l d E Q U R h d E U 1 a C t P a z l p S W x 4 Q S 9 E Z z R 4 O U c r b D U 4 L 2 l D R 0 R 1 N W V y W F g y N 2 Q y T 3 Z Q d 2 l t a l d 0 V C t O R 2 R X a F l 2 e F o x N n l i a G R E Z 2 l m W H A y Y T g y c 0 9 T d U l q N C 9 s e n R 2 R z h z M T N Q M G V 1 Z F d q W G x O d H V H c 0 5 y Y j A z b T d u O W N S R X l N R z l 1 M i t l a l R X W k U r Q S 9 0 M j R v N z c z b 3 F j a j N i Z z c r T 3 V o O T d C N F F p S G Z P Z V A 2 a y t i M W l s c z J K a k 9 6 R G t y R 0 R 0 N k F C M 2 F O N n Z X N X k 4 a U l p S W l J a U p I S D R W Z 0 l p S W l V d U 1 P M 0 E 1 U k V a a k l r Z n Z p N j N t U m 4 5 Z H Y y T U h G V n o z R n l E T j Y 0 V E F k e k 5 1 N z V X R F R K d l V a Z G 5 x U G N z Y 0 p o S U l V R i 9 z c U 5 H Y 2 d G Q 3 l 6 Z m R p U W 5 n d 2 I w c k 5 F V z F H U m o z V W J V a U 9 Q R S t K a j Z I T n l P e T Y 5 Z U F n T k c 5 U X V O Y 2 J J T T N v e H N H O U h F a E p p Q V p q K z A 2 O X M y c k l U Z 0 Z O N n R h V n h T b D I y Y k 0 w Z 0 8 2 Z W c x T D F i d C s y S y 9 K e V Z Y Y 0 N G b 3 d m e T F I K y t 3 T F p 0 b n Z 6 U D U 3 e j I v T i t J U F d C V m 1 v a U l p S W l J a U J 6 L 0 Z J S 0 p p S W h J a l h P N 3 d 5 d F Z i R 3 d N c l F R V E 9 X S j M v U D B D V G g z U W h T K y 9 t Y y 9 T W H p k U V d P a m x 5 M i 9 t U j Y 0 Y m h z R T l 0 M S t F M i s w c W Q 1 e l g z c H p N Y T I 5 T 1 B 1 S T Z p b 3 Q 5 L 0 R S M 0 p U d D N a Y k 1 6 S S 9 5 V n V p T 1 Q 3 T 3 d D a G c 4 d E d Z e m R m K 2 N s a 2 R W c V p k a 1 h n R 1 h z e n V I R i 8 z N G J h Y j l r N 0 d B Q V B u e n p E b X c 3 d k k z c U s y O T h 4 K 1 N w a X d G N G I 5 e H Q x S z J U Q k l U U F R i T n R l T 0 8 5 S D l p e k o 1 L 1 V 0 R X p 1 Z m V S O W 5 u e j R x b k x u R m h F U k V S R V J r Z U 9 M U W p B U k V S R 3 B j U j c z L 3 B j Z 0 N z R k V L c 2 J 2 R D V S c U 0 w M l Q v b j A 2 M E t C Z U 1 t O T l N S l d m Z i 9 t O X h I W G J 0 d m 5 Y Q 3 h N W U 8 z b 2 d 3 N F o w U D J R W W R x U X N 5 K 0 p m T D B 3 b z g x c H k w d j Z 6 d 3 J h b D d 1 Y W 5 1 U 3 N q a i t Q a l k 3 a m d 2 Q U V Z a H N r U F B 5 N H R j U k N Z M E N Z Q U F D Q U F T V V J C V k o 5 c F F t R m h N U U R k T 3 J l a 1 o v Z l d B Q 1 Z D c k g z Y k l n T E V l R H l s V m 5 y Z G R 1 T V k 3 b i 8 w Z y 9 C N G h v R n A 2 d T h i R V J F U k V S R 1 J F N G x D T U J F U k V h b H g r O D R F T X l M L 0 l 5 S m x 5 Y 3 N y N U 5 t W E o r T D E r a 2 5 m b V F W Q W J J e U w 5 S j F a e k p y e k c 1 c z I 3 M l R 0 K 2 x S M n B P O H B j V i t k T 2 9 u a z V o W V N D b G x z M l p y Q n N 5 O S t 5 W n Z 2 L 2 N E b E Z 3 O W g 3 T 2 l C c G V a S m F W U 0 h P c l V U S z F S V F Z u W i t w S l o 5 N H V O a l N V c U t J e S t 2 a V B y M W t z U G 5 n c V h V b 1 h H a n V y U m 8 z b 0 F 2 S n M 0 R l l O b n l q U 3 h i d n J G Q z g w e i 8 5 Z 2 s y Y m N u Z z Y r O F d j c 2 N 0 R n d E d 3 k 1 T D F M R n V 4 Q V p m T F N Y W k 9 B U X N Y c l F Y Q 1 l Y c H l j b n l w T W Z y M z d j a l p J M 3 V 6 Z m t N Y W p 6 M z R 4 M m 9 M Q V V W R V J F U k V S T 1 R v c E J C T V J F U k V h d H k r b F J 3 M l l D Z 0 Z F e m 1 v c E t S N G Z s d T F o Z H p j L 1 N 1 Z T J y V n R T b X l N b T Q 4 K 2 0 x W H F I S y t H R F d w e i 9 u b j l H S E 5 P Z j d L e T g v b m t p O W x N b W J h W V F D Q k V i b T R o T V o 2 e X R 3 S z h j U F J B e H B 6 Y n Y w S T F U W n k w Z 0 p m R 1 R T c l Y v d U l 6 Z j Z G K 3 Z l U l M y d z F 1 M 2 5 1 b T E 1 S D Q 4 O V Z u M H J 0 W F c 1 b z B y Z 3 R B T U J U a T B 3 b H p T d l h y M W I w M U x w Z W p 6 R E g r O X V k e k t D c n k 2 V H d 3 R V J F U k V S R 1 J F N U J o R n h m Y T B T N U N S R V J F V G p 3 a l J 0 O V B N Q l R p e l p m K 1 R x d V d L Z E V 1 U i t T b z l l R G p I N 0 o 0 N l h v U 0 U y T H A y c W t G Z j c v a F h K S 1 M 0 b m 5 2 b 3 g v N T h O T l p 0 R G l w Q V Q y N 3 R h R i 9 u L 1 o w N z l x c T F K W i 9 1 M 2 Z u O H R G b k 0 x b T d Q c F Z Y L z N N a n B t a 0 N r S j J k V D F H e E g 0 Q m F 5 W E h F e D h k V 3 F K N 0 N 3 b U p 5 Y 2 9 z Q W l J d D F V L 3 N R S z h n c 3 k 4 Y m 4 4 e C 9 1 M H k 0 e n R D b 2 9 L R 2 J N c F k 5 R n p n U 0 x q N C t o W j d k V z N Q e V g 4 N m h Y T C t t d z V 4 Q V J F U k V S R V p I a m 0 w S X d F U k V S a V l w U k Z 6 N U 1 V Y k d Q d D E 2 N W h a W X R H a 1 c 3 S E p G a l R p Q V F 3 c m F 0 Q 2 0 v e F o x b j J j W E V t V m l B U U F z R G h N Q 0 t C b m 9 p S W l J a U l p R W h a d E I y a W l J a U l S S V h M N m N D Q T Q r S k 5 l W k Z v Q 0 c v L 1 Y v W V d n R 1 U 1 W H Y 2 L 2 R y Q n R E M F Z F U k V S R V J F V C t s e j Q 2 S 1 N J a U l s S G h k R G 5 D W j R J W n g 4 Y 2 I 4 e U l p S W l J a U l p S W l j b l J S Q 0 N Z a U l p S l I 0 W F E 0 d F J K T V J F U k V S R V J F U k V T c W p V S X d F U k V S a V F x b n k 0 R n R n R 0 Z v Y X p N U k V S R V J F U k V S R W F s N k N z R k V S R V F r S 3 B 4 T 0 U y d 3 d E R H Z h c F l p S W l J a U l p S W l J e U h G S U l a a U l p S W h F a G N O M F l B Q U 9 w M W F D a V l p S W l J a U l p S W h J M V Z N S U p p S W l J b E h o Y 0 p q W U J q a E 5 o V 0 F p S W l J a U l p S W l J b E w x R k l L S m l J a E l W R G d j Q n R o R 2 V G d E V F U k V S R V J F U k V S R 1 J L d W F N Z G d F a U l u S m 9 W d F l l Z 3 B 2 V 1 k y Z G 5 Z Z W Z u W V J m a 2 g 3 L 2 4 1 M k U y Y U V S b z A v c G 9 s e W h W e E 5 H c U x k Y X V u U m l K U 2 V H d m h F U 0 1 4 Q 1 R N T 2 5 W e H R H e U R X Y W R 1 d E V 1 c 0 1 x W n B B c l p D T U J F U k V S R V J F U k V S c V J Z S 3 d V U k V q b E t o N 1 Z z S n J s M U Z h T z B x N 0 l B Z l Y 1 K 0 J H S E h 4 b U E w Y l l 5 U W x Z U 1 F t a D h P U n B P U m 9 s e X B W e k 1 y T D N S d H k 1 b U x u a G I 5 Y l J j W D Q z M 2 t O d y s z R z B h R X p 6 b z V k Y 0 R S d E h 1 M V N L O F U w R E 1 E Q T R k Q j J p Q 0 l p S W l J a U l p S W l V d l V V Z 2 9 t S U h F V n N 2 e C 8 v M 0 p r R U Y 4 M 0 h x R j B Y W j V m d W V L N j R E a 2 R L a z J p W E p q W E l U R X F H c E d T Z 1 d Z b D J 6 L 0 N 6 Q 2 F X b k V W c T F I T i s z W D J I b l p P S H N P e E Q z b 0 5 N e F h L N 2 9 G R n N K K z F l Q 0 t R U V R F U k V S R V J F U k V a R 3 F w e E J N U k 9 R b z R a c y t o Y 0 R j b W J n d n V K V F k y e C 9 B V E V 5 S 2 R r b H l G S E t r T k 1 H U j B n V D N z T E 9 4 O G 5 J S n J W b E o 0 Z V A z N F Q 1 d E d P N 1 R S M F M 3 d k 1 O a U d B Q 0 d R a k F S R V J F U k V S R V J F Y W t X T 2 9 S R F J D V E s v U E 5 u V S 9 E U S 8 y R z R Q U 1 E 4 K 1 J M d T N n T V V n R W 1 G b U V u S n V Q b 0 9 K T 0 d w b D d G T k J 3 V V A z N G w v d 1 p 4 b 2 w x V m h o b U h z R G N K R V J F U k V S R V J F U k V T c W 5 r S X d F W k V v c 2 Z i c 3 B 1 a X R W N 0 h 6 O D R o L y 9 B W G N 3 O C t K Z G t s e U R Q T 0 1 Q S m Y 0 U j U v R H p z M m 0 2 S j M v W X U z W k U r M l N E c 2 0 y d z k r O V h u O T B D e E V S R V J F U k V S R V J r Z U 9 T d G t N V U V Z b U M 0 T 3 J m O E U z O W p 0 a S 8 z N F V a R n g v d G N 1 U T R Z Y m h j Z U 1 a Y 2 d s V 1 F U L 0 Z M V C t N N W N 6 V E 9 q c D J q W G R a Q j J V W T R C U X V G U W x H d V J F U k V S R V J F U k V S R W p r Z G F D U 1 l p V X N O O D A z O G c 4 T n N 5 N H U v K 3 B 3 S X d x U l p t U W l M e D l 6 e E c 0 T m Z G K 0 d k T m k z W T V C M m V G U T d C Q V F D R 1 l p S W l J a U l p S W l J a F V Q W V Z n S W l J M X F Q a m p k e k h j Y m 1 L d i t t d T B T N U V U U U 9 5 Z m J z R E d v S G o 4 Z T l F d X B V e l c z d j B R Z z B F c n l w V 0 l p S W l J a U l p S W l N a n h T Q 0 d Z a U V n T j h V N m F n T F A 3 e V R y N 1 M y c V U 1 O H p 6 Y 0 h Y c G d l K z d y N k 5 k U 2 l u V 3 Z w V m d 3 V 0 N V S 3 h F U k V S R V J F U k V S a 2 V P U l F q Q V J r U n B R L 1 B F N 0 9 G c T F 4 W F Z 5 M z J p W E l p Y 2 c 1 e W 4 5 Y 1 p 6 V U V 1 O V J 0 a U p z M z B v d 2 5 R a 2 1 J a U l p S W l J a U l p T F Z R U 0 d Z a U V n M T g w M m Z n c V B a U 2 J o T z d o Z n R V d V F F N W p 5 b E g y Y k R 4 a 2 Z W R 1 d H V 0 Z k N E d N U l R T Z G 9 n a U l p S W l J a U l p S W x M M U Z J S 0 p p R l N q N E t v V l d K b T d j Q T h m R m U x U 1 J I Q 2 Z O U n B y U n h y Q k 5 h d W l Y U W 9 B d 1 d C N E J W a k l V Z 2 d t S W l J a U l p S W l J a U p W V H l H W W l F Z z F z V E o z N F p 2 M l B i R l g v V F h h c F l o R X h G e H p J N z d 2 S j J K b j d Z b D J L U V Q 4 N F J E T V Z n W W 1 J a U l p S W l J a U l p T F Z R Q 0 d Z a U V n M T h V N z h u T m k v M 3 h Y d E 1 r U k t p Y n Z s Y n J 3 V F A 0 d D J H U V N D U V F B c 3 k 0 N X l K U 0 l p S W l J a U l p S W l j a n h T Q 0 N Z a V V n M z g 4 M y 9 D M G Z R a 3 p M a j R h S m N p V W 9 x U m t J a l p x R E g r a F h P a l d v Z m Z 2 e T h F M D F J d 0 V S R V J F U k V S R V J H c G V n c k J S R V N x Z 2 Y r S G I z R 1 B 1 a U R h W l l n Y 2 x I d l V X U H c v V E l w c U R m d F d n d G 0 y V m 9 L S m l J a U l p S W l J a U V q V l V 3 Z 2 1 J b E x G Z k 5 P b j R E N 2 p M Q X l u T T l x b G l C e V U 0 W G J q R 2 p 3 T S 8 4 e X B V Y X Z C d D N j b G 1 H b n E 1 W W l J a U l p S W l J a U l p R l E 5 d m V z a 0 l s S 0 Z i T C t m d 0 5 5 W n V F Z U 1 p b l l w S W 9 m a 0 9 X c z A v b G 5 U c 1 B l d X l L c E p 0 b T B U O E F V Q W N E a j B j a 1 J F U k V S R V J F U k V S S 3 F l M 2 5 V U 0 V h b E M v c m t 6 O F p 4 L 2 F i V E x F S 2 t 3 O S 9 t W D R w O H p v O G J u T F N 6 M H N t O F R S S 2 R U T D B k R V J F U k V S R V J F U k t U c T Z W M G 5 F W k V x R k Z 3 M E g w Z k h M d E V 1 U T Z U Q 2 5 C M D d F L 3 h s U V k z U F c x R G 9 C Y 0 1 B d 0 8 x M j F m a j h J a U l p V W 4 y S 2 l u e n N 6 T W d 1 O D V y W D Y y Z G 5 S a m F X W l p W b z I 3 M D d 0 O U x 6 d n Z m U m o w e V l P R G Z 5 Z U 9 1 M m p F c V B L U 0 l p S W l M S E 5 v V m d J a U p W S k x S O U s w Y n R 1 c G l K U 2 R F d X B V b 0 V s e S t t K 0 p X b k N T N W R X U E 9 U M n p Z V U Y 0 S G Z W N k h 1 d 1 Y v b V V m V H Z o L 0 Q v K 0 c z b H B 5 N 0 l K L 0 R U V k 9 5 O G 5 J T j M 4 d m t J e l B v Q i 8 5 U n Z L a j F m d E p u S n R U R V N r d 2 l s Y m E v U m V R c 0 t 2 S k d m N C t O a W F u U n V F U k V S c V Y 1 V H B 5 L 2 w 4 b X Y v U l N o a 2 x i b z J m O U V h T H I v M l g r V G t G R W J h c G t 4 Y n d p V i 9 l c n J N L 2 9 m a n U 2 b S 9 N R 1 g 2 V W d B b V R s c k F k V G U 5 e E 9 j V D U x U n F U Q k V S R V J F N X R q b W p Y W U N J e V B F a X V H W W x 6 a T d k c T N S T U 9 5 c 1 Q v N n d m c W 5 S T X c r U E J m Y z Z G a C t 3 W C 9 I V V J v Y z N y Y 2 Z V W l Z L W H p W N F J k V k V q a F E 3 Z m k 2 T m l W M k d 0 d k t i Z X Z 0 V z B 6 M 2 k 4 K 3 d J a U x 4 O V h u M U V y U E h W Z 3 d D L z h Q W D J N S G c 3 a l B P U H N n a z R i d 3 o 1 c U N Y W k N Q c z E w b n p C W n R L a m E 0 M z R l V m 5 r b 2 9 k U 3 V o M U c w N D I 3 V E g y Y V V Y L 2 g 4 b l Z i Z y s 5 O G p S N E t 6 Y W x W U E 9 6 d D B K c m x t S m 8 w b X p L a D I z U E F W R n h a a U F E U 1 F t e H R i W X Z D S W l J c 2 V x Z j c v N E p Y N S 8 1 Y z d 4 S E 5 p d k k 2 Y 0 4 2 b H F p N 2 R j V k c 3 b j d v W G N y T l c 2 e k p 2 V j U 0 K 1 c v S C 9 S N m F s b 2 1 t V m w 1 Q U d 6 Z H R n d U F W V 3 U y a 3 B n V U Y 3 N m V 2 Z 2 V B N W I 5 d H d 0 e D d W b W h T W W l 5 d F d x U W N W a D B 1 c D V O U U t M e m g 4 c 2 h o d l p p e l l E V 3 Z 2 V G 1 a N 2 F t W j N I c m p h R X h U b n d N V 0 V S R V J P Z E V v Q k J N U n F T S 2 g z M W Z o d W V M U F Z U c W 1 u W j l I W V A 3 T U t o M l R 1 U G h E a D J B Q l A 4 S G Z W M E p N T E 0 3 d X Z R O S 9 E d D h o V m 5 B N U h P Q 3 M v T C t D c k I z Y k t I c n p l U W d G c 1 F z T E t I e n F u b k w 3 d T N y M X g z U G h I d y 9 l S V J R a U 1 I O F d 4 T V R p S G 5 o N n V H b l R P c X h 0 b T B 0 M U 5 W T 2 F F b H E v Q n U 5 b j c 1 V U 9 D c D B 1 W E l P R 2 d z K 0 h k L 3 h i V 0 5 s N 3 N M U D N Z Q m N X N 0 8 v a m N H Q 1 l C b z U y b m Z E U G 5 B S 2 1 B N X l P Z z l j V 0 R J S m w 0 U j U 2 Z H B X S F l J N 0 8 z Z k d O Z n h l R 2 5 W V 2 w 0 N V l u T j d j U V Q 0 e W J t Q m c z e H Q 1 d E V V V k V S T 1 R n W n M 1 Z W d k Z n J y O V F Z a l J y V U t o V 0 N o U 3 l M U U N C R W c v c k p O R y 9 X N E l q R 2 J W Q X Z 1 Z H p y R T c 5 Y n l O Z m Z o c m R m d H Z j Z U N 2 c l B w e i t K W E 4 v W G R 0 Z U Q 3 M F R h K 3 Z i d X d H T V B s U E 8 2 c l F 3 d W x 6 T 3 l t a X c y M X N O V G o x e k Z J M D k 5 U W 1 y Y U h v T E J F R z Y z U W p B U k V S R 1 J F N D F D T U J H U k t t Q m w 3 Y 0 V P Q k h D a 0 5 L b l N j Y z N t T F V s N C 9 K V n k r N F R T d G x M O D Z q T T Q y b l l r O X V x Y k R q M 2 9 B W G x E Y 0 5 X d m h E Y X R L O V h G e n N z Q n Z 4 K 2 p i Z 0 4 4 U D B 5 c 1 V L M m V Z Z W R B Y k h 3 N G p I c m 8 x b k w 3 T 2 s 4 W l F N d 2 w x M V J v M 0 l P e H R t N m s 2 T T B Y T U V 3 V D k 1 a E x 3 O E Z h V 1 l K Q m Z G T W 1 n c y t M M m J o c H V X T U d m M T J F b l o r T G U 5 Z 2 9 p Q W 1 2 V G d x d F d S R U 9 x Z H p 1 M G p l N D N W Z z V l L 0 J O L 2 Z x Q V F V T G d k b 2 R E T U k 4 S D I r Z k Z p S W 5 G N 0 5 T R D R J c k Z t U F V i R W 5 Q S k 5 a Z 0 5 H b 0 h w d 0 0 0 U G 4 z L 2 g 2 a m N Z e n d X W E g 3 U T I z M m Z 2 R W x n M D k 2 R F h L O F B S c E J s M m N S R l d U a l p t c m R y V k 1 z Z i 9 5 c 3 J L S j h i a k l u b n Z K O E J G U k V T a 2 Z O O T k 4 Z k J C c j Z Y d D J N T 1 Y x e i 9 M c V F P N z h Q Q T l s e D N S K 1 A z N 2 R P V H Z O N X g z c E 9 X V j Y 2 Y n J S M 0 h U O W F N Q W 1 E R j d P W T g v O H l t Z n Z u c z N k Z W 9 r Q X V H d E M x O G F O N G t w W H o y S 3 c 3 R S 9 x R n F 6 Z G p 0 e k Y 2 e X E 4 R H g 1 K 1 V X R V F o W n Z 2 R E 1 s M H R Z M H B S N k J Z S k Q z U H B w T 2 t 5 Y j F P S H Z F S 1 Z Y M H J F U k V S R V R r V 0 t B U V R F U 2 t D b 1 E y Y m N E V m U w R F Z E M n d Z N F B H V V A v Z W F G U U M 0 K 3 A x M n l M N m w 3 d D J 3 b H N D Y 0 h 3 O T Y z Z D Z 6 a T h C U F V 5 c z B s b n Z n V U l 6 W W V B e V B C O C 9 Z S z h y c 1 k r M 0 p K R E J y Q 2 9 h c m N p d V p B Z 3 Q v d 3 Z m V n h 4 Z 0 p T Y 1 Q r N W Z a d 2 9 G U V c y O G I 3 L 2 4 v Q j U 4 V j k x d m 0 0 Q n B 4 K z h F R n R P N 3 o x W k V 3 c z d 0 T 0 d s N 3 p t Y 0 p M d 3 h L c 1 Z x c z A z N l R N Q 1 A r O C 9 l e U w y K 2 4 5 R W Z p N 2 N z Q V l q U G d H e l V k V 0 d w V l h C M V h z Q X d V M 3 J j Z m Z x V X l Q e l p l V V V Z Q m 9 H e V l u e E 5 U S 2 Z p S W l J V k s 5 V m E 3 Z n h 6 S E 1 U Q U N n c 0 x B Y m d t a H R m Q U 9 E a 0 h x M G p B V n Z 6 S m c y N G F N e X B 4 T V R z L z R C U m 0 5 Y U 5 1 V 2 p N c W F W V 2 g y L 1 l 0 S V B 4 R T J Z Z m R p M E h 1 N m R u O T l Z S 3 d V U k V S R V J P T U F y Q l J F U 3 F n S l c x Q n l N K 0 N t L 2 0 y e m F C W l l z d 0 V w T n d k d W w 1 e E 1 Q R T N Y S W Z S c D M 2 U j N T d i 8 3 c 3 Z T c T V R Y 3 J w d z l S O F M z d G Z t Z j k 3 S U N D N z l t U U J n M W 0 r R W Y r W V U v T k 8 r S 1 h m c z B O c V Z G T n g 3 S X d B e E Y x N k p v M T B u Z k Y 5 O V R I R D U 0 d k J V S G J v U V h M S D R v U G R i c V Z z S n J s e U d V Y m R C T 0 9 U N j h k d k l O Y 1 B w d 2 p W a z V Q N 2 F s a X p B U 2 s v R m Z l W V l p S T B u d U h n K 1 p z U E d G Z j A x S F B 0 T U V 6 d H J U N D F O b D V X Z F Q 3 R X Z R S k 1 t Z F d 0 c 1 R o R V J F Y W s r O W V v b W N j N 0 l r d 0 d Z O F B W O E F N N G F j V E t t Q V U x U z Z 2 S E J K e k 5 L a E Z P V H B 2 e G N h b 3 g 5 Y m R k Z U 9 Z S U x 6 a H Z B c U x Q N m N Q Y k l p b S 9 O L 2 M r b l B t Y k p y e H Y 1 Z X Z 3 R F p W N 1 h G c 3 d p S W l J a U p 4 N k Z Z Q 0 l p V m N B d X l N T n N W R T J C a W Q 5 S H d j T z N s W F B k R D R a Q n d R T T N I M 0 l v W j Z m d X h G e n h s M U x 0 U m 1 3 O F J u e k N r Z F Z Y e H Z s V X d W L 2 0 0 Z j k 1 R G 5 F M y 9 G K 0 p i U X F 0 W G V r Q W 1 B M V N z S X N M Y 2 J S c 1 c v Y V l v U k N o R F d z e D R 1 S X h t N T R V Y m 5 N N E t I e m 1 B U 2 d x R E Q 4 M k h R U 1 d s W D d 6 Q k l C Q U l C e k N 1 Z D N n Z G 1 Q b j U r Q 2 Y 4 Z j B C Q m U 3 Z H N u Q m Z D Q m J 3 N D V 2 O E Z V W m l N d T d C d z d F T D h 2 R k 8 r Q k N 6 V G o w Y 0 h i d U N i U k d Z O V V P R m Z o M 1 c 5 a T M 3 S C 9 q O T R h M G x E M 2 h l K 1 A z W W 1 l R U Q 0 W E c 1 W U 8 4 Q j d h R n R t L 0 J Q L 3 V x Z z Q 0 W l N 0 M V p v L 2 l O b E p D V m p i Z H B W c l h N Y 0 t D M X R E O F h G U H R x M 0 x Y K 0 x T a E V S R V R r M k 5 L e G Z p N H N 2 R 0 V 4 Z V h o R n Z 2 a G Z l U 2 V D a U 1 Z T W k y e H Y r d m o 2 V l F D R E l n M 2 N m Z k x 0 R z I 3 S j Q r T W 1 Q Q 1 F h R F F E a T B j a m d x S G x 6 R n g 4 V l F Y T 3 p E T U F 4 T V U 0 R 1 h p S W l J a U N n R U V 4 R 3 B F b l p C U G t a U 1 V q V U 5 E d m o 5 b U N s T m N Y Y m Z 2 M z F M W U 8 3 M D h L c X J v W U 5 M Z G k 4 d U l 2 R F R W Q n p 0 T 3 V G b z F T N 1 M 3 c D h 5 T V J 3 T z F R R G I 1 O F B h c 2 d I L 2 o 5 L 2 l I a m s 2 M G 0 1 b D d B R E F i T l l D S X o 0 Q l o 4 K y t a Z C s v O T F 3 e H M z b E x Z c S s 5 S m R M d T J y d 0 J a O W R l R k w v e k 1 x N W U v Y 2 8 r U T h 1 M k t Y e m l i b 3 l F U k 9 K d X V i L 0 0 4 W D F m Z m t S Z z Z j T E l Z L y 9 z S D d G e n M z R 2 Z k U U Y y W V F I K z J k T W c 0 T W R 6 M 3 N X R U 5 x d 0 Z 5 e X A 1 N 2 x k N T l n W n N B S 0 V O Y X l o K y s 2 V V N s M E 4 1 T 1 J R K 2 R X L z Q 5 O U N p R G J G W D N S R C s z Z X h J e G I 4 M 0 p D e D c z R 0 R G N W o 5 Q 1 J t S X l k a 0 Y r d G M 1 e G 9 D M 2 J N Z 0 R v b 0 J C T V J F V G t x R k J W c T Z U b U x W e E 5 L R 1 F C c 0 g 1 R E d x M W J O Y 2 J s Q 2 4 4 b 3 l q U U 4 y c m M 1 K 0 x i U W x t M V Z h d T Z F a F B C W m 8 w V k Z Y a E l T W W l z M W x v a U l p S W d j S H h T Q 2 l Z a F V B V H M v R H l N e H V W c m 5 N R k 9 h N E I 0 M k t 2 S T R 1 R 3 d S e E 1 h V m F B T 3 d z e k x E S V Z p Y k R y a U h u a D F w O T A r W m V P a E p n Z 0 g 4 U H h 3 N j d I S D F P d z J q N 3 N H M 1 Q z U U 5 Q S j N B M G 9 Y N H A z K 1 B z M n N 2 e k 1 i T n d M W U p i Z D J J V W E 5 a G l W V m 4 0 Z D l k e F F K R X o 1 a E w 5 O S 9 u O D J K b l p a W i t D a H Z X W W 1 m d n d Y W E t n R E t 2 N z d 1 M 3 h P T 2 l B Z 0 Q 4 a z c v R V A v b E x B Q n d k d X V K b z N 5 V W N n a D N H b V d E Q j V Z c 0 p i V j R I Z 0 5 t c 0 p U R l g v d z J B M E p h T k J H W k 5 3 V 3 p j S F B l S W N 3 R X c 0 d l p 2 b 2 V u c U 4 3 a n N V R z h 2 M z J m d m x 0 e D J z b 2 9 a U 2 N u W S t Y b l Z O d j Z C d k Y 0 L 2 Z u O E F o O E 9 r Z G F 1 R G 5 P Y 2 1 J a U l p T m N J S 2 h i O D d E b G k 5 W H h t e j V 2 N k c y K z N D N 3 c 5 d y 8 2 T W Y w S 3 R I R y s 2 O T Q y S U F B b 0 V R b C 9 6 c D Z j T W F i L 0 h T O W F 4 Y W M r Z 1 Y 4 U 1 B P N k V Y d D J 1 S F h t R m 5 a K 1 F y Q l J F U k V S Q V J R Q 0 N Z a W N 0 a D h 2 Z 0 E r Z j R C a X J 4 K 3 Z O N E R Y N T Z O e G J t N k Z n N X l q V 2 l D Q W Y r Y V V R M 1 p 6 Z E 9 p S 2 8 1 d 1 F E T U 1 n N X F J c k t Y c n V V Y n p q M 3 l i d T F 2 d X h V c m R p N S t Y a U d 0 Q X I z T W U y S 1 g 3 a k 9 l e W N i T 0 p 1 Z n d n Y 2 g v Z X Z w T 0 N T Q l F T W E x E a m 9 k Z i s w U 2 Z p b l R U c j R B R E g 3 M 3 h o e G 5 6 W U N a K 2 N l R 0 F t S i t D Z C 9 S W E R W Y 2 1 K R 1 g z T E E 4 N m w 0 W G M 3 d X A w U l c 3 Q j E 0 V m x 0 b z N l c T l i W W 1 s e m 0 5 T C t Q Z W J o e H p Y Y y 9 I V m V D N i t 1 d U t G S E t h Y U R N R 1 d M T n V B R F p 4 K 2 F u Z k 1 2 Z H R C a W 9 p S V N I U U V R K 0 V V e k 9 t c y 9 F c X d u U m 5 a T F A x M U k v M z Z 0 R 2 Y r d 2 p Y Y 2 V l d U Y z U H Z J Z X p S S n F R T 0 F 5 K 1 h n Z z l m d k 9 P a j l s b T F 4 M l R Y L 0 t 0 R z J l T 2 t H U H A 4 N D U 1 Q n p k K 2 w 4 R X Z Y c U p n S 3 d K e X V m N X M w Y V Z P S 1 p p S W l J a U 1 q e F F p R 1 l p R W d a T m 0 z W n l m W W R t Z X p N e U N a O T V 4 N H l k d V d 3 S X l P T D F M U 3 l W e G E 5 Z j F w d E V w T 3 F k e V Z Z V 2 V 6 Y z d G S m 5 W Z G 5 G a F p V Z T E z b k t B R 0 x P T D c w c U t i R H d K M 3 l U U H F 2 U U d H W k t V O X h E U n V L Z j h U M y s 2 Z C t E M 3 h j Z X U z U D N j Q W Z E d 0 d 6 W W 1 N Q z Y x Z m l u Z j Q 5 N 3 h I b U h W Y U 9 q U T F k Y y 9 m W n Z C V 2 1 s Y n N V L 1 l 6 S U F u c k Z Y b E h 2 R 1 d X R F J Y S 3 h 0 b X l P U G p h U m F P S k p x W W F X b k V s e T V E T m Z n R V J q M U d 3 S m d o M E p n T 2 d p d V d J S j M v R n N W c m k v M j J s d H d 0 R z R m Z m 1 E Y k J G Y 3 U y L y 9 6 a 2 d V N G U v V 0 R n T C 8 4 O D k 3 S 1 l q c E l l T 3 l s U S 9 j N 1 R H W l N N d W J l N T F 5 Z E x N d m l 4 Z G U r d 2 U 4 U G N 1 V m x R N n Q 5 U G h F U k V T b G Z V V k Y 0 a F h 4 O G Z P V l h U b j M w M l N 5 U 2 t 1 T G 8 w Y V V s O H h l d T R l U 2 V i Y m o 4 R D B N a T F 5 M 0 w 1 d m N O Y V F l O T M 3 W k t i N G Q 0 N 1 Z V a n V P c n k v Y T h a e G s r W X p Z Z m p a L 0 x N b z M r a V U 0 Z m 1 r W G F Q e D h Y c X R k c 0 J T T n V 4 a D U 3 Z F c x Z j Y r W W l J a U l q S X N V O G h t S W l j O F B J T G l s b T V k a X R y Z j k v T z Z 0 K z M 4 Z n U 2 V k F x T G Z Z Y z F S a 3 g r T m x a Z U x t W U 5 C M k Y y V G x i c H M 2 c n N 5 b z l y b U N a N F B L V X Z I T 1 p x T G Z l S W N 3 a 3 N Y N H g v M n J m a F V D b 3 V I a 2 V i R H B I c m 5 1 S G 5 F b G c 4 S C 8 v M D c z S D E 2 b 3 R S c j J J a F R Q d y 9 I Z 0 p Q R E V a O E F u W l d K d j d a V X d u T S 9 5 b T h u N C 9 w d 0 h D N 1 M 2 M j J p a W d 1 R E c r W G V P V m Z T N 2 J i T n Q 0 S k g y S W t K d U U 1 T U p B T E J z S H B o R k F J L 0 g 3 Y 1 o 1 M l A 0 W E R p b S 9 3 b H p z N D l j V F J 2 U 1 d q T E J v S y 9 y O E l 6 Y 2 p S V 2 J q Y U J P V C t H K y s 4 V i t u M G x k b j R 1 Z U d J S W J k N U F h T j F x W E 5 z M j R 6 b n Z Z d H l u R G k 5 V l l u R E R X c X l 0 R z N H Z T N C K 3 p W c D J T R j Z 0 c D V a U 1 Z s N H U x T z R Q a D U 5 M l B W Y 1 l i V U Z Y S n R 1 R 0 1 J Z D F v M H J o d X R j N G p J a U l T V G Z N V 3 J t Y m p w b l I r L 1 c w V E J R V m V O b T R P b i 8 w N W 9 H O U h I b j N n a j F H d W J y K z h 2 Q 0 l B a 2 l x N W Z l Q 3 U z Y m x N b m I 2 V T g w Y 0 5 L T E c x N H A r d U N M L 1 d l Z n Y 5 c V l S Q 0 Z r O C t 1 L z h E V l Y 2 d k g 0 Z k R 4 T 1 U 2 K 0 d 0 T W w 4 c 1 J P V k 1 N d 0 9 V T T k z V z d Y Y 1 R H b G 5 5 O T J u V H Z h N H R 0 c V d W L 2 N F M U V S R V J F V G p 3 S 3 d V V G t o U F Q 3 a G x R V 0 x G c k x 3 c 1 Z y V 2 I 5 e H g y S G Z u e E F m U T R 6 S F R V e U 1 p e G l Q b T R B b k o 3 e V Z Y Q T J I W U 9 a S n J Z b T c 2 Z T R T Y l h a V 0 p v V l A z S D J R T z J x W T A w W E 1 o W C t r Z U 5 5 e j J Q b T V 1 R T R k V m p K S W k 0 d k h N M n d V d m t t Z j R m M 2 1 N M k t 2 d W J s a T Q 3 c G N C S D l i U X Z D M 3 B l R n R C b T B i W j Q v Z W V N N G V p M 2 Y 4 M j N n L 2 V v T 1 l Z Q U J u N z B H U l c 2 e W R P d 2 p N b j B s Z z h U e n c r N 0 V E Q W R 4 R H o 0 c G N E O H o 1 R V d 2 T E J t S 3 V 2 R 0 Y v Q U J n T V l o Y 1 h Z a H k 0 Z G V L Z 1 l l R H g 0 S n Y 2 T l k 3 M m 5 Y S D F Q U l h t d W d o d V d v Z H J 5 R W l z N 1 Z 2 Q 0 l k Z 0 I v U E 5 u N F d q V k R p c 3 J F N 0 5 C S X d 4 U E R J R j V N e k R y T m N C O T F 2 b W x u O T k z W C t E Z n V o R l h 2 O E U 0 V 3 J h d D J P K 2 t r d X k 4 O E p h Z W c v b z E 1 U G Y x c W R V M 2 t R R m V i N U N U b W x m L 3 F q T V J F W k d h d G p N a m 0 v Y y 9 u c z d j Q m F z c E x O c C 9 C b W 0 z T G k z b z F x V U Z Q Y n E y W W 1 E L 3 p s R 3 N z T F Q w a k d 3 Q U d q Y W 9 Y Y W x 4 Z m w 3 O E 8 1 W m x j L z U 1 L 1 Z q d z g 5 c F M x M D g 1 d V M w S k N U R m N m T U g r b G Z 3 W F h Q N D Q 1 N C 9 x e n g 4 d k R h L z B z b T J i O F Y v T X B s d m 5 s a 2 R V U T Y x Y U N k U 3 R t O G p h Z G R 1 U D d F b U l p S W l J e U h G S E l a a U l u R E N X L 0 x x Q n V R d F h z Z U N Y d G V 6 T 3 p D M j N i L 0 9 t O V d u V 3 B E N k 5 H d F l t c F Z F Z F V o c l d w b U d E M n F R M H J F M k 1 4 M T J x Z i 9 G N 2 I 0 U l g r d E N z b X F v L 2 R q b m F k c 1 J z a 0 l L M U t 4 M G p M c j d V Z G R m Q T A v S F B u a 1 p v O V h K Q 0 c 5 Y m d h T k 9 4 N 0 l H O H h Y Z 2 5 m a 0 p v e X d i c 3 p G M 2 h 0 d G g 0 W F A y S D R E N T F H R V p 5 T F h 6 Z m Y w b G 8 w e n F J a m N N N z R V T m l r M n B q N 1 V 3 a n N H U W g x b z V 0 N F B I Z z d I b 3 l y c D U 5 Y 0 x U c k Z C b m E y c F d P N z l z d n d E R H d U L z h P M 3 p l Z l l o Z m s 0 Z W 8 5 Q 0 R z L 0 h 5 T W g 4 W W l m d j d W a k 8 2 S F Z 5 L 0 Z j Z E J Y K 0 g 3 O E Z J T 1 l Q M T F D W W 5 r c G c 2 Y y s 0 Q n A 0 T 1 p 0 V W N S R j h a Z G w 0 d V J r S V N E O T F Z Z W h 2 T X F q W n Z 3 V 3 B l R 2 p l S n l 5 O G V n b U Z V L 3 Z 3 U k V S R 1 J h Q 3 N v O V B M b D E v T j Q 3 K 1 B w U U R q M E d q d G 1 F S V A 2 Z F R y R W 5 k R z N m a 1 A 0 Q T J I T m 0 1 V n o z b X N G R E 9 y W G t h M 2 J k N V V a c H E x Y 3 Z S V U R n N D d 0 b S 9 Q Y n F p M U F l S X Z r M 0 5 4 Q 2 l y M i t T Q n R B b D A 0 b k V R a U c y T G d w b m R h d F V n N j d q b z d 0 b X Z I e j R u V j R 2 W D V p W W t x L 2 J o Y 1 J F U k d S R T R 0 Q 0 1 C R T V y b V Z s N S 9 Q O X R N V j h Q M j B 4 R 2 J 1 e X k r e V R F Q j l E a D N i T j Z O U y t H U j N i T j Z k e m g r Y k V 4 O F V j M W p 4 R 1 l p S j J Y b D V W b E h 4 N E F u N n N Y Z W t s b X V 6 Y 2 5 F b 1 B H O X E r Q m Y 5 M 1 g 1 U n V U O X Q y K 0 d P d F h o N n A w V C 8 5 T z F 3 O S t r V E 8 y d 0 x B N m N J O W N q U 2 h U Z X N 3 R 3 p V N S t F Q X h z Z G d G Z V J B S z R l c D d L c z d P U F h D M D d 3 S l d p T U Q 4 V 2 Z o b l R z R X V L c 0 I 5 O W x o Y 0 o v Z W o 4 S W w 3 S 0 g 3 a n V m Q l d o a z R Y U n Q z N n h O L 3 h D T G h L d n h s a X h N V m p K T m Z D c k Z V Y k k 2 a 1 d S c X Q y R 0 l s S k 9 O d D F w d m p k V j N D Y 3 R Q O U 1 D V 3 Y z V G 5 D N 3 d R W T d Q e G R y V j N x N E x z d k M y c F d P b G I y b n h O a S t 5 V j l D V E N 5 d W 5 u M G p J U m d l R D N I W D N Z c V J t S X k x Z l F 1 a D d W d E w v c z c y L 3 A 2 R H Z 5 M 0 Z T a X Y 1 U 1 d a S H E 3 Y V l q Y X M r Y k x Y e m N 6 R V N q e n p z T 3 h 3 R C s z Z m k 4 W D k v e X R w M X F Y U n N y K 0 J Z U k V T T 2 J R V 0 Z Y d j V 4 O X h 0 c z N K e E 9 0 e T R 0 d U 9 y e T R m V G 9 l b V F y b V d w Y V h s N G h x O V p 1 c F c 3 Z F J C b z F y T n h L c 0 5 x M U U 3 b n h 1 c l B M d k h i Y j N h O W p X V 1 h 2 M m Y z c G h E b D h P b U Z P c W Z h M m J S c n o y d k 0 z S F h Z Z H Z Y c T B Z Z T Z D M W Z 5 e V p C M m 5 E d X d T Y V g v c z Z m R W t K c 1 Z 4 e X c y S G R 3 N n R p S W l J a U J 6 Y k Z J S 0 p 5 S E h I c 2 1 4 K 1 h 2 b z c z M D M 1 a F o r W H J D M 3 p Q N 2 d U R T J J W l B L Q U x a N X p X Z z I 2 Z F c x U j Z O W X F S a 0 x o M 0 p W a k 5 z d E s y V W Z U T U E x V S 9 i b m 9 x L 3 Z R c T J C S X Y 0 T W Y 3 e l d k Z 0 d M a E 9 I V V p n O W p T O G 4 3 M U w 3 S T E z d 2 d H L 2 M x Z W Z R Y m o 2 R E N w b m 9 M R F l x L z h H V G x l N H h o M 2 I 4 V T M 2 a k 1 D U 2 h W Q m N p S 0 5 0 U n p 6 b i 9 R R W p N U m 5 2 S j I 5 Q 0 t B a E E v Q j J Q R U V y Z G h 2 Z k R j U V R Y c k 1 E W j d a U l M 0 e G 9 K U 2 N U Z j k z V H B D Y j N G M k R s W m 1 L Y 0 1 p R F F W U G Y 5 b z V H Z i 9 s S W 4 0 c D B 6 Y 2 Y r M S 8 v b G t F V n k 0 a n R P W T M z R 2 V j R X c 3 T 0 R w e X p i d j F J S C 8 v T U t X V S s z O E R z Y W F Y Y V B P Z j l v W H B D c 0 w z Y k l k Y V V y c D F i c 0 h y d E 5 v V m d J a U p 5 V E R z d 0 F M d n o x Z 3 N a T 2 F 4 W H R F c z Z M T j l N W G t R b 1 p E R j R Z T m N x R 2 M 4 O H l O b W x F e j Y 4 R i 9 1 Q W w r U m V m N E R i N z N r V G g 4 T W t Z M W N P b z g v c H g y V V h u V m J p S H F l e i 9 I T l F W N j d a e H J v T m F h V H Q y R U 5 x V 2 l h c G F a a z h l U G V s R E 9 6 W G l a Z k h U Z U t i e V l 0 S 2 h H R H J O c V l S R j F m R 2 1 i Y 2 l J a U l p Y 2 x 4 V E N D W W l 4 d z N M c 3 B n N l l 4 a 2 Z m V E d U S G V s W n B h N 0 h l T n d N N k 5 P Q m 9 V T j Y w T H R I V z V 6 T 3 F 0 d U N 6 c W h i R D d 1 b 3 V N c k d x e W l 6 V V d N O D U 1 Z m N 2 c z d P e T h Y N z B l d V Z H d G Q 1 e W d C a X p p O W 5 X e n l Y c T B M a i t M N y 9 F a n N 6 Q T F m L 0 l Y a k 9 2 W m p R d H M y R U 5 x O G 5 N S D h t c m 9 G R E Q 3 d X U w T l p O Q k Z j d k o 3 a D Z P Z m J 1 R E F B Y z d i d m d Q b T B F a m 5 h Z E N L N V l q T y t O N T d B T E N u R D I 2 a 2 R 3 N l V L c 1 h U d H g 5 d W l O T 1 h z Y X Z x O C t 4 d E c w Q l V h Z G V o V 2 J i L 1 A 2 O E J 6 T l c y T D d m Q U R F M 1 h J Z n V O d 1 V Q Z j h Z N 2 p Q T 3 h 0 b T F G O E Z s U C t P Z k 4 1 T z R t K z d H M n J r R D c 0 Z m o 5 Z z R R Z 3 R o N D N L Z U 5 P T 2 d j N 2 p Q S D R C N T J i b 2 s y M 3 c 4 V E N j e W V S d X o x L 3 l p e E N n M E l y M n l y Q n J a d F l W Y n c 5 M U l W V 2 p S d n l O c m Z x L 0 h z T V J F U m t S c n c 0 R 0 1 m c 0 h G e k 9 q Z i s r W n h x Q z h E e T g 0 c 1 k v O F h z Y 3 Z z V T d E M S 9 i U E 9 X R E 4 1 N H A r d 1 A x K 3 p U c 2 1 W R G h n M 3 B T V l p X U H A 5 O U 9 S Z k R N Q m h 6 V H Q 4 c X E 3 Y 3 N T V W 4 3 d D h U T 3 l z c m 5 t Z j k 4 d 2 E 3 Z E 9 m e j N 1 Y i t 4 Z W R 0 T 2 5 2 e j M 1 d 1 F D U W E 3 L z A 1 a 2 x 0 a k R N e k 1 6 a m h 4 b E w y Y m t 6 a S 9 T T W J I W m 1 a S k 9 4 S z d 6 c n d a d n Y 3 b i t l V H F l R G x F W j F T R W l J c F Y 3 Z E p Q c j M 3 Y 2 k 4 Q m F 0 W n V H Z 3 Q v Z n A w d 0 9 2 M X N 5 T T l p e E Z E Z T F i c j h 4 U V J F U k d S b z Q 5 Q 0 1 C R T U 1 b 1 Z D R m o v T V d N c k h u O D h p U G F O M C t O V z Z S U X J u b n R X S F l h Z j F K R G E y Z X M 0 R m N M W n N R L 0 U 3 c i t F W l h 2 W V d N T l V t S m c 1 S D Y v W W x t d X l z e k N N Z n o r R U l i e l B Z c k F W N E t 2 Z E o y Z U N L S l F U b S 9 J a F J x d z Z l Y z h h Q 1 l S Q X o 5 Z 3 F L b n Z z b n Z 1 O G 0 0 T 3 p V S G F O M j N j T W F N N 0 I 0 U H N G Z j V t S F V y W T k 3 N k 5 t N C t n e k V x T m V R M E 1 i Z k t Y c n h D Y X h 0 b X p E c T F D U H V i M 2 V C Y V l a R H N J S j h I R U R z W m R k U i t N S m p G T D M r S E h G L y t V Z U p 1 Z T N j Y k t 5 T W R L e k 1 E S 3 p k R 1 Z p N 2 Q y T H Q y b 2 1 k d l F k T U U w Z k x O Z 1 R Y c m d M Q W J O Q T Q v T H N 4 R F l 5 a 1 d w a U 5 t b U F r M W d M V E R H L 2 5 H Q W h F e G 5 W M j Z V R 0 1 h V U l a W j Z G R k 9 K e m h y d 0 1 Z a n I w Q n J j d F Y 2 W D h P R l J Y O G V S N n g x O T l j S T N N Q k 5 F N n B 3 K 0 p s N j J 0 c 1 B o R V J r Y X I y M 2 t j L 3 N 2 e T N 6 W X c 0 b 3 l k a l J 3 K 3 N 0 b m t L a T N 5 T W 4 x Q i t D T F p Q Y X R w d X h r L 1 l Y V z Z m V X d l R 2 Q w T j Q 5 d V d 2 S 0 N 3 c z V 1 e V J 2 V 2 5 h c E h M b m d W V k V U a z R C M z B 4 Z X h G Z V Q 1 d V A z Q j N u c 2 d T d H A z U 3 F G M X E x U 0 N Q a E R Q U G Z L U k g 1 Z S 9 E c 1 h q a D d J O E t F O V N V a U l 4 Y k p 0 M 2 4 1 L 0 V D c U x 1 Q U F B S U F C S l J F R l V h b V N N K 3 Z X U z Z k R 3 R G Y z J h M U t O S j Q 3 b z B h M U t m W m s z c j B i Q k J y U k t y M E s 2 K y 9 B d 1 d M b H J M R T g 5 K 3 h v T j N Y Y 3 F 1 M 1 R u W X R r M 0 h E c z J y L 1 h t S 2 l J a U l 5 T k Z G S V p p S U h M T k N J W X Z K M H h m e j h l Y y 9 s V H J 2 e S s x M m N m c W d y c H g 3 V m w 4 N n R x d i s 3 Z G J N T 2 5 V e D N H N U M 2 V 2 s 0 V X N v N T E r c G 8 1 L 1 l R O D Z m R F A z d m h m M W 1 w V y 9 H T 2 Z 5 c 2 N m R j E 2 T G N U R U F t Q 2 1 O T V U x N k F 3 Q 3 M 2 Y 1 J X U G d U N 3 J N d U t I d U F V Q 2 o 4 M 1 N p N U R Z N W 4 x R V c 0 Q n c 3 R m J I b 1 M r T H d F b G l 3 Z z h O N S 9 z Z E p U d 2 V Y R 2 Z j W T V r Y T B I O T Y z a T J o Y 2 9 H Z l V h R V B 2 S H Y x T D g 5 b 3 N V U H Z z d 0 1 S Z G N q c k 5 u W H p B T S 9 O T W 1 F V m k 0 O T g y b G 1 G Z 2 N U V n Z n Y k 5 l W n d N S 2 Z j T F R w Q U x I b G h G a m x j V G h 4 Z G o z N n Q w V U t w V z N E a U l 2 S F R L N 2 N X U 0 N I b z B I O V d x U 2 x W U 0 t 3 R l J F U m l h S 0 N R a T h U d n A 3 U G d M N G R 1 Z X U y a T Z w M X J n Y j F h L 0 g x K 0 t y Y i 9 0 c n B k R k J j N 0 N j L 3 I 0 a T Z k U l A 1 O D F V S F g 3 R m V G Z W J P W D h V W F g 4 O W o x W n B 0 V 0 p a R m 4 x U G E 4 Z G R y e n V h a z V n M G l m Y z R h Y 1 F y T m 0 5 W G 5 1 V m U r N X V Y W H Y r V 1 Z O N z d q M U l H Z G V l a n V 5 M 2 p v N 3 N 0 S V N h b E R z e W I x U 3 F 3 U 0 s w K 3 J G a W 4 4 N 2 Z w U n Z Q a m Z i N 2 p y d 1 h j a T d U M j d 0 Y X J 5 N X l j a U l p S W l S e m V G W U N K e V R G c T J Z a F B Q d m p L Q j l K M G x 3 N j h Z a j V 2 e n p 1 N 0 x K U m V j U m 5 K U 1 h J M 1 c 1 T 2 p R b W R D c T V k V V d n Z 1 Y v L 1 l X Q 2 x j d j J O K 3 h k Y 1 Z S d z c 0 M G x P K z Q 5 Y j h I L 3 c 5 Z j R m L 3 k y V 2 1 v N W t K V z l K L 3 l E S y 9 5 b W h K V 2 V T d E c 0 L z R E Z m o y Z j B K Y V Z X c W 5 s R 2 p z R n N r S U t y N z Z r S E h U T z R l a m t B W m 5 L d C 8 1 b k 1 J c l J q T y 8 0 Z n Z 5 V z R i a F g 0 L 1 J B V G k y d k l T T n l u a m N C S V R O N C 9 4 d E t G N F R I c U 4 0 e T B P Z H A x S X U 3 R 0 9 5 b C s 1 M l c 4 S D c r S k 1 m V W J Z c 1 p j a H F 2 M 1 F N e G 1 M W E c w Y U k z W k l B V U 1 B O T l Y S D R l Z l Z y K 1 M 1 M U 1 j a W g w T W 4 w V k d C Y z Z a Q z h 5 Y m d a M V g r a X k 1 N E t a d 2 d C Z F l P S n Z R M n B X b H J w d j F H d U R z W F h X Z k 9 B K 3 R X b 0 d q U S t j c U c 2 O G k 2 d F Z K S W h B T X N X d D N M Z z N x S n g v N k J o R V J r Y V B J a E l s e k t T e n l N b m J N b 2 M 4 M H J T e l R O R W h J a U s z e W N m L z l 4 T F d r c G 1 X V z J L c X d P d F N 0 a z h U V z d i c z V h O F R K a k J 4 M k 1 w M F B z a H F y Y z h l V E d Q Z k N U Y 3 l Z d l p 6 d n B 2 e k M y Y 0 4 3 Q X p C N F V K Y 3 k r e C 9 L N k h Q N l V T c z V u b m M r L 0 p G Z H U z T z R j U F J B b W p h c H V h M m Z S V V J F U k 9 U b 2 9 C Q k 1 S S T R w b V Z s N X Z Q e j Z K T 1 l z V 0 Z X a T N l T n h j Z D Z a Z m J u M H d p R T F I b j d 0 N C t 6 W U J k K z N Y K 0 l l V m o x Y k l w b 0 5 H K 1 B z Z n N v U j M r K 2 Z N c k h 5 U l F R R E Z Q M 2 5 u e E F i a S t I e V l Q d U t z Y l p 2 d 1 V p d W p a R 1 l C R U J v K 3 h Z b 0 x z U j E 2 a k J j c H c 0 c l B Z Y k h n N n Z m N E F Q R 0 R G T H d 5 R D h 3 U E R F W W 5 o a n N V Q k E 3 Y 3 h j Q X p v N 2 Q 5 d m N y S 3 F U d 3 l Y d k F I e j Z i e T l H c U h h N 2 V B M 0 I y N z B Q d 3 R 5 W D R 2 a D Z Q R V J N S H B r a 2 9 k U 3 Z X d G s y W X p W d G h O b X R a W W 5 x e m V T d m l i b j h F L z l S d k N L N z l E Y k 5 w Y z R 5 R U p N d 0 R 6 d D Z 5 T X R J S n p K d U I y Y W p 4 U V Z k e U 9 i d W R n b G s z d k h X U T J h U V p 6 d G J 0 O G Y v N E x h R U 5 h d 0 V 3 e X R z Q 2 N h L 0 E w b 1 h o V l d 4 b G N i c 0 o v c m F r e k V 1 T z F o M n F O Q V F M c n Z 3 V n o 1 a U x x M n k 4 a X F o Y k p 4 R 0 F 0 Q j J a Q 3 N G R V J P U 1 l N K 0 h y K 1 R T c 1 g 0 c 2 V Y V n N l d X Z O U n l 1 M T I w Y X B s U 3 J X T V B l Y m M v b 3 c 1 d H o 4 Q U h U c z B Z O E t I O T J L Y W g v N k F r T U 5 o T X Z 6 M G 5 n d y 9 2 V 3 J P N 2 p w d F V G Z E 9 H O V M x U 3 N Z U 0 V S R V J r V 0 9 U U W p B U k 9 T Y U V R a G F m Z n o y W E Q 4 Y l B 3 T 3 Z 6 U j l y Z G J o Z m 5 u d G 1 I U 3 k 4 O G p k c k p D V k d z R U J 4 T m 0 y U G 5 a R 1 B s N V d J b V Z m M m I r b V p L R T l 6 R F J o M 3 g v V l V T Z 2 p s Z E d B b U p X R G x a M k p Z R m h v R 2 p k W H M 4 W j Q r T m R I S D F H V l R p K z Z I S G R H S W 0 x Y 0 x L M k J G Z X h H W V l H S F h x N F I 1 M E J v N U 8 z Z m Y z a T R z b j V 2 e E x z U U 1 C b k o x N 1 l C e T R k W i 9 i U T N E R k V y Q X N B S X l r V 2 p o U E d Z Q m 4 x S V Z s c n N n e U V o T H h Y S E E 1 S G l z R X B x U F V k Y k 5 o Q 3 M 0 d V B Y R 2 Z m a W F Z W n F u c k F E R 1 h Y Q l A 1 M m R H e U x R R E Z i e j Z Q N F h U a D d O a 0 h z L 0 d o d C t H T X U v b m V R L 2 F w Y m x a T 0 5 u W k J Q b z d H V F d 0 M D N 0 c T F 3 L z k v M 1 p W W m V p V 2 N p S W p J M F d 6 d X d 0 V V V G b m 0 1 N n Z J e m 9 s M 0 t N Y U 1 p Q V p p S W l J a U l T S F V 3 N 0 9 K Q 0 8 5 c E Z p S W l V W i t 2 M j N U e j Z 6 T W R z M 3 B a U m 9 u M U F u N D d j Y 3 N O b z Z 0 V k p p b E p s c G Z s b S 9 v Q l J 0 d 0 h 1 U G x W O E 9 I b 3 d F R D R m e T F F N n N E b H U y S G I 0 e X p B c X R K V m d 1 Z U 5 V N X Y 1 O U x P d W d B Z G p 4 S l B E e l h L e X N Q W G h P S D E 3 a m M 0 K z k 0 Z 2 t 1 U H Y 5 V S 9 q R D I 0 R n R q a W 9 p S U h H M W V H V G V K T H l j d D R P d F B I e V F o U G l i Y T V Z a U l p S W l J U 0 R t M E V r e E V q b H E y Y m Z Q N T E v T j Q r O E 1 m Q 0 F S Q 2 t m Y j Y 5 W k s 1 L 1 c 4 W D B M d F g y e W h X V n p i M 2 9 L R V V Q b j V m M V l k Z 1 R s Z l Z q b m M w c W 1 6 N G R l Q T R W Z U V F Q 0 1 B Q W Z C T S t K d j Z o c D Z N e W Q w S j h E T m 5 a Q l Z H W l c w U k U 1 R W h 0 M k p 4 T 3 R 5 N H R G S U N K a U l p S W l C d 0 R G S U t K e U Z F c G M w O G V q e j g 3 b m h X c n R r V G F U T l B r b 3 R F R H V m c X l Z Y m p k U j J j b 1 p M a G N 1 Q W V m Z 1 c v S 0 4 z a k 9 Q Q y 9 h N V l p V X k v Z j l S T n h E U j J K R W F Z V m h R b n d N T 2 J u N V V a b G J S R V R r U 0 s x W X V Z V X J M e D B h N 1 R K R V J F U k V S S 1 F D V G 9 5 U H V Z d k l N V 1 h x a k d W Y z g 3 Z m 5 T Z 1 J n S G R v M j V l M l h i d V g 2 c T g 4 N m F n T 3 d m Z H h E U n h L W U 5 S V T d F S W g y S 1 N J S F p m d T h C T 2 J P d 0 Q y a z V y Z E I z Q 2 N o S V p h O G d 1 S 2 9 6 U z h p S W 5 L N G R t W m t B K 0 Y v a D R t S W l J a U l 5 T k Z Q S z h G R T V L Z 1 J D S V I 0 O X V V S l R K d j F h N l R O T k U y d X V X S U V s M X h 3 S 2 t a V m J Y T l h B O X d q U i t I L 2 R n S 2 U 4 e S t K Z G l r a V p m S j k r e V d l a 2 V k R 3 R Z Y T R P S S s y U X h R U m t X U E t 6 b D A 1 Q U x S d T F U a k t s W W l J a U l p S V N F V m 9 K W m l J S E J W e T h n c T U r Y T c v b G d q Q T Z 0 Z E w 1 c F Y v M z h D b F l 3 Y 2 Z V d 0 V Z Z 0 x 2 L 1 l F T H B h V m d G M n V w T m p q N T J Y a T c y c m d 4 Y 2 Z h d j Q 3 T H J E R k 9 O e F V W a m t q V 2 9 O S W l J a W g 2 T 2 d N T H l D V 2 V l Q m l Z a U l p S W d j R 3 h T Q 2 l V a l V y Z H V Z e H A v L y 9 p T H J O K z Z J d F B V O X V U M X Z 2 W F F M N 1 Z v M 2 l X S m x s U k 1 6 K 2 l L S 1 g z d z Y y b V d J b E Z M M D B s U E V u S D l S d E 1 2 Q T Q z R l R W T 1 N M Z G h r a U l p S V Z 0 b k h 2 N j l V M n J W S 2 l Y S W 1 J a U l p S W l G U 0 V R a k F S a W F w c E 0 1 Z H g 4 N T J 2 a 1 p V Z F h q R m x H Q W J Y W F R t U 0 p 4 N j h p d m k 0 W S 9 z V H R t Y m R l b m p P U E p m a W Q x N k 5 k a W t p R W N W d n Z r e k 1 x Q X N 3 Y X R X S m R p b k V l b H d V R l N z R U V 4 R V J F U k V S R V J H U j Z x R X p 3 V V F r Y X Q 3 N l l D b 2 Z m e k V y O G p n b X h z V 0 R k M T V H M z V Q Y l I 3 R 3 F x d V h z M U J W c j E w N T h r N y 9 H Y z l i b 2 F K Y 2 p K e m o v Z D E v a G F O N E N S L 3 Z P M F M 0 R m d K Z 1 l O M T V 2 S U 5 w b G l J a U l p S W l J a U l q S W N V b 3 J 3 V V N r e G x t V 3 p S U C 8 r Y l J F Q U 5 h d 1 F X M y s r K 3 h O e D F V Q X R v O T d 5 S E N z b l R z S U x G N F E 3 V k x r Q k J i N G V S N 1 d u b D I 0 Q n c r T m R p a 1 J i c m N M d j E 4 a G 1 J a U l p S W l J a U l p S V Z B K 0 Z Z Q 0 p T b y 9 6 K 0 F Q Y z k r a D d U Z j F v Z W F l d l d 1 U V h q b n J 1 S j V r M 3 J S N 0 d 5 N m h W N z Z W V 0 V 0 b T R t O E l 1 Q 0 1 L b D V n W i 9 u W W U z W V R z e k Z m N H g y S 1 N V N F h l R 1 h J Y 0 Z n S 0 1 x V m l J a U l p S W l J a U l q S T h V Z 2 h t S W p V b U 1 J a U w 3 Z m M v V H F M b H E 2 T H R K M T d a a C t l Z m V 3 N k V o T m l v M W h a e l l n N V p 3 e k J W Y 3 Z 4 V G Z r N j J x W E l D Y 1 Q z M 1 Z l R W Z s K 0 o 1 N n p 6 b 2 w x S 0 t T N U h l R m R t d n o 4 W T V V c E V S R V J F U k V S R V J P U j R w Q k J N U k d y R T d z e G N i c n p q V m R a d F R J d T A z W G p 0 T 2 R 4 N n d 4 a E 0 4 O F Q 1 c X l q M m t p c 3 h n T 0 s z W D Q x M k t Y S U N L S D d y W l F 5 W D g 2 a G J B Y m F Q M C t r Q U l C Q l F D Q 1 l p S W l J a U l p S W l J b F h 2 e E h u b l d V U 2 l a b m R t T G p m Z C t W O V M w e k l q Y m J m O G R U U m p 6 e H N Z e G F x a X h 6 M W t P S z Z l c D F E N H h I M V k r W G 5 S T G t l T 1 E x W m V M b 1 d Q M 1 l 2 c j V I N j R C N T h S N 1 h J T 2 F u O E l w d T B R U l V S R V J F U k V S R V N r N m p t a l h Z Q 0 l I T i t 5 c 3 Z P N T V a N 1 h 5 Z H l 6 U C t 5 N T V 4 O F h N K 3 k w S G x H c 0 t 2 c W N I Y n R n T m t 6 Q i s 4 R W J P Q m 8 x e G o x c U x J Y m J I Z T J 5 N U J o b i s 3 e j R 2 d j B T Y T N j R 3 N k Z m R p R m 1 y V H J S T E t w Z k x 0 W G M 3 U k s w R U V 4 R V J F U k V S R V J H U m F x Q 1 Z Z Q 0 p T Y m N J Q j J E Z 3 l k b V V E W U p v b U Q 5 N T U y U W t m Z 0 8 x a j F x b E w z R F U z W U 5 T c F M r R k R 0 K 0 9 i O G s y M F M 1 S m p t R y 9 5 U k F v Z n V S T k h 2 Z n J F W G Y y W G 9 6 N E F B M 0 E 0 R E V E Y k l Z c U l p S W l J a U l p S V N Q V l F D Q 1 l p M V N J b n I 1 Q m I 3 a G 5 I a n Z R c 0 F G d 3 V C N D g v Y 0 N X b k R l d 1 M 1 Y 3 F P U H U 1 K 2 c w a D Q 2 R 2 t N Y k F y d S t o d U J u K 2 R o N V d a S H V 5 d z V C b G c 1 M m Z o L 2 5 r U E J u V G R p b U N Z S k R 6 N k Z x K y t 4 c z g y b 2 F Z U m Z o b G l X R m V W S 1 J F U k V L c V o 3 d D l Z Q S 9 Q c m I 1 a W h Y S W l J a U l p S W l G Y U h 0 R U V X a 3 l 1 W G t G W E x y Q V F H W W F a b z h m d j l W b k 5 5 a l R a U X J P N 3 E 1 a H d 6 S E 5 l a D A v S E 5 u N G 4 v a E t Z e k V K S n h k Z X V E b z F B M U h r M m J S T G s r T 0 V x R z B i W V J X c l N D N D h s Z n N n Z 0 t j Z m Z v V C 8 5 R F R H Q T V I d E V z N 2 J L W m p Y d 2 h t U j d r U 0 V S R V J F U k V S R V J F N U h p a 0 V F N U V x N W Z Y N n V m M 2 V O O W l l b W d t Q V l S Z z h k U G R s Q 3 N B c X l I Q T Y 4 U X d a a m 1 m S W N F S n A y d 2 1 1 W F l W d i 9 M d l l 4 V V c 0 K 2 d 3 R X c 4 Q k l T c 1 p J V E E 1 L 1 Q w c k d U R X F P Z H R s U 3 h h e T h Y T 3 g 5 W C 9 s N 3 Y 5 c z J 3 W i 9 u W X N R b j R H a m Z D Y y t Z a T N F M G J o c n R V a X Z G W V l h M 1 E x U U l K a U l p S W l J a U l p S W k x V U V o b U l o V U d j d X l 1 T y t 4 O T l t e W Z W Z W s 3 Y T V i T G 1 S U T M w N V J y T 3 J Z N V d q U 0 x M d 0 M 3 S X d 6 c 1 h L e U N X M W F q N V c x Q j J 2 e m J 1 e j h 2 T W l Y V 2 I 4 a G 9 V M 3 J v M T J 1 V k J G S H E 3 W l l 1 e k 1 3 R X B Q M m Z 5 V W t Z d F N 0 U i t 6 M U 4 y T W 0 x N D U y a V Z Y R 0 1 Q Y U Z Z T m 9 P V V V S R W p n M D l 1 c l l F W V B t S 2 p a R 2 Z S V V J F U k V U a z Z L V V F U R V N x e k 5 Q U G Y 4 R 3 Z 2 M j J L U E w 3 N S t 2 T V l m b n J Q S 0 Z a M C 9 E Q n I x Y 2 J z M V N m Y V p Z a U l p S W l J a U l p S W l J Z 2 N N O H h v R n l B a X g 0 Z j N 4 O C 9 n e D U 5 K 2 p U e i s 0 e C t H T X V h Y 2 Z s R 3 N T R V J F U k V S R V J F U k V S R V J P W k F y Q l J L V F N w c z M 2 b G Z j K y t U S H l l T 1 F a d m J q N n N t R l J y R W h F U k V S R X B I c T B h d E d J R F p 2 U 2 8 x M k d p S W l J a U l o V W d F S X d F Y W 1 V W l N z M j h j d 0 x u M G N l Z C t 2 Y 2 d q d H V 1 a U N L R l l u S X N j S j B o R i t H M k V h V U N 4 R V J F V G t N Q 1 F r e E Z C U V d S N 3 N N R V J F U k V S R 3 B B S V Z n S W 5 M R T B u Z G 1 j Z i 9 q N z J G W k 5 n Q k 5 V d X J 3 M l A x W F l a c j Z x M F Z F S 3 M 0 T z J k R X V R V V J F U k V S R V J F U k V q a 0 4 2 c D F w R W p r a H h z W i s 3 L y 9 r d V h t O E F n S V Q 0 R 0 o 3 N T U 3 W E V 4 M 2 1 p W E p t S U h E U D J a b C t H V m 9 L S m l N Z 3 h w R T N M R k Z h c z N C T H R N a 1 J F U k V S R X B B S V V n b 2 5 J W W J O d G 0 z O C s 4 e k d w Y V p r Q X V G d 0 9 u b m p 3 Y W h v M X F C M 2 x 5 a 1 R r V 0 d M Y l N z R k V S T 1 R Z a z V B U U c r M F N S R V J F U k V T a 2 d o U 0 N p Y 2 h o Z T M v O G R C W X R Y U m Q 1 Z k 8 4 L 0 x x R n p o K 1 p S c k V o R W p r W D d R a k J G W U N J a U l p S W l J a U l p V W g w V W d v b k l Z V m 0 w Z E I z d m o 1 O F J l Z n l I O D A 5 b D h J R E 9 V Y X h J U k k 1 V i s w N E N N N 1 F T V E V T a U x H T j N E c X Z Y Y k N N d n I 3 Q k M v Y j F l U D d t N W h m d F h 0 Q j Z H U U N E R W 9 p W H J 5 T m l k Y z l q M 0 h x N n N y S H l L a T M y b D J v d U t m T 3 p N e U M 3 e k h x L 1 h 6 O D Z N Y k N 6 T E t 0 R z J l M 2 R 1 c G V 0 N T c 2 T W Z t V E J 4 Y n V U e D F t M F p s U j R 6 R 3 J w M 2 F 3 M 0 F y N z l 0 a m x v T j Z 6 Z n N Z T T N h N 2 V Y M n l j M H R a T U d p d F J V Y W I 4 W l B 5 N 2 4 v M F E 4 b 0 t p c j k 1 N l U 4 Q l F Y R i 9 Q b m 1 G N W s 1 W j B X S m R 2 M F p F e E V S R V p H a m h V S X d F Y W 1 3 N 2 F t W l B Q T D B S N U h I M 1 R x M z R M b 3 J 6 N H h p U l N K e U x M T 3 R 2 U 3 Z C V E l W Z 0 l o S T l Q b C t B M i s 1 O G 5 a d i 8 3 e l Y r b U x H M F F 2 Z T g v c z R V T H J q O G N R b 0 x 2 W W M 5 W D M 1 K 0 V m Y z g 5 Q z R M R n E 0 c H Q 5 K 2 V Q Z m t z V 3 J L d V F s O V p X Z m x s a m 5 I U m x V L 3 k y W m R 6 U 3 J W U G 5 i N l V 5 N i 8 5 R j Z H U V Z l c m E v R V Z y d V B 6 Y W Y 1 R 1 R z e j h R b k R K d E N a Z j g 2 Z W t 5 K 3 g r T z c 2 Y i t 3 c F R w N G Q v e H h F a 0 x 1 T z Z t b C 9 o O F l 1 b j Z w S H l X W m Z I W X Y 4 Y n p m d y s 4 e m N y V l d 3 L 2 E 3 L 2 4 v Z n M z O S 8 z e W Y 3 M y 8 0 N V p C a n p s d T R o c l c v Y n l k O V p 4 W n Z 2 e i 8 x b 0 Y v L 0 c 2 c U Z R a G F i T n U 4 a 0 4 2 Z G t n S 3 c v W X l J a U l p S n l 0 S E J H d X d B U k 9 U Y j Q v U U h 1 Z S t 4 Z H Z O N E F B T F d T N G 5 u a z N q O W k 2 c z F y R V R s Q z F 0 N F Z G S 1 p X Z 2 9 s S U Z I M 3 l 4 V T l r N 0 0 0 a E 1 U R 0 8 x O T Z j V E t 6 S H c 2 a X o r c F R v V T F 6 c 3 c r b D A 0 b k k 1 e W h 4 a i 9 j W W Q 1 T 1 d Y W G t Y V z Z x U k c r U H h C M H R J e k k y M E Y r Z U h n Y k h 0 Y U p r d C t Y V i t p Z j g 5 d X J U S E 4 4 T 2 N V b D Y 3 W X d G U F B m b D Z o N T N E Z m 5 Y K 2 d Z N 3 R t W E h m V G k 5 e D E 2 N F V N S H R T b F F 2 Z n R r N X F X U 1 d a V 0 h n Q m J 0 K z B D W U 5 X Y X J T U W 1 4 W V d 2 c C s 4 Q l l Q b H Z t e k F k N G Z x U 0 V t T n A x U 0 x s c 0 9 a e E 9 a M k V R d U c v K z B j T z Y 4 V 2 N C Y X Q 1 N 2 M z S m J F L 0 4 1 T l l i U j B l Z X U 1 V F B O R T M r Z W Q v b C 9 Q M 0 8 x N 2 4 3 b 1 h m N T k y U F g w S 0 Y 5 c 3 h K O X B z M V l 5 d X k 1 S 3 h u V X Z 4 T m 5 E a i 9 s a 0 d N d S 8 y M F R u V H V k e E t h d E 8 v b m 9 z M W t I N 1 R m N m 5 I N z A 3 O V B o c 0 d 2 V 2 5 6 R V J F U k V S a V J h R l l D S l N J U y s 5 O F M x c D Z W a 0 F t S 2 J C b y 9 m L 2 t T U W R D a T R p b G J I d l R E Q m x Z Q 0 l T S m V z M z d P Q 1 R 6 M y t p Y l p 2 R 1 B Q M 0 l u N 2 o 3 N F h k N T d w V 0 p H S W J C T 1 d m M k J z S U I y S 2 l M S H V H U 3 N Z U D U 4 N S 9 L W G d F L z d 1 M 0 p M R n U r c 1 Z U N 2 Z Y Z i t n V j I 3 Y y 9 u Z 2 s v M W J T Z S 9 i U X Z I Y k t Z d V k 4 d U 1 T Q U l M Q k V N R m d p R z g v Z j R q W V d B O E F R d 1 o x c F U r d m R 1 V G t G b k R O a l M 5 d z N k V m 5 j d m J 3 a 3 d I N G N l W X l Y b j N 6 Z T k 1 N C t X Y n E x a z R p T G k 2 R 1 h i d H o 4 S H I 5 Q k s z U V l m O G V K b j Y z a 0 s r L 1 h i Q z N 2 b k R i U D U v K z V J Q 2 F 3 O S 9 2 Z X Z D Z F N G d m Y z a D E 0 N 0 l F L 0 h 0 W T h M c G N 6 c 3 R J b k 5 0 Y k R V N D l j e F N O U G Z V S n E y a D Z D d 1 J C d X R 3 S 0 s 4 d V R s R m J K M m Z W c m s 4 W m h 6 K 3 Z I a H B 6 T 1 p O V 2 N s Z V F Y R m t Y W n Z z W i 9 u W C 8 y R 3 B L U T R o Z z N w d 2 V K b D R i Q T F O c 1 p O M T g 0 d F N v M j d l c z A y c 2 5 N S 0 9 M b D d h d 2 I x N j h U N 3 I 5 L 0 9 1 b z F w U F B i M G V Q N X g w L 2 4 w N k 5 Z c T B q Y 2 h Q b 2 F j b k F K Y 0 x n Z n g 4 U l g v Y n d I O U d S T V J F U k d S Y U Z F S U p p S 0 h O S G Z o S 3 I 2 Z n V u O G J s Y j l l Z l J h Z D J q Z V B Z a 1 V p Y 2 p 5 d z l t M k h x Q l J N U k t L Z 3 F N a k h v O D k 4 Z 2 1 t Y T N I M 2 J S U 1 F u e C 9 P d l I 2 L 2 g v e D U 0 b S 8 r O C 9 C V 0 d B V 2 V Q N 0 Y y a H N l N j c 0 M k o 4 L 2 l B U V B 0 d m 8 z b 2 Z m d 3 g 4 T T B x M V R T K 3 J W U y t L U 3 N Z T W p m Y k 9 5 O H J u b 3 l p Z T U 0 Z H F 6 R 1 h O d W Z 5 Q z h i Z H R M N H l h V k d O U G x j c E t j N 0 N R W T N Q d U d m b 3 l M N U 9 U N D h N O T d n N 0 x F K 0 x o S V c y W G N k U D B v Y n J w K 0 Z B Q X p a a S 9 u O F d j K z V k T j M 3 N l p P b m N R U z l V M z U 2 b E V j a n Y w a H d w c T E y N W 0 3 W U Z X R j U 4 b k x M e U l V c 2 5 q a m 5 T b V J 0 c V l w O V F n R W c 3 e j M w W F N h T k t u S D J T T U 9 2 V 3 J w U k x W K z B 3 N 3 V l Z W p k V X U y Z l Q 1 e F Q 1 c F o v W H E r Z m g 1 L z h P U E s 0 Y V p Q N n Z E Z n V 0 b E w 5 W n M x Z E N V R G Z Q a D J J a m Z Y U U p O Y k R 3 a 1 h o N 1 R y N z k r a 1 E r W E 9 3 e j R W W F B F S H Z r O X R 5 M T I w W F Z i a D I v U m t U R V J F U m t X a F J D Q 1 l p N W R x Z G 1 j d F R 6 K y 9 m a W 1 k U X Y w N k 1 I V D B v a W h X S n l Q R m k z M m 9 J Y m F z c U l q V X R H Q X p 4 O E p N Z m t i W m p 6 L y t 6 Z D k 5 a F R a M 3 R I O E M v U 1 F o N 3 l 4 U n d N T V F 0 N 2 9 H e n p y c X F W c T F h U j d X L 2 F z Z m I 5 W G J a c G Q z Y T l y V z I 5 Y l Z 2 N 1 h E d n Z S V V Y 5 M F J C R k J W R W h v T E l s T D J U b l B 6 K 0 N C e E p 3 M V F n W U w 2 Z j Y r c l Z u S E 9 l O D V 3 N 0 d E R T V k K z c 3 d 1 h 0 d m p r Z U w 1 c z R B Q U V 0 T E 0 v e j Q 5 U n k 4 T y 8 5 U E x G b T J D e E t K Q k F Q N 2 R h a H l Q a n M 3 e l k x O F F W Q m o 0 W G Z y a 1 o 2 W m k 2 V 0 x Y a 0 Z 1 W G d F a T d 0 e l h H b H U 2 a m x q M D N T U 2 N 2 W E J M Z k F 3 Q U Z 5 N U h 3 R m d 1 a D E r S G x y R D h S O F g 5 a z M 1 a D R H W k V I S D V Z d X F N a 0 J r M 1 Y w S n p Y Z n d F Q W R Q W H p 3 b H V 2 a l F V Q U 5 I T n p 3 c V J 4 L 1 d C c W F p e W U 2 K z N W R k p Q R z l k T 0 p J U 3 J t Q V R i d k 9 G M 2 p X Q 2 8 2 c D N N b n I w Y V J v S E J 4 c 2 d V Q U p D Z G 5 B Q j F h M X Z 2 M T M z b j l P W F Q 2 e D N V R l F Z M l g z L 2 d G Z 3 d m N l l m b 0 x B M 1 h P V 2 J K c 0 Z 6 S 3 o 4 b l g y Q z R J Y X A 4 K 0 Z 3 Z G 5 K R H M 2 T 3 R 1 T C s 4 T n Y z N G V S b 2 8 1 T U F x d 3 h m W T B S R V J F V F V F R E V K U m t R V l V x a 0 V m T E Y 0 Q X d v S 2 l n R U F y a T U y K 1 B q Z m s v V W N G U k U 5 T F Z S c V R Y V U Q x K 2 N n b 3 Z x a 1 V n b F l 2 R 1 F i Z 3 E 5 R 1 l j e X p Q W F N x d l N 3 d H p m R D l W N 1 B 4 M W 9 j c n N I S G J L Z m o z Y W x 2 d H V m O W F j e G p u T D R i a m s v Y 2 5 v M D F y R C 9 5 O T l n a D I 3 a j J 2 T m F i M E N 3 Q k h B a 0 5 3 L 0 5 R M U F K c W t I Q U F z K 1 h V W E F H R G g v R 2 t J d n g w S E F N Z 3 Z l U j k y N m N w d F p H Y m 1 B d E N z U V F Z Q T I z Y W Z n N F c 1 S n B F d 2 V H Q 2 5 T b U 5 6 Y U d L T l V j T T E 3 U l I z N 0 5 I R T l P e X d y c E J L Q U R k W E I 2 e m J k R n d y Y 2 J E d j h D V 2 R P V X I z d l R 4 e k d D Y U 0 3 W V B S N W Z 6 O E t 2 U F Y 0 b z B J R G 8 z R 2 5 z M m Z s M 3 U 4 c 1 Z R R 0 o 2 V m t B Z 0 N j b m U z M G N u M E h C e H M w O D N E U z J s Z m F B d E R T d 2 x U b k d B Q k 5 3 c W 1 j S k 5 q R m 9 B a W t w b V h C M 2 M x U j N L Z F d x e E Y 2 S X d Z e X F S U k x s K z h X O S 9 0 N E 5 0 V l p M M D h y T H I 3 R 2 l J a U l p S 2 d C W W h L T W l D c T B h c 0 1 S O G R 2 T F J r W X l m U F h K R E p p Y U d G Z H h G a E Z S O V F n Q 2 s y Q k V W T D h L Q z R 1 e D h M c 0 5 1 Q k p 5 Q j c x N 3 R z R 2 J y N D R 0 Z D V 5 O X Z S V i s v R 1 l P Q k V F T n V W e F d y Y m t E Q W t P d 1 p j Y 1 p U S D l o R U F Z U D l B T 2 d 1 W k g v O H N 4 a F d 1 T X F h N G U 0 Z m Q z S E 1 E T X p R W F J N S W 8 2 Z k R n T U F G Q m R y a 2 1 E U k 1 Z b E l l S 0 J a b n p V d l g x T m x j L z d T T G N o a 2 1 2 a W V H V k I 1 R X N 6 W j B S Y V R K L 1 J I Z G 5 Z K y 9 s c H p C Q U F 3 Y V Z 4 Z n N m W G M 3 V H Y z b 1 Z B b 3 N X R C t 0 Q X J u V U F z Q 3 Z s a T B F V X F s c H Z X a l J D S 0 J U R m I 5 c E l L R n V T a 0 t D b 2 9 n a 1 V o W U J m d 0 V 6 b D Y 0 a W Z q N 0 t W c j d T a m 9 N S X l v b U V W d D M 2 b F p C S l N W b m x q d l g 3 c E o x d X N v S 2 o 0 a E h S a 1 l 1 b k o z c 0 V I Y n p I Z 0 F n N F V F Y X N u d m x W N W 9 F N D J 1 T W l J a U l p Q m 9 p S n N H S X F G d 2 g x N k t 4 c W N 3 M 0 5 W K 2 V N U X l l e l Y z M E d C R V J Q V z B F V G V F R G I x S V J V Y j J S U 0 N S N G t K a U 8 3 b D E 5 R U h 3 M U N t T m Y r S 3 J D c 1 N P R 2 R z V 2 I 4 O G F n b 0 t D b 3 l u b G p Z a F B 4 M D d K Z D h I Q j N S T W Y y T F J B Y 2 V n Y 0 E 0 T m 5 D Q m R u W i t X S z d R d 0 R J e T l Q T U Z 4 b W R n T 0 9 u c j R t U H k v T H l k Q l h Y Y m p w N j R p b 1 d M O W 1 H N z c r Y U x i W n R Q Q m h 3 R 1 V 1 V z d j T F N S Y S 9 B M G R F R 0 F K R H c 0 R 0 c x Z m d i b k x 0 N F N x N G J 1 U k N Y Q X k 3 T 3 B t T 2 l U U 2 l Y d z l Y Y X I 4 R n l o c E l M M 2 N W b G F t Z 0 1 B O H Z N T G R k b z l O a W J S T V p w S 1 B H O V B W N z F j U C 9 E a 0 5 h M T F z O H F L a U l 4 S G R H e W l 6 d j d p W W d X Y X V q c G 8 3 W X V L V G t S d 2 F K V E 9 s M U h P W G J 3 R m 1 V e U s z M z k r Q T l i V z V o Q U V O Y 1 p N L 2 h M M m R 0 V n J q Y 2 p Y R 0 J F U k V S R T F K R X l D R V p H T 3 Z Q d 2 l m U H V m e m V K M n g z W X R N S W 5 y Z 0 J G U k x S T X J 3 U 3 E 0 a 1 V k R V Z O d E 1 U T 1 J Z O U 1 V c 1 R k d T J p V i t n d G E 4 S G V u Z H Z y V E 5 1 M W Z x a m t F b X J W d 0 V H Q V B F S m F W Q X F W W W k v b j R v U F A x O G w 3 b D g 0 Z n h y U z B y T 3 h w Y 3 d Y a T R T U 2 R v a G 5 M N F F q K 0 d v V U F L Q 2 d V R k h o M 0 l l T 0 J N U F c x a E x O U E J 3 c k h B T U F 6 a z Y y V 1 B 2 S G U 3 Q z N z d 1 R 3 c U 8 z a V A 1 M D h H d 1 p q W X p t S 2 l 4 W D Q 3 T 3 Q x N k 9 M b m p V L 2 U x N 1 M 3 V m l o V W 1 E T D c r M m 8 4 N D B l d W h O e k J 6 Z k I 3 V l k 0 Y k 5 y Z 0 w 3 R X B p U z g v S W F k U U p p b k 1 Y Y j h I W j B S Y V d G c V o 2 d W Y 3 Q 2 o 2 Z W h k d y 9 0 M T Y x S 0 p X R F l j N T l o O U l n Z T R 0 c G J a W D I w W U p W T 0 5 k a k s 5 V W R n Y W 1 x T X Z y M 2 F p Z D B m R k F v V k F n S k Q w S 0 5 y S z F o Y m F 4 S k t E e E x U V U Z o W U R I Z l h K d F d L a j Y 4 e E l p S W l J b X B J b U F R a k l o M 0 w v d G l M e k 9 3 O E F J Q z V 1 V E U r K z J B c S s r Y 1 R V Y T B y V F l M S k p F e U N F V k g 5 Y 1 h k e l F I R 3 h K d W 5 r N i s y R z Z W T U d h U j B 2 S 2 x K Z z F m c W p N R E 9 U V j N 2 T 2 5 0 M T h z Z m F Q O T h U d G E y R X h X T E p z R j J 4 c 3 p O R y 9 i M 3 R N R 0 5 0 S F B G Y m F E b k h P O U N G a U 8 4 U 2 8 2 R V N F W E x z R H V W e j c 0 O W 5 P d m V k e E x T d 0 d z N l l O c n J K M X J K R 1 J E S T R P M W p B e T B z d 1 J k d k 1 1 Q U 1 D N F R D d n J w T 1 F N a E l S R 2 8 x Y 1 B Y N X k v R 0 k 0 U D M 1 b U l U N z V j Q X p k W G V 3 Q 0 F Y Q z d E d W o v Z X I v Q W F n b H J B d E R r L 2 F 1 M j d F a E t G Y m J 2 U F Z C b 2 J B T F J 2 M X h 3 T 1 R U U 1 Z S Q S 9 U Y z h w Z H Q 2 b 3 h D R G d X Z 2 1 0 a H N a Z z U 5 U m w 5 a C 9 K R V V s S 3 p j T 2 5 5 Y m N 5 Y y t n d 0 t D a D R s W V U r Z H U 0 N k 1 6 R n l N S G R r T G d x Q 0 d W Q 3 B C K 0 8 x N E F F Q X J u N G 9 y d U V y e E 5 V W k V S R V J F R F E y V F l F U 2 t K U 2 d r R W t k U F h C V z M z L y 9 Y U k R T c F p 1 c 1 R J c U t h V U p V c 1 l N S W t P e E h W M U w y N E Z J V G V p R V d I d H M z a D J h S j I y e l h u N V J V Q 0 F D e H F V T 1 V U Z l R j S l Y 0 S W p N Z X Z G S V F D Q X N 4 Z H V B U U R j b W p v Z 1 B D S W V P W G t G N H R q Y 1 h N M 2 p l L 2 R U R V J R Y 0 t l N X Y w Z H d G c V d s W m N I W F J K Q X N P Q m x 6 R z h q L z J v M 2 t 6 W j B 5 W j J M O W F j U 3 h l c 2 g y b n p v V k J K c E 9 L N 2 V n N n R t O G h I d C t 3 O V N T c 3 J j M 2 g x N z R s e m w 4 T V I 5 Z k 8 z b m p 4 a F l I a W N V R l E 0 M 1 p V Z 3 M 2 O H B k U 0 N i c X U 2 b D J j T n c 2 d 1 h I e V d F T n U 4 N G p m V 2 J U K 0 N I c j J l a m J l d G 0 0 b j R U R X p s d V J X a V N L U W t Q S H F K e k o 2 O X F Q Y W Z x V 3 J o b 0 k 2 T H V W Q n g 3 Y m N q T k s w U n V Y Z 0 h z Y k M y a F V L c X d k b V B n W T g z a j Z l b U t 2 c j N h U G 5 Z Y 1 h 5 N 2 F X R 0 U 3 e F A y S G d 4 Q V F H S 0 t 6 L z U v d E V C M G R y T k h L e H c y V E o v V E R t Z z N I Q V d p c X R G Y X Z E M F N M N X M 1 S V R z b k F C N S t 0 e E N m d l R j Y j V v Q W p J N V V a b z V l M W V a V 3 h Q O D J 1 T W l J a U l p Q m 9 u S n N H S V N K U 1 h Y N F R 2 b D I 0 V H R 3 Y 1 A 4 T U 1 B L y 9 a N m p J a U l u b V p x c 1 I y a W 5 n T W h v a 1 p q e T Q 0 e j J M e j l G T E p 6 O G d F Q X M 2 W U 5 y d l V r M k 4 y N F p B Q 0 F n N z E x d G M r N U Z Y R V A 2 e m F m d 0 p o b m U 4 T G U z Z 3 F 4 O T V K Z 2 I y O E Z o e W J X K 0 d I c G R 0 e U 1 p Q l B I b H J Z c F B C a H d H V W Y r a 2 F 4 N G F m c G d U Q n J Y R H d E Z z Y r T U 9 6 N V l 1 K 0 d i Q l R C Z 2 J h M W V s O W V q b W k w V m Z 2 b 1 Q 0 a E Z R S V V N U F o w U l l B T U d T U W 4 5 Z 0 9 6 c 3 h V a m 0 1 Z G Z O Q 3 V K R W 1 R a 3 B x R k k 0 R W h H R C s 2 R D J T e V I 3 O T R a M D h m Q 2 d C W X V m W U l W Q 2 9 C a T V a c 0 Z Z O F Z G a F p E S n B Q c V Z L a V Z K W m Z M e F B X Z U F F Q m V V b 2 x t Y k N 5 S G 1 a b U o x b G o z c H B w M m V u S D M w e X F j N z N I Z G l Z e E h j b X B X c m M 5 Y m 5 v e U 1 Y R 3 p h Z H V x e H o 1 O D U 5 W m t u U 2 9 J T j h P O E F E M 2 Z 0 O W I w R X R S c H J O a H l E a j d k Y n V T M C t q e H p Y Z n E x S k p C S j g r L 2 x N c l Q r a j A r Z k N r S m l V a m 0 4 V 3 p J U k 1 L a 1 Z V e k F P O D h 0 Y X Z L Q 3 B T b 0 Z z W E g 2 M C 8 1 L 0 k 4 N 2 E 4 e E l p S W l J b X F j b U F R a k l 0 R 3 l G W H Z F T m 9 p T 0 R q W j Q r O V h u O U J 3 U k V U M 0 5 o S k p L T U Z r V k x i N k l p U E x 5 Q z d I b 3 g 2 M j R j R G t D Z l h 1 M 1 J Z O X V 2 d W p X e F V k T S 9 q e U o r U H V w Q 0 R n V 0 R E c z d L e G d i e T d G e j c z b E l w U k s w O G Z X b z l o e j k v V H R n e G Q r S G N l T E 1 k W X d m M H h 2 Q m 9 W S G 8 y S z R s Q U 9 D S G I r W m 9 q U z F 0 a C 9 q Y X l 5 U E Z k b 2 p s O G Z K M H h Z c G Y z b 1 J V c W x z d D Y 5 R E V H b k l q R 1 N h O C t D M W V u R H d R Y z J Z T 0 F 3 R D A 2 Z F V H Z l h x M U t Y Z S t T M W R 1 U X h E V U d E K z J G e T V j a X R B N T N x M n J E e X d 0 V F R G N X d x T 3 F z d 2 t 2 Z m 9 2 e G 8 z d G p S a 2 5 y U D d W Y W p j M 2 J U N H Z Q c m F a c 2 J T M 1 J w S W t W S W l M a k g r d j h 5 b X h j O V Z H d H o x b W U 3 N W R 1 d z V I Q X E v a n d u W W t Z U H F S T H Z W e X p s T D J 0 R l F i M j Y 0 a U o 0 L z N o N D l W V T Y 1 a E t K V 0 R O a G 1 Q b H R 2 Z 0 V B S m x N a X N 5 c 1 B P M z U 3 T F c 3 U G Z U c j B 3 N n p w d z h W M X h 2 N y 9 l Y z N N S C 9 o R 2 1 S b H B X S l F 2 d z V W e H Z l M H Y 4 Y U l p S W l J c U h G a U V v e U l B S l M w U V R 3 W k t t N S 8 r d D R V V 0 p p Y l Z I S U d F Z E d U V V p W V 2 d q R U p S a 1 N W R U F R Q k h 5 O W N q Y W l Z U k h 6 M T J Y V D R Q M E V G V F h u a 2 N p T n M y b j V h M 0 R Z M U 5 j W W J j M G V M Y l F t c n c 5 b l J G c j I 2 K z J M e m p 0 T n d j c k J C Z W 5 v T y t 2 V n B p O F N r Z E 1 R b m F G Z W t W T l F P c 1 Z T T F p z N X d j c l F C Q U J 3 K 0 Z v e m x m K 3 l 2 O U 5 x Y m Q 1 e k d q c j N u S 3 p 5 K 2 U 5 T m 5 r T X V O M E x k W E c 5 e U x U N E d 6 a z U z T 2 1 C d T M 3 a 0 V D Q 2 R y N E 5 o U F h F a E 1 F Q V Z s W m V T Z 2 9 M Q k w z Q V V E N 3 R z M m h V S 2 9 R S F p N S U w w L 1 h T b U 5 q M n N q a k F B Q W d B R W x F U V Z R c l Q 1 d F d I c m g w S l J L R m h j V X d O V F d 1 K 2 9 R R z V x T j N K K 0 h h O V Z q c z J I T 3 U z c E 5 n T F Z 1 N D R Q T 1 B w a n p X d V Z N b k R h a H l q T E d 4 W E N 1 Q l p t M W x q c n o 4 Q X R q W l d h S y 9 m O V Z K T U w 3 R 2 l J a U l p S 2 d o W W h L T W l I V G F J Q T U 3 c G p N N n R H M n V 4 N G l J e U J B S W F p Y k J p S 2 h x Y X p j Z F I w c H F G c G I v O U J w Y U 5 x L 2 Q x b 2 N B N E 9 K c 2 g 5 M m J Q b 0 5 T c V l K Y X J h a 2 t r V W 9 s T 0 h q a 0 N w d 2 N i T k N w U T B 1 T W Z y W U g y c F J a Z T Z n O E 0 2 Y 0 9 4 b X Z 2 T H N j U H Y r e U F 0 Y l V G Z X Z k b 2 c 3 M k h M b U w x Z X U x M W 9 5 c H J o d 2 d B Y j h 3 Z G p a S E R 1 Z 0 V B Z k w z Z E 1 H d m F N e n B q Q U t D d 1 N J a z F H N D Z o W S 9 1 V z Z O S F Z w O E s 0 U 3 R l T 3 N y T 3 p 3 d X Y v T j d M Y 0 1 l L 0 8 v M E 9 z e n Y y b k x U d k 9 Z T X V P T X p y N 2 Z i e W I 0 d m V m L z F Y a G R T d l N 4 Y z h i W n k v Y 3 d 1 W G d T U F F y M D N i N 2 0 r O D N 3 O H J h S E c r L 0 5 y Y k d j O W E z N F V P N l l P M m 0 0 L 1 Y y d m Z N W H c 3 S H d 1 L 1 h W R 3 J 2 b n d F W H N P M 1 N w M G p I T 1 R u W l k v O W Y 3 V m M 2 M V l 0 V W h a R 1 R r W X U 3 c 1 o 3 W G F F W n F h R 3 V 1 M D Z B V D R H a U 1 p S W l L a W h v b E p N Q 0 x D N 3 l z U G l H M F F y U 3 p O O E s 5 W H h 1 Z z V J a U l 5 Q k l K S z g v L 3 l X b j B S R V F I Q W p W d H g y T E R s Q l A 1 Z S 9 n N m F l V G p X M l h X c 3 J N e D E 5 d T A 5 Z U J F R k J j V l l z K 0 x m Z V B l T m N W W E 8 w Y 3 J I R G M 4 T z Y 0 W k R S N j Z n b j c 4 U F R F e m t t R F N 1 b j d q R 1 Y 2 b n F 0 a 0 1 F T k M w U k s 2 c U V 5 Y 3 J L d z V v T n g 5 R F c x M E 9 y d l Z 4 b E t 2 c l N 3 W T c x b j B C Z E p q O V J X S 3 p B Z X g v L 0 J a b E 1 p d V N V V E R 3 M 3 F o Z W 0 v Y U 9 T e U 1 p b z h p O H c z Q W l Q U T J S V U F o S W V Q T V Q 5 a E R U Y 1 Q w a k R n d m x U N G Q r c k x m N j d Z a C 8 y S G d y U 1 N s Q k V S a W Z B d k p G M E l l a l U w U X Z Z Z E J 5 a F l i S H c 2 L 0 I 0 Y m Z 0 c X d 0 M n R D Y W E v b 0 5 2 a X N D e E J y Y 2 I 2 e l N m Z z I 4 b 2 R Q Y n U y c W 5 T c 3 B Z V n B s Z G N N Q 0 F 6 Q m d j T 1 g 0 Z U p z a H d s a n R W K 2 5 s U 1 h R K 0 J v a k l p S W l v b 2 F H U 1 R B a U E z Y z c 2 a j R P S H I w a W J y L 3 o y b k 9 3 T U s v N m d 6 R V I w W k 1 T U 3 R v a G x s W X B F Q k d W b F p X Z G o 0 W G Z y Y 2 Z v W j N 2 V 2 V n S 3 M 5 R W E 5 U X F F c z k z a G h Z V E h 1 M 2 t 2 R 2 9 Q N G R 5 e j J l a 3 B Z R l F Q d j M x O E 9 I T 1 F n S 3 Z n M l p U S W 9 6 N T I 3 Z z N 4 L y 9 o Y 2 5 q K z Z K S H Q x W U 5 2 d U x W M n R w Q 2 Z K e W V u b 0 1 m Z n R x T 2 x O U k 0 v R y 9 w R z R p T l M 4 S 2 k v M n l E U X F I R T N O a 2 p 0 T n J M c G F W b E k r Q j R D S k t T M H B H W W 5 J R 2 s 1 Q X d r c D J R Q 0 F Q N W F m V m d j W j J R a 2 c 2 d U x Q U 3 d 0 e m V E U X h C c T l l N 2 J C d V F 1 M 2 N E R W 9 B c j E 2 d E V a a F l U R W V K S 1 p q M k R P Z D Y r O U p O e U x O U E p 3 d z Y 4 V W h s W T V S c V F T c z M z d 0 N y W D N j c X h 4 Y m x U U G 5 i d U E v d i t 3 R U F I e n c 5 Z 1 R J N V J Y Z k 5 z a k p 6 U W V B U 3 N j Q W Z J M F J F U k V S a 2 Y 0 d 0 N V W m t 3 Q V J C d 0 k r L z d C Q z N l M 2 I x e G N D K z V k L 3 N J U 0 t x Y l N v V m s y Q k V W T E V O V z A 1 Q W 9 W R G k 1 U m x E Y T M z d T B o d m 1 K O D Z F d 2 R M U 1 R P c 0 x R Q X F G R X B l d T N J W k N v V U x 2 N 2 0 y U W 4 x K 0 U x U n V P S V N j M 0 h 3 V 0 Z D a n g 4 b U k x Y k V Y R n d k T E N C b V p t b X F p U W p J d 2 N m Z j d r Y X V i b U Z X U D d U N n d p N 2 V S Z X J O e H p E c D E r d G h a b V p D Y n c 5 W G V I d T V n Q k x j e k 9 Z b X N r e D V m b i t 5 T T d K e D R h d E o 2 R l d x e U d v Q k t o V U F o U k t K U l F L R m J w M W F Z V j d j V W 1 W U G 9 m Q 0 l r M E M 3 O W J 0 Z U d 6 Z G V i c l N z Y l k y V m h n M n V Q S 2 I v N W 1 a d W R o N 0 t B a T c 5 c D F I Y 2 J F U z M z d y t V N n h F V X h T c n N I V D V i b H k 2 Y 2 h z V G 4 v U E g w R 2 M 2 d z l M U 0 R J S m F q W l Z y a j R o e k 9 E c l l 3 S y t q S n p 6 Y 0 h P R F d 0 Q W s 4 M 0 J 6 a D R l N E F a e W R i c l V U Z 1 N 5 O E 9 4 c 1 d n Q 0 h 5 M 1 p D c 1 d m R F F W S 2 F t W l V L d l Z W Y m F j Y k N o S 0 s 2 b H k 4 d 3 I w S E V u d D I 3 S D d M S D V m Z V F p Q 2 9 N Y j B G d 2 J C c j Z P W D F 2 R z h 2 R U l z V 2 J Z T E Z 1 W W 1 r Q m 5 K R U J F W k R 3 Q n d j c l N 0 Y 2 0 2 K 3 h v a U l p S W h J S D V n R U l 6 S m d l d z V l U k d 4 Y 0 1 n R E E x R l N P R D k 1 K 1 h z O F J F W k V o V W F r M C 9 S Q W J l b 1 V F R W R X L 3 d z S m l I R H B 5 Q m M r U D g 0 Z W x w V m 1 k W E 9 Q O X R 5 Z m c x L y 9 0 e G Z i Z D U 4 V E t W Q U N R U 0 N S b 1 l t K 0 Y y V E 9 H b 2 4 v Z j l s Q 3 I x V G g 2 S W h U W k p h M m p w V k l w b W p k e n h s d X Z q a G J Q K 1 h M e E p z V E Z w M k R C U j l Q Z z Q 5 V V V Q b D V O T V h K W U 4 1 d z h F N G J R N j l H S W p F N 0 U r V X Z o e U 0 4 d m h G S X B p T 3 V D b G N m T X p B V G R 1 d m h n e m N h c T E 1 d 3 l O V F Z H K 0 8 x N G h O K 0 9 y M 1 N j W n d 1 W E N w T m d a O C 9 m e F B Z O T U z Q X p Q Q T Z D S U t C S H Q x W j R k Y z V J T k c v b U p J N T V k b G c z T l B O d 3 h O T G x l L 0 R m U C 9 a a i t a O E g w T S s v S F J i T 2 4 0 Y U Y 4 N m Z C M W R V Z U h t N E 9 X a F U 4 b G N m a m l q Z m 1 q c 2 F 2 L z l 1 T G p 4 Y X N F d m Q z N 3 V o W n J m T 3 A 3 b H d L a m 9 R Z 3 F E R 2 9 Y M G U 4 T k Y y M 2 9 z e k N 3 a F R Y Y n N R a U 1 6 T V h n T 1 k x M k x k U E 8 z V H Q 3 S 1 V 6 d G h S Z l k w U k V S R V N r V D B 5 Q 0 V S b W 9 y T 3 g 4 L 0 w z K z B i Y 3 F Y N T A 5 Q 2 5 Z M m x u c U 1 p S W d N a l V v b E 1 B R k d S T 1 U 2 Z G l J V U J Z W E Z H R H V 5 W j U x Z H c 2 K 0 R K M W I r O W s 2 V j R 5 U V N D W F p 0 L 0 x U U 0 1 W T W 5 E b 0 N a b V R F N n R u K z B Q c F N w c V R G R 0 R P M k t F V U 8 3 V m 5 r T n R W c G R z b D Z T S m p r b W x V c H h Z U H N Y V l o 1 W E c 1 c l l X K 0 5 l Z k N x Z U h k W V Z 3 N G Q w U m J z S 0 t t W G F 0 V 2 1 P R m I v O E M 4 Z F B Y O E 9 C d z V j e G N t a D N B R U Q v d n U z T E h W K 1 Y 1 M G I x Z 3 E y T k J W Y X R Q N G F V M U V 4 T W Z N N G Y 3 b T R P a i 8 w O D Z s T n V Y a U V B d 0 5 L a W J o S z A r d l I v T T R m R H h 0 b 0 M 4 L z g 5 Q 1 J K S i t X d D I 3 b G o v Q 1 F C Q U V O V F Z X d G V U c n p F a U l p S W k w a W V K d W l D d j R x O G h F d E Z U N j d 1 Z n R p T H d W Q 2 d B d 0 x P N U M v N z g 5 U z A 5 U j B S R W h 1 Y l B W W W V 4 W S s 5 N U h O N z F s Y j V E S W F J R 1 p z N X J T K 0 h x M m d U Z k x w a X A 3 M U F N U W 5 X V E d h U V J H a G F M O X o 3 K 0 U w c 1 d 2 U U s v R G k y c l B v S D R H a U 1 p S W l J a X Z l S F h y N G t N M E w y N E Z E R U J C Z 0 R 2 d l R s Q m o 5 R V F r Y U Z T c W R S Y 0 Q 0 e U l k S V R k d k l 0 N z h h a 1 l Q Y n k 3 d m t N e E d F e E 9 V R j N q Y T R 5 S W l J a U k 5 S V Y z b m 9 n T T B N K y 8 3 e F l m R D N 1 b U 0 x c j d 1 T 3 N 4 R 2 l J e V Z D c E J C W m x N c H U 4 d 2 l L a U J D V H g x R F h h M m x 1 a l o z V m Z m b 1 J B U k V S R V J F V k V q e H l R W W t Z R z V F Q l N P N n p m d k F n Q k 1 U T 1 I 0 Z G Z Z b 1 B V Z E V S S V p L c F J K W U N V W k V P a T V j Q 3 N l Z y 9 o M j V a a U E x V 0 5 F e E R 3 Q U E z c D Z 1 Z W 8 2 R W l J a U l p S W l x d 2 s r V 1 J B W k V x V l R o d D V V S H h P M l p V d 2 J E e H R w Y 2 p 4 R V J r U 0 Z U Q 1 F K a 0 1 y W k h J c U p I R W g 0 O F J O c k R i S F R 4 O D l a M 0 t F U V Z 5 c z B 0 Q U F C W V d w a n F P U k l p S W l J a U l x b 0 t r M k J F Q m 1 U b i 9 n d D R r S m d P Q U h C M X R z Z k V z Z j U 2 a m 9 p S U R K b E t K V U R H U 2 c 4 a U t 1 T n l j Q 1 N r V W d u O E 9 u c n F P e F F p S W l J a U l p S j Z D d k R P R T V H Q n l N e k 9 3 O X J O e D h U d E 4 x N F p E U 0 1 q c n N W R F J Q b 2 p N Q W x H U l A 5 d y t l b 2 R 0 U E Z 0 Q m p O V F k z M k h R b F N o M E x B W W V M W n c w W G N Z U k V S R V J F U l V E Y n p 6 U k d R Z y 9 s N G J n S U t D W W d C Q W 0 x W W U 2 T j I 5 d F o 0 a k l p S k R w M U t w S W V X Y V l F U l V R c V V T R U h v d E d s M z l 2 U F F k Q 2 x H V k x D M 1 p D c E d J a U l p S X F E S G d u U 2 N p Q X h B V m 0 0 a U R S N i t J M j I r L z l w d 2 V v e U V p M G x D c F Z K R E p X S k Z L U k J x U m R 4 S l F X S 1 R n Z W 1 C R V J F U k V S R V J V Y T V n R U l 6 S U F T N W Z 2 R m g 4 U E d k Q V p Q c D V O O V J n T k V a R 0 d V a E F n W X l V W U V a V z R F N T B B a V V T Q 0 5 y N G U r Z z Z G c U Z M W G I 5 e U Z Y d 2 V 1 V z B k R V J F U k U x Q m p 3 e m h Q U l U r N 2 s y Z X V J d U J N U E F K R E x a W G p s c G V G N m p v a U l T R U 9 s V X N I S W l H O U Z p R W p q V H Z R R E 5 Q T n c 0 c H F s U k V S R V J F U k V W R 3 Q 0 N T R u b 0 t h W l F L T E g 4 c n d Q a T l z U 3 h m Z U Z n Y j Y z S G l J a U l I b E V x V m F 3 R U l 5 T F J u W m d I O E d y c G 9 1 O H d p S W l J a U l p S T Z D b k N P M D l F V D d I T k 8 w O G p Q U 0 1 I Q U d C c F l Z c n B M d 3 p T Y z B S R V J J K 2 9 W Q U t N d U N Z W U V R R V F C Q U V 4 c 1 V u d 2 J P b X E 3 M U N J S 2 h V V m t 3 Z 0 E 4 U E p p Z T N F a U l p S W l v c 2 F B U 1 R D a X A 5 V E R q Q n h z M m 5 G S z N K N H p m U m h N V F l 6 M U d C R V J r V G F W a 2 t r d 0 l 0 S 0 l p V T J H U 2 l X d 0 V v d 2 F 2 T n k 4 U W d D Q X B Z V 1 p u a U 1 o S W l J a U l x T H F Z Q k t N N k N t M W V z T l J G Q l V w Q U F C T l h l M H h a a 1 F Q U F V k R V J L U k 5 x V k p C e W 5 h S V J B V G d U b l F D Q U 1 D c k J T d k J p S W l J a U l p S X F Q Y n d 6 a F B S V X l n b E x R d U h B N F B G N 2 R k b W o 0 S l V 5 c i 9 1 U k 5 T d 3 F G U U N q S X o 0 d T R t S U 5 D M 2 1 M Q 3 h N M G F T S m x i N U R J Y X B V Z E 1 3 R E F J Q 0 x r N j J l S X l F a U l p S W l v d X J n b l N l a X A 5 R G F U W U V R Q k R V Q W 9 F M H J E L 1 R w M l V i U E V S R V I 2 V k t x V k p D e E V v e U l B T n l O U z B F c m J 6 Z D l o M E Z V c G R 6 Y 0 F n Q 0 F p N 0 9 k b m l N a E l p S W l J c U x x N E o w b m 9 x Z E 1 T b G 9 X Q W 8 0 L 3 F n S j c r N 1 h u O U J n T k V W S E Z W R W 9 C U m t a Y 0 U 0 e U l n S 1 R r Z E h p N E 8 r b z d E Q 0 l p S W l J a U l u c k t N Q W x H O U p S W n Z m R 2 9 X Q V h X M z c 4 O W Z E e W I 2 a m t p S X F M e U t W V U N q S 1 J N Z 2 h F U m t K S 2 F D V 2 U y b H l N a U l p S W l J c U p h e G l R W T B W T W t N U 2 t k U j A 5 Y 0 Z i Z G Z t a k p F a j l F U U V W V k 9 x V l J C e G p Y Q m l B e G V V b k l H Q k V I T k p C Z 1 J F U k V S R V J I V k 9 0 N T V J b n F L c k 4 z e W F D M n d 2 c j N i b 1 h r e k p 6 M U h S R V J V T V p W U 0 J T T W 1 3 W W d N W G x K e U 9 n R E E y W U Z K T U N J a U l p S W l J c X B k d l B O R T l K V F F W S U d G a X R 0 e n B n M 1 Z Z e l J F U k Z W V E N p b 1 l 5 Z G d P a 2 N q U U p T W m x B Q U N j b m V 6 M E h B a 1 J F U k V S R V J F O W J a Z 0 V J M 3 B L c k 5 s M E R H c T F w Z 3 J N d j F k Y l Z v R V J V W U 9 u V k F x U U d U R U p S b V R v a 3 B J e k l K V k t Z V z l 2 c W U 5 U W l J a U l p S W l J N k N u R E p C a l J V e U F 4 S 1 I z S F R s M F R 0 M m U 4 O E l 3 Z W 9 5 R W l x a D Z s V W d V a k p z R 0 l E R j V p Y 2 d a Y 2 5 P M G d r V W o w S F F v U k V S R V J F U k U 5 W l p n R U k z b 0 t y T n I 0 c U F x c 2 Q v Z l c 4 U E Z z c X V l S W l J a X F w b E t w S U p m e H J R a V J v V X R L U 2 9 l e k U 5 Y 0 R J e U l p S W l J a W 9 0 c k h P M D l F a l Z 4 a V V q c U 9 u M z V V Q l R a c j J o Q T l S a 0 5 F V k g w c W x S b 1 N L U 3 M v a U F 4 Z F l r b 0 d r M k R V Y U x n N D J 3 U F F 0 U E V r S W l J a U l x S 0 d q M G t 3 b 2 t a d T V m c W p Z a F Z Z e j I 2 K 3 J B S W p v a 1 p E c F Z M Q l N N W j J p R V N H V E s x V 0 l 6 M D l C d z c y M X Z v T 2 h h a G F u S j N 0 Q U F C S k t a b D Z q b 1 N J a U l p S W l L c U R T V E N p U m l 3 e E t S M G 5 6 b D R Y d D J l L 0 9 G U 1 A w U k F S M V l 3 Z 3 F D R m p P M F F p Z z V h V m x R Y 0 F z T E d 4 M E h N a 1 J O V m p h V 0 V L Q U 1 q T k s 5 Q n p K R V J F U k V S R V Z C M j g 4 M F R V a V A y O T d v a F l C Z G E 5 a X c r c n d J a W 8 w V k F x V l F B Q W 1 S R X J 3 W W d N V 1 Z h M k p n b G 1 5 e V F Z T l J M Z W 5 x N E F n T 2 p v Q j N x T 2 h J a U l p S W l J c W 9 O S k 1 L S k d L a k Z a d X d y c z V S b k Q 5 U m d O R V Z I T m x D Y k J q S m d F S X p K b 1 d k b j V B Q U F i R z N N O V I w S l V m W j R 0 W E J B V m s 2 a n Z N Q 3 F r V U t n U U Z C e U o 1 T l R h Y m R t N D c x Q V F M b H d L Z j Z J N X R 1 M C t n O T M 3 T H R S U 1 J G U X F N e k 1 Y N m V r N T V S N 0 x 6 c z V E V 2 x y M l A v Y m x J e k 1 6 O T R t d W 1 a R 1 J n O S 8 v T 2 l T K 0 p 2 T H l D c E d T b X Z W R W N 4 S V J F U k h W Q l N i Q m l C c X B y Y n Z Q a W 8 r N y t u b X p D b 3 l J R 2 h X V n F p U U p K d V Z i R V N K R G x w b F p V Z 2 x t Y m F u b l N J a X F 6 O X Z M R m R m Q 1 l 2 V W R S b 1 Z 5 Y 3 Z M e D h j T F Z 1 S E N 4 N m 9 U V j F w M m 4 4 Z k h D M V J B R X R j N n h 6 N z l a a D c w S E x v c m J L O W N k d 2 N H a l Y 1 N G 9 0 d j J I c n V C d 1 l I Q 2 x Z N H F M R l U 5 M G p T Z n g w M z k z W W V 3 T F h 5 S G 9 T c V R X L 2 h I a l A 4 Z m c w W i t n b 0 t D b z J u T j l 2 M 1 F i Q m 8 v K 0 J B Y 0 R M d G Q y b U R w K y 9 0 O W V m T E Z v W T d u S C 9 s N T N G T z k 5 K 3 J m V 3 Z w K 1 c 3 O G F D Y n p j O D B U W H o 4 b 3 V 3 Y m Z j W m h G e U x C Z 0 Q 4 K 0 9 0 T 3 p I d j d 2 d 2 d K a l h x a W V Z b U l p S W h x b T V H K 0 F 5 Q 2 l t c 3 Z K T G N E a F k 0 O C t Q T D Q w Y l l n Z W 9 5 R W l x a m 1 s V W d B Q X J n b E d a T 0 F l d F V O a 0 V v d 2 F E N z h P W G p n U 2 V C V U J 4 M E l 3 Z k V p W G V y b m 1 u Z W d I e U 0 3 S j A 5 b n Y y Z H d G U m N W S 0 p D U 2 1 p Z n R 5 Y 3 d v Q k F Q R U p h U W d P d m F N M X Z u T k h M M G p M Z k F H b H F F a U p v T 0 J J Y k 5 4 M k V 0 T m Z H Q 1 R 1 a j d 5 V G d Q T V h 3 O U d t b F V k d F A 1 V k t o W V J H N G V z Z n R 1 R H Q x O F p n W U w r T z R 2 N n R P M D l q e G N y R F d t T m x N a W 1 j S E c z U n E w Z H J 6 S G h o V U s y c 0 x Y a n A 4 b T N r N V J Y a T Z y V W 8 5 T 2 p X N m 9 u b j A 1 Z U l 5 U H N v T E N v R 0 F E e D h t S T J p b 2 1 L R W h z V 0 l 4 N 0 1 5 O D V D W F g 2 a T F y N m x M R X p n N T J s V D d H b k p q e m U w a 2 x V c n p u d T d s R 1 V Q e H d X Y 3 I 4 Z E d D M V h q d n p m R V l N Y l J y Y l R 3 V k l p S W l v a W Z H S k J o U k k 3 V G 4 0 R V h 4 R z V K Z E 9 u b W p y V z h 6 U F V k R V J G U X p w V G R N M k E 2 U n l M Q m x a b W x 1 N n R 2 Y k 1 3 b E d q W W Q v N z d i Q X o w Q k F Z S E M 5 S m N G V 3 J E e U V x e V V W T j J W O S t 1 R U x T R W 5 O d 3 J w T n g 4 V j l w V 3 N H N 3 o 4 Y 0 p I N X h U c W x V U W F s V V l m K z J o V E F 6 T X h I S H Z 2 a k N R R n k 4 S E l F M U d 3 T F J 2 Y k 1 Q Z k Z 1 N U F 3 Q k 9 u N z h C Q U 1 q S X p N V 0 9 r Z z R V e G N W S 1 B F a E 1 G N 2 R M e W V W R 0 d E d X F s O W E r W C 8 r M 0 Z 3 R 0 J J V H J 4 R m h Z V 1 F 5 S 1 J Z T l R F T D d U M m U 3 W n d 3 V H V 2 U D R j d k Y y K 0 N X c T J H Z T F Q S G N u O E 8 1 d V l t c 0 x H M k V H T k x U R X J I c n I z b m N l N 0 N U U 3 h m O G p y c z d h M 0 t Q Y S s 2 U G 4 1 d k V v S k R v L 0 g 4 M k Q 1 U E 5 J K y t M V m 0 y R T N m d k p R T 0 F X T 1 g z U V p s c X N Q T D J 6 W j B 6 Q X B Q R z l h d j J O W X h M M 3 N P c E J N M T d P Z z k z U i 9 6 e T R 6 e D g 4 T 2 5 m d V A 4 Z 3 J i S l R p W W l J a U 9 v V m s y Q k V q W X h D b 2 N L d W Z l Z k Y 3 Y W 5 Q O T l k a k 5 F U k V q M G R a a 2 d T V E 1 R b E d a T k N 5 Y 3 Z K a F l X R U d p V V N p N z F D S X F z M 1 N 3 a F R E Q m 5 m R 2 t j Q 3 J T R X J P Z 0 l 1 e l h a M W Y 4 O V A z S j Z P b 1 d B b E F r M G o 2 N U l z M U t G W X E w Y k Z 0 U 3 p n N F d H T k t t Y z h F N m V r N W 1 E U n p F V j U 3 Z V N U R 2 p l a 0 5 B T m k 5 N 3 d L V 3 J k a W 5 N N j l V S 3 N V S G J 6 K 1 B l V y 8 v R j R 1 W G J z Z W Z 5 O T Z F S U F n N G N q d 0 V N c G t V Q j Q 4 O G F u O V l X R m l N d V B n V X J G e C 9 U R 3 N P U 3 d 0 V G 5 T U 1 l m K z g y Y 0 h P M T E 3 b m V 4 d T J u S V R l U 1 l k S T R m N j M 5 Y V E r e j h m N W 5 L M U Z j c k 1 U M 1 g 3 O E V i e S 9 Y Y 2 4 4 T 0 E v c D J 3 U H R 2 V F J D M 1 E w S 2 o 4 T 1 h p V F V o S n p j S 0 d i U 2 Z 4 N X J 3 e D V a N V h Y W D R k d m V E W D B l d U o 1 b W d J L 2 x 6 M m x 2 a D Q 2 Z k x k Q 0 w w Z W l 6 V X I z a F g z Z m J G b 0 k 5 T F R j L 0 R y a i 9 P M H p q d C s 2 a H F p c T d u Z V h i R k M 4 M 3 E 4 R l J H S F A x Y z l x d E x y M H N r T G F r R 0 5 Q M W N k U n Z l d V B r L 0 Z 6 N U 9 J a U l n Y U 5 5 Y k J p Q n F a W T Z l d U l y T 2 t k W k M 3 b X d P N m R Q T F d j M F J F U k R V b n J n a 2 1 Z e E t N e U p C b F p l Y k I x c 1 p j M z J F U T F k a X N h V U 5 3 S l B B c W R 1 d y t p e m V l T V B G U 0 h Y W j J t Z 2 9 u U V Z C a j R Y Z n J r W j Z a a T Z X T F h r R n V Y Z 0 V p N 3 R 6 W E d w d V h w M m 1 I R 0 g w M 0 N X Y 3 Y z Q k l m Q T h D R n l 4 R X d s c 3 Z o M T Z F b E x D M 0 5 B Q U F 0 b W p 2 a n B l b E R Z V 3 R 0 R G l N a k d Y Y n N 2 b 0 N I R D N P d 2 N Q N D A 5 T y 9 i W H B 4 M y 9 M U n Y w T D V 0 Y z N 6 O T J Z d 3 E 0 K z N x N T R P d W Z q N D Y r L 2 N l d W d 3 e k 1 6 b W V I O W R Y M 0 h j N S t B N V d i U W l F W E M 3 R G o 5 L 0 1 R Z n U y e m F 2 O W M r b m k 1 N D N u b i 9 Q S G 1 n M 0 h j R H Z 5 Z n R V b l B D V U V R W T J k K z g 1 a j M 4 R W d B T U R E O U d 5 b 1 Z B S m 1 6 V n N L Q U h o e D h r Q U 1 H O X d a Q U 5 D M W t 6 Z G N Y Y l F U a 2 4 x N n R F R i t R Y U h P d k 9 j d W h 1 U G t t Z X M x a W l V b U 5 n a 3 h z V W 5 s S G p N e k 0 y R V N q S W l J a V B T T 1 N U Q 2 l S b W J 6 e n R Q a T Q 2 a 1 R C d W d 4 R W l L a X g 2 Z F V h c E p n T W h t c l A 0 Z 0 1 X V 1 o y S G 1 5 d G 4 z d 2 R I N k w 2 N X V K c 2 g y R 0 R P M l B u d m d 2 d z l u S 3 J 0 N 2 F J Z j Y w N W p Q T V h 3 L 0 h K K z V Q U n B y V U g v b D U 3 Q k R 2 M 2 5 0 Y 2 F V O W 9 P O F V o Z 0 N J N m Z 1 Z 2 J n M G I r N 1 M z N 2 R C U U Q 0 K 2 Z 1 N T h D b E p n Z 0 h B M U l t U E t z b E 9 u Q W x E O D J a T z Z P Z m Z y a z Z m a T F x d H h v W X R K N 0 Z t N H p H N E 9 O d G o w U m V 6 N E 8 3 b V V P T j V y R X V l a D d X M W R r T D k 4 M i 9 X N G Z 6 R m N I e j U 2 W F Q w N 2 Q x V z Y x a H F h a G F t e l A 0 Z W R y Y V c y T D c r R T N I L 1 J 3 d F c 0 V X J J S F h 5 e l l D W j Y 5 M m h k c m V 1 Z l B I T W R P L 2 R l U U h S c 0 l x U l N D Z H E z Y V k 2 N X M w Z F V l a z V l W G d F M m J E M k o w K 2 R 1 S W p V d E M 5 Y l c 1 d W p a e l J j d n Z U Z 0 V E a z J z d G N h T 2 1 2 Z 0 Z D Z 3 V M c 1 c v c l F t e m R k U W I 3 R H d V a E l 6 T V h D K 1 p Q d z Z q a F h W R 3 N V R 0 h W d X F O d 2 R y T E R x T 0 d h Z G J o Y U 5 u Z k d o N S t 0 e E 0 y S U 9 I R 2 V z a T B 6 U y 8 y N U 9 n Q k F 5 Z X Z C c X l r K y 9 l Q U Z m U E w r N U d v O W J 3 Q j R m d n A z Y U 5 l b U d i N z Z k S H E 1 e D Z W U 3 Z z O G p J a U l p L 1 d N U 2 p L Z 1 J D U X F P e F A w R V R Y O T F X M n N M R E I 3 Z 3 A r Z U l p S W d l a j d n b U d D d k J p Q X h h W G w 0 a G J H M l l C S 1 B H N l k y N V k z R H R l a X g r K 0 h r N 2 5 K M 3 Q 0 T m V o W l o x Z U x 5 Q X d C R n Q y b k 1 I M E Z 3 W m g 4 R U R O N T R D W F p 3 N 0 R 5 e k 9 I Y V k y c n J C M 2 k 5 b l V m a T J 1 Q 0 Z S U V V h W j F u W m 1 h Q 2 p J d 2 N 6 S j B 6 Q W t s S m 1 R a V B p T m M 2 c m x J S n l N M H B 4 S z N 3 T 1 B 5 V F R D Y U Z i e X Q z L 0 9 m W G 5 U a H h 1 d U p L b 3 J K c m d n b U N X b H p u T 0 R V d E U v U G U v c S 9 P K 0 V W Z n p r T E h k c F g v W E l O Q 0 l n R U F 2 W H U w c V h S Y 1 h W a X g 4 a E M y N 2 p 3 R E F H a m V 6 Q m t X N W l h N G Z 2 T X U z d j d v R D N p M U t M K 2 x Z O X J E Y k x 6 M 3 l W K z R u N U F H Z T N z c i t I W D B S U H o 5 T k J 3 N m N n V 1 h n e U 9 4 L 0 t m W G R S S m h B T E J q e n p s c z N u N E t I Z H E x a E Y x b U x u e D k z R E N n Y j N 0 Y 3 V C U U 9 B S E J v W W 8 z S k V 4 N G x N d 3 V M R k h C M 2 E 0 S V p V d 1 p Y R 0 g v T T N T U 3 M y W E F N U X N u N 0 1 r M 1 N x d n F K S z N N e k U r V G 5 G M E V t a z F i N 0 h D S W l J c U w 2 e G l R W V V T T 3 l i Y y t q U m F p Z k c 5 V W J j a m x 2 S G h O U j Q 2 U l V j a z B 3 S W d M e U M 0 c D A y b l F S T l J h V 0 Z x Y j Q 2 d k 1 a K 1 B m O F A 3 R G c 2 M 1 g 0 Y W Z F c j h Q W X N Q L 0 h 4 c E d K a U U v S F R z b D N 3 Y 0 h k R X g v W X R F Q n g 2 Q n d E Z z J j S U Y y Z G 4 1 W X J 0 R E F N a k w w e V M z S X F N V G N Q e j B O Z k Z 4 V 1 N x V m d O R 1 R 2 d F R h R j d q L 0 8 1 d z Z l N l B j d G N O S 1 h i O F p p e m M v K 0 Y x b n Y 0 V 0 Z L Z l p 1 V 1 l C K 3 Z k d W h t W H Z G M V Z 4 S 3 B Z Q U R B W m V S b E p 3 Q n V k d 0 l V N T d 2 R D V 0 S 1 d x S z Z P S l g v K z B H c F Z D R X h L U j N i Z H A v R n B j d T M w Y T J M R D U 0 Z D J y W E N l Z X J D e G F B S W J O M T V C c W F t e H Z q c X N 4 Z k Y 5 b z g 1 T 2 Z s W X Z I U T d M Z 1 p G b E h 2 Z X R 6 O X V 3 Z j J F T k l 3 W T J o W H Z 2 R D R P Y 3 J r T W d x R E d y N y 9 2 e G I 2 R G w 3 Q m k 1 U 0 Y 4 K 3 N F T E 9 1 Y 2 R D T G l N M z V h K 0 R z K 1 M 1 R n B w e G Q r c H M y S G l t S n N S Y 1 d q W H V w b T R i V 0 Z 1 Q m w 5 d n R 3 c W Z R N 0 Z D V W Z N b l h v Y V Z s U 2 x 5 O H d x Z W F B N G l J a U t p d X N Z a 0 d G R W p F W E 0 z Q 1 N I W G 9 n Q U F S a 1 l 5 a k I v Z F c 4 O F J F U k U 5 U H F X N E p o a S 9 P V X h r e U F v S 2 l t Q n V a c X p 2 T U l n Z W 0 3 Z W 5 L M z V h U E J m L 2 5 2 O E g v a j M v V D B 3 Y z U 0 O E p 6 L 2 5 E M H N L M F Z x O F R u N U F H c F Z L R i t Q d X A r U E R 6 V m V M K 2 h m T 2 5 J U z A 5 R z F 0 M l B H c V p M c F F r U j g 1 Z U N F Z n d W Y z N u a D R K Q z d X U 0 h W Q 3 J C L z g w Y U R n Q T R m e W t j d D B y Y T V n M 3 E z e E h 0 M j d h b 2 N Y e l N r d S s w O U 9 6 d W k 1 N 2 R m Y 3 N k R T N R b E V y L z l k U U J K e V J s b z d l d U J E O T k r S H M y Y k 9 k W G 9 P b 2 V P W E 1 H a E k x Z T A 5 b z B a M l J O d n Z E S U t S d l g 4 e F p y T k p U L 3 p x W k 1 H Y U s x L 1 p t V m x q a y 9 l b T R 3 W m M 1 Y 2 d L e X R Q N j V 6 U T Y 5 R z R m a U 1 X S H U 2 T 1 l n S U 0 w U H g 1 e k p z O U F v R W 5 R M 0 g 2 M 0 E y O C 8 5 W U V t S m p J d G M 0 Z E 1 y Q 1 R t Q U F E Q U l s R U F v V k N o Z k 5 C R V R B M m x 1 U C t n e l M 4 O W Y 3 d m V P L 0 4 4 U m c 1 d k R z Q T R G c F l E S 2 J N L 3 I 1 R 3 o y d i 9 v U 0 E 4 V E 0 r d W N 0 e U 1 x W U 5 o W j J 1 S n F P a k V H c z F Q U k V S R V Z O K 1 l C Q 0 5 x S k x i d W V 2 V E J k d G l n e n J B c T A 4 T 2 Z p S 2 l 4 V W F s S z F 3 U m p K U m l S S W N z d k t J S 1 p X Z T B t Q z R q c V c y a 2 l i U G t m K z d C b V l 5 Q z I 3 e j V Y N j h t d 2 5 0 M T h z Z m F Q O T h U d G E y R X h X T E p z R j J 4 c 3 p O R y 9 i M 3 R N R 0 5 0 S F B G Y m F E b k h P O U N G a U 8 4 U 2 8 2 R V N F W E x z R H V W e H p D M E F p a 1 d E c U p N M z Z 3 c W x w V 1 d J U 3 p N Y k d B a l k y R m t o S n p V S j J k b j Z W Y 1 p t W U d N S E Q z Y k h T T V N H a F V W a T k v c G k 0 U H R X b 0 V k M H h a a 1 J Q S 0 J R c W 5 R U 0 t W Q X A 0 d H F 5 N G 1 z N 0 N 3 a F I y d G x Z Q T F N a k t 6 a 2 R P V G o 3 M k h i e U V x O W V p O G N s N 2 s r S G J 5 c j N L b U d 0 R F l X R X h i b 2 J m Q X d D T W Z i W m 5 1 W E c y Y j l z Y z V 5 N 2 M w d H A v T V V q V H V u S H d n R T Q 2 W F Q z T X p F e l F 6 T j B S R V p I M 2 N T O H V C Y T E 4 d E N 1 N C t 2 W n B y M 0 9 k a z J l d m 8 3 a F l p V T R k V 3 F L Z 2 9 C a G p u d T J C c G N 2 M 3 d O b l p G Z 0 R R c V l N b l B 2 N z N w Q X F m U j F q N F h Y e j d 3 e G F 0 Z m Z z R G d u Q W 4 2 a 0 d G N T V T Y V B 1 V V p P R F N 4 d 1 p X U U t L a F V B b H N p R W h F U l V Z U E Z K Q m h S S T V D U m x Z d k F N c j M x S j Q v c l g 4 b G 9 J c U t H V D F 3 V H p J Z z N U S W d N V 1 g 1 K 0 V T e k 1 X U W x H a l o r M 3 B 5 d V d M c D Z M Z 0 d N a F d M U G h H T l p z R E 1 T Y W p Z S G 9 W T E p P b U Y 4 S F R 3 Q 2 F w S V N Y c D J 1 T m s y U F J k N U 5 3 S l R n U 3 M x N G N B Z 0 E 0 V z V K Y 2 N X d n F n U E N J Z U 9 T V W F V b V h t N n Q 1 Z k 8 5 K 0 t v S 0 N J O F g 5 T F p x N 0 l E V X R x M W 9 0 U 0 5 k d U N 0 U 3 B 1 Q 3 B Q O D J i T 1 d Q b m I y e n I 3 b F V v V l R w M E 5 3 L 1 k 5 N X h C N V I 3 c 1 Y 0 N E h E b D N I Z z h P V n k 1 N V B M W l R p O D Y r c 0 t y O W Z m d n o z Z W Y y d U N 1 U D N 3 W V E 3 V 2 J R N 0 V 2 a 0 5 C K 1 B q T E 5 W a j l 2 M 2 R o Y l Y x e G U 4 W G F r c F N j Q V V G U X c 4 c k t 2 T U x y V 1 Z 2 c D d r O U 1 m Z 2 d B V 0 w z a E d G W n Z P R m J o L 0 R s N X V n b E l a M G N i c l c x Q l V H U E R s c F B v M m E w V k p G S X B D Z 3 F L T V d 2 Y U V F V E Z K R U p S c l B t e V V W N S t B V z V I S m V q T V Z l c C t 3 a 0 9 k Z m I 5 O F B 3 K 0 N J S W p i b j M 2 M U R t R T N Z N 0 Y z e X d L d G N U S 1 p G Q z d P Z G x D c j F V a E 1 l Z 2 g z d D h x V G 9 V U k V S R V Q 2 d 2 l R W V V T T 3 d m Z m R a O F l O S X Q 4 N C s 4 S 2 l r e n o 0 U l V X T 2 d W S l p V Z 2 p F S l J t U 3 d D Z 3 V M Q V F C b T V p W j Z q b 1 N v O W d 3 Z j B n W E R o M 1 J C V k V 3 a U F v N W V R V l J z S X E 3 Z n V J d H J Z Y k V s S X d M U n A y Y 2 J m U D M 1 a k J y T m V 5 d m l I d F p 0 U G 9 F e H o v Y U V 2 Y j B W W X U 4 b H d k N 2 V D Z z V O c l B I R D B 1 M W l s U l h 3 Y U s y b 2 d 3 R 1 h j U 1 F 3 U k d 1 Z W w 2 W V B 4 c V J 4 L 2 F w M V R T T W p H W D c 5 W V Y 2 R n g 1 Y 3 U z N D F p a F V w c j M v M k V O Q n c r Z W d V Q n g 2 O G l Q V D B I Z 0 t h N j d J Z X Y 1 a 0 F t a z F S N n Z a W H J q K 0 p 5 b W F S Z G R U U n B Z b 1 Y z M 2 h p S G l N a j d 1 Q l A 5 Q U t m T 2 h t S E 1 5 S D l V W n B Y O F B M U j I x Z W d x d W 9 x T G x R Q U F F K 0 9 L Y j Z t V X Z 0 Y 3 B x N 1 J W W l N z Z k 5 6 Z z c y V l Y 0 c m 8 y V n B j N C t V M V B 0 T H d 5 Y 1 B I c 2 Q 4 Z m R U T V c v T 3 N 3 Z 2 8 r W E 9 X U 2 l Y N G R z R k 1 B T U R H Y m F j U U U 1 d U V S V X U y Q X R D O E x v c U t G S k R M a m N T c X J k S X Z K W l g x e n p h T V V x b m 1 6 O D N N V F B k M 3 R V Z F R 6 Z W Z T d V B n M E p z R 0 l p S W l v d 1 d J U 2 p L a U J L e X B T W U 0 r a G k r T D J 4 T E Y 5 O V J n T k V W S H R V S l p X Z 2 t u W k R w S E l V T 1 h s R l F F Q X p F M l p C S 0 9 u a j d l b k s 3 e m 5 q U k c z Y y 9 N S 0 V S V 2 p h Z j N u N G 1 S Y j Q v b j Y r M 2 Z B a X I 4 U D Q 4 U 1 o 2 e G c v c G p l Q 1 E 2 U F F z W j J t e X V 5 S G I r W m 9 q U z F 0 a C 9 q Y X l 5 U E Z k b 2 l Q U X l K Q n B l M E Z 6 Y 3 h N V U t 4 N F Z M R 2 t V S 2 p 3 M 2 l k L 0 l l M W h O b X h z T E R C a j Z q T z R F b k l I N m V r N T h Q Y X F 1 T V Z o c V N k c E h k b W l 1 V F B 1 U k Q v Q W c 4 U k h s V T F 5 S T g z d G p 1 d 2 M z Y X F x d E x T c 3 g 3 N F d B T E g 2 N j J G N k R o U U t s V T V y U X d C S V R F c l g y V 2 R 2 W n d V Q T h P L 1 p G d E 9 u R E h x a U d N N W Z D S W U 3 b X l O N m R 2 T V Z r M k J s a l I z V k F 4 U E c 5 c 2 J B Z m g w Q k F Q Z m l r a k h u O V Y v d 3 d 6 Z X p 4 Z G R P Y 2 t v R 2 p w K z Z E a 2 N I R z U z e n E 4 U E x V L 1 B u R 2 h F W m p 6 N j k y a n p t T X l F a U l p S 3 F X M H l D R V R W d y t 3 T 0 N V R k N n K 2 F h M H U 1 c 0 R 1 b m Z 4 c W V J T U l x S 0 d y L 1 N i e D F 3 L 2 d z a H d G U l F X Q W d E T V d R b E d C c 0 R T d 2 h S K 0 p h M F J I N G V 6 b 3 k x N m R m Z k Y 1 a D J u N G V S Z 2 c v V D B I U F R y M H h h S l N l b U l U M G p U R 2 x 0 U k 8 4 U l N M W m 8 1 d z h u e D h a S W V s W k h M W l h q N 3 R l Z V F r W m 1 M b 2 M v N H d k a F l q d k R i O F h p U W x J N V R a O E 9 x U E Q 4 N T V m R V N V N E t n R m h P T T l r M n N 4 U D F O N 0 R X U E k 2 T V N N S E o 0 Z D Y x e m d r S n F W b k g y V D g 1 T 3 R y Q 3 h z V U J X V m g 2 T 2 4 3 N k c 0 W U 8 3 Y U I y L 2 4 1 Q 0 s 4 T n Z 4 T 3 V l M W I 5 T U 0 r d z h G N G R 5 b F c 1 Z z J l Y U J Z W m Z V N C t 2 d T N S N z g r N 1 h U b X l N c 3 J S T X p k S k R n N 2 F p c k 5 3 b T d l Q l F E Y 2 l k Y X M 4 N V g y T U Z 2 Y 0 J 3 R H Q y e l p I U X V K R E Z D d V V j S E d 1 d U R x d F B H N U 5 t O E R L e W h 6 W H k 4 e E h S R V J F M U 5 B d 0 N V Y l V n Q W 1 D R 2 x 0 M 2 5 S R z N Y N m h t N n h J a W 9 v Y n V V U k t N b F d C R W h x c X d z T F N k b U x 5 S 2 t V U U V B R E 9 u R H N a c j d 5 N 0 h E N y 9 z Z 0 x X M U J Y c j N h S U 8 5 a H k 1 a T l m c E F y W E d W d F V N R W d E Z m 1 q c 2 J J W W Q y c X Z G N D R s R F F B Q U N B Q V N V U k J W S j V D b 2 N L b 2 l W O V V l T H l v U 0 l G b U h r N W E r O H F y Q n N y S 3 l z T V B Q K y t v O G 5 y R n h j b 3 F X e W I r V T B a b U R 2 N W F j d 1 N 4 Z D V N Z 2 x 4 d W h 2 M z h I O F Z q S G R p M n d j K z k 1 S E Q w U m l o R k R 1 c U s x c n d j Q U l E a j B E b m J z T 1 Z l a j Y v e V R S Q 0 x C a U N G Z H N H W E h H Z n k 5 T m d D d H Z K c W l a U X N Y Q U p w S 3 Z F V k x 0 a 0 V p M F g w d S 9 m c T B 4 N H B W a H h G N U p 3 S E w v O W l Q d W J O S G l P M E g x V 2 8 x T G d m Z l F V R k J F U W I w N j Z C e j d q L z E 3 Z E 1 X V X F u d W w 0 b G k 3 a W J o b l k v K 3 F Q Q z h i M y 9 Z V X U 3 K 1 N l U D Y 0 Z F g v Z T d i S z Y 1 W W x r V W p R c G F N W H p s e T R n W X p N S E 5 q W l B r c E N 6 b j d 0 W n p 3 L 3 R n O U d Q O X V q U m 5 N U 0 V S R V I x V F l t d 1 l n Y X N E U G 5 i e U F 0 U F J 1 Q T V 0 d W p R d 2 Q x c W V J T U l x T E d R Y V h T c k p Q Q m J v a E V o a 3 V o M E N U Q m p K a 0 V J N n F X V m o 1 d W V I W l l O e H c 2 Y 2 d Y O S 9 I M W d Z a U x I c E h I O W R O Y j R x a 2 s 3 e E 9 T V U R M R m F M R G s x R T g 2 T 2 o x b z F T c V Z T e k p r K 3 B N S n p k K z I v V 0 9 H e H N w d 2 R i Y k Z 4 M V l k V m p 2 d C s 2 V G F j T 0 g y O T B q R 2 5 6 b 1 l o O U h v T U F L Q 2 d z Q m l a b W J r Q U 5 K W G x I N 3 c 5 U V N 2 K 1 B y M 2 F 3 c 3 Z U R m R F e G l Y a n p n e F h 3 Y X V t Q 1 l v V V M 5 K 0 p T T U d Q c U 0 x a T M 2 W G k x N H E v S W p D b l A 0 S E x 3 S G N U Y 1 R j T G N 0 N W J C e D l z T m N p T V p i d D l K Z 0 x l b k s v c j d 0 O G Z 4 V T l l M H p q R T F O Y 2 F u N z c r Q V Q 3 N W N p O T M 3 T C t E W X l W Q z B h T 1 l F R X h N N V l 1 O G x J e j A 5 Q j Y v T U h s R 3 Q 2 N W V Y Q U F P Q X R x M m J Z Z W V H V D d Y M j N Z d F B 3 W W V m c j R T S H V 5 U H V 4 Y V h n N C 9 j b m 8 w d E h M N j B 4 L z F 3 T H J D e T F H a m g 5 O W d Z U 0 V o O G l Q a U V W Q 1 E 4 Z U l p V T F F N X R X Z l l S K 2 Z k d m g x T G t 3 S E F p N G d 1 a 3 Z h R m 8 4 c G o z T V J s e D h D d T R u U E t 4 d 1 R p S W l J c U w 2 d 2 l R W V V R T z I 2 O E F G O G Z H N F V i M 0 w 3 V F Z Q U k 5 R W W x T N E 1 M M k 1 X a k 1 o Z 0 Z T c 1 V B Q U M 1 T V g 4 U E V G W E h 3 N G M 1 Q 0 F x K 0 R a b E 1 p a l B u Y n V E Z k g v K 0 Z 5 Z V A 3 b 2 t l M 1 Z o V W 1 S Q 3 B 6 U H l F V j c z M 3 l O N 0 t 5 O D J G d G J Z N l B G N j d C d 3 Z s V D B M e V p N N F l Q N 2 9 J T 2 J W d G c r S k N L d j R U b j F 0 U k J U R 2 J Y b C 9 6 O E l 1 V G 5 h O V l U b E V v b G N H a G l q V T R k U E R I b C t Y N 3 d i S 2 0 5 N 3 B o T U p z V V B Y O D N H S D Z z T z Q 4 T G w y N 2 d i b H d 3 U G Q w Z D g r c 0 V M N k 5 D M n h S T W 5 3 Y 3 p N V E x C M D h T d F l 1 K 2 t F V H A 4 T F E z U k 1 J c H J Z V y t Q N X N Y M H d Z K 2 9 6 K 0 9 W L 2 U 4 b z l y M 0 1 u T C 9 6 K z g r d F l 2 K 1 V r c m w 2 U H h x M k l l S m l a b W F C R k 1 5 Z E 1 u V G d B W T U 2 d 2 N r b 2 1 r O E x H e G t M Y 2 p y Z 2 R q O F Z M d H F H S n Z U V 1 c v Z m d x b H Y r e E g 5 L y 9 0 Q j M v b W p 0 Y X A w b 3 J Q Q 0 l l R j Y 5 R U l D a 3 B F N G x K R D V H W W t v S D A 5 Q n d B d 0 p l T E 4 y b z l k K y t T O W N E N j l t b 0 x P M X R M Y k 4 x N U Z p T U d k N F d E Z 3 p W a T d p W U J B R n E y Z E g 2 a T U w S k V S R V J V R 3 l U c W d q e T F 2 b 0 1 n S W w w S m l l b V k r Z X A v Q U d p K z V i Z D E 5 W H p Z M l Z q c U 9 T b 2 l v d H B 4 N 0 9 S V k x Q c l B O c X h a O F M 3 Y z N S e j F I U T R S N m N H V m t E d j R h T U V x T F B 2 e F Z i U n Q w M H p m N F J B M W F C a 1 p P Z m h v N F d y Y 1 Q w a k R M e i 9 N U T l q T n U x a T k 0 U m p 5 O G d y R m h J U z d t d 0 1 z e m M x Z 2 F p Y U h v b G d K R X h N N V p F W X l x T l Z x Q 0 N v Q k t w V U F o V k l K a F V L R i 9 u M 2 E 0 O H Z G R z V H V F c 0 Q n Z G O H l F a V l r Y 2 4 z N j F G Z 1 V G U l d q Z n R n V T h X N 3 J B e H N v Y 1 J r W X l H Q m x K S V p O S 0 l U T 1 N R U 3 F S U U t G V V F h a 1 V v R k F v U y t a V F F p M m 8 4 Y 3 J z R V R y S n V J O F d y T U t W a 0 R z d 0 5 U V 3 U 4 a m 1 X d G t N O H Z P d n J 1 d m 9 4 U H J X K 1 d M U V I 2 Z W s 1 K 1 B Y S G V l S y t l M 0 h K M k w 3 N 0 h B N G Z D M E Z U V j N z c y t t S V d t c m 8 y Z 1 V v b D R O Z m Y 5 M k w v b 1 N D M G E 5 T W N r O G I 1 b z F l U E 5 w R E x a V G g 2 U E F T T G Y 5 b 0 9 R U E 1 a d E t t c l B U e m N I T 0 R o N 2 d q M 3 B n N 3 d j S G V B b T Z z R G 1 w U l p l d z B B O W g y O G h K O S 8 y N E 9 X T F Z 5 d 2 N Q N V V i T m g 2 R W t l U F g 4 W H E z O S t G a H p 2 Z j V 4 R V J F W k Y r c 1 J L T X F J S G F m Z U M 4 K 0 h q b 1 F E O G 1 3 S W p v c W F K U 2 x W U 0 N j V T B 3 S W 9 O V l h L e X B J S k V i O H l N S l V W V y t Y T H d K Y 2 Z F c F d Q R F J O U G g 0 T l l X U F Y x T 0 1 I T l l O S j g r R U l m U j Z O Q 0 t q R T N I K 1 V q a n k 4 d 3 V o V k F y a X V t R G x N V E 1 6 d 1 p 3 W l E r S G g 1 b 2 d 4 b z N x Z 1 d 4 Y 2 Z B T U R L M z k 3 Q n p y M 2 5 j R G 5 r R G d K U F h r T m V Y Z 0 V F b 1 h y Z m 1 l M 2 E y Y n Z D Y W p S c m E z T z h N b X Q 0 b F h N Y 1 B o c U 1 5 T 2 l F Y W w y U E t y W i t 5 d 2 t j U D N V T j k r S l N J S k 5 K T V h a a 1 Q 3 e j A 0 b U J Z V 1 p r R D B G U 0 t 2 Z n Z H T 0 x S c D V Z R V Z x d z d q a T B V Y l l X d 3 N 4 N X l a U X p C c 1 V C Z D g v Z G t N Z U x n N 2 9 L b H J F O G h r M W F z d 0 h E T 3 l K M E x E W W 5 I e X p I V z g 5 T 3 B T Q U l C R E U y c 2 1 3 S W l J a U t o Q j R D Z E 9 v Z 1 p J b 1 Z E a W N P Q V Z j W H Z j c U 1 w N y t S T V J O V G F D U 2 d B Q V N L d D V j N F d J b m o 3 a W 1 t Q n l m a V F o c X N y V W l R T m d a b W F N a n U x Y m l 2 d E 1 U W T B 4 W W 1 o W G p C a m F 0 Y 3 J 6 M V d v M U 5 I a 3 h U V k p M S 3 B Y a T Y 4 K 2 5 3 O U x T V E J 6 a j B N U W F j M m M v a T d t e m 4 5 V T Z U N m x V U W F G U V F h b F V s W n d 2 Z 1 V R Q 1 N D U 2 w v N W R D W H N u Z l l 6 T V R Z N H d j M 3 I z S 0 d N T n U z V 1 V T c k J i S V p E S W 9 s U 3 B N b n p J S U k 0 W j B o Y X V M Z m J u a l J n e n R D d j l l Y l h E Z 3 l C V 2 N P a H V H S V F Q O F l H T m p n V D Y 5 M m p 6 V 2 R U L z l Z R E t h T j N Q Q z N n T V h v U k x V Z V B Q V n N V L 3 l O S W l J a U l o c U R k c 2 h F a l Z B U j Q 1 Z n h m Z S 9 i Q U 1 B T l B k d 3 d z c i 9 2 c V B u a U l p S W F 0 Z i t R M E Z Z d W 5 3 M 3 R x e W V E d 2 N I Y T M y S F E w U j Z V T n A y Y S 8 x Z j c x Z D R r N W F J a U d w R 0 V O U 1 F T a V g 2 R G 9 P S W l J a W 9 3 Z U R Y c j R r Y W 9 Q M E J s O F R I N D B m M z B X T W t S R V I x U X l W b 0 t z R m t N d D Z r S V R K V U N v V U t B Q 3 F 0 S U N F a W 9 w c G h B b 3 l J a U l o S U c 1 T m d S Q T F N U W 1 J N m J r Y k V B U U J N V E 9 R W U 9 z a F B 6 e E V S R W R X K z B u Y U k x V j F y Z 2 9 p Z V B n c G x T U k x N a U d z R E V o R V J F U k V S V W Q z Z 2 5 T Z W l C b W J u d m 5 Q a T Q 4 R U Q v R 0 J x W X F 6 S G F J a U k 2 b 2 F x Z E U w d 0 t k K 0 t F Q m t x R l p Q a F J F U k V S R V J F V k 1 m N G l a T 2 9 B V k V v b E R o e U l s a m N I a j J z N m d X a 2 l Z Z 2 F J N V d n V 1 p L V U 4 3 K 0 p E S m R T c G F r R T Q r O E J J a U l p S W l J a X F p d j h 4 R W 5 V Z 0 F T Z X V v Y j g v R 0 l B U U h N U E o v a j Z 1 T 3 M 1 S W l L a X V p R U l y Q U F o T W 5 R c U Z a U G h S R V J F U k V S R V Z M Z j R p W k 9 v Q W R r W E V D U S t I a i s 2 a n g 0 a k l T S 3 F X M n l I U 0 V R c V p X a 2 x H T m N F S X l J a U l p S W l v c n J C T z A 5 R U R j V G Q r Q l J F U k 1 Z R E F F e E 0 1 Q m c 2 e U U v U E V S R V I x U j F W U 1 J z M E l 5 U G U v Q 1 l 5 V k N x M l F 5 U W l J a U l p S X F J N n h r K 2 N S Q T N F b m 9 N W H h j Z U R C L 2 p C M U 1 S W W o 5 R V F F Z F V 0 b 1 d S T k 1 D S X l Y R X F W Q U t s V W 9 1 O H d p S W l J a U l p S T Z D b k d K Q m h S Q T F C W V Z J e U F 3 R 0 J 4 Z S 9 T d z d u c U 1 o b 2 l v N 3 F s V U t s W i 9 F Q m s 0 L 2 g 0 Z 0 l p S W l J a U t p d X N a U G 5 V U U 5 3 U E h U M T F G V X B B Q U F O U G R 3 Z 3 E r U H U 1 N G p J a U t x V 3 l w Q n p Y V 0 F p Q X l j V X N u Z k E w U k V S R V J F U k Z T M 2 1 B U W p h Z 0 Q y Q n d T S m o 4 Z V A 2 c T N I U 0 l p S T Z v Z G F B T n V n R V J r N G x j Q k t N Q 0 l p S W l J a U l x c G I v T l J K c E d k M z Q x T n c r O D U 5 Q U l D S m l S e E R u K 2 1 z N T R p S W l P c W V v R l l 6 Q 1 V a a z R B U k J E Y W 1 V S D B l S W l J a U l p S W l v N 3 Z C V E o 1 R 2 U 3 Z H A z W G 5 3 O H V I O G 5 t S m 9 Z N n p F Y U l x T D Z J Y W d G U 0 N S O E c w S m t 5 T l J x T l N U T W h S T V J F U k V S R V Z F Z D R 0 M G 5 J a j B x T G x Z Z z h I U 2 9 1 R D E 2 U k E 4 O V J r T k V W S C 9 V Z 2 h v e U d l O S t F e G s w d F J v Q W Z 3 O F F F U k V S R V J G U j N X R V N q R W l Q V G w r N G l Z S 0 N Z Z 0 N B W j N N W C t I c T c 2 e m t p S X F M N k l h a l Z r T E F F a E 1 p Z 0 N h d 0 V J e U l p S W l J a W 9 q c k d K Q m l S S G g w N U h p S S t I a j Y 0 a X g 0 a k l T S 3 F Y M n B C Z 0 p S M 3 Y 0 a 0 1 t b G 9 O L 2 g 0 Z 0 l p S W l J a U t p T 3 N V a 0 d K R 2 V a R 2 J u S V R n M E N n Q W d r V W d 3 W k Z C b l B V Z E V S R l I v V k l J Y V V y W k R K R E p z Y W p X N 0 l S S V J F U k V S R V Z H Z F l o S 0 1 T R S 9 L V m 9 G M T c r S U R X M n N M U F V a R F J G U y 8 x R 2 8 x S k x 6 N 1 R X V F E x Q U R i b 2 h J U k V S R V J F V k d k W W h L T V N F K 0 9 u c m d x U G g 0 N m t G V m d S R 1 J Z Q k V H Q V Z N c W I z M F N H V E 0 w M X d Z a U l p S W l J a U t p T 0 1 R b E d w Q W R 4 O T F N U m N 6 Y 0 p B R 0 J x W W 9 5 K 3 Z k c n F P U 0 l p b 3 Z x b F Z x c 2 h s Z k p 0 Q 0 p F a F k w V W 9 F U k V S R V J F U j F U W G V m U 0 x T Z z B O S E w 0 d V B C L 1 J 0 R D J O a n V S N m p J U 0 t x Z j J w Q n p U W m 9 S S V p P c m U 4 Q W l J a U l p S W l J N k d u S E p C a F J Q V k 9 y M V F n b 3 N 4 N 1 l z R U Z k O U J n T k V a R i t x Q V E x M n l F U 0 V Y O F B F Q k V S R V J F U l V a M W l F b 3 l v b m d X S F J p R X J P e D h B M E 1 U T 0 N w M 2 F 0 O V J 6 U k V S R T l V O H R z Q j B p a 2 F H V F N D V l F z e H F N a U l p S W l J a U k 2 a E R 2 U G h I V n M 2 T W 5 R c 1 h I d 3 d k M 1 p U c 3 d J a k p J Z 3 B x V l l F U 0 d U a U t S U U 0 w c 0 d C R V J F U k V S R W R V a E p z R 0 k 2 b E Z 4 c 1 F L b n p v Z U o y e U 9 I Z G R O a k 5 F U k U r c U 1 H S z h H S U R C M 1 Q 0 R V J F U k V S R V J G V F h l U G V K c U I 2 Z E 9 o Y 0 d o V U l K Q V B E M W N Z Z X J z N z J l S X l J a T B n O U J V U E 1 H T 0 p H a G s w a W d C a X Z C a U l p S W l J a U l x T z R 3 Q 1 V a V W o 0 N m V m T l F L Y 2 V o Q V B 6 M U d R a 1 N r W j J v M X k w Q 0 l E S n h F Q X E 0 S l J r U k V S R V J F U k h X S 1 N U Q 2 l l c E t a b l l m Z z B D Z 0 F t a l V 3 a G c 3 c W 9 1 Z U l p S W o w U n c x d 1 R V U W l B O G M x d 1 l p S W l J a U l p S 2 l 1 T V F s R 1 Z F O E N B a 1 B F e D c y N i t j T F N 3 b F N Q M F J B U j Z S O X p Z R V N H V F p N R T A z Y 1 V S R V J F U k V S R T l E U m p F b 3 l v b m h 3 N m R s b D h Q S F J R W n o x R 1 F r U 2 t m N n o r S U N K V 2 d o S F Z I U C 9 P R U J F U k V S S F Z q S k c r Q X l B e U J I Z m p r a E Y v U H c w Q V l H c G l E U C t l Y m Z V Y 0 V S R 1 J m b W 1 X Q k d N c E d K R W h r N E J y Z 2 h I V n h Q b 3 R K e E I y O H k 0 V 2 Z m R V N w R k x k Z j B P T G l 4 W E l 5 e X R F Y m w 0 a D h 2 S U t r W j F i Z 0 9 5 Y 1 B H U m 5 G e U F 6 T X h j U E 0 z T G c 0 Z T Z J S 2 M v M 0 J 3 Q 2 t w b V l o T j Y r Z 1 d 0 Z T J z a k x I e m Z C N 0 Z S N z M 3 O V V X U m t Z e U F F Q n l h a V p p W X B Q S 0 h X Z H B Z W W 9 P N 1 Z v Q U F D N E V S V l E 0 W D V 0 V z d y Q z F 0 Y X h X Y k V S R V J F U k V s V 0 V T a k t n Z W 5 E d 2 J K a j R l M k s r R C t B R 1 J p T W h n Y W J K Z 1 J H V E F O T 3 N D T W d 0 R 1 Z H M X E 0 R X J J S F d 6 W m V R W l R K M m 9 T V 1 R 2 M 2 5 z Z n F E Y 2 R R V U Z B R V F h a j Q 3 N U 9 w c V R H c 0 x N M l F s M T h r N 3 Z 0 e l R R Q U N U N F p X N j l K d n p o d U R a U 3 Y y V l h o O H o r Y l B Z V 2 x w Q m d B S X V u d 2 J Q L y s y U n l k U k p 3 a H E r S G c z e G U 4 L y 9 3 c 0 E 4 T m x Y Y X l H U l N I V G F J d 3 V D R 2 9 1 K 2 Z B a z l 1 c m F x V m 1 4 R V J F U k V S S l Z o R W 9 5 b 0 h n U 2 V m d l R o Y 3 F C L 1 J 6 M U d R a 1 R V T U t o U m V n T 2 N p Q X l X a E p W Z 1 J E V X h i Z k l B b k E 4 S 3 g 2 c D F S O U M 1 b 3 l k Y X Q z S k h o M 1 l 0 T U d a R U Q x a F l t S m I 4 W n d K V F k y T X M v R z R E a G c v d W d 2 K 2 J O U n p X M X V i b G Z n b n Y 1 V m 5 E T U h s O F B 3 R E F 2 Z m h r Z l B l Z n J m a i t x O W s 0 Y y t F b V F x L 0 g 0 U E 1 Q c D R w a l h W M X M w Z C s v d m M 0 Y 2 g 0 O E Y 0 K y s x U j h x T j k 4 R D J M M k J z T E J l M 3 Y v d l B W c 1 R k V D l F Y T g 5 c k x 6 K 0 w 1 Y 1 g z R j d i a j R G T X g r N 2 V l Y S 9 X Q 0 l p S W l J a U N y Q k p C a F J I W X U 5 b D R R S G l l a 0 F O T z A v d X Z w N T Z U a 2 l J c U t H Z 1 V r d 0 l z T W 1 s V W d x c l Z 3 a E l t M V N x U l R 6 M z U y S X V X L z l G O S 8 r d U F X c i 9 2 Y 0 9 m T H l h d 3 N l c n F k Y T Q 0 b U l G Q U 1 E Q 3 d o V D I 5 b F l W e n V m c 2 F B d G 5 S M X N B Z 0 V x b E F n Q T A 5 M 0 R D e m Z C N 0 1 E W T J n c m V Y c T l a N E N 3 d m R P Y 3 p O V E o 3 a 0 t S R V J F U k V S M V R r b X d Z a n E y S 2 x 6 T j h U S C 9 Y c T N o M V F x M V d N M F J F U U 5 n N X J s S D B R R 1 R 5 S 1 J R c T B X O U I w R 1 V h U F N 6 T U 1 K Y j g 0 Y m d 5 W W x 5 Y T J D Z 2 l L Z E 1 R c U Z F Z 0 N n V k F u b E h w Z E l K R E E x T l F Z Q U p D V m 5 B Q U R T T T N J Q U F L b H B X Y 2 p O S z R S U 0 t Z a k g 1 R V p H Y U 5 L a z R t U m F S V z Z H e D J s V m 9 H V m 0 1 Z X F N U 1 V 6 S l J O a k 5 1 K 0 o y U 2 1 w b W p h O U R S R V J F U k Z R W k p z R 0 k 2 b G p a V m 9 n R C 9 E d m 9 N U k l p b 2 9 a R H J W W n p T V E F p Q X l l V G d w V m d S S T l o M U l q d U F J R G Q r e T V V d W s 3 W D N n T V h z Z m Z B U l o z O V V x a 0 V S L 2 Q r Q 3 d C N D h l V W Z 0 W T Y 5 K 2 N I d j R 1 U F N Z N j E 5 U G J C O H l X c z F q d l A 5 V C 8 v V z J l Z m p y V j I x d G 1 2 d m V l e m F l N z d H Y 3 h N U k V S R V J W U m V U W U V S M W l L M F F p W W d x b 0 Z r V V R O O V J F S k V l U 2 F W U 3 F G U 3 N C Q 0 9 x a n F q b 1 J L M X R i e T l Y Z E 9 6 U U F t L 0 9 H N k 1 6 V n F W U z R i Z S 9 E c U p U Q j A v M D c 5 T k 8 1 N 2 h F c X Y z d j c 2 d 1 h o O E R O M W I 3 Y 0 5 j R T J i V C t G c E p T T U d z V n F a b T R N W j B k Y i 9 Q b m Z 0 e U N Y U D Z v R T I z d m d F d E l 6 Y z d C c T N W R z B h O X N j L 2 Z 6 Y l k r a E F Q N F R m a m t O d V h p R m 1 2 V G d Z K 2 Z u R i t N K 3 Z P M k Z 0 Y V Z h a m F 4 S V J F U k V S V l l S S k 1 L S T Z k U E p z b V B p W X J S Q 0 p p Q j V S Z z V W Z 1 J J W k 9 L c E 5 D R U p n R U k 2 c U t T a V Z n M 3 R 2 T H R Q W U Y 3 d j h P b m k x Y z R k b k N W V 2 Q 4 Y 2 J F Q 3 Y v M T F F R j R 0 W F R C d V R P O H E 1 M 2 Q y d E l W R E U y c 0 F R Q 3 R 2 T j Y w M X d X e X N 6 Y 1 V r M k o 0 R E Y 1 R 1 R V N k I x Y m 5 o a 3 Z N N T h R d 1 o y e H B D Q m 5 Y W D J U e H p m R n c 4 Z j V t R H l y R V g 0 M T l 6 U i t P T G p h U U F B Q 3 d z V E x G M i t G e G N 2 L z R i L y 9 m d z Z s a T U r c G N x W W l Z a U l p S W l x a T B r d 2 9 q c D A v T X c x O G Z I Q X Z t e U Z T R V J V U 3 E z V 3 J F b E N S S V p M S 3 B X d 0 h T S l J O V W l s R W l 5 W V B 4 V U F j T 2 p v R l Z 3 T 3 Z x T j F Y Q k R V V 2 1 0 d G x 2 N j l V Z 0 0 2 M V p Z e V d m b G Z 5 a 3 R K e T R L U m t R e V d s V l J n Y m R 0 M U Z z a 3 B t V E E y Z m 5 R Y l F h b F V h W T F a d C t r N E 5 1 O D R Y Z U V j c G J H d F d I V V l m N j A 5 S X U 1 W H F R U W 9 G R X B N L z c 4 b D R y N 2 U z V n Z q c z Q r b V Z E Z 1 h F U k V S R V Z G M U 1 B b E d W R W R p N 2 l a c X R V T H M w b 2 1 0 R U l t S V N r b E s v a U 1 p d 3 l X V l N M U n U z Q k 5 S K 1 N R U 0 N R Y V V m S 0 h 1 V 2 x n c 0 F P M G s y S S s v Y k 1 l U n d L c z Y 1 N V c z M 3 R a d l A 3 M E 8 z M W J 1 T 2 1 P d m h r Y k Q y N n N w c E Z J S l p F W X l w S 1 p s N D E 1 Y 0 N n b 0 x p N 1 h H R F J u V U N S K z l P M G 5 j R G d x T 3 h N R W p W M k J r c E d s N z J M M X J L O W p h V 0 p U N 1 B L N W V q O E d w c z J I b z N 0 V U h T Y 2 1 a Z U p E N E V K U E g 5 N F d 6 a z E y N T Q x M m M 3 Y 3 Z k V D B S R V J F U l V F M H l D R W R X U l U r Z H V p S S 8 3 O T J F c l J D S W l M U k p B e F p 2 Z l J B Y X Q 5 T D J S S U t n a G x U S X R U a y t m c U p o R V J N Y 2 1 J a n I 2 Q W F K a U g 2 M 3 A x Y W w 5 U z h 4 N m N V a X R Y c 3 Z Z V 0 k 0 M z U 0 M n U 4 U G l 0 M i 9 F N G R P U k t 1 Y 2 V T V X p K d y 9 Q U j F 6 S m 1 o a W F s a n V 4 W l l z e U V R Y z E 3 L 0 d R R F E y d G V q d 2 5 s N 2 R H M k Z I b D F i a W R 1 d F c 3 b W p k W m t r b T F L c H d y V W J N V G d Z R U l 6 V D U y N m d Y Z X R t K 0 9 5 R E t j a k l 6 T V g 3 b i 8 2 T m Z Z Y 3 Z Z O F l M Z 3 p C c 2 N H Z F l X N W V m U E N N a U l p S W l l a E p N Z 2 h I V k V i W k N K Q 0 t x b U F R U 1 R V O U V J a k p Z V W x s c E V r e U F W Q 3 J U Y 3 p S R X R T T T N y e E F C Z 1 N I W X N m c 2 N r a 3 Z X M G l y b D J j S U Z s c G F t O F B K c V d 1 d l h s Y 3 R s R 0 R t O G U 4 W E h q W T B x V E l K Z H V u S W J s a G F t R 0 R s T W M z N 0 g 5 a T J 4 Y m U x O F p H V G 1 Z d V B X V T N p U W 5 G N n R H Q l F L S m U 3 R 3 B l R C t n e l R F e E N i a G R 1 U j k z S X l J U T J G a E 1 a d 2 R i Z k h H S z Z N d 2 R s U X Z 5 R 1 J T V 0 Z x Y T R Z O W Y z O F R L O V V m e D E 5 b 0 E v T G t t Q U s x Y n V h T m x D e G U 0 d X p h Q n F h a 3 h U R X l N T U x C Z l I 4 a m x 2 R z F C U k V S R V J J K 1 A 3 e W F K N n N B L 1 d 5 R j I 3 c 2 h X a U V S R V d p U 2 F 0 V X F J e U h B O X F n U V R B R E F K U m 8 x Z l F H Q U l s c S 9 Z a j d 6 O F F q Z z c y b U x t M U d m U X F h T V h 2 R D F k W V d s a H F 1 L 3 d L a l I y W k M v N G R X e X B 0 U j Z Z c m E w b G J H M H R Z V 1 Z s Q m l S W G I 1 N 0 N 3 b U o 4 O E 5 s S z V P V G t R e T Z Y d 2 F 1 b E s 4 Y U 8 3 S W x l M 1 g z U m 9 W M U x u W X B Q R 3 h z T H Z Q d k d P T X g r Y 1 F q T 1 h y a U Z r T k J v Q k Y y S n h M N l M 1 R 0 Z Y U D I 4 T W Z h W k x y V D F Q S W l J a U l q S k 1 U S U l S M V F H d F Z v a i t I Z G d L a 1 l q b 0 h 5 U m N D N G p J N E V r b G 1 o d m l n c 0 R m Q m R U N C 9 i Q j B P d 0 l D U X p R V l Q z T k h Z L 2 l R K 2 s v Z U Z C U V V W W G h N b 1 Z C V m V H e n A 4 b D J R e W N w U F J D c 1 V T d m g 0 d T F W N j N i T V h i a U h 3 V k N q Z W 1 q Y 0 d p N z k 4 Q 1 d m U D M 4 R D J Q Z W R 3 T n k 0 R m Q r T l N z U G Z n S l h H c 1 p 3 c 1 h M U H Z Q c X d D Q T h k T y t R W E d 4 V W 1 j K 2 1 V e U s x M T h a a F F I K z d T d T l M a E V S R V J G U m R U Q U p S b F F I d E Z v a D h z T W J F W k V P S n N H S X F M U U R J c E 5 n M U p q b D V o W G k z L 1 A v U k h S c 0 l p Y U 0 2 W T A z N W 8 z U l N 4 e D V l W V V Z U G V u T H h 6 c D M 1 T E R 1 N k 5 T a F p i b k h E a D I 5 Z 3 B 6 Y 3 d r c l B 6 O G p J d 2 V t e k 5 6 R D N w U k Z v M 2 N v Z E 1 i R 0 p V Q 2 h V Z U 8 r d E N U Q X U w O H B 3 e j R G T H l N b k 5 G N 2 N M Q 2 9 y U T M 3 O E Q v S H U x S 1 R O W E x w Y X Q y Q W R u S n p 2 W T J W a z k x d k 1 o S W l J a U l p c U x T V E N p V 2 h Z V H k x Y U l S R V J W a 1 F E c 2 g w a G s 0 S 1 N T c 3 U w U W l S c W 4 z L z d Z a i t q W V J B d 2 I z T G 5 P R T J B W m 1 U b T R k a U 1 X Z 0 N h Q l p H W m 1 J a D R 6 K 1 g v M j d q d T h x Z k o 5 Q S 9 p Z D F a V j B i M H F o d E d W M E F H V n Z H W U t B Z 2 d O Q l J W U V V G W C 9 1 c m V o W H d Z R U x 3 W U d L a U N p Q 0 l D S 3 l O N 0 p r V T Z D T V V s c E t L Y V Y 3 N z d S c D V 1 K 1 B 0 S 2 N O M 2 F W d F d u T i 9 y c 3 Z y T 2 p u a l B V O G d s a V o z M 3 V l M W x 1 R 0 5 s N m Z V Z X U y b H F C d l l z d U 5 r a m N l N m Q r M k l r Y l d z W V h 3 a D h q c X V 4 S 1 h V V 1 Z k c W V p N G t F a k U 4 U F p 4 T T l n O G Z I R 3 h T N D h u V E 1 T W W h H Q U I w N m V 4 c G N 1 K 1 U x S n c 2 N z B W R V J F U k U x R m d N d 1 l p Y T J i L 0 h L M X N o a m h 6 T 1 Z v a E V S R F V T a V d C Z 0 N r W m s w U 1 F T N C s 5 S U 9 o M U R N R 3 F m O X V 5 T H d K N z l F Y m p q O W o 1 N C s 5 V n B M W H F 2 d F B S Y 3 Z Q W C t D b V J s R j B B d X Q 4 R z d I N j d D T z Y 4 L 0 F B O T N S M H k 5 W n p q R z N C Y U d B Z j I 2 M W 5 w O X I r Q X V H T k N 2 R 3 p y N n V G W T d W b F J V Z 3 F 5 c 2 d o c X Z V N m 5 V d 3 J h d H J S V n k 4 N H F y b l h Q d G V o c T h 2 V n o 0 d m 9 l S W l J a U k y a V N H W U V U T j d N a U p L R 0 Y 3 e E d D M l F p U W l x b 2 x J Q k x B Y k l w R m x x M W l E a U N F W X R V Z k Z T a F Y r V 0 x Z Z C 9 u N W V l S D U y e T g 4 Q W U v S E 5 w U 2 d x S 3 N V b m N 4 K 0 R S Q 0 x H M 0 U 5 V z Q 3 S F p D O U d u V n d E O E 9 u d k N 3 V U d P N j R u c G t J a k Z r S W p G R U l 0 R m t F Z 2 t N Q m d N V U d 1 M D B H a D A w R 2 k w a U k 1 S m h F Z 3 N 3 a E 9 Q a k J Q R y 8 v R 1 h u Z m p 4 b D U y M T N y O U h k M T h B U U Z m L 0 R 0 a X p Q d 0 l M R j I r R W w 0 Y 3 p B Q 0 E 5 T X c 5 b n o 4 V m g 4 c D J E c W w w M z l k S F B U Q j Z y M V Z y N G R m W X c y Z m Z i b W 4 x W X Z l N m c 4 S m l 0 a 2 9 t S W l J a W 9 1 V E V F S T J w R z Z a b D V 1 S k d V Q 1 F D d 3 N w S 2 h Y e G h i S V J J U k V S S F Z w R 0 l t b U p Z a E d M V k R H e l l m a G J K R W h a b V B q S V Z D Y n R P a T k z S n l W T U R G M l I 0 d n p w N k 0 v b j J O c z c x V 0 x I a 1 Z H N 1 l j e G V s e m N Z a U t T W U p T V 2 R y Z z h V W U 9 N M j E 5 K 0 5 q M E 1 S Z z h v R W V O N T Y 3 Y m V B U V p X Z m t B Z 0 1 j Z k d Z Z T B q R H o 4 Y y t B Y 3 R G b 2 R B T 0 4 3 b m 9 I O X U y S F d J M k 9 y W G Z 2 N l M v Z k J T a V l U S G 0 v W m N k S 2 t I Y U p F S X N G d H c w S X d i S E N J c 0 M 4 d n J 3 a m Z M T m 5 T N E 9 k Q 1 J F U k V S R l F m a 2 F G V X l h O W F F V F d U d n p Z Z n d V O H J k Z 0 V 3 d n J t Y y s 5 W j B N M W R F U k 5 R M n p m M W t O Z E x T Y y 9 I e m R 5 K 1 p 1 e F F p T X B P O S s 4 L 2 h p N i 9 Y W S 9 Y e U 4 r R H Q 1 V 0 x 1 Y 2 9 n Y T V l R l p Y d 0 l H Q S 8 1 W T h W Y X I z S y t 3 V U F r S E I z b W Q 1 e G d N Q n V o M G V 1 a D B l d W o x e H Y 5 c W 1 s a G x i U z J E V E d i O F B x e E 9 w N G R Z T E l K S U p H c U p z b 2 1 J a U l p S X p J N H p 3 W W l h M F l u d 0 d H R j c r T 0 J n T T F a Q 1 J O U z J p U U J 3 U 1 R B a X l 5 Y V J H R D k w W n p 0 R W F t L 2 k 0 d E 9 R a 1 p t S H g 2 Y V B h Y l Y 3 M W h l Q U F Z Q k l K S U p V S 2 9 G V U t t b n d 1 Q l V 6 T W 9 t S W l J a U k v c X Y 0 R 3 k 5 U k 0 x R 1 d s T 0 Z p M U h V Q W d G Z 3 N 3 c U Q r T m J j V U l T S W l B Q 0 l S T X p B a U N 5 Y 1 Y x Z 1 R U b W J r U 2 9 z Y l o 4 O D h a Q U 1 E N H N m M 0 1 Y Q W t S R V J F U k V k V 0 h J U m h S T X p s N k 1 r c l l E d X N a Q U x t Z H R S b X J J U 0 p x M j B R a U V R d z E 5 V 2 d p S W 9 0 U k 1 R T 0 Z N O E d v d l l t N 2 5 v W m V v W D d 3 O G 5 R M m R 5 b E V S R V J F U k Z R U G h t Q k V 6 Z V I 0 Z U x T d 1 B X e G d r Q m t y S V N K c S s 4 U m d D R V p r N l N w Q 0 1 L M l d J U m k x T D l m a T B 4 S F l 4 Z H Z j W l J B U k V S R V J V U U 1 3 Q k N O c U J o c U 5 E d U Z u W T R Y S E k 0 Y U Z t c k V h S X F L M l R 5 d 1 d R Y W R q Q 0 V a a 3 l T V F N p b m F J R E 1 H b y 9 T a F d x c U F z V W N I T H k 4 W G N w U k F S R V J F U l V R T X d C Q 0 5 x Q m 1 m U F g 0 V m F y U U V B Z E E z b 0 F G Z G 5 l e k 5 Y U k V U V X R v a 2 x Z d W o x L 0 9 D Y n l K S k p K Q 0 l B Z 0 k 0 L 0 M 2 Z 2 R p W X R Q Q X d B R S t I Y 3 d j e V Z F U k V S R V J O U V F E T U d J b X N I e D A 1 V 3 R F S W N P R E R a a k p V U k U 3 W U 5 Z T E d J S V J t V G h w Q k x q V E R D d F R t Z m 1 T b 2 d h V H l H M 0 1 Y Y 0 p S R V J F U k V U V U F B e k J p S n J C a 1 d P W G h P M W h n N 2 d l R 0 J G U m Z S a U N F W k Z F V X R F T 2 t T R V l 0 U j h Y T G w 0 R E F B V D Z j M D B 3 S W l J a U l x T D J n Q 0 V Z M F M y S 3 Z w S 0 V 3 d U p T Q U l D T H N 6 M E N 1 R W c y R V Z H O U p C S U o 5 S H F 1 Q 1 V a a 3 l h U V M 0 M X N S b l p Z L 0 M 0 a U l p S W l J a U t o b E 1 B U W p 1 a 1 h I d 3 l 0 Y k l Z N G M x d E 9 N b F J B U n R S O F N z U W c 2 S F d l Q 0 V W a 3 l 6 Z 1 F q S W l J a U l p S 2 l s c 1 l R a k 9 n V 0 h h c 1 N n c k V W S W h G U n c 0 a k Z Z d W c 0 R T R 6 S W 9 r b W t J Z 0 N B V n N z U W p J a U l p S W l J a U Z v R 1 F 6 Q 2 l X N U N l b V l j Y m l S a 0 F B R H M 3 S y 9 R T z d X T G 1 p b 2 l J M m d l e F J N d z F 3 W W d z b k V 3 c U J R Q m 9 P Q k 9 N a U l p S W l J a U l X Z 2 h E T U t K Y m N Q U k V s T E E 5 Z E V B S X h H T C t M M F Z F M U J C a U V V T X d J a 3 N u b F J y Y k l X b z E v R m x B U k V S R V J F U k V M W U 9 m M k J Q Z G d t T 2 5 L b H N o R G g z V X c 0 e V Z F Q k c x T H h J e G 9 H Y z d S Q 0 t M V m p F V F R L d l Z t c m t T S W l J a U l p S W k r c T l p Q 0 V i V V J N c V N N b H l L V G d C Z y 9 D Y n o 0 U D R N d 1 l p S U d r b 3 N G a 0 9 u N C t 3 U E l r c 2 1 s U n J m a W 1 p N E p o Z 1 J F U k V S R V J H M U V J W m d S R T E w O G 5 T M E 1 J d W h k M m d Y V 0 Z 2 T H p G d 1 J F V k g 3 S V p W S 0 d J S V J X V G l a c k t J Z E l t Z U N F U k V S R V J F U l V j d G d D R W J V U k 9 G b n J 3 c m J n L 3 A y T T J N b F J F V H R q M F F x N F p w Z 1 J C W k 9 J a k d H W U J v R z R r U k V S R V J F U k 5 S Q 0 d J S V J O W U h C W U 1 D S j h N d k M 0 d 0 g 5 R 0 l J U k V U V 0 d U R n I r N F R k b m d C Q l p M S m 1 z Z k U w d 0 R k c 2 h V d n Z S d T F j Q U F P Q j g 1 S F V 6 V j B K R V J F U k V S Q T N C R U l 5 b 0 N h N W N U W U d 5 d E F 3 Q T R P c H N q M D R k U G N 4 Y 0 V S R l I r e U t W b G E 4 R n h B K y 9 p U 3 l X U k d M O E 9 h R F Y 4 Z W N B R V J F U k V S R V J 0 U X l H W U V S T k V C N F J L M n d Q S F J 4 c 3 h r c U l p T m 9 u b W F S O E J v a V d N O E d J T E p s T U p 1 R 2 F Z R V J F U k V S R V J O U m l H S U l S T l V I N D J T d k M 5 c 0 E r Y k l W S V J O U l l V c U V k S X R j Q 0 l y S m t V c W t V R 2 k x L 0 R s R D d F Z W p 2 R F F D N E Z w O X E 1 a 3 F J a U l p S W l L Z 2 h H S U l S T l p L e V J J W G 8 y Q 1 F B Z 0 Z n c 1 F 0 K 3 d B R E 5 Y U k V U V S 9 n a H J B Z W s 0 Q T R U S W t z b G t F b W k x Y k l k S T d Z Z E N i Z 0 1 B S 0 M 0 d U 5 Y T W x S R V J F U k V U V U V B e k J p Q n J w V k p W W l l M M U Q v V 0 Z q Y l d Y R 2 F v a U k y a W V w b E d 1 Q 0 V a R n h W c W l H Y l Z H S m l J a U l p S W l v a F R B R U k y c W s 4 T E 9 W N j R F T j d O d l Z q S l V R R W J W Z k Z l M F F P U U 9 F e U x M S k p C S m 9 H W V p U T y t Q c D d v U z Q r R F J 6 b D B G R V J F U k V S Q T N B R U l 5 b 2 t V N m R x Y k l l V 0 w v d V p x e U V p S 2 o 5 a 2 t t T j d S Q T F E T U d J T E p y T V N z c V p Z T l R 1 Z U h v N m 9 W a k p k b 2 h F U k V S R V J P M E J R e k N p U m 9 p T l M w R m h V U W t B d 0 5 Y W k h u N m R Q T T F j R V J G U i s y U m x a U X p C M U J w K y t F M W t 5 V 1 F 5 S 2 R T Y 0 N V W k V S R V J F U k V R d G h D R V l V U 0 9 F U j F T M l F o d z B v S W N a S 3 l F a W F 0 K 3 N y V 1 V B Z 0 R L V j J z e V Z F S k U 1 U 1 N W a T Z E Z 2 p s T m 9 a T D A 5 b l h J d F B O M 2 N a U k V S R V J F V F V B Q X p C a U J x a D Z u c G d n L 3 A y T T J N b F J F V H R t N D I x R l F D Z 3 J F e G o 1 a 3 F J e U p 5 a 1 V n b m J v b E s 3 N C t Y a E R H V 0 p 5 d H h s R U J F U k V S R l J B e k F F S T J v Z 1 p Z a 0 t V V E U z Q U F C a X N R a j k r M 1 k x Y z B W R V J P M V h S V H Z F T W p W R E 1 D S k x K c E 5 L b 1 d V N 1 J D S W l J a U l p S W 1 v a E R N R 0 l H d W g w b F Z h S W 9 V R i t 3 a X d H S W l K c V B C d W I 4 b m F J W l Z 3 V G p N a V N T Y V J p Y U h Y b U M 4 R 3 l j d 3 F 4 W S 9 k c G x K U 1 U x W H F P U n F Q R j J 2 W C 8 0 d X k 1 c T d k M E w 0 U E I w T 3 F 6 W D N O e m k x Q m F X d j I 1 b F p T V U l U M G p y O F p y V k N v M T B q U H l v T m Z y V G Z a b F p S W G N j a j B y M S t 6 R G h z M U h o Y 2 M z R W p O d W V V e H p D Q W p v Q U F D S W k w O H p h e D B w c V R s W X V X W m Z y W D g z Q j Q 5 Y 3 h P N S 9 6 a l p v b l B B e n N W R F Y w c U w 0 N E p H T F N F c k 9 1 c V Z h S z Z 6 Z m Z B U 2 J 0 N T F v b H J H S W l J a U l p Q n F D S V J o U k E x V n R o V G l 3 W D N j e l Z r S k U x U D V a V 3 h s R E 1 G V V o x d 1 F q c 2 1 R e X F R U m F N N 1 p E M 0 x U M U 9 M N z Z m a E 5 p N D V K c l B h Z X N U S V B s S y 9 m Z z J N b m 9 l c 2 Z i L 2 M 5 W l R I M 2 s w e H F Q b l R w O U J m Y z l Q Q i 8 v S G 8 x c 1 V H M D V P V V V J Q W c v T W 1 n Q U F J Q U J K U k V G V V B 4 d m J v U D l 5 Y z R 0 c U h H U G F Z N S 9 o c j Q x S H F 1 M 2 Z 1 e j h D T T U 3 O E V q c W R 2 d H F 4 N C t I U m 1 Q S G t s O G p Q V j V v O H I 0 Z W U r S 0 x H O H h 0 a n g 5 N 1 Q y T D A v Q W d D d 2 V k c 0 p Q U F h D Z D F p L 3 V Y c D l i W j F D Y m d z Q U t G Y T J i a 3 Z F a E J z W l N F M 0 x F U j Z u c E 9 W Z z F k b 0 R 5 T X F 1 T 1 F U Y n V 1 T V U x d j U 5 d U 4 1 e H Q r d z R o W G M r K 0 s z R z U 1 T 1 R V N F Q 1 W C 9 5 S m J i d k N t M T U 0 R m R 0 M 2 5 j S H U v W F V I Y z J y T 0 V p Y 2 l J a U t p W m l R M W R 3 R k U 3 Y 1 d K M H p I Q z l r Q z J R a V F p d W l V M k 5 o V n J n a k V F S T d K a 1 V w b k V i R F B C U 2 t 2 T H N H M z N h W V Q x O U V k W X I 0 Q m 1 H V k 9 s V W l N d n Y 3 a k d Z N X U y R z J l L 2 h Q W D B i O U J Z R V J m a j h Q b W k 5 U T A 2 O T M 5 d l B Z a W d i c j U 0 N m 9 Y R m V Q d V Z x Y m h 0 Z U d q R E N p N l h u S k t O N 0 5 4 Q 0 F N Q 0 5 4 R X d B U U Z U M E R k Z z c y Q m 1 Q b H d j d k Z 5 T G p J W l l Z d j B m c F l H O E x m e i 9 2 U n Q x S E p w V k N w e k 1 B Q U 1 h U D d Z c 2 p K e T V q N m Z K Z F N F c k 9 4 a X Z Q M 1 F P e G 1 O L 1 J y S T F P c D h k N 0 g v O E 9 a V W t a N X M 5 O U Z D R T l P a l h i M k t m T 3 h L Q 0 x u e G Z j W E I y c U h U d D A 1 Q U l B W U 9 5 b 3 N H Y T d Y M T B p e n N m a D R 3 W H I 4 U E t 6 a 3 p G c V J L O V d 1 U 2 N S R V J F U i 9 i Y 3 h C Q 0 5 x Z 0 t 2 W F V s R l l W Q U l B Y 0 x D M 1 E w Q 1 h 4 c j N o S n l J a V U 1 V W h H T n N o R W x r e X F W U U N q Z W J X W m h j M T F j W n R K N k J V b H V M S n g r N F E 5 c V d r N X F D M D F E U 2 N M M U V a W j h j V U Z K W W c 3 b H I x O W 5 m Z V h r N l F s O D h N c W s x e V N q Y k 9 S R n p G c 0 N I Q n l N b 3 V S R l o y W W E z b m R 2 Q j J n W j J k T l V Z T j c 0 b U J m Y n N o d j Z B W X M 1 N z d G a z g 5 U G d G M 2 p 1 c 0 h B T m g z O E J 5 V 0 x O K 0 p u N z k v R W E 3 T 0 R y Q 3 p z M E Z t V m o 1 V U t q V z A r c 2 F I a X B 0 M 2 5 N U 1 c 4 c E R P W U 1 5 b z h O R V h h N F h q R m Z 2 Z W 5 y d E M y R G R v U U E v T W Y v L 1 J S d D F I S n B N S 3 M 4 b H N i Y T N 4 K 1 l j e j h l S G 5 h N U d j a 2 d P d F Z n Y 3 J L N F p n d F p G S X h Q a m d u U m w 0 Y S s 2 d m V Q T i 9 2 K 0 N q L 3 o x a W N u e m g 0 b z B v S 0 Z T Y T d F d E l 6 S U J h c m N Y N z g z K 3 Z O d D R U T T h i Q 3 Y 0 c z N V b E p 6 a 0 p 5 U 2 p V R U R 1 d U 5 F Z U 9 X W C 9 y c j Z k N E N i b X d P M j d U N E 5 r V W l F W D M 3 Z l c y K 0 5 y N z F 3 T H p 3 O W 5 B R U F p M y 9 j a W o z b H M v N n F V c W 5 V R U l s R X V H d n F C e W I 3 L 2 Y y O D h N c H o 5 K 0 R E e j l m Q 1 l E Q 2 d Z d 2 Y z Z X U 5 S F J F U k V S T l F R R E 1 H S U d p R G k 0 a l Z o Z S 9 B Q X R r S W t J b W 9 1 d G E w L 1 F r U 1 d R U 2 F W b X F Y M W 1 W S l p p d l d i a m 1 M N D B C Q U V C M 1 d D W H E r S F d D e k d 3 c 1 V i Y 2 Z I U z l S c X Z P W F R r S W c 0 Z H V W a H Q v M 3 R 2 U D R U U U h w M E J W T G J I c T F p a n l k c G F C Z 2 N I T z J 6 Y 2 V o d 0 F j T 3 p F W l J 3 N 2 N i b k 8 y a F o r O G l U N j l B N k F U Q 2 F G b z Z N V V d t M T V h R 1 F q Z z Z P a j N M a H R h d z B B c 0 p m Y k N m d H V 4 U X V 6 S i t H R j J a T U F B Q W N P W D h B b k M 5 W m g z V z l 6 N E 9 K a U Q 4 R F l 1 d k M 3 b j d a a D k 2 Y V B J W k Z V Q m x Y U k 1 V a z R l a U t x d 2 Z j c E x D c U J U c W Z I e n l 0 M k M v c z Z l c n R C b z l W a T V a c j k 4 U E Z 4 d z U x M z l M L 2 w 1 O V B T R k h J Y n M 5 d z N N T U F i W D M 0 O E M z T S 9 X U T A 3 V z J z V W w x U z J M M V N W c X F z R n V E c W R B U W F E b 2 R w K 0 F O R H B q Y 2 5 t e W Z K d U Y 2 Z E 9 Y O E d w M D F l R T Q z T m V u d 2 F G b l E y U 2 t y U F F O Y U J E Z z F w a F Z v U 2 x B R E J z U 0 J C O H Z G M n F u Z l B I M z R j a G s w b 3 c 3 Z D V o S n Z 1 e m N 3 c n h 4 b n U v U X E z V z R v d V B I M G R n Q U w 5 M F N F U k V S R V R O Z 3 l F W V V R T k V Y S W d U d H Z 2 M k R q U m p K V V J F L 3 g z M j l u W W 9 a U W h H W k 5 H a 0 V q R j B a b W l I d V B L U G d 5 Z 3 R M Y 1 B z e H l j W U g 2 L 1 p q N 1 B u N D N E L 3 Z j U H d 3 S l F S S n V l c X l 0 U 1 k v O F d m R 0 R T Z 0 9 5 W l B I R l J 0 c k l K Q 0 p S N T Y 0 Z 3 V U Z l J X U F J 3 d 0 x 4 V 1 B U U j J Q Y n J u Q k 1 2 S 0 0 v e H Q v Z X Q 5 Y W F U c D J P d 2 R x L 0 Q w T W 1 x L 2 t 0 b W t n a 2 F 0 U n p 2 R m x V V E N J V 2 Z M M E J n R E V F Q k l C W n o z M E x B T 2 d Y R m 9 D W G 5 y M G J B T k R K e H d Q V D d o M G h 6 T m d G Z 0 1 D Q U R w a D I 3 N G h x T m N U R n A r T F B E Z l d 2 T 1 h X e j J x N 3 A w e n V n W F l S Z 2 d m N 0 d n T 1 p h Z k N y Q 2 V u W n A x W H N I K 0 h 0 a j F i T F h j V D d 5 R 3 B a V k N S U G Z l L 3 V o Y X V l K 0 9 1 Z G 4 1 T 1 l W W S t F b l Q 5 W T Y z a j h I e j h H M 2 9 6 d C s r Z U Z s Q U 1 E T 3 Z X Z n d 6 U S t i M F M z Q U I 1 O T k 5 U m V j b l J U N G R z R X p z T G F X T m F y T 2 Z t R m Q w U y t z Z W d 2 N X J i d E 9 3 O V p X a H Z 2 d k h T N 3 N P M z M y S 2 x h c z J R K 1 p U S U l 2 N T g 5 Q 2 F I R G 5 S d D J M a U l p S W l L Z 3 V E T U d J N n F I V D Z Y S G h V c n p 3 d U g 4 Z n J n Z E d S T l F j N 0 J V M k t D a 3 R N M 2 N a U k d S R 1 V w a 0 V H b T N y a G 1 E e E N X b l l 2 U D A 0 N 3 I 5 b k d I d z Z 1 Q 0 k 3 d X h E c k 5 4 K 0 Z U d 2 R Y a k J 3 V 1 d t M W R x d U p p W T J E a z V l R 0 1 J U U 4 3 V k J z d l A 3 O F l D K 1 k v Q V F E W X V l Y 3 N E a D I 1 S 0 R 4 M m N s R G d t e C s y d 3 M 3 T 0 d y T W Z u d 0 F I Q n p 0 b 0 5 O b 2 F n N j d y Q 2 V r Q U F D d V p G R m x a Q m R p N T l 6 U U F v S 1 I 4 R n M r c E 0 x Z V F Y N z d l M k 5 W c n F R Q 0 E 5 W n V Q U V c 1 b k R L d H V I O V c 3 e n V m d D V 1 c U F 1 O F l i M n l s d T J H S 2 N t V G J 4 a m 4 0 U W l 3 Q W Z i e m Y 4 d n Z h Q V N U a T F i Z m V w Y W 1 O V T d I d n l z V H N 3 N W U 2 a G 1 E U n h J T z R j U D Z E T y s x Y j E w Z W Q v N E 9 6 N W E 5 a n k 1 L 3 M x S H I v V m 9 L K z F u S T g w e m h Z T T h P L 1 E 2 d m R P d U p H Q l p i L 3 R 4 c W 5 U V n l D V F N X N X B y Q X V S O G J n Y W w 0 c G 5 a a z B R W n Z o d D M z M E s v Y 0 l D Y 2 V W c U N x N 0 d w Z U x a S i s 4 V U F q Q z F X b 0 9 K V S t i a G l V Z k c 0 W k d I U n Q v e W N 6 R V l E R m l 6 N 2 h C V y 9 y R V B Y c D R 1 K 0 9 5 R G 1 l a m 8 0 M 2 J M N H h J U k V S R V J W Y 1 V R a k t n Z W w 2 S V R v T k V Z U D V 6 c D d P c 0 J a M G V G b V N z a U l 2 c H Z V Q 2 h z V V Z U K z R U S V J X U 2 F w U k 5 L Z 0 5 t d k 5 h Z E Y z b T Z I W E c y Q n J Z N F U x Z n g x Q 3 h Q b H J L Q 3 Z U N E 5 Y b j d x M F d n R F d F a z V O Q 2 1 Q R 3 l j d l Y r Q U J B Z T c 5 e D d C b E h S T i 9 E a S 8 w M k d n N E 1 k Q 2 d 1 V m V P e V p y L 0 h R M U 5 2 d z B Q M j N t W X h U R V F i S 1 p C S V V G c F h n d 0 9 G S U F J Q m F i U X p C c n N X b k l T V T F G d 0 N n T E R I K z d E e C s 2 a k l r R W 1 N U U 1 t W m s z U 0 d Z c D d z V E h w a H l H d 2 9 M U z d C O H B Y R j l w M m 4 z R G h m Q 2 p 5 d F h r N k h S Y U R G M 3 p z T z F q b U h R N i 9 I Q l o z O U F x e l d 1 N X l n U 2 l T Q 1 J O R H k 0 a 3 R 2 W m 9 M U z B E Q 0 t S Q 0 d K e C t 3 a T g y b 3 F N e k R 5 c 1 d M M F A r d z Z l a D B R a X h v U D N q M E Q z c m g z e D B l Z k d 0 Z H V 5 Y 3 d y e D k 2 W m p K d G V r c H V X Z 1 R L M 0 Y w d V c 3 V F B i M z d 0 V U Z R d 2 I y d 1 B y T n h 5 Q 1 R T V E J p Y U N n S 0 M w d V F r c H F E d U d 0 c G 1 Q L y t v O G d y V U t L a m p 4 c 2 0 z M W w 5 O W 1 O Z E Z p N 2 V p S U 9 I c T d j T n J W Q j F U V E M 5 M 2 l D M F E 4 M 0 t 6 c 2 N 6 T D M 5 Z j d m e l B Q c H l K W G l H d E 8 5 d U 9 p S W l J a V A 1 Y k d J S V I x U 1 B p U X V W N l l I M T Z C N W l 4 R W l L a S 9 4 Y U Y z R m F Z W V V G R W x r a 3 F s V U R i e W p Q Q j V I Y l d F S W x F M k x 6 a k p I U T Z Q W X F M U z N I W G h B R U l E d W 9 F b F V x T m R U Z T E 2 b E 9 y a l l G U H p O V m t y R n l 6 e i t S W X Q 2 N G R o Z G x o K 2 Z u R m l J N U 5 C Z 0 F j U F h F W l F 3 Z j F R S z h R U D B 5 N W V 5 a n V 1 V 3 N 3 Q U d E e m p s T W 9 L a X B C b D A 2 Z T F l c X F E T U d r N k 9 q a m h w V S 9 2 U X J B M k s 3 d T g w W H I 4 Y 1 Z I V D h D d n M v R z Z u W H R P W T l G M 2 0 v R D F a M C 9 E M 2 Q w U k F K Q 1 N t d E 9 n N T M v c z V H V W h l T H d h b D R J Q S 9 3 N 0 N q Q 0 t 4 V 0 l U d W d U N j F Y c X M z M 0 Z w Z 3 F W R F l B U U J L U 2 x S U U t H e H Z h U 3 h 6 e X N q S U F 3 Q j R l V G k x M m o w d l J D Y m d u d 1 B u T U t C Z l Y 3 d 3 d l e E k 2 K 3 J n a i 9 H e X N j R n l w V k 9 I b 1 N k U D E y V 1 F 5 S 1 d R e W F i W D l q b z U y O F B W e H c 4 b n d H T n c x W V F B M m J q M k 9 Q Z n N q c 0 h u d C s x a n c 4 U l B v M H p z U V l y R U l J V D E 4 Y 1 N r N l F i a E 9 w e l V 1 K 3 B X Y W x v T 3 o 1 N i t h a k 5 u Q n l 4 W G V Y a T R Z T V N R R W 5 U c l d Q c H R M c T l W a n g 1 N 1 R T T S 9 J Z z B 3 b X h V U D M z d 1 p I U j d 0 Y X o v Z n l x T D Z 1 R 0 J F U k V S R l J Z e k F F S T Z y S H V Z d V Z J V m k v W G x 3 U G p J a W 9 1 Z G p M Y l h F a n I 4 a m N a U k N S R 1 V r a 1 l t a T F y V H N U N 0 p P N U 1 5 R 1 R H V 2 V n e l g 3 c E 8 4 a W t F a n c 5 Y 3 p 3 Q V k 3 d T N 0 W C 8 v V y s w Y W 1 V e U M r T 3 R w a U w r Z V p y T C 9 y d k V E a F J E c 3 d P R 0 w w T 3 V O e j J Y K 2 d q O H h v R j l Y e k g x N 0 9 w N m Z Q U W t B V U Z K U 2 h r M 2 J q a U 9 r U n l j T U d 0 Q W R C b 1 B C c F A x Z l J k a G 1 a V 1 c 2 O X R L d X Z X Z m g 1 S 1 J B S j E v M 0 9 w K 1 h w N G N U V m k x N 0 h T N 0 9 4 c T R G Q m 9 P a H h 2 T U 9 I W T J F b F p V T W F y V U c 3 M z M 4 T y 9 x R 0 J l T G R O e D R B Q U d n M H V t c n J t O V h u V E 1 S V l J F W G Z x U G U 4 T z I 3 d k M r Z n k y b k x 6 a X R w M U N I W S s 4 a H J r Z H R i d z h u U n V 0 W H V P S F I w R 1 Z 4 Y 0 Y r b F Z w e l M 2 U m l H Q m p Z d 1 d 4 U k F 3 W F p 3 V T Y r c m h p M V B C Z W 1 E Q 3 V Y N z N q c W R V Y V B Q U G t C Q X d k R 0 l 6 T j I w O E F N S W F n V m N m Z n N 1 T V V 0 d X c 0 V 2 U z Y V B m c 2 p z R 2 Q v a E 1 t K 3 g 2 Y V B 3 Y 3 d a W X p G b 1 F I Y 0 1 H d E M 5 e G 5 1 R 2 4 0 b k Z r d V U 3 a 0 o 2 U m h 4 N 2 R m Z k h X e S 9 l a m N 5 Z V B C a j E v S W l J a U l x S 2 1 Z Z 2 h H V k F l V l N p M T h v e G N B K 2 5 J b U d C R l J z N U V y Y k R n V G p N a k N t V 0 1 t V 0 1 X c 3 B 6 O D N I R W J D a l F 4 O D l M O U h Z R z l 2 b k l u a T R D R E g 3 a z B m T j N w T W c 4 R 0 E 3 Y n Z E N G V I d W l N e X N B c 3 g v L z F H O D k v S H Z t R F A z T j N 6 O C 9 x T 3 d z N 1 B H e G 0 z S F V W a F l n c W Y v T n d I c k 5 4 L 0 J 5 Z k J Z T F B y M F N X R U 1 q Y V k 4 Q k t 1 e X p 0 U E d y Y 2 R 4 S V R J Z U 1 4 K y t 2 Z D V X a l Z L c E J P N X V E c E J L a l c v e E l x T 0 1 N M 2 l z c k s y R W M 5 S X o 4 a E J 4 L 2 h v R 0 Q r e U 8 0 e W V q O G R Z c l U v S H V o e X Z o N C s w a S 9 O b j h 2 d X l O V 3 U r a E 4 r a n g 4 S 3 d 2 V G Z h Z G l Z a k Q r c z F I N n Y w e k N n M 3 B E R G R Y Z X d C Q V R t N F J P d m 0 y e i 9 B a k x q N E 5 l L 2 V m d z J Q V H g 3 V H F m V z h P c U F C a j I 4 M G R m M z h B Q U 5 E c k R k R H J E R m l 5 Z k N l R 0 R R N F N Y d E 8 x c 2 J L U 1 l k c T l J K 3 E 5 c j Y y d E 5 i N z c 4 a G t B e G x s Y y 8 v Z k s 5 N 2 g z O G h C T U t s O E x U c T g z W V B a T D M 5 V T V S c 1 Q 1 T 1 B 5 M m V o K 2 l Z a E l C Q U h k T k d J R E p F d 1 p C b z l F a D d w c H B z Q 3 d X Q S 8 1 Z H Z P d X R p N G l J a U l p b 2 9 S a U N F Z F h o W E d T O D h J M 2 V v R z Y r c 0 x H e H F 1 Y 0 t J a U p x S 0 h 1 R k R Z c V Z L b k 9 Y U V V S b U p K T k t o T i s x R 3 V K Q z V I V U F R T n o x T k N p T F N 6 R j B j R E F D L 1 J 2 L 2 d Y b m N 0 V F N z K 2 1 N L 2 J o O F Z o b U Z E Z 2 h 0 O S 9 j M k 9 u Y m l N R z R t W m V P Q y s 0 Z m h y M D F I M D c 5 c 1 Y 3 N y 8 x R U J a O X Z 3 b F o y Z m x 3 Y 2 x S Z z N Z Y k R H R G 0 4 S j N x R y t D R S 9 2 e G p u T D E 3 R H d T T V h N W H B F T H d D V k 0 4 R m t N d U 5 i d E o x N 1 R 1 T 0 h a Z H Z S d V p N b k h w c D Z X N j M z c n V y e l J Y L 2 o z M k 9 S a 0 V q R V F z d k R Y c U Y r d 3 Z F M W Z 4 M k N n N E 1 k d 2 t L N z R Q a k p h U F R y R T R n W k Q 0 N F N q d X Y x Q m x 5 S l M 2 b D F m R U 1 O Z j F k U H p y d 0 R N M m R V Q m t K L 2 J q a U 0 x W D h l e E l L U G 4 w Q n d q M D d D Z m 1 0 c k d T N 0 h K Q U V 3 d G 0 1 c z d q Y m o z L z Y w R G V H b l l w c D F 6 S n Z w W V V C Z W J o R 3 N a Q k p v d E R x c y t t T i 9 r O F p w e X V 0 M n p y d 1 Z p S X l x Z T h h Z F R x Z U R U c W Z I U T A 4 c 3 F I Z T g 5 O T U 2 U 0 p q R l d C Z X h X S V F 1 Z m w 0 Q U l L e m Y 1 Z X l v R V B i V n R x Y W Z W c X Z E d j B j a j h m Z V d Z N G k 5 Y X Z x Y T J y S D d O S G J z U G w z a m R U S 1 p w R W x C T k J F U k V S R l J i U m l D R W R Y Q n B C V m l H R n N o R W h F M U o 0 W G N G a X F W R 2 5 x O X Z 0 N F p E a 1 Q w M 3 l T U k d t Y z l h V F E 2 W V l a V 1 Z l a 1 p l V G g y S 2 h w N y 9 q b U x h e m U x S W d T Q W 9 x S V N C R D R 6 d V Z I M 0 x D b 3 F 3 V W R m L 0 F F N 0 9 4 d m N N M m t 3 V H B 5 S 1 J s S k t G a E t U c y 9 I M H p Q R 0 l q R X B B U W 1 K b W c 4 Y W F O R 0 V B R k F w Y k x G K z F G d 1 A 3 Z F l P b l I y V j d 2 R 0 Z E Z 2 h I V 3 F 3 d m t j b H N z W E x 3 U m V y M E I v L 2 Z r b l F D Q U V j T k M w Y T J y R D M 3 K 2 R U Z U d E U W 9 5 d G l j c 2 5 3 b G 1 i V z F z a D l p O W E w Z j R k L 0 h D L 0 x t U F Z X d V J P T E I v Z D N 6 M j R l T k l T c 2 1 D S G d a N H V o d l h w a G 8 3 T 2 t 4 b 0 9 X a H J J M F A v d m w w U l V o N U V a V 1 l W W U 8 v K 0 N O d z N h U 2 d r a 3 N v L z Z 5 Y 2 V H U W N B K 0 h Y V l h 1 a D B l b n k y N k M v a G 1 F c W x o a 1 F p R m 9 L N W 1 z a G t F c E 8 v T z F u N V R E U X J L e G x z Y m E x T n p 1 M 1 l 3 U l V B a 0 p p Y 1 h m Y 2 Z i Q l B z M m g w T 2 p h W j F a a F V h Q U t 4 Z F g 3 M X R a a 0 5 k d l p h S 2 o 5 O S 9 0 R k h Y M 0 Q 2 e U 4 w S 0 Q v R 2 8 4 c H R m c n N Y b k h T U l F V c U d G a l k 0 V 0 g 3 c i 9 O c E 5 W b V R Y e D l Y Q n Q x L z R a S 1 R z b k c 3 b i 9 P W U 0 r Q m M 4 a k 5 O Y l k 4 Z G 5 T V V k 4 R k h z e U N S M U Y z V H I 2 d i 9 3 Z W t x N j V 3 U k V S R V J F V F V I a G 1 C R W R U a D d Q a z d Z N 3 R P T H J S Q 0 p p S n F U Z m Z s N k 1 F V k Z w W E I w b E p 1 N U d p S X l C M m w 1 R 0 t Q V G 1 Z W m d 4 V W 9 W b G l 6 Y k x x d z c 1 T y 9 u a F N t V G g w Q 2 h z R V Z B U U F j b z V M W U k 2 O W 1 s U 2 Z m Y 3 V p c 2 N L Y W s 1 Q U l D W D N s Z 3 E 3 S G R 4 c 2 N m T H o 5 N k R n M G N p Y 2 V q S X h U b z d B R 2 k x T 2 1 p M U 9 n d 2 J I S V F M a 2 R l U m x K e U Z W N T Y 3 R 3 d r M 1 R N T X p 1 Z H d X a D Q 5 Z X d x N j l a e k Q 3 a V l u d 2 N I Y 1 V q c z J j Z m p 2 K z k 5 R X F i T n A y R W c v Z V B 3 S m x a V 3 F J e F N K S X k 0 U E J B S D l 2 L 1 B U d G l 4 Q 0 x x d 2 N I Y n E 0 T 2 t F a 2 x t R E x q R T h 4 N F l C U m 1 Q W F l I Q U d E b z R D Q U 1 I U n h V W T g y b n p s e U J Y b S 9 B Z l h j U H h v a 2 F a a 3 o x N z l j V k N v V U 5 I c G h T T 2 V 0 c 3 l v e F B j T i t r S V h p M H Z Q V 2 Z 3 V 0 R B b j M 4 Z l J x K 1 F w d j N a T 3 p r c D R P c H F q N W p Z c E N a Z F g 1 Z l d t R D J V b n B H S G x Y L 3 N 3 O T c 5 N T d E b 3 M 2 Z W I v Q n B z a W 5 G a i t 0 Y T R Y N m t z e G Z 3 R j Y x Q l l X S U x K R X d k a T I 2 N X d P R G 5 L T W Z u T 1 F j S T V P c D B l Z S 9 a S F l P L y t D S H o r N G V N d D F 0 M U N v O U h o O V h l W E l 6 d W 5 F S T Z P Y 2 p 3 N m Z R e k 9 S R n h G Y m 0 0 U k F n U H F u L 2 1 t a 0 5 1 M F N G M U V S R V J F W k 5 r W W d o S F Z J c S t n R 0 F t S k d R Q 0 0 z M 0 R 0 R 1 Z 6 e k 5 5 K 0 p p S 2 h w N U F y a m g x M U Z 4 U X p C a U N 5 V n B E e m c w Z W t x W i 9 E c z J S Z U J I N V p 0 a D d K R W h W N m h m c G c 1 W T F 5 e m h n M G h R W j B 3 Z k V n d 0 9 2 d D Z 3 T m Z Y S F o x O D N P S G I w U j E y Z H B X e m x 1 U n l H M n h k T j d m V 0 1 U W n N Q b 2 9 s e T N j Y X h 3 d n V q T U V E Z X l D c 1 Y w Q z F F S 3 k 0 d U J T Z k x G d 0 h B U G g 3 e T F H c z I z Z 1 l h c l V X W l d V Y W 9 R M 2 t I K 3 N Q N G M 0 N y t r R 2 w w b F N i O G J W N z M x b j h z R 3 g 3 b m M v b n p 3 M k h z V 0 h y O F Z x U G I x N z d I b V F 5 S 1 l Z U E R z S 0 5 w R X l U M l d v V k x s M i t B U k Z F Q 0 9 y Z V N W a E x U S y 9 Y b z Z C Q W l W S l Z t Y k F Q Q U V L R E 8 w T 2 o x Z U Z h Z k J v Q 2 1 0 Q 0 t N c W l i T D A 2 Z G l Z V k t w V z U z c m N h O V B K M 3 g 5 c X Z U Y 0 9 I a W R h e j Z Z e C 9 D U G 5 2 Y X J Q V W N P M 0 V a a T V k d V J i R l N o Z m Z m Z m d n a m g v Z U V s W l V N U z M v Z G h T N S t Y Z 2 p x N 2 9 1 O S t 5 T 3 d l d D F C c E d m a 3 d j S E J E b E V 4 T j l B d n J H d j l n e m V C V E N i Q n k 4 L 2 V n N 3 o 4 W W 9 3 Y k V 3 W X J L e G 1 p c n l R a E 5 U M F g v e D Z O c l B m N m p N e U N G c W 1 M a U l p S W l D d 2 J R e k N p V 3 B 5 N 1 V O a 0 t z W G V v U H l R U 3 R 1 b 2 l J b X B P O W 5 J N 0 F P Q z Z Z R V F X c k d M V 2 s x W n J E S V Q y N 0 l 2 Q W d t L y t o c i t m R j U 1 L 1 p u S 0 x 6 T F F K N i t t U H N K N y t 6 V G F l b T Z z R D N u d n p 3 U n F Q S 1 J T M m 1 E U n h J T E p 6 Q 3 V I c D d n e U Z 3 Z 1 l L d V E w V W N s c 2 8 1 R G J J e W l u Q X N o V z d F U l d k Q 0 Z W W j l W Q 2 9 l N k F Q W m o 0 O H B z Y X h W V 1 Z h c k Z 5 e k Q 3 M U N 1 M k J n d j l w R G p Z c m Z Z W j J k N 2 Z I Y 1 U z Z l d l T T Z y Y z V a Q n J 6 Z l V l R 3 p k a G l O W X Q r R k l 0 Z j F k Q X p 0 Z z Z U Y 3 Y x S H J m M n Z R T k M 4 V F J F N W R 4 K 2 1 3 c 1 J n d 0 x G Z m J Q L y t K U D J E d l k 0 Z V Z u N z I 3 M G 1 L M X Q y T 0 F n Y k 5 4 M n d t e j N q N H E r Z 1 Z W c k Q r Q k 1 4 R l V B d 0 0 v Z n Z 3 a C 9 Q M k 1 n K 2 Z U a j R 4 R j V P U U h 2 Z l B B Y k h C M 2 t T R X Z Q U l h D U F R w a j U 4 R m l N R 2 h G Y U x X a X R p Y 0 Z n c U x l Z F l t M X F t b 2 x Z V U t E R W d t O D I x S H V 0 V 3 E y d H Q y V W l F U k V S R V Z G a k 1 R U W p x c 1 h a Q z V X d E V Q d j I 1 b n B n U k V U T n J h T H R r V k p a Y X V a S 2 l N a G N L Z 0 l h b l U 2 U E R W d U 9 Z Y 2 5 Q T y t E d j U 0 V 3 Z 2 N W p k S 3 E z U l Z D b z F Z c S t s S U 9 a S 0 V x S m p r e k h o O W 4 1 T k d 1 Z m 1 0 Y S t x Z X J H Z U 5 j d H V I O W t i Q 2 9 V d F Z 2 M T V B S F k z a l J Q Z z c x M 3 J i S 3 V D Q W l W V 3 J 0 b U g 0 T z Y r S m k w T T Y x T G I r b 3 N i V n I 4 T F E 1 V U 1 U S 1 h X N F B W M 2 x r T W l F U 0 1 q T X g v M z N E V V l E M D h i Y V h L T l Z G c j N G O F F 1 U l N j a U 5 p N E Z L Y W s 1 U 0 U 3 S l J u S k t O d W J P b V k 1 a G c 0 U H g v V S 9 i c 0 h W W H V F a 0 l G b n N 0 e F d R M l h s d l d 1 M 2 N B T m 0 0 N 2 d i a j R O Q V E y W V R a Y 1 U 2 a F V h a H c 1 Z m d r N z k 1 e k Z 4 Y W p y V U N o c z B i M W J S M X l K V F V a b l g w L 2 h Q S m x N a W t X Z l B J V V B Q L z h E W n l L d W 9 s Z E l G N 3 o 3 e G d O d 3 I 5 S 0 t z e T R 4 c 2 N s W X N t d z d G a S 8 4 d j F y U E 1 S Z 0 1 5 T W p L a D h M T 0 d o Y 2 l q Y k 1 F N i 9 y L z F k U G R D W C t z Z U t 2 Z W U z L 3 g 5 W G 9 j U E h 5 e F F Y V V N F U k V S R V R V V V F 6 Q 2 l X a 1 J V V 1 E r c 0 w 5 Y 0 R J e U p x Z H Z i M n h n L 0 1 p b 3 M 1 R T R 6 S V V r b k t a N E x G W F U v S G t w O T N 3 T l B k c W N V R H N E M z d J e E F k a z R q b z J D V E V Y O D h R M m h K M j l I R 0 R 3 d D Y y e G U 1 Y k c 0 W E N G a m s 1 U l V p N G t Z S F F v T T Z 0 Z m 4 4 Q W N I Q 2 9 i R W 1 i b T F 1 R U J W L z l q Y 3 l z Z l B 6 N D l m T z R u c G l P e n h h d W g w Y W p 4 Z X d u S n B q T V Z z d k 9 M c 1 N l Q X h G S V Q 4 O U Z X a 1 l l M G p Q e W t K R 1 p E d 0 J Z L 3 R 0 d T R U e X B W Q U p 2 T H h j b 0 Z M W n d j M 1 h B a 0 V G Q k 9 I Y m l N a z Z H e D J E d 3 d C N V F x Z F J J V G N 2 R k h X U D Z 0 T j Z U d m d V S 3 V m R j E w c G 9 6 b W Q r Z X V 3 S 1 h M d C t B U W 1 H T G h 4 O F l o U W V u a k 1 E b T d T Z H h K V F l a Q U t E U m F I S H V R a n l P b m 9 5 Q z N O W W F u O D Z i a V o 5 W D d N S E d i Y 2 N 3 N D Z r d k 1 Y U n d N R V l Q N z R s K 2 Z R S 2 h V S m k r e m x V c U 5 Y U T Z Q Y j V a c 2 d Y Y m Q 0 W E Q y V m t o L 0 g 5 U k U 1 R k l o T 2 R m W F l L O C 9 H S U F n T F c x R E l N R z l H a T V K M D l F U k V S R W R B c 1 l n a E h W S U R V d E I 1 b l p 4 c D c w Y 2 p z Y m R B M 2 9 Z T 2 F L a U l q K 2 U r V H l 5 a l h C a U 1 n e V Z j d 0 U r M 0 g 1 R H N q d H J Q S F I r N C s y K 0 F 5 d 0 R W d U 8 0 W H B D Q m d J R H Z I S G Y 1 S 0 h v R 2 R 3 S m 9 T R 2 Q 0 Z X h r R H d E W X V P V T R s R W 9 W e H Q z O X Y x c k h N T l R j T 2 J C Q l B 2 N 2 l U e F F W b D h C Q l l R Y 2 J X e X V V b E p U a D N N V n J L Q 3 Z U Q 0 R P a k 1 y T H k 4 Z S t S d W 1 m R X F N c T B B S U R M V j V M d z E 4 Y k R k W j d y N U d p U E 8 y N n Z P M k R L e n k v R z F s M 2 g y T F R 0 T 0 5 S c U x l Y S 8 v N W d 3 R T A y a j F 1 S H J I e m J q M U p r c m 1 I c l B N S X d i M H d j S 2 h T M z B C Z 0 4 r W G J W W E d N U G R 6 U k Z o d m Z 6 a D Y r T U d u d z Z 1 O F B W e G g y O U h O M 2 g 2 T 0 p u T V F u d D h 4 d T A 0 R 1 I 2 R F R 4 Z j l o Y m x 2 V D B k b V Z q N E 1 C Z 0 9 D Z W 5 T c X M 4 Y T J w c m d W W n p J L z k 5 U m R 1 S G 9 0 R l d O S G h 3 b E J a T V c v b n g 4 d i t C T m 5 J c T Z p d E x R T U 1 w a 1 V N e D R Z Q l l s R W p Q O T d h a U x 1 b V R R S U s v L 1 l q L z J I e n V Q S X N V c 1 F p V V R 3 N m V D R 0 J S O C 9 E a z h Q W n l p V k t w d z Z l d 1 V x b F J v N 2 R v Z m o z c 2 x E O E 1 T T X N S Q 0 x 4 U m d 5 T U F o Z W 5 r N D E x d l B X S z F P U m x W M E F L M n N w Z W 9 m N n c 2 T 0 9 t V 1 l a V 2 Z t N G E r b 0 g 5 V D V I d G t N a 0 l p S W l v c G J B R U l 5 b 0 J t Z X J y Q W Z X d j R V V 2 p p W W l z b l N P N V R N U E N v c E t 6 R n d K R V p t T H R E d 0 V T M H p L e E Z 1 d l R H M l Y x b k l m d m p z R H p r N k t h d X R 2 V l N X V F N U S H I w Y k c x S H I 4 W W R R T W 5 U a 1 U z N m Y 1 M n R s W T R l a U l L V 3 E x T z J P Z m g 3 b 2 g 3 c G 8 v Q n B B a 0 R B Q U J w N m J s W S t j Z U J l c 2 V 5 c 2 J G Q z l K V W t S R j l K c X Z N O G Z 6 K 3 Z X a 0 9 3 b z h l a j h Q Z V d Z N G l L V G 9 S Z X I 4 Z k E v d D N 3 Z j d Q d V J P Z E 9 I c 0 k 1 R S s v b 2 o w N i s 3 d m o 2 a H k z N G Z 0 b D I v U E R 6 R G 9 3 W U Z v S j V j e D d H d k R r U H c 5 d m J C Y j Q r Y m 5 Y K 2 1 a c l c 0 N D N u W j A v Q z R o K z M 0 d T I 1 S z R U O W Z Y b z E z M X B 0 T G N u T G 8 r W m d x Q 1 Y x N z l Z U j N i d D F O T m w z T W V v N k F P R D A y V m d N R 3 h 5 T T I 0 Y U d v S C 9 m c m l a L 0 Q 5 N W V M c G p 6 M m p R O D k 5 U m R P S F A r S 3 N M U H h L S 3 p y d 2 M 4 U F p 3 Q k d G d D U r b l p 3 a D Z 1 T E E x N S 9 Z U W 9 D Q X l y L 0 h 4 e l F y e X N H M U x M Z T N N R C s z U n B j d T R P R E h a N m V P Y j d l O D N i L 2 N 4 Y X g x M U l h U E M 0 U k V S R V J V V U 1 3 Q k N P c X d i a 3 F J V m p m T U x a Q 0 p D S n F D V 0 t 4 R 0 h L N U R Y S n p p O H h k Q 2 h H W m l V U W l o Z 0 h H W U d q W W t P Q l d 1 Y W U z b D B 1 O T U x a F p T Z X R j W j B z a V B 0 c m t F T 3 o x b D Z i Z z l a Z W 1 3 R 0 F 3 U U s z V 1 F p c V Z D R F B p S 2 9 U M T l N Z U 9 2 K 3 V m T 2 R N Y 1 h G M G N j Q 0 1 w Q 3 h Q d j Z J Z n h Z L 3 N o c E p i W l d D R k J u Z k h U d H k v Z 3 d P R U w y T E g 3 T k 8 0 Y 1 p 3 e n N i a H N l V 3 V Q N T l i b m 5 y c 0 Z 3 Y 3 B S a n h l c D l 5 T X p L e D l S N 2 h x R 2 p q M X V U b j B k c l N p O X Y r V m p S R n R G Y 2 5 u O T Z F c T d F S n V H d U N R U H J E U 0 F k S E 9 3 d z V y Y m V H S E 5 i Y j V Q O V l y R U l j K 2 R N a D U y Z E 5 X U 3 l s d m w 0 d 0 5 i Y U N u Z U 9 I M U R 2 Z V p H W E V 4 a U N F U k V S R V Z H e k V 4 b E t s Y m Z R e k l Q b 3 Y r b n U 2 U j l C V 1 d M c z h m L z c w d G Z S d 2 R 2 V n p C V V J F Z j A z e l h y d U c z V H k 5 Y 0 F I N 3 p 4 c z d s S 0 l 5 Q X k y N 3 d 6 S D E w c z J Z O G p B S H B n L z l 6 R n p s M k 9 4 O U h v R H h H S z J v V 3 V v O D V I W D h m b z d Q M l B S W j A 4 a n J H Y 1 h j N W R E U k V S R V J F U j F F T m Q v Q 3 B G b H V Y b 3 R W U W p B U E 5 3 Y 0 d Z Q V J F Y l V n V n h j S H p n U W p z b U J Y N H B J Q k F L T n Z t c D F D c l l z Q k d C R V J F U k V S L 1 Z j e E J D T z Z 5 Y m 1 M Y 2 N K M i 9 6 N W N E N H l J c U N X N X V k b 2 p O N D h o R 0 p H b H V u d 2 x D U W F E Q V Q 0 Z C t L V W p J a U l p S W l J a W F u N E 1 3 W W h 1 R W 5 H e G N q M n d Q c j I 1 S G h n U l V V d H l j M 1 Z F W m x h K 3 V j c 2 d J a k 5 K d U p F Q k V R Q z l U b S 9 1 V W 9 n Y T d G c D h L Z 0 F n M E 4 v Y n p K V V F F U k V S R V Z G O U d J S V J W Y U h Y R z N B K z h y c n d 1 S C t m Y m 1 h c 2 h v a m 9 2 O C 9 W e F I 0 N m 5 S N U t a Y W 0 1 U 3 l H a V Z s Y X N O T G F m a G d q U U c 3 a E 1 N Y l V m e G N Y R 2 Y 3 T V V j a H N 6 V j B K R V J F U k V S U F Z o Q 0 V a V V J X e G N N a l F h T F F D Z 1 l 3 Y z N P Q 2 h z e l Z 3 U k V k R i 9 t N X V y S X d B Z 2 g r d U N F V m 1 j d V B p M D h p M F I 5 Q W J P Q k N N a U l p S W l J c U x t e H h D T X F J c U x s e E 9 F N 1 Y 0 a G Z t Y X N o S W p J T X J p N U 9 n Q U F j d k 9 M e l Z 3 S k V i V z J p c F p 5 Z 0 h F M l B s R j d F U m V m Q m 4 4 L 0 w z T 1 h R V V J F U k V S R U R j Q V F q S 2 l L a T F F T X d Z a U l X c E 1 R Z 2 5 F b U d K S E Z x V 2 d w Q j N C T k 1 H c G Z p c F d s V U N q W U N w R 0 l p S W l J c U Q x Z 0 N F W l V 4 U 1 d U b V d C Z H p G Z 0 p F W k Z s Y 0 h X e E J 3 R G s 1 Q l d h d V J J a U 1 p Y 0 Q x d 1 F q S W l J a U l p S 2 l G c 0 F R a k t q Y z l S d n B L Q 3 I v U n J L e m t 3 S 2 V I c z V t c m 9 p S T Z M O V B K Q k x C M W R V Z X V U b W N D V V p r e W Z T Y 0 N F Y n R 5 T V Z M Q 1 F q c z R t M 3 V N b 2 l J a U l p S X F B R V l n a E d W a T Z 6 U 0 N y R m Y 3 N j V t c k l T S X l M S j R l Y m d n S T d Q Q T N H V V F r U m x 4 S m h p M U 5 3 c U Z y Y m x M S U N J a U l p S 2 l C b U F J U m x T T z Y 0 R V J F W m x I U n g 5 W E p L Z G x t N 3 N N S W p J a m h t Q k V S R V J F U k V U V U V o a U N F W l U 3 Z n l s Z T J H W U l S a 1 R V Z W 5 3 N 2 V p Q X h N Z F B j W l J D U k d l a 1 p n b E U 3 R V J l Z k J n Q U l D T 2 h n N W t x S W l J a U l p S 2 d o R 0 l J U k F V a E x 6 M F Z l Z m p F Q X d G N W h D O S t P N 2 1 h d W l J a k l j d m g y Y 0 l W R 3 E w T U 8 x d 1 V q c 2 x n R 1 B V T X d h a C t L b F N v Q W d F T E 9 k b 2 h F U k V S R V J P M E J R e k F p b U x a Q 0 R P c 1 Z Z T V p L a U l n c 2 o y O U h O d 0 J B Q 2 x z a U V s a 3 N B e G l D R V J F U k V S R V J V Z k 5 q Q 0 V Z R T R P T G w 2 O E o y c j J D M l F p U W l h a z B k Z l l 5 e m I 1 T l R j O H h j Q 1 J H W k R U T X d h a W N 5 T X Z J Q U F G N G V U b W F 1 a E l p S W l J a U l H b 0 l o R 0 J G T V o 0 T D F D d W x p e G t x S W l D e V B S Q 0 t H d D V j T F V s S T R F N H p J V W 9 u R k l u T 1 h R T l F n N l J t N U F B Q X Z U M m N 6 V j B K R V J F U k V S Q T N C R U l 3 c 1 h t R n h L V k x U a k x N U G J H e G s 4 U G Z 6 T W 5 O R l J F U 1 d w N k 9 Q S z V M V E 9 C T 0 1 5 R k t K U k F 6 Q m l J a U l p S W l J c V B r e E J D T 0 x G M 0 g r c X J E Z E 8 5 U 2 Y z M F F t S W p J R F h 4 O T N w T E F k S X B G R k N R a m 9 Z T n d 3 Q U d J e D M 1 W V F F U k V S R V J G U j g r T z d U Y k o 0 Y k l W S V J H U i t 2 a j V 1 U 0 V 6 S 2 h G Y X J N M 2 N w U k 5 S S 0 Z I S m I 0 N G F J N 1 J D S m l J a U l p S W l v W l R B R U k 0 c 1 h l Y m x L Q 0 J i c 1 o 4 W k t p S W d z V j R D L 0 4 z U T Z Q Y T d G c D V t N 0 Z D S X l B N G 1 F Y j B 1 S W l J a U l p S W l v K 2 Z I Z E p s b T A w b E k x N G h Q U 0 F R Q X l t U l R k d T N Z M G M w V k V S S m F w Z T l l T 2 t F a k V p T G 1 h Y k 8 1 U 2 l L a V Z l S G s 0 Q 2 R z T X d Z a U l p S W l J a U t n b D h O M G 1 X Y l R 6 b C t L R j d k Q 2 d 6 d n d B a G 9 q S V R L U l N D Y m 9 G K 3 V C S 0 x F T X d J a 3 Z o N W V s c z N E Q V l 1 Q 1 l Z R V J F U k V S R V J 0 U W k r M n l T T G R q S H F 1 c k R O O W N D S W l N d 3 J 1 R W R u e m d R a n N s R F d W a k p 6 b D B C R V J F U k V S R V Q v U V F 6 Q n l L S m R q S 3 F 5 S G x n S T F 3 T W p J a k t u a 0 N C Z k p D W m x v Y X h N W S s 1 U 2 l L a V Z X R n Z M W U J B Q l Z s W l N j N W R D U k V S R V J F U k U v M E V N d 2 N o a X F k V W F 4 T W F s Q U F E R V l q R 0 N 1 L 3 V h d V N J a U l z c 1 d F d F F K Q m 9 N Q k 1 i R k o 1 a T Z G a U Z x S m g 3 c 2 p Z Q U J z Y k R n V G p O b 0 h M M D h Y Q U V D e F V t W G 1 T b 2 l J a U l p S X F D R 0 Z Y T U d o Q U F B Z 0 F F b E V R V l F Z Z 3 B I R n V o U j l B M 3 E 5 S G d B U T F N M F h W b X p E U T B S a 1 Z t N n V q b k I z Y z B S T W J J c T V T e U d p V n F M W E d 3 Q n d K a G k x S D U 3 b G E 5 b k Z 4 Y W V a d V J J a U l p S W l J b W 9 J a G 1 C a 3 N T N U Z K d 3 J i b 1 V H Z H p G Z 0 p F U k Z W Q 0 F u c W p I T V g 0 O H h k Q m h H M U V y b m N H b 0 F J Z H J Z M j V p N k Z x R U V V Y 3 V O c n R W a F p h d V p L a U l p S W l J a W 9 J U m l D a 2 N X S 2 p x M E 1 3 W U o 3 Z E R a a k p V U k V W R 0 Z n d j I 0 N G R 5 R W V L c F h h M 0 t V U V V T d X d z Y k t D U 0 d S Y 0 c 0 e W 9 Q U W o w O X d Z Q V h M d V d h d V p L a U l p S W l J a W 9 J Z G g z a E N 4 V z V P V U V Z Y n R Y a U o 4 W k t 5 R W l v Z 2 9 q a G 9 i Z 3 E r O D M 0 Y 1 R w R 0 l 3 Z T B h d k Y 3 b l A w Z U J S c 2 J L e l F 2 M i 9 Y W m h 0 V H E 5 V W h M N j h Z N 3 U 2 T 3 R a N V R X S 2 p F M V h q a k I 2 Z H l X e H Y w c U d j O X l z T E N F c F N V b G t F a 0 F q d z l u R T J P R l J R b 1 V h c F N R e W F W d 3 R Y V k h v Q 3 h 0 V n h t V m o 0 Q X d N b F J E a H N i c T B Z L 2 o z K 1 B S a 0 t s M G d B Q W h n N 3 F B W H Q 3 T 3 d C Q V N V a 1 o 3 T 3 l z R 3 o x Z V U r b D B l b n k 2 O E M 4 Q X d O a F J 2 V E Z r V U 5 B d G o 2 b F V s c U t r e E J p d 3 V y c m F R e X l 1 L 0 Q 2 W X d X Q 0 F T Q 1 J x O U p q d D V i W F V W b W 0 w T 2 5 P W F F O U m 9 u d T V P W m 0 y S G 1 K Y W V D N 2 1 k T l J 3 Y z V D M S t y L 1 N N U E p T V 2 x z S F J R U T R Y R i 9 z V 3 Z 4 O F J F U k V S V V h O a k N F W V d L V E U 1 R T Z X b H h n L 0 J Q R D J j N F Z E K 0 F S O F J F W m 1 Y b l o w M S t 2 V U p 4 T E h q b D F z a 0 J G T 3 J O Z m p 5 b T Q w N G N Q Z 0 M 1 S E p i T F B u c V d Y V D B j U k 9 P U C 8 z Q 1 l x U 2 0 1 O V k 1 e H F K U G 4 w S 1 B i a D F O O X A w S W o 4 S F N Y M 2 J D W U R E Z 3 A y O W Z n S z F 0 e l d G U n p O V V V 2 R F B 2 T n d C Q T E 4 Q U 9 X U H J O Q z N Y Z T Y 3 Y z E r N 0 J s e D B u S V p C T H M z d l N 4 e W J H b H Y r N 0 U z d j N u V E 1 Z c E t W R m h 4 c E 5 m Q W d E b X Z E N E 4 0 M G I z c V h Q O G 1 1 K z V I N G x K b V F D Q U g 3 N T Z E c D B r R W l 4 Y 3 Z C R k p 5 V m 4 0 N W 9 1 b k l a Z m J D d W Z t N V J j a E s 2 c 1 E r U V Z L N U J V V U l 6 O W Z p Z X l j Q W 1 S b U Z 5 Q X J 1 d 0 E 1 T 1 l W W X R l e j F K c z N 5 V W F z M U 9 I V G t J Z 0 N n U j N l Z k d z O D V l a n d L a F V V b H R Z N H h Z b W l J R U 9 J Q n d P O X J E M k g 5 N W l N Q W d E V y 9 2 Q W t 2 e j h w Z 2 N j b l B P N 0 J 0 M X l u W T I 5 d G h 6 c X R U M G E 5 U D N h R l d l M 3 N 0 d F Z V R 2 c z R k 5 z U F N N U E p P L 0 Q 2 S z J M T U R m R z l l d X A 1 d n Q v d D h z M l l J T G t k Z X h a d m 1 i d 3 B j Z 2 l v c E t r S l N j W G U r M X p z N E t l S H U 1 T k 9 n K 0 Z 5 O W R 4 N X Z 2 L 1 F x d F Z 0 Z m t m M U 9 J a U l p S W l N e U 5 J U m h a c E 1 z e F N j S j J T S G V 1 Q j B a R T F K Y U 1 I d E V U M 3 k z Z E J w M U 9 E N G 1 r Z V R z M 1 c x b k p o Q S 9 k b G N w U 3 p Q M W t O W l o 4 O V p 3 d 1 k 2 c F l X V n B 2 S z B h O V R t L z Z X S y 9 I c X J Y N 2 t a e G k v U E R 4 M n l W Y k 1 P Z j F C N X E x N 2 d v M 0 V q U H c 1 N G J E Q U l E S X F C c 0 F n S X p N Z k h 6 e D l Y b 0 F n R l p U V 2 R 1 T z N h Y 1 J j Z D Y 0 d n R y a m o 0 e U R w N 3 R U Z y s 1 a E w 2 O W N t M G x W c H N i b G 1 F U W N Q b l l K Q m 9 N Q j c 4 O W Z n e T g r Z W h 3 e W 1 m R l h 5 S 1 h M Z D J Q Z m 9 Y T j F q a G Q v U F I x Y m R w N U V k a z V o b m V l O T h k S V V l S G s 2 W T k y R 0 k 5 a T Q 5 U m d N T U F q S G Z s O T d F S D l 2 T 2 l Z O G R u T n p 4 Q S t M b n N Y S 3 R m c 1 J Y O G N I M F V I Z G Z V M U N z T m 9 v b F N y c y t 1 Y 3 N O Q n J q c k t U U V l E L 2 9 i d n A 3 c m l B V 2 l 5 Q V N p Z H I 5 Y T Z t d E V K Z i 9 Q N T Z l b W M 4 U W p O c U 4 0 V U 5 D Y 1 B 4 V U 5 J N m V 2 S X p o Z z R O Y j l k N 0 p L Z G s 0 R T N F V j Q 4 Z j J G U U l 3 Q U x o d 0 t R S H p Q b G x k N y 9 V V D c r a V B O M T Z h V X U 5 N X F X a z V t U G Z w R 2 t p b E V p Z 1 V 0 d m o r c C s z b 0 Z 1 Q 0 R 6 c D A 4 Y n F s K 0 l p S W l J c U x X e G h D T U x O S m x r L 1 h B M m 1 m N 0 l D S 2 k v N n B o Z z B P d 2 N Q R W 1 S S n k v a G d I O W 1 x L 0 Z Y S V Z Y W D d n W G w y T V N r W k d W a n h 1 S m 1 W a T B l Q l A r O T l h R D B P b j B 5 T T B y Q m d E S V p G T G N l O W N R N F p v T F V m R 0 l 2 W n B T N D N o a X N S a H Z 2 e k l W e j d 6 O F B i U m F I Z j Q 1 Z U I 0 R E I z V E h t T n Q 2 T j N 2 d D J i b U Y y T H Z m T k h R c U x D e X B 0 Z z h B S X F N U 0 V C b G x i U D E 3 L z k z R E d 4 e U N L Z X d y W j N x c F N 0 V V l Q T E F I b m 4 1 O E F w Y X Q y S V h J c U F T Y 3 V 4 Q 1 B n Z j I 3 Q V F B N m V O Y 2 N X a m c 0 e U 9 I b D Z T U z B j T H g w K 1 F i U z Z w a 1 Z W V n B h Q n N B W U t O M G N t Q 2 1 W S 2 l p V k t 1 R n h S U W h Y U V N J U m 8 2 T 1 B P d 0 F n T D c 4 W W h Z W E t o a n h W d 2 V Z Z E o 0 W D c 1 K 1 l X N G M 3 N z U 5 V j Y 3 b H V 2 V H N Y N D I v c 0 N h T i t 2 c G J a Q 3 F T d 3 p k d 2 x F a l R a c 1 N E R H d E Y k R u b j d P d E h v T D l 0 Z W t J W k R J S l p z N F l D d 0 J R c W R R b X J X K 2 Z l W E l p Q X J w N D F Y a n Q z U G x y R 2 5 T U H h L U k 1 2 R D E z Q l l x S 1 N 2 S H g r N C 9 D M D k w U n I 3 N n p I S F B t c m N C W G 5 6 M 2 Q 0 S m x r U k V S R V J F U n R B V U 1 3 c 2 t o V l o 0 S U Z j e V l Z R V Z H Y l l t Z G 5 q U U g 5 d W 1 I N z d s T X R F b 0 x K N V R a N D d j W D c 4 U G J j R l Z B b 2 J E R j h p U E V E e k R N U l Y 2 R X R Y N S t v Z z d j T C 9 1 K 3 B p Y 0 k x U z V m d k V v S U x 0 V V p U Y l V 5 L 3 p w N T R l T n B J c k Z w N 0 F B Q n c 0 b V R N T F F V W F Y 2 K 2 x R c S 9 U S T c v Q U d P W V l E T U N W M k d U Q V l H e H p D Q m h u Z W t W R 0 p j R E w w e G 1 Q U D J M O E 1 M U k 1 w Y 0 h Y U D J 3 R 0 F F e S t j e E J D Z 2 9 6 L 3 h t V m 0 1 M l B 4 M H E w T n V u Z F N T b V U 3 c m F X L z d z S W Y 2 L z h G W U p 3 Q l p X O X Z p O V h y R G l J e E t S T l Q 3 e H V P V V N O N m 9 W T W 5 E e m p Z M i t M S X N T a H M y e F V P Q U p q M 3 p u U 0 U 5 Z l N 2 Y 1 h 5 e H V I T G R M Y j N l V U 8 z N H l P R T k 0 Z X Z y a n F 0 e G F k a X c 1 U 2 d B N E l s S H h z S F Q w d 2 1 y L 2 p p Q T F M U W N X R m 1 a L 2 d y c j V 1 S 0 F Y N W U 4 R E F E N G V j V n V Z Y l l j W U Z 4 Z m E z d D V Y W E h Y V T R Y O W V 3 K 2 N n N F B D R n F I Q m Z s a j k 1 O E V H L 2 R u Y 3 J E M j h s d G 8 2 W l l t c S 9 w T 0 k y a G l G M 0 F a R E J 3 W G g r S 2 5 v V m 0 z b G 1 a M V R p T D M 3 S T N E M 2 5 V U G c 2 Z T Z F c 2 p J T k h w M j l D T U 1 H Q m F G L 1 g r T 1 h F N 2 9 G K 3 R U N j g 3 Y 2 h z N n V q W T V M d z d r Y 3 J V V l J V a X J k Z m 0 0 b 2 h B M 3 N B Q U Q 2 Y k 5 4 T n Z 2 d j h y b m 5 2 d F I z e j g z a U 1 J R G U 3 Y 2 Z F K 0 1 p S W l J a U t n R k 1 R U W p p N k 5 X Y T V D U W 1 B S E E r T z N z U V A 4 T 1 p x N k l p S W h 1 O X N C O U k v R H F u R 1 Z J U 0 1 5 R V h 3 d T B Y d X J m d H l 0 b V B 6 R V J Z M j d y Q l h k M 1 I 2 a l Z H d n k w W X J k d 3 Z H Z U l u O G 4 1 b 2 l x Z k d 5 N z Z i a l A 4 d T N o Q k l o T G p 2 Y m N m a E Z o c 1 B E a D k y a 2 h F e F N U a X Z z b E R o U T h O b S t x V n Q 1 Z V p 0 T k x U Y W 5 W N D d y V W w 4 S F I z d 3 F x Z l g 0 Z E d v N F Z V S 2 t H d k V E K z R 1 T m d M T X h F M E d p M H l z L 0 l C Q U V N R 0 J z R 3 Z z d 2 V z c k d R N G V p S U t V Z E U z R 2 w x S F V u S 1 d 5 Z U 9 D Q W l V S 0 N w U U k 5 U G N H Q U h U d T V D R z B 4 b 3 F P U 2 E 1 M 1 B E Z F h C N n h i T 1 V k N H Z Q a k h y Z G l 5 N D Z U S k 9 R S C s z Z 2 p 3 O T B a Z W Z y R 3 c 3 K z Q 3 Q j h M Q l F Z N E 5 t N D B 0 R V c 4 T 3 d l c W k w V 2 p 4 M 1 U v Y n F 1 M W Z 1 V 1 l m Q U 1 D M 2 9 6 d l V h b U 1 Z T m V P Q l V Y Q j N j N n g y Y n V 5 M V Z P e m N j e G 9 B S U l M S T V G a G J m e T I x Z G Z r R n h m V 2 Z S T l F H M 1 g v d m N C d y 9 G W T A 5 K z g 0 S 3 M 3 S m E y b 3 J W L z h E V z F o c V B U U j h O Q U 5 p K 0 9 4 e T V 1 V V h v R m x q e n V v b U 5 Z V E F Z c 0 d u Y k N T d 3 I v L 2 4 x L 2 x z U F l l U 0 l u c 0 x 4 N E t C T y t P e U R t W m o z N l I 5 N D Q z L 0 w 4 Z l R N O G J q d j d t R W 1 Y M n d n S W l J a U l t c U x H S U t S e G J r V W Z V T l l 3 N k 4 3 b 0 U r e n J 6 Z E R S R V M z c m x l b 0 g v c j F D Y 1 J 2 Y S 9 i a G c z Y 2 V i c E Y 3 U E h q L 0 N H S D c z U T l Y N F V i N U Z 5 V E V Z a E V t V H h o a 2 N t N k h L c T J m V X R O e W t K c V d n e T U r W G t K b 0 F S a l h H M X Z 3 O F N 6 a G N Y W j J v U k J J V l V o S 3 l o U z J W U 2 9 O T G t j b j R t W T l 1 d G Z k c G 5 m a j F t U D Q 2 Z G Z k S n Z 1 K 1 c x b z k 1 R m 5 6 M X l F Q X d G d X Z U S V Z j Y m 1 Q U 0 x x c 3 V X c T F P b U 1 V a 2 t Z a X J 0 U j R F S 3 R z U k x s e T h V Z G d Y R j E 4 N X k y c m R o c 1 B Z Z C 9 B O E F E U z V W Z G l w O E N z Q U F F O T N K e m c 0 e U F F Q X B T c G p X R 1 Z q M 2 J E b j B o Q V Z R Z C t R Z 1 Q w d 2 F l S W d P R H Z K c X o z b m Y 0 O U V W b 1 p n b 3 V x e j E 5 c n l h N m t 0 Z j B C Z F V L Q 0 V 0 b n d k T n F M M k p x e G 5 G L 1 F L O W N P c X R R Y 3 d i R W l J O E 9 X Q W x u S T V P a E Y 3 O W t Y Z 2 h X Y 2 1 R Y U d 3 a F V x b H h 0 c j E v N k p I Z D E 5 T X Z L T S 9 q c D J N Y n Z M W T J U b U Y r U E x i R F R n V G N S V 3 V y d m F Z O T g 0 T W h Q U 2 8 z a T J q V j J n W E x Q M z J l Y 3 o 3 W k R X V 0 x O K 0 p B N G N 2 N H J V W D d r T k F D e j k z S W l J a U l x S m J 3 U k N N T E 0 3 b E s x V m F J Z G J 3 N W 8 2 S W l O c U d a M l p O e E 9 3 W H Y y d T I y V 0 R w R 1 h s W S t 1 c 3 V r M z F E Q n Z U Q S t M R j l j Z m Z F U W J n U W V S M T Z 2 U j R Q M 0 R j Q 2 d R R 2 1 I K 2 p k Y 1 h 0 Z m 5 M c 1 l q N G d M M T Z C U 3 F T R 1 J p Q k h V c l N O U 1 V u T 3 c 5 d T k v V G M 3 d D A 4 c 2 Z 0 N D h L d y s 1 O V o 3 R m k 5 V C s x M X B P V W 5 J V V g z M X h h Y m Y v M j l m U H c z Y 0 p u b 0 M 3 V D R y V j N s N k 9 z V E F P c F Z J S W Z G a j B I b V V 5 T V U y Z X V D T 2 Q y R G V n Q W l W U l N i U X g x b V F i e E N l b k M 0 K 0 Z E Z 3 J I a j d 3 L 3 E v Z 0 1 x d D M 3 e k V T e G R i d n h 6 d X Z 1 d X d Y a G g 5 c V J h e j k y M T k w e U 4 r O F B Q e E F y Y l h o N k 5 i e E 1 X b j V D R z g 1 S H h B S U I r Z l N 0 Y l l o W V d s U U F 3 d G l H c 1 N t O H d v S 0 M 4 Z F d T W l J t d H l 6 T m J X R 3 Z 1 M 2 Z 3 c U 5 S b 2 Y 3 S C 9 r V V N t V X B B R 0 R O T D I 4 a U 5 T M E g 3 M z Y 0 Q 2 p Z M l Z u a j U y W H V 3 O E x 1 T n V I b 3 R G W l B H R D h E M G F T T m h h M n N O Q U R D Z 1 N 2 Q W x F c l d y M T F M R m M y a U x x c m J l S k d x U D N u N T F H b W E v d U J p d n p m a 1 p Y M z M r Z E l z R 1 l j d F g 3 W V h C W U 1 D N W k v R T R k e k V l M l R t R n l D O V E 0 c k 1 Q S G 9 k S V Z C b D I 3 e j k w Q W R G V l d y O V h w V m F i L 2 5 3 c 0 s 5 U G d y N D F I O E 9 l R 3 c x Q 3 A x R k F v Y l B I S U E 2 T 1 J u V j J B Z j Q 5 R z F s c k w v Z m N N d z R w V i 9 5 Q W 1 O a G 1 6 W C 9 v T 3 c 0 W U V Z L 3 I 5 S X h I R X R a Y U p p S W l J c U E x a U N F W V d K e X F t c 2 g x V U N O Y 0 R J e U p x c 3 d L N m V H U G t z S j Z Z d i t C U G Z M Z n c v M k R i d 0 p s T X R T a 3 V W d U h J c 1 V z b S s 5 e G R I V E F l Z l R G O G F E Q 2 V u M z B Y T G w 1 S 3 d L U F R 4 d 2 p 0 O F N x S V J N Q 2 M x N l l L a n l V U 0 N T U V N N U 0 t q R X F v R l F W W X l L V z R m R l h a T H R m c j d l Z V B 3 M F V z b 0 t 6 U F d v Z G Z y S V p X S z B i b V R w M G t J T n U r Z G g r S G t L S z k y L 1 k y a 0 x E e i 8 y c E l t M 2 R 2 Q n Z u S z h 3 c 0 t T S m 8 x e E s v U j Z Q Y j c 1 b 1 h M O U 1 v V 2 R O Z l l m T 2 8 r T X p I d 1 V G a H F E T G 1 j b m h j a z F X Z G t G b U R M a m t 6 c k h Q U m t l T F F S Z 0 F I R H h V Z 0 x 1 d U w w U D N u b H R H b V F 5 S 2 J R N k h j N m V p N F B C W U 1 D U k U 1 Z U Z k Z F l B V k k z Q U l C Y U o y d F Z y c V M y T H Y 1 N E d C M 3 M 3 R k J h V n d N d k R 5 Z H p s R U R X Y W w 2 Y 3 o z b n B 0 R 3 V i T l g 0 M 1 g 1 d n l N W m Q r O T J H T H J n d z N x M 3 g x a X N R Z 1 N z U m d h c l J Z e F Y 1 S n c 3 K 1 F o N k J w b z J 0 c j l 3 T D h Y Y X U x M G 9 h b n l K U U d s V W 9 X b l g x a U 1 q S 3 g 4 T 0 R y S z h Y K 3 p K d U t i S l Z 2 d z d Z O E 5 X e j l T T E J i a D Y 4 K 2 Z 4 b y s v N 0 1 T e E U 1 Y 1 J m U 1 V K S z V l K 0 J q d T d 0 a H U 4 R X h F U k V a R m x Z Z 2 h H R m l m e W N v S 3 c z U 3 U w a X h r c k l T S 2 k r a n o x e E h q T W 5 M M E l j K 2 V 2 e H V j Z l B 0 N W l M V 3 o v T 1 h C Z W F D b F k x N 2 Z m S z l 4 e j E y Q z g 5 T 3 p k Z F o 3 V E s 5 U V B q M D B m W T d J d k p T M F g r d z h a M n d T N n V O a G o w d m d C M W E 2 V F N v M i 9 u d T A 1 R U N I c z A r c 0 5 l U F d k b i 9 I R m g w K 1 l u U H Z J V X d 2 c n J i W E M 5 b D N o K 1 B H W G 5 Y V 2 U 0 K 3 Z q a G x t U D N p R T h 6 c y t 2 Z T c y b T d l d m 5 B U U R T T W 5 M e H p F d m Z R N j g z e G t X Z m Z m Q T R l b 1 o w Q m 1 C c 2 5 i a D c z O W t H M S 9 u M T k 1 d U Y 5 Y 3 Z 1 b l R R R U 9 Y b k Y r R 3 Z o W H l i b j l B N z F x K 2 5 T T 3 U z N z k 0 T E o 0 e S s v M 1 F C c k s 2 b X c 1 c z J T b j N j S z d a S 2 Z m T 3 d P S k N a b E l U d W 5 F U D M 3 Z G h Y M k E 0 Q z R u d G R n V z N 3 d H R W V 1 J s M i 9 B M l V r Q m 5 V N 1 h Z c 0 V C V V V z Y l B q Z 1 l i N z B 5 R l F 1 K y t S d X Z 2 Y k 1 j T T J m Y 2 p 2 R z M 5 M j M y K 3 p 4 N C 9 3 a W g 5 Z X A 3 S C 8 r T 0 R 0 N n V l S H J t K 0 d y b m Z U T H Z N W V Q x O U s 5 e G p M c 2 Y v R W p Z b H N 0 d E 1 H N U 1 I N V N x M U p q N T h C a k k 1 Y l l Z M E s 5 Y m c r c 1 J p U U J Q R D J j c y t l b z U 3 R H Q w S G k 1 T 0 N n W m d S R V J F U k 5 R b X R l M T N 4 a 1 R O T E R r b E M 2 V 2 x h Z 0 R s Y T R 6 W T I 1 b T V J a U l p c W t z S E x 4 Z T g 5 O V p E b U w 5 Z 0 h S W j l 0 e E Z 2 d l R L M S 9 v d H E 0 Z H Z S R F Q 5 O S t 5 S n V K R 1 h n M D V 0 Q 2 x h W U t D Z X F N N 2 V 2 b k l T M D l G M C s v K 0 o z S n N W N m h Y Y X A 5 M l N M O G J L d 1 F Y T G k 2 M k d Q b W p M R 2 9 T W H h D R 2 s 2 Z H Z t S 3 l y N 0 N 3 Q k c r O D l 3 d j Y 5 N m x z R H p q a m d W R T F 0 c n Z M e X k v R 2 h p M 0 h U U F p w d F R x b 1 Z P b z Z u M C t w U 2 d N W F o z d m h j V T V l V V o z b l Y 5 e j d y d z F I a E F B T U F O U W F M Y 3 J L T k h D N m F j W l d R L 1 R x M l F W N z l r Z W d Y N T l B U E R O c k F v N m R p c 2 F 4 a z V k a G E y c 0 Z G M m Q 3 Q k h m M 2 h X O U h E M X l K V G N Z V E 0 4 Y k I z d D Y y M X J H O H k 5 Z m Z T a 3 Z Q e F l s V H B 1 d m w 2 U F Y 2 e l A 5 e U h T Q U M r d l l P d 0 0 2 O X h q V y 9 R b n A w U W 5 K c U 5 q N z h i Q T F j b k 8 z e C s 4 K 3 Z R N i 9 Y Q z l l S k l X c F h y N l c y N 0 5 U c E s 5 Q n F k U m c 1 S X R U Y 3 B S R G R r d k Z q K z h M V D B 4 a 0 x 2 b H F Q Q l Y v L 2 p a V n I 5 c m R Z R 0 x a e j d 4 b W N P a D J E Y n h Z O D A r Q z F I b X Z 6 e E t Q a l R C N D N K W X d X a V V R W U 4 3 c l B M Z F Z C U k V S R V J O U 1 N H S U t S U l l t c X V o N F l X e U V T R W J V T E k 0 Z j N o S z J O R m V i T 1 g 0 M l k y Q 1 N N S G R V S F k w Z j N n W W U 3 W T Z Q R 3 N i Y V d J V E R B R 3 p x Z H J 0 b 3 g v e T V l b V B I Q U t K e T l j Q T J s c F d v T U h 4 e F U 3 W n l k Z T g 4 Z 3 I z e G 1 s T H U 3 c 1 h X Y l d D e U N y Y T A x c k s x d j d Z U E l t L z I 2 N m g r V D J V Z F N x U V J k Q X p v Z 1 B T U F B a R G F j c W t 4 V D A r V l F s V l V Q d T l 6 Z E h O R 2 5 k N E R 4 d U V x T j Z Q S i 9 F K 1 Z 5 R z N R T D l B R U F l T G c 3 d 3 Q z T l F i Z 2 1 P N m V 3 M 2 x w d k p H W m c z e U h U V 1 Z a Z i 8 3 Q V p O d F l 5 Z k R w d k p q b z N j a j I z Y 2 F Q N 3 d M Z U R H N 2 9 H K 2 t B a U V X U D B p R j R Z U G F L W G N Q e W Z n K 2 V F V m 8 4 T m 1 V V U Z B Q 3 Z Y N 0 l O T 3 B 6 Z l o 1 K z d t a U t 6 c 0 F w e V B 2 S T V y O F d r b 0 x T M E R B T X l l T l J F N U 9 Z W F E 2 d z N J e m l u R T V o M G 4 0 Z V J R R 2 V a S k p P S j I 5 V n B x c X h i L 3 V C V W x w V 1 V 3 R 0 F 5 W S t Y R D d D L 0 N J Y m h i V 3 N 3 d V d m Z j h T T m 1 3 K 2 l n M W J q Z 2 x o b U p l b k U 4 S j Y r a 0 9 1 c 0 V W Z 0 Y y L 0 k 1 V F p O W G p z c 0 p q W V o z L y s w R F E 5 T 0 d Z R 1 E 4 c l d O O V h v O U R J W j Z M c X h I Y 1 h H c D h F V 0 F 4 c G 9 3 d G o 4 Y 0 h Q a k Z R a U l p S W l K c X V 4 a U N r V V d K d n B J b 2 J B Z j N Z Q W h H U k 5 S Z U R P e m Z I Y j h 2 Z n d O Y m R w e k U z N X V Q N H B k V m U v S E t D L 2 R p O G 9 T Q n p U S i t v T D g z Z H U w O W c 1 Z 3 J T U k N M U m V q V G U 1 S V F H Q U h B M F J P W H N l Y X Z R d 0 N N M z V T Z k 1 u b E l z O X k z S n Z u N X h U Z 1 J I Z 0 1 B O F B m e l F u e E N P a 1 F p W U 8 2 Y 2 g 2 S F Q 2 W E R r K 0 N V Y 0 t H L 3 R k L 0 5 z c j d v T U d 4 S 0 1 Z V U 9 D Q V F E W E U 5 T H g x Q X V M Q V F C K 2 5 U e X g 4 S k 1 u V G M 2 M X N i R 0 N T c V Z H Y 1 h F c G x N c F N 5 T 1 U x e j d a U 3 F 6 W D R k T k Z m S m 9 G Z H h Y T U F n Q m Z m W E l x N W I w O X Z j S T J B T V V E Y m Q v Q j h y Y 2 V y Q m s v Y m Q 0 Z G p 6 L z Z J V 3 M 4 R m d F L 2 5 Q U 2 F F Z E h L N U R a U k t G U U R n b G V m d X d Z b l R N W m g y N 3 p B O C t i e n h 6 M k x v N E N D R U J u Z U d 3 V 0 J B N T d V Z X V K R 1 l p Y l h y L z h X T W F h T 0 U 4 Z X B y e W R t V 1 h r d E 5 O Z U c r O T Z I U l Z B L z R t c E 1 C Q n N o a 1 V y e j I v S D F z a F V q L 0 d R c T V E V 2 J P R 0 l 2 N z d 4 M k 9 Z e W N 1 N C t p S k t G e U l q T W V G e U 9 z b T V 3 M G R G S V N Q M z M r M F V X T 2 5 w d V h n b l E 5 K 2 c x c X R S V V p X Q V Y 1 N 1 p 6 b l N N L 0 t R b F Y y Q U g 3 O S t Y a m p 2 K 3 Z W M F N N U T E v N X k 2 K 2 N z Q U Z R b 0 t T L 0 R U c j d z Y l Z V K 0 Z 3 U U 4 2 T U F R a k l p S W l v a m F O S V J o W m x L a X F J V m g z W H p O V 1 F r U k V q Z V h 1 N W 9 p b l p v N 0 h V e l B I N D U r R D U 0 V n Z 3 Z C t x b U 5 o a 2 5 J b T R p c U F l d n R p e T R 5 V D B l Z 0 0 r L 0 h 3 d H Z 2 a n d j W F R 2 M W h F S k 5 6 S 3 c 2 T H R O d 3 Z r d l B q T V o x d G F 5 Q m 8 x Z F d G a l M 2 Q T h I b l p 3 V W t N d H Q 0 T z N s a k p B Z W 5 S R 2 Z r Q T R B d 3 N 5 M 3 l S T U h Z Z l N J M 3 N M N U 9 Y b E Z 3 c 3 l v Q j Z h T X d K V E p R M D N H c T Z 0 Z F l H M D Y r c m d p N 2 x v Y U F D Q X B P U n M 5 e X Y v T l R F d l B G V m 9 N Q X N E a X B k d U U 4 N 3 k 5 W E p D V 2 5 n c 0 E 2 Q m N X a U x Q b j Q 2 Q l V x b 1 R B c n F I V W F r M j l i U n N y N k h S N j Z I U j F u e X V X U 0 d B d 0 d H Q m p Z N F d S d z B L e G M r O F p B S U J m W j A r R T l m T E h H L y 8 3 Q l d x M W N V W m Q 3 N U F 1 T 0 h E N E F w V E Z L b m k 2 T y t G R 1 l p W U t D M H V 3 W V d 0 b D J D a V J T b X E 5 V j F 0 N 0 x U W F Z o T E g 5 R V g 0 b X B r W H Z r V j l Z Q W 5 0 N 1 c 0 e S t y V 2 V M M 2 9 m S U h C U n l H N H d m M n h m a n h 4 c m J J Y V p u N U N F O U 1 4 O E F r S k d S a D k 0 O U c 3 O H V z V V F p U m 1 G a E N k e G N I W k N W W F l B T 1 h p N 2 8 y e n N B S G J 4 Z D B N b l h E Z W 1 a Z V F D Q T c 1 Z H R i M 0 x k M D Z l T n h J d 0 h S d F Y v S W 9 B L 0 5 4 e k c 2 a j h Q T n Z s Z V J F U k V S R V N 0 a F N F W V d R e T F X b 1 B y Q 1 J r Q U F M R l l q S z R C U G 1 h d W l J a U l t b X J j N k x C b U d l Z j Z q U X k 4 U F h j R n V n W j B 3 T U t I b n N T R n l P d l l 0 Z m N N a W 9 w S z h O c T d 5 e k h y M F h G W X Z l N F F D Z 3 V W Q U l E N z d o N k t 3 U U 4 3 M U R 0 d W N Y R X B m d n h s S j h R a U V W N S 9 h V X F q N n d y d z g 4 Y V V 1 N G Z n M 0 1 W N G s v M 0 x W d X p D b G g y b l R Q W l Z Y W X R y N D l i a j J M c l Q 5 R G d B c l B 6 c E 5 i a T V P b F R i W H h z L 1 h 5 O G g z S X F M V H h O Q 3 N Q b G Z y b 0 9 i a X o x b V B U b 0 9 6 a z R L N 0 N v U G x E c j V l b U Q w a U o 1 W S t j Z C t B T U R E R D Q 1 Q 2 d M O D N J c U 1 T O E 9 v T D k r S 0 p a N z l w O E w z d n Z H T U F 3 b m 9 H b U 9 3 c k t D e k d i M n Y y b z Z 5 V z l v O D J O b G F Z K 2 Z B W U 9 E c F V Y N E 1 z d 0 0 4 T E R n N X l q T G 1 0 R j J S U z A x O T l z M 0 1 L a G J h U U F Q R G p M e n R y S E Q 4 e n E w R F l s d F l 5 R T Z 5 d H Z w Y W E 0 c F h u N 3 d G d 1 Q 0 d m V J e l V 0 R j Q 4 K 3 Z S Q j d E c H h y d G h t Z F J H M l Z s N m R 6 N V l 6 S E p n U m d B T 0 R w N F l 4 Z E d 6 K 0 V s V l h k d 2 Z t Y k w 5 K 1 A 3 b D F y Z n A v e j R w c y 8 x W G 1 0 V E N x c G N a M 0 p t c y 9 s U n d s R V J F U k U x R D d 3 T j F l e U d K Z X Z K Q X J 0 b W 9 L N i t k Y m J 6 b 2 l J a V A 3 N 3 p s M j R C c 0 F Z O U F E Q X E 4 L 2 Z p O E t p R W h 3 N 2 N S a 3 F s U n B M Z n Q 0 a G 5 E d G t Z Q T g 4 O T l S Z D l Z N T V P U 1 l S a n o v N 0 5 m T H l p a k d 3 W D d j b T F Y W F h 4 U D R Z T V N 5 M F d n a W 0 w Z W p x b k N X b D F l c W c x V l p 2 W T J m U T E 3 N W d q R n F q U V d S V U F w S l N z c E d V b E F t Z D N v Q n V n Z D d Z Z C t n Y 0 F P R G N 4 W G h N b W 1 n T U t W T F R j a E J 6 S l F u b k x s N 0 g x b l h 2 S X l T b 0 0 2 S 2 l i K 0 R a c C s 1 R T d O V V V r M 0 d m b V R V U l N x V U t N b G 5 s c j V 2 N U J V c T h W T 1 Z E M k x T T T N H c j E 5 Q X p 4 U T g 4 U V A r S H h s Z G h r Z l B o N V p R R F d y Y X V Q Y 0 M v L 0 x s N U l 1 S k V K b F V x T n p k d E 8 0 c T N Y c G l L c 3 A z K z F N W H Q w O W N I R D A w W m g v Y W F q S n Z z N y t y Z 2 h N T U J i Q 1 B 3 Q X d O N 2 V E c T R 1 O W 5 C e W t F T W l F Z V B z K 1 R q O F A z d j N I U j F W d m J W e C 9 K b V d Y a 2 d u a F J B S U N V M l F M a W o y c n F C Z 1 Y 2 N E Z y N j l l R z N i c 0 N q Y V F h L 2 Z h T z R v a W l B M n h v Y W d J V W d S R W t W N F R V a W d w R U Z L b n Z u O E 1 E S W t r W k F J S k 1 4 T y t u N 1 Z j N j h 5 W l U z W m k w Q n l l M m Z 0 b n N a Z z g 0 d 0 Z y Z n o y M S t l d l B r c j l L U 1 k 3 V j R F S G R O T 3 V u U H d u Q k F D L z l N d 0 F y S z Z 2 V X F y V j V p b y t O O U 9 4 c j J 6 W k d I V E x h M W 5 1 K z B X a G 8 w Z m 9 B Q U F B Q W Y w U U l o c 1 B H O G x W N 1 A r b m R 2 U X V q R U F I Z 2 N H V z E y Z m Z a Z C 9 a c C 9 T U z U x N X Z x M 3 l k Y n Y 4 M W Z 1 Y z g 2 V j R r S m J i U T V i N 3 Z h c H l m d T k v c H I x e G Q 0 d G 5 m c z d 2 c H B x b E 5 P N k Y z d i 9 t d E h u c W 1 y T H o 5 V m t q d n d l d X J G e n p U b n Q r V 1 N w T 0 J n a T J w c W J J c V B p O U p k d D V 5 d j d s M z N q b 3 V z c W J I c D E 3 b C 9 h O H Y y V W 0 z Z H R s T 2 J j c m J 1 c l h k Z G d X N j k r M 1 h Q N i t 5 c 1 Z K M T g v Z D R 1 b 0 x u e l Y y a m 5 6 Z 3 J a Y k E 2 V m x W V k t r d H F s e F V 1 U 2 p q K 2 1 1 e k x h S j J w Q T M r e D l R a k R K d l F a W G J Y Y T d R O H R Y N W 5 q M V B h a X V 0 b X J T b E o 4 M S t a U F p j a n J k N j l o Y 2 Z Q N n g 2 c E R S V n V P Z m 5 p c E o 2 d E V 0 U X h l Z G Q 2 e k d Q e j F W V z d m d j B C M z N 2 c W t U a i s y c H l 5 O D l V Z T N U a 3 p 6 W H V 2 S G F z e F V Y R j F u d m Z X N j h k b 2 d x e X F 1 V m 1 o S 2 5 0 a 2 t 4 Z G Y 2 U z J l b D A 2 Y m N G S z d W e V Z h N G 1 U N X N 0 e W Q x M X R r Y 2 c v Q 3 o 1 c y t P T 0 9 V T G p u c D Z x e X N v Y W h Z V j U x M z B D S E s 1 S 2 Q r e l N 1 d l Z i d E c 1 a m 9 k Y X V 5 O W V h Z G Z t Z U V i U 2 p i N z F n b i 8 v Z U F n Q U F B S E F q Q k 1 O a F k w V 3 Q 5 Y 0 M 2 W m p m U E 9 q S U F n T U N 6 Z k Z W d W 5 k Y 2 o v M 1 d x c 2 p K V D l P S 3 I w e l Z y O X A r Z W 9 P Z W Z 2 c G d 4 W D E v T W 1 L K 3 N 6 Q l Q x N k o 2 a D d s M 1 R k Y 3 p B Y n J K W X p D b 3 V L Z H Z u K 0 V F R H V 1 a j J t N F k z Y S s w V 2 k w a 2 1 r M E h 6 R j Y 3 V 1 c r O S 8 3 d 2 1 6 d W 5 W S j E 4 M 1 h E Z F d v M G E r c H F M a E 1 k e i 8 w a m d Z T z Z L S X p U K z J u Z n I w N 2 F m M m 1 R b z B a O T Z G W D l 6 Q V p q Y 3 J P U 2 x W Y 1 h L U 0 t p M 2 Z K W n J Q c n h W Z W 5 x M U 9 u R k 0 4 e G 5 U d T V S M j J k Y 0 9 5 U k N n O X Z X b m h S T z B T e T J l e H l P S n g x M 3 E r c 3 J O R T N N e G Z w b z A 5 K 1 V X b H B 1 U 1 Q z R 0 9 N Y n J q b E x 3 O D g 1 V 2 p O L y t x U E 8 4 Y W V l M k Z 0 Q l p y T 2 V m T z R U M W R U W T l O T 3 Z m K 2 1 u W C 8 v U 2 d M N 1 p P d l d r M 2 p y N n F L N U t T M D F v c 0 o 2 Z T N S c 2 V U V 1 k w R 2 5 S V X Y 4 N m F O R 1 h 2 d W p j c G J X T T g y N E g 4 c y t R U G p 1 a l d Y a T Z Y U z h 0 W D V x c C 8 z e X h m b H d Q N H R h b W Z 6 Z E h I M D M 2 V j B X a F F 4 d z V 0 M W J k M 0 o z W E p T b F B u N 0 Z S b H B D Z n B 0 d 1 V 0 d T Q 0 Z k F B Q U F F S 2 d J d 1 h E W V d G S H J r K 2 U 5 Z X U 0 N 0 t n a 0 F j S G p Z R S t C S T d w R j F Q L 3 k 4 V k 8 5 O E 1 I T 2 Y 0 e n B r d E 5 X R n d 3 Z n I x O S t X Y T k 2 Q 2 x a N z l h O W N Y Y U 8 z N k F x M V p s N i 9 q Q i 9 l U X R I Y 1 V u d V F l V j N Y R E 5 X Z H A 2 R m x I T l d 2 Z E x w Z E x M N 3 c 2 W F h Q b U x W Z E p 5 U z d Q L 3 B U a 0 9 E M X c 5 e V Z L U 2 1 p a m g r N i t W S T g 4 K 1 p G c 0 5 y d m 1 M M X l s K 1 F 0 W H l X Z z B h d n d q V n p W N D N j a k l N S 1 d s e E x u L 1 N V M V F s K 3 c w R 1 F 3 R 0 R S O X l 0 T j U 4 N 3 p 0 S j h n U k x l L 1 R l L 2 Y v U m h y c X J H a E l m R j Z X U D M 3 d k g 4 L 3 F G V j c 3 V U Z 6 U G 0 x e m 5 t O W 5 2 Z n F O T U J s Z D R 1 V V h l T 0 d x N 3 V Y Z H M z Z U 4 z a m o r M m h s S l E 0 a l h 0 N n F u S n k z Y 0 h n d 3 N W c n R I R H h H c j M 5 O H E y T m R s e l Z k c 1 B 0 T D h 0 Z 0 1 D Z 3 N O R m h H b z B H Y m N y Y X F x T m d k V E x W T F M x Q j R l S 2 p u M k V E O V d m S V h p U W x 0 W k R R Y X R X N U R B U 0 V Z M E l p a F p 4 N m x m c j J 6 M U s x T G V w M F B F O X p 6 O E R 0 Y X R q e k g 4 N E d D Z X g 1 N n Q 4 R 3 g 3 O V h W V m 4 z M 3 d 4 T D l O U H N 2 W G Y v d n N 6 e W p i d m V Z K 0 5 F c 1 R m e G 9 W c 3 Q 5 R V F B Q U F J Q V B F S U x o c 0 p C Z l d L e X k 4 a X B K V W 1 K O H R L S W l 3 M 3 h j R V F E Q V Y z b 2 Z t Y W x o U X d l c G Z W c U N o c H c 1 U U Q y N n Q 5 Y z F O N z B n N S s 1 M X M 5 c W x K Z W l 5 Q z A v U U t T Z j J r d E Z v M E 9 r b j k 5 S H F O W G 4 2 O E p O Z n R P R D M x Y k x 0 S G 9 G M z A 3 V k R a V E M 0 M T F j N S 8 5 e G o 5 T j J Q N 2 c 2 b F J 4 L z R s e k k 3 S m p k N z N R Y U R R V z B U W S t v R V l B U D Z a d X V 1 V z g 1 W D d P N z F Z S T R l M k Z Y U F B I R 0 5 u b n h 1 b X Z M e X Q 3 d V A 2 W m V 0 N 2 w z U 2 x a V 1 p v d F N V K 0 4 x a F Y 1 e F N r K 0 9 W b G h x d n F L a j Y v N T g 0 Z k 9 n Z y 9 U S j N t Z G F 1 S z Z p e l B 6 W T J V a 2 Y x N z l 5 a z J q U F N F e F V h R 3 F T W U 5 o R j E 5 b W Q y U 0 5 i U k E 3 d E t r c 0 o y a i 9 J Y W N z W U F Q Z n Z T N T R x T U R O T k Z 3 d 2 Z y d 3 V I S H l t S X h O W H F Q c k 1 3 V X Z m N 0 N U W n I 2 M l J 4 O T l N b H N W V l J V Y W Z D Z 2 J r M E t 3 Q 1 F w S W l 4 R W k 1 Z X V x L 2 U 5 a 2 Y 4 N n B j N 3 J R U D F a O G h j R 2 c w S E p i V 0 8 w Z W Z m U E t v Q 0 d K Y m V O V l h M Y j J I M z J I M 2 R N R D J W b n B 0 W n p 4 d j V s Z H R q M 3 Z 5 M T l l M 1 Z T d n o 2 Z H Z E c C 9 5 W i 9 y O W Z 2 a X R V M i t M d 0 F B Q U h D b 0 V Z T G h z T E J p M W Q 0 d X N H N W R H d j R r T 1 F E Z z h I R G o v d z J S M G V n T 0 h k c W 5 K K 2 1 5 Q z A r U X l X V F V z V W Q z V j R l T X R 2 c 2 M z e m s 3 V F d Q d k c 2 R 3 F x a G 9 0 W E x S R 1 c 3 Z V h L c X Z X Z U 1 D S W l G Q 0 5 2 V y t F W W 1 J a U Z C O F g x V 0 o x b j M v d T B m c n E y N F d L a j Q z U y t j T 0 8 w Z U J C M 2 Z Z N X B s d l h k T D M 1 d j F H Y S 9 z M E N m Z m 4 x Q W w w M G Z M Q k N R b 0 w w N n Z N M 0 5 l b G V J U 0 Z C b X Z E S T F Y c D M w Z y t h T z M r R k t p c H J s T j B w V m F Q K 0 0 3 V E 9 1 b G 5 l Z U 9 5 a E s r c m R m L 1 l a L 1 h Y M k d m M 3 I 3 R H Y 5 b E Q 2 c X J y Y n F y T l A 3 T j N t Z E t M U F p w R X N 2 U E Y 3 R G h n e l V q R z k v M T V F O W 1 0 N z U z U 1 U 3 V F g v O H R V R X V s M H R H b z B I Q n d S W m x w Q 2 Z w b 3 V H R G R l d 3 h S K 3 h 6 Z k t E K 0 x Q b U w 1 T G F 4 e X N z d j l u V V p R T U E 2 Y S 9 j N m h N M m h l O W Q w W F h U Z W N W N G R h N 1 U 2 Q 0 1 F Q U F B Q V F F Q X l 1 c W d w W D Q 0 Y 0 J n Z T M 1 M T c 3 V W w x K z d 4 e T N k Y 1 B W W k 9 2 L 2 N 3 V D Z 1 Q 0 F D Q U E x T m R i Y T B 6 Q 2 d z S V p C T 2 U v V V I v L 0 x W Z U g 3 M X p 0 N j l M Q V E 1 Y k x w Z E x O c H R k S n B P c H d W R 0 t B Q U F B U U t D a U V 3 e U h o W l Z y O W k 1 Y z M 2 V n p 1 Z z h y Q V F E Z z R C Q 0 F v V F d K a U F o V l N X b T V y O H N B R G 1 z R 2 c 2 S E p I Y j R B Q U F C Q W 9 P Q m p Y b W o x N 0 h h S E 5 t e m N J c 2 4 5 Z 0 Z k N 0 V Y c 0 F B Q U Q 0 V H J V b V N q N E F B Q 0 F B U 1 V S Q l Z I a F l z T 3 g y a D Z x c n J i N H V C U U F B Q U F E U U N o R 0 N v Z F Z i d j d G U U R v Z F R r d F N o Z l p M T V p w T 1 B L d 0 l B Q U l B a 2 h Z Z U Z T S k x L e T Z 0 O V h B a 0 F B Q U F B b 0 R V a U J F T 3 J 0 M l p k d m 1 j N 2 1 5 N H d B Q U F B d n h F U k V T c E p x c T Z w O F h F b E F B Q U F B S U R X a U J B T X J k N 3 F X a U Z Z N T B 4 Q 0 1 B Q U F B S D h S S G h Z c 1 N h c X F z d m 0 0 R W d B Q U F B Q k F h M F F J a G x a d j l m b z h 6 M 1 o y c H p R Z l Z n S U F B S U R h S W l M Q 0 p F b F Z O Y X d K Q m d B Q U F B Q m 9 m b 1 J n Y U 5 Y c 2 R v Y z J i d G 9 x U 1 R L W m p P c l V N Z G 5 I R l F F Q U F H Q V B p O F c 5 V n F 2 T l J p Y 1 l B Q U F B Q U t E N U V Z S 2 h W V n V 6 T G w 4 d W w w d V M x R E d q c m N 4 b W s 0 O H J B Z 0 F B d 0 I 1 b W s v d H h 4 R 0 Y z K 2 J n U 0 F B Q U F B R U J y U k F p R 1 Z t M U 5 y Z l h B c 2 p 1 e E h o Z 0 F B S U E v T V J w M 2 g y Q k 9 w N D h y Q V F B Q U F B Q z B S b 1 J n Y U 5 W c X J 3 Z l d P W l A x d 0 F B Q U F Q e U p 3 V 0 J 3 Y j d q b 0 J B T U F B Q U F B T k Q 5 Q 0 1 M U n F x O W N W Z U x i c E J B T U F B U E F 6 W k d B Q U F B Q U F n Q l p F Q 0 l a V 3 E 2 Y k d w d H p O M n l S S k p w T l J t U j J T Z l Z 3 U k F B Q U F h a l B z U 2 N F Q U F B Q U F B R 2 d C a E d C b 3 R W Y X Z 5 N U 5 y O T h l S 3 N 6 S l R a V F R 5 b H l 3 Q U F B R C t 4 Q 1 g z N z J v R 2 Z r O E R B Q U F B Q U x R Q V F q Q z B X b X Z X N V h 1 M k 9 6 T U t F U U F B d 0 8 r N G 5 P N F F 6 R 2 d n Q k F N Q U F B Q U F O R D l D T U x S Y X E r d U V Z R 2 s r c k F R Q U F B R D E y Z E 8 x V H l j W U F B Q U F B S 0 F s R U l L a D F h c m R D W m J k S 2 N X S G x R Q U F B S 0 E r Z T B J d 0 V 5 R V l B Q U F B Q U t B R k V J S 2 h W Y X F w c 1 N t d m 9 F a V N G Q l J r V W Z 0 M l N U N n V D Q U F B Q V A v a 2 N E b 2 x T V V l q a n l V Q U F B Q U F n T 2 J I M H l a Y X B a V n J j a j N i V 1 I x V F p P V F R 4 U U F B Q U g 3 S D R k Z 1 R n d k c 3 R 2 d B Q U F B Q 2 c r U k d D b 1 Z W Y X Z h N 0 F z O T A 1 S z l X S G x R Q U F B S 0 F o Z T B N d 0 h r c 0 F B Q U F B Q U 0 y U H A w M j B T c X Z Y N W 5 t M n N 6 c 1 J n Z 0 V B Q V B n a n U 5 M G R n c G t J d 1 F B Q U F B Q U F M W U N u V G J S S 2 E 5 Y m x l N 1 k 3 R T R J Q k F B R D R K Y n Z E S V V r e W 0 w M C t y Z 1 F B Q U F B Q T B C b 1 J n c U h W c W F p c 1 V l S F d F a 2 x T V U p C R j Z X b U p Q c T R J Q U F B Q T l Y S F k 5 N F J n U E p Z Q U F B Q U F B S m 9 m V D V 0 b 2 R W Y X R 5 Z l Z z Z D h s S z g y R W x B Q U F B M k o 4 O W 5 X Q W 1 F N T F n Q U F B Q U F J R G 1 S d 2 l H V m 1 k M W 5 W R 0 l o R 0 F B Q U F E K 2 l u R 0 l B Q U F B Q U l D V 1 J B a U d W c W Q y Q 0 p h Z G x l T E R T Z 0 F B Q U x B L 2 R w d F R r b V M y R U l J Q k F B Q U F B S m 9 m S V J o Y W 5 i W H J D e n p i M l I w S n d R Q U F B U H l W e l d h W E p G a 1 l o d 2 d B Q U F B Q W F B R 0 V Z R 2 h W c W 1 1 c z J y c X R W S k l V S E d 4 U l d t c U N q e X N D Q U F C Q V E y e D I 5 e m h F Q z U x Z 0 F B Q U F B S U F X U U F p R 1 Z t W D E y a n p Q Z G 1 a R 3 N n O H J B U U F B U U d O c 3 R q M G h t T m 5 I b F F B Q U F B Q U F X a U 5 D T U x R c T Z 6 W V V l c l l 6 T 3 h L Q 0 F R Q U E r R E 9 i M 1 Q w T z B X e W 1 F d 3 d B Q U F B Q T B Q d 0 l 3 Z E N x c k 4 r M E 5 3 V H I x S U V R R E F B Q X d K L 3 R X U k 9 N R U F 4 b 2 5 O U H B r b j M z Q 0 5 I O U g r Z l V y R i 8 r V k h s N W x W Z l h y Y W 1 4 c W F S a z E 4 R 1 c 1 N V d w b i 8 r c X o 2 Z l B P e V Q z Q W d B Q U F D U k N N T F F 5 N n p j U 2 d n R U F B Q V F L b T g y d W 9 D Q 0 x y O H N B L 0 o 3 V m F 0 U E R U M 3 l n e D U v N l d F N m 5 j N y 9 I T G x t N l h v L y 8 5 M k 8 5 T 2 Z I N 1 J x L 3 J j c m w w M z l p S n V 2 V 2 U x M V Z V W E Z i b m Z s V l Z O V j c v N D Y y d n Z s b W t i M z l j d k 4 5 a n J G Y W I x O W N E Q U F B Q U d z U H d m Y l F h V H F k T E c z T z J T c E l N Q m 9 N N m R V e n h j V V V B Q U F E W U g 1 d k 5 3 W H B n Z 0 J m T V p w U H N O b 2 Q r b T c 5 U 0 U 0 S 2 0 2 Z T d i T H B E Q l l L a j M y S D U 5 c 3 R T d l Q 1 W m 1 m T H R R d z g 0 Z X F J e j J T U T F l M T J B d z Z L V G p l d X F a L z M y b U 8 r O S 9 T O C t O L 3 o r M W F S T 2 h K N T Z l c W w v b i 9 1 M T F m V j l N Z m x B U k V h R k 4 v c n I r Y W N u U 2 R Y c D B 3 c 2 U 2 N W Z x a E 9 1 S F l u Z 2 Q 5 U F F B Q U F J Q W 5 U c l F h b T N L M n l P R n d m e W 9 5 T F R X Z X N U b 0 F B Q U I r e n Q w S n h 1 O X N R R 0 9 N U n F N Z X Z Q d F M z V E w 2 T m M y Y z l Z Z E N R b 0 o w N n c z b k 5 u a j h s W m V l c k 8 x R l p h c W 9 y R z c w M m 1 l Z j B W O E Z o Y 1 d h U E c y M k h u e n N B N z M 0 M U g 5 M H d 1 Q W o x Q 0 U 5 c 2 R G e k Z 5 O W R y K 1 V y Y y 9 i W i 8 4 S X J Y K 3 E 3 S D V m c 3 M 3 K z Y y a X F E d 2 F D e k x 4 a F R a M y 9 I a k x h N j l Z W n p O W G I 4 U j N L N V h F c E x T V 2 o w M 2 d B Q U F J Q T N D T U h R Y X F 6 Y n V N V 3 o z U 2 1 E V V l n Q U F B R C t 6 b X F 6 S z h q T U l 3 b m d q Y k N 3 W U Q z K z h K V z Y 4 W T Z Y b F p P e l R W V l Z O W H A z M G 8 v N j Z 0 d U Y 5 U j d 2 Y 3 J r M C t z R j M 2 b j F 2 d 2 1 O W H E x d m 5 k a W 9 y c T F S d 3 N F W C 9 2 d k o w R l c 0 c D F a Q X o r M H V T M T E x W V Z x d T k z a E R z b U V G Z G x a b 2 N 1 O C 8 r R H o r W k x Z d l p w Q X V I S F Z O b m Y x R n h t Z T U 4 N E c x W n J Y W T k r Z W h W N n B U S j h 4 d 0 F B Q U N h Q j A r Y 2 F E V n F y d 2 V X e V N o R U F B Q U F 2 M m V 6 T 1 d S a F R U R E F h N G t K M F h y K 3 l X d V Z t T k J H W n J O S l J 4 N 1 J R V 2 F U Z T Z u d k 9 m T l h L a T k v d X k 0 Y V B s a E c 0 L z Z Y L z Q 2 U G p W U l p X Y V h P R y 9 H N F J s e D B n c T Y r N G p R O W R P K 2 x 6 V l p u M z E 1 W j Z 0 c 3 J h N S 8 5 W D M 3 e n U w S k R M V H A v M k d E U H Z 0 O F h y O V U 3 a z M 2 V X h X T F N m e C s 3 V 2 t k M G E 5 O X N k U U F B Q U F D R V l H Z z E x d F V L d 1 R w M T R K T 0 R B Q U F B L 3 M 3 S 0 9 F U 2 d 5 V k t T N H p 6 Y l J 3 L 3 N x c U 1 I Z H B V a z V X O H B V V j c r Z G 8 y O C 9 G U U Z l U k V 1 N z l 4 W j B X S T F l c 1 B s Y 2 1 u U 3 h 6 L 3 J 2 U T k v V U 5 1 a 1 d J M G J j N l h T V X V O O V d o T U F B Q U J h S D B J d 3 R C c H I x K 2 Q 3 d H J 0 M m J 1 Z k R T Z 0 F B Q U 9 B T n E 5 V 2 1 J Q X V Q S k 1 E K z J P M E 9 U Z j V r Z H A x O V o 1 L 2 V U e k V 4 a 2 M x K 3 I 4 K 2 5 6 O U 9 M c j A z Z j d 6 R T N Y e m R V d z R Z T 3 F 2 Z T l w M T c 0 V k Q v T i 9 x d k J j M n V 2 Q 2 V a M H V t U z E y a V J K M j R 0 M j Z M c G I v c m Z Q O G V Q R 1 h x b W U z V H M w N F N z Q U F B Q U E 2 d U t K R T Y z Q 3 R x S 2 R u a 1 d m W T J J a U Z C R W U 0 d U 9 L Q U F B Q T B C a H J q V j F C R n N Z a E F 2 d G p z O W 4 x e m d j e j Y r d 2 I y T D l M Z 3 l I W T h w V z V N c H Z y N z d B T U R 3 d F d S e S t t W m x 3 M G Z M Q X M v d 2 l v Y l R h N 3 B u d z J a N y 9 u S F R 1 b 3 U 5 T F R H d T d t c 3 R 1 Z G 1 2 S G Q 3 O X F 5 d F Z R V 2 k x b V h u S C t j b 3 F Q R E d q e S t i Z U s r N j R v Q k F B Q U F U V U V J a G x a a F B h T V F B U U F B Q W s 2 T j F h Y X d z R 0 J m b H d I N H R k R F F Z S D N 6 N l Z o S j B 2 U 3 Z G K 2 p s T j c r d T l 6 a W 4 w e W x K d X Z Q K 3 R 4 c T g x c E U 5 T 3 V x W m N k Y z B l c z h S R j U r b 2 l J a l F P d n Z L e T Z z Y U R j R 0 8 2 d D l a U i 9 Y d l h P O T d D e G V 0 M G N 0 d n p 0 Q 1 d y Y V h x M H J t Z F J 0 O X l 2 d H F u S n p a Y U N 3 Q U F B S E F 3 Q 0 1 I U U t 0 U U 9 3 V E l 6 Q 0 1 F Q U F B Q U N n Z F Z t V n h 0 T H V L L 0 x B U H p l b m p X K 1 R L Y U c x O U N 6 M m V 5 U 3 B K Z W Z 1 Y U h l O S s 5 N j h H M E Z C e C 8 2 d n d K W X N u U 2 Q z d j N n Q n k x Z m x T d E p P d n V N L 2 h w N n h s R 3 k y U n h h d D c 2 d 3 p y R k d v N 3 p x V k F N Q U F B Q z h S U W l H V m 1 G Z D d S Q 3 N J d z l O Q U F B Q W d h Q 0 d j W W c 0 R E 1 5 Z H Y w T E w v d D Z r S F d V V j J y b W p R c 2 N j M 1 U x R H p o a l E 3 U G V w c U t o U m F H a X d P b W V u M W Z 1 K 3 p l W l F h U E N o N m J 5 M D J 4 M z Z a Y z R 5 Z m Z M R l h L M V p t M S 9 u d l J u Z i 9 x N F o z L z V l N z N r V 2 k w b m Z m d m J v b 1 N n U k F B Q U F o d 2 x D T U x R S z Z 6 W V V l T F l a a H d n Q U F C Q V l I Q T Y 3 Z 2 9 J Y T d t d 0 J B d G 4 z U C 8 2 a F N W T m 1 L U y s v V 0 p J V U h 4 d W x o S V R v R n J 2 Z m p w M 2 x p b W t U V W U 5 N 1 R x Z E x W c X R O S W F F d E d 6 c m 4 1 U m Z w M j V t T D l O M n N Q M V J T c 2 t 1 U 0 Z C M G R y Z 2 1 Q W E M y V H l i R G Z j O S 8 r W U t a K 1 g 3 e W 1 S Z X N E Q U F E Q T R Z Y 1 F E Q U d 2 d X N h c X d p M G x r a V N U e W F p M G x B U W Z W d 1 F B Q U F C d l d H M T J X U 3 c 4 a 3 F C M U t k M V J y c k h q U H R U Z k s z T F V 2 M 2 V X c n J 2 N k x B M 3 M z M W x H b z d I W j c 3 V j E r d z Z G Q k Z r V U Z o Y W l 3 a T J s N n Q y e l k 3 M 0 h W V l Z W U z N L d k w r Y U 5 h V i 9 N O V l 4 Z z N N T n F 0 Z T M z S E p 2 T m 9 U d n V l M U 5 G e F d X S 2 p n N 1 g 1 W m V l c E V W T D F x c W t a S m M 2 W l R i K 1 F j V 0 k 4 Q k N 2 Y W d N Q U F B Q 2 F n a W R P Q k x 4 M U c v Y U 9 R c 3 p L V E p Y U n V Q O V B H Q U l B Q U 1 B L 1 d L M k 9 m Z j Z p S F F o a 3 k x Z m w 2 d j R 4 N z B t U 2 5 u N 2 l H a D N a b z B P T D N X d m h v a l V h O T h 3 V W p i b j N N a G t N Q m p t Z F R t V m x w d F I 3 Y k h s b G p T U X A z T X N R Y k 9 K S H M 1 c G N q O F Z p M G k z W G 4 2 d l N I Z V U 2 O W F S Z U N n c X l h T 1 h x e l N y W V V x S m Y 1 a X h y O V B 5 d D I z W T I r W j R B Q U F C Q V l 3 a k J F U E F Z a F F n Q U F C Q 1 l y R m F i Z 2 l 5 T V E w V H J z S F Z i c V I 0 W S s 1 N 2 l Z a U 0 x Y n V 4 S U p i Y k E 2 R U 9 I d 3 l G S i t u R E t 6 L 3 B s N 2 p L b H Q w d F V V b U t N S m 4 z O G t 5 U 3 B Y N S t z Z X M v Y l Z W W W x T W X F J O E s 3 Y j Z 1 T j M 3 M U Y 0 Z V A y Q j J m N j Z O N D h l M k h X Z m Z U d D N W b W p D Y z l N Y X Z h Z l Z h b T k w W k N J Q U F B R F F W S V J n Q 0 h q c k 4 r N 3 R C Q 0 1 F Q X d B Q U N C d z F O V G J H S W F K V n F L c T I 2 c D Z I M 3 B Y T E p U M z U 2 T l d L a j R 0 c W t m d H N 5 d D B t U 2 Z w b D d q S 2 R j V 3 B m M 1 h 6 Z F V P M 1 l X Y U d a U H k x V l N u S 2 N l a l V 3 R G 5 G b l d i a 2 t L V E l p Y k w v W D c 5 T X J V N k 5 2 d l V E U j B l R 3 l O R k 5 B b l p U U V J o K y t N N 3 J S N D U 1 O G R x c C t t d j F Y c z l 3 V E F B Q U E y S U 1 u V G d T O G R i V k N z R X h D T U F B Q W d J R G d j R G d s a V h H S W F C W G V t d m k 5 T n V j W D Z a b H g x N 1 J Z Q U d h M T J 2 V E w z T 1 d l c 1 l O b m 5 0 W l B M c G R M e i 9 6 d k 0 5 b H N k b D A x N G 1 R W k R Q V j N V d j I 5 S W t l U 2 x K a T Q v K z Y w O U h h S l N t K 1 g y T 3 k x Q X d B Q U F M N U N D S W F B N W 5 T N j Z u U 0 N k Z X p R M W 9 m V k F B Q U F 3 R n R X c T A y U 0 Z C V E V P R V F F d H Z 5 Q 1 l u M 3 g x V H l k Z l V a L z l U e W k 1 Z F l B Q 3 d x e T Z Q N D d M M U p 3 a U V X O W V y Z z d 2 d D U r Z j Z Z V y 8 3 R k 9 B L 3 B t N i t R V G V r b V M 4 d k t M O U 1 U V F U 5 U W 1 P b H d o d 1 V H c X N k c T B j T k Z x U l V T R X F t d D J l c l B X V k x D M V J F Y W p V Y U g 3 V 1 d 0 c z Y v W W R P d n V D T V k x Z W k z R 0 l B Q U F B Y U F t R V l B a G 9 t L 0 8 y Z V Q 1 R m 5 K W V N y N U R n S U I 5 W E J B Q U F B R z l Z c l h a S l V w Q 0 Z U a k F F d G x m Z S t s b 1 d p M W t q L z N W c W k 5 L 3 J x U D Z k U G R 1 c j F 1 V H B 3 e W s v S z d s d H J P N j U v V U x Q L 3 F U R U d P W G x G M m 4 x b W p 4 S m t z R m d V R 3 B L d k V i O V o 0 a k N 3 a G 9 P c X h w V H V t T 1 h Y b m g x d W t L Q 0 x R b 0 p D V m J w a m 5 M O U 9 2 Z H Z k Z W 5 j V G l h V H N j S H p v c U x D O U g 5 W G 5 0 N 2 8 5 Y i t k d V Z o c j F 1 Y 2 Z j S D B B Q U F C Q W Z R a k J F T k F Z a F F n Q U F C Q 1 l i R G F I S k N r b 2 l F Y 1 N C S z d O K 1 V X Y X Q y Q 2 x y a H h 4 a X R w R W h 4 L 1 N l M 2 Z K V H R Q b z J 5 N V F q M j d 0 R l Y z c j N o Y U x T V j k r L 0 p B a 3 l X N T N 5 R 0 F 3 N 0 R l a z h s Y W I 2 Q W d 0 V 3 J K V 2 x a V T F r a V N q M G F q c 3 J G V G R j Z E 9 3 L 1 o 0 W E d o e W t z M D d 2 M y t q M W w 2 M 1 l S Q W d H Q U F D Q V p z Y 1 R K d 0 p h N 1 J D c 1 U w Z E N N Q U F B Z 0 V C a H R i b k h J V m 9 z a k V O R T R K c i s 5 V U p a e k N h Z G Q 4 N 1 J Q c m 4 v N l N m M z J l L z d a b l B E Z j c 2 a W 8 4 U D E 0 M W R Q Z U g w d m c 4 R 2 c 2 V k 1 l b H V R Z V M y O H d x T U U x e V B a N D h w R 1 J Y b C 8 v N 3 R z d T F O M j N Y Z G o 0 Z 1 F B Q U F F Q V R F S U l o b 0 c z W X R N V 3 o z Y k U 5 N j R F Q k F B Q U V D c 1 l o S X R E W j d R N 0 4 v R 2 1 K Q m c v c X J v a n d F R i t Y Y z B n W m p h e m R C U U F B Z 0 1 C d z h E T V J B Q i 9 h b E x 2 V n M 5 M m h m W k l Q S 3 d F Q U F F Q l R N Q T R S Z 1 c 3 d S 9 C V X F L N n Z V N m F m M D l Y V X B B Q U F B Q U J w Q U N J Y U F W V j F q V l Z G e G 1 T U X B P T m l p c E 1 R W U g x Y 0 V B Q U F B Y j l s c z d r N H d p N F V R R E l I c D E 3 b k x G U n N U c V g 1 O U 9 2 b T Z G Q U F B Q U F B T k l B U k R 3 R n E 3 d n N D e m 5 a b k J l b U F B Q U F D Q n h P N X d k N E t a V 1 J N T U F X c m h r a l U 2 W m x D M 1 J 0 Z k Z B Z 0 F B Q U 9 B N 2 h H Q U l X Q n R y c l F l V 3 d T a E V B Q U N B Z 0 9 M c E J E T V R n a U h 3 Y k 5 o V X F J c U t h d l U 4 S X N Q W H B R Q U F B Q U R Z R D B J d 0 J L e U 5 t N 2 Q 1 d G p 1 a 0 U 0 S U J B Q U F F a 2 o x c m d w b E 1 o R 0 F J U E g v O H V V R 1 M x S 3 R I U n g 5 W E F n Q U F B R 0 I v Q 0 1 F U X N E Y m x i U F Z z Z D Z B V E R B Q U F J S 0 R Z N 2 U 0 U W p F N H d C S 0 k v L 2 x 5 d j F K U T R 4 Y 1 p F K 3 J v V U F B Q U F B U H R C Q 0 l h Q X R Y N W p v V 2 M 3 S X o z U m g 1 V U F B Q U N n c V d 4 N z F n U W p C R U 1 B V 3 J V b V Q w Y 2 U w Y 0 h Y W l F B Q U F B Q m 9 C Q 0 V Z Q W x K e H l T N V Z W R l p M a 3 N M R F F o V F R o a z l n Q W d B Q U J C S 2 J k W G N u b U l V U U R J R 2 x x d H F x M G g z b H l 1 N l U 2 d X R T Q U F B Q U F E U 0 N F Q X d C Y V Z Q d U Z z O T J W a V l Q b n d B Q U F J S E d i c m R M a 3 N 4 b X M 0 O H J B W n B t L 1 F i M 1 J J c l V s R G d m V n d J Q U F B Q 2 d N W V J n Q 0 V n Y l d R O E 1 B Q U F n b 0 5 r O G E 0 T H h T S U x B a 3 B P N 1 R a S 1 V s c H J n N D B v Q U F B Q U F O S V l u V G d T a 0 R U b D d P O E U 2 c E J P Q 0 F R Q U F C Q n E 3 Y l U 4 b k d P T V F F V m h 5 T m 0 r W H h X e F N Z a 0 s w c j B z Q k F B Q U E w Q W h D T U F T a 1 R i c y 9 m U 2 x K R 1 h T Q 0 F R Q U F C Q n k 3 d 3 l X S k V B e U J K N y t n U 0 8 z b 0 F n T U F B Q U F D Q W l F W U F 0 S z Z E U V d l N 2 N 3 T 2 J Y M V l D U U F B Q U E 2 R X c r R W V o M m d 5 O F V p Q 3 d M S z l l S 2 N T R X V r Q 0 F 3 Q U F B Q U l C V D V 3 S U 9 J V m J T d V J 3 T 0 N W S m l m S F J D Z 2 t P O G 5 G R k F B Q U F h Q 3 F u M D k w S l p q V H l T S U x B V W x S Y 3 B y a l l L R i t Y Q V F B Q U F N Q U x Q S E V p N E d 6 T T J l c l o 3 c E J C R n h n Q U F F Q W d j a n J k S D J w a U h D S U N p Y 1 B o M E 0 2 Z E Z Z c V B q Z l I x S 1 F B Q U F B Q z h R Q W l H Z 0 x N e H Q x W U l s c z U 2 W U F B Q U F J S E k 0 W E R L W U R E N H V n e W d T V X A z V k V p U 2 9 x U E R m V n d K Q U F B Q U F H O F F n a U h n Y k 5 5 M H h i T 2 Q w W j R R R E F B Q U l C Q T V u R T d X Q T B Q Q U t T K 3 Z r a V J G U l l i N X V C S U F B Q U F B M 3 V D c E V 3 R 2 5 i a W N Z N H h B Q k F B Q U N r Z F B w W k Q w d 0 J K e n l p b X B K V W t S R X F J O H J B U U F B Q U 9 B T m 5 q b 1 J V S n h P b D N J M m I 1 T W t H U X d H W m F R b i t y Z 2 l B Q U F B S E F p S H c w V W 5 H Q U x P b m s 2 d 3 l I Q k N N Q U F B Q U N B U T h O U 0 p n S k t i d D A w d W w w d V N s S m 9 T e j B M c U F B Q U F B Y 3 J K T 0 V R R W 9 L b 2 F x e V F w T E N 6 W X g 1 V U F B Q U F B O E F a U G 5 R Z 2 9 0 V W N o Z H N 4 Z 1 B U Q U F B S U J B N V h T N k d J Z U l n R 0 9 0 c 1 V 1 U 2 d v T X R Q c T R F Q U F B Q W d E Z D Q 2 a 1 J B M l p S V G V 6 M H d R a k F B Q U l C Q T V Y Q T Z a V E l h Z k Y w R z B D U T F 1 e n Z C Z 2 9 Q T V B x N E V B Q U F B Z 0 R j S X d S Q l F O d V J z O F d 4 b n R D T U V B d 0 F B Q 0 Z n d W w w U U d o Z 0 J U W T d O S m t v S 0 R n M 3 h j Q 1 F B Q U F B Q n Z F S U l o b 0 d 5 c z N R b l d u a E F N Q U F B Z 1 V E b G R M a G t N c E d B S U x E V z d 4 e U d H a E R B T 0 V R Q U F B Q W d F a E d B S U d I Y T d R N F Z i U 2 l S S k p w T l J x U 2 5 4 U H E 0 S U F B Q U F C O H J s a 3 N q Q U V H a n N k b 2 N r c 1 o 0 Z E F B Q U F F Q 0 Q 0 e l I w Q l k v M 0 d R c z k y U m 5 x U 2 p L d 2 h B U U F B R U x C Y 0 x w Y 0 1 6 R U 5 F Z 0 h F N m 5 B U m d B Q U F B U U F E a H Q z Y 0 V q R T I 1 M n p 6 Y k h S b U Z D Q U F B R U 5 C Y 0 x w Z X Z T d 0 N h e k 9 s M H l t U W l 2 Q V V B Q U F B Q 2 h k b l h C U U R l M n J S N T c z c G c 3 Z E 1 K d 1 F B Q U F B S 1 p 5 M G t J a H N E a m N M c j h 0 a E 5 z L 1 l a Q z V S V V V L V D R 1 U 3 Q y N 3 R t K 1 d h N W J 1 M k t V Z E 9 5 b 1 V H U m 1 t K 0 x p b 1 p y a 2 1 B Q U F B Y 0 N n U m d p R m c 1 T 1 p 0 O T J 5 M 1 M w M 3 d Z U 1 V B Q U F B N F d D N j V a R 0 J S T U F R W X A 1 K 0 d Z R X Y v V 3 E 5 N 3 g w e V U x V 3 B U d H k 3 c G 1 2 R G 9 T S V d H Q m g v V U 5 V d E x k K 2 s v d D c 2 a 2 9 1 S X l Y V G 5 p R k Y x e D Z V b k 5 W Q z B B Q U F C d z Z Q a m Z i K z l B Q T J x S F l P M 1 R D T U V B Q U F B Q U h I c i t s d D M r O G V k N j N m L 0 k r N H F L R E 5 W T j F 3 N 1 J t b l g 1 d W 0 v T V J G V l h X d y 8 0 b W 5 h N 1 E y U E d m Y W l p N G p J b H Q 0 M 1 Z w S T k v M H Z K V n V j M V l O U U F B Q U h C b 0 V J S W h J T m h z R G h V V U Z r d V N E Q W F E V W x Q a W Z W d 1 J B Q U F B R G 9 i Q l l H Q m R N Q V F j b z h I Z E R l W X Z Q c D c y c T B Z L y t M Y W l v O E w x M 0 p Q W G F 2 Z z V S M n Z z Z l N P M G N r M n V i c n J 6 V m V Y V V d s Z l p X e m F i U T Q 5 T 2 1 L e S 9 W K 1 R v b W l 0 U D F 3 c 1 R y b E 9 i N k h D T m V X S 1 M 4 d k t M V 3 V D c k F B Q U F B R m 9 P S V J n Q 1 F s N 0 I z a T Z 3 d E 5 S N E d Z M S s 5 d k Z M Q U F B Q U 5 J b l J h S l J M L 2 h N b U F O N H d H U D B q d k 4 y N m Z Z Z n V m M l N p W G 4 v b k c v W H Q z V W 1 2 U E h 1 R G t 0 d k d T c E l H R H V p a X A 4 Z j l u M 2 J 0 c X R R T n Q 3 K 3 N M M m Z N b D l Q c D l P c T Y x Z F Z X M 1 R m M l B j M z V i Y m 5 P U F h 1 Z 0 x y M 3 d l T V h H U n V y U k J 5 N V h a V 1 d O U m 8 x K 1 R h d F d i M j d K T H c w Q U F B Q m 9 W b 1 J n Q 0 F p N W 1 4 b U Z D Q U F B M E p x N E 8 4 R j h Y U V h R T k F Z W m Z O b 0 p a c l B a O W N I a 2 5 6 V H l Q O D l x O F I v c m R N M V Z a M m p j b U t z V U h S M W U 1 N 2 p 1 W G R M M T Z 2 T T N x b n Z Y Z E Q z L 3 l w Z T Y r b 2 J u T l d m Z W l 2 M 1 d u c n Q 1 b T B h T m Z r M U x s c T d U c F J j Y 3 A x S F h u K 0 4 1 T H p z c l Z V O C 9 j W T F j T H B k d X Y r O U 5 m Z l A 5 b 2 h i N 0 d n R U F B S U R t W l B a M U F Z Q T N j d l A z a G 1 E d F V n b k J B Q U F B Q X A z U m F K R E x q O G J L Q W Q 3 d 1 Z T Z F l l W G 1 W d n Z 4 N m d U N m Q v c H R L U z h z M W 9 H K z I r d m Z O V m 1 W b G p T W j k v S E 9 E N S 9 Y c z N r S D k r b V R w N D J t L z Z 1 S E h Q M U J T U W h 1 Z G R r b 2 Z u W H Z X V V l x S m l m U W N O L z J i a F h y b H p S b X k y U n k 2 N m R v a E d u N 0 8 w Z n B s e m p L d F h a Z X Z h N j Q 2 U T V M V U p U d E 5 6 N D I v V n Z l T 2 V V O V B 2 Z k N w Z n B y O W w r N F l O V n h K a V R F d C 9 2 V U R B Q U F B Q j R v U U R B R 2 h U a W R Z T z B J d 0 F B Q 0 F R R 2 N 3 R 0 J p R 2 l J Q m p O Q n o 2 V H J D Y U d w d X V 2 d k U 1 R l J m d l V s Y W 5 G T j E 1 O D N r Y U 9 L Q 0 x Y b m p s U z M z M z Q 1 S k d 6 M y 9 4 c W V 0 M D F x b j k 5 T W t Y Y y 9 Y c G w v U D B 4 W X o 1 R 2 o 1 a 2 t D U n A x Z X J O Z X V X d H I v W D N p a H d s S m t U c m d k R 1 h x S H Z Y O X B L a 0 9 i K 3 Q w S 3 p a Z j h w d W Q r a y 8 x N X d w U 1 d x Z m 5 x a l h Y N 2 h K V C 8 v d k 0 4 M m U 4 N 2 V 1 d k 8 1 W m 5 Y M T Z m M T E w L 3 J G S 1 N t a l R j d D h F Q U F B Q T R B Q V J n a U V n N U 9 i d l h k Q z V Y V 3 F p R H l z Q k F B Q k F j e k F h L 0 d O d E p h Q X B U Q 2 F q M S t 0 c k 5 a Z m d Z S X R 1 d U 9 a c 1 d j e G 1 I V E 9 v b T J m L 3 F P d l B x V E 9 5 c 0 R G W G p U a E Z G d z R i c k l M Q 0 V r V k h o M n Z D Y z U v b 3 V 4 L 2 N J Z H B K e H g y c F V k Y 1 B W V 1 J r b U 9 m N H U y K y 9 R R H Z M S 2 p U M T g x O F Z H U l d x R V J l Z E l F b U t p Q W p W d y 9 k Y 3 B x K y 9 Y N l E z M 3 Y x V 2 4 z O D F U O U 8 v V 2 F D b k h 2 K z N l a D d S b 1 p t K 2 F n Q U F B S 0 I 1 R U l J a E l H e k s z U n V D W m F R V G d n R U F B Q V E 2 W D Q y V k F 3 N k c y Z U o r a E h Z N G 5 E S 1 p E d D B T M n l j Y z I 5 U H J Z e m R z S 3 B U V F V m O T d D Z k Z S e X V x V U l r b n E x R E Z G e T F N M z Y 5 W W J 6 b E h 2 S X p Q M 0 9 k W n N O d W 5 C d X k v U j l i Z T l y S l d y T j h 2 c G R N b G 9 O S G p l U C t 1 M G Z o b z h z S n Z l b m Z T R E N y W V V x M G Y z a k t a O V V R Q U F B T U F o U U F n R 3 Y 3 Z D F X N m 5 z Z H Z k V F h I e G N s R U p D Z 2 5 4 Y 0 V R Q U F B Q T Z X e V d p V X c z R m 9 P M n F B Z z J V M m 1 T U k p O c H R k S n R P a G Z T N n B x S 2 p T U l Z j K 1 d l O T d 2 W H A y M U 9 N U F h T R k p 1 d m 5 P M T F S Z G J h M z N 1 S n V 2 R z Z w a F E 5 M m p F S W N Q S G F T a F p 4 N G x p O F h V N E Q w a k k 4 U D A z U G h y R l J z Y l d T Y 0 E y e U 1 x S 2 t 5 a n J q O U h M c G R M Q n N P K z d 3 T U F B Q U M r U m d n R 3 Y 1 Z F R h e j J 3 Z H F t c 0 J 3 W U F B T k F h b U 0 x R 3 p 3 Z W R n R U J o T n J 1 N 3 Z 4 d 0 8 3 M z k y e X l 1 c X R Y N U R v Z W Q x V W 1 J Y n R V M k t h Z k s 5 W F M 2 c H V 0 c X F n U U 8 2 c U d 0 M k 8 4 L y t H Z D h 0 V k U y T n J j N n h 4 e D V 6 a E l Z T k d l a D V Y V l Z s M V F P U F R L e H p q T U Z n a 0 1 W a T B o T l B U Z E d Q U H k 5 d G N q M l M 5 T m h E V j J q U W d D N E V Z Q U F B Q V B C Y m h H R H d l N X Z 6 O W 8 1 Q 2 J O K 0 9 V W W d B Q U F D d G d k b G t r c z F H Q 0 l i Q V l q Y T d 1 N m J z O X Y x M 0 1 j N m R 2 M E p 6 N T Y z U T B t V W J 0 W F Z i Y V o z M 2 p q N n F x e D U 5 O F B J R H J x R i 8 3 e X h Q T j V j a 0 x W e T h a c D l q R X V L a T F L d E h S O C 9 y O H Z L c U J x O D M 2 S 2 d 1 U 2 9 p T D h 2 c i t S Y 1 c 3 O U 1 Q U G Y 4 a G 9 O Q 2 k y V F l U W D V 3 R U F B Q U M r U U F n R 3 Y 1 Z V R Y N 3 N U T E 4 2 S G x R Q U F B S 0 M 1 b U M x b U 9 a M k 1 R M F J n c 2 V 3 T 3 d X d 0 5 k R E Z P L 1 B C S G Z m T D V Y R l Z V V m l z O E x G a V p I W k 4 x W k k 4 T X R V M k 1 V V 1 p t a W l M Q 1 E 5 V 3 J S N G R E V 1 h L a l R q e T J w M D c w Y 3 M y e D B 0 S m R 1 d l d l T j J V d 0 d E V D Y x d l B W T 1 R 1 d G h h c 0 R B Q U F B R G c 0 a E d Q e m U 1 c n d p e n p h Z F l B Q U F B S z J E M m V R Z U s y Z X o y V 1 d 4 O E Z p Q 3 d H R G F I W U w 5 Y 3 h 6 a X V n M k Z l d W l 4 R D d S M V c 2 b k N 3 N E o x e G F V b j Z m e G h n e F V S S H V L T E 1 n L 1 k 1 O V B u S 2 F O O W 9 u c j F 6 T n p u d l o w N 0 s z V E g v V z h y T D M r N z d o a D F u a z Q 5 c V k 4 U E t n U U F B Q U N h a H F k T i t M M m N X d U 1 R V 1 J N T U F B Q 2 d k V E J i Z G 5 m V T J C e U V Z Q W d Z b H Q w L 3 Q x Y X I z Y k 5 2 N m J L T m V 1 a l I 5 e V c 1 T l B y V 0 M z V E 1 v R z U r R j M 1 N T A z V l p W R n l t O X o 3 N l V X V m x s U n A 2 M W x H N m J 1 U V p D Z z B O b G l U d D J G R 3 V 1 e D U 4 V 3 p t N V c z W G J q Y 0 4 w M W 1 u O V d y c G t B Q U F B b 0 Z u d 3 R B b S 9 W b D F 0 M W M 2 Z E Z a S 2 t r T 0 F n e F R k a F Z q M E F B Q U Q 4 b D l t M F o y M G x 1 N l J n M 3 h Z R G V D b l l Z c E V r M W R T N F E 3 Q 2 x 5 e m J x a m 5 2 Z l V I a F l z S j R a Z j Y w N m R V e H U 4 U m 8 r L 2 5 T M n Z 2 M X h z Z W Y x N X J 3 a W R l M 2 N i c C 9 q U 2 t 0 M 3 l X W j N L a X c w U 0 Q v K y 9 L Y 2 t L V E l 5 d E 1 I c n h z Z E Y 2 Y T M v M 2 F L b i 8 v Z V p w b i s 5 U U F z W H J k R m R 0 N X l u O X U w U 2 R l Y 0 R i e W w z O D N i Z E 9 l b z h u V W t B Q m d B Q W d B Q k N D Q W E v d G 4 1 V G 9 X Y z d v e j J q R U F F Q U F G c U w 0 Q 0 I z b U d D M T F y K z J F d U N Q U W t K M m g y Q T J t O G 9 y c X Z Y U W 8 r O G Y w Z 0 J N a 2 l J a n c 5 U T J L Z G J 6 Z X V 1 M k h m V W U 5 O X V D V l h y b W Y 1 O T V Y b 2 V H Q n F 0 M 1 B X T U 9 h N H V O a m R U a k Q x M m g 3 M z V Z b 3 B m Z S t F c D M z d i t X b 3 F Q R F Z W W l d x Z E c z W H F E V F R 1 N 2 R Q R j h F Q U F B Q W N J Z 1 F n c 0 d 2 N V d 6 Z T d 0 b G 1 G Q 0 l B Q U V E c n N T Z E 1 x S z Z 4 K 3 J n U 3 d I d E J l O E x i R 3 B 0 Z W V u M j Z L a X F y T m Z h Q m Z 4 M n l B R X l T e m p x M W 4 0 W U 5 I Z V I 1 L 2 R R T G 4 5 W T d V c l Q z a 1 I x M S t h V W 5 5 Z W x 3 S 2 l J a V J J T U h k V m R z Y k t S W D l 6 a j l s R D d x M W J P R E h u M X l z b G F 1 M 3 F 3 M m J T S 1 V r a H p i K 0 l r Q U F B Q 0 F u e U V F Z z E v Y l h H c z l z U G J 0 N k F R R E F B Q m 9 M V U t D Z 3 l S S j F k V T J I M W N D Z U c 5 U E I r T 1 d y Y V g 2 L 3 N j L 2 R O N 1 F R U m 8 4 c 0 5 z a H V Y Z E V S S 2 g r L 0 9 x S m Z m Y m Z P Z X E 4 Z W 8 5 U F N Z N 1 R W U 0 5 P T 2 V E N 0 p T W E c 2 T G t u c j l W Y j c z M m 5 L W i 9 O M F c z M 3 Z L N D d i e m x m c D U v Y z U 0 Q 3 Z D U U F B Q U J 4 c W h H R H d h e m w 1 Z E l J Q k F B Q z B S a U d o d T h m S 1 d l a 0 V R K 0 F J R G 5 Z L 1 F u O C 9 h N G t r N m Z 4 a G c z M V p U b 3 N 6 b T A y N j d 0 O W 4 2 Y 2 d l S F R W N T J t d 0 4 2 d C 9 G M X l V Q k F B Q U F U V U l J Q n I r V 1 d 5 c 0 V T M C t M O T J F b E F B Q U F h R T R o S W N H U 0 d J Z U l 3 T E p u S E 9 K Z m Y y O V N 6 e U 1 5 M U R Z c H h z Y 1 Y 3 V 3 Z H S j J P Y S 9 a b 0 R C M 1 R S d 0 F F R V l B Q U F B Q W c 4 U m w 4 W E F E V E V a b k 9 v Y 0 V 1 S k p N b G d N Q 2 d 0 a F U 0 d 0 F B Q 0 E x a U k w Z U h j b l d M W G R 4 N V V B M 2 d 2 W i 9 Y T X J 0 Z j R 1 T U F B Q U F L Q T F J Q V N E M z l x Y 3 Y z Y z l z T F R V Z U J t T k J o O V d B d 0 F B Z 0 9 Z V U V y S j d U V E E 2 d 1 J C Q V F r S 0 M 1 S k p M R W V F a G g y d 3 R N Q U F B Q U F B S G p o Q U 1 m c X Y y S 0 1 U M m F Y U 0 J B U U F B d E N a a G 9 l N X h p S l d W T l Q 2 d U J Q Q m V h R 2 l 3 S k l O a V l p S j h Y U W 9 B Q U F B Q U x 4 Q 0 N 3 V y 9 s N W h W N X R 0 d W x F b 0 l C Q U F D M E p s R l J Z W k t r W G V W V l B x N E V h Q n F E c E 1 p S V V G K 1 h B U U F B Q U 1 B T G h H R H d X N 2 1 i O T Q 1 R F R F O U w 5 R 0 V s Q U F B Q W F H N U d v M U V o S V V F c T I x W H A 2 M U l B c j Y z Y l V D a E p D b z h J O D N F b E F B Q U F B T H h C Q 0 F h L 2 x a d S 9 k e H h p T 3 V N U U F R Q U F X c D J J O E J D V j B 3 b U d B R k p l V V M x S m N q c W R Q c T R F Q U F B Q W d E Y 0 l 3 Z U M z Y 3 Z Q M m R v S m x w T k 1 K Q m d B Q T B O c E V S b 2 F w a k J B T U F X V H I x b E p K V X B E R j d P T k t B Q U F B Q U h p R E V B e C t x Y W l v V E R h Y l E 1 S V V H e H V w a 0 p B Z 0 g x Y 0 V B Q U N B N W h Z Y k U 2 S F N r b D I r T G d Q d z J w Y X R K W k l r Y T Q z T n g 1 V U F B Q U F B O E F Z a E d Q e F N Y b U d S W n p z d E 9 k N k h s U U F B Q U t D b E p N U k h x N m k 0 e k 5 k b E F F M V d W V z M x Z F F r Q U F B Q U F 2 R U F J Q n I r V V Y 3 Q T N C R X R O a n Z O a E p R Q U F B R 2 d w Q 2 Z I U k t p b 3 B r O H Z s O G 5 V c F F K T V F n Z 0 V B Q U F D Q m d S Q U 1 m a W 0 v Z G d p V 1 F n Z 0 d B Q U R R R 3 N Y S F J z b m h j R 3 J u e m d w Z m x 3 S T B T V F V o R 0 F B Q U F C Q V F D T U h n b C 9 J S 2 l 6 M 2 J x V z B K d 1 F B Q U F G c W p o U G h v U 1 Z K U k 1 l d U N J Y k F R Z 2 d F Q U F B Q 0 J n U k F N Z m l t L 1 l H O E l s a 1 l u R 0 F B Q V F L d V V F Q j h s U 1 N v c T N 1 b m p T b 0 N t W V J 3 a U F B Q U F F Q m d J d 2 V D W E 5 1 Z H Y 5 M n k z U z B 2 d 1 l T V U F B Q U J v S 2 Z G e G U w S 3 d N a D l Y Q W p R T m 5 X Q U F B Q U J B W U N B R W c 5 L 1 p z c T F V V H F k N 2 N m V D R 1 Q 2 h a T E d Z Z l Z 3 U U F B S U N X R U J V V k x w U E p x T 0 l T U W p B R U h v S X d B Q U F B d 1 A 4 U m d z S H Y 1 Q m N V Z W J a V G s r T j l X Q W t B Q U F C Y V d s c H F n Z 2 9 L U z M x Z E J 0 Q m t O V F U y W D V j Q U F B Q U F v Q k d F W V B B N 2 V i W F d B M H R s U F R B Q U F J Q l d M U 0 0 5 V V R t Y n Q v c T Z E T U F y Y l p O a V B k c z F W c n N Q S 3 d F Q U F B R G d E V U l 3 K 0 o z O H d y M G h X R m 9 L b l d B Q U F B Q 3 R X V W I 3 S k c z S 0 l R U k R Z R W h L a X Z G c 1 c 2 M k 1 R d 1 F B Q U F E O E h T R V l Y e X l N L 0 F B Q U l B Q k p S R U Z V L 0 U 1 Z W 5 Y R 0 l k S U l C Q U F D M F p o b n R F b V d 6 T z F T N H B j V F h w U U J O V W x O R E p 4 Z 0 F B Q U R n N 3 d q Q j R I Z n k 4 b X V I W U x I N 0 9 S S U F B Q U N C T H F O O W 9 p V F J E W W F B R U J F Z U l r b H l p V F h C Q U F B Q W d F Q k F D Q W E v N G 5 R N l Z i a D E 3 N m V B R 1 l j S U F B R F F 1 c V d t e E 1 0 b 0 5 H a l Q 1 d T I r T G d W b 1 Z L Z U 9 5 W k l r Z z h z b H E 1 M U 9 N Q U F B Q U 1 E Z k V Z T E J y e F J 1 T F p Y V D Z a S W t K Y 1 J I e T J J e C s 3 Z 2 l B Q U F B d E N T V H l h a j B k b 2 5 L e W R u a T Y x S 0 F K c k V 5 R G h F Q U F B R H d l N F J n O E N 2 N U J j V 2 U 3 Z F J r d X N B Q U F B Q U 9 C M T J 5 M D d S c W J i N n Z 5 d 0 N h e E d v a k J B T U F B Q U Q 4 S F N F W S 9 F c G V 3 Z D c x d 0 5 K U z R u e F l D U U F B Q U E 2 V l h q M D Z h S F B l Z H U w c 3 E v U j F L V U N q c 2 p K V D V K T G t j R G g 4 W F F v Q U F B Q 0 F S a E N D d 2 E v V U R z R l N D Y 0 V B Q U F B T 0 M z M T d a M G 1 T L 3 Z o e m 5 Z O H J B U n B u T U J n a 1 N R N m 4 w O G V W Q U F B Q U F H Z 0 1 J U m o 4 U 3 A x T 0 1 N W W h B Z 0 F B S E J a a V l 5 S 1 Y z R F p X U z V k d D l I V X B R S 1 B D d z R N b G c w R U 9 C e U V Z Q U F B Q T R P O E l 3 Z U J Y N n F 3 S l J p Y 1 l B Q U R B W W F O W H o 0 N z Z r e E F N Q V N D a l h h S U 1 r c H d P b D Y 5 T E F R Q U F B T k F J U W p E N E R h Z l R x U z N i U 2 o y d j I 2 W F N D U V l B Q U h D N D Z O V 3 p n M 0 k z Y j l P M j d U d D h Y U X J n S F l P d k N 3 Q U F B Q U R R R 0 V J d y t J M 2 F v e E N U R X R y S W F P V E h F d 0 F B N E h C e F Z M O H V N c G 1 N K 2 4 3 V 0 g 3 N H V C Z G l 2 M E 5 C Z 1 N a T G Q 3 d k J 4 S l F B Q U F B Q W F R O G 9 B d j V H W F g z c 1 V J b D F n Q U F B Q W g 1 U E l p R k F O T 3 F x c n Z 2 d G g 4 U 0 c 5 Y j B u S k x p M V p 1 c T d a c m x k Z k 1 K S 1 R 1 M D B m V F A 1 S n E 5 Y m t O Z H Q 5 d k Z G U 3 N r d F Z W V F g 3 N 0 s r c 3 J O R 1 d y Y V g x b k N G V l Y x d T F a V 3 V w b k U 1 b m 5 Y M 2 J 0 K z g 4 N k h y Z W 0 v U 0 R w b j A r e C 9 N N k o z Z n J R V i 9 U R j F K V E V 5 U k p S Y 1 Z s U H J u L 2 1 y W D U y c l d y M G l m M 0 J n Q U F B Q U t O M m R j R k F I d m t G Z T d 0 Q k d N O U 1 B Q U F n T V B Q N l N m M T B Z T 1 B 2 Y T h O b X d y V k 1 T U D V r T n p 6 d V Z l K z B O e D V L M 1 Q v N k l 0 M T B u R k h I d F M x c G 5 6 M n E y Y i s r S W Z H a n g y c H V M a E l 6 L z Y x R y 9 M M X p n Y 3 p G U l V a c W k 3 W m F W N W R x N 2 g 0 b D l a d k t 2 V H E y R T R k a 2 h V Y k c 3 b l A v Z 3 V 2 R 0 t j c k x q M U p W N D Q 0 c G M 3 K z c z O W N v a G R m b T Y 3 d n Y z a E 1 K b F B k e j B Y K 3 R u Q 2 x I c C 9 3 c 2 F a T 3 Z O Z H p 6 V z l u T G 0 3 d y t L Y V k 4 Z j N 2 a W 8 0 S z E v b k R C d X Z 6 N m Z Q M D B o c 3 p k T z N W c C t 2 Q 1 l j Y 2 U 4 R F Y 5 W V U 5 Q W F E e U k 3 O F d C S 2 l u W n B W d n Z l V j J u b m R 4 S H Q 5 N X d i c D M z e X N v c X R X c H Q 0 M E Z y L 3 o 1 W k 1 o Z 0 1 x c T Y y c X J 5 O F d t V z d L c l J q W j R X S 1 M z Z X B x S G l Y d G 0 0 c j F Y R k h k M W Q w V k x n M j V H e H A 5 S H B 0 b 2 l M V X Y y K 1 c 1 L 1 h X N 1 R 1 M F l X U D k 1 M F d F a D Z o S D l 3 e E o w c n l G c X h x O F p 0 Z n N O T F Z w R T l I b 3 Z R R U F B S U R H R U l M Q m I r U V g 3 T z B F U z B z b U J B T U F B R G p j S E 5 X L 3 N 5 T E N R e l R y b D c 4 T 1 N R Z z I 0 O X Z m T l h m Z U N u W H A z R T d I S D l O R G t 2 V G F X M S 9 y c z Y v b W V Y W C t s U G Z 1 V V Z S V X V P Z D E r N 1 J F N W V a d D F 5 M T N 2 N m I v U G 5 h M W t 0 d k d T c E p z V m 5 k M 2 1 O b m k v Z V B Y a 3 I v V 2 F m e l R V N z A 2 O X Y 3 U k Y 2 d H J k a n R k Y z l N T H V 2 d l d D M 1 R j N E N P O H Z v O G s 1 Z V V Y c W F q R T N k V 1 V r N 3 R O a 3 J S O F p Z N G l v O E x j N 3 h l N m Y w L y 9 j O W t H V C 9 B V E Z S b m E 1 S D l I R n J O W k R v Z E x r b l Q 2 S 1 g z M D Y 3 d 1 Z l d l h O Y j d R N X I w a T M z b k J 1 d 0 l 4 R H Q 5 c n N r c V R n b 0 V Q L 0 9 E M X B 5 c y t x c W J H c F k v c 2 t U N G k w S j F q Y W t M T k Y 5 e j c 4 N 2 4 3 U E 4 1 d E 4 r d T d 6 U j F W V V Z L Y U x y e H E v e i 9 z R 2 c w R l J 1 L y s 5 U j B X R W F 0 S 1 V u e H V 0 c V V 2 b m R u V k N z S V c v c j l a e k w z O G h v N 0 h 1 b 2 1 s T 3 A w d F p u V k w w N m 5 N M 1 N a S W V l R 1 N p R E F h R E R Q O V l X O D N w Z E d u Y z J L c z B v R z k y b y 9 j R 0 F B Q U F H a 0 1 J Q n I r U l Y 4 Q T R S Q U F B Z 0 1 P W n l X V F V h U 2 Y z M F Z m Z k x O U 0 l p M D l V Y U V o U W k 5 M X I r Y 2 9 j d m Z E c W w 0 c U t D d G N E Z D E z c z Z Y R H E y a m x k T l Z h N 1 Y 5 Y 0 l D c k x V Z V g x V S 8 4 N T Y r S j d M T k d i Y 0 p J M G E v W n F l Z X V 4 c X R V O V B V b z N W S n F s c G 9 j a 0 p n M 3 R v U U o 5 c z d k a F p y c X R 2 Z U Y 3 W F h I V 0 d 6 a n E x c n l U c G g 1 L y s w T X R 2 Z n E w M y 9 u Z X o 0 b U t p R k J Z V 2 9 t M 2 J k N m k 2 M m l x N 3 M r b n J W S D A r W T c 2 K z J C M z h 1 Z H d a b F I 1 N T h p U F A r M 3 Y y M 2 Y z U U 8 3 V y s x a T U 2 N 0 1 I T G 0 z U W Z p O F V z a D h Q Z F J S V W F H c X p 4 W T Y v V T J Q R W Z L U y s v V 0 h h N 1 E w R k J n U k d D b F p k W F N a S 2 l J c 0 1 i T 2 J K N W J k b G F x c S s r W F N p T H h h e l g z d m x X a 2 x S V F k x T l d w e F M 5 O H V 5 T j Z 0 N G x Y W l B m d V Z 0 T 2 w x U C 9 1 d V l w R F I 5 N n R D N G N O d G h 6 L 3 R z Z m Z L L 2 Z s N n l W S k 1 Y S F I r b W V P e T V V V 0 V p d 0 l p T k Q 5 Z k t i T X h R W k V h W W 5 I e G 5 w Q 2 E 5 c 0 5 v Z m F 0 V X Z R K 0 t l b m F z S 2 p J O V d 0 U z N x Z G V u S T J i O W Z O Z D c 2 c W 9 4 b 0 l x M l o 4 T X F i T 2 4 1 R W 5 u c H F p M 0 x 4 d G R Z N j U v d D l u N n Z 4 Y U 5 l W n U z c W F S M X o 5 M 0 V O O G x B Q U F B b 0 M 1 Q 0 1 Q a U 4 v R n J q R U 9 r R U F 3 Q U F P R H h k T U 9 3 W W Z U R m p 2 c V o r K 3 F 1 d X V P e m t G c m 5 I M n Z V R n V u Z k 1 S R W 5 T M l B z d j g z U n N T Z E p 4 Z z Q 5 b 2 N p Z F Z i V W N Q N 0 t v S F I x K 2 l 5 W i 8 r c W p i U j d u R n V P M 1 p X U 0 p L a W 8 3 d 1 B U U 3 d X c z Z L a n p i T G J k N G R H S V J a R l I 3 d l B E d z B O b G l S R m h v Z D U 5 a D J N b T Y 0 Z G 9 w d X V I U 0 p K b W p Y N 1 R 6 M C s 0 V 0 4 5 L 0 8 0 O W 5 u R 0 l u M C t m c H h k Z m 0 2 N X Z Q M 3 U w e m p q R W x h c z J h O D Y 4 N V Y 3 Z n A y e F h w U n d P c D k 3 W U h l Q k l V b H B 5 d k d 4 M n U 5 N m I 5 S 0 5 T V S t O M T F t b j l E d n J y Y V d s N 0 9 2 d E 1 o N 0 J 6 e m V G d z Z v b i 9 m c X k 0 M k N p O T l k S W 9 o W V l H Y T g z Y W Z O M T R 4 e X M 2 N V h q M 0 d F K 0 x 4 Y X l F a E d q b E Z 4 V E w 2 W F F w S X o x U k N R b l J u b X U 0 b k M 1 R l J i c T d 2 T 3 g y a C 8 3 N G M 3 M U 9 P N 2 1 Q Z W g 3 U l F h R W h 3 V E l h R F R J Y U R a b 3 p i N F g r W E x a Q j E 0 N D h V e W N m Z j Z T b V R Q d F Y v M 3 Q 5 a G w 1 L z R T W l p k b m N 6 V m x S V W E 4 S n o w N V N h R X F l T H p 6 L 3 V r S D B m Q U F B Q W d L W W l C S U 5 m c 0 5 u c z J s N j B k N 0 Z 0 M W d R R E F B Q T R Q Q 1 V s e H V q Q 1 l Z U D E 4 Y l R a R 2 p a M G t P Y 3 Y 3 W n Z M c 3 V X Y j l P Q m p I N m l x c W t Z U D M z d V p l b m J 2 b 0 x Y c k N w V F p N W G 1 m O F c z Z W N q c W R x c W 1 4 Z V Y 3 M z Y 1 T 2 x 2 c j J 6 W k R C S V Z W V T F L a T d a S l V r S 0 N R b F N W V l Z O Z z l j e E d B d 0 t h Y U Q 3 e m Z E U G 1 Y R k 5 0 S H h W c m l Z O E 8 w M l N W R k h o N 2 1 T N i t v Y m 5 K V W w 5 Z T J W c T F Q W G 5 T S k x T V X h O M T R i Q m o 2 O V R S S 1 R O R k Z 3 N D d k c D h h M W 0 w b z B P U n B z N X R j U z B Q b j l E N H l N e U J D c 0 x M e V N r b F N h R m p M Z F N y K z A 1 d n Z m c X Z s c T N M M T M 4 Z X V W b W h v c 0 d 3 M n U 4 W S 9 P M V h k d T Z a c i t E b k g x R G 4 y K 3 g r W F N K S j Z I d E d o e n Y 3 Q 3 J h V 0 s y U j N N b X M w b U Z S U 1 d h T 0 t I c z l S c l h N Y z Z 4 M D J a T m x z a E l V R 3 l X R X l T c E 5 H M 1 h x Q 2 I 3 M 3 B W R H o 3 M n Z z Y m N P M E p W M V R X N m I r e E V G W m V V N m Z r b n I x V n d j T j J P e U Q y V 3 I 4 e V Y y V 3 p 5 d k 4 2 e H M z e W Z Z d 3 E z N 2 R D e T V a c z h y N 2 R 0 M y t I d H R 3 U U F B Q U R 3 Q 2 l F W S 9 N T G 0 v T z J l N 2 J h S k 1 R R 3 p I Z 0 F B Q U F D Y T M r V 1 h u c V J 2 W m k 3 U y t L Z W 4 2 d k d I c n p q b 0 F H a V A 3 Z H Q z N n E 0 S D N w T E x K V D A 0 K 2 h J T k h 0 U k 5 C W V h G d X Z t d V Y 5 V 3 p l N F l t U E h i M U F W M z M x O S t X N j V I e E h 6 V j Y z Q z J q W D l 2 d i s y b X B D W H J 2 d G R 1 M G Z m d E 9 m Z j M 5 N z V L a 3 l p c X J K R 2 5 C b 3 R Y Y X N j T W R J c X h k W H l C S m 1 2 c j V Y S V h 2 R G 1 K T 1 B 1 S E k v V j Q 3 U G k 1 S 1 o 1 L 3 V I c W M 0 N 1 l 2 Z k p F b G 5 u d F p Y U m 9 P V W 1 o e X Y 5 e i t h V l N l Y 2 1 2 N 3 R n b j J 1 c 1 d m Z n Y 2 O D R U Z W V k Y z d T R 2 5 E b E F a N T N l Z i 8 5 Z m R D M l B q U D l R a T V l d T F 4 Z V R I N n o z L 2 V i N j k 5 e l N D c m V V U 0 p J a X d r T V B 5 Z j N L e W l y M H h k Y 0 x a R G F i O V B 3 c j B 5 V k p O V F Z X Y l M v Y X F a a V l D S T I 4 L 2 p t M W l R N 1 Q 4 e E 9 1 M D h K R m F 6 U j U y b X o x U G p K V G x p Q 3 p 4 a j A x V m R I U l l T b 3 J x O U R m S z N K M D J V V W 5 l S z U 3 N 3 B D Q m V 1 e k p 5 V n E 5 S n M r e m I 4 b l N k V n E r S 2 x j d i 9 2 Y y 9 u b j F a b l Z K M D N 4 M F g 2 Y k g v V H R Z d G Q 3 K 2 1 r d E p 5 T 1 J 4 T 1 B U b j J L b V c w V D J x d z d q d n Z m M n V m Z l Z t Z F V 1 c T g v d X p M M y 9 U W m w 3 O G Q 4 U G N H Q U F B Q W F B d 2 h H U H p D V n J y Q U F B Q U F z R n R J U 0 p D d X Z 2 d z B Q Z n Z T N T N w L z h r K z Y 0 d E t U b X V X N k N R b l I 2 d G M 3 U 3 h j T U g 2 e G V Q Z H p k T D g r O T l J V n N O c n Z P U H N Q N 0 1 P Z W Y w b E x p Z G Q 0 N V J 6 Z j Q v d l J 2 R n N w a U 1 l b U 1 V L 3 J 1 N T V n R m 5 z N m J z b D J W b W p W N 2 1 T V E p h b l d I W U 9 z M 0 Z D c S 9 3 Q j I r V k Z T N k 8 3 b C t X N 0 J D S n B Q N 2 5 K T 0 8 z M z h J b H B U U V J o Z W R k N X p L e W l y M T V u d m Z T N U l 1 S E R i W U 0 5 N X c 5 Z G 8 4 M l d 4 M l B Y V F B a U T F l d y t W M G F z e T R E M l c z d T l k T U 1 4 Z 0 1 N c G 0 4 R D Y 3 Q 3 c w S l V W V l V q Z z h G d 3 d G M T M v b U J 6 Z m x I a k J 6 V 2 p x S 2 h 3 U G Z u S V N I M D Q 1 V 2 V W V j F S c n l C a 0 Q 5 T 1 B Q U z J V M m 0 z V D V K U 2 R w e W R M M V d y e D B y Z D U 1 Z j Z Z b V R m b F p j Y k d S d X V 2 V z h 4 W G J K a 0 l M R n E 5 V 1 Z W V 0 5 R a 0 t D Z F B 3 e F B Y U k p y Z E d G Z 3 d k M l U z c T d S T S s 0 V G t s Y X N H a U 5 C Z z d v b 2 0 1 Z D Y 2 N y 9 G U m t a c X R T V W V L M W J Y e W h K N n Q 4 M 1 M x W j c v V 3 Z u a F l Z R k t T b W h q Z D c 0 M 3 l q U H o 3 U W t m V G x q Z 1 V w M j d O S T c 3 O D l V O T I 3 d G R l d 3 h S K 2 p V R T N w c D V l c G N s V m R V N j h v U k o 2 d X k w c X F u W H Z o V V V S R 0 h K b U F F Q U F C Q T Y w Y 0 l C c j l R V U Z E c z J X N m J G T 1 B E U 2 d B Q U F P Q V B 6 a j Z q d j V Z d T I 2 R D N K d j J n N 0 U 0 c E d 0 a S 9 T N 0 5 j O T l F S E w v Z D B I R T M 3 Z k k 0 V 0 w x M m 5 V M C 9 x c m V N S D k 5 Q z B M K 1 l x d j l i d n B k N j R j U G h n W l h a T T F v M j c x O V Q 2 c D V L U 1 h m c j B 5 O S 9 V c T J l S E J v K 1 J w S y s v W H l T e j J S M U l a W F p N M W 5 1 d j N T W k p t d m 5 U S H h y L z l G U T k r Y 2 h J V D l m T j E 5 L z l y c W R m L 0 V 6 U G p 2 c y 9 6 N X B Q M 3 R Z O W Q v N E t P U n p 1 Z G N i V 3 J z d F h a c 2 N V V D F C a E 5 C c l V 1 V k 5 x Z y t j N l h V N n Y 3 d E d R a U F q M 2 F N d k t 5 b X B G Q k d q S V V W T m o w N W J k b l d D O W V u U m 8 1 T 2 p t M D Z O N 2 h z d 1 d r N U x i e H V y M F U v c G 8 z W V l D V l Z U V j Z Q U l Q r c W l x c W t h T G w 2 N V Z m S H k w c 3 J O U z l k R G R s e W 9 w b 1 k w a z Z j W C 9 Y c W Z p M G w y Z T B I Z V B r c E p k K 2 4 z S l d s M T g z c k h h c 2 J O Q 0 p h W G x N c H V O T 3 V t N E k 1 V 2 F I S 3 R s e X p j c H B r M k V m c D I z U X J O K 1 d h b 0 5 H N 2 N v S 1 R G R 3 Q 5 O D B Y T n U y N z l C b l g 4 M 1 h i W G U v b 2 Z p N E t I W E p U b F A z c n V t N j Z E e D N 3 S G J L Q 2 I x M X l n b T k 5 L 2 t h T G h n K 1 d N W E Z 1 M 1 R S b G V O M D A 3 V k R O T 1 p l Z C t B Y U h o N n N a M S 8 2 V X Z O L 2 Y x b X Z Q S G V E b m g z L 2 Z 5 M z g z U V F B Q U 1 E a G h C Q U 1 m c U Z n Y T R s b k 9 6 b U p U a k F B Q U l E R G 5 j R m c w T D E z W E t T c X F o c U 5 l Z U p E W F h 2 M W 1 S b y t a T 0 J C a j h 6 Y m M v N n F O W G w 2 L 2 Q z d m x K V F F S a m R m T j F T U z l Q d V N O V n E y U E t m Z T g r e D J o K 3 g y a H l 3 V 3 M 2 Z D d T c E p P U H J H W G t 0 d k d O b m k v U D V k d m x D U j E 2 N X p l N E R H U 1 p M W G F G R 1 R l O S 9 I c 2 0 r O F h x M D J i Q 0 t X M 1 M 5 a n Y r V W 1 K Y l R U e D l U c 1 V H K 0 5 l O D h u b G N 0 V j c z T T l 6 b G l r b 3 l D S 3 I x Y V l I S G 4 x Z m Z Y c D E w b j E z W G l S S n N 0 a 2 N 1 b V R r a y 9 1 O X p 6 O H R X c k p X e T F m V y 9 6 M n I 3 Y l N U K 3 l o b W Q y M G x w Y n N D T m d T Y k 9 l c 1 B 1 V n h T d H k 3 d G Z I S i 9 1 O T J o O H Z J c T J X e D J P W j F P b F p k W H F j Y n E 3 c 2 d h Z X V Z Q W 5 Y V m F Q e j B 5 L 2 t P N U p E M X k v N y 8 w M m Z S N S t 1 N 0 h K W n J 4 e V p n N j E 4 a 3 J M T k l M c j M 0 c H l m M n p V b E 5 q a z l G b z h P d 2 J Q T E M 3 R m k 5 Z H E 5 S W Q 1 Z X J l d G I z d U h I V 2 V U a j J w d D l h c 3 p W Z n Z J e n Z x b 3 Z P T z F j e F p m M m p l N z Z 1 M F l O R W F 4 Y 1 Z H U 2 R J K 1 l 6 W C 9 5 Z W w w L z F 5 K z l z N j N l b l B p O T U 3 O U R v Z F R O c H R k L z d y b W F j K y t R Z j I 3 N k l H N 0 x 6 b j R i e G 9 B Q U F B T 2 E 0 U m c 4 Q X Q 3 N X V w T F V r c G J P c 0 V B Q U F B Z 2 1 V e E d Q Z j d 3 b G Z w b z Z p O T Y 2 Y l h w b W p 0 d n V h N G F j Y X J p N H l M M 0 d 6 d z F w b k J M a V I 1 N F p L T H N k b 2 Y 2 O T h 0 V 2 V I a U l K R 2 4 4 M k p F T m 5 2 U E I 1 S i 8 w e m d j e k 5 m N l J x L 2 J w c X R t Z l g r Y 3 N s e V F O N k 5 k W k Z S W F Z l b W Z T R D d y a W t w T V V G U l h t T 2 N i c G R N c n B k T W t T W k t s e j d x Z G Y v c V k v b D I z U W x a Z W Q z T 2 l h d V d h e l N R b n h V V E x 2 R H R L V 0 x k O G t T U W 9 L R H Z J Y 3 M y V n J x W l l z W G E r Q k F 6 c n J 0 L 2 t y T m Z y V 0 M z V G Y y U G V V b X V 6 K 1 h s b 3 N K c j M v K 3 A w T j N z U H B j d X F 5 c S 8 5 Y l o 5 K 2 l K Z X M w O W Z O Z k c v c z I 2 S W p 1 N 1 J V Z k Z 5 b E p L a T d a c G Z S M m l Z M m U 0 M j h X L 0 w 1 R 0 w 3 M y t s U X d H N l p x c n p 2 Q k p E Y i 9 N V 2 F a Z j V p e n p 2 R D c z a 2 t j b F N U R n Q z Q U Z q V F k x T k N 4 Y X Q w V k g 5 c 2 p W d j R T c H Q y V l l x a D h P c G V R d F h l Y z V K V G 9 w U n o r N G R Q T U h Z b k 4 r V z Y r R W 5 K c W x Q c j A 1 N j h w R z l m d 1 p X c k 1 4 V l h G e W t r a E w z U H A v Z E 0 r W m R u W G h j V D k x M j R 6 Q U 5 H e n B J d z R Z T 1 V r M k 5 U W G E 3 U T V M V X Y y K z I y a 1 N I M T F 2 N 0 g z O X Q w Q z l 6 b H F s L z N 5 e H Q y Y n B E Q l l Y R n V t a j Q 0 R H J Y c j Y x d D B v S C 9 H U W N B Q U F E M k l B U 0 R Y e W l v S F l M U k N R W U F B S U J h T H I z d 2 V C M T N U Q T l O Z U c 2 S 2 J y M z d O Y y 8 r S 3 k 4 N 1 d W Z G N k b k t U c n J W M V c 2 b E d Q L 2 l P U 2 5 l V U 4 z Z V o r O W k x c T F M e k Y 2 M V N R b n k w T 2 1 l b G F 1 b G Z H e l Q 5 N n d W Y S t 0 Y 0 c v Z m Z S a 1 l x S m N Z Z E M x d D J k U E 1 I Q m V 4 L 1 B 2 d j d 1 Z D c z M C t s Z H F u N T Z r U 3 k 0 N H J 0 N 3 I v O V A 0 c H o v U k w z T 1 h 5 V 1 F 5 Z W t Z Z T l q d 2 l 3 L 1 A r c E N r L 0 t 5 b 3 F U T D J P N k t E Z j V x O V U z O T Z k T k 9 M a U V 6 e n Z P N T B 1 c l Y 2 W D M r R D F Y Y z U 5 e H l I K y s 4 c l R k T 1 d J d l d 1 M l R a N D J X e D l N L 2 t r V E h o M n B i b D M y Z H I 4 R k I x d T B Z d F Z t U 2 U 3 U m p i M l B 6 U F R x Y S 9 M V 3 l V U H Z r K 3 B 2 Z m 1 z K 2 U 3 c n J E Q W J k Y 2 U 4 Y k I z e V o 4 N F l P M G 8 y N 3 V 3 K 2 I 2 b 1 J q Z S t y T 1 V j U D E r c n Z m Y W Z Y Y V B E M z k r T C 8 x M V h j T D l m R W 4 3 a U R 5 M T N u T F p i U F p O V 2 Z l Q 3 M y W n Q 4 S n o z Z 0 9 Q V F B S c 2 4 z d j J R S T I 2 L 2 h 6 U D Y y b G Y v a V p K M m w 1 V X B u c 2 Z m b G V q c m o 5 S H l X M W o x V D d k d l Y 1 W T d W R 2 J U c W R M b F J V M S s 0 e m Z U R X A w a j E v c 2 t w M m 1 M d G x w b n Y x M n U w T i 8 v c j F C W D M r M 1 d M U G 4 v c T N 1 W G R M M X d G M l h x S F J I d W U 2 O C 9 5 M U 4 v L 1 o z W F g 3 e G l U c n Q 1 T j Z L a X F v L 1 B B T U F B Q U F P Q m l F W S 9 F S i t 3 Z D d G c F Z O U 0 N N R U F B Q U J R V j J w S 3 J K N m Y 4 Q j h W R l p j c F o v T T J i Y 3 J a M n V R Z 0 p i K 2 d X T G Z k K z d w S 1 N 5 d D A 3 Y 2 d 6 O W Z v N z M 3 U l F 0 V z d U d j F t b 2 1 o c W J 6 c j Z n d n d 3 R 2 c z b 2 Z t Y W t I N z c 1 V V k 4 Z D l x T n Z 2 Z T B 2 U G p Q d T N Z d H B F c X J L e V J w S V V F c l M z Y T Z 0 e l Z w b z Z k b W l y e H g 2 N l F r S C 8 2 Q k F i M E s r e n h v M j l T c H Z 6 d D h z c G w y Z j l w M U 5 P N 0 9 V W k 9 S Z 2 F Z b E c v U G x u c X Z q d U k y c l o 5 c D c 3 L 2 N Z b U d E e m x h S n B Q S m M 2 M l I v e n B W a 3 Z U M n h P L 2 x j R G c x N 3 V r c G 5 2 Z X F x N j B 5 b V l 5 e V d C c C t i T F J Z V E o 0 M X h T V E p z c n N U T F N q S W 9 0 R F E 0 R H J I c H U z K 1 B U O D N y M G p O c l d P S F Z H M 0 8 z Z E x z M T Y z T n N i d G p M e V E w U 0 1 Q T 0 d x a W d v Q U 4 3 b k 0 3 T V R E b m d H a 3 d t b z B K R G c y V T J H V 1 V 3 R 0 J R Y U d p e U x h V z h k M D c 2 W X E y N W Q w d l h R M 1 p k S 2 t 0 N z V Z S 1 o r b n J O T T c 3 M T Z 1 K 2 V Z M E 5 D O V A y Z n J O e F J x M m Z K T l N r e U l W b k N 3 V 2 Z t R n h i c m o z a m Y x M 0 l U c n R H a k p H a j M 5 N G 1 m N z F E Q n I 5 c C t h T m Z 2 U E 9 2 c 2 1 2 b j Z I R W h P a X R T b D N t L 0 l L a X J S a D R 4 Y X R Y c E 9 u N W F 0 e V Z W M X R W V k p D R z k z N G Y y Z n J u T E 1 I e W 1 R e U t p S W l W S y s v Y 0 x Q Z S 9 t Q 2 0 z c H o 0 b m Q 1 N D d 6 d D F 5 V T V U a D R 5 M l N r d U 9 V M G h J a 0 l L R H p U c m g y S j c 3 L 2 Z r R E F B Q U F H c 0 5 2 a y 9 D N T d k d D N l b W J E U j B h R 0 t U d 3 N 1 S k V 6 Q U F B Q W N M a U t q N H R T Z k Z 5 V S t 2 Y n E x T 1 J 6 U T R L R F Z G b H A x W m g 3 T D F O M n A 5 U V d E Y 0 h L e W l v M T l m T T V D Z 3 F 5 Y U 1 p W i 9 U M z d C d y 9 x c H R H M 2 5 x Z n h 6 M 3 l p Z X g 5 K 1 R 5 O C 9 l N k 1 x S 3 F z b F N j R W h l e C 9 Q T W p z b T Y 3 W G 5 i N W J S d U 8 4 Y W F Q R n h V Y k t Z V F R w d n h P T W F j Z E V K d X Z x S z B 5 U k p S d y 9 z c X F N S G R x M j N u Z 1 d M V n N 2 c G R H b j R P U U 0 x Y j h H c W Z k N 3 Y x e m R M R V J F a H V 1 a T h 2 V j F u N T Q x N F h N T 0 h E T k x s b D d v N 3 Z W d 3 V s e V o v T W x z O X U z Y z R n T y t J M U t a T m h P T G l J c l Z x e m V Z R E 9 u O S 8 z b m p o e G 1 h L 1 p u M X V 2 L 2 N O T F Y y M l V V R k J a b D A 1 N H B S R G N z O D l Y Q z U z S i t P c z J Y O H F M N z l J W l d X V m 1 q W D d U N j F a N y s 3 Z X k 5 M G R E d D l 6 e D R W S 1 N J a V d K S V d F Q k 1 s Z 0 1 I a G U v O U 9 r a j M v V 0 1 Z T z Z x Y X l z V W t G Q l p q M D Q r a E x k Y 1 B z c m V 1 b j E 2 Y n J 4 M n F G N j d L R X I 2 a H o v M k l U S j Z 0 a z l R K 2 V j U G J E T y 9 y a l l T R l Z Y V z N Y W E E y O X I x N j V L V 1 N 3 b V p Y W k k x a m x u S G F X Q i 9 U d X J S L 2 N P K y 9 3 c 1 I w Z U g 2 N 1 l i a D J u a 2 l G T T B a O T R L T F Z t N l h n c 1 h y Z E g w Y m F X U 3 B M N j l P d W 5 V a y 9 v M H k v Y 0 9 B Q U F B a H k 5 Q 0 1 Q a G N 3 Z G E 5 b 3 p S U 0 R t S n R C d 0 F B Q U d C L z R 1 S W k 5 Z F p M b z V T V U d L U H Q y M 2 U y N k w z Z W V Q Z G J s W l Z W N m w 4 W G 4 2 a V l O c E Y x M 2 p 2 M X B E N H F L N n R V Z X J z a 0 d Z M E d W V l M 0 U T d E U W t M b 2 Z C d n Y y a D h W N j Z m V 3 Y 5 b n V m e W R O b W U 4 Y l o x Z W Z 6 a n g 2 U X h X T F c 0 S U Z k b G J O N V c 3 M 3 J M L z I 5 S W t j R 0 d k U z F j N 3 B u T F R H b j A 2 b W R P e X R V V l Y z a j J T Z E p S M 1 J y T D V 2 Z G 9 m V W J D c F h a T V h u L z M 0 U j Z k T T F 1 c H d X T D F x a T Y y c X F R a 0 t E R 1 Q v Q X o v N z d 5 Z E k y N j g x V k 4 v V 3 p P S V E v Q k t p d H J 0 S D d q R n I w O W N h Y i t u N z M 3 R G 8 r c V R 0 c z R m c z l N Z X U r R k V u b 0 x 2 V X E x M F V S R k V l e U t y b V h W Z G U x O W Z l M T F R Y k h E Z 3 J n a W l B b 0 l J a z J R R l F 1 O U t D S z l T M C 9 2 a E N R e n l j e j d 4 K 2 h r e G d R S W F T Z U I 3 K 2 U 2 d k R 4 e n p w b H p u c F B M Z m Q 5 T T d u b W V Y M j d l Q 1 Z t d E 5 u M D g 3 W C 9 L U D F F a 2 k 5 b W t o T V l 4 K 3 V 5 a n g x M 2 R n S 2 V 6 Y n N N d S 9 i U n F p O T U v N H g 1 T m 5 2 c X R K S 2 x C Z k t S Z W Y v N V d O V 2 9 Z c W V E Z 0 F N W D h K V H l 6 V 0 1 5 S 2 l R b F R u M T V 0 e T F 6 U H o 4 O U g v M z d 4 Y j F x N W V x d G 1 6 M X V s Q T R k U 2 R l Q l F x d V o v c z g 1 M V R 2 T 2 1 j W H I v e l h z a 1 N W Z m Q r S X B y R k 9 o Z j c z S H Y z e S 9 U Q m Y w N l Z Q a G 5 B d 0 F B Q U p 3 T U l S Z 0 1 s N V N j N W R x T 1 o v R m p B Q U F B M U t E e V F x R H E 5 c 0 9 L e m Z w b T Z j K 0 t p d z A v N l h w Z W 8 w Y j B k M j M v M l F r V z h K Z U p D R z F h T n R T d E 4 x N n M 4 a F F X R l d 2 c V o 5 K 3 B V N G R t N n R X O T F V b H J z V m p N a 3 F U d z h H R G R l K 2 V s N V o 3 e j h G T W Z 1 a V l 6 L 0 5 Y T U 9 T c z B j O D Z L T X Z 0 Y n R X e W d p Z S 9 j Z D l M N 2 5 r e T N M a T I x Y 3 M x M m J m a G x 0 d 2 E 0 a F J 5 d m p K b W g 0 S k F B U G V p M l Z s V m Q x T D V 0 Z 3 J 3 c 1 p w M G 9 M T k x 4 L 0 V J R k J m c l Y y c j J 6 c 2 8 5 c j J P R H U r d W R k b D J 2 O G h 3 d T F m Z G R o a l I v M 0 Q z M j l Z S T J t e i 9 4 Q l g 4 M W Z y Z j l P V y t y e E h w d X R X Q 1 V s Z G w x M j l R c 2 U r N m R O Z W x q d l R w a W 5 I d D F h S 2 J G Z G d z Z X h k b T B i S 3 l z c l Q r d C 8 y V j J t a H B J U 3 U x T F R z c 3 M 5 M X J O Y k s 3 V n Q z V W o 3 Z j A r U 3 p W Y W l S e D h Z S 1 I r M 1 V Z Y n p G c T F U M 3 Z F V H J 0 Y 0 Z C V V U 2 d j E 5 S D l Y U H J Y c 3 p L T 3 E 3 M 0 p 5 M V F i R X k 0 Y T g w O E F B Q U F v Q 2 9 J d 1 d D N F k 4 b D B n Z 0 V B Q U 9 E c 3 N H b k x m b z E 5 Z T Q 3 T V p y T 2 V m d n k 2 T X V 0 a W x l Z m 9 N Z W Z 2 d 3 h G L y t h T i 9 p K 2 J 4 S i s y M n l z b k o x O V R Q d m x O a W 0 4 W W V J d 3 h Q e F d 3 M m w 3 d C 9 6 d l N u N V h E T H d B c X R O a j M 2 c j Q 5 a 3 N a a V Z r c H F 0 S 3 k v c n J S d X Z 1 Y 0 R q U F Y 1 Z T V W L 3 J U M X Q z S E 5 M d X Z V Z D E 5 R m l H a m h 4 T j E 1 R 2 o 2 W H J 1 c V J 2 V X I z Z W l Q c G k w U V B N W H I v Y 0 l 3 W G J 2 T z F v b U J L e X J F a E p p d F g 5 L 2 t 2 Y n V U M U t Y a n B V Y k R Y b W 1 D Z 3 V 0 T 2 5 J M F R V T U d u b n c 4 W U 1 m R X B y c j l a c y 9 1 d E 9 X c n Q y b m 4 3 a U 5 s O W 0 v W m N V a V o y Y 2 Y x N W 1 0 M 2 x I d X R 6 Z H N P N k t W L 2 Y x S H V z Z l U v N z l i N m 4 4 d U d Z R X Z u d l N L T H B Y V G t Z Z i 9 l a V I 3 L y 9 h L 2 R z T k 1 q Q k p P a 1 p r M W l k V U g v a n E 3 W G Y v N X Z B U U F B Q U t n d W h H Q X d u R W N u R 0 N F W U F B Q U E 2 c U N V U D l Z c H N w d 2 t T S k t r T m V 0 M z Z w V 3 h N M l M x M n Z U W U F 5 U F Z 2 b T N D U 2 M v O V U y N 3 V D W D I 5 e U R r d X J s V 0 x C d F Z U N 0 J r S 0 N R b D B i V 2 R t N W 1 u c 1 c 3 T 1 Z t c G F 0 L z d 6 O V Q v M S t L R m 1 2 d i 9 t b G J M W m k z W F h i S l I 0 a k R O U F R j L 1 h 0 O X h 1 V m 5 K e X B w S l F z S m F k a 0 t T V T F X N U w w M F N k T F h P Z D V l V m t V S H h l a G 9 D Q i 9 S V V d H c U 0 5 N T d i U n F 6 W G F 0 W G I 5 V H Z Y d T F W V 0 d o V m N l U 0 1 q W G s 0 c T Y x O T l C V j B L a G h s U G J 2 V D Z y V m U 2 N 1 p z R k 4 y d T B Q T k V t T E t I S F A 4 a 1 d D M m F 0 b E F y V n A 2 L 2 p k M E 5 D b F R l L 2 N u Z V h R Z V N s S l J r V T M z M 0 Q 1 T U R l S W p 5 N z F m e j I 2 d E 5 l V S 9 E N V h a Z i s 4 a i 8 5 R j V Q Z H F V M j Z I N F o 5 Y 2 h B Q U F B V U p j U W d z R n d y Q W t H Q U F D Q X V x U 3 c w S 2 9 I b n B n a 2 Z 6 O G Y r Z n Y 3 c U x E U X B p M 2 J E c 2 h z T n F s a E 9 h R 0 J 6 V m F p N l R P K z E y Z X p m c F R E N G R D O W Q x N n F Z V U 4 2 b E R s d j h w U W x X c k 5 o b D h K Q 0 E r W H I 2 e V d y d F V S N z l o M V Z m b j Z o T 3 J a d n F n N k p U U 1 J K S 1 d u W i t t b k Y 1 b F B Y V 0 9 S Y 1 M y b j d y c 0 9 h O W R Y e V U 1 N G J G a H F z S V F O U E h U Q m x a e C 9 Y L 0 1 Y c k 5 Y Z k J h b G 1 0 e F h y b D J W d G N u V 2 c y Y T R u Z U h 2 K z E x d j I 4 U z F k Z j J V K 0 R M K z Z x b 0 N C L z J S M E 9 m Z X c y Z m k 4 N k t s U m R P a l Z Y N D R a U m F 0 Z 2 d V b z B i U n F 0 e G 9 5 a k Z 4 b 1 I 1 Z E t I O T d h Y U J X c n Q r c D E 0 Y k 4 w d l B Q W G 1 E V X R P e T V Y Q T Q x S z R D b 1 d G Z D B L N U 5 J e T F m d V V Y S n l a b F N M W F N D T 1 J 3 T 3 p m b D Z s Y 3 h t a z l x M W F T e E p T b W d V c l o 5 L z N h d W Z W b X p S c 3 A 5 K 1 U w a E l 3 Q m x k M D l m W F d 5 T 0 c 5 e m 5 w O F l B Q V h 5 V U V s Q T N j e k d h V G d v T D h s T k M 0 N 0 x H L 3 V u c j A 2 e D Z 2 c m R a a U 5 X M 2 k r Y j V Q U H Z 0 T z A y Z i s 0 S H J 0 Y 0 p R L 2 x o T U F B Q U N v T E V J d 0 d P N F l u V 0 F B Q U F D b 1 E v e j h m S l N W Z l Z 6 N 0 1 2 T m M r e U l p Z 2 5 Y T D l S Y 3 J J c U x z T 2 t X e j V x N 1 E 5 S m s v e U 0 v U F I 0 O C 9 P R k l Y R H V o V T d u W G p Z c 0 4 x K 0 V p c U R o N H E v V U 4 v Z U h p U U x o e l F V M 2 V N S G l L V H l U b E t M a W s 1 V T F N L y 8 3 N U N k Z T d Z Z F Z n N 2 R o M C s 1 W G 5 O b T h h Z E 5 B U m J 1 W H F i W n M 5 Y n B X M D d E c 2 x 1 d D Z 0 W G o 5 Y T Y 1 L 1 p M M W N T d D Q y a l l r Q j V L Y U J 5 d H Q 4 Z l A w d 2 N m T H R U N H l Z c z B v R j k 3 U G Y v V W p Y c i t x U n N W S H g r a H h n M m p Q T H J F V G w x U H Z Q N T U x K 1 Y 2 N 3 o v e j l l U n p V M X o 3 d T N a c V h x S D N H K z E 0 Z n B F a 0 t h Q 1 c x Z 1 B M e X l 2 U X d j T 3 A 2 d D Y x c F V K R G 5 W M T d s M T N T V T V P b U x O R k x Z N z V R Z U h p U U h y a T c 3 c T J s O X V n R F Y 4 b k g y O X Y x Z X Q 2 a X R S N 2 p F Q z B X a T g 3 d j E x N z l l c m Q z N 2 N 2 S 3 l 0 T T d F K 2 J W Y X A w Q U F B Q T R 1 e E d D d 1 Z B M l c 3 R n l j L 0 1 s T 2 I 5 V k d C c 2 R a b k J G Q U F B Q W d Q V G x 0 S C 9 K Y m 5 k S W N r Z 3 l 5 V 3 c y b m Z U Y z Y w Z W R y O H p N U E Y w M X Z M Y 2 F O W X c r N l h u R E x 6 M V B 3 e T g 5 V H l V b G R o V V h s O G h z T n N u Y n U r e E h z a T R k b T J 2 U j d C Z X E 0 U 2 x P T H p J a V J B Y 1 B w M m 5 Z a 0 8 0 Y U 9 x a j d T V W M 0 d G 0 v W F J K U G V 2 V S 9 m T C 8 5 T m k 1 W n M w S 1 d E Z T B x U 3 p 1 L 2 Z v Z H p 6 V C t m S 3 k z b 3 J M R F J R V T Z a L 3 A 5 U z B i R j E 5 W l Q 4 M W F o a F Y 2 Z W V v V F l G L 3 J I T 1 Z s M W R R S y 9 j T E N R b l E z Y m N O V T d P b X N h N T l a c k 5 a Q z c 5 O H Z s Y n U 3 e T R 3 d 0 Z l K 1 B x Y 0 9 P e T h k M m x P W E R 1 M V p a b i 8 v U G 9 r Z X I w L z I z L 2 p 3 U z g r c m Z J R U F B Q U R B W D V n Y 0 J m b k 1 H N E J o O X U 1 U D B 0 M F B 2 e T l K Y X R R Z 1 N s U C 8 4 N G p C R l F F Q U F B R G 5 G c n Z k Y 2 N x U U Q 1 N F d M d G 1 n d H o r W X E 3 d H V I N m J y U m c 0 d 3 V o d 0 F B Q U F B c D h E S 3 R U R F V z U 1 M z O W N E a U d Z V U l B Q U F B M U R Z Q 3 N E U G o 3 V z J S S k J V V U Z C b G N D U U F B Q U l E V E l R U 0 R v W k p T M 2 R Z R G l 5 V U V B d 0 F B Q U Z D M z J X d 2 x r b F R 1 S 0 V z Q U F B Q U F k U X N o R 0 F 6 b D B R a 1 d S d 2 d H Q U F B Q W 9 H N D d l Q 2 h a a 2 h R V k d X S n d K U U F B Q U F C T 2 h 4 Q U 1 o a 3 B L e V h S d D B 3 a 0 d B Q U F B b 0 s 0 e i 9 m a 3 h t d F c x Q V F B Q W d E c V B F Q X l H T 3 B a V U d v S 3 h K a G d B Q U F D Q X V p N 3 Y r Q W x K a 3 N u R V d t b 0 F B Q U J B W F V j S U J z U F k 3 W G F s c E p X d U N k Y W 9 R W l N C M V F B Q U F B R E E 2 U j A 0 b E N w S n N s Z 0 l 3 U U F B Q U l D N m p o Q U 1 o a 2 x K e l p i Z D d w d 2 h F a D R l e E 1 M U 0 F B Q U F B T 2 9 C N T J j W X M 0 V 1 A w d 0 F B Q U V C Z H g y L 3 R N T X l 4 N U F 6 W G R n U F d B d 0 1 B Q U F C U U Q 1 d 2 9 z R X F T d k 1 4 O G 5 B W U F B Q U R x T 2 4 1 c m g y R 0 9 K W m V P U W 1 3 U V J 3 Z 0 d B Q U F B b 0 8 0 N 2 Z D U k 5 r c G h r Q V F B Q U F O U U R o R 0 F 3 a k h z M 1 Z 6 V 1 p B Q U F n Q U V s R V F W U W 5 X R H d o R 0 F B Q U F J Q j Z 3 Y m t X b U x l M 3 h l Q T Z B Q U F B Q U p 3 T 0 l S Z 0 1 r N X h h M m d r V 0 h 4 d H B Z Q 1 V B Q U F B Q W N I c k g 4 d 3 R k M j N T Q 0 F R Q U F B S F V m S V J n T W s 1 e F N H b 0 x G e F l Z W l d B a 0 F B Q U F B b k 4 3 Z S 9 V b V N 5 U 0 Z K O H Z Z a U J B T U F B Q U R x T 2 t J d 0 d D W T V O Z H U x S F J m T E 9 F U U F B Q U F B Z G Q 4 Z k d a a D h m U W 5 C Q U F B Q W d M c U 9 F Q X l H c 0 5 t S 2 x a d W J M M G t 5 b T A y S 2 l R b z F 1 Q 0 l B Q U F B Q U 9 E M k h j M G t 3 K 2 Z y N k d G c 0 l B Q U F B Z 0 5 N a U J J T W h q a H h M Z D I z S F J v Y 2 J X Q W t B Q U F B Q V Z N e H Z t L 2 U 1 V W p C Z l g y K 0 R x d 0 V B Q U F C d 0 9 v U m d N S V Q 3 S 0 1 U W U d F S X d B Q U F B Q V B X R F N j N T V p S D Z F W U F B Q U F F Q 2 R S d 2 d H U T Z T a 1 p M b T I 0 M k 1 K d 1 F B Q U F B R F V E d z d U b j U x Z 2 p F T U V B Q U F B N m p w Q 0 1 C a k N 2 U k 1 z a m h B T U F B Q U F R R D F p T X B u a z d X M H h 1 Z 3 d B Q U F B Q X A w R U l C a 0 1 r c D V W M m d z W E d o Q m x Z Q 1 F B Q U F B Q 2 N B W W R E Q V F H K 1 J s Y 0 J B Q U F B b 0 F J S X d X Q 0 k 1 T l J N M T N a O G J J U 0 J s U U F B Q U F E Q U d U Q 1 o 1 T y 9 I S 0 V R Q U F B Q 2 d Q a U F F Z 3 l H U 1 U 5 e k d J V V l 6 R G h F Q U F B Q k E v Z U h u U n l j W U F B Q U F V Q j h R Z 3 F I V z J X e k Z 5 c 3 M 3 S V V r e W 0 w M k t p Z 2 9 4 d U N J Q U F B Q U F x R G g v U D I r a l N 3 Q U F B Q U J R Q V l S Z 3 F I V 0 h q N m E 1 d G h t R k N B Q U F B S 0 M r O G F j V E R B Q U F B S 2 d Y Q 0 1 G U T Y x S l M z V V l o e G p J S 0 V R Q U F B R U Q 5 W V p M a 1 J 5 Y 1 l B Q U F B V U M 4 U W d x S F d K Y W R t d W J a a l l 3 a k J B Q U F B Q U 5 R U G 5 U d T F r T 1 J R a W Q x d W R D a 0 F B Q U F B S 2 9 B U U R M V X V P Y V c w R X l 5 Z V R q Q U F B Q U F B O V l o R G t z W E N S M m t B Q U F D Z 1 B 1 Q T N k O V M 2 N U 5 S T T E z W W N u V 0 F B Q U F B Q T Z v b V d 6 Z U 1 s a D B r R k J W Y W p T d 0 V B Q U F C U U F Z U m d x S F d N U X d R Q U F B Q l F I d 1 V G K 2 t t U 3 J G Y W J 3 W l V B Q U F B Q X F B a E N N T l M 2 N U Z T M 2 N Z a U V Z Q U F B Q U F E c U N i d m R M c E 5 K e X N u S k 4 2 e U c x T F F j L 2 J S e W k 1 S 1 N N M D k 2 e n R G a k d m c H A 1 U m J s N W x a U G 5 U d D J I d G E z e X p h c X N K Q U 9 P Q U F B Q U 5 R d m h H Q 2 9 W V F p i c 1 k 0 Z k w 1 Q W t t Y z B t U l V R R U c x d 1 J B Q U F B Q U Z U T W l S T k Z r c V N r M U d 3 Z H p 5 O D B w S V p 4 N z M r b H N l L 0 1 r Y S t Q O T B u U G V X M 2 N M R T J Z d k V q K y 9 u N 1 Z j c z h w b i 8 x U E V 5 W X Z r d D N 1 c U p i c k F R Q U F B T F h G e S t n Q 2 N H N D V m Q 1 R O d G Q w Z 1 B z c k F T Z 0 F B Q U F E Z 3 p C U V d P Y 2 N n b W h 3 T 3 J W c X p Y V U 1 I Z G F 2 V i s 2 O W N 2 V T A v Y j l 5 a j l 1 M m F h T z J H b l d X T 2 Q w a H N v Z 0 1 I V T d W e j E y S D E 3 T j V L L y 9 0 K 1 k 1 b H p 2 S D I 4 T l B p a X J w S 2 t U e j c 3 V G 9 V R j V Z O T I 3 T j g z V V I w U 2 0 r a m d v U l Q 5 O H V 0 Z W R l d l N V b X Q v T G 5 0 U F N l c l p 0 W l d D Z 3 d P c T h H U U F B Q U J B e l N B R V E 2 M 3 l H S V V Z R z J a Z 0 p R Q U F B Q U J 3 W m 9 y K 0 N N R k N R Z 0 w x N 2 J K Z m F q V U V T M G 5 M M X J n U H Z s W m d v S i 9 T M D N N M G Z j W V B a Y z Y 1 K 3 F y K 2 1 q M T N w Z n o 4 Z k h U b 1 V K c W 1 I e X A 3 V G 5 D S X Z 5 c 0 V t N 2 R v c m J 5 O E x B b 0 9 D d E N o d z Z r S 0 R 3 O X l i Y 2 Z G a H F s R F l o U E 5 u c m R h a 3 J S e D A x N X Q z T F M z M 0 5 v b X Z I V 3 Y y a E N D Q V F B Q W 9 B N G l C R U 9 0 U 2 s 3 T m N t M 0 h z U j R Z Q U F B Q W d I c W t x T W k 1 S m x h M 0 x p M z A 0 N G 9 0 M n J z L 1 N T M m J 4 O W Y 0 Z l h O e j g v V 3 Y 1 e i t S b D V k W k U 5 K z V W e G t a Z V Z y N n c 2 K z Y v K z d o c 2 x p Y 3 F 4 e l k 3 U T Q 5 O W Z 3 V X B h U m w 2 O D F Y N z F C a 1 J M Q S t u T E p F R C 8 x e m h L S W l R M D U 2 N 1 p 1 d X V W Q W p o d m Z S R m R l O T V M R X R P U 2 Q 1 T E Y y M l V l M 2 J K b W p N e T d k N T F w U j N R b i s v L 3 d N R k J m a X F T V U p N e l Q w O E F B Q U F V Q V d z Q 1 l a Y T V S N k N 4 Y 1 p F R 0 Z n S k F B Q U F B S n l a d 2 t K b k o 5 a U Z B e m 9 w T m p w T V k 5 K 2 V Y Z V A z e k 0 4 d j F B T l B m S 2 p j M 0 J N Y T g r T G Z G Q n N U c m 1 K N 2 l i N z V k b 0 5 l Z j N P V 2 E 1 M n U 5 S X h j V 2 E z R n V t N 1 V B S F h 0 M 0 V K Q m d m N 2 F z K y t Z b m 5 q M l k r W G 5 G M V R x M 3 U 5 T l h D Q 3 o y Y X h 0 T 3 c 5 c D A 1 Y m Y 1 Z S 9 2 N i 9 w b j Z t Z k x s S j l m b 1 B 2 d k d T N C 9 Q N S 9 x Z k d R Q U F B Q 2 c y a E N D b 1 Z h b H B K V 0 9 R N H l O Q 1 R X d 0 V n Q U F B Q U E 0 T T l i a V l r b F N j T E M v b m 5 q a 0 d 1 M z d Q V W 5 q S n k y b z B Y c 0 d C d n B w M U J W O T l m N m I 5 N m g 1 T T J m W F d h Z j J 6 W F Q v M 2 N O b E 1 w b G t z e m x y R 2 o 5 N W 9 Y e D h 2 S F R u c l p k S W t p S W l n d l h p M H p j c F B D e F l S V V h G W j N 6 Z m 4 x W n U x Y 1 p O Z S 9 Y U X Z W Z X F h K 2 N X R 3 Y v a F F s Z V l 0 b W I 5 V G 4 y N 2 J L U D Y 5 V W x V b i 9 Q Y V Z k T 1 R B Z 0 F B Q U 5 X U G N Z a W 9 W Y W 5 1 S V Z n M G E 0 S U J B Q U F B c U Q r c 1 Z t Z V k 1 T 1 B s c G N S M k N S b z V 2 S S s r V 3 J C R 0 x W c z B y T k g x d 1 h i d F B h c U p I e T h 1 O T l q S W 0 x N z l v e m F i S E E 1 c C t M V X Z s a m x u O U Y z a l h O d T l l c l R X O D A v Z G V O c D d 4 c 2 V G e T h 2 Y m 9 p R U R 1 e X F 4 Y l d Q Z C 9 l Q U h l b W 5 N R E 4 x M j g y Q z l N b m F H b W l U R T Z J a 0 h S M V h 5 a V F B Q U F J R G F R U W l H V 3 B X Y W x 1 U G F q b 2 t r Q k F N Q U F B Q l F m O W o r Q 0 1 H O G Z a d 2 Z w V y s 5 Z W J B M m J m b G R Z O S t a c l p U V U x O M X k 0 O E F h d W U r b G c z d W 9 X N W N X c H p 6 b n M 1 a y 9 5 b W 9 0 M W 0 y a k I 1 M 3 l 2 R k 9 0 R C t h d W R j d U d l d X p C V V R L W l R H c m N L R n F Q U F R C U 3 I 3 N H h V N y 8 r d G s 4 a E l R R j Y v W V Z i R l J U a 1 g r R m 5 B Q U F B Q U l 4 Q U N J W m F V M U p p V j N i T 2 N V b V M y V 3 h X V k Z U R l B u d 0 J B Q U F B U U Y z d z V 6 a E V I M i 9 u U i t t Z 1 F E O U 4 v d U F C a l h u N 1 M w M z l m S m x X c n R t d W w 1 N j V X W E d 4 N G R W N j M 4 U j J D V X B z b D N E S 2 M 3 N z U 5 b W N W R k Z w M T h m b W R 6 K 2 p h b T d j Z W t D V F p i Q 1 V l M j V K a 0 5 w c 2 t T W G E 3 W F N s c E 9 U S 2 J 6 U 2 9 w c 2 N 2 U D E w Z T c 5 e H h W Y k V 6 M V B p Y 0 F B Q U J R M 1 F q Q l V H d V N V a k p k M j l H U k l U S 1 p U Q V p X Q X d B Q U F B Q m 5 4 a l V P M G N m e m 8 v U 1 R E M S t q T G g x Y m F Q e U h D M 1 R U S F c r b 1 J i T j R E U j N j W G Y z T 2 E x Z X R n Z G k 5 a j B 6 U X d V T 3 B K N m 5 O T 1 E 3 e H N x d G Z P T 2 4 3 e D c x M n A 5 c T J i d V N 4 Y j l X N j d W c j N 5 e T V a c l R h U D d U O X Q y M 0 Z R N H l j d j B x N 2 R S M 1 J C d j Q 3 c T N 6 Z F J r e j V l c k J k Z S 8 x e X R X a l R R S l l P N n E y L 3 Z S T V Z F c y t Z e k F B Q U E 2 a D V D T U 5 R Y T k v W E F Z b G d Q R E F B Q U F F Q T k 0 e H F I N k Y z M m 8 v V F F R Z D N V c j A r a V Z x M 1 p y d G x m c j l T R U R 4 Z H F 3 b 2 N M S l V t Z E 9 6 Y V R K T V h G a E t 0 d m 4 w V D E 3 N T F Z c W Z z W E Z 0 c l V v b G 0 4 U m w z W n Q 4 e X h U M m Y 4 S U t 2 V n B q d H V H V k x t M k 8 4 S F U v V H B G O S 9 M W G 1 J d m M r d 2 Z k M X l x R W N Q N z Z J c n J Y d E x 0 T n c 5 M m J l L z d Q V W t Q U H p W W m 0 3 Z i t y d G p v T U w z N D l F M 3 E z N 2 U 5 S k t u d m V l M D B i O U U 2 e l p t L 1 V 1 O V B X c U Q z S n k z U V A r K z Z Y Q 0 9 2 S 0 Z z W E F B Q U F Z Q 1 J D T U 5 R Y W o v W E F D T U V B Q U F B Q T F E T l d t K 2 M 0 e E w 4 S 0 N 2 V F Q w R U h k T k h S U U 5 5 V 2 5 a T 2 5 i N z M 2 U k p H M 2 F z d C 8 1 N z g z N 0 Z S a m d X K 2 t R V E p L a W 8 w S j F R Z i t P W m Z i U C t t c U Y 3 S G F I e n U v W G 9 j e l V q Y U F n d n p P K 1 Q y a E l n T G J 2 T 3 F 6 a H c z c H A 4 T U J 1 O G p L Y n R X d j N F Z G Z 4 T G g y Y n F X T m l F K z N h Y z B R N 2 R 4 L 1 Z 4 Z W Q z T 3 Z P S E F R Q U F B R 2 9 Z S V J o c V R X c T Z X e W R Z R k t N e U F B Q U F B T l F 2 c m h E T T U v U W Z w Z U 5 p d z N Y c l R Z T W t T Y m Z X W U U x M n U x M 2 o z c C t y b l g 4 R V Z H U G V u c T B u S G h v b H M 5 b X M 5 S X h j Q l F Y N m F l d T J n N U l r S H g v d k N s O D N L a k p V L 3 g z L 2 9 L N j Q 3 a V V 0 V 0 x 6 K 3 B P Z G R l V m x 2 L 2 V 1 e G E 2 c j J F Q U F B Q U V B T k l R U k R y V W x P e l h K d H g 5 S U p C Z 0 F B Q U t D Z U t T N H V r U 1 I 1 Z V Z r T X J z U 3 B z T k N x M T h i T j B y b 0 5 1 e F F X R m l S S l d y N X F x N H F z T m o z N T B O V j Y 0 d G t w T 2 5 n b 1 J a S V V G U m 1 p e G 8 y a U t u V 2 Y v b j N i N i t v c i s 1 W F o v O V R 6 b j F T K 2 V B Q U F B S 0 F X R U l L a D F y a V B R N H l O c W I 3 R m 9 R R U F B Q U N n T m p q c 0 R r b V M y V 3 c y N V A 2 U D N E Z E M v b j Q r a 3 F R R E I x U D A 0 c i s v V U d w Y X R s N T k 3 a G J O b U x O Y 0 J Z V l c z Z l c z b 2 Z y W E M x U D F q N G N u Y U 5 p U T d 2 T D M 4 N V d 2 a j d k N m R t O H B Y O S t L Z D R L N W l 3 d 1 B W c 2 Y y V G N 2 c 3 Q x a U 0 r V G t B Q U F B Q U Z j V n Z y S 2 c x c V d s d T R 4 Q 2 p H W W N J Q U F B Q W 9 I N n g y K z J T S k x Q W m R K b 3 p h M G F I e E N a c T F q U l d j K 2 V 2 M X I y U F R G Q m h Z W k h l Z X U x T z l l a l d 5 b l Z P N T Q 3 T j l j N i 8 3 N U x W Y X R Q S D A 1 W X F Q U 0 5 I L 2 Z z a 0 t q d 3 N 1 T n h y T H Z 2 c E 4 3 M z U z b G N x S 3 J K N W J B T U F B Q U J u Q X p y Q l V H d V N V a 3 J I S W N i S F J o a F l D U U F B Q U F D Y 0 9 i d m R Z V m d B S m t t Y n Q v M n U 5 e W N 1 M F A 3 Z m s z V m V 6 e l o 2 N n V G c k Z C S V N V T 2 E 4 M X E w Y W F 1 S T c v O V E 3 R S t a c i t v d 2 Z O U C t i O W J y a G 1 2 T j F 5 Y 0 J 1 Q 2 d r S j l E Z z N O U z F i a F V W V 0 p U U 0 9 W b U d S V m J 2 M k h G R k p p Y j I y S G d r Q U F B Q 2 9 V W V J n c U J W W j J Y b X V i M D B H Q n Z w W G V n d 0 h B Q U F B Q U J q R j d u Q V l N Z 3 B 4 L 1 M r N 0 5 X U D J j d j I y W m I 5 Q 1 F n T D A 1 T V B Y Y U 1 q Q X J x Z D h U M 0 J 3 Z 0 o 1 O T h u b 0 5 H O X h k N z A 5 Y W 9 F b i 9 Y Y X o v V G w y c X Z y M 2 I 2 Z W x I c j V X M 3 Q v U F B B V G R j Z l l G R 0 R P L 2 o 4 Z D Q z M 3 A y a l J n M U w x d y 9 i d G Z l b 3 B z L z R v Y 3 c 5 c k 5 i a W F u Z z Z B Q U F B b 0 9 Z U W d x R l d l S 3 d I e G l o R U F B Q U F B U F d R d m N S Z T Y r d G d G U l h a T k h u S 0 V o M C t t c T V S V i 9 i W H p k Z G R V S 2 F i N j F S N m R H d W x q e W M 4 c E 8 5 K z N L V F B a L z J v e G c y a V h B S F k 5 T W 1 Q e W N l b j d C Y 1 V I M z l 3 b E 1 m c l B Y d V A 2 c 0 R C b E R M b j J X e U V Z Q U F B Q U t q Y k N N R l F L e n p Y Q X d z e n N C S U F B Q U F B c U J 3 a k 9 z R j h m Y j M x e X Z P M 3 l H S X l L e W 9 x c E Z M W H N G a k 1 H a n F 3 b X d a Z j F G V U 9 o O E 8 x U H p E U X I w T H Z 2 L 3 l T W G 5 y Z 0 g x Z V U y W C 9 G Z F M 5 V n F o N E F B Q U N n d G h D Q 2 9 W W V F n Z 0 V B Q U F D b z d 4 e D J o O H l t M m w 4 V E x M W U N u N k h l Z l B X T z A 1 N 2 p Y T S 9 z e k 9 x Z l A v T z V T a D B E Q U F B Q T Z v T G F I M m F P Y z F K S 2 V 1 a z R 4 S m d v U W p B Q U F B Q U E 5 W S 9 K S k p Y O H N k W X h B Q U F B Z 0 x x U E V B e T F J c 1 d 0 R T R 3 M X d R Q U F B Q U R V U n l h e n l X T 2 N J Q U F B Q U l D N m p S Q U 1 0 W U p 4 a U F B Q U F B R H F P N 1 B a T E R 1 Z F l B Q U F B R U M 5 U V F p R 1 d w R 2 F W a m 9 P T V p a e G l B Q U F B Q U R x S W J Q S k p M d W R U a k F B Q U F D Z 3 Z p Q U V R N D B y S 2 J F c k 8 r Z T R K T 2 M z S j Z P a V F n e X V D Q U F B Q U F E T 0 h P T V F B U U F B Z 1 B x R k V B d z F M a W t s M D d V Z E h S a 2 l r O G x r W U R V Q U F B Q U F V R G x l R m d 1 Z F l B Q U F B R U E 5 U W d p R 0 d z Z D Z Z Q U F B Q U F E T 0 J q N C s z c E t r b 2 l L Y n d a V U F B Q U F B c U F o Q 0 1 O U T Q 5 L 1 h B Q 0 1 F Q U F B Q U E x R m M r M 2 h a S m t 0 V k t D Q V l B Q U F E V U I 0 U m d x S E d w N l c 2 Z F l G R 2 h C b F l D Q U F B Q U F K W G 4 3 Z T B s U 2 J K Y V N 3 e X V C Q U F B Q U V C R k V J S 2 h 4 a V d u W n J t M l k r a 0 V B d 0 F B Q U Z C U C 9 U a 0 8 w V 3 F q R X d 3 Q U F B Q 2 9 E d 2 p C V U 9 Q U z B u T m Q y O U Y w Z 2 d F Q U F B Q 2 9 w L 3 o 5 b k N G W V F X R 1 J 3 W l V B Q U F B Q X F B a E N N T l M 0 O U F 4 Q 0 1 B Q U F B Q U Q x W D J D Z 2 5 5 V H B l S D Z o d 1 p V Q U F B Q U F x Q W h D T U 5 T N G x M V F N j W W p S a 1 N F R 1 Z n S U F B Q U F B b F J j V T Z D O U p 5 a j l P Q 0 F Z Q U F B R F V C N F J n c U Z I N U p 3 c F Z W T 1 N j b D I 4 M m 1 4 V V N F b W h 3 U l F B Q U F B Q l F P V U Z C Z j N h Q 0 Z S a G N D U U F B Q U l D S 0 l B U k R q V X B Q e j N G d H g 4 Y U V H V m d K Q U F B Q U F G U k 5 h R W l B S k N r b j U 0 V E J s U U F B Q U F D b 0 N F S X c x S 2 c w O S 9 Y Q U l s a 1 B E Q U F B Q U V E O U Z S a m 9 M N H Z G c k 1 6 c 1 B L T k x B U U F B Q U Z B Q m h H Q 2 9 V Z W 5 1 S V Z n V U l S Z 0 F B Q U N B K 2 k w b U 9 r e V p X Y 2 V O T G d N Q U F B Q k F C U k N D b 1 V h b F p a U 0 9 R N H l L Q 0 R h d 0 V n Q U F B Q U N v d W 9 q d 1 l H V m 0 w U W t H Q U F B Q T F B Z U V Z S 2 h S N 2 l F W W 5 X Q U F B Q U F B N n J 1 R 0 R T S j B M Q 2 5 U N k R J Q U F B Q U F W Q U F o R 0 d w V V d y c G J D T W F h W U F B Q U F B R H F 1 W V R H c 1 V w S 3 p w V F Z W b X g w S 1 F B Q U F B Q k 9 n e E F N T l N v O X M z U k 5 z Q 2 h D T U F B Q U F B R D F Y S k 5 H M F p L a 0 k w Z l R E S z R F Q U F B Q X d P a 1 F n c U Z H c G F l N 2 g y Q W h C b F l D Q U F B Q U F G W F h K Q 0 Z H a 2 5 U b 0 1 D R V l B Q U F B V U 5 j U m d x S E d s S l R Z b F p 0 M 3 d 2 V T Z N a U x Z d 0 d v Q U F B Q U F v T 3 J p W X N Q b D d X W F J v U 1 B w U n B j Q 0 F B Q U E 0 R F F J d 1 Z C a m t s T 3 p Y T n Z S V W F F e W 1 V d 0 d W Z 0 1 B Q U F B Q V Z X Z X h t T l d 5 U l F Q d D N u U E U 2 R k l B Q U F B Q W 5 B W W h H R 3 B N V 2 5 x T 2 F 6 d W E 5 Y 0 F B Q U F B Q W 5 D V T Z k M m l t V F Z 2 M n k y N j N H M T B L Q U F B Q W d G T W d C R U 9 O U 2 M 4 c 0 R j R 2 l v b G d Q R E F B Q U F N R F p v W F B I N W l v b 3 N H c i 8 3 e W x H b H d J Q U F B R G d G Q W p C V U d Q U z B 2 T m M y M 1 N D Q V F B Q U F E a G J k R W h z S X B Q S n B O K z I 3 a m U 2 R k F B Q U F B Q 2 5 R Q W l H R 3 B P Z T R k W U p G a 2 t u R 0 F B Q U F J Q 3 p R M E N B c j F x M m l O Z m 1 i U W V N T G d V Q U F B R E F L U k N D b 2 N h a 3 V Z V m c w V k Y w Z 2 d F Q U F B Q T R l L 1 E 3 T D F F L y 8 3 S m J W c X V 0 M X U 1 N T R r U 1 J r b E 9 5 e W o x V 1 d H a F Z j a 3 F X e H p w b G h Z V l d w Y V h s b E h z K 0 F B Q U F j Q z R n Q k V P T l N V d D M 2 d 1 N M b 0 J N T U F B Q U F 3 T m 5 q a 3 N I Z F Z W a G s w N D h y d H R i Y V B a Y 3 U y N m l i N 2 5 o R E p T W D J N c 2 R X c j k r a G 0 r N T R R O W 5 a K 2 E 1 O V M v N z N p N j Y v Y l V 5 N T U 3 d T c 1 N k V Q T k 9 i d E w w O T d m N X V 0 V 0 J r W m V U c H d N R V c v Y m R t d k g x W n M x c H g 1 c T d S N T I r O W 4 v a k F B Q U F C Q U x m Q X l 1 Z 0 N j d m R J e m M x M 2 J k S U l C Q U F B Q U 9 K d E V S N F d x V T R k b V d 2 T G R M e G 9 5 c 0 t z a E 5 S d z V t d T c 2 M 0 h Y d 1 V L b 2 t h Z H V P Z 3 d v T 0 N Y Q W V U O H F R S l A y M l p i L 0 1 G d W Q z W U V P Q y 9 k V z h h Z n h w c i 8 z Q T Q 1 T 1 V s S k l w a D k y a E l x d E 5 o W V U y a n k 2 e l A v b j R l S 3 R Q e j d i c T F M N V p 0 V H d U Q U F B Q V V K M E l 3 V k F q U 2 t y c 3 l z e k 1 j N z J P a m l R R U F 3 Q U F B S E I y R 1 R x d 2 0 5 N T R k N D c y N 1 U 5 U 2 k r Y W 5 E N W F x M j l l T D F t c m V 3 a l d T S k l m R H V l K 2 x N V i s 0 a n Y r N T c 4 b m 5 w c m o y b m R l e n J W N T V k d l J w c j U y W m x h Z U k 4 Q 0 N k M T c y T m Z Q M T h G T 0 R u b z h C Q W Z 3 V U Y r a W t r S k V C a G 9 R R U t D d z F T V U p C L z l U M F F B Q U F B V U 0 w S X d W Q W o z T H Z B d 3 N P Q 1 p M R X d l U k 1 B Q U F E Q T J l W G l D e n B w e X Z U L z Z h T 3 A z K 3 I x R i 8 5 V z Y v Z S 8 3 N j d M Z G Q 5 Z G w w d V N 2 b C 8 r b T E 0 Z E 8 x T X p Q M 2 x L R V J I Q m t x U 3 Z G N n p S K z V N V 2 F N b m N s O H Q 4 S n Z 2 Z k Q 3 L 0 t a a T J X S k 9 Y b W 5 O R F J v e G 4 2 N X R z T m t x V D I 3 U k t j L z I 3 Y l J M Z m Z N c V M y S G d j Q U F B Q 2 9 k b 1 J n c U J I c E d X N 3 J n V V d 5 S G h n Q U F B Q 0 F z N C t Q a j d k d U h 6 M U V Z O S t a c l o y N 0 Q 2 d H Q 2 O G J W Z m 8 5 d E 9 3 O X A 3 T n R 6 S k V u N S t R V 1 N w T n Z 2 Z l Z l U z F M M U x D e j N 3 a n l z a 1 N R a 0 5 Z M 1 R O a U F I e T g v T n h 2 Y m R s a X d h N l p z U U F t V X l t T X R l Z E 1 I b V J j b k 5 Q d U Y 2 b n B H V n I y O D V E a 3 F U N z d 4 N W U 3 Y z h C Q U F B Q U d J R V F E R F V p T G Q w O U J H T V V J Z 0 F B Q U l D e j A r Q 0 x 1 K 2 p M d V N z M D l 1 M 1 p t d m p 1 Z m Z M e D h h N 1 c 2 M G R G a H V p e W 9 k M G x T W F B t c l p Z a 0 R S d l N Y V 2 F U M U R B K 1 N w O S s 4 Y j F t e k Z u d U 9 u L 0 J r b l Z s c n Z I b n Z q d H V H Y U t S V i 9 T V k p F M m Q r S W d j R G 9 m e V R 4 U n E 5 T i 9 I N m F J Q m 5 Y V C 9 Q Y z d 3 e T k v Z l I 3 U G 5 y Y X J X N X d B Q U F B Q 0 1 R Q W l H R 3 B H Z V V U b 0 9 N V H F L R U F 3 Q U F B R E E y Y 2 x z T n V 2 c H g 2 L 1 R 2 U S t O M T N z V E Y r a X h C M F p X N i 9 W a m 8 4 T j A 3 Y 2 p 6 b F p 0 N 1 F o O U 5 Y U 3 B K d W 1 a R W Y 5 Z D R 3 M T E 3 a n N o b U s 5 W n p U O T E 0 M G 1 z N D d I Y T k 4 U H J u S 2 k 0 d W R 1 M E x D U W 1 R S k c z Z G Z s Q 1 M 1 T z F q V V d o b 2 9 N Z j c 1 a T F h c X d X T H k 0 W n E 3 a X d X c z V i T W Z m b k 1 I d 3 d B Q U F D b 0 J Z U m d x Q k Z w N l c 0 a E d P T V F B U U F B Q U p 6 R m 1 q Z U 4 w K 0 1 Q W G E z W D N w e X B I b D F i N m N J Q k h h d j l I c X Z X Y m x k S m l W M l N 0 R 2 Z 2 V W J W b z N r R G U z a F p K a 3 R s c 1 V w d V d E V S 8 2 W H J 2 R G Z 0 S m p x O W Z 2 a 0 N R N U h N N 1 J p K z N i S n J p T 2 R l M 2 N R d W Y x Y k s y S k h 5 M 1 d 6 Z G R m c E F a e G t S N 3 Z u Y n R 3 d F Z M V G N n U U F B Q U R V V l l S Z 3 F C S H B t Y V V o V 0 d R R U l S Z 0 F B Q U N B c z l 2 Q U N 6 d H I r O D V E Z W 4 z Y 0 x H V m s 1 b X J V b G Y y c T l m b y 9 y d H d p S H g 5 d l d h M D J Q Z l B 5 c C t y V 3 B h V 2 V m d X h h U 1 p M T l Z x T H J i e H R 6 e H R l M F d t M W F 2 b X F y e k d h V F Z x N 1 p y d T k r M k t R b k h y c G F R d 1 o y b F N R b E 5 J c l d x Q 3 Y 2 Y T h x b j M 2 b E J m S 1 N H R H V 6 b T h m N 3 B N M z l R e D h R b V Z Y O D R B Q U F B b 0 l Z U W d x R k d a R 2 J s d W J h a k l v S U 5 y Q V F B Q U F B Q W F z Z j k 5 d 3 h Y V 0 d p Z 0 p r e G V w U F c v N 0 5 h d E 5 3 N V V v b H R u V l d V b H A y U n A 0 N l o 5 N n Q y c m p W Y X Y z Y U V u S H J w Y V Q 3 O D R W U T N q S X l S S j N 0 N F d m Z n J o W X l k O X Y 5 M W g x N D I z d j F G b S 8 5 S m x 2 O H J M e T Z L b V R X T F Z 0 S E d z c 2 5 Q e k 5 m Y W Q y V E t a U z g 4 e G 0 w M X E w U 3 h l V z d j Z j l B a k I w d E 5 6 Z F N 3 c F F 5 T 0 g 5 N m 5 5 O H d F Q U F B Q T F o U k F N T l l K T 0 1 B Q U F B Q U R u b 3 R F M 1 h L e k 9 u W n B y M 0 h 0 e m R Q O W p F O V c 4 Y V p 6 T z c 5 Z E J r W k V o a W 8 0 T V Z a d l d q U l F T N 0 g 5 R z E v e H M x b z h L Q 1 F s U W x 3 N 0 5 0 S H J 0 R G 5 Y d j J s S T N Y W G V o N j d q Z D d 0 Q 3 V 2 V W R Q K 2 4 2 S H Z l d z R S T H Z k c m h s e m x x d C 9 u L 2 J h c y s r b 3 Z M e k 5 l d W 4 v Y n R K a n o z d 3 N r O G w 1 a n V t U G p a N 2 R X M n Y r b 3 J X e S 8 z T 0 V 6 R 2 J u d n A 5 V 2 J a S E p a T k w 1 L 2 F w L z l D T U F B Q U J R W F F q Q l V D T 1 N V N 0 p j M j V I a G R J S U J B Q U F B T 0 h k M G F 0 O V V V e W M 5 c W 0 w N 0 Q r b C 9 5 e m J x d X g 4 M z Z j a l J k R W 5 T a F F N N j Z 0 a 2 5 i N m p 3 d F Z M V G N y U j A y V V p k Z F h s Z l d T d 1 c x L z d i Y m g 0 c 1 N m c D Q y b E t W b E 5 q M S t y a F p y b U 9 G a F Z a W k x H W j V l N S 8 4 S S 8 r O G h X d V Z s S n l w W j U r N F h t O V B j Q V p v L 3 Y 2 K 2 V t L 3 M z Y k p Z e l B w Z z B p T D U r L 3 R J a 2 d i M F N k V F V 6 N z d U N m 5 V N z F M O V B v a H d P a H h a O S s 3 T z Z k M j J w e U V n K z d 3 R U F B S 0 R 1 S W d S R H R j c y 9 V U 2 o 3 S D k 4 M E 5 K d k 5 D Z z R P T U x n a U F B Q U F B S 2 g 5 N 2 R z b X F M M 2 J P T V Q 5 Q j V J V k Z S b D Z S d G R Z O S 9 N d T J l M E 9 Y W F Z G Y j Y x W n Q 3 U E 0 4 U j d k V 3 l r b 3 l F L 1 h q a n p m d F c v a 1 R h L 3 F x c 3 Y 3 Y V B R T k Y w d V N I Q T Z I W n N 4 Z X J r N 3 R t M G x 5 Z G 8 1 T m 0 v R z l 1 b l J z c m p h d E c z b G N 6 M k l 4 e T I 1 M z Z Q a n h B b 1 d F T 0 Q v T E 5 X c 2 F w O D R k b T J 2 N n p P L 1 Y 5 N 3 g y V 3 J s N m 1 3 N G V T d E Z E O T E 1 e F J z O E N B Q U F B M U R a Q 0 1 G U z d E T G R S a U R G U l o v W U J E d 0 F B Q U F E T 1 Z z M m J 4 c D N 4 Z S 9 y M 2 J x Z U R o M U 1 W R 3 h O Z T V 0 a l c 3 U W R s a 2 t u d D J p U m 9 5 N 1 l E a 3 B 4 a k R u T n k 4 b F Z R V 0 9 U Y U o w a 2 R F c H Z J V m x 5 a W Z m d V Q x S 0 o 1 d k Z x M 2 J L a m J i a H B V N 2 o y U E p h W E w 0 W E F v U E R U U X R X L z A 5 U m Z w c 2 Y v N 3 J 6 N z l Z c G 0 r V 2 Z x e m V u V n Z y V T R k b X A z e D h 3 Q U F B Q U M x a V J B T T F T N G p N O C s x e l h w Z 0 F B Q U F B R k I 1 N G V I Q n V 2 Z k 9 T O H M 5 O X Z C V E g 4 c H V k N V I 3 Y k 9 h Y 0 Z a b z V a M F d a L 2 E x Y U 5 0 R E V k K z d U a 3 c 5 Z H J Z a U k 4 a 2 N a L 3 J i R k d a N j F h O V B Z d G E 5 c j V 4 W W F P c k N i c G 4 z e H Z R S U N m U F h 3 Z l Z l Z D Z h T U F B Q U F B d F k 0 U U R O V X V J N n U w R T R 6 N T h B Q U F B Q U J R T l d h e n V k e j l j N l k v T F l k Y k J s W m 9 0 Z W 5 S Z j M w a 2 k 4 V 3 N s T l J z W F h s W m I 5 M T R 6 U V V l N y 9 I e W N s N 3 J a Q U d Z S k s x Y X Q x M 2 g 0 V U Z x M U R E Y X R h K 2 9 5 S 2 F j d k J P d T F 3 Y 1 B w U 2 9 t b X N r Z k F B Q U F x T n Z L L z A w Y X F J S 0 1 6 T 0 9 1 N 2 N o d 0 9 z R U F B Q U F B b 0 N h R W h B U X F O T l Q 1 V D B t S l h X U G Z t c T N V d E d 3 O T k r U U 5 l d X p C c X p U N z Y 1 V 2 E r d m t 5 K 2 Z w N n U 4 N E x E U F E v N V R W L 1 A 1 Q 3 N k U n Q y N m V M e k 8 3 d j J I V G 1 h c m d l Z W 1 L a j F Q K y 9 T M 2 J k Z m 9 x a k l V R D M 5 N G x S O X Z Y Q k 5 U V D h p Q U F B Q V V D V j B n c U h h T V E 0 U k F B Q U F B R 3 B I Z H Z a e H p W K z h Y b k 1 Y c k p i V l d x e F h u c j F G T F p y S H E w W H p l T m 1 z S l h w N y 9 O Z G E 5 L 0 1 1 W F g x b F B 3 M i t 1 S 3 V D Z 2 s 0 Z W d 0 b n R E b j N 3 N F N L W n p X Y U 5 H d E Z Q T m x 1 e F p z M W R x Z W t 6 Z n B D M 3 Q w V X Z Q V E 5 h Z l h x M T F k Q 0 I z Z l h F Y 3 g v c i 9 Z a 0 x 0 S H p W T n Q x L z k r V n F W b 2 4 x e m d B Q U F J Q 2 F S Z 2 l H Y X B l U j Z U W U 9 N W n h 4 a U F B Q U F B Q l E z V m F 1 M 3 F i W j g x W n A y N D V E c 3 R 2 d D Z 0 V 2 p 0 Z T Y 1 L 1 Z J M V N Z a H h u V E 5 z U 0 E 4 b E 5 J N 1 c y K 1 B u N l l N U E Y y c j g 1 R V V h M E s r O W 5 u L 3 F 4 b k t 2 T 1 h Q T 2 N t M 2 F 2 R S 9 Y W H R W Z l N j b V p l d U N 4 a V V y U H l G V m k y d 1 E 5 O W N n M W F 0 Z 2 d V c E l V R 2 h x b 3 Q x N j d V N i t Q K z F K c j F 1 L 1 V F O D l O M G R T S m p 5 Z 2 d 3 T G R X b m g w Q U F B Q 2 9 L R U l 3 V k R 1 U E V D d 2 l 5 T U J L Q U F B Q U F P R H N G Q m t S b 2 9 P S D B 6 U n N T S G N O S G R S Z D d k c 2 1 s S H R l K z N a T k 5 P b m Q r L 1 Q 5 O H Q r M G F N a 0 d Y V H E 0 N T B t d j J i d G 5 H M j M 4 Y l o v d X V I V 2 9 p b 3 F z Q 2 d r T z B M V W p C K 2 l x N F g z S 3 J F c 1 d H T 2 l 2 b D U 4 Z H J S b H p W c W g 5 d T h Z R V l B Q U F B S 2 l U V E k 2 Q 2 Z N Z n B U d 0 1 x Y n Z R O T Q z U X N L V U 9 T O V B I N 0 Q 2 c E p R c X p C R l F F Q U F B R E E y Y 2 R 1 Z D h o c 0 5 s W H J O U j B P a D B 3 b V U 1 b H R B Q U F B b 0 Q 0 e W 4 v N F U 0 T X d r c D J T N X R s a 1 R E Q U F B Q U F C c V J u V U h Z S k k 4 U W k 4 Q 0 1 B Q U F B T l I z a E d D b 1 Z 2 a 2 5 D b V c z M n l W S l p y U D V s S X N 1 Q X d B Q U F B Q U F B Q U F B M U J S Q 0 1 G U X I 5 L 1 h B W X F Q R E R L d 0 V B Q U F B Q U F B Q U F B Q 2 N 5 d 2 p C V U s w e U 1 2 T m M y N U V S d 1 F a V 0 F n Q U F B Q U F B Q U F B Q X p t V 0 V Z S 2 h X R 1 Z t b G 5 X Q 1 I 0 Y X d I Q m d B Q U F B Q U F B Q U F B a k V F S W h t c V Z r W G 5 j d F I w W l N T Y 1 l B Q U F B Q U F B Q U F B Q X d C a U V Z c X B Y N 2 1 t Q 1 J F W F N D Q V F B Q U F B Q U F B Q U F B W X h D Q 2 9 W c D V y Q W t X S G 1 S Z 0 p R Q U F B Q U F B Q U F B Q T R G e E d D S V p x U l N j W U F B Q U F B Q U F B Q U F D b 0 N 3 a k J V S z B 5 c 3 R 3 N n d R a k J B Q U F B Q U F B Q U F B Q 0 F R U W p C V U s y U 1 U 3 S m M y M U V S d 1 F a V 0 F n Q U F B Q U F B Q U F B Q X p t V 0 V Z S 2 c y K 2 Z r R n N 0 d n R r a V N 6 M m F 6 Q V F I K 0 R L d 0 l B Q U F B Q U F B Q U F B T 2 N x U W p C V U c v Z F J p T E V 4 W V F a V 0 F n Q U F B Q U F B Q U F B Q X p u V 0 V Z S 2 c y R 1 p t b E l W Z 1 U 2 N E V C Q U F B Q U F B Q U F B Q U F E R V l L a D J t U z Z k W U p G a E x F Z U d B Q U F B Q U F B Q U F B Q U 1 B N G h H S 3 B O W m 5 a c E N C W W V F V 1 J n S l F B Q U F B Q U F B Q U F B N E Z 4 S E N J W n F r N V Y x M 0 x V Z E h r b 0 l C Z 0 F B Q U F B Q U F B Q U F q R U 1 J a G 1 x V G 1 W M G F n a 1 d F T X c 0 U k F B Q U F B Q U F B Q U F B W W h 4 Q U 0 x Y 1 o 5 V G J E d 0 1 E c k J B Q U F B Q U F B Q U F B Q 0 F j U W p C V U c y e W N 0 d z Z 3 U W p C Q U F B Q U F B Q U F B Q U N B Z 1 F q Q l V H M D g x Z 1 J q S E N J Q U F B Q U F B Q U F B Q U R B U U l S a X F o Y 1 B o V U Z Z M m 5 X Q U F B Q U F B Q U F B Q U F L Q n V J Q V J E d G N o M k M 4 Q 0 N n d n p s N V d V e H N C b 0 F B Q U F B Q U F B Q U F I Q 3 V J d 1 J E d F h E d k F n d W 5 D d 3 d B Q U F B Q U F B Q U F B Q m l N R U F 6 V k l 0 T m p G Q 0 x y Z 1 F F Q U F B Q U F B Q U F B Q U d N U m d x R m F a R 1 h u d W J i c E J B T U F B Q U F B Q U F B Q U F F W W p C R U 8 x e U 1 6 T 2 Q y M U h o Q k 9 D Q V F B Q U F B Q U F B Q U F B W X h H Q 2 9 W c G t a Y k V t R 0 F B Q U F B Q U F B Q U F B c U R z S X d W Q X R N d D N H S W J J b U d B Q U F B Q U F B Q U F B Q U 1 C b 2 h H S 3 B G V m p h Z F l B Q U F B Q U F B Q U F B Q W 9 P N G d C R U 8 x e U 1 5 a U V 3 d 0 F B Q U F B Q U F B Q U F O U W R o R 0 N v R m x r N W R J S U J B Q U F B Q U F B Q U F J Q z Z n e E F N V m V a d 0 9 K U 1 R r K z k 2 S F J s S k p 4 Z 0 F B Q U F B Q U F B Q U F E Q V d J U m l x T E R P c n R B c 3 N K R G h B S n B Q S n d H b 0 F B Q U F B Q U F B Q U F B Q U l 3 V k F O M 0 5 j R E N 3 K 2 5 D d 3 d B Q U F B Q U F B Q U F B Q m l Q R U F 4 V m x w W H R 0 a D V Z S 0 9 1 Q k F R Q U F B Q U F B Q U F B Q T R 4 R 0 N v Y 3 J j U T d D S U 1 F S X d B Q U F B Q U F B Q U F B Q m d Q R U l 3 V k Z s b U 5 1 T V F B U U F B Q U F B Q U F B Q k E z V U l J a G l y e k d J Z E l K e G d B Q U F B Q U F B Q U F B S 2 d E Q 0 1 G U V p a b V p w W j F n R W V H R V l B Q U F B Q U F B Q U F B Q X d I a U V Z S 2 l 5 c k J 5 M 1 R y Q l F R a k F B Q U F B Q U F B Q U F B R 0 E 4 U W p C V V d X W l d h U W d X d 1 p w Z 0 F B Q U F B Q U F B Q U F D Z 0 R p Q U V R N V Z s d T N X Q 2 h Z V U d H b G d K Q U F B Q U F B Q U F B Q U N B R X l F W X F z V G h j Q 2 c z N z R U c m R X U U V u V 0 F B Q U F B Q U F B Q U F B T U I 0 a E d D b 2 t 1 e n M w a T Z 3 b 0 N C L 2 1 V d 2 1 B N n N C Q U F B Q U F B Q U F B Q U J 3 S W d S R G x X U z V q M E l N W V J R a U F B Q U F B Q U F B Q U F D b 0 d 3 a k J V Q 1 U 1 d W F X a k V G a 1 B E Q U F B Q U F B Q U F B Q U E x Q l d F W U t n U 2 o w N H d R a k F B Q U l C e l N 1 c k N o V n J S c l l 0 M l B m d X M 4 d m Z z T n J v Y 0 F B Q U F B Q U E 4 R U l L a F N y S 3 o 4 M T N i W W F G Q k J s W U N B Q U N B M m h i Y 3 F a T W l C c H l 2 c E Z r e n R l S H l 5 N V V 5 Y j U 3 U k p R R U F B Q U F B N E V J S W h p c k p 5 W F V Q d 2 V n R U F 3 Q U F P S m Y 0 S n l T b y 9 i d n Z x Z m Y z U H l p d 1 Z X d n R l T 0 p 4 S m M r W l k z U l p B Q U F B Q U F C S U l n U k R G V E V P R V F B Q U F I N E 5 H N n J y N T U 4 c H N F M W I 3 W D d w U l J V Z U 9 X S j B T U U F B Q U F B Q U V J S 2 h h b k p 5 M 0 R y Q n d o a U h D Q U F B Y 0 s 3 e U N n b F Z 4 N G t U S l p O S j J 4 O S 9 U Q T Z I d y t p U 0 F B Q U F B Q U R u T 0 V J d 1 Z F b V c y N X B n N F h T Q 0 F R Q U F u T l A 4 R 2 p S U T Y y Z W Z V K z d H a l V w Z n V 0 V G 9 j d U x r Q 3 d v Q U F D Q U F T V V J C V k F B Q U F B Q U E 1 e m h D T U Z T S i s 1 c G d v U 0 d F W U F B Q U F P Z T Z 1 R k d q N U o r U W 9 D T 2 Z m b X A w S 1 F B Q U F B Q 0 F j e H d o R 0 t v a 3 k z M G N J c D F n Q U F B Q W t O V G 9 s b H V W c z J F O W E 0 T U J B Q U F B Q U F 4 R k N J W k t j e m d j e X M 4 d m N M M E 9 D M l Z O T U F C Q T l j c k t 6 d F A y S F l l M G Z j Y 2 h G U l p h e X o x b n k 3 W U Q y c j N u c U R J e T h r N T V y Z H p j R T B w T 3 l W S k t h b G F a W X p r N S t V c E 9 5 Z k s 0 a H Q z d V V I S k t s c E p U c 2 s 1 N m I 0 Z k R v W k l T d T B w S z d L e C 9 C T G l K d W Z 3 e V N W T G F r a V V H V n d J Q U F B Q U F P S m Q 1 R 1 Y w Q T Z x K 0 1 6 T k k v R k l h R U J N c G t N a G x Z R F F E Q U N I Y T d R e D k r W F B r L 2 N r Z E Z C d X Z x c S 9 w N z d E d H l O R j I v Y k 5 x c k t 5 L 3 J y W l d y d C t 1 Z E N m T W t T U l B l d W x l d F d q Y l V s T 2 4 v M C t Y R G V p a z J P a 3 c y V z d H Z W V I Y U t y R m F i b 3 F O Q 0 5 l T 1 R K M D k 2 c j A 4 K y s w N 3 p G c T J W d D d k R l M r Y S s 3 S E Z z N H N m Z m F P b X l Y O V d x W l F O T m Z P Y y t T Z E t K R T R X N j Z Z N D N K R W x Q U F h x T k J s L 1 V 0 Y 3 c x R n k 1 Z T c 2 c H Y z T 3 Q z c W t 2 S D V x N W p O b H V 4 a m g 4 d j B Q S D h R b V h u N U N z b k o x K 1 p X W G x L V G M 5 U l d s c X V q a W F s N j l D U k 5 M M z h 6 T T N x N 1 B Z K z R H e m d I U j Z o M E 8 0 O W x Q c n R F a l c r O D A 2 a n l 3 R U F B Q U F B b k t N S X d W Q n A y V z Z q R U 1 N W m h R Z 0 E 1 e V N I d z Z F d n Y x N V I 2 Z m M z Y n h i b k V Z T H Q y W G R N O X o v M k g 5 b H N K W W 9 N R H k 1 e i 9 s Z n p W d W 5 6 V 1 Q v c X E v b X J O W F h T S X p w N E 9 F V l d x M D J T M U t 0 S D Z 6 T z Y 5 O E Z E S 1 p v e F o 3 a 2 t h Y 3 U y Z z V L a 2 x O U n N q W G 4 3 U z B s U 3 N j M 3 V P b m Z S a 2 c z Y X V H b X Z K T 2 x 2 T n c 5 V 2 J I V F l T Y S t i b F o y b k c y N G J L N X V 0 c E V K M U x G K z F q U k F N W j Z X b 1 F R T z F i O H d Z R m F X b X l q Y 2 1 4 d W h 5 Q U F B Q U F B R G 5 J T V l o b 3 R K e W N v K z d 0 a 0 5 E Q 0 1 F Q T R G e G t N a 2 w r Z m o 0 V i t z Z m I y M U x t L 1 J h e j U 2 O G l M W n Z I c T F Q N 1 p w S 2 t D W k 1 Y c W J p N E 5 F a E t T O C 9 S U j l P K 2 x T U U 5 2 c W l M b 2 l K R H R H N 0 R i d G Z 4 b m w x Y n V V W V R W b V J F W V h w b X J w W X U r M V Z M b C 8 y c X B P U k 1 T Y z Z S a V g v d S s z N z V i N j V 6 d D J 3 N z R O c W Z s M X R 3 c 2 t 0 S 2 t o e D J W V G d B O C 9 Q e l V Y c E d U b 1 h P Q m V x Y n F D R k R K R W x a S 3 l v Z m x B T U F B Q U F B V U J W M G d x S F N z b k p L U T d C d z F n T U R n S E 9 T M l d 6 V 2 9 0 a 3 Z u U E l j c T l X b U J k K 3 M w e G V 6 b H l z c i s 3 a n J m W m N N N n F a Y m J 4 e m t j V z V x Z W 8 0 R 0 Q r e X E 1 T l F z M 1 h u T F V P M 2 V k O V I x c k t D d 1 N M Z V B I c X o 1 M z Z 6 W F p a Z j B r a V F 0 W D d Y V m R m e U Y x e j h 2 Y y s 4 W C 8 r O W 1 4 Y 2 F F e V Y 1 a W Q z V X d P e H p T c n Q x S E p J Z H p 6 S 0 h r N 1 B U Y X N 1 M k E 0 b U x E O W J l Y m 5 U V V Z G Z H I w O X Z p d k p V b k R M e j F Q N 2 R z b F N K S m l Z M E k x Z C 8 1 c V p X V W Y x N T U 5 e D F 6 M 1 d 2 e n R M O X I 0 N j E 2 M W F k W E l 0 U z g r T G t K d F d 6 V l N V T E M v U W 9 M O E Z S N F d w S W l J W U V W R m h T b 3 V P b H d S R V V H T U U 4 W l p 5 N z l S W S 9 u R X h p c D N 5 M m J G a l J w b G R E a 0 F B Q U F B Z 0 h N U U l S Z 3 F M U 2 U 3 Z E J 4 a V d C a W R Z Q U F B W n d m V W 5 4 M W Z C U V Z G b X Z m T k 9 z M m V 1 O U l W Z m t u U 0 J m M D c 2 d m J S Z z l T b 1 l Y U 1 o 5 O C t j d l Z 6 e k Z x M l Z K T D M 0 Y j g 5 U T Y 5 O X Z 6 W F p 0 a j N 2 L 0 s 5 M z c 5 O H V V b G 4 3 N k x x c U h u d n h R a F l W V z E r d m k 0 a E x k K z h n R X h V Y U h h Z H J r U j J X e k Z j d k x 5 N k p P N 1 p z c U l p S l k v W H N u L 3 Z F c 3 h V c E 5 5 N V l r O W V u V l R r M m J 4 T W p I e D F z V 2 k x a 0 x s b X p R d 1 V N c E h 2 Z j U 3 c 2 R m S l V r M 1 h Y d G g 2 Y l A y N j Z D L z M z Y k p h V 3 N F e m x i Q m l l M l V 1 M l d 6 M F d V Q U F B Q U F B T T V S a E d D b 3 R D e T N O Y 0 h D V 0 J N T U F N N D V 2 e D l J M X A z M 3 Z T Z E p 1 d k t 5 M 2 t w c z E x Z 2 Z U b G 1 p V j U r O V Z h M W F O d E N h R F R z M W V j b 1 M x L 2 t Y O U 9 1 b 1 c y N j h X T X R Y Y m R X a W I z O V d Z W k Z O O C 8 4 S X Z E N z Y 0 Q U U x Y X h x b j R D Q i 9 S V V d H U 0 p L T z V 4 Z D Z o R m R o W V V I e X N q a k h K N G F I Q l d u a D R n M n V Z M W R j M W x 1 U j R j R X F z d H I w K 2 F 3 Z k p V a z l 1 N 2 R T M D R T e V F a d T d y K 2 F 2 M H F T U G w z a n N l M y 9 p Z 2 p M b m Z m Y k h O W j k 0 N k d v T k h k U k 5 Q d D R X Z V h 0 Y l Z G T G l r T j N 1 W E R 2 T V l q S E x i R G J K W W l r Z D h i a H B 5 M z V O L 0 d q e E t X d T Q 2 U H l P Y X R P N j B T b l B B Z X F y b 0 h h S n l s e n h v Z X c y b T h 6 Z T N r Y V h B d 0 F B Q U F B N H h 4 Q 0 N v Z E p 5 Y 3 Q x Q 0 1 O W U V B N E J 6 M n F F a m F W c X d l S j N z Z G 9 j Z S 9 i K 1 A 5 U G 9 M d D N v Y 0 h 6 N n N s e D c 2 N X d o T m 5 y S k V N K 1 l z b C t S Y 0 Q r d X Z i a H M 5 V 0 x l T k h x d 0 Y z N n p U Z i 8 3 N 2 p j Z X g y M j h l c k p q b 0 1 Q W H M z a 3 J w R 2 J t N i t j N D N Y T W R H W G R G W G p S c E d h Z i 9 2 U 2 E 0 U W J O Q k Z Y Z F N v W W J U Z W Y v T n V X W X V L O W N q V E g 2 b W 9 5 Q 1 l 2 T D R 2 R 2 o 3 d F g z d D V t c m Z 0 N W w r c 2 F y V m 8 w a 0 1 X c j d M c G w x a U t i O W g 5 S T l 0 Z z M 4 Z D M 3 S k V u a j N w K 3 J i N z U x a G 5 G a l g 3 b G R Y V G 8 y V j J a b W 5 x W j k 4 Y j B r Y W V m d U k 5 c T U r O G d w Z j N i T m 1 z W V N n d U d z R m R 3 d V V Z N 2 l Z a F h z M z Z m Q U 5 t M k 5 M Z 2 N B Q U F B Q W N J N G h C R U 9 s Z V h h Q 3 N T W V l B S n p M R W h w R m E r Q U Z u Z l h t Z T E 4 c F A 3 O V F 6 N 3 c 4 W G J m Z l h M c m V s O W x z M W p z V D V t b k J O K 3 N r U 1 l s d E V 4 U V h F N j d 2 b C 8 v b W N a M T F H M 2 J w c z V r L 2 F O d k 9 R N U t j Y T J v b E p X Z E t r c 1 p Q W H F p a U l w d T Z k M j J w N E t B Q T J X d 2 x y d m N k U H B x d V J n M m p k T 1 J v a G 1 0 Z l h F e U V K S 2 w 1 M D N n d F g 3 b F Z S V V U y U 1 p M Z G J w Z V h s M W x O R W 1 J O V F y R G 4 v M 1 Z q d V o z T k J 3 K 2 4 2 W i t Q V E N p e n Y 2 V E V y a l h y Z H J o Z V c 2 M 0 Z G Z n h w Q W V l T 2 d C W X R K R W t G a H c 0 V G d n R U F B Q U F B Y W g w a E d D b 3 Q y M j E 5 R j l Z R U F 3 Q U 1 H O U p E T 1 h r b k 5 Q d n J s W H I 1 L z B Z c k t U W F Q 0 M 2 k z V G k y M G R O b E d k Z X Z j U X M 4 K 2 V Z T W 1 m Z X c 1 S n J D b 3 l L Y l g z L 3 B T Z V h r b k p F b T M z e k p F S V V I K 2 V t Z k N Q R W x T N X c 3 T n R H S G p I d j N 5 N j k 0 e T k 5 N j E 1 N G o 2 O U d x c k k 4 Z l N Y Z n N T R 3 B X T 1 F 2 e j I r N D J 1 Y m J 2 Z G 9 Z Z i 9 O V m x q W H J 6 T j R 4 b z M z L 2 5 t R 1 Q z d m 1 u V T d Q T l k 2 Z S 9 I M X o z W G R x U E 0 x K 0 t J d X J u M V h Y Z E Z Y b z Y r N 1 N K O T h 2 a 3 h Y W G 5 x Z X d z T 2 N Y e H I 1 O T F 0 Z m F 2 M H Z 1 e V Z K R F J 0 R W 5 0 R j l n Z n J F d D J G R F N W T E J v W U 1 H V n d J Q U F B Q U F P Q m N S Z 3 F I U 3 N u T l p F d 3 d B N E 9 u N l V l Z X J T N G R t b W o 3 e k I 1 W D h z V m F X S k d W b U g x Z H l X c G J H a i 9 1 S G 1 p V E V 5 R 3 c y b D N t d n I 2 K z N o b H p j V l N 0 V 2 I 5 V 2 o 5 N D l V Y W 5 x T 2 Z s e S s y W F h z O W x 1 R z Z O W W J C K 3 F 0 O F Y 4 c n N X M k N G a T V l T D E 5 Z m J 4 V V d X d l h i N X Q r b G 0 2 U U 5 2 K 3 l S N U 9 3 Z 0 N 3 a 0 p r Q 1 R 0 U D V D a 2 R S d D J l Z H d y T i 9 l R U h u d m 1 2 K 3 J S d F p W c j M w M 1 h Y a W g v Z j k 4 e W R X V m x I O W V j Z W F 2 S z d K O D F k N l h I N j h K Q 3 E 2 W i s 5 c D E r M 3 J p b j l K b T h 2 Z l R a c k o 4 M G Y 5 R m F O V 2 t j c l J H W D k 1 S F Z h d F B t Y l F j a 1 N a R 1 J 3 V 3 J m T H V I V V A x U 2 d I c l A 0 K 2 N r b k p s b 0 Z o d z R i W F F v Q U F B Q U E 0 Q n h F Q 0 l a S 3 k 4 N W h U V E F B c U s 4 e X M v T D A z U S t i Z E 9 o S W 1 q S X l j b l h M a l F Q V n J r M 2 p L b D B 6 U D c 5 Q T A 3 N z R R W E 1 Y c k Z a S m l k M 2 o y S X B W V z d W a T F W W X R p R i t 2 Z S 8 5 K 2 1 m c j B L b j h z M m d V R E 9 t c n d 4 V j N s N S t 1 d G w 4 Z k 8 w U E h q Q l l x S 0 R O R W J y O X d 1 a T h X N V h 0 Z X p U M X l 2 a V B B Z 3 R X c m V R S G F I U S s r T S 8 x c G J k e H p V M 2 4 x S j J y T G R H U z U x Y X Q v V W R j M l B w L z F Q R G 9 m R D l k c k x 5 N k p X T F J v b 0 9 T V k x G a 3 R w R 0 Z m N H g 3 a k V 2 e W 9 z c 3 B i W n Q z S F R Y b T N i N G R u W l l q Y W J a Y m Z i Z G V t U U h x N W p m b j Q r K 2 1 t W n N 3 d n Q y M l V i T m V M e V B s c T F i b 2 N L Q z U z W E h O Q z N n M H d t V T d u M 0 J j N F d m Z z B i M F F r R 0 F B Q U F B R E F F S V J n c X B i a T R S Q V V G U m E 3 W H d j R U J C b F l E Q U t p b 0 V 5 Z X N l d l B k M m Z w c D F W W k p V b V J F c 0 9 M a n d s W F Z I R 2 J M d G d P N i t l O X Z L Z m V Q T H V I Q V F E O T E 3 Z H h D S z F k d m s r U U 1 n d 2 9 M c l R x V 2 x L R m 5 Y c H F t Y m w x Y X l t d 3 V l O V A z S j g 3 W G 5 y M 0 h Q U G F s W i t U c X R u K z g 0 N 0 h 2 L 3 J 1 S G E 4 V H d Q a 3 J Q e U 5 V N z Q 1 M 3 J m T D A 4 O W d 0 W D J O V 3 Z k N k l r N S t q Z U 5 l d D N T c E t h T j Q z V C 9 n U E p N c G 1 r N T U 2 N l V T V W x K V n F 4 Z X F 1 K y 8 4 b T V M b G w 1 M 1 Y 0 b k 0 y b U t j N V N q e V d S e T N m U C 9 I c j l X M l R u N W l v c 0 x k N T B Y S E 9 T d m k 4 L 3 Z w T T l t L 2 F q Z G U 0 N X E 5 Z G 9 k b X Z i N T k 2 N 2 p G d z N v V k 9 G N 0 F 2 V 1 Z Y O E 5 H T 3 I 1 a n U 5 R m x B Q U F B Q U F E T 1 F Z U m d x S l J N d H p W U X d z T 0 Q r Q l k 3 Q U 5 R R F N j b V p l d X I 1 V D V T Z W t h U H J S N T J 2 N j Y 2 K 1 F D S E I v d F Z 5 N 1 l K Q 3 F 5 c 0 E 2 M 0 5 l T 3 o z M G p 5 d j E 2 N V o 5 c m h C c z Z N Q n V h d E 9 x a 2 N a U F h x a j g v R U p 0 M 0 x S W G Z u N C t a Y T d q N S t z a l g x O X Z G Z j N S b F d X e G 1 P W H Q 3 Z n g x c G J p N F J N W E Z K Y z c 5 W H M 2 d X N L a k l F S F Z x M z B 5 Y n Q v M n V J M G V k N j R F R k J m b X J a M 2 Z u b U 1 P d 3 N D Q U Z C d m 9 w U G k 1 Y z d k c z I w Z j R E e V p L a 2 1 P a F F T Z E x 3 W W V m c G 9 n R 2 R Y Z m Z Q e U 1 y V F B 4 K 1 p J R W 0 2 Z H V R Q W p S e m U x N k 8 r N E Q 5 K 1 h 0 b l p 6 b W Z 0 M j d 1 Z F Z x M 1 o 3 c n J Y a F F N N m F l N z g x U j d u Z C s v Y V V w L 0 4 r b E d T O V B w Y n M z V G l o U E 5 M S k Y w N k 5 s Z U h 4 Q 1 l W L 3 l F R D l a U n Z U T F N 5 V m 1 j W l h R W U F B Q U F B N E J 4 R U N J W k t 5 Y 2 w y S D R V W V p H Q W x B S U N L M k x u b m l K N T V j W n A 4 Z m I z M T h Y O G V W b X g w V 0 x W Z X Y x Z j M x a n F l W D Z n K z U 3 W F Z 6 b D F I T l B 2 c l Z k c n c 2 M j d Y Y 1 l 2 R n J L R 0 R 1 c W x y N X h i N j k x d G Z L a U R B V j F H U k l W c n d 6 V H F Q N j d 3 e j V p N T l N W H U 1 U H Z w a 2 l T V H B 2 V G Z 1 V W R 2 V 2 p X U z M y M 1 g v N D V P M G M 5 Z G h C U V g 1 N j R K K 0 h W e n Z H W D V a T D I z Z T l y d n I 5 U l d Y b m l j Z k g y L 1 g 2 e F p O N H p Y e W l q N z Z k Z k 4 r a j N 0 O U 9 H V 3 g 1 a T N 5 d k w v Z F h q b z I 4 Y X Y 1 c X p Y L 0 w v V k o w d F J K a j Z o d D Y w W T Z j a X h E U G J 1 M m N v V m d m O X E 5 N z Z o c n U y b E N y Q m 8 z a X R Z R i 9 U d n F w N V Z i W E F H W U p Q M z l i M F B M K 1 V r Q 1 p 4 K 3 Y w R k R a T W p Q b G N E a j Q 0 a F F B Q U F B Q W 9 G W V J n c U Z T c 2 5 K S 0 8 4 S E N R b G t Q R E F E c X N 2 V E 1 Y R D M x N 0 J T R m h R W H E 3 V E Y z S 1 R 5 M F p y N j g 4 U F J q M T B x U 1 p u K z l T a n Q z S G Z Z N D F y e H B u Q 1 J u Q j l h Y n I 5 N m g 0 d U p p V G Z 6 d j R q T F h T R W 5 O M H F k Z k x I T z k v c z l I a X p S M F V I Z j l 0 d m w z M X p Y L 2 N j Z W x D Z 2 t K Y 0 h 0 U G p z Y z F B Z 1 A 5 U E Y 1 Z k 5 x e U h C d l R y V U N Z R X M 5 b E t Y R 3 R 6 b G N l O T g 4 e W R 3 K z V R e S t Z T k 5 P V G l i c 3 J N e X Z N N F Z s S m k x N G F O Z X l S S n Z y N 2 V h d F k w V n B J M G F r U S 8 v Y l J 5 a S t 1 O F h 0 M W J x M j B W M T J B R D Z n d n Z V R 2 Z v W H B L V E k 2 K 3 c 2 Z z N n Q V F B Q U F B Q T R G V U l 3 V k V w T 2 5 u c 2 5 H Q 0 V Z Q U 5 S b H I 0 N m Q 0 Z n o z Y z M r c n N R R E 0 z U V g 5 M n N 2 U D E w Y 1 d p M G 4 r Z m o 3 c W 1 O a F V R d 2 Q x Y 3 g w M 2 0 w M G V u V n J 1 S W l O Q z l O a U R J L 1 g x L 0 R Y Y X R 2 T 1 F 0 b T Q v c U s z Y k Q 3 c U 9 k K y 9 h V X B j T T d 1 N T Z Q Z T N 6 W l p y N i t U S 1 B h M H l l c 2 t R b W 1 Y V G R x Q U d T c E V F W G R p M z N Y b m Z k T m t 5 M 2 p 4 N H N 5 U m w 0 d m Z u K 1 h O Z j R 4 a j l I T W t a R m h 1 a n h C M G V w Z m J z R T E v d j g v S H c w K 0 9 L d W l v c 0 5 M O V B K d G 1 i O V R t V m x P Y j h v M H I 1 Z E U 1 b k 5 a a V d u W k d u Y 2 U x O T V u U G Z 6 c j N 2 M X h l e m x 1 b j d V Q U R w a m N O Y n p D b k 9 P S D d W b F p S R 0 N B U U F B Q U F C c U Z T R V l L a V U z c H p R R W M v O D J Q Z 0 N n Y n B u M 3 p U c H Q z b n B B c n o 1 L 2 l 4 b z J p S 2 l 4 K y t 6 W W Z W Z 2 Z U M X Z x Z X Q y K 2 J X b V h V M j d l Q 1 g w e S 9 i d H k z L 0 5 Y S n B O S k x a d k Z h L 0 R G W F p X V m s 2 O W p T U m t l e D M v N W R h O X V 2 Z n N 0 M 1 R G N m l C W X N X Y S t O b S 9 h N m p v V 0 V C Q 2 c z O T R R a z U 2 a k Q z N 2 J 1 M X h N U G p s S l l X U G 5 C b j d l M 1 J S Y U x T V 3 Z Y N z l K L 1 A x M n F B d 2 R U S k V t S m J S T j A v O T N E O W N B V G s 1 U 2 V r Y X N u b j V 1 a T N y M 2 F h d G p n S H V y U n R h V k 1 K c F B p W X N Q T F h L K 2 t w R V R U M 0 x y W W h s e m N S Z i 8 3 Z n F N b W Z M V F l 0 V j d h b i t 4 M n V 6 N z Z a S W w r V 1 A 2 Y l J s e m V S N E 1 2 N n V K Y S t 3 d z Q y M 2 l I T 2 Y 5 d m p 5 M D d X O V d 6 Q 2 l F Q U F B Q U F B Q l h E W D F 0 U U t i b k h D M X p i b 1 l S Z 0 F G Q W 5 u V G h o M W V R c G k 5 V z F j M 1 A x N 3 R t M l J 1 K z F l O D l S N 2 Q 1 e j l Q U W 5 u a 0 p 4 Y 1 l s d X Z H T 3 N N a k k 4 U n d 4 R 1 J Z Y W 9 Z M k p U L 2 J S c X E r e D J 1 e k t 6 O H Z U e T J C b X k y K z J 1 Y y 9 y M V N k U 1 R E M T J 0 L z N 0 c G 1 y W n N P e U J K T 2 5 B Z 1 J k N 2 V s b k x 2 N V h B N D l O N 0 V C V n E 1 W n B z e U 0 w d n Y x e U E r V X M 4 O G V i M W l v O F A w M 0 p N M z Z L V X h Y O G h t S z l i Y T l U d T F k d j F P b W M x b V R m d n d F Y 1 h I b F E w V U Z 5 M z V X Z n Y y S j B t U 0 F n U D k 5 Z n Z C R k 0 y Y 3 M 4 S j E z T m Z Y V 3 c v Z E 8 w S m Z 6 b D J o L 1 F l U 0 p V b j c 5 a W R w N X B 6 b E d u e F J s M H I r M U l D N n p 5 d k F H W D B W N S t X Z D V r d 0 F B Q U F B Q U t x W D J l Z 0 N V R C 9 s d U g y a l B T U 1 l F Q X d B N n F L R j M 2 N l Q x V n F z U i s 4 Z m F Y U X B G Z U x s W m R G b F E z c T Z Y c 2 R H a C t r Z m Q x e X F U e W M v c W 1 l Z X Z G N G Z U M 2 h R Q S 9 w M T B J d F A z N l F o Q T B 0 S E h B N G Q x R T N Q U F h t R E F n U D k 5 T X F 6 b z l X b F V 3 d E o w a V A z W D Z Y Q X d Q T D d U a 3 d t a y t K a X d q M E N z R j d k V y t 2 Z E 1 Y Y 3 B O d G 8 1 c n E x d j c z W j Y 2 N 1 U 3 M W F o a G R P a z V Q V n F Y R z R C S j B v W D l P N n B C Z k t R a z Z h W n J M O V N J e S 9 2 S z E 5 Y z U 5 a k V z T E V q a l h y M V R R d 1 o y M W J q W D d 2 U l l E K 3 k r d T R i V E J Z Y X p t d G 5 Q V j V K a 0 x 5 d z B 1 Q k l B Q U F B Q X d M b U d 2 N 2 l n V W 5 K e j N U d k J X Q k 1 N Q U 9 x Y W t o S z d a c z l k c V F z S G R E c H B h R k 5 W V F p 2 R W F 2 R l h M M W I 2 L 1 J N b U w 5 S 0 N 4 Z X M 5 O W c w Y j B s T S t 2 a j d x M 2 F P M W 1 q V 0 4 4 e m p X d U Z H M F h 2 a l h q W k t r a n U y Y j Z Y a C t v U V p m M U Z Y O S t 5 U z Z 6 Z 2 t L O H R j Y n I 5 e W 1 I M W R z V V k 5 d X J V N T U v M U Z Y O X R Y Q 0 p l c 1 Z G U k d p V V N Q N m V W e m 5 U N G 5 0 R X Z U U k J 3 O W 9 3 Z U o x b X Y v T k 9 s M T d W Z i t U W G k 4 a 0 5 F Q 3 Z 2 M 0 N M M 2 5 q M 0 s 0 M j Z z c S s 4 d k N 3 Y W V V V m Z I V H V X c V F m d n Z V S 2 h v Y z c v Z n h r U 0 V x Q j N 4 O X l s Y V o 4 d j A 4 N 2 R S O V N 6 K z Z u c k J P b z d z N S t m S k t t a 2 l C Q U 1 B Q U F B Q U Z D N 1 R J N k N m S W Z S U m F E K 2 V m U 1 p q N 1 J w e T M 1 S j B w Z 1 h i b E 9 Q c n Z 3 Q k R 3 R H F r c F Z y d H V 2 N V Y 2 Z n J y Z G Z 2 V k 9 l T 3 p Z M H V w O D R x T E x U S 3 o 4 K 2 5 X c T l w d D l 0 b E 5 q d W I 3 V X R L N 0 x K W V R 0 N T R m N 3 J q d 0 5 t Z 0 t E b F p h e T Q 0 W D I x Z W V W W H g x M X h q Z E R u Q S 8 3 T j M z L 0 Z O M W Z z Z n g x O U p t Z z Y 2 Q z N T d 0 t Y d F A y U 0 F n c U l B Z 1 E z R 2 d L S W 9 E N T F X d l h y M X l y M 3 J k W H R m V m 4 r S W V L S 2 d v V z h B Q n l K N k M 3 R l V v d T R N Q 0 x X M 1 N s U 2 I 1 L 1 p H U 0 5 y Y l F G b G 9 T N G Y x O F B I N l B Y M 0 p 5 e n N r b n Z k a W V u T S 8 z O C 9 t S W l J a U l p T W d s U k h k Z D V K e G t a b V c 3 S D R l S H F o S k 1 S T V R Y T E Y 2 N m 1 W c H h V V X F B b G F H e U U y Q 0 F P d 0 V H b E p u Z 1 V n S k 1 M Z 1 Z H c z Z z d H F M T 2 d 3 T X V S a U l p S W l J a U l 5 S 1 Z H Z D E 3 a 2 5 I a k 1 C Q X N y Z m Q 2 S 2 l J a D R S M z Y r a l Z W c m R 6 S 3 d Y N G V 5 Z H h Z U n F X c U Z p V 0 d u M 2 U 3 b F F F U k V M a j B K e i 8 r S D F Y M H Z a L y 8 v M 2 l Z L 0 x j M 2 I 0 W W l J a U l o Y 2 N F c U N 5 V G s 1 b F Z t c 0 V r d 3 p 3 V V J F Z k 1 y U 2 x k d X c y U X J v M m E z a 2 p D c 1 J r U X Z O Y 0 R v S j V s Q V N U R V R r U X F 0 N T V W W D Q x N H p t N F B 2 d n M y N 3 d J T k o r K 3 N u Y k l Z b U l p S W h j V U V x Q 1 N Z W G w 1 T 1 J S V U 9 D N m l l S G 5 a N n F T V m x J a U l u T H V W c S 9 a U l V 4 M E p J M 2 k 0 N 3 d k a W 9 n S U J w U E o 5 Y 0 R 1 O E c 0 Z 0 l t W F l 2 R F d S e k d L T C 9 V U X V C a E Z k d T l M c C s r L 3 A 4 T T I z R 0 F P R D J Q N 3 d R N l R P b n V Y d H N F U k V S R V F 1 R 0 Q 5 d k J 5 Q i 9 Q Y 1 h u Z 1 V X R X F 3 c E 1 S T V R Y L 1 A 1 S E F 2 M H V i K 3 Z 0 T U V S R W d L S W t t Q 3 J C e E p l d F d M V 2 R a M T Z h d 3 Z C c n V 2 U G d 2 V V B M Z l Z 4 c V d n Y U o r M U 5 L Z l M w a 0 9 K Q T J y U m 9 B c 0 h y Z H J q T 2 V v M F h U T 2 t S R W h G U X N Z S k V L Q 3 U v W W t j d m 1 6 b V h 6 N 2 J l e D g 0 a 2 5 D R z d h a k p B V 0 x i d 2 R s b 2 l J a U V p V l V 4 S k 1 L c X g 0 S z h T d z B H c G V q R V J F U l A 0 c 2 N Y O H k x d X h j M n J W d T Z P M V F S R V F B T U F h N T V z Y z Z I V T R 2 U n l K e V p q M j Z 0 Y V J S Z k J 4 e j V x O W w y T 0 F 1 M U s 4 W F U 2 N 2 o x c T N m e m R 2 d n o 4 W m 9 O S G h z Z H p p Y 0 5 H b G N p d y 9 l Z m d D Q W l m K 1 p q T U Z n d 0 9 D N U d 3 N k h r N W V m d T U w d W 5 a c F d 5 d W N R T 1 J 0 e l J B U n R Q d n l J O V V P d l l j Z G p q M 0 x a d l B r W S 9 2 e V B V a 1 J F U k 9 R a W 9 5 U 1 l W R m p 4 U 3 J D d 1 V G V 0 N p W W o 0 a 2 o 4 M j d 3 T 2 d m Z H Q 0 T D B j a U l 1 T G l 5 T X N y Z k t R a 2 1 I a l B q c D J I Z V B E e E Q 4 c T E 3 e D M z L 2 U r c 3 J 6 O T R 6 M U N H R C s z d X N X M 2 V E O C 9 p N z I 5 M l A z L 3 A 5 V 2 t j T 2 5 M T V k 1 O E p k d z V p M V B C Z T d 1 Z U h E a D l q M 0 l T M 3 l 4 V 1 R T R 1 V K a U l t a C t Z c 3 Z z d T J C Q j B q N W Z o c H h v M i 9 3 Z G t n a U l p S W l W V X B K T U t t d z R r b X d j R l d D a V l q N G x P M D d E M U 1 y c m p w U m t h S G V E a 1 Z F e E 1 Y a G 1 n V m 1 N R 2 9 j c 1 h o Z j k 2 N H R h T l c 4 M 2 p r Z G 0 1 U n l r d m s v c j Y v a 2 l F U X V 2 Q m 9 E c n l T O F l 5 Y 0 9 U S n B F N 1 B X a l Z R M G 1 J a U l p R n p V b H d h V E N U b V Z h M 1 k v R H d w V U V F e E h 4 S l h 2 M k h h W G x P Z D d j R X h H c E N r N j d h e G F Z d 1 d q e W N p U W k w T G w 5 W T Q 4 c X J v U z l T V m l 6 Y z J q Z n R w S E h m a 3 V Y Y n l V b U p w T G 1 U Z X U 0 d D I z Y W 1 u a k d K T m o y b l l m d z h 5 d j Z O N T V 4 e W x K a W 4 r U m p H V 3 p k Z n N E O S 9 G a G F 4 a m w v R H B I e l Z Y Z j h l T G J k T j R I M E Z T d U k 2 d D N i M i t H S W l J a U l W Q m t s d 2 F U Q 1 Z B a 2 1 J d U t i O H Z K c 0 p L Z W N a T m p n T H Q 0 T 1 J V V E U 3 W F F T R E p N c X d j U j d h d F F J N T h a U m Z X a l N w R F l B d W J u N W Z Q Y l Z R b W J P W F V s V V p D a G Z m L 0 o z e k d i W D E y T 3 J O W W U z S j g w b U 1 6 T 2 J q d T B i T T J i M D V i U n Y y N G p h c 2 R X N W I v e G c y c l J x V U 9 M O G Y z L z Y w e E x i b W p T d T V m R j g 1 c H h W e k p 5 e n F n b y t u V W p G V m U v W E Q z T m t K R W 5 m Z m F z a 2 1 J a U l p R n p V b E F T V E N q d V Z X W H d t b U p K Z 0 l p S y t Z d G V l d 3 d B M G F o a m 4 1 V W h F U k l v N F Q 3 Z E R O Q 2 d K S n Q 0 V F h U T 2 N 1 O F p k a m M x b V o r N k N k V X o 1 N 2 p m U 2 p w K 2 l V N G Z H U E R 6 a F d r d 2 1 J M U 9 t T F N F M E 9 K Q n J C b l h o a T B t U D h O M k 1 a Y 3 o 2 Y 1 E y U C 9 m T l Q y c l d K N T g 2 e E F 6 M W 1 l Z 0 V F V m Z N b n B t W U V I L y 9 m U T V q T l J a V m d j K 2 F 0 N V d S R 0 Z w O S 8 5 U 3 V 0 V 3 R h b m Q 4 L 1 d E T 3 p i b n A y N 0 Q y R 3 g 1 b k x i b U N 2 S X p z N 2 4 5 W G R t R U J Z U 2 R L R i 9 I Q 0 l Z a k V a a V I 0 N 2 t 5 Q m R m N E 1 q U H g r a n Y 3 K z J R U k V S R V J L c U V r b U J T W V p u R m s y Q m h T b 0 t K a V B p S 2 h M M U p B R F J y V 3 R m T G t Z a U l G S E 0 2 Q 1 d a U 0 8 w V H h y a m 5 6 M W p E M S s 2 V 2 t I V D l G W E d 3 V X p 6 M T l D N z I 2 d D h U a G N Q R F N m N m Z 4 M i 9 J d G 1 N M S t S S V N I M E t k W G E r N G V O N G p y c n U z R j E 5 L z l 4 d H d G N j N q b z h R L 3 A w Y T B G e i 8 x e k R N Y k N H W G N E K 2 5 a Z 1 F O O E 9 K Z D d y d W h H O U 9 I R W l p O U c z d m N 3 R G Q x L 0 R z M C 9 k R E V C d 2 N B Q n Z 2 V G V I T m V 2 Z l o 5 T G I 5 L 0 h X S z N k Z D B K K 0 J T S E U x Q n d 6 a z h L Z W Z r c k Z t R F Z G O S t u Z z d I Q k V S R V p F c W 9 T U 1 l W T m d w a j N h S X d W N k 1 S R V J F a W p 0 d y t C a l Z x N G N T R W h 6 b z d W Q k V S T n l j Z G x j U 1 R P M F F 4 Z H Y y N 2 s 4 b T M x Y k F o R H N I Y y s w M T N U R 2 J U V m l 0 d W J 6 e T F 2 Z X N X c k 9 U N j R i M 1 l 0 Z W V 3 e n o z e W x U R z N U S 1 F N V G Y w S l N v c W x J Y 2 1 E R 1 B r c 0 8 1 T S t u U U I 5 Z X Z V Z E N m Q X Z 2 c G 1 N Z D l P W D N i R z k z T T R u Q U I 4 K 1 B s U G Z E T D V G L 2 Q y d T k y Q n p W Y k F M Z V B m Y 0 c v c m Z s b H p K d j d q e G l y N j V D S 2 x D M j N i R n F P L 1 A r b X J W a W t K S m l J a U l o Y 3 R K Y 0 d r d 2 p L e n J P N 0 h h b 2 N v S X V J N 2 p o N D l R Y j A 2 M G Q 0 T 1 E w V E V n O V B o b W d s b U 1 L b 1 N U T H p y d n Z G R H V H L z h F Q U l E W F c z Z k V 2 Y 2 4 4 O H h M V T B s T 0 9 j a 0 R k M S 9 E a U d F O X l N M 0 4 1 N F h Y d n V Y e n I z O W w z Z S s 3 Z W Z U Q k V U U 2 9 I M E 9 k M m p W N T h k O W p j V H F k N 3 Z O Z D F x a 3 B F Z U d s T H d y O F k w c 2 l T M W R z N W J K T 1 R V a E p 6 U 0 F w K 1 F T a l I v U W l K a n F 5 M V A x a l k 2 S X E v d 0 9 M b E 1 I Z z U w Z D R w M D Z j W E x X U 1 J 0 N E 9 S a 1 J F U k t T S 0 t B a 2 1 G V l o 4 S m x o N H V K S m d J a U s r N G t q e W N i c D N h Z T d 0 T U V S R V B E Z 0 x D Z 0 F 3 b U 0 x Z W p r V C t x d k x 5 Y l B 6 K 1 J 3 T D d E N l p 5 O E Z B c X N U R l I z R G 4 y e W d x Z j U z V H l L e m M z b j Z u V G x 2 R G R q T 1 V F Q k p o N T l x b W I 2 Z F d q b F h 1 Z j U v O T F L M U 8 r V z h L W F V 4 Z H g 5 M F B 2 T W 5 S U V Y 2 N G Y w W X Z Z b U V n T U J v U D d m T T J i M X F G N T B 6 c n U 1 d 1 V G Z G p a d l M y V C t 6 e H R Z d G 5 J Y n J a c l h Z K 0 x q T j V L Z V l l S H Z U M y 9 L M 0 o v V 2 M r c 0 4 v Y m p 5 a W c 2 R W h h b W p o d m l H M E 5 a d E 9 Q V H h S N W 9 M S m l J a U l o Y 3 R K Y 0 d r d 2 p M V k R s R k V 4 T 2 Z Z Y k F X Y 1 B K b E Y 3 Y m d h M 2 c 1 R l J N U 0 R J e T h Q Q U t P L 2 t t Q l N N Z W 1 u T E 1 5 Y X U 1 c V p j M V p q e m M 0 R k l D W T Z r c m h 6 c k p w e U 9 C e j h 0 b X d M b j M 3 N U M 2 b H B H Y l J 2 R T g 4 V G o x N U h U T T B J a i 8 w T U J n T z M z T m l Q c n A y Y j h l W j d N N W 4 x N D J y b X p G O U R u N T V 0 N k 5 l b k x a Z D F i S U x S Y U 9 E Q W 9 X T W N T V H B P N H Y 0 V W R 1 O D V 3 d l p k a D h q T n p T Z W 1 a Z 1 Q z M 3 p X R V l V T z Z Z V E l a Q 1 F r S j R x T j N I d V N 6 c j M v b G s 4 a y 8 4 L 0 d Y U D l P O G F S M G F O b 2 l s V G x 4 M U F n U D l D U W p 3 b z I v d n R w a k 4 r b 2 9 1 R j F a d 2 s 4 W U F a Q 2 Z z S m F S V l N 5 O U h J e U l p S W x M N W R J V X R G V 0 t 6 M m N u T H M 3 b W Z W N n N X N E 1 W b 1 J F V G t 0 S U 9 I M G d D b 0 Z W d D Z t e V V S R V c 5 e D V M d X V I W T M r d W 0 2 V T h 0 d T E 1 e k J Q V F B 3 Y 2 E z W X V Y V H M z W T l U d 2 5 y U n N W b y t n b 0 l w W H F o U V U y U G w 1 N F V h K y t X R X B 5 U 2 t u Q V l p T U R L R l o w O X J N K 1 h I T l d Z L 3 Q w R G F l V T Z l e V N U M l d 6 c E x s V z F p e W Z B d U J n Z j Y 4 K z k 5 N 2 V Y e m l a M l J s W l d N M m 0 y a l V N S T V o Z z d 2 U z d i S m 1 0 R 2 5 W R U t Q U j R I R 2 U 4 U E J n S H J s L 0 9 P U E d E R 0 R G N m g x c z N M U 1 B k Y i 9 2 W W U 2 e G R B Q T Z 0 V y 9 N d 1 A 0 Z E s v e l p S T T V Y Y 0 9 P b U F G Z 1 R s U V F U R V J H U m k 1 T 1 N Z R k l o R 1 J r V z k r T 2 9 x R k F 2 U m l J a U l z V W R T U 3 B N Z 3 N W V j k z S W t J a U t l b l B t b k s 4 S F V a a 3 Z L W j l P V 1 J Q N z U z S m R V a n d y b G x m L 2 N U c 3 Z t O W M 3 N 2 5 O U G 5 y Q 1 E 5 d z h K M X c z d V J s b m F L c F N 1 M 0 1 u d m U y b k l k b T V 1 Y n o 5 R E J Y Z W 5 S c F F V L y 9 y e U 9 5 S W d R N G h 2 R z h z c H p 0 N 0 5 p M V R a K 2 1 M M l N B N G V P Y 2 V E U U 1 l Y k 1 M e n B u Z k l O W T N u M z l Y Z 0 J H M 1 B 3 Q y t m a 0 Z K Y z V 0 T W h t N T c 2 N G h Y T j Z 6 O V h s L 1 J w R n p V Z T E w S m R p K 2 Z W N k 9 S R V J F U k t S c U t B a 2 1 G W E t x V 0 N 2 R X N C R E 5 B e E 1 S O F J Y S D B q S U F p S z R a N 3 V W S V J F U T h P V 3 o 1 Z 0 5 v a F N 2 a 2 t w W n p r N m V l K 3 B F Y j F N U D c z M m o x R V J v U 2 M 5 e m 4 5 L 0 V 6 O D U r a 3 h o S V V H R X h a V 2 p Y Y 2 1 6 U U Z n N X R T b j h T L 2 o z N l h G a 3 N P M U 5 6 N l A w V 0 N n U y t l b W R P b m M x U D F h O D Z a M V N O e W Z q T T F t N T d H S F J 1 S m Z y S l h o N 0 h s c n l i S V V m W G Z L e W N t a l Q 4 O D I 5 T 3 p X d 3 I w d F B k M 0 N 1 e C 9 P S l N Z N m t z a E l M V E F V N 3 p E N i s r T W Z I V T N 1 M F N S d m h 5 S W l J a U p T S l p R R W t 3 c k p 6 T E s 2 S D R k c m 1 M T 0 l p T T g 0 Y 2 R L Q z B X Z 2 t O R l F M R k V U R X R 6 a n l U e W Z C M U E 1 U n p z N 2 h j U E R j e T F P S m l Z N 2 d y V m Z 2 S V R 5 c z h 2 N m 0 x Y W x k c z l M T 1 Z a c G U z V m 9 T R k Z U M G I z e k 4 r b D B l U 1 R D Q W h 2 V m p 1 T H h Y R y 9 m e m 8 w a 2 5 x a l F t a 2 Z J S 2 l J N G 0 v M 2 l h d D h N U U V S R V J x U k p L Z 2 t t R m V G U 0 N W Z U t Y V W h F U k 9 U O G 4 w N 0 9 v V 1 Q z T T I y R 0 l p S l R n S 0 p 3 b m E x Q T d S Q 2 5 E M T k v K 3 h z R 0 R x W H o 1 M F d P V m 1 n Q V R r Y l B 6 c j F t V D N D T k h 2 U j J H a U l p S V N K V l F F a 3 d x S k R P e k t B a 1 d y b W 9 E R V J H Z m N U T G R v b G 1 O S X V L V E h I b T V n T m 9 o e X R t Z E 9 K b k p W O S 8 r e G 8 z W D l T R W 1 P d U t D d k 9 m a 3 F Z c 3 d H b z F u M 2 N k b U t 6 b k h x e l R Y M 2 Z x e X g v U D g v Q U l h M U k v M j J Q Y k Z s S V Y 4 L 2 Q x d j d 1 Z E 9 w N 0 9 j a 1 l w V U x m L 2 9 h R E k z Y m Z K M k d D S W l J a U p W U W t r d 3 F a R E 0 0 c F Z n U 2 9 L S m l Q a U 1 r K 2 x a M U t 0 V H c 5 d G h p S W l V V U R R V F R P M F E 1 Y 3 l t e l Z o Q m F F Z 2 d Z M G I z d l d E d k 9 m U E h O W l Y y c n N j Z U d v R y 9 1 U 2 p S T z N 2 Z U d v O T J p Q 2 F U a V Q 0 O V c 5 R 3 p X e X Y z d H Z U M E x O N S t m M 2 F s e F N C e X J n S 2 l v N 0 d s c D N z N 0 R C R V J F W k V x b 1 N T W V Z J a E h F a X d z e U l 1 U m l J a E l j Z W 5 w V 2 J S d j A 5 R G J Z W W l J b E 9 E T W Q 3 V k R O S 2 9 k b 3 B 5 Q n h a T E R u U G x y d U c z T U F B S U R M O X k v a z V s V G 4 4 Y S 9 q Q X B G a X l X S G E y O T g v b 3 l 2 R D c 3 c U 1 n W m Z k V m 1 K N 2 I y N n Q v U j R Q d S t I W j B z O W Z 1 a m d y d V d J V k t S c S t Z V 0 V B R k J 3 N m h S K z R l R m V q a 1 p F U k V T a 2 N p a 0 p K a F d T V l N 3 S k Z o c X N T a k F S R V Y v Z 2 R E c k p z d V J v V n F P S S t D U k h Y a D R B e G d C V m d r b n B a c 3 h k V F V H Q m c 4 R l h k c j R n N y 9 m U V R n U W V 3 Z 0 F B S U F C S l J F R l V o R 0 U 4 T k d G W X V m W U 5 D U W x p M F k 4 d l Z Y R k V J d D V s Q 2 5 K Z F E 5 c H p j c F F F R X h F U m t Z d k 8 y U n V n a S 9 4 S m x q W F g v V G c w U k p W Z 0 l p S y t J Q 3 N y Q j R B d y 9 W N F d F U j l r e j N Y O W p q S U c 2 W G V V b E p T W F o r T 0 h X U 3 Z v M j d 1 T j J x M k x l S W 1 4 b X V 2 M 3 N 5 T W 5 4 O H V S a U l p S W l G U S t K Y 0 d r U W p 3 c X d V S j F J M E 5 F e E J k a 1 d W d z N M R U o w O D F C R W Z K Q W p 4 N 1 d J e W x S T n Y 2 T 2 t w R l h y Z G 1 L M T V q S 2 d i M 3 R 2 a H l K e X l U S 2 F Y V z F J S G Z s N V h v N U V S R V J F c F B J c E N T W V Z r b V Z S S l p p S W l L O D V u U V J U S l p p S S t D S j d U Z z d H Z 0 V C d m h 5 R S t h d D N 2 d S 9 I M z k 2 T m o r M G J l R G t Y a 2 t t V X d 1 M m J q T 1 F z Y 1 h v N U V S R V J F c F B J c E N T W V Z r b V V w V m d r V 2 9 0 V z h J a U s r d 0 h L N k V r e E p N U E V S a H c 0 Z k s 5 Z C t x V 2 t a c k 5 1 d 0 I 0 Z E R O O T B 1 W n Z h O F h J e E J T b 0 p K N m R h c z M w M m 5 E a z B 3 b X p X d V d z U m J E Q 1 l U Q U U 2 S D N j d V J p S W l J a U Z R K 2 Z k T 1 F D a 2 5 Q c 0 x n Z m g 0 Y 0 Z l e k V T R V J F N X p W b z R y e k U 0 T 0 1 E T G t Z a k F r Y V B I R 1 R m a G J h N F o x S V Z I N 2 g 4 T 3 d J c l Z P O W l k Y 0 l R N 3 g x N 3 B z Z S 9 x T l R 0 N T k 4 T z U v U G o 5 T X d R R m 5 m b m Y 3 L 0 h q b V d T Y 3 N s W T R G c F B K U U 1 N R 3 N S V S t U a X F Y S X l j S F U 2 Q 1 N Z R k p T d 3 I 0 a 0 1 q T 3 o 2 Z E d s d W J k R E V i b W t H Z n h j d D R h Y 2 R p W E J S R V J F N U 9 L a k p K a V V X M j V 1 d n Z 1 e D J l e U g y V 3 p 5 W W p R a U l u S m F i c j R O Z 0 t C Q U p j S E U r N m J Q V 1 F Y Q W t D c 3 Z j M i 9 i d U d r d l B 5 L 2 F 5 S j F q c j J S Z l l q S X g w U k d s V m k 0 b T d F M G l Q R H l Z N k p y a E h 0 d W 5 m c i t F M m Z Q V 1 Z E a V d z T E J x e k p 3 N n N j T E h T Z V d 5 N S t S a U R G S 2 x x c F M w W l d z a U F E M j d 0 L 0 p 5 S k N L W E 5 t T m h F Z 3 h W W m 9 1 S W l N a E Z T R W t 3 S 2 J m T X d u W m J B R 0 d o d X B F a E l 1 S X J U a T l T Q 0 F 3 d 2 V 6 a 1 N 1 Z F J s W l d Y e n k 2 S 0 4 5 T 2 p X Z 3 F a T m F w Z D R Q V G M z b j R m L z h S R 2 p S L 1 p t N 0 U z O V M 3 e i t 4 c n N 6 T 0 p H Z X h U Z W Z Q W U d m W D l G a W 0 1 S E R l d E N u V i t z e T N 6 O X h m d 3 B U c G k w a E k 4 T k N j S E F R T j R 6 c W M z N G Z T Q 3 F G S X k 4 W G s 5 b 2 h T a W w y S l J 5 b G J w M m F o S W V w e m J x S U 5 6 b W R 6 c 0 w v c n l T W W l J a U l Y S H l V Q k p O e X k 4 c l N Q R E F S R V Y r V W 0 r d X F C Q X N N O V B k e U p I S 3 A r M k h X U 3 Z M e W J J d 2 J N d 0 N B b E 5 S M F l t T W k z Y T h I Q n Z v e m 9 G O T d a c 3 h a e G V n U n Z U e U 8 v V 1 B 6 U G h M M k p m S E E z Z G Q 0 S k 1 B Q T Z 0 U 3 V R W j N h T m M 3 N H Z z a 3 B K L 2 5 p N j B V c 1 d y c U p n Q U F 6 T j Q v d X l 3 M G p l M n R P b m 8 5 d z V P U m d E T l Q v R m x M U 3 J q M U h h T k d z c n J m R E V M b m t u V z Z E Y U R E c U Z w R 0 l p S W h j Z k h T R k k r V 1 d W Y X d T T E Z R M 2 x V U k V m R V p 1 Y m g 3 Q V d X Y 3 F p V l M x M U x R T X B z M W N 3 Z U N y T 2 h Q Z k 1 J N m p T U 2 U 0 L 2 Q 2 M 3 V H d m N W U j c 3 R G I y N k M z U G 5 y K 1 d Y U l J z O X R u L z I x Y S 9 F e F V Z e G R I R F h D c j N 2 b k h s c m V P L 2 p l U m d N Q m t a Z D I 1 T 2 J y d X R E U k V U S W V Y O G V x V H o y b k Z 4 T W F v Y 2 9 m M k x O e m l V c C t R V E R o M V R z d j N r U n F R S 2 5 r M k F t b z V j R E V S R V J F Y W w 4 U 2 9 K S n V Y b F V n c W t k b 2 9 p S X o 4 a k 5 6 Y 2 Z m W D Y w U X h i c y s v S F F C W n J P S m N i Z T R x c 0 M r K 2 1 Z U i 9 2 N S s 5 T y 9 U a n F u V G x y a j N h e F F m U j d P b W R k a T U 1 e k R O R 3 R j Q k l Q R k F D c n Y y S E 9 H c H Y x L 3 Z V U V c y Z E 1 W V 1 Z x N 1 o 2 Z k U r R G V 2 S G N O U D F s N 3 V m N z l t W F J F Q 0 F t Y y 9 l L 3 h z M X F v Z T V Z d m x z Q V l F Q l p t N G J j e n F X e G R T c 0 V j N 1 Z B e n R W e l l l W H M 3 T G 4 1 V 0 N P a l B C M k d P S m p k d X c 4 R E V E V E p u V z h I S W 1 J d U N 2 Q l R M c E Z K Q 0 l p S W h j Z l h l R k l 1 V 1 Z a Y z k y U F Z R a 2 1 J d U k 3 Y 3 Z N T D F B c F J 2 Q 2 9 2 e j h i e V Z k c 0 l D Z 3 J r c V d l K 3 h H N T N j T 0 J R S 3 J m Z W R J V T d N V l h j U y 8 4 Z V M w U k V D T F B t c m d Z Z 3 Z r R X N r e j k 2 M U t O M U l z Q 3 B V M V l P S F R u b W Z u N 3 d V Q n J w R 1 J Z R z l 1 d k E 2 b l d 1 N U 5 p a H c y a z R u V T V X c j N V O W I x Q S 9 o b 3 h U R n Z M e U N z a l B 0 L 0 h h V z l Q N W J m a 1 c y c l p x e U p W W G R N U m 9 O R l R W a j B I T 3 d K R 2 R n e W x J c m J U R j A r N k V J e G d N Q n B v M k x q a y 9 V R V F 1 T E d k Q k F R Q U d Q M V d D a V l p S X l N V k h T V E F w T j Q 5 M m l N R z Z r U 0 V p N G l 2 e T g y M E U r T 3 R Q d W 5 o U F F J Q 1 p H M G I x d 1 p x Z F I x a E l F R C 8 r d k o 2 b 3 l O Q V N j N y s r b j d X Y 0 w 3 N W U 1 S D V l V U 9 C Y W V Y N 2 R y U z k 3 N 0 5 l b G M x T 2 V l Z k p t a G c z c H h y Q W g z Z H p i c j d 2 M U p V S k R n a m g 0 S k p X M z M 1 L 3 R j Y 3 p w N T l j T z Z V W j R h Q W p y R X Z i d 3 l K T W Z z M n Z Q R W E 0 W j F J V U g 3 a D Z x Q k p p W E Z G a X R t S 3 J w M m x F O E p S N U l v V j d k b W d R R X F K S l p 4 T n V L S 3 N G T V p l d 3 B J a U l p O H R l a k 8 y W l N i b G x a V n Z k a n R V T V V F Z k V k Q l R h S F J 3 c z V F V z h Z Z j V 0 c j l 0 Z T Z E W H Y 0 K 3 J 2 Z m V I N 2 l y U 1 V x R k 5 1 M m J N Z 2 R o Z T B T S F R q N S 9 L d U Z G Q l R Z d W Z X b S 9 w a U x 6 U 0 d K a T Y x Z T R 2 e F d h e T d w N l J a a V l 5 T G 8 w T F l 4 Q z J Z O E I 4 R G I 3 O D F t M 1 l Z O V R Q M 3 N j U U J N S m h O e j U 2 L 2 w 0 S 0 Z V e k d Z V G p 6 M D B r c 0 Z Y Z H E 2 U 3 p 5 e m x Z M W N T V E V x U m x I S 0 M r d l d p d l I y R 2 l B Q 0 9 B a H N B Q n J P U z B p S W l J b k x 4 V V J K T X l p M 0 x V d F F P T V V 6 d E V F V k V m R W F C M 2 E 0 a 2 1 Q a U U z T n g 4 M 3 B r M G g 3 N j k y O U t q V z R z U 3 J 6 Z H J X b 2 R t V F Y z e m Y r Y i 8 4 a n Q 1 Z W E 2 Y m J n U D d k c U I 2 O W R D e m 5 u d H Z Z a E l B a l J 2 V n d t W X J J R G M z S H d D N z N Z a 1 R 5 T W x 4 U G Z m e k 0 5 R z R V U z B B L 3 Z u W U R m V H A x Y n B T U H B 1 Y 0 8 3 d l Z p a 2 x k Q k 9 S U G p o N D l R W W M y O G Q 0 T 1 E w U U F S M j R l Q U V i L 1 F D O U h J a U l p S W x M N W x B U 1 R j c 3 Z L S 2 1 x S E d L S k t N Q k V S b j F G Z 3 Q y T l d F a 3 p P d z k 3 R V p L e k Z a b j g y a W 8 4 a k p M a m l O O E w r T j J r M j F 1 e G N I c n p u b X J Q d W w 1 b V p 6 V 2 V U Z j Z G R z l U Q 0 9 u O G p r Z 2 I r L 1 Q 4 L 3 V y Y m o v c m l F W U R L V z N M R n k 4 Y k F z R 2 c 0 R 0 9 i U n N 4 W T g 0 c V B 2 b n l a N C 9 Y U j Q 1 N U V Z R E 9 I W n Z 3 L 0 1 S Y j h Q Y z N j K 2 h v V 2 9 V L 2 c x U X V S M D R P T 0 o y c U J C T V B X V m 5 a W k 9 m a 0 V m T 2 5 P W U F p N G g y T 3 Z N S W t X R 0 N B b H l N U k V S R V J x W H h L Z 2 t t N V p W c X k z W S 9 E U W 5 R a l E w V E V W O W d M N 0 p n M H l G e k t 3 V 0 x O W m Z Q V 1 J G Y X U z c 0 d t c m Z 0 S l B a W m U 2 b j c z M 1 R X R V V k Z j J y T k M 1 d i 9 w b U 1 i O H M r b 1 B t e m V y e X d X Y 0 x P S l o y a W 1 O c E d Z e S 8 3 Y 2 9 T K z c 3 M z B U e k 1 a a F B Y W H R P Z G p 6 L y 9 p Y X N H Z E 9 L c m J 4 Y V R s M m Z q M F F l R 2 w w a U U y V 3 d G T E Y y e G p Z N 3 R H a E V S R V V L U H J p M k l p W W t B W U 4 2 Q z l T U W t K d k c z K z Y 4 R m 9 I c G t L U D c r W m p w M 2 J N e m l w V n U 0 N V l a K 0 Z m b 2 N V c m t L T E J Z Q V R O V 0 N 2 U n l K K 0 p L a z V K T U F 4 R V l y Q 1 N i a U N 4 e j V o V W 1 3 Q U N Y Q l J F U k U 1 T 0 t q S k p p V W 0 4 V m F W Q W t X c W 5 h S U l p S S t 3 M V V K c G o v c G N t Y W J 0 d T V u O H R T R m J O N j Z I N E R n Y W d H M G F 4 U F B W V m Q w Q U t C Z D I w Y n V m V U 9 D Q T J r Y 0 g x Z m g 5 e m h 4 T W h P Q X B P U V Q 0 S F F T R n h O R n k r W j F h Z D Y w T G x 1 M k h Y R H Z 0 K 0 N Y M z F t N D V B K 2 U r K 2 N Z a n A 5 d 0 h Y U E R 5 T j R Z R F F h K 2 5 M c U l v R U I v N 3 J 0 c m l N Z T V 2 N X V 4 b k t 5 c 2 J J W m Y w e D J B K 3 Z X a T N i T 0 V O b T d h e D h I R H g r a m Z w N T N I T V Z m M T c 4 Z 3 p M M D F o M V p x Z H B i W m 1 s Q X Z E b n V O Y V J H V 3 F w b X R I S 1 p L V V d w Z 0 V V e V d Z a U U 4 N D N R N V J W Y n N p S W l K e U 1 k S W R N e W 0 z e k d M d E V N T k N k W E V z S X V J c m J E Y U h a b 0 p K c V Z K U z A z b i 8 0 M 2 1 z W E x P R G 1 K b 1 I z S G Z Y R U 5 x M W l U K 2 5 K R m R a N 3 J q M V N 1 N j Y v U 3 F D Z z g r Y z d G a T N Z U T l 2 d n o r Y k s v c T J w M W V Q V n N 5 Y X U 5 c j k y d G l i c n l E d F J D Y X o 1 N j F o e U Z X W H V a T m N h V 2 1 u K 0 9 i N 3 B U U n Z X b 2 N l M 1 Z w d z h G Q X F 5 M W Z 0 Y 0 I r M 0 5 6 R 0 p u T n g 4 d n Y 3 M k 4 v Z T J 4 d k Z 4 O U 9 q V 2 d y a l l L R D Z m O G l 0 Z E w y d U d 5 Y V J x U 1 c r d 1 c w N G 5 3 V l F K S m t W T 1 Y 0 T E Z 4 V V o 1 T 1 J J U k F W Y z d S S U 5 K M T V J a U l p S n l j V k l T V E 1 y T l l p a z J F K 3 d j N W 9 T S W l F a l Z j R G d j R 0 k y N n d T K 2 U 5 a V l t O C t p V E h 3 T k 9 4 d D d V b j l 2 R 0 R L a l M 5 d 3 N M S z N 1 Q l R H c H F P b l h y M U 9 U U k I 0 Y V g r d m 9 q O T E v T D B L d T d 1 Q k 5 n Q l F W M l h u N 3 p l L 0 x 6 Q y 9 q Y i 9 h N W p E a D V L N D V z Z m x y c V B 5 Y z h 2 d 0 9 G d 2 V H e T c 2 b 3 F P Z E 9 2 U 2 5 E d k d E d V R G M T c 3 a j Y y O F h W L 2 5 u b D l M W n N 3 d m J J U V l y Q 1 N a R k 1 0 S 3 p D Q W t P S k N E Q T d P M V F S Q V J Y R X N 3 W X F P L z R J a U l p Y 2 5 G U 0 V r e k t 4 Z W w w W X M z T 2 R U O F B V V H R F R V J H Z j R Y U T Z N U m 9 O W m U 4 b 2 x 3 e U x O W m Z Y M 3 Z v Q m N E T D E 4 M z l j M E 1 V c k Z r c 0 9 l e E 9 U M k x N d m l Z U z l T W F J z V j l S c W N j a l Z s O U d s Y z F N Q 0 E v M U x Q Z F p v T k 5 L M F N X M z M 4 N 2 Z m b j g z b X J Z b m N Q V z R R V F J y V k F x Q l B y O W I w N m R Y Y X Z j L 3 I 3 O H h n e m J w Z C 9 Q R D F Q M H V j c j M r Z m R 2 e T h j Q 0 5 m Z j d l R X B r M 3 E w T D F M O D h y N m 1 G S k 9 k d X Z w U 2 p C M U V a Q W k 2 U m x X d 3 N L V U d C W H h G Z m E 4 W E 0 w R E V 4 R V J r W X V X a 2 1 C U 0 x w b V o y Z T d I b 2 F I V l N n e X N G e E V S N z N F N G 5 P a T N z a F Q z M m x z L 2 t K S j Z r a m R m d W Z 1 Q 0 p j R G V l R 2 N H Z j J 4 S k p E b m x w S H R i Y k V 3 a 2 w v Y 3 N T b G d a a l V a a W 9 z c z N B e W c 3 T z Q v O U I x T z U 2 b 3 F P M 0 R D c T l 4 b j N 5 O G 5 K U D J 1 c n c 4 Y 2 Z I c 1 d F U j k 3 a j F i Z C t Z U E t I a i t q R y t 3 V l d r R z B G d 0 J T c 0 p K Z 1 V 5 Y 2 k w R W h H d S 9 4 W k Z m S V V q S j B l V l l D S W l J b k x S V W h K T X l p W E x x b G F J S W l L K 3 l 1 b D B Z b E F s b U J S S 1 N V M W 4 1 W m 9 k a k w y c G Y 1 W E 0 v a n F U M 0 Z 3 Y k V l S E I 5 T 3 J X a X R Z d D Y 5 R 3 l l V D J p b 2 t J Q j J M a D V I e l p i Q V I 5 L y 9 w U E h N U T Z I Z z V I R G V u a k 0 4 e n J 0 N X R G O W V l d m w 4 W m l L e l N q W m s z Q 1 V X V C t 1 S m l E U W 5 3 Q 3 p t U 3 h y T n N 0 W G J h T j k y L 2 d 6 e G x X a m V o Z 3 Z Q M 0 0 3 d 2 N F Q l N v Q j V n Z D F T b U F U V F R E Q X A 1 d F F w S 3 p F e D V V d U l p M G p W c y t m a z Z Q Z T B p S W l J W E x T V U J K T n l 5 Y 2 9 x U 2 9 L R m h X b 2 x y N G l J T D N F N G 5 h a E F W M D V i d V d Z S E F G Y 0 4 2 S F J C M y 9 m c E o y N D Q 0 M n R t c 3 g 5 b X N 4 K 3 o 1 c T B w O S 9 s R 0 R P d E J j S E N Z e D d h b 3 l G Q i t X Z n d I V H F j V E F K U E p T S l B H d G J u L 3 J p R m 5 Q V m Z q U m h j d U d T a W V I T G 1 1 Z H R x Y U N T Y k Z a V 1 J h Y W R h M G p y Z k R F S k Z D Z H F 0 V k Z i c 2 l J a U p 5 M F Z J U 1 R N b 2 x 5 M U t V Q k F 2 V l B E Q V J F W i 9 p Z E R v e H F D R 2 l G T n F i b U V S O G c x a G l m Y W p L W X N M N H d V d 1 l Q L 2 k 4 e j F P a l J o Z 0 w 1 N z Z J M C t t a 2 9 N Q 0 J 5 V 1 R V U E R 3 Z l Y y Q z F B R 0 F L M H Z X a k Z M R l l j Z 2 x W Z H d r U m 4 y R z N a d U 9 u M l k w a U l p S n l r V H J 6 Q U F X U l l y S X N 4 V 2 F D Q m V z b W h v a U l M M 0 U 0 S E d x S E t H N H B x Z W 1 F a E Z 6 Y 0 4 1 Y 0 5 C Z 0 5 t c z B r S n N M O E F 1 e l V i R E F h T U F R S G V E a 1 Y 4 a E 1 Q a E l E L 2 Z S b E M x a S 9 2 M 2 x N a G Z p V D N I a W t s S k 1 C R V J F Y m x J S 1 F r b T V W S z h I V 0 p v b U M 2 T 1 J V U j h p Z F B w e E t C K 2 l D T G l n K 3 p a V n Z 6 Q 3 d z c m V V U z R a T 1 R s N U F B U U Z t Y j B j a V l p Y 1 p y Z H F K c G l J a U l o Y 3 Z K U U V r M 0 x K c 2 h h Y k N h W j J p Q 0 l p U H N W a 0 5 J S F Q y M U d J a U p S a 3 Q x c l Z D b E U 4 N U 9 U W U F L Z 1 d x R W 9 3 R V Y 5 U m t H M V J K W m l J a U l o Y 3 R K U U V r M 0 x K c 3 V T N k h 3 Z X J m N y t J a U c 4 e G d N U H A 4 S F l V S W l J b D J M T 3 p N W V d F Z U R z T T h T R T V 1 W V d W W U 5 Y O H Z S e U p p S n h t d D J Z c k N T W W l J a U l Y T F N Y Q n B G d 3 M x c U t a W U N H Y U N T W W k 0 b E 1 N Q m d O T 3 A w c k J 4 Q 1 U y S n B M V V k 2 Z T h I W V l J V U Z n S n B o d X J V a 3 h 1 b n F z U 0 x N R H N 2 W G F J Q n c 4 Z D Q 2 S E h Q M l Q r e i t 2 U H V N L z Z E U W s 4 O V B p S H J G e T k 0 N n p u e W l 2 O F B H W E p 6 T F R 5 O G V j L 3 N X R l R R b 1 Z p R m J r U U h E a z V t S U w x d T F w R V J F U X V U b j d l R G t E K 0 d x e l d v a 3 F 3 R U E y e E Z o S H h L U W J B M n p r d 2 0 2 M E F N R 0 E y b T l 6 Y m p w L 0 l a U F h h b l F B M G p x O U Z p K 1 o x U F k 0 N W R j c E t l S G p w O H l j e U 0 3 U E p 6 c 2 5 E W U l D W T Z N Z 1 N 4 K 1 h r N W 1 Q M j g 2 T j Y 5 V k F B S E E 0 b n g 5 S X l B S W d J R H l Z d 3 N H U 0 Z n Z F B w e E 9 G d y 9 h Q 0 1 S c 0 5 G T z B j d E 5 q c V N Y N D c 5 N G U w d 1 J B Q W 9 5 T T d X b k J u e F l N c 3 Z B T U R z N z c y d m 9 w T S t u Y 2 V o S T J u M D Z 0 N n E x T m N k R G d l V F B w M V B s a V d i V G g w Y W 4 v R T h 4 O U p P O G J j b l B t V G t z Q j V j T j Z M W F d k O H p 5 N U x M d D l P W D R l L 3 Z S N m Y y V G M 0 c m Z w S E t a T G R Z Q U Z T M U t 5 S n l r Y n B s L 0 9 z a 3 A 1 d 0 U 0 S j Q 3 c m 1 i M H l E N W V q c W g 4 d G 1 6 Y n o 2 d H Y v V U N X S l p k e F k 2 N W d 4 T E F l M 2 c 2 c D B w d z R r Y 1 d 6 T D A 4 a D h V Q U t 2 Y n U z N U l s S H J z Z G 9 2 R G p 2 V C 9 n S 0 p j R 2 t Y Q 3 p G a z J B a F N v S 0 p p U G d T Y j F l Q 0 9 S e E 9 Y b n g 5 R 2 l r c E o 1 b j R 4 S T N V c V Y w R G d D T k p 4 M 2 4 3 L 2 R r Q T N E a X F q M G N T Y k 1 x M E p V e W R 0 b 1 R u L 2 p t R 3 p o M U w z Z 3 o 4 W X N w Q 1 p z O W J n O W x z N H F l W n o z d T g 5 c 0 Z u O C 9 s b D B S O D B h V n l M R D k 1 K 0 F J R H M 3 R n p H M 1 B s Z k F K N T g 3 S G 9 H O X V 0 U T R w d y 9 M b G p u a n V l T m w 4 Z l R 2 a z I 4 K 3 p X Y n J R Q 0 x K U W V M T l p l T V U x W k 9 u Y k p 5 T W o y T F k 4 Z F B r W m F X e W R I a z R 4 d z Z r c 2 J 6 R T I r a F h i S G p m R k c 3 d G 8 z Z 2 0 4 V n M y c n F m O W 0 w Y W V q c 2 N 1 Y 1 R a c l Z i O E l 5 U E w z b E V 1 R 1 F W M k 9 3 Q m 1 Q M U 1 a Z T F h T k h 4 Z X N Z L z J H Q k l 4 R 0 k 3 Z m M 5 W H F K M S 9 0 Z j N v N U d E V 0 k 1 Z U N n V m s 4 b k k 2 T n R l S 2 Z V O E g v N 3 Z B V U t D Q T R t S 0 N t W F N w L 0 5 K U H B i T 0 E z Z G Z j O U V 1 c 0 p D T F Y w R l d G Z 0 I r S W F G Z W p r U k V S T T R t S T h Q Q 3 V n M E o 5 T z d S a 3 F D Z 0 F H K 0 h V e T V I a n F h e E s r R U l B L 3 F X L 0 g 1 Z W x z b m Z M Q 1 l s T l I y Q V N a L 0 9 a O W l R Y n B o T U Y w Z F R 1 d 1 c v L 3 M 2 T 1 h Z Y 0 E r U F c z V F F 5 N n N y U F A z M m Y 0 c T F N U 1 R N c k Z Z c z F 4 U D F Z N 1 J C R V I z K 0 p L Z 2 5 u d i 9 W Z X Y z Y 2 5 5 b G R z Q X V P Z m g v K 0 5 2 O T E 5 Y m F o S U t J R C 9 m e H V 2 d n p H V F J r a z B B d l B U R 0 5 M N z Y 2 R k d D e S 9 q Y m N 2 Q l F L d D l P W H d i Q T F 1 M E h B V W c 5 b H N H c m I z M F B R S U d 0 Y U N i Y X Z K L 1 d z M 0 h U W G d C d X Y y V W d N V F V q e m 5 q Z T l J d 3 N i a H I z R 2 p h Y n Z U d 2 Z s V 1 V y d C 9 2 O H h X b E k 0 Z X p P M U 5 S M F V C S k 1 2 T X l 1 U 2 p E N U U x Z m x N S m p O R i 8 2 c j Z K Y n Q r L 2 0 v a j M 1 a 1 l Q O E 8 5 T y 9 U a m p m L 2 J 5 Y U R C b m F p W G R 1 a T M r c 1 p H U l p l Z l d z N j d k c k V N L 2 J t L 2 l 4 Z X V w a y 9 O a W Z 5 d C 9 1 R 1 l T c V d 1 S X V L R E N V Z 3 d N e C 9 Y N 2 l E Z n o 0 M 2 1 W b H p W N U 9 a b W M y V G o x N S 8 w Z H l n a 1 V 0 R F F W W W 1 B S D Z x Q k J N U j h V b k g w a z d 4 b j F l b X N t d l B F W n h P S j U w N 1 B P W H p T Y k Q x R 3 h K N D k 4 T T V I R T A 2 U V o z Y U 5 j O H B D V m E z V G s z K z J M d 1 B n T G p Z N m h m V j l W W G R 3 b 1 h E Q U d h e n F V V D N H N m w 4 U 2 9 K S n V W Z 3 N 4 U 3 J C Z 2 x V S k p p T G l T d 3 d H d k Z v S j F y T j d T N T U 4 O U R y Z W V I Y 1 d 1 Y m 4 1 d l B M R z l 6 Z 2 R F Q j B k N 3 J H Z j A r b m t I L y 8 2 Z 2 k z Y j l 3 T l F w M 1 p O b n A 4 N H B z d 0 V H T U R 4 a z V u O H N z a X p 4 V j l t W m 5 h S m J R Q m J 0 e D l n N i 9 Z R E F J d 2 E x d X V z U 1 R D b m c z S W 5 3 Q U l E L 1 R s K 3 d 2 Z G 5 i V F d P a n d N Z 0 p m V 2 t s e U 1 S S 1 V 5 Q 0 J T c 0 p K a 1 h 5 Q z M v b i t s M 2 d T c k F 0 M i 9 Z e j h m b X Z h T k t v R m 8 4 O U 9 C S S 9 Q e U 9 O R z l W a X h 0 e l Y 5 T C s 4 S F h Y c j F B U m d 3 a V B 2 W V R R Y W V P e k J F Z F N 1 V l I x L 1 B 6 O S t Y Y n l K T 1 F 2 V z h j e V R O N W R v V l J N V U Z N R E x 6 O T d H a z g 5 O E F i a m E 3 Y T V l d D R 1 Z G h h d D d U O H N x N 0 t 6 e H g 1 W k U 3 U F p m U 3 N R M 1 l s a D N J a U 5 V a V N N W F h r R m h P M F M v O E R B d l J 5 S W l J c V h K e k 1 4 b T U r N 0 Q z Z z Z q U W c 0 Z F R 1 V m 8 w b 2 5 6 T 3 N l R U 9 3 Z F J y M 1 l O c 3 F 5 N U R C N 1 l 1 W k l p O H c y W D k y N 0 R N d 1 l E Z X h P V D Z O R z F C Y k V 4 U 2 9 K V k 5 T W E J w R n d z M l V x Q 2 l Z a j R L c V B C a U 5 Q a D N h R m d B L 3 Q z c E c 2 Z G F K N T U 4 V 3 Z h d G 1 y S W d I N 3 Q y R k t Z a U R y T l l E Q X c 5 d W I r L 1 B P N X l Y U z l y Q m x Q U E R 5 S 2 F 0 V T h W N 0 F s N 0 V 2 Q 1 l Y Z V F j Y 2 9 L d U d h Z D d k N X p C S n l 1 T m 9 m Z 3 F 2 V G F 1 d j B B c 1 R H U j N I N 0 x B Q U R 5 Y 2 0 y O D l k N H N B S V l P N 2 t x c k Z 2 V U F p S W t P W i t h Y 1 Z h U m 5 X R W p Z b C t S K 2 5 3 V S 9 i M k R q S D N 0 c D F x U 0 9 l M X R j Y k J U T m 0 5 U W h K R F N J c 0 p B Z 0 l p T k N p S W 9 L c F V h T m N H S n J S a E l W R m Z L W G F Y T V Y z e U N X d l l u S j N n N U R C T H Z G a X F t Y X V n a E l r W U x D U 2 p C L z g 0 V k 5 n b j A v Y X d W e H N a S D h a K 0 l Z R X Z l N 2 Z q K 0 9 I T n F k S T B l U G N 5 V H B C T m 5 a Z W E 1 d H c z c H c r S E F h R m t z T 3 U v Y 2 N j Y l Z F S E 5 t T D F O U j B V b E p Q V W l 1 d W V v b H p C d 2 I 2 O D h w e n Q r U G 5 a O E p n T U x C c F N 5 S S 8 v c l R P W T U v V G k x V j I 3 R H J r O G Z m b 3 R D d j Z 0 b G N T V E x 5 a U l G U H R F R V Z F e E h m W T d R N U 1 K a V A r L 3 V h T G F n N 1 l u L 1 h w M V p v K 3 Z W c D d P N H h M a H B K Z 1 V p N V d q N W x n M W J 3 W W l Z a U l s R 0 F B Y j Z U Q X R 1 M D R 5 Q 0 5 Q Z n V T e H p l b U V K U 3 U y c 0 d U R k Z v O F d q Z D l P W D h h M G 1 j c 0 I x d 3 l 4 b G F 1 M 2 M r M 3 E 3 Z T d Y c n h u V W x Z Y 2 5 E T 0 5 2 L y 9 p S T N O e D g 5 L 2 F D Q W p 2 M 1 B m b y t N V F V q b V B 6 e F k 5 a H N C Z m o 1 b V d q Y n F n R l J V Y U g w N n R Z U 2 N M W F h P c G F X Q V V E M 0 x p M W 9 V R D h h Z j M 4 e k p w T 1 J 1 V C t 0 N S t D a F Z J O D R G e T V 4 V l p D T k d k M 1 h 2 Z T N 5 b n E y N W E 5 e l Z s Z k N U O G I 3 W W 1 F a F N q M l Y 0 T 3 d 5 N X h E a 2 R E a H g 1 d W F v R U V 3 O E Z E b G Y 3 M m d 2 Z D B t Y m k 0 e m V T b j I v R F p u U D l Y V E d i V F p o T X J r V G N D N j k 5 V z J M L z Z Y T l d l V H p Q e T d O a H p j b m o r W W 0 z d X J m T i s y a z l r U k V o O U 9 q V 2 d z Q k F m L 2 Y y Q 2 V N S E 0 y S D h Z S S 9 q a n l h Z F l P e m R i e k J t Z E Y 5 d U d 6 T 2 d N a i t h e U h s e H Q w T U 1 W U k p N U k 9 S Q 3 N s a H l t R E 4 v T G N 0 V 2 J p T T F M W U 9 j b k h 5 a U l r S m 8 z c l F 1 a n o w M E F x Z l R 5 Y l U z U G w v a X V P d k h 2 Z 3 h B a j I 0 d F B L N U x W c X p l d 2 Z S W k s w b E l k Q z I y Y W R X a U h 2 Z U 5 I M 0 x H O T E r M l l o d n Z m a l F Y c D l Q S n c v Y 0 9 v M 2 Z Q M W 1 m Z F h w N l k v O W l T e U R N d m Z 1 M 3 h Q a 2 V P c G 5 I R k 5 m O E U 0 T D d 4 Z 3 h r M X Z C Z G Z U b G 5 J N U c 4 V 0 F 4 R G Z N S m J Y b m g v S D I r L 0 5 a c 0 9 t Z l R S d l d v Z l h Y N 3 l U R H o 1 W n d Q Z X p s a G Q r b H Z x O D g 5 O T d B T m k w T l p I S G 5 2 c k V m Z j d a M y 8 2 T D l Y O G t N R z N H Y 2 c 0 Y 1 B F W m d v R C 9 k d X p U a j N q c 0 d F e G J t Z V E r N 2 9 N R E 8 5 T m 1 y K 0 h u U l J w S 1 N q e E 1 j S E V T d j d p M F p Q Y U k z W S s 5 K 3 c 3 M 2 Z 1 L y s 5 b D V h R k M y d k w 4 d E h u Q y 9 o d X V p d k 9 3 R U I v W m 4 z e k w 4 e k Z G b n Y 5 T 2 Q 3 U D N u K 1 l w S l I w S n Y 1 b n N u d m J M N 0 5 m O E x n M k x p a X d N M 2 Y r V 2 4 3 N T d R O E 9 I V T R E b 0 g 2 O W F B W U 4 2 T V N R c T d 0 Z 0 5 C c H d P Q n d N d i t s R n J J V W p q Q j Z l T U l 4 a F E 3 c T V 6 L 0 h V c z E r d z d 2 Y z l B U F R 1 M l p w b m 4 3 c l o v Z H B q V D M z Q 3 B x M k p B T H p 3 N z d G M D c 5 S z h Y S i 8 x c j B 4 S k 1 D b V R O V H Z Y d l h J e E 1 O Q y 9 S Q X N R R V J I e E x x U F J p T j F l d n B a K 2 x j b n B k T 0 l v c F F M d F R K M F p p K y 8 3 N S t N Y 0 R z Z W Z k e T l o e H B 5 V m Z Q a l p U e D d i M 3 Y x Z 2 J v b j l w a 3 h i Q X N B V G Y 3 d U 9 x d 1 o w e E 4 5 c 3 d t d z J Z Y m M 3 M 2 U 5 a k 1 o a 3 h H Z z B l R j V x Y n R p Y n l 3 U 2 N M e m h w R H Z 6 N X R h T m E w e m x u M z h R V 0 4 0 K 0 5 Z d F h h b n Q 4 T 1 F T N X d q T 3 h z Q V V 6 V X R v S k l p c D c 5 W F h P a k s y b 0 F B T X d F Q l p r N m V k R l c 5 U F B I S W R m V H Y w N j d j e H o v e T V N Y 2 V 6 M 0 5 6 O C 9 s M i t q S 1 N r a z h 3 W W x n U D d y M W o w Q V Z 2 O F N o U 0 d l e F p y b m F J S n M w R U V 4 R z V Z S T Z s b m V L a H h 6 O G c 3 Y m h u d S 8 z V X R B e F M w e k t Z T U g 0 d 1 F V S C t a e m k 2 c E 1 s V E Y v S G w x R V V l M j M 3 Z m 1 N R G Z K M z V h N m 5 k M m d I Y y 9 t d X U r T G 5 y d j Q z b n V a T m V a d H B j b j V u U D E 3 R X R U M m J i a j R E a 2 R P M l B 1 Y X I 2 Y 3 N 0 R D l Q R C 9 m e H M 4 T E 4 1 S 2 N r c z V i c j l 6 b D N t N n o y W G 4 2 d V M v W l V E Z y 9 I R n l 6 W U g 5 Y 3 N P N m M z e H V n W C s 5 M j d p U l l i b T Q r M j N Z Y 2 9 F T z d S d T d Y Z j k r d 3 g v M j R V W H d j O W V 2 R m t K U 1 N m c 2 J 6 V 2 E y N V B Q M m Z 5 Z T R S R D Z m d D N u T 0 U z W H V P O E 1 l V 1 J Q N z F q e H N 4 R 2 8 x M G F C Z l B p b F d 1 e G N X N 0 V v N H d y S E J m d T k z a G 5 x V U 9 z S D J u N S t k T E t P d 2 F Z e k l a Y V g r S n p C R l h F a 3 p L W k x H c U Z h S 0 l p Q z h 6 R 1 E z W T h z d E 9 J b F c y d U 5 n b z d p d m x R b m Z u N 2 l Q O H R u e E x p Z T F t c 3 g 4 O X U 3 V 2 t a Y k 9 T U 2 F U N G h x N D V W d S s r Z m c v N W V R V T g r c z l Q e U 1 1 e j R l Z G 4 0 c j A z N 3 N O c 0 5 y T D I 5 O T N 1 L 1 p z M H F v V 3 B s S n V O K 1 h r M k V n K 2 t l R 3 o 3 N E g 4 U E F Q R E d 1 e k 9 a L y 9 O N k F G N T c 0 U T d h d D R u b j V N a 3 M 5 d 3 E w W F h 1 T 3 N H d l B r Y k 4 r N W 9 Z T l l 2 N F N T V E F S W D J E U G N h M U t O Q V d x S G F J V U 9 k M i s x O X Z 0 W m Q 5 O G Q x Y X B D e W 5 P e E d M S n B W d V h a d T d u Z 1 l I K 3 Z Q L 2 1 C R j U 4 L 1 R 0 b X p s b k Z 6 d D J I Z W Z i S m 0 2 b F p N L 3 d z W n h I e F B R V 1 d 3 b m F J W V p v S k p p S n l v W H o x N 1 d K M 0 1 p a 2 l J b 1 N S d z N v U U V o e E l j b k k 2 e T F a d U J j R G Y z N C 9 y a C 9 j b U k 5 U E N y N H V M W m 1 F U E h k e V Z R S D k v R 2 p h S U F W e U x P W X N u d 0 l L R G c y a m J x a j d w R 1 p h e m Z y K 0 5 x U m 5 o V G 5 i R l J F Z V V 1 Y j A 4 T W R l c F Z a M 3 J o L 2 N t W W Q 5 U m Q 2 V l J h R 2 c x c n I 2 a U V 3 Q k 5 t d F F 1 R W N m Q l E 4 Z X c y e D F F U k l S U U t 6 Y X F R c 2 s v Z 0 M r b k x L U i t 2 U m h x M T R w a T Q 2 W j k 3 c z R 5 V z d i d F o 5 Z W V J e l F 2 L 1 A 3 K 3 p m Z E x Q Q k p n T l d 1 R T A 2 e H B I Z l l s S m 5 Q Z 1 l H c X A 1 e T Z Q S m 8 x c l V T d X V P a 2 5 K c m h s b z Z 6 Z n U 4 V W l D c m R 1 W T R I N D h v R y 9 a Q z d E Z W Z t K z J P d 0 Z X d l h v b 0 4 0 e m 9 q Z D N o W U 5 x T U Z h U m 5 X R m k 2 W W l 0 Z E 9 q W G w 2 b 0 d k N k 5 5 K 3 N U c 0 p 0 a n Z o c V B z Y 3 U v Y 2 N J U 2 N u e i 8 z O D V N a 3 N r b E 5 P R W h j Y l J W T H l D W G Y x V 0 t z V z l R a 0 s 4 a H h S Y 2 J G U 0 V r e k t a T F h r d U I r S E J P c 2 1 o b 2 l J c n p H W m p O a k x V V W x W M l d w V U Q y U F U 4 R j Z B Y T J Y L z F 1 M E h t R E Y z T m N 0 W G J p d D F m N X V 0 Z 0 N Y T H Q 1 Q 3 c 3 e W d E K 2 5 W Z 1 l M L z J 4 T V Z H Z W V 3 V D N 5 Q 0 9 a U 3 U y a 1 p k b k E x d 1 Z Z b j U r U n V y W G k v R k l n a j N 6 M U 0 x R W h K Z H N z W G J 3 Y 0 J y M 1 A v c C t p Z T E y d T R Q V n h T c W o 4 d k 1 M S 3 Y 2 Q l J h U k N I T G 1 1 a F Z U R 0 l G M C 9 T a E d I b H l y Q i 9 t e m N M U V B v Z G x u N V c 3 K z g 5 U H A z S m J h R m h s Y m p w V 2 R 1 N T Z Q U G Z t T E Q 1 b 1 F L M z d R U j h R V U Z t V m x n T U d B T X V E U n V n b 2 1 J K 0 l L R G g 0 N j V I M T k 5 U l V l U E 5 2 M T M z M 0 U x N E 1 S b 0 5 I T H Y r R U h z M 1 p m c 2 t R U W J l M k 4 v b 3 F L S 1 d 0 a C s r O E 5 T O S t P b 3 F G R G U v Z S s 5 e E 1 a R U F q Q j E y a E k r b m Z 4 T H F U R T g r O V F Z W n N 4 Z G l k R m d Z T V R R b m 1 W d U w w L 0 1 O V 3 V H Y y s v N F F V e W Z 0 Y 0 t k Q k F z U E M r Y m U 4 W V B P K 0 x P d z J 4 M W M z c k 1 O L z N 4 O E 5 I N S t w b k o x a V N t d V Q 2 L 1 c v T 3 N K V j J Y V W p w M k h l U E R 4 R D l 5 d j d k e D F p T 1 p O N j J D e k Z Y a T B 1 b T d i d W l F d l A z c 2 J n W U g r M k d 3 R i 9 Q d k Z y O T J 0 Q T g 5 R j M 5 N X R t R n J Z a 1 d i O X h n V H V I d W Y 2 d k 9 u c F d l d 3 J O c X U 3 W C s r e k o 4 S D J I M G h o O G J M T m d H c 1 I 4 W n N 2 M 1 V X Z D J q V U F h R k E v b H F l Z S t R S 0 F 1 U X Z X Y 3 Z Y Q V R u V H E w T m g 5 N 0 t I R H g 4 a k 5 6 U 2 N 3 M E o 4 L 0 N u L z J V V k d o N 2 9 U b T l s M E h p W X V O S W 1 G d j B X e m F 6 a D J i b l B O b i 9 x d F J F a 3 p L W k 1 s V 0 p a a U l p Q z h 6 b V l 6 W T d S Y y t D U W F 3 Y U 1 r b S 9 0 a V N 5 T G 9 O d X p s e E l z d T l Q Y n B t T 0 l P d X Z N e m R s c U J M N T Z h W X p Y N n N Y c n V U b z B r b i t I T E t R c j Z j c 3 B C M m J l S z V h a 0 J I T H U v W j J q M V A 1 Z W Z G R z k z b m N U a W N Q U E x V e D d 6 N j N E a V A 5 N z F s L 0 9 z V m l u U D E y c D J r W j F q Y 3 o 1 O T d l U 2 8 z a k 9 y R H d I N 3 Q z Z H R H R E 9 2 Q n J U Z j A 0 N H V w a T d o M m N G Y 2 l J M X h 0 Z 1 Y 1 N T g z d l d G Y l l 3 c U Y y c m V v W G U x M X M y Y j l 0 U G N E W G R 6 Q k x 2 c 3 V l Z X J n V F Q 5 Y U 1 V Y 1 J i K 3 V m S j J p M 1 U v U H h Q K z V 2 S i 9 I V D V U M H M 1 b 0 5 I R H Y r R U h r N X c v Q T M 5 L 0 1 w R S 9 t O C t O U D Y w c n N k N 2 9 O N U p S c F M 1 Z z J j M F d w N S 9 y a y 9 4 N H F z V G h F c E t v V l p H V m h q d E s v T 3 h H U k N 5 a z J K d E x k b 2 0 3 R z N O V U V C S m k 1 Z W 1 C b m 9 t d U d G M T R q b G U 4 N n F h R E F 6 c V l 0 K z k z U F J 3 N 3 I 2 V T Z B Q W R 4 N D N l V k 1 t N 2 1 D c k t 6 c 0 V z Z l d x Q k h t V H R h V V o z d G x 4 Z n h u Q m 9 P Q i s r N G E 0 b T R y Y l R S V 2 J H N 3 N 6 Z G Y z Z F I v V H N r V T l q N n F z a k Z O V 3 d G V W x a U 2 x X N U R I K z l x d m M 5 e C 9 N W m o v d X V Q W E s 4 M H F D O V N 1 V 0 J F d m N u O E x K a z F s R V J Z V 3 l m b U 5 S N V Z t N 0 5 2 R m x k Z 3 h Z d F c 2 W C s z R 3 p K c l V 4 R 0 F 3 Y 1 R Y S j l s c 2 p 3 b 3 J i R m U v W W 0 0 W E E 0 c V J W W G 5 k a V l T R k p T M D N F N G 5 D V H N T N k p O c X d i O H N Y a 2 Z B R j A 3 T j J Q Q k w 3 O E R z S D N u W V F i M D d j Q 2 V 2 V V V W W T U z Y k Z 5 W F J M b l p L Z 2 t t W k x K W m l T Y k F R c m V R V k V m R T E 1 N U 1 F T z M 0 e W s r T W 5 N b W 5 l N U 5 4 Y S 9 H M 2 R j Z E I 5 V V F X d T F n d l h E K y 9 K O V N O N n N X Z n Z V Y V l X R G 9 S d D J x Z z I 0 M j R k U 0 Z y Y U t l W X N X T X V G T y 9 J Y 0 F B Q W d B R W x F U V Z U O F g z N G 5 J O F B D N X E y S m J O N m F T T 0 9 H Y 1 R T S 2 p 5 U H h R R E p y M S s v M m V J L 0 1 6 R 3 o r U H Z G V E 9 u Y 2 9 X c V U w W m 5 U Z l V z d j I w e k 1 z V E o r O X N z V D J Q O T l 3 e k 0 z T j U 4 c 3 B D L 2 0 5 V 0 d 1 Q 0 F M T W Z V N l l 0 W m M 2 O E 5 k U 3 Z X N V B o M T N R b l A 5 L 0 d s b U t 0 Q 0 Z x V m N 6 a H V h V k t Q W m J C e T l Z N X p Q c j Q 4 W W 1 J a V d M b D Z C N X U z N 2 1 m a z B P N V Y r b D R p W l h I a 0 Z G Y U N x U j J p R k 9 P a z R w V m d t V m 5 a N 0 V r N H l z b D B D e G 1 a V n V y V X F r N l B y a T N P S z Q 1 S m 4 4 e m p v O D k v S 2 5 2 S F F u b D V O c n A z U F h Q b G 1 M K y 9 H W U I y c l J 2 a V o v S z h l W F B 3 U 0 J x c j E r N G t M a m F L e T R z T m w v O H p M V j R R Y j d C Y k x m a H B I c G l J U 0 x u c 1 R V e k d h c z F s N y 8 1 a 3 J K W W N n a 0 9 D R 0 R X c 1 I 0 W F B j L z J J W G l 4 Y n V S V 2 J 6 V T U r d m 8 w d k M y Z D Z k Z T d Z a E R 0 d n Z a S 2 1 w Y l F O T E 0 z e E U 1 b l l i R V Z k V H B v M m p 2 T j Q z V 2 c w R U J z Z F V X b 1 N 6 R n N 4 L z F u M X F G Q n E x R G o z b H J 5 e H h W b z J B a 1 J G a H J p V F l B V U Z y d G 5 w U n d 1 Z m 4 5 Y T B r V 2 V z d G V Q T 2 I 3 R n J m T U 0 0 N n R h c H l l R W p h U U Q 4 L 3 N k Z X J y e W l B K 3 M z R m l Y V 3 l 0 T U s 4 Z W p S N C s 3 S D I z W W N a T 3 p k Y j V T N m 4 4 U G h J R H M 3 b D V D U U l E c D F h T X k 4 b j F 4 a k g z Y n Z P V U x 6 c G 5 Y W n Z 2 T V F B S D E 3 d F d I O W h q M G N Q N U h w V G 1 B b T d I T l Z n b 1 d G V m F O S j Q z U D c z K 3 l 2 U 0 V r d 0 t a U E h U T E J x d W 9 r a E l 1 S n J U R V p U d W R z a D d r N D R 3 d F R 2 b H J E d l F B c k p L U 2 Z k M n g 5 O W N B U k R y c n F z d 3 U 4 O W J z d 0 F s c T d Z U 2 9 O N k 1 R e n M x N T c r b D d k e n I 2 a U t D Q T l t O U l q Z U F I U n M 3 K 3 F K W G J O b U 9 I Z U 9 2 W k t 4 T i 9 Y b n Q y V m J t V D V u Q m Z Y c V J O T W 8 z b l d 4 L 3 R u a 1 g 5 M n I 1 Y 0 c x V X I 5 S m 8 x c W t w S 1 p q S 2 5 a V E 1 i Z X d Y Z U t m N W V i b G w 5 a T J j Z F B l R W 9 O Z 2 p V W W p E b 2 V E d 1 Z k M m R y O F d H T 2 p Q M G t X d U t y U 2 Z G M j F r K 0 R Y Z F d i b D J w N 3 V u Z U 8 4 Z X J j K 3 J m Z G Z O Z D d 4 M n p z Z F d o T k 1 K V F J y R m N m O D l R e S 9 J K z R t Y 2 l i c 1 M 3 Q k x w T X k 4 V l U x W W x X S F o y U H R O b U x t U E 4 y b D B r S k N a N X Z O Y X h m Y V B 6 V G 9 J O T h j a D E 5 T z l U O X M y S T B 4 N T U 4 d U 1 6 d n J a M C t W Y W 1 6 M T d K U X h P d X B V Z T N G d l R v V m h T Y n c r S G t n Y j l Q Q X V E d k Q 0 M m d m Z H R H W n p x T m l G Y 1 V X T E x 3 Q 3 c w d G U w Y 1 J r V X Z V e j R z M n N u T D F E b G F 1 S 2 J t Z 0 1 i a G F 3 R G t s d 1 p v M H F z V j d i O X p I c D E v O X d y c m Y 5 N 2 k v Q S 8 r K 0 1 Z R k 5 X e E w 1 M z J 2 M 3 V H Z F p u V T N 4 Q k J o Q V l F R E o x c 3 h u K 3 U 3 c 3 J a a i 9 M Q 3 l z M m 5 u R j l l Z n Y 2 S 1 Z W a 2 h V Z m g r R G 5 a O E x Q e i 9 p b j E 4 L y 9 a O V M z Z H h 1 K 0 t w d z N 2 b j d q S G d i M m I r K 2 V R Z W J u W j Z K M 2 o x W m x u c 0 5 X b U x R c m o 5 T U x v V H U x T D V Z R V N 6 a k t q b D B I e W M 5 M 3 p W Z H Y z Y k k r Y l Z z M V p Q R 3 l 6 Z X c v a 0 V K M m R w N z d 1 c n B q d T h a Z T c 4 e H d J U 2 t K S m 1 X e V d J d k 5 C Q X R S T 3 h z U k V W O V R u a 3 F 3 R X l l e m V P W E 5 h V 3 p j N U N x T H I x O D N t b j Y 5 M n h E Z k 1 J N G 1 q V 3 B 6 V 2 F l S z k 0 T G V 1 R 2 t 2 Z X h P V E d I V n R U L 3 p O S m l 6 V 0 h P Y k 1 Y K 0 4 r U F d G d n N y d W Y 5 Y 0 V q Y W V 4 T 0 t E b V U 5 N H J M M j V H Z m I y Z j Z y Q l Z j M G J j O X F 3 d k w v K 0 1 i e E p K N E l B V 0 R B Z j c 5 N U 0 z W T d Y Y V d y O X J H N H F X d T g 1 V l c 3 W F V t S D M 2 K 0 F I Q m R I S i s r V U g v N j h k R m t u T E l T R z F 2 V U t p S T B K S W o r Z m R v e V p k b 1 M 5 a V F j W m R X Y W 5 V e W V 1 d G o 5 Z X I v Z W J j d j l u c V d a K 0 1 S T m 5 N a k l L b n Z I Y z V T V G s w L 1 M w V F I y N 2 p u Q z N z U m t 2 c H l 5 a 0 5 2 R 0 R L a X k 5 e E 1 w a X l y Q n B E U 0 d 3 b F k 1 R G 9 m e m p Q c 3 N Y c n F G U 1 o v T T Q y U j Z G d l h x M X V T b T Y v c l F x V U 5 U Y W x R U E l 6 S X l w R k p h d E w v M j F n K z g 4 Y z d N Y 3 U 5 L 3 R r c X d a Y X U y c z M z W E l j e m 1 r a m R k N W k 1 W X k r N D l S N 2 h x U U V k M 0 F z e n B k T E o z W H p K T k d 0 Y z Z 0 K 0 J G S 2 x G Q n B r V k p N Q k d S V W t 5 Z n M 0 b 3 Z 2 M T Z J T l R 1 W D R H b 0 J Y S G x G Q j J L a k k y b l V x Q l l o d 1 V F M G p v O D d y M n V T U n Z G e H Z Q V E 1 i U n c v a 2 N r d m l 6 W X k 5 Z n V s N U 9 U a 1 V W Q m c 1 N G V a S z V q N G p 4 d E x Q Y T c 0 T l Z S W X F H Y 0 M 2 Z U R o T k Z x M X F P O S t i c l h t a 0 p K N m t z c H l M a k Z Y Z E 1 a W F Z R Z 3 I x d G 1 z b 0 1 C T 1 V 2 S k p q M U V I K 3 c 0 a 2 w z W l l o Z l F y b G d U Y n N H a 3 Z l e E t P Y 3 F x d 0 h X U F h 5 N W 9 S R 2 x w M n N p O H F z d W p 2 Y 2 F j T 2 p Y b n Q r V H Z L U E t a a n U w Y n V l e D I 3 O X g 2 a H p o Y l g 1 M n J a c k I 2 Q m d m N j B i Z D J B e G N z M j Q z Q T R X Y k p p S z V t W n J x c k F 6 a D B 1 b l Z h S W 9 D U 1 l s S U 5 I S l p o b W d v b U k r Q n l q O G V 4 S n N Q b S 9 y R 2 Z T S i 9 Q S X p T M W c r S k J 1 M 0 h i T F F N S k N 6 L y t t O U l y V k 8 1 Z z l i M D N a T 3 d J c l Z t M W 5 4 Y X J 0 W j N 6 Z G J E W X h h b m d 2 Z 2 9 N R G l Z d U 5 w R l h 6 K 2 l R Z V N B R m M 4 O F V B a G c 3 c T Z q R k k 5 a 1 I 2 R n Z j L y t q N E F v M G Y y W n V S U X p 4 V j R v W V d m T V N Q R G R l S F p v M X N M Z H p 2 Q 2 l J Z 1 E r d l p 1 e T h 4 a X c z R k R R M T J 0 Q k t Z V T l 2 S i s r Y z F w W k d m b k F k Q y t U V H l 0 V z l i b m Z Q V H I w K 2 E 4 a n E r S X V 4 N T R o N T h Y L 2 F F a 2 1 I a V Z Q Z G Q x R F d r S z B 2 V 2 p G R E V Z e n B 6 O E F u a n Z v e C t a T V d j V j l l d E Z N L 0 d K R z J u W H B t R 1 Z 4 S E h i b U l G Y z F x R U p k c n N k b z h u b 1 R z N m R 5 Z X Z 2 V G k 5 M X U 4 M V d 3 T n J m Z D F P d m J q V D E 2 O F Y 0 d k p h Z W 5 z V 2 5 r M y t s Z X Z W U T d o c y 9 4 T D M 5 b z g 4 V z h N U H N W Y n p 6 M m o y M G F G N z M v R C t N e U h r b 3 N H U V J W U C 8 4 c m 5 G R V J D N G 1 l e E 9 U Z W U y d E g 5 a T N Q N W 1 Z b W h H T X V y W U h v N G I z c X R S N 2 9 r Z V R U c m l U T U R X c W g z S H o 2 T D Q 0 S E U 0 K y 8 v c F h B R T R X b T J j Z E h P e l p W U 0 h 4 U U l x N 2 Z X Q j R l R E F 4 M F p H a 0 h r c 0 g 0 S W R a S y t q Z H Z T V 2 h v Z F Z 3 T 3 A x O D l N W F A y R 3 l s V n h l b H A y Y 3 h m Y z R x Y 0 R v W m R X M V B J Z 3 N U T U d m Y V h w R 1 l x M V V y K 2 x t b E h U O U Z W b F o y d V p K Q V Z h W F p u e X J V U H Z 2 c V Y 1 N S t m R F J H b 3 h H c k 5 a Z l B K d j k 2 M 3 U 5 U n Y x N E 0 5 Z X Z G Y 1 B C U U t x Z E 9 X W m 4 v Y T l I W W l D c 3 V M M S 8 z Z 2 J h d E d 2 R E R M T m N v a H k z Y j l y T j d 6 N U V T c 1 o 4 N G t V V m 9 h S 0 M 3 R l h k b 2 F E V 2 F O c W 5 O N 2 o x S E 9 K c D B n c T A 3 W E o x d U 9 y U 0 x k N T J 6 Z F F Q M 3 N i O H Q y K 0 o r W E h 6 Y 3 h L V k F T V E F w V S 9 F a 1 d M Q 1 N Z Q 0 l p U H N k a 0 1 1 Q T R R e E x z e l h k b k 1 1 L 2 4 5 Z F N 2 R z g w e l Q 0 M m h m c j J h R n p p N m l t b l V J S T Z S d z d y e n g 1 W k V q K z B m Z m I 2 Q T J m U F d l b X d y d m d K d X h w e F Z 6 S m 5 2 K 1 R y Q W x 4 O C t T d k 9 t Z F R p U 2 R J T E x P a l F w T V p O c n o 3 N m l v Y k F O N n N W U X Q w N U 5 M d S 9 W a H F V c n R y b 1 R Z Q U I z M 1 g 3 V m V Y M n V D N j F Y O T V a T S 9 t W n g y V H V L V k N G S F l U d E V Z N U F x d 2 F T S X d Y a m 1 T c k Q v L 2 0 4 N l A v M j Z n Z H Z H R E d E c 1 R m M n I 1 U D N E d z R O N S 8 4 M z d x Q l V Y e G N u M E x P N T U r R j M r L 1 k r Y n V M e D M 2 U X N W c m g 3 e E w 2 N G Y w W n V u L z M 2 R F I x d m U w M z d m b U V C T 1 R o N T l l c F p z Y 2 Z Q Z V I v T 3 d X b l A 0 M X h Q a l B H W X J E e D N j b G R u e j E v T G k 2 O S 9 4 O G J z U G x q c m p V d V J D S 2 N q S z B r d 3 d F W k Z D Z X h P V G V m V E p q d 0 V u V C 9 6 d E 9 x N G E w T E Z L M 3 V l R i 8 z N k w y Y y t Q c n B j M W 8 w W l V H Q 2 N 6 T E 1 4 Z F V Q U j l 0 a 2 1 q b 2 1 y e D Z K b 1 J I d D F m W G 5 6 O U 9 6 c T F h M H o x N n F I Y 2 Y v Y z F E Q n J Z a V M r b U x B V G c 0 S 0 Z q a k p 2 d 0 5 x M W E x T 0 5 J M G d r T 0 h F d z l Z d 3 p Q d k R p R j d i d G N z N k 8 y N 1 R 6 R T I 2 L 2 V m Z G J 0 R l l t N V Z s e V U r N 0 h O V n N C O W o w N m l V W H d j M 1 R v M z Q r c U J u Y z d 0 a D N Z Z V l t T W l h Z C s y R V p 1 M n V E c m p M R m 0 r a G I y S n l U U 2 9 I O D N P M 1 l j N G N h S n l P c m I w N j k y R 0 w 2 Y T R m d W J M Q 3 h j Q l Y 2 c 1 d R U G N 1 W j U 0 c l c x e j N y c z J w V T d z R 1 I 0 N G V 4 M m F 6 O D l B V E g z S j V y e m J V c l Y y R D d K d z h E a D l K W T k y R 1 B V e j U 1 S E Z x R m k 0 V 0 J s Z E x 4 T j E 3 W E o x M 3 R 1 M X d 6 V F J 2 W D V n R X E x O H Z o d k R 3 W U U 2 Z H N y S z F j T j U 1 d m J y U k h z Z G Z D c F F F a 3 p K W n J F W E R F M E 9 D Z F J O R F J N V F h t U H h N R k R o S 3 J 1 N m F N V 2 N W O D M 1 Z X o 0 a W g z Y m 5 u a m t H W X p a W D d a M y 9 D K 0 N H b E p v Z E 9 a V 1 l 6 O G Z t d j J G O V l 5 Z F c 4 V 1 Y x M j d U N k 1 3 V 0 J n L 0 8 x W G N l M 2 d y a V d P T 2 Q z S G U 4 a W d 6 d l R 1 M m J w R U V z e G 1 z N 3 R u Y z V X b W 9 N R H V I b n B i b k 5 Q a H B I R j h M Y T d z M z V H V D Z a N F h 0 b m E 3 Z y 9 V Y k V 3 Q U l D R E R U c 0 l G c k J m K 2 8 0 V D F a d W 1 L c m U 3 O H V u W n J T d k p s V z Z v d F V s T H N T V E 8 w U X B S a W p 3 W l Z J Y 2 p v O U Y y O T g 5 U G t D Z n Z w M U E 0 O C t N S U l o V j F k O F J t V l o 3 b j l z R X J 0 M k h 5 N z F 0 Z i s 4 K 2 c y O C t z M F p q N T A 2 Y l F s V E M 2 d U V U M 3 Z z d 1 J F T X Z 1 b 3 k 5 O S t M U G o x Y W U 3 d y t k L z V h Z m x 1 K 2 h W S F g 5 a X J S Y 3 J o V 1 h I W H V 2 S F V n N z M 4 e W 4 v Y y t u c 2 Z m S H h w N U x o O U p w R k x Z T F J i O F F z T z h I W W F J a U 5 l b H B L Y n o 2 S k 1 m W T g z T z V j T j N I c V J 4 N G R 6 c X F 1 Q j B P d G 0 r O D J D S j J k V U F k V 3 J Y N E 9 i c k w z Y y 9 O N W 1 N W E h O M U Y z Y 1 h G b 3 N s a D Z V c n Q 3 c G 5 r T j R 3 c W p k c j F 1 O W l W M k V T S k Q z R H d v c k N 4 W i t 0 V 3 R U b l d G b 0 d h Y 2 R Q b F h p Z m x M V D B v c 2 V w N l d W d X I w a k 1 i V m 8 x Z E k 4 N E F F a E t Q a 0 Z T O G d u Y X R L a D N 0 a D l M b F h y a y 9 t R T g r U G h I W k d h N k 9 z V W N P W n J H a 2 F O c E F G d y 9 2 R G Z m e j F y d T N 2 Z G M 3 N T M w N j l Q R 2 5 a Q T g z U X F 4 Z C 9 k V z d x c X R z a G l O U n A 1 N T Z p Y W V t U G c 1 N l J r V 0 N n c n N M R n F 5 c W N 6 a k 9 u V m 8 3 T D V X d G R u c 0 J B U 1 l h Z E c w N k d m Z H B t V j l W c X p l N F o 0 a G Q 2 b T F R Z 1 F s d 2 F R Y 3 J N W G J J V l p U S l p p S W l L O H g r N W 1 3 M l R 4 d k p x N z l m V G Z 2 Z n p 5 U D Y 0 Z j M 1 d D d 4 Z z Z y b W Z j M G 1 6 R 2 F U K z d u R D R X V G h i N X Y 0 N 0 t 0 Z j N C Z l o z Y n U y N E 9 t L 2 o r Y S t S e W R 4 N l B B e F B 2 N z h K M 2 J 1 T 3 N T Z F k 2 K 2 t Y d D N v R X V j Y z B M Z E R x Z T k x O T d o Q j N I S H J R T U N W O E h y O T N a b n U 5 b 2 9 C Q V d i e T h t e l V x Q j d H N H c r U G 9 s V 3 h D K 3 Z B U U g 4 R z l 1 O U F i R X d r Y y 8 5 V U t i W j Y z U z d T M D E w d E c x c T F x S S 9 S Y U N R b E 5 a M D M z c G 5 o c 2 Q v d m Y r e m x t e C t X Y 2 V P b z N p V 0 c 3 b 3 J J b V R s e U N p d k J B b l g 5 S 0 1 V V S 9 o c D F G a X N F M j d C c E w 5 O U 5 Y O D R 0 T i 9 T c m t n U V l 3 S V A z R E 1 X Y W 5 l T 3 g 3 W U 5 Q R n B C e U x K M W 5 u c n d a U T h r a U x 3 R C s 4 Y T h 2 N k 5 1 c k R Z T 3 U 4 b H k x W E w 5 d U R I b D V O c G F 2 M 2 t G Y 2 J C U 0 5 D b S t V M m U w T 3 B z M V l 6 c W V U Z j Z G R n M 3 c m N l b U 5 m V X R N e X l N e k 1 K a X N y b T Z 5 c 0 h E S 3 p z c 2 5 K d F d F M i s 3 S G d s O S 9 w M D Z N M V h U b z N y W k x Q T F Z L V 2 d x d 3 M v T U k w R T B 4 R T V O O H Z m S T A x T z V j b i 9 u W m R s U 2 J B Q U s 2 N X F n d U x n N 1 p 3 N l B B e H N p d z V o S V Z W S X p Z N m t p d j Z 0 d V B x Q V o w S U R Q V D M y U C 9 l T 3 d k U k x j a W Z K U 3 U y a 1 h i O E Z L R W h R V F J 2 N m x x b z Z l O X Y 1 d l V Y N y t U c m I z L 2 p 0 K 1 Z i T 1 g 3 a U Z G R 1 J v Z l R 0 M V p i Y m I 3 b U M 4 U S s 4 V T J v T T k 0 K y 9 o b m M v b k F z R 2 1 E Q i t j S m 5 i S 3 h L e j B X a m c 1 V 2 R 2 W j l L b j g 5 b X l m V D l a V 2 R u V X F C N U 8 z V G 9 s N 3 d G Y 0 t I V n E x K 1 Q 5 T n l m d y t k Y 0 x X Y j h 4 Z 1 p 5 Y 1 h P c l d y c 2 1 v Y T N 2 U 3 R F a 3 R q e V J Z V 0 5 p N U x l S 3 J V N 3 N t a m V M a j J K Z F l O R 1 B z a X I 3 b G E 0 V j R X b n l E T 0 Q 1 K z k w R y t u N 1 d D T m V 0 M 2 s 1 e V N q d E Z v S U N v e W x B Y j F v e G 5 Z d H d Q V n E z d i s z V z d W d k Q 2 Q m d m N 3 V o Y 0 9 0 V z l i M 3 V G Z l R 0 b l Z E Z D J J V U x y M V d p Q U F H W j Q 3 M T d F M 1 o 1 W k w z M k 1 S U D J M V F Z 0 U 0 w v d i 8 r N W c 0 N 3 R M c j F z c 1 l p S U w z d i 8 0 M 2 4 4 d E h B R G M 3 N z d O d 0 N K Q j F P N C 8 1 R k o x S z F k Z z B s d j M x O X E r N m J L a 3 B s c F p j L 2 V K T m I r d n B 0 b E s 3 Z H g v R V N t K z d Y b X p l c n k 2 b k 8 z R X h J U 3 h O R 2 t F L 3 p q M z U r V G 5 P S W F 5 b X M w R 3 V q U X R o R z l l N 2 F t V G N 2 N j F L b G R B e i s v b 2 9 1 M G R 5 Y k 5 Z Z m E 4 T l p q T k p u N m E r V H p n R 3 F p N 1 p 0 M X V Q d j N x R j N k Y m g 1 Y k 4 2 L 0 h n U F V O N T Z J a 1 A z Y X V h d W 5 W c H p x Q 0 J u Z W 5 j b 2 J I S G h m a m M r V 3 Q 1 K y 8 z W k F M e j J 3 a m c r L 0 9 3 b j k 4 W H B r N D l l Q j h E N 2 5 5 e H d y d 3 o 3 c z B i e G N R e S 9 w a n N E K z d X d j l L c T Z 5 d m J x V z k r e m V j d C t w b j c r a E x k R G t V d l l 3 U T h t c 2 Y r d H Q 3 a D g y M 1 l N N X Z L d G Z w U 0 w z N U x s V z N q K z F X L z U 3 U D I v V W I 5 Z U 5 Q b j V O b T Y 2 N D c 5 R W h n Z n o 0 V H N Q W U R L W n l q N 0 p l Y k x a Q 3 Z o c z h p O U 1 t N 2 1 D R z B m M T R h N X h W N T l 4 M z R I R G 5 t Y j B p T j Z s N 3 Z Q Y j h p M j g 4 T 3 E z W E R l O G w v c 2 1 r Z F d h d y t q Y l h q M X I 5 V E t B b j U r S j h Q Q n F w S 2 R i a V l v T T R k U D N I d l p v b V N o e U l k a X p z b G p l d V J P T m 4 z c U t P c m V Q O D N Z N E l p S m U 4 K 1 d V a F V 6 K 1 p u R 1 Z 0 a 0 F V M 3 p W a n p p c m U r K 2 h I Q U 1 M Q 3 F q R m p 5 d E 5 h Q U h 1 U j h l M D d P T 0 l U T E 5 h a U Z a T n F o e W d p N G 5 2 O C 9 J d 2 V 3 M j V m Z W Y x N 0 R B Y j R 6 O F J i c W p R Q j l z U E 1 G V X o 2 Z E g 0 c D h a Z 1 l P Y X d I Z D l 3 N j B K M H N x b D J y T 3 U r L 2 V S O H Z 2 U F l 0 R 3 p i d H h l R n d z b U h U W G p a c z J n d E F m T U 5 Z U G 5 q N 2 d W T G p k V H F k d l B Q Q l h G Y X M z c z d K a z B V d E R X d k Z W V 2 Z p U D I 0 a 3 B t W U U v L z d I V G Z 6 b j F X K 3 c y U X B Z c z I 0 W G E 5 Y n R 3 b W c w T X Z t a l I 0 b U x q U 3 B 4 e m 5 r L y 9 l N U 9 n Q V V I Q j d I L 1 l D c m Z U U z l h K 1 J V U V l P W n Y 5 d z N u K z V u T D N T M G M 5 a V V t O D k z M F p R e n M x L z Q 4 Z m 1 v W F J r c H F P a k V 4 R W Q 0 T 1 F 5 N X h q a n p Y W E Q w b H d L U z Q w e m N V b k l X b F l E L 0 1 X a 2 x H a G 9 V W C 8 z M X J s U 2 Z B Z H U w K 3 p L S 2 x t M W 0 4 Y k F z W k d S W j Z k V y 9 K S F d P d l B P Z n p u U j R 1 M 3 J O N 0 M v Z T I 0 T 0 F n e G 9 6 d X k r N j l S N G 1 N Q 0 N F c U l v V E l 3 d j h M R H c 4 b U 1 p S 0 V p U E J n Z D h M c n c 4 O F d N R z N H Y 2 l a L z h 4 d j M z V F c 0 M V B j U n F T b 0 Z G b G R G d k 5 v a G l z a W x 6 R 0 x O W m Z y c 1 Z j U T N p R l V D N 0 N L V 3 V E K 1 p n Q U I v Y X R l c T d y R j k y N D Z E Z l A 3 M X I r N 2 5 s L 2 R z c l F U W V J V a E p N Q 2 1 U e F Z L c 0 h X S 3 c y d G 1 J a V B n Y V A 1 T 0 p n Z 0 p Y R m R U M m 5 R Z l p 0 e i t a b T B m M 0 p U W W 1 z a 3 J m Z D h T d 0 h p e G N z b 2 1 F Z l V r Q V J F U 0 V N S 0 J 2 Z T B Z T z Y w N U 1 k T W 4 z R G d 1 c n h t c 3 Y z T U h x d F R 2 N T d P d G Z T Z H p 2 U 2 k 3 N S t a b D Q 4 c E h y e j V p d 0 1 4 Z 0 1 4 R V p I Z W l U Q X V u U n F 5 d U 1 Q a n l J c X l 0 V U d v R W U z R n J 6 N T B u a G V m W H U 2 d T Y 5 M 2 w 4 N U 5 T M D J B Q W Z U d D F Z Y U V m V W t r S l o 5 Z 3 p P a S s 5 T 3 Z U b G x r L 3 J p R X Z 6 M F p F U k F n d l R M e V Z G c z N y M H U y e V p q e j E z S m Z 1 T 1 R J U D N E M 1 U 1 N n Z B Q U x a c 0 8 4 R F l t L 3 A 3 T 3 d 5 N X h E b n k 4 e k V H N k 5 w U l B K b U 1 y d C 8 x R G 9 j R G l 6 V 1 h i M z l Z U 3 J j d X p k M H R m Y X F T d 1 d C Z z F v O X J h T n F r T n Z m Z l B Z V C t m U 3 J X b n V i U G 5 u a D R G S 3 U 3 d D Z S M W l 3 W W U y M j h l M 2 J m Y z V 4 a D d V M z l D U W 9 J W U 5 h e k h l Y 1 V p Y 2 k 0 S 3 N s d 1 Y v S 2 F R R U M 5 S E l p T G l Q V D h 2 M 0 l B M U 8 1 Z n J o d m Z 5 Z G l o U 2 h i W n N P O E M 3 S D g 2 b G V i T z Y x S z F k Q T M 5 L 1 B 3 N G R U b V B y O W d Q d W Z j T E N n a G t 6 d X A 4 W G 8 1 U 3 E 0 d n Q z Y 2 N U c k x O b E t n b 2 1 J K 0 R J L 3 N 4 O E 9 o M n R G L 1 l 3 N X F 6 R W F q W X k 4 d H V w d n B w b E 1 S c D c 0 M n l n V 0 w 5 M U 0 1 N D V O Y U 5 1 N k l V W m o y W l Z u M 2 J 1 M m 9 I d l h G d X h M V E d i M X V s M k V o d 2 U 3 W j Z t Y 3 l h a H J l L 0 R q V C t 1 b 0 V S W E d x T 0 U 5 N m R X O V p Z b D l X c m F v e H l m L z l 4 Q n p G N n h s e n Z 5 M W p C N X g 1 a T h 4 W W V I V m V Q b l p z Z n o z Z n p N W W R X M F B k L 1 Z h V X R K S k h y N X Z H T 0 h o d 2 E 3 O X d x c n h 2 M W Z 2 W n Z M V V J l e m F j N F R M T 3 Z s K z c r e l R 3 N H Z W V m t 1 O H p X a 3 J 3 R k R P S W R C e T Z U a T k 0 S 0 d n d 0 1 I U H Y v N k 9 O V H V Q T z I 0 W m V F S G V 1 M W 5 U T 3 N 5 Y y t u U 0 Z m a i 8 r T 3 V m R k 0 3 N F d F a E x F d 1 A 3 b n Q y S T h L Q 2 l B T V J W S W 1 v b F V w c U p L T U 0 w R U U 1 R k w x O D h M T n h K Y 0 x Z Q 2 V w W H p I b E l 2 U H J 0 M k g z W X R j a T Z 0 U l B Z e m 5 u c j Z G b W p Y R E F i R F o 3 R 1 J s W l p k N X Z v a U k 0 S E x k Q n h I d l V o S k 1 5 b V M x R m t 1 Q 2 h W V H p Z a V F p S W x J Y W M r R X N y Y l M w R E p h d D N F Y i 9 Q d T J J R E w 4 d 0 s z c m p H O F l S M y 9 E Y 2 h n W T N p b z g 3 W S 9 M c m 9 R b k R l R 2 p D T V B k e l B 6 O F R I N y 8 3 W U l r Q n d Y O W 1 O c n V T V 1 N O T F d W R S 9 k S E J Y a G c 3 d T Z y S H R y V m Z 1 Y 2 w r d 2 p y d G x Z S 2 5 W Y U g 1 K 0 p 1 N F l l e V Y y d T Z Q T X o r U U x V b z V s Q U 5 B b 3 Z w Y V h J N U Z M b l N N L 0 Q 2 U C 8 y Z i t i b F V 1 U H F m Q n Z s d D N 1 W U 9 I U 3 p i U n A x Y U R N a F J D V l N R c 0 V S S X J Z c 3 d x V F l L b 0 V F N U Z M V k V w c U 9 2 d j J K e k 5 5 Y U h j d C 9 M L 0 l k V 2 d Y e j F W W G R H V H J q b 0 5 r b k x L U W w y Y 2 p K Q 1 N J a H Z W a j Z k R 2 x H W U 9 1 d k l 4 c T F R T G M r M i 9 m Z F p E S G 5 2 c W t 6 U E 4 r U H V s d j F L c 2 J Y W l d o U 3 l W U U V r e k 9 5 c H F k N i s 3 W E h 4 a m 9 q O U d v b n F n a U l y N 0 c 1 T 2 R L M 0 1 5 Y X R 3 Y U h 3 O E V O M S 9 Y M m N r U l Z v N n d F M k x r b 3 Z t S 3 J y U G x w V l R s Z n J U S n Q z c k l Q Z 0 1 Z W D h L Y X l T R 2 t j K 2 Z r W S 9 W U U p K c D c 4 Q 2 4 r W H B o e E x a M C 9 D V V I 2 O G Q 2 a V h J e E s 1 Z E 5 t e l h T d m N U Z F c w M k Z W R U x r M H I x K 3 d B W U p S Y U l W N z A 2 d G V M N F l s S H J p d j M v b z B h e F B M Y U M r U E s z Q y s 2 c G 1 a e C 9 4 V W 9 D U 1 p u W m J H c U Z h S 0 l p S z h 6 b T F 5 c j Z s Z X M z a 0 h 0 V 3 R X S m J 4 R H I 1 W W p F b X l 5 V 0 h J S 3 J C Z W p 2 d G 5 p Z H F 4 M m l L c 0 h F M C t r R k J l c z I 3 Q W J n a X I 3 d H Z S b U 9 5 Q 1 h O b l F R T E R 2 W n l K Q 0 l p M 2 1 H e D V B Q l U r V H h 0 K 2 V z S k R h M U d w L 2 E r U H c 1 Q n l 1 Z X Z z Y V J a d k 1 a Y S t N Y 0 E r S C 8 y N 2 p 1 d X F i d D c 0 U G p u W m t I Q 0 V G e U F X M 0 R q M 3 R a U l I 5 V z Z X b m U x c l Y x U D d h N 2 R l e i 9 k Z m R w Z j k 3 V E w x b G F 0 M n R h N n R Z N W E 5 M W J j Q 3 J n U k h D Q V F z b k 4 v Z n d R a U V a Q W h F S l R 6 Z n I x O E Z X N 3 V P R k F n e V Q z Z m N 3 N 0 J R Z E k 2 U k F n a E t p S 2 Q z c k 9 t N W Z p S k 0 3 U n R I Z T N u Y U l T L 0 h V c E 1 L d G Z X W W t J V X h H M j N v d 2 1 R S k p q d 3 B j d H V o N 2 g z M 3 p H Y U 5 L N U 5 p T F F u R k 1 K d l h H W X p B R n F U L 0 I 0 S 0 l T c W 4 3 W E V K d E c 3 W n d O O W h D Q 0 h L b U N U Q n h D V m x a a 2 t s b U J C Q 1 Z I U T Z y U V k 4 b l d 0 c D I w c V N Z T U s v c 3 J K c 2 5 F c E 9 6 Z m N 4 c T l Y T 3 F l U l U z R z Y z e j d i V H A 4 K 1 h W M 2 p G c 2 1 E e E p w W X M y d 1 o 0 N W h l d D M 3 a l B 6 e E Z k V 2 R 4 M k d 4 c T l O S j R R d n J U W m J X a F B K S j B s d G 5 s O V A w Y 2 p S T 1 h t c 2 1 S W G d v V 0 U r a m t T S V l U d 2 o r U 1 U 4 M U l G S m t R b E l P O U t 4 U 1 Z s W n V a S 2 d z a 3 F U U 0 d F c U p E M E J p M H F L Z 2 9 L N 2 R y R y t E c 2 N V Y 2 t 0 V 2 J h V l Q 3 K 2 V 5 N U k 1 Y i t T W m 8 3 W j I 0 M T d l Z k c 4 R 0 0 z O T Z q c X B W U X d C W X R I U k x n Z n Z u Z H Q r a m 4 5 R 3 d m Z 1 R Q U E R i b W t 0 Z D N P S n l r c D F 2 S X l N e m l m T H F a Y z J t W m 5 E d V h R Z U 5 H d F d n Z D I 3 Q l l Y O H V N M y 8 5 R n I 5 Y 3 h v R j g 3 L 2 x r V H g 1 d n Z 6 Y U J U a D h Z O C t z R H d B d D h z L y 9 i N 0 t 1 e D J W N 0 d 1 Q T N E V H F K N 2 9 y N 0 t F a 1 d x M 2 9 4 Z 0 N D d D l S V k N w Y W 5 S W V Z j T H R W W X B 2 W D g z Y z R R b F J x c m l 3 T G l s N l B v c E g x M F V L S X l p a z V K W l h J b X U z O E h Z W V F v b 3 h k W G U r M F J h b n p t U W t t T F J L R U V L S k N N d W o w b 0 h q N m 1 J Z F h D Z l o z T 0 V M N E 9 I N 2 l E R 2 Z P c F F O d z V H Z 0 t B T H Y z S G l F a z F P U j V Q T 2 t z Q U R 2 a U V 0 Q m t K O E Z D U T R 4 R U 5 5 a T h w Z U 9 r c D c 0 b U t m a 2 N x b H Z G W m 5 k Z 3 R U c D h x c 3 h 5 R 0 F 4 N n V u V n F W d X d r b U 1 H Z 3 c r b j B u S z l 2 c n p Z Q W Z Q V D V I U D d 6 N E 1 k O C t Q W k V t a l N 1 b m V l W X F U T l d Z c k h Z T U J q M F J i c U d 3 K 0 h F N V h J e m Z H a l h x e T R K N W 5 Z N D B l a U s 5 b j B R b F l k Z X B 3 V l Z C V V d o V l F 0 c F B 5 U 0 V Q N 2 1 5 c 3 R D Y V p C N l l F R U l J S W E 1 d V Y 5 Y z d i V k h x c 3 F 3 M j c 4 Z E J K c G 5 w S U l R U U Z a S G V v R U 5 C b 2 J I T W d S S j R a b m d t c D Z U N U 9 3 e X Z Q K 2 V 2 W j g 2 O G R Z R G 5 2 a m Z B Z j k r Z D V u M D h a O X N 6 T C 8 v Z z N k Y W x V e l B l Z U d s Q 2 9 l Y y t s N X B C M W Z C Z 3 V u U m 9 T a 0 N n Q V Z P Z 2 d h Q W d J O E Z C Z 1 l T R 2 1 n a X J Z a U t z U 2 5 D S n E 5 a 0 R B d 3 l r V 2 p L O W 4 v Z n Q x W W J Z W n Z X W X Y y Z 1 R q U n Z W S 3 Z D N F R o M m E 4 T l l y d H h m c E d w O T g r U m R 6 N X E 4 d l V Y d 1 Z u Z H R 1 U T J 1 V V J W V E N s e W Z a c T J B M E d x a G V U V n F 3 Q 2 V G U H J p e X p 6 Q U 1 U U W x S N j B 2 b E t p S 3 V m S k 1 I R U p X W G x t Z 2 x t T k V v N 0 d 5 R 0 V x S W d j R G d j Q T F X d U U r V G t T V V J F M G l v N W k 3 W W E 5 W k p x d E Z X S 2 U 1 M F A z R E 9 X a G U 0 W U N z S H p W R H Q 1 O G J 3 W X p m b n p X M n c 3 e H o 3 b n I r U F R y d V N 6 N j Q v V T g 3 U k N Y c n R p R 3 c r N E V J U D E 4 R m l k T 2 5 H W E I 0 a z B B M 2 p a c X N j M 3 F j O W R 0 Q T R v V m s 5 b H N Z Z X p 0 N 3 h h N m 4 4 M 2 1 R R l Z W a G 9 4 K 0 5 j O W p z L z l h U z N C U U l E T 2 1 Q R n V z Y T F j b X F z d U Z v c E 8 z R z h L W F h x O U R B Y 0 t x U 1 B X S k V Q N 2 1 N b W V o R F p M Z l J T R k U 1 Y l E 5 T G h H Q W 1 P a U N G N 2 N K S W E 0 T z h x N V V Y S k k 1 V n p 2 R W 9 B c H d J M D B J S V V S Z T U 5 T X R B S V R M R F V V Q m R P O F d 5 M C 9 U b H J O b T N S N E d Y d G U r W E s 2 N W U 5 O V I z d n R 3 T n V C S k 1 B S G M 5 Y 0 R I Q U h S b 0 c 4 T 2 s r M j h B b 0 Y 3 d G 1 v d 1 o z c F B B d 0 F 2 V j V Z M W l h a k Z t Z U U 4 V V J j b H o z a T h t e n l j O V B j d j d l Z k x w T k h i d k 9 3 c k F 3 L 2 N P S z N H O H F n c F d x N T J H R F N K c E h W d H d P N 2 F O V 3 c 1 d z V 1 e D V C d m J M L y 9 z W U V K Q i 9 x N z h 6 W j l O W n V t S m J r V 0 k 1 Z n V K T W t m Y T d J c m 5 k T W 1 k R z V L S F h h M U J S Q 1 E w e C t U c 1 V J U 2 8 5 b H l V T H J V b C t G N F V R U W d o e G R a T W t t T G d r Y z Y 1 S 3 N D Q 1 R K T U d F R U t J a X l z e j B K Q W 5 r N z d R Q V R 5 V l l k S U 5 J U H Y 5 b U h 0 M j d 0 U 2 l Y Y X J E c T F V S V p N c k F E Q U x Q b n J B V m c w S U F P Y U J T b 0 h W V 2 R u N m N 0 W i 9 y c 1 Z k N z k 1 e T d h a 0 9 j Y 0 9 k d i t j O X N B U n Q 1 d 0 R R Q l R 2 b m 9 j V l Z V e F o x b V p N U E V E K 3 Z S c 3 p j U D N l W k p m U n F P Q l d Y U F d Y R m J j c l d N Y m V C T j A r W G 5 y L 2 Q 5 W X R X Y l h K Z m Z K V D N 4 Q 0 V 1 O T h N U E 9 5 W X J z Y X F H N F h T Q k p N W E 1 T Z z E 2 T W 9 D c V p B N l R J a G h M K z V M R m E w Z 2 R J R 1 R B Z 2 h o Q k J Y T j B t Q 2 l V c 3 l a K 1 d h Q 1 J Z a 2 I x U 0 Z F S 0 l p e X J K N C 9 s W W J E U E s w T G p 5 Z W V Y d 0 1 q e i 8 3 R F k 4 L 0 8 1 b i 9 l M m R p b V N m Q 0 l t c U V N W F p r T D l M V H M v a D J 5 a E l B e G d 6 d j R X M X Z 1 U C 9 n Y 1 J 3 T 0 p 5 O C 9 l M 0 9 C N T F E Z G J s N T k r M W V j V H F k M 1 c y a W 9 a M 1 g 2 c m o x S E F O Q W J 0 R l M 1 c U 9 K e H p 2 e j F 6 R j J Z T j Z t V 2 0 x Y X J Z Z E V m c n h m N z Z 6 S 1 p B b k E 0 b k R p Z E x u U T Z y W G U 3 e S t Y T z A 3 b 3 h S M 2 h Z T U I z Y k 5 l Y V J J a W J P Z n Z u d E g 1 Y i 9 z e j N m U 3 J n c m 5 l c F d V Y l R h d 2 5 j V W x Z c k w 1 U U p B W D B B b H B S Q 2 k v T G l 0 V m 5 T a E l m N E 9 R d 2 d o a E J D a V R N b m R N b k Z K d n B W Z 3 N r S k 1 D Q 0 V x S X J Q W m h x c X E 2 Q T F 5 c z F s N E 5 J c U 8 0 d W 5 I e C 9 E S 0 c x T j U r W T J m d W U z b T Y y a m J x b U d a W D N m T i t q M j R Y R z R B R G g 0 N l F V e D B M Z l I 2 e j g r b F J x U F F 0 R k h 0 Q W 8 5 M X E r N E N I M X U 3 Y 1 M v Z 2 F X T z R l O T l S W X B 2 V j h 6 N 1 d y a z B N W F R v M T R h d H Z G M 0 x y d U Q 3 V W l x e m 1 j K 3 d m O D l h U 2 N 2 c D h 2 d W Q x d W x 4 W U x M W T g y L 1 Y 2 S F R x Z G x t Q 1 R a d 0 Z R U m 1 Z V z R X R 2 V t N F J u e j J a d z c 2 T 2 Z j d k 9 Z M 3 Q 2 S 3 R k e W 1 m U D E 0 Z 1 Y 5 S G Z o N l l P S m d I S m c 0 d T F q R l h E T G N x N 1 J C R k h s a 1 d P d 0 I 2 b l R 4 b k N l R n Z i c n N W V F d B T m Y 0 Y 2 h o Q k J D Q 0 Z H b U p B a 2 1 M c 2 x u S n B o S k t z R 0 V F S 0 l p c 2 x y d G d J T E R V W E F T U V Z R K 1 B i c T I 0 T F V Y Y i t X T H I r Z n h 4 S E 9 U Y W R P c U l R O U 1 I R X F q N k t n e X U r Y k s x W E V Z R E h y c 2 R n Y 3 Z 2 d j R 6 N 2 R z M j R 2 a 2 5 4 d 0 x n Y 0 x n W W Q r Z T d 4 V D Z u M 2 U 1 Z z F a c G R h R F F L c T l m d D R l O F Y y M 2 4 2 M G R F T T Z O Y 0 9 n S H A x Y W p E c W h o N z g 4 U F B m M U l x c W x t Z C s x O V F a S z J q V m 9 y N 1 B O c m R i Q l d E K 2 9 r M 0 1 Y N 1 F w e n p V b j N u a z k 0 M G I x S W p 3 c 0 d J R F U x R X h 2 R X V 6 M 3 Y 5 Y V F t c H F K N 3 F K S 3 N N e E 1 D e m V P S z M 2 M V d X N m Y v d T g r V 2 p T d l Y v a U 9 W d 2 p W N 1 F a R m t t R E N W O D c 3 Q z Q z b T Z x d C t G T 0 p L N D d i W j B S a m t m Y j R R U W d n a H J t N l N C Q k 9 Y b E x z Z F l y R E 1 t a E Z D a U F y S l p u Y 0 E 0 S E E 0 Q z l s V F Z E W T l 1 c m F n U j l j V 1 R Q b m x i M m J Q V 2 N P O W t 6 N E Z v R T J y a H J S d E Z V M m J W d E V B Q k F V R l h u W n k 3 R l J 5 S 2 x 1 M 3 g 5 T z F j M V B X c n Q v T D A 0 K 0 8 1 d m 5 Y c G x B N 3 F p b 0 F l c j J X b j c 5 N X N z R G o z Y X F i b S s v N l g 1 N 3 R T N V p 0 U T Z m V D B x Q i t C Q T N x U n B D V 2 J 1 Y T l q M m I 1 N U Z Z M E d v V 1 l o b E h z M m 5 Q R U p 3 b D I 1 a 3 c 2 S j V Q T 0 1 u S l l O N T l 6 V 2 1 5 Z V N w V F d z U T N w M 0 x I S m h m M 1 B w d l B u d k h V R U d q e H Q y c X B Y c j V L O V B Z U G 9 o b E Z Z T E R i b U x 0 c E V 0 V 2 9 o W E 4 r L 1 E 3 N W Z S O H N X O W V s M V R l e W x 2 b F Y 1 e E 8 w O X l y O X J k a F h y b U N 1 Q z Z w W j J p Q 0 l Q Y S 9 i d m 4 0 c n E 1 M G l F R U c 2 Y k R Z M 0 0 1 e E 5 D V k Z J N W 5 U S j I 3 S X d 2 b D Y 0 W l F n a i 9 r U 1 N Z d U N T e j J l T D l P S 2 l N N T R r S U l Z U W 9 H W W Z E a F F M W U p R a 2 1 D b k Q 3 T G R j e G F w c H V 5 e k 1 B Q U N B Q V N V U k J W S G d Q d H N j b H N H T k h Q T n Z q R X B u e T Z 6 S m d X Y j c 3 d i 9 i a X J m V G 8 y c U p Z M S 9 q b H Q 1 V 0 V o c H B v M j d J a G E 5 Z n Z w V U 8 3 U n R 4 e V U y L 3 Y 0 M j Y z e X Y 1 R E p 3 b z h Y b l h u c l d S M H U 5 M U 1 u N z J L S H Q x a U 9 S a C 9 B c D F l d z M 5 Z n V J V W 5 Y L 3 l l b k J G Y U 9 i T z B P b l Z v d 2 w v e j E r T i t j T G k z d 3 V T Z k 5 Y R W 9 p a 0 t 2 N 3 E x O H p t d k p Y d V R U c 1 V O a n h v K z U x c n Q 5 M T U 0 a m 5 p U l l v Q U d B e U p y a E F C d y 9 l W W J P T k 9 I W G 1 m O W d O b H U 0 L 3 o 4 a k 1 S a n l u M m N V M H p D S 1 V j T j c r R 3 l 6 V 3 U y T X V 2 V X R C d l J y b i s r c 0 1 L M T I z V l d a Q k Z Q Z G J t b U h L U E x 3 V k M 5 R F B y L 3 l R b 2 h 5 N X J K W j B R U k l F a 3 d J S V l R U V Z 6 Z E p n b 2 x M T W 1 m M z d B Y 0 l r a 2 9 3 S V l T b 2 t L d z J P e X B n e m Z V M 1 c 0 a U x C U W N G Z W l 2 R E F E T E 5 W Z z R s S k d W L 2 J D R S s v c V I z M z V 6 a 1 Q x R 2 x u R D d Q a 2 1 W Y k d U S D B H c l M 1 S 2 4 v d X Z M V S 9 B T i 8 v d E F T W H k 4 M 2 J I L 3 p t Z m N 4 c X R h U F Z h d E R y Q z M 0 N U 9 t Z m V l c E p P b m V P b H A 4 Z n g 0 U m V l Q k p y U k d N Q W 4 3 O T J M V n F 2 a H M 2 L 2 5 Z e l I 2 R W x Z O X U z a 3 E z d F p 1 M k V 1 U G J p M V F W W l g 1 a X p m V G 9 W M G p x b F V M O F R s d l J x W m 5 r V S t W R U p Q U G R s d D J o W W 9 4 T 3 d u V 2 9 I N E V H b z F D N H B G a 0 V n N G 5 N V 1 A y S 2 h y S D F H T G d k Z m x Y Z 1 J Y R W J u Z G l 0 Z H B S M V V w V y t l S n l n e V R C e E V V c 1 Z r L z F z b H V 5 W U V M N G 5 i U k R G R U l J S V V S b E l F a 3 d j V W x a V 1 J k b W d w a 2 t D U 2 F F R U J X U 3 c r N U N V Y V F T V E J S U G N G Q 2 d U O X V Q N G x a K z V i W m g 4 M z d j Y n B V U k 4 z U m w z W V o 5 Z V I 3 d j J L R X h 3 Y 0 d C a k I z W n k 3 d H Q 1 Q z F 2 T W 1 K b 0 5 5 Y U 0 3 d 3 V B c X F w T W 4 3 V 0 s x c k d l b U 5 4 d W x a K 2 1 M N m R 0 c T J p Y U 5 x b m p j e j Z 0 V m 9 Q Y n J a S 1 p h U 0 U w M U p Q S W F 0 Z 2 d r a m F 0 b 3 B r N l l 6 b l h k R 2 5 P N n J X N 0 9 Y S T B t V W N m e U Z 0 N W R m V F l h U U N x a H Z z b X h 6 S X p Q Y T k 3 Y 3 F y Z k F 3 T D A x S z F U a z d q Z G g w a z R m Q X B W a G F j Z U d W W H N X V V l X c T Z m e X p C a V F m L 1 h Z V l V z Q j F T V i 9 s N F F 2 a D l Q e k 0 r R 1 N P W l p D K 0 o z Y l p r T W J L T y 9 6 a F J C Q 0 N I R j F r e V N Z S 0 Z C V 2 x z M j d Z a m t 3 M E N E R H E 0 V V F v b 0 p 5 d V Z 3 b 2 l v T G R M a m V i a F g v M D Z O c W N J O G R T a U 1 p b m d t e l h u a U 1 v S 0 R S d l d v K z Q z W W N C V H d Y S S t m T m 1 M R m F i Z H h 0 N D V t a z V u Q z d p R T V L S W l Z N m l T Y V B h M 0 h u T G R m b G U 4 M l R T R 1 Z S V k p i e E t r S G Z i a E h G O W V Q S 0 Y 3 L 2 g 1 M m p J V 0 x O b E 0 1 d z V O Y U 4 w e W I z L y 9 3 M G V U Q V d n V V U 4 d G 5 l M 3 B H R n V C S k V P Y m 8 x T D R 4 c y 8 1 Y 0 R j R G R 0 d z h r S m 5 0 M l d s W j J T M F d U c W Z B V j l F Z V B u U U V n T X J K c W 9 m d G V W V F F h V H p X W U V M b T R Y Q z R B N 0 U 1 N X p o T E M z M V M 3 W G R v a E N p R X F 0 U 0 J U Q U p t W m x z S j N G R U p j M F N R S k p n c G t O b C t v Q W d 1 V 2 V X Q k N D R k Z o d V Z R V m p V Y V J T a k R o T i t I a E l U e H c 5 K 0 I 4 S D N 2 c z J X O X d 1 L 0 5 2 Q X p o a j l y L 0 1 t U D F 2 b n U y T k c 5 W G l x N D h l N H B s S F I x T z F h a 2 c r U j h L T 0 9 F L 3 l y S G 5 U d X Q 1 d D d k c k V N T E J m Z T M 2 Y X R o e V R L W U R I S G h x U j c 3 S G J k a V l R S G g 1 T X p S c F Z m T F l m U H B v Q 1 F M V 3 F v Z D V 0 Q m 9 Q b j V Y T F R K b l V Z T i 9 w Q 0 p k d W 1 M U W Q 0 N T h O W m Z Q R G 1 m M m p S d k Y 2 K z E 4 b X h m T l Y y Q U J Z c z J Z U X h N S U R l U F Z z V 0 9 G U H N h c U p v d G F p c U p N R 0 V M N 2 N u Q j R a R G 5 y T 0 U 4 Q 3 Z W N 2 1 r Q n J G e W l M Y k V R U W x 6 d F l x S 2 p P S l N Z N U 8 4 d 2 h C Q m x U R j d 0 a U F L W k x S Z V N Z R E l Q V E F n a E t p N l h 5 K 1 Z K Z 3 R r Z C 9 n N U Z W R 0 t h Q W 1 Z L 3 p a N z Z Q T G x I W V Z u d E R w N T Q 3 b H U w V 2 c z S k t X b m N P S 1 F y T j Q r N T F 1 Y 1 l u Y z V 6 c m 9 J U 1 l B Q n J O d X d o U E R 5 W U 9 y V n J l T G Z a Y k E 3 T 1 o x Z H p B U n c 1 b X B J b j B Y W G t h Q X F K a D A v U n Y w O W J 6 R 1 l M b j M w e m o 2 c G h J V m p 0 R H V Z d j N r a W Q y d F d w V W F N S 3 F x b 3 k r Y 2 R G M 2 l S Z G Z F S V N D W W 1 u d k p W Z 1 I 0 N m x Z T G M 3 d l B Q R z l I b 2 R n d 1 o w S l B h a W h O a X E x Y n R Z d W 5 3 N 3 R X d F Z J e V B E e X J z Z n p 1 V H p 5 Z k 1 Z M k s 4 O V E 2 L 3 Z S T D I 2 T l d u V 3 B B N j N q Z T l M a m V x K 3 N W N 3 B G S z B X T m J 2 c V I 0 Z 2 N L c D Q v Q 0 p J R U U 4 S y 8 x T 3 k 1 Z k l y T W J o U k N D Q 0 h F V l U 2 U 1 l L S k E 1 a X h K Z 2 d r a H h K V k F x M m p R Y U R U U 0 R s R l V T S 0 d o R j l v V m 5 q d V h 3 W H Y v T j R 1 V T A y b D g r Z U d E S k I 0 O X h k d n Z 6 O F R o Y 0 h M U G 5 k Y 1 R H R 2 d v M G p r V E Q 1 O W l 3 N m I 5 a k x x e H U z Z m I 4 U k 5 u Z V A y O W F T U W t u d U x l d T Y 1 b j R k S 3 R Q U C 9 h R k I 2 O F p 3 a k R o M 2 J 6 N 2 p k c n p o b 0 F C Z y 9 z U k Z D U W t m V 2 I 5 c E 9 l N 2 t t Y z F h N V Z q V 2 N l S F U x c V d n W W Z m U G 9 u N n p i c 3 B V U G J S b 3 d i M 1 l 2 b l g 1 d k M 4 N j l O N G U x W G J 5 Z T Z Z U l J 4 Z T Q 0 U U Z o Y n N i U U V a R U t E b n l V a 2 p 2 Z G R K U z h 0 a z J x e F Z 6 U H B 6 T l V a a k F H K z l j a H U x b 3 F x e l l k T S s v c G k z a n R s e j F q Q j d 6 a H J h d G 8 1 a D l J M 1 h N R 0 Y 4 d j Z 1 d T l i U 2 k x Y U J L e X p 0 e G t a e W Z j N 3 R E R m 0 0 S T R V O D V p e F F V a m R i U G t R Z 2 h o S C t a e l R a L 2 h 5 Q 0 V L R 0 9 T Q k J N R n l 2 M G t F Q l F r Z m N L R k V L S 2 k w b W c x b n B s Z 3 N x c G V W R k J w Y V p u O H R Y Q W p m O H h k a T k z d T V J M l h i a U 1 t T 2 9 x W T Z D Z 2 N k a G N m Z n Y 0 b k d 6 Y n Z a L 1 N O M 2 V u Z n R 4 M 0 J 3 Y 1 l D e i t W M n E z e j J 6 W H c w R 2 c y a m h u Z k g 0 W E R 5 M n g r c m 1 U c D l C W H E 5 b H Y r K 0 9 J R n V u W n N 4 c 0 Y 4 S G 5 u N z V l e j c 5 Y W k 2 c j F 1 e m 0 0 W H V I N G 5 h c k x G e X l t V V l 4 V W Q 1 W l l i T i t m a D Z y M V k 1 R 2 8 y Q T B C a E N m a 0 1 S L 0 h 2 e U U 5 U F F z e G 8 3 b 3 d k M T N Y S T l X c S t I W n g 4 Z n d 6 d i 9 O N U 4 1 S F B x T k c 5 V E N T V T F M c D I 2 d U 5 U M n p w N l Z s c z J Y R 0 l k U n Y y c 1 d y T k x o d 0 9 K O U V O S W 5 u c G 1 Y S G V p c l Z 1 W F p y V H J V d H p q a H h O N G Z l N W E x b X l i Q n N 2 N 2 9 5 b l Z s U T F S Z z d y e H Z Y O U 8 y Q T B Y a D J 2 d X h T T j F s d H B J R V F P c m R a V G R X S 3 p 5 W E 9 X R U g 2 V j g v Z F p L N V Z n U W 9 q S 3 E y M n J h S D Z h d H R 6 Z l l R Z 2 h 5 c G d r d 1 V T Q n N u S z F R e l F a c F J K T U N D R X F L b T E y R W t 4 Y V M 0 b U t a d l h h M 2 N 5 Y X M 0 Y m R l N C 9 p Z H J 2 c D N M R U o 5 O T A x b V B y M W F u c j N H V F N n S S 9 Y c T F 1 R E R 6 K 2 Z 3 M l R m e i t I e n l m S H A y a i t X V l o y L 0 8 5 N X d 6 W n E 5 a S s 4 N T R 4 b z d v U W R L c G M w e D Y 4 a X Z P b k U y b l J i T j Z Q U H Y 0 R 0 d y W H F n W k F s U 3 B C L 0 4 5 Y m Q v U D J C e k 5 a d D N F Z l Q 3 L z h B M T k v O U J B T j Z r Z n c x S 1 R S M 3 Z O c H R S c U N j c z A r Y m R n Z 2 t z S D l P O U N s V X p O Y X h U Y n d i d S 9 k c 3 p X M U l x c 3 h a Z G 9 5 O W g 4 N F R x T 1 l L R z Y v c F M 4 Q T c z L 3 l P O X Q y e E h N c U 9 k V z d m N V B H d F J r e n Z B Z T l l N 2 J L d D F W a y 9 Y b z F l Z X p C N G R 4 N X k z W D h N W G N k Y 3 h a c z R M T n Y 1 d k h U O U 9 W T S t l c H h R a 0 5 O S m Z 5 d V Z 5 Q m F M V W c 3 U k h F U m J m Y n Z n M E 9 x b D R Y d 0 s 5 V X R s V 0 J D Q 0 N H R X F C d 2 t D U 1 l L b E p X V n F 4 T E 1 k S F d z U 0 J a Q 2 l L d V J W c X R G V V p C M m l L T E N x V l k x b E N Q S F R q T m 9 R Q W N H W H R l Q j J H Y j E 4 d D B 2 d G 5 s O X Z 2 N z R J W m F 2 M n N I O F J a c 1 k z T D l U Z 2 V m c z J x a 3 B X M 2 Z F O D U v Y k I y S 3 o y U W t O T V R G M l p F O U d E T 3 V X S j l r V U Z H V G s 5 W m N t T U g z M n Y 4 U T J y M H Z W c W l G O D l 2 N T l s M n k 3 c U 5 F b z N I M 0 g 5 Z m s r M X F S e G J k N T g r Y l k 4 M j J N Y V J M S n p W e U o 5 c j I x R G J M T j Z k T 3 Z h b k l n Y V l R V m V J N 2 V 3 c 0 d E d W 5 O Q 2 Z t M G I x W X M 3 O D l k a n R q c X N q Q V l a b n p v e F V n b 2 1 M Y W J X Z U c r N D J t V 0 1 w a E Y r c E x w a 0 p K b 1 F R U W 9 q S 1 F a S m d v a 0 J t c V F R V F F v Z 3 J n b G F y b 0 N D V l l L S m l H R D Z z R z h P S G V X W n d O V z l X b D l s V G 5 5 L 1 N y Q 3 V 0 V m t Q L 1 B 1 M 2 8 z N m R k d m 8 5 L z l k R k Q z b y 9 m Z S 8 x T 0 Z F V k J w e l B 5 e m F j U G 9 5 Z 0 Z u M T l S R k 1 h U D d 1 W D l 2 S 2 h 6 e D R w a n h B M 1 h N T 0 t H Y X k 3 c k h D W l R B T 1 B I W E Z 0 S 0 V W V U 1 p a 2 J y d m N r c V J B N W R U a n R F V 2 J n a G h G L 2 x 6 Q V N U Z G 9 o Q 2 l N c X N U Z X N Z b U x h Y z d Y R 0 p 0 R z N W M E 4 v a E N D S E t p T H p h R V F X U 2 1 X Q k N D S E Z s M E d v M W 9 D Q X p 3 V V N G V k p R R V d I S G x U b n B k S 2 d F b S 9 F c 1 R Z T U J 0 c 3 h h K 2 8 2 a F V j a X J C N 0 Z J S k p v U m Z l U 3 Z B N U d s V U N D R 0 V F R m M 1 U 1 l L S k F t V l p M a V R C V E Z m S m d I W W h o T G d h N l h S Y V V N S G h r T m s 3 U W 9 p S 1 F 4 c 1 V o T X V j N W U 4 d 1 J B V 2 o x V j Y 0 N C s 1 M H l 2 T 1 d F S D Z U d l l o R W x k Z V B R b 2 h L T E R o N 0 5 u Q 2 0 y Z U x u U 0 l R U V p V b V N Z S 0 p B N X F 4 Y z d S Q k 4 w Z z V S Q 0 N F c U t x M V d p N G 9 x U 1 R B a F J J V 2 l O W m x 3 W l p u O U h Z Y W 9 Z Q X d H d m V j R E J X d z J 1 M y t E R W F J U 1 U z T G F J T H J r O W F N U W 9 2 S n F G Q j B G U U h 6 O F N U O U h J b 1 F v U z V J R U V 3 W E t Y U W t X S k p W Z 1 F n a F J Z U m 4 w T 2 x S V m x a b G d R b 2 d L U l J z V W h O T X N T V E R o e S t p Z H k 2 Z G d z M T F k e j F z d W 1 Z R W 5 y a V N L N T N h U X F z c l B y U k N Y W T B k Y 1 F x R i 8 v N D h j V F N I N W R G c V J 6 N 2 x 1 N H o 3 T V V w a 2 t o Q k N s U n V m d k F F V E Z a V F p M S l p n U V F s d 0 p q R V l E T H B j Y n A r d n F 1 c G t v a E x p e W F V M G 1 Y S k l F R X h j e E d y T 1 R Z Q 3 J Z e W 5 r d T J K W n R C M W 0 1 Z W h l U F B U Z z h 6 N 3 p D S F h F S m h J Y V l h T m d n R W 9 D e H Q 3 O U 5 s d z V O Z V d M U 3 l D S 2 Y v O X N m R j d G N T J 5 S G V l T 1 U y S W 1 x R U F a N 0 U y U F V q W H F K M W J F T S t l U H R 1 Q U E 0 Z U 9 r b U Q r a l h S N i 9 O L 0 8 1 N T h P b z J F e E Z Q N V B o W W N G R W l y M k F h Q T V 5 W n B R W m 8 z c V V O W V d I Q 1 J Z e G V W a j V J O W 4 w O T F T e E p N a U p M Y U h w Z k F F O D k 5 U z k 5 c j I v R G N F M l B 6 b l l Y c m N y b D U 0 M y 9 U T 1 p s M G p r L 2 Z 2 N W Z v Q m x H W F B P Z U J n e W Q 0 K 1 k y Z n F W d W 5 C d D k r T m d t T l J 1 b 1 h S T W 1 j U 2 s 3 b G x 2 L z h q K 3 J W U X B r e D V W b C 9 o e U 9 F W D B r U 1 R C U W 9 L e X Z Y V E R D V F Z J S U p J V V J G W l F 3 S X d P V n l T e n R F S V V T R m 9 q T U Z v V G 9 j c U c 0 M 2 l 0 e k F F Z G x 5 S 3 N F V V Z P e m x u Q V R i d G p P Q k J Z c z N V V F V z b U R z b j l Q Z H V k N 3 R W W G 4 x N 0 d v M m l v L 2 p m R z N j Q m t K V m x M M W F G d G R 2 d F p 1 b k s 3 U m g w T 2 1 w V X E r T G R y c z F 1 T 1 d m U F B s Z H l T a X F U b n Y 2 Y W h n M G l l T z I 1 V z Z o U m 8 w c W V j M j N j d E o r U H Z w a V Q 1 M m F x M j Y z U 3 V G R X R 2 d n J v S V F C Z S 9 P O V B L S X F T T T l y S l o 3 K z N Y N 3 V E e m g y Y U Z E b C t V Z m 5 r S k 1 H U U N r W n h r W D B I a n J O N D J W Y T I 3 M H p n e k 5 u e k 9 C e E 9 x b 1 F H V W J 0 V 2 R Y c D J h O E d J R z Y 3 e G Q 0 a D V x S 3 J L Z 3 N X Y i t Y e n l Q S 1 o 5 L 3 p S V n F n V D V Q T D U w e F R i Z S t X Q m 1 v Z W R w M X l h R z k 5 L z h U N U d 2 M j d a V k 5 J T U h k R 1 R C a 3 M x V X F S T E V R L 2 N N e m J Q U H I 3 K 3 R K Q 0 h 4 R l A x N n R 5 M D B B W m F W W m V P d E Q z N 0 Q 3 V m F a Z V B 0 Q U 5 C b 0 5 a c k 9 G V W J l K 1 Z h U j R i a G p j b F F j b U R 2 S F p 0 b m Z m T W V i T V g 4 Z k 8 z V W M 0 Z X k 0 Z F Z W V U p E V E V S R X g z R n h O d X Z w M U Z N R k t 2 W D d l R 1 Z O N m N X N l J y a F l j S E 1 t d m 8 4 Q U 0 r L 0 5 v V U 5 t L 2 J 6 N 0 J O a j Z O K 2 5 Y W k d P R j h Y b m R y d l p 2 a k 9 C b U l a U m V Y N j J o U k J G S T B r d 1 V T Q 2 Z k b 2 l T Q k J O Q 2 l B c k x h T l J M R W t 3 S V V l R m 9 U U 1 l B W E 9 u c D Z N T E M v Q n l O c U N p T X V k c X M y K z N s K z d 4 M T E 0 V C s 3 T n g x b U t r e l Z 0 Q 3 N T U j I 2 Z F d r T 3 d P N j l S M G h Q T j l P b l Y y d n Z 2 c X F x a 2 l l N 2 R B a 2 J O d T B u T l R X V E 8 y N j V M a y 9 5 e W 1 E U T Q 4 c X V 0 b 2 1 v R 2 M 3 R D l 3 N 2 x 3 O C 9 u Y 1 A v a m 4 v U E d T N 2 Z S c k V t Z G Z N O D V m O W F y R j J h b 0 F X K z k v e H R I a j Z m N D d I U C 9 m d 1 l 4 Y W 5 n U D c r Z E h q N l Z 3 N S 8 w Z k Z U b H V V W G t w T 3 M v d E l M Z G R a d k 1 K R D Z 2 V n p 2 O T k 5 a W Z M V m 0 3 M 2 J q T V k 5 T 2 g w T 3 M 2 Y 1 R l Z k 0 y W F F T a j V 5 c W N F b X d q W n N Q O E 9 P d m Y 3 U C 9 3 U E V D O X d r M k J W S 2 5 k b z B D S H o r Z m J p W W p J N H Z h d G F v V i s v c V B Q S E F q U j Q 2 Z F p z b X l y W X k 2 N F J x a U l x d D Z I O X Q v N E R n L 1 Q x O U 9 r O G E x Z W V M a E V a Y z h q O X V 0 O H R Z S H Y z S H M r R 2 5 H R E 8 v c G Z Z N 1 M 2 W F F N S H R D c F N M S E V O c X Z u O C 9 t U H Y v e k 5 6 O U 9 X Z X o 4 U E N 3 c 2 1 L O H R H Y W x v b W 0 3 Y 2 U 1 T n J 1 T F d r V U U w V 0 F R V S 8 x Y X F F K 3 g 2 Y W R O K 0 4 w d W d n T k 5 X S E l W Y m t j R m 5 i M U p X R m F 0 M n p B O X J n R W J 2 Z D N J Q V Y 0 K 0 t t d j J i Z i 9 H T j k r T m t t U 1 l F S 1 V r Q 1 R C U k l I T V d k S U 9 V U W d o c m d R N X J h V 2 N U b G 5 K S z R T b 0 9 I U 2 h u c H N w e n N 4 T V N Z S U p y M E R 2 V E x E e W I 0 Z W 8 w V 2 g 0 L 3 N t e D N Q M 1 F K N 3 p 6 N F N 4 K y 9 1 W U p R a 0 5 O c k 4 y d 0 Y 0 Q l B 2 N X J M N T k v T U F 6 d z N n N W V 0 M 0 1 H L 2 E z Z j d u T U 1 Z Y V B D d W d N L 3 R 0 O T l Y b z l m c k d E b 2 8 3 N D F L a 3 l r Q W 0 r M 0 M x e n A 0 W U N m Q 3 c w T j Q 3 Z T F m Z V B 5 N X l Y e j k 4 V V B V c l Z Q d 3 p W a 2 h 5 b 0 t p M D Z F S k N N Q 1 Z s Z V h 2 V U V R R l l M W G F l Z X k 1 e V J 3 N G V J S 2 d J Q 1 B q U n Z X a 1 Q 2 L 1 c z b 1 J P W n F h R m Z R Z U 9 z M 3 I 5 S G o 5 S G V z S E t m M 2 Z 5 L 2 M 5 T E 9 Y S H l M R U Z C U n Z S N l h Z R V Z 2 T j I 2 T l B j b W x T N 2 1 k c X R N Z l B n V G J E W U h F M j d x V y t o M S 8 r K 3 p Q N 0 J h Z l o r L 0 F n T D B 4 R F N J N G 9 l c G Y v d H N q O X V k a U 1 2 b E p q a k l 5 Q W V m L 3 V I e l d N O X V M Z W p a d l N Y Z 1 d Y a n g v c 2 V 6 V 2 J k a E w x M D Z O Z V d l d T Y 3 M 0 9 m Z W s r M j h v T k s 2 T G J k b C t r S i t u T F V k U k Z Q N X o r M E J 1 R 0 5 T W m 9 D R F B 2 Y j N V M U F 5 V 3 I 5 c E p 0 Y X F l M T J x Z E 9 q V E 8 w e T d 2 c 1 d j b n M z T l h J a z g 4 U E p J Z T N W b 1 U r L 3 F p O U Z n c 3 N s a E J p T X N s U 1 R C U k l I T 3 V k b 2 h C U n N N b D l o U k N s R F g x M 0 Z t Y 2 l Z Z H d u e n V M b X B H T 2 1 w b m g r V z l H T 3 B x Y W t i Z 1 N E d m 8 3 e E F w S k c 5 M F l k O G 9 w b E p C U X o 3 L 2 d F S l N R V U x S V n E 2 T 0 5 q a 0 V K T C 8 1 S 3 Y 0 c k l H T 2 h a V m U 5 M H l r d 3 d J V V R G b 1 E 4 U E I 4 Q 1 J s a 1 p n b m Z 3 c l h V V G x a R E R v c 0 5 t Y z V k N E 9 F U 0 F 5 S X B 6 S E h 4 N U 9 n R j V Q Y U t n S n E 5 W E 9 v c i s z M H J 4 c F h i c D J h d W J k N z R l c F M y b m N x Q m J Y Z F B h O W F h c l R h L 0 9 j Y z g v Z W 8 r e m N u Y 2 p n Q V I w S k R 3 d k o 4 N 2 p K R 0 V o b X B z V m 5 X N 2 Z P e l h q e j V k d U k y M 0 9 r d 0 F U W T d y M U g w Z W t 1 W E M v d G Z H Y W V m W k p T M G 9 q Y m Z k a j d l Y 3 J w d E F L K 2 N p S H k w a G l O d U t 5 V 3 d u Y 1 V W N z J Q U H Y r V E F 3 Z F B F Q l Z a b G Z k Z X Y 1 T m F V Y j d 2 a z R L R G p Y U n M z N W l P N 1 J 2 N 0 t j S z h k d T Q 2 V E 5 L c G M v V H I z W m F K d H c v a y 9 z Y y t K e l V 0 N z k v S n d 2 e T l Z a n V I a n l S e j g 5 a m V W S z h l V 3 V q K 0 d 6 Y n R K O U 4 4 W W R H N H k r W E M 0 W E N o M S t z N E V I O G l 6 L z V h c l l h d D J 3 O F J F S 0 J I e V Z W a F h M O W V U U U F j R G h m d m Y v d z d m N i 9 j U n V 2 W W h y e j h 6 S G p N W m d z W m 1 a W T g v e C t L W T l V Y X p 5 S 0 9 B W D N i T V g 1 M E w 1 L 0 h 3 c 0 5 E R 0 h W a j l 4 S 2 Z X d 2 d o c m p T U 0 J C T U Z z d V J x a D J n M F N p V 1 l F T 1 h O Z m Z 3 S X p y M j d j T z d i Z y t x d 2 8 r L 2 N I Y 1 V V a E N h a U Z r c G 9 L R X B J R l p T U V V E U 2 h l V 2 R K a U F 2 Y z Z l Z X p F N G J u V W R N O S 8 z V m 5 a V 0 g 3 L 2 t z V V F 3 Q z Z a c k h v V 3 J S R V U 3 d G U 0 U 2 V y b 0 F L e k Z 5 c T R a Y k M 1 R U t J Q 0 1 W V D M z T G h 4 c E t i N k 9 S S l I w U V F H R 0 x E W m 5 k a n M v b G 0 4 M G J k W E c r L 0 g 4 e F p 1 S k Q z Z H p I T l B q U E d a b 2 Z Y R D F L V T B h V l N i V z h m M U t m U j h Q L z d x V 2 Z r Z j B 6 R C 9 X U y t o S V V a T 2 4 v R k 5 U b G t z T m 1 y V 0 N L T j F y T U x p W l Z 1 S n F G R 0 Z 0 c T F q Z l B a N T h v W H Y 4 c H l y Y 2 F O Y V B w L y 8 4 Z G R h L 3 Z o c m J h R X h D c E V m c m R F b 2 x X Q 0 M r S V F r b H E 3 W W p r Y W o 4 T j h Y Y n J t c 3 h B d k F w Q 2 U v b 2 5 1 M 1 d H N G E x Y l B Z e H l Z Z V B z V z d I O D N p M 2 p z S D B h N U 5 6 Q 1 g z O V N S M 3 J z M T N 0 b U p S T 1 J 3 d W Z w e T Z s S 0 N n U U 1 h T z Z G S D R B W k N u W W 1 y U j B p M z g 3 K 1 B a d l B U M E 9 M c m 5 V e k U x K 1 l k R l R K K z l p c 2 1 m V H N x M z N l S V g z O D c z S n N E Z W V 2 V T J B Z 0 1 O Z l A 3 T l B K Y X U y T W J i c j k 1 U j Z Q Z W h J R T Z u c C t W d 2 F J a T B 6 e X V N M l d 3 a m 9 t Y j V k e T F J V G t s b D J x e F Z i T j E r a U p U V D V 6 R 1 p B b W p T c U J Z U D N U T 0 1 P c l d y O C t B V F g 3 S n Y v e k h 2 L 2 5 j L z l B a 0 F H b z N D M H I v Z T l H N C 9 k e T Z E b j Z Z d l o 5 M k d 2 Y V N k T j F P a m V o V 0 d E T 3 h F N z U 2 d D h y M 3 U y K y 9 Q W k 4 y b W Z i e j A 5 R G c 2 Z F d o Y z R E Y U F M Z H N P T W 4 v U l p u Y n Z P M E p x V 2 l a R 1 l 3 Q 3 R X e m J n U H h N R z B L Q i t o T T k 1 Y z J i R X Z m S H l i Z F N L c k 1 w M 1 B 5 O W h S M X d p R G 9 l V D V r M 3 J j Z D l k Z z d 5 d l k v N m N 0 N D V Q d j V w T D g 2 W j E r Z X l E K y 9 Q R T Z I Q z R H S F h y V z F n c 0 5 u N m I 4 Z 3 p o N F h r W E d R b F J I S k l F R S 9 u S 2 5 R Q U x E R E R r N l d z d m h D Z 2 J x d D J P W T g x S 0 h C d F d v M V N 0 a G k 2 M k x Z R V R K c U t K c k Z Y N H d T S m Z t d E F x R U Z v R n F P d X o z Z E I v T U 8 2 a 0 V 6 a D M 3 O E E 2 N z N m V X R G V D B u W H V n N z l F Y l J h L 1 A v M l F W b E N t N 0 V n d 0 Z I Q T R u Z X I w O H Z R c 2 g v Q y t 3 c m 1 k e G d l W H d Z Z W h a L 0 J 0 a D R 1 b 1 Z F S 0 J I U 1 Z m O V V n b D J z U V Z M T n h N V l d a V 0 8 3 U z d j O E h H N V B J d E t j b G R o R l d U O X h u M X M y W G J J W j V 2 W m J P W D B t Z k 9 j U H B Q T z Z U T n B w R 2 R Z c 0 5 r Y 1 B Q M 1 M 5 N X c 1 b T h H W n M r Y 3 g 1 N m 9 p Q U 9 q V H M 3 V T N D V 1 k w R 1 l p b 0 V j Y m t 6 e W F o e j F W N T l 0 Z j h E W n h M e S t D S G 4 1 Y 1 M y N k k r U G J 1 M 3 B I L 3 Z 0 d X p k Z j V S T X M 1 W G J i K 2 x I V n B h Z D l 6 L z V u Z E J n W T R t L 0 o 2 T H k w S n B N d U 1 5 U 0 J L d n N G a S 9 i Q n N D M T N W c 1 J Y V U F 5 d n p n T 3 h K K 2 d V V X p K M 3 I 5 Y U x I W U 9 I a n B K Z W t i a F A 1 Z k 5 t d F l 0 Z E o v Q 3 p G M j R n Z V R U Y V V 3 W T M 1 Z V F F T k 5 s b j Y 4 a 2 V u W n J 3 Z m 5 6 b n N V W W V y M k 9 1 T j J I V 2 J C a 0 0 0 M W l v b W p a b 2 t H S n o 5 d X l l W D B X T G Q z Q z R 1 V m J H V G E 0 Y z R u b W 5 W V V c 4 W W x K Z E 8 r Y W Y 3 d k 1 z b k l 3 L 2 l T U F B U c 1 p p O F Z H L 1 h v U n R H c 1 R U Y 3 J w O D J 6 Y W N w Q 1 R w O D V S c D N a M V l w d l Z J e m d v a 0 Y x N 2 p t Q z E y b 2 x 0 W G g r a j B m Y 2 U 3 W W 1 U W j N u c 3 V X O D R l e l l E a 3 l t Q U Z r M 3 J j Z V p j T 3 Q 5 T 1 d j e n V 2 V W Z 5 W E Z k V l Z m N V p z e E 9 I d z h X R 0 x m d n A x S 0 Z 4 d n R z Q U V n N G 4 4 Z l J M U D Z E U m F H a l N x Q l l 4 M F Z F Y 1 B w e k 0 y d l Y 3 M l J G M 2 1 P O C t t N V J 2 R X Z y S X N S V G U v T j h N d 3 N P Q 3 F W K 2 5 C d k d I V D d G O V p 6 e V B Q e i t a N 3 o 1 L 2 x K b z F x b k J k N z d a O D l k M U M 5 d T Q v e H F u a 1 Z D S W p 3 b j N P c 1 d I V F B z e G 1 D O T I 3 d F p B R W 1 D Z 1 Z j c G R N N U N z c l Y 3 O V p v M G x h S V F w U k h t e k x G d U Z Z d l l M Q V V U Z G p l d U p s b E p E Q 1 d 6 R 0 l 5 N k 9 K c W 8 w a H F q Y U c 2 d 2 F q W n F U a j N C d U g r Y z B Y T U Z 4 N 0 h Z W S t B L 3 d k W H B H W l R O b E p N T l Z 6 N C s 0 S 3 k r R U p J Y T V T K 3 Z C d 0 5 J R 0 J X R T h s K 1 R z V V V j R U V H U U 5 J V V J U d k t 2 W H l N U H J X d D N 6 Y V p D M z g v V F V N Q m o w Z n Z Y T V B S N D Z s K 0 5 4 U X N s b z l D d 0 l E R F p k K 3 U r e H d P U G 5 5 d T R V K z I v N W V 1 W T I z M z U r W j c v N 0 p L V 2 x F U l l Z V D I 2 d 3 V O Y X B Y b 1 h y M U t 0 U 2 9 W b 1 V h M V V P c F d l U E N D d l R y Z X J m a n V 0 N 3 Q 4 b j R O S T N w d z l t d 0 d Z M j k v b T R m d U d j c X J 6 O T B N U U Z C U U F C O S s v a G Z y T j M z Q m x 4 O D l 3 S W Z 2 V E N 6 a 3 V 5 R 0 V o e T R r Q k d k R 3 V y L 0 R F S D Y y Y z F j Q 0 F G M j d O U F Z 6 S k 9 Y T D V Y S X p Z L 1 l x Q W d M M G p C e l d 6 V z l 4 d E c v Y m l I W n R Z b E F V a G N 4 T U M y O S 9 N Q k 8 5 W H N m e l Q 0 d 2 x P U 1 d W M z R 0 W j d W d X Z U Z z J H R C t 0 R y 8 3 N 3 R t T G R v S S 9 z T 0 h P Z W V T W j h 5 Z n N 5 M W p M N n h 1 O D l z V G d I Y j R 4 S U J h T k 8 2 W k J W M 0 p m W H o 5 T 1 Z Z T E R a d U h 0 d W I v O X g y N G Q 3 R H N l T 2 5 N V 1 M v L 2 5 o Z z R o Q U E 3 b n J n W T Q 0 Y 1 R l Y X h C M i t r W V l O S T c 3 N n F x d k x t K 3 p N N G V 6 Y U R Y a j F h O H Z R a m 9 6 Q W F Q Z m N H M X E 3 Z n k r d n Z U Y z l 6 W F V W U m V Q S 1 J r V 3 p a Z G 9 n e H c 3 c 1 h 1 T T F 6 Q W J o e F N G Y 2 1 q T 3 Z q V F V R N U h D N W V m U D B u T m 0 4 O X l K d 0 Y 2 N 2 4 3 O W 9 G N X J 2 S G o x S 1 h j Z D l k Z 2 h t Z i 9 Y c D A 1 b T g 1 a n o w N 2 1 a T k p a N X N 4 Y n g 4 U T d y e W M 0 M k V q U G J y R X N Y N 1 d E b G F 2 a k d E Z k t 0 M l h u M H B Y Y k F S a l V 2 M l B 4 d n J G Q 0 Z F Q 1 N Z Q 0 p m V 1 Z r W F Z p W j Z L d 3 l F R U d Y Q 3 Z u W V Y 5 c 1 Z 6 T V Z 3 M 2 1 P Q z N Q L 1 Y z T 0 p X V 0 V o S 0 t 2 b k 4 z O U o y N 1 k x c z h s O H h Y b j h Z d 2 N C a U d i a F c v Z W l I S W x O T 3 l W c 0 h s S 3 I 4 Y m l r S U l V W m l B e U V o c 1 N h Z j h I W W F v W U V 4 Q k F T a X F p d E 5 a Z m 0 x O G U z V n Z T Y W J a e X Y 2 R H h 6 b C s 0 Z 3 d B Y 2 J z U H N 5 U D c 1 b G Z P Z i t G Q 1 Y 0 e D l C M D h 3 Z G Z x S 1 B P Y 0 t E Z 3 B r K 0 x C d W Z Q L 1 R F b z Z m T 0 U z b k R r M 1 l 1 T 1 V B Q U M y Y T F 1 T 0 9 X N j Z q U m 5 W U G N x d D Z 0 U 3 F z V 2 I r S D c z N W F 3 c V Q 3 a H R H a D N h W G 4 2 Z n c 4 Y l R u V F o 2 O H E 4 S E c z V 3 d Y Z z Z 4 O F c 4 Z T F Q U z d 6 Y l h T N D N E b 2 V U V y s v K 3 d M d X R X N m R t d l B q T X V F d G V U M V J 1 K 3 Z B d z d L Z l A r R H N N N F d k b n p u b 1 N v Y l V p S 2 x l b D B N c C 9 k M 0 x t Y k R v M 0 R 1 b E t h T 2 p s d H d 6 T V B l K 3 J K T W V x c X N y L 1 B 2 b W Q 1 S l J V S H J 4 b k t Q W H J S Y k J 6 Z H l L T G w y M H Q 4 R G l y M V k 2 a U t B U U V Y R m d G M m J a M U 5 N T 0 h k V U 9 u M C 9 M Q l c z Z n o 1 W G N M b U x k d 0 l 6 L z h 2 S l R a Y z l Z e W R t U l B S Z z d y N W 5 O T V p m Y j d u R F V F b V F K b 0 Z I M z V W W k R G a 2 Z O N z E r c W l h c i t D N W 9 U b V o v d k 9 C U F l m T 0 U 1 S W l J b W 5 K b D F J Z 0 F G Y z A 3 V T V F O G I x N G J 0 Y 3 J 4 V n k 1 T G Z Z S n I 5 d D B R M m p t S F Q v R F Q 3 Y j l I b 3 R J N F o y W S 9 Q V 2 c r d z d j R H p m d U 5 x M G l 2 W W 1 3 Q U N x V n d 0 b D d N a W V m U F Q 1 b i t 6 S 1 Z a M D J h R U F I b H E v Y X d Z c F Z P M 3 l T W U d h e m h R M m I 5 b E d 0 V 2 d o Z E 9 q W k J p T k l n U 1 R D U n I 2 e G M 3 U k J O U V p J R U U 2 S X N 1 T S t l e H Z y b l R M U j E 2 a E g w N X N j b 0 9 2 b V R Y R k V F R E J 5 R 2 9 l L z E y T 2 Z Q S n V 1 S E x 3 b T h Z U 3 l h Y W h Y M 1 R X R n c 4 S V c 1 a l R r d G 5 J U V F v a U l J c k Z V T D J 5 b E p n Z 2 x m d 1 V G R 1 Z E e V Z W T V Y x S 2 p t V j R H Q W p 3 V U h G b T F t Y 2 N 4 U G 5 r e S 8 v O G l i Q m R 1 O D d 5 c l J a L y t U W k 4 y Z E J 5 Y T Q 5 U j l p Y m F 4 W k h q b 2 l h W W N T M n F N L 0 1 Q O W Z R d U Z F d F J 0 N 1 E z W n N F c X h W V m p R b m o r L 3 J z b j V 6 a W 1 R Z D I r R 2 h L b 1 V t d 1 R o M m F F R l l s L z V 1 e D I z W W 0 4 T S 9 x T 0 R w M W F N e X A 1 R F J P S n A x b D d J Z 2 V S T l F N e j N m L 3 l J a X F s N 3 l X R U l a c T F j b m N m O E R m W V l o U 3 N D T X V r W W l h W V h s Y W l o V 0 Y x Z V p w V F Z 2 W l d x c l B t c k 1 H O E Z T N k Z K W E 4 1 c 2 d 6 a D l t V z N k c l g 0 W E Q 2 a k J i S j R j e C t m M m F 6 M m Z N O G J q R G 8 w V 2 8 x Q U h 6 e i 9 V S l d y O T B O U U 8 4 Z W 5 s b E 9 y V 0 1 i T W 4 v V 3 F 3 W E c w L y t H R j J q W m 9 r R 0 J G Y 0 N C Z 1 F Z Z W U z Q T R O d z d 1 d 3 B S c H k x b T l k a m Z m L 3 J p S X V R c z I 4 U H l U W T J u W m 9 u N V J 2 b X k v b U R i e l g 4 N m N U U 3 Q 4 e H h J S 0 N U Y X g 3 O E J S T m 0 w O X l N Q i s 3 W W h Q S 0 Z u b m d w T C s z a l Z y W E l m O U I 0 N 3 o x Z m N M Q 0 F v T 0 p M W l o 4 V 2 V V Y j k 1 N k V J Q i t 2 Z H R j N k E 2 V F M 1 Z U 9 U Z k 5 O Z 3 B W R W V u b 1 d 4 M C t j N G N T c H M r e m V l e F N B a k 1 6 O D I 1 W m U w e V Z 2 Y T h u R z J V b k d j N m t Y c X Z M Y n R Z a 2 h v b V k 0 a C t L V E 9 I N 2 l O S F Z x Z X h L Q S 8 2 e m V o Y 1 B o W W t E Z j l t Z z B t b E t K W D R q S z l R d 2 5 p c 3 h p e l p V R U N 5 e m V H M H d o U k 9 H Y 3 U z Z G l X N 2 9 B N D Z S b j B K a G t V R z F G c E 9 q M U J B d 2 Z o e n N 6 Q T h z b j d 4 S X c 2 Q V o w e l Z 2 N k 8 2 e D h l V z h F S 3 B J R U U w S l V M Q U d S a 2 F S d D J P R H Z N R V F G R X h 4 c 1 J G S E l 0 e D F p c H R u S 2 p y Z 0 V k d X h N N E Z C a U V w b V p W d U l U Z l c 5 T V J U Z U l a U E p u a 3 k 0 N 2 p u R 2 p l d V Z w d n d Q d 3 c 5 U 2 x U S j I r Z 2 k 4 K 3 Z K L 2 9 C d m 1 2 R E Q 5 M 0 x n T 2 o w Y 0 J 6 a j Q v b H p M b n p s N 3 h P Z E h i c m 9 v U H h K d 3 V O c V Z t V E 9 q U n J V c 2 Y 3 d W R Q c F l z Z X V C Q l l z M 3 N L c U 5 i d U l i V m F Q R j U 4 Y V I y c G F K a y s r O E I x e k Y y M W l 3 a z E 5 R 0 5 D d l h h b F V N b 2 p L S m J C V 2 J X d 2 5 U N k t x N m 1 W V n N Z a n l z U 0 1 1 a 1 I x e E N X e V A 4 N 1 F 2 U E J T Z m h E b k x k N z d n T D k 4 O V Z l d 2 I 4 c U h C U m l 3 V 0 c y Z k 9 w Z E 9 Z N H M z e S t u U H V P a j c 5 Z W 0 2 Z T d Y U G 1 y M m Z P L 1 B V K z I z T G E w T 2 I y N n R 1 L z h 1 K 2 F Y W G 1 P L y s 4 N z A 0 Q n A z c y t i T m E z T D V 4 L 2 N Y N n p Z T G l W d T k y R U 9 I R H h C N j l p R z F L O V h z O G p I U G Z U a 2 x 5 U W s 1 c i s 0 N T c v d l R z d D N l N D Z K R C t m d C t 2 T D B v N k 1 a Z U Y x N 3 B z N V l 3 V z k v c k M 1 e U h N V V Y z V E N L M T U 2 L 2 h Z V E V K T D c 4 Y m l G Y n R 4 L 2 l 5 U m U r N W N P M z c 2 R j V z O H V m c l Z i Y V h u b j d W M W J u O D N O U j J s U V Z G T V V 6 R n k 5 b k 5 s N U p M S n Y z V n J H U H V X M T h Y L 1 l k U E 0 3 K 0 E 4 Z V o 5 T 1 J Y d E d o V 2 p 4 R T N k S 0 4 z a j l Z K 0 x a b 3 Y 1 V 1 R 5 T 1 F E c V J P V y 9 Z R G Y w T X V m Y 3 V k M H F j K 2 F 0 W S 8 2 U 3 p T U W V 6 d n R 6 b j F P Z G Z y R 2 E x Z l B P Q 2 F 1 U 3 Z j R E h s Z X U x b j Z J b 1 h O K y 9 B M U 4 r K 1 p z V n E r S z h p N G o r W H J r R G t G Y U l v b l J K R W t 6 a 3 k y e k 9 s U V R M W n p X Q k V L T G t i T X N X N F Q 2 V F F 0 Q 3 o v L 1 Y z S 0 t J S U 5 N R W h C R D M v Q n B Z Z n Z z U 2 R u S V N o Z D M 5 L 2 g 1 U k h j U E N G R j d l d U F s N k l D a U d F U H d S R V J X R k 5 T c 0 p 0 d D Z N e H l B d 0 s 0 V k V s e E l T c U t q a G N G e X J C R m k v Y n l 1 d y 8 x L 2 d r d k Z x M 2 J F Q k 1 k S 1 R Q V V V 6 K 2 N R Q U F J Q U J K U k V G V X N Q c k l p S 3 J F b E d I T G 9 y U z B U U D V h N E V u Y 1 B 2 Z k t G Q j U 5 N E V h N j V i T 2 l 1 V 3 J W R U Q 1 N j V 4 N 3 E x N n R a Y U J L c 2 V 2 V l F 3 c 0 9 E M m J Q d j Z D W D N j e m l j S E Q 2 Y X d 2 R 1 R a M G h J U E 1 Y K 0 E 4 Z l p 2 Z T h v V n F 1 Z G l C c G h Q R G h 4 Q 0 R j T T Z Z c F d x e U U 0 M k 1 n M 2 5 6 e k 0 5 M U 9 Y O H U x U G k 1 a z h a V E h O b X R T a F l Z T k k 2 a 1 J W S X p E U V F F Q 0 F q d D Q 5 V z F l N j Z n N V J k S U Y x U E F r U D I 4 b V R C T m F 1 N 2 V k b 1 J I N j J 4 e V h 5 K z V 3 M W J O K 1 o 0 R T E 0 U l R l S U p E Z z R r R k U z W H V Q Z E w y Z W V V V W t x V W h v M G l D R D V k Q m 8 3 Z G l i U 3 J Y T 3 o 0 a D F i d n l h R E J 2 a m V x R j c 4 O X h i c T F x b E J p N H N x V z d S Y W J a N 2 p P N 1 N K O G F u c 1 R U d H Z a d D J H d m J S c k U r U H p 0 Z F N L T E 4 z S z F r V i 9 i d 0 h n d W o 1 d G k z W G N 3 T D d 0 T 1 h N M n c y Z m I 3 b j F I M k x Q d k t Q M z d 0 Q 1 d z U 2 t p Z V k r T D J K T E x 2 d 0 h F R 0 R l a E l z T W 5 v O D F p R G V q W D U r d n V G L 1 B i N 3 Y 4 U T J x M G U x N n F H c 1 d s M T J 5 W i 9 v a G x H O D k v c W R m U E R w S H l 4 Y 3 N w b l B K O C 9 q c z F K T U x w Y V d P O G I z b z J y V n Z O L 0 w w c F N a W W V G a z B s b j I 3 V C 9 H d U 5 H O T Z k V G g w c F h h Q l N s d V p Y c U 9 z T E J n U G 5 2 L 2 Z s Y X M y c 0 h 2 Y z l l e F o 5 O V I 5 d X c 3 e W g 5 L 3 J l T 3 R W M j R q c E F n S k x M d m Q 4 e m 9 x b 0 l B N W I 4 N 0 x I S l h 3 e V p k e m 1 M d H d J N 1 d p c W 5 I b n J m M X A w c W c y a 1 J G a F d D e D J I b m o 4 a T R J U H p H Z F J S V U V M T F F a Z T E 1 N m Z m b D N H a W 4 5 M 0 1 t R j h Y M D Z m U H M v T 1 h Z b T B i d G 1 R M n J V c W J q Y 2 V j Z V d S V j h N a V g x b T V L O E d N a 2 d R V G 9 y U l l m d j B C Y l o z N k d H K y 9 6 O S t o a U d J e T N u a y 9 0 b 1 Z 6 c 0 V 5 Y m d u S D g 3 Z j R P e D R k R 2 8 y Q X c 2 T E R a S G F p U 0 J C T k N W Q 0 N t a G c z Q j d T W X J Q b 0 h n N X N X N 3 N T Y X V Y a m 1 W W U h h Y m s r M X h p W H p 4 e l R 6 a U U 1 T m 8 z Y k l C R D B 3 Y 1 F r e D B M Z H E y Y W x q d W N W b X R k b D U 3 Z X h w W l d U Y W V l V 3 d N T S 8 v O G x 4 Z G Y v N W s r U F Z 2 e j h I M 0 R 2 S 3 V Z Y 3 h R b k d k Z T Z S V V A r V 1 J Q S H F l V F V B b T l T V z Y x M m 5 u c n h l e k l 5 c 3 R E c n R j U T B q T 0 t H d 1 Y z b z J x a 3 B y V 0 l i N W x r W l h x V k t F S T g 5 T 0 p 3 N 2 I 3 b U 8 x Z X Y y c 0 h W N 1 B C c z N I M k J 1 U 2 l v Q U h k b z J v b i 9 m O X N Y O E x v a k t K T E M y c C t y U W R 2 S 0 V K T U V x b U Z Q S n F m e j A 2 e k l X T D l 0 S 1 J J M H d C d l p y U j V z M k 1 i U n R G V j N p b S s 0 R j Z k Y X B H U n M y N 1 d m a D M 1 d T V l V 3 l 2 W W x X V n R t M G R R O X Z z Q k Z 5 T 3 Y x Z H N v M j J y N k R 5 e m h Q S X p i S E F Y a H V Y N m Z N L 2 V v N n p i c 0 p k a G d 6 c H p i W F p M d 0 5 M b W N M a F l 0 V 1 l Y R 2 8 x Q 3 o y d G l p M 1 h z N k J F O T h t e j c 1 T X U v M k x Q d k t I Z E 8 2 S j l 2 Z T l y S l B 5 e G k z N E h q a k I 5 O W J i N D M 5 W m N z M z B h N 0 5 q R z g 4 Z E l F U H Z 0 b V h y S G l L U W x G V V J n L y t s b 1 d M d G 5 N L 2 9 Q S G N U a W N G V z Z 4 U k 1 N R 0 V U e H k 3 N 0 R D Z H l 3 R m p 6 M z d E U 3 R X N 1 d E a U h R U E s 1 W H E 1 Y V R R S y 9 Y c T N w V i 9 2 d H V 6 Z W U 0 U j N Q N X p G b m 4 x S C t Y b j Z T a D Z Z T 0 x q U T Q w T k R Q R W 5 W V T Z m T z V m d D R V Z 0 h i a S t M T T J Y V G 1 M d H h J Y U d n U V g z M z B J R U c 1 L 3 U 3 c 3 l L N U d M U T B S T m N K b z N 6 Y U d M Z H N P a 1 h B N G l Z M W J E c U t x S 2 9 N S G R D a T F h d 2 d C a 2 d R V E J j a k t r a 2 9 3 S V V x Y m R l N X N k S z A 3 b 3 U v W X h k K 2 h p Q k l L R 0 h R a m p r M X J z Y z c v a z h B a H c v M G R q b y t B Q U Q w M m 1 3 T k p n U W t o S 3 B M Z 3 B r M E J N Q j g 2 S U V r d z R a V 3 p 1 b m 4 x d X Q x O C 8 v T l N J b X F F O G R x T H Q 5 S 2 p h d 3 U v e F h R e T Z T e i 9 m V 2 N h Q i t O U D h z V E R J e G p R c n g x O X I y M 0 5 q N y 8 4 e m Z S W n E 5 Z 1 d s O E R q R H c 2 b m U 3 Z V N 4 Z G l w U T J Q K 1 d S U E h t b l c 3 R 1 R V O D c w M V U 4 S H h m M 2 5 u d E R s Y X Y z Y 1 d z T 1 d z N G Z E U 0 Z 3 M G R U d k p W c D R L a 0 E r Z l I 5 e j J L c U V U Z S 8 0 V j B G b n B 0 V 3 E r R 0 J p V U 8 0 d G 5 2 R m J P T X N L b z Z j S k p q M T V B b n l O c T h T L 3 J J O U x w R 1 h Y L z h a V U x s d G Z G O U d E Z T l S N m 9 t d j N B Y j B h O D l Q M D V k e j d s d 0 d y N z B 6 b l R k Z m 5 r Q m d B W l V s V j R Q d E 9 4 U E l 5 c k x S S 3 J Z Q m 9 h R 1 g x e T R P W U 4 v Q j Q 1 a E 1 B Z F N v S G x h a T Q y K z l x V G Z C d 2 N a U 1 Q w U l p M R G F N Q l N 4 c V Q w c z N a M y t r Z U d l U 1 Z W Y W p o d m Z n b F R l b X N q M H U w U z h M Y 0 h M R U 5 x L 1 A v W G N Q N G N Y L y 9 z U y s v Y j Z W N D F x d F p 4 S E 1 4 Y y 8 1 V F J 2 W F l j b X l i Y X o 0 T j Q 0 N 2 J y M H V 6 L 3 l z S m N 1 M m x q a W U 0 e W M 5 O D F Q c j F h b n V r d 0 F E M k x v a n Z z V G 5 6 Y y t n Q V I z W n N 1 M F E v L 3 k 3 a T d V Y j l 4 S V V G R W l 2 N 2 1 X V E J C Z V Z s e V R C U k w 2 e U x I Y n Z 4 N m F y K 0 1 X U E V P W E Y 4 d X N Q N k 5 w M F F O O U J F b U J Y T 2 4 y b m E w Q U Z 5 L 1 F w R 0 1 k V m 5 J c X d B S U 1 l V U Z C V m 1 R a 2 1 o S 2 c 0 V E k w Y W 8 r a j F t Q T h l O G 5 j b 3 V K S 1 R j T z d i a m Z 2 R W N k V E 1 E T l R N Z E 5 T T U R I R F l D e i s 0 b 2 p F W V V J S k R V V U p D V U l K R D B O Y X V p N j V a T E p x Y W t m N k 9 y R W h D Z 2 o w c m x 3 O G N P c 2 1 B Z n U x N D V y R X h m b 3 Z G Y X J V e i s 2 K z E v R E p q Q m F v S 3 p 6 N C s y b H M 5 c G R O c H V m d j J n W F J x M z V n M z M 1 L 0 J 5 M j l P W m Z D Q W p q e D R 6 O U J p M 3 l E d T N y V U Z I M z B 4 a D R W L 2 I 4 M l R C S n M y Y X h V d X A 0 d W J S d l d p V 1 p N N k p D U W 0 0 W E M 0 Z U d M U 1 N B e T V i b 3 J P b W I v Q l p 3 a T l 4 V 0 t q V i 9 k V 1 B 1 M G l V M U 1 6 K 2 Z U c n V V V F V E Q 2 M 4 d k d 4 Y l N Z a 3 J u e U V 5 R W t X c n h Y b 2 l x Z k N k U m J r N G x a e k t 5 N i 8 v V E V U T k 1 E N T g 5 N T R 5 V F g 3 b E N B a l E 4 O E t U W T N u c X h S L 1 l 2 a k 9 l K 3 g v N 2 d 0 d H Y 3 a 3 Z Y V H M y O G Y r d k 1 a a X M 3 Z H g 5 b T F a b z R 2 L z d O T G c y Y n R o N E V v S D J i b U V M M k x O e n h F N m Z a Z i t B N D N i b z B M L 0 l j c D R 1 V j F k L 3 E 5 e i 8 1 Z z Z y a H d R e m 8 y N T Z Z N k N o d m Z J Z m l r L 2 o 0 a X p r Q W R P N 1 l K R S 9 p c E x M S l d Z Q 3 p Z M m Q 4 d V N i Q l p 2 K z V t c j Y 5 M n h B Z W R 1 S C 9 m M 3 l D N T I 5 e D l X c S t 5 e E t x V n d z b E l m R V V j Y n N Q M D d S S k h k e H V G W T F H b 1 U v U D F r e i t j V E V u a z g 3 e T F Y Z U x 1 U G V 1 N j c x S n p R V k x O c k 5 5 Z F Z 5 K z E x N j Z Z a H V i d H h 6 a X J 0 d X U 4 M V l 2 W H J 5 d G V u W T d 5 a 0 1 K U 1 J 3 N 2 Z w c T Z k V 2 9 B c 0 d u T F F X Y V c 4 d n k 2 S G w x Y k V C S m k 0 d S t W M n p t V m 5 N c X d R W j B K Q 0 5 B W G Z x Q V F 4 U 0 J K T U p H d n J G e k R W V T J t c 2 4 v U k p j V F Z 6 T F p z R W R v N j l k R j M 2 T 3 J 2 V U V R c D B Y Z S t C d m Z a M D l o W E x x M H d N O E l D Q X Z T Z 3 F B V U 9 w e F Z D Q 0 g 5 U U 5 C c U N H a m Z D Z l B D Q V g 2 N 3 Z Q c C t H W T h N Y W 5 I S G J V Q X d C Y U d M Y m 9 P L 1 l G U 1 V r R k N X a 2 l 1 Z S 9 B V m R l M X d Q V l p r W E 5 T U G Y r Y 3 g w N 2 p H W D Z U K 0 I w b 0 d 2 Z E R u M 2 4 3 b W h D S z I 1 Z H g v b j B M R l F W c W x V T k x 0 Z W J x U T Z I a 3 l Q S F R n T m d z e m t 3 R 1 B U T W 1 M M k t u N l l 0 c D B X e m V q d z V h U V Q x N j B Y a 0 9 h N U 5 x M m k r K 2 Z o a F h u O T N P Z 2 x I a 2 t 0 M G 9 6 T T A x R V N 2 N 2 k x W i 9 z O E 8 x c X p i N D F O U n R u N 2 p Y Z z d H b i t U b X N i M T l q d W 5 S d F l Y U E t 2 N z F t L 2 I 1 S k 1 F Q U d 0 Y V A 4 R 2 t a Z H V M a z J X T E h K a W 9 2 U l Z F d 0 5 v e k d I R i s 2 c S 9 w R n l X U 2 F y Y n o 4 e G x S Q T V m V 1 h K c F J M Q W l 4 S D I 5 W X h 2 U F B h N 2 J 6 e H Z 4 a 2 N Q W m J D N i s 5 T 1 I x R V V R a 0 5 O d U 4 w c U d S b W V 2 e j J s V V R u b G I z R j d F Z 0 d J Y l Y 2 d m t E M E w 5 K z F Q U 3 d F W T J M Z m R a W i t y d E 5 r Z E R u N y 9 h e T I v L z d X V 2 d B Q T l W V U p O W k d S Y X N W Z z h u W j h p Y W 9 i e m N D b T F I U H h p O G d K K 3 l Q N W U 1 T m E 1 V T F N Z W Z l R E d V c m x H V 1 l x b 0 V j Y X A 3 R m J D N W V X d m h a d j Q r b 2 R G T k k 2 c F J X a W 9 p Z V N V O H h 3 N W 1 v e k p G T U N 0 N H k 1 K 1 B S R E x 4 c z B I K 1 B x S G h h e G V 2 N G Z V T k R O V H Z u N k 1 L b F d D b U h U L 0 R i e j M 0 U 3 h t e j F u T j h s W G J x V j g z Z 3 V T V V Z K S l R V c m 5 2 c m t G O D h l M E N u M 0 9 w c X N v S G 4 v e U 9 3 K 0 V p S k 5 U S V E v Y 0 1 6 W G R i N 1 Z y V m F k c z Z o d T A 3 N D d s b j B t Z T B h R m F Q O U h R e m l V Z V N H V G U 2 R j l O b S 9 s T n E z d 3 U 5 W G t l L z N t M z R j K z Q 2 Q U F i M T c x a k l F V U l V b n l U Q l J M N W t K c G d R c G N P N W V 3 Z n U w e W t Z N z V B W l l G Z W J n R U U z W X Z u K 0 M 1 e D d k N k Z y N 3 Y 5 M l E 0 R U J l a F R K Z n d r a E t x R G d w c z F J M j d 5 b F h L K 3 A y b T N Z R j g v R H V Y Y z M r d j Z E T W Q 3 M 0 9 K c H E x Y 3 M x a H J L a 0 J B U 2 l C Q V J D O V p v Q T Z G c T N K M k R J U 0 5 4 b l R 1 T T h 1 Q W Z M b H g r a G E 5 a 2 F 3 N E N o S 1 B x S 3 Q 1 S j I w O W I 5 S 0 t p M G J s b C t L N j d Q b m N 2 Z 2 x i Z C t Z Z S 8 r W T R T R 0 J 2 S F V T O S 9 6 O U N P a m 1 E Q y t I N 0 h O N j l P e G Z l T k x I a D h X R n N 4 N 2 I 5 e E Z W c F l W Z z Z G a z M 5 T m J i K 3 J E e W 4 v a i t P e W J 1 Y l J 1 M l l D U U V C T X V s N X R E Q 1 V s R U 4 0 Z 3 N j U l d C R U p j a k p M W U Z H W E g 1 V n d 1 S T h y V m 0 z U j d p R T V Q N D R P M k p C Y z R P T E V z Z D J q V m 0 2 d V F u b U x 0 b 0 U r c z M 3 d V B J c 1 J R e U 1 5 M k V o c H B v R k J O R j Y 5 a U d E Q 2 p D b k 1 G R m Y 3 e G U 0 a G h h T k s v S H N u b H Z s Z m o 0 d 3 J q Z E t v b U h r d 0 d v W H p m d m 9 v Z m l t T H R n Q S 8 r d T J V V k 1 k Q l E 5 a W p s Y n J E U 2 N P W k 9 P M j Y w V z J N N 3 c z a n V 2 c D N a a 2 R Y Y n N U d U R F e W J P Y 0 9 a d U 9 5 U l J J Y k x O N m R P d m F n a H N I Z H l t M T h T Z n A 2 V 2 J T O D l t Z W R 0 N m N 6 O W F L S n l J a W p G U E o 1 W n N F d T J s a 0 R 4 W X M y Y 3 p 4 a z J k S k 9 K e E 1 6 U n B o R E I v Y W p i R W p l K 1 N a T F R k b 1 F B Z F N U c W V 4 Z U 5 s V z l o M D R U a 3 p E Q z V Y L 0 E v d T F K e n d z b U Y 5 L 1 c 4 b k I r S k 1 j T 0 h T Y 0 p v M 3 E 4 T 1 F q S T R t c 0 d a N G 5 D Y V l v Q 2 o y d m F j b U d 6 Z n Z w M 0 w 3 S k p i Z T k 4 d X g 0 Z n Z q b G I 5 W n Y z T X V l Z l V l c F g 2 O E d y e j U v Q z d X a n F w W n F F Z 3 p n b X M 3 T i t I U H V P c U l i U k 5 L M F N a M V N Q Y m N R S U V r d 1 V R Q k x s a V R C a E x o Y z d q T X A y S l l 1 S k 9 q W i 8 v b z d G R k Z H a k h j O W d Q b X R G O U J F U k t H c G 1 u Z k l j W G 5 T N j N X b 0 l E Z l F o Q k F W V G 5 D e l p w e j Y 0 d z h j Y V d u b 3 c w b z J M N k 0 0 N 0 d 0 W F l W K z Z B T V B R a 1 F T T m 1 W R G 0 x N n R J T k 5 W c l l L a C t M W V p 1 M T J M L 2 R 6 b m 1 O M S 9 F T U h B b 2 h t N D k v U j J h a n o x N 2 p 3 R 2 d s b F A x c 3 R Q c D R x R W 5 2 a V Q 1 Z E J y U F B q R 0 d K a k c x Z W V i b E g 1 a j Q 4 S 2 M w Y l Z L S H B v M 3 J z S G Y v T W J S Y U R Z c E d n N U w 5 V k t x c W 9 M c m R 1 T j B x Y n J j Y n A 5 T 0 Y w K 1 h D N l h R e m V u Z 1 B h d F l v W H J W Z C 9 Y b z F t V E M r T D F O K y t a d G 5 Y d m 1 S V j U r N 2 h W U E o 1 N 0 J h N 2 J S c V V U L 1 A v c U 1 u d k 8 z e n V k M 3 V w R U g 5 b W o 3 Y m Z 2 e m x i N m J P V 0 9 I O V h G V m x S W X d v b n B E W V d K T G 5 6 T U Z s c 2 F B M U d 2 M G R U c V c y Z X Q x d U l t c U U r W F V 1 V V Z D U W t Y R 2 p l a k Z 1 V k M r L 3 h W Q l N z N l k r W C t n K 0 d v M 0 N v a j h 1 L y 8 z N S 9 F V 2 I r T 1 N y d n p B W T l E e j l 5 R 2 d V c G V 6 Z m c 4 M l k v U y t y M X N R U k d C a E F R S U N P Z y 9 F b k F i e H Q 2 a T V X c D N Z T j d y d D d V S W 1 2 O S t F N 0 V 3 d m Q 1 N j F Y S 3 M 1 N G d D d k 4 0 S U d k R 0 R 5 d 1 U 1 S D I x V 2 c w M 0 R t a F A z Z E 9 5 T D h M V G V j T 1 R l a m N v V W 0 r a i t X W F Z I N 2 h x W n V L d E M w M D F N U W o 5 O S 9 B S S 9 m Z l V L V H p Y d X J u S V R J a S 9 K S U o 3 c l V i O X d H Z S t X Q k N s Q V Z K Z 2 9 s O G 1 T M l N C Q l B p Y 2 x u L 2 5 J b H g w a l A r R G t P V U 1 l U E R 6 M k Q 5 Z V R L b X U r N z N h e H d H Z 3 c 0 R k J V V 3 A z R D N k a F J B V l Q 1 W D J I U U J J V z d l T 0 d v T k t m a k 9 t S 0 t 3 e m Z r T F R J S W J n d H o 4 c D A r d G N D U X c 5 K z J M b z J S Z j d p a V Z Z W j A 0 b G N N e X Q v Z z R K Z 0 8 x e G l W a X N O b F J G d 2 V a d 0 Z u N U F L Z E R w d E x S d T F a R E c w V k g w N y t O c F d m W G p W N D h 4 W i 8 0 R z F x e m Z 3 N m 8 x d T B o U E 5 4 Z T V w W E J V W k Z Y d X Y z d H d p V 0 t a T U s 0 U H g 0 N m Z a d m s v T z d q d G 5 2 Z l J h c l V B Z E 8 z Y 0 x N K y t U M H d h Z 1 N G W E p k K 2 M r Z X Q 5 M m l G c X R W c D Z k W S t s Z T l j T E Z R a X B x U m w 4 b E Q z c l J Z a W l D S W 4 x L 1 B 4 a z d 0 b E 5 s U T V 5 O D l H Z j R o T l A r Y 3 o 0 R X h Y V E Y 1 T V h N S H Z P Y W 5 R N k x T O C t k U k 9 O W X F M S z V i c E J w Z 0 Q y S F R q d S 9 W e X Y x O U t 1 V F F 5 M 2 p 1 M V R M d G N Y b 3 F 4 a 1 p k b F l 1 b n d i Z 1 l F R y t 2 Z H A 2 K z l 3 e E Z W S 2 t t Q W l Y N W J j U 2 J C U 0 t v O F d v a k t 4 c i 8 w S G J a M T Z h R X h C L 2 c 1 R m x E R k 5 T Q 2 p h e U Z y W T E 2 L 0 c w T F Z I N F F l V U V i M 0 9 V d 2 1 t c m V T R G p Z V V F G V T l 3 c T F i b 1 F r S k l Y Y i s r V E p O Z 1 d a K z h o N z c v R V B U d G l y Y X F 0 c k l 3 O U J t Q V k 4 c 0 d z a j U 3 S D l O R F Q v b z d I Q z h G c 0 p k V E V n e m d r Z n R 2 O E p t d k Z S a G 8 0 S 1 p S U G J s c G x H K 1 Z u R H U 3 O H N 0 V F V I V W h L Y V l v a X Z m Z j V W U m R L N H J D O D A r T 3 B Y R 2 p X d n c r W n k x c D V 6 T V p k V 0 1 Q M n J T S z l 1 N V Q w T 3 J 3 S H J u b W l B S E 1 u L 1 Z x d n R j W U 5 y a E x p Z U 1 U b F U 5 d 3 J L Z X R k O G F 1 W F p J R T g 3 U G t s R l N D Z z Z V Y X I 2 S n I w N 0 l C S y 8 3 Z H d R d F A z V V R i W E g r N 3 k 5 c l F R W j B a Y 2 4 w b j c v T 1 R S d D c z b F J x e j J V W k V 6 Y k x 2 V m l E e W N y d F Z 2 d j V o S V d h e m x Y R 2 p l a E V T Y 3 V Y U E h S U V Z r e V R C U k w 0 c 0 Z y d j N Z N l B S N E 1 k S W h M Z 3 k y U m Z Q S S t q T m o v M G R o a W d u a H F H a k 1 M L 3 l o R i t U W U Z x d H A z M l R U a W R 2 a G 9 R U U Z Z d W l L R l R 0 M l l 2 V T l l d k s 3 Q n F X N z c 4 a z R M W j c w R W J X S 3 J O c l h N b j B I Y n F n U k 5 i Q z h 1 T l h G V 2 R P c V Z w K z d S Q U J u d 1 R Z c F d n M E d v c D d Y N 0 Z W a X d i O D h 0 M V R o Q m J 4 e G 8 y a U t J d 2 Q w W k 9 4 S X l w V 2 0 w c F J P V 2 1 O U m 9 K Y n h w S z J h U k 4 x Y n I v R D M r R U l V Z U Y x N z l h Q 2 p 1 M G J F e E J R d F B t U U U r K z h u b 2 w z W G w r a 2 Z a K 2 N O S k l u S j Q w c z h I S F B Z Z 3 p 3 T E N V U n B T V S t N V W 1 x T U 1 2 W n d V T W 5 l Z X V E M z d E W k h D U 2 5 w Q k x k T U p J S j Q v d j Z P e X h 4 R l p N N 1 p T S m Z X Y m t x d 1 l 3 Q m t n U V R v a m h z Z n k v R T B H O F F p a z d X R 1 Z R V 2 l z R 0 F 2 d G Q x M k Z j c z h W c 0 1 P U 3 N C V l d R V 2 l C Q 2 k 0 c W 5 h b 3 d l V 3 c 0 Z X h u e j V k N n V m T y t 1 U T l E Q 1 B I U 3 d L c 0 V M c m F k Z E V Q S F U z V 1 o r L z d P e F F Q e F Z O M W R U V X d H U F J F U m 9 S T E J 3 M X h 4 Y X A y Y l c v T 3 J W N k 4 2 b k w 1 T 3 h R a H J n a E Z U W U F K S W Z L b j E y d E p P N S t K e F d w b l F M O T J 2 U C 9 H Z n d n T W x Q d l B v d X h J R W t 6 a 3 k y T E 5 W U W t t Y i t h R U t E T F Z i c 2 V 4 W m l X R 0 F V U D l I W W 9 v W n d H R G J z U y t j a W 1 x c y 9 4 Y U 8 r W G 1 W a j A z R X R X c j Q z N m l F T 0 l x V T d W M 2 J 3 Q k 9 M M X B V c X V l M X p 2 Z 0 p m Z j h o a 2 d B c k l s M m R l d W o 3 R E 1 R N m M 2 c S 9 R L 0 d R Z F J 0 Q 1 Z B a l Z l b D J M M j J J a H J R d 3 J k b 1 V R U W 9 n Y 0 R l c E g 4 T W V 2 T C 9 M S H J 5 L 3 d 6 R 0 5 q c U Z K R l J v b U l z a V Z K T U p H d j N E U E J q S k t K R j Z M S T d Q O H V K M k R F Z U g r S E l m e k V N R 0 k 4 O W 4 r W C s r W G F M b W Z P e W w y N W 9 5 a U V x S G d N M W F v U j J y N D l T W C 9 N T H J W e j J 0 Z X V R d E 1 n U m 1 h Q U Z a T y t R e G M w Z F J w Z 1 g v K 3 Z Y K 0 5 R Q V Z X N k 9 R b F J J W V M w Y V l N K 1 B K d 3 p L M W Y 2 T z V S S 0 x j Z 1 V R R 2 F t e G Q 5 a E N G R 3 B u R X B P Q l N B e W 9 x c W Z J e E Z D b E N W S m d v b D h X Y X d Y a 2 1 D b U l 2 Y l B G M E t B Y z l N N n R N M W I r a n N N N F N l N j V y R T R O L 2 x u Q m E z R D R V b U N 1 V n p s b n d U T H l y S j U z e n h j e k d x M W N 5 b z U x Y W Z s b G R W c T U v V H A 4 K 1 V W W H B I R U p 5 U 3 g v O E R 4 Y 3 I z b X V Y T V p Q b 3 R P Y 3 N 6 O D g x O U c z U H d H M W x 4 V j J U a 1 d M Z D N D R T g 5 L 3 g 5 R m p L Y W l x e W g 5 L 3 J X W D J u R F h s R W E 0 U W w 2 M 1 c y S n Z J M 0 w y S H J J V D R 5 e j Z Y Y X J k a F g 3 b 0 F 3 N 1 g 5 Q z k z W H N Y N F Z y d m o 5 b D M z T k l y T m F z T T J j Z 2 l 2 a G d I Z V R j O W M y Y k R P b m t E M 0 5 2 d V J V R m Z 2 e U J k a V g v S F Z a c H p I M E d Z Q j k 0 V n k v V k M 4 M 2 l v N E N R R k Z W O U Z w d H V W O W Z D S k d Y b 2 l o V T d k V 0 x s U G 5 6 L 2 R i V l F F Q k 1 k Q l N I R X B Q O E h Z W V F s Y 3 F w b E R R Q U l p T E M v U n l K R U t J c 3 l j Q W F r W W Z i c l h w d n B p c U t n c 0 V n d l k 2 R k t B c l h z U 0 1 v N G R Y U W h J U 1 c r c m 5 W O D Z r b 1 Z T c m 1 p e k w z a 1 h o Y 1 J 4 T F F k N z B X R E w 2 V m 8 y c G 1 C c z R 0 N j l D M T Y 0 d 1 N H c G I v Q 1 d 3 M k h P d F d v d H B 0 R 0 F i Y 1 V B N F J s e D F O b F h D V W t G Q m N K N D Z o c l Y y M 1 h L O X R 0 M 3 R 1 V 0 x q O D B B O X h 5 Y k t 0 Z l B y M V h K Y k 1 l U U 9 0 M W 5 k O X p k c U 5 l M 2 5 6 d l J u T S 9 P a z V x b F l O Q V R 5 S m 5 J T D J 6 K z I r U n o r a l l m M E l u b m x z e k N X d j c z Q T R T V S s z a 0 p H W n h m b D B N K 2 Z T T W p s M 0 x v U E d q V 3 J S T 3 J h a G R 6 K z N X K 1 h Q Z W V z W V B L Q m p u b j d q W D M 2 M 2 d Q U H B a a V o v T 3 V t a W M 3 d V l 1 M 0 F E d 3 d a M V F h K y 9 j T F A y N 0 5 r T T R n O F g 3 U 1 p G b z R a U j N x O D l 0 e k c z d m M x d D Q v d H k r e T N Y K 1 d 5 M 1 d a M m t w M m V o W G 5 T e j N P M V d t V G J y S D l M T 2 0 2 b F J 2 U W 9 B U z F k d T U v Q 1 J a S H A w Y T B G R X p Z T C 9 S b X p l Z X B D R U l z W j d z U 0 V E T 3 h N V U Z G a W l Z N F h J c m V h U U l S e D Q 3 V l Z P V H A 5 Q m 8 r Z W Z 2 N n h 6 M l J m U H d 6 Q m t S S k g y d G M y Y m l i N X R a N 1 F 4 V G I z Y j N F Y 1 N j T z Z M S y 9 M M T l C M n Z R Y W x X Q X d C W H d n R z B V W F h B Y U 1 w M 1 g 4 Z W 1 O V G c y L 0 l 0 U 1 B R S n R k Q k 1 B b k p 2 W D R 0 e T F E V T F F T G Z T O U N r L 2 N G Y 2 p o d 0 x s M U E r N V R K M U J D c T N p Z W U w d k l N R 1 F F O X N Y e k N C Z 3 l 2 T 1 R 4 b E V C d 1 V D Q k d v d 0 Z M b G c y R F F k N k 9 D b E Z S U k E 0 Z l F m S 2 N P W n h l d E p D Y V E 0 Z j V P N X h L S 1 R J a W 5 E W H I 5 d m 8 3 R E N H R U V P S 3 F J K z g 2 U k I 1 b T g 0 W H l l N U 5 K Y m 5 v S l V W V E 9 2 Y n Z R e G J Z c C 9 m T n V Y b 3 Y x d H l r W U J n e k Q w R z h J S 0 V Y c 0 h X U 3 p v b V p t b 0 p v e m N X Z W N S O D A 0 a j Z M V G 8 r d D R q Z W R 4 b H d 2 S G 1 x S z M 3 d E 0 y Y W 9 h b V Z s M n c y M E N q Q l o z b k t j U z V a e W Y y W m Z N O W l h N k x r b U N P Z F N 1 e E w 1 N k Q 2 b l J p N k R j N C 9 4 T z d Y Z G h Y T G t M T n p F R F h w Q V d h Q m 8 y S 0 Z w R G R o a n Z w T 0 s 3 a l I z Q W R Q N H F 1 V V Z O M E x k d G o v M 3 R 1 a 2 I 4 b X c 4 Q W J R V m U 2 a V g 1 Z G J C d W N l M 2 V W Z X h M T W t k M E 9 V W F g 3 d n g z a T h S T m 5 P S E 1 1 S F l B a l I x T U E y T D M z Q 0 N H a G 5 o d k d 4 N V B P Q X J B a k x n R k 5 k a E l z T k 1 S S W R J T 2 9 R c z g 5 N m F t d l N V b y t o K 3 B X c 2 R r Z F d L M E 9 u e X F 6 S E F h R G 5 t N m R t d m t r d 1 h i d V N 1 R E x i K 2 N 6 W i 8 0 R 1 h u b D J I T k V O T D M y O T g r Z k 5 2 U H p t V k h i d E 9 Z S k 9 x K 0 d H S V Y y O W o y M 2 R l W W g z U H B o W m F M d 0 F M e n g 5 R T g y Y j F P W H V o e j d o b V V k S D A 2 d E h 5 Y X B G V j Z 6 Y X d m R V R a N 2 o x c G o 0 W X M 2 d T B I N 3 h u S 0 p P Z S 9 J c F B 2 N X J M R 3 k v Z l Z 1 Q 3 h L M W Z I c 1 h E S j V t S U 5 H M 1 k 2 W F R p Z E x u c D F i e V Z K T U Z F c U 5 B W U R r Y 0 9 I a 3 p S N 0 Z 2 V W Z l Q U I 5 V 0 F H T E l 3 c m h Q c C t H Y y s 5 d W d z W k 1 L S E V z c m l Q e D J K Y 1 c v Z m x D M j d B e D J t b z F j Q j N h a C t X Y i 8 w U G J 1 Q V h H d X g v S i s 1 e X N x d G p Y c m d D a k N j T T F 2 Y j J i Q T B i Z m h p d n h J T G I 1 c z l H M T d v Q V N W a 0 R M S F Z V R m U 5 N H E w T n d D Y j V s S T F 1 Z n Y 0 b 3 p i a H I 1 Z E Y r Q V N y d 3 N N a G d K Z k 5 4 a D Y 5 Y 1 A 4 N m x Q b 2 U v V X R r d 1 U 4 b D F J N 3 F o b 0 g 0 M D h T S U c z W G h h Z 3 d 3 c S s 1 a H V C b X p U Z y t k Y W 9 r d 2 Z 3 a 3 N t W T Q 1 a X d y b V d Z c n d m T G F T N G h 5 R V o 5 d 0 V y a F F x U z Z F d U R w S k V r e m t r W l d y L 1 p J e F V L c k F o Q 2 d x M S 8 3 Z E J O d z Z z Z F R Q c T Z s V E g 2 V n F k Z X l M L 3 N S M V l B K 0 J 0 O T Z M R W x v R j E 0 R T l P T 0 8 y b 2 x v d G 5 u K 1 d M T E N Z V W J N O C 8 z Q z U 4 c H h M Q 1 E 2 N W t B U n p P c k g 5 T m F Q S W N R U U 1 2 e G x O c m J w a 3 Z 2 b 1 l 1 d F l k Q 1 J 4 M z E 2 V V B j T G x 3 c k Y w S m d V W U 0 z Z n Q 0 T m l V Y 3 d I M D B N Z S 9 Y R 0 Z V S D E 4 R z l X S C t i Z 3 I 1 e k Q 5 O E h k W H I w U G Z x Q 3 p Z W j E r b m U 0 V T g r a X B w N U Z O V 2 R l M k V l c l J k R W 9 h S n U w d 0 w 1 a V V Y Y V M 3 a E l 0 b H B 4 T 2 N M c 3 g 5 Q j F j N m t r d 2 J X d 2 J i T k 4 v a E 9 z R 2 x l c D V D M k 9 6 Z W Y 1 M j Z 5 N z F k W m V U U C t l d l o 4 N D h U M X Z J b k d L b S 8 3 N D d 6 Z n Q 0 e n J a b l h 2 N 0 J 1 N j F M c D J h O D h W T G h O N 1 R Q c F d a U U 5 U e V l M a D J h R W h C b 3 d C U m 9 J Q 2 p J U 0 h C U U l L R 2 h K c 0 t x b U F p c k V r e H d z R E h Q c 1 c x Y n g v Q y 9 O K z d p O W Z k b T h O Q 1 R Y L 0 h z W T J N S 1 R F a n Q y W H V V M T k r Y n h 0 b H p H V H g 4 N 3 p D Z k J C a E E 3 e D Z 0 N k 5 5 K 0 N X b m 5 N N 2 5 y Z 1 k r N S s 0 N 3 J H Z H k v Q X d C L 3 I 5 a k d G O T h 1 W V B K b k Q x T X R Q Q l N U S 1 p D V T A y b F l y W G F j N 3 J 5 L 2 w w W G h j T G o 0 L 3 V l b E d B e D Z S Z 3 p y N X Q w Z T I 2 d 2 V 3 d 1 o z b 1 Z X T C t v V 2 V R N i 9 Y T W 4 v V 3 E w V y s 1 b S s v c i t M c j d 4 Z V Z L R j R o Q 2 x K d j R q M G t 6 W n p K a 2 M 4 L 3 A 5 R U x M N V R v S E k 3 M X E 5 R m Y 1 d D l Z Z m Z l K z Z M d j B L c 1 l C b n V j S 2 J j T k d h R 3 J W e G J W L 0 Y 3 W j V z L z Z m d m Z N T 2 o 2 S n E r L 0 E 5 c 3 p V O W d W U j Z L S 0 V U U X U 4 V 0 V K Q W 1 J R 0 l Y Z T B I d z g w V m Z l K y 9 5 M m d z M k x D Z 0 t x S 0 F n S 0 Y x N j c 1 Q V F T Q W l R Q U d t a 2 w r M H o z e D h i T m x r M k Z W S l F 6 b j F k d W R n N T U 4 d z V 6 e V R z e n V 6 N V B R W E R X U G R J V m Z 1 Q l h h a V o 2 Y z d J W m t Q c E J x Y m s 2 N G R o O H A y Z 0 t C V U x Z S U N T b W t M e G U 2 O V V 5 e V R I a 1 V N V V B q d X Q w a k h l M D U 5 Q m J 0 b T Z 3 b j d k c 0 5 I W X R t M 0 d j R T M 5 M 3 J Q Q 1 F n S k p P S m F L c j B p N 0 x o Q m N V a l M v K 3 k 0 T 1 A v R W t S W W 1 K K 0 x T d H B t U G F S V 0 E y V z F u e T E z W T J i W T d s U k V v R 0 p w T U Z 2 V j V I V 0 d n U W c v c D E 1 T z Q 3 a G d O d z M v U 1 B T R H F l V n E w N U g 1 M T Z I V 0 5 I O W V Y S T B W T k 1 u V E d M a V B C R 3 p K M z l l R j F l U n E w U j N h M E 5 6 R n R M W W x J c T N i d E d W b j J D U U N D N G F N N 1 Y 0 U l B D c z B E d z c w Y U l Z Q U l Q e k t h e T l j R E V U V U F n c U E 1 S 2 R o Y X F 6 W V l t b 2 1 t d H p 5 M k h O O F h u U D g 5 a m 5 2 Y z E 5 a 0 4 3 S 1 g 3 d l p i e W 5 Q N F Z h b U k 5 d G E w b n h h c T B P e W R z Y n l k c 0 h P U 1 F j e W R z S H l k c 0 h 2 S D J R d k g y U m Z N N z k r R G t W Q 0 V r Q 2 d 3 S G Y x e j h G d 0 x 4 b 0 x 2 Y m R X M T N I Q U p Z L 0 Z t R G J 0 Z 0 d m b H o 5 Q T B 1 c G N r V i 9 W e G I 1 d k I y c E J I d n B o W T h E b 0 Z D U W N o d z g 0 U l N w O U 9 a N 2 Z l a j F L Y m h h V 2 x Z d k x U T 0 l B d m Q 0 c G d o a 0 1 x Q l l 6 a 3 R F T H V W T j M 3 Q W Q y S V l l R V l i e n B i d V R R Y 0 p B M X F B W E 9 P b E 8 2 Z m t N d 1 R M e T F R d H N z U D M r S G J j Z W 1 H b D F Q Z G R F M G J Z N X F L a 2 J K e l V F T 3 J M O F V s Z 1 d G W m d C M H V v Y S 9 0 V S s 3 Z n d 6 V D d o O E R 3 T m 9 O K z N s O T V n S V d m U G V V S 3 l Y Z z c z O X M 1 Z U 1 2 L 2 1 E N W I 2 O T Z w R U 5 j O W Z k Z W J D V 3 B I Z l B 6 a W p s O U 9 v c y 9 W K 3 d F b 0 h Q S E Z z N S 9 P N 1 I w Y l l y V W x P N 2 Q y d k R w d X c v e H h Q U G Z z S F Q 1 R G d Z U D d J e D B Y c F N F M 2 U 3 Z 2 Z 4 O H R B d U R E d H g r Z 1 l 3 Z l B x R D Z k V G t 0 Q W d C Y T c z U m 1 G N W 1 Y V U V S R G c 0 M 3 h k c 3 F u c j U r U H R h c X N P U C 8 2 O E R s V l I y W C 9 J S 1 J U U F g 3 Z 0 J u V l p M N 3 g 3 d D J I O G 9 p Y l Q w S F B S N k h U T 2 U r Z H J q M 0 F P S F R 2 R G p 6 K 3 R k e D A z Q 2 d 5 c U 5 E Q k 1 J R 2 d w a j A 2 W T B 1 L 0 5 P V G 4 z M 0 h V M m 4 z S U Z Y c z V w S H p k b 1 A 3 Y 1 B y d 1 J r V j l x d U Y r V G h P b E t r N z V u Q 2 c 1 S n p G Z m 1 n d k F I T G p F T 1 N J W m 5 B a D l h Z z B X c n h 1 Z j V D a T k x L 0 J 0 b j R G b W l i T j B Q W X N F Y V p W R m V z S 1 o 2 M H U 2 O X E v c 0 s 2 c l F F U 2 U 1 M z Z v Y V I 2 S j E w U C 9 k V 3 V U b T d W R T I 2 N m p 4 N m x L W V F H U z B R d X B t d m R r S 2 F E e W F E d H Q r M D Z Z W m 4 5 V T d 5 S 1 k w V X V Q S k p W K 1 h n b 0 V n a 3 V E M E 5 G a l N Y e D d K b 2 x 2 d m t I M D E 5 L 1 U 2 V n B u V X J O N D R 2 b H Z T V T N M Q n N C Z z B P S H Y 3 M E 5 1 Y m l F b m s 5 T X B L a k s 1 b n Z l Q 0 F u M E p i b H d h c 1 d x M U 9 j a l B M M E t q a 1 F r S z l I V 2 I x K 2 o x e j Q w d 0 R R O T F m b V l m U 3 p v a l J E Q 0 J R Q 0 F R Q 0 d x U m h 0 O H B F M X h 5 b U 1 w R 2 d 2 M k R I e U F G Z 3 Z y R W t a U 0 l y d m V B d W x 2 Q V l N U T R a U 3 F X W l F 0 U n M 4 O G l O U X B C R 3 h D R V Q 3 d U 9 T R j Q r T G 9 G S 0 9 a b U V k Z X M 2 a k R k T X F k N 2 1 u c U Z r O D B u V 3 V C K 1 h h W k 1 N a H B w S F M 2 a 3 E x b l V y b k Z G Z 1 Y 1 e F g r M F N q e G Z l T l d k V 2 F 4 d k x I e j l p M m I z U W R l O T F m d X V s W m x I Z 1 l 5 Y 2 N Y T 2 J 6 M m h j Z U x S Z G Q 3 Q V B h a 0 J Q U T k r d F R M Z W 9 x a W t K O W Z C S U N m Y i 8 w N E w 4 V E d K e l B 6 L 1 l W Q W F S c m R 1 N m Q r Q 0 V E U D d t M T Q 1 Q 0 Z u Z m J j V 1 R V T z V Z Z n h n d H p S O G J k c z A 0 W W J 4 Z 3 o z R U o 0 Q l p Y e T B q U D c v W W R a e W V t V X R z Z k R J Q T B 4 K z R z T l E 4 U l V W b U N n c E 5 i b T N Q U E g 0 a k J y M l c 5 S k p D e U Z h c k h i d G R J U z A 5 Q j R E S H B r L 0 F Z T k R o N S t 2 b G F n U H c 4 L 1 V x T n p W Z 2 V k Z F N V e F l z M 0 l E R G 9 X Q X Z T V z M 1 N i s r Y k F U Q m J y U H o y a H p P e T d v c U J u Z E d X R V R y a j R w T T V t W n p C d G N O N 3 V j M 1 Z P T W l 6 Q n B t a X F L e m Z W U D B h U 0 V r b j B t d D h E U U p C Z F d q N T B G V F N G a T d r O E l 3 W n h N e W J q M V F E T W N x U m 5 v c W t O e U E z R H E 1 d 2 p I S X F H Z k 4 z b j d x M U 9 Z N 0 U 0 a m d T Q z R C d X d G V 1 Z P a 3 B V a G R R N E J P T 0 5 k M k d l T X d 2 e k w z U H d E Z z F I Y m g 2 S m J k c 0 d s S X h V c E l B Z 3 R O M T Z 1 c D l r c z J I Y n R o N D V O Q n h O Z S 9 j S V Z E b W 9 z Y 2 N h b X N o M j Z F Z F A 4 b W c z Z m Z v V z l 1 U V R l U C 9 u Q m V U d 0 p o Z D h E Y T Y x U T B K Q j F x Q m t w a U 9 I a E Y z M G Z O W E Z V W k x H V m 1 j U V g w Y 0 Z n a 3 N K U 2 F 1 b D d k T l B j L 2 p 4 e D B s Z n N w a X d j Z G Z W M l Z w d n Z m c 0 x x V 2 5 a d E d 2 Y m h F Y 2 Z 1 b z R P N 1 o x T 0 V U Y W J u Y U 9 K c D F t M 3 N m U 1 p a Z W F y N 2 h r b z l o M U 0 0 c k d u W j l P e V J h a D l T V V R B Q U F B Z 0 F F b E V R V l J I U G R k L 0 1 1 R m h U Z 2 U 2 d E J K a F V D Q V E x R D J K U 2 F t M G J o W G U w R 1 l J Q k l J N l J u e n J F S G h R W E N Z U 3 p N c 2 9 2 R E 1 G Z 3 V x Z 1 p H Y 2 g r V l E v N H V P Q 2 t D U U 1 Z e W F W U m 5 K c G R V a C t B V z V E Y k h 1 M l l k K z F C V 3 R 3 c U R N Q 3 E 0 Y n o x e G I y M 1 Z 0 U l V r K 2 h I e m t l d k h 5 d z c 5 c U N I S G J 4 b T N Y L 0 d H U V p O V H V y M 3 B a T H o 4 a E Z V U 0 V v M E F k W m x x c y t v U l l J Y n V 6 U D Z C S E 9 U Z D Z G a T d j Q W N P M 3 d u c 2 d T T k k w S T V v Z D V h N W 0 v Y 0 l O c i 9 C L 0 x 0 M 3 Z N Y 2 E 3 d G 5 q d U d N M 0 d j V T B T Z T g v a 0 1 W R l d s c U 5 q T T d m Z T l 5 M V d E d X p I O V F h Z j Q 1 Z V d s N T l m R m 0 y d H M 2 L 0 p W d T V n M S s 4 O X F q Y j M x b n Y 5 V j J q L z E z b E V N R 2 R p V l A x Y z Z v O U 9 L V F U 3 S G t l M j d q c E N i N j B 6 U m 1 Y R E 1 t V m Y r b D k 4 M z Q r U H R G U C t H W G x s M X Z j Q W x D M T R B W U 8 3 O H Y v b D I 3 a X A r L 2 V G c G p F W T l U e j c v T G V Z U 0 I 1 V n B E N H g x U y 9 Y N D B X Z E x T R G 1 W e W V P U F R L e H l m b 2 R E N F p X M z V s V T V y a n k y N 1 l o S F V W V D Y 5 V 2 x m Y i 8 v S E J Q O W V 0 T D Y r Z E h y d m Z m Y m Z k U 2 Z I M 3 A 1 S j I y Z W V y d m E 1 O X Z o W U 5 G M j Z W e n B H R T l r T z c 4 Z G Z C a 0 J K T z R O N T d o Z G 9 v M 3 V o d j h i N V d T S j U r M V o y Z X J Y U W R 1 M k J i d E J R S E F s e F N I N E J x S V g 1 V 1 A 1 M E 9 n Y k l J Z U V Z c n J 2 S m J i e G F W T 2 d V d 1 p x M T l P a X J M a 3 B 5 R W 8 3 a m l X a m F 0 S z h W Q W V 3 Y 2 1 z N 2 R z T V h I W X F o S E V l e n N X V 2 Z k e U x J W k t B U U N 3 Y V Z C M k 5 o e H B Q L 3 h C d 2 1 2 d j A 2 a n d V U F F C Z F Y r W m 9 Q c z d B S 1 h r O U 5 M V D k v c U V u L 0 F H V z N m d V d O T E 9 u Z X N P d F h 6 d j V G d V h W c V J l R H k x b 2 M w U U N D N G J D b 3 R N K 0 5 h V E k 2 b E F J R 2 c 0 a E F n b T h N Q m t F c E Z n Q W t G T l V R d n p h M 1 Z E e W 9 Y V m d t W E p B d l J E U n l P Z D h 4 U 3 Z S S 3 d 5 a k x v Z S s 4 R T l X R m N 0 U m R 1 d E o z S m 9 4 Y 1 Z k S F V m a m 9 N U V R X O D N M Q m t u Q 0 V Y L 0 k x Y S 9 r W n B l T 0 s 0 a 0 s w N 1 J 1 V j d Y T k 5 p d V d 2 M z V E O G d 0 Q V A r U W E x T U l D e k F 2 b k l q Y 0 t S d E 9 4 S z Z n S 3 R u V X J x c D R I V U Z K T 2 x C N V l y Y W o 1 d V d V d X d P R n N P N X Z o U E 5 i c G 9 H U n o z c E d j a F B X d j N 5 c W M x M 0 h x W k x Y V 3 Y x Q W s v d 0 N V c E l 3 N l h h T X N a M U t 6 U U l L S T h J c n J 6 T l E y W V N H Q l R K N D R o U H o 4 W W 1 i U F d R b k F E Z U 1 I d W R J Y k h r a z R o Y z F t N T R X b m J x b H d E b F Z S Z U 9 u T m 4 3 R G I 3 Y T Q y Z j M 5 d k F B N 0 Z P Z j l H T 3 I z R 0 k 2 W G c 0 b V h i K 0 9 N d l Q x R 3 R M Q n F O e l B M Z l h n V m c 4 T U N 1 d E d y b H V i b n J j S 2 o 4 O V B N N m p p U 2 N 4 c 2 Z I Z 0 5 H Z z U 4 Y U p n M m t T M F F n c W V K c z F i e H B L Z m t F e G F 6 Y z R 2 W k 9 0 V n V j O T g x a F N L c W Z Q T 0 4 4 e l J j W E 9 x T E 1 0 M i t Q U W x F U z R Y S D F G M V N K W W V T e F l 0 S k h k K 3 h M U j Y z V l l y Y l l M b X V N Y 0 9 w M k d C Z D g 5 V m U z e G 0 3 Y k c 4 Z W V x W G V p M F d 0 W n V P T U R m R y 9 h e m V Q N E x l S H N M Q n h u Q n h S T T B Z Q U N S a i 9 3 Z n h 6 L z Z r S U J l U F F r W l h y M F V w O H F a V S t o N j l x d D h r T U h n a W h J K 0 Y v M G x l Z m 5 V Z X V T d 1 l l d 0 5 Z T F d D b H p m b U h 6 N E h V M 0 h W S j l V Q T I 3 Y j E 3 c l U 3 U z J w O U 9 r N G t V d m p N M U N y U D k z b D J K c E p Q M V l L Z n B s b E x I U H Q z W G J D Z E Y w S n F t a l B D V m l O R W R Z S G d r c V R E b T I r e D Q 5 c V J I S H p n Z n F M b m Z J L 0 d 5 N 1 B X N n N W Z 2 R 5 a X U x L z U r M 3 J V N n Q w Q W d F Q W d F Q X N I N U N C R k 0 0 S U h K V W p Z U 1 R J a G d B a 0 Y x V U F z T G t Q e j l x e D V Z U S t 5 S D l t T G J 0 Z 0 h i d n A w W W I 1 a U N O c n B Y N V N j W U R C a k c z S U N T Z m d i W n Y v S T Z J S 2 F 2 U H d L S D N i M X Q 5 Z 2 V l N D c 3 N T J Q W G E r N G x Y c T d U W n V t R T F h b D R P K 2 1 z b m 9 o W V Z Z d D J 3 Q 2 1 4 V 0 R P T W 0 0 M G l N Q j B W e H I v d F Z H U 1 U x d 1 F B Y 2 l Z Z m R i Q U Z 3 N U 9 k U z l O W X p B T W l 0 M n V J M T V T S E F 1 V W x x e m F q R W c 5 S n V y N 2 l 2 R m 5 C R 0 J S V F U 2 U n B s T 1 J S M 0 V s b U N G c z F D N m 0 z T m M y e m V G b 2 V q W k N N a k l m R T B i V m 8 z U W F k e k N q K 3 l M T k c r Y m N X Y n p v c X F W T m k z W m N k a H d C b j R H Q n V m V E 9 j T 0 x W e D l N Z E Z 0 N k 5 z N 2 l z O W 4 v O F Z 0 T j E x R m s z R D N W R 0 s v T G Q x Q 1 J t Y W U 2 e m c w S k l E U U V Q Z W 9 5 U 0 5 I V C 9 I U j U w c z R t N V h Q a D I v Z n o 1 Z m Z M Z W Z F e V h R K y 9 X b 3 B J Y 0 d C a k J y Z W l 4 R k R l N 2 p x b U p V b E 5 D U 0 F P V i 8 4 Q j N E V 0 1 I d n I z V j k 0 K z V X N 2 F O W F N L Y l Q 5 d V d J b j c z N z h H K y s v Z V I 4 a E p l d W V Q b k 5 o a 1 l F K z N r W m F S N G J U d l d 0 c k Z p M 1 p 3 c D U 5 e D l 4 c V h X U m s 1 c U t x c 0 d Q M 1 V i Z n p 3 a 0 1 E Y W R F O D F I V 3 M x V 3 F 3 M n h X O H Z Z M n V 2 M D l W a k I 3 W m 0 5 R W p l N k 9 x S 2 d k a m o 5 T 3 V i V k 1 o Z 0 F s c W x a W V B Q M H p l L 2 4 z R X p m Z 1 B y U j k 3 b k 9 a M z N s b G x W T E p h V U l E a 1 Y v M z d y Z j J 3 W n d w U T I 1 Y S 9 z U 3 o 5 c G N i M m V 0 M 3 p m M m p h d E M 5 d D B H a k J T N H R 0 M n d i c y s z Z W h p Z X F F S S t F d 3 F B c F l 6 b 3 R 3 c 3 B Z Y 0 8 4 c n A w K 3 Z M d l c 2 N V V R a m F M a k V B c U R u W k 9 J N G 5 J Q V d I b 2 1 s U n Z U b 3 h V a l Z U R 2 N 2 K 0 F k Z 0 s 4 c X M x d G p i S X p T d m l i S F k r R X F J b W 1 F Q n d x Y U p 2 M 0 p o d V g 4 M W 0 v N T F U T 0 h E d l B V U i 8 4 e T J 5 b 2 Z i Z X J 5 S E I v b 1 N H Q k p D U m 1 j Z D N Q N j d o b 1 h 1 d n J a W F U w Z 0 t C U U Z C V D B q U H l p T z d h c X F I T k V B Z 0 V k W X d R d 1 F R Z W 1 F e W x u d V l p R W t 3 Z 3 F C N X F R Y j V I Y X N M Y V F O d W p I M G E 5 Q W Z Q O G J 6 R C 8 4 R G 5 h K 0 V F W U o 5 d 0 1 l Z 0 9 X e G Z O U m l 5 b 1 d X c 3 l M N X J v Z F M x b 2 R o c 2 w z d W 8 2 O V o 3 e m d W Q m h 3 Q 2 w y U 1 R v L 3 g 5 Z 2 R j L 2 R Z M X k 3 R H Y z W U g z b z g r N 2 F v N 0 p q Y X N X V 2 R S a V o w b z Q 2 M S t M c 1 A 2 M U N B Q k 5 o N j V v M m 5 k e G l t Q T F x Q W x t M z c 4 T H g z S G 4 1 c j d j U E J M a m 5 R O E Q 0 R G h 4 R E 5 1 N j V j a E 5 X c U F m Z m k 2 O V Z X b T B r S z d m a 0 V y c n Z W a C s v Z z d i a m s z V n N 1 R k N r U H d E V U 9 0 e F E z S E 4 r b j J v S 3 N S M G I x T n Z h N T V q M 2 F h R H J p a W w 1 M T c 5 Z 1 I 3 Z D I v T E 0 0 N U 1 C c 0 5 r Y z N I V F g y e l d l M D J x M X N X S H p J V 1 J a W X R Q V 0 9 G Y i 9 2 W T h u S H A z R T h L S E 9 6 Z U F X e l V L N G Z 0 d 2 d 2 d j F o T l U w a U d q T m l h Q S s z O C t j d S t K d X V u Y 3 B Q b 1 p O d z d B d 0 x m d D N B M 3 h z U G N P W G d i c n o r d 2 g w R W x o U l V E d 3 J 5 N W Z N U H A 3 R n E 3 V j c r V 3 J X T G I z N V l 4 W U M r S F J n e n N p K z l l c l F 0 Z D N Q b X I 1 V z d D U X o w c F V Y e n l 0 O G J Z Y U d C Z l A v b F l 6 U U t j c T Z s b H J 6 M 3 F t T F U 4 R j c w N l J Y R m t x W G J B S G o 1 c l o v S 0 h m Z j B p O S s 1 S F U 4 Y 0 4 0 Q 0 g 3 e T l O a V J y W k 1 n e F Z W W G 5 6 M 1 o v c D I 3 c z l z b H k 5 a l N h N 3 p j S D I z V W Z K e U 1 4 a i 9 K Z z Z y S H N v d U d 6 c D l 1 V l h 4 R C 8 x S k 1 m Z W V w T 3 N k W C 9 U N n V G c E J Q Y X B 1 S j Z p V 2 x q O S s 2 M m F u N H Z q V 0 x 6 e m R Y R W h w a S 9 m d z N E Z F R j a W g 0 Z W g 2 O V B j W T d 6 a V R q S k o 4 S E c z W E h r Z y t u Z 0 o 0 U m V L Y m J l Z G 1 N S H B o d l B F d W l s N T d B c 2 V 4 S X h R K y s z Q z V Z K z M 3 Z D F L N G Y 2 Z G J t L 2 V N R j V D Y n R Q Q V l x N G 5 x a E N h c U U x R H F r R 0 s 4 O F M 0 M G t j N m 9 i T W Z 4 U k 5 U Y 2 J M V G R l a m d G d V F 0 R T h x d m Z l O W F 2 d j I x M E J k d V d U Z T h x R U F n d U x m e W p v N G 4 r Y m c 3 N z c 1 e k N y b 2 t U N l B U d X U v a D I 2 R m d y Y z B 1 U 3 h N U D N q Z U d s T j M 5 a T R l S k 5 I R W x J N G N H N 1 I 5 R 3 h R L 0 5 h b W Y r Z l N t R 1 J t Z l N N U E 5 w R W l 2 c E V B a 0 Y 5 a 1 o 2 U l E z a G 9 U R U 9 i S V J B S T Z o Z 2 h n Z 2 s 4 T U p s T H Z W T 0 5 0 Z W p 0 S l J E V U o x Y X J E W l B a a H R s c 3 d X U n g v b X M y M j N F N E h L a X F p c U t x T 0 J R R n h h R 2 d x a W 9 P U l V W U l Z C U 0 h n c U t x S 0 l x Q 2 9 w e l h w e W d W L 2 p z d U 5 4 Z G p E V H p U Y T R L M l N 3 d y s v L 2 N j c G 0 4 L 3 h w R j B G T l Z t U T l J Y n N N Z n R S O D A r V z c x S l Z C W D B l a m N S N 0 Z 5 T k x q V X J B e l V u Q z I y Z l F X N n B v a V F 2 c D Z n a 2 h 6 Z U J N d D d r K 3 N I R G t D T X E v b 0 t x d j J J N D J z N 2 R r W H o 5 c 1 A 3 M U c v Y l k v U m p M M W o r c G d a T 2 5 O c n F Y S y 9 w T j h 2 T j N l Y 1 E 3 a n N h V n R Q b T U y c z d o K z g 3 c 0 t 1 Y z F U T D d U N 1 h k U j I 5 U 2 5 D S F l t T F p 2 V F o 3 S X h H S F J j T 2 F o c n Z h e D V q c l Q w S F B i c 0 8 w Y S 9 Q d T N a c 3 U w d 1 R 6 d z Z p V 2 R l b m t Q V E N H Z G F S c D F P d 3 c 5 Z l B s N 2 g r W X F x Y 0 1 2 Z G 5 q V z R W c T d a a T F h c m 9 W W E x N R m 8 x R H l N M 3 Y 0 a V p I L 3 l L V k N a c m x p e E x 0 S W 1 N N E Z E Y 1 N U Y 1 I 3 T 3 p a Z k 0 2 a 1 p q R n h i T 2 t H Z D F a V 0 F a d T J 4 Y k x t N z M z R X h p Z l R x b V V Z c j c x d 0 I v M z d k S E N O T V J o M E d B M T Z n a H Y 3 Y y 9 N T l Y z R F R w Q 0 h z T z V E R U g z L 3 U 0 S m 1 Y N X h B V 0 d z a T R V W D B Z T 2 F 5 W E s y W G p v a V Z i M k g 4 d 2 l T b T N E S z J 5 V H B a V 3 F 5 R W s y Q j l 0 a W F C O E 1 O Y V o 2 b E 5 2 Y 0 h j M l V S U 1 Z 3 a 0 l 6 Q U s r O F B Z O U R j U 2 U 1 Z W R J V n J 2 N X Z a d j B m M 2 w 2 b E 9 l d S 9 u Y n V L V l g v d j V h Z X Z u M 0 N i e D l 2 Y m Z k N V J 3 M 3 V 4 L y t C e E 5 t M k 5 a Z j B t e j h p W X l 0 R H B 0 S X d l M l p 1 S j R 6 e E Z B N E d n T n V q d z F 0 d j R k Z T F H d 2 l z d n M y L 2 J O b 3 p O b T l Q a X Z u d H B j d V B O S G 1 O c k V n b G 0 y N 0 V K c V h F S W F t R U J h b U V C a m p N c E Z I L z Z O d D R Q L 1 J m R H B O c z l 4 b H Z Y L 2 9 r M S t U a j Z x M G N o T j Y v Y U k x a k 5 6 U W E 3 R G E r N 3 B x R W t K e U V G T 0 d 2 Y V N J M U Q w Z l V k Z E 4 3 a 1 Z x e X J s e U k z Y V k 2 M m U y K z N M c W 1 L e U c x S D B s R W N j Z n V k R G l X U n B X b U p i U n R X W W o r N E I 1 K 2 9 E N n F W O X J B a U p I L y 9 l c n R u T G Z s e k I v T i s z W U N L O D N G Z 1 l M O U 8 5 Y k t 1 U U N D N E 1 Q e W p v K 2 4 x K z J J T y 8 v Z S 8 3 T H J 1 T 3 B y Z G V T Z W h J N i 9 G U C t i a U 4 0 d 0 h E Z W p N e k Z m d j R 0 M l B m K 0 5 R M 0 V t b V B m N F p 2 W H U y N D g 1 Y n I 2 R k R W T E 5 h c 1 A 2 Z n h m N k R 4 M W 0 0 Z U R Q c E d U b E 1 1 V 1 Z v U T V z a k V B Z 0 V B c 0 c v Q 2 l H Q 0 N U d 3 d t O H R F Z 2 h t c m w w W k Z J S 2 d O e m 1 i b m s 1 Z G Z S R U d C a V d L V E J a U E p p c 2 x p d 1 d 5 M l l U S l p N S n V 0 b U V 3 V 1 R C W n J 5 V 3 N y R n F 1 T j R t S U x K b l B K T 0 l 1 R j R t S n I x W X Z W T W x k Z k V V U 0 F m K z F I Z 3 A x R E N n b k Q r N U Z u V V l z S 1 h C d G R Q a y s v V 2 Z X S m R y d F R Q R H N T a T Y 3 Z k Z a N z l x b 3 A 1 O F F K U V Z i U z l C b G J M R n Y y M U U 5 M m 5 L Q 3 p a T 0 N 1 S m t w S D h B O U g 0 Q j Z L a 2 5 z S i t h Q y s 2 S W N P U l F w e H A 0 b F N I Q T J R T j l n T z d N Y y 8 v d W x y c n d Y a 3 B x R l F W K z Z H O X B h O T N i M F h i b 3 g v W X J C U y s 5 S j l x e n d t Q X J N S D N 0 W S t y S G x k R F p Q O E E 1 S k F 3 e H Q 3 d 0 t o Y X p 1 Z G J u U D R j c V N T Z 2 x k Z D M 2 O S t u S X Z G L 1 d Y L 0 J j d z R m M m N D d E t Y a D E r L 0 h r Z C 9 2 N 2 V k T z h T e V p a d G g r a 1 o w N V p i Y j d 6 U z F h O G 9 L a 2 N T V D F k N H Z x c D R w a 0 5 V R k l Y N U N 6 Y 3 d x S D l u R W 8 2 Z F J x d V R l Z V h a V z N u O H V X O W M y Y 0 x P U l d U M T d o b k Z r b V h i V U I 0 Z T c 0 c H N X c i 8 1 S U p J a 0 1 X U m d x U 0 Q 0 e V Z k L 3 N I R n p M T k Z k S W 5 u a H l a c 1 p N c W l M U j F U W E 5 W Z D F S N n N w V F J N b 1 N S S X g w V z J J a V c 1 R F J t W W V 2 e T N a e l B m e i 9 t Y m Z 3 Z U 8 4 O G V J V S 9 s e X h r M C s v W E V y T E Z t S G N O R 2 x J d F g 1 Z m I 3 M z d L K 3 M z S D B T a m t W M H B K T H Q x Y 1 c 2 M E Z 4 V 1 p l U G 1 0 Z V J 3 K 2 t r S n h z Z E 1 a N V V 4 c U 5 z T 3 V p c U Z u O T d a c z J P e X M x O W U 0 a 2 I 5 Y j V J U 3 h K R z F 4 U 0 V q b G 5 6 O D Z u W l l Y b n J v W l J W R W 9 M R F J S V l N E Y T k v U F h F a H Q z a 3 Y r O W R q Z S t 2 b D R p U l p H Z 3 p n a 2 R O W X J z O W V 2 S l d y O E 9 j M G 9 L U 2 U r O F Y 2 N E k 1 b l N r c U V Z a 3 B k M k d i Z E 5 h Z E g w R 1 l 0 M n l E a m s w Q X Y y S T Z 6 Q j k r V D d t W D c 3 S C s 1 R m 5 u R 2 t K S z N Q N F V o U 3 c y U 2 9 j W T l 1 N k R 1 d m F 2 L 0 M 2 Z X p x Y V R x V j E v K 1 N n e H V p d k h 1 V T J W a T B x Z E l w Z z R V M D g r d H d v K 1 d 5 U W R D W F A 0 S W 9 E e T Z L N U l H c 3 d q S n R j O V h W Z k J H T W 1 2 W W p K Z k h H M U I 2 d E d C V l Z D c T V H W j l z R F l H d D k z Q k F K Q i 9 l U F Z z a V U 5 Z n Y 2 W m x L K y 8 1 d V R u b j N I c X U r L 1 E r d m 5 S Y X Z w M G 1 r M j V P S 2 V 5 S H Q z Y j h 0 M 2 4 v M k h w W H p 1 W X Y z Q U R P M 2 N u c 0 h O M 0 F 1 T k c 5 M l B x d m F Q U T Z S c C t 5 M n J i e m l N O C s v S 2 N P b D F E V l Z X U U p D U m c 0 d G o r a k J q V 2 8 4 c H p C Q U t C U U N B U V Z K K 0 d m N k l R W E h L V W p R U V R l Z m 9 G R j R x a X F P U V Z G S k d i V j B S d W J o R z U r V V h r N W h X U 2 0 x d F l j b H p v U E 0 0 d k p q Z T N r T U t p d W h N S z Z n T m p R U T V L Z m g 1 e U h R c G h H T D J R a k R W S U c y U z N Z N W 9 6 Q z h l U l d M V F J 2 V E d N U F c v e l R G V 3 g v U G F U M D d 1 O F V 6 U 2 F 5 T G J W b S 9 i Q W J 1 e X g r N U I w Z W x T Y k Z m d S t I V 0 F 3 d U t l T 1 V s W E 1 D K 2 N p K 2 Z s a k d E N 0 9 6 U 2 E w V 2 5 B N H d H c E Z m K z B F S k k w V 3 k x K 0 w w S G F P U W R N a U V z Z U p S T 3 h I W W p H T X V B N G x M d 2 Z i e H R Y T z h T V T R q a H h D T G N n R G d 4 S E g 4 V V F j U i t Q U U p S L 0 h N R z R 5 K 3 N I W G V O c W J H S T l 5 O G h q Y W 5 2 M l J B e H U 1 Z D F Z U n Z Y T 2 h L U G w 1 S 0 p u c E Z C V m I 2 b F k 4 S 0 Z F e V Z C W C s z b m l n S m t G M k h y U n V I V k d q e m N p T X p E e F d y d G 5 E a E R F R D B K U V J q K z Y 2 e m Z r M y t P Y j d s V G d j Q 2 0 r K y s 3 T 3 J 6 M n k y b 3 R I S W x X N W 9 M R j Y 2 a m R T M G J K N S 8 0 a W J l b i t V V T B M e T h E S H c w O H d F M E d w b F B 2 b G p t U 3 R V N 3 V I O G 4 1 d n k 0 b W k z Y k R 6 T 2 9 m e W R V V l d Y W m l s M z B q R 2 x M N D h h b C 9 4 K 2 Z m S F F T R D k w e j J x T X U y R G t V U m V W L 0 h 5 N W l R S i t P R E J y U T J h T S 9 O Q 1 N B Q i s 0 W n h h M D N Y b 1 h G N H F 3 b j E 3 N W R N M X B I a H Z Q Y U M z Z W c x N 3 M 3 a l B U c D F a N D N Y N z Z U b E 5 P W k t L a U V o V G l q U E l a Z D F a M m d r b l N J W G t Z Z H Z Y c T B j O V U 2 T X h v T k p D Y W w w a n N t a W 1 L e m 1 a M j d F L 2 o 4 Z z R k Z D k r R n p J d G p G S X N z e S 9 2 N C t W W T d M e W k 3 Z z J Q R l U v R V N 4 Z W t F O W t I L 2 d B S W N l b m 9 v M U 0 1 T k d n d 1 l S U H Z G N m d v Y 0 5 L M 2 V z N U 9 1 T V d w S U 1 4 b k w 3 e j J I Y n V o N j F N Q j l 0 c n d G W X Q 2 d 0 R R T k 9 t U G N i Y k g w Q V Q 0 W X g 2 T n M r Y m p a S 1 p q d G Z V S n p 3 a X F k U 3 N U S X B u Z j R D M m Z X Y 0 0 0 M j h w Z j Q z O X U w R 1 N r R n U w c n V r b F Y 0 a H F L W G t l M G p 2 Z i s v Y U R l M U h T e m l E N U J X Q m Q r N W Z i V 0 1 l c G t 3 Q l l m d n Z S T F d M N 0 h N Y n J i Z 1 N 2 c X Q v d m F u N C t r c D g v Z 3 d l M F o 4 M j Z Q V l d L N U J m R E 9 k Y 0 h 1 N k t 3 Z F B r T 3 h v M 3 V X M 2 V M Q 1 F T Q z J x W E 1 o N E 5 p d F d I T n p L e V Z h W F U 2 T F J Q R 0 R X R E 1 0 W D F Z c 2 1 3 Y j M v M j B o a V h M d H B H V m 5 j O H J 6 O T V X S z J 0 Y 0 R G M D Z 0 V 1 J B M z Q 0 V U Z w c n F i Q T J i M 2 N H e D Q 2 a 1 k 5 R H F 1 S H o r b z Z o T U V B b 0 Z B S U J E V U N D R 0 N D V H d 3 b V V 1 a m F J d 0 d F U W t t O E N R O U 0 1 Z T A 5 Q n p T M G 5 Q S U 9 K d E x W b l k r d V h s R j V P V V h r W k 5 Y U 0 Y 1 d U V m b D E r Q 1 d o T 3 V o M F d y d 0 1 P c n k 4 R E J p T k 9 y e U 1 C d l I 2 T G J J c 2 8 5 S E l T S k t F T E V s b 1 p C b F p J e U 5 K T 0 Y v T E V y S k d S c F l r W k Z r d S t a R k t q a 3 Z h W F A y U 3 E 1 K z B Y Y z V V U W 5 V b 2 d q b U 9 I R U l P Y T R K M H Z w Q l R E b X B S S W V i d l B z R n h Q Q k Z 0 b H h p T U 4 5 L 2 p p d F E 2 a D V K e U F 0 d l d k V W l O U X p D V 2 t 4 c F E 4 d l Z E Y W h 6 a W N S N D J L L 2 J k V z B 2 S C t m a G l 1 T z R t d D N H M m p h d F J U a V J p d k 9 P a F V n O T Z 1 e D N W V k 9 R b T V P a 0 h E U U 9 E Q W N 2 S 3 h X a m F k M G J Y Z H p C c z B t R l B P b 3 J 1 e W h G T 0 d 6 Z X V k b H Z l d W 1 V Z G 1 0 W l J L T m x u a 1 V Q R G t R e E d i S n Z Y S W d l S G 9 y O T J n d W N 2 W T l t d l d F O G V R O W R 2 a U Z z Y X F i c E V 6 Y z l E O H Z O b j d i S V p k Y j d X b E F m Z T Q 5 V H B z e G d O T 2 h a O C 9 6 U y t Q c F Z 2 R E 5 j V z I z Y 2 R R V k Z V S m 9 6 c n g 5 Y n Q 4 U j c 5 d l h x M n c 5 Z l h 5 T 1 N K c F Z G U 0 U y O T l u U W x q K 2 5 Q N 3 p W Y 0 R U c S 9 Y K 2 I 5 d W 9 G d m 5 T T U F w U m 4 w L 2 Z 5 M 2 R 1 N 2 F t L 1 h s c G N E U W F 1 U 1 J W b 0 1 t V m p q Q 3 l W V G p S W F Z z e m Q 4 R m F C d l R 0 e U t Z d H N a e E 1 U d W Z S c W V Q Y 3 p 2 M z Y r N V g 4 d V h K W H B k Z G p O b H R a d i 9 r Z 1 d 5 W W R y b l R j c U 9 H O W V Q a i t N Y l J w S G N F W E g w N H Z 0 N 1 p X Y 0 d O L 2 R G b 0 5 F M j k 5 b l Z z b l g 4 b m R k d 3 d I W U V D L 2 p n e m 9 W M z R 0 R F k x R 1 p 1 S G N a N U F r a W J u e i 8 y Y m 4 3 b 1 J 5 e D k x M j M 3 d H V i M G 1 U e W V y O E 8 5 e n l t d H U 0 c 1 N Q N 2 N Q Y 2 R 3 e G w z N H l 1 d X F M T 2 F Z T F h h V U J T V j B a T m V j b X Q v N k o 1 U m p M b T I 0 b n B O Q W t G T n l W a T Z s T G p I W n F E M T h 5 T m 0 3 b z h F O U 9 w V j Z Y a k p 6 O D k 1 d n c w T 3 J Y a F F j U k d X b F V 2 U X R H b V B I Q n J o M W 5 V d W h h N m F r N F U 5 Z G g 5 e T g x Y m x w a E t V Q W h 1 Q j F Z c H Q y d 2 I w V j Q 5 R 0 9 1 L y t y c H h K U V Q y Y m p x W k R G N C 9 6 b F p 3 c 3 J H d i 9 k S i 9 R N m 5 5 K 1 Z 0 T E 9 l U F R w Z W c x d 3 B V U T h K N E s 1 U k Q 2 S E h m U j Z W S X N K K z R I e l B z Z H N 6 c W d 0 Z T l 6 K 2 N u O E 4 2 c W l K U 0 5 Y d 2 5 W R U x u U G V z S i s r O W 5 p Z G 5 Y R i 8 x Q 1 J m S l B R O S 9 5 S W 1 U N l N R b X B i S n B X e H l E U k V w R W d l Q 1 N 4 c H l T V E 5 6 a m o 1 T y 9 i e D k r W G J y U z l K W m J D Q m w 1 T F J x Z j J u V 1 U w Z W 0 w W E Q 5 K 0 V M M T Z 0 R 1 B x a k 0 v W X Z E V 0 9 u Y n N U N k 4 y e m Z w N 2 Z L O E x Y e D h p c n o z d W 0 w S z F 0 V H A v S j V 0 N X B I L 0 x k M 0 Z V O D l W a m R S d j R L Q k F J b m l V b X B B R V I z c S 8 v Y T J n S 0 J v S D R S S X B q Q U E z T V p F V X h F Z 2 w y Z V p P Y 1 V r S m F S U T F w N k x x b n A y Y V N s W l p P V 2 1 V T n F X Z z Z w N m R s M X R t N 2 p J R D h D Q T N 6 e D g v U E N 5 M m p B e T Z q R G F E V G c 1 Y V h I e T Z o M 3 Z q Y V d 2 R D d Y W n R C N 3 R Q b D Q x N D h J V U J i V G 5 K U E 8 2 Q 1 R x c n B p e i t m Z D V x R 2 N 6 O E h u b U x h U 2 d 4 a F d P V T l K T 1 k v c j J V O V N z R E h S O U I y T z Q v d l p 5 S T U 3 a 0 Z w R V l i N 2 t Q V F p z b 0 p G O C 9 q M z c 5 O E h I b 2 V n M 0 E 5 T V Y 3 Y U x 2 M 1 J q Z m d L Z 0 M w T V g z e D d k e m R P V W l T U G R K R U t S b X B X S m I r Q 3 B L R W R j M H l M R X N X b 0 J i b W 8 r c z l 5 R m 5 M c F p 5 M X F v d H l K Z 1 Z I M 0 g 0 T U 4 w e k J 1 b m 9 w Q U 1 Z Y j c 2 W W 8 5 U l M y U G R 2 U k R i d 0 t a R T B W c z l R O W F u N G V r b S 9 k M U l n N 2 4 4 L 2 V u O G E 0 R z E v Q 1 p M S 3 k 4 U G R O V E x t M S 9 P a U o y b V p R d j Q 2 Y 1 R N a 2 d M T l F 6 Z X V 4 U T N F a 2 t K R H E y Y i t H c W Z h V W 9 D b m w 1 U l p q T U Z s Y 2 J P T D F y Y l h Z S H g 1 S l N h Z E 0 2 Z 3 F p M l R i b X J n b X M 0 a z N v V 1 Z W V U p D a W l O Y k x q O X B x d D Q v T m 1 2 K 1 d I Z U d 2 N W N 1 W X M r U G F Q b z F p W F M 3 Y n p l U G F J S X F D V D Z h Z j N t Z 3 l R Z F Q 4 U G h V R 2 p Y S n B U K 2 Z T b 3 U r a D d W d H J S d T N 2 T F Z 1 L 2 4 w e T Z V V m p n V 1 l 2 M 0 F E Q z V k c 3 F i R C 8 5 M 2 5 Q d V N M a n F o T T F P R 0 Z N U D d m S X N 5 M 2 J E M 1 A 0 U 0 F x V E p 3 e D J H O W U r b m R Q T 1 N l T U h 1 Y V d k U E h V b U N 6 O W Z M d 0 w 4 S z k r N F d y Z n B F T W t w R 1 V 5 Z T R P N k 4 z T F o x U k F W b k N B U T F w e U E y b H N O U F B v R l h p e F p F Z i 9 z Z H h t W l Y x N E N S Z l A y c X J G L 2 x P S k V J c G 1 M M F E w Z F h P T W E 2 Y 1 R X b 0 t 2 b 3 J S c F E v U U t O Q m Y 4 V n d M R X N X W U Y y L 3 d p T 2 E y b j V n T n d D N j d w N m l z S n F W Z 2 Z Y U F J l V k 9 x N X h K d 1 h v b X h h M U 4 y N l p E c V F o V 2 t B Z U E 1 T z M 4 e k 5 M M j Z J Z H Z q M z d s e m 1 X Z U 0 4 d F p F K 3 p a b V J k V k U w e k p 6 M E 9 1 b z d x b T V U S D E z b E U 4 O G Z 5 M 2 9 L b 2 N P M 1 p H a U d B Q 3 d T V k 0 0 W k Y 0 O X Q 1 e U M 1 S W s w Z j d W V j R t W W Z H T 2 R y O W 1 5 U l J n R C s z V m l 6 Y n A 5 S E l 3 O T N 1 Q W l X S D N S d E V r a n J o d l Z s M l V y Z H p T M E t R T E J a Y 0 0 v U F N P U l F D Q 2 9 Q a 0 l F R T N n Z 0 l z S C s z Y V J s N U p D U m 1 Z Z V h s N T Y w O U J 4 U z A z T k l T O H N p T F N P W H R J e H M w a k p 5 c 1 Z o c X B 4 N U V V S 0 F 2 U V F H K 0 J B U j R P L y 8 x O X l F d z B K Z k F R Q j h D Q T N 3 S k N 2 Q W h 3 T i t Y b 0 V D Z k J o R 3 V h a F B K e n c 4 M X Y r N k t 5 c X Z a W j F F e j A 1 R W F C V m N x Z 0 5 t M n J z Z X l l R D R v R G d 4 a k p x R z d j b V N s O D J w a i t q a H J v b G d z N W Z h c l J R V T R r b z R p T j J u d V B r W X F J N n B a T E t E U k 9 O T W M 0 d H k 0 a 3 d J Q 2 t R T 0 R r U H d E a 1 Z w S E l m b j V v N D N x a k 9 t N 1 Q 5 R z B M U F d 5 V W p M V F F L O T N s Z 2 d w e U V Q S l N I W F d H R k 1 V b E l 4 V W x K d 3 N O M 3 N z Z n k w Q 2 9 4 Z T Z t T D R 1 R V F 5 R E F l O T d I M F h 5 Q z B C S k 9 Z R W o 1 Y V R i T 1 k 3 V H l R R F l E K z V C T 2 U y K z h h a H A z Y z U 1 Y m J X T T A 2 d i t 3 c 1 c r b X V E d H J T Z X F Y V F B p a j Z h d 2 M y O U N 2 W W x n U V V G K 1 R M M j M v T G 8 y L z N u c V N 4 U 2 w v S H h h Q 3 h a d V p N S E N q U j d 0 N 2 R v M j R m T V B w d k h r b z V O b z F L a j g z O T M r Z z A 3 e H J H U D c w c j l a V E h R Y l J n e n R 3 Z m Z 6 M X V M d G J l Q S 8 w e n l q Q W Z 2 M G l x S l B y N m h 5 N T B 4 T H o y S G V y K 3 Z w M W p r U y 9 3 Q n Z 0 b X c 3 e k p S Y m g 5 R 2 5 a L 2 5 q e T l L K 2 J W T 2 0 z S E o x d V g x b W k 1 M D V Q N j Z t V z V k S S t s U 3 l l Y V B S M U N 3 b D U v W F h E W F N y Q 1 p a N U 5 v L z R v e W 5 j Z k V N N U 5 m K 0 F P M j R 1 d G M v a F V M a D c 2 b 2 V Z e l J h Z W Z l S k d W d 1 J l Z V J 4 U H p 1 R F U 2 Y 3 g 2 K y 8 4 a 3 V Q e X c 1 Z V p 5 O E 1 F S D B B V U Z F Y l B n W i 9 T T n F v N X l C d E E w Y l k 0 a j V R V G F i a F h Y U z l G R W R V W W I z U X R O V k F Y a W l x a 1 k y N 1 l O U 0 k y Q z B Y Y X R l Q j V k M 3 l G W V Z p M 0 Z 0 b l V k K 3 F 0 S H V R b E 5 0 c j A 3 U U t O M V J a Y T V y Z C t t U F Y 1 M 1 A r T F d w a F l Y V X Z U N m s y a W p l M 3 R H W C t 2 M X J w Z E s y a G t B N V B D b T F C Z E s 4 Z 2 5 r c G 5 Y b n h I T S t N Z E Z 0 a 0 N R S l Z R Y T c z V k g x Q 1 F L Q m 9 F R W 9 U a n p H d n R 0 d l I 5 K z R N V E U v L 2 9 n K 3 B K S U k z Q n B p c 2 R q U T Z U V E l G Y V F t e j g w c k J F Q 3 J i W G p u d H Z x a 1 g 1 L z I v U E w 3 S m p a d V B z V G d n V j B h M m h 5 Q l F D Q V F D U D Q x Q 0 J G T T R J S E p W S 1 l t b U Z G R W d 2 M F R N W m 1 z b k R 5 V l R z c X B z N X c 2 Y z V h V V U 1 b W t u R D d M c W R R c 3 J O Y U x G N 2 h D Z 3 d N S U R 3 c 2 l J c X d S W W F H Q k J B Y j Z F U m p n N H h L N m d n S j k 4 T C 9 N N n N n N F B k U H o 2 b X g r Z S 9 4 Q k F M U 2 R 1 c F h i c i t i b F l G N D R G M G Z j Z m l U L 1 F H Z k 5 r K 3 F r L 2 x N Y 0 Z E N z d j S l h E Y k p 2 V 1 l O d T B w c 0 o r W G I 4 c k 1 F e H l w Z 2 1 S Z l A z e G V m W n R 6 M E Z t R T J w d U 5 u S 3 Z B Y T Z t N G c 5 Z W R i M j J M d j h k N i 9 M Z l M v d G 1 Q d T k y d X Y z U V h o e U h E e m 8 5 K z h 0 c 0 d B T E 9 0 S T B s W T Z 4 L 0 x 5 L y 9 H a m F z O G 1 n e m p M d X h i a 1 N 3 a 2 5 T S T l j W H d x M k 9 J U D N L S 3 V N U E o 5 Y l l t V U 9 I R 3 h j S z V 6 N 2 p W b E R G Y m J U e j I 5 R 3 c w R 3 B u M G p G e X V H O T J Q V z g 0 V G J i U m E 1 M X d W Q 1 d B Q W 0 3 Z k h F U l R r U z d P b U l h N D J p O F Z H W G t H e D Y v a G t j a 2 F G d G I v T 0 p 5 d X J n R 2 R m K 1 I 2 S H c 4 S E Q 5 N D h o T k 1 T Z j R 5 Z l N l U G 5 O b j N o M D Z q a X V 1 Y n J 5 b 3 V S d F d r Z l F w b 0 x J c U x 5 O E l 1 Y j h 1 S n B P N 1 p 1 N 3 B Z U n N T R F F h b W R k Z n V K M W 5 Y L 2 1 C e D U 2 Z X p Y M T N q c m h r Y k J O Y 2 Z p U y s 4 V H E y b k J 4 N i 9 Q e E x 0 U V V 3 Q U c y S H p w a m 1 m N D l o O U 1 S S 0 J t a 3 g z b k p m a G Q z V z l T d k J h a 0 U v N V B y S 2 E w T W F E T 2 d I W E l s M X p U S n N t O W V p T D Z s e D Z U a D J C R F V y Q T I z b j d s Q m V y Y z V 5 b 3 F T e G x 6 e C 9 h Y 3 J w S z R P U 2 V z c F p a e X d z Q X Z P Q z c w Q 3 R P S j F w V l R Y Q k F B d 2 p y c X Z V Z V F i Q U h u Y 0 F y O X Z 1 c m 5 S T W J T T E x N b U V o Z 2 F T b V o 1 T 1 Z Y V k J 2 N n d v R W d 1 c W p X Q 3 p z d j g r W l R q M z Z 1 e m 0 x S 2 9 B Q n B K d z Z 5 e n N m T G V U N j h R U H A y e l B L V m E v V W J M Y X l l T m w y Z H U 5 T k J L Q n Z y L 2 E x d X U 2 b F R v Y 2 8 1 L 2 V T d V B o a 0 l Z S U p C Q U t C U U Z D T E N C R k 0 0 S U h a W E N x U 2 V I b n B L e G t w Y U V n V V J l R k 1 h a l l w W n p K S k 9 Y W F d L W E t W d k 0 0 c D h a e T d V S U l D Z l l r S W E w U j R h Q 0 R o W V k y S U N B O G l Q T F F S R V d G Q m h J W U U x a m h 5 N F h K Q W F o e U 1 X b H g z Z G R E c z h Z Y 0 E w S G J x N 3 Q 2 a H F 0 a T J y c 0 9 5 Y k N G W X p H a D d E O F E 0 Z G p K N F Y 1 e j Z 6 U T F K U m o r c T R v M U V 0 U 0 F m M j h i V m F D T G J v Z W 5 Z d G N K e G 1 x W X R x b H p L Y 2 R 4 W j Q w a l R J a E s x S k t y T S s v K 2 V C W j J l N G c 5 Z V F 6 O T B G T n F 1 U G J E d j N Z N T E 4 O T k 0 V D N z S 0 p l M E 0 1 c m x m b E V 6 Z 0 F D O G Y 5 R m N N c j N B T i 9 j a n g 2 S W V O Z F d 1 e n J Q Z 2 Q y N F p W Z U 4 w L 3 d 5 M E t E W E J G c j l V M n F x b 2 d O d 3 F 1 a z d u T G 8 z Z V B L Q 1 N w M H I z U 2 V z V y 9 U T 3 J C N 0 9 3 Q 1 p y N z N L e G 1 a d V h 6 M i 9 z T W N U M D d q e l h k K 3 d X Y X p j L z l k S X p F Y X E z Z W Z P W D R p a m U w N 2 o z R D l k U U 5 k Y m F k T 2 4 r W F Z t Z k 5 J T 3 A 3 R 0 E z Z V A 1 S z l W Z T N q b T V U a z h m U D l v e G 8 v c F g r R m N x c X F 5 Z n R O Q l B 2 b H l L W G w 1 e F R 6 M z N 4 d H A y O F l w W n I z e i t y M D g 5 Z U o z d l B Y Z X I 2 e m Z k S W k 3 N z d p R z F x M 3 F O d 1 d n d y t H T W p D Z 3 Z Q V 0 p 1 W G l G V 3 E 5 M T F i T F k 0 b z d l e n k 5 b E l E Z 2 p 3 O G Z p O G J 0 W T B t R S 9 l Z V l B W F h 2 d V I 1 Y X Y z Y 0 8 w M X Z m Q X J 4 M m t o T j d l d 1 F w R l R J T G h Z Q 3 V Q a V N G K z h t R T d 2 Z j R C Z n A 1 c W x 3 c E 5 E d z h G d V F 6 b W J p U n d j V X Z G Q V R m b l J B M n B S S W R h T n E 1 R U N n d E Q x c T F v R T F n M j R F d X Z m Z j J I Z H R B Y j l s U 0 5 C c j h l M j N S b k 5 x a T B u R m V K R l l T c k d j U 0 l S T 2 F 3 S m F I W F l E K z R H c F p K S X F T c H F n Z 0 h v c n h o T 1 p Z b F d s W X c w Q U 9 U S 2 F x e l Z B W U Z C d n F S b F p K Z W J V b G N n R U R R O H g 5 N z V I N 2 F j S E d K K 2 1 v Z X h T W k 0 2 V 1 N Q a D J C b m V l d m N Y d 1 B u O V U 1 S W x j b k 1 M W G R r R T d y a j V h b z h h c 1 J k Q 2 V r W X V 0 O X c x c z l 5 K 2 1 h L 2 Q 1 Z V p j M W R B W W p Y c j g v Y j N K e X J t N D c v T U N n V U F n R U F q Y 0 V T S 1 l 3 Q U 5 U b V p S b l J v T V F 3 U z R W N G h O U 0 9 K c D R o b 1 R F M H l R a 2 5 T R W g 2 Y 3 d G e m J J T j Z S V U F B Q 0 F B U 1 V S Q l Z C T V N I R U R 6 c H N F V U Z K Z 0 l D d 2 t r S X J 4 U n F k Q V Z F a 1 I 0 V 0 J B R 2 t R Y X p 4 b W d q M j J M N j l u T U 0 x N V N m S H U 2 a U 1 K d H d I S W t G b 3 h l Y U 5 x W G V r U F l E d T d F c 2 5 v K 2 F s N F B r N j Q v e H J t b G 8 y b m F v M m R 5 U 2 h Q N 3 F p b T F X M G s 1 a j I 3 Z 2 F 1 V V Z r c G V Q S 2 9 1 Y m x v S 1 N u b 3 B 4 T l I 4 b E 1 S O G x N U T h s S V E 4 M 0 p B b G x H R T l r V 2 U z d 3 N B S E p v R T Z k S H Z D d 2 g r U W N p a H p k R j h n c 0 V X W G F t Z 3 J L V m l 2 T G F M d D B 4 e W 5 M b E F w O U c 2 L 3 d w Z T R u b k 5 r S j F 1 a 3 E 5 N z J z V C s v Y k 5 l T j A v d l Y 3 V 0 F n Z 1 B L O T F F V E V 4 S 3 Z T V H F O d V h t R n J M a 3 J 4 M z g 5 c 2 N X c k Z Z N 3 J 6 M S 9 o e X R 5 e W 1 a M T h Q N m 5 2 N 0 4 5 M X h F b V h U Z V F h N j Z P Y 1 V 2 e G R 6 N k t v d k x K b D h 1 U V p a b n J 4 d y 9 F W n J Q e j g y K 2 J t R H Y v Y j N R N k R h O D h k e n Y 5 K z N S Z 3 h O Q 2 V Q U E h D T j N 6 O C t S O X M y Q n p M O U F m R 0 V O a 3 E z R F h Q e W V S M H R 1 N D h 3 b 3 J W Z T B o T 3 l T Q T h M S W o z M 3 J 5 W H J w M W J 1 Y 2 F F a G d R d z Y 3 M k g r U E x i N W Z 6 e D E z Y T I 3 b 2 l u U T F R e n J y N G l t c W k y V F d u Z E t w e k N Z a l B y T n g 2 b z l Q c k 5 G c W R R R l h j a 2 h a O F h i Y W g w Y k d D Q U g 4 T 0 h 4 d k Q 5 V D J z b 0 t E U 3 h Z Z k 1 o Z E R w d H V a L 0 Z V e D U 0 d j l 3 N W J y a m p U W S s y M l o 4 O D R u Y j k 1 L 0 R 6 O D J i b W E z Z G h N b G 5 4 O C 9 Q b T F P b E 1 Q d n p z R D d 5 O U R l a T F X a k t 6 O G p n W W U 0 S l d M Y 0 1 x d F Z z Z 3 V G Q 0 9 2 d l F p Z 2 Y z N k V 6 c n F 3 d T Z a M n E 0 e D J J L 0 d v U T h 1 U H c x b 1 p W a F h M Q W F M R 2 Y y W U d 6 d 2 R J V l R Q T k s 1 U 1 F C R G F M a k h Z R C t 6 R 3 R t c 3 p 1 a D c 5 b l B Y Q W R I c T B u Y V B M W F V N d E t z Q n h u a k N s b X A w M U o 5 U z h Y S T g r Q U U y S E x 0 Z 1 A 3 U U d I Q T I x M E x 3 Q j h Y L 3 U 0 M G 1 1 c G p a c G c 5 c U 9 I M F h Z d C 9 6 c n F r d k R R U U 9 L U H B H Q X l s N S t P V 1 N B U U 5 C e D V 1 M 2 R 6 K 3 Z 2 d m F m Z k N p e l Y y V k t n d W t h M 0 N l T 0 k v a z l p O E x Z N 0 V 4 R E 5 r N V J R Z 1 N S S m h v V U Y w N n R D Q 3 N k Z j J j W H M r d X h n V V J T R T l N N 2 Z j U H B 2 d D B r d k p H a F l h U 0 Z a V z N h W F p G d 2 d F Q W 9 I Z 2 N r U 0 l Z Q U l Q U k N S W X c y S 3 g y R W c 4 b m t w Q z B o b U 9 K c D R p N G R n W l R p U m 5 v Q 2 p W R C 9 I d z h U T F F y R 2 t J e l p z R z A 3 e F p D T T J i a H R D c 2 F X T m F O Q T F C c H h O d i s 3 c E F i d F F Z U 2 E v S G t Y b 2 F U V V R 0 M X Z H d 0 g 5 b 0 x E a n Z h c m p G T 3 o z W l Z 4 Z k x I e j l n M n J F S n F I S W 9 V M U J n M U p 3 d k g 4 U V E w e l N Q c l R l a X B D T 3 V x U D d C d E s 5 b j B O M 3 F o Y W R Z S 2 J W U m 5 i T n Z X T z B V N n I y c E d x W j J Q U m x 0 c D d a W k x C Y 2 Z w W k N S d k g r U 0 E r d k 5 1 M T J o a 1 p G b k d n Z U l t a U R V R W 0 3 Y k U 4 d X Z p e m N R Z V R r W l J G U H I w a X V M Q n U w Z l J z a 1 Z w b E 1 H M X c z d l J v b m t J N z M r N m 1 F K y t Y T X F u W H k x a j h N R E 9 2 U G p V T G V Y T 3 V X R G h C d l l k T 0 1 i a 0 N Z T k l U Y 3 Z t a 2 N j L z U y e F d Q c D A 2 d E 9 D c E d U Z l F 0 S W t 6 M V Z k Q W d B L 3 Z 2 W E V 2 Y j c 3 N 0 M x d D N 4 U F B F Q z k 4 e T U v T V p 2 U F B S S X Z Z Z U 9 F W i t 2 a k 5 0 W X R N b W p Y b j Q v a k d N d m J a U H V a K 0 p S c U 9 l U n g 0 Y X g z V 2 o r N 0 p n M F V i V 2 J U e k l y S y t X Q V J B V T V N d U 1 h U k 9 Z O D l Q Y U t u O F h S c U 9 l d z B k U 0 9 I d 2 t w Z E p 4 c l Z 1 R k 0 z e G 9 E U H N Q S G 1 m Z n d T U z B X Z z I z V H I 2 e T N F a X d W N T Y 5 R G F O W D l S d 1 Z J c 0 l y V G p H b j A y b G Q x e D d j T 0 l C O U I 1 S m M 5 e G 1 k V G t P N 0 5 r M l k v d E M 0 Y X E w a k V O U 0 V z e X R Y a 3 I 5 L 1 A 5 S G Z m b n Z C Y y t q N k R z V D A y Z n Z v Q j l S Y 0 J O T k V 0 a 1 B K e W t E W F o 1 Q k h u N U t l N m 5 4 a G N L O V R x a H M w R k N U S m V X N T J K c E t 2 S D V x V 3 J V R m Y v d j F X U 1 Q y R j Z a d n l C U 3 p I c 1 N P W W p o M 3 h h U G Q 5 N l g x W E 9 s O W R U Q z F I b U Z X Q 2 J k V X l 2 S 2 I v d D k 3 V z g 2 Q W M 0 V k V n R U R R c 1 I x O T h B Y T h X T F d o e T A w M T F 0 b 1 p H S X p O a W F B O U d E T D J 3 W i 9 2 d V h W d X p a d W t i b F k 1 c E g 5 V 3 N 5 a k d Y S W l H T k E w a E x 5 M m x v T X d T Q 3 k 0 S n p 6 c V B w N l R u U X R l S j Z 5 U U t C N E o r U D J B M F h l R k R X S T F Q V U J L d D c w a k 5 6 a V k x U E p q Y n V C T E h 4 e V J 3 N 2 t l c E t B V k V a c 2 l 3 V E V S W k k 4 N m F o T H J H c l d a T m d t a m N O c G x G U X h U V j F C S F d I c G t O b k h M S D d h M T B F c y s z Z E F Z Q z J p L 0 5 M b 2 5 Y b E V t d 2 J W a U d I T j h Y c n d j Z k J i S 0 o 0 O W d k W V Z 5 e k d 1 b T Q 1 b X R i d G 5 R S 0 0 w Y 3 V a S D A 5 e C 9 x a F d L O W d z N E h C Z 3 Z P b H V M R 1 h x Y j F X R V d 1 U k 1 4 Z U Z J a k 1 l e W V I N l Y 0 N 1 h 0 d T Z E c l B S Q z V l U 1 N h V m 0 y U V F 5 T k F r c k Q 4 O W h Q Z 3 J C M V d F M V I 3 U 2 R x M 2 N z U 0 E 4 N 0 Z 0 W G 9 1 Y T c x b V h 6 W j d r V E 1 O b z I 3 W U J S M G x h e W J M S X d h R m 9 l d y 8 w Y U w 5 U U h M R U g w S F R v W E d 2 e l Z S Z X R W b 1 B E N H N E W H g x a j E 0 R H F r Y 1 N O L 1 R x W m t j d T N 3 b m 9 3 W T F w U E 9 I Y 3 B Q b G R t N V k w d S s r S E F h Y X p m c 1 o 5 b n l u W X k 2 c G 5 l R m M v Y n I z W j Q 5 K z Q 5 e H o 1 U V J X Q 3 h X L 1 A y O G 1 U e H h N Q l B H O X Z k S T J l Z m o 0 O F d y e j k v T y 9 J V W I 2 Z H l 4 T 2 Q 3 Z U J 2 c j J i b y 9 K W k t G V G h 4 Y j A 3 Z F d l Z G 0 y Y m x D c 3 d u V S 9 M R m 1 F O D h l Z 2 s v d S t o N j l p M U o 0 S D l o M D R R M H k y U y 9 u M D d z d X p Y b D J y M m k 2 a 0 d i N 3 c w Q l V W U j B P d D F G Y W F k a m U 0 Y V d X b l U z S V Z n T k 9 w W n R l U z F X c D F U S U t p S W s 3 T y 9 3 c m R U S j R J R 1 h Q a m 5 y d X d m Z 0 x a e k 5 O Y U 5 h O U V Q d n J w R z U y c G o r c U F 0 R V p s c 1 c v N 0 d 0 b k 1 M a 3 J j M 0 9 C d z R F d V B C e T h j a m 5 h M m 1 k U l N h M W x H d V k 1 O W 4 z b l R k S D h 1 M X I w V W t 4 c E k 2 b W R Y R k Z y c 1 B K U 0 1 O Y l p j W X B P R D Z p Y 0 s w c m w r R k 5 y b 2 5 z b S 8 5 U H p k b V p q c n Y x N F Z G N W 5 w Z l d 5 Q V F W R X p P N W s w V U p T V F E 3 W n R 2 U z d N c E N P b 1 Z v M U d I M V c 2 d m V x Q k F J T G h v e m 4 x M 1 R r d l B i b U J M Q k F K Q l h T T k V N S U V I W l N Q Q m p F Y V J G c T g y V V J T R m h L U X p 4 T W F u Y 0 N q d U 9 M S H h 5 W n l 0 U n F v R H J W W k R a S X N 3 M n J W c F N s U z d w a 1 M x Y V V M c m x o S G 9 k T 0 t M e W F X R X R t T V h M R X N Y b 1 I 5 V 2 l 5 a 1 J 6 U 1 l j Q 1 l k Q m 8 w R m J V c E 5 M M n l r Y T I 2 N H R l R D B 3 Q T h u W E Q z e j k 4 S G 5 z S l d 5 Y j E y T G J z d 0 5 I d 2 1 F Y 2 R s d U Z V M m 8 2 U l l O T 2 o y M T c 1 U 2 5 h W E 9 q M X p w U 0 d t V 2 x W R H B W O C 9 k Q V B I W T F j c H Z h V 2 t w N k t i Z k 5 h N V B B b U Z V W n l h Y n Y x U W 0 3 c 3 p N Y 3 Z O M j J P d G s x N 3 J L d V h P a m N r Q W F r Y U 5 j N X N l N 2 F o c E o 2 c T h C c n N C M 2 V Y M j Z W c D A 2 R l d S V E Q 3 b 1 g w W X h r K 3 V 0 Z m 1 x a T E 2 b n h X S 3 g 0 b k F v O V Y 2 M 2 I v e l k v b 3 d m N j Z 6 Q j F i R k R j e G J P Z l F a W n J s c G s w b W h r c n J r c W h t d X V p a W 0 z L y 9 N U H B y b G V 6 M 3 o x T G l S S l F x d j E 0 c 3 V Q c D F j c V l r b V N 4 T T J U U 2 1 2 O V h J e W 5 N W U R C b 0 d O Z y 8 w N E 0 3 R j g z S 1 l I S 3 J s T V I 5 O T A x a 3 Z 2 d U d s b W 4 2 d 3 N F Z F k z c F Z B b 0 Y r L 2 Z U N F E z U D l K M D F S V D l p R E V X d l A x Z G p F Y X d z a 3 E 4 Z l N z c n h r Z 0 1 K c V h F b 3 h 2 R T N W V j B 2 V X R Z Z y t R V l V Q S y 9 l a U 5 5 a z Z s c V p i b E 0 y Q 3 N H M m R S M k d j V G Z X N k x 5 T H d i c n N O M 3 h l Z k x 2 Z T F p d E x Y b 0 V 6 T X J l d 1 N L U k R G Q W d 1 S l p L L y t n c S 9 y b D F w T k x E M m 5 v M E Z O V U 1 q e X p Y S 0 F p T V F D Q V F D Z 2 F C c W h B Z 2 0 4 T U J r R X B G Z 3 R V V l J z W m 5 Z K 0 d R T 3 h a M G d O d j R r a D Q r Z X d t S 3 B X S n d B W n h x c X l C Y m h S S l V J W H U z Y U 5 D R 3 l S Y m d R d l A 0 Q m F K c T F R T T N O U W N u U F E v Y X Z l S E 9 z U m h p O T h I b n l W U n d u a n J u U 0 0 4 b k 5 X K 0 g 5 Z j g 4 a S t m c V h q d F B w M F Y w N U V 0 M l Z K W n Z r V m l z N D d L Z 2 x Y N k F r U 1 F K W k J r a 0 d u U l p r R 2 Q 4 M 1 p 0 V 0 9 q V l V n a D B X Z z d S S 0 Q v c X F S V G h 2 S 3 d Y a l Q z Y T d Y b X N o M k F K a G 1 m N E N r M W F H T j Z Z U G N w S G 1 W N j N o U G Y 2 W j J E T D R J b E 5 3 Y z F N S U N O R T B 1 d m 9 o M 1 R k S H B O W U J F U W F H S n d J Q U x U R G x a U z F S S E F L c 3 B a V V d 2 N m t S e E N R U 0 N T N C s w W D M 1 R j B t b 0 p H W G 5 4 Z 3 E 2 a z A 2 R W Z N U W J y M 3 l 2 U V h 6 V 2 k w c k V W M W R i U 2 R 1 d U Y 3 e n V 6 b l N u N W F 1 b H p 4 Z m Q v W D E z W W l V W X Z 2 S 2 M v N 1 Z I W H N 0 S l R w a 3 k 5 c 0 x V Q T Y 5 c m w 2 R W R Q Y U x C S W o 1 V F R t V W h J V l Q 0 W E N 3 U 0 M r c V B v N k Z G e X R t N m w v Z X Y v d k J T Q y 9 5 W W N p a X F l Z F F X Q 2 V z V E g y M E J o b 2 F t a H p S Q U l C S F d N R U 1 F R W J s a X R w V j l F d F Z w T m 5 X e G s v c H R 4 T 0 J S a T Q 1 U F p 1 Z W N v d S 9 Z b W t K Q j B C c l d L V 2 d j Q i 9 0 N T A 2 Z G l L T G g x Y j B y b G p T N k x h T k J X Q z F 6 O F l i W j h C M k E 4 Z l F 0 K z M 5 c n d u c G N h a G F C d U h 1 c m V W R m N E S 1 E 2 O E g 5 R n d x N z J E a k h R K z V D V 0 R h b U Q 3 N F Z s T H p S Q l B a R H Q v W F A 2 M T B U c D l u R z h a N 3 Z U S W M 4 W W Z R O W g 3 U U l H d H J a Z W Z u a H Q x K z Z S W D R G Z 2 d F Q W x W V l N W M j B r T 0 J o d z l E N D F J N V F y K z g v R 1 B Q U G M 3 S H Q z b z Z 1 W j k 4 T G 4 r a F M y V 3 l z Z 1 F C M k 1 k a D J i a 0 U 1 Y 3 h y a n B K d n J a Y j N 6 U 1 V 4 S 0 J W V U N D Z X l W U k s 0 T E J J T D Y 1 Z l J Q U D Z M e D h T R n N u S 2 d K M n B B N H N 6 c U k v U U N C b 0 w 1 b z B 6 c U N 4 T 0 9 w R F c y R 1 F D Q 2 9 Z N F F J S m 5 E R F h N W W I w M k R R T j Z B b C 9 4 e l N N M 1 B a d H V z S X U v W W N a Z S 9 C W T V o T T F r c k h O M j h X V E p j T 1 R 0 R 3 J T O G V X T k d z Y V h P b D R 3 V D h M L 2 V D c k t Y c j k y V m 9 W d 2 Y 0 V l Z C Q U I 5 b S 9 E c 2 1 o Z W c 2 V 1 d z d G l j b j k 5 Q 0 J C T U l C S m N p Z W R 1 M 1 l j M 0 l J R 3 p N M k Z x Z D F 6 a j V O b 2 8 v Z V F j c E x B S n R z N X F s S U x 3 Y 3 N a O U 1 3 c l p 4 T G Q 1 V F p 6 U 1 l E W V Z G W n B m d T Z I Q l V Y U W R Y S U J E V U Q y Z F h y e V o 0 M k R Y S W V y R V A w S k E 0 b F B w U G J T N F F Y T T Y w a l l 4 Z 3 h a c T l E V z J H U U N D b 1 k 0 U U l K b k N q c k F q b U p l c U J s W X Z a Y k d Y M y 9 r U j I 3 V T F n N T k 2 a n B L Y m x W R G h X c D l Q U 3 Z t M F R a N l J Y c D V a M D Z k Z 0 t Q M S t 2 Z X J S V 1 V O O U l P a D M 2 S V V P e E x G K 0 N Z Y V R 3 b 3 J 5 Y 3 N Q e j V P L 3 F y U n p S Y 0 V Y R l Z S W k t v T X Z w V U l C Q U l H b 0 t 6 Y S 8 5 R z B t a G 9 O R 1 J J M V l O c m l Q Z T B 4 e k Y 5 O X p t T X Z R R n Q w N n J U N T E 2 d T J K T l B Z R n Z 4 U j R N S 1 l L V 2 9 x R 3 J E U k 9 D c H F r Z z F K a E N j V D h H Q k E x Z 3 p N d 2 0 r N n F x R 0 5 1 V 3 l 4 M n E x a W N 3 d 0 F r R T l F a D d l a U t K a U 0 y b n B P W V N I Q l R X M E 9 R S 0 J v S T R R S X B q Q U R Z d T V O S X J K S 0 N M Q l h P U V h t d G k w T l p h T l d 3 N n g 1 O E N 4 U 2 l N d F d q V V B w W G V Q S 0 h y M 2 l L S m I 1 M W J v Z E 9 K d G R y b W h 2 M 2 9 F a F M 4 O W d Y N 2 9 0 V W c 2 S V N a Z k R x Z 1 d N N 1 p O Y S 9 G O T R h M k d N M E p 5 Z W 9 4 Y X J Q Y U d z M E V n R U F n c U l I Z j N U d n l q d X l N Y j Z x Y m V y T m V k R D F M O H l U d W 9 W N D I 0 d U 5 T S S 8 x S n N P N 2 M w Z U F T W U 9 4 S 1 N w Q 0 p w N m x l T W 1 y d m d i d z d H b n V E T m w r N H N O K z I 3 M V d x a n F N a E 1 Z W k d a b 2 l J e i t Z V W 0 4 Z 3 V L e U 0 4 M 2 t a d G J T R l p P Q W M y Y m h Y R F Q 5 V T R 4 T n p N e m o 4 S 2 k 2 d F V S O G Z Q e k p 2 Y n d 5 U X I 3 Q i 9 i c m h G Y n I z U G h P e j h 3 b D Z Y a G F 1 Z U 4 4 Z l l 4 M D d k d 0 t n S z A 3 N G l 1 Y 3 I y T l V N d 0 l E Z m F 0 b G 0 w Q 1 F 1 W G 8 x e U R K Q m d 3 W T F 0 Q 2 1 Y U F J h T F h l e k Z D Q V Q x e U 1 C K 2 5 a a j E x V E p X c k 4 3 T m x G d U h O Y l E 1 Z G N K d D k 3 N U R h b G 8 y Q U E v Y 1 B a T E p F M n Z m S 2 E w a F V C U 1 Z t Z S 8 v d 3 N h d G N V U z J E T 1 B s W j I 2 a m N X T y 9 o a m F y U 3 J i d W l P Z T V W N z U z S G E 5 Y y 9 K c U l B S z R I e E 8 2 O H d B M n p 1 V 3 c 2 e E 1 0 N z h 6 N D d w N E F O S m N M W G d k a m p L R X I 1 M F J W K 3 Z s N z B p R z V E N 3 g 1 U j l P M 1 p u a 1 p C b C 8 0 S H J x R H U w W T h Z Z z N Y c F F n d 1 R i b X B v V X d U M W d H W H B J Z 3 d q Y W p m R l Y w M H B L d G 1 F c z l x R U N D W V F D Q z R 0 S E V W R k Z N Y k c w Z k x C Q i t 0 M E h l O X B q M l A r W l M 1 c W Z p N z Z x M G J V N l Z y L 0 p L e H J s N k 9 r b n I 2 R U J E Q k F C U l h R M U h l N l p C V j I 3 V W x n d 2 F L T j N E e k p 1 U U c w Y U 1 r V 3 Z 2 d H h O U 2 F U c G N M b m Z R Q 2 p V W S t m c n h k R n h S W l g y M W R 6 V n J C b T N i N X F M V D M 5 Z 2 J G O C 9 N V W Z G Z l l 2 b n Y 4 O H Z p V V p J M 2 J z U E 1 J S H N 4 W j d D S F d L b 3 R L d W J S T S s v M k F h Q U 0 r O T h q M l N K S G 1 V d F Z N V W x U Z G Z 2 c E 0 r U G F P c V p a d E F j S G J O R 2 d K N z l V Y n J K N z d M T m p S b W k 1 V U F Q K y t H T m t N Z 3 V H d 0 l E d 3 V p Z G F 0 d 1 Z x e l p l O G 1 M W U x t N W h l e l l u Y 0 R n Q V o z d z h x b 2 J 4 N 0 p M R V l 2 R n h w N z l 4 N G d J Q z Z K V n l 6 Q l h l K 3 p o a z Z 6 N j I v a 2 N k d m h J Q 3 N 0 V z d P Q 0 9 X N F k y b E p t Q 1 N 4 d 2 h n Z 2 5 j T U Z s S 3 Y 5 U m R q d D V I N l p t N W J O a H l p S T F i R G h F Y m 4 x e n V H R m 1 X N k 5 D d U 9 i M T d 0 S 0 5 Y V E R z N n R H d G V y a W V w N F B K R z M z O E l 4 Z D k 4 a G x K W W d P d 3 J 2 a 3 o r b T F I e T g x Q X k w a k N P S H Q r Z 2 R 0 a H R E a V J a Z 2 t v M j h B U U N n Y U F o e U 5 1 e k I x U 1 Z 3 R D U 5 N m 5 3 d D R 3 M j N Z Z D I 2 a W N J b n A 2 R W Z N e E g 5 N E t 2 c m Z N M U x G Z X Y 2 M V Z p W E x V S S 9 l Z 0 x H N j I 5 d W F I U G N P S G V u a 3 V 0 W k J M d G w 4 a F Z z M l h H W W I z O V l T V X k z M W 5 T S W F r Y l h 6 c T B Z T z d J U F B q N 0 d r a D h E U n I y Z U Y 5 L z R r U k Z E Z T N E d m x C S D Q r M 3 U 3 b 3 J U S 2 N z K 1 U 0 V X l l T U J p Q W t 5 b n B 2 U E h P e j d 6 O X l s M X M z Q n J M d m d O S l B Q O U U 2 Z T g 5 S W p 5 U U l R T z d l T X l 4 Z l B W d X Z 2 N S t a Y m 4 y T H Z 2 M U p m V D Z V c 2 Z F T j k 3 N W 1 l U l R H V z V q S H J y b l d x N G Z Y e H E 5 a z V 5 U 3 d W M F B m V k N 6 W D R 6 Z 3 N z W m V V R U J 4 W W d L a D A 2 Y z N 0 Q 2 t D d 0 d T e U V o N G l V c k l K Q l B Y S m 9 Q N m Q r S D d l V 2 p a d G k y T l F 2 M D R O Y l k 0 S E d a b D V 2 U E x X V D h R Z l B Z V 3 F x d l N L Z W Z x e U V j R m V m d X N u d H U w N G d 0 V n E 0 O W t u Y m 5 R V H d j S k N n O U R w d E 5 o S 0 h J R 2 J O U X R 1 S 0 R N R i 9 3 Q 0 V D S G F 4 b U 0 w N F V r N m c 1 R 2 F o N X V h Z z V P V 2 c 1 d W V o R m h l a l d r M W d O c U 1 X R n p X M G x k V 2 1 O Y k M 0 N j d t a l d B c W Z l N l F C c m F r W X l k c 0 h q R V l r d l J l U 3 R 6 Z V N m d 0 J 5 U U J C U 1 V C Q n l Z R E N h W m k z Q m F L e l d Y S 2 Z P W k x G K z g w R T J i a j F F d 3 J F e j V Z N 1 J h R 1 J p d X J Y a G l v R m R H T l M v Q y 8 2 a X J w Z W d H a G l 2 d X d I V F I y L 2 o 4 O H h y R F c y S 2 9 B N H h m Z l F X W H Z j K z N O Q m 1 n T k R p Q l F M Q k p V c m V y b D F J R 2 c w Q l B Y d l Z 5 M 3 I 2 L 2 9 Q U T l l N k h k Y 1 Z T a W w 3 N k w 3 c H J S c U 9 O N m 9 R Y 0 V s b 3 Y 2 e m N r U 2 t Z Y T l x U H g y R l l 0 U m R 1 O U p 6 N H Z 2 d D F 3 d F N v c k l E d z A w U F c 2 U E d H c E x w R m x t Y W Y r T T R u N 0 g v b U U x L y s z Z 0 c 4 L 2 U 1 U j J i W n J R c m s w V H Q z R l d x e k 0 3 a G 8 r U G t V Y U 5 L b l p t Q 2 d z S k p D e k V l V D B P a H p O Z G V z d m 1 v Y 1 F l U G 9 s Z X I 2 V n R t d 2 k z O F Q 0 K 2 5 u T j R Y e W F i V 0 l K T G w v e D l U a T k 2 d j g 1 Z H F 4 Z 3 B x Q T l N S m d 0 R 3 I 4 c z d L N D l B V U 4 5 Y 1 A z N F F D e G R 2 W n N X c T N a Z W t D S m F m W D h 6 a E l 5 a 0 5 i V W F E c 0 h 0 d m 9 1 d T U 3 S H h D U X d M N D R P M z c y Y k l 0 a m p h U k V W d 3 h X T n p I Q k J V a l J M Q U x R T W x N e D N F M E Z u d j h J U n d u a j R O U 2 N Y M G 9 R Z D J n R m h k Q m N S R V Z 4 a n Z J R 2 p T d F d x T n Q z d 1 Z 0 a D Y 1 S W p k M j l B V X d t S z Z z M z d P U F B G V H M 1 Z X V 4 M H V W U G 9 k Q n A 2 U n J k a n l J Q X V E T 3 J m Q 1 I v d j Z v b H F B c 0 U 1 N U 1 i Q k d F Y U 9 4 Z l R 0 T E x 6 d W 1 0 c l E 1 Z 2 p x Q U 5 Q c 1 R 6 Q 0 1 t W W d j M k t o Q j d V a E 1 T b l c 2 M V V z Z 2 k x e l N B b 0 h n R X F Q Z z B F S D h v c V B y c k I 1 W W V V a G F M W W J S N D l F T n V S c m J 0 a z J Z W m 4 4 T X N v e T J T M 2 Z r c H M y U i 9 R T 1 E v Q U t R L 1 A y U k R Q K z h a e n p W W W t i T n o w Y 3 R 5 S E 5 H S k t l Y 3 d C N T d B Q U J 0 M S s 1 N F R m L 3 Z K U n V K S G g 0 V 1 J K U H d S c H h K e T B L d n E z K 0 J y a 1 h 6 V U t Z L 0 1 K Y k d K Z U t X e V d U e E d I U E 9 v O W p 1 V U 1 y d G x 5 U U p v O U d a T l N N d F B R Z H d w b E l I e U R 5 Y l I y R 1 J H Y n R k Y 2 Z Y c H R O b 0 x x b E V S Z X p q W l R T a k 1 6 U 3 Y w R 0 p P Y W t j d k I y Q k 9 1 N D R 6 T T N C c X Z J N 2 k 4 S 1 l 5 T E J j Q 3 Z t O W c 4 d k J R b 0 5 s a 3 Z t d 2 d Q Z 2 V C U 3 d k Z k h 5 U F h Y R G V U N 2 V X d F p z W G 9 Q S T R i M W F H a V R C T l d r U T F R e k 9 r U T F h M m d 6 Q l A 4 Q W h B a F d U Z F M 4 S E d 4 N 2 Q y R G Z 2 e E 1 s T T Z Q c U V 3 U U 5 p K 0 x B a 1 p T Q U l 5 a 0 J 5 M S s v S V l l R W 9 1 M 2 V o e V R m c G l 6 W m R K a j F t d z l o d G x n O V R 0 U H J k Z l N P Y W N l U W d W M F k y S 2 N U W G w 2 W F g w c E l R Z T J p N 2 R R V k p U M E 5 5 M S t M T V Z 4 N 1 h V T 2 J J N m h G T E 1 0 K 1 E 5 T z h K Z G 9 P b l J 2 Y U Z B c U x 6 S n d y Q 0 5 J U U c 0 b 0 N n V U J R R 1 V X S m l R U V B I O T R n Y T h 0 K y 9 o a X V H W V h o b W x F b 2 1 l b l k 0 K 0 5 3 N 0 4 r T n J T Q W Z 0 Y 0 F w S W 1 I M W Z D Y T g 1 T k h y b l N L Z W 5 6 K 3 l u e j l 5 M C t a N D N Y W T N j d k E v S T l x d F I v Y z J u R m 1 l e m R t c 2 d n W l p m L 1 R J M 2 d E O C 9 z Z l d T d X Q w T F Z t M m p T W E x 0 b m 0 w e T d M R X F p V 3 Z B M 0 R y U G Y 5 e j Y 1 d i s z O D l k c j g v M W R X a m Z u R S 9 m Z m F q R 2 R q N y s 3 T m N l Y m U z Y X V r Z X Q v Y l p r Q z c 4 d D J W T G p 1 U V d D Y 3 h U R X h X R U l D M G Z m d U h G R G 1 5 S U F p b 3 Z O S W t K V U l H Z 0 F y a D g v a U J X c j k v R H B s M H R w M H p x Q 3 R x M G p x a j d w S W l r c 0 5 M S G t 6 K z F z M k h 5 S T l N e G N U Q 1 l y a l F K O T Z S R F Z u T W N l b V l D c X F s e D M w N n N l N T k x d 3 g 1 c 0 F E T 2 p Y a 1 Z l Z n U 5 M 1 Z 2 b W x y S E F 0 L z M w e E N r a l B M V m V l T 0 x a a D Y 3 K 2 d L M T k r d z Z S Q W Z m L 2 t I c X F y e W Z 3 K 0 9 Z M 0 J K M n V h S z J z K 1 J t c G J O c j c 5 d l p 0 Z m V S R E x Q N X F L c U V C W W F T S i t l V W R 3 d 2 Z o Q W h J U U Z 1 N C 8 v e j F G Y 2 N P S F F j Z 0 l u a k J u R E x E V m N 3 K y 9 1 V m J O O T V o T U l p R T A w a W d o a z l v a G N U e G c 1 d 2 x a d T V i L 3 B I S k I x U G M 1 d m 4 5 W m t M Z U g z b U F u e D h q Q 3 h a O E F J b W s 0 V X h O N 3 p z N n A v N T J s M z A 3 T j d P N 1 p 3 R G g 0 N n p l T m w y R H N X Z E l E Z X Z D T D F l U z R 2 b W 9 W d 3 h z R F B q U n Z W e k 9 U V 2 R Z K 2 l Z W j F 5 d l g z N z J O a 0 t E Q S 9 o b T d r c m k 0 b E 5 3 T 0 J R N m Q y e k J n L 2 R j U y t 0 V 3 B m O C 9 G R V Z s N i 9 i R G J O b 1 d 5 N U d F M D Z T b T V h Q 3 F L a E h o a l J n e X N E T T N U N 3 J D W X g x Q i 9 T T k V z T W 9 3 R j J N N 3 R B L z d 2 c D A 0 V G h 4 c m F H c 0 V G N E d T b V l G M T F W S 2 F x a X B E a W p R N H Z I V n N 0 M n N w Y 0 V n W U R Y c j Y 5 b 3 h p e U 1 D d T l P d l Z Y b n d 3 Q 1 d v Z C 9 W W F h Z S m 8 z Q j l 2 T 0 x l a D Z E M m h v Y 3 d T M W d I W G J K d F N 6 R 1 J o d X Z M M 3 F 3 Z l h F d V d 5 S U 9 w M j R 0 U X N F Z 2 t z S F I z R X h s c l E w d k Z 0 R k 5 y U X B 5 Q 0 Z o N k V Q Q 3 F o N G 9 x S E 8 2 Z D J 2 T j B 1 V T d P W E w w R k l s S n F m V 3 k w W l I 0 T E 5 Y d H V H M m J D T H A x Y m N Y M E I 4 W j Z q S F U 0 S E 1 5 Y S 9 T Z l J Y V n N 6 W k l D b n M 0 d D B Y a j N n S 2 J j T 2 8 y b E V v M 0 p y Z 3 M z N 2 R U M X B H V G s x c 3 R Y T F c w O V l T Q 0 J m Z m Z J S X V q T E 9 M V X V X Y l N j N 3 Q 0 Q n Z m M W h G N T A 0 d E d U e X d D O W R j M l o z R F I 1 S X B M R E l 6 N W R h a E Z C Z G J l Z W V q U l N K O X U 2 R G F G T V R H N H R l b D R a M j Z C R 0 N 4 M k Z C V k Z X K 1 J o V V l n c U h k O G Z Z e T g 4 d n p 0 U F B E S X g 4 e D Q 2 a X Z l Z S t 1 K 0 9 u M C t 5 Y 2 p N N D V I L 2 Z r N 2 0 y V H k z O X Z U T V h O S X p j M 2 5 v M 2 x F M W N z e i 8 v c W M x e l B s c G p W d m J y a j B K U F A 3 Y z F 5 Z 1 Y x Q T M v K 0 1 z L 3 l N N T J P a V I 5 K 3 R V e W w 5 a F Z V V H Z B M 3 h z U E 1 Q U D l o U j R w Q 2 x O T 1 p a S n l L c F B s c T N m e j B 0 T z M w S 0 4 3 M j N M W H p N a 3 A 1 S 0 g v e k h L N z d w U E o 2 Y 3 o 2 Y W h r b l V 6 S 1 l N V z F D d G E r N U t t W j k 5 U 2 N M R j I 5 e W E 3 U G J I Y 1 F m U 1 N I K 1 N B c C 9 y Z H J E M j Y v Y 1 J l a D V v d D A 1 N G 8 r b T h O c k 0 r Y T R N Q W V C T X o v a l l N M S 9 6 N 2 F 4 S E N R e j B k W T Q 3 a 3 N J T H I 4 L z F P R D g 1 S l l P N T h 6 U F l z K z h Z N z c 5 M V g 3 M m 5 B U m U 0 S T N i S 3 l r T l J z T y 9 i Z 1 d Y Z E N 0 V H N y S W E y U m x D T F N K S k V G M S t G T H I 0 V 2 J s W l V z a n Y z c H R Q R W N S a T l 4 S m R F U W Q z a W R m T V V 6 T X Q r Q n l S M H Z m c z N 0 R G 1 D a T h D M m Z S T k t h Z 3 J H U z B n Q U 8 1 W j B C b F Z W a 1 N S U k d F d 2 d F R n h h R k I w O U N v Q j N a T U 9 M W U l K T G g 4 S k N F N U l F Z X I y R 0 d V O T l 4 Y 0 1 Q a k d I R T B M c E x Q Z V J 3 S 0 R 6 d 2 Z 4 K z d 0 Y T F a K 2 d h d F c w V z R l Z k t l d z J x M U 1 X d j J u N 1 N K R E d m O D J L c W Y y O E p D Q W d s d T d B O U F W T n V t Y m p Y Q k F 2 e T l Y U 0 x Z N G 1 Y Y k t D Z 3 d 1 W j E 3 K 0 t o b m p Z O W h W O F l 3 N 0 1 v W W o v W k p F d 2 F S b F Z Y Q T V D b H Z N d T M r T W J 6 M D l D M E E r U G d Z Z V A v V E p X e m J P W X Z Q U H B q S y s y L 2 R W N l h O Q W d H Q W F y Z G p U a 2 t o O U 5 w U k R X M k t B Q 2 d z T k F Q T 3 p Y a U J R R k Q v d E c w Z H d S T 1 B U d U x U T C 8 5 Z 3 h s T m Y 4 Y 3 J 6 d D l P O W E 5 M D h 3 L z R 3 Z j Y x T E N B b 0 0 5 R 1 h p d U F I N C t o a E p U Y z F o d y t h R E F P a j F X b T R Z U D V q Y y 9 F S l d y Z D N y T 2 5 m c 3 F M N F k 5 W G 9 p V 3 p t Z H U v W W R U S E l U d 0 h 4 O H Z P a l d 1 U 1 U 1 d V l Y R U h 6 M V Z v U T F o S V l F d X N T d X N U T T N X a X R y a m o 1 N 2 l 6 W G Q r e H V G U U F Q R H l N d E M x Y z B z Y 2 R v V 0 R j U 2 V 4 V 2 0 w V U Z a b D U 4 W T B m K 2 V i V F J 6 M G l 3 c 0 F w b 2 t t U 1 J I V F g x a G l O T 3 Z Z Z l B J N 1 o 3 T X p L c 0 d 6 N V R v W m Q y W j F 1 W F N J W m N Y V V B 6 b V l W O F B 1 e U x k a H N 6 a k p F L 2 Z w M G 9 I b V R F Q X l H c X V X T W h i O X Z j a F B B Z 2 h 2 N z B 5 R 3 F H Z G s 1 a G N U R k p 3 T k 9 r Z X J G T i t Z e T Y 3 M n A 1 Z T Z s e l B 0 b F B Z M G E r Z E d w Z l h Q a W o 1 N 2 l i R l k r N E t 6 U n R t T E 5 Y b T Y 4 Z n J E Y i t P a X V y W W 5 w M X B x Z 1 F G O U 9 u Y z d p O T J W Y n N k b n N 4 T V V u c z J i Z G Z w R m 1 z N E V S S W x o W m h Q a D F X U k V z V 3 d r K 3 Z C b k h a M G V 3 W H p V U 2 J Y U l B r S V V x T D Z n N 2 p L U E h Z N W 8 v Q i t W c 2 h r a U 4 r Q S 9 G c 3 V 3 M z F L d 0 1 q S k 1 2 S F F F T W 5 K d U o 1 M E x C W k Z r S V l R S 0 I 0 T k t o K 0 p n e m 0 0 S j N a T 3 N H d G t S d 0 t a R m Z J Z 1 F O d l N L R 2 s 2 Z l N t Z m 4 r c n l 6 O G Z U T l Q 3 e D l U S j V 0 T n N p e n h 3 b E 0 z Q S 9 E W H F s M 3 M z S j N n M X E 4 b 0 t x c X F 1 a D J E c z l 6 b X V Z M m V j M m d x c U w y W m N U W V B y V m F E Y n l V U l d M L z h 0 b 2 4 w a k Z 6 M C t 0 S 3 Y 0 W G E 3 Z T M z c E g r Y X R a Z j d D R F J Y T 2 N j N j J M N z V k e n V 6 d l Y 3 c m F I U T R G b T g z T 2 J m Z S s 2 M n J y M z d z R H p 6 M T V V N F Z 6 Q 1 F T V 1 Z H Z U V w T E Z a M H d h M l J B Q l F W T 3 o 4 Y l B U M U Z T S 1 l R T k J R a k J q V 2 d 6 Y X R J N W p 4 M U p j O D l 2 U l h S S G V O N U k 1 Y m h 0 W D Y 4 O G 5 K N U 5 K U 0 9 5 T 0 g 5 d U R X e V Z l N m p 1 K y 9 l e V N n S X N z e U Q 5 N T d M W W 5 I V X Q x R X N E d H V 1 c H B H a l V w c m p j N y 9 k Y j N y Z G F O R 2 Z u e j h 2 d 2 N K R H d z Q z R L Z W Y x L 0 Y x b W V l R n N y e j A 5 S z B z K 2 1 N e n N p U X h Z Z X p B S 3 R 2 b i 9 M V G E 5 V n d V M 0 5 p Z k Q y Y y s 0 R n J u W k h J N l U y Z D h o d G x z c G J q W X d x K 0 x O L 1 B R d m V V N 1 d M e j Y v T z M w N z l N Q m N B c F I 5 e i 9 5 a V N 2 Y W F 1 W G F 2 W F R y R X N t a 0 N Z T U E r S F B W V H B j S U 5 2 V E t h S z R l R W w z d W 5 H V 3 g y Z X o 4 c 0 d D Z D Y 3 a G 4 5 N 2 E 4 O H R 4 d H J z e G Z L O W J z W W V i N 3 Z 3 S n d O T 0 U w M j N i R T A 3 O X Z S N D k 1 b W t R M D V 0 T j N I O E x m M z V 2 Q 1 F o T j N Q d m c r T 2 J u T y t x e H h S N U p k N D R L R E E v a m l 3 K 2 0 w Y m V Q d V d H V X d h c G s 3 L z I 4 Q W R 1 d y t L a 1 N 3 Q m t h S V l D V W 9 w N U 1 4 T D E 2 Q W N z Y l R F M C 9 3 N z B i T l B v d D U 0 V n p r N 1 J z e G p y a 2 V 1 V m 1 y a G p a S j h D L 0 c 2 N l l w V 0 5 l d H d 2 V E 5 M T H p 1 b n R y U T V n a H F n R 2 4 y S j J o Y X R N U n d p U W x n T G x R V k p B b E p L b j l 6 V G l B U U N C c U N v c 1 F F S k o w T 1 E w U j R R N X N p d U l R b 0 t D d 0 d J Q 3 d z a 0 V l b l h j Z W 1 i W E h N K 2 1 J c G p 6 M z l G U U R S W F N Q c D N y V T E w V j M v b j c z N 2 p t K 3 E 3 a D Q 0 L 3 N u c 0 h o V G 9 Z S T h D W m U 4 T m d y S U V r Y W 1 J b 2 l J T 1 V G R W Y x N l A r M 0 h z U D N J c U R o N k V n Z 2 9 p Q X l K U l J s d X h S T m d Y S z Z L Y W x P K 3 Z l M 3 g 5 c F E w T l M y a U p 0 T 3 M 3 N z l l S U Z 1 Z k 9 r R G N u T l B k O X p 2 a z B J Q 3 c x M j N H Q z V X a H F O a G 4 1 O T J n S 3 d k L z l K d 0 R r S j l z R 2 5 D M W k 1 W n J m T G Z 1 N 2 0 y L 3 J x N D R k c D R X W U M 5 d D E 3 V G h E W n R B N W F y U W F k W G t k e V N n Y W 4 0 N U l j b z V z T E R M e S t Q Y z g r Y 2 F 2 a j h U O D d q L 0 x u e W g y T 0 Z q b G R P e m N u T 0 1 q U D d m U F l 2 U y t X O W R I N z Z k c T V H U W 1 K N l p 5 U F Q y W G M 2 R D Z F a G J y L y t Z U 0 h o Y m h k T G t T Q n Z I a j d 2 R E h l Z F Y x Z j A 2 T D h a V 2 V i Q V B E M 2 x V N D F R b m h T W k p N S W Z w N 3 h M R F B u c k 9 L M 0 p W c 2 N 5 Y k N D Y X h P d 1 g 2 d j h H K 0 Z o T l l n N W R C c U E z N V p z d 2 N 2 T H d J M k R 1 a E J h T 3 l o L 1 l H d k p C c m R h c l R i M j d E d n B l R H h t U k c r b j Y 2 Y n h 0 L 1 J q L 3 F K b 0 1 q T n p Y U G F 0 V l N 1 U X l a T 0 d s b W k 1 M l d 4 a D k 5 N U x V d 1 d O R z k z S D Z U d 0 5 H N F F 4 b 0 g 5 N 2 x 2 M j F I W U F k d T U y d n R R c D A 3 a G p w U 0 l B Q k 5 L Z 2 Z T c S 9 1 T F Z r Z m J h O S t P M z d p L 0 J X Z m I w b k V I R H J 0 O U h 3 b l R 4 c n F O U F h O a 0 F H Z C t I b i t l c z Z l U z g 2 U D l i a m J K T m p J W W Q w S k R Q U U Z 3 T i 9 m a D U 3 Z G 9 2 a H o 1 U T R B M H Z P V F l R Q 2 h 0 W U 1 J c l I y R X p h W n c 3 T V I 1 e n B 4 T E p q N y t B d n R q V G p 1 M n V i e n R w U 2 g v M V Q 0 S n B t W m V 4 T F I 4 R W R a O X V 6 d 2 R p d k F 3 N W V 4 c G N y N z V H S D M 3 e m 5 n T k d Z a 2 1 N T G o 0 b l l T N E N z Y i t n N 0 F l T 2 t E M j J 5 L 2 c 4 K 2 l 6 Y U F N Q 1 B S M l N 1 Q U l s N H l L N W 4 3 M k w x L 0 F 4 N k t N c T V u d 0 p X V m 0 1 N k h S Y U Z C V z A w a E p S Q 0 Z H Q j V K N D V n M T l r V T A r S E l T c V l n c G F B a H Z 6 R V Q 1 O G V y Z W p U b 3 h Y U l d 3 K 3 l k K z h K O X V 3 L 2 1 k L 1 d a N D N M d m 1 H a E 5 l a l F 0 a k h Q U E h I T E 5 Z M 0 p h R F R 3 N k p U a F J h N C 8 0 a 2 5 W M X d B Q U l B Q k p S R U Z V Z U 9 R T X k v T n Z m R n d 1 T V N t T n R S d j J j Z T l k Q X d G b z E 3 b 1 J N M z l h d z c w U F R 3 T W d x a 1 g 5 S W 8 v Y n J Y T n p 1 b l Z 1 N 2 5 n Y z F i d 2 V V W V d T Y k Z h c m p i M E h Z d m x 6 e F U 0 M m J E c E E 2 N m d H d l B q Z j h h U 2 x a L 0 g w Q 3 o r d z V L L 3 Q z S F h i O V F 3 Z T B K S E F R U G Z K T X l H S 1 V s Q U o 1 b E 5 Y S 3 N F c W d 1 d 2 N h W W N v U k V Y a D c r Z k 4 x Q 2 s z T T N a V U g x Y X M z c 2 1 L M W J 1 W X V k L z E y c V I z a j F h O C 9 1 S 2 R w V D c r c m F Q N 3 N H S F R m a X d X R z J h e m h a b j V j M 3 A x N m R T T S s r N G F U U E 5 t S l h 0 Z l R r b k 5 j S n F 6 c W 5 t a 2 N 6 V 1 N W c X N o U E R U W W J S S 3 N O R k l 2 W k R v c X N n Q 2 F O c T N q c 2 s y R H V y V W Q v e T R x N m R P a 2 9 X c 2 I 2 b 2 h D e W J T T X k 5 c E d Y N D J F e E h U S H Y 3 V m F q Y U 5 0 W k d I M T Y 5 V n l K T U d T V X R K Z D F n T X V n N 0 J D Y W x 5 c X Z y T V c 2 a F N R b T J 2 a X g 5 b X J X T D V x S j d t N U p y Z k h N b H N z Y n B l T D h s T 3 R r M k R X b U Q z a y 9 U W U h U T 2 J p T n h i V m h u W H Z U c X l I O S t N e i 9 s N T B 6 V n A 1 T 2 h 4 U l J l b G J 0 a 0 V i R m t I Z T d P L 1 F o Z G Z C T 0 h 3 c 0 d t U E p K e j B W W l U 4 M T V X R m E r a H R L Y 2 l J K z k w O U Z H M X h 4 U j F N Z l B 4 b V A w V 2 d n e j J T U m V j R 0 V F Q l d L S 1 R G U k t n e U V p O X c 4 K 3 c w Q 2 c 5 S D U 2 M m h C T W d 3 Z 0 t 6 d V A 0 N 0 h 4 W k d Y b m N x T F F x T 0 N z c k Z 6 Q 3 c 2 L z l a N 0 x C b 0 d Q W W t L N U Z y e m Z x a T B 5 Q 2 J k d H h C S D g v Y j R Z T n R 1 L 2 Z y a z F q Z n A z M U h H b n B X Z n c 4 Z n o z b k V 5 K 1 V L Q W F M e G N x c H V D V E 9 u a z h o O W 1 R Q 1 I 0 N m V K Z V p 3 S E h s N V p z S n F C e l A x Z 1 p z W W N W T V B k R G 9 0 L 3 Y 0 K 1 R Q L 3 N V W D Z j c z R y d l o 2 M 2 d 1 N W t y a U d w Z W o 4 Y U 5 3 c W t Y V V J O d m J 5 T m V Y b n I 2 O T I y S H d W Q 3 R 2 L 2 F M S 3 p B b E p B R G d Y Y i 9 v U k s w b 1 B 6 a z U 5 d m R H S H g v N V h p a E V S U k V l V m 9 P S k V 3 W X l j Y 0 p B R W h M V E 9 I N H k z b k Z k a 3 B X V l M x W i s 4 c n E w b W p X d H c 1 Y 2 Z Q Y 3 d Q c z F m e X o 0 N m p q c m J N T z N Z Z F k 4 K y t X R D U 5 Z j R y V G 9 K a W l G R T Z B Q V h o N 3 V i N S 8 1 S m 4 r Z l F L b W N O d G 9 j R C 8 0 M X F a Y z J x Y W d 3 d j F 5 Z W 9 O c j U 1 c n N R b 2 t q Y j I v R D F Z Y m 9 v R G p G c W 5 G N 2 o 4 U m 1 1 N V R R T S t p S 3 V F N j Z i T C t p c H A 1 N D Y 4 U D V i T m w y Q 0 l D S T h C Q j Z k S X V p W G t S T m t s T F M r V 1 h o e H R J R k w 4 c E 0 5 Y n d h V m h S T X l 4 Z G g y Y k s r K 0 c x R j l X U X l r e n Z 6 R z R 6 O W g y Q z h Z U 2 h v c G I y W X V Q Y T B J V F h 4 d m Z j a H p G d W p 5 W D d s S 1 F 6 O U J 1 R j E 0 d 2 h Q a H l V Q T A v T G Z z V 3 h j a T l l U W 0 v R y t h W l N u d 3 l t U m d v d F N t Z H B R Q 0 Z H U m 1 C S V R D V 2 h k T W F 0 b 2 h l Z G s 1 Z C 9 v d l Z K e X h 0 L 1 A y e k g v U m t G a X J L S W F N Y X d I S G R v M W R w b 1 B M R G p Z b i t C Z 2 Z 3 S U N m Q 0 N 4 W k 1 m S n l 6 U H o z e G Q v S k R N e k I 0 T k J S O V B H R V l 3 W T F w M G V Y V n Z R d G 5 W a m w 1 c 3 Z R V U Y r U E R G M U Z K T W 1 E Q 1 I 2 e T B G M j d U b k J Q e n V P c 2 l R c E R i R F B n V E h v Q n B s L 1 F o V E 5 s S k N B c 1 h a d E 5 Q c n F l V 3 V v b 3 N u S n Z 4 S H M 2 e X V W W U V K V V J P R m h O U W d Q c T N I T n J r d W F O b 2 5 n N 1 Z j b W t w S 2 F 3 Y 2 8 x d S 9 q N T E v W G s 1 c H F 3 V 2 0 w c 1 d C U m Q 1 T H l l U 3 F G a 1 U y Q 0 F y O U 8 2 M D J l U 2 F k M n l v Z U 5 4 Z G 5 Z d U N T V W N q S E 1 s S V R V Q z B H c T F L S X E 5 Q X V w M F h C T H Q y a m k z a E R 3 Z G Q r b U N w M D R S Q T V Z U 0 V 0 S m N s a D A 3 Z n M 3 e D c 0 Z 3 J E S F F x T 0 h k e F F t c 0 Z P Z T F 6 O W x 3 e U R l c U h P c G F w c X N x W n N 5 b V h Z b z I 0 K 3 J i Y l o 4 K 2 x P Q k p n d F d v R z h 2 M F h q e m x h T H k 1 Z C 9 z O V Z I M W R j Z T l Y d l N z Z H N K b m Z 1 R D l p T 0 h m S j B K S 0 l T T U s 5 Y m d l M W N I R D Y z M 3 d k U 3 B T U E t p T E Z I S D R 3 O S t t Q m V 0 N H F z W j Z m a U 5 l W U 9 k R k d 0 M E F i O X U v a 3 Z S T 2 t v N l d s W W p 4 e k F 2 S E F 1 e G d F M z R 2 L 3 l 1 N T R P c V Z R S 0 x n Z j F P c 2 1 D Q 1 N F c U J s V l Z N U 2 N t W X F 4 V n U v a U 5 S Y l d T a z E y U U J L d F l u M W x G d G J B Q m 5 G b 0 F Y Z T Z U T H h l a E s r T H o x M k t 4 M G l 6 e X l p M k 5 v c m N j W k 0 z N l B U d z I 1 V 2 J l Z m U w Z W 9 q Y 2 Z Z T U h p V F p 5 S 1 M r S l V Y Q k o v L 0 x u T n N X M l R S d U Y 4 L 3 V H R E F J e S s 0 M D N N W n F 2 T D h Y U T Z M U T g v Y 0 J Q O W V y Z T U 0 b m 1 G T U Y 5 S V F 4 O F V W U H l H b 2 x 3 V X R F U D A 4 N V Y 3 R D B K V W R l Z k 9 w M U s z V G s z Q W 5 q e T V Z M X g v R k V W b H h w e F Z B R n d v T k 9 l V W 4 1 K 1 g w N z Z 4 c H h L b 1 Z j c y t y V V p R a 0 I 5 a G 9 U V k l 6 Q j h B c y t E M 2 F Q c j J i R V Z B Z 0 M r c X F q T D l m e X V L d k l a S l M 4 d G s 0 U i t i U V Z V W k 8 3 S T N O Z k x i L 2 J s Y j d 1 M X R w R z N y U n V 6 Z E h 3 d k E v R V h S O U 8 3 U m l w Q V E r e j Z 4 S i t Q N W U r T i t 4 N 0 h k e m J F R k V M M D F o a E 9 4 O F R S d F l t K 0 w r U G Z H Z l J 3 K 2 V 0 Y X h 2 b k 9 I U 0 t m d G Z Y M j h 5 T T d P e X o 5 S E F 2 U j M v L 0 1 z c k U y c m h u a D d H e D N 6 c 3 Y 0 d 2 V 4 V X Y v b m U 4 N D d y e n p 4 V T d p R S s 0 b E J n c 0 t 0 Y V N P Q j k v N l R q K y 9 q N k 9 C S m l p S 0 t 4 Y z Z 6 c m Z y U E N j Y X B V R V U 3 T 3 p 5 S j M 1 T m N y N U 0 1 N E 9 S V l F p d G 1 P S H l Q b i t V M 3 d t U G 9 U R 3 o 5 L 1 Q 0 W W d x e k 5 o L 0 V J W S s x M k 9 P L 2 h 2 e n A r K 2 l D U W h F M z Z Z R H V s Y n Q w T l d W R m l W b H d Y W X V E b H Z N U H F 3 S D l x Q m 1 a Y U h 2 M W h P L 1 Y 5 N U R V e G t U U 2 Z t a m 9 v c T Z D U 2 V F R U 9 Y T m t w U U V n R m R 0 U 1 l J S l p 6 b T U 5 c H N a e G d w V W Z a S 2 R u Y 2 Z 3 V z E r N 3 F u M k h E Z T V L K z d h T j N h N W J 2 b W 9 I b V Z s W G J w V 1 V s c G J K a H V n R F R M N 2 5 S c U t h M X l Q M l p E d 1 d p N D J u S G h 1 R H N W Q z E z T 0 p s M j h q T X V q U 2 5 S M j Z 1 a W V 0 N n Q 2 V j N q N W F G a n B Y R j U 5 O H V J U 3 k w a H V O b W x o Q k Z z V 1 p t b 0 E r U T E w b E Z j Y W t k b 2 x T Q 0 N W S F Z 2 Z m 5 C U E F 4 N l B k M j d 0 c U J X U 0 N B W D B y T l l z d n p T b 0 p k b W h l Y m N D c T B k a k U 2 b n h a W S 9 E O V Z i S C 8 1 Q z U v Y V I x S 3 d a d 0 5 U S n d 4 a z Z x R F A v K z J r M V l L L 1 F t d l R R T k Z x M 2 J N R F o 4 N m 1 j T 2 w x M E 9 m b 3 J i L z F F e k 9 F N E F B N G N p b V B h Z T V P d n V Q e n V P M j d n N m V k U G 9 x b 3 E 1 K 0 5 U b W Z U d 0 5 O c T B h b 2 p G W W 1 W L 3 p H b k 1 a b n Z i e F Z v M U F 4 a z V y T H Z i Y z F v c 0 5 o N T U r a H M 2 Z F d o S 1 R y Y U o v U W R Q T 2 R i V k N Q W m 5 5 S U N P V H R 2 W G l h a n B t R i 9 z M T B Y U n h K M U 5 3 V 1 N 5 O E 1 H Y j l 4 Y j V 2 T H k 5 a m R 3 M j l q c G 0 1 d j l N b 2 p m S E 1 I S E t 4 e l J 2 V n B l V W x J c 2 N P b k l w T D l D O W F 3 d W 5 5 c m 5 T Q 3 E x O W F T R E p x Z E 9 K d l B M M l R 6 U n B H T W J X S F V j N G V 1 e m N G Z l l V N W E z a W Z P c 2 9 Z K 3 F G R k h M K z l 5 W H F o V l J Q a H l J c U l l W D h H W E s r L 1 F q Z i s v K 0 R K a k R Z M C t H S U t r e W o x K 1 B W Z n h C Z S 9 R Z G h P M 2 N H N i t F W V R Q U C t o N X F i Z z Z G Y m I 5 Q m 8 w Q V F H b 1 F r S X N 2 O G R H S V E y V U V a d l h v b V N j U k c x N E U 5 b S 9 0 K 3 F p b l Z i T k J v L 2 Y z U X R X d U U x Y W h 5 N k 9 w V j d 6 a H B G d G J k S T B 1 d W x m Y X N R b 2 1 J d 0 p k c S 9 k Q n R E U T R 2 W l V s U T N 1 Y m 4 y a 2 J u b F B W Z F Z X b m 9 t Z X c r Y 3 p J L 0 J o S S 9 Q c F p I V l h s N E d u d j d Q b U N M M 1 B S Q n p t c 1 h M d H J w Z D E 2 S l p Q Z n I x Y W V 0 M j N k N z l K e m x 5 L 0 1 v M 1 F j N G 5 Y R U N u M H h J V z Z 2 d z l v M C t Q V m s 0 e G J 0 M S s y Q 2 t K Q n R D N F l a a l R 1 Y y t k b C s r N 2 9 1 U 3 N t W m t Z Y W t q M 2 l Z b 2 l K e W N Q Y j I 5 a m t m U E 9 D Q 0 d x R G x W V m l U b D B t c G h E c D E z V z F h d G J p e n R 1 N 2 V k N H J O T n B H W D V q T j h k M V N G W l d M d X M z N 2 F k W C 9 p Q 1 k y O G I y W m V 2 M n c 0 N k t x c l Q w T E t L M 0 h B U 2 d k Y 3 V H S k N X b k 9 4 S k p o U 1 V r W D J w T m 1 K Q 1 l W d X p 5 R G 0 y Y j h K K 0 h S d k R a T j B 0 U U Z J V 3 N y R n k y L 2 5 Q W T Z a Z 2 h J U U c 4 K 2 Z M Z F R p M m l D M n Z l c k M 3 S F Q 4 U z c 3 R 2 N 3 N l B t L 3 A y L 0 Z 6 O D k 1 d j V F M 2 R Y Z F V u e W 1 L e X B a d G g v R H p L M z Z n d 0 o y M 1 h j L z U 4 e W 1 z K 2 5 z U E F J b E p h W T V x d V F L d G 9 o c n d m M C 9 l V 3 V 5 e H J x U m h n M U E 2 d E c z Q 2 5 2 d 1 l v e m Z I R U w w N U J v M U d 3 N k R y T 3 p q T 0 x 6 e X Z X a V R C b E h O e D V N N z h H a l V u M j l P a G l F c E 1 2 W k J L e m p j Z j Q z U F B 3 M m h E d 3 o w Z G p x Z 0 d k S F h y M n l 2 Q U J 0 e U l r c D Z H T G Z Z W X l v V l V s S l B K c U p r W m p q L 2 E y b U h Z W W 8 5 N U 9 0 d 0 t T Z G V r R 1 V w e U l w c U F 3 R X Q v L 0 F Q U T F L e U Z 6 K 1 J I c T F U T F N W V X F 3 W V F R R l l 3 a k N W Y X J s b 2 N q R V J X T k o 1 S m c 4 U W t Y Z U 9 h b E d T U 2 5 Y T V R Q e j V 2 b l g 1 d k Y v e j A x a n R E Y V F k d 3 l z Z z g z W E 5 l Q n J w M m J G Y m w v d T F h T j Z k c T V P Z l h x M W 5 S W m w 1 b V p R M 0 t 5 N j g w b H d O R 0 t C O E R I e D h p R n R D e V h i V T Z j a k N j a V B B U 3 R 6 R U 1 z e X B r M U l 3 T 2 Y r Z z A 4 S F l i S W w 1 M X J j b W w 3 S m 9 T b 2 1 v W V A 2 Y 1 p h b j M z R W 5 V a 2 l N e X V Y d 0 V C Z n d r T n J N S 0 I v Z T I 0 Y z J O b l J W c S 9 B Z y 9 j T n h k Z k h 5 T H J v Q X l T b l h D V E E z N G V v N X Z h T 1 F V Y W p n U S 9 m d W 8 4 N T g v N 2 0 3 N D M 3 U 1 V t O V N F a U 5 B U H I z Y W N j O W R 3 N 2 c v a 2 M r Y 3 h 2 R D F Q d U g 4 L 2 0 z U z B B R E Q 5 M C 9 y T m p s Q U R j U D Y w N n J x Q V l z W E x 5 S l B m d F B r b m 9 o Q T c x Z V I 1 M k l F S H A x Y j h u W U V i M E l E U F F y O G 5 t M 2 F k b V E r e W N P N X N m W n F 6 a 1 J H N C s z d D V I M m J S c 3 o 4 Z l l i Y U 5 J N H d t W D d m b j N h O H N 3 V E Z o W X N p d W J z K 1 Z R T U J q M 3 Q y e l l x O X V l c j F X c D Q 3 c W x 4 O U 9 2 V G x x V X J 0 b l A 0 N k Z r e U 1 u T H c 5 Z l d p U 2 F O d 0 J 2 U n J 6 N D J E T 3 F Q W C 8 3 d j d K e H F O a G x l Z n Y 0 T W Z a c T F r e X o r S H l j a k 1 w V 2 5 q Y 0 8 2 W k 1 K Q 0 1 y Q n h K Z 2 x V Z 0 d q V T N X e T E r c z h w T H p i e E l 6 d l J w c U d r e U l r N W N H N X F R b X Z n K z h E a W F B S 2 0 r R V V K V U R F O D h O N T M 5 T W F k U V Z W a X o 5 R z F Q a H l P R U V B Q 2 N u e i t Q b 3 k r O V R N L z F H L 0 F L b H d G R T R w S W h v M T d D Y X J Y e D B U d j M w N k Z 0 a 3 p J L 1 g x c D Z K Z z g 4 K 2 p t W m 1 i b T g 5 Z k x k N k h S Y V h u N X J E a G F M b F k 3 d G 1 0 S 2 9 Z U m l C Z 1 g 3 b 2 R C c D B X a T A 2 c l J h d F Z v T k 9 w N 1 B Q Y l d l e F l y S F l z R m l z b U 0 w V 0 5 G b 0 5 r K z R j Q k 1 D Q T R j O F h l L z Z v R n Z Y N T h x T 0 h l U C t U Q m F 4 W X M 0 d W h n N 3 N R S G 1 v Z m l K T 1 F s T W J 5 b F R 1 N G V W a D N I b j k 0 S k F C L 3 J 0 a k 9 S N T h 2 Y 3 J r Q l p q W m J h Z F F 3 b E 8 4 K 2 Z 3 e U F H M G U v a E t y a W R B T k h W V l Z N S m d 0 d n Z u d z N Q Y n R G W F p P Z m 4 2 a T Z O d l h x U 2 U z Q m c y b i s 2 d F c x Q W h Y W D F w d n Z 6 Z V A 0 e V h q K z k 4 M F R u Z z V G Q 0 N H d W 1 T Z W U r N D U 5 K 1 p Y N F k w Y j B Z d X J r N F I 2 T 1 N G U k h W Y n N T e k d R a T k 4 Y 3 Z K U U V t c m l u M V F p c T V N N z d F Z D h w V D R D V 2 p 0 S V F R R l l P a W d G W W p y V k 9 F R U J X S D l X S W 1 n T X c z S T V 3 b 2 l v T E Z Z a 0 9 q S 2 I 4 N X d Z S 0 Q v Q W 1 w R W N D a m s y K 2 1 T e W Q 3 d G R l T X I 1 N W c 0 Z U p v d H U 4 K 1 R z e m h N M l J u N T V i N G V Q M T Z P N 2 M r d l B 2 M k c r a l I x W D N D N l p m Z k 5 w S 1 l u Q T d B U F h j T 0 l q N H h q V l Z y Z D J P M T J p Z X B O e G 9 O Z E 9 2 U 2 5 I d n Z I T 2 l 5 N z F P U G p j W m 9 N R G d l T D E 2 M j F h a 2 R v a z Z u N D d y Z X J l b m R v N 1 Z q V 1 Z w Y U p 0 T y t X b H p p N X l L c U 4 w d H F L d n F B U U U r S E l m T G w 1 S m 5 3 O D V W N 0 R F S U l J Y 1 M x V m 5 X V F l G W U x 1 W E 8 r U l V s T z h I U W t v Z 3 B T a 2 h M S S 9 X a z Z Q b m M v Q 0 h w R D h U c 0 l J V V F a V X Z O c n V u V T Z T W U l K S V N v T z Y w V j d l e m l k W D l F d F V V V D F r N T J k Q i 9 r Z l Y 5 N 2 U 1 W E 1 k c m R G b y t Q R E 5 l N T N h O D l T c U Z j a V U r N F l 4 c G R C M n F x c G l z e W 5 Z Y k F x S 1 l 2 K 2 p 1 d W 1 i N H V W M U t l N l Z p O T l F c T l X Z 0 t X S W d 5 c 3 Z Q M 2 U 3 N G Q y a n R J R D U 1 O T R G a T R 4 M D J w Q 3 Z E a G 5 S M V d k N m 5 a e X V u e D h z V 3 Z P c D I v N X V M b U l 4 Z W l N S l V t e j B S c S 9 N d W Z t N F Z V V D V 5 Y 2 t 6 N C t z c n Z R d 2 d o a E x q V 3 F t d 1 N 6 T F Q w T j J 3 b m o z c z Z E R k d G M l d L U F l W c j Z H M T Z q Y n Z O M E t F S 0 l h c T U y c l V E U W d G Y m 1 B e E 5 D V k N E V 3 p F d 0 1 J U 0 d l R G t O V U 1 E b T V K d n Z v R F k w R 2 8 3 S D h C c E 5 k Y V g 2 S 0 F o c U 5 C c j F l V j Z y N U l Y U T Z t Y 2 R M V k U 2 c T F R c U E 1 b C 9 P a H l L d W 5 l e W N Q T 3 F F e S t l b U V F S U l j Y T F W e V N 0 M j Y 4 R z l X S F p z O G 5 R W W 9 o c X c 3 T m l F N 2 R o a F Q 0 Y 2 h o S 2 p t U W 9 J R D B L Z 3 F l c m t S S j R T b 1 F H e l o y V k l G S m x 4 a z U r U k J m d F d V d D V l e G 1 L M k Z F R 1 Z H V V F E U T Z L c n M y T 2 h L e D E 0 S k p 1 M F F o U k J D a U d 1 d H l s M 3 R x R m t a N U M z O H l k T m h p R 2 9 r Y i t F Y 2 Z L Y y t n M F o 2 c V F z a F B N U m 9 O S 0 F D T 3 I w a 3 d Z U V F G W W N 0 T H h l d G w 3 U j F F c z V N Z W R a Q 2 x X Q l Y 3 d X V v R U p X R 2 9 4 S k 1 P Z 2 x V R 0 N h e k J T O F p I Q 0 N F c U d K S z B n c G F p T E p X N W U 2 V 2 1 Y N y 9 C V X g 1 b m c 1 R F Z D T n F W Z 2 F t e G I 5 N E 9 n d 2 h S R F V X R m w 0 R G N F e X h J b 1 F R R l l L U 2 w 0 Z k 9 S N U p n d 3 B s T l V j c D l U a k F o a E N 0 V n N j O E p K a 2 1 3 a X N O b V U w c l Z q b F V J S V l R U U p W T 2 x r b U M y W T R l d 0 h 0 N 3 Y 2 V E J F T l d R O X Z C L 2 J z V U 9 l R G t N S V V V M z U r W G 9 C R 2 h U V j A 1 R U l J Y 1 F s a X R t Q z F 0 d k g w M k d J Q 3 N a c X M 2 S E o v N 3 d x e n p u Q m h C R E 9 W R n Q r T z B T O V Z H U l d G R m F y R G I x V 2 t t Q k N D Q 0 h F d F Z a M W t t Q l d L M 2 5 M R m 5 n N k N s R 0 5 t Z j V j Q 1 B r d E p Z U V F v a n o 1 K 1 h p a l F Y W G N 6 Q 2 h 2 T 1 R r b U V o T F Q z S z d M e X p P V G t K a U d v a W h P e T V L V E w 1 W l h l R T d N W m d z W E w y Y W p x a 1 Z u R F B Q e X p C d y 9 F V T l H U m s 2 S m o 1 d W R u Y 2 V K M k h p W D V S Y U x q Z H h j R T R w a 0 t F V T F w R m p N Y U N Y S k l T N W p z O X B R T l d B d 3 l J M T N J V H h K d F V v b F d F V m p 0 U 3 J v O W R M Y l F R Z 2 h o T G p X c W t 3 U 3 p M e C t K V 3 B L c 3 F m R E V O V 1 l r c H l F Z W Z Q Z m 5 n N U R D R k V O N W V h Y V V J R 2 N Q T E 5 I e n I 5 e X p T N G 0 z U G N C T m p k S n V N M y 9 I R 0 x D Z l I r U W 5 w N 3 R X U G J Y c X A y T W 4 v U 2 U y K z B M Z S 9 E e E w z a n Z r M S t M U G I v R l l p V T F O W k 5 U c H h Q W n V 6 K 1 d 2 e m Z 1 W S t I a V R l e U x P Z W 1 5 N 1 p J L 3 R 6 R m 1 3 b H V r c F d V V m V i e l l r d 2 x N K 2 M v b l J H K 0 p L Z m J j Q m R h d T M 4 d m t 4 e j V u M X M 5 c m 5 K Y i 9 N S E 1 s d z I 5 O W p j T k h 6 c F Q 0 V 0 V K V U Z h c k Z J a 2 t 3 N G N K c V Z V Q k Y 1 Z 0 1 U d 3 N N M F d u d X l S V l U 4 T T R o S 3 V M S m F y Z W l r S G F J U V F n a H h 6 V l d O Y n g 1 N X V a Z z N y a W w r T 3 l I S 2 1 I b k R h b 3 p k Z W 9 P M 3 I 2 Z E R F V U p V S T N s b U N 3 Q 0 t v c k p p O V M 2 R 0 R P e m s w W G p P b m t z a D V V S U d B S 2 Z q a 2 d D S U 9 Y U 2 F n R U Q 3 Z S t Q W i t G U U E 5 d T Z Q U m F 1 e m o 4 Y 0 p E U E N o U 2 F P S V l v L z k y S C s v S l Q 3 e E F x c W l Z a k p i e U 1 1 e k 9 G V 1 p G V E F h R G Z U c 0 d r V z c x b z B C M k x 6 M U V N M m I x Z j M z V D Y 0 S X E 5 Y n V C b U J B L 3 c 1 b G R n N G h L a H Z G W W t H a m x 5 U 1 l j R 2 E x M n R B Q V J x a 0 V F O E t 6 d F B a c k 1 F b U N W U n l L b 3 F L W H l q d 2 h o Q k R p b X F z U z N 6 e k 1 t L z R H c T h Y V F l R a G h U O G h 1 V 2 9 k e H d E Q l B S e U t F c U V i T U p n d W d 3 V 2 p V R W I w b H h 1 T k p z T i t Y Y l d Y e D B p M E F G S F F k Z l A y O X V Z N z F C Y 3 V l Z l h t R 1 k x b j N y b E c 4 K 2 R K Z H h S N z d R b G 9 t S V R Y O D Z k N j V C V j d l U m 5 5 O W p m a j U r Z U R 2 N T A x Z 2 9 D L 0 J R Y j R F Q i 9 u a j c z O X B I c U x j W E J N d n Z U b W J x W k 9 I d X o z b W g 1 L z k 1 d l E 0 L 2 F L O W F t M 0 Z t b D B j d k t 5 Q 2 E r a W d 6 c l J 1 M m R C c D J l b T R S R 0 l P e D l H b F V 6 U H E x c W x a N 0 h N b 3 N P a V B 6 V V N F a D l D a l c x U 0 o 5 e E d p T W x F d E Z q U z Z L d k Y x U T F 4 R E J W W E F l c W w y R U 1 L a k 5 Q a 0 R r Y k R a U E J 1 S U F P d 3 R 0 R U h l R z R V U V F v a X l V U G 0 v b G V i b F l 0 N j h 6 d E 5 S Q 0 9 G Z z N y S W U 0 M 1 V E d 1 d E M G R D a E N p R 3 J D W k x J Q U t x R z F n d G 0 4 N 1 J C N z l w K 2 t R O X Z H S G 9 2 b m t j b k R l U 1 E v N G J S M n c x N 2 V l d j h Y Z n Z u Z m M 0 U 0 V C Q U R 3 K z V J d G Z Q N 3 R F d j V h O U F Z N m 5 Y T m 4 1 b F Y v N z h a a X R z K 3 Z t S E V 4 a D N Q b l V 2 b H p 4 W F l B V 3 J k c 1 l Q O D d x a U g z M 2 o y N H h Q S E V K M T R B b 0 Y 3 Z F d w d z V r K 1 N 5 M 2 1 4 M m 5 z L 1 J Z c k U v d H R r V W w z V T J O N k 9 s N X k z Y 0 F N R D R z Z G V W T 0 t i b 0 x R Z j V Z d n B T L 1 B 5 O G 1 m U G R V d 1 F H K 3 B W N F h 5 R X F D O V Z x a z d s b W h B d X J Z a 0 5 G Z z V l M F F 4 V E N v e l J h K y 9 1 e n F r Z 1 N y Q 0 t 3 N V N j a m R m b 3 F N M n V K R U V J S V V X R l U r b T h l N W 4 r a X d a V G 4 2 V E N F d U N R d k Y 4 d j J 6 U m g 2 O W Z k M E p F S 0 l h c 0 p r c 1 F J Y U d q V U 1 3 O H Z M d 1 B 1 Z k x H R D Y 1 N C 9 p N y t k Z F p 1 Z U 1 P U n p I K z U 4 c 0 J D Q T d P e G V B Z X g v K 0 Z J R E 9 I W n J 5 M k V N a k F H a F F O N V J i U i 9 Y R j I v d l N 3 S U R J c G 5 X N G R W U m Z O Q n J Y a W I r L y t t N F p H U m s 1 a n N l S n l l b k V I S T R E N E 5 F c E 4 x O V Z y T E d u R W d C N D V h M m Z I S z B U N z N 6 Z 1 F 6 U W F E V 0 d o d 2 Z 6 N D F l T k 8 y e D g 4 R k 1 l T 1 h j Y 1 l O c m d M d z R a M H Z l S 3 h r N U l 2 c 2 1 i Z F h s b z B y M G Z I O W s x T E Z N K 3 h F K 2 Q 1 N T Z Q N W F E U W E v d S t w Y 1 p J Q U U w S l V L e m F y R F Z B e G V z b U F N U 0 U 4 c X F B Z F l r R 0 p 2 d k N v Z 2 9 G V 2 V u M m x 2 M D B u a E J C Q 1 Z E a V Y v d F B W c 2 1 1 c n A w T V F 3 b 1 g 1 b j Q y U 0 J C T k N s Q n R 6 L 3 B 4 Z 2 Z u N W V Q U H Z r c l V 4 N T d I T y t t c j Z V W j U 2 N H B j e k 9 X Y X R t S U R j T j Z R e k F 3 c 1 d i Q V J n N n V E T m F E Z F N O c U 1 Y c 3 V X c 2 R G V k l B U y 8 3 Y T V u S 0 1 n b V g z M 1 Q y W U 1 T T j Z B V E R 6 b X l k U l Z a W H N u R H p 1 Z X V B a n J 1 L 2 J q a 2 N m d E N l L 2 Z I e U 1 M R m k 4 c W R T e E h q b D Z q c 0 J B U H l i Z W Z n T j d E c H h r N D Z Z R D N I b m I 5 Z m o 2 Z U 9 I c i s r O F N o V C 9 N W E l u T n B o R F Z y R j Z K d G o 5 e k 5 w a 1 h Y N T l G W H A 2 W n F a T 0 g w M U 5 h S V l x c V R G W E J U Y k p i V k h N Y W p j d 0 p K a 1 F G N E t q V X R j b W N Z Q l Z D Z m k 1 U 2 x m Y V V R Z 2 d o e E R W W H F i O T V L Q W x u V V Z P U 1 B S M k d F Q z d V b E d T V W h M T m 9 3 M H Q y V T F R S U l m N E 5 z O G 1 D U m d O R 2 8 0 S E l K a E h j Z m Z z T n p K c T d G c U R N R W 1 G a H R Z T V p O K 1 k 2 T W p K e S t I N 2 1 T Z 0 J 1 S G R Y S D B k N 3 d 5 T E d 6 V 0 N 4 V 1 h u N 3 V q a U t Q b 1 N v S 3 I 3 N 3 p N M W J y c F p h R G d Z R y t B Q n c 0 Z U J v Q W c x R k h V S k J 6 c G R U a V p W d F p z d H c x c V Z h W V R x Z m x y M F Z 2 Q U x C e n o z R T Z 0 M i 9 L c U p 0 N 1 l y U F o y T G p w Q U R j T z d F e E l T Q U N u N D V J N G Z p T G V h Z D l 6 O F N r Q U p L V m N k R m t I R U J F Z W p K K 2 Z E N G N P b j J I M X V 0 M V h q S 0 9 3 b z h m T z h l d 3 I v e U 1 q S T V 0 N 0 p n e D B K U D Z F c U t w V V Z Y V m I 4 U 2 1 x T j Z O Q m o 0 b 0 d n M E Z h Z m d u a F N a c U N T a k J w a D F n a E Z G e E Q y N l F 5 V H d n a G h M a m 1 L b l V T e k x M e n l q Z k F o U E F r e T g 1 d G V O M G t T V E F o U k 5 r e m 1 l M 3 R F Q X R H M V U r Y 0 1 C Q 0 F X W F B Y Y 2 p 3 M m 5 0 Z G Z 2 S l B 3 c 0 J w b G N 1 N U 5 X d z l p e X g 5 Q m Z P e j R P W m 8 y c V l Q Q l l C O V p y T l Z x Y U J G W n Q 4 a D l G Y l h v a 2 N l Y i 9 6 a 0 U y Q X R K W W c 3 S D B U c X F n V 0 5 k e C 9 a T j Z k N j F P Z D k 4 d j V 3 N 3 g x O V B u Z k N h V H Z z d V d y c V p w T 1 N M Q U p 5 T 1 M r U j B Y Q k s z M z l y U D d Y b G V l S D B X O F F r W D N L N m J Q W G N 0 c y 9 P V G l Z V z k 5 c 0 t k O U 9 3 V 3 h h Z m Z M Q z R 5 L 3 N 2 d D N o L 0 w z R i 9 Y a z V 0 c j R y N j d C M 1 B I T 0 t r V 0 Z s V 2 Z S c X N C c l N U Q m h E T 2 p R W T h H M E 1 0 O G N V S j R s a U 1 K S n B W Z 0 Z Z R T I v L 0 5 T V V N R S k p v U V F R b H h y b F R j S l p y T m g z Y n Z E M D F F S V V T V H J 2 b D E 0 R F J z a m J Z Q 0 V F R 1 h P W X J F Q 3 F p U D V C U F p F V 0 h o W U N G O U 9 Y O E t F K 3 o 1 Z 3 l J Q k 9 q Q m 5 a b T h n b U V k Z j A z T 3 V p O T J N M E d q Q 2 J M Y n o 0 e G 1 3 N m R Z a m s r Y W Z I N W N k b F k v e W s 5 M H A 5 V E x Q W n d v W k 5 C O U J x T l V S d k 9 j a n F 2 L 2 Z 3 e k 9 P M 0 1 I a E F S d 0 F h M U t 2 T j J C R j l t R E Y 3 T l h V a W F q S m t R Q 2 V u L 2 V m O D h q Z H R X e l V F N 0 5 W e E 5 3 N 3 F U T y 9 1 c l Z 6 T 2 9 5 Z 3 F E O T Q 3 b E p B Y U F V W E d r c G l T e m 5 j L y 9 z V 0 5 n N 3 Z R c F V N a 0 F Q W H I x V 0 x X e j J z N G R 2 d z g x L 1 Z w d z R i b 0 E 4 V S t w e D l u c l V T b j A v T D B Z M k 1 Z T 3 J o T G l Y O F d R b F J x R 2 c y c X R O a 1 N s e k V Z O U t p b 2 p x b 0 h J W V J u Y V B M b m 5 s S X R G Z z l I S W d B M E d 2 d D d v a U t m b T B J S U l j U T F W M m 1 U W U x h N G s 2 Z z U y W j R P N D l y V D Z k S F d x W S s y V m 0 w M E F V R m 9 q R j Z n S 0 t n V 0 0 y c F d K b X A 2 S 3 J i N G M 1 Q 1 g 2 K 2 x J U l R I V T d F e H N w M D Z n Y X h 6 c D Z W Q 0 V F R l d j e F d w d l k y T T B H c H l X R H h u W W l m W n R H e l B 6 N T l W R W I 0 b G h 4 W n B k a E l Y V 2 9 F K 1 B s b 1 N G a H h E W j J K N F F h O W 9 r Q W 4 r L z B z K 0 5 s W k N Z e H E 0 O U o r a l J y U V d i d H g 3 a W 1 j Z H Y 0 Z m 5 Y W m x J M 0 l n U U F n M E h I N 0 9 s U E Y 3 b S 9 v a X J j Y 2 U 4 S E x z d F h y d G 1 O W H E r a l V j T X d H d F V Q S X o w a m 0 v Z W 5 M V U J U N k g 2 c F Z x d W h h Z U 1 J R G h 3 O D d a U U V T M G 5 K N E h 4 O E t t T n U 3 Z 2 x B U k h n S S 8 v M 1 B X S m R 6 L 1 B M Y l J q W n V q c U Z S d z F E Z W Z t V m l r V E V h V H h o S V R F N G 4 w T i t I V m k z d D F X a W 4 0 e E w 1 K 2 R k M U 5 H M F N 3 V D E z R E N n e U N a Y W F t c 2 5 C d y 9 h M m p p R W h B Y n p 5 M 0 I y M H l V L 0 9 D V k V k Y U x S Y W t B b 0 R j U m 1 E U V l j R 0 R Y c T l W S U l K N F d s Y U w y O F V r O G 5 U W V F o d 0 R H Y X p E M j R U U W d n a H h M V l V l W k 5 n c 1 V j O U h j S z F Z e k J p N k 5 R Z G Z Z Z H U 2 Q m 8 z Q T M w e H Z 4 W l Z S V W 1 N e D N w Z 0 Y 1 W k 5 h M U V 6 T T h v b l R s R n F 0 a k 1 u S l F r b W h D a H p G b 3 M 5 Q 2 V a M V d S S U 1 J R H l z Q n M 4 K 2 N T d F p r L 0 5 Z c 1 h v b m U v Y k Z z d k N Q e l M 3 Y l B m e k F U W X d k M m J 0 V T U v M X A v a m 9 D Q T M z c D B L W X h t N 2 N l b 2 5 Q S F N D Y m N k c W 5 O b j Z L b 0 h E b C t y c 2 o 5 M 2 J Y Z l V S U 0 Z l U X M z M E t k b m E 0 N m R P S W Z l b 0 9 Y M U Z 5 Y n c 5 S X M v T 2 d w c k M r W V k 2 d H E 1 T 1 g 4 c z I 0 b 3 l k W l N q a G N 6 N l R m d l J h R F J j M T d 1 d D A z S E 5 a Z 3 Z i d G g 5 a C 9 h W V l B Q m I 4 S G 8 x Z X I 2 T m 5 0 e W h I T z B k M 2 x Q d 1 l G V l Y x Y k Z l c l p o Q 0 J n W D Q 4 L z l R N D l H N C t z M V Z W W m V s Z j I v b n V m M y t S b l o w S H d J d i 9 2 V T B T W U t M N j B X c W x 6 W l p 3 W V R R W V V B R 3 R W a X J C a F B B M H J i Y 1 h O a 2 1 D V l J q Z T N r W n l j N l V 5 V H d n a G h M a l d L b T h T N 0 9 R e F Q 0 Z n c 3 K 2 w w R 1 B v T 3 d 1 d U d v Z U R y V i 9 M O U 5 C c T A 0 W F V 3 a H R k Q l N U a U h k Y y 8 y c 2 9 0 U i 9 D d E s z Q 2 x Q a H l D R X F B Y n k 4 c 3 d B N k E x R j M x R D A 5 L 0 5 t N 0 1 q Z W p r V F g 4 Z G g 0 c 3 Z J V E 5 D Z G l 6 e k 5 r W U 9 k U 2 5 U T X A r U 0 l y M S t 4 a T l Q Q m U 2 Q X J O N n p M c H p r R 0 F 2 Z j J m e m F i d 3 p r Z n p u Z U x V N m J R W U R F V m Z m a X h l d X B Y N G h B d T g 5 T X g 0 U H Z u S 2 5 r R H o 4 Z k h p c y 9 l b m 9 O T n A r Z U x i W m Z q N E d B S G 8 y N 0 1 W T T M 5 Y X p l W n R o K 2 p U c 3 h X c X F y S n N 4 U T Q 2 Z D R 5 a 1 p r M T d p O E 8 w O U V 5 K y t m N H Z O b T A 3 U 0 c 3 d X B a c z h E O T A z a k N F R E 8 3 R m 0 z V j R H a j N 5 e D J P Z j c 1 Z l N s Z k R s O U t R Q 1 B Q e n l T e j k 2 Z l F 0 M D Z O V G w z U H R W c H U r a k 5 N Y 3 o 0 Y V R X b l R p Z F N v N F k v Z G V 2 V T V l a X h j e G l L R y t B a V J C V 2 s w V 2 p o Q 2 5 Q L 2 l l c k o v a G 1 n U 2 h K T W l B c E E 2 K 1 V s b F d B V m l J K z N r V H o 1 Z l F n a G h C R F h Y T 1 c 4 S T J P M V l E d D c y d E 5 S L 0 N 2 Y X N E c D Q z L 1 V n M n Z B N m 5 n N U Z s Q 0 h y N l J P Z 3 F q S X Z t Q k N p V E p u e j U z S X d H b H d y d 1 l w U 2 V H N n d E b T B i b C 9 x Y z I z W W N R V k Z V U m 8 v b 3 d a W n R o M T N X Z C t u Y 0 R I O S 9 i O G F O d W M 2 e G J N e U V 0 e G c 5 d k N k M z N Y N E R Z S y t Z b X J k Z 0 E r M W E y O C t 2 S 0 N x e j V x M m x R O X N t d E d o Z X o r b D R P c D B X U l Z I S n l z b 2 x N T k F Y Z 0 1 h T n d t b m Z 0 Z 2 x 6 Z m x s T H I r N H R p Z D R j d y t t N F J C N S 9 l S V J q U D Y x R 3 k r c D F 1 N G t J R D J I c 3 l G N 2 s 1 S m o 0 N 1 k v T j N O Q 3 Z Q U U V C d m 5 U c T B K U m 5 I c j h G a z h t T W w 1 Z l I 1 W G t r S n F j e j g 2 Z l Z E T 3 p m a 1 U 0 Z G 1 n T F F L c W 8 r Z G V 2 V W R O b D J R L 1 F C W G 5 2 M 1 o 3 e T h E T n c 1 L 2 5 y R 2 o 3 M k 9 t V C t 0 N W V p e G 9 x d m h M Q m J y R l p P Q 1 F s U n F X b z F V Z 2 d r W E J v T U 9 q V W J q c U x R V l F u a U 8 x c 3 N M S l U r U 0 x o V 0 Z 0 N 2 V S c k t 3 O F Q 0 Y 2 h o Q k J D V k R t V j h x N k x r c E l J M X N y Y k o x b l h v Z z A r R X g 4 Q 2 8 1 Z k x P a l g 5 Q X R Z a k 1 k a G l q N k p t W G t U T n l n U 0 5 C b z I z R D l w Y W 9 X Z 2 o 2 c U Z y M 2 h w d G F M Z 0 h J a G V s b H B 1 R G t u Z 0 9 i W G k 5 N H J j V l F v a X J a R G J s e n d s V 2 p z b V V Q a j F h Y 3 Z w T U V t R 2 h O V n p X S F R o N E d n M G F X c l p v d 1 A 0 W W U w V 3 N v a W h j d k p o T m J w N 0 p z U X l n V G F 1 R 1 d L d z J U c 1 R H M D d S S k J N M G o 2 e k p w d 2 t D M z V 6 d 2 Z u N E t x c X R R S X V s U T l m Z G Y 0 N j N u N m h S K 1 l Q W G N O Z j Y 3 Y 1 F i Z k 9 6 V 2 5 Y N W x K U 0 x 5 a k l q N j g r Z n R p U l Z G d j R l N 1 R U T V J 2 V U R 5 V T R 5 S j l I L y 9 z T l h U b z E 0 O U V w T n p 1 d F A z N G l u c G s v c m F a b G k z b 0 1 H Z G l K S z d t d V R 4 d W 0 z S H N q T i 9 U c l F L M m F n V m Z j d H N B e k w 4 M U F x O V h 5 e n F 0 M 3 U 4 e n B K a 1 J s c D l G c V p F N H c 0 Y 0 x m e i 8 0 Z H l H U 3 V 2 T i 9 u a E t n c X B C S 3 N Z Z 2 t J O E N F a k 0 4 Z l R Z U W d o a E J C V l R 1 V k 1 n a V V s Z V R x R X E 2 W n I w U n F m Z X g 4 R m 5 m T k U w R X I 4 V 1 V 6 T E Y y R T d 1 T G Z J Z l c w b m p q a i t y U T J y Z z Z I d l F M Q k l 2 K 2 l L V G t t N 0 l F a 3 d J V V N a T X V k U G 9 H M D B s d C 9 I Z W 8 w Y U F U e D g v e k M z N j U 1 N G J q c U t v c n B k O T h 2 Q 2 p m e X l j S 1 B M O G 1 h U m R m a G 0 y a U 0 4 K y 9 n d G h J U U V 1 T j E z N z M 1 N z h x e G x p L 3 F P W l I z Y k 4 y W E l n R T d N b X J z V 1 g x O H Z u b m h r d E 1 0 K 2 w x Z V Z Y U z R 3 M E p m d V h h S l l 1 R G d h Y j Z P Q k J 5 Y m R l T V h 0 c j Z S d z V W d E p Y R W p M S k R F c F h S S m d v b X F T T 2 N H R U c 3 N i s z Z 0 N Z V E d i W W F P W G x B Q U F n Q U V s R V F W U V B S e U t F M E h v W l V V e F N l V l J S M U F q M j U 4 S 0 Z U R S t I S V l R U V F s U T V s V E 1 K b H B 6 Z z Z S Q 3 V p a l l z Q X A r S k Q 3 c 2 t 3 T X l y b G 1 C Z X N i a F V 4 M U l T e j J O Y U 1 P d G F o a W Z L a U p L Y 0 N D M D l I W V V R b 2 l x e k t 1 V m Z D U V l V T 1 o v T H d q b l B v e G J L Z 2 V X W k x U e j F m O S t q M D J s S l R F c G 4 1 R T A 5 d U 9 Q V 2 Z r N z c 2 U F g y W X h X V k F B U F l 0 T z B n T l d y N F U 2 O X V i Y 2 N 5 a z h u Q 3 h V S W p a a y 9 I S l J G Y U 8 2 a l V 6 K 1 d o K z R l U 2 t u S 1 J C W X M z Y 1 V P L z l q U X Q x Q z Z 5 c k N p S 1 F r S m l t d H Z X a W t K V U J S c X R E c W M z Q X l F Q W k 4 W C t t W l d i S z B r d 0 l U e E 4 2 K 1 V 0 b F d B V l N J M W d m M D Z k U 3 Z S M E d F S U l J V V N W V X p t V F l P a 1 h Q Q j F D N l d t M W V O O D V 4 Y m t G b 3 F x U 0 4 v Z D d y T H U y Z V M 0 d V V l Y V V a T G 1 J R l V L V U x j V m 1 y N 1 N v S 0 5 W R W d Z R 1 g y a F Z l d U p E S i t 4 O H Z J Q 2 s 1 b m E 4 L 2 1 j c k p 1 Q V R l K 2 Z C W E x C W X J r e W Z k a U x l M z Z 6 e G M 3 c H c 4 b G N D M j d V Y 1 l P N 0 s z W T l u W m N 5 b T g 4 Z j V j W W s 4 b U 1 P W G V H M W 0 r Y W h m U H Z 6 Y V R x W k 5 2 W X R U d 2 5 x V 0 t X Y V B S O E g 5 U D M 4 c l p j e W s w Y m 5 T c D V Y R D Z 4 U 3 p B U G l m W j F m R H h z Z j l P V W x J e l h O Y n R q e m 1 G M V d x a m N V T n B j U 3 l x S 0 t r R U U y N F V K T U Z 5 Y 3 V U R 3 V 4 Q 2 V w d l A y e H B Z b m x X Q V Z S V m p 0 W U p K V E w 2 S W 9 T c E d E e l l R U V F n a F J l c F V 6 Q 1 Z Z S m t 3 c U c z a m V n a l h C d X g y U m U r W W Z I R T J E N k 5 o M H h k T z h M Z 1 B Y N F l T e n J W N W J i d V R V M V E v R W V O U j R B T l R 1 T H Z I a y 9 s d H U 1 e T F O b G Z M M E t J U 2 9 Y b X k y L 0 V x d 2 M y e U V X S n o w O W l 6 K 1 c v O E 9 p S l p z e G 0 2 M j g r Z E x k T k c w U 1 F k T W 1 F V m p N T m o 3 N T h u Z T I 3 V G p D T F N O N 0 0 r a U d q d m o 3 K 3 h S N U x F V l I r V 0 w 2 T X J S Y U x X T k g 5 Y 1 p p c 1 R K L 1 V U U n o 1 d j J O d 2 F E a j l S Z n Z v b W U z S 0 l Z T T Z N d 3 p M L y 9 J N T k 4 c 1 l j T 2 1 H Q j Z k T X R 3 c G 9 W V W N n M E d Q d 2 F E a j J a Z G 4 0 T y 9 u Z z A 2 b l p m Z S t F d 0 E w c U Y r N 2 1 M M 2 R h e F h W R U l D U H Y v e W R M Z H N Q T 1 J L V l p y T 0 Z M Z i 9 Z M n h 4 Z j E 3 d j F W U j F i a U l w T 2 8 5 T 2 h W d U o 1 Z k V Y W n N P U y 9 K c k p 6 N W N h N 0 V K N m 0 4 L 1 B E b k p y c T Z U Q k V 2 b 2 l J R U J S R k p U N U J P Z 1 V J S V l R U T E x T E Z 1 V n R X Q 2 1 w V 0 p l d V J y T k 5 o d k d H b z B 5 T G J p U 0 9 Z V n k z e F V F Q 1 h h R 3 F H b 2 1 2 W k R n Q T F O N G Z 5 b k d G T T Q r T n o 2 Z H d Y M D h y e H p P V 3 I w c j F l a F J D V l R z S D h X e F V o Q 1 J h O U 9 Z W U Z p e m N S Y 3 l n T 1 J W S G 8 x c V U 1 R D k 0 N 2 p J W U 5 R a D N i R E I z Y 2 h R Y j F h L 1 B K b D R 2 N V l 2 c F N 2 d n h 1 R 1 g x N 3 Q r Y V Y 1 K z V 3 Z T h 4 Z k Z t N W d 6 N z R U a k J 2 Z G g v a U V D e n o y O U R l a 3 B H Y l F L c W 9 C e n o x N X E r T W 1 R V k N R S H g r L 2 Z U L 3 Z m U F F y V y 8 0 N X p E T X Z 6 M k R t T j A v a T Y r d m w 5 c m p 1 M U t v W n h L N D l K M U R 5 c T F k c U J Q c 3 p Z V n g v M n J k d G N s V S 9 q N j Z k b S 9 I Q X B C d F p 2 b k l I R 3 p i R k 9 K W n J O Q n B x a G d S d 3 g 3 a C s 5 T 3 Z U O X F x T 0 x V U k Z w e l Y 2 b 1 p o b C 9 s c m h 6 S k k v a i t Y R m p K e G l 0 a F J D b E R X Z H J 5 K z J I U G 0 v V 0 Z F M H F H Y 2 Z k S F V 5 T G x H U 1 l F S U l J Y 1 E x N V B t N 1 p W Z k R V c m 0 r V E 9 2 Y m R V W V Q 0 R H c v a W Z t d j N 6 M F V q U 2 g z b G V 6 M U t v U 2 9 m Q X J h a l J r T m 5 t K 0 h X R E 1 r a 0 5 O b m t o a z Z 1 R E 5 E Q m 5 h b W R W U U R 0 O X U x Y n R t U W J 6 O T l o T F V i O X J M c 3 I r M E 1 H O V M x e U d Q M j Z O c U N Y W H R Q Y 0 4 v R U l a a E 1 a Z 0 l E Z k J r M 3 B p K 2 p i K z d w M G l y R 3 o 4 K 0 h O M T Y 2 a T N r T E 4 5 S z Z a Z j F T S m N B Q X Z M M k 5 y U H J q e l Z M d F U 1 e n h Z N j l q L 0 5 q c n J 1 a 3 h o Y W d N d E V Z R G x s e T V 1 U 3 F j R l N U Q k F B N G V p c U 5 W U y 9 l Z k U w S 0 l z a W R K c 0 l x b G F l T U l k R G 9 0 a H c v S D B h Z E h L M C t I S T R R U V F s U V p s V E l K c H V i b G V q c U V V d E c z N i t M M F d E b D F I T n Z K W X g 2 S 1 J w U T M x U 3 B K T U N G R V d k T U F Z R F R x U E h M M l V U Z j N a T l R O O W p t N F d r Y l Z a K 0 d j N T l G c U 5 j W H V w O U 5 w R 1 h S O V J 3 W m Q z O U h 0 K 2 0 r b V B l T D Q 5 L 3 R 2 V E V L a j B h R F g r e k Q 5 O D B m U m F J b y t 2 a 2 F q N G Z a Y j N D Z W R 4 b z d x d z l o U m Z Z c U 5 y Y V R x M X F u S m 1 x V n Z Y N 1 B q Q 1 Z H V m F J M U d W T F B N K 3 l T Y 0 Z j d 0 p o c X B 5 K 0 5 o W l N Z S U o 0 V U U 2 W D E 5 c z J k b W V E a 1 B r M C t 0 M U 5 H d G F o M E 5 I e j N r N k Z D R 0 V F S 0 p L c V p 3 e m J k b 3 E x O X d D K 3 N n b 3 A 4 Z l d n M 3 M 5 R k l u d 0 N K a 0 x R d 2 h S e G x T M W 9 C M m k 1 e X Z C Z 0 J J b H d F c X J j T k x y U 2 d r d 0 l V V E Z v Z E V i V U N 4 e U h T U 2 N X Z k 9 y b D R P R C 9 E a D A 1 S X l I b 3 h H a W V 0 U D U r c U h r e W Z 4 O E Z V b F U 4 L 2 9 j U E J 6 b j Z U Q 0 V F R U t J S 3 F W e U p z R X F F V T N 0 T V B E e G R W c G 1 Q W D d Z U T l F S W o 2 a G t T V n N o U k 9 W b D B G Z k t B b T h o U k J X b D l U S 2 l t T X l l R G t O V U 1 E Y W J 2 U k t z W V l O U X R 1 O D g 2 a G p J S V l R b 2 Z 6 b y 8 r N z B L V z F h V 2 h 5 T V J C Y U p h M U 1 O c 3 R o Q W p p V E F o a E J E a W 1 w R W t X Q m 5 U M W d 4 M V d h Y W N Q K 3 V C U 0 l R U V F s U j F l c j E 4 c k F z a E t n N T d P M F J K Z 2 d s b k 5 x d T l F a X l x U l F N e X M z T F p k K 0 N r U i t Q S n p N d 2 h K O G U 1 Y m V l K 2 1 K T 3 M y N 2 p Q U X h F S l V Y N T B 2 d m x K T U d t S l d H R j A 2 Z G d N Z 0 k z U k 1 S N k 9 S S W l y b 3 l n S 1 A 4 O W Z S M 0 x 5 U l U r S E l v U V F E a k p r d k l 4 c E E 0 T 2 N G N W p O S U h O R U N T R 0 V 1 S W J V L 0 8 2 Q U J v T m 4 1 Z 1 F U U W d o M 3 R F W W p p b H o z a X N 2 W W J Q W W t X T m V P a 1 N 6 O F B a b 0 5 t M k p v M z d h S n g r T D U 3 T 3 N s N 0 5 4 N 2 5 H K 2 1 Q V U p v N 1 N C V V Z l W E w 2 V X V K V D B p a l U v d E l B Z 0 4 5 a T l 3 M 0 9 m a 2 l X Z G t s b T Y 4 N k l N Q 1 h t R U 9 u a T F 6 Z n U w Y 3 I 5 S H I 3 N T N o a W N q c X h K e F B j Y n V m d j U w M 2 I x b z B B M l B K U D B S M U d X a m F 2 U j N D d 2 Y 0 b G l F O V d Y S X d t V 2 s r U G h T R V N C R 3 N I K 2 R P b 1 F 5 W W J O Q j N q d y 9 x R 2 V E a 2 V J V W 9 z O W 1 j a k 1 u O W V 3 W n Y x Z V B u d C 9 N b j U r U H A 0 T 1 N S U m h 4 Z X B k d k Q 5 d E F R U D Z k K 0 Q 1 c D h k N U 9 o d 2 h 5 c F F r d 2 N x Y W w 3 Z l R R e l Z Y U m x n S k l Z U z R 4 d k t 6 W U R x Z E p N R 0 V F Q l d I e G 1 C R W t V b 3 d j U m 1 y M W Q 0 T z B j L 1 h t e D d k b 2 x q O T k y N G 1 U N 2 9 S T D Y v e W 4 5 Z H k y L 1 l q c k 4 y d 2 w x N D l X a E p h M n o 1 N F V h U F J N U E g y Z 2 J 6 M D V t e m 0 v N 2 F C K y s r N X N j a j l 2 N X U 1 Z 2 p Y c j l w V G 9 Y S T l P d V p u U H Y x M V M 1 U H J G O D E 3 Q z M 5 O S t v L 0 N m N 1 V l W T l 0 V m l s e m s y R l V X b F d X U W R 2 c G 4 y Q 0 F B d n Z q N E x q V W J E N V Z O b E t v c k t P N i 9 k U T d m T 3 p V c 1 V t N m k r Z E w 1 K 0 F O a X l K U W x X a 2 R 4 d 1 h U c y s v T 3 c z Z H U 0 N V J 1 Y 0 9 6 Y 3 I 5 L 0 l l U G 5 t W E Z t b D N z M l J k T F N 1 c E Z M Q l l y U V l G K z F L M V R p N z Q 5 V 3 p G N l J L O X l q N m t v N j Z Q M z g 4 Z X l i U n l M a m N k a 0 1 o T m F P N W l l M 1 Z w e T U y M z l D Q X o w Y z l s Z V Z W V 1 c v T G 1 O U D F m d U l P N X N N Z 2 F E b m x a U j l a b D Q r d 0 N p V 3 R R d j h Y b H Z 1 d V Z W O H Z L Y 3 I z R z h 2 Q X p V a W F q S m R i M W F N M j V N W D d 5 O W p m L z Y r V l Z V Z V h u b U l 0 c 1 o x N j B U d 2 d N V G h 6 R D l m M y t 4 Y m V k U m V u Y U 5 L d k k 0 W G w 3 R 0 1 w b F B 1 c n J K e l R X e G U y O H N 2 W H E w O U h R b 1 F s U l l r Z 1 F y Y j l y e W E x V 2 x i O W N a N z d z Z k t 2 b j J u W H J n M z Z u S E Z i Z X h i R n l O Y W Z H O F l v K 2 w 4 Z l B I N z d W c E p U N j N K c W d H L 2 g 5 K 2 Y 4 V n R s U E 5 u e V B u N H R S S W Z V d 2 d o c W d 1 T m 9 4 S k 1 Q d G F G R U J X S D F t Q 1 F k b 2 p D U l V F b G 1 G N n Z Z O V J O U G R p M D V T Q k w v L 3 F I c 1 N O N 2 w y c 2 N h V 2 1 a Z l B 6 R k l u e D h 2 S G h z e W d p b m R i M T Z 0 Q 1 N x Z V Q x K y 9 Y M F R Q Y n U z c E h Y T G h t N l B j Z C 9 F d 1 l 3 Y j N S Z U E w M m N T Z W Z 2 R C t i e j M r a V E y Y m 9 s a H o 3 N V l Y b n J t Z H N l M k V l S E J Y T m U 3 a m N z e C 9 s c T l r e D l t c l h S N y 9 H V U x Y c 1 Z v d k p R Y 2 Z Q d k Q r Y 1 N k V F h M Y T V x S D d o a k o y V k I v S D Q 3 Z 3 p T V X g 2 c U 9 U Z n c w V D F w d m U z S n d t c 0 9 U S W 5 X R V Z 5 U T c v M m Z Q M z l u O H o 5 Z F V P N U p z S H k 4 c 3 g 4 L 0 1 Y d l R z b D l v O U d B W H E 4 b k p U V 0 R s T l F N V H A 1 T 3 F E Q k p z R S s r L 0 o y b H k v L 0 J Z T k R S d U Z F N F Z x d U 5 N M m V U V 2 J n N G 1 v M m I 5 L 1 B a K 3 c 5 U 3 U 3 W n p k N m E z U D V 6 U D J 2 V j d N U m 9 O d E d o V 2 w 1 V F V E U D d a Y 1 p R Z H U 0 N 3 o 3 d X N U U y 8 z e k R n d X R n V m F y U V Z G V U x x U m x j U E p V Q W l k U E p i Q i s w N E V x W F F V M W J 1 S z d a R 2 Z u R m J 2 Z F c r L y 9 j c 1 g x M D k 2 Y j d L a H V G b G N u S 3 l 1 W F c r N T Z C e D h m S T R 0 N n Z P a n B j S V N v c 0 9 S d V d W b X p P S C 9 4 M S 9 o S 1 N 3 b 2 h o Q k R Y b G s 1 W F V B a 2 1 j N E l K S V N v T 3 J a Y 1 J 4 V 1 F x Z m t O U n J W a H Q 5 a 2 9 3 d l Y 1 T H B 3 N l J 0 S X B x d 0 M 4 T E 5 6 S n F l S T l 5 c T J p M j J S U m V m M 2 N l S 2 F r W l B Q d k V y U z Q z U 1 F H Z W V m d 1 d I b j d 5 S z E 1 O T U y Z S s r Z V F S Y X R Z T W N O a 2 1 y S F l 3 W W J X R D g 0 O X B m M T R O N j R j U 2 M r Z z B S c U 9 l e U t Z U l R 0 d j d 1 U l l s N E 9 2 a m R R M m V r U k J Y U i s 4 Z k N J Q T F V N U p n R l l t W G w 0 R n h Z L 3 N 5 W S 9 Z c U R o O D d T M V N 6 Z W 1 W K 3 p y d z h N M C 8 4 M z N j Y 1 B Y W U 9 Q e j h m e G 8 v d H k v W F h 0 U 0 1 p U E F T d z M y Z y 9 m U F F z M F Z z U G x u a 3 N K Y l Y 5 N X p F b W p P d l B 1 R E Y 5 S F p X M F N j a 1 h l Z l d k b n p o e T l D d y 9 6 R n J C Y z A 5 Z G F 2 R z J Z c z B 1 M X E 3 Z l M v M T Z 0 Z m 5 3 c m Z 1 b 1 Z U T V F W V l d a T V h z V l A 4 M W Z 4 N G V m L 3 N i c z c 1 N T J 0 S 1 l 0 a V U v Z m 0 r e j R E R k Z W b F E z U k I z a H Y y Z 0 p P b l U 1 a y 9 x S m 9 K d D A 1 N k 5 v K z Z R c W t Z W U 5 R Y m h y Y 3 h X W D U 4 W l B 4 M U F t d m l h O V A 4 W l Z 3 Q m E 4 d m N m V n N O Z 1 d M e F l w U E N Y N 2 V R b F J u b F R N S n B 0 T 0 R 6 Z X J w S 0 V w R X l i a H N J a 2 l k R G 5 6 O U l F Z m F J b F l i d X N y N T M w d 0 l V W G 0 0 Y T R V a 2 h C Q 2 V w d l d 5 M z l 4 W H p X W T B S d m x p T H V 5 V S 9 Q W k o y d n d P R 1 h m Z l B v R G 5 Y c G 5 C M 0 F V Y n V Q T z I 2 O H Y 4 L 0 t x c U 1 1 M n J 4 Z X l M T 2 N u d 2 9 k M F l Q S 0 N q M i s w Y U 5 n a m x z U W R I O F A 2 M E J U e j M 2 Z 3 p l Z W V V Z W F 0 V U t k T m t 1 S V R F T m d B d H B t U U F r c D F 3 a 0 t 6 c 1 B x M V Z 4 c k R Q b z l X N l R h T V d K T 1 J U b m R E T T I v Y U p y b 2 l J K 0 t a M z l N Y W N j a j V P U z A w d D l I b E Y 5 N l F Q d G c z U n R X U m t l a m t S Y 2 J 1 e U k z c 3 o 5 Z F I z V H Z 2 a W R y e j Z a V 3 V Z d D Q 2 W j k r V H R I a j U w a k l q e U U 5 O S t Z U k o y S W 1 r N 3 I v Z j E 5 N k 5 L c E d W M D Z s W D k 3 e H F L O D l N e D R X a 1 k 1 d H p B T X J S M 0 U 0 d y t O N U t F b n Z t V D c 3 d U 5 P N i t Z d D J B R E E 0 M U 5 I V X F 1 b S 9 m M W N v O U Z 3 e j U y R F d M L 3 B B R 2 Z Q c G J C d C t 4 R j Y 5 M n g x V m Z G b 0 5 C c j Y 5 V z N M e W J o R V p z O W R 5 N T U 5 c 1 Z k M W 5 N b 2 l Q S 3 l H V X l V e V F F N k 9 p W E V U M 3 l X M G R o Q S 9 m d l c 0 a H l J V F F n a F h s Z l B 1 d k w 3 e U p N S F U x R 1 N Y W m J w R 2 t k Z 0 8 3 a T N 6 Y z F z U D d p U D d q Z j l l Y 1 J 0 R H o z N F l C d z Y z Y j c 5 L 0 Y 2 Y m Y 1 M T V 4 Z T l W V W Z M a 3 p n S n F U W G V 5 N X R S S D E 4 T G 4 v U C 9 i d E 1 5 K 1 N N K z N O S 3 g r M G t 2 e k 9 M N m Z 4 c n B y b D c w S 0 l p a 0 9 q M G F D c W t n V V R R b F F z V 2 0 v N z N M a T J 2 R H o w a 2 d R V C t R c m 1 F Q 2 t Z d k 5 H M W N 6 T j Z k S X R p N W s 5 c j Z O Y T V P Y z B q N j V i c C t U L z d a Z 2 w v c n R o T z Y 1 W U 5 l V 1 R 5 O E N 0 d U 8 y U m d K M D d G S l R M L 3 Q 0 M U 1 m Z W 9 y M 2 5 w N W 9 r d D E x N F Q 3 U G 5 C N i 9 P a C 9 2 M 0 Z a R j l X a V B s O S t W U E k y O V F X Z W Z 1 R U h s M l h O S X V z N F B W N z B 4 M l l X L 2 J H N T F N Y 1 d B a 0 F m a 0 Y 4 S m x p R 1 Z Z Q l d O a j Q r U m g r O G Z 6 c 2 R m T E d M d W d 2 V k 1 H T m U v e k 0 1 M U l q Y W V W W C 9 2 U W F 2 V j h Q b 0 x F M X d T W U t Y M T J O U G Y w T H R u Y T I 0 Y j I 3 Z l U r N T Q 4 b G N C N z B 4 W X d a Z E p R T 3 J a d m V z V n R M M C t B R l d o U X Z 6 W U F a c l B G c 2 V 6 c 3 V S V G l 6 a V J S c T J Z Z 0 h k b z J j Z H B l c T l Y U X I z Y 2 J m c H E v a n A x N 2 p s O T F F c X h B b l h E N 3 o w O V Z Y T 2 Z N M n J u N 0 d N d i s y a 0 h N N G R P a 3 B X Z m g 0 K 0 5 G d X p h T n V P K 3 V 3 V F J x R 0 9 h M D d m T 3 Z 6 V 1 R i O W l P O C t m T G Q x Q W t Q N F l m W k s 5 b T c v e V F X a T V X V 0 x S c n c 0 T D F E W F Q 0 V E F G S l N N c G c 1 Z H c z L z d E a k N 4 W X h z U W 1 z S E 0 v e k d y d l R 0 M V l Z N z c v K 1 F X a l V E K 1 d Y b W M y N W p t N 2 R 3 S T R l U G 5 z R m 1 V M m p j T U l 6 U k k z b 3 l z T C 8 3 d 1 N K Z 2 4 r Z X o 4 T n h v e T F m d k l E Z l h 4 T E J C W G N q S 3 l y M 2 l 6 O G 5 Y M T F 2 b U F 5 d E d 6 T 0 U 0 Z m x t N G d T T k h 6 M 0 l 4 S T V 2 Z 0 l I L 2 F 0 V 2 5 N Y z A v Z W d 0 V n F Z K 2 l Z V n h 6 Y l p t V G t N R 0 Q 0 O H d C M G J O K 1 V E O S s 2 e j d I d T J Q S H p 6 S n E z a H Y w e H B 6 R 1 p M R F J x R 0 1 x R V c 5 M i 9 w e H c r Y 2 9 Z W D N w a E 5 z N l l S d l A z S 1 B X a T F H c k t 6 Y z N u O D J l L 0 l 6 V E 1 6 N 2 Q z S m p r R k J p c U t 5 Y n V N K 0 Z p L 2 J T d H p a R k 1 l O G Z F T U d k d W I y V z Y 1 e k h M T m d E c j J s d j c 3 Q z B l U G 5 t R D N 2 Y j Q 0 Z V A 0 Z k 5 w d E N p V 1 Q z d X Z L M C 9 u V H B F T 3 N X U m t a S E Q 0 b V Z i M m J U d E l H Z k 9 w b U M x M m d n U E M y S F k 0 Q z d j T 3 J x U D A y d m 5 5 T k d 6 U F B 6 a 1 Z 6 U 0 x y T V B Y b j B 4 b H d l S m 9 s a T d m U V d M U 0 J Z S 0 Q v Q m t 5 c 0 J N V D d 4 a m d H S U F s c X F k S 2 1 R V F Q 2 Q T B s V H N a N G 1 w S V V E M l l U R 0 M r M X V k Q k h S c F Z M R W d 5 c k J m V m k y a F U z V V h N T G Z T a F p 6 T V Z 1 W D J L c V d 2 e T V B d 3 F O c E Z T V W E z Z n V p c 1 p R L 3 B O O E N 5 R 3 F G N j F H a T B i a m Z t S m l J W V R 3 R k Y z K 1 F D Q W x M d z h D W F N 0 b 1 J Q V l V j R k 5 R b z d s M E k r S z V K M i 9 s M 2 9 l b T h m e X J N L 2 5 p b z R j S U Q 2 d H h 6 Y z l y c 2 R q N D V N d E Z y R m k 5 a T h p b U V i e n o 2 d D B s b W t 0 e n l y M U Q 4 Z k l 5 T U h 2 d V d o N z k 3 e m Z j Z m 1 z L 2 J o d l R G e S t 2 U z l m N E V 5 Y 0 1 w R z V F a U 5 z N X d l W X V X R T l D V X V t K z U v a j R H Z 2 1 y S G N 4 M 1 h 6 e U d 3 W E N w R X V 5 U F p k d T R r S j d K a k 5 t c m F O M n F J W D E 3 d D J G U S 9 3 N G N P a E p I V m 5 Z Z U V 5 Y 0 1 J Q 2 Z I e k l l Z i 9 V Y W d 2 d 3 p F R T h Y V D V i O D N X N 0 1 r Q 1 Z Z U j N Y U m p W N 1 p z T z h U L z V x d 2 l J a n l F R z Y 1 c l Z 5 Y m 5 X Y k Z t T n d E O W V y Z W x T Z U 9 J W X J Z d T N 0 R V Q 1 N G h z N n B x Y 0 t Z b m N Y R F B I a n A 4 b k l 6 U G 5 x c z k v U G l F V n d P b X o 1 R m p z Z W N B K 0 t N R 2 R a d m 5 4 b m o 3 a k 9 w Q z l 0 U F l l c 0 Z l Q U 5 X a 2 M 3 c l E 4 O W x R O H o 3 d z B B N j F X U y 9 Q S U 9 q U n R F c 0 d w V T R s c z N u c U l 2 Z n R Q O G N N W G o 3 b H R 6 M 3 Y 2 V E J K d m Z m Q U x O W U w 5 Y V Z p d k 5 p Z E 9 K Y k J u M 3 d t Z W Z Q N D d m d m p 5 Y 1 V J T D d Y T T Z M b 2 t u b i 8 r Z T l Q U X M v U H k 4 Y W R t O E F j b X B G L 2 4 y e D c 4 N G N D a X V 5 S m g v V 2 J p U j Z U T 1 c y M k 5 y V m h l O V R z d V J Z M m Q 1 N T h O Z k 9 S K 2 Z 4 d D I z M y t C M n Y 2 M 2 J q L 0 R L V z N O Y 2 x u L z l 3 N T k 4 L 2 N P Z l Y v d z V m Z i 9 G W X p S d U Z I N 0 Z i Y X F 6 U D F k c z U 2 U F B G N k h S Y U d n V j F Z Q 0 d E V U k 1 Z X k 2 V k 5 l d j I 4 U F J q b z l G c X R Y V H A x Q X l y V l d I U H Z o U G 9 k R n B I N H J o W m s w d i 9 q e m R 0 T 2 N o c j c v N k 1 6 Y V p R c T J Z Z 2 p S d U V j Z V p j T X E r O C 9 S T T l 1 M F c 1 b k h m b j N o T 2 t w M m V 4 Z m V j e H N y S n l D U X o w N V Z S Y 0 V y R 2 5 F Z 0 E 0 Z l B R T W Z X c T F C d U M 5 a n h l d 2 V 0 M X V 2 T D J O d E c 3 W k F J d l p 4 c W t 6 a V V S d m l Y R k t n a F h Z d V B r Z 0 g z e T Z n T E R R R 2 p S c l V v Z T R j O G 5 z M 1 I v T H Z n T W 5 l Z W 1 a O G Z U c j I 5 Y X g 3 V W R m T E N K N m N 3 d 2 h J U U c w Y m Q w U V U 1 N l Z t T U 9 u b V Q 1 a k 9 X b H B X V H g 0 L z F D M 1 A 3 Y 1 B Q L 3 V O T m V 2 M j B x S l p Y U l J G N F h 4 O E t u U G 0 v V T F 1 c m 9 X S E h 4 a D I 5 Y j h R V W V s V n l p U V l Q d D Z R b m V u c E t F c E d W Y k d k T 0 l L d T V h V 0 x G W D N u b n B p V 0 w z S 1 p M M H h V V W F Y b 0 p 5 M k V F R m R E c X d W V m N t Q k N p Q X B H N j I w Z k J L W l V r c 0 Z y b 2 5 4 Y 2 F v Z D R h U V J 2 Z 0 w 4 U E x 6 N H p u a W Y v N 3 p 2 K z g 4 e T N m U H I r b E d 1 Y U N M d D R N W n N Y W H A v R m 9 T T m 5 p R 3 d h d 1 h 1 d l R j T F B y K 1 J K b 2 5 z b U R D U W s y S i t 2 Z j F q T 3 p K O V c 4 O W Z L S F h 6 K z R V T 0 9 G b 2 R o d F l N Z H J i V 2 F S O V o x b W h N c 0 t O R F h r U V J i d k d 3 c m 1 a b k 9 J K 0 1 Q S F Q z a m N y N k I v V H U 2 S F h s L 3 k r Z y t w S 1 p t T W 0 3 a U 9 6 d 3 l l V G l 2 L 3 Q 4 Z E F Q a j V l Z k h K b D M r d 2 R m d F h m R D N 0 W V Q 1 N T k 0 R V N Q e m R S d l d t M F d y U S t Q b G d 6 c F I x a V J m W E N N K 0 4 1 N H J u c H Z Q W C t Q S U F 5 U 1 l U d H k w L 2 E 5 T 2 p l N H B v Z j J 4 T V d M T m 9 F U V A r K 2 w z N V c 4 Z k V Y Q U J 6 e k 9 G N n V k d j d 5 M U F 0 W C 8 z L 0 J i T G F 3 Y 1 B G b S 9 s c T F F e T h 2 Q T d l T n Z T d 0 p v T U x J b T N w d z E v a n J x V k h E L 3 Z s a H N k a D Q 4 W T F a N 0 5 o M W p N V i 9 i d V g r a V V O Y 2 p 2 d S 9 P Y X Q 0 O E 4 1 a G p M c T V K d 0 F w c V J r O D h k e D N u S T l Q W m Z I U 0 x U d 3 c 2 V W I 3 N F Z X V n R 6 L z Z o Z l Q w T F B y M 2 J j Z C 8 v e k 1 H Y j I 5 N 0 p Y N z A 1 a G p l L 0 9 B W H Q z S H Y z b n V D N l R P V 0 V 4 a m 9 5 O X N 2 V D N S V T J K M D h s Y 0 N U e j M v U H J K L 1 g w T D l Q R 3 h y V U Q z W F p O N 0 p K Q k k 4 L 1 B C S 0 F i V H V P c 0 9 X Z n c 0 e T h x U W V O T D Z 0 c W M 2 Z m d j M U 8 0 V W h T V j Z m O W J B Y 0 I 3 c j k 5 R D U 0 N l g y c E R 1 M 2 5 z Q 3 Z W N k h W c X Z s d m R j b m N m R m l O b U 1 t d k l X Z m 5 6 Z n Z 2 V D d K N l R p c H F a b T g r O G 1 2 M k d 3 S 0 Q w e T Z r Z H Z H O U V X a j B h Q W 9 D c l B t c m 1 Y M j N M V X U 1 N z V w Y 0 J j U 0 V p N F E y Y l F P Z 1 l H K 0 F M U n M w W U E 3 Y j d 1 Z T N E d 0 w z Y n Z h M 3 l k T 3 h N Y X p l d D F 1 Z 2 9 M O G 1 Q N 3 B v N D d x T U t 2 V n h v R k R w O T A r c j g r L y 9 Z T m 5 I a C 9 M b 0 J z N k F m Y j V 6 T D c 5 Y 1 R r T E Y y L 2 l r N j h X M D c x c k M 4 Z H J O a n k w Q m 0 r K 2 Z M Z F R v b T d m Z 1 p N O D h k e D M v T D V z T T N m Z G Z q M S t m d D V P e H o 5 M U 9 o R 3 J W V 0 h P O T A 4 N 1 h s O E Z D Z D Q v L 3 R 6 Q 3 h E d X V M O V g x b j Z o Y U t t V V N U T 3 N m a U M z b D M 0 L 0 9 L Q y t X U G R 1 Z G t t Q W F Q M z h N U G E 3 R H N u R z F C N k 1 T N V V Y c k x 4 L 3 N R b 2 l 5 c G R W c F V W R l J G R l Z h U 2 d n a E t v e U N T a k J i b m l U Q l J D R k Z q T n B v M z d Z e G I 3 e D B G M i s r U D Q 5 S G 4 v N k d o e W N Q N S 9 w Q 0 k 0 T C 9 E V D g v Y j N 4 O X Z P a l p M W X F i a G 5 S b C t h c W R w V D d H b U J H O T Z O a S t L Z T k r c 2 9 B d U h T S m Q 1 d m h L U 3 J t S V h x L 0 Q v d 2 9 W V 0 w 4 d W l p W X h L U j J q O G R M W G N L d l Y 1 c l R O N 0 x s c m 1 i Z H d R N U h I V V B J c j Z i N m Q 4 U m Z m e j F y c F d H N n p L V m d z V n U 2 O C 9 5 U E h z c D V k b z N q e D J m R W x l N E t p M n R J S E J F Z 2 x X Q V h t N D J Q a 2 8 z Z n U 1 N U d u d n V h d D k r Z H g 3 T m h a N 3 B z N H h H b S t 3 S D h y S m R X Z S t L a 1 Q 5 d S 9 h S U Z Z R U N 4 W k Z z M k x O T H N K c U J 6 T n l X S G Z I O H B 3 Y y s 3 V 0 l y N i t Y M i 8 x O D h t K z h G M j d 0 V n h M L 2 V Y W T Z X c T B H e G F h U W 5 K c U J v a W c w Y k J E R 2 M w L 2 N R a 1 I 0 a U 5 P M l R S c E g 4 T m h E S T V 5 V 0 d R d z Z S Z y 9 2 e V k 1 Z H h 6 a D g 5 S 3 p i Y z d S d j I 4 U 1 J B Q U 4 3 O G 1 q Y 2 1 M N U 0 r L 0 o z c D J U R D d y M G 5 P S D R p b m 9 B Q V g 1 N S t i T F F q b V F E U X A x Z H I 3 c n p 0 Z W 1 i T V d l V n k v R m s v M n h N a E Q 5 O C 9 6 S 2 5 G W k 9 O R z R Z e S t 1 U m N 6 Z j F y T m 1 u V j d t W F R Y S U p k O X c 4 T n F j U E 9 3 N 3 B o T U Z 1 Y j g 4 a m Y x N n R a a T Z 1 V G g 2 S F J h O H Z M T X p K N j d s a m F 0 R z d t d E 9 C S k Z N N X N 0 W k 9 a W F E 3 W n U y Z E J w W F h G d F F n d j d Z L 2 x X Y 2 5 K T W R P b 1 F 5 Z m h D U 1 Z t d F Z z c z l F d 1 p 5 N k 1 n W m R 1 d z Y 1 c l J Q Y 0 x B L 1 R 6 M D J 4 b W 1 a V n F 0 e C t m M F h 2 R z l F a E 5 W d 2 1 q T l Z y O W U 1 d E J 3 d E 1 I a E F K M G N D R E V D b j B 6 S j U w b z F F Y n p s S V l s S W F t N 1 l l W k V E L 0 R n Q T h k T D l y M V Z h N 0 5 v M X A z c X d 1 U j Q r Z E k v W l V B b T F i T j N K Y W I 3 S F l l S E x x S 0 t j R T Y 2 M m p l L 1 B i S D V 0 S V N j M 2 d 5 T E Z 6 T G 0 w W F J m V l J P W k 5 n d G N L e G 5 U c m g 2 V E J L e k x w M 0 8 r c U k y O U Q 0 K 1 R 1 V 2 V k M D R D d X V o L 2 F n c G l S N k 1 U S l F I Y l M w c D d 4 W k N s Q z I 5 V G 8 4 R 0 R S a 1 o y U V F I K 3 h l L 2 d 4 Q k N s S U 9 D T 2 N H V V h F b U N p V X N L c G t o e E 4 y a W p W L 2 V X Z l A z S l Z G N T k 1 e W Z l Z k c 4 d W k 1 Z H V a d F R 3 W G 5 U d j B n S W Z u N n V m V j A 2 d j E v S H E 4 e F B 3 O W p Z e S 9 j Z S 8 r U F g z a m F V K 3 h x a m h Q Y W h m c n p h Z m Z 6 Q U Z q Y 1 k x O X Q x N 1 R o R F p 0 Q T V h c l F h Z F h r Z H l T Z 2 F u N D V K Y 2 J x Z 0 9 2 T D Q 5 e n o 1 e H E r U H h Q e n V Q O H V m S 0 h Z N G I y b D A 3 T n l j N H l N O X R E T H Y z e G J J K 2 V q O W R P e m N q S V R H Z D g v R 3 B q Q n Z k a D d C U T k x V n o 0 V 0 V o Y n B j T F V a Z y t N Q k J i U m l Y c H R G T k 4 r Z m w 2 O D h t N 2 s z b j N v L 2 5 N W H h U T m p 0 M 0 h t W E R i O W Z R b 1 Z E W H h i K 1 N a N 0 h O b m x h U k Z i R V Z s T W x u N F l 2 c F M v b H l 4 b m R x M W d u a n Z q V W x P Z 3 h L c z F v S X F a U G R 6 Q W h X O H J X d m R 2 T D l m U 2 V K b D d X N D d 0 b S 9 L T z Y v Z T Q 5 V E s x c D J N a k J 6 T 2 5 r d m h Y R U l x T W Z s d E N q T 3 o z T G V B N 0 5 X O X B j d X l n b l o z R j l J d U p i Q j M 3 a j R P d 0 l E K z d m S H h j V T M y Z G U v U 3 d p V U p s c D J k e C 8 2 R H A v R H l N d E N 2 a i t 2 Q W s 2 a G 0 5 U U E 0 Z m p M Z V p W M 2 h u K 1 h Q O D l l U m t w c k J t e S 9 k a F U 1 b l g y N H l X W m k z Y 0 F O a k x G W k p n c F d T d D d l U m h n M 0 N P Q j J Y e U 5 z Z n p X Z n E 1 T 0 Z G V m p G Z X l Z N z g x O F N J b 2 Q z Y 3 J 1 L 1 d 1 Y m x M R X F 5 a 2 1 q Y U p R S 2 Z U Y 3 Z q b 1 d X Y k 1 X Y 1 g 0 c 2 R l N W Z k M F Z O c V J R Q X F 5 Q V h x K 2 p a L 2 N v Z m w r e W h h U E h 6 e n V T W U F V S 1 d o c W V P M y t C Y y 9 H c F p H W F p 2 M W R j W G x r U E V C V G t S N n V X R F p 5 V 2 F i V m F t a l F L S n l V M W d 3 d n A 4 b G x Y b l Z Y S 1 R 6 a H R h U E Z s d F J X S z F Z c D U 5 V k s 4 U m h Z Y W h l Z m x q Y z g 5 V T h u N T h q M 0 l 6 Z l p j Y k t M T V Z i c l h x e E N p M H R I c U 5 L a X F T b F o y b m l U Q m h C Q V Z o c z R u U H d r b T d S Q k Z J Z T d t Q k N 1 c 1 l Z T l F a b n o 5 Q l B N W F J U T m o 5 a X J l Z U c 4 d U F H M W J O N l J X U 0 N B M W d 2 M 3 A x R E d T b n Q x Y 2 J 3 c G V T Y 0 h v L y 9 z b U R t Y m l o R X R 6 b T N 6 d z Z X K 3 N q O T d Q b 3 A 5 Z m N I c 0 Q r T 0 1 2 Z m 1 m d C t y M k 9 H O D N 1 Y n F B b U p x V 3 h k c 0 0 r N 3 I x c k l B R H R X a m R p N W s 5 c n V Q Z m h h V U R S Y z l D Q S 9 R W l V 0 O D d O S F k r a m 1 0 Y 2 p x b m s 5 e D J P c j F j Y m V B N 0 g 4 d V d J b k d 6 W W R v S F Z V Q T E 3 O D c z a l M w c k 4 0 K 2 9 V Z l d Q T F h k d T Y 2 N 1 h v R 0 Q r a E l Z S 0 Q 3 N U p r U V Y 2 T D M 5 O G V h T F p W Z 0 Z W M X d r Q i 9 2 d m o 2 S j N Y d G p t V E Z u c G V P O X N Y M 2 J 4 d F F N Q 2 F C Z W 5 W c j Q r Z m x 3 e T Z q Z X B U N T J v T D h Q d W J r b V V p N W s w S X p T e m V Y M S s 1 S X R m U D d 0 R X B m b G k 1 Z H R a Z k d 5 c l U 3 T G x 2 L z J H a 2 F q O D V 6 c H I 3 N 3 p N e H M z S F h E W i 8 v V j M 1 d 0 p 6 S F k r a l d 0 V G 5 5 N D h l Y 2 h 2 R H l W T U p 2 U E g r T D V 5 T 1 M 2 U l R o M G l l Z i t w V 1 I 3 d k J B b D d l O X Z k M 1 V 4 R 1 Z Y b m w 1 O W t T Z 1 R 4 R 1 Z Z a 1 d a T i t O W m F 0 W U 0 0 U G l K Z U Q 3 K 1 l o R z c 5 N T d n b l E v b j g v T C 8 z Z T Z 5 c m F L b 0 x G N j Z o V 1 V y Z D N B e W Y z N m x 5 O W U 3 R T F y T G R a N n d v U H p C R X J a Q z F j V G 5 F K z B 0 S C t 0 R 3 V L L 2 9 D d 2 h 3 c l Z S T 1 R F c E R W V l Z N S m d 0 R H g 3 e m l k a j l 3 V F R q a z V a b n g 4 Y k o v T H A 0 N W 0 4 e m N C Z X R w M G l p Y 2 t C b 0 J I T W 1 2 Y U 1 2 T 3 I 3 N U x U O D k y T E N 1 c 1 V j T X d w L 2 s x U 3 l O N j Y w R m l Z M T B U Y 3 h W U n J 4 N n R p R 3 h T K 3 J u M m 5 u N T B O Q y s v U F l k T l d 3 N n l a Z H R o K 3 Z S c X h T M G p l N 3 R V a G w z S i t m d z J v S F h y d W 4 5 T k Z M U T d 2 Q n E x Y W d i e T Z J T W o r T 0 x i S m N 5 W j l 6 Z U x s b X h o O E l C T z N E S 3 l k N U V 0 c m V 0 R X V C K 2 N F M X J M b n V E T E x E U V g 0 T m x 6 S 2 Z 3 d 2 V 5 V T d k e D h u T z l 2 M X U 0 V G l w c k 9 B d S 8 4 c l V Q a i 9 p O H d o V V o x V n l p U 1 l w a 2 J s R z l G b T J i U V d R N m Z 1 Y U 9 z M 2 R p e l R o d G Z C N 3 o v U G s v U D l w N m d w U 1 Z k M 1 l M M G V y T l p y R k t V b 0 M 1 W H g 5 U 3 F F c U Z 6 M E 9 p M m c 0 V 0 p H T n Z Y c T F 2 S j B P R U l J Q V l D M m 9 C M m l W S U t K U W d x c X F G U 3 V m Q 0 5 p M 0 9 n K 2 p C a m F q Z D M 3 V H Z E U G p x T W N q N D N u M E 5 H e n B G L 0 0 0 b V J j W X F t V F l B V U 1 C c D N U Q 1 A y V T F B e H F C U H N Y b V V D e V d S V z h 2 W T F 1 c T c 4 S 2 J O d H h C S D g v Y j R Z T j d n c l k y L 1 g 4 T 3 V z N T B 0 S 3 o r S G 4 r Z X N l T n l l S l l M R l p P e F N W e D l u d 0 t z U 2 N U T 0 h M M E x E R 0 g 0 O G p M T X h O V 0 8 1 a X B E O X p F a U p 0 N m 9 O T n A 4 Z m Y z W W Z w b m o v T G p u R l Y 4 U D J z R j M 4 M W N R V l R 6 Z W p S d U Z F N j l p S n A 0 Z X h 2 e D h 0 T F R 2 M i s 3 U 2 w z Z E l j c W V Q a U F B Y T Z h T W p x O H N P c l p 2 U X N m M k Q z S T Z M c G 0 v V m 0 x b i 8 4 S F R 4 Q n l N W S s z N m Z m a j Z H c m 4 r d W 5 i V U R B a 2 8 v a 0 N G T k d v V V J t S n l P b n Y z b l N 4 M X h V N m p o c U V N S G R 6 R m F k b U s x V H V w W D Y 4 M n J h S 2 N L e k o w T 3 R m c X F N N 3 R t K 0 p m Y U Y 2 Z j l J d l p i T m w y a U k 3 d G 1 6 c m R T S z h U N 3 Y 2 K 3 l x W X R C M 2 5 6 Z z E 5 U V Z a V 0 h I N 2 l K T V N O N n V Y M i 9 y c G 1 m R k V 0 S m R m O W F M O X p h c m J T M F d p M 0 5 t O V h s d m R j b m N k L 1 V U M W 0 v Y V Q 5 c j F y V j B x V 2 o 1 N 0 9 2 R k x G b i t E M 1 V p Y W p M c H p r R T B q N n h M Z U Z n d 3 V i b G 1 I b j d 5 c T Z K U D R P Y j V 1 S H V P W n J Q O T N x Q l B F Z F d C b D d m Z k J W Q V U r O T l l W G d h N m R T b D Z U c m g 2 Z F M 0 b F V h e F d H e m F i Z 2 5 k K 2 h Y Y n N x U V J z T m 9 Y W V V 3 b H V u O G Z h R F h 0 W n U y R 3 Z 5 L 0 p 2 U D M y V X l L Y W x U d z R C Y k 5 v U 3 c 4 b z F 1 N j l x M y 9 L V 2 1 a b E Q 1 S l N i U z c x Z n E 1 W U 5 t U F h 0 V X l 6 K 2 N 4 d E x s b T F s U S 9 R Q k 5 r U W Y 0 T 2 F o M 1 h o O D Z x Z 1 N I Y 0 5 z d G l k M 3 Z i M 2 N 2 e V p z V n F Y V W N S V j I 4 O U J 1 Z E 9 r W X l Z T G Z O N 0 Z 5 N 1 M 0 V y 9 i R 1 p w W E 8 x S 1 A 4 Q U F D Q U F T V V J C V k 1 1 M z h j U W p v e G t 5 d 0 x Y c X E 2 Q k s 4 S E l G V l p C Z S t h L 2 Q 4 L 0 d w V F B u U E Y 1 a E 1 G b T d v M T U 3 T 0 h T T 3 B W N 2 N X R W F F M S t P e m J K V z R U N X d B V W N h b F d 5 Z 0 p Q V V V W V n l x d G h i V 1 Z N S 2 l n S 3 V i T y 9 4 Z m V 4 R j l E N F g 3 b 2 c w Z F F L d y s r S m x 6 R 3 Z Y N G w 1 L 1 F v d 2 1 Z b y 9 s b G F I c m t V c m p E Z m N o R 1 h U R 3 F 4 N 3 R w Z G g 0 T 0 x m c X B T d l Z 5 R k V w Y U x Y N j B D a k 9 y N j h D U 0 Z F U m F E M X R v K 2 1 W b V J P T U Z H S U l 3 b F d 4 S W o z d 3 J 5 O W p m V H M x d k t x R T E 3 R n N W c H R u R G d a V C t 2 T G J 0 U V d s b W M y R j N s R H N j Q 0 l Z V D N v M E s 2 e F U r d X Q 0 R 0 I v Z 2 9 Q O T d T U H Z T O W d C U H k v U H p I O W Y v S k h N e k J 3 T U J o M U 5 H M G N 3 W W x o M 2 V u U n R R Z H Z X a l Y x Y V N B W U Y r Z k h F M U Z G T W 1 q Q 1 E 2 Q z B I M m J Y S G 5 q Q m N r d C t l c T N P S F N L Z T V O N F J 3 U n g 4 U V F O N z V 5 b E Z S S V M 1 c D J L Q T J V K z V 6 b l R Q b m F 2 V H N H c 1 c y N 1 V k W X Z u b 0 h k N H k 3 c m x S V n B S M 2 F O Y V Z E T y t j N W l s Y i 9 2 W n N P Y l p 1 N H p I L 2 x 6 c z N E d W x N N F B Y R H d V Q n h i d G g z a T V x S G Q z T G J u S z J 6 S H J t T z g r c z V Q M U t v W n l K c 3 Y z V T N U S z F U Y k 5 H N W t u N m J p V 0 9 3 N X Q r d V B u c k F 2 Y j l h M G R K V n d o U V V G K 1 R G M X l u R G V m R z h l W C 8 v d 0 p 6 M j Z S d U d Y b i t C T F N j M W d 5 Z k o v Q 0 F 6 M D Q 1 d H B V e D N M Q W Z i d W o 3 M 3 F j e F l X a 1 A 4 W m x K Q 1 k 1 b m E 5 d S t V a E 5 l e G R S Q l J G N G F W b n h o Z V p w Q 2 d z S z h 0 Z U Z l Y W I z L 3 F 1 W F p 0 R 3 Z Q L 2 1 K S m Z 0 Y 3 J K T n Z Q c k 9 6 L 3 c v Z S 9 j Z D F 2 U z V C W E Q 4 b X d t R U t S d E V o b 2 d M e F l F T H Q 5 Y T l h O V Z X Y m U y e W R 0 d T k 5 e D Y z d m Z h M m R s a H R i Y l d 0 d S s 2 N j Z z Y T l K M j R G V W F Z Z 2 U 0 U W s 5 N D l n S U J M Y 0 d z V H p l W j Q r a G Q 4 O G l Z S k p 6 b n Z P Y W Q 4 M m t n R j l L c m J q c X h s N D d a K 1 Z 2 Z m J D V U t 2 V 3 d 0 V 1 Z U d W Z B O E N F Z H V Y Z H d l M W F 1 M m M w M 1 B 5 e G c 0 W k t 0 d E l x d V I 5 c z J s M z l 0 N U 8 2 c W 8 3 Q 3 d t S 1 N V R E F K d F Z B Z 2 1 K V i 9 a S X A x T E N m R D M 1 T m t u K 3 Z Q b 3 F C N z h P V 0 0 x M C t l c z Q 1 d n Y 1 O U 9 x Z V V T R m l z e n p X W G s y V 3 l h Z V N U b 0 h R R 0 N B T 1 F r O T Q r L z F G Q l l X O D h p b 0 h v d 2 M x d G 5 x M k 9 4 c z I y M U R o Y m l j M n p N S j V 1 M T N X M V p B b V R M U 0 t a a j B E Y m 9 4 T D R L d T N J c 0 t C M G U w U F F h Z z d k a W R r c U 5 4 R 0 E 3 d n g 1 a W V o a W s z R z F P S k h v V 2 p F d 3 B u R j V S K 2 d h a U N R b E U z Y U F S T z V 2 U D F H M W J h N m R H S U s 2 S l N 5 M H d 3 S W N S T m Q y R 0 9 p Q 1 R C a E J C V m l l c E N K V m h o e F o 3 O T R z N T F v U X V p e V V Z Y m 0 x d H Q r O D Z q R k J Z V z B 6 V E s 5 Z 0 I z T U 0 5 T H V k e k 1 u W E h m e j d W W j R R R G 0 2 c T Z J T 2 p V d m V Y N 3 N w b 0 9 z W E x 1 Y n N Z L z M 1 L 0 1 Q S G l K M j Q z N W 1 6 O S 9 B c V l S V V R p V 2 t z d U N m T F p a a m E 0 Z j Y 4 O T F Y V H d C d z k 0 a V B M U 3 Y v e T F P c G x E e j F X R j g 2 d F d 0 M H l m c 0 t B Y U I y Z G F N a 0 o 4 d m V Z U W c 3 N m 5 G W G M 2 W k 1 Y M F Z H U m c 0 Z m Z E N m R U O T U 5 N E l i T U d y d V p p b 3 I w Z l B t L z J X a T F H c j c r Z E x U T k Q v a k x h M W c v R 0 J j W E o r S V R V a m w r S X N r c V l X W T B t b G l 6 Z m g 4 Q T d X T W l y e X V 1 T G g y a W 1 M Z H d F L 3 N Q e H Z Q N 1 g 2 d D Q 2 a k Z 6 b 2 p M e G J E b 0 F 3 V U h l V m d r d 2 d K M T d q b C 9 Y U F M r b 0 h 4 S E V p b F c 3 V 0 x s M k Q 2 T k c z R l V o b 2 J W a T F l N E s 1 M 2 g 2 d W h M Z z c w b F N j Z 1 p i d H g 4 b X h z Y j h z W X V k U G 1 O K 0 x C Z G E y O V h 3 Y 0 N X N m F j W H F 3 N n d z O C t n W F g y O T N v c H R H W F B Y a k V X V 1 V T a V h k d X p i b i t J a 1 V a c z F i V D l 5 U j A 1 W W t X U G t a Y k J l c l Z 5 K 0 l s T F R 6 c k Z 5 O X A 4 S 2 Z n V j V 2 W U 5 X N n Z U Y 3 N S c D N P Z 2 N j Z T d z V 0 9 Q Y 2 M 0 Z X V 3 c 0 o w N G x F M z F S R W 1 6 e j F r U G N Q Y U N 0 M W J i M G M 5 b H M z Q n d I b U J m d k F D U 2 N U Z 0 9 n U W J u M j B H Q 3 V x a n Q y N H V 3 T m k x b m N X V z d M S k J o c U R h c W d F Q X l u Y n N 3 L 0 Z M Z V N N V E d l L 1 B H Z j Q v a m d V e W o 5 T G x x b D R 1 a U V 1 b k Z 6 M U k x d j N X b z k v Z H B s N k 5 j d X U y W D N L O C t Z R 0 U v d X k 2 U H R j d T l i U l Z X N 2 p q b G h L N F F R T j V G Q 2 9 V Q 3 B V S k t l T G g 5 Z 0 N D R 3 F E c V Z E N l V 5 d 3 d p d m 9 k Q 0 R 1 R 0 t y U 2 1 W b 0 d 3 L 1 c x N E x s Z U p w T 0 o 2 W F B X b 1 Z B b z Z O S X h x d E x q Y 3 Z N S 0 w x c 0 o x c W R I U z V v M E R y T z V i O G 1 L N 2 V U a 1 h y b 2 F N a k 1 6 a D N X e C t 4 b n p V Q y 9 x M X c z a X h N a 2 s 5 S G 9 E T D Q w Z G p M W m N L O F A 1 a T d k W V d n W U J G Q l F V M G J G Z F k 5 c V Z X d z J l b V p u T G R 4 T V c 0 d W R i b z h J S 2 J D R n N V Y m s 0 V T V J a k 0 4 S H V a Q T R P R 3 Q 1 N m V S a X Z 2 R D J a M 1 h 1 U D g r U U x Q L 0 R n a U s 2 M G F W b m Z r Z 3 p M e X l 0 a z c 0 R l R y T n V 3 c j B w V T R H e m Z l W l J 6 N T N M b z J x b k p a U k 5 n W U U 0 V U R P e l R t a j l u c n V H c j c v N 2 1 p d z h l e H M x T m g 4 b G t Z d k l m S 3 p p Z G 1 F Y X J G b l V 2 V 1 U x M n B a N S t y Q j l Q d n Z B O W N 4 Z H V w R S t Q Y U V K R C 9 Q Q X V i V k Y 1 N 0 V R U 3 B 4 U F R x Q l h r Q T h D M k h V Z V p O V G Y y d X U 4 S j B L V m p G Q k 4 v W D B a U 2 N n W V R m b D N D N D Q v M H R p U k l G a S 9 k e H R v T n R o T W V n L 3 E y N G N k Z i 9 1 R 2 J I K 2 J q N X U 1 c 1 Z S M m R l V D Z I V 1 h O a k d m T n d i O H U y K 0 F U e k 9 K Z X d F R D l t e j Q w b E 8 4 Z D J a V T V S N l N L T m c 0 Y 1 M r S F h L Y 3 R 2 M z d o Z U Q 1 M V c y N z d 3 V F p H Z m 5 z M n J 0 S H Z y M G J H R 1 p v M m M w R 2 p r U m I 2 N 2 E 5 Z l p 5 c 3 h 6 c j R 1 S 0 V v N k 9 X d 3 N K a W p o N C 9 T M F I 0 S U V h a k N h V l N R Z T l 1 T F Z n W H U 1 O F Z x M 2 Z S c W t W Z E 9 u Y 3 d 2 O T d S N j B 2 N D l x Z U Z w S 2 F k c j N E d j g r Z H p t Z m o 3 T W l K c U J 6 S 2 9 m d 3 h n Z n M z M D Y 5 U V Z G Q l F X O C 9 q R H Z k Q m 8 x T 3 c v R 0 U 5 K 2 Z o R X R v e U 1 z V m Y 3 W j J Y b W t w M m R Y a V B H Q 1 g v O V l R Y T B n S D F v M E 5 5 Z m t j b k 1 M K 0 h M Y 2 J F c E t E T F J v S G t I d F V Q U F B u N 2 V u K 2 R 6 V j Y v Z l J y R W s 0 Q 2 9 X Q y 9 Q d 2 l 2 d n p m S E p 2 e n d Z U z R F c m Z 0 c C 9 P c X N J a m J N Z 2 t H W U V 4 T k l 2 K 2 J q O U I y N j R 1 M l k z Z l F Y T 0 1 L R z M w e H B o e F o 5 V i t W c V N N Y T J q c 0 V J Y 1 F k d 0 d B d 2 9 0 V 3 F P W m x 3 a G Y y V 2 h C R G l G b E E 1 b V p O Z 1 V n a 2 1 5 b E 9 V d H Z T e m R 5 W F l Y N 1 B X c 3 U v Q U t Y c m M x W X l B U 2 1 i T m 1 F d 2 1 V d F B P M D Z C d X J V d G V x M T V F V U t W d H U v Y n N P O G 5 o W T d i Y m I x M X d O a m t E b F V x S m 4 2 K 0 g x Z m I y Y l J w Y X R R M 2 F 2 T z J R V l J J T X p C O U N s c i 8 z b W J Q b k x u a 3 Z J U z Z t Z G 5 Y R F d G Q 0 F 5 V 2 h F b 2 J 4 O E t 6 U l J Q V F d O Q 3 V m e k R 4 N 2 s 0 L y 9 N S U 9 G M E t o O T l N U j J G U W 9 H Y m 1 3 N m o w V V J P Y W F M R H p V M W 4 1 M G p O V H A w M k o y S z I 3 a m p D Z z Q r U H E v U z Q 0 V U 0 2 M H F 0 N 0 5 B Q W p o b l Z t M j Y 2 a k h E b D Z o a E d Q L 2 9 l S T h F Q l M w O D Z U b k p L S n I 0 O D d M e j A 3 K 0 l i R V Z q Z W l K a j N 1 Y X N i e W x i d j Q 3 c W V G Z l A z W m F H b 0 d l d E 0 w S 3 B 6 Z G U 0 O H p a d X g 0 R 3 R Z U E p q c z d q N V B 4 S 2 R 3 M 3 B D U F R a c T I 5 N 3 Z 1 N n V 6 d n o v T k 1 E K 2 Z 6 c l d j e V p 2 N E h W N i 9 j U 0 h P U k x j a 2 9 H c V d u b m V l T F J Q d n d 3 Y 1 h H R m V X S 0 R C N 1 p s e D U 1 a m J O M S t o T E V 2 L z B T d E l C O E M v R 3 F R b F p Q U D B X T m 5 V Y X R W V m t t d 0 M 1 V n J Z U 0 Y r Z l B m V F F z N W V w c V h l M G V O b k 9 W V 2 F P T H R Z N T Q 2 T k p R b G 1 R M G 1 K Z 2 U 4 b U x P U 1 h x Y 3 V K Q 0 s r S l J x U G l W S H d L N m V l e U N R M 3 h v M G Z Y W m x i S H Q y M 2 R n R l Z y O S 9 E a U d 4 T 3 B H M T R U R H c 4 W D N u b n R Q b H E x c U V 2 U G J z M V o 5 d T l P U H Z w a U 9 w U C 9 X S W 0 z c H l z b j R s T U F F e U 9 H Z G 1 M S 3 R G V l c x M X E 4 Z k R 0 T F Y r e G d L V H Z v M n F r S m J t N D Z E a D V L N E s r W m F 3 Q m 8 y a W l N O W 0 w a l N V M C 9 6 e W R m e n N E T H k 1 V 3 d F S D l L U 2 9 3 Y 1 B w c E l R V U V S U G U 1 c V J r a X d Y N F h I M V N F b W t 0 Z m V u V X h R V F c 4 O F B W d z V j d n l N W m U 3 c H k r V i s v d n I y Y n N t c W R Y d j R a O W s y O X U 0 L 2 l i Z V h P O G R Q S n V I a j V V Y n J s d l h Z c 3 U z d 2 p Y L 1 N S Y l Y z M n l i Q j F I V W J V c n g 2 c W I z R H V I Y j Z Z b 3 F Y e k V X L 2 J n V 2 E x a D F R T j J t S k 1 y R F c 1 Y W Y x b F p S Z 0 9 I V 0 1 r b 0 4 3 M E c v Y k N B V j V 0 e V p l Y 1 U x V X R l d l l P d 1 F o e E I z Q V l E R G k 2 S 0 R o N U N s S m d n a 2 h x Z z Z s c z d s O X Q 3 R k F r b U N p a k x K M G F y b n h D b W F D M 1 F 3 b W s 0 b X A w M W Z 6 K z U v L z R 1 Z G J n N m N m N j F m c H N S c z J 4 N U d m W D N U W n l v Q 2 N u S H p T M G 1 4 W F l 4 Y 1 d G b H U r Z G 5 M U 2 t w R l p z Z U x t K 0 1 r a 0 F 2 d z l V V W 9 D U X R p Q j J z V T h F O G l R b l k z Y X c r T X l S N H Z x T E x w W k J I O U 1 m S W 1 G U z d l e G V l c 2 g 0 a y t u a 3 B 0 Y m d K d W J q a n J o Q V V S R m h 0 S G p D d V l N T H A z N z B U W E g w T E J C T U N z W G Z Y c l o 0 d 3 J 5 e m R V Z 3 V i a 0 Z s a G x W d G 1 U b m x I M W 0 1 d W l v W m R 4 b m p 6 R j E y a X B X c j l 2 T H d V T U o x U E J 3 W V d E Z k 5 q d z A 4 c T Z y b W 9 W M k 9 h T k g 5 V 0 x k a G d Q c z N u Z U M x Z X Y z M H F W R E Z P K z l Q c H p K Z i 8 3 T D V x M X h I R H l V U U V p d 0 Q r K y 9 P W k t h Q V o 0 M 0 p B a 0 c w T D F M T T J x N H U v R G 5 q R F V j T 1 g 2 R 0 k 4 Y 1 N x U m N S e E d z d k R N R z k 5 U E h w Z E 5 i d E d K V k t K U i s v T T R y N W l 6 Z X p m T 1 Z P R W h M V F N F c k 9 3 T n Z M a m U 1 Z G 1 q S j R R R H Z M c 1 l X R n h X e l p m c G l v e U R C Y 1 h Y V k 1 I R C s y M G x p e X N 2 S V l Q U E l U Q n Z a d H c 5 T m p L d i s z V m x U a z Z 1 c k U 4 Q 0 V k M m J q M U V J Z V B K c U p T S 1 F u d 3 I 4 S G R B O W 9 5 c 0 U v c k N u T z F u a G 5 U R D V Q U n h J N D l 4 e m g w T k p H K 1 B j d G 1 z T D A 4 O W g 3 c T F B N W s w Z E p 0 b k U x S 0 p 5 Y z N u e F p O N i 9 E b 2 d 6 M 1 l z K z l r a F h z M 2 p 3 c G 5 0 c H N 6 R W J V R E x M T k 9 R N E 4 5 Q 1 F u M m 8 2 a W 9 t S G 9 S N W h h R k R l c l d v b W U z N X V 6 Z W U 1 S T k r M D d p N H V 4 S V J I Z 2 c v Z n U w b 2 5 O N z J 4 W D J U N C 9 w U j J p S U x 3 d i s y Y 3 J C d y t h Z n Y x N 2 R v b m 5 n d m k 1 N G V M a F l q b X Z h d U R h Z n Z E d U t x V E 5 X Y 3 l v K 2 h a e m N B a n J F T k d U T X c 3 M z R l d n k 4 N j M 1 K 3 h a M U p Z U 3 J J c z M 4 e j l t d G h N c E g z K 2 R 1 W T h u T H N I Y 2 1 O N D Z S R F Z U T V l w Y W M z N k Z 4 U X F O V 1 l T d l J R W E l 3 c E p 3 d G p X Z 3 J H O U p U Y m J o Y m F u V X J o N 0 l M e j Y 1 O W N Q c k V w a E J E W D Z j V T N K c E d j a 2 t s S 2 F p W n p w N z J E b T Z 1 V H Z V T V N R Z 2 d B M W t V M U p 1 a W h o N m 4 5 N G 9 2 M k R r V l V F Z X M z N 0 9 m O X o v N W k w d m l 4 a E l Y Z T J 0 b T V C K 0 1 T K 0 9 t W G Z 6 a H d L S U V B Z j A r K y t 1 U l I v U D N N U T l q b n p J d G w 3 N E Z U d U x y c W N O Q n F P S i t W U i t 5 b U F 5 Z 1 U 4 T X Y z e j F N e j B I Y T d y Y n Y 2 d l h u W i s 5 Y X Z W N H Z 2 d j M 2 U 0 w 4 Z k 5 a d G 5 L b m Z U d T B R S i 9 Y L 0 4 5 a z F N e l d i S j h P L z M 3 d E 9 i N X B 3 W U M 4 T S t 5 Y l h 6 O T N k d 0 t N M 2 1 L a T B z S U R m R m w 0 b m Z t R H g x N z N m M E 9 K b F B a Y k Z B d 0 o v b U t p d l I 4 L 0 8 0 b 1 l s c l Z 2 L 2 9 u U 2 R 4 e F V 1 Y l B K Z T d W M T J q e j c w b 2 N h M T I 2 N m x F S W N m d m F 1 R G 1 P Z H o 2 Z V N 1 d V c 5 Z m o w d l F l d j Z S b 3 o 1 N j V u d 2 k 5 T E d Q d m t B Q W I y Y l h Q S l l 5 O G t 3 U V l Q Y U N 0 S n N E d G M z e U h 2 V T F o W X p L S l o 3 M V Z J N E F s e H E 5 e T J s V 0 F v R k t p a m 1 x U G Z k R 0 5 X U z F R S k J m a 1 l q a D N D W U 8 4 N H h B M m h q b 3 F X Q k p n U T R w W X d H b z A 0 T 3 B w N 2 h a K 0 t U e W F x a 2 U y N U p F S U l j Y X V w Z E R v T U J i W m 5 S W W c 3 a z B w b F R 0 a V U z T 0 t a W V B N V 2 J l S z d u e F l D M F B P d T V q d z l w a S 9 P e m 1 X T F J q U W F O V n Q z S E V X d k w 4 R m t N c U h S c U F n T D h X U E 1 3 N z B x V F l C Z E 1 H c T R l W G F P T F R Q K 1 h r O U s 2 Y 3 l O a C s 3 d l R s S k t K a X R X N 2 F L a 3 h Q e X V U N n Z W M E t w R l h S N j V 2 M X V G Y z E 4 Y W V 6 Z G F q Y 2 J 5 L 2 Z 6 R m 0 2 M 2 F J Y X B V S 2 p x M m k 2 U m R t M G p M d H N 6 T U h M N z V Z Z j d s b m c 0 a E x G U X U 1 d G t y T W h k T W l P c H Q 2 Y 2 9 k Q U R S c l V 2 d W F 6 d G Z y U y 9 o a i t o c m M z S n k 1 c T F P V E d 4 b W F F R U x j Z E x k d k V n e l F S T G V 1 W G t r d 1 V h M W 9 v b H Z i T 3 d R a H h C M 0 N a R E x o W E 5 y V z R z U X B T W U l K S W F v T 2 x V N k h J V m M r V 0 J W b E 5 C c n p X M U I 5 O G E z d G J 0 R y 9 k M n Z P W i t Y U n N W M m t a Z k I 2 Z V F Q N n R t R k E 2 Y X A y Z z h H S V F x R k F x Y n o 4 Z 3 J i b D h 6 O U d x V l J V b U x G e X d i d X Z E N 2 Q 4 N 2 V 2 a n p y a l B I N 3 Z z T m Z 2 M G J F b W Z u a T B y Y k c 4 Z l l 6 M X Z l U E h z O T I y Z T M 3 K 1 B 2 Q T h S V j A 3 d F d 0 b 0 9 z V H A x M l J I a U R q V j l 6 a m 8 2 d F d 0 a 0 5 l d X l z T E N Z c W R O V 3 N X S F R R Z H p j b k 9 s M V Y v U T F Y V n V q V V R O N F F B e m V u b T Z X T m 5 s Q 0 N I R z d 1 S z J U W U V y L 0 l C V G V Q c G p T M C t 3 Z G l o Q l d G T j Q r S 1 A y R D d C M k d F T 0 l P W V R L Y W N I T F V v d E 5 w T 1 h F c T J k N 2 h D Q 0 d F a F V y b m p D R m Z a b 0 t K T W h x d H V S S k 1 m N H R i d k t 0 V V N o N G F X Y k h h c X J K a n I r Y T Z R d H p P M U 0 2 d W d G U 0 N D V k V k e k Y y d 2 t Z b V R s e E x n N z R t Z m J 3 M k t p L 1 d j T 0 p W T V l X R X h P c D B E N z c x K 0 g 2 N n V 1 b X U r L 2 9 N a j d z S j B o V U 4 x M 0 4 y Z H I y a S t t e E J D M 0 F x M 2 R S S U 1 R T k 0 0 b X V M V l M r M G R o a E J X T k k y d m J X V 0 5 F R U p j Q 3 h P Z 1 V D c G 9 X R C t F a z Z k U z d C M k 9 F R U p Z c U h R N k R Q b D V s e j l R M 0 R F c 2 x X Q j Z h U U l 2 U k Z X Z 2 R q T l h n c F h r W k 5 z N U V p S E U 5 U n I 3 e E F D V 3 I 5 c k o w Z U 5 K S E l p T F I 2 V l M 0 d W R i Z 3 h i T k l y a G 5 V R n Y 4 Z k R 5 d T Y v b 0 t o V U t t Z m d n a G J r d T N m U k p N M j Y 0 e n h a d l d R c U d z T U J W V m h J T W o y b z V Y d H N w V U N D R n V C S 1 B K a E V J Q l R S c U g 4 O X N m S 3 l n c T B 1 U G d v T G 4 4 a V V J S W N a T 3 B u S F V Z Y 2 l V S k p z c G 8 x U m V T W U x l M k V r d 0 l Z W n Z L U l N y Q m h L Z 3 U y c 1 U w c E 4 x R n J Y T 0 Z z T G Z L M m p j T G N T d m Q v c j B i S E h W b 1 l 6 c l p P d 2 9 o T E x S d E 8 0 T k d h K z h 3 a E J C M 0 V w T U p C U X B h U j B k U V V t S m d 3 K 2 F E O W 8 1 S U N D R 0 E w a 3 F 3 Q W t t Q 2 l U S W F q Y m t k W X J F a 3 d Z U 2 9 F d F R 1 N 2 d C U 3 R T d U V F R U t J Y X V 2 M l Q 0 S m h y Z 1 p E T F N 2 Z V J S V 2 c x c U J 0 M T h Y Z V V R Z 2 g 3 a k J H a 3 d t R l V r S H R z Q U M 4 d m R 4 W X Q v R 0 F 2 V U 1 T U W d q Q V B C T 3 N K R G Z m M 2 1 H S U t 1 U k N w W E p S a 1 N U Q m h L Z 0 t G R W 9 s Q 2 8 y R 0 V x b m F G V U l J S V V R M V Z T M l N Z T 1 p x c 0 k 3 M m p r S U l 0 Q j N 1 Q W t j b m U 0 Y 2 h o T G p E b U V 3 b U Z L W E 4 y V n R G M T J Y T H R z T V V G Z W 5 0 S E 5 Y T l V W S m l Z T m 0 v T 3 p s K 0 l 1 b X F 6 O D N Q T H l J N U p k U G 1 2 c 0 x D W X B K V E 1 q R W F q V m J i M H R L e X J q b F d J W V J V Z 2 9 t S 2 R F N E 9 B T 1 F Y R k 5 v N U V p S E V C U 3 F k T T R Z Q 1 d i Q W d o Q k J D a U 9 x c G V p V E J B R z N u W G l q Y 2 E 5 Z z d E S E V I V T d o N W 9 P M 1 V 3 O T V o Q 0 N I d V F F c U Z F a 3 p t c j d 0 M m F r S n h z W j Z 0 M n c v Y k 4 2 a W J K Q 1 g x U E 9 P K 2 4 4 d l g 0 K 2 R p T k p x d T Z 0 e m x L M 2 N 5 O H R I L 1 l E Q V l L K 3 p i d U R X T 2 t Z L y t o L 1 B u e X o 2 c 1 g 3 c G l C L 2 M 5 L 0 l Y T j Q 4 d D c 0 d m 5 4 Z k R G d T F t W H Z y O W V Y Y 0 8 1 Y 0 R x Z m l V O W l 6 N 3 d T c j E r O W x 6 d n d O N 0 Q x d z h x b 2 V o e E M z R T V Y T 0 N V T 2 V m T E F x e X J p N m 1 o Z U 1 G U l F V M n p r U 0 l j U U Z L b W N k a G p 4 W n N D Q 0 V F R U t J N m t s d D d 3 Q n V H Q W N I S E h v T 3 B I R G 1 i L 2 F P U k 5 5 a E h Q b 1 B B W F g x K 1 p F U 1 F 0 e E d G R 0 E w b V J N M X p a c U V F M V R U a T l u e l k r b l F y d E Z O d m U y R V g 1 Z V F r M X R 3 d z Y 3 W H U z c z B r U T F D T G 5 s T X p V Q X Y 3 d T d m b H R u e l l 0 a 2 Z k N H F v e U x C c n Z s L 2 l t W F R T T T d J Q m l F O U l C Z U J B W E R 5 d W J q c n o v c V J 6 Q U 9 6 W m R 3 S 2 x 5 c n h 1 e U 0 z V m l k c W h B W m U 5 O X R o W E p w Q 1 V r b 0 h K Y U t L b 1 d F O W h v Z D Z x e X V 3 Q 3 J W W k R U T X Y 2 M S 9 V N G h L a k t W T T d P R 0 F 0 d T N P O E p j Z n R U S 3 B W b 0 5 D c n k 4 c V V T V E l p c V F x V n p s Z 1 V M U W d n a G h L a T J x d F V u O X V x b z V x a D J i c 0 p 3 c k h x d W Z o Z F Z s e X F p U H V v R 1 V m W U 9 R d 2 h 4 a D F J b 0 Z K a E 1 a V l Z S Z l h 1 M l p N S 3 Z T O W 0 2 L 1 F p d F d 0 U z l h Z m Z k d U N X T z l I U F o x M 1 J 1 V V p F Z W s 4 b U V v N l B X c 3 E x c F Z C a n J O a H h n M G R L d G x 6 e j N R Z 1 h Z R y s v O W Z 0 b j d M S j c 5 Z n F Y N z V p M 2 V 6 U H h G b X d D N D h Q U j k r T V U w e S 8 0 T D I x N T d k N 0 p s V y t 1 V z l m b j R u U W N 1 Z T k r T X p C d z h h N 2 p R T 3 J v Z U R v N W F k S T V h b k o y Z G N I R j J 4 T T F O a D R l N 0 R n O T N G M X h j c E l X d X F O N V V 6 c z R B R 0 h K e l V i b T Q y R G t h V V Z V N E 9 U b E t K W m d R V l l q Y T J S b E R 2 b F N D Q 1 N H R U V L S j Z x b F p K T U F E S G d m Z V J O L z R M S 0 p L V m h l S V d j W E R F Y 2 N D O T l v N U N D S E V I V T F D V 3 N B S G 8 y N n N W Z j g x Y 3 k 4 K 1 R s O X p V S k 5 q d k U x N j g 1 b k 5 m Z U g w a W N Z Y 1 R L a V N w W E o x M T Z K e T B G W T R 2 T E 5 J e j g r L z F S R F V L b z J s a m M 5 V l V l a 1 l P L 3 l 6 Y l J 0 c z J E Y W d U Z H Z u c X J J c z l N N l l m e j R 6 c E I 4 Q 3 F k W H Y 0 N U 1 z W n p Q a n R k V H c 5 W F F H W X Q z Q V Q z M D F Z e U 5 L N U g 2 R l N X W G V R W H J G N k Y v c m l F Z 0 N 5 c y 9 J N W M r W W M v e X p i Q m t C a 2 c y R H o v K 3 V I O E 1 n b 2 F a T X I 3 b X p x M H N T W G 9 T Q m Z r b U R D d 3 R Y R j h Z W l d F Z 3 N o c m 8 r N U h h S l V n Z 2 t o a E J D a W V x c D J T V E J G R F M 4 Y z d 4 b E o 0 V i s v M k R z V W N Z Z H d I S E k v a W h w Z T l n N U R D S E V I V X l v V W 1 N c k 5 4 M 0 x X T 1 R K c X h G M T g v L 0 1 p L 2 w y e m k y N m R t O W t 4 d X F 2 V H V t V T l X c m V z Q j V n c n Z 0 T F N 6 K 1 B u V z R P c 3 J E e G 0 v c j J l c G 8 z R G V I Q m t O d 0 F P S D B u a 2 4 y W G J h T j h t a 3 A 3 Z G 1 w T 2 V u b z I z d D V 2 V j l R N G N T d U R M Y 1 h N Q X l N c 3 p m K 0 Q 2 e U Z Q L 0 F 5 Q z Z h V G h q b n h 3 Q V F I Q k 5 Y N F l P N m 1 C V m 1 W W W 5 Q S k N o Z 3 p x Z 1 V D Z 3 F 4 U G 5 E e E 1 W a 1 o 1 Z D l X S l N T Z H A 0 R G h 4 S U F l U G J 4 L 2 p m a 3 V S Q 2 l P b E E 1 b W F z Z E R Y b j U 0 R 1 B u W U V T V j R l S G 1 6 U G 1 z W E h 1 S E l Z U W 9 w Z E x w M E d k b T J E c 0 1 J W V F R U W 9 p Y m 9 0 b 2 x 3 U U R V R F p 1 Z 2 l l b U V m d E 5 h Z T R j a X F q b E 5 U Q 2 R w Z 3 l p R X N E K 0 Z B d E 5 G b X d i M m J j U H l s V H V a U F B W Z k 9 y Z V B R c T F X M 2 J U Y n A 2 W m x X U 1 d F Y l B I M m N z W E Q 0 K 3 F x U U g 2 Y 3 R K a G x L M 2 Z 4 M 1 g 4 Z X g 4 U G Q r W k x I b m p s N 2 p p Z W V I M C 9 Y V G s x N D d z b U J L S l d L M H Z 1 N j B i Z G 5 O Q U J 6 N W 0 4 R W 9 I Z V B h S l F L c U J u Z 3 p k U n B x N W c r W j U z b E 9 n d V h i c W x 3 N 1 F 2 Y k h o M 1 Z n O E V E M m d M d y s w O H Z Z a k t a e U 1 z d j V J S E h 2 c V p M a H l p Z W Z j S 2 M v S E p 5 M G p K N y 9 v Y X J l c X h D V k Z j c V h X a z d S S 2 t 3 R U 9 X N H V U d V R u c D V s N 3 p D R U V L V l V 6 c z R Z O H F R N l V 3 Z 2 h o Q k R W V T d W T W d n R T Q 5 Q n F J S W V F V X h q U H g 5 Z z V G V k Z Q S 2 1 z R T Q 5 Q n B r N 3 p D R U V B S 2 x V b U d a a z N X Q l N x W G s z Z G R I O E 1 o V D M v R F I 1 O U 4 0 N z g w U k t K W E t T c T V 3 Z m F a T V c 4 b V M 1 Z H N 2 Z W N 4 V G 8 v d H d 6 N k Q y V j N 6 T k 9 m T m k r W H Z C U m p x M W I w e X R J Q j l 5 Y 2 k 3 O U F Y c k 5 R Q y 8 2 O U d q S j d I b X g 1 T 1 l X O H N a T F E x R 3 J W Z m o 1 Z U R C c 2 N F Z X l z L 0 9 a O V B 0 e U F J W U 9 h b T l w Y j N q N G F D S j Z m U W 5 2 d m o 2 a T B t d W J q R W J l L y t 3 d l N r c E t M T n Z j M 0 h R Q T d E O W 9 m c D J o M G F w d 3 Z 5 a F J O M y 9 4 W m h Z d X F a a F V L M C t s V X J K M D d r Z V h Q R W F J M j V s S 1 Y x b 0 p W a U N 6 W m t R W k Q z Z G 5 q a D A v Y S s 4 d 2 h C Q 2 x W S T V P R 0 F w b H N Z S V F R Z 2 d o c X F k c W 1 3 U k R w Y 2 J w d m 9 m S S 8 z V T h w c 3 h 6 O W 8 1 R 1 Z E T U t E M C t j N 2 5 z W V Z E Z X Z z a 0 l J S W E 2 V U F v W D F V T E J T Z 1 F H Z X Z Q Z m 1 D T j c 5 N k E 4 K y t Q U X Z Q b m o 3 L 3 B z Y X g 1 Y 2 Z Q M X h o M j l t a 1 R M N z V m d D V W W F d m Z X d r M z h N T 2 t m V 2 p T U D R J M l h o b G 1 x d W k 3 b n l k R j k w T 3 R M b U w 5 N E 0 v c V N F d D U 5 Y m J p b E F t N 0 Q 1 b 0 1 Z R E V Z Q W p o N D d R M 2 p 0 U U R R Y T h 6 N m x V a 0 c 5 T 2 p V c n Z h N 1 J a S 3 g w M z h h d G N Z R D U 2 V D l 3 S 0 l I S S t z R 1 d m Y z J h a E 5 P N l p W M S t t c l N F K y s v c l F x Q y 9 k Z X Z j d V l z M m t w b 2 1 s U k N p Z X B O S 0 1 H R k x E U T h Y M H F R U 1 R J Z 3 F R K 2 5 v a U x H b z J O N W h D Q 0 d F R U V M Y 0 Z O V T N D W V o 1 U H B q d W t X Z k l u e k F P V T I 2 M n Z j T V I x W V R D d 3 h Q Z G 8 4 L 0 t I R E F o U k p W a H F 4 T H N n c G l X O V h u a j V X R j g 4 d V Y w M 3 Y v M F Q 1 N S 9 l d E J s V 3 d 0 Z X E r a W 1 F U l c y d W J z b V h k V T F w c z l a e D h U S l M y b m V 0 Q T R m d m 5 X L 0 p W R j F w W j U 5 b 2 o v N k V n U C 9 M T n Z H S j E v T j R M M 1 N D c T g x c 2 Z 2 U W F q V V V G K 3 Q 1 K z Z P c E 5 H O W F o e m R m S G d h Q V h t L 2 d 2 b 2 U v d U t y N 0 F C U V g 2 M W 0 z W V Q 5 S 3 B Z T F l U U W Y 1 Z C 9 W d V h u M S t D R D N 1 T X M 5 Z 0 N 3 N 3 k 0 W j R C N 1 p r O D l W O E N B N 3 p v Z V Z k e n E v U C 9 t T E d h e G c x R H J 2 c S t R d H h P V k R w e j F h U W h Y N U p n b 2 9 5 Z m p 3 Z G d u c W Q 0 N F d z a G h Q M G 9 I U n d 3 R m h i Y U 9 3 d 2 h o Q k J D a U p 1 a V d p Z k J 3 S n d J Y z N y a 1 d R c C s v V T R T W W V L N k t W e G N K U U V t a E t o e T F C b 1 Z l W G 1 W Z j N E U n R X T V V y c z V P a k J z L 2 x 4 R 1 B m T W 5 k L 1 d J W T B M Y z F m c j Q x Y m 1 H V V Z 5 W W l Q S U N P N 1 J 2 e H h v d E Q w V 2 8 x b H U w d U x r N T g 4 O F V Z Z k g z T F B p d 0 5 D Z m J s a C 8 4 K 1 J Z Q i 8 y Z U 5 R S 0 J T O C t N d 2 c x R 2 9 W T F p y V 0 F T Q T V K W k 9 k d T Q v V H B s V T l O b T Z P N D l Y b m g v R G 1 C N z l U T T h B V E F J M U d 4 Z F N m W D Y 0 M E p x U E p 5 S W h I L 2 x O a C s v S 1 Z 1 M U N y V l l T R y t C R m F 5 N C 9 6 M l h s O C t j M X N G T 1 c 2 V G l x V k N z T E R B d G g v T U 4 0 c U N a Y W V u c z N a c E h N T T d o O X o 5 V S t T R U x j U m x Y T n B K W m d r d 1 V R N U Y z N X Z w N l J r U 2 h K T W l D c E E 2 Z U N B c 2 F q S T N t R U l J W V F R U X R 3 V T F U N E p C c U Q w O V V Q M z J Q U G s v L z R E c G 9 4 M G U 0 Y 2 p i b E 1 L V H k 5 M E R 6 M H R D V E F o U k p X a l Z x c 2 9 N U m d 1 Z V V 6 T D Z B a i t t d n d x d i 8 v N U w x T 2 1 y V 0 w 2 b k h W R W h B Z m k 1 S 1 J G c V Z R e S t z R 2 V O S 2 h Y N n h a R l h M b m 9 w a E Z F T j Q z Z y s 1 O F g 4 Y z l s N W 9 6 W j h 0 c n p R K 2 p Z d m h I U F B U b k F z d T N Q b V d 0 d 2 M 5 U F J 0 R k V Z R 3 p m S E V k M n N E a V B 2 N 1 d 6 W m J 6 U 2 F P S H p z V E t Y W E 5 C a 3 J 0 a 0 0 w R 2 8 x T W 4 3 T 0 8 5 a k d S S E Q x K 0 J y V k d 5 W W R 2 a m V U b H Q z O U Z V Z H E 5 V V Z I N l J j d m 9 1 a X h Z d k J u a j A 0 T X N y U j N Y Y n R p S F F x R 2 d Z N 3 Z H V i 8 w W W h i a W R X R 2 F D N W N s T U 1 G S E c z O C s 4 Q 0 N F N T V U e F J q Z X d j a k J B Q 2 x h T W p B T W F p U X B R T 2 p u Y U 9 S Z 2 d o a E J E a X h y b 2 p r b U F B Q 2 k 5 d m R J K y 9 R T U V 2 N H p H b V h s M X J K a U d V Z 2 J W d 2 V 2 Q k p G T T R 1 O W c 1 R k N D R X F V S 3 V V R 0 V v c W 4 x d F Y z b 0 1 q d X p G O G F D Z E 9 4 c W R 3 S 2 l H V i t J U V U 0 a F B T T E l t Y n F x S l Z k R D A 4 Y T d o U 1 d G V E 1 Y e l B Y N E 8 3 b X p E M E Q y O W s 4 M W 1 B d 0 1 1 U H Z k U l F V R k 9 Q b D V X c T F M e l V 0 a S t V c m Q z S j N 2 N 2 F v e X M x e G Z Q a i s 3 Z 0 Q 4 T 2 1 V N U J v T 1 J 6 N z Z l Y W R s W F d G a U 1 T c V Z F b z Z u O F p k T D h S W n R K U 3 M 3 Z 2 5 W Z n Z Z O X d Q N W d T Y W s 1 T U Q z M z c 1 T 0 N x V m t 2 R V R G d V B r c E F X Z 1 E w e E R m d i 9 6 W H p a d W l h T j l U R U 5 N S m h P T G w y M G 5 1 b G 1 k Q 3 Z F S 1 V k M m 9 u R X J i S V J Z V z J E a 1 N V W l g 0 K z V t c n Y 1 S l R N d X d j a V J B Q 3 p K V m d B T W J D S W t t Q 0 N T R 0 V F S 0 x h d V d P U 1 l B Q U t a M W Q w W T U 2 b j R N K 0 p H R T R l c z N j N D R q Y W h D Z z N I Y W R T V G 9 O W G F P e F F o a E x C S n B W S l J Z c m l 5 S k J p Q V Z x d W h Y a 1 F R O V N L Q 2 J t Z 2 N 2 L y 8 1 Y j R W d E d l Z H p y K 2 x h T G F N a m F C b H R u a k d t M G F p W l B I V U Z T c V d T Z S s v c F l I V m N T W W 1 C a j c 2 W V J u N S t F Y z g 5 T 1 l E S U J 0 W X p 0 c l p z U D R 6 U m F P T H V B V z N Z d E 9 W U W h m d T B p S T d B e G N X U l l Z T T d X c l l O S H Z r S m Q v Z U w 0 W U h o W F F F d 2 1 V e E 1 u N z J P c U 1 n d 3 d G d z V O b V g 2 S 3 B v M n J r M j l 1 d G J Q b 1 V x b H h H Z z B r W n R i Z 0 p 1 Y i t j U C 9 z R k I v b W p T d X p S O H p W d E c y Z F F O a U 5 4 N G d Q a U d G N T U 4 Y W d C R F Z u V U t y U m F G U 1 l j a V R k b 2 l p a k V x b H d z Z m J u Z V N V V E h 1 S E l v U 2 d Y Q k p N V 2 l J S 0 l Z U V F v a H E 2 b z V K Z 0 F E Z z Y 0 Z l R R M H h R d F g 0 a C t 3 e X A 3 U n l P c U 9 F M j d M a m o w R 0 F E b H F n Z U V F S 0 t x V W F 0 V j Z Q V W w 5 Z z Z E b V h O a m J X N T N k T l N p d m t S V j F l V 0 1 I T m F a Z l F k T 0 1 m R z N w W G g 1 d W R D d G N 6 T U F N c y 9 u O F B s L 1 o 3 T j k 1 M U Z H R G U v S 2 d M N X R L c H p i d m s w R D R r K 2 4 y c H g v d H Y 5 Z 1 B B b 1 V O S 2 d Y e k w 0 R H B 3 Q n p t O E 9 z c k R 3 S 0 N v c 3 M y d 0 F h T l F 4 Q l g y T G c r S W t r d 2 1 z S F V M Z E 9 U U j R l M m M x b X Z H Z V Q w a k d a V E 5 S d 2 Q 3 W n N l K 0 M r T H J 6 O D F p O U 1 u Y m F T Z j V a d n A x V j B Y Y U l h a F Y z e m N 5 T E U 3 V V R s N G l J e n d V U U Z B Z j Z l S k t l Z X Q z Y 1 l R Z 2 h B N l h n a E N W Y j V q R m t o a E J C Q 2 l O d l Z u W m N F Q T F D c G N P Z z l D S F d k K 2 h U T 2 5 v b 3 B M O G Z l R V l r c V J 1 S G 1 n Z V B k S T F C R j F M Z D N L R U l J Y 1 Z s c W x S T E R a V 2 F D M 1 F x T F o 3 O S 9 V N j Z y V U N q N D R N M l J 2 U C 9 a b j N 6 M j F T e U 9 I a 3 N p S 2 p L V S 8 z N C 9 q N 3 k 4 U W w 1 N T d o N T Z k W S s y Z V c 2 T k d x N D h O Y n F Q e l g w d n Z Q N H p S c V B K N X I 0 W m M 5 W X p Z O D c 2 Q 3 R z a j Z n V H k w e m Z Q O E 5 y e l E v R D B 0 T j N L Y 0 0 4 K 2 M v S 3 M v S X k x W m s z Q z Z Y b F h j N l p N V z R W T z U 4 Q U x 6 O X g 5 e W N j c 1 J I V 2 l j b k x D a 0 M 4 e n d Z U z F r R 0 J m V n E z Z F k r O H d o Q k N B V W 1 Q d W V t S X M x d H M 1 R W l H R U V F S 0 l H K y 9 P V E l L V l V r W F V S L 2 Z j b X h R d G 5 V L 0 p 6 c z M y R G t k V U V l c m 1 y W E h v T l F p R n p 2 b n l C d 3 N o U k J X Z z F s e G R P O F F i c l h m M 2 F C b z N E T D I 2 a z J 6 b m 5 p c m w 2 S 2 p s N D N k R z h j c G J 2 e k o 3 W G l 5 e j U 4 W G k 0 d U x F Z D E 4 O V F V U j Q 0 Q 1 h Q V l N x V k 5 y Z l A r Z U 5 O V E 9 Y a T c 4 R X Z Q U U F B S U F C S l J F R l V L Q 3 p X O D l J Y m s x Q 3 B s S 1 N r b m 1 k Z z N 6 Y U 1 H T n J K N m h 5 M T J u e X R 5 a E p n Q U J 1 M k h L U k d E U m V D Y X Z w W X R o V V Y 2 Y 2 5 L S 2 F 1 R W l V O U l 4 Z G Z I L 1 p K e E M x R m R x S n l k c F I y a X F L Q n V u W m 9 z L 0 d j T H F X b F o 4 d n R R Q 0 h z c m Z h M W t N d H A v V V p V U V F n Z 2 h 4 S T E y U n l m Q k F C U T Z a e H d I a j h E W W 9 n M k Y 4 N l p o V E U y e G Q w a k N U c F M r Z m p n T 0 d v N H l 1 T G E 5 U X h G Q 2 l L d W k x V 2 9 v T H J a Z k 8 4 V E l C a U V W W m 5 G Z F N s R 1 J u d E 5 u M D l C Z T R h e k Y x T F F z W W p j Z F l Q b k t u U n c 5 Z m h a b l o w Y 2 N I V F d j T z V m R H g x L 0 9 v S G V Q Y U Z w S D F 5 V X M x U C t x N G 5 a e k s x d n N r S k d S d z V m L 2 5 V M X E y b m w r S F B j M E p 4 T 1 M r Z X l y V 2 V q M U p Z e D V 1 Q m V P a m x j V z Y 4 b F R 5 V 3 p a Z H B o N 0 J y Y X p i R X M 4 a z g 1 S F g w N 2 p 4 T W x r S G 4 r a 0 Y w d F c 3 T 1 R O R D M 3 b j Z U R j l H Z F F 2 N X F w a U Z 1 S j J w S E p 5 d 2 x B b 1 N U Q m h y V z U 0 V F F D T 0 h E c 2 p T V E F o N 0 V 4 U j J 2 N 2 Z W R 0 s v U l Z W Q 0 N D R 0 V F R G Z M S F o 4 R X U w Q V p Y Q n Z k T T Y 5 V H Z H R U 5 4 Y X V Y U U h H e H Z V T V N 0 N H F E Q X c 3 Z C s 2 T n A x U T Z V T X Z 0 T E N I S D d j W F R R V U Z S V W R m L 2 Q r d n J i d n p s e E t o b W R 6 a E c x U 3 N t c G h C U X l N M 0 5 w M n R q M m 9 v T 2 s 1 Q X l P S E Q z R D N v T 2 4 y T F B 2 S k N k U E p R T l F L O G l I e H g v d F R i K 2 V y Z E J v V k N 4 Z X R v M j V D e m N 6 Y 2 Z K U 0 p r N W V T b z B h T G t U V U R p U T h 6 Q j k v U D A r O H Z k e U l i Q k N N c T Z 1 d T B 0 a k 9 u O D l s d 1 p L d H p G M j R r Z U x p R W o 1 K 1 p 4 V G h 0 U U 1 J c n g y Q X Z 0 a k F 1 T y 9 u c 1 d Y N 1 l Z W U 1 i R W Y z c n M x d 2 N Y R 3 E 5 R n B H b z R u e F B 5 O U d x V l J 5 e j Z C M j Z Q V W x 6 S n d i e X g v V F Y 2 U F J x U G p 3 N 1 F l S W F W V 2 Z u b m R G O C t x N 3 Y v T G R U d 3 R a d C t F Q X p 6 N 2 U 3 N m 9 U Z U V M Y 1 R w U 0 9 U a G d L a X V 3 Z G h x a G l h b 2 Y 1 b 1 Z J c E 9 Y S T B r Z l l 4 R G U w Z G p o Q j N O R X N T e k d E L 0 d i T k N D Q 0 d F R U R l Y U p N S E t V N n J R Z H J n T F R m U F c 2 T G V z U j c 5 b F B h Y T h Y S H R I S l c 0 U 2 h h c 2 J t a m F k M E x T S V F l S H N Z d T l 3 a E J E a W 1 q a z Z h d E h y R F J n T V J s U X E y N j M v N 0 1 u S n l a R k R S e E l 0 M z Z 2 V k t p T H J C L 1 B j V X d N c U h Q d k 9 4 M V B a d U R u T z h u M V l x R C 9 E a D N T a 1 E 5 d E c x S 3 N i W k h Y c 2 9 I N H h E T 2 9 Y U T l 5 a D A 2 e m J 1 S j l k Z T Q 2 e m J l Z F J 0 d T Q 0 Q X B q b n p m d z Q 3 b W 1 i T W N W d V B N R H M r U n M 0 R U p l Q T B X a W t W W X U 2 U F B G S U g w S 0 N m U z N I O U 8 3 U m d 1 Q m F Q b 3 o 3 Z m o 3 a m Y x N 0 U 5 e E 1 Y M D Z G Z E p P K z l Q c 0 x t T l d m T V d j Z n V 2 Y 2 N a Z G 5 k N 2 t w S X p H U H Z 5 V D Z T Z n k 2 W m g v V 0 J l Z j N F b 0 5 R T z l B S E I z Z C t h L 2 4 0 N 2 1 z N j l u c 1 d u c k l W N T l k e k s v L y 9 R a U 9 w M 0 R G V D Z q U X R 4 Z V Z F N k 9 s T 1 R J R E Y 1 a F R h b F V V a W M 4 a 0 N Q S H o 5 Z z d G Q 0 h 1 Z U l v T H J h T 3 J 3 S X h a S V l R U V F v Z 2 J U W k p n T m l p Y 1 h k Q j I 3 W T I y Y T I v M D J 6 Z F J z b n N y a G x Q S D d S M l d 1 R U Z V R W Z Y U l J M V k E z Y X l W d l V N U l F v Z 2 J 3 c 2 x C Q T B C a F l U S E 9 6 b z U y a n F h a X B 4 N 3 J 3 N U 9 q Z T V m T z N 6 S 2 h V Q 2 h R S 0 J R M m o z M 2 0 4 Z j c 0 K 2 R h Z 1 V Z T m d H a l V N e G R 2 T D d i T F h i M U M v R m c z c T F 3 S W d O N 2 V B R T Z l U 0 9 S b W Z R d U 9 H S V R p V V B q Y 1 g 4 L 0 o w S S 8 1 M E d y M T d S T k 9 6 V 3 p T U j l Z T n R I a G Z a S U l R S i 8 z d U d W Z X Y y c 0 h q c E 5 2 c D B i M W x w S E c x Y T F t U G 5 u d U 0 4 K 2 1 C U G l v c U t j W F B W T V d 4 d 0 I r N 3 V I M U 5 o T H B t e n N 4 T W Z 2 Z k 1 B M C t l c 0 o 3 S k J M V W 1 B a V d w T j Z l U 0 V J U z N O M 2 1 H S U t x a H V l Q 0 F y V n U y c X N v c z R o T G h q V 0 N y Q k p B a 2 1 o Q k J D a U 9 w S F l T c k l 1 O H J S O U h j b V U x W W 0 r d D N i S 0 5 t O U Z X T m F x c j N E R V Z k Q m 9 Y T k d W U z h T Z F l N b z F I W H F n V l k r Y U J S Q 1 Z D K 0 x s M j d q d i t Q b k 1 t d k t H M 2 g 2 d X R v N 2 5 O d U c w V 2 h D c W J T Z G p M d F d K c F B K a 3 V B c i 8 3 V V F k N 0 s 0 V j E 0 a G U 4 O G V X a T l m Y n U 5 U V J C V 3 p l d j F l U H Y 1 a U 9 1 T S t m N H l v U m 1 I M k R r Z U l P M W J t c H M z c 2 V X Z 1 V 6 Z j c 4 Q y 9 j V 0 x l d 2 R q a E J D Q 0 N I R U R T V 1 Z Z R m R J N F Y 0 R G J h Y 2 V h R H Y x d 0 p S N U R z T 3 A 0 K 2 I v R W s 1 Z 1 R F d X h k M 2 p p S W d v d k g 5 V D F H N k Z 1 R U l V c X B E Y k l o N U J D a U d y T T B i R z B F c X d L e n d X c m l t N T B B Z 3 l 3 U 2 5 w S k F r d 0 l N N l d q Q T R i Q 0 F u d U h J Y X F n b H M z c m 9 s U X E y T H I 5 c 0 N U Q m h M Q W 5 r O U g 4 L z V 2 d z J r Z 0 l J W V F R d 3 Q 0 a 0 N Y W U 5 G R F c 4 V U 5 m d 0 t t d W 5 W M V N F T V R V S l E y b 1 N 4 d V N 6 R 0 5 O V E 1 P W G 1 Z a W 9 x a E 1 J Q 1 R Q b D U 5 Z z I 0 d W 5 G d 1 F P b n V n Y 0 s 5 Q m t v M 0 R 4 U n V w V j l m M k 9 i d U N R N W F l M G N w a E J D M 2 p F N W 5 i b 0 d Z b D E 5 a z U w a U V F S 0 l p b G F N V H h z S k N l N G N o c W l B W F o w Z W l J c 1 B Z c 3 V N S W 9 4 L 3 F a Z T l 3 a E x o a l h X a U R x R k N x N 0 J 5 S k V F S U l J Y 1 N O S j B t d 0 c 4 S E J B V 1 d 0 V U p T M V F 1 M G R 5 W F h y U G V S Z G l 2 V W x B R F N z S D h 6 Q l F 3 a 0 E x Q X p 3 W X N w U E x 3 R 3 d Q e T Z l N T E 2 Z k F K a m Z 1 T T Z a O G h a c X R i e F l G a 0 l J Z T N F c G 5 R T 1 d t e X V W R m t L S X F r Z n A 2 S W l o U U g 0 L 0 N k d m F 0 S z d I V D V P V 2 N E N H J E d z k z W j N 1 S E k 4 U W R 5 W k l F V T h u N 2 V p R 0 V F R U p V U H p K O V d G a F J s b n Z S Y X p L V 2 p Z d E x T c 2 5 F W k R K L z M 2 a E J D Q U Y r b m d E a z V o V 3 l j V X Z j c l E x U 0 N D R 0 V G V m N Y S n d D e W M v T H R I S W t R U W x T a 2 N u T E N W Q 3 p 0 V 2 9 W d D d k d E V B c k I 4 M V U 0 N 1 I z T D k 5 S G 9 E R 1 J r N W x K U V l L a j N t O E p I R W 0 3 W m 9 K V C s v a U k r K 2 1 N N 1 N G V H V 1 N l B q d m Y x N 0 V w M S 9 O S k R V d D Y 2 Y k V J M j R m W l V r d 1 d T Y 3 R o Q k J D a U 9 w S F h 1 R U l L M n A x V 1 E v d z R w S V M z T j J k e W N y S 3 c y Z z B r b l l 1 R z E 5 d m R 3 Q z Z k V z d L M U J t c k F G a X h k a G N k M n p X e V M 3 e E N D Q 0 h B c F R R S m x w c 3 I 3 Y 2 F F R U Z X U D B z b G N y V 3 J J e T B Q b E x K V S t 3 b H F B d n l j T j Z 0 W G k 3 L 2 t i R 1 R x b y 9 V M m Z w N W l X b H N X M m 5 V Z X U r a n l W V 2 t Y U H U 1 c F g y T D V y e j N H Y V J 0 V k d v V k N 3 Y S s 5 e D N u a n Z O N z c 1 W W d 5 T k k w U F I 2 d z J z W H J l W G J s M m F v b F F x U 0 U v U D V x a 1 h m M k J B M 3 p Z O D k r U 0 F H L 0 Z 3 c k 9 q M U p h e F p 2 e G Q z T n g y O X V r Z G Y 4 d G d w Z j Y z a z d 3 V W J H Z F F 2 Q m w 4 Z j l 4 c 2 V p N 2 k 5 R 0 l 2 T k x i V 1 Z N b F p B Q 0 N H R U V O V 1 F K T U d F R l U y N W x W K 0 Z o W G 9 D L 0 d x U W x X V 2 V h W m F j a 2 1 G S m d 2 W H M y d H l T Q k 5 1 e S 9 U Q T V 1 U V d X U 2 d R a G h C Q z M x b 1 Y y a U 5 u U 0 R s R U l V U V d w S E 0 y d k V Z M k Z o W k l F R X p Z T k d k U 0 9 q N z Z Z e n V a d G g 0 b H B W Z i t t M 3 V 0 a 1 F n c G Z m e m Y z c X M 5 e m R O U l d T S U l k a U l 2 b j V i Z C s 0 W k Z S U F J n N X J I T 0 Z j M z Z Z d E p n R m l 6 Z m o 1 Z V Z D Z E 5 N S T R n N m J X O D I z Y k J a U j Z Y M z J I N H d u T m Y x O H B m d n J o Z 2 N T V k 5 Q b n F 1 T X Y 3 N i t a Y S 9 q O X I 1 V U F M R m 1 4 b m F Y L 1 Z s N D U x c W R I Q z U 0 Z T A 4 L 2 1 2 c G w v c j J Q Q 3 I w c 3 J Q Y m R a a z N D K y t 1 V F I 2 N H I x W m p 0 e E 1 n b U Z R a 0 Z Z c U w r O V E 3 R X J R N j c 1 U G I 5 S 3 A 3 T n p K R U l J S V l R U U 4 1 N G t 3 W V F W b G F h c 0 h X S l J r W j Z J M m 9 F Y 0 9 w S U l R R k p 5 S m x H U l l Z Q j V 4 V 2 J E Z X N F Y 1 B K e U F 3 V 0 J r M W J v O U R P e l R 4 a T R 4 Q 3 l I R W 5 j N 1 I w Y n h x T n p z N 3 o 4 N l J D Q 0 Z F U l V w S G M 2 T G V X R l J r N T B o R V Z k V 3 h Y U 0 8 4 d m R 5 W X Q y a l R U V S t D T l l z S 1 o 5 Y V V O N j d v M k g v W D d t Y n F 0 R l V V R k J U Y n J B S 0 x i Q k J D e j I 3 T m 1 U e D F C Z l V q Y W x y d F c 3 R j Z G d 3 N X Y j J i V T h L N U V O e l V u d l h i d V B Z R k t w Y V J w V k 8 x S z d 6 b D c v Z 2 J X Y j l o Z j Z m N m 5 S d m U 1 N W l T W X d X R G t w M S 8 r N G U 4 R k c r b m V 0 U m 5 0 W X l K d E h s Z X M x L 1 B q c E g v S X p z N m 5 X V l Q 0 W m E v c j R L Q 3 h 1 U 0 R T d z Y x c U o 3 M G 5 U b D d L O U R u c m V Q Y n g v c E l F e T c r U U J K T 0 Z y V U l J S V l T b 2 Z p U U p K c X h v M W V X U 1 l N V j Y v S D A 5 T E 4 4 b n B X U l l I Z H U 5 Y z F N T 2 x x N W 1 Y T E Y 2 b H l U Q m h C R E N q d n g 4 U E R p W G t X U H Z N S V F R b 2 d L b F Z n T 0 F V Z W F D a V V v b 2 x V c n V H Z G l X Q 2 I 4 d V p l L y t r M F E x Q 3 J 0 c D k 5 S m 9 W S G g 2 d W w 3 e W 1 L U E h 6 d k x k V H d z N G N D a U J x T W d 3 b m g 3 V G p 6 c m h B V G F Q Z m Z i e C 9 x a V V T c 0 p D L 0 R s M k 1 z b X k z V 2 d 3 M G I x T F U w Y U 5 1 T X Y 4 d m R G R T d L W U Q r U H A 0 V k 5 x T 3 N V M 0 w r Z 3 d i M U o 0 d U h S c F h q T 2 4 0 V 2 F i T l d v d V R r O E 9 W U G x R c k t X b m 4 r Z V R M R 1 J 5 S W k r Z l J V V D B Z W W F O e U R h Q 3 d z S m k z U D V w S 1 F V R X h u N z Q v e X B M Q X U 1 U 3 V u W n J 3 O H R q Q j F 4 U 1 h Q U l V V e X U r a 0 N 3 e j U 1 b T R D Y W 5 l U H l 4 d 3 B o Q k J D Q 0 h I N 2 t T U 1 l z S 0 x S b F A y V k t D N 1 d V e l B R e S 9 M O W 1 i U H B W c 2 Q y N m R p R T h a T V d Z V E F Z a V R 0 e W 1 x V G t E Q U w 4 U F c 5 W n J F S U l J Y 3 A 0 Z W J s S k V r d 0 l V U 1 V w T m V a c T F R c 3 p a N F N 3 W l d E Z k d P W X U z T X p u L z U z R j V C O W Z 3 T U Z C Y z F Q d m w 1 V 1 Z o N 3 U 3 Y z R W d G s 2 W X N a O G 5 5 N 1 h o N 3 V m S F d x L 2 Z T d F d P V F N x L 3 g r N S 8 v Q X V E d D V j Y k N K V n M 0 a z J S Z U 5 M a G t 4 W G I 4 Z k R 3 S T h Q Z G t 5 b D h y N m Q r N 0 5 T Z m p r O G t v L 1 h m N n c 4 K 2 4 y Y n p l O U 1 t d j B i Q k J N Q 1 V s Q n R U b E Z p Y 0 N s b i 9 q Y X d Y N T h P c m J 2 M 0 x n V U V L b G N T M W F 1 c F Z s S z N j Q z h P Z W t s M W l 4 W m p l L y 9 i R 1 N 3 c 0 p p R k F v R j A r Z X N Z L 3 F j Z F R i U E x T a 3 h V R l N r U j Z W U z h z R m 4 x b k Y y Y U J 2 S k s 4 L 2 R V K 2 w 5 a F c w R 2 d 4 R 1 Z T b W 5 2 T U M 2 c E 9 P T 2 N 0 R U l V U W d n a F J M V W x T V E J o U m F z d C t 5 d F J W R l J N c l h L d E 5 1 S V Q w N n l P Z F h W e G 9 r M 0 w r b X p Z Z k J D Q V p h d D I 4 d E N J Y n J j b V V D R 0 V F R m E 4 d k 5 5 S V Q w a T F k e G h D Q 0 Z H Q l F u c 2 h D Y W E z Y 3 l T a U t u T n c w U E R t e T h O N C 9 y V 2 Y r W F h x Q 3 A 0 Y z N l Z U d Y a j h 2 c j V C S G 5 2 c U d Y d D J p Y V J 3 W n l 0 c 2 Z U V 1 h V O E s 3 Y 0 4 2 U V R T c V V D Z 0 p s L 3 I r Z W Z a Z H N Z T 2 F 3 e k k 0 W j F 4 d E Z S e T V H a l o v a l B 0 M 0 4 0 W m t 3 L 2 R 1 N C t 6 d E o v Z C 9 E c k Q 4 L 2 o 3 T 3 p J a X R X N 3 J l N l J r b X F l N W J W a j F 6 R 3 J 4 W V d k T z B R e F k 4 N T Z B U D Z Z O U R L N m N 0 V m N J M G Q v U l o z Y U F Y e n c 1 a 2 h j W F h X Y 1 B K W E 1 X e D l N N G Z X W G g x c G E w U V B F b n p i L 0 d 4 O G E 3 R X V 6 c G 5 Y d z l h M V l z Y U 1 2 T n Z E d m 1 s M E U x Z l N t W W Y x Z 0 F K U k t G Y l B u Y n F C U n d 4 Q j I 3 R H B H b D Q 1 U k 5 M U F J q b k g v d 1 h p V 3 J k e k o v Z m Q y d 2 M v R 3 R X Z j h 2 W j d D d 2 1 2 L 0 d Y N 2 4 0 N m x z M 0 J 6 S E I y L 2 R U L 3 V Z a G x i N z B 0 S 3 l 1 T y 9 o T D Z q a D R j T H N Q O T Y w Y k g v e m c 5 L 1 p z d T B 3 S D c 4 N 2 l r Q i 9 U M z Z a d X B 3 O S s w N m k x N W Z R b 0 Y 0 d 1 R 6 e l N t N G c 2 Z 1 R i d n Q y M 0 h V Z V l 2 M 2 t U Y 2 t V U n l j d 3 R 3 Z D l m U n B G R n R u b n R 5 Q U 5 O b X J i V k t B b j Q z W V N I Z l R W Z 0 l 3 R G R m a k t G e F p L a G w z N E c 0 Z U 9 i T T I 4 a i t R N m M 0 Z n o 0 U F o y Y 2 5 H d F F M N H A 0 Q m J Z b S t h T G J i N F N P S l B Q W G l E M F R V Q 2 V T c m p 4 O W w z U G Z 6 M m J M O U 1 H N H V U d n c x K 2 R W c m Z 1 N X V o Z U x V T k x T K 3 Z 2 W U 9 R d 2 d o a E J E a X B w Q W t t T E N p V n B X d E 9 E U 1 p 3 T i t u N 0 E x U V F t T E Z E M W U 3 Z D J w c V N Z T D l 1 M m E z S k 1 H R U V N S k 9 2 R 3 E 0 c 2 5 Q M 0 1 Y d U h J W V F R R l N o T G s y Q W 1 h W W N v T H F O e F p D a U Q r c 1 V 3 Z T E 0 c z R X S C s 5 T E F 4 a C t 0 Y W 1 V d 2 0 w c z l s a z V O Y l F L T 0 d J W F J x M T V o Z n B p e G 5 4 K z d q d l B I U 1 V M e T k z Q 3 p I M 2 4 5 Z k Y 3 U m F E Z j h z M j h h M 1 B 5 M U F y V m F U b F p W U F R t N E I 2 Z W V 5 T V p s T W d E b W h C V 0 E w R 3 B u d z Y x S m 1 6 N H N G W U Z D L 0 d O c k h O S 1 J X a 0 h s Q j R Z R z R l S G F V L 2 h 2 d G 9 O V l l L d E R 5 O D R z b 0 t D a W l a c U N Y W l p 1 L 1 h 3 M l V L a V d m Z n p X T G l l U E g 0 d X h z b n F s M z h t U X l J Y 0 c r d U x y c U d E N m t v O D N I b U p X V n g 3 O X J k d E c w Y 1 c z R 1 B q b k F z d j J 6 R H g 0 a 0 x N U 2 Z I Z 1 B m S n J K K 0 1 I M T Z 0 c X h 3 N 3 Y 2 R D h U Z z R h Q m g 1 Y j J l M D J v c F Z l Q m N u L 0 c 2 b C t O T 3 B m U E t m R 2 R U d 2 N D R W t 5 S W Z q c D V M W n Z m Y z R M N z Q 1 a 1 Y r K 2 Z 4 N W Z I M 2 V y N D c r Y n N K Q j V D e m N C R U J q Z 1 J Y Q 1 F E M G 5 K R 2 F 4 Y X U 0 Z U h S b m F q V n B B U E x a c E h r S E E 2 b G R T M E x J S n I r V n F 1 V V g 2 M j J i V F o 2 N W o w M j F M Q V B C T z d j Y 0 5 R V X R M T 3 M y W G J Z Y l p z T z h 6 R E Q z V G 4 v b n U 3 M k l 6 N T g z R 3 p P W G d v Z 2 N n R 3 d S U V Z W Z j B G Q U 1 X c H F X a D l K Q W t t a E J C Q 2 l P c E p r b U R D U 3 Z r V m k 2 R E F 3 V U d E V H F j b F A 3 O F l 2 Z D V B U 2 1 v b W Z y N D F M R W Z F d E d x Q W k 3 T W p 1 W G 1 G S k t W a 3 N E O H V u a 1 l O U W 0 1 O T R F S U l j W W Z 6 O G 5 R b E w 2 L 1 F a Z 3 N s S V l T d 0 o 2 V 0 R P U W x t S 0 p K M m l P T H l u a H p k a D Z U a 0 R M N F l O e H U 5 M 2 t E Z l h o V V R O d G Z M M F Z I T E d 5 O F B w V k h E W U w 2 Y n N K R E h u d j J X b i 8 3 M 2 p O V X g v e D A v b D h W T H Q x R T c x S j k z W H g 5 T 3 J T Q W Z k d T g 3 V W V G Y T U 4 L 2 4 4 d W 5 Y T T l s M 0 l K N E J m Z H V 3 W V B G b T V z e m Z 3 Q j h 6 V n Z Q Q 0 1 3 U H A w c U V K N D c 2 Z m J 6 a y t L V F h U T X B N c 0 9 k W G N Q d E c v M 1 B z c k p 5 Y 0 h Y b j M r S G w 1 O F l 4 T G Y v c m l R T j E 0 Z V N u W j J Q b k Z I R W k z U G h j R m d a T U h p e l h U d T B K Z 2 F O U z Q 5 M 3 d 5 Z 2 R t a l p Q T E 8 0 d z R r N E 9 l M j A y b T h 5 b V Z n V H U 0 O E F m M D l X c j l 0 b j h 4 b 1 p t Y m w 0 W H N H O W J v Y m Y v b G p C R T Q v M F l W R C 9 H Q U R T e j J Y e n d 1 c 1 R P W n Q w a n Z t T E 5 2 S F l 3 N z B z e D g 1 Z H N K R j V D e m Z o N X F i a j d W Z n Z 0 W n B w d G 4 z b l V W e W N I Z W 5 W U F p w Z T N h U D U 5 c 2 N G e k Y r O G 1 Z R j l X b H V 1 Z m N I V 0 h V Z V k 5 T n R T S E I y M X Z Q M 0 t 2 Y 1 M w Y m 1 E W k Y 3 d n B J Q j k v T 1 o z S l U x Y 1 F G U m x h W V l i Z G 1 i U G 5 N S m x N V F A z N V J a e W R u U 3 h K M D Z x c 0 t D M E 5 0 O F l W W j l F S k l Z U V F R b F F I a 2 d R V F Z x d y 9 P R F Z S V U Z o T V d I Q U F C d z d G Q T V D U W 1 H N l Z C R k 9 y V l h S d U g 4 V 2 l a V n N C V 0 x G N m x 5 V E J o Q k R D R H J 4 S 1 Y 3 Q W 5 K V 2 R Z V n A 0 T E l V U l Z v T l N h V z c 5 S k p a a T R F b X E x a W 8 v Z X V a O T N Q d n F E L z Q 2 Z n k v c U 4 r M 2 4 0 Z 2 U 3 V W l 3 a T Y 0 Z m Z x M z Z j M U l T R y s 3 T m w 3 R W o 4 Z j Z 4 Y U E w V T N x b 0 Z R b 2 V P c X h 2 a l l y b z B 3 b U U w d F g 3 R 0 R D N U t X W V R D Y S s v T 2 h o Q 2 d x T F d i Q j R N M i s 4 T k p T b E s z Y n k y V m V 6 M k x Q d k Z D c V Z n a U d E M m p O N 1 h p e E h q N T R o c 3 J S V j R k R m p T U U R V R H Z X M 3 V u W l V v e k F H R D J q S G 5 Q b X h 4 T F N 1 U j J H a E h x U F J T T H Z X N W p h Q 0 o w N G 0 4 L z N F e G V 3 O W V J c j N Y a D l 4 V l k 5 N V R l e G V Z a m N m c 0 h 4 d k 1 C a l I 2 M H R R S 2 h V a 3 A y V H k 3 V T h M Y k o 1 W F Z L U 2 5 U d T B B b S 9 1 V 0 x O L 0 9 r d V h i S z J 6 L z d J T 0 h h Q l Z k O T Z y a X M 2 V k o 0 O X B X U 1 N w d k x 6 Z U d E Z T d B T j k v U F k z O W N 2 R 1 Y 3 Y 2 J H Z U t k T l h B L 0 R X e T l Z S k 1 J Q V d 6 Y T I v d j V R L 3 B x M E N Z U G p R V G x Z S k 1 J R D J N U T B a M E t j T m M r Y k h N b n Y r a G d w S n N Q e j h J a 2 F Q N m 9 X e n M 3 b X F U S 0 Z R W F B G O T d j R m t O R k t Z Z U J y Z j N y M 3 R I W W 9 R U W d n a H h F M G h T V E J o U m E w d V A 3 Q l h R V 0 Z o T W N G Q l B 1 V 1 N Z S 2 0 w d k 9 q T l E v Y 3 V 6 U 3 h K c 0 R X e G U z b D J U S C t w U W h C Q 2 l G d k 1 2 M 1 I r U j F K e X B p V E J o Q k J W a X J J M G d X Q 1 V K S m k 0 U W l x V m l r L 2 Z m N U F Q U C 9 1 T H R S d j J z M j N u V V J v M U R L W m V S Q z N D Y X d m U X Z F a z R Q d D d 1 b D c v U U Z Z a U t E R U 5 m W E 1 L d V B j Y 3 Q y N H h H O D J M Q X l o S m d B R H Q z S C t P c m I v K 2 1 T Z V B h d l B i a U V I e T k z Z G 0 1 N X h p T 2 p s b 2 N u U n g 0 N j l W N 0 N m Q 3 Z n V U t w N E x Q M 0 h z T E R 3 N F Z s S z N l e S 8 y Q z h K Y U V U Z C t R M E F B M 3 I x N n B 3 L 2 R F U G R t Z n J q c 0 9 N K z M 0 K 3 R X c D Y 0 K 2 F t b z J u c E x L K 0 l P b 0 g w N m R t Q 3 h V d T N F Y n Z 4 Q U 8 z Y l J s N 1 J Z L z N n e m Z z S k M v V W p 3 T i t U a 2 h J R D Z 6 Y 2 Q 0 S m Z m b D V P V W 5 F R 3 Z i d E c 4 K 0 9 6 Z E 5 o T T I y Z G 4 1 c k Z p M W s 2 N m R t d G k 4 c n F P a k Z u Z F h Y W V h 0 R H R v Y j g z R k Q y N H V T V U F B U n B R b T V q T X h j e T d Z R G N R b G t a K 2 N S R 3 V K M 1 Z R b X Z p K 1 h s R l h M d 3 N Q b l B a b E R m T m p h U D Z k V z l H W F B t e D d K M y 8 2 a 0 s r e H d k d G J S b 1 h 1 Z W E 3 M y t y R m N i S G c 4 b U V j N T J L c y t L R U V F S U l J Y W 9 E U 1 l J S k s 5 c n k 3 U k F W N W p k L z V U O U 1 Q W D B t c m N J N W p S c U V F T 0 R u U 1 Z K S 0 J y b D V o V 3 p h R 2 t l S H R v M X V S Y m h D Q 0 N G S z F R e j B C d U J z M G p r N 1 J 5 S 0 V F T l l 1 V k l J W j l a S U V F M W Z u M 1 R k R 3 N H b m J J Z W J N a T J Y W G 5 o U H N Q N W d B b U N 1 b k p v N G Z l O T N Y U D V 0 M G p o O S 8 r W W V O b S t O b 1 d E K 1 l x T W h R Q U 5 h c z M 4 Z C 8 v a m V I U D J h c z V 1 a 3 g v W W h w V m I v Q 3 V k S E 5 J d m p r M 1 Z H M G J s a 1 B o V U x C N U t r c j J M e j l F T k 1 u d j R w c m F V T G 9 r V k U 5 c k 0 1 c D B p a V V y V H V Q b 0 5 j Y j B H a F V i T m w y a U 1 B Q U w 1 c 3 R E Y l Z h R G E r L 0 1 J U m 5 Y L 2 1 K d U 1 P b k d U S 2 9 Q U n B O M l V M R D B h T j Z z b T d E Q W I 2 Z n V J a V c w W F Z 4 Y 0 x D Z H J D d X Z j V 1 F J Z S 9 h Z F p N Y m Y 2 M W 0 z W V Q 4 Y X R Z c U h S b l p E N S t U Q W g x O U 1 v N m k 0 a E R k Z U d t c E p o Q j A 5 Z n B a R l M 3 Z X l Z d F V 1 a W 9 y M F J E W U 1 0 U m x y b D Q 1 U n Z E e D I 4 R 1 h 2 Z j Y x O G J T U T h M O H h R T T V R W U x O c 1 N F c z N 2 V m V 1 R U J W N 1 g v V k x T T W p H W l R M a T V P Z U 5 T Y m t a W W V R R i t u Z 0 R r N U 9 T a j E 1 Z F l q U l h 3 O F h h d j h 0 V m Y 1 Z V d k T U x m N T F O V y t m U k o z U W d n a G h C Q l h R N U p n d 2 9 w Y V h l N n Z o Q W t L a T R v S n J 1 b H Q y W l N R b U c 3 e n Z H N m R t e k o x a H J s b H h J c T F 1 e V V K S m 9 R U X Q 1 a T N s e H N h a l l x e n l a b j J E a 1 V J S W F 3 b 3 R P Y V p Z T V p p d l o w a k V i Z W p t S m I x a V d s c F R r S 2 x w S j B u S 3 l z U E Q z Z V g 2 N 3 B t Z W 5 v M m Y 4 e G N 6 W k x s M j l G c T F U d 3 l x Z 2 R E Q n J a a n l s O H J B Z W p h S 1 F x Z G t 3 U G Y v R G l m d H o r Y 1 F 2 d T J r V H o 3 Z U g r c m E 1 d y 9 u M H R H W m c 1 T G x t L 0 h h R F F 4 Z S 8 0 R 1 B H d T R z b j d q Q W F 2 a m d t c D Z X O X J s d F d s W m 4 5 a E 5 C O W 0 4 T l E 0 d l R 6 Z F M w N 0 l Z U H J S V H B Y S F d y M W V M c U V h M T J i M z N P R j Z l M W 8 v W n p V M 0 h 5 S H M 3 O G R P a 0 p V e W J 2 W m F I U m 5 h e m V R M k R 3 Y 2 l Y N C t a d z R G Q T h T Y 2 t a S 0 p W S 2 1 q Y 0 4 1 O W t u K 3 R P K 1 R T V H J O K z d u d X d r T H F S b m 9 4 Z X A x Z S 9 C d 2 Q 4 W l o 1 O E N x Z F h 0 S l B K T k 9 X S 2 c v d z R k M G 9 s U D d S Z 1 R Y O H I z c T U 3 b 0 N H L 0 9 4 T G p z e H k w W k N 5 V m F T c V Z o d i 9 o M m p V b D l m Q X N w W W 1 s Z F R x U 3 E v V H Z u N 1 h 4 e U x v K 1 B s R T V K V l N m N k Z K R m g 0 d U o w a k V V S U l J W V M 0 T 1 N R S k p x e G 9 5 c l Z E V k t D Z 2 9 N Q z Z F a X p o V E t y T j g z c D J i V z V K Z 2 0 z Z W R v a W M z Q U p j S z F r M U o 0 U V E 0 d W F v R m V U R D J X U 3 B C Q k 5 D V k M z S z B r V l d K c j B r d 2 N U M T h m U H h x R E M 3 N j J y b D V C Y n d 5 T l B m a 0 o 5 Z l J L L 3 U w V H c 2 c W p z M V B D c F d O M 1 Z z M z R p b 1 J x R j g 4 K 0 1 D M W 0 v W X o 4 R k R D Y l J v V m x Z c G s 1 e D Z u d T h u T G d h Z 3 N M Q V l o V U p C U m 1 h T 1 p k d U Y 3 V D N 2 Y W 0 1 S m d u V n E z N W p 4 U H k 5 a S t 0 L 3 I 4 Z l V 4 V n p k M T d S U l Z h Y X o 3 R H B 4 a T k x N X p t O G J m L 2 x 4 S l R L c 0 d W d S 9 O Q n Z W d F M x S l N K c j I 3 U j F k N k R a V k t T V 2 l v S H l x V m d v Z n V 2 N H R X e m V 2 a T R L Q m x i Z X g r S G 4 v d U 9 4 S k 9 w e k d 3 Y n h z Z W U 2 Z 2 5 i M z B 3 a F R u e k 5 4 Q m V P d 0 F Q Z D J j S 0 M 0 d j U v d X N u c j Z q S z d I S T B w Y j h I c 2 5 Q e U s r e E x U O C s 2 N 3 V z R G V O V X d 6 M G R O U E h O O X I 0 V z h 2 Y 3 g v S H p J e m M 4 b l B M M E t u Y z Z o d 1 R G S n l S d W 1 4 Y n J m O U t J Q 2 M v Z n R 3 Q 2 d 0 R H B h d l k w b E l J S V l R U W 9 q c F F Y d j R R Y 1 N j c F h 3 b G 1 B Z 3 F L a W d u M D k w U 3 B O S z l 1 e T h 6 T U p T K y 9 x T U o 1 Q W Y 2 Z U 5 L e G 5 I d k J z T U J o W n Z X N 1 B M W W x Y Q 0 N G R W 1 h Q 2 E z c H h P c k 5 p M l Z n Z 2 g 3 R X B S K 3 B i R G F M U n Z I R U l B c m k 1 T 1 B Q L 1 V R S D c 4 N W 1 s Z U h q d l l L Z 0 Z X c k M 4 Q l F L a z A v N T M x O E h E a C 9 U Z E c 4 T l l y O S 9 M Q 1 U 0 T n d j a X h M a H R T d k c 4 V G k y Z S 9 6 N l h 1 a k F I a m l r Z D R z b n Y y K z V i L z M z e G d K U U 9 1 V z l T e m 4 2 S F F P O U 9 v Z X p h S E R w M W t Y d T U r V z B S S F V E Z z J 3 R 1 d k Q l F S R m Z m Z n M z c n E 0 N l B u N 2 5 B Z l Q 2 R W o 3 N z d 5 d 0 1 o c k t m S T Q x R 3 h k Z 2 5 C K 0 R u V y t P U 2 o z b j R r S T Q 4 L y 9 S Q V B O e G M r U G 0 z W l F 4 N T R G T y t H R G V M b 0 p y Z V R C b y 9 s d n Z 1 N m N p Y k g w e G h m N X g 1 R H Z R O U E 5 c n g z d X N q e U 1 z d j R v O F p x N i 8 0 d W I w V U w w L 3 o 4 M 3 p r M k p r S y s 3 Y n V Q S E p E N 2 h F V k d Z W l N x Z U R n b 1 F S T 3 h h Z G M 5 b m l W e X Z 6 b l h I e F J n d D d E d z R Y Y W 9 m N E F M R m l 5 e G V h N X k x Z n V C S 0 J W Z E 4 z c k N i b E t 5 T n l 3 Q V k 5 V 3 J l d 2 R o a E J D Q 0 N I R V R T T k p N R 0 Z G W G E 3 U F B B b 1 R o U V h G S 0 p W S 2 F 0 V X N W d z E y M m 5 Z M V d Q Z k 9 U U z F m T D F x M j d h Y k Z L S V F R d 3 J h Y S 9 w N G t u a 2 x I c n p k Y y 9 t Q W h o T G h G R k t V Z k 5 K c 2 t D U 2 F x a U s 2 Z G 1 o Q V J I c 2 p w e E R R b S 9 M c U V Q M m V 1 W W N x M F Z T e G Z 0 W X N B Z j g 4 S 2 x U M W R P e l d o Y l p z R 0 Z h N m o x e H Y 0 N n R 1 N X F O V X F 3 a 0 w 5 T E 5 1 e n M v U D Q z N C 9 6 c V J N Z V F N Z D I x b T N p N y s 0 W F k v b D Z 5 T U Q y b G N i N D M v S H p T R H l U e n R n b i t o U F R 1 Z 0 Z E N z I 3 U D R T T 0 o v S G t O U 2 F r S n Z 5 N W g w U E N Q Z W U z Z H l X e m V l b 2 g r d l Z v e G R l S k x 2 R E o y T V A r d T J j M U R U N D R q O F d 3 Y V g z M 3 l L R T V P R H B 4 S 1 N N S F Q w N V V 4 R C 9 Y a 3 I 1 b H J X T H B p e D F Y Z j g y S V g 1 c T J 0 V 0 w y Y l E 0 Z F B X N 2 J 2 M k g y V U 9 m T T N Y U G Y x Q W J 5 O T N l a m V 0 U m t t a z R s M 1 A v b U R r N m V T T G Z 0 T U p o T 3 I x d T B o S 3 l 1 d j d I Z 3 Z j e l h l M 2 d Q e G x t M U d v N 2 s 1 N D R o N 0 9 3 T X d k Z G 9 x T m 0 w O V p I V 2 Z U V n Z p b U x 0 b 0 0 x c X R o b n Z 2 N l h C R F l y Z V h 2 T U 9 I S 0 1 u S n d h T k Z D M 3 V I S W 9 R U V F n a H g w M G c 3 U k d G R l U v N E 5 u M G x C U W F G N W d I b X R J Q i 9 p U z V O Z k N X Z l N h R k N 2 V m 9 W e n U z V n V 6 c z l U b G x K U V V N e n h V M G 5 z M k g y V T Z L W V J 0 e V J 1 S V l R U U V G Y T Z h d m 4 0 e V N U c T F 3 M n l j e l J D Q 0 Z G S 0 t V a 3 d V V F V w b F V w b S 9 y M 2 U 4 b j J B d n l j d l B E U H d p c y 9 Y Y U Z T O C t 2 d z k v U G J u U 2 w 1 O V p 6 S V J k U U s 1 W j J B N z V z e m Z R R T V 1 Q V o 5 L z h L R F Z 2 Q 2 l q M G N o U H Y v e G o r W D d T N z h 0 b 1 V L O F d 6 c z Z P V n R l Z F B I V U Z x O W J 1 b 1 g z Y l N M c D J h Z 0 x B U X l P N 3 N X R n p I R k 9 u c n l h b W R R T W l 3 Z 0 9 2 T 0 0 2 T 2 J S d G h N S m h v M z d Z Q m p S c U V j a W 9 o b V h t T E 5 y U D A z e D N r N X h m U n U w Y 0 x I b n V 3 S j I 1 d U 9 w e W N 0 Q l F W b V N 1 a k J 2 U n R 3 O G 1 F V k w 3 N j l t L 2 l F M U o 0 K 0 l I d W F M W F g x a H F 4 Y l p 1 R 2 h O Y 0 8 0 U G l K S k o 1 O V p R T G h Z Z j R V N j B 1 S V Q w a m x n Z U Z k b V R w d D F U V m Q 5 M k x Q a k 9 s U H d 1 a z A 0 Z z Z m W n Z R e j M x S T c x Q j h Y W n l m a U U x U E p 5 c 3 J q e j E 5 Z X d k M 2 R H W U N Z V n Z X W T l Q d F N O b T J K N D d G b n Z r V 2 p W Z l B V N k w 0 M G F o a E N s d z V S S E R t U 3 l N e T V z Y n o 5 N F J S c U J u c m g 0 K z F C V 3 Z w N X p w d z l o M G F q N G 8 w W G h 4 R l V i c k h v N 1 N o O W x U b X B X a U 9 t c l o w a k V V S U l J W V M 0 Z V N R S k p x e F l y M 2 8 w V V Z q N k J x a F d v T G R s N i t s R T I 1 V m d P c D J X U H Q x Y k 1 X Z E J M Q U F 6 N X E 2 W E p K Z 1 F R d H h D O V N K c U F u R H l W T E l r d 1 l R U V Z Z Y W l O Q W 1 H U W F w V V J k V l N N O U N M R l F z K 3 h t Q X d v V k J j L 0 Y 3 b 3 l q U 0 9 E T 1 h y V H g 5 b D M 0 R l R m R E Z 1 T n A 5 L 1 B R d U F u b m M x d D F R Y W d U a 0 I 5 d G x Y c z l p M D l S Q X h y U n Z n b 2 5 O Z 3 h l c m R 2 U F h o R k Q 1 N W Q 1 U W x F V G J s c j V Y O E 1 X T T F k Y 0 l E Z V B X N X d a Y n p 0 V m 9 O T D Q 4 Z H p Q Y W R S d 2 t O O X N P V 2 t 3 b m 1 G b 0 F 1 R n l Y V j Z 0 Y 0 x R c T F S c 1 c z S E V Y N m M 5 Q T l I a n A 1 Q n B W T F N w V U 1 U U m d 6 c l J F a X d M d 0 N u R T l Q S X l N a k I x N 2 R z N 3 R x e m o v Z k h X Z W Z B d E Z s c l d S T z d q L z Y 5 V z N O M y 9 4 a W N u Q 3 J P e W J v V W x V c k p s e D g r e k 0 r V G w 3 S n A y M k Z P S m F S U U s 4 a U h 0 M T Y 1 b D h Z T l E y O V l F a 3 l u Y z J E Y z U 0 O H h k O U V t V n E 3 W n p l b k V k R l F x S l l F Q m 5 0 e D N U d 2 U 4 U E 4 w c 3 h 3 Y l g 4 d V d 0 V i s 3 b D k 3 O V d j Z n B N R 3 Q 1 Z T d y a T V s c z I x Z n Z 6 U l B q U 0 5 D b W Z 1 b 2 8 w Y 0 9 u S 0 c 1 S l J N Y W 5 p N D B M M X J N N F l Q N l V o S U p Y O E 9 0 N U 9 r M m J O d 2 F S U 0 o x d W Y y V H V Z S k l Z U V F R b H l L S k 1 H R U Z h M m 0 3 S y t F U W 1 I d V J R O F F I T 1 J y M l o 1 d 0 p y M 1 M 4 N G N P Y k 1 m Z k N 6 Z G d N c G 5 Z c 2 Z z W T h h Z l R D S 2 t s T D Z p R k V P S l d D S 3 J w Z z R P R G h o U G w y d j h J S V l T O V h V a U N t V X h T Q 1 N i c 2 I 5 S F N y U 3 d y b m V k M H R m U 2 x N O F B L T T V s T T d O e H p q R D l u c k N V c E 9 Z T 3 d V S D h j S F R R c 1 c 3 b V R U Z H N P O C 9 h c n c 2 a F h K N G d Q d j V q R 2 p s M 0 h h T k U 4 Z 3 Z k Z U g 0 N V N x U 1 F u c j V E T l d 3 L 3 g y R F B m O H R x T F E 2 Z 2 Q 2 c y t j Q l J z S n J 1 W E x s e D g r Z 3 J P e m s 5 V z l H a 2 V H M H J p M H J T R E E 3 T G 1 4 c k k 3 Z G g 4 N 0 p B U V Z 3 N E Z B Q 0 F J M G F s a D J q M T V m d z Z O U C 8 0 O H p a Y 3 d D R U J Q c 3 k r c 0 d l O U 9 q Y W 5 N W E x 0 c k p x M 1 I 1 M F R v N W t a Z W V 5 Z k 5 V d U 5 C b 1 Z I Z H R H V 3 M 1 W E t o V 0 1 m c k F u V V k z Q 2 1 Q a m J V d l l l T 0 1 s O V F 6 b 0 N N R 3 h 3 U j R Z T j d u a k Z 6 N S t I a H d 1 d n Z q R E U 1 c j Z W a X o 2 d H N P M 1 Q 5 e D Z z O U Z y K 2 Z q V n N u Z 0 9 n M G F n W m R u Y 0 h o d D E 5 K 1 Z h R m 5 U d E U w Y m x E V k t Y N 1 c 3 Z X N a e l g x L 0 x t d k F B Q W d B R W x F U V Z U W D d W T H E x U T J x T k t h c U t Q Z k F R U W 9 U R T R s N C t C R j d o e U t F R U V J S W N W T k p F a 3 h Z S 2 I v N j B X U l N X Q 3 J C Z 2 9 Q S 0 t z R V N F d E 1 x U G Q v S D I 1 M 0 8 3 U n F 6 T 2 5 Z d k F O U C 9 Y c 0 5 y e n c y O V N k R U t J W V M 0 V 1 A y N n R U a D B K T k h l W V F n a F J C b F Y 2 Z X Z M M G x r N 1 F 0 a U R S c U 5 t O E l E c m E v b T J l O T h K V H B 3 M E x 6 U T V j U 3 F K d V F z M n N X b m J J V E l 6 Y z Z u a D R j S l R v L 3 N 3 c 0 Y 4 T W F y V 0 t k Y k g 3 b W I 5 N E 0 0 W V N F M k 9 l L 1 k 2 V X R Q T j B i T i t J M T E 4 W W l x W j A 0 Z U c 3 c n c z b n E v L z l 6 Y X A x Z T N q e G p V b E 0 r T i t 6 d l B I a V V P c U V C M X B h O W w y S 3 U 3 d U 9 3 M G N T T V p u T V A x c y s z d T R N S D l x S l Z p M 3 F X a j N 1 R V V N N 2 s z a y t s N 2 F 0 R z F p c X Z n Q 0 9 u V X h p d z Z h R E F E Z z R h Q W d O O G V P T m w 0 W V N H T 0 J W N F Y 2 d G 9 1 d l N z b m t F Z W 4 w S l N x V 0 1 G c T h P V G s v K 0 Z Z V m F q Z C 9 B S z I 4 Q k t v U V F R Z 2 h 4 T z V J a 2 1 M Q 2 l W c G V y Q k 1 O R V F h R z V F c X h X d V V x d 0 0 y Z l R N U n F O b G I 3 N X V X O U l K M H N T N 0 4 4 M W V 4 a n p Z R z l x Z U x q Y 3 h L a U Z F R U p j M E t o Q k 1 O T m 1 y N k 8 0 V 0 g v T m N 6 d U V F T 0 p H c 2 x T Q 0 d h V W R v c k F m Q n d j T l Q 0 L 3 B k M T N Y K 1 B i S E J a W W t t R W F 0 W n N Y c T N V U T F D c V h I b z g z b z F L N n h K Y m t G M E x G O U l 6 c T J i M F R j b 2 R Q a 0 Z S V H g 5 S m g r R l p K d 0 R n N G E z b n I x W G h w S G h u R G 9 T Q 0 o x d 2 d P b 0 V 4 N X d 4 Z k Y w N z l x Y z d s M m J Y L 2 E 0 W H Q y a m J X N y 8 4 S z M 3 Q V R B Y V R T a V Z D c H Z I b E t k U U t P U z F S V F d S Z C t R S U t R c 1 h F R F R x U W R T d X J 2 W U 9 S d 2 d o a E J E a X B w S W t t T E N p V V p j b H R r d 0 t L Q 3 c w V j R J N T Z 4 e n c 5 S F F s S X l N S G 8 5 S E V t Y l B u c U J W a 3 U 4 M W h u Y k F B b 2 l M R D J I d m d K R W F q a 1 R r T F l o a z l x d G N 0 a V Y 4 S U l l N T B 6 W n V H O C t m T U 5 S e U l T N k J a a z N C N 2 h 5 T 0 V F Q 2 d k e m Z P S l R F W n B o e W h 1 Y j J P Z k h N R F l K d 2 N B N E 9 M a X h Q e n A 3 K 0 R n Y 0 9 t a 1 V J U D Z 0 W m o y N j Z 2 b 2 R K W F A w Q n J R d H c w R C t 0 N 1 F V S y 9 L b F N U Q V J Q V m h M Q z d t N E V z d m 9 u S j J K d V N a W i t 3 Z G p o Q k N D Q 0 h F V F N k O U R J U V Z x M k h R S m 9 X b E V n d 2 d 1 R 1 p a M H V 2 M E p l Y U N B U X d i M U 4 3 e T l i e C 9 O b E 5 Z V k h 6 a m d o U k N D R k d w a H Z X R D B X a l U 3 T j E v M H Q 2 a E N D R U V B T W F p d 3 R L d j V J T j J V Y j F j T G d G M n d h V V N Z R U x j Y W 9 k Z W Y 0 M j h J M G V v L z l u b m F O e m Q 3 U j J P R U V J S U l j U k 5 K M G t 3 W V V X a k x s O G N h S 0 t n b 0 N 4 N V Z h d G 1 1 Y m x n W n l x Z k N 3 Y l F w b V Y 5 Q X Z 3 O E F T Z 2 9 L R 2 J 4 c 2 0 w M 0 5 F N G h o Q k M y Y W J V Y U d q V U 1 Z Z X Z P b y 9 Z T 1 J R Z 2 h B R E F a e k J W Z 0 N w V z g 5 U k J D Q 0 h z c H l j M W x 6 N k 9 Q a 0 x w N E 1 V R 2 p I c 1 N u W j A 5 N 2 h 5 U 0 V F R U l J Y 1 V 2 S U 8 x R m h w W H d m Z X h S W V Z Z T F Z L b G N K b H B D W W V z b n J L Q l F L N 3 J 1 b m 8 r W D d t Z l B X W T V S a D Z F S U l j V X M w Y n h M T 2 9 j T 2 5 P W m V S W S s 5 U W h C Q U N E T 1 p a W U l w S z V z a 0 t J W V M 0 Z V l y V F V q b i t u e S 9 a M 0 x V T G 1 i R 3 h C Q T R m V H A y M z N y S j N X R U l J S V l R U X Q 0 e T h F e F Z X T l A 5 b j c 3 N 0 R v N n J U T m 8 1 L 1 p 5 W X o 2 W V V X R W p x Q j B I d V Z y a U F p Q 0 F x Q 0 t I W n N L S X I 2 c W 1 0 W j I r c n E y c 0 F D S z J 2 Q m h p S 0 t D b 0 w w c H R K N 0 Q 0 V G V T e U N R W G l l W m V m O F l P S m x 4 S m h B Z 0 1 D R D M 1 N 3 E 4 U E 9 m T W 1 k O T V r c z B y d k x u b m V Y N D J p O G Q 1 Z H J i Y k 9 N U X E w Y 2 J 4 L 2 d P b k g 0 Y 0 k w S 0 5 y Q z h M R G d n R k l Q c D d P Z 2 l V Y l M 2 b E t F U k U 1 b m Z a W E 5 R Q m c 4 Z E t F a S 9 L O D l Q U n N q a V N s a 0 h R M H h l d T F 0 T F F z a m l T b G N Q e D R V U 0 R u Y 0 R n N W t w V E N r Y V F V Y 2 5 O O W o 4 d D F P c D B V R m p v b 0 x I V G d k S m J l a H l q R 2 p w L 1 B o S W t M U 0 U z T j l I c H Q z a C 9 y K 0 8 5 b l U x b T B K S U d N a k 9 6 e m V r N 2 k x d j B z W F p I S T B o V 0 p I b i t X a W x 5 S m 5 J N V R J W m p s R E h l S 2 l F a H A y L 0 h X V y t 3 Z k 0 0 Y V F X b k U w R 1 R P R 0 9 2 O T Z 6 Z D h s a V l p S W l G e F V B V 2 U r U m E 0 a z d 1 T V F U V T d J Y 2 R 2 T H E x c V Z v b k d J Z S 9 Z Z k 9 m T m E x Z 0 J 1 N 3 R P Z W I 4 Y l B B K 0 Q 3 b i 8 3 a z Z v N U 5 T c k Z h R V J I e H B V Y T F h R 3 J G e G J K b z J X W n V 2 T 0 d x Q y 8 2 O H I 4 Z k 5 a Z k s w W l Z p d E Z t W k 8 r c m Z I Y T U 5 O E 9 a M 1 o 4 O V l T W D d z U 2 4 z e m 8 y b n c 5 T 3 p 1 W E 8 r N S 9 E N E R u b j c 2 R j d 0 Y z A 5 M X B 6 N m 9 3 V m Z E a D Z N Z 0 F q M 2 5 x Q V p v M 2 p q T m Z z O W d J e U 0 z U E l 6 T W 9 s T l M y T H R M U X N U c V J r Y 0 R R N W p X U E g w a m w 0 T 0 p s O U I 0 N 3 g 3 N W Z 1 c E t u Y i s 0 N G Z 6 K 0 Q 3 Q 2 I 5 a n R 4 Y 3 l j Y 3 B T d m h 2 e m p N Z G V t S k 9 u T F N k a H k x N G 1 U V m 5 D M D h Q N j B h d E g 2 M 1 A r b m 5 3 M W J p N n J U b z Z r S F B Q Z n g 2 b F p J K 2 F j M X h L N T N K M G F o N G h G S V p p S X l N V l c 1 O V Y v R W Z k L 1 R 4 R l V 0 Y X E v U 3 h F U k V S S H h D N F Z n N H N I c T l z d E F U Q 2 F Q V D Y 5 W G p D N k Q x V 3 J C Y m k 4 a 0 9 6 d W Z s T l F N e W t T R m 4 z Y T l 2 c j N i O C 8 z U G Y y Q z N G N 0 p 6 e j J F M k p P e W 1 T Y 0 9 h R j Z w O E V S R T V x V n V Y W m 5 6 K z l V e U 9 K Y W R S b 2 Z 6 R j N m U j g 3 N z R r Z n Z o b E F R Q W J F L 1 l D a 0 h R M G x Y Y y s r Q W 1 B Q X J 2 R H V I Z m F 6 S l d z V 2 J j R G d I d n Y 3 R T d G Q 2 x I R n J w d V N t c 0 d n d 2 U 5 a X R 4 Z V d x S T R G a X h N O F F y Q 2 Z K a T B 5 M 2 5 2 M 2 9 L N G V B V m h 5 Y 2 p v S l c x e T F X c T B C Z E 9 u W X F O a D F E e D g 1 W V F S M H h k b T I 0 N U J 4 L 0 1 I S G t 3 a 0 9 0 a F Y 3 Y j h Q N j F i b D d V R m V 2 N n p r N W V j e V l z N W 9 W c T d l e W U w O F N h Z W x a V 0 s w Q l J J U 0 h V Q 3 N 1 b G g 1 Z F c 5 Q 2 h Y W V B U M W 5 H b G N U a W N i T m 0 y b j l 5 Y 1 B G b z J q L 2 Q z T 1 h L U 0 k 5 L z F v U 3 F 6 c m Z q L 0 9 4 Q V J r U X N q S U R L U 2 d N a U w r M 2 R C R V J F U m t V d U p R a k R 4 W U x W N m Z r T D N y M k 9 x c W x X S l p 1 Z n V 3 d 0 R z U D V o O H h o Q X N J a X l Z N j d x M l l O c X N s U U J N b U x S U U l a a U l 5 R V Z 3 W G J m b W Z Q Y l Z E Q 1 p P V 2 N L U S s z c G U x R 2 N u b j B o b j l y e T F I d G Z T M D d P O X J n R n N U T m p E e G 9 R O U F Q U y 9 z Z U 5 w U X p D b m d 4 S U h Z R U Z C T n B L U H B 4 b m 5 L Y W t a L 0 R a e k 9 R Q z F h O F Z 5 Z m Z k V 0 h 2 Z l B u T G Z h T 0 k 2 S U N P Y n J j Z k 4 4 c n R 2 c n V s W V V G a n F O T H E r U 0 9 C V 3 V G Y 2 R t O C 8 3 c j J K K 0 x O d k x o N k N t a 3 A y Z D V Y S G Q 5 R U N X U E k w a 3 B t T T F t a F d C d X h 2 K z h n S j h t T F N R d E x Z d m V Q Z H N v Q k x 1 R U 9 I S n p B Y k F F Q i 9 t N U V o R V J F U k V S R W J u U 0 t B U V R E M V p y M F k r R T B 3 a 2 1 r M n R m c 0 p D U V F B Q 3 F W c T V n a E d E N 0 R o d 3 J V Y U E x N k 9 Z d V J n a T J k R 1 V p a D Q r Y 0 l E Y W 0 3 Q V d v W G t S R V R p a 1 R G V W F u R G 8 z N G J j W n k 3 c m 0 5 R z B G Q n B k K 0 J z W D N u S V J 5 R k R s T F R Y R U d O M H d s Y n R 4 M E F w M n Z N S W J n N n Z U W W 0 3 Q 0 d t W W h u d X Z m T m F B U E p 5 N 1 h 6 d z h h O E E 5 T 2 5 W b G 9 i M X F 3 R l F N V H F T U 1 Z P V 2 t K S 2 F 5 Z m F k U l o x V U 0 y Y X R a c z N h S G R T T n I y S m N p N D B w U z c z N E t v U 0 Z C e E 1 S R m t 5 W n F E R E t s Z z J u Z l B s S V l p c V V v V 3 p a T U V 3 b W s z S C 9 1 Q W w v R 2 g v c 0 d E Y m t S a F l 1 M m N T T 1 h Z Y 1 o y S z h q b 2 F I Q n p K e F R G S U l k U D U 3 Q n h D b E x m S D d O T F p y V n B r S z V D L 3 R w N m w 4 b U w y Y j A 1 O U 1 1 N k R Q K 2 p q W W 4 3 a V V 0 T G V 2 T U 4 4 c E Z W N W p q Q 3 N I T V F j R i t y a 1 J F U k V S R V J F U 3 V O Q X J C e E l Q N 2 5 t Q 2 5 a T 2 N V a F d E d S s 0 T H R P N U J j b 2 p W a l k 4 c l N y b l U 5 b H E 1 T U J P R E x j W E 4 0 O G V s Y l M 2 R m F F U k U 1 b m N G M 1 h N d k N 4 W n V Z T U d t U n o z R j c 1 K 3 Z K N X o 3 e j Z C Z 3 V L Q 2 h r N k Z P a n F W Z 2 h p c k d m U D Q z Z F h r Q k F n S V V t R F d 0 U X R t d z R I Y T l 5 Z F M z W j d R V W N Q W l l L U U x z M j l h b F J Q U n F i e l l y R l l 1 Y T N t U 3 Z a d X k v S j R 6 b H o v M 0 I x a 0 4 w e D h H c m p X c G N P a l h o d z h Q V W x x b l B 2 d n F O T W 1 i W U 1 n Q j d k V 2 x B M 3 Z n c j N Q d n c r U j V K U 2 1 E e H R P U S 9 l Y 3 g y S G o 1 d 2 8 w V m 9 X a T V u Y X R X S 1 p Q Z m 1 O M D k 3 M 3 d y K y t a d l Z h M T V q S H o w W U 9 v M G I x a X N Y Z T Z 4 N 1 d y V j I v a y 8 r T m 1 l N 3 h X c T h l c m J p d W F 3 d X F W U 2 x Q b 2 N Q Q n N X U H B y R j Y z Z z h 6 T W 5 C T F Z M T 0 p 2 a m x 6 W H o 2 b z Z 3 V V J F U k V S R V J P U m l V d 2 d t S G 1 4 V z d 3 M 0 x j M 0 9 M O W d X c l d x V 0 N j Y n o v N E 5 F U 3 I z d E w z N D V H Q 0 R a L 3 d Y b 0 d E Z W h D W F B X W T g 2 a F V S R V R P c E h x M W F M c D B h T X o z R T M 2 b n g 3 V X R U a n R x c 0 x S T m 5 M S 1 l U N y t j N l h G d D F D Z S 9 l Z D A z Y n N J Z k F E e j c 1 Q U I 2 W E 5 z Q 2 0 5 V 0 M x V 3 F o c 0 5 D S n c r S G F P O H h p T V d N M m 0 3 Q l l 6 T W I 3 M W 0 z Y 3 h T Z G p a c H k y a G 1 z N k 4 2 W j Z 0 V 2 p l L 3 V B b k N n d G R h M V d N a m 1 M N F J 4 T T V r c F F D U U 1 2 b X R a Z 3 h 0 N m d M N 0 5 H S G V 0 T y t i W D J Q Z G F i U F d t b l V h Y k d Z a k p x M m J q d k F 0 a D B I Z l Q 0 N y t Y a T Z j Y n h n e V N Z M k o r N 3 p l Z C 8 x M 1 Z 0 a H R i c S t M c W Z U e W Y r K 2 1 J N 1 Q 2 U V R B Y k R i e i t v d D M w T z R 2 O V p T S k N x Z E 9 m R 1 d m N j I z W X R K d k o w N W F 6 Y W Z N Z V V 0 T 3 l z T m t D c U Z Z M W 1 p N G R H b k p q c j Z 1 O E 9 n S z c 5 Z j Z u Y 2 Z 6 Y W k z Y 1 N Y V D Z T T D c r Y n p l Y k U v U l F X T 2 1 o W X Z 4 b 1 A z O S t U d U J x e F h z O U t T Y 2 5 n b H l s T F d M N X l L N G V P b k t D d 3 N K Q 2 9 5 R E N h T l l u a n V m O G I 0 Q k h 1 N 2 R t Y n h Q Y y 8 v Y 2 5 h R F R 0 S l M 4 c 2 l L a X F V R m s x c m M r Z X Q x M U N s Y 3 R F S G J M N F p O N W V 4 N C t j R E V G Y 3 p o d E h 2 U D h y N G 4 v O W s 5 c n c x S k I 5 U E l 5 b 3 l q R T d 0 R z N M U D d k M E l D M 0 4 x R l g z O D J W U 3 Z 6 c j J w T T F Z d 2 R j W U t B R D c 5 Y U J p M W E z b l h M e G R Q U V d Z b U F K Y l F N R D l Y S W l J a U l p S W l J b G N h a F d E a X d Y M G M 0 c W x m W F d Y b k Z I M 0 t 2 M X J s Y U 9 O N D M v N W p K V j Y z Y W F N N E d 0 Y X J S c 0 x K W H d L T 0 h q T 1 Y 0 Z j k r N F B 5 S 0 Z S R 1 J N e H B 5 L y 9 V c 1 g 3 M l Z 0 M G R N N E l P M 0 h 5 c l Z 0 V W N O S D B K K 1 h n R l A v W E 1 N Z V h s M k F n S X N m R H h p S 0 Z h c m 1 l V 3 J 0 a H I z e G R l c W h D W E E r M E 1 X K 1 h s M m R 1 M D U 0 b k h 0 a z Q 4 Z U E y R E V x R W x N U H p s S z k 5 M D M 3 c U 5 a N H p o T 2 5 N Z 3 d B c E x F Y l F k S T N I Y m d 0 U F h W c k Z H U j J K Z 3 k 3 T m g 1 M k x o M j Z 2 M E F B U U V X N n R T d X d v S k Z t d 0 F v V X l h T V B q M 2 J l U H h a Q 0 J B Y 0 h H Z 2 N X O H h G U W R 5 e W x Z a 2 U 2 e F h u d X g 5 K 0 w v Y T F h e m 8 z d 1 d w M W h U b G J 0 e D F n N T Y 2 a V d n Z j I 2 K 2 d W Z 0 o z T z Z N K 2 4 4 O H Z r U l I 3 W E N n b 0 t T Z H k 2 b j h T d C s 1 a 3 h a d z N 2 d k Q 2 W T Z B c S t 4 e m t t Y n R 2 U E c r L y t n T j F l W U Z 4 Y n Z Y W U h U L y 9 6 Q z c 0 Y S 9 T U l J V V V V C e H B w M U 8 z a n Q 3 Z k Z l M 1 d q S G t 0 T 1 l N M z h 0 L z N p a X Z 4 R V k v c k Z 3 Q T I r T i t J b U N n c U w 5 M 0 k 0 Z n o y R E 8 v T F V z V 3 J x W m Q x O G Z U S U 9 U S X p I Z E 9 S e E 9 Y b j V q T E N 0 W G I v Z F l m K 0 t V S m F 6 Z n R K d F I 3 e j F N W U t D M X h O O G Y 4 U j k 3 a X F 2 V D B s c T J q S j h y R V J F U k V S R V J r U 3 V O K 2 N 5 M 3 l K V W t 3 R W N u V 0 h a T 1 V T Z F k 5 Y X B G b l d C S G p x Y V F t N W Z 2 Z F g 5 e G h q M T B v M 0 c 4 Z H N N d V Z x M 2 R m c H E 3 U l V T a 0 5 G U 0 1 M c 0 9 q R D k 3 Q W h r M T c r T 2 5 Y a G F X N m R s e U 5 X S T R l U 3 l N d n p 3 N k F 3 K 0 V n S U 1 C T T l X c W V v L z l l Z m V G M m h y O X h u O W M v V H o 5 K 3 M 4 O T F D d 3 N k T E Y y K 3 h U a l B 6 e S 9 3 Z V Y 5 S l J F U 0 U w c l N 4 N y 8 w c m I r b m J n U U U z d G V l c H g v c F J 2 b H d F L 1 c v c 3 d M U 1 p L N D B P d E Z Q c 2 J 1 R 0 4 y Z U w 3 c j A 1 V 2 F 3 Q k J R V G J q S D d P N X F B d k t a c k 1 X K z V x N 0 5 l d D N l c H o z N 3 R t b V J G O G p 3 Q y s v T H Z J S X d N c V h p N k J q d X d Z M H F G Y 1 V M d T N i Z j V S W C 8 v T 2 Q w V 2 4 y V i t O L y t w U H c 4 R 0 E 2 d G 1 0 Q S t Y S V J 4 d l g w O U d 4 b X p W d H J u Q j g 0 b U 1 3 c m I 0 N 3 p D T U J x M T R x b F M 0 Z k c x S 3 R U e F d Q T l h i c 1 A 4 L 2 I 3 U l F G W T F 5 N U 5 l W H B Z U D d w M G J B e E F U a z R l L 3 h r e H d l a l V j N 2 R u Y n h J c l Y y O G 5 y a 1 l N S G R z M 3 B G e T V j T 0 8 x b m J z T z g r T k U x O D l 6 O H l h M X V L V n Z K e X J G b G p O Z W o 2 c 1 p 3 e T E 5 T z N G T D M w N U V S W V d l N W p z b k Y 0 T T l 4 Z F Y 1 Y V N 1 a l B X R k Z S R V J F U k V U a z R s S W 5 t S G h 3 M 3 h Q T W l h c 2 J M T W N 0 Q k x O Y U E 2 Z 1 V X N D V E a D Q 4 R H N I M 2 5 J U m 8 z c U Z H a X R l T n J W Y U p y N T Z i T V g 3 Q W V n R S s r b k 0 2 W V V V K 1 V X d T B p S X V K Y n J 4 N n R T Z H g y Z 0 0 r K 2 5 F b F l T R E E 5 c j J 0 V m F t d l B t c i 9 H T 0 h Z N G 5 Q e m Z D N S 9 6 e m 1 1 R F B l N j U 4 N E h o W j d Y b T B 1 V m J T R W 5 O T k 0 1 Z m U r d D d i d T N m b W U 3 W E 5 E T 3 U 5 Y n V 4 U F h m Z G V n M W Z m e i t Q b T N x M X B j e k p M c V c z M y 8 r S k Z h d T N B V k M 1 a 2 l z V W V m a S t Y b V R u N U Z K U V V N a H p y M 3 l O d y t H Z 2 Z M a 0 k 3 c m o x R 3 F 6 V 0 F H N j R 2 a l U x Y W x U a z d S R S 9 j Z W p 3 Y 1 R L e m N y b n p 0 b X V N W n h X N m h X R H V u V 0 R 1 M 2 5 6 M U x s b z J p e m Z P b j N 2 b E s x Y X R j W D N Z W S 9 U N 2 o x Q 3 p S b 3 p Q M T l 5 Z D J p Y 0 5 J Q 2 p J U m 1 4 T X l R S U R 1 N z J B Y j M v O H d 6 a H Y y Y X c y c j c 5 M H B 6 S D Z j T m E 4 T m J 6 N 3 d j O E F i T n Q r a 0 d V c k V u M T J t R l d L T G N m S E l 4 N G h J a U t F e k 1 3 Y z d u M z R B K 0 4 v a D g x Y m k 4 W T V m a n Y r Z C t Q d k J s Y X J o Z G Y r Z V N k d F c 5 Y z F Y d C t 4 O D d B U j l J M z k 0 W G Z z Z H R m M z c v c n V M Z m 5 I R S 8 w Q j E 4 L 2 t v M C t u a 3 J o M V A 0 Z V B u R 0 Q x M m g y M G F W W E h x N m F C L 1 R v e T V Q N W V B R 1 J s N W Z M R W M 1 K 3 g r M l Q z N E 9 4 N W E 3 a D d V R m Z h W D F X Z j l s Z l Y 1 K 0 N S W k 9 Q d k p 3 M 3 F W Z V B o Q j N x V z Z Q c 2 5 G N T Q 5 S l F W V F F B Q 1 c 4 U E F 6 M 3 l 3 a U l p S W l J a U p T a X R R S k p o N T g 3 U W 5 t M 2 d r R 0 V G K 3 p r b k c 4 Z m V l a H M x c C 9 5 T D A 5 a l Q x Z G R 1 O U x Z c z d 2 Y T g 3 d 0 R o R V J L U T F Q U H R x W G d m M D Z N W H p r U k V a L 0 5 w W D B q S n d 6 d i t r T W R 1 M D V 6 U E t W V 3 o y d X B h Z G 4 4 O H h M W D V D N H J X a X Z y R H N H W H M w R D k v V H c r c W Y v V F I x O H J q d G h r d W R J d j l 6 Y 2 Z M N F p O N W U z U n Z 4 a 1 h B d T B C a k J 1 d 3 A 5 T W 1 i Y U 1 k U n Q z R V J r W l N u Q 3 d q U T B K Z X d B b 1 Z 5 N m N o a W R I N 0 5 X d U Z V d V R S a l g 1 Y W R J a W 8 4 d n I w U W Q 3 Z T R 3 N U 5 H U G k 4 Q k h Y e U x h e D Q r Z X h i W H R S L 2 Z h Q 2 9 r N j A 0 a 0 t 3 M H B D Y l c 5 U m R i U 2 1 t N D h 5 W G h D M T d 5 Y 2 p J T n M 0 Z k d 0 e l R Z K y t 2 S H Q x Y V V L V n l V U 2 Y z c X J V N 2 Z L N X p V N i s y U k V T R U F C Q V d G a 3 k 3 T n Z X T T E x S l B o b U V P a D R N b E t 6 W W I x d 2 Y w N 2 V n U m d J S H I r M j B 5 b V N n b 0 t H U 0 Y y M W p N T m k z c W N Q R F F j Z U 9 m Y W x X S z l n S k w z T z Q 5 M m p J a 0 p K R E J k M 1 U z e m t O R G c 3 a l J y V H Z 1 O E p F V F p H W G w r d n h h N U 5 K a V Q w b k Z X b F p k W U N J a U l p S W l J b k x 4 c V J O T V B Q e D F I e F N B b k Z 6 U G t Z Z n h 0 U 3 Z 4 N T V L T k F H e m Z k Z E R y L 3 R N c F h 5 N k N t M 3 Q z N E t m S n J o R k d Z N z Z k e l R X Z G 1 o T G d Z N j h Z R V J F c F B X Y X p p U W N I W D A v b H l 1 V V p N W E l p V T J l d H B F L 1 B O b F N y R 2 s x c 3 h i S z B h R m J y c k 5 m O G N 1 d 2 N q O U Y 2 Q V F F V z R t d F Y 0 a 2 h T a W t l S W s z d H l Y T 0 p m K 1 J x c H U y Y m R E a E s y N 1 A x T D d X W W N E Z 2 U 5 c m 1 0 b H Z C W V V a T 1 B Q Z W E 0 U F V z e W F 0 N G E r d m R 1 e G V Q a 1 d J M G p x M U w 0 U k p s U F I y T U V a c z F j W k h X T H R y N n B Q N T Q 2 T k F O Z m 9 S Y l B a U l A x N l Z l b l h w e D B U c H l 5 a H N O R E J 1 e C 8 5 d 2 l j Z l B r c E F n S V d D Q X F k S E x i N H N X N 0 d W U T R k T 0 d P Z k h r d E 9 N N H o 4 V 2 J X V F Q 1 c j A r W D N N W E h o N W l I R 2 R s N V p L Y W 1 1 b X h E M W R 4 a m l R V m R a Q 1 p 6 U 1 p x M X F q b 2 R V L 1 Z L d V U 1 Y 0 5 D M W w r Z l I 1 R l N 2 M X d G a U t u c n U x M V M y V E Z I W F R z S E p j W V h K e H p Q S X p p N z Z j R X l 6 e G 5 I R j F u W D h S T G 9 4 S 2 h Q Z z l Y Z k d G M 3 V 2 Z T R o M 1 N 1 V k s 1 Y k R a U F B m O G l 2 b E x k M X h t V m c 2 a G 9 V S E Z y a X V Y a H J 5 a l N R c k J S R V J F U k V S R X h D O F V n b 2 t I O X h E c z F P O E 9 2 V H J C N H R 3 N 3 d R N m Y 5 V F B 1 d X E w c j A r W X N K e n M 3 b i t U a j Z V e W N 1 b 1 N C Z l R 1 Z F c 4 R W l J b k p X Z W w z W G l u c D F x e k J s N m p L b X p s e E J i c T R y c E h o c V d E O X U 2 T k c 2 e E 9 1 a 3 B t Y X l k R V V p Q U h F M V l 0 a T E 1 d 2 d t R T d 6 e S 9 P M F V G a G F 5 Y 0 1 r b T V 2 L 3 B H b i 8 3 e S t U R k p W N z M w N j l t Q U d B e W 1 Z e U E 3 Y 1 Y v R E N R M U x Z d V l t S 0 t R S m p 3 c 2 1 L N m R t e k J 1 d 2 g 5 c z I z N l F K Y 3 U y T V B i N y t j Y n I x M 1 J x W W h 4 d j J y e V h r W i 8 4 W n B 4 S F J Z V H k r b H Z q M l h 2 Z 0 t B Y 0 9 K a l B s e D F j S U R M U n k v O T N Y c 1 d E e E p w S 1 B w N 0 4 3 e n h G K 2 5 M a V F P d 1 p l V F l G N 0 o x Z 3 h I V m 9 U c H l 3 c D l t d j Y 3 b 2 Z m U y 9 T M T E 2 e n V H V j d O K z J N Z C 9 m d D J Q T 1 A 3 S E I 1 N 2 Z K a z h 3 c j l U Q 2 d 1 T F J q c G F M Y 1 g 4 O W U 4 d j c v T z F k M W w r d m 1 k d 0 d S Q l F m T W Z h c V R H S U p l R n J U e k Q z R W M y b l p H Z D d k b j R G L 2 l V a 2 s w d F Q 3 c 0 d E Q k 1 Y R y t y c 0 1 F U k V S R V J F U n V R S X B C Q k 1 Q M 2 g x W l R v O D l 3 U U R x M W F s c U h P L 1 p s M F J C U W V G W m R Y S 0 Z o Z 1 J 5 M T Y z Z G p G O T B m d m Z E Z k c 2 N H J q V 2 h J Z m 9 r d D R q S X h S Q l h Q W V l u S C s z T G s 0 L z I 1 V m h 5 R 3 N k V E 1 x Z 1 h Y K 1 d z M W 9 p S 0 N p T T B O S W p Z b U R J M H J G Z W R Y U 2 Y z Y V l x d U V B b E F u N T V 0 d W F a V F U r U C s 0 e W t a U F B y V W F B Q U c z d H l K b S 9 1 M D k x Z 3 Z Q R H d Z Z 0 5 U V U x N R F Z y Y l Y 0 N l d i a l d W Z D N h c 0 l r d D Z B c F B E e V l s c z F y T T I 2 Q 2 F 5 K 3 N 0 O T Z m W U h R b 0 5 X c 2 N S N k 1 H M V k x N 3 Z 4 N D N s L 3 o 4 b 2 8 2 a z Z i T l h H Y 2 Z C d 1 l F R U J y c U N s S 0 F n R 3 c v Y z I 0 T z N U N D V k b k Q x d k R i Z j E 3 N H p k Z l U 4 d 3 R 4 Q X N 3 Q n J n T V h Z U V h Q d H o r U X A w Q U F J R H J W N E J s Z n R w b T V a M W p h N D N n S y 9 H e m F O W m s x c l V p a n Q 5 Z U J C Z F B 0 S T R k a m d j S E R o N G p H c F Z v N D F y V H F l V C 9 R Z V N q Z k 5 L c 1 o 0 Z F g y Z W p U S l R u b m s 0 S m l m d H A x c 1 I z R j J H W n Y z U 3 h q U n o r T U E z c l Z T d n h z N D R j V G N I c G R I c D h 6 N 2 J 0 S 0 9 w Q U R 3 a 0 p K Q 0 l p M U 9 k N 0 h j W D h i e U Q r a 2 J O b k Q x R n Q y L 3 E 3 R E J F U k V S R V J F Y m t D S 1 F R V E w x Y X J 4 Z m o w d G h Q S X p 2 Y j g x S G R Z Y U J E b H k w V 1 F m R H d k c D l Q S m p s M k h x V m Z u N 0 g 1 N W V u U H Y 5 d n d 5 Z V R I S k o 5 T E p 5 c 2 x q M 0 l U Z m V l a G V i V 0 F 2 S W 5 L e F Z T Z 2 Z T U V c z R U 9 W c z F L b 1 J 5 O D A z d G 1 Q d G h s M G U x e i 8 3 Y W d h V H B 5 M z N 1 T 1 p 3 R k h V c l R a e X l o Q 2 5 U U F Y 4 S C t P Y l R w N m h Y c H d v S E R o M m 5 k Z k 4 0 S X d R N 1 p k d k 9 v Z 0 N r U n J X S 1 Z L M V N n U z R k R y 9 Q b m 9 v M G V J L 2 9 l d k x l S H g v d X U 2 O X F D d G V 0 M 2 V s e X p X Z 0 9 v R k Z 1 V 3 V 2 R 1 Z Q Y T V m Z T N V e k p 2 M j J s Q n J W b 2 5 u M H d k N V l M R 2 J z Y m d H Y X p W Y j B W N m M 3 Q m w 3 T k h R T 3 Z O c z R U R X Z m e D B 1 d G p T V S 8 z S H U w S D B L c E Z Q Q z g r Y z Z z U n V 2 M V Y r Z k l S W E 4 r O U p k T m 5 y U V F n S n l l U H g 1 L z l s R n Y 3 Z D Z a T G g w W l V q S T R p S 3 l 1 U H B L T X B M R j J a U 0 h a T 0 h z T 0 c 5 S 0 Z S Z y t v R U J k b U 1 V W k J m Z k R 1 S G w v N X h H O W F U K z N 4 T 2 4 3 W E s y T z h N b 0 Y z Y i t q N m Z Y e E t o b 1 V I V X I x d V Z M V n Y z Q S 9 E R H o z L 1 N 2 S E V j R G V v W G h W d G J 0 e D J n V G 5 4 b F F r T 0 R x Q l V Y e T g 1 Z H J x N 3 h u e V l 0 b 3 N I e m d 6 e E N M Y W Z U U 2 R M U l Z L O V J q Q U F u V G 1 R d 2 R h W n J i Q 2 Z B d n Y x S G 1 U Y X J L T U J z M G J T V 1 I 3 Z G F x T n N l Y j Z k Q 1 d m R y 9 n c l E w S E h s N U J G Z X R l d W F i U l V S R V J F U k V S R X F a U W p E e F l y V U d l S X d 3 e X M 3 T j g 3 b 2 5 2 b F p s a 2 8 r b k E 3 Q j k x N k d 6 R H N F Q 0 F p d 0 1 H Z H l U T j B m O E N N R E V x V X Z w M T d 2 O U 9 m O G l W a 1 J F T H I 0 Y m V y Y W l V N G R H W G l H W T N W N W 9 C R E s r R k J R V V V s R G d Q U 3 J Q N l h C U 0 8 2 N F M x M 1 Z 0 d 1 l t V U R J L 1 h D Z 3 N k c k Z 5 e k h Y Q j F W S j N h O T Z w L z N 3 N z h 1 V 2 l q Y 1 Y r Y m x u V 2 9 W O W Z 6 b C s y Z E 9 6 U m s 4 Y k l F N n N S W G 9 Y Y k 5 X S 3 B W c l V E R j Z E S S t 4 L z J a V E N a R 3 Z I a y 9 3 V z Z C U 2 0 1 K z B U a k V 2 K z V S Z G N x T T J h c 1 k r Y 2 x 2 N U 9 m Y k 1 a d E 5 S R V N F a 3 B x Y W F k U z B Z d l U y R m k v Z H p Q K z k 4 R G t 2 U G 5 N c m x T d V Y 4 N 2 5 P S S 9 m M 1 l u U G l Q d m J z V F h J O U 9 6 Z W Z i O G J O N V p 0 e G M 3 M 3 U 3 Z F R C d G E 5 W l V K Q 0 5 X L 3 Q z T n U 1 W n R D U 0 J l N G E 4 V D U z N H l p U W 5 w e G 1 C R l V E Y j F u V n B X T C s 2 M T F w b j Q r N U I z W G p o W D E 4 R G t K M 3 R D d X J x M T Y x S 2 h Y S 1 J I R H l T e k k 2 Z G g 1 a z k r U T B z R m h P M z l P M 0 E y K y 8 v R E 1 E Q 3 h a d T Q v O U d S d E c w W l Q y a G 9 N R W 5 I V W x t M 1 l S Z E 5 H O W Z r b W N k d j l 2 b X N E e i 8 r b G Z s L 3 J D Y 2 8 y T X F H V F h z O G Z x N E c z d X c 1 U 3 J s U 2 J O S D N O S E h i Q V I 3 L 3 g 2 Z U V o T m d Z T X J n b k 5 X d k V u T m Z Y T E 9 j d T k 1 Q X J C Q T J 1 Z W 4 0 L 2 R 5 S W l J a U l p S W l M b l F p R 1 l l S E h 0 Q z N Z e S t I T G k 4 Z W 4 2 V S t y V X F z V F N G V n N B M k w 3 c m 9 O Z n J K Z E c x Y z F N b V R G c k k 5 b D J I c 0 5 z T C t I T G N i S j U 3 N H B a e k x W d E V S Q z Z 5 Y T Y 5 d T d 2 U D Z R N E 4 3 Y 3 Q 5 Z D N R R l g 0 R F Y 4 M U N R V 0 x V a 0 F Y Q U Z X W H A 2 Z D h 1 V W k r T W N U L 1 d u b z F r R V V G R 1 N q Z T l m b X h G U X N 3 M j k v N l J S Y n V p S 1 J s Q l J Y c U 5 T d 2 Z u W E 1 a a k 5 I a 2 x J W U 1 Y S 2 l 4 M z J y M X U 1 Z y 9 N O E x 1 S z E v S j Z Q a k t D a k l 4 b X N 2 M 2 1 u Y 2 s 1 Y V d S Z U x X L 1 J 3 N G R K d 0 R C N D l S d V Z K N W V s e m J 3 b m p k U F F B R H l N e k 1 L W H J 0 T C t N U E R 4 O D V 3 Y 2 V m V D J Q c G N 0 Z W Z p U 2 F U a V d l Z j d N L 2 N Q O W F 6 N m 1 S b z k r R G d I a 1 N F a H p M M 2 o 3 V n M z W G F B a H g 0 Z n h Y M T N Y c 3 R O d m R 0 N W p S T U 9 D U W 5 r Z z d j Z T R N M 2 h F N H o z b D h T Z H Q x N 0 R v V V B K e l B s O U h R Q k p S M U 5 J T 3 B y a W N V K 0 R l d F Y 0 N G F u e i 8 z T z J U Y X M 2 R E x t L 0 o 1 O T l P U k 9 u M D R u V D Z X U n o 0 a j Z m O T N i d j J v T E 5 X d z h 3 W m R v e U F Q Y n V T M k x 2 d m l T U G U 1 b z J y d W 5 6 d l J Y S 1 I r S j B P d G 1 R c 0 5 2 c n R j R j N k d m N L O D Y 3 d j N v c n h Q e T h 3 U m w 4 b W J O a 0 x 3 Q U 4 z W D M 5 M l g 2 Q 1 V x d X h k T 3 d B S X J u c D J I N W d T R V J F U k V S R V J L U T B L d 2 N T T D l T K y 9 r T X Z P e W Z X N k p 6 N n V r b k c 4 N C t T W W 8 z T X h i R W d m S G 4 v d V V 3 R G 0 v T D Z P V y 9 w M k l x N j Z Q c T B 0 S W 5 J N X M x b 3 R X Q 3 d t b H E z W X l o Z m Z 6 a m E 2 b W h y V X E r Y j Y 3 L z Z 6 b j V K O F B K M 2 5 Y d m 1 L c T l y V W 8 y Z j N W c l J x W G h 1 V H l l U n p M R j V o W V N G a n g 4 O H p 6 c S 9 y M m 9 3 N T g 5 Y 3 d l c 3 d N M H R P e l B P N T F P Q n l N K 1 h v b X Z 5 O V l U O S 9 l N 1 d q W H V p N C 8 v Y n F J S T B t c E h E c H l u R U 9 I V T h q S 3 l 2 R j R 6 O E I r S F l 2 O V d 0 T F R z N D A v N T h 4 b U V 5 R W h y b 0 R z O E p F V C 9 E S m x D Y j l O W D I 1 M H R R V U Y y W G p o N l l G M G J O Z U F 1 W C t z T j l Z d 1 l l S z V w d 1 l R R m g 3 R X I 3 O H R K V G M z b j l G a n B q T n A 2 a k l H R G V o Q 3 Q 2 d W J l d X d 0 R m h F U n l q d X Z E M m I x d X U z T S 9 Y M G R t e m J 2 N D B S S 0 J 2 b j V C W V N F Q k J J Y l U 0 Y k d E V 3 J R O D d x V 3 h u d k 1 a a F B Q U H o y U U x o M G J N M 1 h X U 2 h L M 0 h T Q T l Q W n V R a 0 V E a W F z V F F y V X R U c n U v Z T h x e j I 4 R H l k Z 2 Y w N j B i a C t E W D Z l d k p p T m 0 z Z V R t c H B G Y U d n U U Z T d E U w Y m x E S T Q 4 d X V 5 Y 2 V 1 W k h X e m V Q N W J l W n l 0 b T Q v U 0 d a b U R o S G h J W l F 2 S D B H Y k Z u W G 8 x Y U 8 x e j J l R W h 3 Z n o r b 3 Q z T W 5 y T U 5 O W n Q y S V h E N G F S M l h D e T M 5 T 3 R F e D N Z T n Z P N l B y a E R K a U R m d j U v T 3 Z a N 0 Z 6 e n h F S 0 N n c W 9 W c V V D R V J F a H B m S T F 5 N 2 5 K M k x 3 W n M 4 M U d j R n l j d j B z U k V S R V J F U k d S S z V C Q 0 1 Q S G k 2 Z 1 J 6 T W V H N 0 U 2 e D J U Z m N R N 0 J B T 2 g 5 U G 5 X S 2 t 6 Y V Z p d k 9 s Z T F y c 2 V 5 b F l r N G 5 V N C s v M l l t Y j c x e T d 6 b l Z M U 0 l p L 3 V k M E 9 o b j V 5 V z h z V 3 B y Q W l S T k Z J d z B y e F p i a n B l Z H V v M k t G S 0 Y 1 N W J o Q 3 Z 2 e k 1 l d T c y Q V p T c 1 N X Y l l p R W J Q W n p O a l B u a U k y c H F 6 W G 1 0 T m 1 y a k w y b F F v T k R X Y j M z a V I r L 0 d X a D h Y c G d v S l V u a C 9 i b H A w a 0 x q Y j J n Z H U 0 N n p J K y 9 M S 0 J M a D R a T W 1 M Z 0 l w O V B w d G U 0 c E 5 y Y z l 1 c D c r N X h l Y 1 N N a 2 c w Q m F B M l d M b T B P R V R a R 1 M 0 O X Z p S 3 J o Q 0 Z 5 V 1 R p M E 9 I a k R I N 2 t R N C t S a n J Y a V l 2 b m 4 w d 0 9 w V W I y a X o y Z V l 6 U 2 F H R G V s R G p X b 1 Z H Z j M 1 T l B M e j d S d y t j b 0 w z L 3 p 1 S m x X d T M 4 N j h Y Y n Z k N l Q 4 d G 0 4 Y l J z R m w 5 c z N i N j B h M X Y v c l B i O G 1 q Z j F Q O F c r Z H M 4 Z D E z T F B I Z G N X K z N y O W V s V j V 1 Z D V 0 S l h w T y s 2 d n E w L z Z x c z k r T E x E Y W 1 M U D k r N m E 0 U z M 5 K 2 d m a l U r Z U 9 m Q n M z N k 9 Y R G l a b X p j V D N x Z 3 h K c l B a M z Z X S W l J a U l p S W p J R l V q L z M 2 a D R z Y m 1 G W U U 0 Z 0 8 4 Y z d C S 3 R R S V p M U W t D R E F 0 V S 9 M b n I z b n Z n S D l J N E 4 3 R 1 N P c l Z x e m V 4 c 2 J O Z T g 5 N U x S R V I 4 U y t U e V V S T W R C b V B B S 3 h O e X p w O D l N N U R W S 3 d R Q m J n Q 2 t m Z i 8 4 d 0 J W S 2 x j b 3 V x Z F Z I W j h C R 0 1 E V k h S c 2 I r e j N k T W Z C c S t 2 W n V U K 0 R K N E N v c U t v d 1 J i e j d B Z G Q y Y U 0 r S S 9 E M 2 p z Q i 9 i W V E z M E l E U T M y N m k 2 c l V E N l M 1 a z F y Y 2 V N T l Z 6 S D B 3 U n Z v M n J t c D h W c W x t R E x z M j M r V T d U c 1 B z W F h i Q V N N Q U E r a H h y Y X Z 6 c W x K c 0 9 l N j Q 5 U n J B M W Y w M S t N N 3 V q S D U v Y U x F Q m 1 M c y t Q Z H Z 3 N l V l U D B y Q 2 V h d 3 h r U k V R S X d 4 N 3 F j O G I z a V Z 5 d T B q Z H N J S 0 p a M H p Q Z k t D S W l J a U l p S W 5 J Q n F C T k 1 2 R m l 0 Z n h t S D Z L T V R E S 0 I r M 2 F x c 1 d 1 d m F y M l Q 3 N 3 N Q R T F Z d z l w K 2 R W c V Z 5 Z W 5 0 M W J N W D M y U 2 d D R y 8 v Y 1 h 2 a H o x S k J h T E 1 s b 1 J r Y 3 R S L z V 2 Y U 0 z W G 1 D c 3 F Y a m F C L z M w U j R l d V l B Q U N B Q V N V U k J W Q T Q r U j l j M X F G K 0 5 N Z j k 5 b k 4 5 b U x H Z k s 5 T 1 d u S F V r W U V S b k N X L y s 2 b S 9 j K 2 1 r a i 9 t O W 9 U R U d E a D V o d m J j K 2 p R Q 1 o 0 W W V p T 1 J r Y U d 1 K 3 l K Q y t P a W R o e G o 3 L 1 R 3 U 3 R 4 M m d k V X R Y R j l W O W Q z Z k h i R E p S d F h J R k t s Y 3 E 1 e k Y 2 O E s r Y U 5 x b k o 5 T m 1 y Q U F n S X N C Q W N I R W l a c U R D N m R t N 0 N I Y m R l Y m R 4 M 3 g 4 Q 3 J N U U U z O U d o T j J i T G h a L 1 g 5 c V Z Z M W 1 w S E R I M m I r Z 3 Z V R T J X e V V L M 2 Q y N 3 h l N V h H V H Y y R T V o W m l Z U n p Y e n Z I e W d p S W l J a U l p S n l v W m 1 j T 1 Z u R n p 3 Z V N L O U t 3 W n o 5 a D g x Y l h C d m R P S j B S R 2 h E R H B 1 N W U 4 N 2 h z e m R o Y m p m L 2 t U Z 0 g 2 O T I v U F l n N z N Q K 1 p r b l V q S z R h O G d J Y 3 Z Q e U F i a n Z 6 d X U 0 N D V h c n o v Q X V F U k c 1 V k 9 Y b T V w O D J i R G 9 Y R G 9 j R D g 4 b V J h b 1 d G a n R O K 1 d P S k 1 y e G Z I N l h S U 1 V P Q W d J T U J z Z E N u T H h m U E 5 1 T G 1 N S F Q 4 Z m d M a W F N W H c r N m 5 F L 1 Z 5 V G 5 Z L z h Y W T l n N W Z E Z 2 R W N j R p S U N 6 T T M r V 0 l p S W l J a U l q S U Z V a X R O d U x G Z l U 4 d 2 d J e k 1 I S i 8 z e G N j V j d R d T J m Z W Z C O D N w b T J U T G h E T G 4 z Z X V Q O D J 4 L 2 5 j V G p w e E h t d E t T S W k v b F B h Q V J o Z 0 J H R E F H U U 9 1 Y y s w b U 5 w b E 1 X S z B X Q l d B a X B l R D R u d 3 V J Y X R O V 0 F a a U l p S W l J a U l q N G p V S X c 4 V 0 t 6 Z V k 1 R G R E c W Q y T z B G W H Z m R j E z S U x 3 W F l k T 3 U v b j l 1 b l p s Z 1 o x W F h 1 a z J P M k Z 2 R G Z 5 b C 9 O Z V U w U k V S Q z R m O T l 4 e E x m T 2 0 v b 2 Q 1 V S 8 r a k x y R E x Y R 0 Z P R H F r c l Y x Q 2 h X e m Q v b H l J a U l p S W l J a U p Y T U l W Z z R z V m 1 z N 3 F k d W F a b F p t W G 5 l d D F Y S 2 J Z Y 2 d Z R 3 V l L 1 B 5 N 0 J 3 N G V P e T h u b X N 5 b V h q M j h R S E d K L z N Y Y j l y T m 5 O L 1 h u T m V h S W l J a U l u T H h K Z j M 2 S 3 l h T G h l a W J i d k o z S 1 N J a U l p S W l J b k l G V X d n b V h x d 0 J S Z U 1 R V H c y R H l z N 0 8 4 M 2 x 2 d m Z p c X h 2 R z J V d W d H c T F x b F B M Z j I 2 M l N j a n g 0 e m p j d 3 M 3 d 0 J P U k V S R V J D N U 5 U b 2 V E Z l o 5 L 1 J r e S 9 m b G d q S S 8 x Z G p v a U l p S W l J a U Z 6 Q k Z J S 0 p s N y t P U X d U S X p z b j N l V z l 0 a j M z Q n p q O E V B N 2 h u V U R k a W 9 z c 0 F r S j Z a d y t n d n B w Y k t 1 a U l p S W l K e T R S M z Y v b n R 5 R H g 2 a z Z 1 R D c v R j J L a U l p S W l J a U l Y T 0 V V Z 2 9 r W H F 6 W E E 3 Y 3 p W Q z V h Z D Q 3 c 2 J L N z V X c k h G Y 1 d p R 1 k x U n J B U H g 0 Z l l K e l B t c m V H a E 1 S O X B i S z J p S W l J a U Z 3 N G V V b E o 3 Q m 9 4 b k 5 o Y m J 5 V W t M c z d m N V l p S W l J a U l p T W d W V G l H W W V M R l p p L 1 l F Y z U 3 O G Q x W X g 0 e E R y d U h X Q 2 J k d H h z T l J x Y U 5 h N E p 0 Z D J h V z Z j d n p 2 e V o r e j J n b E p i W D B S R V J F U k t s e j B 0 a m Z Y M 0 R T W W d N c E x h e j c v Z z c z S k V S R V J F U k V S R U Z J S 0 p O N n Z W e H p q R W J O K 2 R Z R l d y U k d P e H V I N k 1 z c k p 6 U 1 R x Y V V t c D F Q U H J n R F l T R 0 J B R n c 0 R 0 F 5 M y 8 v O F I 2 b X R M U 0 l p S W l L b E o v Z k F B Z G J k Z m p 2 W k 8 z Y l F Z U G d J T E N F a C 9 p N U p S R V J F U k V S R V J D R 1 l l T E 4 1 a k V O M D l Z S V Z 0 e W V Z M l d 5 a V R x M 0 t 4 b m x w a l V R R W l B Z 1 B Z Z W o 5 T n h q b j M w M z R n M T E 3 a j V U Y S t p S W l J a U p 5 Z m 5 M M j d T U G h p Y 2 R a M X E w c j l y U T B t b n p 4 S l p H d F d 2 b T d M Q k V S R V J F U k V S R k F J W m o 0 N E x r b m 1 F d D J q d T l 4 a U F E e H R k M U N z R j J s R j R J Q l h I O X R T M W 8 y c X c y Q X c r S G d 0 W G U r S n o v Z l h x c l B F Q k V S R V p G e m M r T F B Q M G x a c 2 9 S Y X p 6 N 0 h W W F B u V X J a a l I z K 1 h K Q 0 l p S W l J a U l t S l F D Q 1 p l Y k R Z Z k l W Z 3 g 0 e E F C N H Q z M k J T d n R F Q X p n b j A v Z l N t U 0 V h N l R P Z 1 l Q S m Z E e G 1 X c W s v U T B S R V J F V E 9 Y d V c 3 N 3 F M a n l s V l V 2 Z j k r e k V G Q i 9 p N U h S R V J F U k V S R X h J T k N N U E Z p Q z N B U H d V d 0 F a R 1 d m c G h P c z V v V U 5 3 Y U l p U X Z u b l U 3 Y 2 E 1 M U 5 u c l d E c H l p M m w v a H d S R V J F U k V S R V J F U k V S R W Z u N 1 V B Z 2 1 Y d H c 3 d 1 V 3 b i 8 z M j Z U c k N h T l N w a X N i a C t s R T Z j e U N B b E 5 i U F V h M n J W U E o 0 Y m V y U T J 6 d C 8 r N E N k U z A 3 T k s v V G t p S W l J a U l p S W l J a U l p S X Z M M 2 9 C Q k 1 2 R m l 0 R n E 5 c l d h Y 0 p 3 U U l D T E 1 U W E t 1 b 0 c y N X k 0 N z R M V T l k Z 0 R 2 W W 1 0 V 0 J h Q X p L e G M v a l B p e H d 2 e U h C R V J F U k V S R V J F U k V S R V J 1 Z n d w Q k J N d k 5 x d l Y 3 Y 3 d K U U d a V z h l T V F B U n J W c T J F Y 2 I 5 c X k 1 M E t V a G M x b T V k W G 5 i c 2 R z Z H Y z W X J s N j N n N T h u T D d v Z 3 p 4 S V J F U k V S R V J F U k V S R V J r Y 3 V i U W p E e F l y V V d q V U 4 w b n Z 4 M 2 R r N 3 h u V 0 F B a l J 0 V U 4 0 N D N i d D U 3 S W N v Q 0 l M N V d K Z T R a M U 0 w N C 8 z e n N M S G J 0 U F h M Q m 5 p Y 2 l J a U l p S W l J a U l p S W l J c G N u a F d E a X h Y M V B z R k 9 5 c 3 M 0 U W d q V 3 N h U n h 2 M 1 h H U S 9 I e D d x Z G Q x e X U w R H J x W i t u Y W 9 B R k J R V T h 0 b z c z M S 9 R N T R t S W l J a U l p S W l J a U l p S X l P V k h J W m g 0 O G R 3 V H p B U k F W d m J w e H l G R 1 J v U l F P Y l l j Q U E 2 S G d 5 M 2 I 5 b C t v O G p D Y l R i e n k z T z B F Q m R v Q U 9 I Q X d t Z m R H L 1 h M Q m 5 p Y 2 l J a U l p S W l J a U l p S W l J c G N m a F d E a X h k Z W V Z R m 5 a T 1 d k O F g 2 T 0 x O Q k l S S U x w O E p F O D h m S k 5 4 U G 4 v Q k J u N m R 0 d l N D U G x O R V J F U k V S R V J F U k V S R V J D N G Z D c 0 h F a T h j N F J K T 3 J F O H h 1 T D h U a G N C Y n p E c G Z H R F d v W X g 1 d T I 3 T G t n d G J t N 3 J t d H p l b l J y W V p 4 L 1 B H W X F t N 2 Z 1 d S t E U E Z S R V J F U k V S R V J F U k V S R 1 J T N T l D T V B G a X N 4 Y U Z Z T 2 F U S V J o Q W V r Y l d h Z C 9 Y d U g 1 U k o 5 a W 1 M W H Z Q R 0 p x V m h x Z U c 5 a U 0 r c m h J Q U R v Z V R s O S 8 0 b H V R V D Z S Z j h 1 U 0 l p S W l J a U l p S W l J a U l p Y 2 1 s V E N D W m U z R H Z C V E c 0 a D J K b j J C Y X R T d V F J U j R T R U E 1 T 1 R r c z N 2 d m t R d F R v S n V B Q U F 0 d n Z I d z N V U k d o Q U t T b V o v S F N 2 O G R p d H h k Y z h H Z U x p S W l J a U l p S W l J a U l p T W l s U 3 l H W W V I S H Z C R H U x S n h o Q W R 0 Y n B R e k N B S m c y T F J p S n U z S H p o U n l J Q 2 x D O G J 3 Y j l m d W d 1 e j J S W F l i Z D k x a U h k S C 9 u e F J u a T B p S W l J a U l p S W l J a U l p S X B j b W h X R G l 4 V 0 5 Q T U x l S m h s a z V P V 2 Q 4 Y j Z N R 2 J p T V J O K z h 0 e m J K T 3 E w S G R h Z 3 g 3 c 0 k 5 e F B u L 0 J C b j Z k d X Z T a V B W O U V S R V J F U k V S R V J F U k V S Q z R 0 Q 3 N I R W k 4 M W 1 O W T R k e n F J V U x M T U V u V 0 N O N m h W M W d t M U k y R j I 2 a F o z Q m p i M n V v a 2 U z R n N i N X g x O U 1 a Z l B X Z l J l M U J o R V J F U k V S R V J F U k V S R V J 1 V F F v Q k J N d l Z v O X h p S E F x Q j h z K 3 c 1 N W d B U E c x S 2 h r a D J 2 R 1 V E S T R j V F N u M S t r N 2 5 x Y U g 5 a U k r c k J J R E Q 0 Z V R s T j c 0 b C t V V D Z S Y T F C U k V S R V J F U k V S R V J F U k V U O F R 5 R 1 k r R 1 Q x c 1 M 5 W V Z 2 Y V p 4 e U V H Q k Z p b 1 g 2 Z X F j W D Z 4 O W d W e m Y v N G J M O T l O V k V R b 0 F L b n B X V H o z e X B k a 1 o r Z G Y x R H B F U k V S R V J F U k V S R V J F U k 1 T L 0 Z J S 0 p U K z R q R V R H N S 9 w V l Z n a z R 3 Z 0 1 a K z J o Z n N s U E p s S S 9 q M 1 M z Z G h z Y m g r d l B m c 1 A 4 b 0 x y M y t K M 1 Y 1 N D B X c 1 J F U k V S R V J F U k V S R V J F U k g v V U F n b V B 0 b H N G c m N 6 V n d x V 2 x a M W J v d m M y c W w r M E w 5 a k d M U m M v Q k F O b 1 V M Y 2 F M e j U 5 b T N H K 2 F j c y t Y b n Z u Z X h 3 T z U y b m V K U 0 l p S W l J a U l p S W l J a U l p Z n h j S 3 d j U W 5 t O V d 0 R S t 6 a 3 B t Q 1 p t U 1 V M d 1 J y V X E 0 Y k o 1 Q X J P O X U 1 T D h 0 c 2 9 3 a T R k R 2 p G c 3 l J M 0 c r Z E t W V z N q L z Q w b C t x V V Z F U k V S R V J F U k V S R V J F U k M 0 d W h X R G l r O D B X N E h V d E s 2 d G t J V m h v U 0 N C e E 5 X S 0 0 4 L 1 V K d T B x d H J y U F Z 0 O W R W R E 9 6 W H l U a W Z N W G N W W T M r W T c 3 Z D Z S R V J F U k V S R V J F U k V S R V R r N G x B S U p q N V p y Z D d q R U R P e m M w c j g v c 1 l O a W t Z a W J 0 c T h w N 1 R L T 2 l k R D d 1 M 0 p 0 V j J h R 2 V m Z m p K L 0 w 5 R G 1 y L 0 Z p U m l J a U l p S W l J a U l p S W l J a G N h Q X J C e E N l U G N Z a T R 4 a U d X Z E U 4 d 2 d J Y j F x e G 5 I R 3 p m N 1 o x O H d k O D g 5 T 1 l E V 3 p l T 0 4 4 L 2 M v b n N T U 0 Z W d j h X S k d J a U l p S W l J a U l p S W l J a U Z 4 S U N z S E V K N X U x Y U J 6 a X F m M j l T c m 9 u R 0 V D V E J q V 0 4 0 e T N i O W x O W T Z D a T k 0 c z Z C M l d 6 b T l Y L 2 V T Y j M 0 S 2 d B N G 5 V N W V l K 2 Y 3 U 3 l L Z 0 V 4 R V J F U k V S R V J F U k V S R 1 I w c W N R V E h 6 e T J C U E 1 l Z m F k W U 9 Y T F J W Q 3 h R a F F B R G 9 l R G h F V C 9 o M D A y b T V W M 1 h y d V B L c F h M Q T F C U V V N a n p y M z F K N H Z Z R G Z x N U 1 S R V J F U k V S R V J F U k V S R V J L b T B J d z h j a 2 p C R H U 1 S j F o c V d 0 W l p y Z E h J Z l Y r d 0 x m N F B 3 U U R D U W 9 N W T h j W U R s Q 3 N U R G t C d X J w M m 5 Y L 3 I 4 a 2 d q c F J F U k V S R V J F U k V S R V J F U 2 s 5 Q 2 d F R T U 4 O D l 3 U n p j V H F k N U 9 m Y l M 3 e E c 0 L 3 J W a m V P T m 0 v Z V V T b D J s b 1 h 6 W k N E N T Z l d 2 h s S X N N Q V Z 4 R D J 6 T X R m S 2 d n V E V S R V J F U k V S R V J F U k V m a 2 J V U W d t U H R s c 0 Z 1 T T R N S 2 d v R U 1 2 S 0 t 2 b E l 4 R V l O T H M w U U R D Q T J w a X l q M 2 4 y W T h t V W p B T W p Q Z H d W a D Z 6 Y n U 5 b k 5 s S W l J a U l p S W l J a U l p S W l K U 0 d o U 0 N p V S 9 1 b l d E d X g 1 b G 5 F W U x W c k I 1 R F N J Z 0 5 n S n l j Z k h i d E 9 W e D Z C W m F D M k p p e W p I e G 5 p R W N R O X Z 4 c l g 3 S j Y z U T Q v V n l Z a U l p S W l J a U l p S W l J a U l 1 Z E x J W m o 0 N U w 0 b m 1 O V 3 R L e X d y d S t R a E d F R H p K c l d O N D d V Y m R w M S 9 Z Y V d z W W 5 R W l J y N H p o S W 9 W b 2 d D d z J 3 d D U 0 Z l d 2 R l l T S m l J a U l p S W l J a U l p S W l G e m 1 G S U t K V H p h c l d 3 a G 1 L V G 8 r b T A 0 d 2 d O Y k 4 2 e G p I S z l k d U 8 v L 0 N M Z 0 J Y R V B Z d 3 N S W E x B b E J Z N k 9 D R j E 3 O W 0 y Y X B F U D F j b U l p S W l J a U l p S W l J a U l p T G 5 T a U d Z K 0 9 U Z U N S W V F V U F J q a 3 B t V m M x Y n J 0 R 2 x a R k l L d D I 3 Z 0 x 1 N z N n L 0 l 1 N 0 F N c V h p M k R V d T U 1 Q j J N d H Z m c 2 V p W l F s K 3 J r e E V S R V J F U k V S R V J F U k V S T T Z G U W p E e H l X Y X p H Y 2 N X U z l H U F N W W l c z b G 1 0 V T d G Q 0 Z G V X F W d 0 J j b 3 d i W G I 5 c G R P Z 1 Z l Q U d X a X d o a j E 3 c 0 5 V c V Z 3 Z U F J Z k R 3 Y i 9 l L 3 A 1 c H M x Z j Z 1 V E l S R V J F U k V S R V J F U k V S R V R s Y k N z S E V w M E M z V G p D T D J h M F Q 3 Q 3 o z Q k F O b z N U e m V P R j Z 4 W n Z 2 N U Z Y Y U J s W W t L W S t U Y l J V R 1 k w K 2 5 r L 1 k 4 b j h l b F g w M 0 U 2 b l g 2 d V R r U k V S R V J F U k V S R V J F U k V T a 2 9 o b V B q a 1 B n N 1 J a R F l a e D V t W l p 6 Y 0 9 F Y U J O a T Z L U m l L c 3 U w W D N C M 0 V W R 2 h E R H E z V W R v V U x l Y W N X M 0 N y N H Q 0 N l k x d n l j K z M r N 0 V 5 R V J F U k V S R V J F U k V S R V J F c E t Z V m c 0 c E 4 3 S j V q S l Z C U 0 N a W j F E S j F q e k p u R l l y U l l B O X U 0 L 1 N 0 S 3 g x U E 1 2 O E F L T E N B d m 0 v V G N m b 0 V 2 N 1 J z Y T F a Y X N T Z W Z 6 N V Q w b E x 6 L 1 p q W l N J a U l p S W l J a U l p S W l J a V V o S U t 3 Y 1 F u b T g x c U h M d F B B Y 3 p N T 3 Z z U X p H b 0 5 v R W 5 E b X N i N X F r d D h K T 0 l w V m 1 z Q X J 6 e D N P N 2 N Q d U 5 x N H R u M 2 5 J U j c r d j F F Y 0 9 K a n N 4 O H B F U k V S R V J F U k V S R V J F U k 9 S T U Z J S 0 p U N E Z 1 S V J n V X B X Q 1 p X V 2 M v R G h H Z 2 x k d S t Z Q 3 Z Y W F I 0 a D J D b j M z M 1 V k e n d 5 N 0 d m U E p z W k J I a z l N W S t 2 V E h i T n k 4 M T g r V m l Z a U l p S W l J a U l p S W l J a E l j U l N D a V U v d W U 0 S T U z V n J C T W p Q U H Z o T U 1 Q U G N G V z d s N k c 0 V 0 Z q b k 1 2 e m c 5 N l h 0 d U t 0 M T h k V E h D d 0 R Z Q 3 N u R H l l Z n V s e j V p L 2 M 0 T 2 Z L U k V S R V J F U k V S R V J F U k V U R U Y 0 V m c 0 b E 5 n W U Z F b m 1 L U H c v R H Z C Y W x T c l N G U k V L Q U M 1 Z W Z s c z N y c n Y v Q X I w Z z V i T m F 2 U G Y 5 N F p T d m x 3 R U F J V 0 Z E d D R j L 2 d N Z m Y v N 2 J a U m Z x a V l p S W l J a U l p S W l J a U l q O D N T a 0 V F N T l z M X F J U X J O Q l J h Q n l m Y X d n R z B L N U 5 m Z U 4 0 M W R y T G F 5 V G l L V F d x U n Z P L 0 V Z O V N 2 V 3 E w Y 1 c z a T F L V T g v d H d u S k I x T D l X T m x J a U l p S W l J a U l p S W l J a U x p V G l H W S t P U S t E c k d n b 0 t q T E t l T W N 4 e U V D d E h i Y k Y y e k Z t b T N u d k k 2 L 2 x T M F R 6 d W p o U S t u Y 3 Z x R n h M W E g 3 Q V I 0 Y z l 0 R m w v W F d K a U l p S W l J a U l p S W l J a V B 5 Z E t B U V R u O X p I S V J Z V U Z I V 0 M 1 Z W Z i Y 1 R p Y 3 Z 0 N X l S a T N k U X J C d E 9 3 N l N t W F h 1 Z 1 p x L 0 J R W F p l U F c 1 T z N o e W F G K 3 N W Z 3 Z n M m l m c 2 h k Z S t a c 3 p Z b V R n Y 0 d v O G 9 J a U l p S W l J a U l p S W l J d U p Q Q 3 N I R X A w Q n J V U 2 R Z b n I y Q T B K Q W c 0 e n d 0 T G Z P Y z F n d 0 x E Y U p C M 1 d y R y t m S l Z p Z W R l N E N X a V Q 0 O D J q S H I z R W F M T F J 4 c l h 4 d i t 5 Z 0 N k Z i t J d 1 R L U m w r c k V 4 R V J F U k V S R V J F U k V S R T V N c W 1 F R X g 4 Y 2 g r S G 1 K O X Z K e X d z M k R n L 2 5 3 N n U x a T N x R 0 1 j c i 9 5 Y W p B K 1 B q S 2 p G b T F C T z B j Z n Z h R W h M M z h j R G p I N 0 Y r M D I 0 L 1 Z p W W l J a U l p S W l J a U l p S W l j d V Z T Q 0 N Z K z J X d z I 0 e m d 2 e j A 1 N F d G R W 5 X R V p t e m p t d j I 2 W k Y w V W p F b F d 1 M m 4 v T T Z s N X J R a 0 N E Z W V 2 V m V I c n p u Z X N 4 b U V 3 Q n A 2 Z G s 4 L 2 R J W X Z 2 M X h Q a z d u d V k y U U Z C R V J F U k V S R V J F U k V S R 1 J j N k 1 R V E h 3 N n R j L 1 Z L U 0 h C c G R N S l Z q Z S t p a k Z h T V R V O W k r M D d E N T N 6 V 3 B l a T I y N 3 V 6 S W R 2 U F V T W n F E Q U F u R T R u W D M 4 L 2 x 5 Z W U v N V F q U j F Q O F h K M k l p U H p W a V J Q R m o 2 N 0 5 6 Y z F u d 3 l Y U z B X d T N G M 0 x p U k l i S F B w M S 9 0 W F h i Q V R M U D Q 0 T X F J a U l p S W l J a U l p S i 9 O N V o v d m Z U a X Y v e G R o R n l h S m t 4 Y V N F R 2 g 2 N W R 0 T l d 0 R W M r R F F j U U N 1 Y W w y W G 1 0 V m p 6 b W x O a z h u R X p 0 M k g y Y k 1 2 Q 1 l D S z B W R T B i b E N q Z E F x K 1 J F U 1 h q K 0 s 2 Y m k x S T J M S 1 h Z O G x w Q U J 4 T F R t U G E 3 S l V F Q l F W U 0 w 3 N E t K c F B K e j F X S 2 l F a n k 4 W F J 1 d m Z j Z H J O W U F H a m Y w L 3 J Q b z l Y Z k c 4 L 1 c 0 d W J S d F Z Z O X l a Y 1 B Q d U 4 2 e F k y b j h 1 V 2 d q M j N j Z U 9 x d C 9 k d T F O b 2 5 a Y 3 J O Z D Z h O W Z 2 S k t a a U d V d 2 1 F N n Z Y N 1 d E S U U v K 2 x W Z k 4 0 S 2 t a S F l i Y 1 h N d S t Q O W R T c 0 V Z U E p a Q 0 k 1 T 1 o z Q m o z e E F k a z Q r V j d X d V d 5 c m Z I e E V S R V J F U k V S R 1 J 5 M T N B b V c r U k s 1 W E 5 G a 0 J 1 W G o 0 Q U l V R k Y 0 e E F 6 T T g 3 d l U r Y X R X O V R o O T B V Y k F O Z E l 4 T n N I W E g x Z T Y x M k t v a U p D K 2 Z D d E l m d z R h U 0 h m a k o r R D N W N U l Y c D Z k M F d P b U 1 2 L 1 A 5 Z n p 6 N l Z 1 c E h G d l c z M l d L a U Z 6 U k Z p M U 5 3 T 2 w w V W l l K 2 t z L 1 g 3 N 3 V 6 T 3 l 0 V 2 J l V m Z i N D N q M D Q 4 Z T g 5 Z 2 Y w N W Z k K z V J W U 1 X c l N X Z G N S R k d T a l I 3 Y 1 d I d G N T d H V 6 b G 1 S Z S 8 0 T D Y 3 c i t P T 2 d k N S 9 U b z R l T T Q w c D A 1 W l J y b H d Z T F p 2 R n M y W H J Q Z 0 J h T j Q v M 3 V s Z E V S R V J F U k V S R T V F c W x F R X l L W m J N V i 9 Y Z 0 V C M X V O N D h 6 c 2 N 4 K 0 h D T k N t V l I z a m V O T 1 d 2 Z V R t N W h N V V p E d k 5 P e T V Q W n J P S l F m M D c w N 0 Z 0 Q T E 1 L z c z d D I 3 V G t D U U 9 M M i 9 U e n c r R W Z j Z j l k M T N O e T d 2 Y k d I b U l p S V h G d 0 x G a W N R R m h a T T A w W n h Q b C t 2 V W I w a T k 5 e C t M Y X Z X N 2 l B b k o v K 0 1 J V m p 6 S n J Y N G F l d 0 x K W H I y M 0 Q v W D h l M z Q r Z V R r N U h z R l l B Q U 4 2 M W V u e D d V d C t P c m J P Z F N M c i t 6 e D J w e m Y x e k p s M m p M d U h 0 U 1 Z s c z F j b 2 R l Y U R i d X d X T X c w Y S t M N 2 F 4 R V J F U k V S R V J F U n V S S X B C S k 5 p Q m R x S 2 d p K 2 I y M 0 h H Z W U 0 M 1 V p W X l q T G d h T W V 6 Y W N 3 U 0 h 3 O E d x Z F R 2 b 2 V G V 0 Q 4 M X J 6 V W x h M V N u a y t l Z j h 4 d n B z d 2 4 r O G 0 v S U h E N F N B L z M 4 N y 9 2 c G p H N 3 d z M n F D d E 1 T c X h n N j J Z Y 1 N Z Z H h a b V R n e k V 6 S G t a S H V P c z V J Z y 9 4 O G Y 1 Y 2 5 w Y 1 Z t d 3 h R Z W l T a z h I S E 4 0 Q k t h d 0 N F e m h F W m d y V m l T Z 2 J r T i 9 W L 2 U z Y 2 V C Z 0 1 1 c z M 3 c U p Y a j l i T W 1 M M k t q e i t m Z X R y N z c z c G 9 1 T S 9 y d j A x N E Z h d l Y 5 Z G N w c T l W Q z J U T 0 1 U Z H k r N H h D a l B w b E N R d U k r b W p T c 3 l h T V A 5 Y V o y T G U 5 U m l B R E R o d l R C W W p a V H M z b 0 1 P M 1 l m T n E 0 N 0 N w M T B 2 N l l a Z D k v Z X p Y W H V j T E p v Y V F M U k Z h S l l 1 V 2 F i e j d X d W F s M l B 3 R U N y e j l k R V J F U k V S R V J F U l A 2 d U Z J S k p z Z H l E T C 9 k Q U x E U H I v R H J C d 0 R X d T Z W U m 4 x T W 8 x M i 8 3 V 0 l S a U F 4 V 0 x t b m t I W D B y R m R R M T U v Z H p 3 S E R p W U R S V j F o Z y s v b 3 p v Q W J P N m d y V E R 3 N H N 6 S X A y S k p B U W V J b U N o T V R z T F J z a X p r a U N s T j B E T 1 p h Z G J C R 1 J M c k N r b 2 d J V E l G Q l o x N V F M Z 3 Z P d k Z 5 Y z Z l a z R N O U p 3 c E t m a H p F a k h t W j Z L U F d F a n V k O S t n Y V Y r S X d M c U 5 T U 2 d Y a 0 5 N b 1 d I K 0 x 2 Z X l O V z N t Q 2 d D d T Z k U 1 l n Q U F M d m E 1 c m J i e j J 4 N k t O M k 8 w R m R M K 2 0 r U m 5 Y T V p 2 T l h 0 Z l M w c k t J a k F 6 M X V q W m 0 3 R 3 h t e k Y 1 R i t Y S V J 2 U G p z c l h U d D N M V F l k Y j h a T n h l Q T h 1 V W k r R z N H Y 2 c 0 Z V B n S E F q R G 1 y c U Z n a G l 0 a V l z b 3 o 5 Z m g 1 O W V y W m w 5 O T R q b k R p U k F j R H J i N C 8 z d W Q 0 U F h 6 M U h o U X F S W i 9 4 N l J F U k V S R V J F U k V U K 1 R o U 0 N T Y k V D Q T R 0 K 1 B H d 2 V J Z G o 1 Z F l L Q m E x K 3 d I e W N 0 Q k d E R j Z x M 2 5 2 Z D d s b 2 x h T l d N W j g 5 Q V J m a l p 2 T m h G O F g 0 W F E 2 e W M r M z g r b F g w N W t 6 Z n c w d l B E V 1 F 1 Q m 9 4 L 2 k 1 V C 9 N e S t k a F g y R l l 0 e G 5 E a E 9 R S U 1 t V 0 5 0 M U p 2 a U J Z Z j R 1 U 3 k 0 U 1 U y Q V F w Z 3 B C V U N F Y X k x O W V j d z R h V E d I Q 0 J n b 1 M x c E U z Y X l y b W N o V 3 d 0 Z T F B U U x P V 2 Z x b j F j c F d k b m N l T X V X c 0 F p Q W d Q c F h h d F d K b z B x b W 0 4 d m l G a E Q z W j d J W T g v Y 2 1 P S j F z d k t 5 d V c r b 1 I 5 e S 9 i V X R h Z H l 3 Q m k v O S s x d n V I d F N W M n d a M E 1 U N 2 N N R 0 h p U X F i U F d z a 2 R B N i 9 t O W 9 G W E V 4 U m t Z O X Y y Z z d 3 M z h o Y 2 V l N m c z Y T l i d F p P Y m M x W H c 1 K 2 t s Q 1 E 0 T 1 k 4 L 3 M 2 a j J j a 0 h V M E Z Z U F h h S F V i b k d j R F Z u W n J 3 N H k r d V A w K y 9 H L 0 1 N S W N H Q n h t d D N Q R E N j M m 5 H e H Z Q Y l B P d 2 d Q R H p t S D c 1 U 0 l p S W l J a U l p S X l P V k 5 J W m d V S 3 l p d z Z C Z H A x b 0 N p W D h X b X B X V 2 Y 5 O X F O N n R j Z 0 1 O Q k t Y c D Z k b z h s c D d O M S 9 s T 3 B W b z g 5 N z N j d U I x V 3 J o b 1 h 0 N z B y R m R R O T c v N 3 l S M j c w c 0 N Z T m Z l S X p 6 N H h F a m F 0 S 2 p E b 3 c v M H B r c m w 4 b j Z 1 V k M 2 M m d p M m J 5 S j g 5 R l V 1 d E 9 n V D F 2 U l Z 6 Z G U z d E k 1 N U 1 K a E 1 C a l p v U z B N a l Z R Z V R Z d X d 2 N z h v W G t M N W h I W U k 4 Y n N H a G N Z b 2 x N L 0 c w S k d S b k Y v M W x t d H h l Y z F l a E F w O U 5 K O H Z G M E 1 q S n p h T l N n T 2 w w N k 5 P Y U x z Y k 5 a d l c 0 b k x 6 e D l D K 1 h M U l J q M z N u b m J O Z G h z V n F i U F d z b k l U N l l R R U J C Q V d s b z J H W m s 1 S k I 5 U H g r b D B B c T V B Q z h E a G N Q R H B s e l A 1 K 2 R k R k F Q V H Q z W T Z P N 1 J w U X R V b 0 Z B Q k s y N 0 d Y M X V o M k F x M n Y 3 V k F k Y W R u W W V P V G w 1 V k s 1 V X p x c 3 J U V V J F U k V S R V J F V G t T d U U 5 d z B m a 0 p Q Z E 9 z Q U M z R U N 3 a j g v e E R N S 3 Z W U X R 0 V 2 R Z M 3 p K U 3 U y b l B l Y W w 1 c 0 d k Y X N 4 W n R R V E R I M m d O N k V o U m F Q c 1 Z x e l p 4 a j F E M y t m R D B i K 1 N t c D d s e H d y b F l p b m N z N H Z z V D B k U 3 N I W V Z R W U 9 I R W p q Z 1 R n V m d V a U x t N m 5 F R U R y e U h v S H V H a 0 w 5 c U J k b W Z q Y U p 3 N z I 1 L 2 w z V k p 5 O H p N N G V k Z k Y 1 L z J u c H p j U E F J Q 0 x P V G s 1 Q l g 3 V D M 2 K z N l Z D d n N E p z d l B E T U x U d z U 5 Q 1 k y S n V 6 b X d X R W p T V H F X N m 5 I U C s v K 2 R 4 S W h S a z Z o Y X V R T C 8 r M k F v b l R z M j h y b F d h b W 9 t e j c v N k 5 W T 2 1 M K 2 Z H R z Y 0 Q z R K Z k p p M 2 4 0 e V k r W i s 4 Z G F D Z 3 N k Z l B E e F p P U C t 3 M G R U a k 9 N a l I x M 2 p F M k 9 p e T V 6 N W 1 5 S W l J a U l p S W l J a T h q Z W x U a k F w b H Z 1 b j R O M U R z U F R U Z k h y K 2 J M U n Z Y W T h G a X p j Q n N H V D V G Z 2 I x N z F J c T Y x N X U r d m R w e i 9 Y Z F d 2 T G R q L 0 9 Z T k c w c G R u c 2 h B T C 9 O V 3 N I Y 0 J l c 1 k x U D l x Y n J t c G c 4 Z E l T d m 4 3 e U p 2 N k M 0 N m t K S U w 2 R G x U d 0 p l Z k 1 Y R E d X N F B z Z n B Y R D N U d k t u L 1 l J N X B o S 0 J 2 V y 8 y Z D F t W H B E S G Z 6 Q 0 l q S T V 2 V 0 x l T l p 1 W H E 3 e j N 1 e X N 2 S T R m d n d B d l c 5 N X J k a D F y b X B U a n p k Z n V i d l k x L 3 Y w Y W t 2 M T Z 0 R 3 M z N 0 N i a W h X a V B G N X I y Y l E y W n B P S m 9 R L 2 U 0 U E 8 v N 1 U 2 b m s 1 b H p W d l B w V n p O e E 9 w M j g r K y 9 C N U 9 U b U 0 y W G F N b D U 0 K 2 h a b X p s b k R X O E 4 v W X Y z R 1 B W Z 3 N K Z 2 I w N 2 N q U H Z 5 N W k r L 2 F E T k t 4 W E R Z R H R P d z R E Y U 1 T d W l J a U l p S W l J a U Z 6 U k Z J S k p z V 3 d C U m I r W X M 1 e m M w d 1 F n S S 9 Q O D l 3 U U R h T i s y Z 1 h H O G V l c y s w d E t 6 a V l 5 N E 1 2 Y 3 N D U T B K W k 1 q Z 1 h 2 V H I w N E Z Q d j V y T 0 g 0 c z J B c E N U a z g r W D M 4 M 2 1 0 N W 5 M d W Y r d U h s e m J w U 2 t t a y t r T X E 4 b m x 3 S m 1 U V G Z h b z l 3 a T Z m V E N X M n Z Y O F h Z N z h U V m h x M W l M N H N X Y 3 A z T G F a c l B k Z U o y V F l z N W l D Z 3 M 3 O H h p d k V n W V B I b U R w e k p X M W E x c U Z 0 c T d v K 1 E 3 R G M z S H h 5 Y y 9 P c F h T d V d U d T E 4 Z D J o O S s 4 T j h i T F l 6 L 3 h X c V N j T 2 E y U E 1 M V 0 x 0 K 3 A z S E 4 0 W E N T a z V 0 Z m J B Q U d z R 2 J k R G 9 h U G 5 F a l R 4 b k U 4 O T l R Q W 9 z d E h z b W I 5 R G 9 L Q 2 J B U U Z C L 0 x p c z d j U 0 c x T U d r O W 5 F V z Y v Z V M x U l V H T F B t c l d I V D V y M z A 3 Z E 1 P Z 0 M z Y j l n U F F v R j d W T T l Z c E l p S W l J a U l p S X Z K M 3 B S Q k 1 p b V Z 6 R z R k b 0 1 w a 3 d t V X c 0 b l U 3 e T h 1 e m s 1 O X Z Q d X p N c E 5 D U 0 l K Z z F y c 2 l I Q k 5 i c H I 4 Z k x O O U 9 y Z T Z y e l d 2 T n h G b D Q v a z V Y O E 1 Z b U M v V G 9 6 O D V E Y 1 N 0 N 3 Q r a V h r c 0 9 Z M j N Q N W p B V D V N V z h 2 a k R O O U d v Z m p V L 1 Z 5 c m 5 v M 0 Q z V G 5 L K y 8 1 S 1 F a M T d C S E t s U l p W T D Z M S F V h R V B 6 W X M y U z k 5 e n J C Z H o r S X B Y c E 5 m N W Q w V G 5 i c 0 9 z e j Z U Y n Z a d W Z N U V I 5 e E c v Z T N Z Z V p p c z d G e W V m W E l B U G E 1 d F V l T D F v a X R F V V R F N m l p Y 2 Y 2 O H Z T W m I 3 S D h C N D l P Y n F 3 Z F l z N j N I b m J O V D d 2 K 2 Z h S C t S N G Z G U E h s M E 9 I a i 9 P K 0 w 2 U 3 h a d G 9 V R z l h c l J w R 0 V O Q V A 1 W X V K S D N Q d n F G N z M 3 O G 5 V Y 2 Y 2 a z I 3 T n Q 0 a G V N d m 0 4 Y n o 1 e X Q y M G J W M F h r O G 5 F V j k v T 1 l k b X F S S D c 0 N m x u Q 3 c x M G Z G c m 5 2 N 3 V z O D N 0 T z B V U T F X c k 5 t R z N W N k k x V 3 B o K 2 N w R U t z V 1 d v M H l a O E 5 O L 1 U w U k V S R V J F U k V S R S 9 z W V V n a 2 1 4 Q X Q x Q 3 J u e D d B Y U d o U V d T Z T d B T E x 5 T X l s W E 5 u e k g 4 L 1 h y a z A 5 S X d S Y m 9 o R E 1 V T G Q y R l Q 0 Z S 9 n Z 0 x s e W J 3 M l R j e k 9 I V F l 0 Y m Z M e m o y S G V l T D V U M m p m c G o 2 U D N I Y 0 R s V 0 x M K 3 J s U 0 9 W d j V 5 e F p S a 0 x D Q n N I O S 8 0 T z l T N U c v T 1 h L W X N Z V z k r U 1 B h b 2 Q 3 R T J h W U c x Y l h 0 L 2 w x U W l z K 2 F 0 W W Z I U 3 p h e m J z S X V z N 0 Z 6 Q U 5 k S X Z M S 3 l v b z Y z L 1 R h N n Z w V l p j N 0 Z t d G J i T l o r Z W p k S V p R d k Y x S H N Q Y n Y z S m d F U V c 5 S D N m M S t k V G l j R k J Z V U V C d m 4 r S z F S e W N q c m Z U Z m l k R 2 J O W F l i T U Z j T i 9 k M X p I Z 3 B n N k 0 v W D R l Q U Y y N 0 5 D R W t P S k F Q L 3 p l W m w x N G Z T O G Y y R F J r M n B J L 0 h H c W 1 w b V p 4 S X l X R E c 3 R l U 0 S E U 1 K 2 5 y e V l z b V h D V 2 J n a 3 d l T y t L c F h M M D Z T U k s r Q z h x b l U 5 R m k z Z H p M S V Z X e W h Y T m 9 L a n g 5 S V l k T X V W T 1 d a W V J F U k V S R V J F U k 9 R V W h X Q l N y R U M z V V U 5 N S t R V 0 V o d 1 c 3 a F d E W m x D d D c v c D h 1 N z l T d U l a O S t O U U 9 B b F d 1 M 2 s 1 Z G 4 5 O W l M N 0 V y W H F W M U Q y c l d 1 e C t R W n k v b n V o M 2 1 r b i 9 6 K 0 w x b X h o V 1 d y d G 5 K a n p 6 Y m N l M 3 Q z d 3 N P Q y 9 W e X B s S V I 5 U 3 d L T 3 c 0 Y 0 l l Z l F a Z j V j a V Y 1 Q 1 F Z Y y t T T y 8 1 T F R O d k t F R k N u d n I v T E t k Y T Z q Y n Q 1 O T R P Z l N U c W F R b H l O R 0 h w M G E w N 1 R w c l Z v M W p p T 3 N O R F N H K 2 w 0 d W d B T V l N T 2 1 Q U U J V c n V R N 0 J N d k x z d 0 1 R R k J q b z l W c E d a Z z c z U G Z v a D J k b D V Y T i s 5 S m Z m Z j N a M H l V Z D U v V m 5 i d T J J Z 2 1 q V 3 J 3 N G Y r b X N I R H h K a l l u N 3 F O V j g 5 c k c 2 M G V P c H Z M e D U 5 T U E x M 2 h H a z h u R W l a U U 0 0 O X F w N n o y N n R U Q k N z Q z R k R y 9 Q Z n o 2 Y n l 3 O F N G U k Z l S U J G e U J t N G l J a U l p S W l J a k l s V X d o b U J U T F B Z e k t 6 N 2 N U R V I 3 Q z R T T 3 V q c V Q w a k 9 4 U 2 V V W n N 4 Y k p V c j F h U n Z m d V N L Q 2 d v W k 5 t c V J M c D B h R n d x Y S 8 5 Z E J B U l k 2 T i t u U G R k M 2 E 4 b D N Q O D V q M H J T b D J P M k Z P Q n d P Z n A y M m p K b n p W d F B y M m x Z T X V L a 2 p G Y U 0 x V 3 U 5 U 2 x i O X N F W T d E a H d n Y W R L K y 9 T N U V y V U 5 D Z y s 4 a j k v a 3 V j Y W F s W V c 3 Z n p k e m x l b m 5 y a G M 5 W n Y z R T N G Q 2 x H T W V P d E J t a l g y e i 9 o R 3 A 5 U E o 4 b F Z i Q 1 E 0 T 3 B H S D k 2 a j d 2 e W N u S k F 5 Q W t 4 T 2 I x V 2 5 o W U 1 F O E 9 2 W W 1 x V l N v U V g 2 d V N 4 M n Y 1 O W d J Q X p H W X p B R k Z S W W Z 6 c m h k d V o v K 2 Q 2 Z 2 d K d H J G c G J 0 R D l a d l R w V m 1 Q Y n p 2 M W k v Y 1 J k U H Z U Q 0 d o K y 9 y e V l C K 0 h Z M 1 h W N j d l e n Z P d m Z r W G I x b l d O Y X l F a G d W e m Z 2 U 1 c v L 3 J h V X h L M z d h Z D B 5 b n J n Y V o 5 Y 3 B K e U l p S W l J a U l p T H l k N k 1 R V E l y b H Z 1 Z F h Y b D Z C U j d k U l J r W k 9 x V D J u W T l 2 N j d O M 2 5 H a i s x Z V B r V 2 h X R E Z D Q T B K W k 1 q Z 1 h 2 V H I w N E Z Q d j V y T 0 g 0 c z J B c E N i Y T J m a T F L W D h P b j B a b m E 1 c X l L M z l P M U 8 z Z G h V L 1 Z 5 d n V D b m Z 2 c E N C a G d 6 c k F 4 S y t D Y n I r U D d G S H Z Z b z Z P e F Z L O W h y L 0 x N Y n o 3 d 2 M r c z M 3 a W J v U S 9 l U V A r Y k 9 2 a T F s a F d y d G 5 I N H l B b T Z k R 3 l N M W V y N 3 I w a F o y Y T R R T E R U V X V 4 T U 1 v R 3 V Y c G d E c 1 A z Q 0 0 2 Y k 5 Y R V J Z V 1 R H R 2 h n O W 5 6 M X h J Y l U 1 Y U F B S X Z Q K z k x R E 1 B Q z d 2 W k R o S X l j U k V H Q 2 h a b z J L e H Z Y M D l D d y s r d D l r Y X R l S 3 B Y T 0 h S a D d 2 N m R l N 0 h i L y t 0 a F N B Q V R k M V J F U k V S R V J F U k V U a 1 N t Z j J k d 0 Z 5 N m Z J W W g y a T N F e E V X W X B 4 b l p K W m V D T m F o Y W F Q V 1 R R Q U F J Q U J K U k V G V W J R U G p l T 2 5 L e l R n Y 2 p s S m I r K z h v d W 5 3 a 0 w v O W p F S 0 5 I R E t W Z W Z G W G p 1 c 1 B o N U 0 4 b G 1 4 a j Y 5 R 2 d l Z i s 0 V E Z p M 2 Z q T l B w O U d P b E F 1 R E 1 5 U 2 J u K 3 k 4 V m d N a 2 x J V 1 R Z c y t T T S 9 S V H k 4 d n h k Q 2 d D e j V x N W g x c n c x M 0 Q y b 3 E 5 O E R N S W Z E d 1 R m a l h m d D J k Y i t t V 2 J I M 0 p S M U 5 B Y U J j b W R P U F Z U U 2 J 6 V X l Z d U p B d n g 4 N 2 1 t M 0 Z 6 Q 1 E 4 T D V 2 O G V 1 N m 5 F O V Z p d E Z w N T l z a i t O R 3 R U Z z J a Z S 8 0 d U V u L z h 1 Y z M 5 Z n k 3 Q 3 R m a 1 p H W n c 4 d l A z b 2 J K W l B L b y 8 1 T X Z w a H Z u W T c 2 W l J W W l d i b 2 1 m S n l J a U l p S W l J a U x 5 Z D Z S T 0 1 D b F d v R W N u V 0 Q 3 a D R V V 2 R Z T 2 1 a c F R N T 0 V h Q n V m Q l h L b F F u b m V F b 0 c y Z G 4 1 c k 4 y d 2 s 1 Y k 4 0 a 3 R 0 L 2 I r c n V y V 3 I 4 U E h 3 U j F p M 2 N S Y 1 R K a T F r K 2 V x d H h t c 0 p p Z n Q 0 O V Q v Z l V T b T J M Q U 5 1 N n N U M V h W d G 9 y e l U v e V I 3 M U h p S F B 2 T 0 x 2 T W t R T W 9 j K z h R d G F v Z H d s O T V t V i 9 s O E x I b j A y b G Z k d j Y z S F B I d G Y 0 d W h a O G 5 M M m J y d G d N M H J G Z U 5 k b T J M M 3 p 0 d D N w L 3 J B Y W h l T m Z x M D Y x V 3 V W S T Q 1 V T k 2 Z 3 N O Q 0 p 5 W V J Y Q j F o S k 5 H N V l n e E g v d V o r T k N Y d D Q 1 N E 9 m Z V h 2 R V R 3 R D A 2 T m F D O H V V a W p m c 2 N E Z 2 R 2 R G Y r S n B T c 1 N h Z G U y U G 1 F a G d j e j V m U j B 2 d m o 2 V 0 4 x K z V t O U J T M 0 Z O T l J F U k V S R V J F U k 9 S e W 9 o Q k 1 p b V Y x N n d U T H p 5 d W d n d H N 2 M 0 V w e k h D S k F w M 1 l O K 1 h Y N k 1 n Q V d M a 2 x R Q 0 h Z V 2 1 q V 0 9 v M W 5 q T 1 B Z Z l N P Y W 5 5 U X V a L 2 Z 0 Y T d D Z j N u a m w w K 0 F R a l A 1 b k 1 W O S 9 O N X N h Z W J l b D d R e n Z L b G d u M 2 M 4 V l h q d H p m S m h J N G F E R G 1 T T z N W S n B j T 1 U 1 b H l C T j F 5 R j N u V E p o R j R R e i s v M W J G b z J X Y X l z b l B w M G I y b D M y b z R a Z W 1 L U k Q 3 L 2 F o W U F R K z d 2 Y V Z 4 U F N O e k h G O S 9 N c G x 5 W m N B S 0 R y Q n h K U 2 1 I d C t w M 0 V 4 c F F s c m 1 h T T F 6 c F R a N j V n M X J 3 M T U x V E R x Z j l 1 d T N N N m 5 h e F p 2 N E 5 4 U C 8 3 S j R T T W 5 x R m t q a H F C Q U s 3 U G 1 y V 0 h w e X E y O D l P e E E 2 d G F 1 d 3 V 2 d m p H Z j E y a D I w Y W h I U H E 4 O F B 3 b X c y a z V H V n k 3 S V Z p V H o 0 M k V p Z W U y b 0 F U U n Z I b l Z O Z E l p S W l J a U l p S W l L W E 0 0 V m d V c X h B c T F z b m 1 O M 3 V 1 U 2 R Z S 1 h h Q 0 F Y U n M x O G d J d 1 g 1 Z n R J R W 5 o L 1 l 0 M W Z X d k J G V 3 J s T 2 V w U i 9 2 e H d O M D k r S F h h T W l a U F c w c H F l a G J n R 2 w 4 N T d x Y y 8 r S E h T U X J w M W J z c X Q v V H B U d m R y c H V 4 a m s v Q l R 1 M l l u a j Z C R U M 0 d X Y 1 d X h R U k w 1 Y T Z E Y 2 l i L 1 J 1 R i s z W m p x V m J U T H p Y c z N I a 0 l n S T V Y T l R q R G 5 S Z m V M N U 1 Y N D N B N G V P R G U 2 M m x Z d j d w e F B i c G N K S n M y N z Z H d z B E V 2 0 x M m 9 O b 0 h I R E d q e n h 5 S T B l b 3 d p d D F n Q n V 2 c k g 5 Z W R X d 2 J 1 T X V k d T A r Q X N D d V B Z Z V p O R 1 V w U z F j b W t w S 1 N T W m 1 v T U l Z K z B J d W J l c m N q S U 1 E Q 2 d r V 2 J t R H h 0 R 1 l V R l R o N G F O b 3 F r W T Z s M D d 0 a U k 1 L y 9 2 R m 1 N d n M x Z W V H O F R 3 a n l Z e W Y 4 R j Z u b n B o R E o 5 K 0 5 J e m F 0 V 0 x Q c T B Z U k V S R V J F U k V S a 2 N 1 T l F q Q X B s d n Y 0 d k x 3 O E 8 r S G h S W H V D c F p k e U o x a X p 4 a l V w R X h s R 1 N s b 2 1 t V m 0 1 c k Z p O W p U W X Q 2 N V R x T T Y 0 V U V l R W g z S D F i V i s 2 K 3 J T d S 9 6 V n J C e j c 4 d T V N Q 2 g 0 d 0 F V R k J R e W E v N G F a c z F m U T R l M k R l a l J y U V Z Y d G F x S H h h T H R B V X R i M 3 V 4 c E J O N D Q w T j l s a U J R c n N I Z C 8 4 c W I r U X N p R H c v e n k v Q 0 5 I V T Z o W U l j b 3 Z 6 L z Z y Z n p 4 e E 1 4 T 2 5 M R 1 h R Z 0 0 0 Z T F 5 d F V p R 1 Q y N U R k d 0 9 C e m s 1 e G N R R 0 d q M U N M O U 9 D U X k w O H V o R H Z j K 3 J o c E g v b T J L R V l O Y U F n U D l u N z c 3 R G 8 2 c n l Q N D Y v N y 9 U M G h E U U N v U 1 N F R 2 5 y d l R Z b 1 V R U k V V U m N X S 3 Z h e G w x M V Z Y Z j J 0 Y l J Y Z n R Y Y X p Z R U Z D Y T B r R U 1 2 U k 1 T Z W t J S m h J V D B P d j M r L 2 h p W V p K d 1 V T Z 3 F h N y t 0 N W V K e T U 5 O X h 6 e m d 3 e k N j N W 5 2 d W V 3 W X M w d U 9 u Z H N 5 Y W c 3 d W p G a 1 F D Z D N 1 Q V V 3 Z U d C S E J n L 3 N 5 T D c 5 S n l n d X R Y R C 9 q U E Z l S V p 6 U n F P Z n B 2 M T l Q c C 9 n V z d E K 1 l K Z 0 d Z R U V J S U l Z U V F R Z 2 d o R 2 l S R k x T M V c 2 M 3 N T N H Z L M E s v R U l q e j B 6 Q z R E T z h U R m N k L 1 Z B b m 5 u c G F 3 Q z Z k N G 5 q d G V k d n I 5 S H g z d j F r T V Q 4 d D N n R E F x T 0 h k K 0 1 m R F U y c T A v N F p z e T Q 2 R H p Q b H B I V H Y z c E h p Z E N 3 N z A 0 N H F o W G J s e V J B O W l X M 2 d 2 N 3 l V d W 5 I M 2 Z Y b X c 3 d C t G e i s z M z F Q U l V o c W x U N j Z U d m 9 l L 1 Z E M T d i d X E 3 S C s 5 d V R I Q U x 6 e H l v d z Z I L 3 Z Q d 0 d L e G 5 k Z G V q a V V s R m 5 4 O W p Y V X d J e U d F R U V J S U l Z U V F R b 2 c v S H l u L 0 V K V X l s R j h P M G V w W k N W Y l R 5 e U V D R E I v V T J Y M z c 5 N D F K M k 8 y T 0 d o K 2 p v Z X J k d l E y d n Y z Q W 5 u N 3 o 5 R U N P S G R m T 2 8 v T W 9 y S 0 d i Z X d 2 W G M 5 Z E R i M 1 A z S U 8 v e T B a Q 0 1 G U l R W Y j Z k Z l F X S l l 2 e G p o K 1 V u M V B R N G h x R 2 N a T n d y c D h j W D F Q U T F U Z 2 Z B S X d R Q U l 3 S V l R U V F n Z 2 h o Q k J D a U N w S U N D W X E 1 Y l V j b 3 A v S m Z i K 2 1 s M E 1 F N k 5 D d U 9 l R m h R U U N V b G x y W n V H V m Z q W S 9 S M E 1 X M m F N e V R q M H p o d T F u L 1 l Q S 0 V B W V F F K 1 h 1 Y 1 A 1 e W F 6 c n N m T D J M e U x T L 3 g 5 K 2 M r W T l H e U x l V G 1 G O V h U Y l A r Y 2 J E d T N v b z F 0 Z 3 l a Q 3 F 1 c k U 1 V T h i M V J T b G V T e l d Y Z H Z y Z k d 4 L 1 B 4 K 0 t p e T E x U H E 0 U V F n Z 2 h o Q k J D Q 0 N H R W F E Z 2 t C Q k 9 W T W h y S z l o K 3 h X R z B F K 0 5 k d U p S a k F p Q 0 Z k M 2 J m W C 9 K N V l L M k 1 J Q 0 E w S j R O N D d 4 a k h u a X l k N S t k b n B E Q j N v d W Q r T X c r R m s r N j d E d l B u K 3 o w e V o v a D h l K 2 V k S H p G d T R u a k 5 a K 2 Z V N D Z 6 O E g y N V l O N k h 2 M 3 I 3 N m h F S m N K U S s v K z J M Z H V x U E 5 4 N D J L a k 9 K S 2 F Y d W Z q Q 2 l H R U V F S U l J W V F R U W 9 p R 1 E x Z D l F O U Z R R 1 l 3 R z k y M n I x V V p 3 Y 0 Z u V l V F b U p C Y W R U U m F O U m F u V E 0 0 W U 0 2 O D k y O D N 3 R F l 1 R z M v Z W U r S k l p N k 9 S c U 9 o V D Q r M j l P b l J s c E l T S z J z U 2 R y T n M x W G F T O W g 5 M 3 Q x R l Z s Y 1 R r W X l R b U g r U D l X V X R v M D Z v c G c v c k h N N 2 g v S j Z L Y m h O Y m o 3 Q z g v Y W 5 F U n p w e H N 0 Q z F p N j N z c U 5 j S y t l e H U y a E Z Y b y t 3 M U I x N z F 2 Z l U r b l V y Y m Z s d U U 0 Z V F M V G p Y Z V d I W F E 2 U V Z Q M l B Z L 1 M 5 M m V p a V l 6 Q 2 V P M 0 4 x Z m F u R m h W a T M 3 N F J Y Y m Z l S 0 l I Q k Z U Z X l X T E J 0 W E l 0 c X R X Q V l O Z U Z T S D B L O T B z Y k U 0 Y 3 c 4 a l Z w Y W d 1 T G p X L z B G U W d n a G h C Q k N D Q 0 d F R U V M O F N V Z 0 l K a X B s M U p l d k J M T 2 o w U 2 l Z a k F i T U Z p c 0 F C W V h G Q l A 5 a E 9 i M U x G U n N U U l p P b 1 J w e E t 6 O E Z x d G J G d T Q x N U d E d T F X b z J P S W l 2 b j Z H a G c z c W h m a l J 2 V W l J e k 9 Y c G F 1 M n M z e j F U a z V u N W 5 x M E 8 z a m t K Q W V Q b k d U V z E 4 d H A w U 3 l D U W Y z a U d k U y 9 J M 0 V 4 V W Z V M D g 4 d U h m V j h T d W c 2 Z H E y O T R B Z F N j T E t 4 c m w 5 V m 9 u N H J S a U d I Y z V H c m I y W G R 0 d 1 p G N k N I M 3 Z n U m M 5 b H B x Y m p Y W G R p b 3 U 2 V m d r S X d q Q j h q T 2 R C a H g z T H Z O a 2 9 3 W T N j N F p Q a j Z C S H N C L 2 F X e l R 0 c E Y 1 W k Z j L 0 M 1 N l c 0 M D B T M V E 4 M 0 p 3 c E J 4 R T h R O D h y M 0 Z 0 R z l k a V h i W U E x V z d I Y 0 1 Y W W l o c z V I V m p Y T G t V d E t r V F h w Z 0 9 h b G 5 I b j k 2 Q 3 N G c H p w Y V R q U 2 p 1 R k l P N D R 1 c m k y N m p 0 M n h y b H g w Z n R j R G h 0 R V R R V m V 6 W H c 3 U W R l a U N m W D h T K 2 0 2 O W F y V G Z x b l R w M 0 F x K 1 c 4 M n V 4 R l M 2 Z G 9 x c H M z R 0 Z F R U l J S V l R U V F n Z 2 h S T U 1 o S V p p b 2 x O R l V m a z h 3 V i 9 B V k V P R G p E c 0 V L Q z B 0 c l B B U U R H R D I 4 Q j U 5 L z Q v c l F m T T N 2 Z X l R R X F 3 Z V J F U 0 Z N d j J F R T A y O F l 3 Y U V q c D l p d 0 p a b U 5 X L 1 p 6 S 0 9 X V V I 3 d G p K e k k 1 Z G l L V D J Y U F d F Q m 9 T U U p k T 0 1 Y V H B G R X Z Y K 0 Z p a W 0 0 Y l Y w K 3 p y a j M z L 1 h 2 V D l C d G R v b j J w a E F i W U 5 h M n E w V D N 6 O X F n L 0 J i R l p Y c 0 d U e V F k Z m w 0 b 0 1 S d F N B Z j I r O H J M K 3 B h V F d R V D d 4 Q k 1 x M E 1 0 T G N H M k p R R n R z N V p v M j N 1 R 2 p t c j J H Y 3 p m e l V J e G 1 s Q 0 N R d 0 J 3 b k R q c X V q U 3 V i Z l d E T 2 h 6 W U 5 x d 0 Z r d y t H Q W N O Y 2 g x S U 8 0 a n l l N m o y L 3 F H Z 2 N o L 1 p o b n Z P b G Q x Q 2 8 w N k 1 m T 0 J 3 c 0 Z z e m Z 6 O E t a b T Q y Y W 0 0 M W F Y R z Z Q U G E w V 1 J h T 2 d i Z E 1 C N j V x b G 9 O R 0 N U b H Y 1 M 0 9 4 M m N E b 3 h E Q j l i O H l G W X h 5 N 1 l 0 b T Z v M H h D c 2 N Z U 3 J 5 a T R q S X h j a 0 J C T k N D Q 0 d F R U V J S U l Z U V F 0 V U J D T U Z F c F U 3 b m x F R z A y Q i t B S 3 d j N 3 R D M V Z R V k Z v c j Q 0 N G E z d D B k Z 2 0 z Z G N a R E N v b E l D L 0 g x c V p T e F J 2 Z G F 0 b X R D N l Z S T 2 0 z e k N D N 0 5 4 Q 0 5 t e E 9 a c 1 B t Z m V 4 T V B P S i t Y U U J r N X h h e W V 0 M G V W c S 9 i Q T B C S X N E O W R P O G J R c F h N c n V z V E g w R H c 2 d k w 0 Z V F w M X g 3 R S 9 D N T g 0 S G E 3 U l B U Z k 1 Z L 0 Y 5 N n I r c H h U e D Z q O V A y W m F G d T N 4 K 2 Z X Q j Z y d n R O d 3 F w d m F r W F R o U 0 R u b z F V U X Z 5 d 0 d w R k N Z M 0 F z d X p u O D V x c m N j U T Q 4 U E h 6 b n Y 4 c k g 1 e l g 5 V 3 B 4 R W R Z V m k 3 Q n Q v a D J N S n Z S b l E 2 Z y 9 N a z J a V H Z H e E Z N d y 9 m W X R m M i 9 o e U h h a V V 6 d j R J S E E 1 O G J y M 2 Z Y Z m x s V D N h O U p u W H R x N i 9 T c y s v Y W d s c V l q M k h F Z U R D N W Z 1 N D Q 5 d T F 4 a F Z R R 2 c v Y 0 Z C Z 1 B P d k d 3 c 3 l 4 Z V U 2 O F F C Q m 9 N c k J E T W F V U z F t R k p N U G 1 n N W R z Z S 9 a a G l Z O E V 0 U F U y O U Z F T k F h T k Z y W F E 5 V E 5 W M z N j d 3 h r b l R L c D J i W m M 0 W D J M W W t W U H N Z T G 9 h M l E y Z k 1 Y M z l T S z M x W H B u R 2 t L N l E 4 b l p G V H A r T U t J W V F R U W d n a G h C Q k N p S V p E U W p C U k p i M W V o O D F t Q j h C c 3 N S T G d W N 1 p m V E d G a F N h M k 1 H U k V X U k 5 2 V z B S d z R s S W J U c W Z M Y i t r V E d q K z V k S z J P S k N 4 T W F F c 0 J W V i 9 i a H F p d j d Z T F p Z M m J i c k 1 C c z J K N 0 4 1 N n d I e U N v b z k y d W J t R m J F b U l a R T F D W W t B Q l B y N z B M W j F O T z N h T k t O Z G 0 y Z z Z 0 R z F P W U 1 C Z l o v O G g r N E Z r Z E Q z N j F I e k h p Z 0 p H W T V W T k h Q d G N J W S s r N z V C c T I z c G R l M 2 g v b F p W Y W F u W W 1 0 d C t X b j F k Z m h n S E R V Z j R R Z 3 F F b z F W Y 3 Q y Z T N Z R W x a a F d i a 1 l M R 2 I w Z l F a a H V Q S W F G U C t B a X R 2 N y t 1 R n o y L z J 1 L 2 J v M D V T c W 5 G Q V h q a E 9 2 Q l h J c W 1 X V X Z Y T W F j V F I v S X U w T 2 1 3 T E Z 0 U V l Y Z T Y x d T N S O W V n S H F 1 c G F l d E x r Z z J I S V N N O U d X a D M r T D c 5 Z j l l T T R 5 N 0 p v a m l 2 S U 8 4 d G 5 4 c V B 1 M j h X S D k 2 S D Q r Y U 5 w M 1 B T O C t x b 3 J p b G F M d G t z U D d B Z j N v M n Z U c n M 3 R z d k e X h K Y n N T V T V o Z V p 5 T U t J W V F R U W d n a G h C Q k N p S V p F U W p C U k p h T l I 3 d z d C c k J Z Y k F R R m x G V m 1 G U m J V V G d n R U 1 I O V N a Q T R m U 0 F O Z V N p Q k t D W F g 1 T V J n T U Q r M 1 J n W U o 4 T 3 F L c E s 2 c k V N Z H U x T l p m Z W V J K 3 h P U 3 F Y d 0 Q 1 V 0 N C V V d s Y k 4 x N W l L M D d E N 2 1 Q U l l Z S D A 3 W j F V O X E x Y V U 2 N z F 0 R z B q V 3 V L e V Z S Q n R j M m Z n R E 1 q M 1 J Y S z F E V l Z 4 Y l p 6 Q z B w Q U l M c U 9 G N z k w c U 8 v R F Q 2 T T B 1 c m h x U G V 1 U 3 V k V l d L S 2 0 1 M l N n a G 9 W N 0 g 3 Y n U y W X Z s b E h t c E 9 G d H E 0 O W h n b l h v O G 1 L a H B V d G N K K 0 x B d C 9 3 S m w y e k 9 P W U 0 r T V U y R 3 l V d m o r e j d P Q 2 F w W m l t M 2 8 3 a j F B b l U 0 a U l V L 3 d B Y 1 J 3 N l V 6 Y W V r Q 0 N 3 V 2 x N Q W d O R 2 Z u W m Q r K 0 V X Z D Z H b 1 l y c n d Z Z l A r e m J O c U N K Y k h L K 1 Q 4 T 2 Z u a V l 3 Q 0 d k b U 9 0 U m h D T l k 0 T W 9 U Z G l V Z n J i R H d o a E J C Q 0 N D R 0 V F R U l J M G J C S U N D Y X F a R F R v T 0 x l R G p k b H F K N 0 R j c 2 9 R R m h i V 3 p I Q 0 x B R l V P N j h z R m 5 2 d 0 N 3 S 3 p H R j N M d 2 l R b 0 p y Z n Y 4 e F V U T V V S U 0 c y W l d O a V d 6 W m 0 w d m g r W H F I W W 5 x V F V D c G Z Q e k R p V F I 4 Y V p Q T l p 0 U 0 h J Z m k 0 d 0 l v V V Y w T 0 0 y a n c y b l J Q S U p t V F N O b z B U e k M 0 N 1 Y z T 1 Z J T E M x Q W l v b X F u Y z Z 1 R m 9 2 L z d X e F h u c m F B b 0 Z Q M n I r c V V Z Z F I y N l l M c n B i c S 9 q a W 8 4 Z m l 0 O U Z 2 c 2 N x c V B S U 3 M 4 O V E v T i 9 u M E h m d m g 3 N 3 Z Z R X J l Z X h W Z H g 2 N l l K d D h D U n B P N 2 5 Y b j J S e W l C U V p o d X Z k O G Q 0 d G t U Z D J C Z C t q T 2 0 2 Z m R o W G I 0 Q W U v S n U v S j Z l a W V M b m o 2 S T N l R l M 3 c V h t N X J u M j J L c X F Z V X h S c 3 Z 5 M E R 3 U G Y r S j F I Q 0 k 4 d k c v V z R X O X U w Y j h Y M z R H W l N n R U x C W n N m e j Z F M H B B R U l i Q k k x R 0 x D a k h Q b T Q y b V V S a m E 5 c D F B Z F d K Y n U r e T h u Z z d u a V h L a G p 0 W H F X b H J 5 S E l m R G R T d 3 I w M 1 Z m c n d l T n h u W H F l Q X J X W D M r c X R G L 0 h I O E s v b X F Z R U J x T m 1 u N m 5 W T W Y 2 b 2 N V U U l 5 e k 4 z M X V t W V F n Z 2 h o Q k J D Q 0 N H R U V L T G h r Q k J N V k 1 s W W J s O H d x O F h x c 1 R m W E h 5 d D l h b E p J c 0 Q r Z D Q y U F l r N V F L d 0 9 y Z m R u S H R 4 S U c x T n A 2 b 1 d S V 0 Z Z a W Z U Y z l o L z Z B U U h E c D d n d 0 9 H V E h F c E p 4 M n E x Z V Y y Y m t a b E x S b V l 1 V z N a N D d s T V Z G T 2 h M O C t o d 2 1 r Z E g w S 0 p a Q k 0 y a k k y Z 2 V I V V p F Z U R D S 2 9 u a j F V O W Z V d 2 t J M H J k c l d V d W V B M V l v b U t o c G R s N T d 1 d z d h R V Z h R F R v e D g r M k x O N W F R b T I z N W F q Y m R N Q m J X d 2 I 5 M 0 h y M H A v Q j V 2 M m M x O D Z j V l Z m W V k 3 Z W h h Z H d F Z m J m Z T J M W W t V S H c 4 R l o r Y j d p N W J y a E R R d G 1 q b E N z Q l V G Z X Z 5 a F Z o W E x B S 1 R E M n B 1 d G 1 1 K 1 Z x d T d y V 0 h N T m U 3 Y m p p T U h L U D N 5 N 0 J L R m V q M j Z O d k h v T 3 Z k d 2 h W c U E 0 O U E r S E t t S F h k T X B L U z Y v R l J w c W Z p N W 9 0 T z d x U G V 1 N m x h a j V 1 U m p H V E h M d F R i W n V C Z G l z R 0 N k Y 2 g r U H d m b k E 2 U G Z m O X F z c l p Q Y 0 V B S E l m M 1 V m c l p P e D Z u S F F W N U Z M L 3 l G Q U N h b G 5 I N F R M O F h B T 2 V w T k t 5 W j Z W W D B h e i s v O F M r U 0 V o a U U 4 K 2 l S V 2 g z a m o v d 3 Y 4 M 0 J i Q 0 N H R U V F S U l J W V F R U X Z 5 N V N R Z 2 1 x b V E w b E Z W N F d L e D J B Z 0 x L O X Z 1 c H p S Q U 1 Z U G p n T G 1 V a F d F S 2 l o R 0 I v W W 9 x a U V O M G t s T 2 d t b 1 l 3 W T B o V U F w O U 5 K N n Z F T U R o e E t Z L y 9 C T k E 0 Y 1 N p U G x X Q V p P c D d Q Q 1 B 2 S U x T a 2 h N U G t a a X N t Y z F q R j Z 2 S l N 3 M G t Q R F F J Q 0 x D Z 2 d r U E N 5 S T h Q S m l J c 0 V E Q 3 c 0 S U p E d z B p S 0 x E M j l 4 N X p G a G F n R H d 5 c T F U R T B V V T B 4 a k J q d n Z t L 2 Z 1 U V Y 4 Z k Q y T 0 F h Z z V X Y T R R T E s 0 Z G h 1 R m o z Y 2 V 0 U z M r d W Z o Q z d E V 3 N s Z T J l V n A r O D d C Q 1 g w U E p k U D F P a 3 h Y b m N y M n B n N H p I T m 5 V L 0 x 1 Z n p C Z U 1 3 M T k z M 0 x o b m N W T T Z U Z W Y 0 R W p l a l J J Z W l j O X R E N k t K Y U l 4 d H d 4 c n Y v b F F W M i 9 v M V d C W i t q N 1 p G S z l E c G N C d z V n S F h s W W l 3 c k Z 1 R n p 3 e D F v M j N U Q V B I K z I r e E p u V G h h Y U Z y R m w 5 M 0 9 6 V V l K R F h C V m t u R j B l R W J E K 0 9 o L 3 J y L 0 1 C M E x i c m h M W n R S M W N J Z G d G N 2 d 0 b D N i O E 9 S N m d w e E 5 j M W l N T j E 2 U H d D T 2 8 w Z X d y V j J L c G t s e k R L T 3 V B a 0 R 4 T G Z 1 W n F 1 O D d H T 0 9 r Y V p Y M m E 1 b n p S Y l h M V G w 0 S 1 R X Q V F 0 c 0 t D V 3 V 1 L 0 l x M W l H O D V 5 a z B J S U l Z U V F R Z 2 d o a E J D a T d r a 0 l K c X B r T k p Z T H d T e T J Q e X l I V 0 h 0 N 2 d n R U 1 I Z G l K d H o 5 Y W d O T 3 B z d i 9 n Q 1 R L e j h v a 0 l x O T J R U W R R Z G p V W k R x N V p S d E d v W n h k a V J 2 Z H p I a j U 3 S T V G U j Z O a W x I V D V O M j h n e k g w N 0 k 0 Y 1 N x V G t o S n J o Z j N Z Y k E 3 U 1 Q r Z V N m a n E z e X Z H a U d v Y 1 F I a H B F Z 0 w 4 d i 9 2 N G 0 v U D E 4 Q 0 F 6 d 3 h k L 1 A 1 K 3 g 5 R X d I K 1 B 2 a j d 1 Y z Z I a G d S Y z B P T l J p d 3 B S Q X Y 0 Q 3 I w K 2 J E Z X V h c G R V M j A 3 Y n J o U F o 4 U T d D e m R M M E c 0 a H Z l b U 5 K d l A w W G J K T n J 6 c E t x a T V 1 V 2 c 2 O V F k M D l U Y l B a W k 1 M T S t a b V k 1 b D d 0 Y z R V Z z Z p Y m Q 4 W m 4 x d n V 3 Z n p 0 c D Z E V D R m d n d N N V I r O W c 2 b H M 5 N U d Q M 1 E w Q V B x Q l Y y Q k x X S V h q N U h G M D N j N 3 V M V 2 d 4 b z J h Z l F k d S t z N 3 R m d z V C U j Z P S z d v d m d I W V A z M U o r e E p 1 e k Z O b k Z v M j h B V V V H K 3 E 2 O U h S W D d K W G Z x O D F 4 T V B u c 3 N R Q 3 Y v Z H Y 4 W C 8 r M D J u N k 4 x O T J L O G J w Y n o z O G l G M G d K R E V J d H F 0 c 1 F i U D J H d l h V N m 5 o Q k N D Q 0 d F R U V J S U l Z U m 9 X Q 1 F F R T F V c V h 3 b G 1 0 Z G 5 3 O X k v N 1 l M c X d x S F p E c 0 F C L 0 g z c D J h O D J X N 2 E 2 S 2 l w V n J k M 0 x q N U t H M U 9 x Y W 9 m e T J i U m R D e V d R V D l l N 2 Y z T 0 o 2 Z F c 4 a U p 0 Q 3 l P c D d s Q 3 N 0 V G p H W n h J T z B Q R 2 1 i e E t l d k o w U G t G W l p V d 2 1 Q W H F k R H A x V 2 k w N n Z S Y W Z W b 3 R W c D B H d T E 2 S F N 1 U H k v N T V x S U V C b D V V L z V k Q 3 p j L z E y c X R L T F M y K z V I N T F Q Z n R q d X N h N 0 t z b T I 2 V G N z a S t a Y 2 R M K 2 F s b k g 0 U G Z r U 2 F 2 R W Y 1 b W c w N F h Q b k l 5 a F Z W T k 9 w U l l X V X Z Q R U N P T 3 d Z U m s v R W N N V T Q 5 M z V h Q U V x a k 1 I d 2 Z l T k s x U k t M Z G p 1 O G R E N k V F a D J K U D N J S H p l S X E 3 b m V Q a 2 N R Q z A 1 U 3 J E b E 1 C Z 3 R J S E J P T l B U c 0 8 v Z G l Y N 3 d L U G N l W X F y R E F S b 3 Q 5 a j N i T V g 4 L z Y 3 d 2 Z x O D h k R D Z N O X Q w U 2 1 x b U x m d T d Q c z l 2 Y U 4 2 T H I z Q l p 1 M T Z 2 M 2 V L c U x S N H Y v a U 8 5 V z N 1 M E J L W U J C c V F Y N k 4 5 M X V S d 3 l u c D d O N m J 5 d n h G R y t u Z n A z M z F G d 2 d o a E J C Q 0 N D R 0 V F R U l J Y 1 J F a 0 J C T l Z N a H J M W G l K b X M 0 M 0 F n T E p s N V d w N 0 9 V U n d M W W w 0 T G d S Y n Z X N l B o R 0 F O V 0 d o S U F L R W h B W F R 0 R k 9 O e D N H N T N j Q 1 k 3 b n p O W k J a e k p 5 a W N 6 S z U r c 3 J E d 3 l z L 0 k 1 Y y 9 a U F h z R 2 x o V U p t c 3 c w e l Z l K 2 x w W G E 1 c E N F d W 1 w c V g 0 N z F Y b F h y c C 9 T b 2 F E U m l O M 2 l l M G w v W n J R e T B x e F B y c m Z H e m J O K 0 w 3 e U x Q d T Q 1 Y k Z j N 0 h 2 M m 9 M c D J w d l F k c W o 0 e V Z U O E F 6 Q 0 9 1 e F p 0 a T F n M H p X T E E 2 Y V I w M W x 0 b 1 c 3 V E M 3 N W 9 i W F k x T V B 2 a m M r W W h y b W N P e k F a b T J a U 3 R Y Q U d V d U J a T V B q Z 0 5 K c n V Q T l l 6 M E h V R l h N O D J h a k J B U m l I R F d o N 0 x q Z E R q b 2 R P Q n h n d F d J W W N 3 M k t W b 2 Z s M S 9 u b z R y d W h i U j Z E N C t o a D d B Z V N N S T Z l a U R N L 0 Y 5 d n Z L M T N 0 e j N J Y z J J d G F t Q T l H R T Q 3 V X d 6 Z 0 9 K c U 0 v b m 9 w e H d u V V l C b z M w Z X F 6 M n c v d H h I a n V D c m t j L 0 5 N R 0 5 Q R S t X Q y 8 1 c X c 1 a E p 6 M V c 0 W D E 5 d G l J d 0 k 0 U i t Q V H F t V H N Z U V F R Z 2 d o a E J C Q 0 N D R k V 3 e U 1 o b U t p U z B X a H c z N 1 p Z Y l l T R m x s V n B G Q l R X Z m d n M m 9 I Y z h C c 1 B Q V 0 s w M l V v K 2 R K d V h Z Y V d K Y k 5 L N z F j Y 1 d m a D A 2 b k p T c X l F V k d S a m F w c 2 R 6 S T l o K 3 l j Q W d v S 2 l 5 a 3 N L c V d 3 e U V 4 e G N T b U Z o U 1 V V R n B k U 1 Z H U 2 1 x T m h N W V h F S l J Z V m 1 j d k 9 M T G 1 n Z V p w M l J 3 S U l D b F B D S 2 w v R 3 J M W m 9 X c m Z C O T R F b V B Z M n B P R n N V d l A x b k p G Z l h F Y n N P M l l T M l c 1 U X Z C W E l x M l h T Y 1 V Y Z G 1 2 S U U x N E J H c E p N Y V d m d l l P d W M w K 0 1 r N m F o K 0 h z d l N h a 2 Z l R V Z a b H p z M j R k a V h p T F p s S E V w Z 2 N G a 2 p y Z G J q R 2 0 y Y m V P e T d 0 M k Z Q M m 9 X d V J 6 L 3 N T Y n Z B Y U V R Y j I 5 c W p u Z T M z b F R p U E h z W j B 5 N z F s Q W F E Z G p s c G F q R 0 l x V 3 d y V 0 1 I Q U V H S T F Z b G k 5 Q T J 6 W W V m W j l C a 0 t E S G 5 u S V E v Z E R S T 0 U 4 Y 2 R Z V m c 1 V m c z c k V V Y j I 4 Y T F O M W x F W X h T a k N k d j Y x V 2 p D S W p D T X V j Y j c r V m 9 5 R i t 1 e E k r a j d E a 1 l i M D l y N 2 Z D M V F D L 0 p S Q W 9 P W U 5 M R U h 5 Y 2 x I Y T N V c 2 k 5 V k d W b F l C R 1 p t N X J O K 1 l 6 T 2 d S M 1 d 0 M V B D R 0 V F R U l J S V l R U V F n a l J N R W t J S n F w a z F K Z G J E d E Z x S X p D d 3 J C S 3 N 0 d m N F Q S 9 E M U 5 U Q 3 d i d 2 R X c j l z T n d N S m Z O L 1 B J U F J O c m Z W e n g x O U 0 w c W h G T m 8 2 b 0 9 5 a X B p c 2 R p d 0 8 1 e l k 3 U T d z R G d k M m 1 4 M j d R e j E 3 M y s 3 N n I 5 M k J h Z l Z Q c m t x Z j h J a G F t U D J m b U 5 P Q m J l T m F y Q 3 N X b 3 h i a 2 9 Z b U 1 3 b m p 6 U F d q Y n h u c z A w L 2 N k Z 2 p h M k x l W n Z Q O E c r W n h 1 T 0 k v c 3 h Y b n V U V j N k R n p 6 d 0 l O c H U 3 Y n d E c j h v V l l s e S 9 5 N 0 s v L 1 V J e G 4 5 L 1 R T Z G V 5 R 1 p m N X N y Q n Z X b 0 F t T H h I b j Z w R 3 Q v T U Y z W n p 6 Z G 5 a a n F X e F h O Q l V i Q 3 V X b 0 p s N F E r b 1 J R W G 9 l d z F F T F N 5 c 0 1 K Q T c 3 N m Z n M U F r Y 3 l i c 3 h U c G 1 P Z G V W a U F F e l g z M D V 4 Z W h x M k h a d l J E e G d H R 2 0 w M X Z k U S t 0 U 0 F m e F Q r U X U 2 Y V B x c k 1 4 Y j d 4 d E p s O S t 1 M H B D T U N H R U V F S U l J W V F R U W d o U k t 5 U U V F M V V 5 b X N w Z U l o Y X J u W k F n Z i 9 m O W 9 x S l N W R l Z G V V p S Y W 5 j T z R V Y j N j S W R p S z F U d T U v N D V 4 N l B Y e T B o V j F 3 M m p V V T h H a W d G N 0 1 1 e H J o T E 1 p b n p x T U 1 t e F Z u W n J y S E l U W C 8 v U F p K c T R y a n h G R 3 N T K 1 o 2 S H o r N 2 4 5 W j V V O E c y W V M y c T F Z S n h 3 d l h v Q n c 2 d k 5 Q R F J S R F R H O T h H b n N D N W J n S F h O c j l q V 3 J 3 R 2 p a M l d k W W Z n W W N E c X g 3 O T Z H T X o w T i 9 Z R G h L Q U Z s Z T d F N X M 3 T 3 d i M D N 3 c U 5 4 U y 9 Q e l J k Z W l D U F h F S D V q b G Z B S 0 R 2 M m Q r a l g 4 W F h E e V V v R 0 U x d 0 N F c G d N R X B z R z V T Q V F I U n Q 0 a W 4 5 N G o y M E x W c V Z q W E h t T k J n T W 9 J S m F t S T h 6 T X g y M X F B Q 2 N U c H l a N l R o e n N 6 M z Z 0 d n c 2 S D B 3 K z Z M d j F j W W R n R 0 k z N D N 2 a 0 l T a 0 F R e m h O S G N a d z Q 1 b k h O d W V m W m 5 y Z 0 Q 1 O G t U S H V l M H N h M 1 J O R 2 x X N l Z O K 3 N a d 0 Y r V 2 d D N m 5 a Z n U v d n V I c z l 6 T D g 2 d T B 6 R 0 Z F R U l J S V l R U V F n Z 2 h S T U 1 o U 1 l L b 2 t 0 R l F W a W x o T V Z 2 U j Y 3 V V l q W G 9 z R m x j b F J s N S t F U 0 h C R j E 4 a G N U N j Z k b 2 9 s T W p 5 W W p E T j V t Q z F X V n Y r K 2 g 5 S E R w V 3 B B W E Y 2 V W d B R F V 3 b 0 k 2 S D l k N T h q Z 2 x N L z l W O C 8 y b X A y R k 5 U N 3 Y w a n J S Y W Z L Y m Z C e V l U a X I 5 b n d L S V d G Y n B 1 N k E w Z T d R M W p K N k Z 0 M 3 d s T l J C U 1 d z N k h W T 1 l i a F k z R m 1 w b U 5 k c 1 J o d C s 4 N F l 6 K z B G Z G x i c H g v O E R n e E g 5 Z 0 9 G Z T E 5 a 1 R k K 0 R N T 0 l X b W F Y T z B i V H Q 2 b k Z m O E E v R j c r b F h 2 K 1 p 0 T F V m T n k w S l F M e l V y Z W Z N R j k y N 3 I w W j Z 4 T G Z 5 N D c 5 N G U v Q y 9 2 Z W 5 U a j J K V 0 s 0 W X B 3 c k 9 D c y 9 a b W k 0 d T Q x M X p W T H Z z U U h i d W h W Z X g 0 d 1 R y c S t W R U V 3 d H l Q Y 0 l G T 3 R D Y 1 p H N V R z Y 1 R R Z 2 d o a E J C Q 0 N D R 0 V F Q T J M a E d D a V N o N G h t T T B P U U Z D Q U w 1 b V d m Q U R 5 Q z B w c V B R U U R 1 R 3 B N W H o 3 O X l 2 V W g 4 W k p s V 3 l V R U U 1 Y 2 R K U 0 F R d G V E U 0 s 3 Q X V s S 1 p 4 R T R 6 W F R Q T T R w a G J r W S 8 3 b T Q w d n F W O W V 6 U D Z Z L z l P d W g z R k t w M V Z I Q 3 l w Y U l O S C 8 r T G h n T U t F W V R q c U 5 I Q U 5 C V 0 V P a F V 0 U S t X Y l V z Q 0 9 P d z R N O U 9 4 Y m Z 3 T m Z h L y t v T k 5 q W G J V R X g 4 R m t E R 0 1 u Z V M x Z n F B U 0 Z 1 U G I 1 c 2 x q U U 5 t M S s z b k 4 z c E I 1 e X p h Z D V E S 3 J G Q W 9 E d n c w K 0 Q z a 0 R K b X k 5 a X V H S X N 1 a z d k c 2 U v Y 2 p I W D l H b n d m Z U J M b j Z W T 1 l a M z k w d G d N S C t Q a G h H R k w 1 R W 9 P R 0 s 2 L 0 d N T 0 l x a j J P V 1 p U O W p X N 2 N D b n h t U G V s U 2 h B Y U N y b l Y v Z G F r R W V T b U R k a G 1 D b k 0 z T H F k R H d o a E J C Q 0 N D R 0 V F R U l J M G J C S U N D Y X F a R F N X Q z h I T 1 Z u O E Z C Z n V S b V h V d U J D d X V r M 2 1 N S G R t V F d W O H Z R M V Z W a 3 Z Z Z k k r M W t G d E Z O d y t w a 2 J D S E 9 o e E x a R 0 V m U 2 5 y b 2 Y y T 1 N M d G x W Y m o w T n F U d G J G O T Z m V m 9 v d n Z p c l p a U z F k b 1 Z N T W N H Z W 1 v V 1 J s b F k z W H F q c j c v c 0 F 2 c X d 6 a C t D c m 9 P W G J B d V g 0 a G w z d G R Z b H k x Q T I 3 b z k 5 c D J i M F h Y c G l X S F l H T T h M c k J a S 3 Y z Z 1 h M Q l p R R k d 4 Y k V 0 Q T B i b 3 A r O E V o M 0 V 6 V S 9 G M m R H T 3 M 2 c 0 R K e G 5 N b k N l T 1 k w e j h 6 U n F i a l p v T k d o a j R y R H Z U d 0 p B R T l I R T l k e G 9 G S l R B W U R T T m 0 2 S U V C S U 5 H Z z Z a e D A 3 S T l 5 d 0 J k e D Y 2 W U 5 C c n c 5 Y X Y 4 Q V d s M X J q L 2 x L T n F 6 U z B i c T l i W H k 5 M U F S W j M 0 Z S t w Y X h k V E x X T 1 V W R n B Y V T Z u a E J D Q 0 N H R U V F S U l J W V J v V 0 N R R U U x V X F I N E p a c l d k R H N J Q 3 l E M 1 B 6 O D B 2 c V p C N U J n Y j R N N k 5 P Z W h F M 0 p B Q 3 h h d W 9 W N z d 4 a G J K M k 1 M Y 1 Q 3 M G J l T 3 h m R D B M O V l i Y m E z M m Z 2 R n B s T U d L N j d Z R m E 2 O T d 2 a W V m Q l l R Z W 5 F d 3 h H M E d n d X F o O X R i Q n Q 4 N 2 5 r Y z I 2 W j F X T 1 o r a F g z b l p n Q V V 2 d 0 J Y U l Z O U W l L d W h 4 V U x w c k x k d 0 h r O U Z G O T h W L 2 V D U m x I N 3 l C c G F G U D R C T z V 3 N 2 d y Q 3 N X W W R 1 M H p u V 0 5 5 U W R 0 Z E V 0 M G J l S 3 h i Z m 9 O Y l Z 3 N z h L a 2 l 4 S 3 B 5 b 2 p w M G 5 T N y 9 5 b F h W N G N D e F p 3 Y y t r M i t z d m 5 F T k 9 w e W F U d W V P T G V 0 M F R D R 0 V F R U l J S V l R U V F n a l J j R W d J S n F y a 1 l 5 c m J 3 N m J V Y k F V Z 0 t M Q m N D R l p Z T n l F W X d M a F J 2 Z D B o M l B J M U 8 3 a H I r b W g w T 2 0 y Z G p T O U V k Y l R 0 T y t K S T J v T 3 V Z N W R h N m Q r K 2 F 5 d E Z l M 2 V X S F R o Y m N W V D A x S D J l R F Z Y W G Y 2 e k x G b U J k d W J o V z V s S 2 V N e m Z i Z F V O d j h E c m 5 P S E l B O D V m d l g z V G Z q a E 9 w M 2 d k V k Z l Z U p v M W g v V z Q 1 O X p 6 Y l F h d E V Q d k F K S H l p R n N H O V p n M j d 3 T 2 4 3 d i t o a V k w b k 5 M U D N z R 1 p u b 1 k y c m o y b W 0 r O E J u U T d U d E J t W X Y v b 0 F 5 L 3 h 2 Y 0 J 6 Y W g z S H l M Z W g 3 R F V E V E x B W n R 5 M V p v S X F K Q V V i R D g 5 S z N y W W Z V Z G N r R n p W d T J 1 c F d N N W p 6 R F V 0 b j Q x Y W t H K z E z R j d p b X N a U n R 1 b W R U a j I 3 L 1 U 2 c n d t T F F O Z H J 3 Q V h O c X l x T 3 B O M W 8 y M 2 V z d m 1 F T n k 4 a k 1 w M H N u Q 2 N H R U V F S U l J W V F R U W d n a F J P M l F F R X h V e V Z T d U V z e n N E c 0 Y 4 M 2 N m c W F q b E V n R j d k V z l N b 0 p J Q 2 M z R U l L Q 2 t 0 S T J K V E U w S U d k N j J 4 O E l h c W p h e G V Q U F d s W H J Z V m d t c 2 d t N k x y M H Z P a n J y V X Q v d n Z S S j J H M l U v T z k 1 O F B G Q j B S d F J M Y V U 0 V H h 4 R k N R c E J D U 2 k z b j V T a W d N R 0 F X b H l J L 1 l C M 2 l I T 1 U w W k 8 y Q U F B Z 0 F F b E V R V l R l e W k w d H F C W V Z Z R j I 2 Q U h 2 e U x s Z H d w Q 2 p v d X Z U R U 9 Q c H F s U E J J M S 9 S M m I 4 V y t l e n R x U 1 J I R l g 3 d 0 g 1 b E o w b m J w a n V 1 R U 8 5 M T V h d W s 3 Z E 1 k M X l M K 2 J 2 W j J G U D N B R 0 F h Z n A 5 Y U 1 y d H Z l W E 1 T T W U y Z m p X Y X h r M H F y Z V R T Z G U 2 S k p q U W N B R T N U W n V o Y X R j V z Z j a k d P d y 9 0 Z F Q w R l Z T e U N l Z T N n N 0 5 1 R k 1 U N n Y 0 c E 1 H Q V B Y R j d o Y W U w c m R y V m F B a G 1 U O X F O c m w x O G p m V j N 2 a k l 5 Y z J r Y z B h M 0 9 4 e F Z D Q 0 N H R U V F S U l J W V F R R F l P R V l L S k t S a 0 5 a W l l m W j Z x c H V L R j h K V m x D S G x X Q 0 t v a k I r Z E M r K y t u N D F B R X V X Y j V N U V R G e F d k T z N p c 1 N 5 c n Z j b 3 J U V l J U R E N Q R 1 g v V D F O U k t D N m Z R b y 9 n R T Q 4 M 0 p R b l U 1 U U Z M U 3 Q y b U l j Z T Y x S E 1 5 V T B I U C t Y T D c 0 Q z d C e n o 1 K z l p V D l y b D Z 0 U F h E L 3 Z C S k R D Y U 1 J d 1 l o T D d Q S U p T U V V N L 3 B k Z W 1 G c m t z d k h D a 0 h 3 Z W 5 F T 0 g 0 e S t x R l h l a i t N V H Q z e G p X e U M r Y n R a R 0 1 k U D l q c X Z p W X h D M T d F Y m h t R l h W c n B r b z J u c T d l N 2 I y c G p X Q U p S K y t p Y U t U b y t 1 V z I 4 M F R a c F Y r L 2 g 4 S D N 5 c T J q W j F 3 W j Y w Q i t P V k U r c D B 6 R j J K c m l x L 0 x w M W J W Z E 5 T Q 0 N H R U V F S U l J W V F R U W 9 p T E l 5 R 1 l x S k t w M 0 h L S U Z z d l p T c k N B c 2 t x d 3 Z Q e T Z x d 1 F E R 0 g 5 b E g z Y 0 l 0 b V A z W V R J e W M 0 b U 1 D S 2 5 U T 1 F o U k d j W F B I M D F v T 0 k 2 a k t X a G J 4 d F p j e D B Z a i 9 x O T h B T X J G N 1 o 5 M W p 2 L 3 J u M 3 A z U F h F c X h v b F R M N m d m b i 9 2 K 2 Z r b n p 1 Q k I v M 0 o v T T c 5 S G 5 3 T 1 J U N 1 h Y Y T J E Y j R Q Z j B x a X A 5 L 3 B X M D B F W T N 4 Z m Z q c H l z Z S s 1 V j Z Q Q U V 6 W H J U Z i s z W H B Y U G 1 a T W E v e G Z l c S 9 L Z W Z r O S 9 X c V Y 1 K 3 V E S S t V U W 1 z Z 2 9 G S i 9 x b j l l Y W x K R 1 J D M E R q a U 9 B N k h W Y 0 l J W V F R U W d n a G h C Q k N O Q n l Y O W 9 t c S t N c 3 p H c 3 R 5 V X J Q W n R T e F p Z R D B 0 a H d n U U d o S k F y K z Z 0 M 2 Z l W E x O O W F w K 0 1 M V V I x Z G 4 v N V l O L z F l Q 3 g z c l F T d D c 0 S j F Q Q U h a T 1 Z R S F l l Y W 1 r Q X V 5 d n h y W T V B W D J m L 2 5 V K z d 1 b U 1 I Q U F h U j h v W E d Z U V F R Z 2 d o a E J C Q 0 N D R k U 3 V 2 d Z b i 9 D S m k x W i t P V V N M M V J X Q 2 x W O E 9 N Y i t 3 Y m t N d 2 d I R W p l N 2 x 2 L z d w e U 8 w N m 5 X d W R 6 R U t J e W h x N D l j U j V M d 1 p t U l h 0 O V R F Y U p h a m x O c E 9 F K 2 V R T i s 1 N G 4 z U G F s T l J V U 2 w r d n N Z N k g x Y 0 l J W V F R U W d n a G h C Q k N O Q n d T Z 2 9 r c W 1 V e D Y 5 M j J 6 K 2 V 4 e W l P V X F 3 U X J 5 N j I 1 U H N I U D Y 5 V z V Q N E 5 r b E d Y T n l D O W 0 w Z F g r Z H o w R 0 l x a G h I a j h l e W V G N T l U M E 9 J Y W x t W H p N Y 3 d h b H k 5 a k g w N E 5 a M V d z V k g x T X J h N C 9 C V V V s R k J Z e G I 2 a k d X Z n l P S l d l T F Y r R X V R a V g y M 0 5 X V 2 1 v a E o 2 Z X d 2 c W N o a E J C Q 0 N D R 0 V F T 0 l 2 U 3 Z Z R U U x V X l H c 3 V G W U J a W E p W a H c r V X F 3 Z 3 J v U H d Y U T Z M V 0 5 H O U 9 D S G 4 x e E x 6 d j J 5 W W l 2 O S s 3 U 3 Y 4 M 2 t J V V J s Z H U z a X M 2 M W J q U 0 Q y T U 5 p Y X V 2 c W N q U k l V Y 1 J 3 N m l X a X p v M n N q U H o 4 d l Z V L y 8 r a 3 M x Y k Q v R G l z N 2 Z R c j N l N 0 d 1 b H o y Y 2 9 k e k h 4 e k x s Y 0 0 3 Y 3 B U a j E 5 M 1 N Y M X Q y T F N Q d l B 5 a U M 3 N n V Y Z H R v W W x 0 N k J x Q z V l W V h r N W h X N W o v L 3 o z M S 9 p W X p M d y t r d D N B T E J y e n h I Q 1 F v T 0 l i a G 9 H d 0 9 6 d l Z 2 U E w 4 b T N N L 2 Z x Z m h J U U V Y T k x q Y U V p T 0 h z d m d t U m U r N X I 0 N 3 g 5 R y 8 3 L 2 0 v O T F W V n B h a W 9 s S n p j S W 5 M e k N 2 S H o 5 Y U Y x W E J N Q T l p U 2 x 1 c G Z N c m 9 x U H l V Q 2 4 r S l p l e C t m T S 8 1 M n Z 2 b H Z O c X N V d n U 0 O G w 3 e n Z P Z z A 5 O F N P d T R K b n o 0 N W d O Z T E 5 U 0 h B d 2 Z U d U 8 v U j k y d D B U c W N 6 Y 3 B s M n g y d U V o U W J 5 d z V k U D F r a W Z R Z 2 d o a E J C Q 0 N D R T h T U W d t c W 1 R c U Y 0 S l p 6 b 1 Z n d 1 d Y N z d K Z 3 R W b X c y Q j N w O T N l N V Z O S E Z z W D N j S X R t b m J B Y k p 6 Q 3 d t V k Q 4 S E V a Y 1 E 0 Z W h 5 V 0 p m U H h m Z U R 2 O V Q w V k l T c G t X V E l m N D V n S j l U M k 5 l a k Z u L 2 p v K y t t d 3 B Z M G I x N V B H S E p 0 W D N k U D Y w d n Z s e E x m c 1 B u T G p n N i s 2 K y 9 V c X Z F T 3 c v c i 8 v S X N S T 1 p m U G p X L 1 l R R W U v N C t Q M 2 t x b T J k Z i t v Y l l s b z E 1 O D l V W k F P d z d t R V p j c X l n S n d D N l E z Z T d F N l Z U N T E 0 d G Z j O V d Z M 3 R 3 L 1 l 6 e D Z 2 W T R W Y T N h U 2 R q S 0 w 0 a E l M S m N W b U N v c E t L U 2 9 x c G F D d 2 x J S 0 N Z d k l M U 2 5 B N m 5 l N S t l b l p 2 e m F 2 U D N 3 Y k F 6 R G Z t a 1 g 0 N n A 5 c X h v N X V H O C t W S G Y r U D F 0 K 2 R 6 K 0 1 n c F B u e n I 4 Z 2 k z a E J C Q 0 N D R 0 V F R U w 4 d F V r S U p x c G t N c G J 0 Q 1 d h M n V K W k R W Q l F G U H o 4 Z m l v d E x B Y 2 p O T H l J a U x L a E 8 1 e F V a R V V M b i t C a j J K S 1 d p c W l x L 3 J 0 a k d U Z G N O c T l N N U N G R V Z i W X R Z T k p G T n N P O V B R d G N 1 d n I 2 b k k 0 U U g r N z Y 5 Y U p z M l E 5 d k 1 1 e X F q c m 5 U d E Z N d F g z N j J 1 d C 9 I R n B m d l B j O U 9 4 M n g z V n R z d k t M d U N q e j V l e W E 4 O F J t a 1 N G M H J s a n J G Z W J C K z R l e n o y U H Z N Y 0 x y L z d n c n Y 0 Q z E x T E 0 v L 2 Z 5 T j V o T W V w N T V Z a W 9 B d W J t R k h E M l d 3 Z F J y Q j l Y Y 2 c y a 2 c 0 b H B G O G R G Y j k v U G l h e i t 3 N k 5 j d E h E e H l p a m R m d V l 1 T m 0 v Z n p X M E l p R 2 8 z c j M z a i t m a V l D Q T M w S k R 3 d W t W V X h q Q X Z 4 O U N B e j B K V E R B b D h C Q U h 5 T E R R O X g 5 Z n Z E R 2 Z U a W R L a D k r O W d z Y n R 4 e m d 5 d y 8 v N W o 1 M z U 0 T n Y w N z F 6 S F B m Z E 5 S Y X Q x c l V L d T l W c X A v U T h L c 2 V F R U V J S U l Z U V F R b 2 l h S U N H W X F K S 1 B q O U Y 5 K z l 5 Z V l P R G F G K 3 h j Q 0 p h Z l g x e m 5 J U m p B d U 5 F O T J a T 1 V D c 0 N p c F p 1 N W N m S l F O Q n F s e n V j a F J H V k 1 W M D J p K 0 x Y b j B U e n d k e l F o a m V w N 0 9 r S U F v R 1 p u W V p u L 0 h Y N l B Q V j J 2 O C 9 E M z l 3 R m N 5 N E U x a m d 5 c H B y V z R I Q V d X M n l P M E l q Y W J u V G s v S m Z E d G 5 M V U E z R G w 5 T k p P d k h s a G g 5 W G p 6 W m h F O G Z P O U V B S S 9 m N V d h e m x a Q V F m e D U 3 Y U J K a F l Z R U E v T D R o Q 1 Z W V l F W S D R M U 0 h S c T Y r b 3 l F Y T B h Z D M w b 2 g v W F g x M U F n Q y 8 v K 2 I v c H Z Q d l J Z a 0 t D L 1 R F W T l E e j I 0 T l U 4 O X V E V i t Q c W F V Q l N G M 0 5 4 Q 1 B 2 O W 1 K V m V Q N j B 0 c 1 R O V j c 5 d 1 d j M 2 F k V n I 5 Z W h L Q X B C U V d Y T F p t c 1 V C Y j F C N j N G T U N D R 0 V F R U l J S V l T b 1 N 4 S 0 N p V 3 J w O V Z w c 0 5 0 Y z N 2 Y T F X R 3 d h R G 5 x Q U F Y M D Z s W n d O U V V G a G N M L 0 1 h M H I 4 V D c z N j h t T U t p V X J L e U M x a T d m Z y 9 E Q j N X c G w 3 a 0 l V U m 5 m Q i 8 5 T z h X d l A 0 L y 9 T b S 9 V O U Z T R U F L S D c 5 M y 9 q L z g 0 W D Z u Z 1 l E K 2 5 i Z y 9 V K 1 d z S D V U T X R k T 0 h G R G Y w e E V Y c W J q W W p N R 2 c 5 d 3 E y M W 0 5 T T V v T l p 2 N U I r T 2 9 l U n c 3 c H k x N j F q Q 0 E y d G V P b k N Y W W t w N 0 4 2 V D R y N y 8 1 V G N y e W N y S 1 I 2 Z l R z b U R K S n V M Y k 5 X Z n o x d j J j T 3 A z T j h N R m R X T G x t R n d E Z i 9 m a G J o Z j J O R 2 R X V H g x d k x N c G R W M F d n M F B I U n Y y W E t v Z m 4 0 K 0 h 1 Z U x p c z B z W D d X V F E w Z E 8 4 Z D U v N z B X a j B a e F h 2 N H A 4 R j B r S U l Z U V F R Z 2 d o e E d W R 1 F q Q l J M Y V B S Z 0 0 z b X F 2 b 3 l X O D Z H W U 9 X K z B a d G Z V R k l 2 O D l M c m R V e T Z x a j l m Z n J j S 2 d P L 2 5 y c E 1 R V E Z 4 M k Z K T U p u M X Z 1 b 3 V T Z G 1 m Z y t L U H V E a W Z w V j h 0 W i 8 4 T D N q U G p B W X F t O W N 5 e H B I a H R D N V k w d S s v R 1 l W W F R y R k V o Z G J k Y l Z K Z l N r b 0 t H S E J r a z J z M z V 6 T W l i U X M 3 S F l I a l N N Y k 1 Y W l V U N l p j T T l D a m F 1 b k F 3 V F R 1 Z S 9 S O V d z Y z E 0 Z D N Y N y t Y c j c x Y X p Z d l Z P O G d x S 2 l Z d U p Z c 2 J 0 W S t q W W 9 R V V d p N D B 2 d j E z S m 1 u V j d 5 T T B y b 2 5 G a 0 k 2 W m N Q W k J 4 V i 9 h c W R C N m 5 N M 0 w 1 N 0 9 z V m J O O T F t T 0 p p T T g y Y W h q R m h i Q i t 1 R 3 R 1 b n d 2 Y U h E c C 9 p c S s 5 W G t a a D B E S X Z G U n N z V 0 V V e W J N c l R T L 2 g w T 0 o 4 d F c 3 V 0 Q x Y j d z N W t w c E 9 V W k d a U m l I K z l P d m R q a n R 1 R 2 V X d T l n R l h T U F h M O G 0 x O D h z N k R Q U G Z T d D V T W X p U e n p 4 R l N h U l l j R H J p L 0 1 Q U H Z T Y k Z v M G o r Q 2 Q x K z Z o U S 9 2 b U 9 C e E 8 z d i 9 r R j d L e T g z b G d 4 b m p 1 L 2 R 0 N 2 p C M 1 Z r K 2 5 U U n B D U 2 V w b 1 Z a N E 1 0 Z 0 Z L e m x i e T h J Z 3 d H d m N m e G 5 0 M 2 l p S X d J S V d u L 2 N h N G E w N X Z i Y m h y c F B y Z m 8 x e T E 4 U G 5 z R k x 6 N T d D M T A 3 e F Z U e E 4 5 c H d s W l p h K 0 5 l T H M 3 b D J R b i 8 2 O V d s Z l p k d G 0 w Z U h j Z U 4 x U X Z 2 e G 1 K Y j h 1 M z E 3 c G E z U E Z t c D J j T 3 V Y N l V 0 V E J R e W R k c i s x d l Z y c l B G N W R Z T 0 h U a 3 B Q d F k 1 N D Z Y O W 5 k e k l h O V R n S E d U L 3 c r e j J j c m l I N T h q W V Z N e W M r Y j l U d H F w Y k N M Q 2 c 1 a D Y 3 V 0 R H a k 9 v S n d K S 2 x X L 2 x w O F V i U 1 R t W V J H T 2 p E c 0 V G Z H V I U D Z L U F Q 2 e X Y 5 W D Z a Z G x X L 2 w 1 e V N a T 3 B H V m h N a G 5 v M l R X T z I y O F p T V l J q N z h y d m 5 K e E N 2 d n A r T l J z M z d 5 T X Z 2 N W p 3 c 0 N E R 2 p l N 0 Y w R U d k S 3 U x L y s 4 N U R M R m 0 2 a m F U O X g 4 a k 5 L O E x I e D B q b m p p M j U 0 K 1 p S d E d 3 U m V a S F B v Q k J D Q 0 N H R U V F S T B Q Q k t D a V d x W m p I c U t p b H d o b U 1 W c 2 d 3 Q U l L d m N o U T M 1 Q i 9 W U 0 N B V n c 5 d m o v Z n p s M k x 6 Z W J n e U 5 G M D l 1 N D d S c 2 Y y T G V w d F B r S l V S T n N p Q m 4 z b m J w a S 8 v U X p U a m J m W D k z U k V B M l d l L 1 N u N k h u M 1 F S R j g r U H l O Z i t O Y 3 Q z S G p i c X p 6 N z R t d y t m d W R C L 1 A x T T l U M G x M L z k 5 O X l j U 0 5 p V F J x R k V B b m V K Y l l E S G J T Z H A v a k k 4 L y 8 1 W G M z Q 0 x 1 d V h O T W h k Z j k r N V Z 2 M l p 0 O G 5 P Y l J Z U l N Y V 2 t q Y W Y 1 d 2 5 u d m 1 N O S 8 1 N 0 Q r O S t 2 S V R r L 2 N k c D F 5 W W F W W V V U Y V d m N D M 3 c y 9 Z V E J v R 1 R t O H U x Z G Y 2 Y W R 6 b V B u b V B F Q W x w a 1 Z q Y 2 5 J T F N U b D Z t a m Z m W D h E e H R E U G N Q M k 8 4 U i 9 2 M U c 1 U D U 5 e X Z m N G 5 B N E N R c 0 5 K S 1 o 1 S k N k T 2 5 1 R z V s N y t o W C s 5 M k Z j N T M 0 W k p O d l B 2 e F l r d 2 1 B M j F i U j Z Q W G E 5 b D N J T T I 5 Y j l T N 3 I 5 L 3 J E d n l L a X M x a 1 p S Z W d x b k R U M U t H O C 9 O O G Z 1 Z W V S O T d o L 3 h u a k d u Z z B W Q V B y M W F r Z U g 5 c z N K e m k 3 a y t W Z S 9 a V y 9 5 T V h y M 2 J F T 3 A y V X B X Z G d G R n h X W U F K a z N v e j Z R S i 9 R R T R r c E x P d j E 3 N E d v Q j J i Y U l a T z Z v S E k 0 W j F R e m x i W X Z U M 2 Y z M E d n Q W 9 l W D h n c F B Q d n Z s R l l 4 V V I 1 T E 9 Z c 3 k y V G t G W k d U b T h j d 0 x Y M 1 B W M k Q 3 Y 2 U 4 Z F l q R V o 5 c G U y d n U y W W d r U k h C a k J 6 V 3 R k S T J l e E p U M l p O M E R J Q X p X W G s 0 b l N x c j E 1 V X R V V 2 1 4 M k V n L 2 5 l c y t k b T R a M U l 0 M U l h L 1 Q 4 d W I r d k o 1 d j V x e W x Y W n R v Z 2 9 O O F N U d V p 4 Z X R 2 e n d k Y 0 F m U H N I O W J R d G s w M F R h S W F j Z X g 0 S m 5 O L 1 R x Q 2 9 1 S l F u S H I 2 M n d u b T g v O G t 2 e k Z 1 U V F L d l l L T n E x a n V i Z 2 t a T 3 N Y c m V i Y m J z T z g 4 N X J k e F B k T k 1 6 Z D l 1 U 3 B i U D c y e j Q v S n p p N 0 U x O W R J a D d i T n l j b 3 A 0 T k 1 2 b D V H M D c x a U Y v Y W N j V G V m d i 8 v b 2 N q V V p E b T d n b X R J c U 4 0 d W p S R E R a c z J z Z n V 4 S 1 B N Z X Z j a H d z U H J m a W x 5 S V l R U V F n Z 2 h o U G d 6 a 2 h C T V Z N d G 9 L U H V B e E d K M T d R c 1 d W R z R m a 0 x 6 O C t n d k J B d j E 5 d U d K S V Y 1 Y X U z Q T d B M 0 l Y c k p R U V R s e V Y 5 b n d F b 0 I v Z F I r d T F u K 0 V n U U p 1 c V l l Z m F u N k x 2 M l F C d l h 0 c j Z u N H N I Z n o 4 V C 9 Y c G 5 C b z A 5 K 3 p J d 0 g z M k g 2 d E N z W W Z Z V j N D R l N m R 2 t l R T h P S 3 p 0 M 2 l F U j N 2 M n B 2 S z N K e i 9 o N X l V Y n V Q b U d Z Z m o 5 S W J 3 N 2 Z D U W R I N U 9 S Y j J j O W p v K 1 B r W k l T Q z A 4 K z l 3 V k o r N D d 4 e E w 4 K 1 I x R m c x b n N Q M D d S S k t F N m 5 5 d H N m T E d E U n I x d V k 4 M U 5 D a F N I W X A x O H V Z O H p J b n R 4 e n h 4 a D N a Y 3 J x Z G J 0 N S t i V T V 6 R i s 0 Z 2 F H R E 9 o R i 8 5 b m R m Z G 5 Z a H I 3 e n h J d z Z I a z d 0 d X U 1 T H J K d z F D V V J T Y 1 R p Z G Z m Y m V h c j c 5 Y l h l S G p O S m 9 N M 0 Q 5 a l B P T 3 Y 3 S V h o N 0 8 v O T N O e E N a a n o 4 T G d j T 3 B y R m o x M k Y 2 Z G 0 v d G R W M l B i c T M 1 N k s w S G V P N 2 x i L 2 p 2 M i 9 N N W t Y Y U c y M j R h N F Q 1 L z Z N Z 3 A v d m 5 j R i t R W E Z I U G J 6 U 0 9 a Z H Q x U U N p c X B J R i 8 5 M j I 1 Z W Y z c y t I V H U w d 0 5 m U H h O S G p H Y 3 g 4 Y 3 g 0 c j F 1 e m l x Y 2 V 1 W T J k a U N 0 d D N I Z 1 p j d 1 d C N X B 6 T n o w V 2 8 x a E l V R 1 Z 0 a T N n T 2 l t N F h 6 N D V 2 M j g 4 c 2 F Q T F B w b E 0 z d j J I d V g 5 L z k x T G J s N F J k e j d 3 Z H F Y W H Z m M 0 J R b y 8 3 e l p x R z h l R m J E d 0 R 3 M k V O b H k w N 2 V k T 2 Z y d E k 1 c n d u T l A z d W c r Z H Y z M F Y r a l Z v d z J Q b D J 2 M z h 1 d H p M d m 9 4 W E 9 6 c m R O S F N 6 Z T c z b k t x c X Z Q L 0 p F d V l 2 M 0 1 E S F h 5 e W x 1 T m p N Q z g v Y 1 R Q K y t y d X E 0 M W I v d D V x W F h m b U Q 1 c W g z T X V Q V k t y L z N N a n A 4 N F E z W k 9 J Z S 8 v N 3 o 3 Y X R v a 0 d v S 0 N n b U g r O U 9 K d T l 5 Y 2 Q 0 K z h P R n p I e k I 5 W H R l V l Z W Z W V 2 M E h z c k 1 M R 1 R 5 d 0 k z O S 8 r R n A z U 0 x 0 a D B 6 N W V t U G w 5 e F E 5 V W h Z b m o r b k x 6 M U d H R W h M a V d F Y l h a S E R 6 e n d s Z H M y M 0 d J Q m I 5 c z R z N 3 B v e S 8 2 Z V J S Q 0 N D R 0 V F R U t J a H V U O E Z 2 Z 1 h E W n J S V k J h Q 2 1 T M T J B S U t D L 0 4 z S D h n d n J a e m 5 F Y z Y 2 N 2 V y R D d k c 0 x H S k 0 1 a z V k Z m p i S V N v b k s 1 T m U z V F J 6 U 2 w 1 W j J a O V Q w V T B J Q 1 Z 2 d l l L M l J l e G x G N E N k R X h j Y n h m O W V t V U Z r U k J B e j M 1 a k x q Q W Z m W W Y y b V p I Z V Z V S D I 3 O T g 2 e F h 0 V l R u V H Z H M E t a M V U y d z J C e W x I V D N 0 Z G 8 2 b 3 F E O T R 6 M 3 Y x a H Q 2 K 3 Z r V n R 1 R 0 E 1 Q V h s N F J 0 M D B i U 2 R N b W 9 R Q m 9 O Q X J U c D E w Q l F P c l J E Q 3 d X b T F k L z B V M 0 R 1 S C 9 H T 0 k r b D J Z W V A 3 c 0 x R Z 2 E 2 b D F K Y X U z T 0 U r d n Z E W F R a U 1 V X T 2 p l T l k 2 c D F 3 N T J W M U J w T k J w d W 5 U Y W l 3 b 0 F B W U 9 5 b 2 5 r e W E w T j h k T E F D R W h B U X d Z b 2 h y b W V I O U I 5 T X F m W T d D U W d O N T g 1 V z d t R F N o U H h Q K 3 N E e G p k S k 5 R T 2 5 W c 3 l Y L y 9 j e W M z W F Q v T V B a L 3 l N c z d r O G N 6 e l g v S F N h e j h 3 b 0 c 4 S F h u N X V P a 2 F q b m x Z e F V i e j Y v R z B j T 2 5 L S 2 V 4 N T V q e U 1 w N l V T R 0 J 6 T m 9 R R W N P S F V u M z Z P U F F v W k 8 w Y k J G W l l S V 1 F L T 1 B u W i t M N X A y L 2 l w c W 5 E R 0 R J Z 0 h w U E p n S y t Q a 2 J H a m V s Y j d w M T N y Y U 1 4 b U s x c W Q x c X Z m M 1 l r c H B K L 0 9 v V X Q 4 O W N z Z D N u d k h H R 2 E r Z U p 2 N 3 Z u b 0 I 4 N y 9 Z M S t t T m s 0 Z T Y z M 0 9 L b 2 5 E c n R C S G 8 5 V m 9 L Q 2 t v W U 1 y Q 1 R P d 0 F E R 0 Q 2 a 0 M 4 M m J S Z U I w c W h 3 O G Z N c X J M N H Z G e G t O M 1 g r V U 9 3 Q U F D Q S 8 x N D l J R n J V Q l N G N 1 R z U G s 1 V l Z B T U N 1 U F N r Y 0 9 K a E d R S U F 2 V H p 4 M H J V Z V Z Z d i s r N 2 J s N T Z y Q U s 1 e H N i R T h W R D k w N X d C M k R n M n F Q M 2 1 2 S D l x b n l j U W d n a G h C Q k N D Q 0 c 4 U 1 N X W X F K Y V B z V 3 p 2 R 0 x Q R n V 4 S 3 N J T D k r U T d B V 3 p j T H A z a V d P S G J z U G 8 2 b 3 F Q e T V Z e j M x M 2 p L M 1 h P U W x S R 1 g z d i 9 t Z 2 l v e W g 2 N m 1 G O G 4 z Z 1 d U V W h v Z l U 5 S i 9 F V T V z O D l R O H Z y e i t O e C t I O X B t b D N l R m J G e H N G R y s 4 T W 9 P R V R j b T g v O U Z p b m 4 x e E 5 1 Q m E y c T V y c H h o Y X R X c E M 0 N G d R Z C 9 0 V 3 N W R j F 2 b l N p M C t u a 1 Z I b z J K M C 9 s Y 0 R J O W 0 2 S W l W M G h Y V 0 Z q c T F U W W t 4 S i 9 Z b H A 1 N 2 5 M V m 9 G d U c r U G F D d j U z N U 1 J Y 0 V C K 1 B 2 N 1 V G U l V T b U Z o c W R j U 2 R T T 0 d k V V d q O G Y 3 Z T B w Q 0 J I V m 5 6 K 3 g 0 T 0 h U b n B Q c m J 0 Y k t Y V W h E R z l L M 3 d j d l h 1 M F l k d U 9 R M V U 5 V k 0 2 Y 3 l l Z G t l a F l u V C t W d 0 p O V V Y 4 a F Z V O E R q T D A r d D F U T C 9 4 Q 3 B Z c z I 4 Y k V j V 1 Z C V 0 9 y U k R L W k 9 H d X d S R 1 B 6 U l M 2 O S t 6 N U d q c D N u N D N n b E 1 H T m N Y V l Z V e E d m U V l q W H E 2 Z D Q z a m 5 k Z n V a d W F i O D V r d 3 R p O V h q K y 9 I d X Z W N y t Y M z l Y a z Z r b m F G W m R E a T V l W V Z r b k 1 t a m Q 4 O D J W Y z V S d U N p S z R y R 2 Z X b E N R b j l l U 2 1 u K 1 V j a l N k U i 8 4 N W k 0 Q U F Y N T c 4 M j J T U G M 0 V 0 Z K Y n o y M W 5 6 O C 9 F e U 1 I R j c 1 M G 9 u b H g z T T R u Q U R Z N 1 E 3 M k h U a F I 1 Z D V i b G J t U T E y b V B i b k V l O S 8 z O F R J U 0 Z C c E Y r T 2 9 l Q m Z U d D R 0 V z h l S G N i e E U 1 b m t G e F o 1 b m Z Q e E 1 U S m 9 R R W V 2 N H k y Y V I 5 Q 3 l S U 1 N w U j A 5 e k t P V V V Z V 0 d C N 3 Z m Y U Z V T z c 0 T 3 Z y d l V 4 b m 4 1 N X R t Z l h W O G l v Z l o w R k J D V 2 t u c 3 p o N U 9 w d W t m Y 2 N C S 0 N 5 c T M z O T d D e U d F R U V J S U l j U 2 Z p W V J n b 2 x y R 2 N p R 1 k 1 V n d J R m x D M k 5 F e C t Z Z j B 0 a D N q T 2 x J a 0 Q y Y k h i O W N I Z k x 5 d T J j T 3 N O S S 9 E M U 5 W U n p s U k Q x U T l z a U J y O S 9 Q R W Z K T z Y 5 a G 5 I S X p 1 c m J l S D h B S m N T b n M r L 2 R p b W Z j Z G Z 2 O T h B Y 1 h 3 N S 9 s W k 9 M Q n Z C d 2 I y N 2 N E a G x I U j J K N m F 3 Y T A 4 S 1 M x Z H V w M 2 p o a G d y Y j M z Z l h P S z Z k T 0 t C V z U 1 U j J N b 3 R a W H k 5 b i s 4 N 0 R G R m R R b m V a V X Z l d F l 3 a H A 1 T D h u b j c r O E s 3 W F E 2 T G N I Q i 9 s N 2 5 6 K z I v Y V h j N H Z N N D F h V n h 4 V 0 I 0 Z U h n e D R C b k d u M G w z T E J E W n R X d k U x Z 2 V X K 3 h G S m V j Y k d a T D c 5 Z H h X O E p p V 1 J s R j N p Z F Y x V m 5 o Z G N C T 0 o w c X Z 5 e m J 5 b W V 6 V j V D Z l g r e X V 1 S E U 2 b m J 6 K 3 p u e U 9 u e m p E M k 5 F O X V m T 1 d V U V F H K 2 5 s Z C 8 v a k R r O U J x d F R S d E V r c E J R V E V 6 S G 5 x W H F k Y 0 8 1 d X F y W E Z V d j B V M 0 R l Z n U x d T k z d H U z W n l W U n N s Y k 5 y S E R a U E Q y Y l R s Q U F B Z D R 5 O H Q 3 R D J j a 3 M 3 Z E Q 3 M X p T W D N V R l Q 5 Z k V 3 d m 5 Q S H Z S M X p 1 Z D Z u b F h 6 U j A 0 b U 1 a V H o z K 0 Z 6 V 2 J u b F g v Z l N y U G 9 j U G U 1 N H V K U 0 h u b n l F O U p Q N S 9 E a 1 k x U H c 4 N n Q r e j Y 4 V G F X Z T Q v Y j Y z M 0 9 N N 2 5 h c F h T R l d a a T M y Z G h s Y n h u Z 3 l y W U c r d G M v L z J k Z G k 5 M z k 5 U m p V T z h q c D B U S G h a S T Z 0 S F Q 3 d m Z r c V F 6 W C t 6 R T Z x c E w z W T B E R j c w Z W 5 V M l h C N G 8 w c 1 d i N k 4 x Q X F x V F o z T 0 M 2 b W Z F M E l J S V l R U V F v a U d U V U l 3 V W E z e T M w Z z N t M T N M T k F V R m x m M V B l M z R s Z T N 2 V X B W N 2 R X e E 1 W M l l q M G p C e E t T N j M 4 c 2 1 J T G t 5 Y 0 9 y T z l w Q 1 Z F c H h X a k M 3 L 0 Y v W V Y 3 O E U 5 Y m x p e k N P d n h a d H p Q b D l D Q 2 h F W l J 4 S E R t S l p Q Q j l O Z E R Q O E h u d T Z 2 c W R 6 M G V K a W 8 0 a U x q W E l I W E V Y R l p n N m 5 s Q z E v b D V H U n k r b U 1 I Q V p V V U 1 G U m s w N m x a M 1 A z d y s 5 a X N k Z 1 l Q c V F M U G J y R k V k M D B q S 2 l J R U 4 3 K 2 F C R y 9 y O T l i O F l W V l p B c 1 Z y Q V p Z T G E y M j R 0 V 3 J p N H B j S D d T W C 9 6 M X R 0 Y n A r V D V 1 T U Z Z Z W Z E c n Q z U 0 d D M 0 8 z a m t I e C t U Y 3 Z R M G 5 U d k d N U F h h d 2 N T M G p L U n h a Q 1 B X Y j B y b S 9 V K 1 d W T m l Y c X F y O D l u c 2 l Y M z Y z a W 1 Q S E 0 r b m N N W V o 3 b m h 0 R F R N d E l 3 T F V F N D V 1 d j N N V 2 I 3 e T l r e W R L d E p H e E 0 1 d D Q 3 e D l L N 3 U y Z k Z W a 1 p t U G 1 l e T h 0 a W R t T U s y b l l j N W s 1 V l B l a 1 l 1 d n l 6 Y j Z 0 R n U y T 0 R P K 1 B n W W l Z M k p J a U k 4 a U Z W c m Q z S E Q 1 T U d z V F V o R X I 5 Z l N y N W R u a G Q y R m F o d 1 o 0 b D Y y O G 5 M b j c x O T k y R l N W W j E 3 N G l n Q S 9 Y e D U v K 0 p v c X E 3 Q T J i T n J I a T Y 5 O W o x N n Z Z K 2 F M d H h Q Z n J y b k h l V D g v S D F x M 2 F z S 3 d 3 W j B a T 2 F 5 Y j l 6 a C 9 u M H B S c 1 p u R X B L T j B p b T h K U U p P b 0 1 L N l o w Q i 8 x Y k J B W E d S N 0 1 t R k U 5 c X A z e n h i N U 9 v Z X I z b l h L Q m V W S m w 3 M G Z B W F N G c U 5 M a W V V N n Z W d F l 5 N D B W V H g r N 0 d p M E J 0 d z d 4 U F l K Q 3 F V M j I 0 Y V N a d T R w a l N P R E t h M D F N c D l q N z U v W V J N V 1 F n Z 2 h o Q k J D a U F a T 1 F q Q l J M V k 8 1 Z l J j c 1 p 6 O W N D e X I z e m R Y T G 9 S S k 1 V U l N 1 b n p T W U 5 6 L z R H W U F m R n l R d z Z h b 0 J z a m V J d U 9 5 W n h s K 0 Q 0 M 2 d x b H N Y e l V I e D h N W X l i a E R h c W F Y M V B T L 3 p K T 0 U 2 b F l W M H l I O V Z p d 1 R o M k F 0 c G 1 M Z X Q 3 U 2 p Y S z M 4 L 2 t y d j R C b 0 Z Q M S t 3 N 1 Z o Q i 9 t L z Q 3 W m J P W D J X M F l 4 N 2 J x a E h 1 Y 0 s 2 d k F M S V B u N U Z m K 2 V U V H V W Q l V C V T Q w Y n V Z M E V C d n B q T l Z 0 S X p j b W h T U W Z W S i t 1 a 2 N y M l B y T n V 3 b D V l a H B l b l N O W S t h T H Q z d W N x N m o 2 N 1 p 3 d n Z s M 0 Z v b D g y R T l X N E V m O S t h a G 9 E K z h j R F p V R W N 1 U F p L Z X Z i S k c x a j d l e n h 2 Z m J D U V Y v N z d J e m R N R 2 V M U n o 2 S 2 x t O W 0 r O H p B T 2 h 3 T 2 J 6 W U Z l c j J Q e D B p M 3 U 4 M 2 E 3 Q T d 2 Z F F Z O X V j Z T Q 5 b F V a Z D B a M 1 o z N i 9 o a D N t L 3 M y M 0 h J U W I y a j h m d k V w Z k k 5 U G N 6 T V g z Y W l F d n E 0 O C 9 B Y k x h e V k 5 Z G h 3 a 0 t E S 2 c z Q W 5 F N G 5 u O D l l e W J k e j F o S V p I c 3 l M e j k z c 3 R j V G 5 P W D k v W k h L b C 8 5 N 3 F G T i t T d H o 5 W X l J S W x t M W k r N E V X M F d n M T Z 2 W l l I c W x s K 3 N T S V g r e n F 0 Y V p X O U g 1 M U 9 s V k 5 u M z E v b j N w T 0 J B Y T Z 3 O G 5 R R j d 6 d W 8 r U D J Z b F Y z Q W 9 s K z N F Q m p v e D R k d j N 1 L 3 h 1 d D Z k b U h K S m N 4 Z E N D Q 0 d F R U V L S W h r a E N N R k V 0 b z Z s Y 0 p a a k Y 5 Y 0 Z X K 2 V X T W N u S U s 2 M 3 h P R m J u e W l 1 N 0 0 r b m 9 a a F V X b F p H V V h r T E F 4 a W N F V j d O a 2 d 4 T 1 Z H M n p 3 R z M 3 c 2 V 4 S D R n R 2 N 2 c 1 Q 5 Q T B q M E h m Z T R C V W h v b H F P V k l P W W Q y V W d I c n F P S V p S N D l H M X V i U k t H T 0 h w K 0 l r e k F M V C 9 3 M z V X a F l V b E h F N D V W V 2 Z 6 M k x o M V A x Z U 8 5 S z Z V V 2 J 6 V V Z T b l Z v M n Z a e j R x M m J h U E p P S l B I c W p X N z Z k R z F 0 V W Q 3 b T g z Q j Z u V j d 2 U G 8 1 Y 2 U 1 e H R t M 2 1 k V z d u N 3 N v L 2 R K O D h j U U J O b 2 h w e H p m a C t I b U h L d W V x W D h o V X p R d 2 Q x c G t 2 S E d I N z h P W U d K W S 9 2 e T N Z K y 9 1 Y z g 5 L y 9 S T k F E e j I x Q 3 p T V H A 3 a H M v Y 2 Z j W C 9 3 c j Z v c U R 6 L 3 h F U 1 Z t S y t G a H d l N X J y a H J U a H g v b S 9 j N 0 h u L z h L d 1 B Y W E R L c D B u c 0 x U N 3 N S V W J E W U h m W H U z c S 9 C O C t 1 a 2 N Y d m 5 m a i t 4 T l B r Y n Z u b T M 0 N T Z Q W F Z i c U 1 K b 0 J H b z N E V G 5 h K 1 R t K 2 U 5 Z n h h Q X p l W j Z Q V X k 0 L 3 Z s S y s 1 a H l 6 V U J 1 c l N h Q X Z O a l h h V T N M U E p O U F N t b z Z z V E d l b 1 d E Q 2 h p V H k 4 b 2 9 J Q 3 Z L a l Z h e n J Y T n Z X M F N 4 Z n R a T T F 2 e W R 5 N j A w a n Z Q Y j J X N z V x a D F m L z U 4 T H Q 1 d E Z o W H N I d W p 0 M U h h d k t o Q 0 N H R U V F S U l J V V N E S U N H W X F G Y j V K W l h N W n R l Z V l B R i 9 X S W F u d U x q M H Z Q Y U J x R T E 2 d l k 2 c n J 1 e k R 0 M 1 B Y Q W p C M 1 l Z S 0 V Z T 0 p Q U m R l M k E 3 c T J I Y k R 0 M 2 8 1 b D h U e W N t Y W Z S Z G V p T X J t T l h 0 Q j A 2 b z J p M T l U M U Z V Y z l V a H d O S D B t N 3 N l M 2 R o V D A 1 R U V 4 b U Z 2 a z k v O U p P d X I r K 3 A v U 1 d k M j l 0 c n p l K 0 p k T 3 Z T Q 2 t W U k t D b X h N U E 9 0 Z V h W Y W V a S 3 d J W W 5 2 N T Y z a i t r b U R V Q l F G c D l Q S l o x O H R K L 1 h v Y V l L R C 9 S a z F 2 R 3 d a d W p F a m V y S X V Z U z h y M X V 5 a 2 Q 4 O D J E Q j N V R 1 h B R k V X O S 9 1 S W p N T T N s Z S 9 a L 2 J M M m 5 E b G 4 z Y 0 1 H V U l K c E 1 C V l Z Y N T V v Z T E 3 R W x L c l h S Z U F m N C t Y S G M y Z k p x L 2 N B U D V C Y 1 g 0 K 3 B q Y z F 6 U n J G d T d S U G l R a 2 d C b T N q Y W 1 3 a 2 1 i c G l 1 M 3 M y b k 9 F U V F N N j R u Q 1 V M Z G s 0 N y t m M U p P M C 9 6 Z 3 Z Q M 0 9 4 U m J S U V d H c 2 l n L 3 Z H c y 9 t M D N I Z G 8 x c D B Q N z V s N T l p b 3 B 0 M 1 h r S W d I N j k y M 2 9 j Z H p w V j V p O V l 6 M m V 6 V n d C d 3 o 1 M W p t R H h 4 S U 1 w N X J P R j U z V F V E T V o v Z E 4 v Y V B F a m J 1 S T J u Z k 1 X N i t Z V G l W R m V p M 3 F 5 R F k r c U 9 M Z l o z V 2 h w Z G V u O F B 6 V D k v a z N 2 L 3 U y U E Z N U H B q b F d v N X g 4 c 1 F C N 2 d C N D J L R E 9 m U E x G T W s 2 b F o v U G h y S 1 h j Z m Z 1 V j d u T y 9 M T i 9 H M m 9 S R X I 3 N 0 R H Z 1 V B c m o z c V R x U 2 R j Z S 9 C d G 5 Y N 0 l Y N z h L Y U h X S D V z U V F n Z 2 h o Q k J D L 0 5 W S U N D Y X F k V z V m Q X l o Y k R s R l J G S U t D L 0 5 3 Z l p P V V h s T l I 3 Q 0 F Z d z Z h c i t m R D k v S F U 2 b m s 2 V D l 4 e m 1 j b W s 1 Y 1 R N W E w 5 d 2 h 4 d W R K M z Z Z R y t T d y 9 V M G h M c y s 1 T 3 d i Z D J B K 2 V 0 U D B I Y n B q a V l n Q 0 N V b 0 J D V X d D R T F n R U 1 x N V A 4 W k x X d 1 p N W E Q 1 V W l 4 b T F J Q i s x S U I 5 b l F U N X F R U j V x Z m g 3 T y 9 G d 2 N p Y n Z R d H U r S X J s M D h 4 a k V U V V h 6 c S 8 r Z n V u O W 1 h Z F h 2 W X N m T 3 c x L 0 d B U U I 4 K 2 V 1 d E J 4 b z N w e G V w M X U v b G w y V m I y N 0 U w b E x E U 0 l J N m 5 w a E l j R z B x Z F h X e l p 2 U F Z B b j h 4 d z V y Q 3 V m Z k w 2 V W V R d l d F O T B r a k x S V F d l V G t G S 0 x Y N j N q c T h T a 2 U r M F A x N 3 R t R z B T T z Z z M n p s R G w 1 N D l Y c y t u N z J L c 0 V Z Q n B C e k x B R l J 1 b k R L R X I 3 N W I 3 Z E g v b 1 A 3 e G Z Q N 0 5 T b E p T V H p Q d H p 0 Z H A x Y k l 4 Y V N l e k t D Z 3 E 1 Z X J 4 L 2 Z o N T h j W n E 1 N 2 o v W U J x c j F 1 N E N 3 R 0 R R Y z h Y U X J n d 2 Y z T 1 c 4 S C t P Z y 9 2 R 2 N 5 Y 3 B u N 2 9 M M V R M M 3 R W Y 2 F N N m t t V H l C Q S t t U F V M R T h m M X B Y O W Z 6 e X J I e E t T a n J E d T d K M X Z 5 L 3 V P c 1 d M M k R r Y 0 8 3 b i 9 k N E R k b U d q Y 2 4 0 K 2 h y c E h C L 3 J Q c l o 2 M 1 c 1 b W Y 3 K 0 d Z O G N 6 N m R h b E Z Z O D l l S T N I T X B 2 V m 1 U Q 3 V i N l h u V G 1 m a 2 t i V H Z H R k 9 1 S G x q b G Z s c l Z x W W 5 Y Y V U x b z B U d 1 N 2 V T d M N 2 Z l O V N V e k x T T F F h R F F j U G 4 4 V H B W T 2 5 W b 3 p Y W F h 6 d l k z V F l v e U k r S D d w M 0 F 6 R G Z t T W 0 5 Q k F x d l g 3 Y U p G c z B n e U 1 u U E p 5 T X p s b n R 2 S D h Q N m 5 2 M 2 o w M z d S S k d G M D d 0 M k x Y b m l Q T W V P a G R P c l J y V G t G Q k 1 h b k h N c G c 2 Z W J C S E Z h V V F R Z 2 d o a E J C Q 2 l P c E p D Q 2 F x W l R K N V Y 0 S U J C Q V Y 0 a G 1 B V j d U M V M x M E t D L 2 J s a W N H Z F d u U D B n N 3 Z 1 N X Y v S E 1 F M V B y Z V Z a Q 1 h C e k Z 4 e G Q 5 d D E 3 b 3 U v V U N 3 S D V 3 U D g 3 T W R O V H N N e m l Q S H N G V 1 d J Q m F W S U J h a 0 E v V 2 l y K 0 J M L z Z F R E F a W H N P a 2 Z p Q 1 l n R U N V Z 0 V D V X d F S D F N S z N 5 b T N G V G Z z L 3 R M T V p 1 d E h y L 1 h 6 a W s 5 V z l I U 3 R W T X N M e j E 3 Q z E v L 3 N J Y W p 4 e k l v T E N w b F V M O E 9 6 T G p 0 U 3 Y 3 N z d z O T F O c z h o Z z d Z M k h R W U F B Q 0 F B U 1 V S Q l Z E b 3 p l R U F u d n Z w K 0 Z m c 0 9 u T U R I e D h D Z 0 F S M j U 1 W V p o R m U 3 V D l Q a E Q x e E l Y M j R U R l M 3 Z H l L a j J M d 3 F J U 2 V u Y U 4 0 N D d w b z l p Z D Z G M H h F e F R r e C 8 5 Z X Z v T l B 2 b G h H M H Y 0 V E p C O D R R Y 2 N P e m J u N 3 R q R V Z 0 c S 9 J V T Q 5 Z n h 6 L y t O a G 1 u M D R s T 3 B 6 M n Y 2 c U h 5 L 1 B 4 T T N I e k R j Q 1 p O N k 0 v c z c x Y 3 o 1 M n p G a T h s a 1 l Q U V Z u d U Z X O H I 3 a l B Q W H Z M O U Z v T k R 4 N D k x a G 1 m Y j J j b V c v T 3 c 2 R F h N M l J R c H d z Y X Q 2 R k o z b m V j a k R O N U R C M 1 V H Y j F l a T k z d T R J M z N m b W J w a X U x R U 5 3 M E R R S y 9 Y N G x Q d T M z N l h p N X A 0 b m R Z R W c w S E w 2 e S 9 l d 1 V l Z k w y W D l w b V J L U 3 N 3 M G k 0 N 2 d 5 c E h k b V h S V m Y 2 K 2 d i L 1 F W M 1 F r S j l 1 Z m J P V 3 M 1 Z E 9 R V U J 3 K 2 4 w U 1 l 1 b X N j Z m 5 r V G p p Q k N 2 R U V 4 U k Z K N T c 4 Z 1 k r L z J Z b G 0 3 Y n N J M 2 4 v Y 1 Z v M E Q r Z i 9 u c H B H M D Z o R 0 V v S U p J W V F R U W d n a H h B V l M x T k p p d G I 0 b k l T N X Z j M z V h e D B k Z k x B V m d 5 c 1 J C M 0 h Q N 0 d B R C s 5 d F F u N 3 V W b l h u c m 1 G d n I y c W 5 o d m l i c D J P R F d k d X g 5 N U I z Q j l r U E R k c D M 4 b l B D e W 9 u b W N s a E J C Q y 9 E V z g 5 L 0 Z p N W k v Y z R Q R W x t U X R s T m x 1 W k 5 L R S 8 5 O D h Z N 3 o 2 V 2 4 x L 0 1 U N H M z T W 4 v a F J r c E x M U X p x R j g v b T d R Y 3 d t N j B N N 0 5 l Q i 8 z d H F H d X Z X N y t Y V k 4 r Y m l k R H A 1 N F p s Y j Z O V 2 p O Y n N T V T N q e T J j K 3 g y U n h j T m J Z U D k 5 d y s 1 c E x t O W x m M i 9 p Z E x t T G R n U F U 4 L 2 N U M 0 R o M 1 J o N X B 0 e l d i W n l C O E 9 I Z E 9 H Z m o w M 2 h p O W t y K 1 d i T 1 d 2 U j Z M W D E 2 d H F W c G s x Q 0 N B d j F 4 T 3 A w N G 5 F N G N k Z 2 N X c X c y e j J V W n d r Q i 9 S M F d G a 1 p l V l h P Z W E 1 N V J E d n V 1 M 0 t T c G R E U E d k Q T M z a j N F b 0 5 D Q 0 N H R U V F S U l J V V J O a 0 V v d 1 V T M W o r V D N C e W x X Y m x O O G t Q Y i t n c E U 3 b l Z K V z R t Q 2 c 2 e D h l d 0 p 5 a 1 Z W V l d a d j N n R G Q 5 O D Z w c j Z u S l l R U V F 2 d 2 x k T 2 t Z Y z B u W F c y M T J G d i s 2 e F g x L z d r O E p y T i s w a j c z N 2 p 1 S j B x d l R y M D U 0 N 2 J o N U p U T X Z H N U 9 R V T h z V z N L M m t T R m N y Y k h 5 N W k 0 W k p O K 1 B 2 N z h N d 1 R V K 2 5 W b 3 p W d 3 R t T H Z 1 V n Q 0 Y 2 V Z Y 0 Z 2 M n l t Z H p j U X Y 3 O X R G U k 5 W b V R E N W 4 x b 3 R S c j Y 5 R 3 d E U U 5 k T 3 J j a k 5 M Z U x K U j Z l Z z B X a T Q v W l p S O U 9 6 U m 1 w O F h i b U x 2 L 3 F N a 2 J F e X V 0 S y 9 i Y m g 3 S j B 1 W G J T Z H A v d k 5 w e F R T W U R Y L z l o R 2 M 2 S 0 5 J d U 9 r Q k J N Q 0 N H R U V F S U l J V V N O a 2 h C T V Z N d G t y S G c 1 e E 9 C Q V A v Z n R 2 Q U x 2 V G U 3 c j A r U U p B O X h W Y W d 0 L z N j U z B L Y 1 B 3 O T V N O W s 0 U V F R b 2 h M T m J C L 1 B B U D d 4 M S 8 w O W Z u N X h S N G g y T U V q c H p p Z G 1 j T 2 t D U U 1 Z T j d v b n p a d E Z 1 T T g x Y W h U Q W 9 3 O W N n O U 9 w O H V M T T c y b l h 0 a G 5 Q L 2 1 N c W t S R W h I b j M y N k 5 x Y W o 5 O T Z n R m Y r O X l Q V H A x M X g w W F A 3 c T N 2 d n Y v Z V N t S H p N d l k v c m l H R m R H T m l 2 Z z h j U 2 Z w M 2 p Z K 2 d j N 3 d v N l Z W W E Z i b m Z p Z E R w U l Z S V k Z V Z E J v T k d p M X J 2 O X k v Y k I 2 Z V J 4 Q 0 N D R 0 V F R U l J S W N U N W t o Q k 1 W T X R v T E h 1 W l d L d z I 5 K z N n b 0 h J a F d G N W h u Y z Z w T 3 Y z N 3 R L Z E Z z d 2 l P b m N q R W J M Y n g 0 O C s v Y z l 1 M G t m V T l M U 0 d F R U t M Q k N 3 c n l Z O V h p b D k z M 0 g z L 2 9 H Z 3 d H Z l p Y W G F E U U s v M 3 h z Q 2 9 x a W 9 O T n B L M n d U S G g 3 R W Y v O X p a N D N P O W E 4 b U t N a V B n Z j A 2 d U 8 5 c k 5 C c D h m W T J W d G x j V U J i M W V D M V Q 4 b k F z a G h C Q k N D Q 0 d F R U p j N 1 R m V k 5 S R U 5 u c k t R U 0 x D V E k z M z A 3 T i 8 v e X F n U l R G S V d i c H c 1 M z M 1 K z d N S U d p W W 5 N O X p r Z 0 l J W V F R R m F r d U F E d E h y O W R W R 2 9 B S k l Z U V F R Z 2 d o a E J C Q 1 Z F U k N N R k V 0 a z d I c 3 d 5 b U x 4 Z T Y r S F J K Y 0 Z v T G w 1 U m Z W N l p 6 T 3 g 5 Q U J u V 2 d h M V F q Q V h R M G 1 o Q k J D Q 0 N H R U V F S U l J W V F R U W 9 p R 1 F V S X d V U z F q d V c 5 b 1 c 2 e m w 5 Z 1 F M T G x z T 0 1 U Z n Y 4 Z 3 Z C R k V Y a D F u S k x J R W 8 x b U J C Q 0 N D R 0 V F R U l J S V l R U V F n a l J j R W d J S n F w V n Z o S 3 M x R n g r V D d E e W x X Q 1 g x M 0 t J N X d 3 Z D B G b X F 3 W V F R U W d n a G h C Q k N D Q 0 d F R U V L S U J r a E N N R k V 0 a z Z s c 1 R 6 Q 0 x 4 N T V n W l p W Z 2 w y c 0 l w d E V v M 0 h x a l Z J T U p J W V F R U W d n a G h C Q k N D Q 0 d F R U E y T m h H Q 2 l X a 1 p q d V J E T V d s W U p G a E R n N j c 1 d H R 6 c 2 9 L a X F 0 M D N t Z H I 2 R U R w U n B N Q 0 N H R U V F S U l J W V F R U W d n a G h H a G 9 K Q V F U M V R J W m R l N 2 J a a 3 R a Q 0 t Z b 0 N v M G F C Y m p 2 N S t W Z m Z 2 d U N n Y X N h Y l B v T k k 5 e j N w U n B N Q 1 B I L z d O M T N l R k 5 s R 3 d i d 0 8 w b X o y M 1 J U e W g 0 d G l P e U 5 U R 1 Z Q Q V Z G R U J R U U h J Z 2 9 x S 3 A r N F V F U V p p a U l x Z 2 h N V V p H K 1 F 2 Y W Z N c 3 F G U U t O R F N 2 V W Q y O H Y w U m V w c l F s U l R h M F B i K 1 h S Y 1 g 1 N X l j b l B P a 0 x W Q j Y 1 M 2 x l S W l J a U l p S W l J a U l p S 3 Y 4 W W d s R 1 J I R H J C N 0 V J d 0 F Q Q 3 h H N G 1 Z b l B w d 2 h t Q U E 4 R V N u c H V 3 R 0 l 5 S W l J a U l p S W l J a U l p S 3 F R Q m l D V V p F O F B D U V F p M j F m S 2 h h T E J V Y W p T W G p N M T l 0 V D J F N U 5 m V G p Y Q l F O c z N X Q W p u K 3 N t N 0 x N Y m p J a U l p S W l J a U l p S W l J a W 9 m R 0 1 J U m s 1 U k t L V E N 0 a z V u R U x a O T d F T 3 d o M 1 F j W W 8 2 d W 5 a b z V k S U 9 0 V 0 x 2 Z n p S V V J F U k V S R V J F U k V S R V J F V k Z K W V F o R 1 R w S E x j M E 1 3 d m I 2 Q V R y R D B o N 2 N U R E x C M W c 0 M F l s d H N O d G 5 y a k l Y Y U R F U k V S R V J F U k V S R V J F U k d W V X d 6 Q n l D a 0 t 1 M 1 h C Z E F h N 1 R q Q 2 Y z Q k F z S m U z a E R z R U F v R n R u Z G 9 N U k V S R V J F U k V S R V J F U k V W V U V E T U h J S 2 Z Z a G 1 G N X Z G T F o 5 d m R Y Q 2 R r c n F 3 e j B P R W J C M W d 3 M G Z 5 b T R 3 S W l J a U l p S W l J a U l p S X F M e W p p R V l P Y 1 Y r S E t K T 2 I 3 O G 1 X R z R J b G x v R 1 F q Q U E 2 U D Y 0 W X p m W T R 1 V j c z R n d S R V J F U k V S R V J F U k V S R V J F O W F B e k J 5 Q 2 t L K 3 h C T V p 4 K 0 N s Y T F 4 a U l D d E c r e U Z v V j J G L 1 R X Y k R p R X V Q c 1 d O R l J F U k V S R V J F U k V S R V J F U j B Z U E d F S X l j W X Q 4 S n B 0 Z W J o R z F m M z l 3 U U x E V 3 R i S F N D Q V V E U E o 1 c W p a d l Z B Q U l E W m J N R z h Q L z U x Y z B W R V J F U k V S R V J F U k V S R V J Q U W d N U V F q c H l o a 3 V X d U M 2 U X k 1 b l d C K 1 B s N 0 N k b W F t R m t h a n V W V H J L a T Z S U 0 l T M 3 h n N F M 5 Z z h l d V l D T F Y y N j V z U 0 l p S W l J a U l p S W l J a U l p S W 5 x U U d J S 1 J V K 1 F L R D J G Y n J 6 Y 0 s y M U t w Q k V x b F h O a F B L e U 1 q R V F H Z 2 F h U G F h T m Y 2 R V d I L y s 1 L 1 h 1 N 0 V h S W l J a U l p S W l J a U l p S W l K N m t C a U N r V l B r O H R 4 T 0 1 M M 0 8 2 U E N Z a j d k Y T J F N H B R e U 1 S Q V d E Y 3 k v M G h G b 3 N B Q U 5 k d X h H R D c 3 d E 5 1 c m 9 p S W l J a U l p S W l J a U l p S W l C N E V o b U R r R k t Y Z G 1 t Q m F 2 V 0 1 J N X V k a n Z 5 N V k y Z W t F Q T R D c X d Y N F k x T z h 4 W W Y r M 3 Y 3 Y k N h R F F W O G d 3 a U l p S W l J a U l p S W l J a U l p b 0 x H S U t S V X h 3 N n d m U U d o O G Q 4 S E V L d 2 p G S 3 I 2 V U V a O V h 3 U G V L b 1 Z B S U N r b E F 3 c 1 h i M 1 B 6 U l V S R V J F U k V S R V J F U k V S R W R I O V l n a E d U a W s w Q k h N W W g x a T J P c 0 V B U U s y U 1 k 5 V H o z W V g 5 W l d 2 M k l 6 V z k 3 T D B P S W l J a U l p S W l J a U l p S W l M S 3 h S Q 0 1 u S 0 t R Z X d q Y k 9 v U G p 1 R U J m N z l 4 T 3 N K V F V z c l V t V 0 k 2 Q m Z k d W h T c k F m Q U V D d k 4 y T E J u L y s 2 d V N J a U l p S W l J a U l p S W l J a U l y b 2 Z E T U h J S 1 E 2 Z F l E c k h U a k Q 3 R U N 3 M X J X e U d Z R 0 t 4 R 0 c r K 0 1 r R F k z N z c 3 T k s 1 Z X Y r U E d p b 2 l J a U l p S W l J a U l p S W l J N k g 0 d 0 J D T 2 5 L T 1 J T W V Z 1 b k 1 6 b z g 1 d U 9 U T 3 c 0 e H R R e U 9 R O H p S d G x W O U 5 H b F l T O W o v L 3 V m M W J x e U d p S W l J a U l p S W l J a U l p S W p 1 Q j B N d 2 N v c G N a a G V D R 2 U 1 Z E U 4 e H V I R 0 l a N 1 F U T D h m Y l l R U k N M U l F D Q V M r R z N j Z k R J Q l R k W F J F U k V S R V J F U k V S R V J F U k V 4 Y 0 V R a k p 5 a V V P U 0 d Z S H E 5 W X l l W X I z Z H V K M W h L U 3 R r T 3 d X c l d x S V I r d m R v S S s v T i s z d 3 l U e W V 6 R 2 l v a U l p S W l J a U l p S W l J a U l x R G d Z Z 3 B G V E Z J c m N O Y 0 Y w O T R S Z 1 B n N X J n c F h k Y 1 l n N V h o N 2 V F e X F W N 2 Z Y R 0 p h U m k y W n I 5 Y n E 2 S W l J a U l p S W l J a U l p S W l J a G N 4 U k N N b k N L W D V Z W m c 5 M 2 F D Y V R R c V l k d G t N a U 1 6 V T F 0 c W R a V U V M M D h s U m p 6 Y l R k a G Z 2 R 0 k z Y m t j b H V y R W l J a U l p S W l J a U l p S W l J a U p 5 R l V N d 2 N v c j l P R V N k e m 5 G T k 1 K R k l C R D g v T D J F L 0 t T V 2 o x T 2 9 x S 1 V N R 2 R F R E 4 2 c F V B Q U V h a k d i U G 1 y b k p 6 U l V S R V J F U k V S R V J F U k V S R T V B c U d Z T 1 F V a F R 5 M 0 U w e D d U d 2 d H Q U g 0 K 3 V T T V J V M U x M Z m d n b W t Z Z 3 h l Z U p R W W Y v a W x W d l l 1 U F d Z R 3 l z a U l p S W l J a U l p S W l J a U l p S l h N Q V F q c H l p V m R t d U M 1 U m V D K 2 R w M W d p V 1 g v U k F N Q U V M c l Z N R 1 F K e n N J K y 9 Q L z N J e m t j d E R s U m t S R V J F U k V S R V J F U k V S V U V U Q U V J N m Z Z Z D R M c D l J V 0 h Z T W 5 s b 0 J N c 3 g 4 d k R l e U x B V H d N Q T B P b U 0 r R z d l T 2 p k W F J F U k V S R V J F U k V S R V J F U k V 6 b U F J U m s 2 U l N N U 1 F T a j J F Z m E x V z c v Q z R 2 M z B J V m s 0 N n d R Q k F M c G R p M G x 0 U E M v d U h q M T N D L 2 t Q b j N W Z 1 J F U k V S R V J F U k V S R V J F U k U 1 Z 3 l F W U 9 V M n B s Q X Z i O T Q 1 R T l Q T 3 h D O E Z T c 2 t x d H B 0 T F F z b G t J d W 5 k c E x 1 e l A v V 1 V E T X J O M G J x e U l p S W l J a U l p S W l J a U l p S W l L d 2 h D T W 5 L W l U 1 S T V F M U 4 0 V G d 2 b j Z l Z 3 J i U 1 N u c H B W W l R h W G 5 q M V g 3 U W V D b 0 J B Q 2 1 w b V Z q d z U 3 O X V y b 2 l J a U l p S W l J a U l p S W l J a U F y R E V J e W N w c k F M d 2 U 3 d E J Q T y 9 1 M j R X Q U N T b l p w W m F U Y V Z G N D Z Y Q 2 0 y T U d D U H Y v N 2 p p Q n N I T T M z R m d S R V J F U k V S R V J F U k V S R V J F V m h p R V l P Y z J o R T B 4 L z d 6 a k U z R T Z 3 N U p U e X N 5 Y V l 2 V z V k b X F G b H N 4 Q m g v K 3 U 1 c T J B M G 1 0 e F l F U k V S R V J F U k V S R V J F U k V S R l l R a E d E b k 5 J U V R U T 2 9 a Z 2 x R S j l o T z J N a k d 5 W V R P W l N x N n M w V F p y d 0 5 H U X l L U U F n T m o 0 R m k 1 Y n V k S E 5 G U k V S R V J F U k V S R V J F U k V T V U g 0 W m c 1 T F R D e G l G N m V F a W d W T X F G L 2 F S e T J n M F c 0 S y 9 C c X l O N 0 N m d k w x e D d B a l Z 0 e G J x e U l p S W l J a U l p S W l J a U l p S W p 5 d 3 h D T W 5 P Y l F D Y W J U N T N u Y 1 l T U m l j d m t N d 1 F C Z 2 N Q L 0 g 4 R W h v Z F F D Q X h X T E Z 0 R m x M W V R T V 3 o 4 N D N J a U l p S W l J a U l p S W l J c U t 5 a W l F W U 9 V M n B 0 T z h F T S t a N T N O O V B J M n l Y M T N Y Q k F F Q W t F b U h 5 e E t F U W k y M S 9 m Q 0 p 2 e C t Q b l B 6 Y T d 1 U 2 9 p S W l J a U l p S W l J a U l p S X J M S E V J e W N w c E R u a m p 2 T X J 4 U E 0 x N z R U c k J 5 S F l B Q l F y W W 8 v W G g 3 U l U 5 a G Y v K z l S S E Q x e D J Z M F Z F U k V S R V J F U k V S R V J F U k d S U F l a Z z V E U 2 x R a X B z N i 9 S N U 8 4 S D h m T D J F N 2 V U V T h o M k N B Y 0 N 6 Z 3 p 1 a F J k T z Z 3 d j c w Y j F l V S s v Q 1 B p S W l J a U l p S W l J a U l p S 2 l z W U F o R 1 R s T X E 3 V H J C d E h r N 3 d m e j l j a 0 9 3 c E F v U U J v b E V J b n o 4 M 2 5 Q U W V L a 0 F B S m x a T 2 5 6 e D l W S l l y V l k z V j B a R V J F U k V S R V J F U k V S R V J B e k J 5 R 2 t L Z V c 0 b m 1 G W m 5 5 U E 8 0 b j Q 5 Z E o x a E t a c W 5 V N U c 3 Z U d o V S t m b S t Z c 0 g v M l F p U 1 d y T n p y e G 9 x S W l J a U l p S W l J a U l p S W l B a G d D R V l 1 c 0 8 4 R T A r V V h n d G 1 Q U T Z 3 Q W 5 X Q T V X a l l M d 2 R C Q k h Z W D l o Z i 9 z e E t Y d z I y N n N p S W l J a U l p S W l J a U l p S W l J R 0 l L U j A 1 U n l t Y k N k Y n l l W X I 2 Z X d Y W k Z D T U F C N F p X U n Z o T l F P Q m d C W X J W W j h Q d k 1 m W k d m b i 9 S Z 1 J F U k V S R V J F U k V S R V J F V k h w W U F o R 1 R s T W 9 p Z 2 p C Z k N w d U N D Y V J p U E h a N U J l Z 3 V C c 1 V K a V N t W W R i Y 2 x X N n V p b 2 l J a U l p S W l J a U l p S W l v N G 1 J S V J r N V R L b k 5 E c 1 B 6 R 0 l m c l l o V 0 J t c 3 d Y c D Z W b W x V d G Z E S W p q S U R 4 U G Z H Q 3 p z S H p o e U F a d T N I W G R q U l V S R V J F U k V S R V J F U k V S R U Z S Z E R N S E t h V X B H N 0 p s a C t u V 0 F p a 1 F o K 2 Z y b n J n a V Z W c 0 c 0 d 0 F P a l d w U 2 w 2 Z F c w a D d Q L 3 c 2 M F p F U l N l N n N T S W l J a U l p S W l J a U l p S W l v b 3 F K S V J n N V R h R 1 F D d H Y 1 a F d C Q X h S N k p t R 1 B D Y T A r a V d o V i 9 B S U R S Y U 1 L V T Z Z d G h O S n J k W E J V U k V S R V J F U k V S R V J F U l V j W E N F S X l j W n Q 4 S m x 0 O D R S Q U R 3 O D g z d E J L d W 9 J W m h D S W N O b m s 0 Z k R 3 M E 1 D Q U l p O E h Z O X Y 1 N j F 4 Y z F W R V J F U k V S R V J F U k V S R V J C V U x R e k J 5 b W x L U n V 5 W l l n W j F n O W l G W W F z V m F F O H h l N 1 J w Q k d Q T m l i M k Y v K y s 3 V F d M R j J 2 e H N y S W l J a U l p S W l J a U l p S W l L c V d C a U N r Z F B r O H R 4 e G l B V j F n d m 5 i a F d C S n l S V 3 p F e X p I a 0 N j N 2 9 F d j d S c 0 w r T D R 1 M j R k a X B j R G R X U k V S R V J F U k V S R V J F U k V S V W N U Q U V J N m R K S k d M S V p I W k J t R D V 2 R U 9 i b l k 5 Y 0 p s c H h l S 2 5 V O X p D W l B I S X E 2 d F l J Q k F G Y X J G W i 9 Q W E l M Y l V Z b H V y b 3 F J a U l p S W l J a U l p S W l J c V B 4 a k N F W X V V U 3 J 0 U m l K c T l Y a 2 U 5 L 1 g x R k x h V F V 6 T k x w Y W F I b V Z U c W d l b W Z q U k x H U k 9 w M F J r e W V 1 a E R w b V Z v M 1 Y w W k V S R V E 1 W m 4 2 M 0 V 0 M z Z m N G g v d H g x M 2 R 5 a 0 Y w d X V O R 1 B 2 V 2 o z a i t w Y S t S a 0 p E b T d u S 0 l p S W l J a U l p S X l n U 0 d Z T 1 F T a F R 3 M 0 J O U H B q S G t l O S 9 m V E N O d E p L U l Y 3 S E d J T 2 Y x O H Z U S j h 5 U 3 V p a W k 0 b E x 4 a W Z U R n N G a X N i a T V N a U l p b 3 Z J b E 1 T a 2 R Z Z W V 1 d T d 1 T U V w R 1 l s S T Z y R V h j U U Y 1 K 0 N p Q n N 4 N 2 k 3 S D d T d 1 d D M D Z G W F V O Y V d z V m R n N W F J a U l p S W l J a U t 4 a E N N W E t K V T J I V 0 M 2 Z k o y Z 3 Z u N T V I Y U N w V E F F R T R U V U R z W W 4 3 d z h U O X M 5 Z n V v V T V Q N j k z W T B W R V J F V G x 5 N 0 V U N F h q M n h S b F l 0 K 2 1 v d T B z c E V W V 3 I r T 1 B k O F l Q e D J r d T k w Y V p W U F h l W D Q z Y m o z M S t B O X o v K 0 E 4 b j h m c E 9 J a U l p S W l J Z 0 t 3 U k N N W E 9 J W W d 1 W H R C S 3 N V N k N O c 1 o y W H J Z R E t a U z Z X d X N x Q j l t d 1 l Z T 2 F 5 c n N M O T U r M 0 d z M j N 6 R W p S V V J F U k d W S C 9 t O U 9 h Z T g 2 Z H V y T l l Z K z F S b G l N Y i t G M T J y e n J r M U x S R V J F U k V S R W R D L y t E N X B j b 2 x E W W o w U E 0 r O E 1 t R H c 4 S l B E M l Z 3 b j V z Z k V x c D F G V l d 2 U G h j Z H p 6 V 3 V v R 3 c v O U 5 2 b T N E c V R J U W J L e U l p S W l L c U d E a U t t b 2 l J a U l p S X F P T H h j S G N C V k x Z b 2 x Z V j N n Z 0 Z B Z 0 o 4 R 2 1 a b G F B R U J T Y 2 p x c V Z R a 2 9 s Z H J L a W s v Z U g 0 Y n h r K 1 l q S W p J R 0 Z v c 1 Z u M D F m a k F W e n h p T z R z c C s 3 U 3 l N a U l u c m 9 X Q 3 h X N 0 Q x d 0 Z 1 c z N I O F d 0 c U V U b z l R W l V D d l J C c i s 0 d D h k e l R u W E h z W k R n b V Q x a 2 9 u S C 9 n M E h s M D Y v O G h B R 0 Q w O E I 0 W V B 1 d 0 o 0 Y k c 5 Q j g 1 a X p Z W W p p T G d S Q T d G W W h F W U 5 h b U x N N k 4 3 N T N 2 Z n l s Z H Y 0 N k l 1 L 0 V W b z N H R j l O R 1 F X e F d K V H Z z V 3 N S T V h q d H J S O V F w M 1 p s L 1 B y R G h E e l g r V 2 J 1 R 2 1 6 W m Z n S n Z q e H V J Q V g z Y k N z Z j d Q Z j B a Z E R v R E 5 x M m N n a l B u Y m 1 E S m l y M k l 1 Q k V E b V V 5 S 2 R x M 3 F Z Z X p M Z m V G a k 4 y W W F B S G 9 Q L 2 d S R 2 9 4 b W J W a z Z C V W l s M 2 V H e l g z a k N z M z N R V U V a R 3 h F S X R G Y U 5 p Z 0 J z Y U 0 3 b z J W Y X c 5 a S s 2 N 1 R l S G Y 4 W V B U d D F S b 0 F p b D B 6 Q U d S b G F i R m t 4 V j d z U D N R Q k N Z b H A w R 2 h V Y U 5 1 c V B r Y T k w Q j B C L 3 B v O D F 5 c k t o N T h 2 d 2 4 v S H I y R G F w e U 5 S d T J Z U S 9 2 a D d C M D Z H W F V O V 2 x n N 1 Z x d 2 F n Z j U 4 M m V M S n Z X N G h F S W d E Q U c r L y t q T X R Y Y m d 2 U G Y r W E 5 1 U U F B c 1 Z p R U h S d S t C Q U N z V 0 x N Z k M v N 1 l p b W N H Z F V M U D d z M 3 c v Y n d O d U J 3 Z W h h N W R t d U I v N 3 p 6 a m N v M U V S R V J F U k V S V W R y R V R q R n l p V k 9 U K 3 d L V 2 d z V V A y U H d C S l R F b 3 Y 4 W n J L R 3 J s Y 2 l 1 b W Z q W U s z U m d V Q X l O T H E 4 Y 0 h V a G N q S z F y b T V N a U l p b 2 9 m U H p H O V g 0 Y 3 V 2 b C t Q Y T l S a U U x Z z F H L 1 p C c V N F d l B 3 c 0 V q R n d B Q V B o b z F X c l V J U m Q w N n d R Q U F Y e D l Q d E d v U m l s W X R R b E V s T 1 B j T k p n d i s y S U l 2 W m k 3 R G h V c z N F V l R K R j d W c U J P S H N o V W k 4 O W I 5 Z k V C d W J t d W U r S j g 5 R U l E V T F F O G R Q W G h Y Z T N K U G Z z Z n U x Z m Z k c G Z E T H R i e G l O S m x T d k Z v Q 3 N M Q z E y N 0 F u R D V N O F h P Z D I 1 O U 1 Q O G p m a n F t e F c 0 Y 1 B r V 2 d p d j d v V m F O S U p 5 N 2 N C T n Y v K y 9 Y Z k Y 5 Y m N T V W 1 w V 1 B j e E o r e G Z Q V U I 2 Q T F H T k d 0 U 0 I x S V B E M n p a Z m d K d l R K e D N Y O S 8 z e G N R b T Q v V j M 1 d U g 0 c W F 1 b 1 d i M F N L Z 2 Y 1 N G 5 w a 0 x P Y i t 2 Q U U v L 3 J K S k 9 L L 2 h J e l h R c W t X b 0 1 K M m d Z W U 9 h d 3 V m N 1 h q c T l I a D l N V 1 l q V X R D d z B i V l F i Y X J V e X p 6 b E V S R V J F U k V S V X Z y R V R q R n l p V U V p R m J W M E J u V 0 Q r Z m w 3 Q 2 R t S X l G e X Z Q a j c r d k Y 2 W l B H W V Z 4 N z g 0 R E F F U k Z K K 0 x U c i 8 3 R z d H b X Z 1 c m t 5 S W l L a W g w Z k U 5 U m p z M 0 h z Y T N 0 N X E v U E w 5 Z U F R R T J O N W 9 Z e k t a Y 2 Y 3 U 1 R R Q k F 2 Z E N x b U R s M U 5 Q W W R Q S W V w T T V h a V V j T m E r R 3 p 5 O H c 3 W E 9 Y c n N N b G F z T 1 F D R l F v Y X B I N y t B b H M x c 2 d V b E d S a l p t Z k x j S 1 I 0 O W R 6 b l B 2 Z m o x Y k l U W T J H U 0 Y x c T B C e j k 0 M H I r U j I 3 W D R 2 K z J Z V T V N O G V n W V l P Y U F J Q n p G e U x 4 M 2 t l L 0 k v e H F O R T Z j d m 9 Z M k x l c 1 Y r d n l E a H k 5 Z z N h W W p V S 2 5 r K 1 B M V G t X a l N x R F l B S U R O V G k r b m Z y c 3 o z d F J Y W G w x O H Z S M V I w S W 5 y M 2 F J b T N 4 d z J D V k N x Q n h X T E Y z U G t i c 1 B I Z i 8 3 R G d q e T M 0 N l A x b m k z W H Q z e F p 0 U T U 4 Z X J U R D I 1 V D Z R U 2 0 z L 1 J k b D c 0 Q 3 l t e l Z x T 2 R S d V B v R 3 Z u S m 1 q W W 9 D Y k d 2 Z G 9 Q Q V B E U 3 V P O X g 4 M V l j M 2 5 s a k l H c l h x c H p 2 T l h m d l A 0 d k 9 I U n B o N H B 1 R E l S Y U x Z T F Z h a S 9 m Q 2 l Z a U l p S W l J c U 1 4 a U p 4 a T V S Q 2 t 2 d W h N c z B O O W I y R T V L W m l k W V F l c U h W T U 9 u a z N K L 1 N C Z D I 3 Z 1 k r K 3 V J d n J s Z E J S R V I w V j A 1 b l V Y Q 1 F y e E N B Q W J Z M V N K c z F y d V A w Z F p h d D N n O E F l T z Z a T G t J Q U J n Q m V Y a X A 4 K 0 8 1 U W V I d X I 4 e n p I e D h j V D c w N T R D Z 1 A 3 d F N 2 M D J Q M T Z a b E J I S V F B R G d N W U 5 h N k h U W X c w Q k F C Y 3 U z a X p 5 K 2 N 2 W E h B Q U F Q R C 8 w Q 1 N F Q U F 3 Q l B U e V V t V D N 6 b W d Z V j F Z V 2 N q Y 1 B i O E R W U 3 Z G a W d F W U l C d E R P R n J v M 3 R E c F p K a i 8 2 S H o w T 3 Z 6 Z j V O V V V h c F c 4 Y 2 N i W S 9 v S k F S Z 0 F Q T j Z w Q 1 o 3 b z N B U U F z S F h u S 1 p l d m F U S 1 o 4 Z H J v M 2 h D T G J h T V V j M F l x R W h F U k V S R V J V Y 1 h C R U l 4 Y 1 l y O G 1 X R U d k W U F G K 2 R 1 T V F F e G 1 D R m F a T G g w W j R h W G h Q W W Y v b 2 l j d V l P V 2 V W R 3 l z a U l p S j Z l T l N 0 R X d 5 S l J J e k w 0 V k g 0 Y y 9 F T 2 F M W D V 2 d 0 d u T U R x Z E F S Z n V k b z A 5 M m F k d G 5 z Z l Z h Z 1 V h U F Z v e n o v S F M w c j d 0 S T N t T 2 h Z U l V B U U F r c H h U Z V V h L 1 Y 2 b k h w N 3 Z w W S 9 Y d T F 5 d k 8 0 c D Z j U 2 p 6 N V M 0 d 0 Z V Q 1 J 3 O U Z n N E E 2 T m F s c V J D Q T V W Q X E 1 Y W h S T F J B b W t 4 a z N i O F V Y N i 9 v O X V q Y U h X S n o z d n l h Z D I 5 c 0 N 3 Y X Z Y b 2 w y K 1 p 0 U E d 0 Z U h s O V d C Q 1 F D S W l J a U l p S W l x Y k 9 B N l J Y S k t 6 L 2 d M Z z V K c G d 5 V 2 t s W G x O W j k 4 S X p q e U 0 x T l F O c k 5 o M E J B T 3 p j R n d h b F F v Y T N 4 d z F 5 Y z J W R V J F U 3 V P M 1 B 1 Q n E 3 Z G l F R k V 4 Q j N F e H F j S X g 4 Z T k y a D h o Z D l m d G N s Y U F 2 d 2 J q e H o 2 S k h 4 Z H N 4 T 0 p s Z T d C M j R 4 S D A 3 T l l D V H c v c 2 d N c E J 2 a z V k S X p Z d U J S Y U x G V j V l c W d L N 2 9 q U n V E R W 9 D Q T N 6 e U h Q U F I y R H J U V E d a e m 9 j K 0 5 q V X V C M V d w N 2 J R V 0 Z Q U n F 2 Q j d N T 1 Z r e G N F Z 0 J n N F p L Z F d M a G t a N E h u W l d S b E Y r d j Z W U 3 I 3 N T N z O E 1 O R D I 4 V W 5 Q Y 0 g w T n R x R E F 2 Q j l i S W l J a U l p S W l x b G d Z Z 3 B G T G x I W W h t S z Z B Y 1 R j Q m Z y b m p F T z l u Z 2 Z T S z V J M V h C e U F y V z Q 5 d H U y M m p m a l p 1 T 3 d a d m J 6 V k d 2 O U R E e l p V U k V S R V Y 3 Z H I x R 0 d 6 Z m V S S m J k N T V D V n J i T z R i R W 1 q V 3 J C V T Y y R X A x c F J y R 3 N Q N k 5 N R 3 J a c U h Z T l c 2 U T l p K y t 4 V F d i a m l N V F Z 2 K 3 d 6 d H Z E a 2 F 2 Y m k y S 2 Z M N 0 J Z Q U l B e U d V R m Y 5 d H J N a F V l T m p t b G d P V 2 1 p b H F I S 3 I 4 S m Z j N k 8 3 V E 1 h Y l h V c j V O S U N 6 e k d i Q z d t L 0 N 6 V m I 3 a D Z y R j F v V l F a V U t E a U M 5 d l R 3 T H Z s O G h K S k w 4 Q j F S a 1 p 0 c k N M L 3 Q x Y V o y b H N C d m p U V V J F U k V S R V J C V V R R e k J 5 a V Z K a H R 5 W l l B U 0 9 K Q X Z 5 O W h P M 0 U 1 S F J Z c l Z h d X d l Q 0 U 5 O F l Q U W J a V 2 p 3 T k h M Z 0 F B R n E v W U E 0 M U d q U 0 V E M n J 1 N U 1 p S W l v d n h s W n V u d z E 1 S 2 R X T D N o T U F C Y j R E V m t V R W Q 0 c X B W b z F y a D J F Y z k y W G 5 C b F A 0 d 2 Z P d 0 F 2 a i t 5 S k p j d j N Z T m 5 x L 1 p q e j A z c T B h U k V L W D E r d l F w K 2 I w L z J W b E p 3 Q m 8 5 R 2 N a N V F m Q U 1 U R U p o Z T d 0 c H p y c F d m a z N 3 R l Z r b T h J e W 4 x d D Z U Q 1 p 6 U E R 3 e V B 2 Y V l 1 T l M 4 a H d y V H M x K 2 R 6 L 0 9 I Z G 8 r a X V I R G 5 p a D J 6 U V Z K U z h 2 S z k z a l V u V V F B U U p Y S 2 Z n L z h u a 1 J F U k V S R V J G V C t j V T B 3 Y 2 9 u O U 8 0 M j F P a 0 8 r N S 9 q N G V B c n Y 1 a l d i T F V o T H o v K 0 h H d V J J T E J i a G s v Z W Z R O H R t S W N L e G V i O X R 3 c l p k c m k 4 R V Q w U k V W T k t 1 W F k v Q j g 2 T m 5 Z Z l d H d z J q U 3 F C W m 1 U M z h W M z g w W W c 0 N 3 R I b j J n Q V p n O W x V c U 9 W M G Y z U m 1 o S U Z S Z 0 1 S b H l Q a k J V Z W s w a H N 3 W T d C N E 5 p c E h s V E p C O T d l Y W x p d F Z 1 e m V m e W J Q T m F P a U U 0 U j F 0 W X J E e j l m V y t a U 1 V u S k V u U E 1 y S X l M N n Z h e G N s c U p J U E 5 C b z F M Q l l y O W g 0 O G 0 r Z n h P e k Z K d U h J M U t z L 3 g 0 d F R j c U l G d G J i R k Q v M T J F e F Z K N G Q x d H h I R G w r T 2 Q v a m 0 3 W W V C d 0 N I N z Q 4 Q V F D S 3 h 2 Y 0 V x c D l P U G l J a U l p S W l J S 0 Q 4 T X d j Z 2 x T b V Z 1 S j V p d W d C Q k 1 K Q k x C M y s 1 Z D J Z b E p o U y 9 x V H J r a 0 V q R 2 1 m V F F D R G U w V 3 N m L z Z o O V h Z Z i 9 p Q 0 c 2 c 2 l J a U p 5 Z E 8 x N k R D W i s 4 Q 3 N B c X h C K 2 x V V H d k Z j d p V F J 3 N 0 V l N H d u a T g 5 U F F 1 S m l i Y m d 4 b j R k M H B 6 d D h H d l J 3 d m N v R m 9 1 d E c 3 M T N k O X Z Z e E 4 v L z J v W W J k c 0 Z a Y 2 5 J R 3 B z O W V t V y 9 I Z W 1 w c U p y N y t m a l h X Y l R 4 U z Z E R X Z M e F Z x M T Z v T X E 5 V 0 t C Y j l 2 R V V Z c j Z u U U d m R E 4 z R G J L e j g r K 2 N m e E J F S W h G N m Q y c 0 9 B U G o x e j I y N G V T d G V l Q 3 d s S l F N e l p x L 0 0 5 M 2 5 G c W J s V C s w Y n c 5 Z l Z F K 0 5 W b y 9 Q V E x K d W p 0 e G 1 K Y n J W W W N P e E d P Z l F m T 0 Z m d T F I R H g 4 Q W N 0 V z d 4 Y y s x e G F M Q m I 4 d D N J b 2 J r Y k h 3 O W Z G R X o 3 d X Z N M G Z P N S 9 2 Y 2 h j a T c 1 e i 8 0 W U k 2 S W l J a U l p S W p L U G 8 1 R E p K Y 2 9 s Y m x y Z 2 1 t M S t Z Z G d B Q k R n N z Q z N H h E U U F 0 a E U 5 S V h X Q 1 M 3 e T I 4 a 0 l t a z J M R 2 x K Z n c x d V Q 1 d U I 0 W k M 2 d l Z p a S s r W G 9 y U F B u Z 2 V I Z G 8 r N n U 3 e W l J a W 9 n c 3 Z N M G 1 I a U I 3 O G l L M X V I Q l h Q S G w r a S 8 4 Z k d K c W Z o e T F u T D Q r M 3 V o Z H M z S 0 1 K a 3 N 1 S E k x Q 2 x x d E h q M j d O V W Z O R 2 t I Q 3 V T R j F n a E Z V e V J k e D h T a 1 l O Z l k 3 V k F u M l I 5 d F c 5 Z k h z a 0 U 0 W U 1 h d 3 J q c C s 4 a X V 1 U n N S Z 3 o 0 U W V F a G x T R j F F T 0 N L M W V q R V Z J b k d K M D d O T U x 1 Z l k 1 Z F l w d T N u O E R X S F N l e E Z T Z l J 0 V X R U Y U R T c W Z J O E J 3 S W h o V D J E c W p L W F l 2 Z j h N V H A r T l F K V m d m M F R l a W 9 l d m p 4 c G R P a m J H M 2 d O N X U 3 U W V s Q k h Q Z G N P e F U x Y 1 J l V E 1 P c j d 3 N U Y v V k N x M E l p R m l Q O F d q V H E x c T Z j N z J z c l R z M E t o U X d m d m Z j c 1 B 2 e j h M N n p i Z E F R N z k 0 Y W h W b z F L a 0 1 1 b H V I R X p E c 2 5 K R 1 h o M W R P O W l 2 N D R l W F p 2 a j F 6 K z N Z d l g 2 U T Z o V 0 p R Q l J k e E t S b k p 3 Q n F W U 0 N 5 Z T g r Q T d W Y T Z Y Q i t 4 M 1 l O Y 2 V 4 R U 9 C Y j h 1 U V V I a j E 1 R V N t b 1 d G a T E 0 c D l q M 0 p 5 S W l J a U l p b 3 Z L S m 5 X R G t F b 1 U 4 T n d U V D Z R c 0 9 3 Z n p 0 M 3 B s Z G t t d G h s R m N x b F F 5 e n A 3 M k N h b F g 4 Q W R q Z U R U M W w r a E x z M 0 J m b T V z c U l p S 2 l p K z N U Y T M 4 a k s x b U h T M j A r W C t K d G N H d F N y a m w 3 Z F c 4 Q k Q 0 b 0 V 6 N T I 3 Z z V x M D R o T m F 0 Z 2 8 4 b V B Z d j M z M 3 J h N F Z 3 U E R 3 b S s r S G c 0 R 2 o x Y U V 4 b V p X a 1 R l a W t O Z 2 9 P M z d F Y V Z T a n U 5 b X Z J b 2 h B e n Z D M z A r R G l P c 3 h T R W h N e D V B b j I r T 2 J M M S t H a D B m Z W I 0 b G J O S 2 t M a l V h T m x z M U M 0 T 2 1 w T F B B W U F I V H A y Q m l m L 0 c 4 W T Z 0 W U p S b W F X R n J l a k U 5 Q y t U W D N N b W Z t c X d 4 d U l T b 0 p L S m N m M 0 0 4 Z m N m V z F l d U J a e E J 3 b U p x U m p j d n g x b W Y v V k t 2 c S t 0 d U R V M 2 I x b 1 g 4 K 2 V N U T l j d V R T R 1 Z T b k R 4 O G 0 x Y 0 R v O U d j S k F m M 2 h q V E g w T 2 V M U D Q 2 c G w w N k 5 z Y T B U M G N p d 0 Y r R F M x Z H V 3 M l F 5 b z J Q N 2 h w a j M 3 V G k w Y k I 2 Y T U v d y t Q V n R p K 0 x O U H d O O V B n O H Z o V W Z C V X k v T z V L a E V S R V J F U k V W V j B J c X M y a T d O R H l H b l J N V W t Z T 1 h Z M k F L Q k t z R C 8 r b n Y 5 d X Z 1 Z j k r T 3 N t c k 4 x M E d B Q X d j b G h Y d l B o Y z k x S 3 J z V H h K U 2 N 2 R X V 4 L z l p c H U z R T R S a j c 0 M S 9 D b j I 2 d D N K a l Z V U k V W R k Z 0 M j N r S 3 M r Y X N 3 c m h Y K z J I S X d B N 3 V M b 2 V j T V B P N 2 x k a S s 2 e l R l S F Q 4 W W Z Y d T F k b m M 1 Z V h 6 N C t T T D h k L 3 d L c G 4 w N k V v K z F l Y 1 R k N V J B U k V S R V J F V k U 1 d z A 0 d 2 N v b D l K N W h X V i 9 B Y U Z 3 S H N C S H N n Z k w w O U 1 Y Z m 0 2 N m h U c z d K d z d K c 2 Y x b U Q x a G t O d X J J c U l p Q 3 F x U m Y v c 2 d s b 2 x a d 0 J H U k V S R V J F U k V S R 1 V D U X p C e W l W S m h O d z V S W n l 6 d 3 Z B Q i 9 M M k U 3 T V p r a D J Q M 3 d W Q 3 N 3 W j h a c m F G Q 3 Z 1 b k J z M 3 U r Y n N m Q 2 Z u V z Z z a W 9 p S U t w c U R L T 3 o z V F F B Q U l B Q k p S R U Z V U n k 4 a U x q N E Z 2 Y n E x Y 0 h j c F J F U k V S R V J F U k V S T 1 l R a E d M b E d w Y 3 R k Y j B H b 0 w 2 U V R 6 O H h h M k d Z T G R Q N 1 Z L a n R u V F h r S H p K b l d F W T M 4 d j M 0 M T V 2 M j F 5 W T F W R V J G U 1 J I R H B 5 Q V F B d 1 p G Q k h O M W R D R D d 2 a z V J d 2 l m K 2 4 x Q m I r W m l v a U l p S W l J a U 9 o Q j h Y Q j N B V l Q y e U d S U 0 d B e T J I M X p v O V V i S T V k S T g 1 e m l P U T h 3 b 3 R k c k t N N 2 x j a W h s V F J 1 T 1 R M L y 9 H c 1 Z Q a E F J R F Z H d z h q T 1 N V R E g 3 d 3 p G Q j R l R W p k W F N F U k U 1 Z G 1 a Y z V G b z B x Z 1 d L Z 2 Y 1 d X J z V W V z Z z l N M 0 o 2 a 2 V l O F B X N G d C d l J 0 V 3 d y V k V C R V J F U k V S V V V Y R 0 V J e G N w b F R L a E J C T X E 5 U G 5 I N E w 1 N V l a Z z Z l b F p N S m 5 N R E d r Z U F B O F B D Y V o 5 U E J K Z m Z y T U 0 r d z Z m Q n d E c 0 9 Y Z 0 9 D V W x w K 0 9 y V F V W Q 3 J G R z Z 1 a 0 l p S X l x T n I x M k 1 R R j U r Q 0 Y 1 L 3 Y 1 d T V T e U V Y L 2 U r Y 1 o v T y t k W j B y M W 5 0 T S 9 I M V h r T 2 J W c U J B R U F 2 c H J 5 W W t t W F E w U k V S R V J F U k J V W V F 6 Q n l t V k l 1 U X h x e U F B Q z Z B a 2 J a S 0 J R e X F O V k t a R 1 Z w Q W R o R 0 l s Y X V 4 S G V P U H d n U 2 l S a W Z U S G 9 P S H Q r d H d L N T l a d 0 F B N X k v Z H d y a D N m O E t z c V M 4 a k t O R E h 6 U l V T R V Z G N W s 1 b W x B d 0 F F c 1 F 1 T W 5 O Q 2 1 a V D E z b D B C R V J F U k V S R V F F Z 0 d 1 Q 1 V U R W 9 G R E p o d T l C M X d S e E d J b k p k c 0 F k S k p C T G h 3 N G 5 Q W X N T e l h Z V m p V W G V T T V B h Z E h 4 R W V F Z T N H e W 9 p S X F E d z Z j e l l D Q U 5 D c 2 N X M D N W M E p F U k V S R V J F U k U 1 R H l H W U 9 R e X B V T U l a a W p 3 d k F B L 0 w y R T d N U 2 1 0 U k d 1 c X F F W T k z e D B m d l R k T U d E V 1 p u c E d O Q 2 Y 5 Y m d D T W 5 M c n U 1 T W l J a U t r O W k 0 M V B Z Y V V 4 R V J F U k V S R V J F W l E 1 R E 1 I S 1 p V a W t Y d G 5 Y N n d r S 3 c z R T Z 3 S k h h Q 2 x a a X V u W n B n e n Z R e D h G V G I x Z 0 1 6 R 2 s z N C t J d S 9 z S H p 0 Q V R k W F J r U k U 1 V V Z z W E F x Q 2 d o a U N F U k V S R V J F U k V W S F p 3 a E N N W E t a U V N J W H R R a n Z C N 0 1 j a E p q T U V L M G t O N m x Y S C 9 H L 2 Z S T F V x L 3 N L e F h 4 W n V 3 Z W N 6 b D B D b k s v a H p S R V J F U k V S R V J F U k V S R V J V W G p F R U k 1 Z X B G Q X B o V z Z z d l p F M H d Q L 3 M x d 1 R K S 3 R D W U N n a X Y 3 W W Q 3 c 0 5 4 e l d h O W w v K 0 F M R 3 Z E M F h O M j h u d U x F e U l p S W l J a U l p S W l J a U l x T F M 1 K 0 h 1 Q X F q c 1 V h c n M x Z 1 R M T H F 3 V H p G d l l a a W R Z N l Z D c k Z Q a D Y 2 c 3 V Z T l h j M W R 1 d z V E U U N J a m t u R z J J a y 8 0 d T J 4 Q T l H c l d 3 c z N W M G p G W l V s T 2 d 1 b j Z W V m h U a 2 1 I T l N J Y z F N O F A y Z T B Z N n h K V X F 3 M 3 o 5 c X J 0 T G Z D a E o 2 b 1 R D R W g 4 T G t a Z k c 5 c 3 Z U Q 3 l J d k R j U i s v c E R V R G 9 I W X o 3 L 2 9 p e E F S c 3 J M M H F G d W 5 z c n Z M S U N J a U l p S W l J a U p 5 Q 1 V N d 2 N w b E t r U n V D W l J j e W F v L 2 p F T j F E T E J i a m c 3 Z W Z R W j J h b G Z I T G 9 x M n d X c T B 3 R 0 l 5 W U 5 Y Y 1 Z U b 1 N G N D c w M 2 g w Q X V s e F o 5 S V h J N z g r M m J N R j I r Q V B Q b E M 3 Q W F E W k M y N l F D U l N n M X h V Q l d J T k J x S X Z M e H R n W T d H d S t p T F Z X Q 1 c 5 T F M 3 Z 1 d F Y X J P b T I z e T N a V 2 h q K 2 5 B K 1 J U Q W J K S X c z a D B h Q V J K T l Z x d U x 0 V W 9 v Z F d 4 S T B Z Z E d q W H d O M W x F Q k V S R V J F U k V S R z V o Q 0 V Z d V V 5 b H l o M k h t S j J 0 S y 9 B O C s z R 0 l j Z k V w S l Z v V D V U V j B j Q 2 Z V Q z Z t S 2 F W O H Z R M H B h S m d C Z z k v N n p 1 S F k 5 Q n A 5 O U 1 C d z F x d 2 U 2 d V V M S 2 o 5 V m d n T 0 h n S H B p T 0 h Z Y k k x e D h l a l p w Q 1 B 2 d 1 Z T S U t y d X J 1 M E 1 r d X M 4 U V k w M 2 d D c U 9 4 e V g 5 K 2 d M Y z B 3 M H p C Z k 9 R T D l w T G F 5 c H l m Q m 8 y d 0 d 5 a m s 5 Q U p H V l F U R V J F U k V S R V J F U k V W T l l 4 Q k N P W E t l M D Z 3 Y l N G Z E l M N S t u b 0 s y M m F 6 Q l J r W j J m R H l V c F Z v Y m V T b 1 d l T T Y r U D N I d H p G M T F o S 0 V u Y n N C Q U x n V m x Z Q 3 h F M y 9 F e U d G Z D h l e m d U a E N M d V R U Z 3 c w S y 9 h e X V N Q i 9 k Q T l 0 U n p V T D c 3 Q 2 N S Z W 1 x S 2 Z S U G R G R W x 3 V m t 1 Q 3 F r S F h 2 Q z B 0 N k d z e V h 6 a V B y e T Q 4 Z z Y 5 S W R z a W Q 2 d X J z O E l p S W l J a U l p S W l J a X V n L z g 2 V G U 1 V E t X U 0 M 5 d l o y Z m 9 D e n h P S l J L Z 1 V r R H V t T F N F c H J V V H J v d n g 1 Y T F U N D V v d F g 4 T n F v U H B C S W J I L 2 t E U V l q Z n Z 0 c k c 5 N T h m e j V p W X B Q Z F h D R V p E d T l I N X B U M 0 l a T E o 0 V G 4 5 Q j h o Y X Q y Y 0 E 1 Z 1 p p a l R l a 2 J U d k F j O G F Q c 0 l v b H l Q e H N F Z 3 h I R H J p N 0 x L S 0 h R c E 5 H d F h E d G V v e T d 5 e U F p S W l J a U l p S W l j Z 2 x E T U h L W l N t R V h n b W t M R H N F Q U l E R E F S O W h P U 0 9 T N l l P N G l F b 2 t 3 Z E h B b i 9 Q a j E 2 d 2 l x N U N z Y 3 Y z S X R D c T l N b U l z T l c v N X p Z M 1 V W b H l V c E F k b S 9 6 N E 0 x S X g z c U w 3 K 0 h y R W M v Z D V k R W Q 4 b D d E W U Q 2 a S s 5 Z 1 R V d E I 5 c D g v d z V L V T V P N l N p T n d 1 T T B 2 c j d o S 0 l p S W l J a U l p S W l G e k N F S X h j c G x U b W h t Q m F Y Z U V o b U g w b l d I d 2 l P O E h j c l Y 3 Z H F 2 a D k 3 b H Z v M H F H U m N F e W 5 O K 0 Q 3 K 2 V z e G F j b 2 Z T R X h p V U Z s Y V R C Z k 9 R d n Y z N z F D T W Z o M 3 l n V U 1 o O H V C M D J v Z U 5 T Q 3 F G Z k 5 B d 0 t F Y U 1 n W G J S Q X B n d W 5 Y Z D N T V V J F U k V S R V J F U k V S T 1 F D a G 1 E a 0 1 t Z k h J U U p B W U t E Z E 9 N V E U x Q k t y a V p 5 b l Z N c n c 2 Y V R u T V h 2 Y X F 3 a T B D e W x Q a G w z R F M y L 0 9 3 Y T U 5 W j l 4 W V h j V 2 c z N 1 V W e H Z O a F V I O H d G V 0 t W M n Q z b F V C S E V u b D V R Z n p n T n h y Q 1 R N T 3 p k N G U 1 e W l J a U l p S W l J a U l p S X l F a 0 1 3 Y 2 h s S 2 9 W T T J N N W 1 K M W l a M W F 4 e G J T e j g 2 U j B N N 0 5 O V 0 9 K Y V Z y Y 0 5 Y M 3 k 3 S G x P b U x r W j Z S N 2 N i c X l p L 3 R Q M z l D S k p W Q i t l S l l k N W R D T G x L T 2 Z o M V d L N k J k d X N q Z H B S Q V J F U k V S R V J F U k V a R V R H S U t S e T V S M m 5 X R G F i R U 9 o N T F h e V d 4 T X N Q b 0 V o M k 1 O R 2 9 a Q m h 3 d G l C Z W J y Q 0 R o N j l p Q m R m L 3 h Z Y n Q v N E h p O F h x e G d y T E Y 5 M 0 c x Z k J v M G d x e W 5 2 M 2 R Y U W 9 W a z d 6 U F F I Z z B h Z 3 J k N W 5 Y d U x v V 2 9 W S G 1 x b G N q S 0 t 2 e U 5 M M F J F U k V S R V J F U k V E e H V H W U 9 R e W x j S n V I R 0 t S b l d C M k l S a k h J V D Y w O H V z S 1 M 4 L 0 l 4 c H l m M S t P V k N k L 2 p 6 U G t i Y n F 5 d W Z O R C s 4 e W N r Z F V J a G J k V z I 2 S l B w b 1 N a d D N S N l M 2 c l d n W G N h T 0 1 L b z R R d W 9 F S S t K R 2 p M d k x J Q 0 l p S W l J a U l p S n l D V U 1 3 Y 3 B s c m E 0 S n B o T z I 0 K 0 Z S W X J l d 3 F l b G d W M U J W M j g z W T h K b j c w S 3 o 2 Y n N R U n g 4 U 2 x 1 c k x E c z B 1 L 2 F D a 2 0 x b X B D M m J P Z n V V d W d C a 2 J a c E Q z R l F G Y T R S U m t S R V J F U k V S R V J F O U J C a k N F W X V r M G 8 5 S U J L S k F B Q k d v N m 5 R Y 1 h r K z N w N F F p M j F m W m h h T E J h b H B t Y V Z T S X h W Z m Z s M W h B S E R n e U F X O E 9 P N D c v T E Y 0 T z N U N n d z Z G d V a T d U a F R P d 0 p N U n p C R 0 k 1 S k 8 4 e k V P W T c w V E J k T 3 U v d V V v a U l p S W l J a U l p S W l D Z 2 Z E T U d v V 0 x 3 O G x j S j J a c G E y M E h N c k I v a 0 s y d 2 1 K N l N W V 0 V 6 M D R P V j F o O D J h U H d 5 T 2 g x W V h q U n F N S l M x Y n V 4 Y 2 p Y W m 1 Q S D N q Q j I 5 a F h C a 2 h n U C 9 Z N H R V S T R h N i s 1 U 3 F J U W 9 Y e G 9 I L 1 p i M X N D U W 5 1 Y n N V b 2 h M V n R F b G R B R U R Z T 1 k 3 S E p T S W l J a U l p S X F L e W d 5 R V l G W X R T b V R z U 1 V h c 3 R h b D J 3 M 0 5 G N j h R b G N G N n d z c V I 5 U 0 R U O T k 4 e m 8 r b i 9 3 Q 3 F n Y j d D Y 2 V U V W p J d z Q 3 c 1 Z l U D N k b n h B Z U V l M 0 d D a D l 1 d W 5 V c m 9 a e n d Q M 2 V Y U V N W T U 9 m N S 8 w S z F i N G U 0 e W l J a U l p S W l J a U l p S T Z C N E 1 3 Y W h Z V k h Z a F d I W l J J V m l n W F F p V 2 1 G W m l O V k h K N m R p d U l m N z h h U 0 x l S E R N Q U d y c 3 V 3 S 3 N S Z C 9 E N n h K L 3 c 4 U m Q v N G V L V l c y N n M 4 T 0 Z q T 0 x 3 U G t t b z F J R m F w M 1 Y w S 2 x U Q 3 h s d 2 F T e W x W Z 0 9 I c l E z Y V V R R V J F U k V S R V J F U k d S S F l a Z 1 Z D d 3 F w V X p Z e n R Z V 3 Z q N V V w U U F m W V R z a G t a M W d a W l Z F S X N i Z 2 Z v O W g 4 Y S t U O E 9 6 Z 1 R w Q k t K Y 0 p q U j A 1 Y 3 h 2 a E o 4 L 0 g y N U F Y N D c r U V Z O M W I 1 O E R C c z J 3 U l o v e U h 1 T G 9 O S 2 l h e i 9 F Q m k y Y l h S M 0 d V U W x w b G 5 q M m d D Q U 0 y Y 2 o z R n d K R V J F U k V S R V J F W k h 6 R 0 l K U n N i Z 3 l E a k h R Z m h 3 a T F 3 U X I 4 O V F x T 2 N h T T Z v T y 8 1 c i t I c n A y Y U 9 E e D I 3 d U p O Z k R o M U V W N m R N Q m U 3 O T U r R n h W S X g x d 3 p U N z l 3 Q 1 d i Y y t F S G w 0 d U x z V U t p V W l t U X p T e n Q x a D J M U G Q z Y V V R R V J F U k V S R V J F U k h S W F F 6 Q n F G a F V L c n R 4 a U 5 s R n J R b k d U c k R 5 c U Z L Q U 5 6 N T Z i e G d X L 2 p R U l B S N X Z C c k U 0 O T Y r V D Z 6 Z G o 4 Z V h z W l J q e D J q Z l l z T 1 U v R 0 F 4 R 0 4 x W m F 1 c X d H Q T R 5 S D l r T F d z N y s 3 U z Z G U 0 p 1 O H p F S W E 5 T z J B M W 1 k e G R D b E d K V U t 2 a 3 l N e l V 1 c n N N S W l J a U l p S W l J a U t u T V F T a l l s R X F j c 2 N o Y W 5 X R m o w T U 1 E T k F J M j N F S k R N S E t t K 3 J W Q X Z E Q k 8 w T 3 g 5 U G R K R 0 R L Z 1 B S V H k z S y t O M l B n V W Z E O S 9 Q W j U v N V d z c 1 h i M F B X Z G s 2 T j F a Y U 9 n d 0 h k a 0 0 r K 0 R s M 2 w w R n V J a H Y 4 S E F 3 S G R y d T d E S 0 l T V W J k T 0 1 L N 2 R p S E Y z R 1 V S R V J F U k V S R V J F V G 1 N S V J z V 2 l V a X F F N 1 d 4 d D R j R k d K Y n R 4 a U l s S j Z i Q m F L K 2 F J d l B J d X d F K 0 R j Y S 8 w e D R x R k g y R F U 4 O T J o O F Z J S m o 2 V 2 t a Z U s z d j d a a D Z L Z 1 p t U E h k Q 3 B 3 N k U x R n V 2 d z V N e D Q 5 Q T B x Q 1 J 1 O H U 0 Z n c v e T g y T z F B a F p 6 M G R l M F d H e S 9 5 a k N Q Q m c x a E 9 u N 0 U z V 1 d V d X B Y c k R 1 Q 1 B 2 N 1 p q N D c v L 1 B k R H J S b H l Q d 2 N F a k Y y R T I 1 L z k x Y 2 Z u S 2 J l e l l j e G 8 3 O X B 4 M j Z 1 K 1 V Z e W Z E Y 2 V 4 a 0 9 D S n Z 4 Z 2 5 I Y m t j b D R F c D R G S z V H M 0 N s V 2 p V b E p H W W l K V F h i c S 9 0 R j N r b k R 4 M G k x Y 3 Z I U U x L U 2 t a e G J v Z k V S R V J F U k V S R V J F N W p 3 d l d V T E d v b E x u Z F B 0 b m F 3 a n Z C M U d v b D V I S X A 5 S H J i U 0 x 5 R X B I U 0 h Z S X p L R j d W S 2 d S S F B k c 1 h R U V o y d 1 p k Z E p y R n g 3 Q U x I e E t R Q U F u Z D Z B S F h 2 R H N H T n Z H Q U l E d k 5 H O V N 6 U D A 2 Z E V h V l l Q O T N G e j F n M k c r Z l J N a V g z K 0 l 2 V F J G b i 9 5 Q W 1 j N m R n a V h 1 R H F T U F B R N l I y d k 8 r c m 1 Y T l N F Z l d y S T h o Y m Q 0 V z h x Z G V 1 T C 9 D c k Z a a y 9 6 Q W R s a n U z b 0 o 0 M E R T S y 9 n S H h Q c z l 5 N W h l e H Z w O E t q V V h N b 1 J y M X h m L 2 Q w S T d H M 0 w w U m V H c G l q Y j B O U 3 R i c T d 5 e W t W a D Q 5 Z X d 2 e m Z 0 Z 0 F B U m c v d m d i U z B M S W Z I U l N K Q W 8 x R z d m R j J k e m 9 D c E 0 1 Y 2 h L a m 9 C Z m 4 1 Z W 1 E Z D d I Q U l E S G Y v d D J M T H p K R F p 0 T 1 F Z Q T Z O c T V L U 1 F T R V F B Z 0 x T M E x p V W 5 w c U Z z b j J P S D h 5 V k 1 X Q W d E N j l H e U Y 5 e V k 4 Q l F E N C t 2 c z F 1 S E R w S m h R S 0 d U Y X Y r a X h Q S F Z x d E h o Z X Y z T U s 1 Q 3 p k e E l 6 S V d V e V k v N 3 p E K 2 R k S F N u Z G k 4 O V R n V U N o b W 1 m V E l D e l p 2 V 0 x m Q T E v Z k g z R H V 3 O W N C W U F N U D Y x Q V J n M D R E R l h Q e X h V U W 1 a K 3 R 4 T G J k N T N H d S t N S G 8 y K 3 Y x a V Z 5 a n l 2 a F V S Z z N j U j V D U T Z w Z y 9 w d z N T K 1 F l c F N r M k x n V X Z 2 U H c x Q X Z 3 M V d M N 2 9 B M 2 V Y U T B S R V J F U k V S S l F 2 a G 1 C V U x F c T d U a k J 0 R V o x Z 0 F G Q T V 5 Q T g z Y j l u Z W V a K 1 F t T W 9 R c k F L U X k 2 V V k x T G N k b n V 6 Z E J u c 1 B u Y 2 V 5 V m Z z U U V a a z d S a X N o T V E x T F Y r L 0 Q w d F g 3 O E V o b 0 5 m V H M x a E x k d X p T R l d x V W 8 1 S 2 9 Q T j l P b D g v Q m 8 y T l E 5 O X c 0 N 0 R 0 T 1 o 0 L 0 J v M H Z L K 1 F 6 R F R 1 W k 9 B T m h z a X V i e m 9 r N H R n U E h Z U W x s d l h J Z X Z X c j h B Q U R B Q U 1 P e l l C Q U d U Z C t 0 M 1 g v Y 3 c z c n N L Y U d P L z A r W k p I b T k 3 M 3 g r d G V I Z z J i d 2 5 U c G Z J V U l 3 Z E x T c 3 Z E O X o r d U Y v V D h Y N z h D Z m k z Y z R u Q 0 9 W U 3 Z E M 0 w r O W g y T 2 l a Q l Y 3 S D E 4 Y 1 R x e F o v N k h E c 2 h 3 V W J F U l d k Q U F B W T F Q O H h l S H V y c 0 d y d F F Y a D V x Z E N y Z T R 0 O H I 1 T 2 V u b 1 h W N n c 5 a j l Z Y k R F S X R G K 0 g 3 b U d O U 3 V W Z G 5 w M X h P W G t J c W J O K 0 1 S Z V N z V 2 t i Z m l j V D B 5 R m h I W F k y R 3 g 2 M U Q 4 N z B R N E h t d n p D Q U R B W X J I Z z B O R k x B Q U N 4 V 0 l S S D Z s V n o 2 R m 9 U a T B V U W l V U k 8 z L z l o R j F J N 0 d H c z J Q d H l k a m 9 s S j Z Z a T Z r N G h t a m V 1 N H V 4 U X F J V n F 0 S H F m U F h F Z j d k Z z N j W F F v U k V S R V J F U k d W Q V F 6 Q n F G a G M 2 U V F E Z 0 V v Q k d p R U V p M D l N U T h N U 3 E 0 d 2 V O b U t 4 R 0 Y w N 0 5 V S F h U a z F 3 S 2 Z 3 M n R 1 O C t o V D B I e m l J a l V 5 d W N j L 2 x x R k M 1 Z m p j S z g z e m F o W G F 2 N j Z O V 3 R K Z H E y c k E r S n B H e E 5 i R F Z m d V F E N T h G Z m R Y W W J U R E R z M 0 F m c T h J Y m J w d 2 h r Q W d D V T V F W W J O c T F 5 N n B x U j J L Q 1 N Q M m 9 K Q W E w S W M 5 T 3 V Y M m U 2 M W J 6 c 0 1 C M 2 J r T 1 Y v V 3 F U c z h H a m F E N m R 3 c E F F R D J 6 N 0 1 L d k x i b j F P K 2 g z N 0 N p d 0 1 j O U h t a 0 U 0 O W 1 U T U o w N D d I U z l x c m M r Z n V B a G 1 L U m h V K 2 l Y T F F T N j k z b W c x M z B Z e l p 5 e k N v b E o 2 U U F B a F V J R 2 8 5 R W t o R U J 5 d V J R a W t R Z 3 l t Z X Z m Y X F 6 Y m R B U m J k N X d F Q U R 6 Z X F R b G V H U G 8 0 W m 5 5 N 0 V q d D J u N F p V N m 9 H U U 9 z R j V 1 c n g r K 2 1 V V H R 1 N D h L W F F k Q T h D U E N 6 Y m h t N j l l Z G l x S T B 1 a 0 1 l S D U w d 1 Y 5 L 0 F C Q m M y U T k z W X B L R S 9 i T V h J c E d h b W d r Q X l N N 1 d v L z h 6 b n p 1 Y 1 A v M 3 p V V 2 p U c 2 w 2 U j l 5 N H J Q R D J W N 2 k 2 a F V N Z E 9 o R 1 B 5 W n d 2 U n F V T W p o b U R s V k d h b U Z r K 1 B t Q T Z s V W 9 h M T d U N T J k e m x F U k V S R V J F U l V C a k F F b z J K e E R N S D B S W j R m R 0 9 B a m J D Y 2 t w S l p J V G Z U d 2 E x Q 3 Z P a H J V c T Q 0 M 1 h 1 b V B v e W N 1 W S 9 2 d T B 6 a D Y 0 c k x 3 U T N P V H l Z e U R S e S 9 p N E 5 H T F V D d m x h T k V z Q k s x Y W h L S n R p L 2 9 J Z k 1 p N 0 J 5 M 0 p T Y k F h a l p B R V Y z V j N L V T R 6 S H R 3 T m E y W j Z n W S t i e n B 4 d y t a c F N r d 2 1 T U j V 2 Q 2 1 w b U I 3 T i s r Q n l 3 V 3 l K O T h G c G F r Q k p p a m I w S G F z c D N E K 1 d M L 1 N 0 Q X U r U l h 3 a 0 V M Z S 8 y b V l v M j d D b X B 3 S W o r W n Q 4 b D d j Q 2 h o U E h N c m R O e G d B c 1 F U d 2 t B Q U F S S F p q S 0 5 V Z n p z Z z k 3 Z E J 1 R 1 B k d G g v T D E 5 e U g y O W J l O T l w T k h Z T m l X M j h I M E l F b X F W b 2 R W b X c x T G F n c k V Q c j R s Y 2 8 r S H h S T 2 R t K 0 M v N D F j d z Z v W H V H U E Z j V j h 5 Y X N 3 c m J k d G 9 D e l h W T F A 0 W k 1 K Z 1 V B S k N T a 0 N j O T U v Z V c r Y U 5 r O E J B R H d 4 K 0 l k T 0 h 5 M 2 t 5 c k h w a T N I O E 9 N Q 1 c y Z G c 5 V 3 F C Z U d s R U Q w U k Z K N k x U W X c y e G M w O F l q R V l U c H M 1 Y 2 l n W G Z P N D Z U V z c v N U t B Q k F J a E h q c 1 R h U G 9 G L 3 Z O b W p k S W h T b n o w V G d z K 2 4 v T 0 p 5 N 1 k v Z H A 3 R D k w S H Y z e U d Y c 2 5 F b 2 t R N E s 5 Q j F X Q i 9 W S 2 5 p a j V y V k F o R V N V Z 1 V u V G w x R n R T b 0 J l T H h U W S t I Y 0 x k d E 9 G d X Z q U m l W R H F 5 d j Y r e E V x M j h 4 b U M 0 e E d F N V I y M z R j U 0 V S R V J F U k V S R l l Z a E d C V 0 w 0 e m p F b 2 4 v b 1 p E L y t N Q z R 4 c l p B e n F T T H c 4 S k N n W T d 1 R z Z O a X V J V E l 5 d G R o O T R D e T I 3 e n F K e T F l a m h I T 3 l 0 S G 9 j T 0 h J Q k I 0 N W N B Q U J V c X h x Q T F z M U M w Y X B G S 0 p v M X J n T 0 Y v T 0 g 2 Q V p q N S t q V k l X N 2 N 2 c 2 V 2 c k 4 2 M k N K U z Y 2 d 0 1 j d D B i Z H M 1 N j F l R E 1 n S y 9 0 a k k r e j h E Y 1 Z B V k F J R H F 2 Y z h C c T h Y a G N m M 2 0 x V E N k T 0 F 6 N T R P Z m g w Y V N s e T N X S 1 p I S l k w M U t n L 2 V V N 1 d K U G l v W G h o R E R 5 Y X Q 0 R i s 5 V 0 p Z Y m t a Q T F M a z d Q S n E w Q X N 3 b U d F O G N n V F V 0 Q m R i c 0 x N a D d E N E s w W X p l W W w v N E 8 4 N D J y a 0 Q z Z V M r Z 2 9 z K 2 Y 1 M V R 6 Y m h q W W J t W j l N Z 0 x S V E 4 4 Z 0 h E Q l V l M X k z N 3 c x Y U g z Z W h G a 1 Z J R j R P N T Z Y W G V Q a T V T d X I x S G x D b W 5 y O W p C Z H Z 3 c F p p M 3 p D d k h M Q 1 l y R W k v R 2 8 w L 1 B 5 O G t K N l J q W j k r M l l T e j V 5 T U I y U D Z N L z d w d 2 0 z Q n U 1 Y U R j T U R B d z B G c 1 l V Z W l w Z G h 4 L 2 1 w V 2 x 3 L 2 M v Y j R E V m F n V U E z S T V L d 0 1 n e H M v U G N P e W 8 2 R W Z O K z I r e l E 0 V l c 3 V m 1 Y M D d O W W N Q W j V v a H J Q b k k 3 R n p U e G p V Y W d W T V p n d X l z a H c 3 S G s w b U 0 w d 2 1 N L 1 I 2 S T N J d U l S Y U w 4 T 3 N Q R T F D M W l q K 2 s w c n p m S H Y y N m N C d V d y d H l I e G N 2 M 1 l Q R n Y 3 K 0 h t c l h q c z J o Y 0 d B S G l r W G p V O D k 4 e m p l W j R U V 2 p j N H p 6 R 2 k w b W E x V 2 1 H M V d o M 1 d z c X R J T E J Z c l J D S 1 V x O U d r U k V S R V J F U k U 1 R H l H W U Z R c 3 J v O U R 0 T 3 N F W X d o R 2 R y d z h s U m p Z c H k w R z l t b U w 2 S m h r Y k 5 0 M U F q d j N o a U h 1 b m 8 3 Q n F P a E V S R V V u W X U z b U k v R H d r S 0 J S Z z V w b z N h S W V X a l V Q U l V o d D k v K 2 c y W k t j Q k p H N j V J S V Z j K 1 E x V 0 N L d k Z S e H d H V z B q N E 1 5 M 2 J n R D U v W n p Q W k F Z c 1 p s a T c 5 a F V P a V R 5 O U h N L 1 J a c 0 4 w O W l S R W 5 s N l F 0 d T B N Z U J U d m 5 3 a H o r R V Z Z N H U 1 Q V B u Q 1 k w T k V s S C 9 n c 3 p K S F h v R i s z R E I 2 U E 5 J R T F M U V g 2 M V g 5 R F V x Y y s x Q k 0 r Z 3 N n L 0 V B Q 2 d H R E l D M l Z F M 2 9 k d X d I T 3 I 2 a l F D S n B G Z z F 3 R 0 x P M 2 I 0 Y n F G Z 3 R G b 2 h 5 a n Q 4 V C 9 q M X d Z a k d z e V V s R m 4 x Z U d X Y T F X c k 5 s Z 0 d 6 M l o 4 M 3 N P a z h u c 2 N N e l p 0 W H Z V Y W d X Y U 5 h b U R V M k h Y O G p 6 b T Z h b U V s N m N T V 2 R r N n B L Z G 4 0 O E R o Q z N p a 1 h q W G g 4 W i s v R 3 l l R V Y x Z X V S b U h Y M 2 p E c z J o d U c 2 W i s 5 a V A 1 O W J G K 0 h t N 1 l j Q T J E c k 1 H d m F 1 R F l h T j Z x R n B H U m J O N l R G W X N Y a V p Y d l F z R U d O U E Q 4 c 3 Z 4 b V Z n T X R Y Y m d N Q T Z v W F l 1 a j B Y T G R r b G h I V 0 Q r c m R E e T J a M U h a N G p s M H N S R l o y S T F O U X M 0 V m h X Z H U 0 W T J L U 1 V E T n l J a k J Y M n Z U V n E r U G 5 k O D J l U 0 F O Z y t O M 3 N Q b k 1 Y N n p V Z H h L e W 9 S Z X I w Q m x R S j k w S 3 Q 3 U 3 p 6 M 2 R H Y 2 N P e G 1 P e V Z N V 0 N 1 Y 2 Z P S F F l M 2 Z y Y j F w Z 2 J Q Y n d I a G c 5 N 1 F u a H M 3 N E d 6 V 0 x Q a E N D S n V 4 R U F z R n F G U m c 1 b 1 l N N 3 A z d n Z l O W Z P V T J Q d n J p Y j R U V 0 R j W l h V M F p C T E J i b G V 3 e X d q Y 0 5 j d i 9 r b 2 R 1 O D d n e n V 4 e V p C S X h L a G V O U U R E a D N V V j F w Q 3 p a N 1 Z h c 1 d y O V F X e m F j Z 0 p 4 O G N u d z h m W k U 5 O G V i W X R U d 0 h 2 R H d j U H g 3 N z l i d G V L e m R k Q l N u d 3 E 0 a E x q N F Z Z c k V J Z F d z S D Q 3 b W 5 1 K 1 Q 1 c y 9 Y a D U 0 d n c z L 0 V y b V B i c F N C Z 0 5 K d n o r O T N a R T M w b k M r M j h O R W R i U 3 k 4 c l N Z c 2 1 L d m R o L z Z B S V N F d E 9 n M G F q U X R s V j l q S H F o T 3 d M O E 5 i a F h j b k l H L 2 x x M k c w Z i t 1 N F R V d E N 3 R U J u a W p Y N i 9 X R G w y U n J y b 1 N I b 1 Z 4 R S t j a E 5 L U U s 1 c z k 1 R S 8 5 d U 8 0 N T F t N C 9 p Z G x R a U Z B b 1 p X a m F 0 a T V k R z l r Q 1 Z Z R n Y z c n N G Z 1 J K K 2 5 w Z 2 p Q V D A v U E Z q N 0 h 6 W n Z X e F R k Z n Z n d 0 E 2 U G Y w W j l E c E R O a T R Z Z 3 B X c k Q y Q V R W d U 9 J U 1 U x R T B 0 K 2 Y 5 O G h q Q 2 N p S W l J a U l x S 0 t n e U V Z R l l 0 S 0 t S Z T J u U n V I b V B 0 R G x m a E V q a 0 9 r L 0 Z V T j l z T k x 3 M 3 Z p c G V F O U V S R V p n e E 9 u c i t I R T Z Y Q 2 N 1 e G d K b 3 p F M z F E Q 1 p 6 Q W c 3 Z H g x a D U 2 N 2 o x M F Z i b 1 Z Z c E V G S W 5 H Q 0 c x Z 3 h G U 3 B 5 c E M 2 Z 2 F q W n J W S 3 B i c W 1 t R F V 6 S G V M S 1 Z V c j h Q c D d U Z n J D T k F M e U h k d j Q z T U Y r N 0 R N O H B z d 0 Z G M 2 5 W N z l C d F h 3 T G h 2 Z T Z I W E 5 o e l p D e G o w a 0 h i c E N Y U D R C W m h 2 W E h X c E 5 1 b m p 2 U 0 Z T Z T h L a m N R d k l C e j B Q a 1 k 4 d l R P Z F A 1 e j d l c W o w Z 0 Z z T V V i d X Z 1 R T F l d k J m T z F T e k J k R E l Q S X Y x T H V l Y T A 3 Q U F v R l R K Z k 9 D c 2 M 4 R 2 p R R 0 p N N y 9 r N V U 1 N m J V O H g 3 S m 5 s Z D c 2 T V N L T k 5 5 e l g 0 M H Z 0 Z n U 0 Z 0 V v b n c x S k 8 1 M 1 k r W H J 0 e k d w Y n R C R V d E c i 9 t c m Z 0 b 0 d 3 b l R Q M j h N c l Z L R W p 1 a H B 2 e D h Y b m Z G U E g 2 S z M w U U g 1 O E d q W m N L R 2 8 w U 0 d p O F Z Q R D F W U X R o d y 9 1 S k 5 o S j I 3 a n F j R 3 R N Z n l O Z n R 4 N 0 V R N E F H R G g 0 c D F v M V N J V T Z l b l o y T F h Y d H E 1 Z F l J Q T M y c l N x a n p h d D Z n U E l E Y 0 V h U F Z v V D c 3 d 3 h D Q U N R b W F u R H d T T V h B U U I 3 R H B 6 R m 5 n T m 5 V W m d l W F p z R E F N T E 9 Y e G V P e m Z o M k Z R R E g 5 Z k 9 t Z l R v U 3 M r Y X N R b n A 2 Z H I 3 W C t X Z k Z Y d n l 6 W X E r d y 8 5 U 1 Q 3 Z k h H b V A 2 R j N 0 d m R Z d U 5 U b 0 Z i S m l 6 N 3 h B W n Y 1 N 1 N y c z N I c 2 F D b 1 V N R F J 2 V W d O R m d S d V R 0 T 0 J 3 O G N n S F B Q Z D B a U G h v M V d y V U l S V X B x S m l L d X g 4 R F h 4 M U 5 Z T T Y 1 S 3 N K O X d u U V Y v Y k 1 H S 0 5 R Y 0 F B R F Z y Q k V H d G t 1 U H N o V W k 4 O W I 5 Z l V M Z F c z a m R U b k R 3 V G d k V F V U Q n c v Z V J X W m 1 W c G 9 O S 3 A 4 a j J W b j Y v S E d 1 e i 9 q M X U x N C t Q d D d v V W 1 q V 2 t o T H o 4 Y j F 5 R G l j d n h D W m J 3 a j I 5 Z m V y c 1 h 2 Z k d k U V B y U W F y M V l M b 0 8 w b F l 1 b W 8 v T X J K M H d 0 Z G 1 q Z 2 1 U Z m t G R 1 J q Y X F W d 3 R F a T J a M W t a a V V q b 3 V Y Y i t H V G F Y O W o y a W N q O E Z q Y n Z D S H p s Y X R S V 0 x K O E w r c U h W a 1 d q U j J 0 Q 0 x M S D k r V W x N U 3 N l N 0 g v N k d x T 2 h F K 1 B s N W 9 W b V R P c m d k b F l n d D I w L 2 c r T W x 3 L 1 B U d E 9 J Y 2 d M U H B P R X Q 2 W i 9 B d V N r a k t n V X N u e G F Q M G F T R X h P e D I r T H R 1 S E N w W n Z G K 0 d 6 b U 5 l L 1 h m N 0 Y 2 L 1 V H R T F B M 0 d J N k h W R U I 0 U m p U M E h 6 d U x r b V d 2 N D R l d l h V S z F x S U 1 S a U 1 W c T F D S V h K W k V I W T J R a E l K R 0 k w Y j J v T G 5 r U H I 1 U D N j c l Y 1 L 0 N N d F c 3 V V B q a H J Y a G U z Z m R Q a U l p S W l J a U l x c V l H S U p S c 1 N q d F F q Q 2 5 4 a U V H M n E 4 S l Z 2 Q W F S R V E 1 N n R Z S 1 J 0 M W F 3 W G g y Y 0 N j W U R F Y W N P U i t K R T Z m R G N l T D B W V V R l Z G d 3 W H N y S j F P S F A r Q n M 2 Y 3 Z 5 R W N r M G 9 s c U Z V a k N L R z F x e U F r c E N w Q 2 F s Z E c z V n J C V U N o S 1 p v e W l O V E 1 E S W s z Z W Q 5 Q 1 h G b X Q 2 c X E x c k t w O E F 6 Q 2 5 h T E J q M m J B V 1 V L c 2 c 2 Z D R k K y s w W V l E K 3 g w N l J M U 3 R w M E J 0 U 2 N B d 0 h U M k J N e l h 3 N T E 2 b m 4 3 a n l p T F B V W D g r Q j Z L N z E z Y U c v T W x u a F c x V C t F V 1 l M N S t E c k Z z L z R S c m 1 H M W R o T 2 5 m S z Z l d T V T d V R s R F d 0 b V J v b G Q v M k V n R m 9 1 R T B P Y k 1 1 Z X Z Z d n R z V 2 V F b 2 t Z c G p O R n N U R 3 B T Q T J Q Z 1 h 2 a k J z R X M 5 b U N l Y j l 1 Q m d B c 1 g z M E F 3 S U V D c n h 2 Z 3 A 4 S D Q 5 e F l V Z X U v K 3 Z k d E F w W k t q Z F l 0 N l d M e H N E d 0 J n M m V y O V d M W j Z 2 O E 4 1 V D N S d V V 1 V H I 2 T m V y R l p L U z A 3 R m 4 v M W t r S n V Y L z c 1 T k V J a 2 F B d n p k N j k y Z 2 h C Q n J O b T l U R j N p S U N z L 0 l t T m k 1 R k N K Z E t T O F Q x R 0 9 6 Y 2 V 4 c m U z b X I 4 O H Y x N E J O e D l V N D N K W k 1 i N X V 5 R k 1 2 Z E N x b U R s M U 5 Q W W R Q S W V w T T V h a V V j T m E r R 3 p 5 O H c 3 W E 9 Y c n N N b G F z T 1 F D R l F v Y X B I N y t B b H M x Q 0 F R Q V p H Z G 1 Z O G Q w c U h E M T J P Y y s 5 K y 9 W c 2 h k a l l a S V R V c l F L T l J s W G d z U z A 3 V H V E V z d Y Z z B i V n d I T T Z l T 2 h s U n F D M 2 5 U M D d N U k c 1 Z V M 1 N 2 8 z S X V P Z z E 1 d n c x e S 9 2 b 1 Z L Z 2 J W e j B p c l V I c 0 9 E M 0 x k a X k v U V J l S H R G V H V E W U F O R 3 R T Q n l P S F B Z R T Z k b D N Q Z n k v Z G p Z V k x k d U t m b G Z 2 e U R j S F d i R G l N O T k 4 Y W d w N 2 R i S 0 Z 0 V H R m a W w x O H Z S M V I w S W 5 y M 2 F J b T N 4 d z J D V k N x Q n h X T E Y z U G t i c 1 B I Z i 8 3 R G d q e T M 0 N l A x b m h l Z D g r Y z F 5 S k N W b G 9 I U E h S c G o w M W h E a C s 3 L 0 R S e S 9 o a T F u T E N 2 b k 1 P Z W Z X N 1 F R a 0 p X Z m c 1 K y 9 l U U w z U X F z T E h i Y 3 F Y U z N E M n d n M 0 1 u Y j h S c z c 1 N E N S N G V F c 3 l j T 2 h w c G F W b D Q 2 b 1 V 2 b 1 Z Z c k 1 I U H E 2 Q U t 2 d T N u Y m N j e j d i a H p x M 0 E w M 2 M x N C 9 F U k V S R V J F U l Z U d 0 1 3 Y W h Z V k F y W E 9 z R 0 N n M 0 x m a V o y Y W x n b X o y V k t x W F R w V X R z b G t V c l J 1 R V l y V 0 x X d y 9 0 R X h K e T h T e G s r R T R j V G 9 j c D h J a W t K c W V s Z W M 1 U n F N W l Z 5 U H U 0 R 3 J F S F d E b k N l R z R q M G F O d 0 V C d k J Q c D d v M U t B T n d J Q 2 Z G Q X B 3 Q n V C Q W Q 0 S U R O Q W c w T j g 3 e n l n c V o x Z 3 o w a U h 5 O G k 3 N n h K S m d N c 0 d T R 0 E 5 e F l P V m l Y M E s v Z l N P Z 3 p Z Y X M 3 e E J B c V l h O D c x T 1 E 5 M 3 l 5 M E 9 k W U 1 0 S 2 h X e l F Q b H J n N 2 t O U U 9 n V W h 6 e i t 1 W E s 2 Q 2 U 5 R V d 4 Y X d J Q S 9 h Y V Z N S j A r N X Z M e n B K M T d D T n R X Z 3 g 3 b X k r Y 2 d i Z D B C b 2 9 D N 0 h X Z G l T Y 2 1 H W U J w d l d E U E t m K 0 F m R l o y Q W Y x Y n V 3 L 1 p k c D J H M V d p R 1 J p U E g 1 a H k 4 Z 0 0 w d U w y V C t z d y t H a m w z R H g 4 b T E 4 T S s w b E J G Z j J L L 0 E 2 U H Q 2 N W 8 w U 3 R W a 0 N u S z N 6 T X J 0 R m 9 B b U R y N k p y M H p 0 T l l z Z V l B N 3 N R a 3 c y U X l R U 1 F T d 2 R 0 Y m p j N 3 R H M k h V Q z k z e m Z m N m R t R 1 Q 4 d G 5 B c i 9 Q M D B H U H h r Z T R 4 N m 9 Y d U I 1 e G F r Z V p N N l V D c G w 2 T k R 1 V V N 4 W n Z r Z m 9 n c H Y w e n R Q U W V L b n d T T D J x N k 5 1 a k Z i U j J y K 1 h F N m F 1 S X Z t T W J r O W 1 r W V c z V X J o V W t Q T m I 0 M F Z v d T N i K z B a V 2 J w Y 1 B a O E p F W S s x N 1 Z V N z V z V F R B W U g r U W 9 C R 0 d C Y m Q 2 N V o 0 e n B P W H l j b k l I M 3 V t U z V D Q U F Z Q V h s N H F m U G p 1 V U l 3 W U 1 4 d H B h W T c v b H Z q N G V P T G R D V T h W Z V N 5 b n h r Z n F W U l V D T U F E U W F G U U 9 Z V l l P a z h t T W Q 5 N F l L Q V J n Q V B E M H d J N V l 1 K 0 V 3 N G h Q U 0 V I N H R H c T F h N U 5 a N G I 2 Q U h B R T h Q N m 9 D R l M z Y m l 5 d F V v V 0 N 4 V 2 9 W T X l S N D F x Z 1 V J Q U J 0 Z z Z O O F B P U n V E c y t S d W 9 Y a T F R Q 0 1 B Q V c 2 R D k y d W p l M k x V M 0 R Q c 1 B u Y 2 Q 3 R T U 2 Q 1 h D N U Y y T m 5 y d U J J Z U J T O H Z G Z D Z m T U 1 U a E R W R H Q y e l h B a U d G U D R Q Z S 9 D d T h 3 T G 9 w Z W I 4 V G t p Y z h J Q V J o Z y s 3 a E 5 I R D h J T D Q y Y m c 1 T 2 5 y e U V 4 T W Q z a G M r K 0 0 3 b z g z R l F L d 2 5 O Z F B S R V J F U k V S R U Z S T k R N Q 2 9 X b G R v K 0 J D d D Z U V E N K U k F 5 T l J v M z B 1 M k Z G Y k h 3 S 3 F 0 N W Q 1 N E h J V m I 3 Z W 5 1 a l Z 0 U V Y 2 Z G J X d G I z S W 5 K a G t S a 1 R H N G R 2 M E 9 y b D I z L 1 o 2 W W 5 I O E F r W n F l a G R U M E x G c z R W Z 0 J 2 a l F x V k s v b E J y W l p E S V p k Q m 9 a Q k N J W m R E c V p C M T Z B c 1 R B Q U F n Q U V s R V F W U k N v W k J C b 1 p C Q k x w Z l o 5 d V Z 5 S 0 J S U 0 5 F N U x n O G p M U F o x Z z V o d F h B W X V s M l B l M 3 h F V E J l T m p X V F N Q c j F N M T J V Q 3 F 6 L 1 N y a 0 9 k b y 9 m b 0 E x S l F r Z X J k c E Q 4 Y 3 p J d k 9 N S 1 J T T E F R d 3 B M O U M y W G E 1 T F V y U T l J S k J E Z F U 0 T i t 6 U k p Z a 3 V J Q n M y M U 5 M O V B a a z d E R V J 0 d H F 0 M X Z 2 e k 4 w c V F n a G 1 O S m 9 4 Y m R a e T R j K 1 N T a V h I N n k v M 1 J X Q 0 F E d 0 l E Z k R C a D d B R D h z R 0 F U K 3 Z k c U R i U F p p c z h t d j V E d m R Y e T g x U V g r Z 0 x 0 M 2 o 1 Y k M r R U V B Z U 8 v R D M v T j B k U F R x M W d L O X V y V W 9 z T T c w O U N 3 Y 0 9 Y W k Y 2 Q m 9 D Y k o x c l o 4 N W R 4 N E E r Y m Z E Y n d x M V l 0 Z j Z R M D Y v N 3 o 1 L 2 Z R W E J s U H p 6 Z X F U S D Y 5 b W 9 G c 1 Z p T W Y 3 Y 2 Z G e D V 2 M G F R d U F 1 K 0 d H N i 9 l c z l i V U Z 6 T 1 h D U 0 Z Z b D Q 2 T k 1 H a k F Z M D d m M T k z b S 9 i S U p B T k N y Z T h 0 U 3 Z X L 2 R P c 0 d R U 0 1 T N E h C N k Z Q e G Z 2 d 0 x B a G 5 S M 0 N H R 2 Z v Z E F a a G R O K 1 R m Z H J t Z V Z 5 d F Z x R F J v e l Z 4 N k 8 1 W V R G Z m x y R T I z Y 2 N z e D F L M G R q Q 2 M 2 T j g w V F N 0 b l R h R l J v M H F p M n d 6 R 3 h X S V J h T l l N U W 4 1 Q 0 c x U F Q 4 e C 9 m c G R B W k U z M G 1 5 L 1 l w T m h v Z U h C Q 2 F U R 1 Z x d E h t c T F 3 d U h j V H U w Y j V Y b i s w V 0 8 y N 3 R 4 d V h a b z Z o S F d B c m N P L 1 J y V k F Y Q T Z Q d 3 M x Y j h h Z 1 h X a F V u V H R s R z R u W j d 2 Q 2 x V K 1 l 6 Q m J O d X E v b j J I W U V x b E h K M D Y 1 S z I x Z X J W Q T F L d 1 J o Q n V S c 2 J n Y U V l M X l D T l l 4 b j l k U F J F U k V S R V J F R l J O R E 1 D b 1 d w W D B u V 0 x i T 3 F l Z F V D d E F J S V Z o Q 1 l p c E R N S H B n c W d U N 2 9 V c X d I e m 8 5 M W x B N G x w N l J q Y X N S Z H h C e E l 3 W l h y M G N q N G t Z T W J r Y 2 5 3 b U l w Z W l S U 1 d u b z I w Z 3 B Z e D Z j Z 2 Y z W H h o Z G U 5 b l Z D b H h I a m l N Q U R B Z k 8 w e W R F d C 9 o M k x v a T g 2 d m 4 y V T J R N 2 Y w Z D h C O G Q 4 M j F R b 0 l 2 N F g 3 S E R r S y 9 a Z 2 x n T V V N K z R C b E l 1 L 1 R L Y z Q 1 a T V P d U F 4 U X p M N 1 V o b 2 Y 1 d m o 5 R 3 Z K a 1 R Q K 1 V Q N 2 t z N U Q x R 1 F 5 U n l 0 W X B a T T N L Z 0 R V O U R i R G F R a k F Z O U x a O U F E Q V p o Z W N i d H F 6 T m Z Z b D M x e l l 6 N 0 4 4 Q m t k T F d s V 0 d P a W 5 T N U p s Z U l O Z D R R Q n d a a D l Z Y k R 5 T X J V b H V p O U h w U 2 5 C b m F B N X o w L 1 N D K 0 1 W Q 3 J C d E U 5 R 1 l 1 c k 1 w Y m g 0 K 1 J h e X M v V 1 k v Y 1 B h U E 9 j d F h y N E h p N W Z 2 S 2 Z B N k E v d T F 3 N F R Y O C s 4 N l Z D a G s 4 U G J L N 2 F R U m l X e W R Z a m w y N 0 R t T k 0 r Z H N Z M U F u d m p s W U N C N 3 V 4 Q 1 F o S 1 R r R G p S d l d 3 c 1 h M d H p G c m p 1 T j Z Y V G x r T W h s T U p x d k R t b 0 5 G e W Z r N z V P O W x l N 0 J w c T Y x T D B X R E k v Z H A 3 Y 2 V 5 M 1 F 0 Z U o v Z G k 5 a 3 Z M S y t M b l F a a F h k a 1 g w L 0 1 q T j F 5 T X p X N H R I N j F i R j l W L 0 U 3 S 0 Y z O U d n T 0 F B S D h O e G 8 5 O U V q O H U y S W p G e S 9 a Z z d j W W o 2 T m 1 0 Q l o 0 Z T J B R 1 Z n M 3 l k d W t a c 1 h B b 3 N G a X U 4 d l B M d n p B S U F q V m Y r e D U z U n F Y M G o 5 T 3 J l Q X R 0 M m 5 z S l g z N n p B S D M v d n d K T j k y M k Z B b n p i N W h r Z j J I V 0 Q y d k R X M n Y r Z k 1 K c 2 Q v c D A 2 Y 3 V v b 2 x 5 L 2 Z p N H B W Y k 1 K b n l m c T N t T i t x d l V x V z g 5 N G l K c 3 d X d 0 M 1 Z n N 4 T U l s Q l k r N 3 p j a X k v Z n Q z S n k 0 W k F G Q 3 R n T y 9 Y N 3 V k a m x p T z R j c 0 d m d z h B Q U R X N U V 4 a U s 5 R 0 g r S E J o W H d N U 1 l p S W l J a U l x S 0 t o e U V Z R l l 0 W U x J S k N M b 0 5 P Y j R E V m F v V m V i N F J j T G k z M E 9 Z R U J Q c m g y U F F Z Q U V N O T F 3 Y W l F Y W J 4 V W F O a 3 N C Q z J i a F F q S H p H W U x F c F B T a 0 p D V W N m Z j N O Q 1 F r c G l F e E t R M k p T Z W x J U 0 V 4 R F V r b 0 d 6 S G U 3 a k Z 5 a H l F a U J K V D B O N G x J T 3 d p e T N i O E I w K 2 o r S V B E V 1 E x S z B Q M D h r a j B L W W t R V G 4 2 R F V D c E x 2 T D V o c T F y W W J s e j I r b j d t W T R m a E g 3 R l F v a T h O R k N N R 0 F 0 S m 5 Y c j V u a W Z 5 O U x K d D N J a 0 N B T W d I U F F k c H k 2 S z d Y b l F i b H N O M D N L N H J S N k d F e U c 2 Z E 0 4 V 0 l z Y l l O Y l R Z e V A 1 a 0 F q M W J 0 S V I 4 d 1 Z I a m N l S G Q w b 2 1 I M 3 Y z b X V i V H l 5 d D h q N 1 B 5 a V c 5 R F J Z R X V L d 2 F P c 0 9 a R 1 d Y Y k V E e G 9 O U 3 B F N H l P N 1 I 1 M T Z U a 0 J B U n J N L 2 Z v M T l C N z h p U k F r M 2 R 0 a G t o K 3 J G Z m 4 r T V A 5 Z T Z 6 W W V 3 Y n F O U n d w O C 9 Q e k Z t O W l 5 M 1 R i d T l K M D N C a U h 5 W m p 5 V 3 I 5 b V B u W H Z P U U N J U l l k b 2 5 J N F Z n d 1 Y 2 V F J y V X g 4 Y z F C c U Y 0 d E V Q T i 8 y e U l j Z j N s a 1 Q v a j c 1 Z T A 0 M m J V M 0 R D Z k R y a m t j T X h w T i t Z N X Q x T 3 R 6 Q X p H e n V l V F h J Y n B 4 S T d i R T d 3 S F l Q b W N Y T D k v R 3 h T d k 8 v M z F 4 c i 9 i d E h r V k l N Z F l V R z l D b k R W b z F E O E d x Z F l l d 2 Z m Y 3 B y T j F 3 R 0 p 1 M i 9 J Z D M z a H h j Y U J k Z 0 R v U E J O a j V U T G l 2 N D I x N W 5 2 a D R M S W h h T E 1 P b n R w O U c z W j J 1 c 1 h I c 0 F o L y s 3 a k Y v K z N J S l Y 2 d y 9 p c T A 5 Z l J H a E l G W W Z 6 Q 3 h y T m w 5 L 2 g z Z n Z Q N E 1 0 W n k 2 R l N 5 V E c 0 Z j N z O C t r a D F W Q W 4 y U j N C b E h 3 e C 9 k V G J T Q z N q R G h r S 2 U 5 d z B O b H J 0 a F d i M 1 F x Z 2 l x V k h E N D V P M W x X e n R S K 0 x n V n N K Y W 1 5 V n o 4 a j F t T 3 d r W m p a M m J h M 2 1 T b G t C W C s v V 1 Y r U 2 1 y O V R 5 S W l J a U l p S W l w N 0 d J S l J z U 2 x W d G h B T U F M S z F 1 a U p E c 0 t C S 1 B z S j J m R 0 p x a W R a R 2 x C K 0 p S S X l n U 3 I 2 R i 9 2 Q V B B S k p T T X B D U W 1 J Y U 1 E Q z E w Z W d O M E 9 n T j B C c V B 0 Z D d 0 Z j J w e k h k R V l Z W m J k c z Q r O U t N U V N 6 c H F k Q n U v Z 1 h 3 R 0 t C c k 0 5 Z 1 N O d D B o R j R 1 a C 9 I W V F X V C 9 N Q V B L V j k r R 3 l M Z m d q a 3 R U M k h F W T l t e U Z 5 R k 1 E a 2 N Z S G x q d T J z W V h X c l B 4 S G N R R 0 F K V F V G Q U N C L 2 F q a k V R V l h 5 b k N 1 U 1 N B Q z c w R W 9 n b F F I S 2 9 y c 0 d S T T U y c 0 J W Q T d C Y 0 F j Y l d h V U w z O W l Y R E 1 z S E 1 U R E Z 2 W F F m M i 9 M N F U x d 1 V 4 b m J L O G R N d G Z H c W p u c i 8 r e m R k M 2 h V Z G R y R z h Y c 2 1 m V 2 J T U 0 V J S 0 l Z R k F L R k t r Q 1 J a V U J B U 3 M y S l Z k N j F y V z F k V m R k V m R m d T Y 2 c n E 2 N j d s b F h Y d X E 2 d X Z h T m d G M V J R V V V F N k F x b U V k Q k l T a 2 t 3 b W R l Y j l J e k F 6 S V F r c G M 0 Y W h m R C 9 Y N W V Y a H p E b S 8 4 M H h R e U p W N 2 5 1 Z m 5 x b W t i a i 9 u Q m 0 5 Z j d a Z j E 5 M V l q a E E v W E V Q M z d Y N 1 h W N S t h V z Y 3 U G V Q Z F h 0 Z G J L e E 5 z V E U y O T Y 5 e j l 4 R D Q z S H p Y Z j d W a X B T Z W 9 D Z 2 t K M F U 4 L 1 o r b k 1 1 V W R w K 2 p H S D Z 2 R E p 3 M 1 h m U T I 5 S 2 t n Y W t 4 R 2 x n Y W t L S E 5 X S 2 l y W X F O d F h V N E h 4 N 1 I 4 U W Z x M D Q 0 Z W 8 3 U 2 R h e X o 4 O U N m b D V y Z l Z k c 2 4 1 e D d 1 N 2 5 k T F Q r b m Y 3 S G 4 z M T V Z T D c v U D Z N V l d 2 e m R N Y z l M O G x t c y t q V i 8 v e l o 3 O C 9 y V E h K U 1 A x M X o 1 U 2 0 2 O U 1 K W m V 1 V 0 5 4 W H I 5 b l c v M H l C U H p O W G x D c G 1 K a k k v Z D Q 3 N j d 1 c j h y d H R X c H V i d T A w c U M w c D N l N X p q Y U 1 Q U 2 R m b 1 E 5 S l Z W b D Z s U j U 2 Y 3 J 4 K 1 h i O V p E L z N w S F R 6 O T Z U W i 9 Y Z l B H V l J a S 2 s r K y s r V 0 t O R 3 B y d l B 0 N 1 k 2 W m J m M 3 J C T i 9 s M z Q 3 d j A 1 S F R U b E U 1 N T k z W E x m W F I w V z I v V m x l M n N Y W H h v a X Y y Z T c 3 c 0 8 z a W R M c F V 2 S F A 5 R k N Z S E F B Q U F B Q U I 4 U U F p R 1 B y T 0 V o N m x L Y l Q 4 Q W R 6 a W F G Q n V 6 N S t 1 V H Z F S 3 c w c k l x Z j V Z R y t D U X V O b E p 4 M 2 Z 4 U W R Y Z U 9 G N S t W c T N h S H B J S C t L V 2 8 z c m 9 v e T F U L y 9 t R n l W M n h S O D Z D U 0 Z U S j R x b V V 3 S 0 8 v c 2 l L V F J N e l V 1 L 1 Z Q M 2 o 5 e X Z p d D l m T D N M O W o 1 N F d y Z G 9 j Y V h 2 K 1 B G Q l N r a U l 1 d l V 1 T 1 h D N l Z p U 1 k y T n N 0 L z V 4 M j Z m M y 9 E a W s 1 M m V E e G 8 r U 2 h H W F g 5 Z m h m T 0 8 3 c j Z o e C 9 t d m R 2 N 0 d X b H U 2 d j J Z U F F X Y W N x Z E Z i b m 8 v V z h C U j k 2 b U l J U F B j e W 5 a K z J K c T J h S F R M Y k E 3 Q k V Y U 0 h u N X B i c j h t d T d E c m F h b W 5 u V 1 F u R F Q 3 T U o x M z V q S H V Y N T k 2 N 2 w r N k h H b T Z L d 0 N M a m J W c D d v b U h h K z V K V X h T M X N 3 d n M x a H Z Q b F N S M 0 N O Y V Z 6 c 1 k 1 Z G 1 Y c z Z N S H V m W j F X c k 0 1 M m g y Q 3 p a M H h R U W t L M G 5 F N W 5 u N 3 B L O T B Y a n h n e l d Y M j Y v V U R m Y y 9 L d y s v Z U p u e l o 3 W m Z m Z V Z 2 M W d z W W J y O G t q b G F z V H B i V 2 R u R n l z M H Y x Y 1 N k Z j E 0 S E J i V 0 Z X O T d q S 2 F X M k Q r R k V S M X U x W T R k Z G k 3 N V o z Y U Y 3 c k x C b 2 0 z N 3 h v Y 0 5 0 Z D R u O V k z W D d q Z k 4 w e W p s M 0 t 6 d W 5 S T T N O T F F v S j Z m M j M z R T Z u V T B Y R k Z a S 2 t F Y 1 B h L z k y e V p s M W V y L y 8 3 R 2 o w e V R R c y s v b E h m L 3 J C Q n Z 6 c G 4 y a D c z T F p P a z R a b X A r d X p M b F Z x O F p L M H V Q b i t t e k 9 i M l h W d S t q T W J j c F h 6 Y k R 1 W G 1 s U 2 h q Y 1 B 1 L 3 A 1 W i t 0 M T d W M V h X S 2 p i R X B Z M 0 N T K y 9 5 d X p q S H Z q a 3 N B Q U F B Q U F Q Y U V F Q X g 5 N X I z U F J i M m o 0 M G l v M 1 N Y R 2 U 3 c H Z T c 3 N K d 1 h C Z 0 1 V V k d 5 b F d 6 Z D h a O H R p e i 9 U Z z N 2 d l N v M U 5 p a G 9 5 S E N G b i 9 j Y n p 4 d 3 R r M G x o c D g y V D V G T H o w a 1 Z 5 U F B H Q U l x N z h V e W Y x U m l 0 N D V C Z 0 Z I M 0 t v e k l N O E l 5 T V Z I S 1 R R N C t a M C t l e l d n a n k x N W 1 4 U z h J U X B N a 2 Q z N 0 t n e j k w L 3 E 1 Q z R w W k 9 M a E N o b 3 l 2 T n Y z M X Z 6 V H Q y c k 4 z d G p 0 Z F o x e X V h U 2 1 U d j R z M m h t c 3 V a c W J a R 3 J j Y l R S a G t G a 0 s 3 d j J v c l c 1 T H F k M G h V M l R 2 Z 3 R R R F F X T m o 4 e D Y 3 d F h y c j V k Y 1 g 2 K 1 h Y d T k 1 U H p O d k k 0 U U 4 x K 2 l s S D Z O a X B Z N 1 F w c T F D U F B Q b U J U c G 8 5 U 1 J Q R 0 R l M X k v T n p 1 d W d v R m V y S 1 h v T G R m T m 0 3 V k k v O S t Y M y 8 4 M 1 d r Y U 9 X T H Z C T 1 A r T m 0 3 T V l D V W 1 4 R 2 p W M n B 5 O U d v S 3 Q y N 0 J G O W Z X T k 9 t e G l w d n Y z c 2 F i R 3 J v c U t 0 a j l 2 N C t N O F l m T 3 U 0 O D N a U l d w b 2 F G S j R l S 2 l j V H B m T V p w U G 1 6 S n l n T j k 1 W m 9 1 Z G Y r b F R E a H F S b z h L Q z J Q N n U y Y j Y v V j M v N 3 h W c W Y v a l Z S W D E r b l p G e j l W W m t h S 1 R q d m x p Q z d Q Z m Z u V k t n M F p u S 3 h C N l l u d W U z U H k y c 1 k v e D h U W S t o U 0 F T W k x a Y k Z a c 3 J F M 2 J 0 O W R x M F R l c m R m e H g 0 e V Z K U m N X V m V 1 V E o r Y j F l N y t n a l I r d n B G e j d S N X F 3 a V B m S E 1 B b D F 4 e V J 4 M 0 Y 3 L 0 w 1 Z E p Q S z d M a 2 N E V H E y S 1 B I U 0 p L T 0 8 z c X N u d j N 2 c H l v d X F k U l R 6 M y t p M y 8 1 b W p q d U U r d W l 6 N W Z w c T Z k b y t 2 Y S 9 k M 2 Z 2 U W 0 v c k x y Z W R y U U V w Y n g 5 Z V d n b k w 5 K y 9 t R m t x U X o 1 e D d W Y m 1 T a X p S Y W g 4 U E J R T l R R M E t T d W 5 X S m x E V X R 5 L 3 h 3 Q U F B Q U F B Z E l Z U U R I M F d F Z T R k Z 2 5 V L 2 t z Z D d B L 3 V 5 Y l l 4 R H h J S E Z a S X Z j M l F u b V g 0 M G Z 2 c V h t S l Y 5 S W t v S W 5 I c U h 3 Y 3 k 2 U 0 9 o a 2 h H R F o z b m x 3 T k R X c F o v c D J h d m x 3 b 1 V 5 Z U J W Z m l 2 c j V D Q 2 Q 3 c z N L R m l o S j U z V j V m T 2 J 2 L 3 B V c l R t Y k Z I T E V O Q V V O e n V 4 e D N l Y j B J U X J 1 d 1 o 1 Z 3 d l T W 5 T M D V u b j R J c F Y x M k 4 3 S G Z m M E 9 Y c j l m K z R x K 1 B 6 e G t 4 U S t F V l g 5 Z n B a M 2 R h e W N 4 e m l 3 U 1 p q V U p K d S t k T T U z V j V Y V k x K Z G Q 5 N z d j c m Z Y Q l F j S E t U a l l N N 3 F 1 c 3 o y N G R u b j B 3 Z C s 2 Z j F o Z V h G S 3 B y N W V 1 M W R k T D E r c i t 1 e S 9 S W V J O N z l 0 L 3 E 4 M C 8 4 U V d r R E 8 0 N H d m T 0 t a Q l h y M 2 c r O T Z 0 T W F U e n k v V U 4 w d l h T W k t x Z D N R O V d u U i 9 s S m d Z b z V 6 Y 3 Z i T U g y U z d s R m R X N j k 4 R T N G Q m N Y c W N I c F N X c H B j V 3 B U V n F F Y 2 p r Y k 5 t a k Z l N l d t Z T R H b G 9 S c k l T K z h l c X J M e E t G M S 8 1 c 0 Z L U z R 6 U m w w b k N k Z S t i U n V 1 Q z g 2 Z n B w U l p a e T g w d D F 4 Y l g v V X V i U U F R b 0 p E d E t t c k N J T n p V a l d N V W V O M X F L d l Y 3 Z D c 5 c 0 x Q b H V 1 V H o x Z m 9 F N j N R O U d N U F Z W U 1 V w Z E 5 6 Y T l i b j Y 3 N k g z b F I 2 V 2 4 4 b D l v O V J Y V j J E T m 0 1 d T Z 5 e T c v S 0 x a U H I z L 1 U w N l l v a G R m K 1 V M M y 8 r T X R 2 Y j l n b V l K T U p t M 0 9 L Z G F z R 2 V O V l U x d m Y 1 W j V n b l F r U E Q 5 V 3 R m e n B Y d D l 6 O W t 0 N W Y 4 T D I r K 0 d x V k J x W D F W M W h Z a V B L M m x H b j c 5 b H B k Z m 9 u b l F 4 R F I w V l p k K z d 0 V D l l R E R i K 3 V k K 1 V 1 M T Z K d F Z T a C t Z c U x M e U t w V 1 Z W K 2 5 L M z V 5 Z 0 o 1 L 3 J 1 U D l p Y j Z T b k p T b z B O R m k v d W V v U k R S N l V x Q 0 N 6 V 1 p 1 e m k r U j B 1 b l R Z e E V 5 Z G M 4 Y l J I Z T Q 1 Y 3 N w S U x m c D Z 0 Y T Y v K 1 Z r T k d 6 S k F N V E U y M 1 g 3 V G V U N 1 Z B U U F B Q U F B N G N C R 0 N v Y y s 4 T z h F Y 1 B l Z 0 U y M z B j b 3 N 2 b D Z 2 R 2 4 4 N E Y 5 b l N r d V h x N T Z o O S t m R X p w d H R s b z N y V m Z v O F N j c m V Q e V V Q U l J r V X Z n N U Y 2 c 3 B O a z Z o e D g x U j Q 2 Z W R k Q T N z S G 9 E N V V Z L 0 h J W G 9 M R H B I d E w 0 L 3 U r U n F Y U z g 3 a X J X c l p 0 R j d t K 1 A 0 S 1 B m N l V E c G U w N W 0 1 d U M r N m 1 U c G N w d 3 R y d U 5 Y T l N T d T l x N m l H W H l 5 b H p 2 M 2 k v c k w w d m M 3 c G N h b X J x Z n F S b G N 3 L 0 h Y b D V 3 M 2 5 U M z N r V X R M Y T J h Y y 9 v Z G N y a z h Y V m 5 l Z j R N M E 5 U V X J J c U x 0 N z Z V d F c 3 Z T V 6 K y 9 h b D Z 1 b H B m c 1 J q S j k 4 c 1 V J e D B k W U 8 1 N 0 5 5 a X Z k N D M 0 N X F 6 N z V H d X d L d 0 E 5 R z R N U m w 2 N m J W R m U v V 1 p J N G N O M U 9 5 W k U 3 U n F U W j V X c j g y V H p S c X V 6 Q 0 V w T 3 V Y R X l a b z J k V 3 k 3 Y T R P R G c z V F B i Z W Z y c 2 F j K 1 V I W n V p Z k l M e W 5 U e U N X M W p U e U 1 p d 3 Z U d y 9 a Z n J w Z G N X N j V 0 d j F 5 b 2 5 0 M F J 4 L 2 F K M D V x b E g 2 b 0 o 1 M C 9 Y b 3 Z 6 d i t H V G x o N 0 J D O U h X V l Z a a 2 F 5 Y k x h S U x z O U 5 Q M m F z d G x Y c 1 V G W k 9 z W X B M S 3 R V d k p s S k h I V E Z L N T V 3 M l Z Z Z U 1 U U F B w L 1 o 5 L z d q U k Z S S V J v N F N m T G x a T m J v d m k 0 S 0 Y z M H F 4 a z Y 5 O H h q d E 9 T N z l i M W V i L 3 l o U S 9 U V U k x Z n A 1 V G U r M H N v M U 9 k c X d j Y X N p S X N J M E t L M i 8 1 c D E x c k U 0 N V l Y S z c 2 M m Z Q b U t E W U d K d G V m Z k 1 y W m V V V W E z T j J v W V l O V G R X Z i 9 u Q 0 d r d n J I K 2 h 5 Q 2 h Z W U c 2 Y U c v L 2 t i U C 9 2 Z F R M Z m w r Z y t 4 M m h 3 Y W 0 5 d G V j b W V O M X h x b n R 1 O E I y K 2 Y w V k o 4 d m x k R 2 5 G N m 1 4 d H p D c l V T Y k 1 u Z D d J e U F B Q U F B Q U J 0 Q 0 1 I U V p 4 Y n Z U c k N H e G o x Y z J T W X F 5 c X F 3 c 0 J B M U 5 q Y k w 2 W F N x Y 2 5 0 d H V 6 R k d 3 U D R z Z V B C U U 9 W N T R T b U h I b i t q W D U 1 Z 2 l v M l Q 1 O D E 4 O D R 3 L z N 4 R 3 h X N k 9 5 N W Z x M m 5 w M 2 8 2 R G 5 H W H B p O F h 5 b G x a M G V s c n p 2 S l N 0 V z d l S U V s c V h 2 S 0 Z t c i 8 1 W E p J V W V 0 e W N U c n Z Z b X I 1 W W 9 O Y W N U U X F k T 2 x P b S t J N W R Q d j d R O H N P M 2 l y a m l t c j N 5 c k g x S i 9 w W X l Y W F Y 5 N S 9 2 R j l k V 0 t s V m 5 h c 2 5 X Y k N y Y V d 1 d 0 9 3 O F B D M l R z R m 9 y O E R x d j Y 5 O H F T T 2 1 q T k N P Y X J z K 1 g 3 U l N r a F F Y R j Z t W W F J d n U v Z n N i c X F y M m R H V j F O W j d 1 a l h l V z l M c S s w c k l x Y m M 0 c G F u Y 3 V j M G l L L 3 Z D N 3 V R Z k 1 L T V J B U 2 s 3 c X B 4 d i 8 y S F Y z N n U 2 R 1 p D V H I w U W Q v M i t s c k 5 s d U V y c n I 4 U k Y x M W V j Y y 9 w M i s 2 N 2 1 6 Z G R O M 1 o 3 Y z Z O S E R G U T c 3 M T Z h N 2 Z u R G g y V G 9 V U E h a S F J i M i 9 C a H F m c H l 3 W D F k d n Q 1 W k R X Y X p X V 2 V m Z H J U T 1 B x M W p S O V I 3 c j k 3 V z R k e D l k M T d V Y l I z c G F Z b T Y 5 Y y 9 u Z G 5 2 Z E x w T W 5 E d F B r a W N N N m Z X M V A 3 N m V u c k 5 Z S S 9 m S H E w L 1 R I c T A v c j B m W F I w V m J k M W t Y b j E 4 S z N P M 2 I 4 Q W d B Q U F B Q U 9 i b 1 J n N k x N S V M 2 a j c y R k h m Z l F n b V N j b U o v W l J m V U N a S k t 0 d F d S U W l H Q T R h N V g 1 e E 1 v Y U Z x T F N s U 1 V Q S U E v e j V z U C t 5 Z z d P a z R 4 R j J h Z j F n a T d S Y U N P V X V M N W Z q M 2 c z T F p Q V 0 d H T 1 d X Z 2 d v Z V B W d E R 3 V V F y e T N 0 c 3 N n R n F M Q 2 1 T e V d E d m R N K z F B W n p L W j N I c 0 0 3 W W 5 U N l Z K V F U z T 1 A x a X d x c n R R V H p 5 e G 9 k M j d J N E d S S j B x V H h t Z T Q 5 d z k 1 K 2 Y 2 b m V m b j l w d S t 0 b V R a K 2 c w T k F R c l Y 2 W H E 4 c k t X d m Y 1 O U l F S m 5 U N H J O c 2 J X Y W V k S m 5 i M m h 5 M U d N a 2 J Z S X h m V 0 x V b W x a b F N J a X d u V F p o Y k 4 w N m t t S H M w Y 1 J B Q U F B Q U F E Q V B v Q V F E S D F t Q 1 E 5 M 0 g 5 Y z d l a G F D S l N Y R 3 V r T 3 c w c k l x a l J x U j d w Z m F n R U F J R 2 p G S 3 J l d F g r e j h F N n d O b m V Z a 2 t 5 U l F X M 3 M y V m U r Y X F i e H Y 3 W n V w a 0 g 3 S T l h Y z N M N n R Y M X p w c U 8 r N n V a K 3 l m S k Z C V 2 p v T 0 d q R l R 4 O G x J S 0 d q N U x K M W h h a 0 8 w c 0 s x Z l R G Z 2 c 3 M 1 N H M 2 p F Q 1 d w Y W V r W E h j W W h T a n V E d E R F V G V s W G Z u c l N 1 W D Z P Z 0 V h T U 1 X M j k v T W 5 4 W X F w N z R 4 K y s 2 d l M 0 d n Y x U 1 g v Z j Z 4 S H E w N V l k d 1 F C U W N I e V d 3 M n k y b 0 4 w O V R E R D l H e F U 4 Z E l r c 2 F N R 3 F R L 1 h Y d U d Y b j l u a V V w S 0 s 5 W G E 2 c F F r e G N U W U 5 P U F l R M 1 h S c j J a S 2 t v W m 1 w S 2 k 2 T 2 t z M l c 0 U W 1 q a H V x T 1 R N b m R 2 c X N m L z d 0 c 2 w 3 d k N X Y T F o d X Z X U D U y c m Z 6 N 3 h 2 d T Y r N W R j Y W t C T F h v L 2 N G Q U F B Q U F B Q U E v e U 1 F U T U 5 W n Z E c k I 2 b n V 3 S j V n a 0 p m W D N k R W F V Y m F z M n Z D W W d r S U p I a m x i a m d u Y 1 Z P d E 8 v S X h H N z A v c k x X a l c 4 L 1 p K T U Z x c 1 V H a V k x T 3 V R c 0 x a Y k N J M l N P V C t 6 V l d v M 3 p Y M W R y U V Y 3 Y l d s T G J H T U x n W U p r V G V q Z F d z R 1 g 1 Z D J w W j N u b U k w S 1 h k Z 3 p h e l d a W W J P a D k x N V N 6 Z X F x Y l B Q O X p q Y 3 M x T E 8 5 L 0 x L S G p D R k V O R H N K W j F x e F I y M m p t R 3 J i Y y 8 r T 1 M 5 Z T N w M S 9 l Q k J T V j J P V V l 1 T 3 R u W j Q 3 Z F A z d T E 3 L 2 h G b V R k T U t z U 1 h 0 O D N w N U d 4 R j M 0 c S t r N j U 0 e X B r c V N Z b U k 0 a H F T U m R k d E Z z W G Z T c k d a S W t p N l Z q a 0 h 6 S X l E U T k 4 O W p 2 W l R a M z d D T H p k d n R O N S t u M k x z Y T R B Z n M 3 a D Z P e D J 6 M W l 6 V 2 F U W W 1 K c 2 U 2 a 2 l B Q U F B Q U F B S X d l Q 0 R p Q W l 2 Y 1 l p T 2 h o N 2 R r O W c v e G 4 x Y 1 d s N W x l R T F B S U F X b H B z b F Z Y U 1 Z u e l E 2 W m 8 2 S U R W b 2 U 1 Z j Z K Y 3 R U d m s y c k h 6 L 3 p H V F N h Y j R S S V h Q U F U 4 S 0 R k M 3 p 6 Y n N 4 U l V i S l Z W R W 1 a M n V y N U h M S 0 h K Z W c w T 0 5 Q a 1 R y c H F O c V R z R F B Q V j h o a F I v W D R l c 2 Z U L z F S c l F W N l B y d z h l U D F t M j B Y M E 1 z b 0 t D K 2 5 a Z k o 1 e l Z W W E x W M V N v b 0 p k V 3 d O Z U Z m R m t 1 W U x K Y X d Q V j R U R m h i U z d a a k g 3 Z 0 t 3 Q T B G M m J v a 3 l C a V V G d W d 6 c 2 8 5 N T h k N G x l Z X E z e k R 4 d n N F a H R q M D l z d j M 3 S 1 h L Z 0 l B Q U F B Q W d C Q U 1 Q b W c v R H J G b m 5 X Q 0 p D W j R R c k t 5 Y 1 R q Q W N l S U l u S D Z t V 1 g 5 W X B k R X J Q Q T U r Z U N E L 2 5 Z c W 1 4 U V R K M 0 g 5 a V k 0 d n J M O X V B e m J i O X d P d H Y y R U 9 0 b U g 3 R 0 l T L y 9 R N m Z u U T Z T Y 3 F k S H J m T z l 1 Q 2 h v K 1 M 3 Y 0 d u S l p P N V Y z d V p S V n g 5 V S s 4 Z V p B N l N 3 b 3 d M c y 9 x c W R l T T Z C U j k y W k t E T E F Q e W l 6 d T Z R e m V i Y l N G V W N 1 R 1 l l T j E 0 a l I 2 V H Q 4 W n J R a 0 x Z L 3 A 0 Y 1 B T K z J 5 R 3 h R Q U F B Q U F B Q 0 1 S Z 3 F I U E l 0 c U 5 R K 3 p o b m 1 C Z T R 4 Q k x D Y 0 Z 3 Q U F v O W V y c n M 5 O T V x Z U F o b T d 0 L 0 g 3 b 3 R B Z D Z l W V R K S X A 4 T 0 h V M 3 R M N D d t d X k z d m x B b 0 1 z Q W d M M X V R R W 9 j Z S t J Q k F B Q U F B U F k 1 Q i 8 3 c 0 h 2 a U 5 K Z H d 6 U H F v d k l W a H h T Y V h o T l F H Q l p n b 0 p V Z W d 4 T T l U N H l R Z U J M Z 1 Y 3 V 2 V O S D d 5 d D A r b X l a R E J 5 d k N P e E w 3 U F p H M m F 3 U m d T N E R B Q U F B Q U F D Z 3 h 3 a k I w R 2 Z l Z T Z q V T E v Y 3 N C S X V P d H J y M 1 Z Y R T Z u Y X F x c X Z W T G J V Q W d o V T Z m c m V h d l B w T 3 J 1 V G 5 R c F d B d m N U V T J x S G 5 w S W 9 W T 0 9 6 N 1 F w U U I r a z V O W G 9 x R V p 5 W U V 1 Q X d B Q U F B Q U F v T W N J d 2 R C b k V W N m R Z S T Z H b m 9 W Z 2 t w U 1 U y T T k 5 e k V o R U h L a E N a N S t z c G d Y d k J M b 0 0 3 Q 1 d O Q z k 1 V j J P e F R B b D B H Q U F B Q U F B Q U F B Q y t F W U 9 n e m F 4 O D Z 3 U 1 F w c V g r T S s 3 a H N X N V d o T l F I N 2 l 0 Q W p q b E Z y U 1 p H Y 2 R Y U T d I d W l j T l R 2 a 0 x D O V Z p T U g 3 d 0 F I N 2 t 0 S 3 l 0 c i t 2 d l Q v S U F n Q U F B Q U F B c 0 s 4 a k J F T 2 Z S V V N F d W 8 v c m U 5 T U o 1 c l V 2 R 0 o x Z 0 9 K Q 0 Z 6 e j F i a n N j Z U N I U V o 4 R F B I W S 9 j c i 9 Q U n p B b D B H N E Z l N y 9 y N U 9 U S X p 0 N W t v Q U F B Q U F B S U I 5 Q n l F W S t z d 1 N F Z T Q r Z H R R M z l m Z y s 3 M D Z 3 M G 5 J N n d Y R G d N c 2 Z G S z J 6 T 0 t Y S z g 4 R 1 N n U z R H Z k 9 K N T d Y R 0 V u b n l G e k R O M H h B Q U F B Q U F B Q X d M N k d F Q X g 5 R m h Z V 0 l w U E p K R W x x Y U 9 4 N U N K Y m 8 x U W x X U m d p R 0 E x e n d J V 0 1 V b E R S Q W p S L 1 B E M 1 F w T U Z q a n d 2 Y 1 V O R E J k d 1 N O R 0 J i b 1 V 3 T y 9 L Z G 8 x R D l Q b 2 d D d 0 F B Q U F B Q X d M N k 9 F Q X c r c 1 Z n O D N X Q j J 1 N k 5 I O X l R b W V J Z G d q R V B F Z 1 M v M H V P U G x M Q z F X O D A v Z k J i b 1 V H S 1 J w M l Z L N U t z b 1 Z l d X l N U U p j Q z d C V 2 x a Z H N s U 1 V t T V F 3 U U F B Q U F B Q V B z U l F q R D R 4 R 1 l K Y 3 g v Y k h U M 3 J C a 3 R L W k J 3 a U R q N F I 4 e T V T Y T B H K 2 1 u L z Z Q d E N s d 0 V m T l B 5 e V Z z M l N y d 3 M r O U l O Q 2 x B Q U F B Q U F B Q U F O Z 0 R R a k Q 0 e E d y d G Z T Z F l U T F J O W V d F a G t x V E d 4 b W J 0 M k d I M 1 M y M 0 F 2 a W I 4 c E 5 Q V X N u N F Z v e E g z W T Q w T D M x U H J w d l V L U D J G d W 9 F c 0 I 5 c X E 2 T 2 9 l c 1 h o O T h B U U F B Q U F B Q T J C O F F n c 0 V u b G d q U E Q 4 V H F I W T A 5 d m k v S m E x O H d 1 c 0 Z 3 T U l r N D d 5 S 1 p U S k x q U D A 4 R 3 V o V D B r d U 8 1 e D J V S 0 N W Y j R P W F N B N G V D V G 5 W Z W l J U m 5 K Z 1 M 0 R E F B Q U F B Q U N n V n d q Q j R K U D J u V 0 E 5 R D h F U y s z d E d J c k l 2 R 0 E 0 M m 9 k T 0 9 W O G o 0 U 2 J M Z m Q 2 d W N 0 V F d C T G d m Z G N O Y n N r U D J 2 T n l 0 a z B o U 0 Z I c 0 1 l W U F B Q U F B Q U F B T U Q r S W p q U U J X R C 9 a b z N 3 a E d C M T l U M G J o e W h K U 1 l u O T N N Z W w y K 2 d F d z h F b m V P U m 9 t U k 9 U M W Z D L 1 p 4 V 1 V s S 0 x R a z g r V U t U U T A w R 1 h C a T Z 1 e F F Z M E w z c F Z 6 V z V r a U x y d G E 1 c G g r M 2 Q 4 R U F B Q U F B Q U F B W U o 5 Q k p 4 a D h Z c l Y 2 a l V P c z c 5 c z R 4 T E p 0 Z E l M a D R H V H V G e W Z M Y j M 0 b l U 3 O D Q y Z S s 4 U V k y Z m Z C R G 9 r c k J U N D h m d n k z N z N q U X F L V D V E b D R 0 O F N n Q U V B Q U F B Q U F B R D d J V U l 3 K 0 1 S N 1 R 6 Q j d i M E t 3 Q k s 5 e G l H V j B n d U h n R m 5 y N F Z O b n V m R U F t d V Z S M z A 5 V n E v d U Z i T 1 h m d y 8 4 W G U 1 c X l 1 V X R N U F M x U j M 0 M V V 5 b W M y e T N Y R y 9 R c V l j R m V p e U F B Q U F B Q U F B Q V B R U j R 4 R G h F N n M x d 2 4 x c 3 Q v Z D h I S 0 w z b m 1 D b D d B a 0 d T T n E 1 V j l q V T Q 5 U z B k T E d h S H I x Z n B z Z 2 9 C W T h l c D Z C R H h p c G 9 3 T U J B b D N k Q W F p M H F V T 3 Y 2 T l d w W n Q w c X V 1 a m 9 G V H o 1 Q z F q c 2 Z r Q 2 t v S 0 5 D b E F m d V V z d k l k T 2 1 y S 2 l F Q 1 h B U U F B Q U F B Q T B D d U V Z U E N K M W V M V k N l Y m 9 l U 2 V Z Z H d o V 1 h G c H B h R T N B L 3 N 3 V U h L e X d h Y 2 N y Y k 5 y e G F p M 2 F x c G F O N j l Y N C t u L 2 x j d F F y W l B K U m t z a 2 t V M V M w V E p I U m J m K 0 9 p c F k 1 S 2 p y U V p l L 1 R u R F U 3 N U 5 y M V Q r M 0 9 m N 3 R j Y X Z s a H F V e F d t N E t H S D Z L d z A 4 N V J V R X B x b 0 V z R j l s b G w 1 V l d 5 M l N L N n Z 4 Q U F B Q U F B Q U d B Z l F n Z 0 d u N 1 F M d 2 V 3 T l B i N H Z O a V p T b 2 F F a G F t c H F W b U 5 q c z J w c T Z 4 V V Z h Z k Z I a W N C K 0 s y a k F 3 T F l P c 0 J s e j V L e X V V b X R 1 b H B 6 Y k s r W E 0 y e V p Y Y l k z N 0 g z T k N v b H B 6 c 3 d K Z D d q N H B L Q 0 5 U e m 0 x b E 1 r V k d l Z j Z 4 U m N v V U Y 2 K 0 l L N j Z S T 1 R x M i s w V U F B Q U F B Q U F B Q T d K Y 0 l 3 Z U F U c T h W c k h H S j l 6 M E 1 3 U 1 J x U U h L Z T h M Y V d T c E p M U z d Z U m d 3 Q j Z Z W T J K b G 5 q Q T U w R 1 V B T 0 V o N W Y r Z 0 Z B Q U F B Q U F C Z 2 Y y R U 9 k Q U h Z d j F t O G Z p a F d Y O S 9 6 Y 1 l p U 2 x K e m s 2 Y 0 F v T H R 0 d V d F M E F B T U J Z U X p L U 3 R X c H R i c U R M Q U F B Q U F B Q U E 2 Q l Z D T V B q R W F n b D N I L 2 U y R X l 3 N U 1 j N T l Y R k p L Q 0 F Z Q U F B Q U F B Q U F B Q U l 4 R E N B Y W Z 0 T n N U c k p l Z F l D b U p u a z R 3 U W p B Q U F B Q U F B Q U F B Q U d B a 1 F q R D R 4 S m R P c 0 p S a 1 R 5 Z F l N U 0 V Z Q U F B Q U F B Q U F B Q U F 3 R U N F W W Z C S V p h W E V m M T l U V T k r c m V a R H J C Q U F E W U w 0 d 2 J r N k U x N i 9 J R F h R W U F B Q U F B Q U V D d k V J T E J K M m F 6 U 1 N F a H d a S W t s O H V s N X V h V 0 h 0 L 3 I z U W x X d H E x Y X J h M U 9 3 K 3 N E Q U F D K 1 M w c n N K M G t x T G F z S 2 N D V U F B Q U F B Q U F B O V J 3 Z 0 d u O W 1 z b n B H S W R Y W k h q K z h M Q 2 p J c l B p N 0 s v Z X V T T X J y Q k F B R F l G e V h 1 N 0 4 0 d U x h O E 9 j Q 1 V B Q U F B Q U F B Q T l S d 2 d H b j F r a X d 0 e k g 5 d n J H W H Q y Y m t 1 V H B C a X N w N W R Q b E F B R H N p N F p t S k V 1 U 3 Z 2 M X V Y W U F y Q V F B Q U F B Q U E 2 R G x D T V B q T T Z 0 V U p W d C 9 M R U N 3 N X l Y d G Z z R X J E Y W d J Q U F N Y X h X Y 0 0 x Z H Z R Z 2 Z m c m x 5 a 0 N Y N G h j U F B Q e V d a c H g 4 a X o 3 N j l L Z E F s K 0 l Y S j U x M W w y Y W N m S X N j a n Q 1 O W 5 3 W U F B Q U F B d 1 A 2 T 0 V B d y t z M F I 0 U W p C N 2 Z V T 3 Y 3 b T N Y Q 2 N Z N F J B Q U E 5 b G x U a n h n b G U z M k R Q d j N p N T B D W D B x V 0 t 5 a H F 0 V 3 B z Y j Z E S 3 d C d z V I b z c 1 Y j l r d W d 5 d 0 F B Q U F B Q U h D U U l 3 Z U F 6 b T l W c k h L S z l 0 e U Z Z U C 9 k e G N T a 2 h H Q U F B K z Z y W k 1 5 Z E t r a j c 5 Y 2 t X Q U s r b m N q O H M z N j l 5 T D d 0 Z j d D N V l G d W h S M G 9 h N 0 9 v Z E 4 v Z G E v K y 9 0 Z z d n U z R G Q U F B Q U F I Q 1 F J Q V N E e n l 3 V 3 J 4 Q 3 N s M k 4 y a 2 h P O V F q Q T Z 3 U U F B M k d m W n J P R 2 F O V 0 8 4 V n E v T l U y b l p 2 c m V Q c D Z P Q l V Y L z d 1 d F p X c D V x Y l d 3 S m R C Z 0 F B Q U F E Z 0 l F S U l C c D l a T F J I d T Q 5 N T J n b m 5 2 Q 1 Z a W X h K N W d B Q U R z e X k 3 N j F V e F p M V 0 c 2 N D Y 4 d n E 2 N l h m K 2 N E Z m V G M H V 1 U n l 1 U U p k Q m d B Q U F B Q m d Q e F V j N k F L d y 8 3 T j Z k N E w x Y 2 s r d 2 1 H a W J R a 0 5 E M U 5 U V X J L Y W 1 a b F h 2 c U Z O T X R N M 2 9 F Z 0 V B Z 0 F H U 0 V t T j E 5 U l d u N k 1 G S D N 0 Y j E v L 2 V z L 2 5 u L z V i S l p 3 N 3 U v M F F k T 3 A w d G Z M V m 1 q K 1 F 1 W H F h Q 3 d R b z J O V G V x Z k V L U F p N e W R x M 2 x u S D Z N Y 1 Z t M 1 h 6 b m Y 5 M V g 3 L 2 s y M 1 d h Y 2 Z J d G t x U k x 6 a j l l N T U 5 M 2 5 Q d T F y N W F z M G J z Z m Z L K 2 N 2 Q k t a e l N h T k h w b X V L e T Z a M C t s e k 4 y N 2 F x c G M 3 M X R J Q U F D Q U F T V V J C V k Z 2 d i t a O H l o e V R y d m p z d m x 0 b H M 2 b k R 1 e T Y 5 W D Z m N S 9 2 S 1 Z K R X p M M X d G O H V h W G Y v a H g v O W 9 F Z W V u S y t K N D R m c X d Y d C s w K z Y x R j E v N V F p K z l 0 a 2 h Y W F g 2 U 3 p w e D d s U H Y 4 a X B W W m V 2 M m R K Z H E 0 Z W F 0 Y V c 1 M G F u S j Z v M D A 4 O V F q T 2 5 q Z T l R M z R x V l d W c j R 5 W E t 0 M z d o R l Z k V j F p b 2 d J M D l q U m c z V H B C Y k 0 w S 0 Q y e F I x L 1 g y K z U 1 U 1 Q v O H R F b k R o N l h x b i 9 k Z H B 2 R H c w R z d 2 M i t X a 3 M r N V N R M E 9 U R n J 4 M X B 6 W m 5 G K 2 w v c n k v V z V 1 d 2 l 0 Y l k 2 T l R 3 e l Z l Z W Z P M D B U e G c y V k p E V T F O Z X V F T S s 1 M D M x d F R V K y 8 r U F J w L z Z C Q T l k T y t s N 2 R i O D h N M D c 5 Z V o 3 U z d U Z z R 4 O V Z W V j J u V j U 3 L 3 M 1 S V N Z e n N X Q V F B Q U F B Q k F O d 2 p C N E R Q d k V L e S t s e U d Z S k t V T 2 l G T n V Y c W t r c W F T M G l o Q U 1 B S U I 5 M k 9 5 W k U 3 U n F i W T Q r K z N L b G 5 u e G 1 n V z Y 4 N 2 l 5 L 1 B 1 K 0 J m N z Z 0 T D c 1 Y X F m R H d V S T B h b W F i b X B s Y m x i e T N U M H U v W G E 5 N V p 4 e W d t e X F w S k V 6 S l Z W V j J u b k 5 3 U 3 h j Y l l O Q 1 F q V 1 p L V W t 1 d 1 p 1 L 3 o w Z n o 3 V 2 0 r O H V r U 1 N s c H l Y S 2 F n b l R t d l g 1 K 3 N O T n o y a k l v T 1 F P e j E y e E 9 r Z l Y x W F g 2 Y V V X V z Z 1 b 2 N p b 3 F 5 Z E R o M z J Q a E 1 t V X d t c m R 1 d 1 J T M H R y U W 9 P R G 5 M Z n Y z e G x s a V J w N 2 Z v d G F t N X V V V W l J N T l 2 d V Z X d n p K R W 1 U S n c 1 e m 4 z d m p u U 1 Y 2 N W 9 X U F p U Y W J O U 3 h 6 Z 0 l L R H p O c V V W Y W k v U G Z T V 2 l r d X F k T 0 c 4 N m U 1 c m M v T k x k T 1 B 0 T D d S Z E 9 6 U k Z R e k t T b F o 5 Z n B 1 K 1 c v Y U x W Y S 9 Q M S 9 P U F h L a U V o Z W 8 5 Z j E 2 Z W U v M W c v L 0 x S S n l V b j l k T z h k R i 9 R c U F Q T z I 1 T H N O K 3 Z 1 a m J 5 d X h m N n d 5 T T F K V V V M U k 5 x O W Z t Y X M y N l B O M S s 0 M 2 s 2 O X V n e E 1 w d k 5 t a l F o V X k w d F R x M W F r N k 9 n S U x Q R 0 h 6 c E V r c F N a M G Z G c i 8 4 N z h i L 1 g 2 M j E 5 c n p L a k J p c T J 1 N j F O Z E F B Q U F B Q U J J a E d B d 2 d Q Y z R 4 T H I 2 M 3 U v S G t a T F l 6 e E 9 D b F c z W H l P R U R E Y X N O Q U F B W T c 2 Y n J 6 c F l r Z m Z y b H p 5 b 3 R y O U t G d j V x c G N X T U d H L z Z j b k 5 3 U 2 Z m S F Z T a 1 Z I V y 9 Y T W 8 5 Y 2 9 Q a j V L a 3 R U U z B x c D F 2 M n l S S k E z T E h L Q U g v b k t K d m w 2 N l Z u K z U v e l d O S G p W S W Q 5 M z h x M 2 J y T F B 0 e G 8 5 N T h k N G 5 D d z B Q M W w 5 d C t y W W 5 q T W l W S n R i W D F 1 d i 9 o d D d Y c 3 g 0 M G R u b j N T c k V r c U x k M n V v V U 5 T R k J W b D Z m S m M 1 d E F V Y m M 0 c T B x Y X N R b z B h b V M 1 S m N q c W R X c m t t V j F G U l Z 0 W F U y T F Z 1 d 3 h a M z Z O U G M z S 0 p m T m 0 x V l V t S 3 N C c V l t U 0 p K V 3 J z N 1 J N e T k 4 c k t n b 2 k r N j c 0 e U t O S E 5 I M n Z W Q m V m c W 1 1 d i t V N X Z m V H F s N W 8 y Z G J U U 0 J 2 W n Z L O D R s e l Q z c G N G M X c z b k d L a l k z Y 3 V X N n J i c n Z u S l M z L 0 9 V d n p Q M X F t e X k 2 Y T N l W F g 5 Y U 5 Q Z j l J N z g 1 Y 3 F P d H F x Q i 8 1 e W l X S m p J b n Y 1 T y t Q e H I 2 Y y 8 w S T E v U E Z Q S F Q 1 O G d x V z N m c j Z m L z g 3 S G V t Z i t 0 S G 4 1 e X Z x W W N O b H p o N G F G N j R D K 1 h h T W N P d T g 3 N D l i M n l X c 0 0 3 Z E 0 1 N V c v a n B U M 3 J 5 N G F 1 V X N U T 2 N a Q n d p Q U F B Q U F L Q 3 Y y Q k 1 N U H J O W X Z U d k J l a C t D S l N m R 3 V Z K 0 x T N 2 N i V W h N Q U F Q Q 3 Z t N j Q 3 V 3 h m T 2 0 2 N 3 N u R 0 x k Y 1 B P e n V 2 N 2 1 a O T B k V G t h c H F L e V J K Q 1 V u e H J v R E 1 F a 0 t E Z z d T d U R F W l B W N 2 4 5 W G U r a 1 N U T k 8 v d F l k d 0 F t U 1 p H U k Z 0 M X l 3 e m 1 L a n J a M n V D Y 2 1 4 c V l i c m o x R G M w O D Z m S S 9 u Z G 5 W e n J W e V Q 2 e j Y z W W V O V z J l M E 5 t a k 9 q Y l l 6 a G l s W F o 3 d G Z X Y n l 4 U W M z T 0 x E d l B x Q W 5 2 c D F V V 1 N w S 3 N 1 T z l F Z G d F b l M 0 R U Z K T 3 Y y V U k r V n l 1 Z l R s V j Z 2 Z D V 6 T U d K K 3 Z h M z U z c U R z Q W t L U 1 F r U 0 t l Z m Z J U W t h Z V B t d 2 k 2 L 0 Z x d l c 1 d X F S S i t j c k x D e E U 5 O T F 4 b 1 F h a 3 h I V j V i V S 9 N b W p I Q k h Z Q k p V b E N R V 1 Z k Y 0 1 r Z U o v V 0 5 W V z F 1 d m I 1 Z H Q 2 U F d h T T Z j Z D Z n N 0 F K T W x r T X Z s V U l 3 Q U F B Q U R n N E V V S U J w O V p J e n g 3 Z 2 R q c k h i M i t Q e m 5 K c z h k R G N X b W x J V F V C Q U F E L 3 U r a l h N L 1 h N d j Y 3 V n J C b m p 0 W H B 0 b m 0 2 N C t W b G R j Y z I v Z F A z T n o r c W x W N y 9 V U z Y 5 K 3 F k V n I 4 N V N k V z l L b j l Z Z G t K Q 3 N v e U t 5 T m 1 3 d j F 3 c 3 V m e S t I b y 9 Z Z H R H a H F h d E g 1 b j E 5 a X B K M H p w O E x y V k d x N 1 J o N l Q z c V Q 1 S m 1 q e H B 1 Q 1 J w N V d w U E N M W n J G T 0 l a c H g 2 b G 1 C a G J 1 e E J z e m E 1 U m l C U G F R a k M 3 d l V G c k 4 r U X J M Q 3 h F e D A 0 Z D A y S D l F W m 1 w a 3 F U c 3 Z N N i 9 o a l U x O W R y d 1 M 0 R S t Y N 3 h T e T V a d m t p V F Y x d F Y z Z W 0 x U j h Y Y m R k Z C t y Y 3 J s Y 3 V 1 T 2 1 l U n B o U V B m O W J L O E F i S m Z n N E N B Z E 1 X V 0 V K R 2 x 6 Z G 5 H d j E 1 e D Y 1 R 2 l m N n d J Q U F B Q U F R R 0 l j S W d 4 Z z l l b 0 V z O X Y 3 T U E 0 e H l m T U o 1 S k x T S 2 t O c U F n Q U F l M G R T W X F 4 d X V 1 N X N Y W D N G S 2 Z y M G l 4 V m E r d j E 2 W m V j V W E 3 V z d L K 3 h M U 2 R J L y 9 u W j V y M G N t e H N k R j Z a b 3 J U O V h q V D M r b 2 w x O W Z y U G M r L 0 Y 2 e l p r e l F X W E 9 Q V W x K a W J Q Y 0 x T Q 2 9 0 c T V M V D Z W S m t w T V U 5 d 2 5 C M 1 V a R 2 R u K y t K a 2 N N R 0 t q T F N v d l c v Z V B i K y t 1 b m 5 M R 1 V N V G x K Q 1 F y U W 1 q Q j J p e F V 2 V 3 F M Y T J Y c E d S R n E x Y W 0 2 Z m c 0 Q 0 N O U D d T d G s 2 M n N 2 R W 9 1 b D B 1 T m p j M D Y 0 W X c 3 d T N 4 T 2 J h M 2 5 n M F p P c D B 2 e k Y z e X Z o W j h 0 V j E 1 K 2 F Z Z H J u Y z d P e H d m Z W N l L 0 x x c T J 0 M T F X W G 5 h a k R K N C 9 v O D N 2 M j V y M 3 Z t c m Y r O F R H U z J r W k 8 5 b F p p T i 9 1 W k F R Q U F B Q U R R V T R S Z z h K b l Y 0 d F V K M W 9 k U G F O T U p C Z 0 R B L 3 M 5 b U R k Z V p j N C 9 T b V h P U G t 0 U V d Q c F d X V j d 0 Z k g 1 c V I z T l d 0 Z T N U S 0 N a T T F h Z n h R d m Y z K 3 Q v c H M w Y z k 2 N z R Q d n R P R G p I M 1 R k N z A v W D d C a 2 R 1 N U I y M T l U V U l r a 0 t D K z M 2 M j k 2 V 2 x 0 W S s x U 1 p K W n J O S k U 4 Y 0 4 x V m R M M W 1 q R H h n S m x E R X J T N X F 4 Q 2 5 Y d m 1 N W k t r a W V P S G F 0 R T N x N 1 Z 5 Z G E 2 T 2 1 E S k N H e l l X Y V B R a G d 4 U V I w Z l l o S X F l e m J a M n d z Q k I z V j F s b l V y M 0 d G a j c y N y 9 u N j h P T W Z s W k l j c D B 2 T 1 A x N 0 R o Z z V R V W 1 L T U h J N G 1 Y W F g 5 a z E y d W t a N l d v T E x 5 S 2 4 y O W R K M U 9 Q b U d L d 3 N K Q y t 2 e S t k d 2 t L N m 5 5 d 3 h L N X V 0 T E R 3 M E Y 2 d k d k N k h l d 0 F B Q U F B Q T Z B d 2 h H S H h t O F E 3 Q j d I M F l o N W p v K 1 F S e F J X V 0 5 X b H V k W G Y 1 Q U J R Q U E 3 Q i t T R W 1 O N z N L M 1 Z u Z V N r Z n J y b X l s T j A 2 W V d 6 O U 1 v Y m k v W D Z P O S 9 v a 1 N m b W E v S 0 V 6 S G I 3 W W 5 W b V Y v Z F g 1 Z l p h T l R l M 0 t p U W t x T U 0 x S l Q 3 d V N U c D U w a k I 5 d F d T T l Z x M 0 p W W F c x W F U 2 b l M x T j J C b G 9 U e H c y V k p Q M j h P b H Z S M F J Z M U 4 3 Z T Q 5 e E d U c E g 2 e E 5 r b V M w K 2 5 V N 1 R l Z T E r M z N R Q l d W T m Z y d z R 4 O F Z G V 1 h W V T Q 5 Y 0 x h d l Y 4 M z N Z N n J X N W U 3 a F R 1 d W 1 Q W i t u b X U x L 1 U r b z B G d X U r a E 4 z V G 5 6 Y i t X M m V 6 Y m Z s d l Z P K 3 p 1 U U 0 5 Y l V V b m J C N X R T a 2 8 z N W J 3 Q U F B Q U F B Z 0 w 0 Z 2 F Z R F B y Q m F 2 Y 1 l q M X Z l O E V D d 2 9 5 c T M r O F o r e E 5 j U W 5 k W U F B Q W 9 D T 0 x K V X l Y W H p K S G 1 V T l Q x T l R V c k Z 5 d l V Z Q k J R V z N o V m x O V G M 3 d D d F d n Z I S 0 R y Y U t w Z k x w V V h m c k 8 2 d 1 p t S F J O d j J 5 Y W F 0 U G R V M m V r Q 2 x K V 3 J r b V Y 4 d F h a Y 3 R t a T l D b 2 t X b V N w S V N F Y U t V T 1 N O R H l s Z G x h d l M 2 L z d m c U p t Z T U 3 K y 9 X T F Z I S l N Q e l U z d C t y S G 5 Y d D Y 3 V W x o Y 1 l V a 0 t T M D F 2 b D B B S m t r L 3 I 4 N 1 o 0 N z F o W V N I N j Y y M F h L a j R 1 U 2 t 1 L z M 2 R E h u L z Z 3 N T I r e U M 4 d C s z T m p o W E V W b G p i N W I 5 b 3 N r V H d n b 2 V i c k d H a H V i T z l 3 R E F B Q U F B S U E v R U l M Q l o 5 N 2 p F Q j J P e G k 3 M 2 9 k a V R s R 1 N 2 Z m N I S z J C Y 0 1 B Q U J J N n p a c z B Z L 0 x O O H Z s O G 5 4 d l V W T m p W M F Z G a m F T M l B j T j I y W F c 4 T 2 J 0 S U R R M U 5 r d H I y e G p L W l R K b 3 p z M j F z N H Z N d m Z k c H V E N j N 0 M j J 2 M X Q z K z h K W k 9 w W X p k V W R Y V 2 Q v d j d v T z N y L 3 c r L z N l R T Z T W W 1 N a k 5 Y U k l z a l p u R j J u a n B x M m F O R D V U W n J Q b j I r e U o 0 N G F v c E h T N 2 Z s N l Z y Z m k 0 S 0 E w Z W x O V H U v d E 5 P T 2 x 5 U z l N a V Q 4 N 1 Y r W T B H N z E 2 c X F h L 1 h N Q 3 g 5 N z N t Z S 9 0 c z Y z N 0 5 3 U 2 J T M 2 M 1 a j c v M D R v c 3 Z m W G U w Z z d 2 W T N k e G N a S D Y 2 e D B Y S 2 p 3 O F Z Q T V h M d E 5 y Y j M v V D d U M T c 4 c C t Y U D l m e W 4 3 U G N 2 N j Z y Y y t q Q m g 5 O V d T M H V y S m s z S V Z N W W d 6 e G h N b X k x Q z R l R 2 h h b X h z V m x a T 3 N h U 3 U 5 e T h E Q U F B Q U F N Q U l q R U 9 F S V N 5 V 0 1 O W H Y 3 Q U p 6 T 0 J w a 3 R V Y j A 2 d j d r e E g 1 Y X R Y T 0 V E N T F n Q U F C Q W t z b 3 J x b l h 2 Z z I 4 b 0 x p N V N n O U 9 U M U 5 M a T F L Y X N R a m t j a l p v M V k 3 e l M w e E x k M X c 3 T l N G W m k v M W l W b F Z m c D R p c 2 Z W a 3 B 5 b k t a T U d x N X p 6 e n h h R j V 3 M 1 h U K 3 R 5 R k p 1 Z n F t d X V Q W m Z 5 a H c 2 U U N I Q l F k c V V W Y V N o R 2 N r N j V x a l J X d l I x K 3 k 2 e G h a O H Q x e W V m c j l B b l d x S H B 4 e D Z x c U N o T H A r Z D J t V H h 4 d U x K e l N w U 2 J Y N n F 6 V H o r N j N W b 1 R 4 d z N W L 0 l Y T H R I W j l 2 a z Z Z T m F u R C t 6 e G o 3 c E Z h c 1 R w Y l B 5 N 2 Z y R 3 Y v O U p R R 3 B p W W 9 P V E Z X T z J y c m x a V m R y T 0 R n S U Y x e H l R b V N w Q U V w O F J v M 2 R v a F d y Y 2 5 S R m R j K 3 J r T k d w S 2 1 t e H E 2 O E x X V T Y 3 N n h q O U 5 w Y l g z Z j d k Y z B j a 3 F L Y n J 6 O W J k O T c z a X A 3 N z d 5 Z E t p S S 9 V e k d u a m U v V j d z O H Z S U j R 6 U 1 R Y Z T h v T l F C O G V v W E U 2 b k 5 P V z B o W k d K Q 2 p Q N T B 6 U m t k c m o 5 e X l r Z 3 Q r b n E x c n I v N V d R M G J N a 0 F 4 T V R i Z G Z 0 T j V m W G 8 y Q U F B Q U F B R G R v U k 1 N a H Z E d U J x d n J 3 M G p F N U N U U H Z t R E Z k S U l C Q U F C S k k 0 Y 0 4 x T 3 l a R X h R Y 0 Z L e l Z h L 0 8 w c G F C T W 1 V T l N k T 3 V O N S t y U G Z 6 a X I z Y l h C d 1 V H N j U 3 Y n p O Z n F R Z E 5 Y V 0 9 a U m Z V S 2 F F a E x i d X N J a U l N R D E 4 L y t V N m M r N V V 4 Z l d M V W s 1 d W l i W l Y x T 2 p N V T Q v V V E v Z G V x d U R n a n Q 4 U 1 R 4 Z z d S R k Z S V m s w Y 0 4 x U T J X M F N Y N T N i e D N 1 Z n J z S W x E M j c w M m J t e U d 1 e l B z c 0 F t W j J w M 1 p i T l p m Y j c 5 U V Y x O X h z a k t I c E t o O F c 3 V i t Y c D J q S F R 2 c 0 9 2 N j R j Z n J Y M z Y 5 M F g y c 3 l t W F R u L z g z V H F T Y 2 R y c G h v a X p a c 0 x G Q l F z R m w z M 2 Z K c n p U a j I w Q j U v Y m F j Z U 9 V c V h Y V F J i a 3 Z U Z 3 c r O W 9 4 Y X F z Y n U 3 b z N O V l h u S 3 p m L 2 1 h T 1 d s d W Q y c k N w U U p H M k N K M T I 4 a E Y 2 O H V H c m x K Q V E z Z U g 2 M z E 5 e H N v N D d l c X l D Z z R P M E 1 h d F F j Z j J p T 2 x r V k F B Q U F B Q U J q b U Z 3 T 0 9 6 T k k 0 T F B m W F B P b 3 R o U 1 V T W k t l Z S t 4 Y U R V N V A 2 d W F P O W h Z d l h h d S 8 v d j A x U 2 R L U m s w Z n F u b H N 2 T U x 4 R 0 F B Q U F H T 0 9 r c y s 1 U 1 E w T 1 R G c n g x c H l J a X d y c S 9 B U U F B Q U F D Q U F L Q V R E S W F 3 V 1 R 3 L y 9 M R D N v U k 1 z M V d 0 U H N L S 1 N D a 0 5 x Q W d B Q U F B Q U F B Q U F B Q n k 5 Q 0 1 C a k M 0 a D J D M l J 0 N m Z i L z N P T V N 0 U l p W e X V X a F F C Q U F B Q U F B Q U F B Q U F m U m N j N k F K d 1 l M Q m F Q U H R p M k I y O U Q 4 R n M x b k J G U l Z s V l U y T 1 g w K 2 5 V d H N v Y T l Z L 3 Z 1 S T h F Q U F B Q W p O Z m M z S 3 J h M n Z w d X I 0 d U p z Y n I z T n d N Q U F B Q U F Z R j l I Q 0 F a R F d L M 2 V u V 0 M 5 S D R j b 1 N T b E o v V l J U W T V j a 0 Z a Z F V F S U l C Q U F E c 0 p l c z N i d E V O T n o v W D d Y V X Y v U H V Q U 2 h 2 W W Z 5 O V V C Q U F B Q U F D Q T d 3 a k J Z Q W l y M T R i b z l Z N i t o V 0 F E a 3 V P M G N m T l d T V k p S O F h h T k d 6 U E V r T m 9 B Q U F D d 1 p 4 b n B T Z n J i M 1 J k M 2 U x M y 9 o Q m h K M H N L M z c v S j N T U U F B Q U F B Q S t J d 1 F E S W F 3 V 3 I z R 0 l k b 2 R m V m 9 q e F d 0 Z n N P T F N T c D l y Q W d B Q V F N O U V S V m s w Z W V L d 1 F K Y 0 J B Q U F B Q U l D a E d P Z 1 B R M W k 4 T 3 N I c z l Y M 3 R C U E 9 F W U V X b D I z M n V D U U F B Q U F B Q U F B Q U F I T H d J d 1 d B S X F 6 W G N m V 3 l 2 Y i t q V E d p b k p j Z T d q b 3 B J S 2 4 y c 0 N B Q U F B Q U F B Q U F B Q U h M M E l 3 R 0 1 M Y X J o T 3 N i e U h Z Q U s 4 U W J H d m h O c D l y Q W d B Q U F B Q U F B Q U F B Q n k 5 Q 0 1 C a W l Y U 2 V Z d l c v a k V H T 2 l i Y k p Z U W l W S n p j M n R x d H h l Y T B o d E F B Q U F B Q U F B Q U F E Z z R F T U l C a 0 4 0 N 3 d s V z c r a G J K N W d r c G F Z a 3 V J O F p p U W d B Q U F B Q U F B Q U F B U H F L R U F 5 R z h P N E V x N 1 A 3 R U l J b H g 3 d V B p M G 9 x Z m F v S k F B Q U F B Q U F B Q U F B Y 3 Z B a k J Z Q W l y e F h 0 U H N M N k 5 R N V N r Q V N t Z W Z j R 0 t p Z 2 5 C Q U F B Q U F B Q U F B Q U J B M 3 h D Q 3 d S Q l d p N m N U c k x h M n Z z L 3 J 0 Q X Z C U 2 d u Q k F B Q U F B Q U F B Q U F C Q T N 4 Q 0 N 3 U k N o b 1 N F S 0 N R b V d K T G x j T G p V M E 5 2 V n B u Z l R V L 3 U 3 a n d p T D J C Q U 1 B Q U F B Q U F B Q U F B S D F E Q 0 F i R D J H e G U r N E x W O V c x Z n N B R X B u a j N C d G h a d D g 3 a 2 1 B Q U F B Q U F B Q U F B Q n d j Q 0 l F Z z J G c z F n a j N z Z D N 1 N k 5 N Y V Z r d V l Z b U 5 0 a 3 F U b T V s Y V Z W K 3 d 3 c E R Z Q U F B Q U F B Q U F B Q U h C d 0 l R U 0 R Z V 3 h l K z R M V j F m Z X R F M H l T Q n F Z a 3 V J O E w 2 U V l E Q U F B Q U F B Q U F B Q U I 5 U U F n R 3 d 4 Z 3 h E b E d T V W x Q a T N N Z n N D d 1 l B Q U F B Q U F B Q U F B U H F D R U F 5 R 3 N W a z g 0 e E R y K 2 p n T 1 V a S l N C M 2 g x Z 3 B W V S t s U V R B Q U F B Q U F B Q U F B Q T R P Q k d D d 1 R E d E 9 z S H N Q b l N D S l h z N n d i W X l E a E V B Q U F B Q U F B Q U F B U F F C S V J n T V k 3 T j Z R c k R h T 2 w 4 N n d l T G R 4 N F h G Z E l J Q k F B Q U F B Q U F B Q U l E Z U l 3 U 0 R Z V 3 c y a S 9 2 W T d z T T R 4 S U Z l S V Z o c D J Y W T V u V T Z m N m d J Q U F B Q U F B Q U F B Q U F j Z l F q Q V l 4 c n N U e k p k e G l H Y X p X Y 2 1 K L 1 N S S l R x Z E x S W F N E Q V F B Q U F B Q U F B Q U N B W G l J R W c y S G F o V 0 Q x Z l E v Q k p D b D F n R 2 R m c 0 1 M a U N w L 1 d B Z 0 F B Q U F B Q U F B Q U F C e D l D T U J q R 1 p v M X d I O W Z W K 1 J p Q 3 B T U z R q N 2 N T Z 2 d F Q U F B Q U F B Q U F B Z 0 Y 0 a U J J T m g y b z l E N 1 B 1 Z V l K S 1 V t d U x w Q k d N Y 0 l n Q U F B Q U F B Q U F B Q T Z D M U N N Q m p H c U Q z Q k p H b m d n S G o z T W V N U U F R Q U F B Q U F B Q U F C Q W J 4 R 0 N 3 V E J X N 3 h D c 3 p 0 Z E 9 N R U l 3 Q U F B Q U F B Q U F B Q U R R Z D R S Z 0 1 F e D B s T T E 5 W E 9 0 a k N K Y l l Q M V l o S V V H U 3 B J c k t H a l U z d C 9 p M E h n Q U F B Q U F B Q U F B Q U 9 M Z 1 F n c 0 V 3 W n J O S m 9 h R W h r a V N Y e X l X S G 8 5 R 2 4 5 U V l r Z T d y Q n R t e m Q 1 d E 5 h Q U F B Q U F B Q U F B Q U R n N E V J S U J r T k Y y c n h I S X Z x M k w x a H F 1 M z N C Q 0 1 F Q U F B Q U F B Q U F B Q U V E U E V Z T E J V R F p y a F B 1 N H J 0 N j N r W W d E V S t M Y 3 g 0 W E Z s V D Z 0 Q l F B Q U F B Q U F B Q U F B R G k 2 R V l E Q 1 V 6 Z X J W Q 1 d i M 3 J S T n M 0 S U Q r N 3 V P d G h S V S t y U V V B Q U F B Q U F B Q U F B Q T R 1 a E d B d 2 x O W E F F Q 3 d 0 T m N G O V h G Q l U 3 d E 5 h Q U F B Q U F B Q U F B Q U R n N E V J S U J r T z F H N G R v O T I w Y z R x Q z B S U G R 4 U V N F a E d B Q U F B Q U F B Q U F B Q T Z E b E N N Q m p L W n Z N S 3 d l c D h D O E V p S W t J V k c y d V R K R F U w T k t 1 a W 9 z Y W 4 5 U U F B Q U F B Q U F B Q U F 3 T U d E R U F 5 R 3 N s b U 1 H N G N v U 1 d s Z S s 0 S n R L U 3 p 6 Z V Q w Q U F B Q U F B Q U F B Q U h C d 0 l B U 0 R v Z H A z Z 2 h r U W d n M z A 3 Q X U y d G J E Q z U v V U F B Q U F B Q U F B Q U F N R E J n U k F N a G 1 y W E N W Y n Y y e m h F U 1 V v Y j R B b k J D b 3 E y K 2 J 3 Z U F B Q U F B Q U F B Q U F B N E 9 C Q 0 N 3 V k E y b T h I a k V G T z l R c k J D U W p B Q U F B Q U F B Q U F B Q U 5 B e m h H Q X d s T T N x R l l J W k 1 B N X h v R m N J d H B W T 0 1 B Q U F B Q U F B Q U F B Q T B F T 0 V Z R E N V e m V y W k U 4 e H V 3 R G p F e E l R W W h Z U U V T W k l x S 2 1 2 a 2 N E V D V 2 Q 1 l B Q U F B Q U F B Q U F B R G p 3 R V l M Q l V E Y W J K d 1 N y c m Z V O U J K T 2 t R V 2 1 K N 3 V P Q 3 d u S k Q x Z 1 F B Q U F B Q U F B Q U F B Q W M y U W p B W X l t Y n h H b 2 R Z N y 9 z N F J F a 2 F P T U J y W H p C R 0 l n S U F B Q U F B Q U F B Q W d C N G d C S U 9 o S W l N d D d t T z c z W m d R T E 0 x c l g 3 Q 0 N y W V J n Q U F B Q U F B Q U F B Q U N n Z T R S Z 0 1 K V F p i R k o 0 V 0 t n a 3 l l V n l 5 V z V B T j F p N 0 V J e E 9 N Q U F B Q U F B Q U F B Q U E w Q U 9 F W U R D Y 3 p l W T F F d E d B Y m p E d k V H e H J J U 0 V Z Q U F B Q U F B Q U F B Q U R v S G l F W U R H Z T F S c m l Q N 1 h V T 2 4 5 Z E x U W W w z S D I 4 d D J p Y W 4 w K 2 5 6 b W d B Q U F B Q U F B Q U F B N E 1 C R 0 N B Y k Q y U 3 h l b l d B R 2 p F T U 1 D U W x X Y 2 x J L 1 N a T F Q 2 V k p 4 N l h h Z j F 3 U U F B Q U F B Q U F B Q U F B Y z J R a k F Z T G p M U z B 3 b F d W K 2 Q 3 Q 0 N a S j Z R U D d 1 N D h a a V F n Q U F B Q U F B Q U F B Q U x w R E N B Y k Q y U 3 l l R U t 6 V z d 2 c z R S R W x L R y t B W m l W a F F W R 0 h J b W d B Q U F B Q U F B Q U F B N E 1 C R k N B Y k Q y V 3 h l N H h B T j J C T k 1 r d E s 4 T 3 N H M k Z K U V p z a V l B Q U F B Q U F B Q U F B R G h 3 R V l M Q m N E Y X J K d 1 N 6 R z d B b m 1 D U U 5 H c G p v U H Q 1 U 1 d H N 0 l t Z 0 F B Q U F B Q U F B Q U E 0 T U J G Q 0 F i R F d i M U N z R H E 3 U V N G W W 1 p Y 0 V 5 N m N U R E F B Q U F B Q U F B Q U F B Z E l N U U R J Y X p X V D E 3 Z 2 h r M U R q R W l J b F F K O G R H U 3 B J Y U d a c F d W V n h t e U x n Q U F B Q U F B Q U F B Q U 9 E Q V J n c 0 Z 3 T m 9 0 W E o 1 a E I 0 e E F s Y V Z D Y T E 3 N W d X N 2 N a d G k 0 Q U F B Q U F B Q U F B Q U R q d 0 V J T E J j R G F i V n d o V 1 o x d 0 l s c D d x U F J L e D F M Q j F B U U F B Q U F B Q U F B R E F n W W N R R E l i e k h v Z F l h N j g z Y k 4 x Q j Z a N U 9 z U H l 0 N V l h d E N 3 Q U F B Q U F B Q U F B Q U R q e U V Z R E J j c E 0 w V G d 0 a 0 4 3 U V R 6 S G 9 k S U N B W U F B Q U F B Q U F B Q U F M c E d D Q W J E V 2 E x Z T R 4 R H R 4 b 1 Z n Z z l P V D N N Z j V C V 1 d H c l F z Q X d N R 3 N 0 S 3 h L T T A 2 K 1 J l Z G V k S C t n U 3 d F Q U F B Q U F B R E F V S V J n T T V 6 M E 8 w V j d m S U t m V F p j a T Z F U k d o U 2 9 p U G x p U T F O R F N y Y k Z 1 M U l l c 0 N B S E F n Y 0 R x Z C t u b F Z 0 b m J z c 0 F l N k Z B Q U F B Q U F B Z 0 g w Q 0 l S Z 0 1 a e m F i R k J F U j V 2 N T F m Y j J C S X h F S G V v M U V M R 0 F r S W d B Q X U x e n o 1 N m Y x N T l 2 K 2 8 r M V Z 0 W U V 1 Q l F B Q U F B Q U F Z S j l B Q 0 F h L 3 N I b V B S R F F 3 Q k J z M E 1 O R j l u R j l R Y X R p N k F B R H M 3 e H l P c G t D W E F B Q U F B Q U F B c 0 U 4 a E J J T m Z l S T l F c k t z e n N C T X N 6 Z E 1 K b H I r V l R q Q U F B Q U F B Q U F B Q U F O Q z U 0 R U F Y Z 0 F O V H U w N H d 1 O E 9 3 Z F F k N W o w T W t C Q U 1 B S E F U S 3 l x d j A y d H Z m N k 9 k V j J T c m Z 0 a 0 1 X U z V p R 0 R V M 1 I 3 N j g 0 U m F r R D R u W D F E Z i 9 X e G s x Y j N k Z G Y 5 d n Z I S k x X T k o v N z h n M 3 Z k N T d k d n I 5 V k x y e S 9 T O X o v O G 9 1 b 2 R k a V h F U i t 1 a z J Z Z H A y d E Z q T 2 4 z d T N 4 N T Z T O S 8 v d E Z H M z M z a W V E c H V Z M m V V N V N W c X h N a 3 N M U D F t d T l S d T N x S 3 E 2 V G h F U l l S b z d l c E F 1 d l d D V 0 J x V W 5 0 b H Z Y N l h U c H F 5 V n J O S C 9 o T W h V V V Z x a X h z V W 4 5 R T J J M G U r W k V 6 V H Z y R 0 4 x O S 8 2 d j Z a d W s 2 e l R 2 c k d G M T I 4 W n d P Z F c z Y 3 R G V l g z L 0 J 2 R F I 2 V X B P Y 2 V 2 M W F T Z E 5 K W m Q 2 b W h v V W t M M 3 J w V H E 5 Z m 0 2 W l U z d j F K T 1 h v b E N R M E 4 w K 0 t S a H V 2 T F N F e F V U W S t 1 d 1 Z r d E x x e j c r Y k x r K 1 g 3 e E s r U V Z s Y W 1 w c V V V S j h 0 S 1 l m T T F h W F h I Q j h U M y t M Q U F B Q U F B R E F Q b 3 B P T V B o R n V 4 Q 3 N 6 c m d R Y k h C N m t 2 c z R 2 N k R N c 0 h V Q k F O Z 1 h a Z V V V N j l L c k g 5 T 0 h I L z J n N E 9 C Z 2 p U O D B R N 0 V 4 T n Y y M E l r d k Z w Z H N s U 2 F O R 3 B H b l N o R X l G a D R l M i 9 Y c G t 1 a V p O e U 5 T a 0 N a N l F x c W k 0 V W x k Z T k 3 Z y s v T 2 d I M V R z Y W R j a n d O S m x N S m o z M z R x Z D Y 0 c G t G S F o 3 c m N y b j A 5 Y m R y W k x j N z l N T 0 t U V j J l a z Z U Y y 9 C T G R l U H N M V 3 Z M O W V z W E h S V 2 5 T a E V 4 W k k 4 T D A z Y k p m Z E 8 y T n o y a m J 0 a D N 0 M W 4 3 Z 2 4 y L 3 I z c i s v b 2 V 6 Y 0 V t V U 9 T Z G J 3 b 2 F u Y V V X U F g w d S 9 Y U z V K T 0 9 I N l N K R 2 5 4 a 3 J X Z G Z r M i s r S H I x e n V z b W R u a n R z M F V y Z G Z 0 Z i 8 2 Z m 0 1 a F l O V E k y W D N l N 1 E 1 N H R Y N m V h N 1 g 1 V F Q 2 V 3 g z c m Q z d T B B M j N Q S 2 R I b n B 5 d k R S c 0 x s S k x V V D h P R 3 B L a W 1 0 b D Z m Z k x G a U Q 3 O H J B Q U F B Q U F C Z 2 Y w R W 5 H U H l p Z l N l W W N l T V F J e U p D R l I 4 W H B Z c k t H a l U w T k t 0 c 1 c 3 V V N F M k l N V 3 g 4 Q W d I M 0 o v M T V m S k l l a l V i O D Z a N W 9 1 d l h D V y s v e l d 3 b T B L R F c z N 0 5 1 N n F 5 M C t T S l A z b X F r Z T F w Y U J N M T E w O V Y 0 T U h l V D Q w N G 5 L N W R P O U R i N m l 5 c 2 x i S F R C M n R H L z l 3 c G l J a X d p U k o z e T M 3 U m Z j O C t I c U g 1 N X B N S n Y z c E Q y Z G 9 4 Y 3 B z b l g z Y V V W M m V h M 3 V B T l B l a 3 c z W E J l Y 2 N w T m p a U 2 t 0 V G M z S 3 J i N 2 5 s S n k z L 0 8 w d n l Q b H V t e W k y W k x r b k p 5 U y 9 U R l Z 5 c 1 Z I V z N W T T Q 5 Z W 8 v a j R L R W x 0 S F Z u c m Z 0 a 2 l T W m 8 w U G x Q e G N W R X F M Y X Z T e G s x Y k 5 X T D R R U G V q b k U 2 b n Z 2 c G 1 q W U t E Z z N U O G N l T T Y x U D N p c T E v c W t R Z X U w S 2 l S N l p L a 3 R l d n o 5 Y W R i b j l m b X J D S X R Y N W 1 0 e V J P S H V h O T k 4 T k Y z d F c 3 R E Z t V U 9 T Z E V k L 3 p k U E t j b H h r c V R X V n F l V 2 Z y Z S s r O T h j Q U F B Q U F B Q 3 d 6 N k 1 U R E g 1 a H M x b m N 4 M G F P U T V T a 1 F X b W V z V X B i Q 2 h p S k N B Q T R j R l Z V M W t p U 3 h o d 3 l x T j M 1 Z 2 F r S l N 1 d 2 Y y N k 0 x V n E z S j F h Y k 5 o W X F N d E 9 q U D E z b 0 N N R W s 2 O H Z D U n V 1 Q z g 0 e n E 5 Y i t h M D h i c n B 1 c l B i U G F l e m N 4 b U R r M 1 h 0 N z A 1 M U I y Q 1 N G Q k l T c E 5 O U F B r S 1 N 0 S E Z 6 W V l m M 2 s 1 d 1 k 2 d z d B S k N r N E 9 F a m p 4 b V J J Y W h 2 a k 9 H Z G 1 X N W Z Y b 2 0 v Y W Q 0 T X R Y N W 1 0 c X V v N k h Y W D R J W X F L c 2 5 h b y t l e l R w c m 9 E T U V r Y U 0 y c V F q a j V p b E N S c C 9 Z W X Q 3 d k 9 i c z R x M D l M d j F z b G 9 q O U x l N 0 x u S U h Z S k l V R k d U V 3 N W M k 1 p Q V F B Q U F B Q U F Q c 1 h R a k Q 0 U m F U T j B 3 b F d h K 0 E 0 U k V s S 0 g r Z 0 p 3 Z k s z T W h J U k F I R G d H c E d a S 2 t s N j Z q O G Z h Z j N H Z 2 o 2 d H N m e m 5 M R W 5 T a k d t S H l t S U o 2 L 0 Q 2 b E V u R C s x N 2 d i b X B x N n J Y a G x 3 S j l 2 b m l s b G k x d k c 1 b F l X M W Z 2 Z m 4 x S V J y S 0 N n c 3 p h d U x s U U w 3 e j h 1 U n l P e G s 3 W G 1 i T n o x T 0 h Y U z l m S T V Y S z V 6 M y t 4 Z U p V a z Z j U l p r e n E 5 N z h n c E l 6 c W N H e m 8 w U l p L M H Z h c l d m Z T d i S H p a S W t v N C 9 i b H k 3 O E E 0 Q U F B Q U F B Q n h Z R 0 l j S X Y 0 a j A 2 Z 1 F 6 T 2 d R Y m x O Y m Z m Y 3 k r W U F D Q W Z W S E Y 5 a H A 5 O H Z r S 2 J k d T J R O V U 3 N n V S e V N U Z m Z j S T R p S W t K N 3 R j N k Y 4 N l p y W T F h a E 5 t M H U x T F Y v Z W t x S G p F a l Q 2 Y W N l b 1 d s V H g 4 c H N O d l Z v a m V L e X R y M 0 R V c j I 2 b m J 4 R l J W b z Z Q Z D l U V H F k T D h 4 Z D h y N F d m T F Z k Z W Z t b W 5 y K z h T S H h l b G E 2 N D h W W T g v L 2 F G Z W Z u M n g z d n Z 3 Z T g y Y U 1 V R m 5 6 V D F L U 1 l t Z T d y T G t w S D R h T n l a R H E 5 Y m 1 h d T J H Z k k w Z E 5 W Z 0 5 E V T M 2 Z H R r R z l V K 0 k x b 1 J 4 U X p 1 d E p T R y s 0 N G p r b U o w Z F l 5 M n R y Z T V 6 V z d k V 1 N H b 0 w 1 U U F B Q U F B Q X d J R 0 x F Q X g r R V J r W j R U N n V y V F U y Q k J 2 c 0 5 R N H h u M 0 d J Q U l C O V N H R l J w V j U r W T V F K 1 g 3 U l N V d H N l b W J H e E 5 x V W 1 4 L 2 R w d l p n W W 1 4 N S 8 2 S G R h L 0 0 x c X Z m d m g 5 O X F 3 c 1 V B Y k 5 o Y m 9 2 U S s r M T M x M 1 h x a k l I Z 1 J Z V F U w d G t x U 3 c 4 T T R E T 0 8 5 d 3 F D O G U r L 2 Q 4 Z m Z q e G o w c E p q d E 1 s N X g r d l l V T U h L Q 2 t 4 U m c 1 S G s 2 N j Y v c 2 t P M T U 5 e X d t U k 5 H a j l V Y j c v L 3 J U N W I 5 T F B l K y t B N 0 x m a j R C M T M z K z l N M W U 4 W U U 5 M 1 Z 6 W m s z V X F y V z V X d n p O V 2 8 w Z E 5 W a E x s N j F Y U T B P V H p q b D l h c G N C b 0 t t V D A 2 W k 9 U a l k x T j B 1 U 2 d v T 0 M r d m l 1 Q V F B Q U F B R E E v b 0 F R R E g 0 U m F m V 0 V Z R F Z l W T V D T U 1 E a m R F N E x s N U p V W X V q W U F B S D M x L 2 9 K b G V 1 c j V q e F F i W T l Y R n Y 1 N n B r M C t j c k 5 o b 2 0 4 L 3 J t c z B t e l p n M l R q T 2 1 q Z F A 2 W D d i b 2 d Z Z m Y x b 2 F O Q m Z y Z j Y x L 3 B x c 3 R Q N 1 B i K 3 F K M G Z U Q 2 t 0 M 2 Q 3 c D Z 5 V m R u T y t K a X N v Y W Z m a n h q N H F L c 3 V x c F I 2 N l c x Z W 9 a a D d 4 N m J X N l g 5 e V V u O W R N M V Y 1 N m l T e S t j c F Z m Z V d L e l g z L 2 x H a n p 3 e F g 1 T W 5 a T H J I R X g 1 e j V H a j k 2 N m t Q O W M y M z Y z V E 5 i M C 9 X b D R 0 W F M v S 0 1 T d l J G d j M 1 d H p 5 Z 3 M y d W J 6 V 2 d B Q U F B Q U F Z T i 9 G b m 1 E d 0 M r O V B w a H M 5 R G p F O F B G V E p p Z j B r U 1 M w d H J T b 3 F x V F I w Z l F B Q W V 1 d U 9 2 N z Z z Z n o z M W d V N D R m c U p l Z S t F b V h U Q n Z 1 a U V C M k 8 1 R 2 p V e l g 3 e T Q 3 U 1 p L M G N W U D d Q Y 0 t D Z 3 R v N m 5 u W j F m d T B 5 Z k 9 l K 1 l v d V h y S l h U N m V 5 d z V t Z G Y v d H p u Z W d x T D I 4 W U t w c V h H d H d 2 Q U p P b m 4 x V G 5 k M 2 0 r e G h P b n l T K 1 l v Y z J p S 2 1 w c W F s Z X M x V G p F c 0 x F V F R q e G 1 y N n V v N m Z i V j B y W m F 2 e k 5 i R W N V T 1 Y y R D k y R H l 2 M n p M a X h H W k t r T D c 1 Y X J j Y k d a c C 9 Y Q X d B Q U F B Q U E r e V p D T V B o R m x N M n J F N n p X M k U 0 d 1 N S b z h 5 T k 1 O M X R u K 0 l 3 Q U E 3 Q z B Q U G Z h d X Z s M j J R V G R j Z T R i K 2 N O V m N R O W Q r N S 8 y b H F x c X V i W G N 1 S j d l d E N 6 b y t M c n J k K 2 Z p N E t F b l M y d l g 1 a 2 p 4 N 2 N S M T M 5 R m l G a D R l c X V L U l N U e j M v a V Z w Y l B V S F l S N T h 0 M T F k T D E z Y j Y 3 T T h Y c j l U Z k h u c E x a Z V Z W W F o 2 T D M 5 b F J s W j F i b 3 E y R m 5 x N n F u M V p r N m E z M 2 x u W l l j O T J H T G Z w e C t X Y T V Y S j U 5 d 2 1 w c T d L c W 9 x R 2 4 z S G 5 Z N T R m a E p r c V Q v d l B T N W 5 F N m 5 U c G c 5 c W R O Y W U r d V l J M G N y Z F V D O H l z c X J k T T h E c j J u S E R y d j d 0 W W F H S m 4 z M D Z V K 0 d Q Q W N B Q U F B Q U F B U V c 0 e E R o R j k 1 N 2 d 0 W F p H d 3 h m U H l N O V N k L z k 4 S X N r S 1 h k T G 1 h W W V N Y 3 J 3 W n d B Q T B K M T M 1 b i t y a n o 5 Y n J z c 3 V t c T B U W n h r V D B I a j c 0 T 0 9 m O V B R T G 5 5 a H p T S X F p b 2 l 3 c U s 5 K 2 h M U V Z s c 2 x q Q 2 R Q N T U w O X B k T y 9 Y d 1 V m c H g r V 1 k 5 L 2 N M S G p u c 3 l l Z 0 F B S U F C S l J F R l V X c n B z Z z Z x c T d Y c n g 2 Z X N V S F c z V n R i O D d W U T g r L 0 x i Z W 1 i O V V p N z V a c G Z T Q m l T b 3 J y M U p a Z V p X d S 9 N M E p l d k s 1 a j l x d D V Y S z U 5 S S 9 I M 2 x W e m M 2 c 2 l v e U w w K 3 l 0 T z d 2 V G N n S l I 0 a l J z N 1 J L d l c 1 T 2 l L Y X g v W E l T U F N W R k 5 q V j k 2 V 0 1 w M T M x a k Y 2 N 2 E y d j I 2 M W J Y b E d 0 Z X g 5 O F E z R n h r U n F j b n F T V 0 Z x Y z J a U l h L N F d q V X J C b m p s Z T Y x N z Z j a 0 R S K 1 d x b 3 h C U 2 N y T k w x V m t w R V Z U R H o v R W t L O X J j S E N R N 3 J y N V Y v c n p i Z i 9 S O X o 5 d T F M a 1 g z N i 9 N S V F Q a 2 R E c V Z Y M U N 1 N k V p T F R w e D l t Q 0 h Q Q W d B Q U F B Q U F n V U 1 u R 1 B 3 a U t 0 T H F Q c T Z y Y z d n L 2 p X N l V q U F F r O T N I d U Z q c k J B Q U I 3 W D F G e H B a N T Y v a U 5 O T 0 h T S T V w M T l y R i t l Y 2 U 0 W l V 6 V n M 2 Q U F W b F d 6 W H F q V j V h b T E x N n J T V G o 5 Q n p q M S t y a k 1 I S j d h N D l Z Z F p F b l g v d W N Z c n J G N l d O b X d 0 b H M 0 Y T V Y N X M 5 W T R M K 2 R 2 Z k Z H a k 5 x a 0 J 5 T 0 p t M 0 9 M b F J p L z F q O S 9 k N U x k V l F u S H l R e G 1 V d z Y r c 2 p S c 2 x y R E 5 Y b k N z R D J l d S 9 Q L z V 1 b l V r d z V Y V E x S R k d 6 W V d L Q 2 p Z c k x 0 d S t i V m 1 I S H R v a D N W S E R o d W 8 y V E 1 u S 0 R n b 1 d L d l g 1 b W x M U V p r e W g 2 V G 8 x a H Z Q M V o v L 2 N G Y W 5 Y N F B E S j Q r U U p N M D h i c H h D U W 9 6 N y 9 O Y m d R V W w 2 N X J G c m R N Y X B S e W 8 r T G x x Y n M 0 d F V X b D Z 0 R V p t c C t 1 M m x K e G o y S E F B Q U F B Q U F F R G d t b D h O d W J E b 0 I 3 S F R L d k x 0 V l g 5 O G 9 T W H I v N W R 2 Y T d S U G 1 x N E x D Y 2 w x e T l T T 1 N w T l N V Z U w z N D c r c 0 5 X e H N B Z 0 o 2 N C 9 h L y 8 w N H F W M l h y M V B 6 Y 3 F K d H J h L 1 E z b 2 s 4 d C 8 v N W h 5 O D B 2 M T d M K 3 U 2 U k Q 4 Q V F B Q U F B Q U E 3 Q W 1 k W V B D Y l N K c 2 4 5 S 3 F 0 Y 3 h p N m R t c E t n b 0 t E Z 3 l S S l J T V 1 Z h b T V 1 T l h S O U F B R D J a U F h h U E g y M z d C Z k 5 P K 3 R Z Q W p B L 1 d y T S t U N 2 4 1 c F J v M U l v M E F E Q U F B Q U F B Q T l C b 2 h H U H d t e W 1 0 Z n N K c G F Z M E 1 3 c z l t a 1 F X b j l K Y l h 0 V z V M S F N F U U F 3 R j c w e X B 1 T E Z S M W w w Y m x u S F J Q b 1 V n N V k 5 Z l d O Z X Z M W m h a S 2 s 4 K 2 R O R D N B M U F B Q U F B Q U J n Z j J U Y 3 h n c k F i d n p a Q 1 N a S m c 5 T 1 R s S j F i S W t u S z I x S 2 1 Z V U 1 I R 1 A 0 T U F B Q j J W N 2 0 5 U m l 0 V 1 p 1 d l N D M m N w M U 1 B O X F 0 R G 0 v U S s v M X l k Z n J G Q n B l Y l Z x Y S t 0 M T R x e E p t a n h 4 V 0 t E T E F n Q U F B Q U F B K 3 l G K 2 N n T y 9 p Y l I 1 T 3 N G c T Y r b 0 5 Y e j h q U G R G O W 5 K d F B K e G d B W U 8 v N D h P T W Z K V W 1 6 W j A 0 S W N D V U h w d E N 3 R U c w d H F s Q j B w R V Z u e l Q x S z U 5 R n R C d 0 F B Q U F B Q S t v Z 1 F E S D d U Z m h 5 a U g w S 3 d R W j Y 5 U W Z J S 0 N N R U F B U D d u Y 3 J t M D h K T 2 Z O R 2 x D c H V M N l J R V z Z u Q V B T a W J N b T Z j U l p r d 0 p k Q m d B Q U F B Q U F P Q U N 3 S n h q O F p t K 0 1 R O X l G V G p B Q X d O N 3 d 5 O G F 0 M m w 1 V l N 4 Y 1 l B Q U F B Q U F E Q W Z v Q V F E S D R U R 2 V r O U R 0 S D R F Q 3 l 1 W D Z S N z V H S l Z k W j F x L 1 B B T U F B Q z g v Y n d t U n l h V F N V Y 2 N O a U x R c F F B Q U F B Q U F B S 0 F i a E d E d 2 1 5 a X Z U a k I v a k V P V T J v O U V 6 T W t 0 O X N z e k F B R F l a Z V d x S E E w Z m x x c U l p T E J B b H d J Q U F B Q U F B S U J 1 R U l M Q m I z W j F h V W 4 r N l F T V H B N R 0 R F d D N I a k V R R U F Q a F R V M 0 9 M M X Y r e V J l T k d E d z U w S 1 F B Q U F B Q U F B T 2 d C U W p E N F R i d H h p U D d x Q k V 2 e j d B d V d 0 N l h N T D g 4 Q U F F Q 1 M x c T d Q V T N O T H F 3 N G R t e E h v V W d B Q U F B Q U F B T k F E a E d E d 2 0 2 a E l 6 e m p F M n J v R 3 Z 6 d 2 p Z N U J Y Q 0 Z a Q U p 4 Z 0 F 3 S D g y Y l M 2 U 3 l X V F N t R V B T Q T E w S 0 F B Q U F B Q U F B Z W 9 B U U R I N F R h Z k 1 P d 2 Z 6 V E N U W T Q z V E 1 P T V R 1 M 1 J F N m 5 5 e S 9 Q Q V F D Z 1 l H d T U w Z 1 l t c 0 I 4 W U F B Q U F B Q U R B Z m 9 J U U R I N F R h U X Q z S D F m d n N Q d m x H Z U h o b 1 V w T m l a Y 2 t 0 Y l M w c X J C N G 0 x K 2 V B d 0 R B b H N K d E d w a W F F T 2 d 5 Q U F B Q U F B Q U E w R U 9 F W V B D Y j B O Q V F o W V d G U 0 p K Y 0 x w Y 2 N q a 2 E v U E d m S T R H V D N j W F p l a V Y r Z U F R Q k F R V U c 1 M G d q Q k F B Q U F B Q U F B O W h 1 R V l Q Q 3 J T R n V F K z d p b X p 1 R 1 h a d 3 p O O E l S Z 0 9 i b U V Z Q U F B N D I z Y n R r T U 5 q Y z F L U z Q w U G R D a 0 F B Q U F B Q U F E b 0 l V S X c r R l Z V c E 5 l K 1 l M V i t D c 0 V H c D d p U D Z R U U R B U G h E W V h H b E p H b E F D a U V Z Q U F B Q U F B R E E v b 0 l R R E g 0 V m F m T U t 3 Z X J x L 2 Z J T T c z R 0 l P Z m 1 F W U F B Q T Q 1 V l h W R X V T N H V L a U F s d 0 p B Q U F B Q U F B Q W V v b 1 F E S D R W Y V F 0 M 0 g 5 Z l U r a W N F a S t z W D Z S N j d X R l Z W N T d l e G l 3 Q 0 F n M W R G W l k w a 0 t i N W Z a S U F y Q V F B Q U F B Q U F R R T h S Z 3 N H d j J u Z U M r U y t j R 2 p a M G d Q d D Q w K 1 p D d n o w S E F I Q n d x c W l z V V h T M F Z V R k J R W U V 1 Q l F B Q U F B Q U F B R D F F Q 0 F h L 2 l v e U 1 j Q i 8 3 T X d R Y j Z q V V N r W D N C Q U F C R z I x R n R W M H k w T m R C b E F B Q U F B Q U F B b 0 J j S X d l Q l h V W k d l V G p C L 2 p V T 1 V w S 0 V a S 2 U 3 a m 5 O e G l 2 e j B I Q U h C d 3 F y V T d a T E 9 F L 3 o 5 N z l 4 M G R W Y m 0 y Y 2 Z n M 0 U 5 S j d J U 0 d V R U F L a G Q x U V V R V k V R T E t q W U t C W n M 2 T E V k T y 9 i e T Z i S F h j e n d l R m J 0 W V F R V V J C R V Z G c E V q d k x R b U V G R k p J S j c x T U 1 2 U D l N V E R N b U F R Q 2 t 0 a 0 o z d G R h c n J X e l o 4 O S t u O G 1 B W k 9 X Z T U z b V B m S 0 d J a U l p S W l J a U l p T F F Z Q 3 N H a 1 d S M 2 N x d 3 V n d E x U N U 9 z R z Z P b m V D c G F v V F R F U k V q c S t 5 O G t v Q 2 5 M c W J S V V J F U k V S R V J F U 2 s 1 V k 1 J S n M z S 0 p R U X J h N z V P c 0 U 0 Z D J 0 S 2 1 q W D J m b G 9 6 T W Z D e V d 1 b V p i U z B S R S 9 u N 0 t 5 c W 9 J O E Z j S U p p S W l J a U l p S W l M U 2 1 p Z 0 V r M m J s T 2 c 2 e C t U c k J 6 R 1 l U M 2 V M c z N X Q T J t N D N k R 2 9 r b 0 l p T E h V V 1 Z W T l g 2 K 1 h r Y V h J U 0 l p S W l J a U l p S W l S M E V o b U R T c n d J Q k R J V m h a Z W Z P R l l Q Q 2 5 r W W d w R 2 9 r b 0 l p T E h U M D F O T F Y 1 Z U N z R k V S R V J F U k V S R V J G b 1 R o V 0 R T c k F L Z D l r O H B L V z I r Y 1 l n Q T N X S V B o V 0 R K S 2 V v R U V 4 R 1 I 0 N m U 2 M m 9 L M 2 R 4 d W p 5 e E F S R V J F U k V S R V J r Y U 9 n R U V 5 Y V Z a R E x u b U R O M 0 F r V z E 5 N X h 2 S H V Q T 3 N G R V J P V D R x Y T J 0 d z l 2 T D A r Z 3 l S R V J F U k V S R V J F V G t L Q 2 d F a z J i b D Y r d U 5 5 V 1 F D N 0 o r a X I 2 b X h O T n R h W F d Q Y k 9 Z N V Q w b k t h Y l I w U k V m b D d x Y X F x Q W N C T G 5 X Q W l J a U l p S W l J a U l x M k t R a k J w Z G l I Q i 9 v N 2 o w c k t x W m x 2 S H g 4 Z U x q d T B q Q U t p c X J p R W p N N i 9 a M W h J U m t i O F B p N l V X Q U U 4 U E Q 0 T X J F U k V S R V J F U k V S R 1 J v N k V R V E p w Z F l J Q 2 Y 0 N 2 k w c k p u M 0 J Y T W F p W m k w U i 9 1 Q 2 l Z a k l Y M m U x M m d B d 2 1 V M E d W e U l p S W l J a U l p S W l J a 2 R E S V p n M H U w Q 2 5 m Y 0 Z L U 3 B z M 0 J P d m V y W V B q Z U Z l e V F q Q V J F Z m 5 y c k Z Z c k F H Y V R R a k F S R V J F U k V S R V J r Z F p F S V p n M H U 2 R E F R e U Z Z Y V d s b H M 2 N 1 Z 2 Y X R U S j l o d W h X Q W l J d k x Y M V I z b 0 J E T 2 I 5 V 0 9 U a U l p S W l J a U l p R W h y b 3 Q v b V N M T U x k Q T d C e X B v M 0 J J d n Y 2 d H d K b H R t c 2 E 0 b U l 5 T i t E M V J H Q 2 5 a a W R Z U H R 5 a W h n M T d o R W 1 Y d n R D c z l 6 L 2 t h Y y t Z Z F M 0 U j F p N U p x R l o 3 d T l 1 T D c 3 K 0 5 h U E d Q Y 0 t D b j l Z Y V h Z c U l p S W l J a U l p S U h J R k N N R 2 w y Z 1 F I K 2 p 1 T 1 N a d D R U T E 1 E Z m g r a W 9 N Q U R L S z Z y S T N s Z l l y T 3 V K a U 1 p S n o 0 W T l C S 0 9 G a j B P M F d x M X M y T F N i N H V M e X Y 5 W G F J a U l p S W l J a U l p S 0 5 V U W d t e m M 2 Z D R 4 Q U J 1 a n Q x Z 3 l Y d F Z q Z V l p S W o 4 T l d i c z R a Z n R R R W R Z U y 9 Y U G F k T 1 o 5 d G l I R k J h V i 9 x M 1 d G a E V S R V J F U k V S R n B q R U l 3 Y V h h Q k F j N 2 p F S n U z R X d 3 Z 3 Z w d l R T T V E 5 Q 3 N G R V J P U 3 Z N U j B Z Z z J p e n R l d 1 F y T E t 5 N W 0 r N X R v a U l p S W l J a U l o S V l 4 U 0 N T Y k 5 6 M 2 h P c 3 h D M m R Z T k d P N D Z U a 3 J H W m Z U M F J F V G 1 6 b U E y T V F X M 1 l F Z H V L e j J X e F l y V m F q e X h B U k V S R V J F U k d S V n F T T j B R W E l p U z h v d 0 0 5 e F h G Y m U v Q 0 Z Z a i 9 o T 2 p 1 T 0 V w S X h t W D A 5 R V J F N X N w Z 0 1 m R 2 J J W k Z N R G s 1 Q m J 4 N V R k T D J i Q n B O N 2 w 1 e G Z q N W V k T z l X M 3 Z 1 d V B s Q 0 9 u Y U k 0 U G I 3 M 2 l Z a G N h L 2 o r c W w z d k F H Q T J X e m k 1 K y t m Z F p 3 d k x D e G x 4 b G V M V 2 J s N k o v d U x 5 M m t i R W N 3 R l k w O W 0 1 S W g r R G E 3 N y 9 D d G Z z M 0 p 0 Q W 8 4 L 0 1 J b V R o O F E z Z U s 2 c G F 4 K 1 V s c D d M Q j U 4 d V l 2 U F d G Q 3 l X V 2 5 w M j c 4 U k 4 x N D Z s V j g 5 T 0 x 0 Y z k 4 d F F u c k Y 2 Y n l E T l B U T U Z T V T h z S G 5 5 N G l N N n V B Y V h k Z H h 0 a l J n d 0 V v T D Y v a z g x b E x X T H B p T z N u N X h R U U Y r V E g w c E I 1 Y 2 Q 5 V m 9 J c 0 t E W E 8 1 W F V s T E I z Q j l X c 1 d M M U R 2 W m 0 1 R k 5 i V z B l N 3 F E R E 9 I M 0 1 T V j F 3 e U h M T z U v b j V 2 U z V a d F l m Y j N L M G x P e W N a c 0 5 0 R z N W M m R 1 d n Y 3 Y 3 h 0 O G 9 F U k V S R V J F U k V X b H h G S U p K c z N N Z W g x a m l o b k d J Q W Y 0 K 1 J F V 0 d r c E 5 i U k h s R k Z U b T V S V V J G a G p i N 3 V p S W l j b U l 5 S D B q Q m p P Z 0 U y N V d j e F Q w U H Z V Z G x a V F d k W T Z J W U 5 D Q 0 8 z T H h p M X E 3 Z l J k Y S t R a n A y a U t C U H p 4 Z 0 M v S D N Z d G l P T n F x b 2 E r d l R x a k s r d m w w d X d r N W x W d 0 Q w U H Y w d E J R U 2 w r Z n Q 3 M D d o R k R m b U V K N z M v e U U 5 d D N w d F Z i M T J h e j h m d U t M V m d z Z G F 4 Z W 4 4 a k p R K 0 l i U E 5 l V X R R O U t U Y y 9 s M l p k b k V o T H N U K 2 V P Y l V s T z N j Z m 1 y W H U 0 N z l I M 2 V m L 0 5 P M m t m S F Y 3 d k 9 Z b T d N d m g 4 N W h K N n h I Z W d i K y 9 P b U Q z c z k 4 M H Z L T 0 c r U j k 0 b k l 6 T 2 Z z T E J B Q n Z h U F k y O U d Q Z 3 N Y c l d Q d C t p V C s 5 O X B 0 T G t I W X E y L 0 9 Z Z m t m M n d r T E M 2 U m Z u O D V V V j l X e V B T R 0 5 k e j l h U 0 Z G U k d i Z E 1 Q Y z l s M 2 V r Z k x t V F c 3 R 1 V B Z E k 2 S n d 0 L 1 B t e T N i V T d u c n d Y Z n B H a H V O a U l p S W l J a U l p T F F P Q 3 N H a z J R V U Z I d W 9 F S 3 k x c C 9 r N H d n T z d k T 3 B D V F d 3 U k E w d T V N a F d B a U l u T E 1 Q R H p z S V Z o Z G 5 m c z d 3 V D c 5 Y W p H V m x k V m N P V 0 V r T j A 0 W j R 6 a S 9 O e U 1 Q T H k v N 2 o z R z M z W F F C Q U R m Y z l o L 1 M w b k 8 0 N S 9 h T D Z S T G J 6 b k d 0 e l d i a j J W Z G 1 V b E J R e W h u R C s v T E F Y W m Z o N i t z T n d C K 3 J k d k t 2 b D c 2 c X Q 2 N 0 p a T 0 w r d X k 1 b C 9 j Y m R Y R E g r O U V i U E h X b H R a e D k v O W p N M 1 h q d U d D W m V N Q U t D Z 2 9 K U j d I M 2 1 Q a k 1 4 O D V 2 N n d t b H V u b m w v d k 9 i T y 8 v N E 5 w Z D E z R 2 1 G R 0 R I S z h G N E 5 t W F o 1 S 1 J t Y y s 1 N X d 6 a D d 0 d k c 0 K 2 5 w Z 2 R W c T Q 0 M T N 2 b W Z l Z 3 R W T S 8 z Q W h q M D Z i N k x o U H U 4 a F F u b m x p Q 3 F l Z D B 0 T n h i c 3 U y R k 8 1 N T Z E M i s r K 0 V Q c n B s O E Z 2 N y t Q Z 0 N z V 3 B Q Q X J O b k w 4 U E h 4 N H V u S H J t T E l R S H N Y W E d s c E J T K z g v Z z J y M W l R M C t Q c E V S R V J F U k V S R X B P W F J u b U R T N 0 F J T y 9 G S U p v T F R N U F N G W W Z G e D d 4 L 0 d 1 U G R v W F R F U k V q b D J i T m g 0 Q T F O Y l Z 1 W D N 0 L 0 l J U 0 F Q c j F q b l U 1 M z Z s a j J 5 W i 9 3 R 1 B U b G o w a 0 p t V V F H T 2 p I d E R z U E J X Q U F 3 M D d 0 e F R X V H p t c n d l Y U 5 I R H V M Q m U 2 N X d X Y W V o Y z A z V n Q x Z G 5 S d 0 F H R U I 0 Z X l N U k w 3 V i 9 2 U 0 V o d j h E a 3 h I Z H M 2 Q W p D d 0 I z R 2 J 0 a V N 6 W l Z z S 2 5 U c T J k U V J n W U I v Q i t J L 3 J 6 O F h Q e j V 1 b E s 3 W l J Y V z F 4 U E 8 v V 3 F l Z T d C R 0 F B L 2 Z 0 M m 9 Y d D h C e X l X T 3 Z h a z d u T 2 M v K 3 J i c F F C T X Z 1 S k 1 S d 0 F H R U J q b 3 h 5 U D N U U 0 E 0 M l A r b 1 g 3 d U l p S W l J a U l p S U d F T W h t R F E 3 Z j M 5 Z l R D Y j c r S 0 x 5 a W l x c z F 1 W W Z L T l c 5 Y X d m S G N W S n l a c k 9 2 S n l J a U p 5 N U h D R 1 p 4 Z n d q V 0 0 3 N G p B T z k 4 d U l E d G p R U k Z S N 0 p 1 d 3 k 0 Q V J v M G N n S i t m Z D c z S G g 1 N 1 U 0 O W d M U E F v a m h 2 V 3 B k e T Z 1 a T M y M D R Q N 2 k 4 a 2 F l M D d m Z X V W V n J r Z 0 F Z Z G V Z Q V J 3 Q j J r S y t 2 T n p F Z D I x S m J X M G R h Z W 0 2 O T U x c X R W a k l 5 O D F p O U 5 w S F o z L z l C V 1 Z r V k F L V 2 w 5 Z y 9 w V k Z Y V k 9 N W k R Y b l R l M E h y U D k v Z j N v V y 9 2 e m 8 y K 1 J o R V J F U k V S R V J G c F d U U U 9 V W n F k M l d 3 a U l N Q 1 g w b E w 3 Z m 1 D b H B S W E 4 v a W 5 x W G o w N k 9 Z N T N K T 3 h 0 M X J W R V J P V E U 1 Z 2 p C Y X B z Z W d w V 1 Z W N U c 4 S n h 1 Q X p W d j M 0 Q i 9 n e T J V W E R U d n F 0 Y W R N U H B 1 R V h S a 2 t K b V Z 3 N S 8 z d j B M d G 5 E S m R j Z E J v a m g v Z H Z j T i t 0 a G 1 U b E Z B T F F z W U U 5 d D h C M W J I R n p p b X d i V X U 5 Y 2 N K Q j k 3 Y n B H d n J l U m t j S D F 6 b V h u R k F E d z h l Z S 8 4 U E h u d n p T N l h t b j V v W D F J T X p M e i t l R F R S Y X p m d U p 2 e T h x c D Y x M W 9 Q a k Z u Y 2 w x T 0 U x V 2 9 q T U 5 D U G 9 L Q 0 d 2 e S 9 1 K 2 4 2 S m l J a U l p S W l J e U Y r b k V F e m N J d E E 1 Q k N 0 c i 9 o Q X N 3 T i t I e U l o Z 2 N 2 T 0 x L Y S t v S W k r d m 1 M W n Q 2 L z h p V F V S R X B D a z h Q T X h I R E 1 G V 3 J O c k J p c F U 3 M k x R M X h i R X Z w Y l B U a C 9 h a V h k V F J q U k V N Q 1 F u Z 3 p W Z H U 1 Y m V s b T V r O W J 5 V T d F d E x a a 1 p E T 2 5 P O V g 4 d H l U V X d o c 1 F p Q l R V M U 1 M Z 0 x l U F Y 0 T 1 B 1 M n Z N b z Z t Q j B P N W d w M 2 h q Z k x 6 c j E z d 3 d z T 2 9 l M y t H d 1 l 4 b U R B d 0 1 B e U 1 v d T R C O T N 2 V W w x d F l X e n p 4 e k F r R U h k N k 5 n a G d 1 a k l V T j Z Z U G 8 5 b E s 3 W T V u d V A 0 W G 5 r M S 9 p U H k w W V N o S W l J a U l p S W l J b U l z a F d E a U Z r R 0 J 2 b V R a U H h C U F N h b W I 5 Z 1 h y M W 9 I Y y 9 H T E F Q a E p S S V p p S W l C e X J O b T A 4 c 0 R R U 2 Z p e G Z 0 W U 8 z M 3 Y y Q m 5 O d 2 k v U D I 4 R 2 R B d m p y R 2 p C a E V R N E V 2 W H V Q W U U r U H Z R T F M 3 N m 1 O Y z J t M D J N R 2 p t U V V T T U h z b j F u R 2 k r K y 9 n M D d F d E w 1 O U t z b D N I Y l Q r V W Q 4 Z m x D Z 0 x 3 R D c 5 a F U y K 0 h o M k k r Z G J x c k R R U U F C T 0 g 5 c W J x e H Z a e j h 6 W n p O b k x x S 3 F x N F l Z c F k 3 a H F 3 a 2 l Y e D B w S 0 t s e S t Q d G o 5 V l Z C W W l z V l N W M i 9 j S X J T K z c 1 Z U l p S W l J a U l q S T M 1 b j J C Q k 8 z Y 0 I 0 Z F Z G S m F j W m d y a n g v b m Z j R j I 3 Y 2 x 5 e T V v a U l u S m l h d E 9 t V G I w U X J L e T h p b n N m Z m 8 4 b m 4 v b U 1 z c k l L c G t 3 K 2 1 5 O C t l c E I v U F g 0 T j E x N D F t c 3 N 1 U H A y Q i 9 i c j h w U U R z e i 9 y M D Z z e X R V e T h B S U N I U m R Z O H d E d z k 3 V j l Y Q m J x Y U R l a H p Z V i t 5 M 1 p W d X h X c T M x N 3 J u b z F 3 M S 9 1 Y T d H M W 0 0 T 2 Z Y d k Z B T E J p O V k 0 b T d U T 2 F 2 a m N Q Z 0 Y 3 Z E 8 3 c W N M e T J 0 W V B l Z m Z q N k l p Z 3 d o T 0 5 n Z m 0 4 M 0 c 0 c V d i N j k w c k l 6 T 1 B u W W t h c 3 l 3 a U l p S W l J a U x T V 2 l n R U U 3 Y 0 l k Z 3 J C a W c w S X d S S j N a N 2 h s V F J F U k 9 U R j V l W H B R W F c x e G Z G M V d Y c 1 c 5 R D c z S D V x M H B q d k R y M n F 0 R 0 U r R H Z j M X p Y L 2 Z h N z V S V H R M M 1 U 1 Z D N D d n N Z a H c x d z d u a V B B Z 0 F M W n V U d 1 Z 3 Q k V S b m p l a V B q N D h Y V 2 R r R n Z Q U E J q O V R W S F F y Q 0 Z p e G F 4 N U x s V 3 h 0 Y y s r Z m Z O d k w 4 S z E r N 2 p I W n M 2 T n p o M W 0 0 T 0 k 0 Y j F K V F E w Z 0 t S Z G 1 m e n Y z Z m t 1 N z R 2 T l p t U E 5 1 a V I r W D N i b 0 5 V V 0 U y V 3 Y 3 Y m R s V 2 J B Z E d L V l p V V l B Q U 2 Y 3 N n R 0 e i t Z e V d U a T N O R 0 R B Z m h n e G s r a 3 B P N X p Q R l p Z V 0 1 y e n I z N T l 4 Q k d P S W l J a U l p S W l J d E p 5 Y U J 5 a X V F V l F V S U R q d U x p a z N D M X I 5 a m 5 3 U 1 h H Q T d U d l M z T E t t a U l p Y 2 1 M e T h Q S 2 1 w d G 5 j N U h R e k F r b E 9 5 Z W V E d X l 4 b D d J R F J w R H Q 4 d l h N d j B q M z R r d m 1 0 N 2 d v T D h 5 T W t 0 S m k w O U J 6 O C 9 i N j Z l N U R y Y W I v a X B m V m l 6 T G 9 u c E h 5 M W s r Y W 9 k R k 8 w d j U 1 U H A 5 e E F j N 0 0 r Z H Q x N 0 V T N j k v d z d k e m w 3 T j Q 2 U 1 k 2 Z D R v a U o 3 Z U l u T n d p Y n J u a F B O N T Z m N E h M d l d 3 M k c 2 K y t N U n V M c F k 3 Q U l G L 3 V 1 S G x j Z y t l T 3 R I W n o 4 U E h 4 N H R I N 0 o v T E l V e l A 0 Y n Y 1 S 2 Z s b X l p Z G l Z U 0 x 5 O V B V b E p 5 N k d 3 c 0 p T Y n J q L 1 h j Z j B G N T U z T T R x V 2 J X Z k R U V 3 J a c 1 N 5 R W l Q S m p r b E d 6 Y W h n Y 3 g 5 T 1 F l c k Y 2 Y j Z I T C 9 h e W F k e m R y M X U 5 a V R 1 b y t i N y 9 3 d j h k M D Y 0 T m 5 H Z z h S Z G 1 Y U 0 x p K 2 F N M C 9 1 e S t Q Z j Z Y V 0 l p S W l J a U l p S W k w d k t v R T B 6 Y 0 l q a k l h U n l p b T B J d 2 Z 6 O G Z v c V B D Q U N p d n J D W T d S M 3 Q 0 a U l q S X N m S D I 5 c V N t M X Q 1 e D l O Y T c 4 M G x P e V d i S z V M T 2 J O U U F E b U h q c G N M c D M 2 M E J t Z G l H Y n R x U l F W M m R s L 0 x q V G V Q L 0 5 P N G 5 y N G p w b T h i d 3 h R N 2 g 2 N G x t R W h 3 V 1 J r S l J C Z 0 w r M z Q 3 R 3 h v d 2 J 6 L 0 Z Q W D B h O V B M S l d W T l N U d H p p Q X F N c F N Y b j c y U j A w L 3 J V M j l k a z h u R W l H R j k 4 Z m Y z N F p U Q j N S c z k x N V M x b T h P Z 0 F W M T U 1 O S s z Y 2 Z h W k E v R D A 5 R 0 J I d 2 w 0 U 2 t q S 0 p q Z 3 J q O X B 2 S G N k b E Z 3 e H p Y R H V 3 W H g 3 T l B U S 0 Z u a j A 3 a 0 Y 1 U 1 F r c m F Q R W F m M T V y W G 5 w K 0 x s N V Z u d j N y N i s z c n o r d 2 s x Y 2 R 2 R n d 3 c 0 9 D U 0 4 2 V F R W N S t D W m R k T k l 4 W G 5 y M l J O b T M w N D d P S W l J a U l p S W h J Y T J H e V Z a W T M z N 3 d h a 1 F Q b S 9 i a U d m N y 8 5 S F F E b m p 6 b V o r M j Y v e E M z c l B 2 U H l W L 3 k y Z k F z Q W o w M m J 4 R m 5 E K z d 0 b F h S R V J P Y k h j Y 3 R l Y m h J V U Z N d U h T T T d q d j R m Y 1 l N M m 9 R R D k 1 e m h k R m x p W W l J a U l p S W l J a k l Z Z W l q c k 9 J V 3 p u d U N 1 Y X N U R E t C S D k w U D d n a V V r Y W w 4 d 0 V S R T V O d D d l b m x S W D F 6 T G p p M S t J Y W h 1 a U F F e E V S R V J F U k V S R X B C V l F D Q 1 p 1 R V J 4 O E t B U X J M c W x 3 M j d v O T R 6 c z V q a E 4 y N 1 h Y Y n V p S W l j b U x 4 O X Z K a y 8 v N H l O b T l O Y W Z Z U m l D S W l J a U l p S W l J a W N u d 2 9 C Q k 8 z Q 0 E 3 e W R 4 e T d N d 1 R y M 3 J V R E p w T U p n S 1 R r T E t 4 V 1 R m O F V F W k d q N S t Y d F N Y N W h N U U J q U n c 4 e H V C b 1 J F U k V S R V J F U k V X a 0 t o V 0 R p R n M 3 a k V J d E w z V G N P M G R 2 Y m t 5 N m R v d 0 N v c W J H U W t y Y l B i V 3 V M a U 1 p S n c 4 Z k x r L 0 x 5 Y W 9 Z T j d V V z d x R k N q e X h F U k V S R V J F U k V S a 1 N a U U N D W n V F U n d j N E R n d U t h b H d h M G R X e i 9 p T 2 p 1 U E V Y Z G 9 Y V E V S R W p s N U Z W V F U y b T Q y e D U 2 Z 0 x U R V J F U k V S R V J F U 2 t 0 V k F J S m 0 1 a E 5 w d n c 5 L 0 1 C d 0 d h e l V W W m U 2 Y m E x Z X p p R l l E c 1 Z n b 2 1 J e U R H b 3 F x d 0 J Z R 0 M v T 0 l N c k V S R V J F U k V S R V J H U n B s S U l K b T R U R k h S b 0 p H S k p p Z n R H S X Z h T T c r U T R U d G k x M T I z c m l v a k l p Y U 8 2 M m g 2 Q 0 J m a j d H R n l K a U l p S W l J a U l p S W c w b F V J d 2 N a d m d J S C 9 I Y 1 h G c G h k d l d q W X R 0 a D R l S C 9 Z O T Z T b W 9 P M W R V V 3 Q 2 M H R J a U l u a H Y w b E Z k a H N O d j B i S W l J a U l p S W l J a U x T a W l n R U U 3 Y 0 p k d W t F Y z E 4 S V p q Y W J I U H V D M l d 3 M m t w S X o z Y m E y a U l p Y 0 d B c U x 5 a k F C b F p Y V l J w Y 2 l J a U l p S W l J a U l p S k 5 w Q k J N M 0 1 Z N U J D d D J Z d 2 d H c n Z 1 Q 2 F T U 2 l p S W d j c l p v Y W V 3 Z F l s V H J C U k V S R V J F U k V S R V J h R F l W Z z R q W k J B Y 2 F N U X d R Y 2 5 X Q U F D V W 5 x Q k J N U m t X T 2 p U a k F S R V J F U k V S R V J r Z F p E S V p p N F R Y Q 3 d V e W R Z Y 1 p s Y j E r N 1 p 2 W l B q T 0 h G W G h s d l h G a E d S R T B k V m x U c k J S R V J F U k V S R V J F U m F D N F Z n N G p i Q m d j W j F n b l d J R H N m Z j F 4 d U E 3 S n h D e W l 1 c T N M c S t p S W l j R 0 N x c j F B a 2 1 J a U l p S W l J a U l 0 S m F L Q V F U d H p G e V R 6 Q 0 F Y a j F q S E 1 k Y n Q 2 Z T Z m W D B S R V d u O T F B a 2 1 J a U l p S W l J a U l 0 S j Z L Q V F U d H d s e U N z R k t T c 3 J k d m 4 0 Z n B 4 Q n N S M k s 2 M j l j W E V a S F d y N n E 2 e H V n U 1 J F U k V S R V J F U k V T a 2 l S U 0 N p Z H N F Q n h y Y k N k Y T d o M 0 1 J d H R m d D Y 0 d U l T T 3 R Y V 2 F r U V R F U k V S R V J F U k V T a 3 R W Q U l K b T d q M 0 F u b T d q M 0 J B S G 8 1 a F d E Y k U 5 S 3 h X b T F 1 c j B G R V J G c T N L d T B K S m l J a U l p S W l J a U x T Y W l n R U U 3 Y 0 p E Z 3 B 3 S E p l V l Z i b z l o U E w z O D Z a e n A w Z 0 F h b W 9 z c E t i d G M r d j Z J a U x T K 2 x W V 2 E w O H d F U k V S R V J F U k V a S F d R a U d Z d U k z W m J D S W d 3 Q m N B b T g x R 3 F R S G R Z T T R q R W J k c k p L S 0 l p Q n d G c z l s T X R V S X d F U k V S R V J F U k V a R l d R e U d Z d U p Y T H Z t Q 2 w 1 V z V m d j N k U D U z M 0 I w d H k r d m 9 p S X R G N G V i Y 3 h V V j l j Y V h Z Y U l p S W l J a U l p S W l E U 1 J R a k J 4 c S t B Z 2 Y 4 Z H h j W W 4 3 T z h I N j l P a m t P T j Z S b 0 U 0 d 0 V S R n B t c m p Z Z G d E V T F O U V l Y S W 1 J a U l p S W l J a U l p R F N W U W p C e H E 2 Q W d w M D R 3 Q T B L d 3 p q R l I r U G w 1 Q V p D U m x V O T V S Y l h i Y X h B U m t k W W 5 J T U F I T U Z G Z G 8 z R 0 l J a U l p S W l J a U l p S 3 R o V U l 3 Y 1 N 2 b m N Z Z 2 x K Z T R m a H d q U X E v d W h r W W p i Z H F R Y V V v T 0 l p T F E r W n J O S j R 4 Q k Z S R V J F U k V S R V J G b 1 J o V 0 R p V n N I T 2 5 X Q 2 w 3 d T h F Q S t q a n N p O V l 1 a U U x a U l o S T Y 5 S X V L c F M 2 T 2 l z M U Z v V m d J a U l p S W l J a U l p S 3 R o V U l 3 Y 2 F 1 Z 2 9 B R E h j W E d 4 T V N G W T d 4 N m R I Y 2 Z i R X h T Q 2 l Z a k l r Y l d M R E t X M n R v N m F h b z F E R k J F U k V S R V J F U k Z w T F J T Q 2 l W d T V k b 0 t W R 1 Z K R G I 2 Z E 9 z T z B K N l Z p d E 5 r U H F F Q k d S M X N k U 1 c y Z D B D U 0 l p S W l J a U l p S W k w a 1 F L d 2 N T d G d w e j N C Q 3 V 0 T k t R R 2 Z 6 O X Z Z a n B H Q W x C V F l 5 R T F i W j h o Z F l p S V N P d l J M a W 9 N Z 0 t x c U d v T X J F U k V S R V J F U k V S R 1 J w b E l J S m 0 3 b D B n b F d Y R z V Z S G I x N 2 R u S W M 3 M G p h Y T F n Z E l p T F N P a 1 J G a F F K U V Z h T n h p Q 0 l p S W l J a U l p S W l y W V Z D T U h F c j E z R 0 l 4 d X d K Q n R D b n g 2 R 1 J p R H U w T D V p S W l E U 1 J 6 Y V l S d W l J a U l p S W l J a U l p c l l W Q 0 1 I R 3 I 0 R U I v e D N G e G l Z R W h t T k 8 r W U 5 0 M n B o b F d o N G l J d E E 3 Z D R x S U J x S 3 F v T n J n U 0 V S R V J F U k V S R V J G c E t v V m c 0 b G F C Z 1 g 2 W V R D W U F 5 c 3 N y c 1 Z x T i t V U j k 1 N W d v Z 2 d K O E F j a k 1 M c U R F d 0 s 0 M E V S R n A r U U w 4 Z l F D b 3 M x b 0 5 y a 1 J F U k V S R V J F U k V S S n B L S V p p N G x k b H N J d U J B K 0 F S U V h G e G 1 X Q z E 5 Z X N j N m p q Z H Q y V 0 5 Z S F N J a T d 0 V F l m b 3 d X U 3 g w c H F m d E l T Z D F I Z m t F S k F G V l Z O U n I v O X l k b X M 4 b m 9 F a 1 J F U k V S R V J F U k V w S W 5 h R 0 Y y Q S 9 Q M E V C L 3 B S Z X F E e n F y a T B n d E R R U U V Q c T Z O Y z d s c F Z y Z G d L d 0 x T R 0 5 N M D d 2 Y T B n Z E l p T H V z b V Z i Q 3 Z j L y t n S E R U d T N O a F B I R D Z k M 3 I w R 2 p Z L 0 l K a X B 0 N 3 h C Z 0 J q U m c x a T J s M l g 4 K 2 p U b j J L c H N m R F B X e T h p d m 1 0 N 3 g 3 V 2 x w U l V V R k p h e X Y 3 a U 1 3 d j F s W k d V W G t w R 1 p 6 O T d N Z k U 0 Y T J J M 1 J a d z F r e n J 5 V l R h c n A w b 3 V H M G J G R H h Q R j l v Y z N F e T d N T m x 0 b 1 R y e E 5 z W D A 0 U l Y 5 M z R N a E h o U W N 6 O D V D R 2 p 5 L 2 x M R X B N e X V P M 2 V 0 N G p 2 M X A 1 M y 9 u M k g w Z V U w a X l 1 d m Y 0 b W N 2 U D N N Z V B j K 0 9 y U V B O N 3 F j S T N y a 3 F V O V l 2 V G F S W j U 2 W X d t b W 4 5 R F M 2 S E J F U k V S R V J F Z m 1 i V V F n b W J o Y 2 M 1 R W R H b H Y y N H V L V G h q Z 1 I z N k 5 1 c n M r T j R 5 N D R V d y t v U U V Y R 1 h t Y k 9 Y V V Z k b l p k b U t i W n c v N W l T W H g z e T h Q U j N I b H B v N j F t M 1 l 4 Y V l 0 e V F E Y 2 V 2 Z i 9 1 T 2 o 4 b 2 R 6 e G p 3 c 3 h t M D I 4 O G M 0 O E Z 2 K y t 1 Y 0 U x U 2 t z c j Z O O H Z s c m s v c k d w U 1 R X Y 0 0 3 O X R x U W p C U E x 3 O X F h M n V O T H F O U l Z x d V Z U V n Y y M E x W T E 5 N S E I v a 2 Q r Z 3 Z 3 d D V S Z V V r S k d W e j h C K 2 N V Y V h J a U l p S W l J a U l 0 T H N O Q T V S M 0 M 0 b z Z O Q X Y 1 b 3 F M a m R 1 T H E y Z D h S e n c 5 N 1 R u d z d 1 U n N h b W 9 z a H R V a U l 0 T G N k d T N P W X R X Y U J B Q 0 d u d H l E V T R a M G Q z b m M y O X Z M Y 1 d 5 c H J l V 1 V r N 3 J 6 K 2 9 z M 0 V k M H V E S n Z O a H E r U G w y T V V Z T W R H d W s 5 Q 1 F 3 S U l E d 3 V p c k t 6 S 2 N T N n l i V E R 4 M 2 R x N y 9 C Z l p O d m g 0 d n p 5 M 3 F L d X o 0 d U h o W V h R W m p m c m 5 0 T 2 x N Z S t 4 R E N v d E t q U z V G V 3 F n M T Y 1 S 1 l l T z B M Z k R l L 2 F T R z F p S W l J a U l p S V N H d W 5 U a k J 4 d S t B Z 1 A 4 Z H h j Y W x 4 S V p p S G g 1 b G U z V H V 4 W l h z S 0 5 w d U 5 y V H R T R 1 R J d z N y Q j Z S R V N h M D R l Z k x n S 2 d U U n N Q Y n B 0 N m Z y M 0 h m W H d P a F d E R k p S V n M z c n F I Z 3 N K U 3 h w d z l p S m 1 6 b D V H V l U 4 Z 0 x y O D d p b 2 Z z b W N O S 1 E 3 b m g 0 Z U J B Y U V z R G J I e X l n c 3 J L Y W 9 T Z j M 0 T G t u c n d W Z y 9 h W m R q b n R O d l B R T X h s O T R t c 3 R h M z g x Y n l Y K 2 5 6 M n V P b D l t c 2 F t d X Q r U G 0 x M 0 J D c 3 N y T E c 2 Q k t r a G F 1 c 3 F q Y T Z C Q k V S R V J F U k V S R z N V Z 2 d t Y m h j Y 2 V D Z 0 V L e k V 3 Q k F Q b z E 3 c 3 p X N 2 J i U n l G d T N a R 2 1 F R X h F V G t o c j F p V 3 h a b j B T Q U J N d U h V R j B 1 M 0 N l Z l d r b V o 0 N 2 9 S M E p p T 2 x 0 M 3 B G R l l W T 2 E 0 Z n V 2 M l Z P N T k r S D J Y Z X l 4 Z H Z n M C 9 Q M j h B K 3 Z T T W 9 V O V A r M z V p N z g v N G l j c k t 4 d G N 1 S z Y 4 a U w 2 K z Q z c m 5 X c U x h M k R z O D J M V G N F R X h F U k V S R V J F U k V S V n d y Q n h P M W N 4 a U d X R 0 J 1 Q z l l M F Y 2 e m p l d W l Q T n d F c E V S S n B I U l V V M W I 3 e n p Q U U R 0 b 2 t L N W V 1 S l p 6 R n V 3 b X N W T E 4 3 T j Q 2 V 1 k 4 U E 1 6 V T F W a 1 B l d z k v Z n g v Q 3 c 0 S 0 l D Q S t p c n M 3 S y t v M j c y W n V S Q z B C T m p Y M l B y S D A 1 U l h 6 N z N Y S U F Z a n B G T 1 o 3 N z B X Y y 8 4 O U Z u U H p m S F M z T 3 J z c k p L Y k R Z Y m 5 w N 3 V E O E Z 5 Y 2 9 2 N D h w d W x i T m k w b T l 5 O F l 2 e j h 2 T 2 5 l c l Q x M z N I d 2 h I V H R F Y 1 B 0 O W I 1 T 1 F 1 T m R 4 L 2 R R N z N n R E F i R G J 4 O C 9 m U E 9 z N F h G c F l 5 N D Z 2 R n J G e T l r L z N G N W J T T k N P Y U N z U 2 N 6 Y 2 t T L 0 J 0 Z D k v c F d 2 V 2 J r M m d j Y 2 Z t T V R K U S t J Y l B U Z H I 5 b E t t Z i 9 n a l Y 0 d 2 Z 3 Z l h Y a k 9 i V E w z L 2 x 0 M l Z i e V M 4 b 0 l U d z B r R E 9 I O S t X Y X l h T W N J Z X B C N l h 0 e m 1 U T i 9 G U n M y N 1 N Z b m R 6 O W 1 z N G 1 1 W G F L W m Z Q b V p E R H U x V j R N M X J W M i 9 p N 2 s v c k d S b l V n W m x a W l V F Q i 9 z e G 9 H O G N k O T E 2 R V F F Q n Z v M S t E N H Y y b D N M N 1 B X K 1 R r N 2 V m Q z g 4 Z n l 0 M j N Y U X p Z U j F 6 K z l P c 0 d G d j l q Z W F I a U F B Q W d B R W x F U V Z T K 2 1 l U 1 V i T X J L c W d n T E R l Q z B V M 3 B 5 N D V R e E J E c D l j T 2 V n b l F s N y t Y e l d i M n p i b V U 1 M X R Z V z Q y Q 2 l 1 b m 5 R M k p T V V Z 2 U F R 2 Y n h n M W N p Q 1 A z R C 9 C N V R s V 3 E 1 W D V D O W Z 3 d z Z L M X B P L 0 5 4 O U 9 6 R F g x N m R l T G F 5 Y V B v M m F O V H Z U V X N s b H E r b n J P Y 1 g 1 W n N J a X U 3 Z 0 F C L 1 g w N G I y b 3 V i c n h 2 Y j Z H c z h u R F h y a z N q N H l Z O G R Y e T l i c 1 k x U j R 4 N E I 0 U H F y e i t I c V N X Y 0 J S L y t l Y k U 5 S V o r Y T N T M G x N e X F D N H B K e V E 0 Q U Q 2 O S s z Q 1 E v Z G V q d G w 4 K 0 t u c l g z N z l P K z k v O G h P Q m d Y N j g 4 Z E x O e E h T S 1 B L Y l h K a U l p S W l J a U l u S T R D c 0 h F N 1 p 6 S E l a Y V V s Q j N t e X V i W H Q x Y 3 N K c E 1 K b T g z R z l v U z B B L 3 U 5 Y U t z O E V U b H h m U F B k Y 3 J M M 0 Z R T D J U c W E 3 S H B q T z N z e D h B T n B I a D N Q b T h M N X M y W l p L U k Z n U T Z 6 Z n Z w c X l z a 3 R D U U F C N S 9 j S k l q K 0 h J Z W x R a n c w N j h i V 0 x K c 2 k 4 d T V 0 U F J j M 2 5 w L 0 F R R F B Q R E h G R G E v T X Z m W m 0 y T D l u U H Q 1 Z V I 3 a n k r T n F W b k 1 V O U Q 3 M U h a V 1 U x b l d P a U d E U W d q d H k 4 W X R h d T M w W F d 2 a 0 k 2 Z G 9 p Z 1 Q 4 O F l B d n g 5 M k x Z a m p h c X F H d n I w N m 9 5 d j c 2 R T k z Q U F 5 c 3 d x N D U r R j N L U 2 d v e G M v U G 0 5 N D l Z c 2 d 2 T E 9 I O V Q z N W k r O D c 2 S H d L e D J X e j h 2 b U l M R m t z Z H E 5 Y 2 5 j d k t R K 0 F i U E 9 i U F U x W E x m S S s r e m U w O D I z Y n Q x S U R q W W 4 x M j d N N W s x W n p t Y n Q 2 Z n l u e G R 2 Z H V 6 R k N Y R G 5 B K z l T V 2 x w Q n A 0 N X R H V H l 3 S y 9 r R k p l e E l T T 2 Z 4 W n o 3 b G 1 j Z X Y 0 Y l N o c n F I T G Y 2 Z l A 0 N 3 Q 1 S 3 d I N 2 4 5 M l l q b T N K M 2 x m S T R 0 O D N j O T F W b 3 h z T n d T e V d X c D U 0 N W 5 O e T h 2 W n o r b W 0 5 d W Z P V 2 l 4 e V B m Z i 9 E S 3 Q 1 O G R 6 N C t Q b D c w a U 8 r S X A 2 Y 0 h P e E 1 6 b U x k d 0 R V b k p X Y n o 1 e X E w d T M 4 Y 2 x 5 N 2 J 3 N 0 1 z e n N W c H R S S V F I M F N V b W l 2 V E 1 Q Q j U 3 Z W t h a n d W M W R u W l g v Z S 8 1 e i 9 s a T F F M T l m Y j N y M 2 p L R z B y S U k x N j V M W X N D b V o 1 N T Z j d 3 B C Q m g 3 N l g x Z F V X S G 5 y a V k 3 W n N U O E Z z T n R N O X Z n T V d T e T A v L 3 J 5 Z V h j b V p X T 3 J x R 2 x 6 b m N F S 0 M v R G x w Y 0 R 4 R i s 4 d E k z c E 5 O Y U V n Q V h l T 2 l E M 3 d 2 d 3 h 6 W E h j M T d z d U N u d G J 6 N j N 6 b V l U Q 1 o 2 O T R 5 a G M w d 2 t H W m t G L 0 x w a 0 U v Z m Z l U W x l W G 8 z L 1 B M V m k 1 U T Q r b U x F S V Q 4 O D J Q U F A 0 T l F y Q V J F U k V S R V J F c E 5 r b 0 J C T z N D d z U w N m d R e m V C e W l u N T h Y W F d L a j J K T 3 l E N H V s b G w z S m 1 m V H N Y d j h U M l N J a X J W W D N i a D B j e C 9 r R k p l U V h s R G k r d n Z 2 M m k x e k d 3 T j U y N z F z a 0 p t V l F Z N m x q U U w 4 N H d C N k d G Q l d W a 3 B O W F R F N X V F Y k V 4 U i 8 1 b G R Y e l g 5 c n o w e l B W T n F x O X J i T H V t d m h S R D d V e m F p O G x r c G t 0 c z F K R X Z Q b z Q r L 1 d v e G x a W F Z Y R G x o S k R k T 0 d l T T R 2 e m N q R H k 4 d i s 0 O X h 0 O T E w Q V F B M z N Q W W Y w d E p 6 d U 9 m M m k r b m k 5 S D I x M l d 3 O C s 4 c E 1 D Z 3 B L T 1 d O N F h 4 N j Q 2 e k o 4 Z m U x Z F d Y K 3 M y c 2 0 v W H Z x c T N y b 2 1 r N G 4 3 N z d x V T l S d D N j O F g 0 M H h z O T U y e m h v b l h F Z D I z U G x 4 O U 5 J e l F r R U l D V T F I M U 1 l L 3 h E R X B N e S t I c k 9 j c T Z j T U 5 K e C 9 j R C t j V X l a Z E J a e F h h S V B 2 Z D R 2 R i 9 Q e D U 3 L 3 d 4 Z G U v d X d R d W M 3 N y 9 n K y 9 t c l N R b 3 l J L 0 h I c G p v O H V k M j N Z W m R C U G o 3 T l B v O W Z P V S 9 j O W l S a 0 U 3 d m 5 q R T h l d j l F b D F E T D I 4 Z U w y M j h l e D d o e l Q 4 Y k x 5 e E 9 B b 3 F K U 2 J y N 3 J U U k t U T X R p d 2 F U Y 2 5 E Y m F 2 b F p k W H p N d i 9 t W T N W Y X V P V 3 F l Z H g r Y 1 h E T V p s T V d L M V d Q d j d z R n o 2 Z n R h V E I 5 V C 8 5 Y W p G L 3 J O c E p q K z R k K 2 R l a j F 4 Q W V i d i 9 l T F A 1 O U 0 4 K y t Q S k 5 Y M 3 B q T l o r O V B j M 3 d J N S t Q U G Z t Y k w 5 a F J p T 2 t Y e T N K T l R p R z V u R D Z u U z B u T j Q v S m 5 Q S 0 N 3 c 2 J m U z F O c V o 3 Z k F k Z W Z Q c D Z m b C s r b G F k Z i t K S y t m V 0 w 1 d j R l d n J I Z G R V O T h U c T l Y R 3 V 4 L y 9 C T U N M V D E v b k V 1 S n Q z S n h N b T h P T U R k M m R u T T F 6 c j g 0 Q z R M R n B F K 2 5 i d S 9 O U n Z 4 N F J F U k V S R V J H U n B s T E x p N 2 h k Y 1 B D a F R q Q 2 p 4 e U V D O U h N Y W l i a G x S N n F C b F l p S U h I O U R C c 1 V 6 b 0 Y 4 Y 3 A 1 L 1 d t N T d k T 3 p y T 2 p 4 M D l t Q 0 V E N D Z t c H N a Q 1 J t Y y t H V G J 1 c H F y S U F V R j V l e W J U S F B 1 V G F m N 3 p H Z V p j K 3 l l W F h Q T S 9 0 O T c 3 R j B 5 O T h 5 W X B W T z N u O H d V b j h P d j g 1 c n A 1 N G x 1 T i t R M C 9 1 d 2 E v e m 4 r U F g r Y y t S b T d 1 Z n l r c E x r L z d i b V p q a D l 1 L 0 p z Z G k 2 U F J X d 0 V k K z F 3 e E d 2 U F o 0 T 2 h w Y j l l c 2 U 2 b k 8 v V X N T M V J r Y U Z O d X N l b U x Y d E l U T W 9 n T U 5 D U G F Y Y 2 V D c 0 F B a H A z Y W k y c 2 1 u Z F h n O D B h U E h N U 0 Q 5 M X p o c 2 s 1 R D U 1 d z l P b T J T S X d B R D Z C T G J q d X V 2 T 2 d l Q U g z O V o 3 M 0 x 0 L 3 o x O H B V d l l B b k Q 1 Z 1 h B d G N W Y 0 d W c X N O Z 0 p v Y U N 6 T y s r c z E r L y 9 z b j F 0 d S 8 4 N l R C O F F R S C s 5 T 1 F 6 M m I r e G k 5 T E 5 0 S 3 h R M X V l Z m V J Y X Z M M D l Y U j Q v Z j h 4 S l h I c l J N R W N B Q m h B Y U d z a m 9 N d 2 N B a 0 p C M D Z N L 2 4 v Q i 9 Y V U Z W V n c 1 Q k I z Y m h p L 0 F o T U p u d V l a a m F i d V d I S 0 d B W U 4 2 R n B 2 L 2 Z M e U t y N m V z e H d Q R H p P U F R a d m 9 D T U F B e m o 1 e k F B U D c y V H Y 3 T m 0 v Z E E 5 a k h s M z Y v Y 0 E w Q T k v M 3 p F a 2 N B Q n R B N U p v b 0 g 3 N z J p d 2 R k N X Z C e k 5 l M U o 2 N E l O T W Z Y c T V o b G l E Q m 5 S d G R C U m l Z V 0 V w a i 8 x c k J s V l Z O Z H p 4 a j N F T U g 5 Y m 5 l T D h F R V J F U k V S R V J F U m Z x Q k J P M 0 M z Y m F Y N k 8 0 d U 5 6 Q V N 1 e j Y 5 W W x s N 2 9 K V k F H e m J t Y 2 F F O F N N T X J r a E U 1 U G p 4 O V B U Z 3 R l Z W 5 V b F p X e V U z L 3 R P O F Z G U k V l e E c x V E w y Q l B h a l k z M 2 Z I Z k J w K z N Z Z F B 1 Q n M v b k h R a G x h b X Z y V 1 B q T E 9 w Z k h D Z 3 R M Q 1 F z T D V M T l p 2 N 0 Y 2 Y l d L V D Z n c 0 s 4 b V B P R j Q 4 M T l l V V l v c k N v b E J V c n R 3 T n c r c W 0 5 M 2 J w M n o v a U 9 K Q 1 p s O E 0 2 S E M v Q V A 4 S 0 Z Q e j V p a n Z z Z T Z E Y n N B R 0 R W e V F M M T l 1 U U N H b n R T R E Q y W X M r c 3 U x R G h y U W x j a T J 3 Z l h P a n h q V 2 g 5 Z m V u R U 5 t V m d F V k Z k W D F h c W l x c W l F e n E 4 R C s z N z V D M n J U e G 9 M Y T J q c 3 J L Y X Z 6 O W Z k a S t N N T J T a 2 5 K a U 8 w Y z V 1 c k t h W X V u e W J Y e j A 2 Y y t F a G d i d z R 0 U F h 1 Z X h K M n B D O H Z H S X l z L 1 B K e k N v a 0 9 X V W Z B Q 1 d s b F k 3 S D F 4 M z R P M 0 h o d W F j M C t Q e W h K M 2 R u N C t a a 2 w z T m J 0 c W R T V l Z Y R H d Q N W R h U j h k W H U 4 N V B i c D N Z T l B X U G V 4 T 3 l X Y n d 3 R z V z M j J r Z m F k a 2 x 0 b D J E S F Z K O W V z Y m c 3 K z l M Z V h s b H Z j Z U 9 w e U 8 5 S n o 0 K 1 h u U 0 9 p U 0 l 0 U F l m b l h w M 0 Y 3 V G V Q S T Z w d H l H S H Z X V k 5 q N G Z G b l B p V X Z 2 N W p K b D U v Q i t I R 2 5 O Z X R y R U J F U k V S R V J F U U d G W U d L Q U l P Y 1 F 6 T 0 J 4 a U 9 E N j Z m c X Q y M U l N c k V S R X B I b l l i R F p l Z V A w Y m N 2 T 0 t B W m g y M T J V R U J Q a G l 0 V m 9 i Z l U 1 T X A w a T Z 4 c l l q S 2 p L R X J K e E M 2 d X F z M 0 h E M U 9 i U 0 x z b m N B L 2 Z M Y k p n b 0 t E b z F s M j d C c E 5 6 Z m U 4 U W J Q U E h G T j g 3 N F l O O X V a d U p k b l h 2 c U t P c X V O a 1 N Q N k 9 W N i 9 1 M H l a Z k R Z S n V 6 S k l U T X J n e n Z 2 Z m 9 Y Z l B H Q z Y 1 N k R S R 0 R 1 L 3 Z N d G J 2 Y 0 x K e T d I d k N k V 3 d n a E F I W G Y 1 Z i 9 p d l p P W F V z d T l 3 L 3 l 3 O G Z I a T Z x c U d r c k x L a H d o M k x v T n U v a D g 1 a E o y S k t a V F c x d C 9 u e X V i e m Q 1 M W x K N l J C M E M z T H U y Y l h F d G V m Z 2 t 2 d l A 0 M U p w T 0 o 1 N T Y 0 d H R I M 3 J i e T h p a y s r K 0 p Y Z m w y O T F H U l Y 2 c U l a R G Y w Z X l z d T N m e H c 3 d E c v a y t C d F F Q M l E 3 d X g 3 Z H B T e k t q e G o z U 2 F M M W x C O E s y c k 9 5 Q 3 c 2 N E J F Q l R Z Z k N G W V U 5 O F R n U H Y v Z V F s U F B Q Y 1 p L M W J 1 W U 9 Y c U J J W V A 2 O D N s R j U 5 Z X J 6 U H N v T 2 t m L 2 t o T 2 J o S E R U d T N G a m R l T 2 J a Y j Z S V V J F U k V S R V J Q N U 1 J W m k 0 W F V D Q U h 5 Y V R D W n Z O U m 1 W b E 5 U V T F G c G N 4 U k 8 0 V 0 V S W k V W R 1 F v T 2 J s R m x K U l Z r c D Z S U z B 4 S G J k Q X V J a T N E e H M x N 1 d M M D J n Y T N i V T h r c k t H Y l d q S W V Q K 2 g 3 V F A v a V J s Y X Q z Q W h B Y z d N K 3 N P Y 3 Q 0 N V k z W k R P Z 2 J 4 O V J y e H h J U z d F O W t a R E E 3 R X p M N D Z M T 2 Z B V G h 2 e k J B b V h E S 0 N G U 3 Q z O E 8 z M 0 s 3 Q l k 2 Z 2 d Q Q y t L d V d 5 L 0 N Z c W x s e G h l L 3 V x e G h z Z F J o c 1 p R e j d k R V B l T 0 R 1 e T N q a 3 Z n b U 9 4 M z V l d k p F M z M 1 M F B 3 S j I z W H N T b 0 E 2 U G 1 B T W R J d V d N e D d j b V B X T D h 1 N l M v Z G 9 5 b H N O c 0 F F U z V a d F p j b X l y Y 2 Q 4 b j d r e m 5 6 a n M z b F V O Q 1 F r S j R N M V h i d V c z c F p 1 W l B X O G x P e E x T M l p H U X p w e n Z W L 0 x j a z F N S W J F S 0 F W V k 5 U Q z l q M 3 Y y c E l i V j M 5 c 0 9 O W W V K Z 2 I z Z 2 Z L W X F t b H F x c k d Y c 0 9 C Z i s 4 W E w 5 M 0 1 z e S 9 O e E 0 v U G 0 w d k d E Y U 4 z e j A 2 M G p 3 N G 5 1 b D B J V j k v M E t p V k 8 0 N U p y T F B Z e G 5 S N X R t d j Q r K y 9 s N j Q r L 2 5 U V 1 p X Q W I 4 c z J V e j M r U H B q T E d 0 c j Y 3 a j d 3 W G Z a a z d x U C 9 u M j d N T 2 1 5 T S t n U 0 c w V z d x R E J X c k 5 y Q l c r L z k 0 S E o 5 V F k y O U R 1 Z H h r b i s r M z U v W k R n V E 5 V V z F E N k 8 0 M G p 2 V F B Z b U x h M n R l d z J O O H J I N i t H M 3 l 1 Q X V 1 U D B m d j N a M G J 3 b k F M M T d 4 V E J q K 2 4 z T V h i Q 2 F l V C t z W X V u e W J T e G R 2 b z B M e n p 1 R n U y O G Z Y K y 8 r b l d Q Y W t w T m J 4 U G F k N l d S b E Z 4 N D I 2 Q k 1 S R V J F U k V S R T V Y a F N D a W R 1 W n p T W U N B L z B v S 2 J H U F F p d 3 B y U 1 F p M 0 x n U U R P e j d n d V h r R m d H d 2 R Y d W F R a k F S Y V J H b W Y 3 Q 0 F X W E 9 X Q X p D d 2 Z 4 e F h U V H I 3 c U 8 5 U l h s N 0 p 0 O S t 2 Y 0 h 4 Z F h G e k 8 r b z M y c 1 c 3 Q n d Y N U 1 2 d U p N e D J O K 1 B q N k 9 F Q 3 d 4 S 1 p N W l h 5 N W 1 4 a G U v W X J Q W j h Q T H k 1 U F N o d l F E N D l N d k Y 1 T 1 R 0 S j d w Z E d P V V Z W W l N V V k J B W D I 0 N m N 2 U D J V b D F l e E 1 6 R 0 Q 4 T E F n e D M y Z E 8 y e n l D M H B J U 2 N 0 e G Z O M n h R e m o r S E Y w d 2 R O Q l Z s N D V r N T Q 1 M G F n O E V C O D N C W k R a U l U x T 0 x E U n Y 5 K z N S a F l Q K z R Z N 3 B Q d T Z p d 2 9 3 N 0 F E a k t i V F l 3 Y U 9 a Q l J J d 2 V 5 Z l d j Y U w 3 N y t E V H N T M H Z u M H F 5 W G N k d F A 1 U j N 4 K 1 V L Q X Z B U H N P Z E N Y O V d Y W W o 1 N C 9 X L 3 B L e U J z O W 5 a d G 0 3 b S 9 6 O W Z S e D d k M z N 5 K 1 d J Q V h u a n F P c G Z P b 2 J v N k s r W G x W U z d Q R H c r M S 8 x b k t 5 Q 3 h v Y 2 k z K y 9 0 N D h O b T B p d D k v M 0 R 0 L 0 9 Y V T V r U k J D W F h 6 T G M 1 W n F s Z j J 4 a l Q r b y t o Z 3 p z e G t 2 U D N P R H k y S j l y Q V B 2 M 3 N h c X F o d X g 5 a F M 1 N 2 R S M l V u V l A v K 3 h n Y V p 0 O E R y S D M 3 Y 1 A 3 d j R T d V B X S G R 3 b 0 g r a j l 3 S j c y T n h R e D l y e G N E V H Z 5 V U Y r Z n Q 1 T X Z 2 d 0 1 K b D Q 2 b k Y r W G J P T G Z i M z N Q d k l W c k 9 H V k l E N G F k M n N 2 b D J v d k 9 Q N V h v c U R E b S 9 y Q 0 t C N S 8 0 a U R k Z n V Z V 1 F r S U J t Z V M w a U l p S W l J a U l p Q n l r R U U w T U V C e m 1 I W U 9 W R W h B Y 2 Q 0 U m 5 O c T M r Z l d I N z V m U 0 5 n M z c v a m d y R W 5 H M X F Q a U 1 p e k w z M 0 Y 0 c V Z i d U 9 1 M m l 4 a z d h a k R l M 3 N m M l l R R i 9 m M T h H O V k 5 a i 9 Z S D l q T U x D Q X V u V W 9 T M 3 R v O E 0 0 N 1 p T Z U x 0 Z D J q V 3 V I c D Z j S E Z r c 2 R T N V p 0 Y 1 p 6 M z h m S G l r Z n N t T 1 B a a k t 0 c H Z E e n Z P U F d j S T M 4 N j F C M n h 0 M n d a e j l j U 3 p x S 3 E y N E 9 u b H d k M F B 2 d H R n U F Y v T V d z S V h z N V k 0 d m 4 3 Z z d z c 1 p P M 3 J 3 T W I y M m d R T z Z N U C 9 y S j Q v c H V V Z G o w O V l V N 2 5 2 N F B a S 1 N z L 2 p Y R T F P T 0 9 j d z Z I d n I w N n N 5 d F V 5 L 2 d z Y W R u a 0 p D W T d 2 S 1 l o N G U 5 V S t w Z z U 5 Z E J Q Z U k 3 c 3 V q W G p m e T J i Q 3 Z Y W F Q w Y X M 5 b n M 4 d m l p W H p j Y 2 w 5 b z J i a z Z t c X F v R 2 5 6 O T F u T T F i d U F h d z d 4 b G 1 N c G 1 3 V 3 E x a 1 p 1 V U Q w T E 4 3 S j V k c n Q y e E x v Y T d P Z F V 4 b i 9 6 N W R N S n R O N 0 V o S U p 6 V X R o O W p P V V U y c X A y T 0 h 0 d n p m d z F m e X d P T W Y 4 Z l l I Q z R p S U N H T G t p U D Z P e C 9 m d X R Z O V o 3 T l d q V T c z b m J 0 e T h w O T Y 1 S H Q w N 2 t a d F h 6 T S s v Y l d U d 3 d H N H V q O W 4 v e n R U d k V q d 1 l K d T F N M 0 V 0 Q l F T b m g 0 W U d I c m J u S G d Z N j F u W W w 3 e W N v d X F M Z V A y Q y s v Y m N S c X R U W D A x Q 2 J 4 O E x C M z Z 4 M 3 N h a n Z v Y U 4 r V F B 6 T 2 J 6 W n h 6 O W 1 D U z k r V H c 5 W G Z M M k p t M H Q x N E l C b k R I U D h h U m t a W F A r b z I 3 Z W Z U c E d i e j Y z T l I 2 Z j E 1 R V J F U k V S R V J F a m l m e m t T O F J P Z j Z D b m N Z M 2 x i U 0 F m Y 0 V H O U 9 2 a U 9 O N j R a Y m V C b F l p S X d Q U V B G L 0 x i c 3 E w O D h k Q m t M a n A v N k R F S F l B Z E 5 2 W F l z c n o 0 L 2 x i b G Z Q Y z d Y T X g 3 b X R l Z W 5 j d i t k b H p K b 1 F G Z V g 2 e W 9 y Y T R n S U Q z W T V G O T B 1 a l A r K z h n O F d M O T N D N D g 5 O F N t S l N C c W N N N l k 2 b n B 3 Z m 5 q a D d p Y 3 U y W k k v b 2 R j N k R W a 2 c z c z E 0 W E 9 N V k Z V V l Z h e l l 1 V U 9 0 N j c 5 N 1 h m T E t k c G Y 2 b k l 1 Z V U 4 M l F M M z M 2 d U F I U 3 J a d V R 3 V n d o Q 1 Z u a m V p U G o 0 O F h X Z G t G d l B Q Q m p 5 N k J 4 b 0 p G N j F p e X Z P R V J q e i 8 v d H B I b l g v b m E w U 2 5 k M k x t R D h n d E t l T 2 4 x Y j Z t b 3 F I Y W N X L z d I Z H V i L 2 F B L 0 J K a H p v e E R L Y n p Z U 0 c y a n V B R m k v Z D d M Z z J N N n V B Z j c 4 M X Q 5 N T l J e U t D T 0 9 m c 1 F k a H N O c D U 0 O W p O U 1 V 2 Y z V I c l B a Y k N 4 Z X V w b m k 0 d k l H W D h P Z 0 F W M j U 2 O W F M Q U h q a H R h L 1 p 2 U F Z R d U h X d 1 c v R 1 B O V H N k N H h w d E 5 o d W Z m Z l V i V z d i W D N 5 U D B n a k g y R D h q O D h 0 c 2 1 m b k 1 L a V d 0 c U x Q e m 4 3 Y m 5 r N X U y d j k 1 e W 9 0 a U d j T n J R W F Z W V T F Q U F B 5 V i t R Z D J K Z n Z v S l R V Z m N 5 Y X Z k V H h k V 3 p u S 0 h y M j Z J V F Z h d V h s L z h 4 M k d V R 1 l r T G l Y Z H o v K 0 N R K 1 B Z L y 9 4 L 2 V D Z m t h V G R t W T d Y Y k x Y Y W p 2 b z l L U 2 1 w N E x 0 N U s x M 0 N O S 3 Z W e X A 2 M G c z O D J H L z V 3 a z l s c z V z b U h K a F B U S 1 p L R X B B e W V m d k h M d y s 1 T k t D S W l J a U l p S X Z K W H F S T k 1 E Q k V V Z E N n R U t 5 N D J Q Z 1 R y M k Q 2 Q z h O Q k F D b 3 B L S 1 N n c W J m R F Q x e U l p N 3 B D Y W 5 z d W N l W C 9 3 M U t O W G N m c X B 2 W S 9 M U G R 0 S G g 1 R 1 J W Y 0 N h O V V s a 1 p C V 1 F s W l Z Q W m 5 Z a E p h V V Z m R E w 5 W G 5 Z b l o v U E R v c l g 4 K 1 B O N m w x O X F o N F V G O H Z i c n R 4 R V k 2 T W Y y b l d u a z V S Z F R Y b D d O d n g 2 N 2 1 n d k d u d E x v T D d y U E d O Y V h V N z d x N 3 Z q N m N I d U N l W H U z a m k 2 U U V h Z j F K a T A 5 a D k z S m 1 X N E 4 r c j V m d U p i c E g v M U l m T m Y y Q k F Y N W t a T m J U R n A 2 R G 4 1 K z N s d z l h Y V R M d G N O U D d j T 2 F k V W x N L z J n a H k x Z n R v R 2 g v T 1 o 5 T X Y 0 Z m d Z S C 9 1 d l B V a V h u c j l H N z Z k d T V 6 R l N 6 Z l J 1 V k 1 V T 2 J s R j V P U V d j Y 3 N O N S 9 I V y t 3 d G M 3 b V d 6 M l h q M W p k b F l M S F V F Q n Z s e X g 4 M 2 p H a n p u Y k 5 p c H Z W a T N h V G N U c j N 1 Q k x w M 2 J V V k p h d 2 Q 0 T W U 3 Z l Y 5 V m V m N H p K a T c 4 T H p o d k x K N T c v d 3 d x d G Y 4 O T M 4 V l h p W V R D U W x a e k Z t M U N C S 1 N p d n E 3 V D k x e D g w W G t y N D N q N T J K Z T V s N n h 4 d k V 4 Y l l q d 0 4 r W H R J e G N p b 3 Z M K 2 Z 5 R G F Z N V J p M z g y N 3 J 4 V F N N L 0 k 0 O X U 1 S z N q O G 1 j O T U 0 N l d i a W U w Y 3 h Z a G h m Z m p v O D E v W W s 3 S 1 B x N m E r U X R m W W R t U m s 1 b E 5 T V n N u N G N h Z n g z Z n l W T H Z j N W V V Z z g 1 N D g 1 a V F X T D F 2 S E 1 p M S 9 4 e W V l L 0 V o N G F T S E x x U G t 3 b U U x Z E 5 H T W 1 N T H h k a i 9 0 U F d a W G Z m Z W p H c G F U b H M y W m J D T l R l L 1 N t e E 1 K S 0 V o Q V d U b k Z M R T N J N D l U a G 5 S b n d x V m 5 P S z Y v N z Q 3 e D N Q M 1 F l M n p a b H N M a 0 c x N m l l O W N P V k Z S V n N U c z V t O H Z I R D J m W m l t M 2 t O Q k M 0 T l V X M 3 V H a k h Q c W p Y M 2 Z J N j d h U E R H W H B T R H l a Z U 5 1 S 2 8 z c F B h M m p y K 0 8 z M G V I M 3 k 2 a V B p d U h m R D A 5 Q 0 E x T F l m O G d o S m l P M G N 4 N X V 4 Q m p k Y m c 3 K y 9 M c z A 5 Y 3 c r M z N 2 Y z N x d F l t O C 9 y K z U z U G Z Q U z Q 3 c D l Z a U l p S W l J a U l n Y 2 l V S X d N V V J J M E t G Z l Z P M H Z h Z m p U M i s 0 M m 9 H O G N p N W Z a U C 8 y O G F W d U t R a k F S Y 1 R 1 Y n p j Y n p y O H p r c 2 9 0 T 1 A y N E I y S W N 6 R n Z H N T A v a E J a M T V l b n R 4 d z I z O U l T O D l w O F B I Q 3 d s S y t t N y t L T H J I d H l N d T N k N 0 N j Y 2 x K M y 9 Q M T l 1 T 2 0 2 c 1 E w K 0 o z M X Z i c j N S Y W F W T y t 3 b V Z s b F U 2 N 2 5 W U V J I Z 1 F n V T R k d 2 k x U m Z E Z j d t T H F 0 T z l Q Y 3 V 1 N 0 V T N G V 6 W U 5 F N k 1 y S U s y S k 9 h U T J U Y k V N Y V B P N D B K b H c 0 b k t q T F U 1 Z H J 6 e G d 3 a E 4 y O C 9 Q L z I 2 Z 1 l T a 0 R M c D J h Z W Q 0 Y k 9 5 b 3 d Z U 0 d C U E R G c k N Y c 1 N z N G l h W G N H M 2 J 0 M T V Q N j d M c V Z k W k d p O U V N e G t N a k Z p V 0 Y 5 V 3 I w d m t s T U h k R 3 o z b n J F T z d D S 1 p P R 2 N 2 M G p 4 Y X l a V n N x T n B 1 T n Z y M D d j O F g 0 N F F 3 Z j F z Z m w y c X N u a n N U W D E 1 T W Z m b H h I O H A 1 c 0 l z S 0 R 1 U G J L V V V 5 O D d B e V c v Y k c 5 M 3 I z O S 9 M e D U v W V d i b U R O L 0 p i O H U y Y 1 R l a k h 3 O F B N e T B q d z V q M G 1 V a l h Q Y W d h O G d 0 T j U 1 U F J s W S t x O W N t O H R D V E g v U G 1 L N 2 N T R V J I R W E 4 L 2 R 5 S H N m L z h U M m h M M 3 N T T n h M M z k 0 e C 9 P U D Y 4 O W k 4 d F g 0 b k d N Q T l k M X h D M X k 3 U n p Q d H h E W m x a K 1 p T V 1 Z U S j B T Q T l 1 b U R L Y T F X c 1 R E O V R x T 2 k 0 e k l p S 0 l 0 M T Y 3 b F M 5 b U x X W D V x d T J r c E 9 X U W 5 w R k g r K 2 h 3 S m w x M k J w Z V B Q O T N s K 3 J n d T B m e n Y x V n Y 1 N k 5 O Z j J M Q W x t W j F K Z S t u V U l Z S j d i a C 9 Q d V B O T 1 l k b U t i W W Q 5 c l l m V H B v M E g v M 3 J z Y X Q 1 N D U z d D I 3 O G t t T l Q y S G N l Z l p P O X l P N W o w S k R Q U m w 4 d V Z u O E 1 l Y U J C S j N a Z U R o W V N h N l h T a V h Y R F N N a T g 4 Z m l x K 3 Y 5 M k h y Y U I 4 Z H p s T 1 B Y T V c w e H o 1 a 3 d V O X J h U n N S e k p U S l I 3 L 2 5 v W W l J a U l p S W l N a V J t R 3 l W N W N l K 3 N Z R E l N Z n J n M D B W O D h Z M z l s N 0 p U S n A z T n R a T k h H M X d S e l A 5 c E R h K y 8 5 U j B B b z g 4 Y 3 h N U D N Y b U Z 3 U l N M e W Q v U G Q v S l c 4 O T l H U H p K e n g 4 S E h i Z D J y U n J 4 d D U 4 Z l d 2 N j U z M z l H e U R s M W N i e X A w Q 3 F 2 R H d R Q 2 F N S D B F Y l R 3 L y s r O D Y 4 Q n U v M z J m d j N F O T B 1 e l B I M U p W Y y t R M G x K Q l V O U D d z R n p U M T d y K 1 B w b z N I M 2 J 4 V n g 0 L 3 R D a m V v N j c 1 Z V l W T S 9 u N k Y r b l V J W U t Q c D k 5 c m R E a 3 R 5 c X p a U z V u K z R Z O W N N W D R F d D B 3 O X o r a H l E U F B X Z X d 2 N G R 1 N X k v b k h E d V M 2 Z F h T S W l J a U l p S W l K a U h I V 0 N p U 0 Z D b k V Z V 0 Z U V 3 l q N G U 3 R G V 5 c m Z j R k V 4 R G h X c T V W U H Z 2 a V Z T e T R h Z H R 3 Q 0 1 J Q n V j Z T J J a W d 3 b H Z t c z A z Z U x h M H l X M k h i R X h r Y l N Q R G 1 m e j F q M D g 4 U G h I R E I 3 W W x k R W p C e k J 5 U k g 4 O F B l M C 9 H d X p l a z g z Q 1 J l d G M 3 a l g 4 d E 4 0 d U F k a m Z T V 1 J i K y 8 1 Y m x 0 b z Z n e X V S b H F p c X F v Y m Z s O X Y z Q 1 J 2 V X Y 1 d k I x W W l J a U l p S W l J a k l R U X J C e E J D a E l R R 0 8 0 K 0 l X T W c 2 e F k 0 Z T I y a G R N U k F 6 e n g r b 0 V h c W 9 0 V E x y O H p P T j Y z N 2 d 1 M F h 6 e D R i U U d I e H M w b 0 N 1 e l A z K 2 t 3 V k d F O T k 5 N U t U M 2 l P L 0 x k L 0 p Y c 3 l 5 b G l R T D h 1 M 0 h 2 S G t m Z n R l Z V d a R z Z r O X l x Q W 9 L a k x r c U s 0 M 1 N w c z J I d F J h R k l M O V h S V V V s U E w 3 a X E y Y 2 M 5 W k F s N z h 6 K 1 F V b H Z Q T E d 0 K 1 F Y b E R D d 2 Y x Z m l 1 N 1 U z c 0 V v U k V S R V J F U k V S Y 2 F Z U V R B e m g z Q W 0 y Z j M v T E N N R U E r d m Z w d 2 0 4 S F B z b X R m Y 0 Z F e E o w V y 9 y e U 9 V V 2 N O U E s 1 Z F l F M X h 1 T D I 0 T G p 6 d k Z D N D g 3 N V R E U G 4 v T 0 Y 0 K z V m T j A x T H Z x N D F O V V N l W G l Z c 2 R R c E J Q d T d x c X F 1 N F g v d n p 1 Z n Q 5 e G N R M n p t U z R D Q i 9 T a 2 9 y U 0 V u T n d X c T E w c W x q V z d l U F V y W l k 2 a W d 0 U G Z M N D B a Q V F m O H h t c 3 h z c U V o R V J F U k V S R V d s W k Z J S 0 p J V n p I S V p Z W l d J b X J B Z j N p S E N I W T V x M H B u S C 9 P U 1 F a W E p D S i 9 C d 1 d G S m F 4 Z W 0 4 a k x 6 O X h n Z E N s e U d H M D h 6 T l J h Y W 8 w d V F 3 d 1 M y V G F Z Z j k 1 e U l i O H Y z M F p t Z G o 1 c D Z i b j Q r S G p U c z N 0 S F J n e n J 6 W V h u R G N Y W D E 5 d X R O V z F Q U 0 9 P K 2 g 5 O C 8 0 b l V m d l g w M 0 1 a M G k z V k N S a U l p S W l J a U l T T X V p R U V 3 T U V S c D h h Q n p p L 2 h h e U p 4 a G 9 Y e k F S T W N a U H Y y e k E z O C t i Z 2 Y z a m p D N U Z E c 0 5 t Q m J P S H V t b i t i T U t s W n p E a D B q T 0 1 M c V B a Z V h x M l l m e T Q w e G c v N 2 p T a l M z R 0 k 2 O X l P N T U r N j d v a l h S Y l p 0 S F N O S F J V U k V S R V J F U k k 0 M 2 h X Q m l p Q k N u U G N G S 1 N 5 d X c y V 3 l Z V E N Z R E s 3 T H I x T E V 0 U V F H K 2 x K U l Z h b D h 3 R V h H Y m V R d l h j U G J J Z 1 M z a S 8 0 U F N 1 U E t x S 3 N K R G d v d 3 V R O F F o S 0 1 p U F U 0 W j B O N 2 9 N R V J F U k V S R V J r U l p M S D J j V 1 E 1 a E 1 K b 0 t D b k V Z a U Z y V 2 N r W W l E Q j h Z N 2 p q Z H R T e k d 3 R W h I N U 8 5 a V R t a z F 1 M 2 4 1 R 0 R 1 O X J k Q 2 x 5 U k N a c z J J d 3 V R a 1 J F U k V S R V J F U k V t a 2 d o b U J n b X h D a 0 U y O S t D O W d W e k h v b T R l Y X R D T U J G c F h s d T J w d U x w M l l a K 2 Z X S 0 5 M a 1 d P d 0 d T e m 9 R e E 1 S R V J F U k V S R V J L V D F V Q W d t a G d r S m R 1 b 0 V h M E V o M k l C K z J o Z E 1 S T n h u O C 9 Z V S t 2 Z U p 4 V 3 p X U D h r d D J h Y X R L Z G d 3 N G V m d m J Y U X B J a U l p S W l J a U l p T F N S U H F O b X h n b U 5 Q a l F 2 b U Q 3 a T h z T n J N U l Z U T W R J Z 2 d K O E F S e j d n b 2 1 J T k p l T m 0 1 T H A y N 3 V 6 M F d W S W s 3 U 0 0 v U 3 R G U k V S R V J F U k V S S 1 J w R k l L S l l V S k N u T W N o d H B 3 U U R H Q 0 k w N z V n R z d m c 0 1 i Q V N F V G 1 S c G F Y b l V G c F d x U k N z R l N n c n J 3 U k 1 l S H A 2 R 0 Y y S 2 l J a U l p S W l J a U l n M G t V S X d N V X h J Q y s w R U F 4 Z z h z S n Z q Z U 1 P V 1 p B T X J F W k V U M m V h d E t a a E 1 K b 1 Z n c l V C e W N o W U F B Z j Y r Q m x j a U l p S W l J a U l p S W l K T n B S Q k 1 E Q k 1 h N 0 5 3 S j F u T D J C Q U 1 Z U E t D c j Q z a j l w b D B H V m l J a U o 3 T E 4 y M U x w M W p V Y U x 5 O V B v M H V S S n Z M M G J H T j B D U 0 l p S W l J a U l p S W k w a 1 F L d 2 N R d 0 l V N G h X R k V M N n d S c k Z 4 b E t k T H N 3 Q U V y T E t 0 b T l K O X Z n a W t U a 1 J K U z R L N E 4 r d l d P T k x r T 2 F 6 S 1 p 4 a U N J a U l p S W l J a U l p c l l o Q 0 1 E R k 1 T T W l o Y 1 l q R k x T d 0 V B e G d 5 d 0 d r a z R t W j F n N G 5 J O F d X e D F K S z l y N U Q 0 c m g y T U x r V 2 F Z T l B X U G Z q N G V L a 1 R U R V J F U k V S R V J F U 2 t G V k V J S m 9 Z S m R l a 0 V h M W 5 q R U 9 G U E l 4 R T N h M T h 3 R V R t K z l x V H N B e U N t V T F 1 R E s 1 R 2 1 z d G x z Z U d 0 M H B Z a U l p S W l J a U l o S X E 2 R V F U Q X d U R W 5 5 b 0 U y e C 9 D K 3 d F R 3 p T Z 0 d 5 Y V R D W U R O M j F L b 3 E 3 T W F Y S k d J b k V o U z k r W U M w R G t t M H V C S 3 B L b X N W a H Z l W H V v R U V 4 R V J F U k V S R V J G c E x S U 0 N p V 0 V D Q W 5 3 Z H g 1 V 1 Y x V m d z Z F F a V 1 U x O V F n Q y 9 k d W t Z R D l y R m w y M 2 F t R 2 x 5 U m l K e E l V b F A z R V J F Z W h L K 1 B s O U d s U 0 J O c z J a Y U s y V 1 R D V y s r W G l J a U l p S W l J a U V p c m 9 S Q k 1 E Q l V l R n V n N G J w R W p F Z n N k R 2 9 t N F F T T V J S Z V E 0 U 2 s z U E p h Y V R 1 c 0 J h a z d x N k 9 y e T F K N W l J a U l p S W l J a U l T S 3 V o R U V 3 T T V U S V N j W C 9 M Q z h H R 0 R P e m 1 P R j Y v Y W J l Q m x Z a k l p U 1 l s T F l l W W p 0 b 1 B y R F d w c z l y V U N T W W l J a U l p S W l J a T B v b 2 9 C Q k 5 E a F F U N 0 8 0 N W I 0 c j V n L 1 h y S D R u b m d V L z h K d X p L b 3 J L d 3 h 1 Q 0 l S T 1 J G V V Z 0 V 1 F s M T l N V E N l R l l L M k 5 0 N W V u M F N X S W l J a U l p S W l J a U V n V E t R U V R R N F V H d C t 4 e G l G N W V u d l R w M l J r Q W 0 4 M 0 d o c z N x Q m h P U n Y y N V A 2 a j R B T 2 l z R W F 6 V n M y Q U R 3 O F Z F S U p p S W l J a U l p S W l M U 1 d p Z 0 V F M E 8 x O U U 0 d 2 d D R U R u Z l l G M j Z K O X d V V G t y O H Z L e W d j Z 3 B x U D J C R 3 N 0 V E p n Q T h Q W H h O c m d T R V J F U k V S R V J F U k Z w S 2 9 W Z 1 l x a V F F S 2 M 5 d 1 Z w Z 0 p 4 a k E 0 U D Z I O W d Y Y n N G a 2 h t S W o 4 Z G J u N U p a a k 5 a c 0 x D Q W 8 5 O H N i U U 0 5 a 1 l 3 Z k 5 V S k p p S W l J a U l p S W l M U 2 F p Z 0 V F M E 9 G d W 5 T Q 3 R j d 1 F y S H U z R G 8 3 e F Y r a 1 p 1 U l F X b F J w Y 2 t Z a T B k b m w 1 K z J r W E Z X c D B H W E p V N 0 N t W X I 2 O D Z 3 V V J F U k V S R V J F U k V X Z 3 V G W U d L b z F q Q U 8 w V 3 c y Y 2 Z M Z 0 h v N n Y x M j d Z W l d B M U l u S W l 5 T W 5 i V D B S N G t O R m x 5 R k d 3 S F J 5 S D Z L Y 1 F U R V J F U k V S R V J F U 2 t 0 V k F J S m 9 Z S 0 N U N D B E c k d v a F h h Q 0 F a d 3 l L T j V 4 d k d a R G t v R 1 Z p T W l K S U M r L 2 h M W V J 3 V W F Y S W N k Q T R 4 Q k Z S R V J F U k V S R V J G b 1 B o V 0 J p c U p D U V E 1 M W d 4 Z n R i W m l j W X d C Q 2 5 F R 3 p 0 K 2 t S c 0 5 w d U I x W W h J Y T V l Y l Y w e E V 1 U F l E Y T A x T T l r W X d m S D N V Q 1 N Z a U l p S W l J a U l p M G x v b 0 J C T k R o W W N l R 2 d k V 3 V M L 2 x k b 0 p G d F E y a G M 2 Z E l B T W 9 y c T l t U n V O Z m d p a 1 N r d G F x d X R s Q m V Y a 2 x F d U R y Q l d w T 0 R I M z N 3 O W x J b m 1 J a U l p S W l J a U l o S W E 2 R V F U Q X p s N m V t Q m o 3 Y 1 h B T F c x Z F Z S V V Z C d G N V Z U 5 P S H R U Z G N i e F d J e E Z G N U J q d H l 5 a 0 V v S z M y Q k d 0 V m 9 0 d U Z B d U R y N j J W d 0 p T S W l J a U l p S W l J a T B s U U t 3 Y 1 J 3 S W N H S F J p T H V i O G 4 3 Z 2 c x e E d v b T R V U 0 d Z a U J 5 Y j N M d 1 N B S F d D d F R M K 3 Z 2 W X h p T D Y r R 2 9 j b 0 l p S W l J a U l p S X R K Y U t B U V R 3 N F d F Q k R p T 2 k 0 c G I 3 c j V n L 2 Z 0 M H d k U F R B N E N F c E F 6 S 0 s 2 b 0 1 y a 2 h F V 3 F P O C 9 Q M E F S S 2 d U c k Z Y e D h k W V l S Q k V S R V J F U k V S R 1 I x a 1 l o b U J n d T F L a 1 R y T G d G a D J D Z W 5 t M F k x T C t y N C t 2 V j Z 4 S U 5 y R V p F V 3 F 2 Q 0 l u d k h h M F N F U X J E V 3 h O Z l B C M n l 3 Y V d 1 S z B h V 0 l p S W l J a U l p S W l F Z 1 R L U V F U d z R V R U g r b 0 V h O G 5 q R U 1 G M V g 3 Q T E y a G R N U k k 1 Q l N X a 0 Z 3 Y 0 g r b U V 3 b W 8 w d V J v e E R n N T R z T k d 6 L z l z c z d v V W 8 2 N 2 Z U b E Z q Q n I z Q 0 J P d m Z j S G 9 V b H F V U G F u W l h I N z F j e n p 3 M k l m W W J N e m F j a 2 9 B Q U N B Q V N V U k J W R G F q e X h F U k V S R V J F U k d S W T Z B U V R B e m 5 2 Q 2 R Z U 3 g 2 S E N I R E s 0 R V A 3 Z 3 E x W n I w N H d F V G w 2 S l N Y b E J B Y j R H V j J H S E N W T F h T M y t m a j Z z V 0 x t V H N 2 S 1 d P U T d Y Y X J X e V l k U H V G d D F W M 1 p v a 0 p H W l F 0 T C t N R F p 1 V H F h a W 9 O c m 9 j R V J F U k V S R V J F V G t H Q 3 N I R W N N N 2 p F R n Q 2 S j F q S E R t M k p q Q W d H b 0 x p a 2 d s M j d z d 3 l 1 U 0 V S Y W 0 r T F N D b 0 l D Z l k w d V E 0 N V N W V l V O S V N F Q m x G Z F V z V 0 x s R H F Q T G F k Q S 9 w M D F u M m 1 N Z l V s a F V h b l F w S j R T e n p 4 e k F 0 V m V O N W 9 r S E o r U H Y 3 M k 4 w T 1 N J a U l p S W l J a U p 5 R E J T Q 2 l l R k N R c H p I S W J i O F Q 2 O F B Q Y W 1 I N D N q T l J v M U V G S k d q V T F K Y V N h Q k N z R m F u c H F h V z h M Q W c v U D I 4 K 1 h i d U N x U E x h V k J s W l k z U k p a e F F m S H k 4 b U R M N W J N N F k z d G Z v V W t S R V J F U k V S R V R r R 0 N r R U U 4 T 0 Z 1 S F N D d G Z 3 U X p I b G Z z T F h h R j B 4 R W p s S k p T U V Z C Z 1 J x S D J O c l V X R 3 J 4 O W Z Y a 3 N v d F B K e m t s b T U 5 K z J X Q j B T U 2 N r c T l X b S 9 i Z E V S R V J F U k V S R T V M a H B Z M 1 F C S W l I Q n p w M W d M W H N j S X N D U W d k M H d t O D F Z c l Z h M k o 2 U l J W V l d E a j Q r W D B X V 0 p T Q 3 R S V X F v U X J E V 3 F y c m J n N 2 U z R n R W Z U 5 a d m 5 L S G J 6 M D c y K 0 l p Z 3 B s W U w 4 d X p i N T J U b T R S W D M 2 e m x B M m J k c E 9 i V j R 5 Z m 5 6 Z m R 1 N 1 h u a n B z d n B H T 0 h D R z Y v N z I w U 0 V 2 Y z Z y c D k 2 e H h z Q W 1 N M G 1 m d j c r V 2 N m N X d z S l N a b n k x b U p X c m Q 3 S y 9 1 S n k y R W N G Y 0 1 Q W m t S b z d v M S t D N n o 3 L 3 l O U 3 Z Y S n Z E N E E 1 T T R l V W g 4 b y t k b X p W N 0 s 5 Q T k v N U l y e E k 3 a i t t d E Y 4 K 3 V X d i 9 M W n N L L 2 t G S l l T S E J u T G 0 4 T D V j T T N r V W Z u N 2 V M d m U v N F B M L 2 8 2 c X F o b m 1 6 b m 1 U V 2 5 H W E 1 Y N 2 l H b 3 Y x b G Z Q N 0 J O T n B G a F R w Z S s 2 e l p 5 M W 0 3 S V l u Y 3 Z H S T h Q V D N v M 0 N t U 3 N h T U d j O E c 1 S j J N M m 1 4 d T g 1 L 3 l 2 b j J U N X F o M 0 0 r b l l a R 1 Z r R l J M W U 5 a d E p s W j N E Z W 1 K T U E r T 0 h I d G N 5 W n Y 1 S 0 1 6 S H l D Z 2 5 3 N W E 4 U U F w b D Q 3 Q m s v U F F 6 O G E 3 O W l a e m o r b n Z V T j h 0 L 2 E 4 O C s 4 N 0 h P Z X R W a H R M b G 0 x a D d n K 3 J T T S 9 J c D d x N m h z a T J J W X d k U F l U S m w 1 L 2 h V a z k 1 Z V N X Z n o x c k M w a F h i e W N z d k p p a k l q N k V u O W V D N n E w W V R F U j d V a E h k Z l J F U k V S R V J F U l A 0 S 2 R Z S 0 o 0 W n h E c 0 t K V 0 V J T D U r S G p S d j Q v O W w 1 N V d x N D N W N n h J T n J r a E V X Z 3 V i e l V a W l d T V 0 J B U n F I M k 5 w V V Y x d n c 5 d l F F N E 1 G N 3 I 4 R G Z 6 N X N u L 3 Z V c H U v Z G t O K 3 U 2 d T V L e n V Q S D J O N W k z W U R W d D J y U m g w S U E 0 U W t N Q 1 d M d C t G M W 4 3 Q 2 d I b z B 6 T 0 d r d 2 J I T 3 o 2 U T B h Z F h a M D R h S E 0 5 S m c r T W Q 5 O G 5 N S 3 V D V 2 U 5 N W s z b 0 x W V k Z S V z A 3 d E h E Q 2 F U a W Z j L y t Z b i 9 2 V H U v M 3 J v M m 0 0 M 2 Z W M n l o d k x 5 U z F l c 1 R H e j N u e k Z K W H k z M l B 2 T T g z Y y 8 4 Z 1 B D e U l y b k h S N U J V V U 0 y d k 9 j d T U v N 0 F N c 2 x 0 b 0 d Y K 0 8 z Y z F m d z F U Z S 8 w e V c y S F h H e D d S e m 5 O M n p h e m R R N z N 1 Q z c r U 3 N w S z Y r a W Q 4 O F k y a 2 V I a 1 p D V X d i L 2 Z t c 3 V q V D g r Z 3 J z N 2 E 0 R D I v K 1 c 0 R n I 3 N H h C M z k v S D B L Q y 9 j a k l 6 T 2 V W T j J h e m N O R T Z Q d n I w W j E 1 N 2 N 3 N W V Y b T F v S H g x R 1 F V R X A z M 3 k z b k g r L 0 5 i Z E o 3 O G 1 M c j M z R H N 5 L 1 B a U G V l Y k 9 L N 1 J 0 T 2 p X M G V L U z h w W n Z u S z d 5 M 1 g 1 Q l N Y Y 2 R 1 L 2 J 6 U H g y R 2 R V M U Z n Y j J q O E 9 6 V F J z V 0 x s c k g 3 Z m U r U l g 1 Q l N a U F d F e E V S R V J F U k V a R m p w M D R 3 T V Z 4 W X F G T U l W d F R 5 U X p D Q T A w N 3 V 3 Y W F 0 e V F D c 1 h K Z k F t Y 0 1 i L 2 h T O W l J a X p r c E l L Q U 8 w S j F n c F p M T F Y 0 Z V h r Q T B D M H V t Z 2 Z 1 d l l L W F h 2 d W F l e D k 2 a j Z j Z n Y 2 Y l p P c 0 k r L 1 d v e G x a W F Z Y R G x o S k R k T 0 d l T T R 2 e m N q R H k 4 d i s 0 O X h 0 O T E w Q V F B M z N Q W W Y w d E p 6 d U 9 m M m k r b m l G Q 2 J a Y k R h Z W Z X V W 1 C U V d s b k R H O E x 3 L 2 N k U m 0 r d n Z h d X J E O V c 3 Z V J m T D M x V m I x M l R 5 Y 1 Q 5 Z D E z S y t v M j d 1 V 0 w 4 N l k y Z W M 3 W n c w V H J p d T d i b n k 0 K 2 1 F U m 9 T Q 0 V C S z Z q N m 1 Q Z j R o a V V r W m Z E M W 5 P V m R P R 0 Z u d m V U L z h 0 S m E z W H I r T n V O a G 9 S N z J G a G F V O D l j S 1 h W R l J V Y y s x V m 8 3 b H F 3 a 2 c 4 U E 9 5 Z j N V c E x 6 K 1 d S c H o 1 a H p i b 2 t 2 c G k x a E d z b W 4 x M 3 Z u d k 4 r W E 0 w S C 8 3 d U x E d T N E c 2 R s c 3 Z Q W G V E O H o r L 2 c v Z S 9 m a E h 5 c 3 V y K 0 5 k a j F 6 R H M x R j R B T F A 1 O U 0 4 K y t Q S k 5 G d j I 3 Z z V 1 d k 9 K Z G h w V F B P Z k p l L 0 o 1 c G N s R 3 d r T z l 1 Z m Q v L 3 l U a U F o N 0 4 x Z H R i U j N i Z H F h N V h Q d n N 5 e l B K e U 1 6 b j N I T 0 d j U G R 0 N C 9 I M D l N Q n F 0 Z k h H T z k 4 e m I 4 R n F w b i s 0 a 0 V l b l R X e D B M U k V S R V J F U k V S S D U 2 O V F K S m 9 Z e m 1 V d 0 V P b z B H S 3 l t d E 1 M Q 2 F w a m 4 5 M U 4 2 T z R 6 O V c 3 Z E Q r S l N M U 0 p B Z i 8 v N l p 4 a U s x U G R V M H R Y b D Z l a n E r S G 4 5 c W I x M T Y 0 R 2 J C e D M 4 U H Z j Z S 9 E N z d G c G E 4 c H h Y L 2 R n d D F D L z N y R X U 1 e n Q x Y k V 0 V V p H a V Q 3 c k Z w e X g 0 U 2 t 6 S U l E U F J q M n A y S E F q Q 0 F Z Y W Y y N H B w S l p 6 W D R 2 T k V q Q i 9 I Z 1 B W Z T R y T l B R T 1 d l U F R w d m t D T U F B d X N T M i s z L z I 3 a n M 4 c W p w d D Q v Z z l N K 2 0 5 a D l C N z c 3 M k R J Q 2 d J a U N L Q 2 l y c X N 2 Y T U 5 Z D N Y M 2 R Z d G x k Z D N W d F J j V W V 3 V k V R Q U V w S W w y a z E 5 Q T c 2 U W 1 F a E p U S l R O N C 9 o c H d r S m t B U 1 F z N U 0 4 d j F j M T E 3 d k 9 X Z G 1 6 b m x t R U N i d n V m T T h Q M D I 5 Y V l R a 2 F j S G l E Z W U 0 V G h j a k F K T m N Q e G Q 4 T z I r T n N y S n k x T D F y U z k x e X d 6 Q W p B S k 9 r S m 8 x a m R O O G R Z e V J K c y t h d W x 0 T l p 0 a H Z z e H V 1 R 3 F r S D l T T 0 4 4 d j d 2 c G N u b D c y N V N a Z V V a R E J u W X l B a k J K R 2 p h a 2 l 4 b z N p c E h U V 2 F n O S s w N l V X M k 9 S b 2 o r U H V O a H d J d 0 N U S k M 4 d m 0 3 c D J h b T d z Y j k 2 N l g x d T N I M V N q a H R G R 0 F D Y T V S b F R l T m Z W S 0 J R V D R h d m 1 x N 2 N y T H M 1 L z N l Z 0 F B Q U F B Q T R P S V F n c 0 V 0 a E p Y N H J X d F B X Q m N z T G p a Q 0 R l d E h T W k t 5 Y y 9 L M E k v N k l 5 U l V C O E F S R k l W a H d F Q 0 d Z c D d I Y k M y U 3 o y V W 9 k Y T l r O F R w O V A v N k 5 H R H U r b U x k c 0 9 H b U h Z d 2 l V Y n R X W G J R U 1 V t W l Z 6 M G R k d T J h a W h K Z X Z 1 R E g 2 c j h Y Y k 4 r N D E 1 S j B 2 Q 2 h Y Y 3 F z e X l W S m Z Y c T J x W H F C S l h U c j B r S X g w Y U Z s a m c v c T M w R 1 N h e V R q b V R O N V p S N G Y y T D l q b V d P L 2 J 0 d 2 p T Y n I 2 c X I 3 b F h x d C 8 z M 1 l L R G c 1 U V p 1 W V p I V H F T V k 9 i e E h 0 M W F s d G 9 Q R F B S V F Z L U 3 J 0 b 0 V s Z n B H b F N P T 0 d y d S 8 w V T Z m U C 9 6 T k l p K 1 p 4 c 3 R t c 2 l 0 O X p U T k 0 v W G F T Y 2 5 M T H Z S N U x X c m 5 Q V l A z e E l G e U 1 B S y t M d j c 2 d k d E Y U 5 W V U 9 E U T R T U E o 1 N z B l Q U F B Q U F B Q z R P S X h E a E Z z S U R 3 M 1 M w V 0 1 w a 3 F T V H A 3 T F Z 1 S 0 h K Q l Z W Q T M 1 N X R O V 1 B P U 2 t u U 2 1 u V z c x T E Z k R T V N c k F 1 R H V H S W Z v d V F v S 0 h Q T D J L d n U 3 U T B H Q m Z 2 c m p 3 e E 4 x N j Q y W G E r Y n N s V V l B V m x K c 1 R M a H J o T 0 x E M X l r b z B L O V M x N z N s a G 1 H S z M z d E 1 1 L 2 N j M D R P U H Z h M z J i U n Z y b W 5 I O U 5 I U m d a M W 1 0 b G d x Z D Q w U 1 N h K z J 3 a G 5 H U j V U N W V Y W j J K O W V 0 R m x I L y t r Q U Q 1 K 2 Z r b 0 5 6 Z G Z w N 1 B P b E F u a V l z c 0 p 6 a E t U V G t x U 0 d 0 W X Z 2 M l p K c W h j V H B 0 T 2 5 6 e W d 0 T F V 2 T l N 6 Z k t L V E l p c E 1 6 e m c 0 S m N u M z F V T 2 R m e j l Y V 3 R w K 1 l v T 0 g 5 b m Q x U m t p Q j Y 0 Z T V 4 Z W Y y Z X V Q d j N 5 S j M w N 2 Q 0 M U d E d S t 1 N j Y 0 Z W 9 I c X h 4 Z D F 4 Q 1 V s c G t x U V B Q M X V z R H o 5 Y m Z N N 3 p u Y z U y L y s 1 M 0 F B Q U F B Q U E 4 R 1 N F W T N F S l l X S E V u V 0 1 a S j k r O E V r N l I r d m R z V W g y Q y 9 4 d X V P V z Y 4 M H V T S U E 3 a T R y T z F j U 2 5 X Q 2 V x S 0 R B S W E v Z m R Q U 1 V W Q z g y W F B m Z E 5 W Y j M z V F Z X K 3 c 0 a 2 F Q K 0 J C Q 1 V t c F N z e E 9 V T 0 p T U m x W S H B z Y k Z o Y W s x M S s 2 U n o 4 d D M 2 S l p j O W R v W i 9 3 U j d Z d y 9 v b S 9 u c k 5 G e l Q 5 O V N h c H p 3 d W V U b k Y w a V N m U D E 4 e W 4 5 d k R r Z V Z h d n N 0 b T d Y O H o 4 Z H V M M U J 1 Y n I 2 c m h o S W p K W X Y 0 b F Z O W D B Z a k R r b U 1 R Z j h 0 e U 5 n U X M 3 N 0 t X O C t T R G x v d W N Z R H g y V k c v M T d O W l N N M m F 2 M G 8 5 T E 4 r c m J P Y X M x Y i 8 0 d m V 2 a i t h M 1 R G O E 8 2 U 0 p P Z l p Q K y 9 X c l J x Y 2 Q y e G x h S E R R T 1 I 4 R E F B Q U F B Q U F Y a n h B T W J p R X N 0 U G d t M E t s V D J T W l d V b k d k T 3 p S V G 9 M K 3 Z z b l B 5 Z F B o b 3 N o S 1 M w a F V Y V y 8 1 d n d R T 0 F K R 0 4 w b X A 5 d j J T Q U E 3 c 3 Z o Y 0 F V e T N s N F Y r N 0 d w W m Z N N H R X d 2 V k K 0 V u V n B E V m F 0 S H d v V j A x Z k d o W D d k a D F X Q y s 4 U E V N N z Q 0 L 2 9 r e S t Y N m Q 0 N 1 J s L 3 c 5 U 0 Z u T 3 c 4 V E U 5 U E x m V H p o S E 1 j c j Y y U m 0 r Y i 9 F Y 3 Z 5 R X F 5 c 3 F N T k J Q b 1 N Y R 0 g 1 O V B W R 1 N J c 3 J O e m R l e E V t a G 8 x a k M 3 M 0 9 V W G p K d X Z G M V B 4 M 2 I x e T l D R D F 3 O T F q Z G R z d E l m Z m J W V C 9 w e T V u S z k 4 c 1 o z N n Q y O W x j T E R n e F V S N 2 x v W G J V Q 2 Y 5 c H B 5 a m p Y W E F B Q U F B Q U R B c G N l Y V l I Q U w 0 U 1 h Y Q k 1 2 M G p C R E 1 h c l d x V j Q v a W R W V F d y S X M z c 1 J v Q W 5 p Q W 4 x e T V K O H Z j d n Z 5 T U g 3 c 2 x 1 Z D N W U 2 5 h O F R y S 1 o w Y U 5 k R T k 5 e C t s U 1 F w Z m 5 m c E 5 j S n N O b G Y 3 V T F I b l Y 1 R T J a O W N W K z J u R k 5 x U E R x c V F m b D J 5 c 2 x 0 b z J i Z G x 2 Z E h 5 V k 5 I Z i t P a 2 1 1 T m N N c z U y d l J L c U Y 3 V j l l Y V h u T y t Y M X Z 1 N D J 2 W H h T c 3 o 4 N H p x e D B X c X d Y b E d K b D V x Q V F H K 3 V t U H F s V 3 J W c 3 I 3 e T g r M D Z j Q 2 h S a 3 R T e F h X T k o w c X B m Z H N y c H Z N a l d N d 0 F B Q U F B Q V V H V 0 V Z S E F M W V N F b H h p R j Z T Q 2 V Z S l B Y d F Z T S U U r N V V R R E 1 E N T V l Y T Z P c 0 Y r d X l Z U z N K d m o 3 T G h B N y 9 P T T V y d F V a c z V l c V l 5 V H A w c 2 Q y M z h n U V p J V U Z W b D Z i Y X V v U 0 5 j N l d O d D J I S k l r S T N 5 N W J G Q m 4 r Z m 4 1 N k V S Q 2 1 0 N S t m N E h S M l N a S l A v e T R Y c 3 R X Y m l 2 M z J v d C s y c V R u W C 9 w R 1 N j a 1 o 1 e j F X S k R V d F V 5 K y t Q R k 5 u e n V R W n g x Y X U z c U Y 1 Q z F 3 a D J Q W F h E S 3 p Z b T V Z M F l W e C 8 r Z n A 2 Y T k y R 1 B m c j B x N T l L a F h k S G p p Y n I 5 W G Z u U 1 p K d X V Y R l l o Y z l a S G J i d l B L e D E 2 L 2 V V R 2 0 r W m 1 a b X Q x T l J N U 2 N W L 0 J v U D Z k M V I 0 Z U p E M j d E M n V O O T Z k c D d 3 O H U v S D h 3 c 0 p D c l Z 1 L 1 J 6 K 3 Z L U D l 6 Q n d B Q U F B Q U E x W W R 4 a U h B T E p j Y 2 p u V H p s R 1 d 1 Q 1 N W T C 8 z d T J N N 2 M z Y j l p c z N M M T k r d m 5 S N E F D a G Z U b z V k U H V X c 2 l R V D N W a F F h M l d 3 M T N 3 a z J a L z Z 2 Z W 1 m N k F y V n F V V j h o S V F G S 1 N q N m x 3 M G V T R k J E Z 3 F 5 b V R o N V o 2 N 3 N D K 0 h i U n U v U j Y 5 T T M y K 1 Z x N 2 R x W X l U M m Z y b 2 5 Z Y 1 Z H a H F v Q i s 4 W n B 4 Z G Z u c U d a M z Y z V T B 1 V 2 I x Y V J S c k p L U 0 0 1 U 1 V u S 0 c 3 Z n o 5 S 2 I w N z d v Z F M 1 Q 2 d z T D l a O V h a O G x 1 Z H l n N H h G L z M z e m 1 t M 0 d N b D l l L 2 J U d X M z N z l P a z M v M U x 6 W n J V V S t i c E 1 6 c D Z M R V d T T k h Y S 0 N I V m 8 x N l R D N 3 p 1 d V h v V C s v T W h F U G Z 2 U 1 Y 1 c i t 5 U 0 o 5 T z N l T m 1 q Y U t V Z m F a W E 8 w N 2 t L R E N 3 a 0 p O S E Q 5 S U l 5 N 3 J W c 1 Z Q d G 1 x U 1 U w L 3 E y U m U v V W 1 S a 3 N K b z F x Y W V D Q X F k M j d 6 M m 1 u S n c 4 a l J 6 Z V R V M G F 4 M H B 5 c l h Q M j F H T 1 Q 5 T 1 R m U D l i c 2 V X d T B l T m x t T l c w Y 0 k x O W Z i e D A 4 b k t U M D l O T z Z Z e X B y a V F J Q U F B Q U F j S 2 5 S Q 1 F h M 0 V C N F d i R 3 l u c D J l Y V d F b m x C Q W I 0 c V V O Y j E w M D l w N 0 5 R d i 9 5 N j I r U 0 t B T G l 6 b k x 3 O F J p R j Z v S 0 t P S 2 9 1 M V l x U D h x d E 9 r Y X d l c W R j c 0 d P c D Z R c n M x Y k Q 4 c m h j R 3 I 4 b U g 2 Y T l 2 c U R h d D Z z O U x w a m 8 w Y j I w S l J K b H l r e U l r V H h l N D R w S 0 x D N D Q v Q 0 s 0 Z D M x L 0 4 5 L 3 A w N G R t a W 9 u S j E 5 N z l o M V R i R X k 0 L 3 Y z c 2 J S c l F y M E 9 a N j F v c 0 Z n M 3 E z M U d C Z 1 g 3 c T N i M z F P W S t W M U t C Z W x G N z c 5 M T N x M U t H c E R o e E t W R X J x S 1 h W c z M w U i 9 m L 0 t t S 3 E y T E 5 X a E F S N z M 5 e X Y w Y W N W b F h l Z G 1 z M n J i e m t K S l N U c X B Y O T F a N j d 1 b G J k Z m Z 0 b 3 l w O X p v d l Z y b l V q W F h G N W Q z b l p 2 T F J s M j B F Z F B w S 2 t W a T N x N j Z r b k p 1 b n h Q M X h Y N n J u Z H V y V F E y N i 9 j c T J G R H V z a m I y N m F k O F V j V n Y r Z T Q 0 b U l q Z E 4 r Z F l 6 U m h Y U D h h c n g 4 Q U F B Q U F n T H J H V X B p V H p V S U Z N T j J 4 N H l t N j l k N l h K Y m w r K y 9 2 V G R 4 N H p 1 Y U t L K z J M b X o 1 c j I 4 V U p K M G 9 q T H V 1 b F B E M D A w d V N J Q T d 1 c T V s N z d X a m w y S D l k b j d q N X R k Q 2 l v a F B m M j B K d D d 5 d k I 2 N j k y c U 5 I Z D N I N 0 h M Y 3 p 0 Z X p s d X V k R H h a b z R 2 a E J w Z 1 J U Q U F B Q U F B Q U E 1 M E l u R 0 5 4 Q 2 V G a V F z W j F 4 M G 5 Q R 0 l V c F M z N T d G N j R L d F h y d X o x R G 9 o Q U Z C U 2 J s N i s v U H p v Q l B N M H p y U C 9 y b H V 0 L 0 5 n R U F B Q U F B Q U R n U 2 J p Y k E 3 Y 1 F H T 2 d 2 T H k v W F d p d T V 1 Z m 1 5 M n g w b V Y x U n h 6 W n J V V T J T N G E 1 e G p k a z Z l Z H N R Z k 1 i a 2 l B T z R x T n p k Z i 9 v U m d I c W Z R e E h H S U F B Q U F B Q U F B c U R w Q 0 1 M a U 5 p Q k x k W U t u c H A w e X N w U E l H R C t o a 2 J L L z Z a Y W V K b F F C d 1 o z Y T d R N z Q r M 2 1 h W G d V b 3 E 2 d T h s Q W d N Q U F B Q U F B U E F z a E d C d 0 c r R m 5 1 N m t r S 1 N Q R H M w W W l E d X p i M 3 R q K 2 V k V j J F e X N C N E 0 3 c z l n S j U r O W p N T G d P V l p E M 2 J B Z V o w T X U 0 V 0 F B Q U F B Q U R B a z N p W l h R Q l F w R 1 F u V 0 x x S H J R d l d 1 V U 5 U a F F U N U t 6 T X J S M G 5 K R 1 R w d 0 t F S E 5 t O G F a W F J Z Q U 4 y T X Z L S k M z T j E r O W 5 z W n F P U n V D c 2 V a a n V h N i 9 k c k N 1 d j N h d z J X V U F B Q U F B Q U F D V V F T Y 1 k z R V o 0 a V J B c 3 c 4 T k N N S 3 Z W c W 4 1 O T J o b j d L O W N 5 R W h G Q V d Y Y T d R O T V l a E d D Z X h u T D J w N l Z D c D l Q Y 1 F n Q U F B Q U F B Q U Z B c G h H Q n d H N T R j Z 2 t u U 2 9 M N G R q T z B W Y T N h W V d B a 0 F k N V d m W H l B Z m I 4 W W h l a H J y M l J T T V R q Q U F B Q U F B Q U F E U F F n Z 0 d 0 M U V x Q k R 2 b G V T R l l 6 M j Z 0 N W V Q a k x V a z Z j Q 2 h S a W N r W k p s Y 0 V 3 T j N Z N 1 l 4 R D l F U V d D M n V D Q V F B Q U F B Q U F l Q 0 p D T U x n T l Q r O E U 4 L 2 E y c V c r d k 5 z Y i s 4 b F h i V E t 3 R 2 d E d k t 0 e n N J d 1 R 5 U T k 5 b n V 2 U U t I d y t S S 0 F B Q U F B Q U F B V U J t R V l I Q W J K V U 9 3 O V B U V E p s W l N k U V A 3 d E R l M l d S Y 0 1 3 R y 9 S Q 2 V h W m l y c D g 4 L 0 1 M V E s 0 R U F B Q U F B Q U F B b F V F S U J y Y 1 J F U l p z Y k h 2 a U 9 F U k o 2 d H V y b m F 4 V z E 5 a X N I Z k Z I b E p i a G 1 X R W V n R X Z E R l l L e E p w a W 5 z Z G x j U H k 3 b D U 5 b E 5 y Z 1 F B Q U F B Q U F B Q 1 Z R U W d H d C t I c D R 4 Q W x L V E R B V j k y N 3 R E V D J W O U 1 O Q n F D R W d n S 0 h 2 T H d J d 1 R 5 U m 4 1 K 1 A 4 d k 1 a a H d n Q U F B Q U F B T 0 J K Q 0 1 I Z 0 5 v S 0 M v S T J i d 3 p r N W V i T G J Q Z k 5 t N D h D K 0 h Z e n R G V 3 Q z b U Z n S k F I Z m l k Q l p L a 2 1 4 V 3 Z u b z l r W S t Q d C 9 M c 2 R J S U J B Q U F B Q U F C N E V 1 N 0 V 3 Y T J V N 0 F a T H k 4 Z z B z W k t x R 3 p L Z 2 8 3 R z l h Z X Q r W l o v S k 0 3 R W F B T z d D N F h C S 2 t x d z J 2 b m 8 5 a 2 I r Z m o z S n k r U G N j Q U F B Q U F B R E F r M 0 F u R G 0 2 b F p B a V d u d T Z a N j J t R k J B Z W 9 R O X Z H a 2 x 5 Z E g 2 d C 9 v U n N N Z 0 9 S M H V r S X d H e U d Z U n d v T z l s T l d k c T d a W l F B Q U F B Q U F B S 0 F T d U J N S H Q x S W I x Z 1 d U c E 1 I O W k 3 d k J m b D V O Q 0 F h Z 1 J D Z V k x V 0 p 5 S m F p S 2 9 B Q i 9 a V 2 N S Z 2 d F Q U F B Q U F B S G d T U W p D N G x Z a X d Z R 0 0 3 N D V U b m h t R E R C b m N 4 d G 4 v Z H V F Z G 5 6 d V N i V 0 E w Q W Q r Q n d 1 T l k 1 W k U w d 3 p 4 U V U 3 S y t z N 0 J 5 e n l 3 Q U F B Q U F B Q U V B b G N D Y 0 9 i c V c y Z E l K R m h B Z X J R O X N t a 3 F T Q 0 F v Z F d y T j F 1 Y 2 t V Q X p P W j B G a 2 9 p Q l B O V W 9 T R U J P c G 1 a Y l h Z W k F B Q U F B Q U F B c U F U d X h N R 3 Q x S l l R V E p L R 0 R 1 e G t i Q z l i d W R Y R V N n Q z R n N k p 4 a U t 3 S j V w a 2 l 3 b 0 9 W b m 4 1 Y W h Z V 0 Z a c G N D Q U F B Q U F B Q 0 F D d U p P S E 5 4 S 1 J I a H h D S l p l a T B L d z l a d j J N a E l S c U 9 N S X d U e G J 4 T m x m M G p q c D R k O U 5 B Q U F B Q U F B Q W R R b D M 0 d U J X S X N L T D F 3 U k x U e j l 0 W W l V W E x 5 S T h X S j N h T j V Y a 0 d v T z J i Q l h k W U V C Z D V p e D B o V 0 J X e G l G N n B J a k l F R W 1 l L 3 d z Y U F B Q U F B Q U F B Z F F s M z R 1 Q l d J c 0 p L Z G 9 K N W R n Z 2 1 N U k l S U U x I a V R q Q 0 x 5 W l d n S 3 V K a X d p V k p o N D h r b T F 3 S k F B Q U F B Q U F B S 2 9 v U U R H N G x 2 R V F u V 0 h M S 1 N S T X J x U j Z E K z N j M H R q Z H Q z Y S 9 N c k J 3 V H F 3 R m d K c W Z U d F p h V X h V b 0 k 1 b 2 t h T l l x V z F X c l J 3 Y 0 5 K W n B j Q 0 F B Q U F B Q U N B Q 2 l J R W c x c 0 p E U E F 6 M X N 0 e E 9 K d z Z j e W J Q N U l v d V R r U j R z T H A w Y k M 3 S m R R U D g 1 N V h i V E s 0 S W d G a 0 t D M T B o b U 5 Y Q 1 Y 2 O G 4 4 d k g y V X Y y N F N F S X d B Q U F B Q U F B Q U Q 4 S 2 R P T G l k N k 1 o U V k 3 d F d q R V F j V U 5 3 T n R v d 1 F E S 2 l 6 a W t J d z B R a m 1 z W m 8 y a n R F a F F q Q U F B Q U F B Q U F D U F F R Z 0 d 0 e E 1 a V V R 3 U 0 1 U M m p G b 1 J n Z z d 2 S W V u Y j g y Z V p 0 a k V R R T Z p b 2 p B N 0 9 R Z 2 5 t c X B v M W p s W k N Z c m 5 4 N 2 d k b W x B Q U F B Q U F B Q W 9 B S U l 3 Z U I y U 3 E 0 T G x w R 1 J a V 0 l s M V N N a 3 l O O F l p U 2 h K U z M v Z W J H S T F B T X h p a k V P a 0 Z j e G p O V 2 t T S T B r N m V E R F I 1 R W 9 B Q U F B Q U F B Q l F F W V J n Y 0 R z U k p V S 3 d 0 R n J R Q 1 N a S l F 3 Z D J N c l o v W H J Y Z H h F b 0 F t S V Z 4 a U o 2 d l E 5 c 2 1 r c V R 0 d X c 2 Y l h B a 0 F B Q U F B Q U F B c W d o Q U 1 i a W N p T E 1 q W X J n M 2 p F Q 1 Z w e U l C T 3 N 0 b G N m O T I y N 2 p p b 2 x O U l R K b G N F b 0 t Z V n l o V 0 N X V W p C U E Z a c 1 R K Z 2 E x S S 9 V T C t 0 M 2 0 x M E t B Q U F B Q U F B Q U t v Q V F E R z R u S X F 6 R W 1 t Q W 5 h M G N J R m h 6 a 3 I 5 N D k y a G o 3 a T M v Z V l t S T F B T X h R N k h U O V g 1 W U U 4 M n c 5 d T d Y U z F t M E h s W k 9 i Y j N Z c E F B Q U F B Q U F B d U F C Q 0 1 M a W R p S W d T Y T R L Z D l Q d z F 3 W X F N R 0 5 M V j J G N z A w d 1 l U S 3 d G Z 0 J t T W F v c F d 2 W G s v V 3 M x c 3 I y U X N j M n J 4 b H Y 5 b W x B Q U F B Q U F B Q T R B S z R F d 2 U z V X h 2 S E l V c F M z M T V 0 N W U v d k k w a z Z m R F J G K 3 c 0 a 2 1 G d 1 J n S n B V U E E 0 U m 5 x e G I x e G F 5 V 3 E y T V J B U U F B Q U F B Q V B B Q W h H Q n d P N l h I S W R h Z V R q Q m Z Y M j h O N 3 Q v U j J G K z h i T E 9 K M V F D b 2 F Z W E 9 z e U V Z O H h B O W 1 y K 2 Z q L 3 I x Y W F z M T Y r T E 5 M c V h h S k N a b G F Q a V l K e l h w M W 4 5 Z D F I b j I 3 a i t o U H o v O W 9 h N j U 4 U m 1 O b n Z D M D F 2 e X l x N W 9 x Q k F B Q U F B Q U F x Q n B D T U x p Z D h Q Q V N u V 0 R w c D F W W U 5 F T 3 N G c m k 4 M U V q R W p i W H F 2 U U U 0 d j Z L L z d 4 W X J J W m l u R z M 5 V l g 2 V 2 1 a V 3 I 5 e H I x b W w x S 0 s w K 2 5 V e H M z N 2 R P c F V k b z F m Z S s v K 0 U z c m d z Y m U w Y n N N Z W h Z Y 0 Z x V 2 1 U V 0 9 Y Y k N 5 N 3 F u Q W N P S n V q Z 2 9 j U n F x a E F B Q U F B Q U F O U k Z o R 0 J 3 T z E 1 Z U 5 v V U V C e G o 3 S j J 0 U k 4 x a T N 6 a T B V S H V v S y t V N W 1 a b X Z q b G 4 w b V Z 3 U 2 d w b G h 0 U l Y r N W h O K 2 V y b n Z Y b H F v Z k Y 2 R V B Q M X R z Z G l t b F B Q R D R P M 3 I 4 T H g r W U 1 r c D R 6 d m R y W m J j N 0 5 I N X N Q M z N 3 N W t O N j g 3 L z N h c 2 p B V G x V K z M z d l R G K 2 l P Q j E 3 V G x t M E h x N 0 Z L Q U F B Q U F B Q l E x e E N D d 1 M x R m h O Z k 9 r W W d X a T B V a k x p d l J E Y 1 p J U k t E d U 9 K d D l G V H J O T F F Q V l k 4 T F Z B N 1 J y O T F H d D I 3 R E g 3 R k l N T 1 R u N X B s M D d L Z m 1 r S k t s Z n I 3 Y l Z j c j Z j W F B Q Z U N 3 Q U F B Q U F B c U Q w S X d l Q 1 d T b 1 Z n R 2 J V b k J K T 2 s 0 V U 8 2 R 2 R z c j F t e F h m c j d k e E d v Q U F G V n g 1 Z V U 5 N U 9 2 c n J m Y y 9 X b W g y S 1 c 3 Q m V Y Y m N w N W U z e m V S S 0 t z Z n B K S l V H Q U F B Q U F L Q T I 4 e k s 3 Q U t B O E V X R W x P O E Z x Z n F 6 V H B k U 3 l l W n l h T k l y U j R h U E p 5 c z I x Y T h X Y U h S c G V Z c T B 3 Q U l E N z g v U H o w W j F U c j l S c m I 4 L 1 Z W e k 5 Y Y U 5 L R V F a Z n N X a 2 5 K R 2 Z w a X h u S n Q z T H h Q e V N t b k Z C R G d x O V l 0 N i t 2 K 0 8 4 Z X F Z W U 1 v M 2 Z m b 1 c 0 c m Z m Z F I 0 L 3 U z M 3 Z 5 c E p z b G 9 0 V 2 p U b l d l T j R l d n B w Z m Z 6 b F V x M z V a W m R P b n N w V 2 R G U 2 9 y c n F p b D R Z T 0 t u O X M 0 Z k 1 2 Z m F N M X Y 4 Y n J y M D l N V n E 4 Z X J j b z k 5 c m Z u U D l l S 1 Z k d U 4 x e n o 2 N T J t U 3 B Q Q 3 d J T T M 0 O U V u T m 5 M M V N i M D c 3 U W R l T z Y 2 L z c 3 a H h U N W h w V G J u O U p D W W 5 w b X Y 3 V 1 E y c m N L R W J 2 V F Y r Z 0 w y Y 3 V O e D U v N 1 o y N W V 1 M m R 1 W k t r V j E 2 N F U 1 M D Z O T l Z m b i 9 s R X E 5 Z n U w d C t m b X F L Q i 9 k c V h P b D l L e W l s T m 5 2 c U N j Z j B p W D g 5 Y X J u Y y t X S 0 N K N H d k c D V P V m Q 5 Y j g z N X l o K 3 p 6 R U 5 H O U p a Z j N 4 N G 9 p U l h J R F p 2 L 2 p w O S 8 r T 3 Z P b k k w V m Q 3 Z V h 1 c l F y c E Z 1 d l d H N D J y W n B W S U U v S 1 F B Q U F B Q U E 0 R z R J d 2 V D V 0 l z S U R q V z B 6 M W p h N T F F W m M x a z N U U G 5 a M U R 5 e i t l V E 1 o R 0 F C N G 9 Q R m o r b W 5 k K 2 o x N m Q v c D h O V z h X c T E 3 Z F c x Z j d O Z m J 1 U D Z H S C 8 v U 2 V j b k x 5 M U t S e H J M c D F h Y T d r b E Z Q N m R j T m V u V W h N V j h N R 1 V l c l F 0 c k d D Q X Y y M G Z l Z G g 1 Z W J t c T B P N 0 p 2 T D M 5 N U h W Y W p I T 2 M v e E V t a D c r O D d 0 S 1 N 6 d X R n Q U J m d F c v V F d L b n B t W n I y M F V M d D J I V z R 6 S F V M Q 3 d 2 M T g 2 c X R z d H N k K 2 1 Y R G J 2 W H E w Y X J j W X k y Y n h 5 a 2 5 K M D k 3 O W g x W F p 1 W V p 0 V 2 5 k V U 1 G Q i 9 n b 0 p D a W h 6 e m 9 w b z F E Q m F Q Y n U z M H B H a n l V c E 9 P Y V h H a l d J V U V 4 M H F T U W 9 P O H E v Y W g x a E N i b D Z l L 3 Z U M G g v T D M 4 M V d Y a n M w V U d P Z z Z w O F B o M U 4 r Z S 8 w e X I x K z Z T d j c r d j J y Z H R y T k 5 a W j d S d S 9 S N X Q z T H h m e n o x O W k z c D B h M 1 h S M X d j Q U F B Q U F B R F d M R U F 4 d U t T b 2 l 4 T m h P U 1 Q x b F l p V 1 h 4 d V Z E d W h v a D J Q c E 5 l N V Z 4 S 2 t 2 a G 9 V R W 1 W d 1 h n V W l v S 0 p J c k d 4 c U Y y K 0 w 4 L z N h Q z d I M 3 B k Z j M v K 2 M 3 M z I w d D F x M X F S Z X R a N y 9 r e S t Y S 2 l j b l R 6 Z G V Q M V M z M 1 R M U 0 9 I N z B X S X A 4 Z k Z 3 L 3 h 0 M T d 4 M V d T c E 4 v Z i t 6 O G R Q c E t r a C s r N 1 d z M m F G d G R S V 0 Z p b 1 o x L z Z T b W x w c H p W N F l F Y z k 4 W W N K O H Z m M 2 x T U 3 R Y c n R M L z N 6 e H l 6 T F h 0 V m d z Z X V 3 U D E y c k R w b j J h T 0 g 3 Q U 9 Z O U 5 t W F N a S k 9 t e H A 5 N 1 h w a T M 3 Z G V m V U s 5 V z F V L 0 1 x d j k 4 c l I v V F F s U 0 4 2 N k 5 X M z V 1 a T c 3 O W Z x N n R G O U 5 I N X N 2 e X F m N z d l V 0 x 0 K 3 F 3 U U 0 2 N n B I N 3 I 1 S F Z h b E h o M m I r U G 4 z e T V W S 3 Z Y N 2 x L Y j F n M z F 6 N m R 1 V m 1 T a 3 F 5 T j k 2 Y z l i O U 9 5 L 3 Y 5 S k x y O D d T c D l N Z W w 4 M 0 d K S E V B Q U F B Q U F E d 0 o v N T g 4 M 0 Z K R V p I R U l s b F l M T z h H a W 8 w T F Z y W E 1 M U 1 p M V F d h a E Z Q M j B 5 d V N J Q W w 1 c m w 3 R G R 1 S V d z U T F T c C t m a j U 2 N 3 V s Y l p i V l k 5 S W Z I M z l I S 0 5 U d X I 5 Z n l w Y V p t U 3 B F N 3 R t N V k 2 M 3 F o a H R H S m p 3 a X Q w a n M x Y k Q y a j N u b U 1 L R G c 3 U T R 3 O F d C M k N T M U w 5 d k 8 5 M D g r Y k p 5 W D N m N T B H N z Y 0 O E 1 U U z E y b n Z H T 2 V w S 0 R B b 2 J 1 b V h t b U U w a G F M U m R u W n V m c m 0 y N V d 5 M m F 6 N n k r T 1 R q Q U J N a 2 9 Z T j Z h S 3 V u V n p k Z D F 1 M k h U Q 3 J i Q U F B Q U F B Q V V F V 0 V Z S E J M a 2 V F b D F n U k x y M z B o b U N S Z E 1 h e W J z Z j N E b 2 w 5 T n J B U k F U Y k R J Z G R P Z F J y R G F w M z V j c E 4 1 O C t Y N D F h a E N 0 c D U v O V Z Q L z U z e X p 0 S 3 J G R z E 4 V m 8 y N n F o S k 9 u d E Q z N 1 F q d m d q V l R y S C t v M T d K V W 5 E a D N a U l F J Q n Z t Y 2 Y 3 O U d 4 V D l R S T l U S m R P e l J R Y 1 h I c F U 0 O V l k a D V T Y m 0 2 O U 9 I W n F w Z m x 4 a 2 1 k Z T B h Z D F B a 3 J U d l l F S 0 4 x Q W d B Q U F B Q U F L b 1 A 0 e E R o b G l K T G p F T k 1 T O D g w c 1 p K T F o 4 a U F U d n J Q R z d O b H R 4 Z m 8 2 T E Z V N 1 l 3 L 2 9 2 W n R H N X R k R m 9 C T H h H S T V H N E t K R k t 3 M m F 0 Z 2 d V b S s 4 Z k s r K 2 1 y b E N Y O D l h c m g 4 V 3 J W Z D B W S 2 h h T m 9 0 V F p H U 0 l H a m F N M H N U e E F 5 d D k z b H R 1 R 0 t i N H Z j Z T B l O D h 4 U G Z q W T I y c m Z 0 c k d 1 R 2 R k U F F 3 Z D J M c l h t M S 9 t Y 1 N F c D M x V m h P d 0 N O S k l j R l Z X N y 9 M R T h W R 2 g 1 V T V s c E R v K 2 5 3 M m I 5 M n Y 0 V 0 9 l U E 9 k c n M w N 2 5 Y T E s 2 Q U F B Q U F B R E F w V U V J Q n J k V X N o T X N 0 W m F H W U Q 0 K z N o c m N 2 N k 9 X L 0 x 4 W m t 2 V E R v d l d F W U V B d F p v U m d 0 S U x W Y X B N b U R O S 2 t D W U 8 w W U 5 F R 0 x W c T Z V V W R Q c E d q N 3 J z T n l P c D B h Y 1 Z r M 2 h Z V U d W d X A 4 W V d G Q m V 2 M m x l L 1 R U O G k y Y U 5 Y Z U 5 k c 1 l m M G M 3 N E k v c D J 6 a G 8 5 O S 9 R d F p i c W F 5 c E 9 m W H l C S j h 2 W H p L Z m Z 4 Q W 9 l a l V q V l Z 4 U 1 g 1 c j c 2 Y 3 Y w c 1 h 1 b z Z m Y j l s T 3 V L S V J w Y k h S W V d y Z H V 1 R T V Y O X U 0 Y 1 h T b H l n T U F B Q U F B Q U 9 Z a k J J T m I 4 d l B 6 V V V D Q X I 4 N m N 5 W l B E N F Z S b V p y W k N R a X A z N D l B V G p C a m F 6 U W p C Z m x x e F Z m Z m Z N V V o r N T d o S k N j Q 3 p u Y z N B N k F P c k k 2 N G M w V U 5 Y a n V o U k x l Z X l X a T B h U H J T c m h n L 3 R x a D I 3 R H V 1 R m w y Z G 9 a L 3 d S Z m Z M b E 1 0 M T d 4 K 2 d M d m o 0 a z J G K 1 N s S G k y N C t t M 0 V z N X h 2 R H A 0 Z T d 0 K z F N e k 1 Q R l B t c 2 N M Q 1 F x V l Z Z Z V N 4 d D l m W m M 1 N H V l O D d V M U Z P V l B s O T R o T 3 N Y Y i t y W G o 5 V G Y v b n h q c F Y 4 U E F B Q U F B Q U R j R j J 1 Q 3 d X M U Z o S m N Z a V p o U k 8 5 Y 0 Y 2 O V c 5 b F d L a V F p V k p 1 W G 4 1 V 3 J 4 O H M 4 a 1 Z B Y m h V N k F S R G R l a l F y b 2 5 1 d W Y w c V N W T D g 3 d E p y a E 5 s c 3 J 2 L 0 d p a n E v a X J R N X U 2 N 1 l U e X U y e V h t M j Y 2 b W t I N W R z d k J T b F N w S W l 6 b z Q z M 3 J 2 L 1 J K b k h 0 b X c 3 b 1 B 4 O G U 3 b X Z z O W x j U D Z M b T I 4 c y t I b m s y d E 5 x e j c z a V p 4 O V p 0 M 0 Z Q c E d q d T B h e U p K M n J Y N 3 F O T F N h d W Z Q R 3 d B Q U F B Q U E x R l d F W U h C Y k p V Y 2 l w d G Z T R U V 5 U 1 J v M 2 9 a V 3 p Q d T h v S m 9 3 Q U F J Q U J K U k V G V W 5 y d k d 4 R W 9 B W E V w R 0 N P W W t C R V B G e l p 5 O V V o a 2 5 T M z h I N 2 o r U U l F b U t p Z 3 d 0 Z F R 3 c T B o V T R i Z H R 4 U 0 p M a 1 B Q d m Y y b V d E T 3 N 2 U H o w Y 2 5 F d E w w O X Z z T D V I Q V V C M k U v L 0 x o Z X k x W n V L L 2 Z h a T M 3 Y X B P Z G Y r a 1 p K e V J u b l B Y W S t I Z G 8 x a 3 R W c T B a R 2 p 5 W m 8 5 c i 9 n N 0 x p R X h Y Y S s 4 T 2 N m N G U v R m J S Z T l 0 N j Q 3 R H h y R 2 k 5 O U 8 1 U T l P e n R X e F c v T z Z q e H V N Y k 5 1 L 1 Z 6 T z l X V m F p d W t t S 2 p 3 O V N 2 V H p 2 b D V 1 Y n J t W D k v c V p T V T B 0 M W t C d z h s N n V 0 W n l 5 d D l Y Z 0 F B Q U F B Q V l E N 0 d J Y 0 p 0 R m Y y b X R 5 U 2 x W b U Z j a 3 F l N D Z v c G U r d m p M S l N v c 0 x O V E J J M G 5 h d m Z l W T h W d j d B R 2 9 Q S X d S a k l D S X F Z Y z c 4 W C 9 Y T z l B V n E x Y U s r U W t J Q 2 x K U j h T b 2 V Q S k N r Z 3 d G Z F R K Z z h 0 O W R 5 Q m Z U d G 8 z Z m 8 5 Z W 1 m N m Z L M W N 1 M U 1 a S j d Q M T B U c 1 B L e l E w V U E v Z U 0 w N H Z 2 a n h E T T c 5 Y n F h W E x O N n R K b z F n b E p X Y 2 9 L V G x E Z C 8 5 K 2 x O N m M 5 a 0 9 w Y 3 h V V 0 Z 1 b y 9 y O D Z T M 2 U 1 U W N J a S 8 3 c j l 6 V E x u S E x p U T h M R m p q U n Z m V j d I b H I 5 T n J i Y 3 p W c n p t b 0 Z C L 2 x y L z h F R U R l c l h V U V V G a m 5 M S E 1 m Y n I z V W J U U G x x Z 0 5 i L 3 M w a D M z d n l w d k h 5 L 2 R l L 3 R W N n R p K 2 l m c j N i Y T h X e m V P M C 8 w Q 0 N I b m o 4 S G J W b 1 Z r L z U 5 Z 0 l k U H B L c 2 0 y O F l w a y s r V 0 Z y c H o v b W h l N j d X b 2 N O S j J y c j l v R z Y r O H o 5 c T J q a E c 0 V 0 Z C U 2 t q S z B O R m p L Z X J k b z d X d X Y z W n d w Y z h M Q U F B Q U F B R E 1 S U 2 N Z M 0 Z a a 2 l Y R 0 l 0 Y m t U T E R J O F d I M T d 0 V F g y N S 8 z N H E 0 b l Z B T G h V a k R Y Q n l N Q l F D W k 9 1 S G F q V 0 x S d m 9 l R U s 2 T m 0 4 O U t J Z k R x Z k Z q K 2 1 u Y T Z 3 K 3 F l Y k 8 0 V X M 4 Z E 5 i S 0 h w a 3 k 2 V E p F U k l Z c m Z j M H h C Z 2 I 3 R 1 k x Y 0 0 3 N j d u L y 8 0 N 2 R l c l F W R G s 1 K 2 R x e j c 1 a G l Z O E w x N z J k d j A 0 Q i t I Y 3 B j M T J L e G F G R C 9 q Z 2 9 N O U Z Q d j d x M 1 B l Y X d p N 3 J 2 e k t 0 M T Y 0 M 0 R G e G 9 R c k 1 T b E R H U m x a b W 5 6 Z E V Q M 3 A w W W 5 u Z k U z a l J q R j Y 2 d k Z K Y X R 3 b 1 J r Z V B w e W d 6 O D R 5 e H R w b k 5 a d F d M L z V p c U s 0 W j N W M U N R d n c 0 Z F N a T E 5 a d F Z U a j A v U 1 Z T T j d u Z k 9 j N X h N V k Z h S T M v M 3 V Q S m 8 0 Z n B L a k l F Q j A 4 b k t R d D J 3 L 0 t 5 O H V t e V J N R z Y 0 b U h K b F R w d k F B Q U F B Q U F 3 R n l X d 3 B 4 c 2 J z Z k J M W D N 6 M 1 F x O S 9 j R j h T Z E k x W S 9 y c i 9 q c 3 U v Q n Z u b n V x W D l i d j E 1 R D g v a 2 l U N S t m c G 8 1 c 2 R Q e X M v U H g r U 3 F B R l N u a E 1 S M F R i b j l K Z j N w a 2 V z M F l s a D N z O H N C Q U F B Q U F B Q U F h a j A 2 d 2 V D M l N u Y U N w V 1 Z r b W x q S n B k Z T d S M n R G b k Y w R E x U Y 3 Z Y N H V X Y l R h N U l n R F Z y V 2 d j S W t 1 Q 0 F R Q U F B Q U F B Q U R X R E V B e H V x e W d V a 3 F T M H R O b z d E b E Z 5 M 1 J 3 Z k 4 2 c V B z Z i 9 k O T J 0 T X J B Y k F w V 0 M x d X I 1 e W 5 R N m 5 5 W l V B Q U F B Q U F B Q U F k U U 1 o R 0 5 4 V 1 Z F U 0 p F Q 3 k 5 Z G 5 l Q 1 N k T G 9 r Y j J N V H B H R F I 1 S z B a O T l 4 a 3 l z Q 1 V K M n M x c k 9 k W U x T Q 0 F R Q U F B Q U F B Q U R X Q 0 V B e H V L N k x F T 0 1 T V X R G T W 1 W b E l 6 S X N P R D F h O T N X M k 4 v M 2 8 v c l R L d 0 d R S F d 6 R 3 V N U U N j R U F B Q U F B Q U F D Q W 1 r Q U l C c m N W R U 9 B c l A x O G Z T W k x E N F Z S V 1 Z v N 0 p G V j E 2 W T Y 4 b 0 h v b T R a T m t X N W V i b W 0 x Z 0 5 n T 3 B V M 0 F u R 0 9 F U U F B Q U F B Q U F D Z 0 p o Q 0 N 3 Y T F G M X J H U m l M M j Z 0 M U p z Z E p n a 0 t U Y 3 Z Y M H Q r M 2 1 K e V J R Q 3 F D M n V D Q V F B Q U F B Q U F B R F d M R U F 4 d U x U S 2 l l Q 1 J p V 3 N a c E V 5 d X B H U m F M U m F O S D l q T D J H W W t J M U I 1 R 0 p 4 a m p F Q U V B Q U F B Q U F J Q W F R U W d H d H h Z W l h y Y z Z 3 U 1 J w M U l p Z X N w e G R P M m p Q d n V N N m N E a l I 1 S W 9 B V k F l a k U 2 e V F U a k F B Q U F B Q U F B Q 2 d K a E N D d 2 E x R m x P b 0 V 5 e k t 4 a 3 B v V E d S N n M v b j N h R 2 Z 2 Z m Z i L 1 d 4 R 2 9 B V k p l a V R y Q k N K N T F n Q U F B Q U F B Q U F R R T B n Q k l O Y m k 0 b 0 l N c m J U N j h B N H h D S m p S d l k y d G h j d j I 2 e m M z S H d U c X d G U U h Z c E N N S l l F Q X d B Q U F B Q U F B R 2 9 H S V J q Y 1 d r U k U 4 V G p F M U x T N k 1 R N V J r b n A x Y j Z Y W T Z E Q k p V b T V l d n B Z d T M y S n l S U U F 1 b G p F T z B V a 0 t C Z 0 F B Q U F B Q U F O U U V R a k M 0 d G N q d z R u R 0 l k Y W t U e k d L e G F Q V E l Y c 2 I r Y k V Z a U F o N l B j W W d B Q U F B Q U F B Q k F 6 U 0 l F Z z F 1 T E x O R U p s b G F I U W p C S k d q V 2 l w e X d X M T A z e i 9 Z Y 1 N 0 S G 5 i Z n B N c k F u Q X g 2 Q V F E Q U F B Q U F B Q U F h a F l o R 0 5 4 Y V p I a H h D S m F V b k d G a U p U V X Z N a n h Z Q S 9 x M E 0 v Y S 8 r V z Z W a W R V Q X F B N F d p M F V P U W p B Q U F B Q U F B Q U N n U m h D Q 3 d h M E Z C d n J M W m 5 Q O V o r c H d P S l Y 5 S n R m a 2 l t c l d O V 1 A 2 R 2 R 0 c m Y 0 M V h R b U s 2 a W R V Q X V G a F d x M F Z P e G l F Q 0 F B Q U F B Q U F B T l l J U U R H N H Z K a n J N M k U 1 T H p 6 U 3 h r c H J Y d F Z N T H R X Z 2 F a K 3 g v T l h 1 R m l k V U F 1 R m c y b T A w T 2 g 4 U H N N Z 0 F B Q U F B Q U F J Q T Z n U k F N Y n E v a 1 N N V D B P c l l 1 b U N S T n V u Y V F z Z j N q M G 8 z S 3 p N b 3 h z U m 9 B R j h Q T H k 2 c U N B a n J C Q U F B Q U F B Q U F n S n B B Q 0 F h M 0 Z 4 a 1 J Z b X l u c G R l O U V H e m 9 3 T T Z L a W 5 S O U J u b D V k b j I v Y 0 o z S k Z R R 2 9 L c H Z O S m 9 l V F R q Q U F B Q U F B Q U F D Z 0 p o Q 0 N 3 Z T F G U m h S M 2 d 0 V z F j W W l T W k x O W k 5 X S G N B R 0 4 v N W 5 l c j V I Q T R U Y X d J U U Z Y W m J G Y i s v Z 0 l B Q U F B Q U F B Q T F o Q k F N Y n E 5 M E o x a V d p W l d Z W j h 6 S V B 2 T D M 5 N U V r W l p 6 S z B r O H J 0 N W h j R V l D c X N O a 3 N o R 0 F B Q U F B Q U F B Q k F E U 0 V F Z z l 1 T E R B O H l 0 d X R p S j V n a 0 J R V D R h T X p J U H N i K z E 3 T l d t b G d O Z 0 t y e X N 0 c m t L R 0 F j S W d B Q U F B Q U F B R k F U Q 0 1 I Z z l p T E N T N H h E e k t o N 2 E 0 S V Z t V E N 1 d j Z 4 V z E x L 1 o v W W N T d E h Y S F F a T X J B b E J a V n B 0 V k R r Z W g y V 1 V B Q U F B Q U F B Q U F k U U l o R 0 5 4 Z V Z J b H h p T 2 w x T 0 F T T G p n c l Y w Q U d k a l A w W m M x Y V p X Q T J B c X J E W m J I S T Q 2 Q V F E Q U F B Q U F B Q U F h Z 0 l o R 0 5 4 Z X l V N n c x R G 8 2 R H J I S X B B b U R q Z T F W Y T N j c U l U S G R 4 R 2 9 B V k p i T l p w V 2 p r R F h C Q U F B Q U F B Q U F n S n B B Q 0 F h M 0 Z 4 d 2 N J S n Z O O V o 5 c W J t N i t j b l B 6 V G E 3 S V B D M m J 4 Y W x M e C t i R y 9 v e T V k S U 1 C b n N U T H k 2 b 0 M x Z 1 F E Q U F B Q U F B Q U F h Z 1 F o R 0 R 4 Q 1 R I U 1 l z W j J j Z X R M R V N z e D M v Z m l C e H Z i O F J l d D E 1 a 3 p k R F F V Q l Q y T 3 p X Z V Z 3 M E F r R 0 F B Q U F B Q U F B M U F S Q 0 1 I a U U 2 T W h R W X p z M X J X N l B S T 3 p U c z Q w Y U 4 0 e V d K T 1 h s M l R W M z R T O G 1 W d 1 N n b 2 1 4 V 1 F q Q U F B Q U F B Q U F D Z 3 B o Q 0 N 3 U 0 5 F U l l Z W T I 2 b H B w M D J z e E h 3 V 2 k w W F h q U 3 Z 1 Q n B 2 e D N V c l o 3 W X h Y Q X p 5 Q n p X W l Z R U U V o R 0 F B Q U F B Q U F B R k F U Q 0 1 I Z 0 V V c U Z Z T 2 1 u V E t 6 R V B Z d 2 M x a z N o b 1 V H U 3 B Q U 0 0 w L 3 A r N F R x V E t 3 S l F F V j Q y b T V 4 M G d n R U F B Q U F B Q U F B M W d o Q U 1 I a U V x b 2 1 R b l d O M G V o e W h K M 3 Q 1 Z U d q Z T Z y N 0 g v M l l 4 b G R J T U J I c 0 R t W l Z X Q m c 3 K 3 J B Q U F B Q U F B Q V F F M G d C S U 5 I S 0 4 w S l J n Z 2 1 T Z V B I O U p P M 3 Q w M l N x e H R z L 3 F K Z l R h N E l 3 S V Y 0 Z W R s a 0 x 5 Z 3 d 1 d 3 d B Q U F B Q U F B Q 2 d U a U F F Z z B l S W l n d z F 0 d W t F Y 3 d r S j h 0 Z l l L L 3 N Z K z U 5 O C 9 a T W N q R m t E M 0 p x M 2 w w M E 8 x Z 1 F E Q U F B Q U F B Q U F h Z 1 F o R 0 R 4 Q 3 l V N n d s R F R X Q k N z e T V m c G g 4 d k h 4 b H V U c U J 2 d G g w W H F U S 3 d K d 1 B q Y W J U U V d F M V V D Z G R 1 U F V G e l Y 4 e k p N N m Z p S 3 Q w c S 9 k d W V 1 S W h v O T V V b m M v O V B v b H F L e n l y c n J 1 Y n h v K z V r b m w 1 T 1 N a W F F v Q U F B Q U F B T 1 V p Q k l O S G l B d 1 B O c m J U M D A r c n N M R F F 4 R 3 J j U j J o S W d N Y V B M d T R H K z J M R 0 1 y c k J B R G Z t N V d W V F F R R n J n Z 0 c x d 1 l H R E N U c D R L T k h z T X F v c 0 5 T M V R t N 2 N k T U x z T U F B Q U F B Q U F 1 S 1 V J d 2 V B U X Z M N X Z D d z R L T S 9 k U l V S a U l X b V R 4 a H F O R U 5 s c F J 5 V W d 1 W G J E Q z V J Z 0 R u N G 1 X e n l r R U l C b m k 4 O T Z Z d j B C M F B 2 S 1 l 0 M n c 2 Y V h V c V Z y R n U v U j V O d S 9 a Z G 1 6 M X R y Z G l r Q U F B Q U F B R n h T a E d E d 0 d D V k h J c W F t R T R J V k N R M E o w S V N 4 L 1 l 6 O V Q x a 2 J E S E J i T m k r Y k N w e U V Z S U N u e T h u T k 4 3 d U V p N U t U e S 9 o Q 0 F B Q U F B R U R k U U F n R 2 p 4 R V Z V U 0 l F W T E y d 1 V p W l B H Q 2 8 v d i t K d X N F V S 9 i V E s 1 S W d E b D h m S 3 l 5 V z R u c E F Z Q U F B Q U F B Q U J x Z 3 B m W k J R Q V Z G U l V W Y W 1 6 V E N W W m F V S 0 N m c m h z M 1 V K O S s v W k 1 r N m V N d m w y a m t z T z Z 5 V 2 k w b V Z 3 Y W d K R z h 2 b X h 3 T 0 9 z R U F k M 1 h t V E o 2 K y s z N n R s d j Y 4 U l N j U z A y V 3 p X Z F d v U V p T b V R C N m 1 m c j N i N n I z c E M v V G x 6 T 1 h H O D E 5 N 1 o 2 N W V l M m V 1 S k 9 t V k Y r N V V w d z V O S l V s M m U 0 R y s r W G F s R m k v Y n J C T U p h U W 9 L O U Z l L 1 B 1 M T A 1 K y t 1 S 1 B l N m M z L z R S V z k v T U Y r V E p 3 e l d 6 V G N N T y t l e D g 5 b X d h Y S s r W D d C Z U 8 r S V B L K 0 5 r b H Z 6 O W Z k V z V Z M V B k Z H Z O S U 5 X M F N L M G x h d D J H U C 9 2 e j B o O F p y V n F 6 Y X J 1 R m p u c F F r V F o w e V F s T W 1 Y M l k 4 Z H V S b 3 N y N m F 0 V U t i T n U 5 W F d z W n B C U V Q 0 c V d Y e k 9 O M D U 5 V X E x Y W x H L 3 p Q W F h y S X Z Y N T E 4 d j A v N k R D Z k x 4 O F Z h d m J x M T A 5 M j J q R l J r W l h P Y T V B Q U F B Q U F E V U Z E c k I 0 R E Z L Z D R J U m d 2 M 1 d 4 U E d E U 2 5 l R E x h T W J E S E E z T n B 0 V k J h d 0 p C c m l s T T J m e W R O K 2 p i M m 5 h U n d 0 M T Z u U z J P b m R z c W 9 Z T m 9 u V G d V S k s y N 3 p n a 1 N X c l V N R m 8 5 d T d k U 1 R M V H J G M 0 1 h T j R w U n o r N n Q x T E 4 3 S 3 d V S C t V d V M 4 d k x z Z X V J d j A v W C t 4 e i 9 x N k x G V X R X a G V Y e E V S d 1 Z x d 2 F J T W U v K 3 N I c 3 B j V G h L O V l 2 V U 8 1 d W Z s Y X Z t c j d l W S t k e T R G R E N Y c m l y O U 8 x W X M w T 1 J V V 0 d x R 2 Y z V m d y M D k 5 W H F 0 Y n Y w N E J Q d k t p W E Y x V U V m R m h L b 2 5 0 M W J x V V h 6 T 0 V s U 2 V G a V F V W C 8 5 d U F q a m Z F d C 8 z c U k 3 S G 5 o T k N 4 W n R V S j Y 5 U U 8 z Y k 5 s W k l j S U E y Y m R t d n Z m d U 9 s N 2 4 r d 2 l V Y j l k Z C 9 m c U o 4 d T E y T k d r W X B P e n R Y U z V k d j B S U C 8 5 d 0 g v N W d F Q U F B Q U F U R V V u R 0 R 4 R 2 R H U 0 p U c k M w M H l a V z R w N k N B d j A w N l p y Q i t 1 a U x K W k t r e j c 1 Z X F o R k R 1 O U V O Q n J n U k x 5 O G J O N F F C T n p W L z B Y b 2 R P W n F z T H A y Y T Y 0 V i 9 U S l c z d D A y U 2 x K b D V S b 2 x K R 1 p L a 0 s w Z j A w S l V q Z X V q V n Q r Y m 9 1 K y 9 Y N n V y U m Z U U y t 4 T H F j a 3 Z U a H A 0 d T B k Y 2 R C T l c 0 V W 8 r Z W V 2 a 1 Z 4 O V Z 6 a D B 1 R W p T Z n J y T T U 4 c V B i M 3 N 6 e k M z M 1 R K U 1 l X R k J H a l d p e D N t U G 5 W T 2 h k U F Z W Z l h Y e j V N c 1 V I d T d x d k x M Y k h m c k x Q e i 9 X K 2 8 x N z l k M F B h M 1 g 3 c l Z l b 2 R h c 0 d l d U V m V S 9 Y e n l t M z Z 4 N y s r V U 1 j T 1 R m V z N Q O T l Z N m x S N z k 1 M 1 F 2 L z c 3 a l p 6 T 1 F 0 M T c r M m h k T T I 2 Q T h i U E V r Y V B K e X N z c k t I U D U 2 W j h 1 M W 4 r Z X U w M W R P a l d Y S k 8 z W W R W a V B Q a m x O a H c 0 b j Z k Y 0 5 l O V N 2 V D d z T H Z 3 Y 0 F B Q U F B Q U M 0 Q k 9 z S G d N Y U p L a k 5 O S l R X Z E 5 z U E p N d k h x U U F n U D h K R W 5 I R T l L M V p Q b G 1 r e X N D V U p L W H p T c U h n e l h C Q U h k V T F H W G V 0 b l V E S X d D V H B K Q 1 F B T F Z 1 M W F C Q z V 6 a H p K a z l 6 N X E r V E p E M z Z 3 R F Z H Q U N a S l R S c k g 2 b y t Q V E N 6 M 2 R X M W F O O V N U a j E y d m J s M W F u U G Z Z d V R S d k Z x Y 0 g 3 e G x u Q k d D U z V P M X Q w e l Z q W E F G Z C 9 K N W p G Y X B m a 2 o 3 O G Z M R W N E c W N t W H p k W U U 4 W V B M U F h M T k k w Y n h h a F Z 5 N 0 t q R U N k Y 1 B j Q U l 3 Q 1 N w U T d z b U d q e W d r e V J w U i 9 5 U k N s O G J B Q U F B Q U l E c V J n Z 0 d q O E U 0 e E F 2 e j k v Z l I 5 Z G N N T X Z Z L y 9 H e X h u R T V 1 d U F Q d X d 1 Y m x 1 c k Z P R U F h N G 4 3 Y X R H M H F T N X M 1 Z n B 5 W E x O c 3 Z w T E t 6 M E 9 i Y n Z P c X p j M 0 h 3 M W E x c F B I Z H M z S 2 Z O N G g 3 Y U 5 G U m p v Z j l H M W 5 r O W 0 1 a G 5 0 M 0 h W R W k z N 2 F w T F h y Z D B 1 U 1 R t Z W R x Z E J y O C 9 M c 1 d y O X h y e V R w d X F z S F Z Q a W F n L 3 E x T D N P c 1 J U U F h 5 T V Z U c D d J c m Z C N E F B Q U F B Q U t v Y j R 4 R G h N Y U l p Q 2 N F c V l z T F l B W m 8 1 W j V V e V Q 1 O V J Z b k t H d n Z 0 a H J h N F o w O S 9 z c 2 d E S U 5 R N V J r d X o y Q X R s c 1 B p W l h B N k N r U W Y w N z Z v c k x 1 M n Z o N G 8 x N j d x V 3 Y 5 Y 0 V u a X p S d W R G K 0 5 I Z F Z i Q V F H K 0 Z U c k h p W V E w U 1 Z L R C t w S G 5 m R T V J c 0 w r e X M z T 3 F w Z V l p V G 1 l a H Z w d T N S d C 8 v d U Y 0 S E R 5 V 1 c r M 2 h G S k N h b H E 2 R E F v Y W p J R U l X R k J W W D Q r a k h S W V d X T 2 h Z W U V T S k l L e W x r R E R R Q U F B Q U N B b W t J S U J v O F J H T 2 d 2 U D E 4 Z j V l Y m x L e m N 2 W D l u W k 9 a Z j h 0 N m s 5 a 2 I r L 2 p 5 W m R P M W p 2 Z m J S Q W t 2 V F J G M H M w N n Z L Z T h 2 U G p o a n R n T m 0 5 d j E 5 Z X V n d z V O N E t K c z J Y W l F X N 1 l k M E 9 a d E I 0 e G o r L 1 l u S 1 B 0 T X J p V H A z a n V 1 M G 9 S S 2 R E S k p r d F Z x M F J N U F h h Z l J J M 3 Z w b T I 5 W G F Q V X Y 4 W H A z K 2 5 6 T i t H N m x u d n U v V z h z Z E E v a G I r W G J Y Z W x s K 1 B 1 Z i t 6 b l Z j Z 2 x E b z F i Z S s w O X o 1 N j F R L 0 x s S l R w N H h R N j V Z T l Z D O D J U R G s 1 K 2 J y M 2 t U Y 3 J m S j c 4 Z k Z k d F J Z R j l S W l c z L 3 F q R n d w c W t B Q U F B Q U F E e k V Z T E J v M F J G a H V q W W l W U k p y b T R 3 U X J E e V h Y T l Z Q M z A x Y T d r e V Q 1 L 1 I 2 Y X d j Z m Z i T k 1 0 M T I 4 M G l 6 e X d M c V B K K 3 p O N W J 6 O C t 6 R y t u M E F M a X d y T z F j T G w y e l V x a l U 3 d E d Y Y l F l T j Q 1 N D V O a m U w S l Z 4 Z D N Q V j l 4 Z V k 4 c V g 2 d G o r e W J x M k w 2 S m t w S X o 5 T X F i M z J u Z C t q M T Y 2 Y l d a Z X V k L 0 Q x e n d 0 Y U h C Z 1 p L a 2 h L V D B j a C s z M n g z V j N z M m V t c G F w d W Z Q W E t T U W t V R y s v Y 3 A 4 Q 0 E 0 d i 9 i Z G x T S W l T c 2 l J a X p h N H F s c E o 1 U 2 J t N C t 2 M E F E Q U F B Q U F Q Q j R o R 0 R 3 S 0 N W R H N K U z B U R F Z w S E d 0 e V J l N 0 o x O W R i T j A 0 Y 2 9 y Y y 9 t Q z l K K 3 V h N 2 x i c D J i S C t G V j J L M E V Z R H F W N 1 F t V 0 V F Q m 5 X Q k F S U z F j c 2 x F Z m Z i W k V T Y 2 t a Y X Q 2 M G 5 t N j V Z W m k 2 Z E c 2 a H J w M m F Y Z E x y e H N h R T Y 2 O V A z S 0 N 4 M S 8 5 Z C s v W W 5 5 R z R 2 T U x v N W J U Y l h z c n I 1 Z G 5 1 c D E 3 U n A x V U N T d E d 2 M 1 V a M U l T R l A 5 d U 5 K a k V S Z i 9 0 S 2 x L Y T Q y Z F Q 5 S F B S W T B i U n B V S 3 d D U n A 0 N W I 5 N W I 3 R 1 p q c 2 J 5 T 2 V Y c m o 4 e U 1 s Z 0 5 H M F R y M l B F V S 9 i a G t v O F p k M W J k Y W F 3 V U F B Q U F B b 0 t a W n p T N E F x S X l v a U Z C a m 0 z W E J 6 b S 8 4 N k g 2 S 1 B i d E d o O T F l b 0 d t Z k x E U z V J Z 0 J l W j I 4 O H M w W U 9 j R 0 Z a M m J s N j V N L 3 Y 2 Y 1 d Y W n l n M k p s V C 9 l Z j R P d m Z m N m c 3 c j F w c 3 N 2 U 1 F D M l p O b G 1 I V H F j V k 9 y W S 9 v T U p r c V N 3 c 0 N B a k F K T 2 t x R W p Y e n l O Y m R 4 d z J q a m 1 k a F d y Y U p G W n Q y e l N T M C t u V X Y v O D N T N W 1 a W j R 6 S D Q z Y 2 Y x Y n N m T G p R Q 3 R K T G k 5 e H p U T X k 5 O H F Z M m I 5 N T M z V 0 h t a U l s e m R X L 3 N P S k 9 q b 3 N S V G o r S z h i O X V x Y m I x Z V c v N X F 6 N j Z 6 d T J Y Z G N 1 Y m 4 1 U n Y y U 2 R O U D F R e V Z K N z B 4 Z m 9 C V 3 J 0 c G Q 2 M 2 E 3 N G 8 5 c T U 2 O G g 1 N n d F Q U F B Q U F 3 S j N R Q 1 F h U E V o V V p i R 3 l u c G h P Q 2 5 Z K z N 0 N W Z 1 K 3 Q w b y 9 l U G Z Y M G h 5 L 1 N i O T V H d U d x R k h E S 0 p N c k E r b 3 V M e S 9 Y e m U 5 T H N T W V F V T n U 4 K 2 U 0 O G J k b D J V R T g 4 Z E o y d X V M e j d K Y i 9 l M W g y S D l O e E x Y N n R K N H h q R n h v U X B L e X R Y O F h 1 T 1 N w T H V 1 U F d L V X M v d D E 3 d U 5 w b j I w U U d 0 K z J h V T c 3 b j l W M 2 o 1 Z X V 2 Z j J x O V N 4 Z l J N O W V 2 O T R Q Z l N u O T d S M S s w S G Q 4 U H N Y M W J w R k E 1 M 0 p 6 Z F c r L 1 F t N m J 2 e E F y V m k x W F V r c E o w d W Q 3 N E 9 Q Z j l T R 3 p m d D A r R 2 l 5 M 2 5 2 O X d Y T W V L M C t E K 2 x I c T J y b U Z O b S 9 k c n p z Z m Z G M 3 Q y e l p X W m 1 h M k R o N U 8 w d V R y Q n V 1 T G I z N H U 4 N X F X e m V N V U d 4 T 3 V w T 1 F N L 2 U 3 d W w x V S 9 M b E o 5 Z X J i U n B B b U R O S E o 0 T j h Y d k 9 h c n Z 2 b C t y d n o z L 3 V X S m p 3 a F V Y R z Y 3 R T V B d 2 x K b V h v a V l l d V U v d D J q U y 8 y N H d Z Q U F B Q U F v R W J R Q 1 F h U F V 2 U 2 J 5 N U t V b W 5 i S 3 h F b z h 3 N U N C b m R T d W R T T k p V b U Z o b 2 Q 2 Y S 9 y M 0 p G U U Y x V z F F S E N P T V F n Z k 9 i K 2 Q w c U x W e X l V Z m Z l Y 1 Z X T k J H Q 1 N O R 3 h 3 W i 9 Y c D F V Y W 5 z M 0 s w Y W N 0 K 3 B h V m x h a 0 M v R G 5 y d D M z Z n J 5 a E d s M X h o c j N D a E d U e j A r U 1 k w Y n h l a m 8 4 U l J s W n A 1 U l N M Q n J u Z E x t e m V M M H h u L 3 U w W k F C b m V U d D d h V m R l N D d L N l N q V X c v Z U 4 x e j I z a n k 3 M z J n U D Z 0 W m V m b j Q 4 R z l t d C 8 z b V B s c 1 Z n c 2 V 2 c F B O M m p j V l g w V k Z o c W d u Z k Z I W l B P e T Z t O V A z c V R o U T d x V S t 4 b 3 Z M N X Y r K 1 p j c D Z 0 a S t p V T V u N W V q U W t T U k Z S e G Y v a l B Y Z 1 B l U D A 5 S j l 1 V k 5 m T 0 x a U 1 Z u Y U 9 k d T Q v S 3 k 4 d W 1 D V m N Q V U 0 5 d X J T c j B l U U l B Q U F B Q T R B N H N o V G 5 a M W J z d 0 F Y Q U p y V n l 6 U T A v L z Z 6 T k p V c j l l Y m Z Y T V g y N H h 1 U 0 w z d C 9 m Q U N k M z k 4 T 3 Z H L 2 l 2 U D M 2 V k 8 3 W n V Z V 0 J G U W Q 2 M W F z M V A v O S t 5 b m V 1 Z C 9 E N m h s a X p p e n l 3 S G N V b F o y c n E 2 Z T l B L z E 3 O U 5 P L y 9 6 c n p X Y V h B d 0 F B Q U F B Q V B C a W R Z U E F v c F R y Q k d J Z F l J Y T J h M T l m b 0 V U M k 4 v V G V u e l R P e E d x Q n U 4 L 0 p p V F R E Z 1 F s Y X Q y U 2 x K d X Z X b X k w M n V C Q U F B Q U F B Q W V E c E N N S G l V c U l o U V l 6 c z F q U k N z b 2 0 2 N z V R b 0 Z C U G h J a 3 Z i c 1 A 2 N m x L N 2 F Z W E J G U U 4 3 R W 1 H S E J o K y 9 Z Z l Y y Q 0 F y M W 8 y c D F z U 0 F B Q U F B Q U J j S E V J d 2 V K V E l 5 R 0 J q T y t O a 2 x n b 0 t 1 S k Z j R V d F a G d a c H k v W E J q L y 8 y U G Y 1 V G R Y b U J p U l V E Z F p D d n F C T 1 B m T H V D Y z l o M U 1 V Q X N D T U F B Q U F B Q U F V Q T B J d 2 V C U k x C Y U x J a U 9 L Z z d D M G p O T W 1 W d U 5 a S m 9 6 d H I 5 a m 9 N R W x T W W 5 L R 3 Z 2 c D J o Y 2 t W Q V h X U G w 0 M X h p Q U F B Q U F B Q U F F Q k 5 J U V N E e D R t S 1 p D U m l W W G g 1 M l h U Z k h X T 0 0 v V S s v W H F y a z F G T W 1 W Z 1 R V U F Y 2 M n M r T V F D d 3 B O c m d R Q U F B Q U F B Q U N v L 1 F q Q j R I R 2 l J a 0 9 N N 2 R R M F F w e k t H T k N u d l R w M 2 F D c E p z d H N k Z X Z Q O T c w M n V D S 2 h i R 0 l j S U F B Q U F B Q U F B M U J 4 Q 0 1 I a W N x S W l T S V J p Z F l K W D E w T j N q W m J W Y U p F a 3 J W b S 9 Y c H E w S F R L N E l x R H U 4 Q 2 N H Q U N 3 b 0 s 5 R m Q y Z H A 3 W l p R Q U F B Q U F B Z 0 Z x Q U V B d 2 V w M V F u V 0 R v a F d H V T F h U n l q c T Y 3 b 2 J l e i 8 1 L 1 Z a M 0 p B S G F v a V h s K 3 R y M T R 3 M X d m T H k 3 S m 8 x W j d X M j d 6 e X M z T n o 4 Y 3 o 0 d k 5 T M V R N M m V 2 M U 1 6 W k s 3 V n B 5 L z R h c k J C d 2 F k a z h U d n N Q S n B o Z E J n Q U F B Q U F B c U F V S X d l Q n h v a U p Z R S t 4 a T N U W m x w S 0 t q W E o 5 a l F s S z Z a c z F k W l h K R l F O M W d z N 2 s 2 d 1 J 3 b W h H R H J O K z d W R y s v T z B 4 K 2 V l R W R 2 Z n p E Z k 9 K N l Z s Y U 8 z c D g x W F J z W n B T V k p D W X J y Z W 5 Q Y U Q z c H o y Z z V h d D N D Y k o x Y m 4 y N G l z e m R Q a E l j b z N Y T F V s V G J u O U p 3 O G M 4 c W V G a m 5 0 V F h z N W F i V W d O c V R y M 1 l D R W 5 T d m d N R V l R Q U F B Q U F B N E 9 J U W d z S G p S R W N W Z D R L b H B M S W 1 X R l V F Q i 9 u c m t m d X V N Z m F u Z j c 2 R V F C R 2 9 B V V V o V 0 V H Q n M 4 Y X Z 2 W E x 0 R G 1 O N 2 N Q O E 9 r c V N r N U F 4 T n Z m Y 1 Z m V E 4 3 a F o 3 N j V 5 Z k t 6 N 2 V Y K z l x U F B s K 2 l o W X M z N n E 0 L 3 Z L Y j V Q N j Z 2 Y 2 c z S G p x Z G 8 4 Y k p O V l g 1 O W J j U m 5 V b F p z Y k x n a 0 t U R T V 3 K 1 J L Q U F B Q U F B Q 0 F w e U 1 F Z z h j c D Z t Q 1 N w R 1 J D c 0 N y c j N i M j F C d l p 0 T D B u S 3 o 3 Z n J 4 V m R u b U Z 3 U l V Q d l p y S z Z 2 W F l l a l p r T X d w O U 9 w d G I v d U 5 2 Y i 8 r S C 9 U T l d M Y 1 U z c m x 6 Z S 9 V d F Z O e l N k T H V Q Y 2 Y w O G h 1 e n k 3 e j I x d z E 3 O W N V M 1 A w d V N 2 T H k 4 M U w 1 d G 8 w c G Y v O W N O Z T N Y T G 5 m L 1 J y W G U 5 c k U r K 1 d G Y k Z k M U c 3 O E p t Y 1 c 5 Z E 9 6 U 1 J K K y 9 l Z k 1 M a 1 N B Q U F B Q U F E Z z Z R a k I 0 S E h p e m 8 1 S m t s e W R Z S V d G a F N a V z Q 5 b i t j U G Z W O H Z I e G x p U n Q y T H h Q a S t o R 0 F D N H B t O D B p U 1 h J N G F 6 W U V X N 1 p 5 b X p J e n p 4 a j d U b W V o O G I 5 S E g 3 a E d E Z X B I e W 1 L e E t E U T R T T T d m M U h i c W R K W j h m Y j F s c 1 Z q M D F P T 1 Q x S 1 J 4 Y k t X d m Y r U m 9 r b z Z m U 0 x 2 b z k x R 2 I 4 S m 1 j W D J 4 M E d K M W d B Q U F B Q U F E Z 2 9 u b V p Y U U J R V 1 R h Y l Z T R W h n Y 3 J N e k p i V D Z W U j Z S c F l p S T R M T k x z c 2 p S W V F I N j d Z c E k v V F d C e j l J a 3 Q 1 O G I 1 N z Y 5 R 2 l q a 0 9 B Q W t 5 c 0 R h a W N 2 c j Z K e G l E V z N K b G h o W W F F K y 9 Y S 1 p j Z j A v U F R w U j N s N n V y L y 9 3 O E N E W m J G W T l m T j k 0 N W V Y W j F i R j l F K z N j Z m R S N H J k M W V v T D Q 5 M i t x L 3 o w V n J S L 3 d S Z G U 3 U X R N Y n F S d D B X R 3 h 1 b X h D U k N N Q U F B Q U F B Q W N I R U l 3 Z U N S W X F K Q 2 x K b V p M V W x L U 1 Q x S k N I W V J y a D N i W H d z V 2 I 5 R E J J M G 5 L e k 1 y U m E r L 0 8 x V k 9 Q V G p L N 0 x L Q l d z d G 5 P a m t P c 3 d V N n c 1 U 3 U z N i 9 D U k p F b F N s M D d O V k w 5 R U 4 y M k Q r c E d h T V h 1 V n B u M j B z T n p Y T G x 5 O F V R c 1 h i e l Q y U C 9 s e X F i N z k v Q y 9 H Z m x a V 2 p 1 Y j g 4 S X V X c j l x d X B K U 1 R 5 c 2 5 K V j B S W W t O c T J i c V J I S D d 4 R 2 0 3 W W U w T l B Q Z m x y c W 5 N Z U 9 w M m o 0 b U N j b F N m Z m V Q b G 9 U e G c 4 M E h s d T V a c W R t e m w 2 b H Z R Z G N Z L 0 E 2 d E d 1 c 2 U y K y 8 2 c n p 2 N 2 J W M z U 2 c X d z R k I v d U h 1 Y 0 J n M 2 9 l T j d q S D M y M l d C O S 9 z V l N T M U x 4 W l B i M 3 p 2 d 2 M w Y z g 1 S 2 Z i O W d 2 U k t U T W h R V E h h b 0 p W d y 9 R M V Z m M W x j U G g x R m N 6 b D J 2 a G t v M U t T c z V R Y U V p Z 1 J n e n J w c W x U U m h o L 2 p n Y 1 B K Z X I y K z E 4 M T Z 2 b j Q z V W Z W b 0 g 2 a 3 N m L 1 h a e j d S N n J X N 0 p F b W p S d m J V W X c 5 Z X E 1 V n J k b G J x T T F t e k x s N 2 Z 6 b D J 0 M 1 h 1 U E t 5 O H Z Y N 0 V 4 N F J y V X Y 0 T n V 1 R z Z 3 Q W d Q O W p U K 2 5 G M T h w S G 1 u N z h I M 2 p O V 1 p V Y j J Q L 3 o z L z d V T 3 Z X N 3 p I Z T k 5 d X Y z R y s 4 Q j N m V n R W T n o 0 O D h L Q U F B Q U F B Q 2 d x Z 2 p C N E p H a W 8 4 S z A 3 M E N D S k N r N T V a V G F 0 c T c 4 R 2 p W d 3 N W c X Q r d E 1 q M S t 1 Z V I 5 N l E w K 2 5 V M H V W Y m R P W H d I d X J S d G F Y W n B R R z F q a E d D T 1 d w d W p P d V J Z e W 5 H O W 9 a T i s 3 U m g w e j V q L y s 5 U F R h b n l l W k 5 U V H V u Q n g 5 O V d 5 b S 9 X W m t 4 S 0 9 h b W t s S k 8 2 N S 9 i U m x U c m Z 4 N T h 2 M F V l Z k x 5 b D F i U D N H d l h y c 0 w r L 0 w 2 U 3 o v O D N y d D N i b E t U e j h 0 U 1 h y a n Z l K 0 5 z T 3 R j e D B z c G x Q N 3 h 3 a G R h c 1 d x N 2 N l a j R p V F M 5 K 3 R Z Y z J h e F c v Y k p o d H h G Z 1 N W S n F X c W E r K 0 9 a b j J l M k 9 T c i s z c W 5 y a j N Y b W F O V 2 Q x c V d Q S G p x Z n F p M j k r M X N v M U 8 v W H F p M 2 N x S k N S U U k 0 Z D M w L 2 N M M W 1 s S C 9 C R k o w a G N 6 Z n R h b 2 t U M W x z M W t W d i t l W U V Z Q l p y U l k 5 O X N D M W J o K 0 F B U U F B Q U F B Q V Z C Z n V n c 0 F q e F V T R k d 0 c 3 B x U 2 R O c k t S M m F O a 3 N U a m R l T j h U W W Y v R i 9 N N V N U a z I 5 a V J V R H R W R F F P M F Z H R D R 4 Q z d k M j F S N G V l T 0 h k M U h 0 O X d 3 c k 1 6 L 1 N u W T N G Z m 5 r e T Z W R 0 F C W V d G c V R m M 3 p K U 0 Q 5 N H p U a F B I R D F K c 2 R K Z 2 t x V 0 g 5 U 0 U w Y 1 A w a G R P e l U z W G h j Y 0 h L Q 0 o 0 d 2 R w N H Z o Q m F 0 V 3 F n U 1 J w O D d Z R H B R S 3 d 3 R U I v O W V 2 Z F Z t M W J O M V I 2 K 2 1 t Z F B K b F Z i c j F G M T V H a z J K a X d D e D R 2 N m N D a F J L M W F z M E 8 5 Z X J S U 3 V 6 Y W x m N U h p Z j I v T j B l c T F 1 O V N x U l g z M T d 0 R m F G b 3 Z G Z U d 6 Z W d u W E t 5 N 0 9 Y Z T g 2 S 3 F P a G 5 N b S 8 r T 2 l N Q T g v Y T I 2 W W F K U S 9 U U X Z W Z X I 5 Z G 5 I a n g 1 T D B a d l R Y S 0 5 z T F J h T E h y e m 5 h b G 1 0 c m p v V G t 6 S z A r S 2 Z O a 2 x 6 Z G I w V 3 V I V G R B Y l Z v M 3 J I T H R B Q U F B Q U F B Q W 5 v W k 9 N S G l r N k t q a W 0 1 c k p x W m t t V m x K N z N E S j V 1 R m F z M m E 3 R F I x T 1 V t c D Z w Y V o 4 c z F B T j N q a l c 3 T E t C V 3 N W c U x P c 0 Z x T G d S c j A 2 c W h P b l Z v c W 9 m d k c 2 L 2 Y z L 3 V L S k d u T X F O N m F j d j F s Q 2 c w T j B O R V N u V 0 p Y a i s 2 a m t P Q k F 6 V i s w W H B M V X F r V j k 5 Z W 5 W U n J 2 M 0 h k Z n h F M m 1 s e m 5 2 N F N M S 3 h m Z V h 3 N 3 J y c C t x S E c v c D I v d j F K U 2 9 h S 2 p R M 1 g z N 2 F N M G M v W k t i Z D U y U U p J V U d o S 2 9 1 M j h m V m V w Y 1 g 4 N z Q y Z G l P a U F q V 2 E v K y t X L 1 Z p d 3 l W S m 4 z K z l U T z k v L 0 d P N T c r M X Z m N z V K c y t h d W t 0 V m k w V F Z q Q j F 6 d y t H O D l j d j g x R 2 p X e X B 5 V H B t U m U r M U U 4 c n R r c V N u R T Z u a G c 3 c X J M O D h N V W t X a T B Y Z n p s b X Q x O S t k S j B u S 3 p j M 1 h v Y 0 5 K V l E 2 V G 1 q Y U p 2 Z U J u V W x E Z z B J Z W Z G N G R Y a n o 1 d 2 p V W U 0 2 e T V K R 2 p L d 2 t 5 W l B m V U Y 1 Z V h Z d F d i W k Z E O X c x V m 9 H Q m Z t c l p J a z V q U i 9 Y U m Q 5 K 3 Z s U 1 I 5 L 3 M w e U 5 X a 1 V y W F V i W E Y x Z z l X T E R O W F h L N V Z X c T J R e U p 5 Y X d I Q m d B Q U F B Q U F M a D Z k W V B C S U 1 W R W h 4 d l p 2 U j N H a G F t d z J x N T U 4 Z E x K e G s z N z I 5 M n U w W m Z 0 Q m s 2 c 0 N h a C t y M V N x S G 8 r Y l d C U F B 5 c 3 V u N X Y 5 M n F t T 2 p p R G x w L 1 g x O U Z S N G Z L e D h l N 3 p Q T V R r O U 0 x L 2 R O R m 1 2 N 3 B J c T N m d F B l Y z V 5 M E t x U 1 J w M X R 3 M S t 2 a n p K V X B P Y 2 Y x N 2 J M V m F q S D l M T H F T Z 3 d L S E 5 X N H Y v c m J s M j N J Q l M 1 N T U 4 M 1 J B R k J 3 Z V U r O X F v c U J E Z E 9 Y V 1 V i d i 9 k b F l x T U R M N 2 c 4 W k l D Q S 8 x M X h l V T l q U D F C Q X p x V W V u e n l k W U 9 O R H J D a G d 6 d V Z l d X p V N l R N V m V t O V Z 0 W H Z 2 T V d W a 3 V M c m Z m S H k 4 M W F a V l F 4 M C 9 r Y W J q S j l K M E 9 p d E h N V 2 M 3 M 1 p 4 T 3 A v W W Z U R E J l O S 9 1 Y l J 5 Z z B O R k N T Y T J 6 a X N 5 O T l i V H o y e V A z a j V l Z m 5 j M G 5 y c m c 1 W j J i b G F 0 W G F u Z m x 5 e V N m M z d 0 R E 8 3 S E F B Q U F B Q U E 0 T 0 h v Q k l O S G l p N k s y S 3 N u Q U F B Z 0 F F b E V R V l F 4 R G p H W m N Z a l Z w b V d 6 T 0 4 w O G F a Z y s r c 0 x W Z 2 Z E T V M x L 3 F n O W N m V W 5 D U X Y 4 b V Z B Y l d I b D V k T k J S Z m 9 C R X R N e X R E K 2 d 3 b m F m e U R C N k J Z c T h 0 L 2 4 3 N m p V O W Q 3 L y t N Y 3 k 2 M H J O b X J 0 S 2 N 4 Z j h v d E R n Q U k w Z D N h Z l V Z M m Z P R k k 5 Q 1 B W O W 9 N d k d h Z 1 Z x K 2 F w d n N k b 2 Z 5 O C s z N j Z P e W F Y a j I 3 d D l K d E 4 0 O D B 4 d l p k U 0 d w Y X B 1 e j J B b U 8 v Z G N 1 N F V v O W J y U m J W a X d u V D Z X b 0 9 u c U t q U W 9 6 e G d a S 0 0 4 S 2 h J L 1 h y R l F W e F l h R k N w e H k 1 M W l I b X N S T m R k Z n I 1 Z F U r O T U 1 W n p Q e l R 5 Z F k y d 0 h C Z m 5 y e n Q 5 Z H F Y L y 9 i N l l r N l V T Q z Z 6 e k R o M 1 p W a j I 2 d E x y c X V p V G M v c j d 6 O H F v K 0 N 2 Q k N I d z Z u Y z N I e X B V U E w z O T l G O W Q 0 N j V a T m N D Q U F B Q U F B Q j F B N T F n O E V n e D B T W E h J U k t D V m F l Y k p n N V Z p N m F 1 b T l E c E d h Z j F 3 c 3 Z m b U Z 3 U l V M d l l i R l k 1 S E l Y b F B y W n E 3 V T c 5 M 3 p P Z j Z x Y m I v c T M v Z S t a V G Z m V D V F b T N a Z G x D S m l S a 3 F M Q 3 c 4 N S 9 w V z U y U F B k e W c z T j k 4 V k x w e F Z G R G J r N U p W Z C t 5 L z k 1 R 2 x q T 3 p L O C 9 D N H F 5 V F V x O F k z L z N L c y t 2 Z H F V V 2 p O c i 9 j Y T l l d U R 4 d H h X L z U x a k Y 2 a X N S Z 0 V t U 2 4 y L 1 o 0 Q z M z S X R i Z 0 9 w Z V N B V m o 1 a n h m L 2 l G V H k v V l Z H W W Z s L 3 p C Z F V Z S y 8 0 d U 1 6 Z m p 0 Y T A y Y 3 J X Z X Z S N G l w e k 9 L a F p U U X N Q N m t h N D N k W W 4 r N S t O d F U x a F l v R 1 N S Y 2 5 M e m x a a k 0 5 e n N B Q U F B Q U F M Z z R k S U x C S T B W S E Z u Z U N w Y V d m b H N Q a G x N M U d w b H N k Y k R h c m 5 u c D B r b T c v d z Z 0 e U 9 w M W F z e j V l Q z V k d T F C V m 4 x N k 1 C Y 0 h G c 0 5 x c 2 N 6 d E t k U l B z T 0 p P a k 4 5 K 1 p w e X p i W F d N Q 1 J 3 N 3 Z w a X N 0 N 3 F s N U 1 X S 2 5 S Z 0 Z V e G Z H Z 1 h 0 V 2 h S V D N h N 1 E v O T V k W l l r c V h m U D F o b z J w S X Q 4 d k w x M E l p R z k x U E 1 Q S F V v M H R o c z F p a n J 2 d V Z z M G o 5 T n p U O S t x M U x S T S 9 i a G t v e j c v N W 1 m b D V P U 3 B v T U N o R 2 Q r d T F G L y t P T G 5 N Y T V 5 L 2 V l O G h 2 e G w x Z V B o b 2 l q c T B h M k x z W j J m b k t E R 3 B k S T N 1 d 3 R 2 Y l Z t c i 8 x S 2 x z T m F n Z m F l e W 5 W b k J j N z I 4 L 2 s 0 a n c 0 c z R 6 U H o 4 Z n p m b n E v e X I w S F h m e V p K Y m V u U G F E c 1 I 4 V T V L K 3 N y Q n p 0 M l h 0 Y z N 5 L z h W V 0 5 I O W E 1 U V B l Z n k 4 Z 3 Q z W H R U c k t 5 b 3 J P M W M z V G 4 x Q m I 3 N D d U K y s r O W t D T l h C T U F B Q U F B Q U 5 S T 3 B B Y n d T R G F i V l J F U n h S M E t x V 2 1 z Q z F h Z G 1 q U 0 8 w Z T l 1 d k 5 6 W W Y v W H R P V X B t N 1 R X Z 1 d s a X R W a m x M a k 5 O Y n V I a W o 3 b n J 3 T l c z W m R s Q W p o M 2 Z U W i s 4 L 3 J q O C t Q R k Z k T 3 p X N z Z B Q k 1 r b H E x c k s 4 U m w z W F R a W U 9 L M T d W c T B q Q l d J e T d y c G d G O T I 1 Z D Z i b U Z o b 1 Z h d j I y M 3 N y M T R i T C 9 z N X V w S 0 9 s e G p a R n h V W m 9 o d X Z I N n J K R X d Z Y n g 5 S l B a a G 5 i Q V F G K 3 h u W k s 2 c W x T b 3 c x R F F 3 T V Z H M V A 4 U G 1 m T V h t a z h Y b G h Z c U h j L 1 h I a k 9 H a k l 5 V G 1 2 Y V J 3 c z E 3 Y 0 1 G e X N n N G Z j S G o x Z T I z W X h L W E x O O W l i R y 9 a Z G t C N z k 1 O D Q 1 M n Z Q O T V t M G I 5 d l k 2 R V R M e m M z W G 5 P L 1 h s b m w 5 Y m 0 2 K z B 0 T k x 2 N 2 M z M 3 Y x Z W 1 a b X U 4 L 1 R 2 M j A 3 W F h 6 d k l l T 3 o 5 a j M v V X F W U F p G W G x i c G d z S z l O T V Z 3 N 3 V Y V 3 U 4 T U F B Q U F B Q U N n S 3 V n R W c 4 Z U t p U W 8 x Y m d B b X A 1 N H F k U k 1 W R i s r R 0 N V T z B i a 0 8 4 d H U 4 N m 9 0 e T h m U D N q a G M v M T Z n d D N Y M 0 N F R 0 l E e n M x a 3 R S d W Z Q d 3 N V Y j l l S X J N O V M 4 Y V Q z O T g 2 O D N W M H Z v V l Z F Y k 4 r L 1 Q 4 b F h i M W J s V E 0 z W H I w a 0 t T d F B x W G V C M D d u b U k 4 W i 9 h O E 5 k c X g 2 N 0 R p N G l M V X J V c 0 x C U V l X Q n p m U C 9 Q d E x l W H Q 1 c V U r d k 5 v c U t D R k g 2 e V N 6 T m 5 m K 0 w 4 W G l y R n Z X T j d m c H h F Y 2 E y M 1 Y 2 Z 2 V 4 O T V T e T J h e D Z s d n p 6 Y T Z j a 1 F Q a l J y U l F 4 O S s 1 b H F M O F B D U l p F M j k 1 e F Y x Y U 5 k W X g w N m s 2 Z E R o c E h P K 2 g 2 Z W Y v V X c 3 N G 8 5 S W t y Y n Z P c U p Y e m 5 Z c W 5 l d D R k U X N L O G x m V E p y R k d q Y l B u c n R H K y 9 T Y 1 V G T 1 N 2 R F p 2 M m 5 2 Z T F G L 3 B N U m c 3 d n B n V 0 x O a 2 l T W G 4 5 M 2 5 0 Y X N p M W Z i M W c x b H N W c V V t S G h T Y T l m S D Y v N j d 4 b W p F W m Q w a 1 N l d l c 3 O U h T R W l I Y 0 x U Y 0 1 W N E 8 0 U 0 0 y W X Z W S 1 p t V 2 Q w K 3 Z R W n Z m d m h B a j M r a H d u V i 9 U R m N F a 0 d z U l F r Q U F B Q U F B S 2 9 C b l d E d 1 d O R l J 4 V 3 Z q c E 5 D b F Z P M n N W b 3 V l L 3 V O T k N q e m J y Y k J y e j F G O S t 2 V l B K b G N G Z U Q 2 c n p T S 0 h z M U F y M S s 0 M E F y Q 1 h Y N 2 l 6 U m d P d 1 h 6 Z n Q w W i t l L 2 x C S G o 2 V n E y T 0 F 1 Z X V u W j J 6 U m w w b E I 5 O X Z V e T R 6 a 2 h J Y T R 4 a F h 2 M 2 4 5 Q z Y 5 W H Q w e G Z C d S t 2 d V R O e G 1 Q R n h Z V 2 F z Z X V 3 L 3 J n N H g v M T R p c 3 p O T z N E Q l V w T n k 1 U W t O V 3 d R c F J z b k R q R 2 U y N m x E T X p W d l d z L 1 l Q N U d R c G h X c n R p c z d P M G V T T k d u Q 0 l M V n Q z Z E I 0 U E 9 O a 2 x s Y X U y Y W x E a D V Q V W 9 W M F R S V W N W a j h B d E t U R W x v M 2 c 3 S 2 V P Q 3 h 5 K 0 Z L W k 1 2 S z d X L 2 Z l Z G h y V j B Y c j R Z T m 9 0 V z l h O H R 6 d n U 1 Q 2 4 4 b D l k N H h S M n p h T m p N Y z N i T j Z u e j c 1 Z X B r K y 8 v R W 1 M b D I x U 1 Z s Y U 8 4 V m h P V H A 1 Z W Z 1 T m J Z M z l n L 3 c 1 c T F h S y t B Z 0 o 4 T m F s R W Q 5 N k N S U n V N Y 0 J B Q U F B Q U F B S 0 F 1 S U F T R H g 0 b 3 B j V k 9 V V V g y W F J r U j R z S j U 2 Y k p L e C 8 v R 1 h T N 2 l C Q 2 x 3 a 3 E 4 V 3 F 2 S H k 3 W H Z 6 d k R B V U c r T 3 F Q a j B 4 V V V J a 0 9 x M H N s S 2 Z t a 3 N Y M 2 9 j S k t 4 b G 1 K T 1 R w N 2 V u V D V m a i 8 5 b H V 2 T H o 3 W k t r Z n I z Y j Z 0 U D N I b F h m M 2 0 w b H V V Y n Y v Z X U v T S 9 U Z j E 3 K 1 Y z V j R n U 1 J w e l J X O T E 2 Z F J j N F d G Q j h 2 S 3 l L U 0 l p V 0 8 z Y k 5 0 W U R k N C 9 W T y 8 r N 1 g 2 R 2 h n Y 1 h 2 M l d y U j g z L z d u W V l P N n F 5 S W l H Q j V l O X N V V n k 5 Q 2 p S c k d T S k o 4 Z k x 6 M T B y T z N h Z k t F d 1 l x T k N a Z k 5 a b F Y w V k t n b W p o K 2 t G L z g 1 V l Y 1 Z X B k Z m V L b k x m N 1 d N V U h o Y W s 4 U E F n M 1 h Q N z Z B c 2 V 2 e F F 1 R z l S W l R 6 N T J 2 W m 8 z c l N j d k w 1 d k N 3 b 0 o w M V p X O T l N c S 8 3 c E N m b i 9 j N V g z Z W h 6 e V F n d 0 Z l d i 9 P c 0 8 z W G Z u R 0 x W c j A w Z 0 J B Y j d 5 O H J J c E 9 p c F V u V H M w M H d O M 2 o x W C 8 z d T M w L y t 6 Z G Q z e F Q 1 Z m Z B O F U r U 0 p 0 M E x P a G x 0 M l Z E M m t J M E N N a F V G e F k y a X F M a l h W d 1 V W Y 2 V F V 0 4 v N W N L Q W 9 J S 2 d y S V V n R k J o T E w z S 0 p U U m x n N 2 9 C c n J T c E J u M z k w Y 2 d i V 2 k 2 b 0 c y Z 2 5 Q Z n I 1 Z S t i M 3 Z 2 Y z V 6 b U p U Z W 9 2 N T U 3 b k F I d z N a e F d a V 2 J h L 2 d 5 c V Z p Z 2 5 q U 3 J h e k h Y T j l i d 0 p M O V J q N y 9 L c 2 x a W H F R W F l v S 0 N v c n c 5 b k o z Z F J o Q 0 N D R 0 V F R U l J S V l T N H p L b V V v a 0 x G M V V F S W N T R i t X N 0 t C c j J m O U J j Q 1 k 2 L 3 Z 3 N U V N M 3 V E a W k r d X Z M N y 8 5 a z R k S V l B Q U w 5 Z l p q N S t W T U V C d m h V Y 3 B V U X d w b T c 3 c C t P V 2 d O c G F h Z j U 1 d k 1 u Y W R r O H Z F N 1 c v Z X l y c F E 2 O X B Z W V A 2 V V p V W k N n L y 9 m S X Z o W V V H K y 9 I d V h W c 3 k 3 Z V c 3 O G Z E U V l i V X E v U G p U Y W 9 j S 3 N X d j Z k Z V R W b C s 2 c 2 s 1 a k Z s Z X Q v T D M 0 T H d D Z n Y x Y z V X b G t J S U l Z U V F R Z 2 d o a E x n e V N D V 1 l 1 R 3 l G T k N 6 W k R q R X o r M H d G S T h Y R m V 2 a S t F Y l N J c 2 4 x U m Z 6 c T N n R m Z m K 1 F t T D V k S 3 Z K Q k R p V X F R b 0 N t b H B w K 2 5 i c T E y Z E p j Q U F o Z 3 p x Z 2 t h a l J x d D F Z O U x U W T V u O H p D M z A 3 d E h H L 2 w 3 V 2 F q V k 1 1 R 2 N v N z c 1 K 0 h 4 N G V P c 0 J X c l h U L y t H R k 1 l b m 9 z Y X J X Y W 9 J W i t Q S F Q v a U R x T F d W e T U 0 a F B T Y W R t c z d 0 N G Z R Z 2 d o a E J C Q 0 N D R 0 V x S i 9 j W E I y Q U V C Z X F k S T h Z N l F s V 3 V 6 U W F O Z E 5 l d n B z S G 4 v c U 1 v c U p p R G g 1 T z V 1 c 2 Y v d V R 4 Q j B l N U 9 q U W h M a n Q 2 d m E z c W F 1 e V k v b l c 2 Y n Z 1 M k V U e j M 1 T T F F T m c y M j k 1 c U t h Q n J D N H h P d k p 5 R X B n O X R 1 R 2 t C S X N Q U G V X e U 9 H Z G l j N H l J L 2 d J U D g 2 N 1 Y w b X J r d 0 Z o U V l L O V F a O G Z E e G R I W W 9 R U W d n a G h C Q k N D Q 0 V 1 Y z V J R U U 1 Z X R r S 0 R T b F d D U 0 J L d H R Z U 0 d C V E g z K 0 R s N S t j d z R B a T V a d G 9 r T j B G T m Y w N 2 V E a X l J U z R 2 Q l F a V E h q b 3 R I V H A y S 3 p P M X g 0 K 3 B G d V p Z O W N O d j Z w S z E z Y n Y y c X F t d 3 h I Q 3 F X T U p h U U I w N 3 R U Q 3 h a R U l J W V F R U W d n a G h C R G l j a W Z i S V l y T F Z z T 0 d 2 c W p W d G w v a D N O e E M y W j Z 2 R H Z U d T B a Y n h k d 3 k y L y 9 6 K 3 A 3 K 1 J s S k x s d 2 9 p R X V M d 2 N T M G p E W X J I U X F I R k R W N G N p e E N V c l B 1 R W t B R 0 V o Q V p X T U Z F S U l J W V F R U W d n a G h L a V l K T U h F W l V 1 b F V o S F V 3 T m Y r Y z F y R 0 t S Z E d j K 1 V Z Z j h l M T l P c m V C Z 0 N q M G N S T D A z N G t 2 N k R J e F Z F S m N Y b l l 1 e j h C Y 0 5 6 T 1 Z R a m h x T 0 R z M 3 h U W m V s T U l J W V F R U W d n a G h C Q V h T N U p n N H J J V 1 h H c E x S T 2 t M V m p k V U t o V 3 Z U T H F U c G s y Q 0 F N a k l Q T T J V Y W J N e G 1 5 M H V q a 3 l J U z E 5 N n V p M V p y O U h J b j E 4 a H l y T m 5 m d 0 t k T 2 t T N U 9 n d 2 h o Q k J D Q 0 N H R U V F T F V B L 0 l 0 b k x p c 2 h a U 3 F w c E M r W U h Y S D A x U E h P M V B 2 d z h O R E M 4 R E J 3 O G 0 4 L z l s d k x v N U t p R X Z m c 2 N R M F B E e T B L S X F y S X h G Q 0 N D R 0 V F R U l J S V l R U W 9 2 N l R K S m k 0 c k F V S G x 5 V E J w Q k t z Y m p V S 2 I 4 Q X J r K z Y w L z d 4 M i 9 U N 2 0 v Y m J P a F J F S m N l b U x U M G h I c T N W R G t T e V l F R m V z d X l a O H d M V 2 p w b k R p W k U 2 M X J 6 M T h K S l Z y U j A z a G t X Z S t x S V h J Y X N h c U 5 i d T U v c G J Y b V Q z d k g x Z U h J b 1 F R U W d n a G h C Q k N T Q k p N W E 4 0 Y 0 s 4 S E 9 1 R E N T S z F Q d k h t M j U 3 N j R o O X A 5 b i 9 i U 0 t 6 V H Z p W E J p U k V K Z T J R c j B C b l Z Z a l N U Q W g 2 b 0 d F e E R R U 2 o 2 Z T d P b 3 h M e m 8 3 Z F J 6 R V l p d G 1 5 N D d D c l F 4 R k N D Q 0 d F R U V J S U l T U U p K a T V 2 M G h Q T T l l N j V m V E R Y O U 8 x Z y 8 z b m E r e j l 6 K 0 Z p c U N 5 T V M 0 b E t u a 2 l T W U V K Z T V t V C 8 4 e m N R b l o 3 Q j N m N k t y U T d u a 1 R M a D d D S G V N d l p w b k g 3 L 0 o x Y U V J S V l R U V F n Z 2 h o Q k M 0 d V R v Q U l T N k d R e V Z Z b G l U Q l h P W G w 1 K z h n O T d W W j d O b W Z R S E d 4 a V J k Z i s 0 R V p I e n h L a z h a Q n J n N n R Y a k V m U G 9 n M U l 3 M G x Q e C t s S U E 5 c m Z w N 3 R j W D R 1 R k J l N 0 9 y e U x v O U 9 o O H Z W S D V l d U w y d G N Q b F k 4 Z k t s O C 8 x S 0 d o d U x W c D c r c m 9 h c F J L a F N U Q m h L a E F s N D d O b W Z Q e l d s Z U h V Y U V p d z J Y K 2 1 W d U x 3 c 0 1 h T U h I Q 0 N G Z U h J W V F R U W d n a G h C Q k N B S k l F R T V l N T R D Q S 8 r M k 9 w Q k h N Z G p V Y k 4 y M V B I O C 9 T T D M z Q X N N W T I 4 Z 2 l L Z W Z Y a 2 1 Y M 3 o 0 b U V P a V V s U 1 B V b G l B K 1 Z B c z V y Z 0 R X T 0 p p M F h U d m h k b 3 Z B R l Z J R 0 9 v V 3 J k S D Y r Z H N T U j M 1 K 3 F O d z l Y Q j N 1 U l Z H T U J w U z h Q S l Q 4 W E t 4 N X V T a j V l U 2 g 1 W n p E R j d z Y 3 c 5 M 3 M w N 1 R y Z z F y W T l i b T N i b y 9 M M m N Y V z R G K 1 J Z U W h v Q U h o N 3 V T Q T V N a V B L M W F O R U l n S m d 0 Q i t u Z k 8 5 c k Y w W W h 6 c k Z Z c m F u W D V t M G h V Z H I 1 b V l s Q l F x V U N s V X R Y c U 9 r S U l J W V F R U W d n a D Z n O U p n b 2 5 M V 2 1 D Q U w y c T F H c X Z W U 3 F I Z W d N R l l q S W U 3 e n R W a F h a R T h Q S F J N Z i 9 N Q k h u N W 1 C c G 5 a d W V T Y 3 p 1 Z l p L V E 9 a T W Y w U k F 2 M H Z 6 N l N G c X h U d j J v N T U r e W F z c D N K d 2 k r N k V 0 c y 9 W Z U Q 3 N H B L d k R x b F V x Z H c 5 V X d S N F F I S U x t d k h Q S 2 5 S T 3 d 4 T z d E S E x z S D Q 4 c m x x Q n N H b y s z V k Y y M l h I a T Z K O V V J V k Z C b 0 E w R 2 l r S j V n U U Z l b m Z P e H B 2 T D N m b X p G d F Q 1 M G t 3 d m Q 3 S W t o V m J X U H Z m W G s 2 b W 4 w S 2 p V Z E 8 w Y 1 J C M z N 6 R 1 l Q a j N i T X Z P S H Y v b G w 0 W H I 3 K 0 J u Z k x H U E d O O H N B K 1 B U O W g r a l l Q Z 2 9 B a z h u T W I 0 d G o r R 2 Z k S G s 2 b T V l R G o 3 V W 1 m W H U x N D Z M N 2 h U d G R k O X V k V 3 Z w N z F G M 2 V N d l p w N z d o e G M 3 c k h 6 L 2 J s e U 8 z K 3 M y R U p L Y W p Z Z U h q c D Z k R 2 5 K L 2 V P S E V o N 1 d 3 R 0 Z j W H A 2 Z U p T d T J z S E h y U V Z K U 3 N 6 R 2 J M W V N G T n V D N l l U M j Q 5 Y W I r c U 5 V b F N h V U Z p O W J 6 e m F 5 L 3 V Y W E 1 B S V l O N m N K b l h 5 N G w 3 a 2 d x Z z Y v c H h B d i 9 1 N 1 h T O H o v L z l o L 2 Z 6 V j d K c l d N R z h N a U R J e D N p c 0 Z x d E x Q O X J H e X R X Y l N j N U p S d X Q x b z M y N 1 p w e T c 1 M 1 g w c l p O V T R l e D E 5 L 3 l P Z 1 p E T W N z V 3 Z N Y U N 4 U n R Z L 3 R j M l R w O H B Z T j c z a 3 d n T E R h e k t 2 M D R o a E J C Q 0 N D R 0 V F R U o 2 Z 2 9 u T F g y a E l T V i t 3 a k l 6 V E x v e E U r U G w 2 O G R G Y k U v S H o 4 U V F n T G V N V X o 3 M z h I W G 4 1 Z W h k S G R u a 3 d I e n B B N G F m d l l U b V J q U H V Z M i 9 G N T Q w T T h i a C t Q V y 9 2 T 3 J n N 0 5 w V l F x R l c 0 Z E 9 1 T n g r N z M 0 V F B z S T k 5 R z N Z V W x L c F B D e j l 6 S E h 4 Y m 8 2 d k d w V G E x U l l M S k l F R T Z J a W s 1 K z l s Z m p F T k Q 3 N D V Q Y z Z X M U 9 2 T i 9 M N G M x L 3 g z Z X l W N U 9 Z W D B x b E R G R T B h Q j V G d 1 B J T U R z Y 2 N C Y U 5 v a 2 1 C N 2 R X a E V T Y k t 0 e W p t Z 2 F R b z l 1 c m V q U n J S V y t a L y 8 y R 1 k w b U p r L z l n Z S 9 u c k N J b E 5 a c 1 d 6 U n Z S b 0 l F d m Y 2 L 2 V 5 Y V J Y W m 1 H e V d N c X N 2 V 0 Z U T E F a R E 1 l c z N I c W p 3 V 0 d s Z n p 2 e V R q M l l z Q n F C d H F 5 W V V G N X R Z d T M 0 d m p 6 M z d G Y W t u c 2 g z R 2 Z 2 V E Z Z b j Z j O X c 4 N X A v T H A y R D Z T N k R Z U n B L W G 4 4 T z B Q Z i 9 I d H J M K 2 R 6 b T h 3 R 2 5 u e H R S O D V r M X R J N X c 3 T j h Q Y j J y T m I 1 O D F r c 1 Z s N T d a e D Z m Z m J X V U V 5 Z F B F Z D A y Z 3 J E U U F M Y n R P T U x U T D N 6 T H p 0 M U h u V j Y z Y 0 1 s R 2 Z 2 b j l Q N X B G a G R F O E t x e k N O W V F R U W d n a G h C Q k N p U E 5 K S l p p N D d J V U V C W k N X Z m d x Q X p P d z h J a U 5 D W F J 6 U m x h M V J l Q U 0 r Z W 1 j a X o w N l p T W D V C R V V r c G 1 U d z M 5 V H M r Z S 9 j U n Z M e W t T c z h a e S 9 G N G p D d F h v U E w x e G Z Q K 3 g x Q 0 h 5 S m Q 4 R m R G R U 5 V Y 1 Q x U n h y U m h y R z V R c 3 B Y c j h X O S t I W G 8 0 b H M 3 d X J R c W t T e D R s Q j F J W V F v c T M v d m F N Y m Z P W m c 1 U D Y v R n g 5 d U Q 4 Z U 9 H N E 9 O Z H U 5 d S s v c l Y 2 Q j h r c G 1 Y V H U y S n o z c D A x Q X E 3 W F Z w Z W J s N l V r L 2 U 1 U E 5 p S 0 h k R 1 R H M E 8 1 O S 9 0 W l F s S z d Z d y t y c G V q T G 1 o a j h N O F A v N j B t b j J 4 a V V R M E R l R 2 Q x O G J i c T d L U 2 t q T j Q 1 Y T J m T 0 h V c X Y 4 e m F E N H d m U m t D Q U R 5 T 0 h k c S 9 3 M k R u S k t W b m t u T X J u e T Q 4 Z m 8 w M 3 J K b W Z q T E 9 T V n Q z N 2 l 3 T U V r U H Y 5 N k t S K z h l Y j k 5 Z k Z o S U l H K z l P c D Q r U G R 2 Y W o r M D d r T W o v W H B 6 S k h 5 c z J j Y y t k Z y 9 B K z c v V m R 1 M z R m V i 9 m c n d M T l A z S V J h c l N w V H d W c l o r Z l B O L 1 d V d G 0 3 W W N v a z N y S n J 6 N T h q M D B i T 2 h y b S t l L 3 Z i d z k v V m M r L 0 h 3 U l A z M D N D W T N H O F I 2 O U Z T d T M 4 K 1 V u a j l F O E t o e V F u b 3 B D Q 0 N H R U V F S U l J Y X B I S 3 N I R V p T K 2 t W R i t 3 e k t 3 e k x v e E V u T k 0 4 T W 9 5 U D M 1 b U l 0 N m M 3 Q U F u S D A z b n h q V m t V R j V 0 Y 0 h O b W x 4 N 0 J z S W N Z M W Y r T S s r a l k 4 N z M 5 Y 0 V t R F Z v Q T R O e C 9 P Q k o z Q y 9 Z U 3 p H M V g 5 a V d M N 0 k x U 0 Z W S 0 9 4 c z F h c X A y S V M w c 3 h H a W N 2 Z U 9 H O E x O T i 9 S a D R k S k 4 z R F h o Q S t i T V g x T 3 I 2 M l h u N U F I U X R u V m p l d 0 l N d 0 0 v U G k 5 Y X R H b G R w R H I z Z X l O S y 9 0 Z 0 h 3 M 0 p N M 0 9 X e E x H Q m t S e W d 2 U D N 1 c j B 1 a m F 0 b X p E b C t k d m 8 y c m x G a G N m T 0 1 S c E 5 Q U F h 3 R G Z Z R W 1 D M U 9 i N T U 5 N G l a V U t o V T d k e D h q T 3 p 2 U G Z 1 N 1 J C N j l 6 U 0 l B Q m R P c l F q T m F 0 R 2 1 N e V d V Z z R u b D V t R G J Q W n d z T V R S d G l U O X V m M z R h c n N m R 2 1 G a F F a K 1 d 4 e U R S c U 5 t N n F U Y j d R a 3 d n T U h Y Z E t a T H g r W m t a d V d 5 Z D M 5 Q 2 1 X d U h E T 3 h z V D R C V n R v N F F R Z 2 d o a E J C Q 0 N I R S t T W U t K e T E 1 S W N N b D J p S m 5 a a 2 d T N 1 Z E U 1 B E T 0 9 q d D B z U 1 l i R n h 5 V X g r Y l J h R m V x T 0 x J N 3 M w S 0 V W N k N q O T R B N 2 Z P U G Z C N m Z C S 2 F x T X V q a X V s U 3 B H b l d F c T h u S n V Q V 2 9 T d U Y w N m V o R 0 F 5 d U R z b X B j e j F z a k 1 Y R l V n a 2 1 S Q l U 5 L 3 Z B T n p Q d C t F a T J h a H p G N y 9 o c H V 2 R z B h e j c 0 M G t 6 b n o x N 0 I z Z j J L T n J 0 W D J i R U p w M l Y v Y l d M T n V E M V p y O V N 1 T 0 R o e E t 3 b U F v c G x s V U d C M m l J O H V j Y j k 4 M m 9 0 S n R B N n Z D M D l P Z E F m M D Z s R G t l R 1 J G Q 1 Z L U 3 R J d j V v d 3 N r e T U 2 M V d L N m t u c 3 R p N i 9 U Q 0 x s b T Z p b 0 1 E M m V a b W Z Y M V J t Y k 9 l T 3 p m R D E 5 U 2 8 z a H N y T 2 w 3 W X Y 5 a m d H U X p F Z D J 6 Z W p V W G p E T X V m Y n R M W W x H W T h s c H B V N T E 3 O X Y y Z W N w a E J C Q 0 N D R 0 V F R U p V b F d 5 S E t D N T d v Y 0 V s e m R F e n B C T H N r d E t x U l N N K 2 V u c 2 l 6 M H o 1 Q m 9 Q Q n h Q N k R T V H p 6 N G p k O D l Q Y U Q r R l h 4 a T d Q N n l K S V l U O U g 4 V 1 h n O S 9 5 c H E v O E R L T H h C V j R 0 Y T J Q Z W 9 u S m x N N G Z S c W U 0 e W V p a V d 6 b T Z w Q 2 N V a F N w W k J D a U 9 z S k N B L 2 5 r d l l m W X N 6 K 1 J q W n N P c 0 d k L 0 l y U G 5 y d 0 Z L S 3 N O Q 1 F 3 S U p D e T I 1 S 2 V h e G l h T m 8 y V H p j e V d 6 b E c 5 Q z N B O E 9 I Z E d Q b F A 3 d D Q 1 O E 1 G e k p x N 2 1 o d X Y 2 O D B O S T N 2 a T V l V m V w V G x P c H V V Q T B M a F I y V V R Q T 1 g 2 K 2 5 o U V d s a z A 2 V l V k N F d Q b C 9 P N E t E L 0 V n O G 5 1 N l E y R W 8 5 a 2 M z M 2 M x Z X h j L 2 N 4 Q 2 d 2 T D N p a G d k Y k x G W U d p c G 0 0 e W N x Z X g 4 Y W V l M n J k N n p M N T V y U j A w c G Q x e U J r M l J j N k 5 u K 2 E w S U l J W V F R U W d n a H h J V 1 F K S m k 0 N 0 l X R 2 x I d 0 p r N U V w U 2 J C T F R h c 1 d q Z m p 3 e l F k N S 9 w W H Z N Q m h N S k N T b D g 4 U 2 t M L 2 4 0 b l l j S W F 1 Q l g r U V Q x V F B H V 0 d N e X g r L 0 I 1 O H h O W G g x S X Z x U U 1 i N F B Q M n A r a G 5 m S U M y V T F l M H Z m c T V P c V F 5 R k V W Q m 8 1 W k N i Q 0 d x c T B 2 S F p u V H B h R X R 1 R n h R Y T J M T S 9 n Z m g 0 V z d W V F F V R 1 J R e F Z S Z X V i c G F p Z k I x R 2 9 W a z U r N W h l d U d Y Y 1 Z 2 a X p l d 2 F X c 2 M z L z d 3 R j c 4 d m l l R 2 R W K y t s V m N 0 R 2 x j N V J i R E l E N E t F c n Z 3 Z W 1 4 V 0 t w V m x 6 T 2 5 O O D N x N 1 J 6 M V Y z d U 9 0 d C 8 1 c D l N e S t I a H A 3 L 0 F h R F F 4 K 0 p y T 2 R P L 2 F r a W F O Z 3 d n U E N l V H p i N W F 4 W W V N Q n A v T j R 1 R m V j K 0 t 2 c 2 Z H b U s x U X J Z R W 1 l d F M y M 2 h l T D Z J a U 9 D e T Y z a E l Q M U V o a E J C Q 0 N D R 0 V F Q m R P a 2 1 E a X N s Z j Z U b V N w Q k x z M H R X d m R s Q S 9 m Z k p E b n B u N k g w V 2 p p U k 5 v c G 5 w e j B G Z F B m Z k p B b U Z k d 3 R Y O S t Z R G g z Q W 1 u W V N y O G V m Z D N V b z l a N 1 h r N U 1 w b W p j T F Z l Q W g z R n E z Y z N V N E R o U k Z R V j N C R j l o Q 2 l N c j V l S H Z R d j N j M C 9 Y d E g x L 2 p j S G F J a j Z S Q W R T V W J t Y V Q 3 O W N n b m J k a H p o d 3 h r T C t l Y X p K e X U 5 M X Q v W E c 0 Q z B q R k 5 P e j V 0 T U Z u d n Z z W X V S b T F 2 b z l M a l Z x b k R 5 Y k 5 Y V n V Y N W t 2 e T d h Z 0 1 G U X p Q M 2 p o e k h 1 d G 9 F T z Q v U H k 5 Q m N k U z F V R U 5 y R D F B R 3 Z V c U N H d n Y z U l h u Y X d w a E J C Q 0 N D R 0 V F R U t B O U F R V D l V Q n d x V z F 5 c 3 J K e l V a e H M 2 U 0 5 j c j E z c n B u e n l 6 a 1 I 4 Z l d 5 O V V E S 3 p j M 2 4 4 K 2 Y 4 a k 5 p N 0 p 4 W k h W a m V J d E 1 W a m l E d U p 4 N T M y d U R 1 V 0 s 0 V G 5 1 Z n N 6 N z k y T G F 0 c 2 5 W b 1 R o U U Z B V z F W S U l K Y 2 N r T E R R b m t s Y 2 w z Q W 5 B c 1 B n M 1 Q y U 2 9 2 S 0 t u R U t q Y V p I S z V w M D h y V z I r c l E 0 U l Q 3 M W 9 p b C 9 m U H Y 3 Z 3 Z x T l h h K 3 p L e G N F c H o w e j R y W k Z N d V p N d 1 g 0 K z N 2 V D R t d 2 x Y S E p L R m d E d H p x d k F 5 c y 9 Y Y z h 4 S j M 3 R G E w T D Z k c l Q v Y W 9 j T X A 1 T 1 R r M T h t Y V F n Z 2 h o Q k J D Q 0 N F R V N C S k 0 x Q U 1 l N 2 p y O C 9 X M T N Y b H V 0 V n J K c T R B N X J V V H Z h d E d 6 Q 2 x 4 O C t i c S 9 l S 3 l n M D h N e E x N L 2 5 u d n o w d W p x e D J X U k x q T W N m d W t 3 U 1 l D M 2 l N d X g v V D N s M V l r a E p k S F F v Q W 5 U c E V V V 1 F 3 e V h h S V F s e U M x c X p i d y 9 H a 0 R J Z G o 4 V 2 N U V F F F Q l B t a T F K U n N v Q k R X M D N Z Q 3 p M N 2 J r U m c 2 c l Z T R X F N c F M y Y l p w a X R W c V o v d G t p a D B x c n V N T X B m U H Z q U 3 F k Y k d j W W R T Z V d 0 O T M 5 a D E 1 N W p G U j R y N 2 U w U E Y z R G l a R W 1 p T F N r N W s 2 K y t Y d 0 h B T G F Q N z J k Y z V 0 L 1 h 3 d n h 2 M j I y O F U w d X V O Z l B E W l F x Z j l 3 V 3 B E Y U h B Q W Z Y c T F 3 M k F v N X E z c H Y 1 Q 1 Z s Z X R 3 U H Z G N E 9 n c 1 d y Y S t U V 0 l R U V F n Z 2 h o Q k J D W E Z s a 0 8 w U l J M N F F H Q j l p M 0 J z c k 1 P a 0 5 J a 0 R S U n Y x U T F D b S 9 B b H g 4 L 3 p 1 U l h a a E Y v U E E y c j F j c T d I e T h n U G p H T m g r N G R n V X F s Y 2 5 X S U 5 V b 3 A w b E 0 w Z j V i M E F I T W h y e W N u V X p E b G F i e G Z l Q T J W d T R l c n c 4 R n F W Z E R w T k s 0 T 1 F 3 a H h u b j J 4 e D N u b n d 3 V k V S b 1 F R R 2 h K Q V F Z R 0 J 1 Q 0 1 w Q U V 5 O G Q 3 a k Q y R D Q 5 M i 9 E Z D d M L 1 p 2 U F V R R T U v N E h L M 0 9 q Y 2 N l d k o 0 T z B a R T g 5 O F F Z b m 5 s e E p 2 c 0 9 K S E x u L 1 I v U X V r V m o 5 Q V l E e C t M V H V H V k 1 m e l p z U E Z C b S s r W l p j M W F 4 Y z g 4 e G t s S X l t Z m 5 G V S t V Z U 9 5 Y 3 l J a F N 0 b T R i N 0 g v d V V a b E d o Y U 5 S c W p o d z d n Z F d x Y 0 Z Y M 1 Z 0 d y s 5 b X I 3 M k 9 0 S F h z W G E 5 W H Y 1 Y y t W M j l o M U l K S 2 l o U C 9 H S m F R U T M 5 S 1 B Y V l c z W X V 2 M X d i Y n l j W l R 6 e j Z H a U 9 K M l d 3 N z B B a T l 6 e j B F V k V S S V F R R y t K Q 1 d j W n F V M U N 4 N m R t L 0 5 i V G R m W G Z s R V F n Z 2 h o Q k J D Q 0 N G R U 5 j a X Q 2 S 0 p l Q 0 E w S n R E L 0 9 5 R H p 0 d 2 t o R V Z R V D R l Z l A 1 Q n c v V H J Y T U w r N 0 V G a X p j d 1 p k c H N E T V p p R j B a V z g v U X p w d V A x L 0 t 1 d U R 1 T 0 s 1 e l h w V m Z R e n B y c z Z E T U M y S G F K T 3 A z V j F H R U t J O H d 5 K 3 V o T z l y b X B E Z m t F U n U v Z k d r N U 9 U U j c 4 K z d a a 3 g v U k Z H R E 8 z d U 1 E Y W l h U W d 2 V D d x Z G l L W W h w S n p J S W k 5 U G o 1 K 3 Z i Y n Z m N X M z Q y t i K 1 B I d V d h Z m g z U m F 0 M D R k Q 1 F G c T B Y a G Y 0 K 1 A 0 Z E V I c j N P N m R y O C s w W G g 0 N k 9 q Z k o 3 c k N Z K 2 Z v Z E J v K 2 Z Q c 0 J o b D N i a m N 5 c 1 h P S V Q w M m p h S k l T S E h 4 a k p X N i t N Z D Z n M j Y 5 S 3 h P V y s v T 3 A 2 M m J a c V N u W k 5 I W W x J N k E v c E U 4 L 0 c 3 R D l i c F o x R l F r Q j l m Z n Z 3 b 3 Q 0 N F p R R k J E U H h L V E 1 0 a D d J Q k U z T n c x M 2 p M M m F 5 Y y t N c m J O W W h C Q k N D Q 0 d F R U V K Y 0 9 W U k t V Y U U w V U J L W H Z h K y s v N V B m b D h Z Q T h N Q T l 3 N 2 p y b G 9 H V l h D R X V C V m F y b F p t e i 8 y Y k J I e k g y W T F G T l E z a C 8 y d j M y N 1 p z d V o 0 W m x D M 0 h y M 0 F P M z F 1 M W N I W W 9 B e k h H e G 1 B L 3 N 4 b V B V e l M 2 T F l m Y T h m N W p 6 O D F w d X Z y R X Z q e j g w e W 1 W e E N D R 0 V F R U l J S V l R U V F n a H h K W k J L T U Z F d m h J W U U y Q j l u W k o 2 c F l L U z R s S 2 p W Y W g 2 Z W N C M V R K O T J K V m 1 2 Y k h 1 N T R T a V l U b i 9 x Y 0 x U d m l Y Q n p k e G J F Y 2 o 4 Z W F t U 0 V K c 0 V 1 S V c 5 d j J X T k 5 P W U V s M m Z Y O H d u V l o y S X h a Q 0 N D R 0 V F R U l J S V l R U W 9 y W k p F a 3 p V Q z Z I Q n B a S m d X Y k l k N H V W b V V Q K 0 8 v T i t I a n h I V T B G Y j l s W m V 2 N S t V M z U v R F o x M H N v T G p h N U 9 M b 0 x Z M X k x Q X Z m c l h W Z H h K S n h 6 S H p V V z Q 4 c m x y Z z R E V D A 5 M 1 Y 0 Y 2 d o Q k J D Q 0 N H R U V F S U l J V V M 5 S j B r d 1 V T O D Q 5 Z 1 R M Z F d F a z R r S z F p Q X B u N W 1 k U D B U R T Y w b j V z N l Y 5 Y m 1 m a k 1 E S T Z u W k x v d 3 N 1 b 3 p I e n F B e X N j U F R W U n p W N G N p e n F O c D F o S 1 Z w e G Z t d 3 d k Z H N u N z d z N y 9 m W j N J T F h M S y t F R U l J S V l R U V F n Z 2 h o Q k J Y R W t t Q 2 l Y b 2 h K T m p m L 2 x n c X d T N W Z m c j V l Z l B 6 M l J D Y U 1 H N H B h Y m Z 0 N F N q M l J 6 U 1 A v K z R M R k t 6 Y T d P T H F x T T Y 1 Y W p y c 0 w r M D Z K a X V t d X Y 1 b m l W Y T Z w Q m p N Y X p R Q j R l R W d s b U J C Q 0 N D R 0 V F R U l J S V l R U X R V M l N Z S 0 p l O F B Q M X d 0 M W R D N E R S Y U N J d n I 5 R E Z F W W t M c F Z h c n V m d T J R W H o 1 M F d N M E R t O E F n T W x r N W 9 0 d m w v S F V D M S t U a 3 B y d D R n Z 3 J a d H E 5 S F U z e j F x a E R 3 b H d k a W l p S E p y d 3 h x b 2 p t R k 8 v W l d l Z H J 1 M m 5 r e j Y 0 U V F n Z 2 h o Q k J D Q 0 N H R U V I V k Z 2 b z B U O V V a W W F B U D d Z O W t T O G Z M W H F u a 2 p 2 d n Y 4 Y V c 0 Y z J j d C t M R F l 1 b V F l Z i 9 v e n Y 1 N j Y 2 W k h 1 R m 1 i W n R R d H V 6 c j Z 2 R E V K W F E 5 Z X l M Z W Z 1 b U 9 s O D N P T W p X O X k 0 b l J 6 N m p o Q k J D Q 0 N H R U V F S U l J W V N v Y l p J R U U v V k d x R 3 l K V 0 8 v b 2 R G c W V m b V E w N z c 1 M k h 3 R i s z Z 0 N Z e l J i b S 8 3 N k 8 4 W T k r e l B a Z F I x M G N v U 0 9 s c 0 F E c n F S d z B r W F h i Q z B 6 S n o 2 W D R 6 M F d Z O T J 5 L 3 N B b j B o U m p t Z m 9 O N W U w e W x R O D A 3 T j J P W V B 4 T W x 0 K 3 J 2 T W N Q U D M y U D R a U l l V T 2 E v U U 5 H K 1 B z Y z F a V 0 h k O X N q V E 5 X b U x O V E V j c D B 0 Z l p t Z 0 I 1 Q l V V Q T l z c F Z J W V F R U W d n a G h C Q k N D Q 0 Z F N 1 p F a 2 1 L Z z N R a 0 1 D N 1 k 4 e k 1 p V U p W c C 8 w N 0 5 h Y T J W O C 9 4 K 2 l S d l Z D c l Z R Q m t a Z W Z 5 N G h z L 0 1 Q b T F X U n h O T 0 9 u a U N H M 0 1 o M k p 4 a S s 1 V T l 3 c 3 J D c 1 V 4 L z J C Y y 9 o d V l 6 Z F c v M 0 Z T T W V l O T J M Q 2 x K W l U 4 V z Z j R n F 0 Z j l v U 1 U z Q 3 Z H d H J s W k 5 I b G t Q N 0 1 P L 2 N q S 0 l 2 Q k U 5 d j U y T 1 N F a k h 2 M m d w R 2 c r T U p z e G 5 U K 3 R W W T R n N V U r Y m x V a D F 0 M F o 4 e H h z Y l V 5 Z D N u e T g y e X Z t N m V I c m s 3 W E Z V S U l J W V F R U W d n a G h C R G l T d V R t N m d D R X F D b W h 3 Y V d T W U 5 s N U x v e E U x Q V l m Y n c r Z W V t U T B v M G I w N H R P d i 9 p Q T J M a G 1 B b l h 1 T 3 N Y U F B G L 1 R y R m M w R G R 3 O G p N a U x F W l R H Y T R 3 N m c 3 W E 4 x a m M 1 c G l U d U F K U 2 0 r M G 5 I c U J z R l k w M D l n K 0 9 W N z F N R 1 Y 5 e V B U W F h z Z H V G V m V q V 1 Q 4 Y 3 h H b T N W d n h l d n d G M U 9 G T n F o U 3 p u Y j R R d z I r e l V m b j Y 0 W E h i Z l l E d C t W a X p N O U Q y d j d i O D Z 5 d 1 d U R H M y V W J 4 c U t V c n V h V l J C b 1 h o U G Z o U F V O W H Z m a G x 1 S H p w a T J i M E x i O W F v Y W 5 i Y 2 k r W V V H R k V V a D V l U 2 w z Z H R P Q 0 N H R U V F S U l J W V F R U W t C Q U t y V U F B Q 0 F B U 1 V S Q l Z J a j Z R S k p n b 3 Q 2 U T d S Q 3 Z E T T J q d 3 Z q O C 9 V Z F k v Z T l 1 d n Z u e E w w N m Z z V z J o d D N I c l F U W n R P O F N n Q V I y N S 8 r N W h o S m Z x R V Z k W E x I R 3 h l R D c 0 W k k z T 2 F U N F d o M m 5 U M n F v T j F 1 a 3 d I O X d M N 0 s x O D Z E W E R x c F F F c 3 l R Y 0 J v d W x T b 2 s x Q j R x Q 1 l j R 1 B L U G w 1 Z U U 3 O E h 5 b 2 Z Y M U F V a k N 1 W F l F M D l q a n E 4 Q 1 p v V 2 J S d 3 Y w U m R p M n I w V j A 4 Y T F L S G 0 1 N E 8 2 Q m J 2 Q j F h S z h l V 3 V N S k 1 B Q k 5 k Q 2 N N Y z J m V y t M d 1 Z P W D J t Q U s z V 2 p j S k N R K 1 d E a F J C Q 0 N D R 0 V F R U l J S V l R U U Y w V 1 N Z S 0 x l Q 0 E w S n N E K 1 d K R m o 5 T j N S U V Y v c j N i c z h m Z j I 1 b X d h T D E 1 Q l V V b 1 N n S 2 E 5 Z n Z Z M T N N Z n Z w Y z F Z N 1 I x L 1 d t Z T V l V 2 R S S 1 A r Z k J C M 0 x y M 3 F 2 R j U z V W Z k Z 3 Z 1 b 1 c y c D h Y b W V z b V d r W W w v N k s r N D I z Q T Z E a 1 p H T E 5 T R V B U c m l P N F Z l U F B o Y U p n W F B J T D V n T z c w W T B Z Z z Z a M X R P M j R T b 1 h I S F J Q U W Z 6 d 0 5 3 N 3 l a Z U Q z M 0 9 p c H Z I L 3 R s K 3 M v Z k J x c 1 Z s W D h n d X B F M 2 8 r c z N D T F E 2 T U p 0 c T h t b m F x V F F h T k o y N 1 l 6 N F N o M X Z y d H J X e X h 2 b X l j L 0 x R N m V S U H J 4 Q k N D Q 0 d F R U V J S U l Z U V F k V U c r a V J Q M V J t a F E 2 W j V n d V M 2 T V J O U V Z U M D h k Z D Q 2 O W h q S F g 5 V 0 h o c 2 8 z O D l z Y 0 d D Z 2 9 O V 0 s w S 0 c 3 Y 2 V a T 1 B X Z 3 p S c D F K Q W J S L 1 p t K 0 x Y Z D h m S D J x T F Z Z c k J s c H F Q d 0 N L a D k 0 a 1 l y K z c z M H N K N X o w N 3 F x R S s 4 a W I w U T R Z N G 5 C T X l j d k Z r b k R F d n M y a E p T V V J 5 N 0 U 0 T k p F d G N P d m N B O V B l S G Z a e H h 0 L 2 4 y c 1 l j U H d a Q T h l c G x x T T d 2 O G F Y V j R q N z Z E b 3 l M Z n N L M C t U O V V m Z 0 d v d k x 3 c C 9 t Y z V p c j R R c G J B Q X B U Q W Z 0 R n F V d k R N W U Y 4 L 0 Q 0 K z Z I N 1 p l c k k 1 c W p H M 0 F 0 Y m g y N 2 d W b 0 R n R F V 6 S G Y w b j A z Q y 8 0 V m E w Z l F k V i s z b F h S d T N u a n p V e k R l b 3 N D W m F M d T Y 3 e U N q d 2 h o Q k J D Q 0 N H R U V F S U l J Y 1 R G a 3 l T W X F E Y 2 F O d l J G c l Z a a n R W c k p 5 e X Z F W U N 6 R 3 c x M 2 4 2 c k J F S G Z E M D F I S D N i W U 8 0 Y V Z S Z k Z p M 2 J 5 R z k v e E Z D b 3 Q y M D N s M 2 9 5 a H k r L 1 g 4 S E 1 P U 3 Z w M W I w M W c 2 L 3 V R d T h l Y l h C M 3 I 5 b E V o S k t m a H l v a 3 Z F Y m 5 k T H F P c V J p V l Z v Z H V 4 S m d x a m J m b V p H T m E 5 e m R Z T E d Y T 1 d l S V B Z N W o z T F o 0 U F B n M k F 0 a 3 R Q e l B H S E 1 T N W J n R n Q w S j B 6 Y k 4 5 c m 1 5 R X J I b X B W d X U 4 a H N t O G N j d X h m V U t v Z j V W R G 9 Q M 0 V m Z m d T b 3 d 5 Q l p y M 2 h t T W k r Y l p U b X J j V V B u N G 9 2 T D J R Z E 0 w Q 2 1 0 b U 9 1 W T k y e k Y z N l d t L z N 2 T 3 V C M U U x Q 0 h K O H Z v W D V Z Q 3 B H S 1 N 5 b z B 2 T 3 R M c F Z m Q U V w T 1 Z x M 0 0 3 Y 3 p K d E Z N M S 9 y c 2 5 o Q k J D Q 0 N H R U V F S U l J W V J 3 V H B K Z 2 9 0 N V F x V l N F Q m d l U W x u R U t n T X l z T T B R M E N Y R n h W S 0 l 1 Z V h 1 N W M 4 L 3 R n N 2 w x Z E g v K 1 d i K 0 h a W D l 1 N V Z o a U d n Q W 1 r N W 1 Z T F F l S j J Y S V F E M 2 N k Z l h 1 M l p k R F Z u Y m 1 x Y T J 1 M F d z M U Z y N j N r N T Z N K 3 I 4 Z F Z y Z k h 3 U k 5 0 b l l K V 0 d X c E 1 T Y k V r d 1 o r Z E 9 K b 0 5 h V T l M d l M r T 0 c r N G l i T U 1 6 N 0 Z 1 U E t w U 2 h a R 2 J o M T d Z W E h 1 S W 4 y Y T R 4 T G Z z R z A 0 U i s 4 b n B t S 0 9 x e X g w M 2 0 x d l F h Z 0 R n c E c 1 U n V B M n R j U G x h O G Z 1 R H R X N F Z u a U Q x T T A r M H V 3 b U 8 z O X Z o U l R N Y X J 6 N W x L e U 1 3 Q l F u N W N j c X l r c V A z K 3 N 4 K 0 5 y W m U 3 e l d h M V d r c E l 6 O G Z m M 3 h z Z m J z M D d X R k V J S U l Z U V F R Z 2 d o a E J E a V N p W k p N R k d 2 a E l h V U p N R X l N b k 1 s Q 1 h h R j h 2 R F F N V 3 B Z V D B Z T j Y 4 b k J 3 O G t z W D d t T n R l d j N Z V E t a Q V R B W W k x b T d Z U j l y T i t 6 R H k w d E g x N D R 0 N l J B Z F J k d F d U V 2 p i c W p H N k M 5 a X V 6 c H F m a D l i U H Y 2 Y W Z p b k 9 H S W t 5 Y j E x V n B x R F V u d T l 4 e m x o U E p x R V B D S F B w O X V Y W H V n V m R Z W T R 4 T G Z n W k F k L 1 h R Y W 9 l b j h 2 W k J I U n l H Y 2 p v S G E x R W h a S 1 k 1 S G V j O S t T M V V Q c j R v Z W J i d F M 0 M H J G c U x 0 M m h Q T 3 B z S V V n N T d p d F g 4 Q m 9 H N 2 F y T n B 4 V k l Y Y X p 4 O V R m b D Z 0 e k g y K 3 h P T z J o T j Z a T X d X M G J G N z d W W U 5 D Q 0 N H R U V F S U l J W V F R U W x 6 c E p B a 2 0 2 c F h R N E p L Z V R C b F p w M T B Z a W J o V V J M Z U p J T H B O Q k U 5 T 3 Z K S D F t d z Z 3 W V h N c 2 0 3 Y 2 Z z c C 9 Y N j R 2 d C 9 j U E 9 h Z G t z b k E 3 d E l t b l N K S m l 3 M E V E Q 1 F 4 c 1 F G a E p R N G Z h Y V N r R S t L d C s 2 U 1 l J c G h R V V l s e T J v M m 1 D c l V z N X h D N W J q O F d l V F R x V 2 9 W Q 2 h G Z W l 4 S E Q 2 R n B I W T I 2 Y W R R R n h X a m E r Q y t t T G Y 5 V k 9 N Y j d s Z W t B Y U h z T 3 d M e H Z C N W F E Z T d F Y z N P c z R 5 T T B O M 2 J B Y m J j b T Z X c U R 5 O D B j c H F K c 2 s y S U Z E U 1 l T R U J K Q 1 J j W n J P b l Z y V X l a c E N D Q 0 d F R U V J S U l Z U V F R b H p K S k F r b T Z w V 1 E w a 2 1 3 e k R N d W p F U m N h a n c 5 Z F F 5 L 3 R o d k R y K z F H V V Z F e E 1 W d G k r U z l t U D V 0 M 3 h K V V p l e X d 4 e m I 2 T l l t b i t m b D Z F a H p i Q T I 5 c 0 R U M 2 N k S G g 0 N l B O e D F l S G h v R 1 p k N 0 J w V 2 Z Y N j A v R C 9 k a E 4 2 S l l M T G g x N 0 Z h b D h V c E J I d W I 5 d T l C R U 9 p W m R y R 2 t u b 0 5 p S U p x c H N N a 2 J U c U N u Y S 9 v U F J k d T E 5 M G Z G N l B U a 0 Z W V U N n d 3 p I a j h 0 O H c 3 O T V X Y 3 N E Z E h j L 0 h Y M F R K e j B V c E x B U n N p V H V W b X h z c S 8 w R F E x b D V 2 U D V X Z n Y 3 M F N y Y m J G Y k l y R l Z H d 2 1 O R G l B T G g x c n A 3 S k 5 D Q 0 d F R U V J S U l Z U V F R Z 2 h S U X B K Z 2 9 s N E p E U 2 x k Q 1 N a S k 1 P R 2 N w N m V P b 1 l P N k 1 u U l F W N H F L a X R t N T l 5 a X h j Y 2 t j T 3 B 6 T T R X T W 5 L U z Q y T 2 I w d U 4 w O V B i c D d l N m J r N 0 8 1 Z F R j V l V E b E 5 N N W 1 Q Z n V j R G h t V 3 J l e V d u T l l q a H p F Y 3 V R Z 3 V H b l I 5 a C t N d W 5 F R T N x O U 1 S N l h U b 1 J R W E 9 3 N T J k O G Q 5 e k Y w W E d 6 W U F L b D g v V 3 l L c j l M S H p r b H B L V m d i V 2 d q d z B r Y z J k V j l O W n J m Y S t Z Y l h o M z J 6 N G Z Q U l V W T 1 Z W e m R V R U Z a a X R D a X J n a m F s M z E 5 N D Z R Z 2 d o a E J C Q 0 N D R 0 V F R U l J T z B t Q 2 l Y c k Z Z V H Z F V E 5 r T 1 V W V E 8 w M U 5 I L z k 3 d D Z k K z d 2 Z j N Z M F l T V H h C M U o 0 W G h T Q m 1 r W n A w b l B 0 U D F q T k R w U G p n R V k z T n p 4 e T h 0 R E Z l e F I 0 e k Z h c 3 p J d 0 x 2 O E 5 O R z Z n d V l o a 2 t N a 0 U 3 a D V v K 3 c 4 R 0 t F b E 9 u W j h F Q T Z 3 c G l l a S 9 t b D U y R H J N R k F Q M m 5 i N E Z h N V h C S 0 4 y Z 2 t 1 c U U z T 0 J 3 c m 5 Q N 3 F 1 U l p m c G V Z d 0 8 v e G 9 Y T D B V O D Y 2 d G V M L 3 h L U 3 B 2 S C 9 0 e E p T Z V Q 0 d j l X W T k 2 M 0 U 4 K 0 p 6 N k J 1 S E Z H V l o x a 3 R T b D R 1 U D Z k c n N G c X N O V D Y z N D B L Z 1 V o U l F x W W l Q U D B u L z N 0 R z F 1 N T R R U W d n a G h C Q k N D Q 0 d F R U V L U 1 l L S i t D U T B w c V R q S m x F b 3 d j W U Z h T l c 5 R X E r Y U 5 5 a H c v b l Z 0 Q V J 1 W n A 4 d k t M T U J o T U d B e k Z H S X V M S 1 R L W V V C L 2 Z q S k t m Q z h F a H R S Y V g r N W c 3 M F B Z W m V N S F h G M z M 5 R V p i V T Q x V W F x L 0 w y U m R 1 d F Q 1 b m p s d V B I c 0 t h Z n d L M T l a M V N l M 2 c 3 b j F J M m F s a G 5 2 U G 5 5 M F E y S U x 3 T F I 5 S T V h R U k 4 N F h 0 b H F 4 S E Q y S W F j d D Z 6 Q W Q y Z z B h R H R z O U F W S D R C e n N k Z k p D V X Z s K y t H T m N M c n d j Z H J a Z j V 6 b H E v Y 3 h p Y 3 o v a 0 J C W W Z i U G E r b m N x W V Z z a V N p R U V F S U l J W V F R U W d n a F J D M l R K S m l v V j h K S 0 o 4 R 3 l j N 0 Z Z c k d n d X B u S k d p R k l D L 1 g w S T l Q Z H h l c z d 3 U 3 d M V 3 Z G d z B k U l N M O F k r Z k 1 l L 1 p Y d W s 0 a j d z Z V J O T z Y r b F Z I c W d a Q n V O O X l U O W w x b C 9 5 Q 0 5 m M E V 1 c U U z b 0 E 1 c l h P a z h i c D I 2 b z J v U T V I R E 1 r b m p V Y V J L c 2 V P V V N 6 Q W Q y M l h w M H V i b W g 3 V H N J M 2 J Y W G 8 v S n p z a 1 Z p R G J I b T V h T D J y Z j F l Y n F P R z k y V F J r a z B r S l d X a T F x a F k r Y z h P U 1 l J S k l Z U V F R Z 2 d o a E J C Q 0 N G S E x K Q W t t N m h X T l J r M k R C c j Z j T 3 B V U F F I W k 9 y a 0 4 x b U J D M V J l W H J p N U t m V j J m c k t Z W W l s S 0 p D M 0 V m Z T d Q U z h O U 3 N k M D l Z T l l D N S 9 D O G U 2 W U k 3 Y m o 4 c k g x K 0 d Z O V Z T T z A 3 R 2 1 U Z i t p O G c 5 R U 4 y S 0 1 y Z n J M M n d j V U J T e G 0 y M W F R d F V E S n k w V l Z C M G t 3 Z 0 t H R H V 6 T H p o N y t 4 S 2 5 E a X B Q U F h R Q W d o a E J C Q 0 N D R 0 V F R U l J V V h N a 0 N T Y n F u W k N n Q U h z U 0 x D U H J q Q 1 R C U k o x U S t m c W g 1 T l h 4 R n B 3 Y U R k c U J 3 N T J l c 3 N R Z H N D W E J Y T X k 0 Z U g 3 W m c 0 c m l k S 3 p I S G Z m a j F x M F h x R X Z x N l p U Q 0 F n c m Z m e G 4 z N F d Q c 3 Z j e H F r c E o z Q n B W Z j N T V E J l b l p y e m F 6 W n E 3 Q W 9 D a 1 Z G W m Z 1 d 0 N T R 0 V F R U l J S V l R U V F n Z 2 h h c F l r d 1 V T O U V 4 b 2 N R T n l S R k F B e U 1 r O U R l O W x 5 V E 5 R K 1 Z X Z 1 l s d G g 5 Z G J 1 b 3 h Z S X B a c T N U V T l i T X R M c U 5 w U n p l T D c x Y l p q d E U 0 N E l m T V c y T E t U T l c w N j Z U U X d J T U F J T W V p d l J Z Y 3 p K c k p U N X I 3 a G 0 w V W M x c l p l N 3 p S V V d H W U Z V V V Z J c U N 2 N j l Y b m F 3 c G h C Q k N D Q 0 d F R U V J S U l j U 1 Z U S k p n b 3 Q 0 S k N 3 b X d Q M D d Q c k 9 Q S 0 h I S E Y w c l p w a j N I d T l 5 a D M z b z l L c G F x Y l J T M F d q S C 8 r W H Y 1 N W 5 h N X N V d W t 5 W T g y M 1 Z Y V 3 E v U U 1 x R 1 Z s O W l z V 0 N a Z D h 1 U E c r N X E 4 Y m 5 k a 2 F q M G V E d D V V N U J v U U d y e W 5 r M W 5 C Q k N D Q 0 d F R U V J S U l Z U V F v d V p J R W t 6 V U 8 r R 2 h E Z X l Q M H p K T 3 V U Q V N j Y V h S d E 9 1 Q U p Y W W Z i a D A 2 M S 8 1 Y X p W c W h j d F B p Z n N z O X p n Y 1 l q V m l 6 M G x F M 2 p y R D l i T F Z n U F p X R n l 0 M m o w c m 5 O Z T d k a l R U L 3 A 5 S n d s S 1 I 0 Q T A 4 W i 9 5 L 1 Q 2 Q W x B M 2 F v c G J 4 M j R W e n E r W X p 2 W X B j O U 9 l Z l R L M l A w V k t m c D Z 0 R D F n c D F 2 U V R B S 2 d h a G x R Y W Q z V l p Z d m V p Y W R l a H h 1 Z X R p S m U z S n d X R l J v c U x 6 W F c 2 c m h C Q 0 N D R 0 V F R U l J S V l R U V Z 5 S k p n b 2 w 2 S j Z 4 V U V p d z l R e X J C U k 4 x e G E 5 c 2 V j K 3 l l T 2 t t Q 2 F Y c 0 5 n R j R E e W g r Z 1 V x S C 8 5 R T N 3 O E V U Z E 1 C a E Z Y N G h 5 T 2 d l M 3 p s Z F Z P c m Q 1 e j N i T S s z Z F Z P T W E w Z V o z V D Q y N 2 R l a m x O Z 3 B u M 2 J r Y 3 B M Q U N y R m Z P a G Z h a j g v T z B K T D A x W U k 4 e U E 0 Z G R a d U x W d W I 3 O U d N W n N 3 Y m Q 4 S W F n M m F a a T B y a m J 1 N n p M R j d j V 3 Z i d n Z L Q k 5 j a G Q 2 N F l L Q m F 4 M X V x d 1 F R Z 2 d o a E J C Q 0 N D R 0 V F R m N r U 1 l L S m V p Y z h 0 T l I y a U Z J S k p 1 c V F X O X Y y R 0 Z j d W Q z V V l O a m 9 k b W h a d H N K N D V q Y U l 2 Q k R j M z N M c j F 3 d j J H M n l x O T F H U G N S T E J j W U p a R z Q z e j d S Z V g w S 1 V 3 N 0 5 0 a 1 N X b E V 0 Y 1 I 5 e X Z m M m N 0 c z h n T E 1 t S m 1 P U D J V N X h 5 d k 9 R a W x R c F Z n M k R j e D k 2 T n l z Z n Z 3 d U t w Z 0 R s M k g r N G p i c X p 4 Z V N 1 a 3 N 2 M G Z v M G t x d 1 l R U V F n Z 2 h o Q k J D Q 0 N H R X F H M l N C Q l A x V G 5 o W V E v d m p q S 3 d 6 V 0 N 4 V 0 5 C c T F D e U 1 T V n d x V n R 3 L 3 F o c 0 Z Z a m l l Z 2 l X c G V Z L 0 5 x V 2 t m a j g r R j M x Y j d P O D l G S l Z S c W 4 4 Z z k w b k 4 5 T m U 5 R i 9 I Z H h 2 d W N k a H E w Y n R 3 T 0 Z v Q n c 1 M 1 B s a W 5 3 K 0 9 l U n k 1 d X d X c X l K Q n h G S F J x T 3 l 0 T 3 p U d G M x R 0 l 0 U k F M T l p r b U J D Q 0 N H R U V F S U l J W V F R U X R R M n l R e U l l a 2 V q V V J Q V X N L U n F K R E 5 M d G t R V W R j Z X R W M S t L d D J 4 d 2 R S a W l F c W F 0 T V d o N z l h M 3 p k W X V L a W d H d 1 d w U T Z Y M X N J S V l R U V F n Z 2 h o Q k J D a U N 1 T k p N R k V 2 U l F X R W 1 o L 2 5 D W m J J b 2 8 2 c E 9 2 U 0 E y d F N B d G F N T k Z l S E l z c G h P W m 1 L O V V R S z J r N W x l N W Z W d G 9 M Q 0 l s U X F C Y X N p V G N H R U V F S U l J W V F R U W d n a G h L a H R r Z 1 F U O V Z K N G F F a 1 N M R D N q d E F z a k V W Y 2 k 5 K 0 d q T U M 1 Z j Z P b 3 d S R G 1 L V n l 4 Q 0 4 r e j Z 5 Z 2 Z X Q 2 h X Z 3 d t e V d K S m d R N H Z L e W U y O D h H e l l l Y 0 h V W V F n Z 2 h o Q k J D Q 0 N G R X R V a F B N R k V 2 a F l V M n N E O C t t U z Z W W U t K d X V i V n R U L 0 g 2 d F Z n U 2 o 2 R n A x d E x W N F l o U 0 x Q R k h V S X h H M 0 Z x M 3 E v T z F q e V d V V k F k Y X p M S W R v b k N k b G Y v c z R v T l B m K 2 Z h Z 1 Y y W T h 2 e H R G e n p Q a U p 0 Z X d X U 3 l z U H k z M S 9 E M G R L L 0 J D T 3 N m b z l H R T F Y c n h 5 V z h Q R H g w c W x R c U E y R U 5 K N 0 4 2 Y m N N R n p k W W l P b 0 V 1 b k Z s V W F h e l p i K 1 B U T H B l U 2 N 5 c U 5 k b X d p Q 2 d 2 d 3 F 2 N m l V T j k 2 Y n o 5 R m p K N n Q x a l o r Z k Y x O S s v R m k x c n F r c E 5 m V W V x U z h T a n F j e G V l b 1 B O S T h L N C 8 w M 0 o 5 a C 9 C N F V R U W d n a G h C R G l j a U J K T U Z F d m h a Z E t n a 2 t s b U h B R j k r S F h Z M X l 4 Q 0 s 4 b k p y c z Z G R k d L Y 2 N V a T N F Z m U 2 S k s x Q 3 d v T m 9 B Q X F z Q 0 t W W U V K Y 1 N a N T Q v a X N T R X R N d m V w N W Z m b m l C N E d C L 0 F Q W W R P T T R Q U D Y y K z R M b n V H S H Q x b F p O Z 2 J t N G F I b n Z 3 T 3 F h O E 1 a d V Z h M 2 N 4 N 3 J h Q j F W b 3 J N e X V Y R n M z R H V l d V d h N m 8 w L 3 A 5 M W U v a G 4 z W j V x c m V G T V V a R 1 I z W H N U N k 5 1 N z d t O T h x S z d z b k R 4 U 1 Q y Y l R w V 0 5 6 V j R k U 1 J 0 e m h W R T Z m S 1 d E W D N u a j B l a V B l M 2 g 2 d U R r a 0 l J W V F R U W d n a H F r e V N Z S 0 p l Q 2 d z T n N E O U 9 5 N V F r b U t o N 2 1 z a m 1 x R U 1 i W V k 2 T H h h M X R l M W V I S X d E e m 9 m M m 9 H e l Z G M H p U S 0 p l d T N i Q j V l O G 9 N a W x X Q k N Y R 2 t D Q T M y N D d h Y i t U c y 9 G e H F V U X N 5 b V c v b j J p Y W Q 4 d W 9 0 d z V m S H h L a 2 c r M z N 0 U 2 Z N Y U 4 2 V j N u O X Z I d z k 3 M z M w T y 9 0 a U U y b l N P S W l o Z z d 2 Y X o 4 V n N Q c 2 k 3 S H k y b z B q e n p G N n h q L 2 9 K M U Z Z N T U 5 N D E 3 N m R T K 2 1 j T X h z O W x D Z 2 I 2 b 1 N t c 1 l p M D F W R 2 x l U m d v S W l i c m 5 u W F R 3 O W R T e n V Q Z l d p N T Z 0 T j I z W W M 0 Y V h Y Z j J S Q X Z 3 N l h a Q k p z O E R X Z H l U N l Z U M V R U R U V t Q U N T R 0 V F R U l J S V M 0 N 2 t n U V Q 5 V k t Z V k l L S l M 0 R E h E V G R U T 0 g w Y T Z z Y 2 5 v V z d R M E 5 Y a F h O R 3 M y W m t Z R i 8 y Q z k z T X Z 1 e X d H S D I 4 U H p t M G d w U 0 J K T U N H d U 5 I N i s z d H g y O D l W T 3 o w M T l j e T V x d F p v b k g 3 N n h 5 b H N O d X J s c G N I U F R W R 2 x z M 0 9 F V T N u a H Z Q c G x a d V F 6 b z E 0 R k p U O T N z a 0 1 4 b z J y a G h 1 U W 0 2 S l g 5 d X h V T 2 5 a Z m l R Y n Z a a j h 4 Y X N J e k l p a F A 2 O W 8 1 M W V F e E l V V U 9 a W W Z F S W F D e G J G V k N u Z T l J d 3 p W U n B Y R V l 2 R m l z b G t 4 d E 5 U Z D l G e j F i W W l n O U h W S V Z U S X c w U E g r R H N I d X p v T U l Z U V F R Z 2 d o a E x n Z 2 t n U V Q 5 V k p J a 0 Q 5 c X R S c X I x Y 3 F a M 0 F L T V J o U H U 3 b H B Y a H l X d V F G N V B U c V p 3 K 2 p S O D N 2 N 1 U x Y U Z j M G Z R Z n Z Z b j N T M i s 2 T 2 d 3 a W 1 n Y V R u S m 9 G a X Z S V H V S U W 9 p b 0 t p S 0 t q V m F s Z U h J c T R 3 c S 8 v Z F R X R 0 J B U U N y b 3 J C d H g y R k N R d 0 t J M l J 6 c m R I e V B i a T F w M G p q N G d 0 W m F z b U l M W D g 1 Y 2 d k V 3 E 4 U E Q 5 S T V 3 b T R p S W p R c m w z W E t q O T U 3 V D B V N F N I M l c 0 b y t t O W p M U D U r W H R 3 N 2 J v a j k v S U x G T W J S c 0 h z N j k 0 N F p R V U Z D R V J x T 3 V 0 Q z l j Z E 5 z S T d y b G p V S l Z p W H Z u U G J s Y X U z V m 1 s c 1 V J S U l Z U V F R Z 2 d o U k V V a 0 N T Y n F K W l Z L U l d o S U F H b n B w d 0 J J e X p o R l Z F U m 9 K V m N K V W Z O V U h o N T R q c C t J Z n N Z S G V E M H A v Y 0 Z j U W Y v W n U z a m U v e G d x b m V 1 c k F h N F o w S k c 1 U D Y v R m J L b m J u b U N I a j Z U e T J M T m Y w c X B s S T c 3 N D h G S G 0 v c n l X M V d 0 M 2 N 5 Y X Z r S m J O d 2 5 u b y 9 w R j B p S T d F Y U R R e G U v N C 8 v T H Q r S D Z m U E Z C Q V c y b 0 J i e C 9 U b i t o R l h P W j E z N S s 2 a i 9 M S n d B M 0 Z I V X J C W X J E U 0 x E T 1 d t R y 9 z d 1 p H Q l h o M 0 Z U M 3 B q T j F 1 M k h l Z X Z W O F F U N G V m U D k z R l V j T 3 B 5 Q 3 A 2 Z U 9 v U U 8 3 Y 1 A v N D R X a T F H d m J 1 V D J E M i 9 M V W N Q c H F L U n F P b W U 5 Z V d Q U H J B O V l T Y z d Z R l V X b E d S a 2 N Y T E 5 y T i s 0 d 0 Z T V C t a Z 3 N W Z 0 p D d z J r Z j U 5 b 2 J y d X B Q N z Y r W H V Y R 1 l D b z I 4 L z N j V l p 3 N G 1 j T 2 t w O G Z T c G x W a k h u a j h N N 1 J h R F F 0 L 2 V 0 b n B k b D h 2 d m Z Z a j I z W W U 0 Z l d Y N 2 1 K Q X Z 3 N T E r b G 9 y a X N L Y S 8 v Y n c 5 K 3 B k S E V 0 S V E 2 O D M w Q 0 R R b D I 2 Z F c z R F h i Z G V V b X h 3 N W V 1 d 2 t j M z V a d y 8 3 W U p J e E d F M U d S S V l 5 N 3 R l S m V U b 1 d G U m N 4 Y n N J N z F H M l B K e X M 3 R n o 4 K 0 x Y a j N h Y 0 4 r N E l R U T F y R n F G a 3 F q Y z d I b H J 5 T W c 4 a l U 1 b n U w R k h x M 1 h q O U p r Q 1 p z N W U 2 V E R P Y W x V b 0 x q Y n g 0 b k 8 z V m p z S l p q Q V U 4 O U d N e G F 6 O W J 5 K 0 J n V D Y 4 K 3 V L Z F p i W W 9 k R 2 J E e G d O T W U v O F h Y b n o y R n E 0 Z D J L W E N z U m F M b G Y r O U 9 C T 2 R 1 N V o z W D d z W F B 6 K 3 Z j c 2 R 1 M 1 h H W T J F T k p W W X E 5 e U Z D T V J s T i t j a m 8 y T H B s Z k Y 2 N 2 4 4 S k Z V Y 3 Z N S 0 N m R D N v V k 9 I W n J 6 N D d D M l l 6 U l p H M 3 Z 5 Y W Z X e G V u c D V y U j A w Q m 9 H d m 5 G b n o 0 O W d Q M m M 5 V j V q e F F X R n Z I T U N 6 T X B N a F R 6 N l h z U E V S V G s 1 L 1 R Z T 1 R 0 M 0 g y W E Y z e n V J a l V 2 a T l K a 0 N Q R D N k N m R R a G l n Z n V H V V p V c E 8 y L 1 N i Z n R Q T U p M c i 8 x b 3 Y y Y k R 4 Z 1 A y V 0 N m Y 1 B a U z d T e V V O T X p K U H M y Q l J E T n Q z S F N F e k t 4 Z X R W a 0 5 r M H h D R 1 g 5 d U 4 2 M G R j V l N h W m Y v M H R y M k 1 3 R k x Q O H Q 5 Z U k y W E t R Q l F z M 2 t I b 3 l o N U J n Z i s 0 W W V 6 V W p o L 1 V B W U 1 Y Z j I x b T h m R E 9 w S j d M e D g v T m s w S U R P U E h q d k 1 M V G F r d j g z O G V D a F p K N m M 5 R F d 0 V 2 p i a T Y w K 2 Z L U F B h Y k 4 5 N W x D V X J O b l B v U 0 N v R k J V W D Q r M 3 Z S d V V O e m 5 u N z B S b n g 4 U E 1 2 O T l 5 a U V F R U l J S V l R U W R V R 1 N Z S 0 x l Q 2 c 5 d F V D b 0 p k b H F T W U 1 K b E 5 K S E 4 w S G J x a W 1 I K 0 x E e n V 1 d C 9 W N F Z 4 U m l u N z Z E b T I z b m 1 p Y V J y b z Z G Q U Q 2 O V k 1 b T d z O X J L Z F F Y V V Z C b 3 d N Y 0 Z 2 V l h l Z U c 4 K 0 J 3 N G 1 F O U V r a U 1 J a U k 3 R n h 5 V X l h T 2 9 2 L y s r Z 1 J 2 d m g y Q l F m a m t t b m J 1 Z 2 1 L Q W l t c F d Y e j h 4 V 0 o w T 2 c x R E I z Z H p t T 2 Z Y a F J 2 N D l v Z S 9 V S 3 Z W d E c 3 V k d E Z U 5 t c 0 5 I V T N u M 3 c 5 O D R t W G J h N m R a W m g r S 1 N X Y k E 0 a G 1 a U m 9 Z U 0 Z C b k k 4 S 1 l N R m k y T T R m Y W F B d 1 F P N 0 1 I W G F I T U p D Q T R t S 0 N D R S t N W T M x T V F k S V B K N 0 J 6 Q m x Q b 2 R X V 2 J Q d V d t W l h M c E t t e l N E M l J o V T Z u c F Z X T F J n Q W N q V C 9 K L 0 F Y c i t I Z j l Q a j U r Z D Z M V D V O b m h v N m 5 N K z N V Z G J W b z F w a 0 4 w S k d x T m l x a k l V T n E y Y V V y Y z R S U m l 0 a H h r K 0 x X T 3 o v W E 1 t U U o y N 0 Q 2 R 3 Y 3 O D N m W H E x c T l Q W D J t e T I 4 T V o 3 O D l t M D V S Q X F s W W 9 X e m N Q d z l n c m p l S E l H S z l m c 1 l s M 0 1 m d D Z j Z W p m Z H U 3 W n l X S H Z q N W 9 P O D h k N T h M Q l l y U V E z O W F C W V J T c 3 F K T E Y 1 N 1 p 4 N T l l c l o x R 2 0 5 M l R o N 1 B U Z m 1 P M U J Q W k 5 H a m d T N W R P e l V s S n p l Y X Z W V H Z Z d n Z N S S 8 v Z n h Z N U l J c T B I O S t y V G 4 5 W m Z 1 c W 5 C T T R 2 R j B I b n p p O D J y U G J U Q V U 4 O W l 6 W D V L V W 5 F b W 4 5 c z E 0 N V l V N 2 F O R E F 0 O U x y W X V P U 2 V m d k R C V F J 1 M U p B Z T U v M U 9 P Y V B S c U J s L z U y Q 2 1 2 Z j h M e j d 3 N G t 3 L 2 V u R 0 Q v S F V r O W t Z M 1 Z h a 3 Y 0 d i 9 E T T J H b y 9 C N E R r b E V 6 N z R 5 Y U 5 n M U N y M W Z 5 N W N q c 2 Z 6 V m l N U 3 F V a X V t M E V r U k V o c E o 3 S V l j M j Z Q V H o v M U U y b z F X c D Z k R 3 V G M l d 4 b H o 3 N T R O Q m 8 x W F R 1 M 0 F L Q l Z x Z D Z N M V g y U E h F L 0 9 K T 0 Y 0 T 2 d C e F I x T G 9 I O V R l N l R H Q W h P T n B U S D d s Q j l 2 b l k 4 d E d 0 R 2 d l e n Z I a k d X e m F j b 2 k 5 K z Q v e i 9 S Z F B F U n p z V D R D Z k 5 6 M j Z 0 Z U w w b V F M a U U 5 S U l E U E N o e G R r W U c 0 V 1 h i T z I 5 Y T g 4 e F h u d G 5 I b n E 5 R V g 5 L 2 I 2 T G J S b E N v T H l M d V N D c U h E c W V 3 Y W R z a D N u c G x 2 T l B F N G U 5 L 2 J H V G V n b l c w Y m Q y R U F I O H Z V a z l r O C t I b m l 3 R G J s d U U v L 2 Z v d m J W b z N v V k Y 0 Q T V L U 0 0 v b j l q e G d L Q 2 9 1 W T l I V F Y v c D N O K 0 d Z W m Z 5 e m J m R G J t a G t R M E N T W X Q v U l J y L z l 2 T G Z l T 0 d T Q k p N Q 0 N H R U V F S U k 0 W E t T Q k J Q M V Z s a G 9 v U D F 4 Z X N Z c E Y w W W l C R 2 g 3 O V V O M T V C Q k Y 4 M m Z o S 1 l t d 0 9 s S D A w M 2 R v T z N m S H J W V W J W N G R p c D F n V l F N R n F V W G o x c m J s T W 0 z c F B u U 2 J D a n N X b j R l b m h 6 d n p 2 b j h m V D B 4 M j k z c 2 l M c i 8 x S T d L R W t K c j N 5 Q X l v V m Z Q O S 9 U O U 8 0 V V V P c 1 Z v W F B 2 M X J D c 3 I r M n N X Q n h q R U 5 p W n Z m Z W V M N z k 0 U y 8 4 L 0 x 4 N D U 5 V j d h Z G U y S 1 d E N 3 d 2 N 1 p L Z D h 4 W i 8 0 Y U J 2 Y n Z R R V R U R U l m M W Y v N T l Q V z l N R 1 V m Z j N y W k U w b 2 F O Q j N q O T N m b X M v b m N Q V z N j Z V p l e m 9 m a n c w W V F R c W x Z c W s 1 Q X l l b X Z 3 d E t h b F p i T j F 4 b V A 1 O V N u b 1 B 2 Z m 4 r e j Z T Z X l L S l B y M 2 E 4 O E 1 4 W W U 5 V l h Y c D Z l Z H o 5 Y X d M Y W R S M 2 o v a z k v N T Z K M E h P T i t p c F p 1 W T l Q U l l o b D F y c T F a V E Z G d C 9 0 c E Z E d W h O M 0 9 J V j E 2 L 2 V W U 1 l M O X U z N G Z W c X V W W V l P N l Z i a 0 h V M D I 5 M W o v K 3 R K c E 5 X d z d S c E h F U W I w N j k y L z Z h V 2 l 4 V z V z e G Z 3 M C s v L 3 N 0 Y j A z O W w 3 c m Z Q M m I 5 c 3 p z b k o 1 N z F Q Z n N O a X N U S n h 3 Z 2 h 1 d j N r Q U t w V U t x O V h L b k o v W E 1 2 Z m 5 0 V T V q Z m 5 2 N n I 2 U 2 V 5 R 2 J F M E 8 0 O D g 5 Z 1 l 0 R n F O T G J h d m w 3 T H N 6 N j E 4 T S t z d l h w N T B l N V d l d n l o T G R k N H V x T m 5 a d W Z 3 W H M 3 L 0 N h N 0 t 5 Y 2 k 5 b 0 x i M 2 V h R S t B Z m Z q T 0 F 4 V l d W W j F 6 N E d B U 1 U 5 N l l U V 0 N B T n g r O G V U L y s v d D V W V 2 1 0 Q X Z 3 N U 1 t W F F i N z B 6 L 2 x X Z G Z t c 2 5 I N z A 0 a 3 F L R W Z 6 M D M 1 a m 9 K Q 3 d 3 W E Y 3 O H p Q c 3 l i a D Q r U E Z 0 e i 9 h c X V Y Z W 4 z Y W Z R L 0 o z O T k 1 N D N O d z B x T l Z x M 3 A 4 M m d k e m N R b T R l O X p i Z T N o N j h Q M j J D d z F 3 W D h o N X A x e W F D d T I 4 Z l J K S E J S S y t y M n B S N 0 R B Q U Z S b C 9 m b T N 2 d U d F U m d v Q z M 1 Y U R K W m 1 Q c m 1 I S G J z T 3 N x U 1 A 3 Z n c 0 T D N E Y W Q y c U 1 l O V B t O E I v T W Z 1 W j l 0 N 1 B k R 2 d m V l N Z e G V 1 c F V Q b S s 4 O X p O N n Z a R j d 4 d z F o M 0 c w R D d m O C t r N U l 6 b W Z M R 2 J M Y n R P T U w 4 Q m V 1 N H g 4 b k 5 C O H Y r M 2 1 y L 3 J G R V V o U z l u c m 1 E U j B r M T g r K 1 B m R k J Z Y W V I U H F Q Z m J Q N U x Y L z d l W H Q 2 Y i t 5 Y X M w d U h y c H Z S S 1 c v Q T R 1 W G J 1 S 1 B a W n Z 4 O C 9 O a T Z 1 V G I 2 Z D Z s N U 4 v S G p s M U h Y W E t q a H h C Q 0 N D R 0 V F R U t j V D V K Z 2 9 0 N X F G R l p 5 Q j I x Y U R U U l l G K 0 p p d W J W d W g z T G 1 0 R 3 l O V 0 F m M G 4 3 M k h 0 d H R W b D F R Q 0 R L Q l F i M E J S V k h o N 3 U 3 T j N m e U o z V G Z p Q X h 4 O G V W U 2 J w V W x z V V J l S E p S M G J a Z S 9 k N G V i a 3 o v c z d C d l B E c U Q 1 d z V V O E N 6 V D l 4 R T Q w W U 5 B V k N y V m R 3 N z d s c V c v Y l d O e E 9 N W k R y M F Y 1 O H k z Z l V I O D J J U F g y U k 5 n Q U 0 y a X d y a n B o c j d N b n Z j U G E 5 Y n R a Y 0 k 5 U X g z V z c 5 Y 2 4 y d j V s S z l p K 1 B J O X V H O E h C d U d R O D N i V T h N S D R Z c X J P W m d z a U l V Q V p k M 1 l s b G Y y N G w 3 b k N 5 U F F t M m M v Z F J E c 1 l s N C t m b n h V d l A z d X F 3 Z G F H Z m 5 4 Z V R u e G 5 M W F E 5 O H l K N T k 4 Y 1 F u c E 5 t c k t z N k p h Q k p z V D R B Q j l 2 V U d Y Z D J K T D c 5 Y n d Z N 2 R 4 O G p M S z h U U H I r V E w z M y 8 r M n d 2 Q X l H S G Q 2 L 1 M x T G l 3 c 1 l 0 S F p D b 3 R K V D Q 5 M V N D c H F O R 2 9 t M 0 R P V X J U c 0 9 j e l Q r S k N 2 W D d H T H M 2 S D R B T F A x c k M z c T l r V z V k V 2 5 M S D J K T C t U M n E x b X Z 2 R 0 R l S F E 0 U l I y N 0 R y c U V P K 2 V m Z k h z T z V C S T B 5 Y k I 5 Z 1 R Z d W R n Z W 5 q Q 0 N O Z X Y y c 0 g 3 a k F a N S 8 2 b W J w c 1 h r a E Z G Q 2 Z s d 1 U 3 Z E R p R m F l L z l Y T z J w V E N Z e l p y T 2 x 3 a k h H W W h N Q S 9 n S G V G S j k 5 W E I 0 M 0 5 3 M n h o N U t Z O H N Z Y y 9 Q M j h 5 c T J p c k 1 p Z 0 F a M H d t O H k 4 L z h s Q 2 5 w d n l Q V E 9 t U D h 5 d n M x K z B u O C 9 P e V R 0 N 0 U w R D F O R 3 p v a D F w Z D h y b 1 p E T V h r N S t z Q m F O L 0 9 z Y 0 w z W E x W W F Z W e k l l M F N 0 V n B Y N V R I T j J E S 0 I 1 c z N D Z W V 2 U k d o M k 5 h c l l h Y l J 2 V m h 4 N j Z q e E I x S n J Y S 3 N p N W R 2 c H F D Z 2 l H N W R X c G F w c 0 k y T U N P S H h p Y U 4 0 N W E y N U x G c T J p W E c z R H l 5 e k x l S m R 0 d 3 k w Z j l h b 1 Z D c n V H e m V F W l g 5 d E p T O V B 6 K 0 J y T 2 p 0 O E p n K y t w a k 5 6 Z i 9 t W D V K U k 1 q a H c 3 e V Z Y Z H k 2 O E d M Q z Q y T W V l W G Z 3 R j Q r W G 5 I Q k J o Q W o y N l Z W e E l L S V l R U V F n Z 2 h S R j J R S k p p b 3 Q w c F h n c V Z s N U x n d 0 V p R k t h S H Y y U l I w Y V R z R 1 V w L 0 d h O U N y c X d J Y X V E c W x l c 2 V a a 2 9 m O X d H c D c z U D N i S m J J R l l X a 0 Z C R V F B Z U h q c G 1 6 b m l L O X o v N W p R O C s r W j N a O D l Z d 1 l r Z z N P b m R z V H V l T 2 x m Z n N 1 V k N C Z 1 Q 0 M G o z S k 1 D a 1 d X U 3 F 6 M D Y r M j Q x V j l n Z 0 M 4 K 1 B w N F V G Q l N S b j E 5 M E 5 q R m p Z U C 9 C N D d p N 2 E 3 b W 1 m O G N 5 Y T d S d D F R U 0 F Z N G x w W m M 1 M T c 5 S 3 l 6 T E h J a U J B T 3 h p W F R x M m Z i T W x W V 0 V V M X N Q W k J 5 O C 9 U M l k 5 d D N I Z 0 5 n e U 1 B d V R u d D N C U W I 2 M H J O S G E y S T J 4 Y k x 2 U U d L W k p O a U F 2 c z c 3 Z V h s N 2 U z Q j F 2 d z Z z W H J 1 Y j l S d G p H V F d 5 S n d B b l R 1 W V F k e m p G d n U x Y V Z k W E V h N z N 2 Y k o r a T V z M 0 M 2 Q k R 0 L 1 B k N S t M W G R P Q n A v a 2 4 y e H g r M U p z Q j I 3 Y m E v U m p X Z W Z 3 L 2 w 2 Z G 0 5 Z D V n d i t M Z H V P Q U h E d E 5 a M G R 0 c D R F O F B S M E o 2 S k p N S E Z I V W t s S 3 p x U j F x O G F W U F g x e E h y U E Z p c n U 3 N D M 5 M j k r L 2 J u b G R m d U x Q Q z Y 0 N G 5 a Z k R R V X p N Y 2 p u M z h 4 V 0 p X c m R s Z H B Y V T N i R H p B a G 8 w S E t o e H o 3 Y 0 F 1 U E h E d k 1 E c D F p T 0 x w U j B j V F h 1 b 2 1 J b 0 N Y b n J z V m p j W X h n Z m Z w K 3 c v a G U 5 N D J k M E 1 I Z D h O a 3 R w S 1 J j U n B m W D h k e j l 6 N z h N V 2 F 6 c G N 4 N 3 Z M a l l o S 0 p R S n J G c X N W Z 3 h t Y 3 d z b X Z l e V F 6 V 1 N o N G V P e U l o U W t w S X p l T 2 V q Q l R 6 K z B D a E N n d 0 1 x Z m h H Y 3 V K R D N 5 S V h L e T l P V G V p S 2 J F K 2 s 1 e E I 1 S 0 J p Q y 9 R R i 9 K V l N X M j c 3 S z l O M G R m M z l 2 c C t i N j k y K 0 h y N j B W Z W 5 w N 2 p 5 U m x s U G 5 l N m Q z W D g z U F g y O W l D b 2 9 U O X A 2 Y W Z v M 3 p 1 Y T g w V T A 3 e j V V V l F B Q U l B Q k p S R U Z V Q 1 N J N U p a U G M v S U l L N D R v O W x F e G V Y a U Z S a 2 F H U z h C S k N D Q 0 d F R U V K Y z B p U U p K d X F 0 O E p E U z J 5 R 2 V k b U V r U W p q U 1 J E Y k Q r N F h Y M E 0 r W W p 2 c 3 R k K 1 B X d H I y c l E 2 b 1 h 6 S W Y y W T F 6 M E M 5 N H Z 2 W W x L c D N O M U 9 F N F Y 2 b z J B Z 2 d w Y m 9 2 N l Q 5 e D V p e i 8 1 R V p z O W J 6 Z X o 1 Y T R B M U F M U m 9 G a z d M N X V F T 3 l m e l E w R U R D U W d J d k t r a 1 c x S 0 J z U H l j Z k g x c 2 l 5 Y z F O U T B D Q V Q 1 b n p I d T V h Q 2 d x S 0 1 G d H N s U 2 N a b W F k U k Z B V 2 o w Y 1 R J b T E 4 c m Q 2 M z g v Q 0 l u N j V m d F N l V G p a Z n V 5 U E 5 o S n J 5 b V B z M S t N b j F z Y k l D M 1 R 0 c j N 0 d W N v R 1 o 4 T E 9 m d j d u b k 1 v c m N 5 N G t w U H d L b C t 1 R z l X R D E y d D M 4 d T J H L 1 B R b T J a d D B l Q U V Z T z Y x S H V k Y z d V e E d 1 Z G Z y Y X Z a W l B H U W V X d W M r N T N K Q 2 V u N U x t Z V R E d j d H a l Y y L 2 h y N S t Y b V Z P W G J 1 W n B F Z j U v M 0 R q L 1 A r S 1 h l O S 9 N S 3 F m M 2 x m R l F X R k J 1 S V R 5 a V p N T D F V W C t 2 N H p H b 3 J 4 Z C 9 L N l g 0 a X I r M 2 F n Y 1 h q N X Z 4 T U F S V V Z H Z m x t N G 5 t W l J Z U X g w a 3 F 3 d X J W b G t L S 0 h C Q W J 6 M 3 h n V F d 4 e H k 0 b 0 I 1 a z F 3 M 3 J 3 Z U 1 Q a m V L N k N 0 N G 5 E O T A z b k x G a i t q c 2 N l K 1 d 0 d V J R V U d Q a m t 2 W W t P e D J N M k g r U z F 0 M z l 5 T 3 M v e l Q 5 N 0 V x K y 8 4 e E 1 i T k I 5 b T h O W T c r Z m F P N V p Y U y 9 N c F Z o R m J t U T k w a D F X S z B L U z V a d l p z V 3 F I U 1 N l N 1 J s M i 9 2 b X F T a i s 3 b T B H V E N q L 3 p B c 2 p Q M T V P V F U w R H p L T W R 6 R F N 2 N E x B c H l V d k h u N 2 0 3 N y s y a 3 h W e H h q Y 2 1 v V 0 F D M m J O Y X B 3 b k J C Q 0 N D R 0 V F R U s 0 b W l U Q l J M M V Y r c 3 Z q M U p O U 0 N T W X V M U 3 A z R D d 5 Z m Z 3 W E Q 4 c 1 V V c j E 2 T y s 2 a X h h S n F W c l p J U m x i U E V I O E c 0 Z k J I c U p r M 3 h m d T V s V j R k V E l i M m h H Q 2 p a Z 2 c r Z 1 M 4 Z G 1 k S G 5 2 S V F E M j d F O W s 3 N z U 0 O X V 4 U H N H O X h k N z Q x e T k r N T h B Q l V G W n l x N E Z 4 c F Z x d n R m O T N k d G Z U c 1 V m N T J r M D Y v c 0 s x Z 0 V W V V Z B N 0 N l R F V D a k t i O D M x N 2 5 k M D g 3 Z k Z n e k F 3 N z M 4 Q k d t b k R z M W 9 G T j Z R d m Z z V E 9 I V X F u d 1 l O Z l B s b j N S N D h Q S F F N R 2 x C e E l x R 0 1 H b m 1 0 e n o 1 W F Z m b j l u T T Y 5 Y n F X Z j Y 3 b n Q 3 O H A 3 c m h h e n R l e G F a M 3 V q d F c 3 V m 1 O Q l N O N U d j e j k r M 2 J Q T H V Z d X p a b j h C c m J 6 b F B k b H l L T H Z U O V Y 2 Q T M w d X k 4 e X N X W V R i R U 1 H e j I x M m 5 Q M T Z k V 0 9 Q c j N h V l R q b T F L b D h m b G 0 0 b n N p b U l k e D l 4 N k F x e n g w W k V j T G R 0 O X Z H T D E 2 K 2 l k T 2 5 D N 2 p q b G 1 2 d 0 9 y d X Q 1 L 2 x X L z d 1 S H B P U U 1 H a m h K d E p 4 d j V 1 e F Z 6 R D Z 2 M T F a U l V U R 2 d j T 1 B 0 M H h 5 T 1 Y 3 V G R Z M 1 M 3 Q 0 9 a O D h 4 e E w v d H p L c 2 h W Y l d C O X p n U F V 4 Q j d o a F p F K 2 V l W H h N c F h I Q W h i M U h x d U 5 j a j c 5 R z R R M l p j U G R R V 3 J k c 1 R G a G 9 B R V Z G e F R 6 M j d K Z l Z t c X Z r T T Y r Q 3 o 0 R 3 p I M 3 B x S n g r T E Z Y M 2 V x S 3 E v U T Z W Z H N j b j J H b X J j c X Z p Q k p v U V F R Z 2 d o a E J B d U l r a 3 d V V z h G K 1 B 1 Z z A y a 3 B M a l p S W E d 3 c T A r T k Z p R X V C e D Z p Y n N D U W 5 Z b H k r R U p X b k Y 3 c n J i M F l U T G x 1 T l Z Z W G x a Q 3 J G S 3 h h a E d J M j R Y M 2 N q b X F a U m x W L 2 t Z b n E 5 Q V N n L 1 A 5 S 2 x Z e k 8 2 Z E d 6 R 3 Z V N 0 9 Y U 2 9 W c l E w Q 2 J V a 1 F x O V h L S z V Q d n F Q Q 0 w y Z G 9 R M U 5 C V 3 V Y R G l S U G s z T j Z S b D J p b 2 5 T d D h N V V Z V a m g z Y m 4 r e m 1 y K 0 M 5 b V A r M 2 F O T 1 h F e V J 4 R 0 R P M X U 3 K z F W b D g 0 O T E 5 U z A 3 S E x I b l B 1 O U t Q M W M v W D I 5 T U J p S 1 N j c z R S Y V B 3 c 3 N u S X R M T V Z a c V U x Q 0 x S V j Z m W H J G V j J 0 c E 1 u R j Z 0 O D d t b T g r Z j V L Q 1 F r T 2 R y W G 1 o d 2 t L c X Y r M G U y U H B Z R l J Z V z B h Q l U 5 W j l H b z Z G Z G 0 2 Y U 1 I b F d 5 e G Q z a G 9 5 Z F l 2 S F F U W T B m M 2 8 x V k x X M 1 Z O Z G s 0 K 3 M r Y X N M T k 5 Q c k x a R V J v V F l 0 L z F z M 3 k 2 Q z U 2 W j h S O E x 4 Z E 4 2 Y 2 V v O U R i e T Z B Q l l 2 V 2 s 1 U 2 N 3 Y U F C b m J o a j d J Q k s 1 N z d 2 N 2 l H T X Z x N l h 3 N 0 c z c H Y 5 S 1 F V R V I 3 N z F 4 b j h Q e H p k d m p l U H V E W D h 1 Z H k 4 d k x u V H R 2 d V p y Y m I r N 1 B t b l Y 3 K 1 B U T H B T e j d h e H M 5 d T d k e D Z I R l Z u Z 3 Q 1 a j F S V m R r N G V 5 L z d h a H A r Z k 4 x O S 8 r c m p E d H E x N z l 5 Z F V l N z Z n a G 4 0 V U Z o c E l Q W m x E M D d O Y n h K N 1 A v a m t R M H N E c C t k c l F N T k N X K 0 V 5 d D R M T l l D Q 0 d F R U V J S U l T N E Z r Z 1 F U O V Z x a n N B W W N U O D R B S U M z a n R D V E J 4 Q 1 Z K R T l F T X I 0 b F B Z a j U 4 R U 9 Q Y 2 1 h Z 2 p t N k h 0 M l U 4 c X c 4 c G h T V G h L O F p Z W W x C U E o 2 S W F Q d 3 E x M T V W O T R Y a X I w Z W t P V n E 0 R E 9 k e U V K b m R y U W 9 J R X Y 0 V 0 V O U 0 V z L 3 h i W W R o e X V 0 U 0 t s c D N U d T N Z T 2 1 L T G F 4 Z X Q 1 d n h k d z N H e T h z e E 9 Y W D Z U R D d i Z G h 4 R 3 J W Y V Y 2 W V Z U R m N P d T d j W V B Q N j F t W G N 4 K 1 R w N z l J c n l p T G Q 1 c V U 2 Z U 9 V V 2 c w Y W 8 0 Z U 8 4 b W h 1 Q l R h d F c x Y V p z e X F m M j I 5 b 1 h y M k t P b k o w N l p O R X p L e X p y R G 0 z N z E w N y t M W X E 4 Z G t z c k I y L 2 I 0 e T g z U m 9 G O E h 5 d j d h e G N l d E I 3 c n B 0 W U p t R V I y M X F l V j d m d H Z v b U t U a 1 R n T E J T d m J a b W Y v T S 9 O b T A 1 U k d w Y U 5 y Z U 0 3 b 2 R h c l V h b m R X U H g w a z E w N n R D T S 9 u M m l X Y m h r S T Y x Y m h M T j Y 2 Z H N 1 a W J 0 V G g y W k 1 1 S H N v M z g 5 W n h Z e H Z s d k h r d z Z O U X E 5 V 1 l 6 U l p t e l Y z R n J 3 c z M w T D F M U z E 1 N D l 0 W X F W W E l 1 W G I 2 R k R a d G l I W T Z s b n N q R 1 l y S H k v T l J a R H N m U D l V K 3 N q R n F 0 W n V q Z 2 J z U W 5 a U E R i S H h z N G R D V E Z u Z 1 E 3 b D Z B M 0 d r M W x y c n V R O T B o V n B a N j B K Y T B q b W d T V j Z W d T R h M i s 4 M D J 2 T 1 Z i Y W V x M U F y c l Z 1 W G x p U W x a N 0 o w e F J i N j l H e G I 1 d n l X Y l h I a z V l b H B G T j Z 3 d 2 0 x a W E x c W 4 5 c z F R c T F V Y 2 p F d m 1 l R k l H V V p H a G R i Y T J F R U l J S V l R U V F s U k g z Z D Y r T F V R Z E N 3 K 1 Z 2 b U R p O H V I V 0 p o c X Z w e W F q a V d x T 2 N m b E N D b D c 1 S D R h Z m Y 4 Q z h m e m V L c G Z 5 d G 9 l b z d 4 V 0 x C d k c 4 W G h 2 b X p L S m o 2 U D R 3 c k Z 1 U F d z a F Z l V D A 2 N n J C S m d B S H E 5 R V V W U m N S R T d V R j B T e G x 4 d n E x N z U 5 T X N s e E 1 Z b E 8 1 d z d m U 2 F m Y j M v N H E 5 Y l c 3 d H U 3 S F Z H U m 9 a d z V V O E I 3 b i 9 6 b T h H V j V R V U V S S D M 2 K 0 d L U F J 4 U E F o M 1 N 2 Y z F x O D h R U T M 5 d U t w N 2 F 3 N 0 d w Y k J o V X l 4 T m 1 3 U l h x O W R R V F F v T T h M V W 4 0 T j c 3 N U h k U 3 p 2 Y m d B V n N s M 3 V 4 N S 8 z R D R T Q 3 B O b X d R e n N I O G 4 r N 2 1 S U T J 6 W H J Q N T N O K 3 M y b E h 5 W m J 6 S 1 o r Z n p y c F d S b W 5 T b X o x b 0 M r S F F n T T l P S E k w U l A 4 M z d m T E h S S U h p c U t 3 Y m N j U i 9 0 d X d 2 O G F m N D V W Z z I 4 N G p B T F J w V 1 Z M b G 0 z b 2 l p L 2 M r K 1 k x Z m Z s O V B k a z U r b V d 2 e T h 2 V D h z W H d M T D c w K 2 0 5 V m 5 F N T J 1 Y 0 5 k d E E 3 b j d q a 0 V z W G J H R n l h L z h 3 U D d Z N H p 6 e D N G Z j h 1 b k F E b z Y v d n p U d X Y z N H R X V y 8 3 V 3 B L V j E 3 O W F L d T I 4 Z j V Q Q l A w O F p C a E l Z R W x E b C t U Y j h P V H V m S X k 5 U H p 4 N 0 x O R H N r a X E 5 V k t R c E t 0 c j F 4 U X F k N k N Q a j Z l Z U h q b 0 1 C c E 5 I S T A v Z V h h c z d k U D N R d D R q a X F M d y 9 a e F Z m U E h 0 Y 2 t 3 b W M 3 b k h 6 d l U r U E p h U T V 2 Q 2 U z Y j d 6 S 0 w 4 d G p u S D Z 2 T T d G Z m V U W U N R e G 5 0 O D A 5 R i t 2 W U c v d m k 3 c T V s M j g 0 a i 9 Q V H J 2 L 2 J 0 R V F H U 1 V 6 T D U 0 d H Z s Q U l 5 L 2 E 3 R F R 1 V 3 R M V U p B Z l F 3 Z D N S V k V V W G 4 z N 0 o 0 Z m V a N H F p c 0 h i O V h u S n p D K 3 M w S m l H R U V F S U l J W V J 3 U m l y Q l J M M F d G b H B 5 M T N W Y X B p V E J 4 T 1 Z C M j d r N z J z N 2 R V W X I w b U 9 O a U 1 X M 2 Z o R 0 h 1 V E R T Z H U 2 S D I 5 V W Z s S D R q S 3 p 4 K z F u e i t x Y y 8 r N G U x U S s 4 U 1 Z N T V J w U T h u S l I 4 b k t 4 N X V X a T V K M U J 5 V D J E T m Z j M G x 2 M T c w T F R y d 1 A r e m Q 5 L 2 h V W l p w R z R l d m F l a 0 p F T k k 3 Z 2 R D c j l D N k t W T U V D Z G x m W H V y c T I x U l U v W G Q z V l Z i Z W 8 2 K 3 E 2 O X J w M j d D Q U t T R W R B a W t B b 0 F x R 2 x k M U l n S V Q w e j g v M F J t Q 1 F r S W F F a 0 k 1 b m Z l U n p D b T d j O T k 0 e U I 0 W G l 2 M 0 0 5 a j d 0 b E g 3 b E 1 2 a 2 N I V D A 5 b m x u c m F T M G d v W m R O T G x v c z R K b D E 4 e V N s d T J I O U N t e m Z 0 M D c 0 T 3 Z L e k l p V U t I Q m 5 Y U 2 t 1 R l Q 3 R D J U S 2 J E Y n A 5 c H V t d H N y W V J x T l J U e n h 5 c l I 1 O D l C M n R X N z l i V j I 3 Z H I 3 a X V O V l B I N 1 Q r W X F Z c U t L d l h 2 M j B W M z M z N 3 h h W T h 4 Z G V K Z 2 J m e D V y d z d s S G R I d m J w N X l 0 a 2 8 v T F h m Y 0 1 r M H B h W W U w N D V j a z N Y V G 5 p K 2 9 X R 3 l w d k x 3 O G x w K 1 h x O E 9 H a k N 1 a n N w e W N m d l U 1 b W M y M F F N V 3 h J Z D A y Z W V K N S t X T F p W V H o w e l Y r O T l 0 R n d C L 3 I 1 S 1 R N b V J a T m U x V j R 6 W E J 5 Z X N 6 Z V R o N G F a S E g 3 e E t m L 3 J y Q j V y M z N Y b 3 R X N 1 Z O T V Z G Q m N u Z T N L Q 2 t s U n d V R n h i c n R K d W U r R i t l c U Z U L 3 V r T H U 3 U m Y z N j F F e l p l d m p 3 V V Q z O C t Q d X F x S 2 p T M y 8 1 e W c 0 S U N P e l M 0 e H M v U F N 5 L z g 4 e l k 5 K 0 9 n N y t 1 Z n p Y N m p 3 O E Z G Z G V W b n p V d z Y y a H B 1 d X Y w a F d x M D J m Z n J G Y T h j Y z Z t Z W J j T j B 0 V E x o c m M 3 T F c 1 a D Q 3 S V p y U H B z V G x Y c V Z N b l g z W H N V T D h q M z h 2 V F h Y W k p Y V T d v S W d v S z Z L R H V j U k V x S 1 M x W G V V V 2 x J O U N 1 c n J i c X Y y O H M w R H N m T G x G Y z E z Q l p M Q 1 l s c C t R b 0 w 3 O U l N Z E h C b W 5 U Q m 9 I c j N H V F c 4 b D F h c z N x N E h I b m x M M 2 J 1 R 3 E y T k h I L z M 1 L z Y 0 K 3 J U O G p 1 e E 5 T O W N u b n F 5 U k p B L 3 Q y M F p o U m Z S c m R G e D R X b 0 l I O X U y c m J q b 0 8 2 L 2 Q 2 W D F i d G 5 s S X F L U 3 B T V W t x T 3 J a N C 9 U c D E r c 2 J 2 Q S t k W X N O V l h C U U o r W G t G d X E z Z D d 5 Z 3 N O R E 9 H a j Z r a D Y 2 Y U 5 W Y W h J Z j U 2 N U l F c j l M Z C 9 m Y W I z U G x 5 c W J 4 Y X N W M H h r a 0 V w S 3 k z V W d N V X Q y d T E x W F h E c F d G M D B Z M U 9 D K 3 J l M 3 U y M m N v T m U y U T l 1 e E 4 w N j E z d j Z U W W 1 C R D V l S H N x S l Q x W F I 0 N l U 2 T 0 4 z N X F o R E I y W m h B Q U F B Q U 9 C Y 2 h H Q m 8 x M E x y c k 4 r U m 5 Y U D Y 2 e n N B e m 1 E d z l K S m w w R k J a Q m c y V k p G W H Z T N U F 0 T j B 2 M i 9 F T 3 l K U j l V V l h H U j d F Z U x a Q z g 2 S W x W V 0 9 y b m F N K 1 R t V m h Q b S t m a k o 2 T 3 N u Z z Y r Z k R I N S t z b l R w S 3 M 4 c n J u Z D J k V 2 R O Y V Z t R l p O Q T U z d 2 x t T k J y M T l K O X Y w U H p 2 T j J q S j h x M U t U V C t r c k 9 3 Q 0 J Y V D I w M F V U Q n V y e W 1 h T m J k Z n p J a U V D O S t k S T k r d X p y S D d W d V E 0 T D I 3 a y t Y e V d S U 2 w 1 Z 1 F Y V F J o b 0 M 2 Z U 1 x e G V L S F N x a G c z c E l h U F J J S V B C b 0 l z d W F Q c 0 h 5 M 1 Y 1 Z U x q c H V h Z H Y x b m V M T m 1 u c H l u Z 2 x w K 2 J L Y X J V c E 9 L a V R w b H g 0 b n E 2 Y U 5 i Y l J x W D R m d k h l V 3 V z V 0 c 2 Y n Z G U H l z e k s w L 0 Z S M H M x W k d B M z N Y T G p K R z N m b W R U b 1 d J T U d k T l h y T C 8 1 Z U g z M j J T d k U 3 R G 1 w M 1 F w b z h Q Z D B W R X h X a 2 E y Y V A x N H l w d z F y N z V i W T d x O W Z 1 V k d w Y X J x W k 9 H a U o z Z D R 1 S 2 l r b z A 1 N 0 Y z b F p W Z G 9 J Y 2 Z t T z B J e G l T c C 9 G a j N u Z W 5 Z V k p R Q m 5 m M z B 3 a j l 2 M V I v K z d 5 M j k 4 Y z R p b F p W V z Z N Y n J K c l p v M 0 t 4 a i 8 r Y X h t R T k v M G 9 l U 2 t q S n Q z T H h Q e T F k d j E 4 Y W Y 5 O H B v T k N v c z F G L 3 B H W G w 2 N D c z R l N r c k o w Z W l S d m R T b l o z U 1 R h d 0 0 r O E 1 o Y k t q e D h 0 T W t 4 S 2 l 1 c l p M Z E x 0 O X o x b n l i U E 1 a b U 0 r d m F 6 d j B p U 2 Z I M D l k Y z N z Y 2 Z w c D A v R S 8 5 M G F G a G 5 U U 1 p U T k g 2 W k p w d 3 h 1 c z N Y Z j M 3 U m Z M Y n J O c n k v W U R T d G l m c n V t V G E 3 K 0 h U L 1 h Q U 0 V 4 V W t L S 2 p n b F Z S V W F r Z W N S R k 4 3 a k 1 Z R E h y O D R X d j A z c 2 Z M d E d I V E h 1 M U 9 T R l Y w V k t D Z S t O T j F D Z y 8 x Y n p R R U 0 1 d E 5 l d X F 4 N i 9 Y U z Y 5 L 3 F R R 0 t X a 2 x O e m R Q S F V v W T d q W T B m M z F l c 1 J n W n I 3 N V d y R j c w a l V 6 d D N K O H Z i M j B O R H o 0 b l R w e F N N M W Z H a V B K d C s v M X V U b D V h N F g v b m 1 i d n Z s d X Z a Y X Y y c W E w O U R 5 W l R E W G Z K M W Z Q R 3 F 2 T y 9 u N 0 4 z d 1 F B Q U F B Q V d w b k J Y b F p 5 c m o r T E E 1 c T B i c 0 5 1 L 2 V V Z k g w b V N o Z 3 l L M H p O U D N P V G t p Z 0 M 0 c 3 Z 2 L z d 5 M 3 Q y S l d r d 0 F B L 3 p m M 2 Z 3 O D R 1 Q j A x W X M r N F h Q Z k d Q V H p S b V p H L z k 5 Z E g y R T h L a W J W V l Z W Z X Z H M i 8 r d F E v b E Z l d S s x K y t U a j d h b j c v d T l O W l d U b W E 4 N T l z e l I 1 N G 5 s N j d N a 1 A 1 T 0 h 1 S m 9 1 Y l N a d m p E N m l n b 0 Z q d n Z u c W Z v c U 5 x T z Z P e W N 3 c D F 6 N X p Y V l Z w Y W 9 k Z G U r T D J p S W 9 N Y W p Q W E d 1 N H U w Y l d l a X Z E d z k 1 R 1 l 4 Y W Z m Z U 5 C M D l X c V k 3 Y n A y c U t 5 N X R X U W R a N G V G a T d U K 1 l w V j E 3 V X J S O V o 1 S j J K N l R L Y X J X c F F 3 Z H Z U V H g v a 0 d a Z E 1 s T E J R W j I w W V Z P Q 1 B 2 d D Z q W G I 4 V W h N V W V Y c T Z L e T Q y V E x H e E l Z b 0 1 D M U J B W n o 5 M W l R b V J t N l g 1 b j d Y N z E z K y 9 W a 2 x K d V I 1 L y t O c G 1 6 L 1 g z O T I w e W J B T U F B Q U F B b 0 N s M G d x R m R x N 3 N t V 0 Z Z M m 5 X Q U F u S 3 V r c l B 4 W U o 5 a T V Q a U Z p K 3 p i d i s 0 M l N w S m 5 U a G p 1 N U V w e k x 6 R 2 F U N H J x R m F k e m 9 m b 2 9 J R D V R a 3 p i N W t 0 T H k 5 U F h U Q i t B R 1 N w U H p D W X U z Y m 5 5 R k o 4 d m I y M V B W W F Q 2 Z 1 h n R W x T U 0 h B b l B m U G t i M l c x M m h z T n d D V E p 6 V 0 o y M 0 V l c V d R O X I 2 c V F o d W 5 U N n l C Y l Y r d F c 4 d F h y M T d Z V 0 9 y d 0 0 2 K z J u e X h N R W F Q Y n l Y a G c 3 d V h p O T h H a k d z c D B Z T T Y 2 b n N u R U t 0 L 0 h H S E 5 z Y 2 Y w S z Q 5 S 2 R x e H F 5 W V V j M 0 9 6 N k p r b m Y 2 d j d I M z Z y U l d O T D B 0 V T N Q Z F B z T 2 U r O T l v Y 2 1 Y e j h B Q U F B Q U F F M m h F d 3 p 0 V 2 t W R m x h W m Q r Y m l r b X V t N 2 x u e j l s Q X d H S G o 0 R G N J N 3 J i L z J Y c 3 J N T E Z C a l F V W i 8 r N 3 l G b m w 0 T k d M R i s x V F g v L z E r Z n E y U 0 5 T c n p 4 L 3 A 3 U E x 3 V G 1 1 c k t 4 Q 1 J x T l I 3 d T Z X a z U 1 b n M 5 b G t O S j U 1 b D V Q T l p w Z G t Q K 1 Y 3 V 2 E w M n Z m W G V E N H F N Q 0 Z E Z j N 0 R 0 t q a n E x c 0 t t c X F s c E p 5 V G x L U 3 M y U m 4 0 K 2 5 S Z z d 2 Z F V y W E F 3 Q U F B Q U R R V 3 V n R V E 3 d m 0 3 b T Z S b j Y r W G l v c E x a Y l B a b E p k W H B N Q k d G c U F I Z 0 x a U V d s W W h t M T B 5 T U t Q W H I 4 N X Y 3 M 2 h C R m 9 0 S m l V b l o 4 d l I w M T B Q M 3 p Y S j J T V 2 d I V G x 5 a n F p b G 5 J d 0 N y d V k 5 Q k 9 v M U 9 V N V B K c U R 0 d W 5 Y c m E 0 M W 9 z W m 5 X U E M x Z j N 1 U E R U d m d j Q U F B Q U F B S z J C e D N C b z k w T H F U b 2 1 Z e T V T S U F K e W 5 0 T F J j a 3 V o S S 9 S V 3 k y K z N L e k N y U W 9 B R m Q 5 Z E t 6 d D U 5 e U p 3 d 0 F B Q U F B Q U F C K 2 Z l Z 0 V R N 3 N Y R 3 V T d m Z R Z H E x c 2 5 J e m p t c y 9 u M m N Y Q k F B b D F W W m F a V m t G e G 5 Z c j g v N 2 J 6 e m c 3 Q k l B Q U F B Q U F B Q n d s d E V K a G 5 Z d k 5 L U k 9 K M W h P d m h N c k F l R E t x c X F x W l R C S U J o b m 9 C Q U 1 B Q U F B Q U F B R G F B S j F n Y V B m Q 1 F q b z d 0 a k 9 6 Q 3 A x W U N R Q l h W b F Z s b G Q w d T F Y U 0 N F W U l C Q U F B Q U F B Q U F y W T F P T U x S N 1 l h S C t q d T J N c k R 3 b l Z n T E F s V l Z Y V 3 g z Y l J p T W h H Q U F B Q U F B Q U F O R G F D T U h R N 2 9 X R j F J W m d t V G t G V H F 3 R W d D d X p X c T B 5 e U M 3 S k l L T 1 J q M T h B Q U F B Q U F B Q 2 d 0 Z k V V R H U x Z V V H Q k h 4 d 1 B u S T B k S 1 Z G R l I 1 Z V N L Q U x p a X F t c W I 3 R E x J S U x 1 T U J q N S t B U U F B Q U F B Q W d O Y k d V e m k w Z X d h R F F X R 2 h 0 Z X V D c G F Z Z m N t S T F B R n h W V F N l W V p E Y 1 l t Q T R S Q U F B Q U F B Q U F h Q U 9 F W U h B S l l T R 2 R I T n V a M m Z s T 3 J B U 0 F x N n B a R T h 3 d T J T V 1 R p W T l m Q U F B Q U F B Q U F v T F h 4 R k E 0 d W 9 X N G 5 X R 1 o y b 1 J N c k F l Q 3 F x c X F y c G V Q V E l k S U p C Z 0 F B Q U F B Q U F M U T Z z N 0 1 M Q U 5 w Q 1 d M Q y 9 Z N X R P T U F E T 1 l L M j J 5 e T Y 3 e E h T S U F B Q U F B Q U F B U U p 1 Z 0 V 3 d 3 V v V j R u V 0 J Z a E d B Q W 5 N Q n o 3 e F c 2 W H l X U n l k a l V B Q U F B Q U F B Q k F 1 M G N u R 0 Z 4 Q 2 V H a W R U a k J D T U F C T z R P N W 1 y c 2 5 C W k p D S l R q Q U F B Q U F B Q U F D Z z F k R U p C c G N R S G h y Z z J N N 0 5 P e U t y M W V i R W F n Q z R J a m M z a T F R e k l h S 0 1 K a j U r Q V F B Q U F B Q U F n T m J H V X p p N E J K U E p x T U N B R G 8 2 d k 0 3 T H l u R m d O Q U Z m a 1 p q S E x M b 0 1 N a 3 N 5 R V l B Q U F B Q U F B Q U V D c j R 5 a 2 N Y R V p Z U 0 4 x M X d R c W N X Q W t B V i t U b V p x N V p F a 3 g y b V V 6 T V J n d 0 F B Q U F B Q U F D M E 5 r S X d 1 S X l 3 a 0 R y c m d t V V R n Z 0 Z v V y s 3 d U Z z a 3 V H U X h p V F R B Q U F B Q U F B Q U N n R F J D Q 3 d X V 0 V o U k t D Q V h B Z W k 4 V X N 5 U z Y 3 W F R L W l R j N H V C d 0 F B Q U F B Q U F H a j N D T U h n T X N M c l R J Z k l t b U F B b k 1 I Z D N l M V l K e G d m d n d B Q U F B Q U F B R U J y N H l r Y 1 h F Y T l O Y 0 d 5 Q z U x W U N R Q l g 1 Z U Z 1 a 2 Q w d U d R b k J B Q U F B Q U F B Q W d G Y k h V e m k 0 a k 5 D N j B 5 R m 0 1 Y 3 R 1 d H p 1 e E d n Q 3 V 5 T V B k V F R J W V p H U T J S Q U F B Q U F B Q U F L R F Z F W U x C W m Z o N G U 4 a l A x M H V T W k x Q W m x I d m 9 z S k 1 y Q X V C c T N O e E 1 F c D F n Q U F B Q U F B Q U F R S n Z n S 1 J 4 Y 1 N s a m R i c k R z Q W l k V 0 F z Q V Z X Y 3 h t U 1 h a Q 0 1 B Q U F B Q U F B Q U t B T j h C U U 9 M a V V z d U 0 2 N l l G b U V Z Q U R h b H R t d F p o N 0 V x c 2 9 x S j F j Q 0 F B Q U F B Q U F B d E g r R V l I Q X A 5 V H Z C O H A x W U N R Q l g 1 R 2 F 4 e U d D U W l v K 1 d P N 3 N V Q U F B Q U F B Q U F v T j B q Q k l O T E N R d X Q 3 U V R M W U R w R U F H M 0 1 Z a k h K Y m p m b z h P R 2 p 6 a T R G Q U F B Q U F B Q U F h U G N J d 2 V C U 3 d r T H F k S U p s M F F r R 2 9 H M V Z W M X R s T U V n R l J 3 a k J B Q U F B Q U F B Q W d O W k d D Q W F Y R W h a U z J 3 b V d s c E h u e E V v Q X V L S 3 F h c X N r c W F D Z z J N b V Z B Q U F B Q U F B Q U F P M G Z J U m h j U 2 1 k L 1 g 3 b T V X U 1 J K b F p W V k t q e k 1 n M m d B Y m F l c X F s b 0 d n M V J k V m E w O U N X b k 9 M Z 2 N B Q U F B Q U F B Q m 8 x d 2 p C N E h M Q z Y 2 d 0 x s c G x k N k 1 S S 0 F M a W E 2 b X F i N 0 h h R G p D Y W p W d n k 0 M 2 R u b H R M b 2 x 5 K 0 0 x L y 9 z T n p p N E R B Q U F B Q U F B Q U x z c n M 3 Q U t B d G h Z V z Z x K 2 t s R 3 h K V W 1 a M n Z 2 c j B q S E p 5 U l F C Y 1 J Y V z F W W k p k R V J G Q l d 2 S G p E d j M r d H V r e U d B e H R N d m F P W F V s S z J I d D Y z V 2 R q U i 9 W V m F K M D F G V n Z x d T h X Y l Z G Q l l y R X V t a n p p d G N W d E R k a z Z o c n J 2 b E 9 R V j A 5 d E 5 u N 3 o v c z d I S U F B Q U F B Q U F E U W l n a k I 0 S E x D Z 2 1 z N 3 d i S 3 l D N X h Z Q 1 F C W F U x V l Z M V W 1 L a l F y V 3 F y V T c 5 Z U 8 2 W H p S K 1 R M O D J H W H Z q c H I y Y S s 5 V 1 A 4 d k J 3 Y S 9 F M V Z x d E 5 W V l h W a W 9 3 S U 9 t a 0 k 5 c 1 c 4 T l N v b 0 9 L c m Y z V H o x Y k p U Y U l q Y W J U Z H Q y S k t w c m w x Q j E 2 T 0 R k W n V N Q 0 F B Q U F B Q U R n M 0 V F S U J w Y 1 R G d E x K c 1 o y U l N R Z 0 d v T z F V V m R l R V l O S F J 3 U X B N U 0 5 Y N 2 5 5 e l h 1 T k Y 5 M j Z 3 Y l R K S y s v U E F S Z V h x N n Q r a m N U V n Y y N l p I S C 8 5 Z n N l U n Q v M 3 F l M D l F T 0 5 o b U J I U z h y M T B k e V Z q V j d Y d 2 M 5 T E 0 2 W U 5 i M U V 0 S j d w b n p o d E s y S n V t d D E r K 2 x 4 Q U 1 B Q U F B Q U F B Q W p T S U V n O H N K R D Z 2 d E J N d k l 5 b k 5 p S l F C Y 1 R Y V z F U W k p r c 1 p o M X c 3 V V g 2 d m 1 Y d n R h N k R Y c z B a b V J 2 S j F m V 2 V v c U x T L 1 g r S j h z Y V B S W V p F W F R h S V Z o W l d l V 1 p s Q V V B Q U F B Q U F B Q V h R Q W d H b H h N U k Z 1 R F l U a 2 5 Q Y 1 d J b E F G e k 4 4 Z W t R V F N h R E p s O T R u a j c 1 Y k t W Z W Z l c z d E Z X p Y U l Q 0 K 2 5 t M V N 3 O W 9 O d S t W b W F k b k g v O E h F c k R N Z U x 6 V E V Y e C s 5 L 2 V B W j N 3 Y 0 F B Q U F B Q U F B N F Z Z U m d j R G 5 C U V o x a 3 N a a F V W V 1 Z W Y V d t b G l v c E s 1 T 2 Z I V k Z v Q V d s O T F 0 V l d T W k R J Y V p U S V o 5 Y 2 l E V i t t K 2 g 5 N 1 E w O C 9 P M V Q r Z n Z L b E 5 h d m p u O D E r Y z F u W H g y d z h x S z Z k U U Y 0 e n J m M H J y a X A y c W 5 O e E N m Z n J s a j l x N j d Z Q n l E e D J S b D V l N 3 V u Y 0 w w O T I z e j F C R W V J R H U r d U 5 y U 3 R p Y j V q a i 8 x c n R m a 2 l R W m p R W X Q v Z l p 2 a n Y w R k J j W D Z Z T z R L c m Q r N F I 0 Z V B s Q 2 d 3 b 0 l P b V R 4 N n E 4 O G M y d m d i Y l A v N z F o Z G I v b k t B L 1 A z U z F o Z z Z P Y T N L Z k p H M k o z N i 9 2 R j I v V 3 J v U V V G U j Q r S 2 s 5 U G Q v W H Z H N k 5 i Z m p O S k 1 k S E I 5 Z T V y c z l t M W F z M E 9 6 Z j k r Z z F M V D g x U l J V Y W 1 n d 0 k 2 Y V B I R 3 d y c G s 5 V G 4 v O T V 5 Z j Z j Z T B 2 d W 1 i M k 9 O M z Y y e W t O N m t y W W 0 2 Y T c v d m l h d X N T R T Z P M l g 3 N V V r V F o v O W h N c k x L L 1 h k R j Q 5 c i s 4 N G t m Z n o 1 S 2 g x T X l w S 2 J t M F V q a G 5 U W E h i Z E 1 V O G V P U G c z d V Z W M X Q x Y U l s b T d W M D V U W W x w K 2 F v c 3 J K Y W d R R W R k T U c 0 L 3 J y c E 5 4 Z T E 5 S D h S Q U F B Q U F B R E F P W U 1 R R E M 0 c F B E U k F 5 Y W s x W F d C c G 1 m b n F R d 2 d H b 0 E x V V Y 5 d G t N T l N F W U p M V X A x Z V V i d n Z 0 R k w z N T N p S T k 5 K 0 p Y Z X Z D K 3 k x d D l m Y k J Q M 3 A w a k Q v Z V d o V m o 3 R D J i c X Z Z K 1 h 5 Z G Z I V S t z M j d O Y m 5 Y N j l S M z E 1 U m l v b 0 1 h c F h h O W g v T T F Q M F B 2 N l d 5 c 2 d w R l J 3 V n I w S U J Z N V I 0 N m 9 w K z M 3 R m R t Z G 9 F a X d n U F V w M m V V Z k x 3 O T l N d n V G S l d Y V j Z w U H I y a D V l c n J K Y U t 4 O T N 6 S X k 4 M 1 g v S T I 4 c V A 3 O V l Y b D d 1 N n Q w a l N u a 0 Z S W H I 3 L 1 I r M G E w O U t n M 0 h 0 Z H J 0 V 3 I 5 d W h x a X F y T m 0 3 W n E 2 R 0 Q 0 e H J k S j B t S n l W b D Y 2 T S 9 2 e V d n M H F u d T N N S F d O R F Z W e W N v N S s y c k J I M j N j b T Y 1 M l g 3 M V Z n W U F m S H Z a L z U 5 N W R h d G l w Z U h o N X U 2 d E 1 y U 2 x X V l Z p V 2 4 1 V 2 p 0 K 2 w y N l p 2 W T R U Y j F v a U g 1 Y y s 0 d F d y d G 5 a Y U F p M m J Q V j J T Z E x V a X d Z M 0 9 M W m t S Y n h l Z m 1 P Q n V u W U p W V 1 J F Z 0 J L V H N y V j A 1 V G F s c E I v U 0 s 4 L 2 Z L Z U 9 4 N 3 p O S k t p a 3 A w N S 8 r K 2 9 G K z J a M G l n O E d n Y n J H a G N y T 1 l s W k o r U 0 l 1 W G J T R U V B d 0 F B Q U F B Q T d S S W h H R n h T U k h o d E N K Y V J t Y T g r U G F P Y 1 h C R 0 E 5 c z V x d G V s N F R H T X k x W V l U V j g w Y X E 1 S 1 N N b j M 4 K 1 N x V m x W Z m 9 v V C 9 N Y n B W T 0 s 0 d G J 6 V W U r b T h X c 0 R o M W F G d n d Q T 1 M 5 T 1 E 4 N n J D W D l l Z m Z 0 N 2 R l c m t v N m p J S U t X b T V l c S s v M 3 Z U Y 1 Y 1 S l N i b H N O c n N 1 d S 9 i c G V 0 Y 2 Z Q V m 9 1 d T c z a C 9 o T 0 5 I O T F Y Z j d q c l V u M D R k N F h L e W l w M D d a W G 4 2 N V l i S m p t T 3 A 2 V W Z r d H V 4 K 2 4 5 L z I z U k o w c z I v L z Q 5 U 1 V u T j A v M T J Y c U V 0 T W l P T m N 1 O T J 1 d i 8 z c k 0 r W G 5 G M n Z j b U w 1 N j Z M N V o 4 d l I w b H l U O X R H R 1 B u b n A y Y m 9 Q e E R R Y U R I c n p 2 Y 2 0 y S l A 2 Q X J M a D N k N U w 2 Y U F h U k x w b y 9 R Y j Y 2 Z W 9 F N m R m Q 1 Z K V l Z W V 1 B m Y l V C O X E 4 Z G I v b U w 5 e W d X M i t j T E t s b U 9 z b G x x K 0 x W b 1 l P M z N 2 e l B Q U W 9 J O E p O V T A 1 S D F 5 N 0 V 3 Y n N p Z 0 9 B V j A 5 b E 4 y V H F F U z l x Y X B a N D l J e D F B M m 0 w M n J m d H d o c z l t a 2 l 5 W U 1 i R k Q z K z U 4 c z E 0 d l A z S z Q r d m F J b F N U d D N K Z X Z C U j k v U n Z 2 M F o y a H g v U U 1 N R 2 Q z Z W M r K 3 g v d n R Z d n U x T V U x e l Z N Z j N u N E d v V 0 Y x c X l Q Y W J Y Y X R Q Y W 5 Y U 2 Y 5 L 3 d N Q U F B Q U F B S E N 1 S W d T R F M 0 b z Q 5 d k J Q a 3 R J e k R 6 b X h F Z 0 N 1 d 2 1 x M U 9 y Y n J o b U N T Z F B N T m t 4 U W E 2 c S 9 u W C 9 w R 3 Y r e E 8 w Y T A z V H R G R k Z 3 d z h x M T F o T V Z F M T N W d l A v L 2 N i a l I z Z H Q x N 2 4 x T W 5 Z c k h a d D I z b F F l L 2 V s N j d L W m 9 5 U k p Q d D Z l b W 5 4 Q n c 4 N m s w O V U 5 T G t 5 U 2 x K Z G Z K R W 5 x M X p 1 b T N 2 S E l p T U F X M z J 2 Y m p r V H Q z W m N 1 W D E 4 d n p i b T N O Z 0 N U c E Z F a m V 1 a z N W M C 9 R T 3 g 4 c 2 F Y R G R 4 U E 1 I Y W V M N W c 1 c m R G O X N s V l B m Z U 9 i U G V Q b 3 Z G c E 1 z d U h x b k 5 X L 2 N y W V Y r N l k v L 3 g x e E 1 h M 0 1 r U m d F b V M y V 3 p T d 0 g 2 e G t t c W 1 j W n d 5 Y 2 J B K y t t e W x W d n k 0 c z E 0 S X R q b i t n Q W 9 Q S D l Y N E 1 m M G F u Y m I z a W t 2 S E 9 B S X d T Z X J Y S j B a a l I v Y l J 5 a l U 3 d E d 0 M 2 l p T U U y N 2 M v U T J 0 L z J p V n Z i M C 8 5 N D R r Y k h l R 2 R W U E 8 5 T 0 w 2 S k t T S U J B Q U F B Q U F E T 2 R Z U m d j R W t S N F F H T z d m U 0 1 m Q 2 R X Q X N C V j J H e D J T W F p K Q n B s T X B n Y k h w M T Q w U k Y y a W c v W G N p M S 9 w b V J l K z B E d n Y v N k N S d z N w c X h Q Q 2 V D Z z d x S l A 5 T 3 Z 1 c m c 1 M 1 h h N D Q 4 Y j N W Y 1 h Y V E J J S z F a d j E v c E 5 D Y W Q w c m R G b z F Q a l I v W F R U Z F J N b F N m N y t 2 c n J q M X F u M X p y S F o 3 T E p h Y m J K W W F s L 2 J 0 V G M 5 c X g 0 O U l 2 V D R 3 O W U y Y U p 5 Z W N S S G F 1 e T l k c j c r N 1 V O N C t I c W Z W c G J 0 N T Y z N U o w b 1 h u R D V D W G w z d U Q 0 O E 9 I O U d n M E J E c 2 R S V V d s U 3 M v S V U w W j J 2 b m J 0 U 1 p V a 0 Z S O H R k U n p 2 R 2 h z c W s 4 b W 9 o S D N w Z X U r a n B i c D Y x c m g 2 b 2 R 4 e F V 5 N n F D Y 0 Z X c j k y a E 8 y K 2 Q 2 Z 2 c v b D Y z Y 0 p r b W F O b W x J b y t P U E d 0 N n p 3 Y j V 1 M 2 N L M G N z M E 9 G U l F X T y 9 h d D I 3 a G J r b l R S a E l I M U F q Q U F B Q U F B Q U l E M m p o Q U 1 M a W t p c k R Z R V M 4 d W l F d 3 h B N j d O Y X J j Y 2 l N T W x v Y X J 3 T H E y Z j N T T D N 6 N m g 4 M D c v c 0 5 X d j N q R G k x W X Z F a 0 x G b T l 5 S E 8 v V X d V Z W Z 2 R G R I Y m 0 2 V 1 V 4 N 2 Z h R F R x N F F l d T B F T i 9 t S 1 h z b k V K V l Z s Y X J V M G V m U n M r d H J y Y X B w T F J N W H A 0 Z W N u T X p 5 Y 2 Z I N j Z T Z F k z Y T d Y Z j k r K 1 J 0 b F p P Y n J x Y 2 V 1 b D Q r U H B 5 U 3 B y S 0 p T R l J W V m p W N V R l T G h Z b l R y V 0 Q y U n V 1 T 1 l D S m V 4 U D E 5 N T k 2 Y n I z d 2 R m V n U y Z V V M c H M 1 V X V l U D Z k L 2 l 6 c l h N b k F K S j l U d C s 2 L 0 x 6 U G Y w Z 1 V h b 0 o r K 1 o v d D E 3 Z k w 5 b X N w T 1 R z U m 8 4 Z k Y 5 R F p U L 2 Z j T V Z N d n Y 3 R k F I O D F k c V c 4 V 3 J O Z W t D O C 9 U N 0 V 0 R 0 t 5 U z R r K 0 8 4 M E J C L 0 R l d 1 h x M j A 3 R T d W e m Q 3 T D Y 5 K 2 1 p O H Z K S 3 J k d X d X M E d C S F h U Z X d H N k 4 x a E l Z M E x I Q n Z v N 0 h P c 2 F x N j N R Z X B x W G x T Y W 9 K N V F B Q U F B Q U F B R n d K S V J o Y 1 V r U l k 3 Y 1 B S d E h S Q 0 1 B Q 3 R 6 M n E x T 2 J a U G 5 B N 3 h S S m R P S D Z G T H A 0 O V F l W G 1 s R X Z a b k t E K y 9 T S W V M U 3 V T N z J o a D h B Q U F n Q U V s R V F W V G 1 a a j Z 0 Q U t 3 d W 8 5 R 2 8 5 e j V j c H J V Y m R t d l I x M z l 0 O U p 4 d E 9 4 U D F 4 M G Z l M W t O L 2 1 L M 0 p F O D l y O X A 2 d n Z i M V F p N V p z M X V D Q j N S e H J k N T F N W m x h K z d u L z R M W j A v d H I v d X Z I V 2 F Z M y 9 I a m o 1 N i t W O T N h d V d Q M i 9 Y M W d 2 W G F u W k N x M 1 F t c C t 1 Y m I 5 Z n I 3 N H p m S X R 3 V U J W b V Z s d F N U S n Z Z b D E x Z X F H U T Z m a n B k Z m 1 h O E d p V F F v T D d h e W J y c j l J M 2 J 1 R k t 5 U z R v O H J L S 3 Z Y N 0 I x N X R j U D Z N c W N N M F p G Q T N m V G x 2 b l p h c z J L c H Z 2 d j F K M 3 k z Y X F Q d n Z 2 a 3 l U T D Z 4 O W I 2 Z E 1 H c X h 0 T 3 h P M T h z Z W Q 2 d C t u a T l a d T J L W H k 4 a 3 B k Z W R t W U p n U E F 4 b W J M Y k d 3 S 3 p j c X F t a U R T M 0 V n S E l n Q U F B Q U F B U U h 0 M j h x Z H d R R H Z W c W F P d n Z M e H F I c E J X V l Z t V m w x Z m s 1 S W 9 B d E h k M V F 6 Q 3 p z V 1 Z o a E l l S G 1 3 Y j I 2 N k l M e n g r Z 1 d U T k h h Y 2 F V W V d l b G x v c X F L b m w 0 b k Z t W W R 0 e G I 3 e T N X V i 9 Q W G F j a D V j W H I 2 T D c 5 c E 5 x U k w y S m V 1 K 3 g 5 K 1 M z b j V S Z k x 4 O W 1 o d z N H Z z A 2 T U x 6 Q i t x V j U r L 1 V T O C 8 5 V H V G a G 5 i V T d J V l V m e m w z V m 9 u c j h m R 3 U 2 M E x L e k N 4 b z l u d F h F L 3 B i S X l 5 L 1 N n a 1 d i N U 9 m b n J k Z G Z 2 R X Z Y W H o x Q n c 0 W j B W M V J r a 0 1 v c k t w d T h M a l R F W C 9 m Y 0 1 V T 2 Y v Z T l o W F Q x c m 5 L c X F y S H J 4 b G Z r c X J E T m w 0 Y m h S Z m V Y d D d h R W Y x L z B p b T g y b T V T d T N T N n F a S 3 Z G T S t m d l h k T n l s W i 9 C R E h 3 Q U F B Q U F B d 0 x Y U U N R Y V h G U k V X c U g w S E 1 p U k o 2 V m 1 I R k J E Z z U r U 0 t B T F J u V n B 1 O V p p N U V T V 1 p 6 M j N Y a 1 B Q e j R l O X E 1 S z Z Y Z X Z z c k t L d G x z Z G s y Z i 9 V U 2 o x e H d Q N 0 Y 1 N D V S d T k 5 U H E z O V k 0 O S 9 z a T F H a m E 0 d T Z x c n J Y c n V 4 Y S s x Y k Z X O G h n L 3 R v U 2 N l d W Z h a 0 F a a m R i d G Q z a T M v V 0 s y O S t w K 3 B x c T M 1 M 3 k x U m R l Z G 5 Z a z l i Z X A x Z T A 3 c n g x d W g 1 N z h n T W w 3 R T J 0 Z D h 4 M G J F c k o 0 N T F m e C 9 X S W k 5 Q 1 M 1 Z k Z h d V d h b m Z u d j l S Q m 1 O O V g v Z V o 4 b n l y U 2 N k O D J U U 0 0 y d W 1 G W X l L Q 0 p E M 0 N R S G U x d T B I b T c z Z X k 4 d G R 0 O T A w U l Z 1 M k g 5 R C t B N W x L V E 0 3 V z R H T n J k T G 0 3 V z N U Q n V Q N W F z R 2 l U V n E z Z H F j M 3 h C e l I 0 W U R j R k I z V n E 1 c T d O R z l n L 1 Z 0 O H Y v b G 5 M V m 0 z W G R W Z E 5 r T H Y 3 M l F s Q U F R Q U F B Q U F B Z n U w S X d l Q 3 l J c 0 l D S E N G W V d r Y S t C d m J y N n V T S 0 F M U m 5 W c H R O e D F P d z V x W k R Q S n N 1 b W p C S U E v c k d P c j Y y M i s z N j M 4 Z k x G Q k V l b 0 N s T l R I V 1 l t V j J n a F Q v O H J K S E R l N m w 3 M S 9 C N n g 0 N V B K L 3 Z 2 b D c v U n N s W H h t a n p 4 U F A z e G 5 z d F A r c H F T V T N M M D B 1 c 0 x 0 S D F u b 3 Z 6 O H Z Q W F l u Q 3 M x Z U Z C Y 2 c v T y t t c m R X R j V 3 L 2 9 O N W F Z U W N U c 3 l S S k F a M D c x R H M z b 0 x P Z k V w T 3 l 0 W E 5 Y c 2 5 w M G o 1 R E 5 a c G Z S Y U 5 D R X N m M z E x d j k r V U d a V 3 Z s N S 9 a N 0 Y r Z C 9 N V V I y M E x s M n p X c X J V N 0 c 2 M X g 2 Y 3 A 0 Y m Q 1 e V F E Z m Z N T k V S U E o y N E w r Q l l S O V d C e E N 5 b H B S O V N a R V N n S k 9 u b k x m d j F 4 V G R y R z l 6 e m w 5 M H B L a T J 0 M E 5 E Q m N Z N X B D b 3 V L U 2 h 6 Z H h 3 R 2 Q 2 L y 9 3 e G R T T G h t a k J v a z E 2 O T R P b H N 0 b H N t a n A 1 U 0 p Q d j Z h a 1 l O N n F 2 M 2 c 5 Z n J 2 U 0 1 Q R D M x e k t l Y W M 5 O H N k Z W h R c z N a W W V Y b W x W c X p l c m 1 t V G g 1 N l Z z U U F B Q U F B Q U F I N U 5 D T U h n c 2 l M R E F 4 e m J H W m 4 1 V H F 3 R W d D d X d X V z B 5 M k 8 y U 3 d T Q 3 p 1 Z T F D c 0 F 2 U E g x a n Y 2 e j B K Y V h y b m d 5 V W F P a m h P M T F 3 e H Z 0 R n J 0 d T F N M U 1 J Z m Z 0 Y U l J V D J i W E J Q c 3 V p c 2 5 L Q 0 l z U U 5 k Z W V Y N l R Z e i 9 5 d 0 p Y N m N 0 N W E z W H I z U z d M Y j d a c D Q v a U R k Z W V 0 V W R l e m 8 w K 2 o 1 M 3 k 3 N l d X K z h 0 M W h 4 W G N Q a z U r Z W x u T n d q U 2 t u T m t a Z V h 1 N j Y v d X Y 0 N F k w Y j A w Y W J O K y 9 U R 2 U 0 d T B k c 0 5 1 R l I 0 d T B m d H Y z S z h P S G J 4 M T c 1 M H o 5 Z X d M W C t x c i t X d T E 0 c 2 R 0 a W 8 0 T V Z r N X V v W E p 5 Q z N Y S H p W U D E 2 d H N M N j k z T G J y Z n I r W m U r V m x X V l Z i N S t u c n I 3 O W 9 z Y j N S Y 2 V G c U N C L 2 J 0 c T I 0 N k R 1 d j N l b D l X N 1 o 1 U 0 t p a 3 F V b E p L a n E y Z V A w N m R m c k s 1 M z M 5 e T h 3 L 3 J i c z U r c G M y Z G Z k W W t P V V h X M V R Y d j N w N n V z c k V L V E x o e W s 2 S 2 p n Z X V m M z Z C N m g y S m d R S l N a b n k 5 Z l h T M k 5 H O U c 3 e X Z U M F Z a c k 5 K V H p 4 e X J l W T g 5 c T d X Y j B y U V Z i L z l w K 0 s 2 a H N 0 b X N 5 a z V O V m N k Z k w w S X d R Q U F B Q U F B U U x 0 R U N B Y V h G U k Z X R z R L b F o 3 S k 9 D b 0 R X W m J W Y T V Z e E 9 z T H J L e X l 2 M T c x Z S t r U 1 J O S E Q v Z 2 p P N F Z I d G E 1 M F F B c 0 w 3 O U k 2 e m Z 1 M G V K b F c 1 U 3 d M M T J T T k h o U U 4 v M z I y b 2 5 x M 1 N 2 c X B Q Z T g 2 d k l 4 V 3 J o a 3 M 5 S X o 4 N V d Z b k t P Z 3 d J N j Y 5 T 0 t S d X Z M e U 1 R M m 1 C W n c 2 Y W J C e U R 4 M 1 d E O H U z S 2 1 G Z n V y c D J D W E V j b T N 6 a G V l c l U w V W V m Z k w 1 S y t 3 O W 1 h d C t C Z E h Y d k Z x R U g 3 N 3 R j S V V H Z E d v U m d C b 0 5 C W T B m M T F j Y k 5 l e l h z d k 8 0 b j N m Z j R 3 O W Z v d l k r W G F j T 2 1 Q Z H F k a 0 t y b 3 F F Q T k 4 Y W Z y R k I 3 c T N 5 Q U U 2 O V U 5 V X B N b m 5 x Z H R P N U s w Z l d l U 2 Z M d z l G T m M x V E R P b U R k U D V Z L 2 8 z K 2 g 2 T U d O W l R p Y 2 5 a b W p o a G 9 D e V d z L 2 Z Q d E M 0 e E l Y c n p w W H Y w N l p l c n R Y N V R n d l l k e U p D U G o 2 Z D Z 4 a 1 Z v N X Z U a F o y M G N B Q U F B Q U F D Q V h 4 T 0 R 2 Y X p F N 3 V 3 a U F H Z l l 1 e j l k d j M v d 1 Z V b F N S S G l n M 2 4 v M W Z p Z F h C S 0 E 5 U z A z T D F X L 3 Z l R U V H Z z B F d l B u T z c r d l d K Y W R Q e D l 4 L 0 0 x R C t l L z F 3 c H F i b W F N W F d Z L 2 5 E W H B V M m V 1 M j F u b 3 Y 3 N H l O d D Y 2 Q S t 6 b S t 3 R W s y b z Z x S E l Q S F Z i Q 3 Z u V H R U a 2 p U O W w 4 U 3 R m O U F w a V R K M j l 0 R E Y 0 d 2 Z v S X N u R D F P M 3 J x R m 4 v Z l c w V j d m Z C 9 a S V N r N 1 A x M W 4 v d l V X d 1 g z a m N B Q U F B Q U F J Q X p R U 2 N Z W E Z a R W V L Q m p P e k 1 y V H p h Y l R V Y W p j N 2 9 6 Q U x S L 2 R y d j l l Q 0 9 Z V E c z N G Q w M V Z s V l Y v L 2 N m S F d y O H B R W k k w Y m Z K U T N Y d m 5 6 R E 8 2 W j N s N X B S N z Q w O X R L U 2 M x V m V Y b W x Z M z l F Z U t C b V R o K 2 h r Y 0 4 2 Y W x E L z J M U G F 5 Z V F L Z H V 4 S 1 V t S n l 0 d n I w a k N J Q U F 3 Q U F B Q U F B T 0 F 0 N E 9 n V 1 g 1 Z T N s c m s 0 Z G Z W U j Q r S 2 h z T n J 1 e W N 3 b 1 Z G d H J a M l d V Q m F L Z n N k d W w 0 Q 2 1 Z M m 0 5 c H N Y S X Z G c E I 1 e E V j c k p Q Y X h i Y n B p a 0 V j T j Z u d k U 5 U F R 6 Y 0 5 L a G Z y T H J H a E N n e U l r Q X g w U 0 h x R 1 J j a F B 6 K 3 Z z M U N 4 Y X l v d H J k Q 3 J i M z B 2 U 2 J y K 2 1 n d W N Y Q T B B Q U F B Q U F F R D d R Q W d H b H h Z U k Z x R E N 3 M G N s U 2 V t W i t Z U m d B R n F O e l c 1 e m J M Z j F t b U R Y W H o x Q n Z 6 b U Z Z R 1 Z n d j F n d C 8 r N 3 Z K e j N u d H B 1 b W 5 H b F p r R F J 2 d 1 h v d F h y W k Y y Y m 1 I V l Z 4 Y 3 F t b V R o b W p Z N E 8 3 T 0 x n c 0 F B Q U F B Q U t C Z F l P N D N 1 T F R 3 c 0 5 y U U t 5 M 2 p r Q k 1 y Q W R E d T J S M i 9 5 R 3 h 1 M j Q 5 Z m c 4 S F F w d U 9 o N W R 6 Y 0 x V c k x 5 S k 9 Y a D V 0 d X V 2 N G k z Z m Y 3 U z V 4 Z E V n Q U F B Q U F B U U x 0 Q k p 4 a G N X a 1 J Z N 2 J w Z z Z W b j V U c X d F U U h 0 b n M 2 a 2 1 B e k 8 w Z l N j W W Z y M m 1 U U n F p Y V p P R 0 9 M c 0 1 B Q U F B Q U F D Q W R v b W 5 j S E J w a 1 h V N n d U S X k 4 N X h Z Q 1 l E M n p u N D h B W k 5 r T X J Y Z G 1 t Q U F B Q U F B Q U F D Q X F 5 S U V n M H V M Q 0 E 5 d 2 J L Z G 5 F S U l C Y U Q x M m 0 x M 0 h K e V U w R T R J Q k F B Q U F B Q U F B c l k 0 U U R D N H R Q T F M y R X l 6 b j B H R l Z W V l U 3 c 1 J v Q T d a b l J a R H k y S W h q V E l R S U F B Q U F B Q U F C d G d h Z H d j R 2 t X a T F u Q m d S M G R Y N m N 6 S l N L Q T F t S j M v Q 0 t 6 b V k 5 Z k F B Q U F B Q U F B b 0 x Y e E Z B N H V y K z Z V a U J t W i t V N n N C R U I 3 W m p S S 0 1 o e G J F O H p N Z E l n Q U F B Q U F B Q U J B Y X l N R W c 4 d U x D S 3 N O d 2 R J S X d R Q z B G b 1 B r b U E v U m Z y S V R B U U F B Q U F B Q U F K d 0 5 o R 0 J 3 Z V h W R H N Q V E 1 R M D Z z Q k V C N 1 p q V F V m d V N 5 S m h n Q U F B Q U F B Q U R R K 2 5 n S 0 I 1 Z F h M d 1 R M W U U w d 0 F L M m p a a W J F b W h Z d 2 s 0 b n B F Q U V B Q U F B Q U F J R F d S Z 2 d H b H h j U j F 0 b X h u W k h G Z E l n Q V d v Z k J Z S E N z Q 1 d h e E V J S U J B Q U F B Q U F B Q X J Z M F F E Q z R 2 S k x p V G p N Y W F C O U 9 G a D Q r c X J L e l N 5 U l V C Y U k 4 T U J v T m t 0 O W Y 4 R G d B Q U F B Q U F B S 0 R W R V l M Q j V S b U 5 S a 1 Z H Q k R t K 1 R r c k p k b U k x Q U 5 v c m 8 5 R j Q 3 S G R D T U F B Q U F B Q U F B S 0 F 0 R U l J Q m t x S W p B e D N i Y W F 3 T E J x Q V Z t Q z B t R 1 Z R Y m h n R U F B Q U F B Q U F C b 1 h U e U p B e V J G a G R l R 1 l L b n B 1 V T Z z Q k V C N 1 p U Y l d y Q U 5 H S X h n Q U F B Q U F B Q U R R T m d q Q k F F b V J F U U d P N 1 p U M F E w N n N C R U I 3 W l R Z Y k p S b G t J Q V V E Q U F B Q U F B Q U E y Z 1 F o R 0 N B c E 9 q e l l z W j F H Q 0 F h Z 0 Z a a k 5 S d G t O a 3 N I Q V J 5 O E F B Q U F B Q U F E U U Z u Z 1 N C M G l L a V E 1 e W J H Z G 0 1 O H R t c 3 p t e E d n R H R r Y 2 x V T X g y a W d V W X d B Q U F B Q U F B Q W 9 F M F F n Z 0 d T T E J h e k F n T T Z T S k p z T n J 2 U 0 1 2 S 2 N Y Q k d B O X N a c 0 5 r b X l 5 M G d u R 0 F B Q U F B Q U F B T k F t Z U J J S E h C T V Z F Z W p Z V G s z T G R X S W x B T m 9 q c z l r a z J T V X l N Q U F B Q U F B Q U F L Q n Q 4 Q 2 d P T 0 N Z c W 9 u W k t 4 R l E 2 d 1 F D M E F x U F J L S U 9 Z R H h F Q U F B Q U F B Q U J v Q z R S Z 3 d E R l I 0 U U d P N 2 J S M E 9 z R U F u S D F H R X g r N 0 F B Q U F B Q U F B U U Z 2 a G F S e H d U R l J r N 1 h T S U t l b U h u R m d K Z 1 B i S 1 p L Q U x E Q U F B Q U F B Q U F H Z 3 J o R 0 R B T V Z I a G R h W k R w Q k 1 N U U N z d 0 d v M n k y K z N P T G d N Q U F B Q U F B Q U J 3 Q 1 l S Z 3 d E S C s v c j d 5 O E x C S W t z c k x x N V N Y V i t U a 2 l n Q z B O M G F q U V N J R U F 3 Q U F B Q U F B Q U 5 v R U l S a F F S M H h V a U d N N 0 5 Z T n V N Q U J u b D h G b 2 t N M 1 p S U U F B Q U F B Q U F B Q X V n a E F N c U N N c U l z Q 3 h u W n J H d W 1 B Q X p p N l Q w U 2 l i b F J n T U F B Q U F B Q U F B Y U F 1 R V l F Q W R V U k h C a n U z V U R F S X d B R 2 V Y M F N C W n J V e U h D Q U F B Q U F B Q U F M U U Z R a k N n a n F q d 0 9 w M W c 2 W V J n Q U 0 0 d W 8 5 R W 9 x O V h x N 0 R J Q V N W T E N 2 b l R k O W N m W G x K e V M w K 2 p 4 Z H o 5 W W 9 w d C 8 v e C 9 a Y k h Z V k Y 1 Z n E 1 V G U v V T J s c F J S d F h D U U F B Q U F B Q W N Q c k 1 6 a T R B K 0 R X S m l n a D B i S 2 V t c 3 l Z W W d M U E 1 h S k R W W n B Q T l p w U F J 5 T S t o d 0 x s S 1 N z d V V z R G V 0 e V d D c n F M a F V L Y W s 1 c X E 2 d V Z 2 e j J S T T F i c 0 Y 0 L 2 I 5 b X Z w e D Y 3 V G x H U l F R M 0 8 v L 1 N M M W Z y M H k 5 W D Y 2 S z B I N W V m b j F l Q j R V b k s y N 2 4 3 d 2 R k M T E y M 1 J O b X p 6 M G x H b 3 R L a X J S Z 2 N R c 0 h V a k 1 s T G V Y c D Z a U E d h c D V D O W E z S 0 Z T Z U 1 X M j Q z T n d z c H p R Z U F B Q U F B Q U J v S H d q Q m d E c k N 3 e n J M Y U R U S V p y T X J 2 N k J Z W l d X V j h 2 U j B j M 1 p a Q U 5 v S m d 3 e X l T e W 9 w S 1 p l d m I 4 T 1 F B R 2 p N M H B Y e C t u b k w v a k 8 2 e C 8 x M 1 h T S l B U L 2 R U d X N i T n J l Y n p y N n J L c W 5 G a i t 1 b 3 B 0 O S 9 v N l d m b j Z 1 N E g z O U R 6 Z j c 5 R m N W M 0 Q 2 c D F m V 1 Z t b G t w S n k y Z T J O V C 9 s W l d W b X Q 4 d k p L T l h H N G 5 o M j d r d l R W L 0 o r V W s x d W 9 u T n d q S 2 l v c W N S e n I y e n R h M D Z j T T F l d n Z M c F R O W n B m R j B 2 Z y 9 a N n V y c m F x d X R t c m l o R U d F W U F B Q U F B Q U F 1 Q 2 h D T U t B T 2 8 5 R 2 9 p T E J B U n h k W V N s c X V l b m F Q Y 0 h K V k F O b 0 x n O E V n e W E 2 a V l r S X d 0 R n h T Y 3 J i V 2 J k a m Q 2 T E d x c W 1 w W n J U Y T V 1 M X V P Z l g 4 M T d 1 N 2 J w N T l 5 Q 0 9 i c F l Y R 0 1 J V W t q a C 9 Y V V A v N T Z v O T c r M 3 h K R j F w a y t 1 S 1 d x Y l R a S m t 0 b G l h d m J j a m 4 3 Z X l z O H Z V a 1 J v Z 0 h 5 O F B S V y 8 v Y U N l Z S 9 w b T l l N F p K U S t Q M m g 5 T 3 V Y a k t N T j E 3 N T h 4 R z c v S F I z S l Y 2 N z Z P b H A x d 2 5 B Q U F B Q U F C b 1 B 3 a k J n Q k 5 F U l F R N F F y Q z B E R U l 3 Q U d m U H N R e E 1 C W V Z G Q 2 c v e m Q z W T V P R W Z j Z n R O V T N Y N 1 Q x R W F Q U G Z 2 a W w v c G g y V l o 5 O E 1 Z Z k Z S R G c x K 3 k 5 U 2 t z c m x I W n N 6 Y 3 Y w a k h 4 S l V s c E d u a 3 d t b 3 p 3 O E x J c U 9 D b m F j Z X p 4 c 3 F x c X F u W E t 3 Y j Y 4 W S 9 m b W h x M 1 V 3 S 1 V 0 S G p w U n E x S W h l S n g y d n F L a E U x Z F U x N F Z k a D R W R k p O U j F o Q l F Y R j l j N 3 o 5 Z l d z M T l F V k Z S b W t s N S s v V T V L M F l P R k d 4 V z g v c U 8 3 Z H d 1 c 0 Z Z Q U F B Q U F B Q U F N M G h C Q U 5 P R U J s Z X V 5 N V l T d G 9 o S j F Z Q 2 9 M M H h H Q X l T U V N v b 0 x H N y t a S 0 F G a W 8 r V 1 N a S T Z k d l J 1 M G Z u N 0 R t Y m 9 q N C s 4 W F c v Z n N 5 O S t L V W 1 L N 1 J L a U Y v O T V 1 M 0 p 5 Q z V W N z Z J Z 0 9 K b V p K a 2 w 1 N j Q x c 2 R M U z V Y e n F I R H l z c y 9 J c X Y x V 0 V l W D J h U k Z Y e j h w b z d I c E R y U S 9 Q d n F P R X B P e T Y r M T c 4 W l Y 1 Z X Z H V m V m W D J Q Z m 5 v O V J v O X N u Z U x Y Z 0 1 B Q U F B Q U F F Q k x F W U l C S j R p T 3 J B M 0 I w a k l J d 1 F D Y 2 Z Z V 0 h q e n E 3 Q k x R V G h 3 K 1 h x R 0 5 I S D V u T n p V O H h L R W s 5 N H l M M D l z d j N T c E s r L 3 Z Z b k x W e X l X W D k 2 O E V y R n h v V E k z Z D J p L z M y O F R G O S 8 r M U 8 5 Y S 9 Z Z n l G U l l h R 2 Y x N 3 h P d H d N Q 0 9 D Z 3 J z c U t D Q U R n b 0 0 5 S l B C S U s x Z X M x T T V o d 3 E x Y T A r c U p H b i t 3 b z N 5 Y 0 R m c n N o b W p k T 0 0 x R j Z x b 3 V G U 1 N k Q 0 F 4 U y 9 P L z M 2 R F p s N D V 4 Z k 5 i d U 8 1 a X B C U X M z T m x p e m E 5 L y t E R 1 h s R k 5 T T W 4 1 Z 3 B T Z n B w W T R M Y z N j M X l z N W c x Y 2 5 o T k I 5 c k d 6 W H Y x N T Z j L 2 J Q U z F I d T k w Q X d B Q U F B Q U F y b 3 N R R E R o Q l p I a V F Z e n M x U G M r S m x R Q m 9 i M n c y b X d 3 e U t p K y 9 5 T m 1 s b 0 o x S X k 4 a F R W R V J n O H l j Z T Q r S G h w a T R 4 S V p L a 1 B m d l N K V W 1 o d 2 Y 2 T 2 Z S Z F B H Y W J C Q T d z c G 9 I T U h K Y V Z t N j U v U G Y 2 S D c 3 N 3 B V d z R m M m F Q S 2 V D e F p 2 V X Z 6 M m c 0 N n Y z L z k 0 b V N S c D J x U 2 h H a k 9 x a j J Q L 3 F q V T d O U C 8 3 R F J v e n N y Z j Y 5 W W 1 w c V d m M W R p M V l 1 R k V X d C 9 v a D N y Z U x O b X J S a 3 M z M T l q M 3 p 3 a G V T S k Q 4 L 0 w z M 3 p 5 V 0 1 0 Z n M w Q U F B Q U F B T U I x R V l J Q k o 0 a U 9 y Q T N C M G p N U H l X Y X p 5 V 2 c w T 3 J F a U F P M k Y x V 2 F U b D V l Y m N n O G R j W F l w T 0 F j V U Y 1 Z n E 0 O D l X T j N u Y 2 F y T 3 F 1 T G h V U j R w S z l m c m J p N X E 5 W C 9 l N E 1 G M H d m b 0 F r Y W Y v Q l R D V W w x M H h U K 0 4 4 M 0 Y r a U t T O G Z v Z 3 Z F R E Z C M F Z w T 2 l v b X M v Q n F x c H F T Z E t S b 3 R K R z c y Z T M y M l d 6 M m Z Y M 3 g y K 1 E x V 3 J U e D U r d j B x Z G Z y T l l u N z g 2 U m 4 2 K 1 h Q R D N k Z F R B e F N 5 b n B 1 U m 8 z c X E v S 3 k 2 c 2 t T U j d 1 d G V 0 N l Z W Y l d q S E V v N z R q b W Z 2 V 2 p y c D Q x V H B M M H d O M l g 2 Z j Y 3 T H B V a 1 h Y d n p z O H J M T D l J M 2 5 6 d 3 F i M i 9 Q b X J Y M U p F M m Z Q R X g 5 K z B S c n d 0 a i t q Z G E z Y W Z N K 3 J k d T R X K z d 1 b G t h U E F 3 Q U F B Q U N B O W 8 4 U U R E a U J w N m V i Q W p y N 0 t T K y 9 T R G F i W F J t W i t Z b z h o W i t 5 Q j R D b T J H e D J l W H A 2 S 1 B m U V l X Z V h n b k 5 B U 1 d t R n Z w a T N w d G 5 6 M G p N T z Z Z c 1 d U T j k 3 N G Z r R E h T S F l O d 3 Q r a 3 N s a 2 x O V n F r O F Z z M X Z Q L y 9 V W n h Y Y 1 B x Z m Q 0 Z F g y Z H N k M E t L e k J h a m N u S U 9 L e X V u U U 5 r N W h j c k 9 L V l R 1 b 2 N O N j V J R X J O W D V z U D B t U z V k a V V q Q j d 1 Y n Z M M G R K Y 2 t m V E Z 2 c l R a d j N h O X h v L 2 8 2 d 2 p S Z l g w L 0 h H S l d W T m N G W V Z s Y U I z d j l r d W Z y M 2 p s S H Z Y b E h I M W h r e m F O L y t E R W Z u c E 5 G b 2 x N b F U 4 M E 1 w V z d j Z D B K R H o 0 a V J K N n p j b E 5 Q b W F S d 3 p 0 c V o y N 1 V q U j B j R n l 6 N 3 c 4 Q U F B Q U F B R 2 g v Q 0 1 H Q V J z U k V C V H N l d W l X b D V C Q 0 N B V G d y N 0 h i S n g 5 d G Q 2 U m x N d F l y b U J R Z D E x S G R m U E 4 3 a z h S Z G Y r V m J M V n N Y c j d a Z n Z W V W h 3 c D J i d m Q z e m R z U F N N U T F x N l l w c 3 V I T j l m U z F k d T A 4 M D N Y S 1 F Y W H A 2 d n Z 6 L y 9 1 W D U z M H h S O U 1 X K 2 R z c k l M b F g x c 1 R h N E Z p e l p w d 2 F K T k 1 o c U 5 D Z 3 J z b 0 5 B U W Z 3 M 2 9 G N n V 3 R U g v R m R n b H B j c n p T M G d x d C t X b V h M c H N 4 V W 1 h e l N R V 0 Z 4 W k t r R G 4 1 Z W p u T 0 9 k N E t O R 2 R W Y l g 4 N W Z w M l d y d H F s M 3 J 5 a k g 4 Y V V y N H g z Y n o v M 2 5 L M D I 2 N E R 5 T k h 0 b G J 6 N 3 p 3 W l l 1 b k Z m W D I 5 d E M z b i 8 y b F J l Y 0 N B Q U F B Q U l E M m h S Q U 1 h R V I w W k x B M n g r K 1 h K Q 1 d u N V d x Y 2 s r c 0 I w R D d Z Y k R i N S t I Z 3 F K V F Z Y R l J W V l R O U F d E a D F J e k Z K S l N i a 2 t h Z n Z P e E h y S G J y a j J 3 b E 8 2 b D h G Z 2 N I U l V u Y W l p b 2 t y c m Y w N V F S S G l B d X N T R W F Q M 0 d Q V H F Z b E s x c n J 4 e m Y 3 Q l M r c j d 6 N X Z U c D E 4 d G F F Y 1 F P M G R P V T J 1 W m 5 O Z X V E d V M 1 U 1 d u a W V M e G F 3 a l I w b 1 V H e D J z V W N O N j Z Q c 2 x X K 1 R m e V V k U C 8 v a z N D Z 3 J z N k 9 q R U t p N H V s Y S t 2 M T B u S F d i W X l Y a F V W V m J w N H l q Q k p V a 1 p X d m 5 4 O F B P d T l w c X B x c X l U S n g 5 d E x v N G I z M H F x M U 8 z W F g 3 U m Z M W k R L c W 9 x S k t T M W J F S z Y 1 c m 1 Q W W Z 6 T l N o L 0 N J O T l l e G M v Z X R 2 d C t q d G w r K 1 Z 6 V 2 F 2 T j k 2 V H o 4 e l Z 3 Y V F z d m Y v N i 9 R M 2 V S d 0 F B Q U F B Q T R K b 0 l 3 W U J H e E V U V n J n d V d r c G J y e E V v Q X R D Z F d x M D E r U G p Y Q l F W c D Z u c n A x R F h W e V J U a F R C e E t 6 d F A y W E p H M 2 Z r Y W h 0 T 3 h K V l V s c m U 2 S G 5 C Z 1 I x M S t T V 2 o 1 Z V B 0 Y 1 Z i R 1 h i U m t z M H B L e W 5 U V n J M R 1 N w Q j k v K 2 t W T G x z Z n J 5 c 3 Z I e U 0 y d D Z S Q n M 2 W X F 0 M n J S b G 4 r N z U z U X l a T G J Y b k R l Z 1 h x d 0 g 5 W W l W S k x 6 O S 9 w M k 4 v Y 3 R v a H h X O C 9 x T 0 N n V H N l b U t K U S s v b n l W U H Y 5 N m p W N z R 4 N j J L N 2 R M N D k 3 R F Z h d E 5 u W D Y v U n l P R T l I V j F x K 3 c 5 a 0 t D e l V 2 O T U 1 N W V X V m t p U V B k N 0 5 H R G V 1 b H B T d m l 0 W F h i U V E w Z E h L Z H Z G M j F R U l V X b H h v M 3 V x L z B I T S 9 Y W W 5 L c z A 1 N 0 Y z O W V l b l A 5 U U h i e n l n R G g y O D Y 5 M 0 x i R G J L W U Z D R C 9 R Q U F B Q U F B d 0 h V U m d n R 0 5 p S T Z z R G N H U 1 U z T 2 N X Q W 1 B O X N S b X M 2 b U R Y O D E 2 U 0 J s W m h H R G 5 z d X l j U X I z N j F 2 Z G F 0 M k c z S k N r M k p r U 2 p S L 2 J T d 0 g 1 Z E Z S e m N T U 0 Z C S F Z z M F J l S H B L Q 2 t w M D B l Z n I 1 U 0 h o N X V t V F J w O F N 0 Z j Y r L 3 V x V j Q 5 S X p a d y t R d k U 3 R G p S N 2 Z 1 O G V r V n E v Y 1 k v M j d F M V Z l R 2 h u d m Z q Y X Q x c X o 3 a G V O S G Q x W G 9 T S C t U V j Y z N H N m d H l z N H A x S n o 3 T H B j a 3 B h V G 1 L Q y s v U 0 1 N R 2 Q 2 O T N Y b G w 1 e l p w Z 0 h o N X V H a m 8 0 V G g 0 Z W J q c V l u S 1 h l U F N N M D k 4 c z F 1 b U Q 4 Q V B u N j F Q e V o 4 Z l A x M H B P U F h x K 2 s x R 3 l a V E N a b D V 4 V F d 1 M W R s U m J W c 0 5 u d U Q v W D Y r W H Z M e W F y e W p E Z 0 F B Q U F B Q X R H K 0 V Z R U F q W X F O c j F 6 a E p U Y y t W e l d a c m R u b 3 B B R 2 l P e l d a e l R D R 1 h t V l h n N U d w d 0 9 v N l d s T 3 Z y K 2 V 2 M C 9 p Z k w 1 Z T N s c m h 1 d X V V Q 3 p M a D F 6 M W p x O F d 1 T F Z 0 e G V x c 1 B D b 2 J y e H V v a n A x O U c z U k 5 S O T h 1 a 0 l E K z N Y U j R J R n h p Z 2 d M Y 0 h S M U 5 X Z n N x R D U 2 N T R N b G V 2 d j l K V X B P e l Z W W l d i b H V 1 M m 1 L c n A 0 M V R p b X B 1 W X F N Q 0 d q M D g z S E 1 p T j U 2 N l A 3 W k d 0 a S 9 x e V J w O G J L d G t 0 U k l D R l l o Z z h F Z 0 4 3 Z W F x V U c v L 1 B B U m V Y c T Y 2 e i t 2 Z m F 1 a W 9 o S m R k Z m s 0 N 2 Z n b H l Y R i s x O W h R Z F k w T j F Z S 0 Z H L 1 h p c S 9 N Y n J m b T Z X N T Z y O S 9 V O X Y 1 d W h T M m V N Y k 5 I c k J R Q U F B Q U F B N 1 F z a E d O Q U l U M D g z Q l h U M l U x N S t r V 3 c y d T l J e j h 4 U V Z F Z F Q 4 a F F C d 0 V s Y X J Y U m F M V 1 V H Q k h a U 1 V R c G Z w d W V q V k 4 3 L 1 R E O H U z N n Z J W k k z W G o 5 U m U x Y W Z n b F N k O H Y v b G 1 M b D I 1 U m J K Y 1 F Y V E 4 3 Z k l 1 d i s z Y m h C d j I 0 N 2 h l O S 9 m S z l D Z z V x V 1 l k Y V Z W V z E 5 d X h O b D h W a T F v N W Z r d F N 6 U j Z R Z X V 1 O X l S V W N G U z V L Z W Z t N n V U R W F q W H Y v U D N R M n U 5 Z l I w M S t R T H o 1 T W t G U j R 1 M W 9 K R m 0 r V H A 2 Y T V o U T N y V U 8 2 K z h 2 R k t l b m 0 3 M X J w T 2 s w c E l L V F p r N F d O R l J R Z l Z D c 0 9 O R 2 o r a X R t T 2 p n Z X Z 0 Z W Y z Z V I w d E l Q N l c 5 L 3 V h S G U v c k N R e m k x N n Z R Q U F B Q U F B b 1 A w a E J B T 2 F F Q j B a c E x 6 O E l r b F N j a 2 9 1 S V J p Q U 0 x Y l R W V 3 B R b D V n U T d k M m Y 0 Z X h 5 Y 0 l x K 2 1 y O U 9 Q e X p m c X Q v Z k 5 s M n p M a G 5 k N X V N d l d 4 V 3 Z G M T Z a S n o 4 L 0 x 6 M y s 4 R F d 5 V 0 V 3 d H V z N W 1 z N n V v c U Z S e F h j T 2 F Q Z G R 1 d C t 2 Q X d T e X R Y c n R E M 3 k v W m 9 x S 2 l F c 2 N Q a F l R R i t 6 c 0 N z U E x 5 U 3 F X a z V t c k M y Q U h O M 3 Z P T m R 4 Z X J y S 3 h D M T F 3 e F h 1 N 3 V s b n J I e W s 0 S X d Z N j c 0 c k l 4 Q 2 c 3 c T B P U T k v Z j E 5 N W U 5 Z n Z 3 d k 9 4 O X R E S n B O U i 9 m c k V O R n N U Q U F B Q U F B Q n d E W V J n U U J P a U k 0 T z B a V n Z O Z W l r c D Z i b E 9 y Z 2 J B d W M 1 d X Q w d V N U R W F q Z W 5 X U D F N Y W Y 5 N n E 4 d k Z J Z U h n M E R B U H o 2 S E V q T T B x d H Z m Y T l K R n c 1 c T h 3 R E 1 a c l B y b z d r c m F x W m c 5 U G J R M y 8 1 O G d 5 T E N B K 3 V k N C t W W j A 1 R 1 d Y M U R j W U s y d X p L d z h X Y T I y a z N a R T J X e D J 2 Z k R L U E s z Z n V F Z U Z o N D l L a 2 d i M G k 5 W G x N M G R w M V B C Z S t 2 Z k w z M m p S a 3 M w S 0 R l b W t t M i t Z c E M z e E I y U z E y a l I w U 0 x l V D F y N 3 d o N S s x Z E V X O G Z I M j l k T 1 Z s W T A 4 W T A 2 Y m t s Q n g x N n V q V D R E c l d 5 d 0 1 B Q U F B Q U F H Y 0 R J U m p R a E p q S T J t b V d r b E 1 K d 1 F D Y 0 d h d l Z K a 2 t 5 b W 9 6 c U d S Y 2 h T Z H E 3 U D E w R C t z V T Z z e X k w M E E 5 T E 4 w d V M 3 c n A 5 U n B 1 T 2 0 1 U 2 N y U m R l b W E 5 Z G U x S V U w T m x Q L z N q a V J z V j J h U m d R O V R q M l B m W E V Q e j d X b U J G O V p E Y l h k S W x W V l Z 1 M W F z M E 9 T V k w v a z N S S U d Z M E c r Z n A 0 S 0 R J O F V G Z k 5 I c X N 4 S S 9 y V U M 5 U H V 1 M 0 9 t a m h T V j Z P U F B W M m 5 M O W 9 Q S 3 l T b V V s N W U 3 U m c 3 d D F l U T l W N n p l c m h k Z W 1 T Z E p t b l B 2 N W Z M e j g 5 S 0 N S W n Y w O D l a O T h u U j N W M U p x d H J L e U M w N D V W U H p 2 R 3 d 1 M G R F V j h n L z F s W l p X e T J X e W F l Z F d U R F k 1 Z E 1 I N k E v d k Q 3 U z A 1 c E h B Q U F B Q U F B Y 0 8 0 a k J B T 2 F F Q j F W T y 8 x a F N o b 2 h H S U F 6 W T d Q V m h H Q W 1 v M U U 5 Z T B S S 2 t 2 W W R 6 Q 0 F F T z B l c z I 1 a W d V Y 0 4 3 d G V r Y V l H b n B o M 1 Q 3 d l M v T F p y T n A x S W h l e D R J a z c w Y l B u V G h o Z 1 B Z Z V N O Z U s x V H Y w d j Q r W D F U d l d 1 Y k 9 2 c n I 5 c W d z Y U 4 2 W H Z T O F c 2 L 2 F X c V R 4 e X d X c y 8 3 N n A r d j B 6 W U w x K 2 5 i a F J s V l d W Z X Y r d X k 2 V j k w b m V q L 1 d i R W 1 T e j J Y W D l W U k 0 w Z W 1 S d l N a S 3 Z q N G Q r M n J C S G R y d G R Y b D d 1 R 2 o r b W 4 y N j g 5 b 0 t U M W 5 X a V V j T j d L a X k 0 W m V 1 Y U h Y Z D h H a 2 N B Q U F B Q U F P Q m F D T U d B S m 5 T T n F m M U o r N V M w b k d O c i t S a W R X Q k d B Y z V u T l Z q T W R v c 0 Z v a 0 k r M 2 h 5 T E N B N 1 J 2 W D Z h V H E w S k w 1 Z V F X Y X Z L R m c 5 c D B 6 T W l J U U 4 z M j I w a 0 t E Z m J Y M k 5 F b k Q 3 Q 0 1 S c V B 1 K 2 Q w T T N m T z d s b m V x O W V z Z G 8 0 L 2 Z t Y V B P S j Z 5 d G R i S X h a b D B 5 d X N X Z F c v Z m V N V U 9 4 W F V K M X p l e H h q b j N u a i s y d j g 4 Z j J s O D F t b D l G b 2 F I R 3 R k U T B l R 0 t m Q k E r T k 8 2 M W 9 B Q U F B Q U F P Q m F D T U d B S m 5 o N n V z b m Y z M W N G Q m N X e T J l e k t 5 T X h Y W k V S Z z h 4 Y 0 N R Q 0 9 P a D J E S E g v e j M 2 a D Z o V F Z 2 M k 9 i T W t u Q U 9 1 d k h 4 Y z h 5 Z W R K a m M z a T B K T 3 N h U H F a R z Y 4 Y n F K d X Z H N m k 0 M n R m W D Y 5 N k F W a G R w e E t B e l p n M l h E T 2 1 E V C 9 q K 2 d B Q U F B Q U F n T 3 V o c l F V N G l l a U k y a W t S a z F O e m 5 G Z 0 p n S E 9 k M 1 g 1 c 1 R U R F Z Q U H d m T k t D Y m p o U 1 Z L a k V w e T V s b E F R Q U F B Q U F B Q U 8 w V 0 l S a H d F a k Y x M W h C S l p s M H d B R 2 V n N 2 5 T S W t q U m l h Q T l K M H N i T m R J T U J B Q U F B Q U F B Q X J Z R V F E R G l K N k 1 q Y V R y Q 1 V W R U l 3 Q U t m U G J q O D J I Y U t o S m d U c j B N R m J m W H R I Y X h N a E d B Q U F B Q U F B Q U 5 B c U N N R 0 F r N G l P c k Y w R G p F N H d B R 2 Z p e E U 0 d 1 N S b z F 2 T G Q r M l p P c 2 9 5 W G x 6 a W 9 M T G V U d D V h N 3 M z R U p u b H d F Q U F B Q U F B S U J U W U h a M k F j Q 3 Z X Z D N w R U 5 N e k Q 4 b G 1 z O G x v S k R z R 2 N P c E 8 3 Q V N U c E Z I R G U r c k 4 5 e F p w O V p x Z G 1 q N W x h S 3 V P L y t r W H E v W H B s N n Y x M F Z z U H l z L 1 B x O E h 4 c E 9 S c z N m M 2 c 2 N 3 J y d H V t Y U 5 2 b l V h a W t x S 3 R H Q n h D d 2 R T T X l V d D V l b n B r O F p x b m t M M X N 0 c X R U W j c 3 W X h w d y t Y b V p q b W w 4 W n l o Y T J 5 b 3 N u T U l 3 U U F B Q U F B Q U F N N G x o R 0 R B U 2 Z q N W V x b F R S e D h W S G o 2 c X F p c X J N a k x 6 R l J r U j J Q e U Z B S E F D b T Y z b W Q w T 2 R J R D B 5 S W x B O X U w Z m 9 x M i 9 Y d F h v S V Z s b F p w W k t T Y 2 t j W T E v Q j R 0 Y 3 J M S z l Y R T R Y c D I 3 R X J T V i 9 O L 1 V r N X V v W E p 5 a j Z p b 3 F N U n h y R y 9 2 Y U U y Z k 1 s U 3 Z 2 N 3 R R T n B 0 Z E Z r d m o v O V N v c n J h c X V 0 c X F p U k 1 H b l J N a F d M Y 3 V v Z n B o Z W J 5 e n l 3 Q U F B Q U F B Q U 1 B c E l B U U R t a E V k R 2 F 6 Q 3 c w Y 2 x T Y 2 1 w T 1 l S Z 0 F F N k w 3 V m d L W n F v e k h h S W t Y W E h a R 0 Q z M X p G e n Q z S l d z Z m 4 x a W 5 G R 2 F K S 2 4 2 V 0 g x b W k 2 b l p j e n Y 2 Z V N z L 3 Y w Z 1 J v U U h 5 O G Z a V S 9 Q Y U R l d T d w b T l X N 1 o 1 U T h Q T n d j N T E w O F p a a n V 2 W E 5 t b y 9 m N G F P N U t 2 Z m Z S M H J O V G Z C c 0 l D Z k Z Y U 1 d t N W p w Y V V 5 O G Z i d z l u b E F B Q U F B Q U F B b 0 F X W T F 3 M W 9 S b X h N N 1 p T S V N h a z V U c X d F d 0 x u T X B t T n J n a G 5 x a D J E a l J 2 Z F Z R R 2 M v e m Y 5 d V E 1 d l h W R l J V b 2 9 L Q 1 l o V V V G S 3 V 3 c 0 N i c 3 I 2 e X N k d X c 3 L 2 w 5 V l Z Y V z k 2 N k l p Z y 9 U e T g z Z n F z Z i s 3 V 3 V O S D k 1 V W t k Z T h X W G k 4 Q W E y K z Z 4 b 1 p K a 2 c 0 a 1 p q b T V F Z 0 F B Q U F B Q U F M U V V u V 0 J B T T d w R W h 6 a T J D Y 0 V B b k M 2 N z d k a W F Z Q 2 V z S z J n M E d q W H J r b E Y 2 N j M 4 L z Z M c V U 4 K 3 Y 5 b m R Q Y S 9 2 a m 9 P M H B N e X E 2 M z c 4 V l g 1 d W 5 G V i t i V j I v Z m t v O W R y O U 1 q Z W J W Y l h y M U c z M k Z C S j B z S E V U R H N 3 V z Q 0 Q U F D Q U F T V V J C V k E z c z E 4 W E o x U U F B Q U F B Q U F L Q W x D T U d B W n N S R z E z Y U N K U 1 l U Z 2 d F N F B j Z l g 0 a n F 4 R T B 5 U 0 x w a y t V d k 8 r M j Z C b i 9 2 M m x Y b n Z 4 c m t i U E 9 W M n I x K 3 h V e n F G Q z d k c V R L a 2 1 h d j N D a l B O e k 5 1 b X p H S 0 4 x N H p Z V X F L a T Z W V k 5 Q a E 5 Q L z d E W n A 5 N l J o R l I 5 W k 0 r N 3 J 2 W U t Z V 0 x O e l l Z T T J 1 Z m Z z e m x K V l R J R W 5 h b j V n c F N m c H B Z N E x j M 2 M x e X M 1 Z z F j b m d 2 U 2 R M R 3 p Y d j E 1 N m M v Y k x T d T l J e j h z L 1 l h M j h M e E t S Q 3 p z d 3 V j W E F r Q U F B Q U F B Q U J h a W h B T W F F W k 1 W R z B J b H B H W n A 2 b 3 F x e X d 0 V 0 R N S E F P c X F E Y 0 h z R F k 2 N X U x d j A 4 Q U 5 Y N l A 2 S D M 5 S z h C Z X Q x M m N 4 U l o y M 2 N C W X M z S 1 g 3 N 1 F j Z l g 3 M y s 4 V E p J M G J k S l F q U m 5 W e D d G L z F a b 2 R t d i 8 5 Q m 8 w W j J k d X h O c G 5 I N n U x Y X N I Q 2 p M R z c x L z g 3 N 2 R 0 R k d M V n F 5 d W Q 2 K 1 o x N z R R c E x r N S t l b G J 6 N T U 3 S 3 p W L z J 2 U 3 Y y K 0 1 E a V F 4 S F N J Q U F B Q U F B T U M 1 Z 2 h B T W F J Y U h o N X R D Z y 8 y V m x W T W d 1 O T J 1 N U 5 R Y 3 h Y V U 5 j M 1 p a Q U 0 0 e H h 6 S X d H W X l O Z D N u M T c 5 d E Y w N m N N M V J 2 d k x W W k 1 k T E F H R G V o N l Z z Y j k r K 0 0 z e U d x M T Z l U F B W K 2 5 U T D F i c m s z Z m 5 5 T S 9 Y U z U 2 Z T d q c V l t S 1 d V O U Z 5 T k c 5 V l g 1 Z V Z W a 2 l R U D k 5 c D F 2 U 2 9 y Y T l Z Q 0 8 1 U j N S S E 8 v K 2 x G W H p 4 b 2 5 T W H J n N 3 N 0 M C 8 x M l h T c E t 1 d m Z s W j V l V V g 2 W n R Q S H B X M 3 Q 2 Z U 9 O N 0 Z O b n p 4 T W Z m d E V h O E x Z L 2 8 z V 3 R X b n p Q c T N i d U Z 2 d T d w W k d q d 0 1 B Q U F B Q U F B Q m 5 p a E F N Y U l F d U 1 j R 0 9 x Y i t T V T d N S n d R Q 2 N N a 2 N u b U p x Z T Z 2 R H U y e T l X U m 1 h K 0 h u b m l m V D M 1 M l B V Y U 5 y a j d H W T k 3 Z k N w R G k 3 b W 1 t O H Z E M 1 U y Z W 5 1 N l N w Q y 9 t c m R Y b X J m c z F i b F J m S F N t c W 1 S Y l I x O W Z U Y 1 c x b F p V M H d s c F Z W b 1 B j L 1 d h N y t 2 V 1 B V d T F l V W p F Y U R K S V A y N 2 M 5 U V h u N l J w S n E x e l V 5 b W 1 2 W E 9 0 b T Q 3 b 0 N I b n h V b V M x b T l L Y U x L M k V V T j d h d W V 1 R k E w Z E h I Z k d y e E 1 B Q U F B Q U F B Q T R F U 0 V Z M E F K Z G 9 v T D E w O F k 5 a 3 F U R U Z O W U Z B M 0 E 2 a m 9 W Z 1 R Y U 0 N T V F d C M V Q r Z X V G R i 9 l Z m 9 q U G Z y W E Q z V F p q S k c 2 N m Z x T D V P b n A x d V E x c D Z 1 M H R F S n J m d H F s e T J h T W x O b H N V a 0 Z o c 1 N T c G c 1 K 1 g 0 N X p q b l d C a l J 2 W F d s L 1 B Y Y W R t c W J l c m R L O H B 4 Z k 9 u S 2 V N Z j J j L y 8 1 U 3 B N d U 9 F K 2 p S L 2 J X T X k 5 O D Z R a k h t d V B 0 N 2 F G d l A v d k w y W G h K c l d y Y n p p V H Q r Q 1 Z a b D g 4 W T Z l e F N B Q U F B Q U F B Q T B F S 0 V Z R U F M Z E l r S m N X d 2 5 w e E t D Q V R o M W p 1 a 1 F E V T J I W U Z K T k V Q Y l B K M i 9 T Z 3 N X Y j l N S E h 5 N 1 Y 4 M V R i M T d o b W x 6 d j Y r a X U w U 3 F w b l R o c C t W Z X B h d G p G Z E Z S W l V 1 b m p K T W t w U 1 J s U z h m S D A 5 S G w 1 Z 2 t W V l Z i S l V r K z N s N G F O Y n l Y V n E z Z H F i d H V 2 M W d t a z F F V k Z W V m F z a U p l Y 1 Y z R H R Q O W d w Z z d s R i t t c F o r Z n F Y M y s 3 U l c r L 2 Z L O X N 0 d n B y b n o z N X p G d 2 R U T X J T K z Y v Z l g y O S 9 j K y 9 I e W V U a 0 h 0 W X J i M y t 2 a 3 V L e T A 3 N U h T M V J i c l R x W W 1 D M X Z M M 2 Z O d W 5 S T X E 0 N E Z B Q U F B Q U F D Q X M 0 Y 1 F E R 2 l C M k t o Z 3 g z W m l j c l l U S 3 d G d 3 J q b y t I Y U x 4 S k 5 N a D F q V m p 5 a k J O b W p C S T M v M 3 d z N 2 J 2 U 0 5 U V z d R Z T B i c 0 1 l V F p s N G 5 t T 0 t 3 O U 5 s d G R y M D J k Z H J O S E o 0 V D R V R W Q 1 S W s 3 V C t R b 2 J C U S 8 z c m 5 s W m R Y U 3 B J O D N N M G F O Y X l Y b H E 2 S T E 5 W n R C e l Y w Y 0 p 5 K 1 h i U k J G U l d W R 2 p l N n I v W W Z 6 T l J q Y z Y 3 U 2 5 N Z m U x W i t m L 2 x B Z n Z Q R 0 F P b l R 3 c m 5 j d n M 5 a 2 9 n M E V O O X A r S k 5 S d D J h O T F Q d T g 3 Y S 9 a c H o 0 Z m d C a n Z j T E F B Q U F B Q U F B d j M 2 R V l F Q U x S R V l F e V d 3 M n F i c m F x c n o 4 S X B X W F Y 4 c k Q 0 K 3 h Q V H d h Z y 9 i S T d X c 0 Z h Z m 8 y N 3 U w V 3 p a b z d T c k p t a n p t b 3 R L M z d j c n V 5 Y 1 F z M j U 3 M 0 p K V W t w c W p 2 T H l p e H F z U V Z a V 1 h y T W 1 t S W V I b T R Z T 2 p w T 0 h o N X N P S m 1 l c G Q 4 O E l 6 Z j F 5 a l M 0 W V A w Q y t Q a l Z y a V B u N W V 1 b k p S N j l Y V W 1 x M l R D Y V R z b k 1 L N j k y c n N x S m F O c H U 5 d 1 g 0 L 1 h 5 O T V l Y m 5 y Z E 1 5 Z U 9 V c X p 6 L 0 o 3 Y z Z L a k p l W G F 0 a k 5 S W D g x Y n E r V 3 J 0 M n Z j M k g 0 Y U 0 2 S j N x N D R K Q U F B Q U F B Q 0 F z N E 1 R R E d n Q m 8 5 R 2 d x S W h B U n h m W S 9 z U k 0 5 Z X N k N C t T c U F K e E x q b W R n e G p P W S 9 1 O X N H V E 9 p d H g 2 N m Y 3 W U c 5 d T h x U 1 Z x O G J L c 2 t O U k t D V m N o Z 0 1 E Z z Z 6 N z c 4 O E J G N W V y c n J Q N j k 5 c T Z L a U V s M T E r V G p 0 K 0 N Y S m N Y N 1 g y R k I x a l E z V m d v V W I 5 Z U t y O H h z Z C s 3 c G J u c X Y z O V Q y L 2 0 2 R k x m O F h y Y l B s N G U y a k 1 p T j R h M k M 5 V z E 5 N z B q S D V Z d W 9 V U U R B Q U F B Q U F B N E J 4 Q k N B Y T B V S m Z v R U V j S W x w e V N R d 2 d H N E p R Y z d 3 U T d r e l d 3 e m h a U F Q z Z E 5 2 d k E 4 U 1 Z M a D R X S X R X T F J K b n A 3 d U d q Y W t S N z N 6 e X N z c j V l b n B W d T g 2 U 1 N v d H F k Q 1 V p W U 1 W S F J W V U x 3 U T d i d l N J M 2 9 x S k R x N j M 3 L 1 Y z R n l r d C 9 a R C s 5 c G N i N n U w U E M r b D h W b D V U Y S 9 Q e D l s R F g y R k F k T F d u Z D l j Y 0 F B Q U F B Q U F C d z l o Q 0 N B U z N V c G M 0 R D N j V F V I Q 2 R X Q X V C Y 1 p O Z n g 2 U k N k S D R M V j l j Y T d p M V Z X V n F G c n J o Z 3 Z k L 2 Y 2 Y T Q y V m 5 S Q 0 N I W G Z G W l d N V U h O U 2 h 5 W H Y 2 K y 9 2 S z M 5 K z M z a j R m Y n c r W l R F Y j E 2 O E 1 Q R U F B Q U F B Q U F B S 0 J 0 R U l J Q k x k U W x x a l l F U z A 0 a E J B T n d p a z U 5 U 2 J C V 3 Q v Q 0 h u N 1 Y w U m J 4 O G Z i M T A 1 V 1 Z q N n g y e j J X e E t U c 2 x S c D Q 0 K 0 R h N 3 I x a l c w c l V y O F Z T a 3 B x V k J 3 V U V k b m x 3 R U F B Q U F B Q U l B V 0 l n U U R X c W h M V E l o a k 9 5 a 2 w y N G 1 W Q U 1 D W l c 3 R j Z 1 M T U 0 W l o 0 a 2 F j N j l s O H Z Q e j B z T E Z t M 1 N 6 M X Y z e W R Q Z F h V b X A y Y 3 J L T H R D c 1 M w Y W Y w b j M v K z h Z Q 0 x W M F I z M k I v V 1 Z t b G J E Y W J a b D c x W k l O a k Y 0 d 2 Z v R C 8 4 L 3 B M V G V 5 R n Q 2 R 0 J T b G t h U D Z P W H N N Z 0 F B Q U F B Q U F O Q k N o R 0 J B Q 3 d V S G R w U 0 h 1 N X Z L S 3 l w V m Z M U k 1 l Z m x G Q 3 V q c z U r e X l B S n d q N 0 k 3 W k V I O G R 2 V 0 R y T n l Y S V p y U H I r c X N t Y V B U S T N w S W t Y e D h Q L 2 J S a G o r e D I r L y t 6 Z D k v e F V a V n B H O G Q v T T V Q Z V N F S X F C R W l s a E N v b z B s R 3 h z R l p F N 0 J W M z E v c G E x c m E 3 a X J w a W R 5 M n N o V l h Y a W 1 B R G x T W k l G U V N r a V B R U z B p Q W t J U V Z D S U t U U F p Q T C t N V E J o V E F J S m h K d 0 V y d T l m W j U 3 e m 5 I U H V T U W p r T X h m M z g r R G o 0 O G 5 3 S V Q y N S 9 h W U x H b l h m U W V k M n B W M T R V S 0 9 1 N m R R e C 9 Q a V R E S m F h b m d O Q V h G d z d n e X N S R V J F U k V S R V J F W k d H V W d n b T B n a H h N U k Z z V G R v T n d N N k 1 Q S V Z n S X R K Z 1 I w S 3 d s d U x C Z T Y 0 Z 0 5 p Y V N H O G N N Y z Q 2 Z E 4 3 U V g 1 d z N 0 a G Q x Z W p k b D h Z b U Z k d n o 0 S j l P d V Q w R l J s d G h p N S t Z V U E r U G w 2 R z F 5 S m l J a U l p S W l J a U l n M G x O b m 9 B a 1 J h a z F p W E p S R n p E S 3 h F U k Z x Y m F v e E 5 3 V z Y v K 1 V J V 3 p Y N k p O b T E 4 Q W Z E M z k z R U p 3 S T d X b U F E c 2 l r d l B a Z E h z b C 9 E e k 8 3 M 0 R v Y l M w U F F E M D Z S b G p j Q 1 V p S W l J a U l p S W l J d E p R Q 3 N G R U d p R z J V M D B J b H J Z e n o 4 Q k t S S 1 R W Y 1 M 2 S G F H d 1 p j b U p T M D N N S U R 3 M D B 1 Z 3 d S R V J F U k V S R V J F V 2 t F a F d B a W p S Q V h H K 2 s 4 V H R 1 b F R q Q V J r V E 5 G Y 1 V r W j R l R U t 3 V V J F U k V S R V J F U k V X a E 9 G W U N L T k V C Z G R F N E x 0 M n A y S D F W c G x Z R F V p M H B w V V Y 2 c 1 Z y R F h i d E d V W G Z Y c k d H b D J H a U l p S W l J a U l p S W c w Z 2 t J d 2 t V Y n c 4 d k l n T W p 3 W W N I e W d u W k d a Y j N C R k l 0 S m F P R U 1 3 a 1 N Z e T Q 4 Z F Z y R n k 5 L 1 l T d l Q w c k 8 0 d j V I L z h 1 d W p M c V g 5 L z F r M G 5 6 d X Z P O C 8 y T z N W S E R w V X l y c 2 Z 6 c W E w d E 9 L R W 5 5 Y 2 l J a U l p S W l J a T B 0 e m N q Q z V B c E x X S m k 0 a 2 d K M j g v N E Z n U 0 1 m N m 9 K U k p G U k 9 w a n R q a i s z M G 0 x W F d H W W 5 M e T g v R U x l L 3 U 5 T X p 1 N m J 3 T U J 6 d T U z U V B V c E t 5 M G p h a 1 Z s d n N G V j B x S l N N M 1 h u W W J E Y l d i M H h u K 3 F 5 V i 9 Q W j d D c y t Q d T V t T 0 h j S n F 6 Z j l x N m x L K 2 1 y Y V V 5 Z j k 3 a k l B Q W 4 x c m 5 k K z d L N W Y 4 Z W U 1 L z c v M 2 9 a b D E 1 e V R x T n F M U 2 9 x S V R V O W g 5 V D B Q Z m o 2 Z U h Q W n l I T 1 l Q b X N s V l Z Y S D c 4 a S s 0 d E p 6 O G Z C d 2 I 5 V H p S R V J F U k V S R V J P V D B v Q k J N c E p I a V l p S l p 2 b W 9 i Q U d r N 2 N 3 M n V S a 1 J h Q 3 h P T 1 p S R F Z F U 1 p O W W Q 3 Q 2 R R Q m N k b k h q d 3 F U R z h Q R H d B T U J x c l d M W W t C N D g 3 M 0 V y T D d 6 M k 5 m L z M y Q W U 4 O G R L Z l N Z a H I 1 e k s v c 3 R K S 1 N V b D V 2 W C 9 H S 3 l 0 d G x K Z F g w c E F m Z 1 U x Y m Q v T G R q R i 9 K e X k 4 a 0 w v O G d S V V V s e m 5 N O U V q d H g y Y 2 h 6 Z V A r V E 9 k a n Q x Y m k 3 M S 8 z c n J N M V d o Y z F X e F l Y b m 4 2 V V F U R V J F U k V S R V J P U U 1 w U k J N c E p G a U 8 w V T R q O U 4 y N W h o W W l Z a T B S b 3 J B c E t H S 2 l r c T Q 4 Y z U v M T N t d X N 0 S U t 3 Q 3 R 2 V G V Y V k N k T W F k T C t C N T N S b D N O O X Z h U E R 6 d m I w Y 3 d a S F Z h b k 5 j M z c 4 c k x 6 O T N P e D k 5 T n A 4 T z d V T W F m S j h q Y k h Z N 0 F H N 3 V s d V B P R F F 6 d 3 B h Q 2 d p S 2 p J R V B 4 O H Z W b S 9 N W T E v d j N B b m l W M D c 0 d V h s N F p 4 M y t j a i t Q S G p 2 b F h Y Z V k v T F h Q L 1 B w N U F X T n J s T k V S R V J F U k V S R V R o O E t 3 V V F h S 1 M 2 b V p 2 b k R 0 S j E 3 R E t 4 R V J G b 1 R r O G 5 v Q 3 V S a 0 Z S Z V h O Z X Z 6 U E R 6 Y 3 V m V G l z M n V O c j l 1 W X h x N k 1 Q S V l Q N l V u Y l l Q O E c z e T h t T 2 9 M U z B n b 3 l z L 1 l D a 0 p W Z E F F Q m 0 5 a j R z R m p O Z V h 1 N T A 2 a G p 1 b k g 4 a 2 J M S m F h N V l j N 0 5 F d G 1 x Z W Z 1 S U c w b l R r Y 1 B G a k t v Q U h I W G 9 x e H F L Z 0 V t O D B S Z m h V V 0 Z n T 0 9 q c k Q 5 K 3 c r N X p Q U D M 5 M 2 J w N k 9 y W U l Z e D M z N 2 d Y Z 0 Z s e l Z y T i t Z e H F k N D l 1 N 0 J H Q W l J a U l p S W l J a U l z Z W p F R X l r a 1 N J a m d 2 S H k 5 S 0 M 4 b 3 B K R H h X W H M y M W R F U 0 V p Q T B X V 0 p T Q X Z u R E 1 H M E h H S 3 I x S 3 R I T k J 1 M z d H c l d a M 3 A 1 Z V h E L 1 h a Z T d q T z N i V j h U Y 0 J i K 1 R F T i t P Y 1 U v Y 2 d O b m N 1 S F I x d y t a M E h 2 M 2 5 S e T V q c n g z d U p J d U 5 p V 0 R D S z N l U m w x O U k v d D Z E c E t V N 3 V w M 2 Y v b U F t e F l m S 3 l k d D d n S D B G Q j Z t c U 9 0 e l I 1 V 1 p o N 3 Z m a m o x b k R v M D k 5 V F B v Z m x n N m U 4 T j U w S n J 3 M z N X V n M v R k 8 z T U h o Z 1 l x U G V p N G l J a U l p S W l J a k k 4 U 2 d F R X p r Q m N U R V J i R T N h R F V C N l J x N U N N Q k U 1 d n N N N W d m W U V h N T J H R E 9 6 T 3 h Q L z l T R 3 A 2 R H Z H e G t j Z S 8 0 Q l I 1 K z R P W m x K V l Z j U H V O S X p o M H F M U k I x L 2 o 1 Z V d P e G 1 B S G 9 t a E R G U i s 4 K 0 N N R D N N M z l s e n Z 5 M V B Q b l l k Y 1 J H U i t E c D Z j N W 5 V e G J 5 L 2 N 4 Z l h h N V B T Z D F E d T h p M j l P c m V p Z E R R U U 1 K Q 0 F 3 a 0 x h V U 5 v Y U F B b U V 5 e G R 0 c G 0 4 d l l W c z N l N z R k M 0 h H b k 5 W N G V i c H g 5 U l d E d V A z R 0 V S U W R y a k 0 x U F l j W l A 2 N W l 6 S 2 d o Z E 9 v U U N r Q n k y a D V t e l Z s Z G E 4 K 3 U 1 S l J z Y 3 Z M M k 8 1 N m Y 3 d W k 2 L 2 5 W M U V w N m V i b m k 0 d X p I d 1 h F Y 0 g y d X E x T z N q N m h T L 3 F m T j l I T 3 Q x R V J F U k V S R V J F N U 1 5 b E V F e m t C T V R H U k R w R H N M U m R P Z l R 2 M T l u Z 2 l r U 2 t w V E 1 k V H N H V W d i V k 9 s M X p Z a i s r b X I r Q 1 p G e W J 6 N F R z U D R P Z n I x Z X c x Z k R k a k J T d F d i Z 0 5 n M 1 B O M U J 6 O T F t Z m p t Z l h U c E h B V T R 1 c 3 R p b 2 g x N 1 c y N V B 6 Z 0 l n T W p 6 W U 9 Y Y j V 5 U D c w N n h O U F N O c z I 3 T n l k e X l 0 d l R P V n Y 5 N C 9 p M 0 h P N j F I d i 9 X V C t 0 W W Y z R 0 5 P Z n J 6 N m N z Q k 9 E U 2 k 4 O W h 5 S 0 R 1 e n Z F b H l 6 W X g 0 O G R W R E J t W V N N L 3 U w W T U 2 b G 0 1 a z F w e l Z 1 S H U 0 N 2 h N M m M r N X E 1 c z V m N n p M M j Z s d F R B U W d J O E 9 H S E w 4 Y z E r U D J M a U l p S W l J a U l 5 S m x M S V p q S U N Z a n J G T 0 U 4 U H J K Y 2 x J a E l R M V N q R k t 3 M T h 2 U D F Z d n p U d C 9 M S V B 6 N 2 t r W C 8 4 a n p k Z i t X d X p C b U V i T j Z m e n d T Z H p B Y m o 5 c G h G R V J Z V W M 5 N W 8 x Y T V O W n N I a D l u Z W R T M H Z h d 2 M 1 Z G p t Y 0 o z U H B 6 R n R h T 0 d j T U h 3 M 2 5 U c U d F Y W 5 q b U V B V 0 s w M k F B N F c x Z D F 4 V m w x Z G p k M W V 6 V X Z Q M 2 t a V m x a M H A z e T d o c T Z s T C t m S 1 R 4 d 2 5 3 O T h I Y j I 1 T z A 5 Q n d 5 c 3 Z J W k 5 x Z 0 g 1 Z V Z X Q U x 3 O G E v Y j F x c X g w U E d Q d n Z v T j g v Z D B 2 M 0 h E T k 1 B Q W U r Y i t y K 2 R 2 O W 9 3 Q z Q 2 Y z d Y M k Z k U X h B O W Z Q b 1 d 2 c j d k e m F k S E x M d W x Q a i s 2 Z E 9 I O W 9 y M 3 J m L z R y V j I v R D B k S y 9 6 d k l p S W l J a U l p S W l j L 2 h T Q 2 l a e U E y S m l h c G J E U 2 R 1 V W V Z N m F J a U l Q S j F M a T l t N l R s a V k r T j V Q N j d y d U M x Q 2 R P N D Y 0 R j N 1 U D N t R V Z 3 e W 9 1 O H B m M j V L M m g 3 R 1 B m K 0 Z j e S t 1 c z N y S E 9 U d X B q c V Z 3 L z Z G N l E 3 Q W Z a d j J L e F d L b X F z c U 9 1 N X N i Y j d 6 e k F 3 b H g 3 Z W d R R m V x Y 0 V 4 a m 9 D O E M y c E F 6 Y z N N M 2 s 1 U j B n S j I 4 L 3 V Y b U Y 1 T 1 l W a 3 I v M 0 F Q O T g 1 R H F H R C s w S m d M d W J v N X Z M e T l N R G I y O V B B S 1 p P W D g 3 Y W R T a 0 1 H O V R E R 2 F i N S s z c z d u M U Z a N l F q R 2 N u T D I 4 L 2 1 Y a S t p V k d F M W l 0 N D Z I O X h r e m t a e V N 6 Y j Z D S W d E T V p y T n p X Y 2 Q x R z F J N X U y O E N B Q 3 Z Y S k 5 Y N 0 5 S a H d U b G M y Y j g z Z 2 5 I N E p 4 L z E 2 a V l p S W l J a U l p T W p w U n l H W X l B b U l p N j d w Q k 1 2 T T N v d l Z X b 1 c 3 d S t V W V Y 0 a k l t Y z Z a Z 2 F r U n J G V z c 1 T U s r e E 1 W R z h 0 N k h z M 2 p 0 c l d s O F B t V V I x N H d h V E h 4 T U p M M T d 4 a l Q 1 O D F K U z k v R D N a e i 9 G Y X E z a W 9 n d k 9 Z c 0 h p O V d S b T c 4 U E Q v Z m k v d 3 V Y d k s 2 c H p Q Q 3 Q 3 T H d z V 2 I y R E U 4 R j R z K 0 h r R G Q 5 N T J F V y s 5 T z R P W D N 2 a V d 1 O G V P W k 9 y M E Z l V G t G c E o 3 Z U U r d V d Y U F h N R 3 Z 1 R 3 N 4 b U 0 y R 2 h i W W l N Q 0 t a M 3 o x a m F S U V F U R 3 h O U j V 6 T U F T a 3 N y V 1 B i c l Z x N i t Z a U J 1 Y m h i M k Z 4 N E N v R T J B a j N Q T 2 t V N n d J W U 1 T b V R a a k J R d V h i Q 0 N 4 V z B m b i t R V S 8 x N F I 0 L y 8 3 U G Q x e D h R V j h H R D B 6 a z F i Z W 1 P Y 0 9 4 N C 9 I M T l X T G 1 O O D g w Y U s 2 S W l J a U l p S W l J b k Y 0 V W d v b W N B Q z h 2 R H l J a m d z b k o z V T k x Z F R Y c H U z T G 9 r a E J s Z E Z r a T B x S W Q z a E 5 N S 1 Z p c k Z 4 O G J 5 V n V 2 M 0 1 Y e V Z k d j R m U E p D S m 4 0 N D I z b X V k O D h Z K 3 Z T T W R i N E 9 E d z h p S W l 3 S V g x O H Y 0 b U 1 q N j d w Z H Z U W n N U b W Z j K 0 M r b 3 J M V H k z S k 0 z V T N p Z 2 1 B V 0 w x L 1 B H M j k r Z l Z Q M 3 Z m Z m d q U V V H K 2 5 E K 3 N O d 3 Q r M 2 9 D S G 1 4 d V A v T j l W W k d i d H c 5 M 2 R q W U 1 I U z R q d E Z N N m c v b D M 0 Y 2 Y 3 d k J B Z j U 4 Y 0 x U d H h J V 0 d 1 a n N 4 R H A w c U J S L 2 Y 1 O W p Q b W Z o e i t 1 c H F M Q n k r Y 2 o r Q U d U b k Z P R G 4 1 K z N z R W d P d z J x b 0 E 4 U F A x W W R D N T N W a X l m R F A z M z N V N U Z v d V p p Z 2 9 y O H h l d k p 5 R 3 V I U 2 x w Z T l o Y l V N V H p y M z N O N n k v K 2 1 Z L 2 V m U k M 3 M 2 Z W b m F m e X J Y N U 8 y T T R m U D M v K 2 J 5 N 2 k 2 T U V W R V J F U k V S R V R P W E F y Q l J F N V F Y R X d r T 2 J t T y 9 5 V 2 Z 0 a X R Y S V p p S U h O T 1 J 6 K 0 V W Z 1 o w K 2 h n e E l a T W l B U k l w T H l 0 b X d P W j J O R z l Q W X N I a 2 5 u M y s 1 c U 0 3 N V V 6 N S t u S W p 3 b 0 F i Z n Y 2 c X F p c W 9 x T z g 4 O W R R c 0 Q r M 2 R s e n J 6 Z k F I a m k 0 V E h F e F J 3 L 1 V G d T B a R D N m L 3 J E Y 1 p X e k I 0 b l d z K 1 Q y W k I r N i t B a m Q z c z N P O G Q 4 O V l l a D h P N z k 1 O T Q x N 2 4 r S z d N d m F 6 Z m 1 F W j R X T k R o S l F w a H l y Z E w r U G I 3 W m J 6 M T h s O W N s Z 2 Q y c m Q z T 0 4 5 O H Z Z K 0 M 1 W F o z d k 9 T V T F t M 2 F S d 1 M 3 e n l z c 3 J B Z k R 5 Z E d O U S 8 y N H N X T H l l Z F J 2 U 0 9 L Z G Z B a l B u c n F L a W 9 w S m h n M 3 M 0 b G 9 S O C 9 I b 2 V I L 2 N K V D c v d 0 J a T S t l S V E y Y l h 4 Z D d 1 W G 1 a c 1 p r b 3 R h N G l J a U l p S W l J a U p 5 N U Z J S 0 p u S 0 M 0 N k F p V 3 I 5 d 0 t R T n F 1 S E l P c k V a S F d v c n B h T W R q c H h z L 1 h 5 e G 1 J L 1 Z G d V h p R z U r U W Z 3 O C 9 W c V Z B Q U c w S z l Q Q X A 5 T W Z J a k l D T m Z n c U Y x a 0 1 Q R n h 4 d y 9 C T m 0 1 T 3 F 6 V V d I T 3 h Q d H k 0 Z H V Q S 3 l B Y X p m b E h y Y 2 V 5 U j I 2 Y 0 R L M W R 2 W n Z t T T M 3 U 1 B i T X V H L 0 0 x b T J Z Z 3 R E Q i 9 l b 1 Z k Z l J G d i t 5 a 2 R 5 O F F o N S 9 h R F F B R 2 J 2 e j J G Z F F S U D k r b l Y z b W x a V T c 5 Z 1 R 6 O H Z M Z 2 5 I N E p l S G w 1 a 0 x Z c m g 4 U 3 V V W H c 5 Y l J r W E R P K 0 5 2 N T l q R D d F Q W Z 4 L 0 d Q M 1 V M T z N m b l l y R l l 5 T T B y Z E x s W F p Z V U 5 1 N z I 2 M W 5 p Q X Z 3 O C t Q c D Z J a U l p S W l J a U l 5 S m x I S V p q S U N Z c U x y d m t B T W k x Z E l a a U l I S n V X W k R z e l J Z U U h O V H I 4 T 2 x w Z F F k U G E 5 U 2 5 r N W h m V 0 1 k d F Z j b X J 0 Z j V 2 N j l V a 2 d x b D J J c z Z 2 c m V J W U 8 2 c z d I a y t i e j B l Z n o y Y l U 3 b j d L e W N 2 N D Z k a V E z W E R P T W p O M z V k S W d L d 1 d 3 M j E 3 c H V 5 S U J F b n Z q Y k d Q c j B p Z 1 B n c D R Y c k F P b 0 l 3 U 2 9 3 b V V 4 N G V M Z 0 R N T z J M Z i t M d D d j b C 8 v a n V U b 3 F J U 3 J o O D l q R T F i Z G p y b n g 4 V k d F a G N i e W F 3 N X E 1 a 3 d j V W F k T m Q v O D U z K z d 2 S D d n N 2 l z W W R j W E F C c j F m R V J F U k V S R V J F V G 0 5 S 0 F R V E 9 V R U o 4 Z T J k e D h s c D J R W l d J a U t 0 Z 1 R N R F V 5 T 1 l u S 1 R K W C 8 5 O F V 0 Z U h o e l V z b E x O Y W J X e m Z r W V c 3 d X h 1 Y n R 1 e W t h N W N P U F B I U W F E c D F E Q W Z n a F g 5 L 2 p j V n M 1 d j M v L 0 Y r d G E 3 M j l Q Y m x r U k Y 4 Q U N n O G N Z d G J j T l h o N 2 U 5 T C 8 3 Q z R 1 O D h y T E s v S D I 5 b k M 1 R H F D M H B J S 1 J G L 2 F q V T h j d 2 x 4 R H N p T U V E R W 9 u d U Z P N H k 5 d j R u Y z h u T T J z d U x 6 O X p t T X Q 0 d W 9 t M k Q z c S t J a U l p S W l J a U l u S D R V Z 2 9 t Y 2 9 M Q 1 F O d m o 2 Z U Z G U 1 d r N U Z o W l h z b k F M Y V I r c U R O a E d w b T h u a z Z K Y X h W O X N O c m t S Y X U 5 Z W V I M H R p M T Q 3 S G 5 U Z G p 6 b X I r O S t s U G p i c D N k W F U x c V d r N U x G M i t p U i 9 u L z A 1 U l V R a 2 h i U V B Z V j F C R X U v Q m d a d 0 J X W G w 1 S n h 1 N T h 6 a C 9 h K z d q M y 9 P Q 1 R u e W d y c S t E R 2 E 0 Z m o 2 Z W 5 1 Y 3 E 3 c 0 R 5 S F l F Z G R l U F l U d 3 N E Y j E z a k 0 0 M k o v Z 1 l I K 1 h N V D l m T H l 3 V 0 1 6 M j d S e m Z r c l l x S W l J a U l p S W p J R 1 V B a G 1 N a E o 2 S k l R e G J x T m p q M V Z V d F A y S 0 F R V G t Y b 2 R X W D d P W G 1 W d 0 l k T H F l W G k 0 T 3 p 1 b W p x V 3 k w Z 2 F B b T V 2 b H V I U H Q 5 b X J l Z W 0 4 N k s x Z H Z w L 0 J B T V F D O W U 4 W X k r c 3 B C R E R x M 0 c y K y s r d 0 5 6 N T Y 4 b E 1 p S 0 l P M i s 3 b U 4 v W H A x S l Z a Z W V j c y t P U G V k O D U 4 M z V q d 2 V M M S t Q d j d j T j N W U S 8 v d 1 R E d T d N d k l J Q 3 Z T c m R W M U Q 5 a n d U R V J F U k V S R V J F V G t l a F d B a U p 5 R S t O d E l a Z 3 F X a z c y S D R r S j R H V n l R a U x a W F p j c m d U e k s 1 T 0 1 E a z F Q c G s w b i t L U 2 N q d z k z Q 2 l 2 d E x I d z U v V z R 1 N 3 M x Y U U 4 e X M 5 b U V 2 N T h Y S G R x S G N 2 M l l v U X d a M E 4 x b F A 3 S 0 g 3 c j J T Z z B V b F R Q b D J D Y j l 2 V E N N d n J 4 Q W Z I M D h H b n R P d D N u c 3 V Y c n F S d D k 2 Y k R z R G p E N D R t S U 1 D S F d Y U F g 4 T n U 2 W k x 3 O V B k b T V P N W V j M 1 A x Y 2 M 5 W G d S c j N Q Z H o 2 W X h Z T E Y 2 M n V O b D V W V l l y Z m J 1 Z k w 2 O G J Y T 1 h U Q z h O d y 9 m Z D F X a m 5 p T W l J a U l p S W l J a X J a O U N N S k d U a 0 J E Y n p u b W N 1 b k 9 Q Z 1 p X S V N F d G 5 N U 2 t F a z F N c k s 3 d U F w U 3 M y Q T Q 1 U U t 5 d z B r R H R 1 d V J C Z l g 2 O E d Y W C 9 Y M k Q v V m U 4 N 2 Q z W T N u b n J 5 W k g y Y X R a T 2 F j M V Z S Y W J m e n Q v b E h I d l B m S 0 5 V b l k 3 Z F h j Y 3 Y z N U R C N l l D S U M v b n h l L 3 J 0 c E 9 k W F U x U G o 2 Z U R C L 1 N r O X R 2 d X F B U j d 4 S U d u Z H V W Z G c w S T l v N T J a Q m x I R V J F U k V S R V J F V G 1 6 S 0 F R V E 9 R b E h o M k R i a 2 p J T n J F U k V X c m 9 q e X l G V z J h c 0 5 y a 1 J P V i t Q K 2 Z n U G p 1 Q j Z U e V l U S l p E c n U v S j Z K M F V 6 N S t I S G E v b U Z 2 c m Z x W X p X Y X V 1 V 3 B 3 Z 3 p 1 M 0 h y e m 5 D b U p q S X J s e H p E R G 4 y S G x E Z T N I Z T B G N 1 k 3 Z F h P b j R u R z Z 0 Y 2 5 n W D U 5 R W s 3 b 1 d o R V J F U k V S R V J F N X M 1 a X F 5 M H I w Y V p 6 S V N i a j B 1 b W V w c U x B Q z h N M G 4 v e U N r Y l l E Q k Z Z b E l T M 1 R n U U R I W D N Q S V N E O T U 3 S l Z k Z E 5 z R G 9 j a 1 J F U k V S R V J F U k V S R T U 3 W n F N T E V H b n Q 0 b U 1 p b m N l c D Z W b 1 N V V V R x W m p Z Z l h n N n h T c 3 N o a W 9 p S W l J a U l p S W l J T k F l R l l D S W 5 L Z D V s W D d B Y 0 F 5 c 1 J r W m J N W W 5 F c y 9 h W T l 3 V V J F U k V S R V J F U k V S S n F I U W p D U m s z U j B D S m F p V G p B U n F j Z V J U c k N x Y X E x Q 0 x D S W l J a U l p S W l J a T B o d 1 V n b 2 1 j c E l T a k 8 4 S F N G S U t K U 0 4 y Y 3 l 5 S G F G W U t K a U l p S W l J a U l p S W c w Q j R W Z 0 l p Y 3 B w b E 0 0 S n B O a m 1 i U G M v R U t L U z h v T n J r a E V X a U x 0 Q 1 N Z a U l p S W l J a U l p S X R L O E Z J S 0 p u Q 1 E z T n d 1 e D B S S E 8 x N m x h R W x G R T Z s Q 3 p K N W c 2 d 1 V S R V J F U k V S R V J F U k p x R F F q Q 1 J K a E F m R y t r O F R r b l B O c k F T R V d t c G F w W k R W Q 2 V Z a U l p S W l J a U l p S W h J Y z F B S U p 0 S U V Y U G N G e X p X d 0 V o R n B 5 Y 3 h t R T F W Y U R s R k V S R V J F U k V S R V J L U l p L Q V F U Y V F J S m N l M m R 4 e W s 3 d F J 5 a W l O V E 5 6 Y z B O c T g x b W R C a 2 l J a U l p S W l J a U l p S m 5 C S V Z n S W s z Z z Z P V V F k M m Z t V T E 1 U m F X Q T F J d E p T d W J 0 Y n N O b l V D U 1 l p S W l J a U l p S W l J d E l j R k l L S k 5 B R X Z U d y t p M m 9 j Q 1 V G M W R U Z H J P S E l N c k V w R 1 d 5 R 0 t 4 W U x O V k d W M k d p S W l J a U l p S W l J a k l H V U V o b U V n V D Z S S m Z z e V J p Y 2 1 x M m d a V 0 l T R X Z s N 2 0 3 R 3 F o Q k 1 S R V J F U k V S R V J F U 2 t X U 2 d F R T J r a V h l T G F P W T k z S 0 F R V G t U c T R t U z N Z d E N l W W l J a U l p S W l J a U l o S X M x Q U l K d E p F T 2 l k R U 9 Z K 1 Q w L 1 l Z V 0 l t S X R G U n U y a E 5 N U k V S R V J F U k V S R V N r M l N n R U U y a 2 l D W E h 0 T U p s T U F P e k 9 6 S 2 U 4 b 3 R M Z 2 l r U 2 t w W E Z 6 Y z h O V 3 B l V V F S V V J F U k V S R V J F U k V t b 0 5 D T U p F b T R 1 W H B R Y 2 V v V U F D c X E 2 d E p U Y z h 4 d U N J U m F X b m M z T X h Z c l F y Q l J F U k V S R V J F U k V S R W 1 v T k N N S k V t M U R t K 3 Z m T j R S M H F X Z 1 p X S V N F d m s 3 b W F o e X F Z U V R F U k V S R V J F U k V S R X B E a 2 9 C Q k 5 w U W w y T 0 N z R l M w c k l O c k V S R V d p S T N O d 3 R X a F d B a U l p S W l J a U l p S W l M T l F p R 1 l T Q k 5 5 N l F S T D N X T m d K U 0 x T R X J s W k x O Z 1 V n b 2 1 J a U l p S W l J a U l p R F F M a F d B a V R T Z 3 V K a E t U e V F U Q T d x e D h 5 a X N x R G E 1 S V J G b 1 N E d z g z c k Z h Y j B X V 0 l p S W l J a U l p S W l J a W N F U l N D a V R R a E w w O F B v a n V H T z E 4 b n A y c E p S Q k d w N G V I c F R r V 2 x R a k F S R V J F U k V S R V J F W k h t b 0 J C T X B J b D F q b X Z u U E U 1 U k N D W W l S L 0 h 5 O E t D a X d t c D B H U 0 l p S W l J a U l p S W l J b W N F a F d B a V R j e G x Y N 0 E w N 1 F z b U l q V T h Q T j J v c k Z R S U p p S W l J a U l p S W l J a T B o d 1 V n b 2 s w c 1 M 3 e F V j N 2 o 1 R F I x Z 2 9 s S U R V O H R o e W d p S W l J a U l p S W l J d E p z R k l L S k 5 M R 0 V 1 S G F Z V E N Z Q U 1 y U D J V b D V S Y V h C R k l 0 S l N l S G 0 0 Y V R s R U V S R V J F U k V S R V J H U l p x S V F U S 1 N K d W J s W m l J a 0 9 k N z d l a 1 p K b F l E V W k w c E o 0 Z U h w b 0 9 V U V J F U k V S R V J F U k V a R m 1 v a E J N N U J U b 0 V s Z X p K T 0 t P V k M y S k t D S U 9 u a D d 1 Q U F y Q 1 J F U k V S R V J F U k V S R W 1 v R k N N S k Z U b 0 V 0 Q 1 R R a V d 0 R U 9 k W U N M a T R P b n B C c U F s R V V W R V J F U k V S R V J F U k p x Q l F q Q 1 J V N k J i N X c 3 T z Q 2 U 1 V U Q U 1 y R V p H V z V F Z 2 5 X R V d s e m V C S 1 J F U k V S R V J F U k V S R V R u O E t 3 V V J P Z 2 R q b 0 N E d 0 9 m O W l k d C 9 j Q W h R Z U x E Y T V J U k Z v Q 0 w y O V B B T X J M S 3 c y d V J F U k V S R V J F U k V S R T V Q U 2 5 F R X p r R k R D Y l R T V E V 0 b k 8 r V H R x a G J q Q V J B U j h 2 R H d D S 1 M 4 b 0 5 y a 1 J F U k V S R V J F U k V S T 1 Q w c H h C T T V C U n h Y U k p S K z R L S k N I a j d P R U t 3 c 3 J J S 2 d 5 c 1 J r V k 9 0 c k t 5 Q 1 g x Z H R O N 2 9 N R V J F U k V S R V J r V E 9 h b T l F R m l K e X V 1 b m F K Y 2 g 1 d l Q x W W 5 t S W l B a j V j W E F L V 2 x D c 0 Z F V G 1 m R n h X V 0 1 1 Z l Z s d k w w O S t H S E F P S 1 B M R V J F U k V S R V J F V G x q c V J O T T V C V H B t b E F U Z 2 1 r N V J C R U I 4 R G 5 T Q 1 Z h a E V F e m t k R l p W W m N k c X R S b G R o b 2 l J a U l p S W l N Z 1 p U e U d Z e U N r U 0 d S N U 1 Z S U F 2 Q U N W b E Z X U m w 3 e l c 0 S W h F e G 1 v K z N K d 0 J s c F p V R 1 Z 5 S W l j b X g y Z X p Y V j F k V k d s e U V p S W l J a U l p S n l V c l F j b 3 N n c D F L V n p G S 3 Z Y N 2 d C Z 2 U w b 1 d V Z T F E R G E 1 S V J J e m s 0 K 0 1 J d 1 V y T E Z J S 0 p O R l J S V V N u V H B p O W 5 4 Z X J 0 N U 9 U d X g y d z J F O V d 1 T G R l U E d j Y j V R M 3 M 1 N T F W W F Y 3 T m 8 2 U V o r V 3 J D T z F Q U W N T a 3 Z M Q 1 E 3 e X A y L 3 Z P R z Y 2 Y m 5 p d G Y 0 T j N K R 2 R 4 M 3 l N V F N Z a H Z 4 M y 9 m d X A 5 c E 0 1 W X p l K z V h O H Z M M 0 U 5 a k d q M H N 1 N 0 1 2 d E 4 0 M 0 F i S G I 5 U D J O Y m s z Y n p 6 W G U v c 0 N N N W k 0 T k Z K U V M y O G F O W G p 4 a i s 4 Y 2 d Z Y k x Z c S 9 q V D Z X W m Z h U j F 6 K 0 p B Q m 4 5 W T d q O V J m L z d E e F h V b E x H b E c r W D h N d U t y Z X p k Z D V D Q U F C L 0 9 Q Y n N M Z D l 4 O E l T R n R B d 0 J Z d H l H V n g 4 Z D l n c G V Y Q j V Q L z l 5 a E J R Z j d P N j N O e T k z U E h Q V y 9 o N 3 U 3 R 3 B 4 T W Z K a l M w R G Q 5 K y 9 3 c 2 Z m U E l U M T Q 0 Y X l 0 a G J M K 1 N M c n h i e D g 3 T E 4 3 Q 3 N v b 2 0 y U V A 4 T 0 g 5 T 0 R X R z B j N C 9 5 N D Y 0 c k l 4 L z Z L O H Z K S l o z e j d M d H o 4 c 1 k v Y m N O U l F l S 0 d i S 3 g 0 O F R F U j U w a 3 Q 5 Q k V S R V J F U k V S R W V P b 0 U w e m t G T 3 J X d V l Q e k 9 D a 2 x 5 O E J L U k t R b D h Q Q n d 4 M l F 5 V V Z w V 2 J u U X B J c T F D K 3 E 0 Y y 9 2 T E F m N W p 5 N 1 J K e W N 2 Y 1 R I O X V P O X U y Q 3 l j a m N 5 O H J W U 2 M 1 N U 5 s c 1 Z 6 N 3 c 0 b V p k Z m 4 4 c U d U Z W 1 F a D d X a F I y S T B s V l l i O H h h d D Q 2 N E g z K 1 g z O V N u M V I 4 e G d k Z 0 F B S U F C S l J F R l V Q d W Y x d D c v b j Q 4 O F h F T m p H a D l D U V F Q Y n V P O G p r c j M v b S 9 Z O S 9 j c G s z W j k 1 d l B Q a l k r L 3 k 2 Y W p 2 a F l V S D A 2 a E d E M l d 4 b T B a S U 4 y R 3 h W b U 0 x b X p 1 N m J R S j l l Y 1 F C W U x J N 1 h a L 2 R O b 0 d 0 Q 2 U r Z D k 5 a F V V Y 2 Q 4 a i 8 r V 2 I 3 N V p S V V d t b F Q 2 O V k z T j N j b U R 0 L 0 x m Y y 9 N c E Y 5 Q l V V Q T l P M F R 6 M 2 x E Z T F G Z V h z b m t i N W U 0 M V B L L 3 o r W m h z M V Z 4 N T Y w W E V S c m F 4 d V d j d G N y R 2 8 w O S t 4 T F F a d j l J M k 9 J Q z Q y R W o y R m h 6 a z J 4 K 1 c 4 O W k 0 a i t 0 Z H F 2 R z d H U 3 Y 0 Z X R w U 1 l x S W p p S T J P Y U 1 C M 1 N F U k V S R V J F U k t S b F V 5 Z V l 5 Q 2 5 V T m V H b 0 V D e F o r N E t K Q 1 B q N 2 U x T l N x a j N C U k k 2 b n R M U 0 N j Z U 1 u V T F C d 2 l J d k 8 3 O E 1 E O T F 5 S n I 2 O F g 0 T 2 l 3 T 3 Z v L 2 w z d z J l U U c v c n R w T 1 Z Q c 1 F u a D k z Q 3 g w N 2 h B R 0 9 2 Y m t t Z m J t S X l k L z h 6 Q X Y v L 2 9 Z d l B u d 1 V Q e j l 2 b C t m c 3 l z a k R a c k 1 6 K 2 F Q S G 5 C M V k z M 3 k z a k E 4 L 2 5 j d k 1 P U 3 U 1 L 2 F i e j h m W D F 4 b T Z 2 N X N Q U D V n S H c 2 d m c 3 N k h k V 2 d 2 T W U 2 e m V t N G V a b X d X d z I 4 K 3 I 0 c 1 J 3 O F d N T G 9 t M S 9 F M T l l T F Y 4 Z V B y Z l h l W H Z 6 M 0 4 y U m w 3 M l B r U m Y x N C t M N V J 1 T H R i c 0 5 1 c m V m d j l t Y 3 l h c z V v U F B w b k x V N D l m R D h D O W Y 3 b V V W Y j h s T V h 2 d U d x N G R O W V N J O E N D M k o y V 3 l k U G x t T 2 l l M F o 5 V G x B M n Z k Z i s 3 O H R T V E V 0 Z U 9 y V H g 4 b k t O R F J Q Y l p 6 V n k 2 U F A v M E p P N U t 6 b V B y R G N t N j Y 3 c n h h M S 8 w N D d 6 Y 2 1 2 b l V m c 2 R H U k F G b 0 9 V V V J F U k V S R V J G b z l k W U t K b k V L S l h X d E N z S l M w U G R o c 1 Z R W l d J e U l 0 Z 1 o r d k 4 4 V 0 h T b z B 1 U T Z U R m 1 6 M X Z E W G 4 1 a F h U d j F v a 2 4 v b m F 0 T X d B R E N B a n d v W C s v e m 9 C a l d j S H Z a N j B F N F B H S H J u R U d Z T 0 R v e E J w N z Y w V W t 4 T F d q c U t p V W V Z d l c x W H F P M V Z y R k k v Z V B j Z 1 p n Q U 5 k Z V B a a V F 0 Z 0 Z Z c l Z Y c 1 N N a 0 d v T E x T e X F I R F A 3 d m R 1 M 1 Z 5 d W N k W n Z l T n F M W n R Z b n c y Y j B 0 a T B a U 2 N k b 2 t L Z E F S a U E y V 3 p p N 3 J F a j h m S H g 1 S m N W V z Z p b 3 N B S V E w a m F B M j I 4 Z W d j M V d 4 V 2 R U R m d M d y 9 p Z H p N S n R O U F B K L 1 Y y T T J t K 3 A 4 e m x P U D M r Q U 1 3 Q U J p b 2 l N W W U v T k Z B U H k w O F B j N n I 3 b n d 2 T j d P Q U F 6 Q V p L c j c z a U l p S W l J a U l p S 3 R o V U l 3 a 1 Z Q S T E 4 Z U w 5 c E Z 0 Q W N m L 1 J r O U 5 6 e k c 0 S W h F e F d v Q y 9 O N G R L d E J 5 a X l Q S D h 1 b W 8 3 Q U d P d U d s e H Y w Q U 9 3 Y V d z R 0 Z S V l d Z b U 1 p N k p I W X F j N D V s N H p v Z T N q d X J s c m 4 y c l R 4 S m J G Y l I 1 Y 3 h z O W 5 z W E E 1 d y 8 0 R k R B S G g 1 Z W R D c F l 6 Z 0 F M N z N 4 T F h s N 0 R 6 V H l I V G 1 z V 3 B N T X d J a m h 2 W j B C M k J I Z T N w N T B q Q X J G W n F z a V k z Z S t j L 3 l h S 3 d m V H F X T T R D M y 9 l d 0 p m Z k x t S E x 0 Z 3 l 1 d V h J S U N Y S H Q 2 b n p H V 2 I z a k N Q d k R F b 2 t B U X d k M U J 5 Q j d U d 0 d s Z F h T a 0 R o b l U 0 N F R l a z R p S W l J a U l p R W h M c G V V U V J V N n h y c D A 3 a 0 o x V E F E a V d S T 3 p h T 2 N y Z 2 l r V E V T S D U r M 2 h 3 N l Z H W j B H U 0 p O c n J p a 2 5 J M m I w M G x M e j J I R D V u V G 5 l R z d l Q W Q 1 O C t T O U V o Q W M x N m 4 2 N 3 M v W U N F Q j h Y Z W N 4 N X V i b j d B W W h x S D F M d m 5 D U F B M a m k 4 M T l i U n d r S n F o M F h n Q 0 1 j Q X F t d z F T d 0 k r O X N E V l B Q U F N a R m F z M 0 1 i S z F V a 0 1 H W l R J b U t z R z E r b 0 1 P N W F j U E 1 m d k J K O U 5 X Z W p z N 0 t y T G 9 a S 2 F q b E d M e G N 4 R D k x N 0 J J L y 8 4 a U k 4 b n p T Y z h O S k E 3 Y m h s U j c 3 W H R J b 0 x y S E E 4 S T h N S E x 5 N F B 5 O G t v T 0 Z a Z m k 0 K 1 B w Y 2 o 2 O G p 1 Q k 1 S R V J F U k V S R X B E V l R D Q 1 p 5 a W 5 W T m l H T F I w Z z B B S k t W a 0 F y W D M 3 a E N S T T R l L 3 J 6 Z D c 5 e D A w d W d 5 U k p y T m g 4 M D Y r b j d H Q 0 Z h d T J 1 W X p I U m t m Z z U r Z k Y 0 S E 8 3 M X R x S H F 5 R X F L M j B B V 0 5 3 c 3 g 1 e G 5 0 O X N k O D B 6 M U w z Q n d a R m 0 v T 3 B j c 3 J L Z k p y S z Z W Q U J P N 2 R X V F N C N D h 5 W T g 1 c V p 2 M j R p b C t X Y i t H W D V W d T Q 0 a y 8 5 Z W Z q K 1 V j Z X M w M W 5 2 N F g y M k 9 p Z T B K e n l z L 2 1 D d 2 p i K 2 Z 5 K 3 Z B T m 4 1 W U x H Y X F x d X g 0 Z W 5 s Z 3 N k V C 9 k Y k d Z N n o 1 b n R k b 2 9 M N j h F d 0 5 Q R H Z k W j V M e S t Q N D l Z d k l p S W l J a U l p M H B v b 0 J C T T V 4 Y n A x c n R r W G J O d U 9 U Q U 1 y R V p H V 3 d N L 2 Z t M F B G N m d T V D F p O D N y N U R Y S m t 4 a j Q r Y W R B R n c 4 N G l 3 d X V m Q n N J c 0 l D R z k z M V Z a Z T J 3 Z j V r W l Z l U W x i M l g 4 T k R B Z X V l R n R I V j B M M l h s N 0 R 0 b X J V Q 1 Q x T 1 h q N D h t T l k 0 W n g v Z W d o T E Z x e W d R a 1 R a e k p y N 2 h y N j k r d k N v Q U h k a m 5 0 O W N K Q m p u N j d C N X l a e X l 3 M 2 5 O K 2 l a Z G 5 z M X I 3 L z l Q Z F h W M V F 3 Z W 1 N a U t s Z H Y 0 Z X R w U 2 J y M 3 h n a n J u S H l n c X J u T T h l N C t q Q z g z W D E 4 d l o 2 U 1 l p S W l J a U l p S n l P d E 9 l W U N L b l d F S m N P e X d X e D Q 5 Y W R r N E J C N H R L a j N P R m l K e k 9 B c l F j b 3 B 3 R z V p M W N 4 M T B Q d k 1 Q R 3 p U d T V l T V J a V F B u N G N m N y t 0 M n Z w M H p P b V N Z S W 1 n R D Y 5 W W d I N D h h Z T F 4 N X p Y c T J j M E Z v d V p s T l E 5 Y k U r c S t 6 K 2 J 6 U D k 1 U F F E O X o w N W 9 r d H J B M F Z W M j B R V j l 1 V 0 x r d V F C c 1 Q 2 N T U 5 c E Y v O X l z c X J M V 3 U 2 M 0 Y 0 L z d F V n E 3 Z G h 0 M W Z Y T 2 w r W D c y Z X N Z R n Z T Y m k 2 N z V C e W V l T 2 d h Q W d K O G 1 Q T H R 6 M l J s N z Y x e i 9 2 c U 5 h Y z Z P c j Z Q T m 1 y c 0 d j T 3 d a W n F x c j F V M U V S R V J F U k V U a 0 5 L T V F U T 1 F V Y z N P e j B D V y t a a C t 3 Y l R 0 M k c x a U 5 p Q m d 0 d 0 4 4 S H E 5 V 0 c x V 2 9 6 d W h T U k V 6 S n Y 0 V H B l b X p D T j h M Q k F a L 2 p W V k 1 I W D B h N G R O U m g z Z H d 0 T G w y L 2 1 z e W t M c 2 R t c W 5 P Z j I 3 a j N J c 2 h W Y k F B Z 0 s 5 T 2 Z T a T g 4 R z R K V z N w c E d a V l J N T T J l M T J Q c C t 5 a 0 I z S l d Y U 0 l D d V c 4 S W I x T 3 V K N m l v b E t t e j F w S l p X V k 5 z R 1 c z M j B u U H l B R W d w R z J B Y z l 6 U H p 4 c 3 Z M d z h x S 3 F 5 a 3 B P M D V Q T m N S Z U E w Z D F J T 2 d J R C t T V T d K N T c 4 U F p M a 0 Z a Z F h V M W E 5 W W 1 z M 1 R a W n V m W W 5 w d 0 N Q c G 0 4 Q U Y 5 Z m I 4 Y m V j a E Y r Z n Q 3 Y 2 R z T U Z X S z F W d l B u d W p E c H I z V m R R e E d 0 d m Z V Z H B h W V Z 6 Y l B t d l c 1 b j l r e U 1 F d S s 3 c U l T Z j h k U k F S R V J F U k V S R n B U Y l F j b 2 t n e l N P e l M w U m w r Y l V 2 Y X p j Q n p 1 a H B j a 1 l n W X B V M m d Z d 2 1 5 L 1 F l S 2 o 3 b k V t M G h M b E p x Z X c y c 1 R w d U h y N D h u Z k h 6 a z E 0 Z G N S V W U x R G V l T G h N Y n p 5 N W x T K y t H b 3 g w M m V 2 S X F a V E 9 F V 0 h T c 2 5 N M n N 1 S T g z b 3 p k S E F Q Q U 8 3 N T g 2 V m t a T z V s M D V h Z G p M M T N B d k d 4 a 2 Z q N m V M R X J N N T h E Q j R v S m F S d k E r S 2 R 1 e H U w N C s 0 c 2 R p O D F X e F R z Z n p P T G p M K 2 F U R U 5 j Z W Q z Y 0 x 1 e k x 5 M k Z k U V J I U 2 5 j Q z Y r N E N 5 W C t Z U E 8 3 Y 2 J p c F J 0 N T V K L y 9 v M 0 5 j Z X d J R C 9 Y a j Y 3 e m Z n N W V Y Q l U 0 O W R 6 N V B Q V F d M N j d K V X N Y T E t C N k k 1 a G V I c T Z z e k 1 q a i 8 z N 0 Q v S F h z U 0 1 C U n l q M i t 0 c y 9 V R k Z o N W M r M 1 h 1 U m N 3 d k R L e X d Z d y 9 j Z l Z i T n l j e m s 4 T G Z t Z m t S Z j F j b n o y Z 0 c y c z N w S E w 5 S G E 4 U T B 5 b k M r V F V E R 0 h 2 T F J Y V H Y x d W 1 F d n c 0 a U l p S W l J a U l p c l l r N n d V U 2 F R Z m V 1 S F o z S F c 1 U F V D U 1 p 5 S m d 0 c T R 3 Z E E w V U V 0 a l N x d F M z R k p P Y y s 4 T U J s Z k g w L 2 V m T 1 V 1 N G 1 N a l Q v a 3 p M e G p l b S 9 m Z X Z J L 3 p o d m J D e l d K b V c 5 S n V T a 3 Z M R 1 R L d 0 8 x Z G Z Q c 2 c 1 e j h 2 T G c z K y 9 j Q 2 N Q M 0 g w R l h S T G F r N W 0 5 a j Y x S n U v S H o 5 Z W F H Y T R i e H Y z Y 2 V v R 0 9 I c 0 p P c X h k L 2 Z t e H Z I R E N N M H B B M D d V c k x Z d m l P V H d F Q m Y v a n A y S k 8 r K 2 Z n L 2 U z c D R 1 O C 8 v d n J z c z V m M m d 2 M 0 5 3 c 0 p L V m s w V G E 0 c G x Q c 3 J O N X h 2 R C 9 o U G k 0 W T N o d D N k d 3 Z i a 2 p K S l N z N G 1 N a n l Z K y s r N m 5 H d X V k T H k z M l h Q W H N I R n p P b E h 0 U T d u c T h v S E 8 2 e T B X T S 9 m O C t V O E F 2 U C 9 K W E E 0 Y 2 N O M E R y S D F F Q 0 8 v O C s y N T Z k b z h t Z l Z j d W U v Y 2 R w R W R p S j U 1 N z h 1 W U c 3 M E 1 t S W l J a U l p S W l j a m 9 3 V l p l V k 5 H d 3 p B a E U 1 W V F l T F N o b D k 2 d 3 N B Z U h p N D g r T T M v O E p z M W w 0 Y 0 l t Z W l s T F E 5 M 1 B Q U X U 3 e n k z R m p P N m R k M C t 4 T 0 p u R 3 F m V D F u S X B L O F c 4 O G J M Z j Z W U H p 4 a W p 5 N U U 2 Z l B 2 O U w z e n d 5 V T l j T z J v b z k v e m x U M G F Y S X l J a U l p S W l J b U k 0 Z F l L S k 5 J T T J B V D d P W m M 4 c U s 2 M m s 3 Y 3 d 4 d U N J U k 1 V c G d n R 0 0 1 c z R P S G l v O H p V N l R s S 0 M 0 c D U 3 c 1 p 2 e E l i S G F F Q V R F U k V S R V J F U k V S Y U R Z V m d J c z B r c 2 N 2 U l N 5 S m 1 H R m l K a U J n c D h Q Q 2 V Z Q W N Q b E J o Y 2 l V a k R y V m k 1 a l p M U 2 N z Y U 1 H b U o w S 1 N J a U l p S W l J a U l p R G F Z U V R L U 1 p K Q j Y x T D l p M k h a a 0 d W a U l p U m 5 K M 2 Q 4 U E h 4 N V B D Z 3 d y Q n B Q V l l 2 b k l y d m o 2 Z U R C N l l h S F F w S W l J a U l p S W l J a U l O c G h C T X B K b D B Q e m 9 F U z l w d F l D V W l Z c l R n S U g v M j d 6 O W t k Q m t p R F Z K Y 1 V z N n Z x N 2 N 6 Z U d B a W Z y N W V S c G N q S W l J a U l p S W l J d E p n Y m t Z W E l I S 2 1 p S X V K e E 1 Q R G 5 j c E t L e m w 1 K 3 p s W V Z F c W J B Q i t q e X h J U k E 0 U U V C M U J R c U J C T V d v Z l V k T W M r b H B k Y 2 V M Y k J s Y 2 p 4 W E R k N k d O Z U 5 I b V o w R 1 N J a U l p S W l J a U l 0 a G p y Q l J K c U p t N X V G T H Z I d G 5 h O D N i O X R s W U R V a V l x U z J i U V B V Q 1 N h d H h z W k 5 h U U Q w N l J s a m N D V W l J a U l p S W l J a U l v M m p F R X l r R 2 J r d W l a a G h Z Q 1 V p W X F T U X R 2 N 3 N V d 2 d t c l V S d W Z p R y t Q c D V H b H l F a U l p S W l J a U l p M G 1 n S 3 d V U 2 F V V 0 t Y b z B L d 0 h a a 0 d W a U l p U m d w c D I 0 Y W l v a E p z d G l x a l N 4 R T V y d H k 4 U X V K a U k 0 M H V R M F J F U k V S R V J F U 2 s w U l N D a V R T a k h v b l J 6 d U 1 k c W R u N k F G e m t E Q l V T S E F C Q X d m N G l n e X N S T 2 I 2 O C 9 J T k V o Q W N a W F l h S W l J a U l p S W l J U 0 t N c E J C T n B S b T B D Z k l p T U N B Y W d z d E p L Y W 5 x T 3 d S V 0 p p Q k h D U X R z Q W t M Z j N n T U d W a U J 4 Z l h u N G h F V 0 V L d 1 V S R V J F U k V S R V N r O V Z F S U p 0 T E 1 1 b m Z w N U R 6 Z X V u M l h n W l d J a U Z I Q 3 d 3 T U J 5 R m N J S m l J a U l p S W l J a U l p Y 3 N v b 0 J C T n B a a j I 2 M W V 3 T H R q b H B 0 N E d W a U l o U m d n T D k 4 Z k J 3 S X k v L 2 9 O R 2 x p S W l J a U l p S W l J a U l u T F l V Z 2 9 r M H N 4 N k p O W j F n R 3 p l b E d W a U p p Q m d w T W l K W W 5 X Q W l J a U l p S W l J a U l p S 2 5 r R U l 3 a 1 d Z V z B 5 a 0 N i M j h Q Q U l x S 3 k 4 a k 9 L V E M 0 S W h F e F F u a F l J U G 4 1 Q 3 N G R V J F U k V S R V J F U k V S T 0 Z Z V m d J Z 2 J v M 1 N Q V 2 V i e D V x L 1 l G R X p r V H R X O F h R a z V l b 2 R G b G l J a U l p S W l J a U l p S W 5 M W V V n b 2 t Z b 0 V l M 2 F P Z n g 1 d T B L d 1 V U T 1 J G S H Q y c E s 5 W j U v U l p Z a U l p S W l J a U l p S W l K e T J G S U t K R 0 t E b l V m d U N i Z G 1 X W V d B b E l t S 1 V E b E V o M k 8 z V j V P V H V O N 2 9 V R V J F U k V S R V J F U k d S M D V K Q 0 1 C R U R k T 3 Z j Q W J Q W j h l T 1 h 0 V 2 N m U l l k S 0 R h N U l S S n B i a C 9 a a E F H U m x h M T l B R V J F U k V S R V J F U k d S V T B F a G 1 J Z 0 J M Q l l 6 a V Y w N k 9 G O X Y z S n h 1 W U R V a V l v U 3 c w R G E 0 d T F u S X l 0 N X J k Q 2 t p S W l J a U l p S W l J a U t u S l l W Z 0 l n Y n B t W G o w d m 1 D N 0 R h e E V S S X d T S F I x T 1 J w W k N N R 2 5 a W X F N a l N F M 1 B N Y m 9 N R V J F U k V S R V J F W k Z H V X d n b V l w Q 2 p R N 0 F 0 M j N j W l d J b U l H Q 1 V 1 S n B L Z H U z S 0 5 M a 1 B r b V B 6 O H Z D Z 3 V L V E 8 2 R E J F U k V S R V J F U k d S U m x N S U p t S 1 F u b 2 t 4 e n V Q a z F H d 3 F L N j B H V m l N a V J v a U 5 q a U E x Y l k v U l p Z a U l p S W l J a U l p S W l K e V d G S U t K R 0 1 U S H g 0 T 1 l U a E V B V k Z k W H M y V j d o c 0 V W a V V o e m k 0 d U 5 w T H p D U 3 Q 3 Z U E w Y V h J b E t 2 a V B B Z z B 0 T F Z z U 2 d p S W l J a U l p S W l y W T l D T U J F R D l V a n M 1 R H h X Q 0 N a e T V v b U 5 k Z 1 R o c W F u c U J w T 1 d L e U l z a U p M U 2 N x U E x F Q k V S R V J F U k V S R n B O S V Z n S W d i c W R k U y t Z S n U z S 1 F R V E 9 k T U U r U H N R R 1 J I T W p w U X N v M H N S R V J F U k V S R V J F U k U 1 N 1 N n R U V 6 R l F y K z Q x K z R K d D N y Y k x 3 R X B F e E N q Z H U z W W l T U 0 d Z d E d B U j R j R U E 1 T 1 l W R 2 x 5 S m l J a U l p S W l J a U V q a k t B U V R N V k J J M n d B a U Q z K z R h T F h h R k l T S m 5 J R V N 1 M 1 V n Y V V l b T B X V 0 k x Q 3 M 4 U E F p Q T N I e n R Y U 2 N p S W l J a U l p S W l y W X R D T U J H R D l l N V o w d z I y Y 2 N 0 T 0 F 5 c 1 J F U 0 4 w N z l x S m t 0 S U t N b m J u R z E y S 2 l J a U l p S W l J a U l q S W F V V W h t S W p C Z W 5 l U G R S N H J C Q k 0 1 O D h U R l J 1 R H I 2 O F g 2 V F d s R 2 x 5 S l N w N G l 3 U U F E U z B 2 Y 1 l Y S W 1 J a U l p S W l J a U l T T 0 1 v Q k J N e F d O O C t j Y z d q e m R 0 M l V W V m x O N 0 F h R V d s d U p w T 0 p z L 3 N r c 0 d H e l F u Q n B t U 0 l P T D R k W V h G e G 1 j Q 1 V p S W l J a U l p S W l J b z J q R U V 6 R V l D S E J B W V N I T 1 Q 1 Z 3 R G c H R i R S 9 X M 2 t B a V o 1 c X o r e V d 3 W W F N N n d V U k V S R V J F U k V S R V J K c V N t O U V G a U F q M D Z S S E R 2 T V d G Q U d 6 W W 5 F N l B i c D B N c m t o R W 1 s T y 9 Q d k V j S 2 k 1 a j I v Y m R K S G J y Z U V x Z l Z W c G F n W S t Q c D h 0 W V Z 2 W m V 5 c 3 R 0 V 0 N 3 b V l x S W p Y T T Z W b E p U a j Y r d D F T b X R x Q 0 p 1 d G l x Z k d U d 0 l n d 0 0 r S H A 1 N j R 2 b E h Y S H p 4 W V F w c z J 2 d l d l M z d v O W c 4 S U R K U U Q w N z V l Q W g 0 Z j d p U m N M W k 8 4 c F l N d T J E Q U R D d z l y U X A 1 Z W o 2 N 2 V 1 c j M 5 c k V C N G F T R 3 A 2 a n R G b G l J a U l p S W l J a U l n M G l r S X d r U m F n Z D Q 5 W T V p M W V C O E N t c l R 1 Q j g 0 M H R T R V N h V l h o W U l Q R n h r U 3 h i d W Z X V W h t Q X B x W H Q 0 O X N Y S k R C e l F q Z i s 3 N j N K T U p o T U F M L 3 o 3 R z F K U z l 4 Q V E 0 T U 1 Q W D Q 1 e n p 2 L 3 c w N 2 5 N V z d T Z X h 4 O G N 6 W U Q r W F d 2 Z G I 4 N z h 0 Y n o z N G V 3 V H J x Z F R 4 e k F t d m 5 s Z m c r Y m E 3 W G J X c m t z Q k l D a l F y O E h Q M k o y W n o 0 U 0 p N e W 5 Z Z j R q M 0 o 5 e U h 0 M 2 Z k Q W R R b m t 4 Y X d Z W E 0 2 Q U 4 5 O C 9 n O U M y c D V j Q 0 p h U 2 x z M X J F N l l C M F A v c 3 p 2 V H B G Y 2 V h d G N t O C 9 P W l U 3 a D Q 3 a 3 B F W D l U d X A r e m U z O F B C Q W l r d T B I T 0 x w W n V U V l Q y T z F W a k Y 3 N n J Q M S 9 t e U l p S W l J a U l p S X R H W U t 3 V V J h Z 0 4 0 O V k 1 e k h t N 1 k 2 O W d X e l d M U m F x Y 2 l a N V B 4 a H Z a b j U 0 e X J 1 d n Z O U H A r d 1 p Q e T M 4 b m J 5 O U I 1 Z y t h e V h s N V p V O C t z Q m 9 6 R 1 p U b l h Q Z i s z Q T I z O C 8 4 R l l D c D A x Z H d k d D h F M 0 5 3 c 0 x u T 3 F i R l d V b D F j Q 0 1 I a G d J c D N q M m p l b 2 p p K y t Y b 3 p O V m t W N X V k V T V a c m Z i d W V L N j h R M j Z 2 d k J B T V p l T i t W Z T k 1 e T g 4 d n c 5 L 3 U z O F V B R j k r d T R T T m g 4 T 3 Q v M H l j d 1 Q 4 Z X Z h N 0 9 h K 3 o y Y X V l e H B a N n Z T V 1 A 0 K z N r N 2 o 4 d k x y V l J Y V i 9 Q b D F D V V V G W l h 3 e G p z L 0 V O a k d 0 O D V n V V U 0 Z l p X V V Z y T i t Z e n F B Q j N Z d 3 V S V V J F U k V S R V J P U 0 1 w U k J N c E F X S U N B d W l i W k E v Q l l X S H N G c H R K S 1 Z r M H I y c m x r U V V P W k 5 j T U t 3 W C 8 v d j B K N 1 l u W m R L d G E 0 Y 2 1 1 M j l W b F o x d F N i c 0 J H R D Z r Q j F 1 M j d 5 S T F M W W Q x R z F K W n V 5 N E Z i M j h Q e X N x c 3 p y b W J 0 K z V p Z i t F a F p 2 L z B H d 0 F k b 2 t L N S t i c m h i T i 9 o M k s 4 d 1 B q Y X l 6 b z Z S b k p 6 O T J H e F Z E Y X J K Y n J m W E d x d X V 4 a G 1 v T m N T e D V s W l c x b 1 J y Z D k v N U o x Y i t 0 b 1 B p N G p J V y 9 M e U J n Z j I 3 T V h 4 b 3 o 5 c l h X R 3 V 1 c 1 Z n c 3 R j N D N s c C 9 2 V V N G W V J T V W 1 r N G w v L 2 Z N b T d u d m t 2 K 1 R s R i 9 M V n R L V 2 N l M D R Y W n p l Z W 5 G N k t p O H N Z Y y t 2 T G V I d D c 4 T U 9 B Y 2 N l L 1 F F U k V S R V J F U k V S T 0 N Z V m d J a T F F M 3 o 3 e E x Q a D V Q U U F i d C t 4 V U N D W n l o Z 2 t M R G F S Z m 4 z a G 0 v Y l M 2 U 1 V P d z R 1 S X l I d j c 3 a D d Y R z g v Y 2 U 1 S i 8 v K 3 N 4 b H J L U 2 t 2 T m J j e k t 5 O V B E N 3 V F K 2 Z y a V c v Z V I 1 Z k 9 V V T F X M 3 h G b X M r b V k r M 3 h W M m F w N D V V M 0 g 4 b 0 s r d m w 0 O G Z Q O V Y 5 Y z Z O R E F 0 M k h n Y 0 Y r Z k 9 Y M n k 5 a H d u d l R B Z m p n M D U 4 W U 1 x a D d y V z d i O G 9 x Y U V N e k R v L z V m a j E 1 N T Q x d j I 1 Q l l l K z g z Z 0 d z U m w 3 T T d u d 2 N j L 0 F P Q k k 1 b F Z S Y W V X a E p 6 N 2 s 1 W C 9 k a H U 5 U m d a b W N I c X F x N 0 Z p d E 5 y e T l Q W X d 1 U l V S R V J F U k V S T 1 N N c G h C T X B J W G 8 z U 1 B H R 1 l K d D J K e k 9 U V 1 B P T T d n a U V X b H V v N j h j e E w 5 Z W 1 z S U Q 5 M X l K d D F m V G Y z a n U 3 d T U y e k l D b l B s V l Y 5 d U 4 y Y V V W R 0 J q Z D R P Y 1 R m M T Z k a X Q 3 d D J q W m x N S m 9 Z T j Z z R 2 V u S U k 2 c n p t N n k 4 e G l z U k F m R T F u b l B C O X Z M M E p D Q W x 6 R 0 x y d m t I R 2 J O W F k y U H R 5 Z i 9 l T 1 J h W G 4 x c k d v d V d i S 2 k z d n Z x V 1 d w e j A 0 Y U 1 r c C t X U X N U d X Y z b X Z y V W x G a F p l d j J E S m V 4 b E 5 R O U F O a H N 0 Y n Z p U k V S R V J F U k V S R V N r Y V N n R U U y a 2 g r d l N J Z F I 1 c l h 6 Q 1 J N O U 8 1 N T N R a E p L U U 4 z M z c z Q z d m Z m Z H R 1 Q z L y t 2 d D E v T V p T U D d V M T F k Z m Z 6 S m g 1 b E 1 K d F p 2 U 2 1 m Y y t F b T F 6 b G 5 j T E h n Z E R 1 d C t Y N S 9 L N y t 0 V E c z U l B O e m N M Y m 0 0 V 3 Z M e m N Y Y 2 I z R l J R e D l 0 N E p 4 N z I r c U t p a z N u b U R C b l R q K 1 h H M 3 V v e V p 6 U 1 p l Z l B v M j J y W U 5 x S G N Q d E l i e T h u S j N 2 d W Z q T 1 R v N H J P O G F y W V o 0 Z k V W R n B V e W J 2 c H d W c T d l V G s 3 c 2 Z z O W x N V k x 1 M l h E O W 1 H T 2 N Q N 2 V X Y 1 Y x M W R 6 Y U t s R y 9 o c H d U c F M w M 0 1 v T F M w b k 9 N a W Z 2 c j N q d U 9 t N j R V U z F E M 1 c 1 N z Q 3 a 0 x P N T d a Q 0 l K O G U z N D c x d j N N M j N H Y 2 1 i U F h V d G U v b j R D M i 9 o e H l Z V j l 1 Z j J t R V p q T n J 2 O F d i M D N h e l R m Z i 9 j S 0 8 1 Q 3 d P R n B V U T J N Y V B Y a j F p K 0 1 j a l k 3 R F p x d m p U N k d k Z G F o O X g r W k 1 B b k 5 V N 2 p 0 Z G Y v T F B 6 W E V s S k d W T y t Y Y 0 l 2 S z d h e W Q 5 O U J B Z 0 o 4 T 1 B m c 0 x 0 e H g 4 N F d F d E h V R X V j K z h P S m t W S z d k e D I 0 M F g x U G w z d 3 N J b D Y z b j U 5 Y W 4 w N 2 h u T G 1 5 L y 9 C W U R m M T Z m d z Q w O X I y W n F V U W V H Q l l y e T l Q Z W 5 W S T V v L z M z b 3 g w W j N D V C 9 L N 0 l T S W l J a U l p S X R L N k t B U V R h U 0 V p S T R K Z D l n W G J r W k p G W X R l T 1 J w Y 2 x J c z N J W k R K e H h 5 M G p l S D N D O T F 3 M n N y L 3 p n L 0 N t Z F B k R D c 1 R 1 Z 2 Y m Z C O D g x b U U r U C 9 F Q 3 J s N U 8 1 b j d i b 1 V B T z Y 1 O D A 4 b l Z j K 3 N P Y X Z 4 O C 9 k M k N U T 2 F p d F Z h U m N I K 0 l 1 Z n I v T D B I O F B I M m 9 H L 3 Z P S m R s N m l v c n J j e G Y 1 T 2 p F O W Z Q e j V y d z Y 5 Z 3 d E O F B Y e F p P S 2 I 5 e l g 0 K 1 p k Z i t 4 e G x a U l V B Z l A z c E U v a j c r N X p J M n p p a n B l L 0 s 0 U i 9 Q Z m t a Q n d T R T h Q Z D J K a j I x S F J X V W x H W m w 3 V 2 J r N n l m b m 5 4 b W F y N H J s W H Z 1 V F h W Z H N 4 b V V 6 R X h V Y m c 2 e F B C c n Q x N X p G d T B q a V h M T i 9 Q O H V G d m 9 k M V p D b m M 5 N S 9 l M 3 Z X Y l J r S T E w U z J t T z M y O W 1 U V T h E a 3 I z K 2 1 y T X p L Z l g r O T F E b H Z 6 c n p m Z U 9 P Z E h 6 Q 1 p U Q 1 I y N 1 V p b m p t R m t a U m V 3 Y U 1 r R 0 h u d n d h c 3 h t T T J m M 1 R j Q m 1 z N 0 5 o V X h v V 2 k 1 b X p l c 2 N C a 0 J C Y j A 3 M j R y N k N J U j U v O G l L e n N m U V F I K z l P b l Z 5 e V p X Z n V Z T z M 4 d H Y v M m V 6 S H R 2 M 2 t k S T J 3 Q k d E T y 9 O a X B Y Y i t P W F h y W F d H W U V 1 V 2 J R S G d r Z 3 Y 3 T 3 I 5 Z V R 6 e j l L V 2 F 6 b W M 3 e D d Z a U x q V 1 R Y c m p 4 K 1 h i V 2 R q W n Q z O G Z H N 0 R 4 S W E y c V p w d m p r a U l p S W l J a U l p c l l C Q 0 1 K R V c 1 S 3 h l O F N 4 Y z Z 2 Z 2 d k d j N t Z E l W Z 0 l t Z W d D O D g 3 a X g 5 b X J 1 V D F 0 N y 9 u b G V m d U 9 P b j c r Z n A 2 O G N J e n R 3 R V E z V E d N b V h O L 2 M 0 N k h 0 S z M v d y 9 B R E I 0 c z V l T E F F Z 0 s 2 Z D J 6 d n Z F Z F c r T F d 2 W H B 6 S m g 0 b 3 l U c n U y S X F Q Y W h u R C s w R j Z F a G J a a j A 0 Y U 4 x e n J I W m J O e D U z M z h B Q 0 F q d z V k M 1 g 3 N m x 6 M 3 R I T F N L Y n Z 6 T 0 c r U n l h N m 5 M L z h U L z M 1 M i 8 y a k d I b F J Q K 2 R Z M G 8 1 T V p 3 a l d K Y U U 5 Z j d 0 L z F F b T l u e U 1 D L 0 g y Y 0 l W a l J v Y k p X S F l L b H B l Z H l 5 W W l 6 b X Z X W n B h V V Z q Q n M v b V l L Q 1 E x e D B m a D h l d U 9 k S 2 Z I M j l B R W V I V l Z K S 2 x u U H V a N U 1 Y O E 9 1 c T d V U z F E K 0 g 1 Y 2 J m U X N V T V k 0 R m p L Y z l L W G k 1 a j h 6 Y y s 4 O E 8 5 d i t P T E R S L 0 h 6 Y z k y R G J W Z E d I a m F i b m N r Z l B l W U 1 u c i 8 1 Y m h r Z m Z q c V h t W E 5 X Y 3 Z 0 T j U r U H I 2 N D N k W H M y S G 4 4 M E Q 0 T l h 4 Z D d n R W F 1 c z N w d U h t W n N G c 0 5 2 U H E r T E V j U E Z q Q z Z K d G Z 4 T m Z Y a T F m S G o 2 M z E z b D c 4 O X p k a 1 p l O W o 1 R V g 5 Z V B p K 1 V i a T d X N 0 R i c T N u N y 9 a b k 1 t c k 9 h R H o 2 W n k x T 1 B Y O C 9 B L 2 w z e D l m V m l W M F l l V 2 R s N 1 h i c l p T a 3 J L V 2 J z d U d T O H Z E N F l Q N 3 V F W X J J Y X J M a H Z B c l R l Y 1 Q x Q 1 F Q K 0 F J Z z h j O V A 0 b T E 2 M U t Z T V d j V m Y 3 b j l r c F A 5 M W 9 p S W l J a U l p S W k w R 2 d y Q l J G c V E z a j J p b l N I W X V v M X A z S H l 0 O W d V V E 9 S U D k 4 O U h y d W Z 1 a G Q v a H E y a S 9 j T 0 d i W V N k M 0 x 6 Y z N D d 1 A 1 Z G E 0 M m Y w N 2 N 6 V C 8 v O W h u c X Y r M l R T Z k t a O H V 3 U 0 F v R U I v b D N z T U h k U 0 R 1 Z D g v e D U 2 Y y 9 h U m 4 1 S j V 3 Y l Q 1 Z W 5 2 V H R F N G Z K W k d i a j V u U U t D Z y 9 W T z d m c X F E M 0 J x c X F x M k p H Y V Z l O W N n T E 4 2 e G g 3 e i 9 O S F d I c l d N W T N M c U h 0 W n R T S 1 Z 2 b i 9 o N j U 5 O D A 5 a l V P S G l v O T V q M y 8 v d k F Z Z 2 d K O X l j c 3 Z C Q n l o W X Z 0 M m J S d G N V M H V T b X A 1 R F N X a z U 4 U T N j O D Y y c H p K N j N o c n o 4 U X J w M z Y 4 U V R m N 3 Z X W l N u T G d B Q W Y r d m Z y R E R p V 0 Z m e C s x a 2 9 B S G 4 v b 0 d t Y 0 F C b U N 4 b U J s N z Y w V 3 N Y c n V E b E x R O X p G d T B q b X V 1 R 3 V 6 e U h L d T F p a 2 Z 1 S C t Y U 2 V Y b n Q x W V A 1 Z n V Z S z l o V V V z U 0 1 s b T c 1 O T R x b X N 0 S E x v O F B l O W U 3 Z E 9 M d m M 0 M H U z V k V C c z J w Y k Z w e T A 0 N l J J V T Z B e k J 3 Z E Y z Z V B Y W W t p N V p z N E p j V l c z a n N 3 Z E Y 0 Z X J v e l p H Q W k 4 e G F 1 N D V j V l c 3 b n B 1 c H J m Q z M 1 Z H Z R M n J 0 W W 9 M a H Z W M k x y Y 1 p H e F B K Z y 9 k Z T Z m S T h k M 2 N M V j E 4 K 2 t M W H J V a 2 h L U H Z i U G p Z a U l p S W l J a U 1 q c F J p R 1 l T Q X R 5 V n E r Y U Q 5 R z J K b V Z R V 1 d u R n c 4 U D l H R m V J e U 9 r b 3 F u M W J u b n p z T 3 A 1 N V l U S z d N L 0 8 0 O X k r W E U r R H Z m Z n d M R z J I S n N r M z h z b U p 6 d m V m d D l 2 c j N E V E 9 i V F h o N H V Q U D c r a F F t Z m p U b m h H d U l h a C 9 L N X g v O E R Z Q X Z w e T U x T H J G N F B D V W w 1 Y n o 0 M m p m S G 5 Q U G F D M k 9 K Y W g v S 1 Z a Y 0 5 v T G l r b k V W T E 5 0 U T V 6 M n F 0 W X R i Y z F j N 1 h o d z Z W O H Z k b l B 1 V 3 V P M G R 5 N 2 F p a G R W N V R W b E h w c 3 Q 5 W F h X e j J L b 0 t E L 1 o y d k N 3 c n F E L 2 h h d W t s Z k x z T F h 4 N V B C Q X h P Y j l i b S 9 y d G 9 P d 0 p p c k J o O X p M N 2 R O V 3 p P b 3 F M Q V N H e E 5 C a j h S T 2 R j N j V a R V J m V X R M M n N H b n J y b G 9 o V 0 p z M n Z p U j J j K z I 4 T n B 2 T n h F W k h z S y t n a V A w S E h O O D d M e T h Q T 2 5 V T U o y T j N I a S s 5 O F M z M z M z V T U 0 Y U d C a l g 1 Z n E 5 W W t B e k J p Z U c 5 b k F I Y U V 0 N 2 N u S G F O Q 1 N V c k 9 J b U 4 z U H A w V D J u U G h l W D J Z d D N B Z H k x Y T Z o b U J M b H J z d W h m a E h S V V d s W k d Y d k l 6 d T N n S z N i Z H d O d 3 F Q a l k 0 Y T J J a U l p S W l J a k k 2 V V l o b U V n T E V o a 1 J U S G h Z R U h u N W h W a X R O c l p z e j Z C d j c v c T d F V V R r O U R W N F F D S X Z Q S E 1 y e j c v N k 5 i K 3 U y c z Q 1 Z l J Q b z J U T 1 d x e T Q 5 O T Z U d U c 5 a k d o N U l T U D V l e G c w V 2 w y T z E y Q U l J Q 1 h j O V p M T 1 l H M 2 Z l b F o y K 2 5 V O G V h R H B 4 M 1 B w a k Z x a l Z K Q U h 3 e T h T R T h Q V 3 V X S 1 h 6 d W x T O U p U c 2 w y d W Q 3 V D A 5 M 1 p 6 W E k w b T Y w S z I x R m R Z R W Z V T m J l e T B v Y U h o O X Z o d W k y R W h 3 Y n k 0 T D F Y c 2 p z e n Y 5 N F E 3 S U 5 Q N T d L d m 9 N a G x 6 R z Z 2 N X Y y U D V w S 2 N z c 2 Z a a l h P M F h q M W l L Q 2 t w Q j J C b l J o N E h E a F F E R U I 4 W G l i K 2 Z Z O G 5 E N E N C L 1 F v O W F i b k x m Z n R k b m 5 L e W R 1 L 0 l Z T j M 1 U 2 s 5 N 3 p q N n F x N 0 p T V l Z W S m N X c 2 F R Q V l s O F A y U E Z D Z D l y O U Z X R D h U d T h s R 0 Z E N 2 M 1 e T d G M F h I e G Q 1 e k h t N X V m c 0 J p R 2 9 m V X U r Y 2 l Q Q W d B Q W 9 L Y W 4 4 Z n d r T H F Y a G E w V F J 0 Z k F L c H N O W U h 3 W X c 5 Y 3 p U T X Z U V 2 J G e W 0 y c 1 h K M 0 V r R U d K a k x s c W N L M 0 9 z R 1 B K e V N z Q T R M T X B D L 2 x z e X N K N j V 4 M H F j U V J X Z l h y R j B i Y X R Q O G t w M m V U b E Z 4 S W V G a 1 J K U 1 J s c j E 2 V V F F U j V F c n g 0 e H p t d n M 5 b X B t e k Y 3 S m o v U F h z b k 5 Y N 1 M 3 T l k 0 W G J J a U l p S W l J a U l x Y 2 p o V 0 F p T F V 5 L z N u S E 1 X Y k F X Y 0 N 5 S n F C Q k 0 1 T X c x c 0 g 4 M 1 B 2 M 3 Z 3 M H o 1 W m d t L 2 I w a G w 0 N V p k S n g y Q y 9 l Z T F 1 M n V O L 2 Z X Q n Q w b m Z t W X Z a Y k d M Y T V D Z F A 2 T D V Q U H Z k N X Z l Z U 8 3 T 1 Y x T E 9 P Z n V x W F c y S z Z N U E o 0 Y V A 0 b m N Q T W V T Z 2 h h T G 1 h b 3 F S M W o z e j B l d l k 4 a m h 6 a V N i c l l x U E o 4 M W 4 r d X h W d l A z Y T N j V E Z I a n M w T 1 d M c T l H W D h N U E 5 Y N S t 1 L 2 p o M 0 o r b z F w e m 8 2 M H h V c z N r c l Z u S D g r U H U 5 V m x x Y n p u b n J 6 W m V m e X Z s N z l r M l F w S F I 4 N W R Z M G Z T c j A v T l B s S E p x V F Z C M z V I M z B G U l c v W l p N Y m 4 3 V D N y T S s x Y 0 R 5 b G R 0 W X Z t c m J D V j N 2 N i t Q S n h T U D Z O a m 9 F c T Z 5 M E F X Q n h z e H h 6 M 3 B F Q T E y S 3 F Q N 0 E x b V J 5 Z F p H W n p I W F B x Y V R J e j F U R 2 U y S z B q a 3 o 1 N G x C b H p W a l B y e D F Y O H N u d 0 x 2 e X p m d 2 h W L z Z z L 0 R E Z H h M e m w 3 d E N L S T Z K N 1 F u U E N 5 b z N u b H Q v U D B P M T J 6 a S 9 L R z l t V F o 5 T 2 N 0 V 2 J H W E 0 x V U 5 Z d m 1 v N 0 5 s c 1 Z s N H p v N j N 4 d k F H L y 9 k d 2 F 6 N X E 2 a F h X U m J 4 d D V 5 R V o z a j J 4 T V J I a 2 h a V 1 d X d C 9 m R k V S R V J F U k V S R X p n U U t 3 V V J h b U x P T 0 N z S F d i M D R 6 d U J v U k 1 W c D R X Q k N Q U E h E M V N k L 2 4 2 c H R l Y 0 l Z S 2 Y x U l J Z U V V j W F N L W G p m b F h 2 Z m N Z U C s 1 b W w 1 R G 5 h T T h v M k o 0 Z k F B Q W d B R W x F U V Z U K z R 5 W T Z S T l Y w N G 5 6 d z Z W e C s r O T B S S n I z M z V u M T R l d F Q 4 e X Z I S 1 c x T k p U Y 3 M 1 W n I w T G Z s N 1 B m e W J P c E t 5 c 0 F u Q U V C b y 8 r M z J n Z W Z P S j l L a X F z d l B Y Z W R P S m p J e W t 0 S y t l M U N k K 1 J r c n J I V W V P c l g v S C t o U H Z 4 O X Z h c z k 5 N 1 Y x Z F Z N K 2 5 J U m s 3 N W E 3 Q n d i T k t B Y j E 0 O G V 5 c l d q a G p E a H Z l b k 1 t Z S 8 0 Z X p n N U p a d j d I b m 1 Q O F U v Z F N 0 Z k 9 V Y 2 V z K 1 k r a U l t d S t I c G 1 I d T V v Q T U 3 N V M v d j Q r a m J y Z j B X N j h k a W c z W G x 2 M 2 N v M U 5 h Y 1 B t b l R 6 e i 9 D V G k 0 O X J 4 N X N 0 L 1 B l W F B P M X J i W U g r e X N p d k l 5 d D U 3 e k d V S F F 3 N T M z R 1 h s N 0 t 0 M 3 p w R V E 4 a 2 h I M k 1 u d z h m S G t 4 a k h E d U g 3 M E V C W X Q y Y 0 N F a V R P W k 5 Y Y 0 4 v Z n Q x W W R D Q W J z Z T l Q a m p J c 1 V 6 b T R I T V R 1 Z V d H O H h 2 M H p B d l A 2 K 0 1 J d 1 Z Z N l F y Q W x 5 e l l C Y 0 5 F R l p 6 b m 4 3 Q 3 N v W X R i Y 0 5 R U U U r U E w r a F B 2 e F B T c D A z T G c 1 d l R G d l V V U k V S R V J F U k 9 T M G 9 S Q k 1 w S V U 1 K z Z 6 T 3 p 1 T W R L Z G 1 V b F Z Y a T d W M T c y U z h S a 2 N Z b 0 s 2 d k F h c T I 5 c k 9 B Z k h X d X Z x N n F x K 3 B k U 2 U v b k 5 x U z c 3 T m g w Z H V E M z Y 1 R W N 1 Y z Q r R W J u W E o z M 3 V R a V I v O T Z P e X V P d U x 4 a D B Z V E d 4 M 0 p y V G V P N E t Q U G Z 1 T E F n V 0 l l Z X V J R E N n O F V P N 3 Z E Q W d K O H V P e V N z N C s 3 a E 9 O S G 4 4 M 2 o 2 K z k r Y 2 I 1 T z d O c V J K e C s 5 R H B Q S m h N V m k 0 d E V I U n h N U k V j d 2 5 r K 1 l E a n Y y O H Z 2 a D Z N U z g r Y z l z e D c v d E g w W j F x b G 9 k T T N W a 1 Q r b T N m a 2 N X c k U 2 W n h 4 M D B q R 0 h u U j J i W D J o V 3 B K K 3 Z T T T R m N j d y d U M x Q 2 R Q W X N I a 2 5 m W H J H S F A r a X B u c D J y M W l 5 c 3 Z m e D Q w O X I 2 d z F m Q V h y M W p N W m l N W k 9 T d W 9 m d F N a b D A 2 O X F o M X B 6 N V A 2 O E h v U C 9 a O W Q r b n N j e G 1 N e G R k M E p l M D l E e W 1 U b C 9 H O X V S T V p 3 a D I 1 T T l n W F g v V 2 U z V H J 5 T 3 k 1 Y T F p e G V o c z N Y W G Z l T W Z j N 0 9 5 S W h 2 a D B k b 2 t M W n V u M D N X Z G 4 3 V 0 x j a G p k N D l Z N G 1 N Q 0 h i T 3 l k c m p D Q U U 3 U m 9 X N E J H R G c 2 Q 3 d Y R V J F U k V S R V J P U k 1 w Q k J O c F l R T D h 2 S W 1 O a m l C O V Z 5 N 1 Y x Z F d z M j V q S z R B R 0 p S c G N s S X F l S i t M a E l I c n J u S 3 B l e F Y 5 N m F T d m F l Q X N 4 b U U v O T U x W F c 1 e E Y 5 V 2 J H W H E 5 R 1 Y x M 3 F 0 N 3 Q w N k 1 2 Z V d p T 3 M 4 d F d i N 1 p 1 U 2 Z S b U Z H R G N Y Z X I v U 3 R I b T R D Y V R x a W l v a E t t V F Y v Q n R C a 3 I 2 Z 3 d P M 0 N 5 T 2 9 P a U d h N G F T a 3 B M T j B o V 2 J u W H Q 1 d W J 0 Y n V I N z B N S z R i U G J U V 2 g v L 2 d D T m F P c U t p d 2 N z Z k 5 J M W o 1 V 3 h J W n U v U H A x V D J H R j U r O X J W Y m 4 y T T N Y b l V k a 2 V C Q 3 Z U W m h H V E h R R T R 4 N i 9 2 c z c z Z W J U Y z N B T X N Y N 2 1 O e k 9 4 O V p H Y m 1 j K 2 t s N S t E c j Y w M U p T U m 4 3 O X g 5 a W Q y W S t I V H V F c 1 N l b m d B T U h p c G t 3 Y 1 F h V m x W Y X V H V F h r d V B j M j B p V V g 5 d V c x Q 2 R Q W X V D b X R X V U 9 3 Y T B j T l p 0 N 0 M z M W 0 2 Z k R P Z l R R b m x s d X Z Q e C s z d z B v a D c 5 e D R r S 1 R t V G 9 Z T j d F Q l R v e j Z V W G 4 4 M n N 1 V 3 Q 0 N W E x c H Z Q R D B M W F N J Q 2 d V Y 1 N 5 V i s 4 Z F Z p Z G l S b j B T R X F s U E 9 H O U R y a G V v c U t T b G 0 4 Z E N P W F h u S T J I a D d 1 e n Z 1 b l p 6 Z 0 N 6 c U 9 Y e l B U e j g 4 Y k x 5 N F B 5 O G t w U z B 2 Y V F F T m N P d T c w Y X M 5 b k U w R U U 5 K 0 9 E V G 4 w a E 9 5 Z W E 5 R D J k e j E 5 a V J 6 b j N u c X F 1 c i t l M z N G T X J L S 2 h n K 3 R L Z k w 4 e T g 4 c n c r Z l R s N 0 F s O T h 1 Y 1 N 5 R m V H R m Z s L 0 1 o d 1 k 0 T 3 M 5 V D B I R E t 6 O W p x L 0 J y L z l u c 0 x V S D V h Z j h Q c 1 d F U k V S R V J F U m F j M F V n b 2 0 w U U d m M W l p Z j k 4 S W Z I N n p h b k t R U V R r U 2 J q N C s x R l l y Z U 9 M b U 5 I U G 9 B S G F w M W J 2 b X F y O D l o M D F P W k o r L 2 N m N G 9 O U G Y 2 c j N P Z n N M R H p t U E 4 y e E t y M 3 N 2 S n F E d 1 l B b T M z W G d C R C 8 z O W Y r e k 9 6 S G V P Q n d U N E V 0 a k c x M l V N b 0 x p N G p B S D l 1 N 0 o 4 M V Z a b k I 1 a l Z X a 1 Z 5 V 2 p i W m V 3 c m 9 u T k R l W m Y 2 Y X R j a z g 5 O H F Y e n R j T E Z x L 0 h 5 O H V E e H g 0 W X p l S m x t N 2 g 3 N 0 V q Y z N l d i t k Z W l D N G I w S k R 3 K 2 l m V V N 3 T X l U Y m 1 y U 2 I z Y n Z 6 e W R 0 N 2 d O e T h R c l p z M i t X Y y 8 r Y T d Q N 2 h j U D J 4 d 0 Q z b 2 t k b V Q x Y n p z Q W 1 E U H Z k K z c 1 e T U 5 S U 8 2 b 3 J y R U 9 I T U Z x R D J P Z 0 l V d E 9 Q d l l S b F U 0 d H F I O G 9 U R D Q v a G x U Z W 4 4 c 1 Z Y a T V r K 2 V 4 V X h u Y 0 l w T 2 x S S 1 p 0 W m V S c H p Y b T Z H R G V 3 Q n d 6 N T h 2 S l N O e k w 1 d T I 3 R 1 R z d l J P S W o 0 M 0 U x O G V M W F p u N U h E a F F U R W p i Q U 1 Z L 2 R i T X p S R H N S T m x z V j c z d 3 d p N C s v b U U 5 Q 1 h I d m M z U z N z e X N o a l g w R V I w W j N D d W Z p b 3 B R a 0 J C c D N i a m N W T E 4 v T E l Q L z l I N T d q M k J B Y j Y 4 Z l R m Y j h E T H k 0 T 2 5 I c n V l S j U r Y n h Q V F p L M W 0 0 W k F Q U k h j U H c 5 S F J u W j B Z Z S s v Y 2 Y 0 c T l q U j l a N i 9 v a n p l d l B w N U F Y O H Z H d 3 p Y b D R l R E Q v O D N v O W 8 z e T Z F U H I z a T J M Q X B q Y n N l Z k p m R X J o M H B L a X B o W j B Z Z U 4 0 d 1 p 4 b G R U b D U 3 d 2 V 4 Y 1 J F U k V S R V J G c H J S U 0 N p Y l J B Z l h 2 R j h 0 M U 1 4 L y 9 h W H E 4 b G p F U 2 t t Y V d r N 2 V H W k Y 3 N 0 F i R F k 3 O T F J Q 0 N B d H Q 0 e n c y b V R q b X N v T m 1 V M D F n W n J G W T Z s M 3 k 3 Y 2 o 0 N E F I Z G 5 J S F h C Y 0 4 2 Y y 8 5 Z G w v S H F X O U 9 j W T k v U F d r b D Z l Z z d i a 3 p P e D I 2 d n A w a m 1 L M k 9 n S T V o N 2 V 1 M n Z O M n Y 5 b j c 3 N m p v e W 9 U T j Q 0 L 0 0 1 U G V T Q W l R M E V J S U N T V 2 g 5 d z V T Q k J F V k J G V E V Y c k J p V z d I c 1 Q x M T d X Y k d z d U 8 0 c U 5 o U V J i S W l D Q 2 d J S z B q c 0 p h V U F L R U F p a E J V T D Z 0 T j h m M l I z T W h w S k F r c H Z 5 L 1 p 6 a k 9 i Z k 5 m W i t a Y 0 d K T 2 5 y e n Y z Y V d O b T N j c H F r M H o 5 Z X Z k W H F O S D l 0 Q 2 h y R 3 o 5 M y 9 P Z n l l R n d s Q n J 6 e D U 4 M m F Q R X Z H e F h a c H B u Z W V 2 Z D d O U W p 3 a 2 V V L z V Z a k p k T H J x c z l y c 3 N 0 c n N z b G x 0 S 3 J i Y T F L W j F V N j F j d l Z Q e G l Y d k w 4 e k h L W X J H b 1 g r O E 9 y a E p z N F U v c j F h T m J w T F p z U C 8 x O X Z W M W s 4 N 0 8 5 d k V i e D g v T l N i b D V C d F k 4 N 2 J F Z 1 h 0 V 3 p S V 1 B P K 1 d h V W R j Y W x L U 0 5 x b m h r R i t H d G d 2 U n V Q S D l u Z G Q 1 K 1 h s b 2 R k Z n Z F M k x m d D Z v W D M v Y n B 2 U j l o M l c z T 3 h U U 0 p F a W p o M 2 Z Y d F J N R 0 t T R E E 5 N k t 5 K 1 B 0 N 2 E v T E V 3 V n E 3 T V V u S n V 6 T m t z W m p W T k R S S T Q 2 L 3 N y N n Z H O U N r e m 0 v R C t x V 1 B s Z E R p M V p j Y 2 V K Z T N P M E 9 X a m V y d k 9 k Z X Z T U n Y 5 K y s x N 0 5 t Z i s 3 d H N X b U t D R n B 2 N 3 k 5 U F J V Z T F r U 1 R K d z d S R l p m M S 9 0 L 2 g x V F M w b 2 F M Y m h 5 a 2 h h W j l H R G U 4 d U w 2 L 1 N T e V d i V E N i O T d Z b k o r d V N M W l Z x L 0 1 W R U p T Z n Z V S 3 F 5 e G 5 2 M 3 J G R F Z 2 M n B B U 0 R B Q U F B Q U J R T D V t Y 0 J Y b G 5 m O E F I Q U V N V U Z C V H J 5 d X V m Z C 8 z a T l 1 d F B u M V R E S U g r R F V 3 R 2 9 6 V W F Q Z j F w V 3 E x M m R P N 2 J X V z Y v Z V d l c m N u Z F B l V V d y Y U l a b k 5 K d j M 2 d z B 0 e U 9 C d 2 F O L 2 x G N W V V V n V x N 3 A w U z F T c n o 1 M 3 E 4 e G 1 r L 2 F r W k d y V D F s M 2 5 I R y 9 G e W g y d U d h M D N U e G t o O T N Q T X d Q S H g 4 V l N I d G k w M T g v M G Z k Z m Z 0 b H l t b V F 5 d m w 1 T 1 R y M m x 0 Z V U z S H h t W j h m M X J W V G h O N T Q 1 U T Z 0 L 0 N O T 0 1 6 L z R V Z G 5 a d W E 1 e l F Z R i t t d l h 1 T k J V V 1 d u W E R I V E 1 r U 1 Q y N 1 I r b W 0 2 N G Z y M l p l L z B Q S G p w O D U 0 e i 9 Q N X l 3 T l h h K 3 U y U G Z y d G o 5 Z 3 k 1 O H p t a 2 t L a 1 J m T k d h d E d z a 1 p v M 0 M 5 Y m d B V E h 5 O X Z M V T V O d i t y c H l j L 0 R L d m F S M G V x Z y 9 m Z m V D Q 3 N s U z N o N S 8 0 U U p M M D F x d F R E V T R D Q U F B Q U F B Q l F m c 3 d F Q T J v Z 2 I y O F B k V 2 p i V X Z G S k p i T U 5 0 c 2 J 1 M F l n a D N j N 3 p L Z 0 E 0 d T h j Z W 1 p a T d 3 N k d H Z 1 g 3 b n Z k W n N O d X Z S Y V Z j c i s y U 3 U z Q 3 d X a F l Z R 3 F s d m 5 O c T V a V z R u S i s v V G g 3 Q 1 h s S G 5 2 M k Y 4 d k 9 l Y j V S Y 0 l E b X o z N U N N M m Z j N 1 R v V 0 V P Q 2 p W a T B i Y T N m S 3 d W S z U y a 1 U x V i t l T z R l c m J x N z B r Y W N p Z 1 R 1 c l R x N T B X T H Q 2 Z z c z N V l v N l B I Y 3 Z U N H c 1 T V V G R m p 5 a H d N O X U w Y 3 B O N 2 R B e i 8 x M W l y e T h Q R F Q 3 M z Q 5 b 3 d h S j F X c m s 2 V H V s N 3 M x e E x L c D Z Q d T d 0 R m c v d k h L T 2 R V d m s 2 Z X l p O H B 1 N W 8 y V k l 2 b W p k V z h X Y k N h a G p Z O D Y 4 e T R h W G R k b 1 p k Z W 4 x L 2 0 r R 1 V q Z T V S c m J B Q U F B Q U F B Q U Z 3 W V p v S U J O Z F N u Y z V m c D g v a 3 J K R W 1 q a G 5 m W F l 3 O U 1 O R G d S Z 0 x y c W Y y Z U N u W S 9 k N 2 p q c k R L M E x Z V E t a e W l 6 d E p r b n J O a V R x N 2 Z j V 2 F r R G Z h U F h 1 M F Z h Z E 8 3 Y V d q N C 9 u R 2 U 1 U X d 1 R n d L a l h 0 a 0 N M Y k 5 I V W R p M C 9 j c S t a T m d 4 V j R o d k x Q N F h B c U p 5 Z F B O c n R E Z G 9 k R E R y d E R k c n R E R G 9 k R F R x Y 2 t s Z n l J N U h S S z d 1 N X V h d D R z K 0 l M Z j Q 3 c U 5 T W m 9 6 L 3 p l b D c 4 M V N n d 0 J m a l I 3 W l F 6 Z G N l O G x a b D R t c 2 F a Z 0 p C Z 0 F B Q U F B Q W F p T k t N S 0 N H a W 8 x U D A 4 T i 9 u U 1 Z K Y X R L b 2 d i N z g 2 S E d E R X d G Q T l Y T T Z u V E t a Y W t k U l Z K Z F J n Z 0 V B Q U F B Q W d O c m 8 3 R S s w Q j J D b 2 1 Q Y X Q 1 T z V l c 2 1 M c D R h T W 5 0 W G Y v W V l N V E F V R D F v d 0 F E Q U F B Q U F B R E F o Y U l F Q T J v b 2 k 4 V 3 N y c D F h d S 9 Z M 2 I 5 M W x Z Q m 9 B Q U F B Q U F B Q U F B R 2 9 Y U 2 p D Z 0 J 1 d l J O Z E s x d l d u N 2 J n T 1 R B Q U R x c z l p Z D Z l c m F L Y 0 x v R 0 F B Q U F B Q U F B Q l Z D Q 1 F i V V l M M j d 0 W F Z 0 Y j Q 5 T G x k V n F N e k F O Q U F B Q U F B Q U F B Q U M x Q n l V W V V J T z F D Z 3 R S W U l D d k p N b H F 0 U 3 M y U H M z Z 1 J B Q U F B Q U F B Q U F B Q T F B N l V Z R U F O M T Y 5 M 0 I 5 Z j I 1 b T B z a V F n Q X F G N 2 I 0 M H I r Q U t O T D V 6 W U d K d 0 V B Q U F B Q U F L Z 1 l T a k N n a H V 2 V k x j c T F 2 W G 4 3 S G d P V E F B Q U F B Q U F B Q U F C U W U x Q 0 N B V F Z j a n o r V l l L b n B o N V I 5 T X R m Q U 5 B Q 0 E r a V k z c j h E b 0 N B Q U F B Q U F B Q U J l R U V n e W 8 0 Z n g 4 d l J U Z E x z e T F 2 M m t M U 3 l J Q 0 F L c F B T c 3 B C U 1 Z M W F R x M E 5 U Z 0 l B Q U F B Q U F G Q X h s R 0 J B T G R D c i s r b l p Z S n U y N 1 R J d 0 N R Q U F B Q U F B Q U F B Q X R R T W x H R k F M O U 9 4 N n V n V G J z R G 5 a d 0 N R Q U F B Q U F B Q U F B Q U 5 R T 2 x H Q k F M Z E N o W F V 2 N S t u a E p r d k x 5 Q z V X O E 8 4 U G d S Q U N B K 2 1 K N 1 h L b z Z k d 3 c z T 2 d Z Q U F B Q U F B R U N G V V l J Q n R Z R E p a R k x Q Y m 4 r Y U R i Y U Y y V 0 F B Q U F B Q U F B Q U F B S n d M S l J o U V M v e j V 1 V 0 N V W U F B Q U F B Q U F B Q U F B b k J z b E d G Q k w 5 T z N W M 3 J X Z H R D d E R K M 0 x 5 R E V 3 R E F L Z 3 Z V b E l Q S 2 J K M V U 2 T m p B Q U F B Q U F B Q V Z C Z 2 x H R k J M Q k R Y d 1 U r d F d v Y T c 5 V G N 3 R 0 F 3 Q l V n N 3 o 4 U X Z u N W V S c 2 R B d 0 F B Q U F B Q W 9 N S W 9 3 W U J h c E c v U H R x N 3 Q 5 W n Q z R 1 p n R U F B Q U F B Q U F B Q U l D Y W p S S U 1 x R V g 2 O X V y Z z J 0 N j B K V m x P c D l Q Q U 5 B Q U F B Q U F B Q U F B Q T F G e V V Z R U F 0 R X R N K 1 R M N 2 V u c E t r d k l J a T d V e m N h M 0 F p Q U F B Q U F B Q U F B Q U J x S m t v d 2 9 C W X h t V X p x M D Z 1 O W E z L 0 Q 1 a V F E M H d B Q U F B Q U F B Q U F B V U h O U m d n R z F U T i t l N 1 Z 6 Y k c 3 Y n d Y R E F B Q U F B Q U F B Q U F B T T Z F R W d 5 b 1 p m c i t h U 1 p Z Y X Z v a E h U b D Y w c 0 E w Q U F B Q U F B Q U F B Q U R V V E p S Z 1 F D M 2 o 2 K 0 9 s a m g x Y X V m W T N i R W s y T U E w Q U F B Q U F B Q U F B Q U R V V E p S a F F D L z E 1 T n R q N l R U d 1 h E Q U F B Q U F B Q U F B Q 0 E v M F V K Q n R S Q 2 Z Y c T B k V z F 2 M n J a Y l Z x d m R 3 R F F B Z 0 x y T T E 4 Z l Q 2 Q W d B Q U F B Q U F B Q V h o Q k l N c U l V a X d w d X F V W E N B S k 1 s b X M y d l Q x b D B H S n d J Q T F G V n R J c H B x Z T F 5 c T B U R U F B Q U F B Q U F B c W p C S U 1 x S 1 g 2 O W U 3 Z z J s N j d N Z E h B S k F D Q X V p N H Z y O G p v Q 0 F B Q U F B Q U F B Q l Z H Q 1 F i V V V u M T d 0 S E 5 0 c j l t U U l L Z l R h V 0 F h Q U V C Z D F i V l R o R k x T T W 8 y T 0 F R Q U F B Q U F B V U d H V V l F Q X Q x Y U 5 y c E 5 6 Z E x a S 2 t u R l A 1 U 2 t q Z W I z Q W l B R U J k R k J y U 1 V K S z B K N V V p R E F B Q U F B Q U E x Q z Z V W U V B d D V l N 3 V w c D V k b z F 6 N z Z 6 W W 1 H S m d H Q U Z C W H R Z b G 9 L a 2 x L b 1 F R R E F B Q U F B Q U M x R E N V W V V J c 0 4 3 Q n Z q M m w 2 N 0 1 j b k F K Q U N B d W l v e W 9 x b E N H Z 2 Z x M j R W c m p J N V N K e F F W V 1 h Y M 2 c r L 3 E r d H R l M T V F a k p 5 L 3 F Y c W 5 w b V p w N H c 4 d D Y 3 S 2 1 Q V 1 J Z W k F B Q U F B S U F 6 b 0 F R R G F y S C t m V H E 0 d H Z m d V A 2 e k 1 y T 0 1 H c G d F Q T F G V U Q r b l p R U 2 x v b V N 5 S l d R R U Z C a 2 R h d V R 5 e H o v T 2 l 4 S E 8 x T 0 9 h a X N 3 O W t Y L 2 F 5 M X B P U U 1 a W i 9 J M W R Z Z E t j c l B M e X J Y K 0 F B Q U F B Q U E x Q 2 V X W j U v N n Y y Z U 5 E Z 0 h n d 2 5 o N n V t d D d Y S 3 F 5 a n B 5 U U p J V T B E b F I w K 3 p D R F V 3 R U E 2 c H F 3 b G s z M D N R O X J W V n h z M W N C K 0 1 l Z C 9 R V D J Y b T F 1 Z 0 N U Z T h y S T F i Z C t t N k N Z T k x u U X Z 3 O T F I a j R B Q j E 3 a G l 1 a 2 N P N n l X U X l Y Z k E 0 T F Z z M G x y d T d t N j R h M D F k U m t j M 0 t O V D R B Q U F B Q U F Q V U p N O E d B V 2 0 3 Z 2 4 y Y U R z U 1 F p Q U t B c W h J W U U 2 Z E x o M 2 J S M C t U Y m w 1 a F V h S G F m R 3 M 5 c 2 R z b H B 0 W n o w L 1 p s U X Z Y W F A x W U p u T k Y v Z W p 1 S m V Y a D I 2 Y V B F e U R C M 2 F z M F B n Q U F B Q U F B T l F Y b E d C Q U x U Z m d U M y t S S D V l U X B y e D h m a m t K Q U t o O E 4 x O C 9 R c E w w e U J P e k R F N E N B Q U F B Q U F C U V B p W m 5 R U j V Q M F F a c X V h a 1 B 6 W F E 5 V i t U e E J 5 Z n A w b U h k R E U 0 R U F L a U x a b i t 4 V E o 5 O X V V S 2 p o b m Z Y W X c 5 U H J K W X h j M 0 x 5 O W M z M 3 E 3 V m 1 R N k l 5 R H g y W D J X e F d p M m J C d W 5 i a V l G M H l x T F B y T 3 F m V H F l V X J 0 K 3 V Y W D d k c V Q y c W 0 4 d k 1 M M V R E S V g 5 M j d 0 T k g x M X d 4 U m k r Y U 5 T O T A z Z V Z l R z d u M 2 t Q V V Z G T n R P L z N y c F A z e X h j c l V V L 2 I x Y l c 0 Z U 1 L Y k 9 D b l V T T z Y 2 K 2 J y a D V l W n J S V 2 Z 0 R S 9 6 d j E y b D V G M F p P c G 1 U c D h B R 2 Z 1 c m N z Y l d l Z U d T a W J E Y T d M c n Y 2 Y j J k O E g 5 M j Z 0 T k d N b D I 2 W E p J M G U v N 1 N z V n J z V 2 Z m M D N l W H Q 3 W G 5 D Z W h N U j l t a m I 5 M z R x S 2 J L W i 9 2 M z I v a W 9 1 d D V S b 2 Z B Q U F B Q U l E N n d z M 2 9 B Q U F 1 M 3 N D K z B h N F N i T l c 2 b l p S Z 0 F J Q X F j Z k 9 V R W R v Z W w 2 b 2 x 5 N 2 R L V X B V W F l h b n B t W H J p Y j U v c T J M R l Q 4 d l I w V j J S R U 1 4 V V Z G M n Z 2 L 2 l O Y X R 5 S E p W W U x a Y k h Z O T k r c G N y V j J m S 0 p Q S n B E W V J v Z k w x Q 1 Z Y N n Z p d 3 R X Y j V W d j Y r T z B 3 d F A z Y U F l M 2 F M T 0 9 N N k 1 k N z d U O H Q 5 M 3 F G M V V j e m t j R G g z T V B L W T U 4 M z V U U V l G V j k 5 N D V 4 b l h k V D B z M j Z Z M l p D M l F 5 b V J U Z F B r e X R 3 c G 9 v N D h B e E x m O T l 1 e D U 5 W U x 6 T V p y T j Z k b y t T e m V i U T l 0 Z 1 V X U 3 h t Z G V 2 U 1 J w S V V G Z E c w M 0 8 r N 3 Z I b i t W M l d O R H d B Q U F B Q k F Y V U V K Q n R R Q k E v d E V h L 2 F Y e X l W S m 0 3 Y n V V b E d S V l o 2 Z T d n Y W 5 B Z 0 R V U l M 4 O G Z a U C s r Y 0 d Q V 3 J K O H F 3 N G R 6 d F p O M T Q 5 U T E w N n R L M z J j L 1 B 3 a V B m W D h I Q j A 3 Z G t v a k w r b X F h W G R m S 1 Y 5 Z k w w a 2 x z O E 9 T Z G 1 l N H J 2 M T B 6 c T l h d X o 1 U k x a b z M w Z 3 R Q M 2 F D d 2 x r M G t s V H d i N j d P N X l 6 V m 4 v b T k 2 O G Z Y N S t 2 e U R 2 O G p Q e j d 2 V U 9 P b D d z M l N 6 T 1 R U b n c w Z l Z L R G h B a 2 p U L z J 6 L z B 3 U 2 M v N j R l Z j F 1 b m 0 2 e S t S c j Y r M 0 h B N m 5 Q d m g w a V N U c H R l Z H Z L V l d v Y m R 1 U k l q Y z N p O H h t c z E 1 N y 9 s Y W R Q S m 1 u c T Z l O E p G O W Z M N z M y L 0 s w V m V 0 L 2 x 6 W E 1 t Y m 0 2 V 2 l 4 N G Z B Q U F B Q U l D N m h H Z U N B W F Z B U k 9 1 b U N t a 1 N K S 2 5 r c i t I W G J r b z B P Q k V B b 0 s 3 e T g v W F M 0 d z l Q M G s y V G g y b E h Y S n I r O H V R c 1 B m T G t M R z J Q U z Z 2 V W N S W X Q y Y W l z d z l t S z Z k Q k t q e j A 4 e V Z X Q V N W S k F n S T k 2 O T J n c l N j c k x L O U I z U D Y 2 V E p F M S 9 j S U t y Q U p N a 2 k 4 V 3 N X M j h j c W F n M n p a U 1 R r K y t h d 2 Z a b l Z x d G R q O X c z e m x V N F N k S 2 s 4 U V B V S 0 R o Q V Z x d G R 5 Y n N Q U 0 p L S 2 k 2 M D Z k U 3 B m a 2 h U V G 9 W V 3 B l M 1 R y M H F i T X N v a 1 h x c n g 1 Q U F B Q U F B R E E r V k d D Q V h Y R W 9 M N H h y d T A v M X N R Y m 1 B U U F V Q i 9 j U E d X R T N u O W 5 t d n I z N m V B c X c 2 W k 9 t N m x I b n B 5 b H o r W X U x M m R 6 b D J 0 S F h K c j J w R 1 p l M F A z W H J p L z V n N D Z K V n c y U T J X d z Y 2 M 1 d 4 O F h 0 V l Z H U l Z S T 3 R R Z F l 4 d W R j W n J S Z z N 2 L 3 A 5 c j A 4 d W N h O U R B V j l F Z H d r b 2 R N N X Z O a W d n U G x T U W R Q M 0 Z L a 3 V U b D V h R l d Z U 0 d T c E p m Z i t F c F p S M D V V O E I y V l Q z b n p B Q U F B Q U F D Q T g y T T V S S 0 N P R 0 5 D M 2 c 3 N z V Z Y l V r Y W Q z b U p G b X R k c m 0 3 V 3 d 4 T 0 J R Q 2 9 5 e U l q b X V x R n A y L 1 V v Y X h z c l Z t Z m 9 O W H I 0 c l V u N W F C M n V H Y U Z s U 3 p W K y 8 0 N z B 4 U l p 3 V 2 R T N 2 N z N F V q S k d t M 0 8 v N 3 R D a D Q 1 S 2 t G c z B i b m Z X Y T B K Q 1 M y Z E x I a n V X V U 9 k Z W t V W U 1 6 d n F a Q k E x O U p r d D N t Z E I x N 2 R O c D R Q Z l B 5 S E s x W m w 2 Q j F H N U k w c 0 g r M E p s N D F v T X p N c 0 l 0 U m t U d 0 F B Q U F B Q U 9 E Y 0 t N R 0 F P c U p U Z E x p Q 0 F 2 M l V m U 0 p Y e G N W V 2 J k a V N y S U Y 5 b z Q y T 0 J R Q 2 9 C M E p E Z 2 p U a H F n R 2 F j T l V B U 2 R L a H J H d 2 R P b n g 2 c G x S R k N 6 Q k p L a T Y y U 1 p J c 2 J 1 Z i t n d z Z I d z F G e W 5 l b n N D e H l Z V E N V e n l j N j R a T 0 Z a S n B t W n p u Q T h 1 a 0 9 Z U G 5 2 L 0 w x c j Q w d 2 I 5 d U h p O V Z x M 2 V x V l d y Z C t x S 3 k z c n J v Z n Z H b l R O b n V W V W d E d 0 F B Q U F B Q U 9 E Z V d R d 1 R x Q 0 p Q S n B F S D l P N 3 I y L z F q T G t v Z 0 F B R 0 9 F a G d T c G E 2 Z l d y d j h 1 U k h C R G Y w b F N 4 b 0 V q N T d 5 d V V Y R E p 6 S 2 1 N e k t O b n Z l W l F W c l l y M T h Y e T h m S F U 1 S W 1 E T m V l a l I v W E V J e F B s N W V X a E g z L 2 U 2 R n E r R V F B Q U F B Q U E x Q n l V W U V B Z E 1 u V E E 2 U k p z N 2 F a N D E x L 0 h B d 0 J R M j N U d E h D R k p X d n p M N W 5 O Z T E 3 b F R 1 Q 3 d X c z N i d k 9 h a k V w U D F u d k d i c G I 5 c 2 t T Y j E 3 U m x W Y V B y U F p y S k h E d X V 1 S z B Y M G t T W W 0 3 V G 8 5 d H N a V D h p R j F V W k s y M D h T c k M 2 U E V C Q U F B Q U F L Z 3 B L T U d B T 3 F S e l R H c 0 Z C Z n B K a 3 Z M e m k 3 V j U y e D Z E R X d F Q W N H R W 1 q U n N n Z D N l T F Z x N k 8 w N m R m T E p Q T l p u Z W R P M 0 x r c F A 1 W X M x T 1 N G Q l R v c n p H W D l w U W t 2 Z n J X T j l x Z m N Y c m 1 t T V B o M E 9 3 d m x p b D V W N F p h d G 1 p c 2 9 R T T d Y M 0 N l b k p 4 O G Z m L 2 p P a F V Y b n k 2 V 0 h B N k h V d m R t U 3 B J Y U J R Z T R q d n Y 1 Z W N 2 T H k w T k Z S V m J 0 V G p u N G 4 y d X I 3 M W x l U m 8 4 U E F B Q U F B R U J O d 1 R Q Q m d E c k V a R E p w Y 1 A r T 1 d 2 a l R l a 2 5 T c X J V N z F i d E h X N E 5 U Q V F C U W N T M m F O O V p q R D A z V X E y O S t y Y y s v W E t I d k Y 2 M V g 2 M V l o e W p t V n I v M F p S e l I 4 Y U J j T i t z O E 0 2 T H R 2 S D Z P O S s 0 O G 9 k b W V h Y n I z b m J V V k d O S l d 2 a j V m U z l 4 L 1 d p U k 8 1 Y W h R Y 2 9 P Z i 9 i N H J j e n Z O O H N Y T 3 g y Z X l h K 2 Y 2 U C t 1 a n p w W X B x M D F 6 d T d o Y W w 3 O D N T M F d N N U N t O F Z v a 3 V I Z F N 0 M W Z m O C t I Y l J p N V E 0 O T h 1 U X N 0 V z N U W E l H Q m Z u c j Y 4 Z X N 1 N m p P c E N L U E h C d 0 F B Q U F D Z 0 p t Q W 1 H R k R I R F B u V G t v a X I x N 0 1 r S W d D Z z l o b z J w S X Y r K 2 V h O U d q c W 9 z O X d z W m l V a z d W T i t m c U V H O W 9 2 U i t M S D l Y Z G Q 1 Z V h u b z l S Z H Y w N 1 M 3 c m x D N 3 F P Y m F m K 0 N v N H B Q M n l j L 1 h X O W R O R 0 t 4 W k 0 2 Y 3 B y R 1 d U a T h y a T c r K 3 R 5 U k 1 I c T N H a k J r c m V u Y U h F N V A w S 0 R Q V F Z u Y m V P M X J z e j d w Y T N 0 M m V w N i s r Z k 9 s Y V h E T 2 9 z T n p l T G t u W m 5 L T G h o d 0 Z u d V h E V 0 1 I a D h B Q U F B Q W d K c k E 1 Q 3 p J W T I w V W 9 B N X h P c D J h Z E 1 z c n l q N l J L M G w 2 N V p s Y m 1 B M E d B Q U F B Q U F B Q U F L a D N t Q W t H M U R I L 1 h S T H h 2 M z V i d m N Q Q U 5 B Q U F B Q U F B Q U F B Q U d J T V N E S 2 l E L 3 J 3 a z R o L 3 I 0 b V c x M m c x T U F 3 Q U F B Q U F B Q U F C Q T l h T U V B K 3 F n e m p H d E Z S V G 9 K M G t x S 0 N q V 2 h p M 0 p C a W N D Q U F B Q U F B Q U F B S 0 I 2 V V l J Q m R W Q 1 p K U k g v a U R V d 0 R R Q U F B Q U F B Q U F B Q T F Z O F N E S 2 l q a G c 3 c z V O c G V 1 e k Z S U l V W V 0 E 5 T U F B Q U F B Q U F B Q U F G Q z l L T U d B T 3 F w V G R M a U N H c F F z a V Z o Y 2 J O W G F U W W t H S n d J Q U F B Q U F B Q U F B b 1 B w U W d n R j F s T W x r M H N o T H V y c j J X U k l S Q U F B Q U F B Q U F B R k N m V U l J Q m R k a n d J Z D F j M n h z M k p 5 c y 9 2 O W p B T k F B Q U F B Q U F B Q U F B V k I 5 S 0 1 L Q U 9 p N H h v c W 1 a T k c w c V N i R G E 3 V n E y T k 1 6 Z 1 J B Q U F B Q U F B Q U F B R F Z n e E l N c U 9 O R 0 Q r L 3 A y d j c x O T I w R 0 p n R U F B Q U F B Q U F B Q W 9 Q c F F n Z 0 Y x M 0 1 o T F R p K 0 p 1 R D B 1 V l V l T 2 5 q U X d E U U F B Q U F B Q U F B Q U E x W U 1 T R E t q a m 1 q U n F v S m o y W W E 3 O V p T d D N H S m d H Q U F B Q U F B Q U F B S U R x U V F r R z F B U E R o M 1 I x Y m Y v N j J 4 W U R r d 0 F B Q U F B Q U F B Q U F V R D B v d 1 l C N l l O a m d M a k t i V F p L a 3 Z m d V B h R T l x c H N H S k F B Q U F B Q U F B Q U F D b 1 d w U m d R R D N n N y t l d F h 0 M 2 J 1 d m F Y L 2 I 3 Z H d E U U F B Q U F B Q U F B Q U F G U T l T a k N n b m h o U m F r b k V y Y k x a N 0 F h b U F R Q U F B Q U F B Q U F D Z 2 F s R 0 N B Z l h F d 0 w 3 U j h 2 T D B r Q 1 N k e U 1 u V G 1 2 V U p C a W N D Q U F B Q U F B Q U F B S 0 R x V U l J Q j l Z U 0 h o N 3 V H R G V u a T J 2 O W x 4 U l l E M H d B Q U F B Q U F B Q U F B V U x V b 3 d Z Q j Y 1 T E l S U F Z 6 Y m 0 3 Y n U x d E h q T 1 F h b U F R Q U F B Q U F B Q U F D Z z Z s Q 0 N B Z l Z J Z E x z d 3 R X e l J T S k x r Z E R x M W R N V l d n e E 1 C Q U F B Q U F B Q U F B R k E x S 0 1 H Q W V t Y l V z S j Z 1 N 2 N W T E 5 o b V l C Q U F B Q U F B Q U F B Q 0 F x a 0 1 K Q n R R e m w 0 M 3 N J W l B K S k V r N m R E a G J j U W w 3 R F U 0 R U F B Q U F B Q U F B Q U V E b G 9 3 U U Q 2 c G 5 B Q U Y v M T Z o N 2 w y d j k 1 R 2 J Q Q k F B Q U F B Q U F B Q U F C M U R 5 V V l V Q S t O S H Q 3 R H R i M X k 5 V T R W R m h Z Y m 1 B W U F B Q U F B Q U F B Q W d N c E h D U W J V U X d Q N l J L d G h r T D h r c W J D b 1 d M K 3 Z q a k 0 0 R V F B Q U F B Q U F B Q U F B b F l z U 0 R L a U g z T n d z c F d h R C 9 i S j h p N E Z w Q U F B Q U F B Q U F B Q U N v Z k p S Z 1 F E M D F k b F F 2 M T N a Y 1 F y b 3 l z N D R i b U F Z Q U F B Q U F B Q U F B Z 0 1 w R k N R Y l V V e U Z O Z 3 R T a m E 2 U n I v N m V s b X c x T U F 3 Q U F B Q U F B Q U F C Q T V h S U V B K 3 F 4 e T B l Z W 5 n M j J a U G t X T 1 o x T 0 E 5 T U F B Q U F B Q U F B Q U F G Q j V L T U d B Z W 1 4 Q T M y Z 0 Y r U H R J a 2 8 1 b G 4 5 T D Z U V W t H S n d J Q U F B Q U F B Q U F B b 0 h K U W d n S D F t S n V i U m F P S G Q z Z n R M M W k 4 e n N B M E F B Q U F B Q U F B Q U F C V U h r b 3 d v S j Y 3 L 0 5 M Z X J 1 M H Q y L 2 Z v U U 9 a e E E 5 T U F B Q U F B Q U F B Q U F G Q T V L T U d B Z X E 1 R j g w Y n F I T l B h d G I 5 Z z B W b 0 Q w d 0 F B Q U F B Q U F B Q U F V R G t v d 1 F E b 2 l z d E 9 6 d 1 p i c 2 1 L e k N v d U t E V X d E Q U F B Q U F B Q U F B T U R G b 3 d R R G 9 D S D l P e W 1 v Z 1 o 4 a 0 t U K y 9 X R X V Y Y n p V N E V R Q U F B Q U F B Q U F B Q U Y 0 Y 1 N E S U F z R n J P d U h O U E h 0 Z i 8 5 V C t z T l R B T U F B Q U F B Q U F B Q X d N V 2 p C Q U 1 n U 2 J w a W R C K 1 p 6 U 1 h m R X Z i d V A 2 e n R j U 2 t H S n d J Q U F B Q U F B Q U F B N E 1 K U m d n R 1 F K Q V V G K 2 1 u b 3 d F N n U v U V d M b V E w R 0 F B Q U F B Q U F B Q U t p O U t N R U F 1 S X k 3 d k o 5 c m U 4 M z Z C Q j N Q U G 1 W Z 0 d n Q U F B Q U F B Q U F B Q U x o d 2 x H Q U N Y b V B a a G l t e m R W S k x r Z E R x M V l O R T Z n e E 1 C Q U F B Q U F B Q U F B S E J o S 0 1 F Q W x I T D F s U U 5 j M j R 0 K z J T Q z c z V 0 Z n R 2 d B Q U F B Q U F B Q U F B T G d 3 b E d J Q l N o Z z N x T E g 4 L 2 I w b F N U b T Z C V n F 6 Y W J u Q W l B Q U F B Q U F B Q U F B Q X F q a E l N U U N u d T d t N G F P N n E z Y S 8 v N 2 4 5 W W J t Q V l B Q U F B Q U F B Q U F n Q X R E Q 1 F h Z 2 p I R 1 g 5 N V B a W F B M d E l X b F h o c E o y W n h p Y 0 N B Q U F B Q U F B Q U F D Q W l x R U V B M U J H b y t B Q U R S L 1 N 4 Y l g v N W J j c k R V d 0 R B Q U F B Q U F B Q U F F R E Z V W U l C T 0 t N c E V 5 O X h i Y T l l R j Y v T X J P T U d w Z 0 V B Q U F B Q U F B Q U F v R 0 l v d 1 F D Y 1 V j c 1 d q Z F N y Z T V S c m Y 5 N j N x d 3 h N Q X d B Q U F B Q U F B Q U J B e F Z D Q 0 F U a X J h O G N Q Z G 0 z L 3 N u e U x z a y 9 t R 3 B n R 0 F B Q U F B Q U F B Q U l E e W 9 3 U U R j R m J k T 3 J k U l J L d F F T W k x O W n R m M 2 k 5 W V p u Q W d B Q U F B Q U F B Q U F n U E t o Q k F O d 1 R w T W 5 E b k Z 0 Z j c 5 N G 5 Z c U t y Q W F t Q V F B Q U F B Q U F B Q U N n Z k N q Q k F K e l Q w S U d k M W F o a G d D U X B O N j l R U C 8 y N n l l Q k V B Q U F B Q U F B Q U F B Q 2 N I e V V Z Z 0 h N e W 0 w M j Z a d n d n M S 8 3 Y 2 I x Y k t i b m N Z b U F n Q U F B Q U F B Q U F B Z 1 B P a k J B T n d Y b U 5 I O V Z h Q X Y 0 O G s 2 W G o y S 2 Y y O G J M U E J p U U F B Q U F B Q U F B Q U F P R G R L T U F E b j V l b n B y b X Z H R D N i d H o v M z Z k M m F E Q V F B Q U F B Q U F B Q U J x T k V v d 0 F P V n k 5 Z G g r O H Z Y e G t p U m x I V G 1 o S l N 1 M k d w d 0 l B Q U F B Q U F B Q U F J Q 3 p v d 1 F E V U M 2 Z W 5 1 N j Z i c 0 x w M l d C e j V x O W d O a G d B Q U F B Q U F B Q U F v T W F p Q k F O U W J 1 T X Y 3 M T l x T n R p e T M 3 Y 2 J u Q W d B Q U F B Q U F B Q U F n R E 9 q Q k F O U W J 0 N 2 V I c n B t L 0 N E W C 9 1 d 3 Z s O G 5 o Y 0 J x W U N B Q U F B Q U F B Q U F D Q U 0 2 T U V B M U F o R T Y 0 W X d H d 3 d B Q U F B Q U F B Q U F F Q 0 5 S d 2 t H b 0 V L O H Z U M D A 4 Y X F C c n Y w N V h 5 M W 5 O a G d B d z Z X b V o y c m l E U y 9 y c 2 F j K 2 x 0 U E o 5 e V F B Q U F B Q U F B Q l F n Z 0 c 0 Q U p P d U d p Z 3 Z M M 2 R K M G 9 I T T Q x c T Z Z c X Z C a V F E V W Q w b k p H Y 2 8 r a 2 F 1 d E 8 x S 1 V u M T l r Z E J 4 S l V t c G F w d E x T R H h r Z E F 3 Q U F B Q U F B b 0 4 2 a U J B T l F Z Z D d l S H B v O F l h a H I v N U 8 1 d j Z x N D J H c G d J Z 0 Q x M 2 J B a F h Y V H p s Q k Y 2 N X Z I S j h 2 W D F N a n F P W m 4 z e W k r N m N O b E 0 3 N H R L T W p n S U F B Q U F B Q U Z C d l V Z S U J 1 Q 0 R Y a k J 1 b 2 9 B W i t r c V N q e D N L M F l Q R j Z n e E 1 C c U 0 r O H Z E e D A w K 1 J o R 2 p 5 d 2 8 5 R l J K R W t G a G N W R 1 J 3 Q U F B Q U F B Q U t q M 0 t N R U F Y Q k F Q R D N m Z E 1 w b F R m c H d B Q U N B Q V N V U k J W R 1 d F Y S 8 r T C t T d V V s M T l v W U N J Q X F O M G N E b 2 Z S R V F B Q U F B Q U F B T 2 9 V a z d N Z 2 o 2 Z k h B N 2 d n R G 9 k R H Q 5 N y 9 0 a k l P S E p V a 1 h U d C t r S 2 J l Y 3 B u Q n F R R F V S d 2 1 K K 3 p S d C t y O F Z G Z G x N L z M 3 N y 9 q T G 4 0 e F A z N n R 2 d j E y c G 5 V c n B P b k 1 p V H I 2 K z N P c l J y b 1 F s W D l s Z V B i b E h s S G l j L 3 Y w Z 0 x G N i 9 Y a X B V N 2 R Q R F F j V m t z W n J W c z N r Z z N Y R G R N L 1 h x M z E 2 e F B m d E c 4 Y j F l Z D h i V n Z 2 e l p W b l d M Q z l k V j N x L 1 Q r e D c 5 b z B y a E J 1 b l J F V i 8 z a n Z S K 1 V 0 Q 3 R E d z R a M D F 1 T V B U N U p V O H Y x M T B j O G J 0 W G p w S n U z Y m Y x V H U 3 b T Z L N m R C U 0 4 w O G V y d m J 0 V 3 B h N n I 5 M 3 U w S k x s V z d W a T V R N m x w R 1 V x T j d k U U R Z U D g x S z k z Z T k x K z A 2 W H k 5 L 2 R 4 W F p 1 O E s w U D N Q d k t l b 2 l L Y j Z k M F o 5 K 2 p 6 T D F m b z F 4 W G J k Q 0 l u V D V H d G 0 y c n F i W m V w W T N R c k Z S V l p O W H Z 1 T X Y y M k t s Y l p K M 0 l W R 3 R K U W s 4 W U 4 x T 1 d q Z T V Y N 3 N 3 S U F B Q U F B Q U R D Y T V k b W 4 v d T l a b z B N Q X F K M U 1 K c E 1 h T n d 6 U T c 2 d m p K R W 0 3 V W c 1 c T F M R H U 4 d l V 4 L 2 5 r O E F P c V h J M G R Q N n V k Z k 5 5 d T R v Y i 9 H a n U 1 Z D Z 0 e V g z N n p T U z Y v U D E 5 N z l o e F h Z d 0 U 4 U j R h R X F 0 d H F V d E N 0 R H Y v N j J Y U m F M V 1 o w N 3 R q N 3 Z H U G 4 1 U m J y d k w v L 1 N i N n R p W m J h W T F L R m R T M 2 w 2 d W l z d F B V d k J R Z j d x M F M x U 1 I 0 N m V W T E h W S n B 2 T n J y e j h J b 1 c x Y k t L b 3 l H W n E x a l J Z Q S 9 w R 0 t 6 R F F U L 0 d K Z T d W b D J 4 N j F h U j J x V D c 1 W U p y d m R v V G F 0 b T Z w e D Q w R D E 3 d E Z X Z H J 0 R H o 3 N 3 l o Y j c 1 Z m 8 w S 0 N x M 3 E w S z Z s U E R 3 c z J o b S 9 W M H R Y Y k Z O M H U 1 W n E x a l R Z b F d 2 a G 9 u W D Z 4 M 3 N M Z G V K a 2 5 p S W p t c W x G O D J C b F p w M 1 F 6 b 1 M 5 M m h h W H F z d E c 5 c F R K W k p J a 0 h U d V d v O F Z M T m l t N G 9 i O D J i Z D J 0 U D l Z b H F G b l R o a n F W V z Z B R E I 0 O X B 4 Y 3 B Z O W U v Z F h x K z g 4 Y l Z X c l l s W G V G a U l i R G F I T W c 4 Z D E 3 c U 5 T V 2 9 X R 3 F R M n J a d F c 3 a G N Q Q U F B Q U F B Q 2 d p c m d a S F F C Q T d U Y X d Y N H p h d G 1 t d V h T a 0 h a T F h h O U 9 t W H l 6 U j k y Z 1 N q W X d H Q U p H b m p s b D M 2 O E 5 O Z j V P W G x v Y W V t W D Z 0 K 2 Z U c T R 6 c T F l b D Z B W C 9 6 N V B u M 3 o r c X p y S G h K K z N D U H Y 1 M T g z Y X Q v K 3 d 1 b l N L M E d 2 U D N 5 c D N k N H N r S 1 N j b l g 0 Z X l z a V Z K b z B m M j B P a V J Q Z l R P d j M 3 U X d z W H J k Z F d Z U G h w M 1 J i O H o z b S 9 G c W x n T k h 0 Q l J q O X c v W G 1 h e l N V N W 5 5 Z V Q 4 e i t l d D B O c j F p V 3 J Y d G 9 W Z S t M O G J G U n p z W D N M O X l o M T Y 2 Z l g 1 b X Z I T 2 Q 1 c n o 0 W F J a T E N X c l d u d D Z l Z W k r c V d N M W R u U X Z l W G k 0 U z V L e X M w O X A 2 b 1 B 2 S 2 5 s W G h y W n U z N k 9 l M 1 V 2 U G R 0 d V R r a W x 2 T D A v T i 9 l a F J l W H Q 3 S 2 o r L 1 N F L z g 3 V l B G S i s 3 V j l L Y y 9 r Y 2 t r Z m Z U U E I 5 V z h X Y k F j R H F m Z S t k Z E M v Z m p 6 U m 4 y M V l M V k d E d X R l M F M 4 R E F B Q U F B Q U N B S V h n b U d J Q 0 x k d T h k W T E z Y l M 1 W n Y x Z j Z N b 3 d h b U F Z R F Q 1 b n k 1 U X B J M G V k S 1 F V Z 1 d Z S k E z c 0 Y 2 M H J 4 L 1 N W S k g y e m N N M T U 3 M 1 g w V 0 k 0 a 3 F Y M 2 I 1 c T R D V E p J Q 0 F u e l V O c X A 1 a G J Q W m J I Y m R k Z X R v b W M w b H M 3 U k 1 K c F B 5 O G d y M T l Z T F Z z b G p N Z W 1 y N n R h N E N U S k t H R G V t a X J w M G l k U G p J U 2 U y S V M z V W R I M 0 5 w V D E x O V p Y O V h B U 1 p K U V V I K 0 d q R 2 t p e V F w Y V Z k R 2 1 i R 2 R U c W V t M 1 Q x V z N 0 N m V r a V F m S D A v Z E 5 I b V l K T 2 5 F a V Z 6 Z E 9 t V 2 t t a m N y b V c x b U 5 w d D A 4 N V R o a 3 F T M D l D d 1 Z G V m t y L 0 Y 0 Q k F B Q U F B Q U N N U U F r R z R L S j F p b T Z s Z n I z Y V N 5 c j V 4 Z X J N V 1 Q 4 W W 5 B Z 0 F w T H k 4 U W l V a z c 1 Y 2 t q Y n U 4 N 3 h t d k d U M n l t e V F w Z G 1 m N m V l L 1 h 2 b T B M U 2 R L U F A y L 1 U 4 d C s z e S t H N H V N Z X F k d W 5 V d X R U e n V p U X B O a j V k a F l Y R j Z o V F R 1 d F N T a C 8 v V n J t M U o y Y l l u T G Z P T T l 6 e H k 1 S 1 M y e D Z a b z h T K 2 J s S k o y U 0 p L V W M 2 c W d 6 S F Z C U V g 2 S 0 N D K z l y R 0 d y b G s x Y z J 3 U D Z s a T R N Z 3 d M O T V l Z m 5 M Y W Z U c V Z O b n V C O E F B Q U F B Q U V C T n h I S 0 l B Q 3 J G U G J l U D F j Y X R 1 M l M z T z d S b C t 4 N n R X W i t n Q V g y a m p Z N E Z v S W J L e l N 0 V V N t c W 1 k c 1 N s Y W s 5 c X B u T H p T b 2 9 W U D E 5 d l B m L 1 V E W l V 5 U n R h U m J E b W R U Z 1 V F K 0 1 y U H o v d U 0 x e l F O Y V N o S k 9 u V X F Y M W F y V G U 3 d V o v L 1 J h R k Q v a m h v M W 9 y d V d M T n V x b D J k O H B Z O C 8 v M V Z Y a n V t c k t 5 N 3 J M U j h m e n d y b k M y a 2 N X T 1 p Z N X F I a m t x V H R z U 2 t h U H Z h d l o z M X Q 3 c C t L c U x 5 O F F z M m V 1 M X d y V j h l N V p x d j l t Z F B w S 0 h P c 1 V j T 0 F N c 2 Y 4 L 0 V x Z T U r a m 1 a b E Z n b 0 Y r W j g x N m U 3 c 3 J O T F p E T m J q O X J M Z 0 F B Q U F B Q W d K c U V F Z 3 h B c F d q Z X R L R W 1 Y T k Z m W D M y L 1 d w T D A 3 c X d m M W J 0 S D I z U C t R a G x B L 2 J O b W Z Z S 1 d M T n V x T m V z V F N o M z M 5 Z k Z V b T R p b U N t b m N v T k x H Y 3 Z 5 b n E 3 R l l U R 2 U 5 e G 1 R e W 5 Y S D d U T X h t a 3 g 1 N 2 F L T E d Y T n B M W H k v N F E y c z N K T 2 1 E V D M 3 V 0 5 3 d F g 2 K 1 Z u Y m x a V V p M T U s 1 Z l B 5 T E Z 1 Y 0 9 S M G x o V l Z J N D B D M S 9 j L 0 1 z e k 1 K Q z J z c 3 F X U k p 4 W W N l L z B D c D Z Z Z l V 1 V 0 5 y W F R k a H N G c U h o e W c w c E t I V 3 J F L 1 F l N 0 1 X b i 9 r R z U z a X I 1 L 2 t Z Q U F B Q U F B Q U F h Z z E r T 3 c y Z z B 0 e D Q 3 U W d 0 V 2 J G V k o z U H l k Z m p v U 2 M z N 2 J w V n V 2 S G F Z M G J F Q T F B Q j d V a l A x M 3 F 4 R j J o R 1 h K a 2 0 2 Z E h n M 2 p S c l J V M z Y r W G 9 x T W F I c W V W M S t Z U n Y 5 N W 5 s W j J k c T d 5 O D R 2 T 0 9 G d n J 2 e k 9 2 R 2 d V S H l N M 0 5 V d W I 4 b V h T T W J x V 0 8 w Y T J V Z F R o Y m I 3 K z N V Q n M z N z l L T W 1 k L 3 E v W D l N d S t q T V F R M U x N a m R y R n F 4 b m 4 3 e i t 2 T m V 2 V 3 J 0 V H F l b U g x S 0 5 y c F A 3 K z R t M m x 6 d V h s R l Y 1 M E h n Q U F B Q U F B Z 0 5 x T V o 0 S U J x R F E r U G g 2 N i s 5 Y k x Y Z n R m Z l A y Y m p t V 2 Z N a k F S Z 0 p w Z 3 l i S 3 R 1 d X V C b W R v U m w 2 W k x o M 2 Z U R n g 5 T j E r T V B U M U x Y V H E y c n J B Q 1 R w T U J B U D B X R W g w c V N m d m g 1 d 3 h t d l d i c D h x e V N w Z D Q r M k Z i N S 9 T S k 1 n U G Y z W V p F b l N u c F J N V 2 E w M j F 6 b U x w Z V J I c k d L c n R V T D N q T 2 5 R U 3 B L V W 1 M e G Z 4 N D Z k L y 9 2 b i 9 2 M U h K R W t k M n J V c 2 M y N 2 J q d F F L a l E w Q U F B Q U F B R k R Y V U l J Q n F G U 1 h E d X V t O W x F b H Y 0 e T F X d T E 2 Z D l h U E J p Y 0 N Z S 1 R Q N W k 3 W D M 5 L y t S a E h o b 2 E 3 e U t 6 U W t x T n J H d i 8 3 Y W 9 a S 2 t 6 N z l j b 1 h V Y m s w c W R X N 2 N o V V F z V 3 J a Z U h o N 3 V 1 b l R E b 3 Z Q Z G E v d n Q y c G U v T k t u V X N K U z F U V W t u a D l 1 Z m x Y e H N G b H l 6 c k d C d S 8 x M 1 h N N F h D Z W Q 0 e V F 4 b 0 h x M T Z l R E N n d U w 5 Z U x y O D N U a 3 l N b F M 1 O V B T R C t t c j c x Y T U 5 b 1 A v O D J 5 d n R S c 1 R W V m h Z T E V s e U 9 w M m F N K z g z e G N h b m 5 Y Y z h B Q U F B Q U F D Q X V v e m x F Q U Z V d W 9 m d k c 2 Z T d I c G 9 w U 1 Z x M V p x Z G k 0 O V B W T 1 N i Y z R G U U F x d H Z x O V F t Y V B Y Z T V J c 0 p E O W R a c l U r W G 4 2 M V h 0 R 1 M 0 W j F G b T d k b V h v c X d X c j l k V H p u N m w 1 c z J B M W J o U 2 9 J M G R Q N k 1 E Q l k z S j N 0 K 2 p K U j Y 1 U m k r Y U 5 6 M 3 V 2 M l B o M H Z U e m p L N 1 V L Y T Z L U U p v S E t 6 U z F V M H E 3 O W t x U T d i e D V W N n R w K 3 Z k d n B 3 O W 0 v Y U 4 y R 1 J O M T U v e n R 5 O T N E V H Z Y Z G N y b z d S c m M 0 N 3 p r U D N Y S 1 g w d l Z t S z N a b W 1 H N m U r b 2 Z D d 0 p n b 0 s 5 R k 5 t V n J i M l p 4 e F I 3 e D V 0 Z G M z V m d 5 V k p n L 3 J I N k p N d m x p a z E 3 W k N t M 0 R G R G J j S k R s W E h n c U h K e U N 6 U n V i R D k 5 d j J q Z E J Y e H F B Q U F B Q U F B Q W R R T X p 3 U U J V d X N q V 1 R U V m 1 a R S 9 Y L 2 9 5 W j M 4 a H F 0 U n V Z Q 0 V C M U 8 1 U 1 Z y Y i s v K 1 k x O G Z U d 0 5 L O E Q r N j Y 3 Y n g r a m x 2 O T J z W G o y a W x I T 3 F R S E h 4 Y V N v c X N t c m t z R z U 2 L 3 g v M 2 E v R E F q d V c 2 e j d E Q m 5 k V 2 5 W e n V k e W k z U X R o M H B P b l l z U n d Q N n h X a m 0 2 M 2 R y O U 1 n Z X B h N E 5 h O W x F L 3 p m O V d v V z F i S 0 w 5 Q j Q 0 b 0 p 5 Z G Z B Z j d l N V J x b l V h T U F 2 Z m Z t U F p v M G J w Q W F C U W N v Y l c r V 2 R 1 e E 1 r N X V i U m R k T k d L e k h I c H J n d X J a Q k E x K z k r Z k x 0 N n R l N 3 Z S d 0 9 w e E t T O X l z c 3 J M R m 1 2 b j Z Y V 2 p a d l Z Q N F B D U U F B Q U F B Q W 9 B N H l P U X Z 5 e n I 4 M k R 3 Q l U w S 2 5 j Q W s y K z R 6 V V Z G S l F z e n p W N X d o R G R j Z E 9 v O D d 3 S 1 F G M 3 g y b H R m Y T g y N k J M M z U 2 d F F x Z m U 0 W E F B Q U F B Q U F B Y 0 R i T U J B T l F K Z n o 5 d k h Y U H J a Z T c 5 d W N 2 V 0 t Y M C 9 Z Y 0 5 U Q V N n d W h 6 S 3 l 0 Y l M 1 Z H M w b 0 Y 4 M E J S Z 0 F B Q U F B Q U F B T V F 3 a 0 d v T X B j U H F x W D Y x b G d E b 2 R U c j d 3 e F h 3 N k h 3 K 0 J V Q U t y Y T d M b k x K R W t U c m h w b 2 N C S U F B Q U F B Q U F E V V o 1 U m d B S 3 J V N H c 5 T m t v Z U h 1 e V J w V D F x b T V p O V l i W E F p Q U Z W d H p i c E V S W V N I T W d z T U F B Q U F B Q U F B a H F J R U E x Q 2 x R c H N F N l k 0 Y l J y c j J Q N T M 3 c X p J T 0 h q T X d F W U N x d E Q w d V R Y b j V o W m 8 0 a m x s Z 0 F B Q U F B Q U F B T U J Z b E d J Q X F k L 1 d W Q T l R K 3 F x V W t 5 V 2 F 6 N j V V M 3 Z 6 S T R F W U N x c 2 l N M l J a S T B v R i s w d 1 V r Q U F B Q U F B Q U J R M z F H Q 0 F h a H l K c E 5 K V H o 1 e W p k e m N M S k t r c E 4 z N z l m W E N Q d 3 h P Q m F B c T d F b k 5 W R W p q U V B u N W V o a 2 R C U U F B Q U F B Q U F Q V W N K U m l B Y X R H a V d i Q n V 2 S G F Z Y S 8 v R H o 1 W X F k Z T h o Q X h N Q n F B c T V l U V V L Q 1 F r M E 9 n W U F B Q U F B Q U F C Q U N R Y W c r a 3 l l T U t U V X N v a l B 2 V F p Y e G N W V 2 c x T U J x R X l 4 T z l Q V n R W T 0 U w V E V B Q U F B Q U F B Q U F T a k F B M W N k a U 1 l d H Z U M X d 2 Y j I 4 U F N W T E d n Y V A 2 N T R l T E R V N E Z B Q U F B Q U F B Q U F L a U x L T U V B V k t z b W p S c m 9 z U W N t d W Z Z W E x k b W 9 k W n N T R F V 3 R W 9 M T G s 1 a F Z L a 2 t K R E d o c W N C Q U F B Q U F B Q U F K R G N q Q T R B b 1 A 0 W j N E O U d s d z d y c H F V c n R r b V N Y b j N y Y T M z O H o 0 Y 1 Z I T 1 J 2 Y 0 x L Y X p a Y W N J R W R X c H B 5 b l R z b V p t e V B I c V p 5 U z d W T W 5 w Z U p p b y t Q a G Z E d z h a U E p 2 S U p P L 3 Y 4 e i t B V E w 1 Q m N q a 0 h 5 Q n p T S W p j M n N V W W 5 h N V M 3 R W 5 O b E N T R m h B U V p u Q V F B Q U F B Q U F B Q 2 d C Q U 5 n a 0 F m d n V r c X h P O U 4 x N k h D M m N 2 T U s 5 Z U x y W C t y T m w r N l V 5 V 1 F 5 T 2 x x T j R j e k x s U z B 4 W H J h a 2 5 i S W 5 4 Y 3 Z T b z Q v T U F Z R X l O U W 1 W d V U x Y n V R Y z B L Q 2 x W Q W d K a z h 2 U X l P a T d P d z F s V U t H Z E 9 q c H l u V H N x U m M x T E 9 V e m x 5 N X B 5 U U 5 U N U 9 o W j k v S k V 1 S G p u S n J I e U 8 z O W p F e S t m b 1 p I U m N B Q U F B Q U F B Q 2 8 5 U 2 p C Q U J q Q 3 k 4 d E R 6 e j Q 1 U m Z m K z V U M D V I Q T d G e H F m c j A 3 b k x k T 3 V V a 1 V a S E 0 x e n g x a z J 5 Y l Z v c n g v R m p j b 3 Z 1 T F B k K 2 c r V j l 4 e l N q W S t F a W 1 U e T l a R 3 J z S l R W d U l z d i 9 u S E 5 P d m x Y M i t G a l o 0 c m V y Y U 1 r a W 1 Z T W J 5 N z F Q Z j d s M z d X b E l W Z 0 F B Q U F B Q U F L Q X V v Q V F E W U p p b 2 l H Y T Y v O D Z 4 Z X V m O U h 5 U k p j N z c 2 V F Z H U n p U V 3 d U N 1 R C e V l 4 a F M 5 e F p V b 0 M w a V p M b n V H d G x h U l Z o Z E N S V U U 1 U E p K T G V P W G V U V 3 N Z c 2 t 5 W j Z l S 3 V 1 R 1 A x U z h j c m s 4 U j Q y V l c v d T Z z V n d p Q U F B Q U F B Q U F V S j B v d 1 F B W T Z x b 3 h m W l c 4 S j B O T G x t K 1 Z K T D A w W T c 3 Z W U r T m V 0 U T R M T V R o W j l i R 2 5 w N m h v e V d L W i 9 Q M 2 x m Z H U 5 T W p j S k 5 U b 1 N E R 1 l K a j V B b F B F S 0 9 y R X d W T G Z w V 3 h h d F d 5 S F B V N V J T a k F B Q U F B Q U F B U U F X W W p R N E F B S S 9 j T z E 1 U k V j M G t T Y 1 h G V m o z N T N L Z k t 5 U z B 3 T 0 Z Y M U t Q e n h X e F V 0 L z B X Z V Y x M G o 3 O X Z 1 b 3 d C R E t l Y V F w d k s r L 1 g 1 N V h q R k J S Y i 8 r c E 1 K R j N 4 a 2 R D U U F B Q U F B Q U F L Z z F L T U V B R 0 0 3 T n p h S V h u N z V K Z 1 F H K 2 t x U W p S M C 9 x N l J k b n k r R n d H S n l z N m p n T D h w W D M 5 K 2 Z r M X F X b m Z P N m J M a 3 M 0 T T N 4 d 2 R w Y l d r Z k s 1 L 3 p H N W R l e W 1 2 T m V m b D d P d z B P a E l B Q U F B Q U F B Q V F J M U h D U W F n U m 1 q V U 1 F Q X Z Q S F d q T E p h U 2 I w c z d F L 2 Z w d G J l L 0 1 U a F Y x Y k N u c F N q d n p a Z m s v Z U F U Y 2 1 2 Y n d l Z z R x R V h j M n N m S S s v N 0 h s U G Y 2 O D d M d l R U T T Z E Z 0 F B Q U F B Q U F G Q 2 p V W U l C c U R H a T I 0 W H A v a n Z H d X Z h W H J k e X V E e j l i W W 1 D a X l s Z T h m c l d L V m l 5 U j N 3 d H Z 5 Z H d n e U 9 n N H F J W E 1 R U T N s O T l M Y k t s c T Z X T l l O Y T R 5 T 1 U w c l h U c T B s U 1 R 0 a V V 3 e E 9 B Z 0 F B Q U F B Q U F G Q 0 N B Y W h o c m h 6 V F Y x Z G Q x c 2 U x L y t X M 0 s v W D l U K 3 N O V E Z S N X J J a z c 1 Y 2 c 4 S 0 o v N 0 h q V T Z D d W 9 B b j J t U H l a Y X h Y N 1 p k a V V a S E F R Q U F B Q U F B Q U d v a 1 N q Q U F O Y z Y w d T Y 3 V W l D R m R Y Z n N 6 M y 8 5 Q k s 5 Z n N O R E R S e F N 0 Z X Y x c j J w Q V I 1 V G I 3 R j Z D a W 9 R N 3 l u M 0 N a Y j N B N V p O N j Q x T 2 d v Q U F B Q U F B Q U J R N D F D Q 0 F h a H h U Q 2 F U S G 4 5 b 2 9 u c D F p M 0 l k Z T N I R 1 B H M k x U V F V 3 M V l X e n A 2 W E l G a D l M Q V l Z c T R U W G x O b G w z Y k 9 V W l l R Q U F B Q U F B Q U 1 E L 2 9 B U U R V Q 0 9 a e l d Z O S 8 5 Y 2 I x R D Z x a F N U S j R Y R G 9 y e S 9 N M X Z h N D J 2 V 0 x m b W R C d m d y b W Z z d 1 N p S 2 h T U H R N Z V U 4 S H N E K 1 F z S 2 p R N m l q c D N E T m Y y d U 5 w W l d B T U F B Q U F B Q U t C d W 9 R U U R V R 0 4 1 Z U x q c n R l Z H V V N H Z t a l N S S n h j V l d Q Z k h j e D l x e W Z Z L 0 J 5 Y 2 9 2 Z i t i c j h u b j B H Y U 5 q b 0 I 3 d 2 1 m N k 0 4 b W U r Y m 5 R T U F B Q U F B Q U F B b 0 1 h Z 0 J B T l F v L 2 4 1 Z X V u d G w 2 Z T Z p a k N y M W E 0 b m 4 v O V U 2 e m N u R 1 p 6 c y 9 B c C 8 v R m F l M T k w a W M 0 T W d v N k 9 n S G p B S E J j d H o 0 Z z B x W F B T Z D B W R U F B Q U F B Q U F D Q U d v R V N E R U N O R n h U b 3 A z Z G V 2 V n V 0 V 2 p h U k p O b n R E a j M 5 M G h 5 d C t D U F c 0 R 1 J u W j A 5 U G t l T n d s d H p h Z G p B N k N 1 b 1 J 0 L 1 l 4 Y 2 1 R Z W t I M m Z j Y 3 V H Z H U w V W 9 k a W Q 2 W W F O R H d B Q U F B Q U F B U H d Y S l J p Q V d x R k J n S S 8 r O G V w Z G F o U G V W R k x K T T h K Z W 1 q R l B T M W R z T X p q W m 1 S V X R Y U 3 p Q e T Y 4 M k 9 n Y n F J Y y t 4 R T F T M F p K S F J N U U F B Q U F B Q U F B R E R V W U l C c U R Y O C 9 i e j E x a X R U M V M 2 e W h l d l l h L y 8 0 V 3 A v T l c y R m d x c k p z a V R 0 b D h n d V F K V H p D N k N p b 2 h 5 e X R J M l h 5 O X B F d E 9 j S G 9 L Q U F B Q U F B Q U F J Q 2 h L T U V B M U N x K 1 B w N T Y 0 O F U 3 R k 5 N K 3 p I V n M 5 c G Z M O V B S T G 4 2 d W d v T m p B W k t j V k x W M G t 6 N 0 h N Q W 9 O e F B D N i 9 X c 1 Z M a l p r T j F x V n p H M G 5 T O W p q a m x t U U V B Q U F B Q U F B Q U p F b 3 d B T F d R d D d l S F p y e H d 1 N G I w N y t n N n R u W m p v d T U 1 O U Y w Z E 9 w e H R Z R E x K d W 0 y V E x C R n R a V z R T Y W 1 n T z F H K 1 d w c z F s Q 2 9 0 U T h m W X R S a 2 N C Q U F B Q U F B Q U F E R U 1 K Q n F C V z h 2 Q n c x e k 9 Q W D Y r c H Q x d 2 1 r O G t r U 2 R x Z m N W U j N Q V F J U T z N Z Y U 5 3 U E Z 1 b k d 0 M 0 h 2 M 0 4 y e D g 0 T D g 4 Z X Z l W G J k T m F v M k 1 B Q U F B Q U F B Q U F o c U V F Q T F D c l h U d C t r R j U 2 K 2 l a N W V i b E x r b k x 6 Q 3 Z Y b z B 4 O X E x d X h m W k x Y Y X F 6 V 0 x N e T l Y a n V Q S F p H b F Z O Y z h D c z Y 1 W k l k d k 9 i Z W U 5 e n A 2 U 3 J P S V Z Q O G 0 y Z G N P R k R l U n d 5 S j Y y N T h K Z S t 6 K 3 F M Z k 9 m T 1 B O e V p V L 2 J M Z W V 4 S X h k O X I 5 c k 0 w a n B T a n N P S D V D e k l y O V p 4 d T N a c U x V b m F F W n R T c m V N Q 0 F B Q U F B Q U F B L z h 2 T j Z B Q U F j T E g 2 O U d p b m Y 3 M X h 2 N T U 0 N 2 x O b E h j N l d 3 K 0 h V d k 8 5 V 2 F m V 0 d C U D N m W D Y 1 V j J 6 Y k 5 x e V d I T F R G Z W J 0 R 2 R x K 2 J t V H F l S 2 Z s N G d 0 e m J 0 N U 5 h e D I x a 3 Z j e H p P V k 1 G S D c w a k Z S V E l G Q m N 1 d G Z V Z k p 4 N 2 R D U X h W O C t r L 1 p F M 2 J J W T l S V j h o a D V S Y T N J L 0 d m M l h R a 3 E v T 0 l E d W Z l L 1 J K N V h U N m 5 R Y S 9 Q Z m Z r R 0 9 q T D N 5 b k h T e j N Q c 0 1 P d m Z G R G 9 m e V h u c G N 6 c H d U O H Y z c n F 6 S U Z C W m M r W D F n Z z Y v c F Z z a V h H e W 5 F N F U 4 N z h Q S m 0 4 d k d V S 2 J p S z M 2 T T d 5 N k g v S l J i M 1 A 4 b k N M N 2 l K Y l V y e m N 1 L 1 d x M G 5 I c W k w T l o y W n B 5 K y t 0 c U Z C e W c r Y k 9 m d U 9 E N z d F N D V x S T g v V z Z x a z N S a 3 F L c k x x N m N l d V U 3 O C t I U 2 9 4 S 1 F B Q U F B Q U F B Q 1 J t Z 2 d H b 0 k 4 S m F O T m F z Z n p 5 Z 1 M 0 Z W R M b H N 5 R G h 6 V m Z Z K y t w N D g r W D F v d H M 4 S n N T V H Z s M X J G T G x k e m J r W l V w R l J i S U V o V j k x b X V j Z W J r c S 9 Q U 2 Z r d E 1 w a n p G W H k z b m l 1 Q X J t d k M 4 N U t 2 Y m V 2 U 2 J l S 0 h P V H B p c G V z b E M y V F d 0 c V p H Y m 5 5 V 3 c 1 a n g r O X N H R D V l U 1 d 2 d F J a Z j J P d i 9 3 N T R V S i t m S m J G b m F 4 W l F w d 0 d 5 e G 0 1 W D c 4 a E 1 x V 3 Z T M T d D b k p j c D d L a 2 V 6 M m t 0 b U M r M U p W L 0 1 2 M 3 l u M 2 x T Z G 5 p d G w 1 V W h 2 T n g 2 O W h G d H N T Z F Z U c E d i Z V J 3 T 0 x S M S t 4 N m R Q S m x Y N 1 d Q d l R q b W 9 h W S 8 r U 3 h 1 M z d G S l F v S i 9 D V z R X b z J H c X I 5 a H p W e G N q U E d n Q U F B Q U F B Z 0 p s Z 0 F P b 0 1 Y e D l Q U G Y 3 Z 0 p B M 3 U z M U V 6 M 3 Z s T 0 o z T H k 1 S E E 0 T m Z l Y j M v W D d t b G p k Y 2 R O b 0 R l b m Z z Y 3 J H d H l m R n k v d U 9 h W l Y 2 V D h l a E E z S V c 1 T X V l S E M 5 S k 1 u b D Z 5 S j Y y M j N Y Z T B p c E N N b H V r Z 2 5 3 V n Z Q K 2 1 I R W V 5 N U h Y e n Z T V X p y N H F M V m J 4 c 2 t R b y 8 r N 2 U 4 Y n J 4 T H N w V H Z X N z R w S U Z E Z W Q v O U Y r V z g 5 c j h M d n Z w Q n Y 2 M G l a R 2 9 Y V X F N e j U v N T R o N T V F c y t m M z k v W k o 3 V l V E U n J 6 L 0 s r c 2 N 5 Z W Q 4 M l R a Y m 9 D e T h 0 a T l l d G x D U z U 5 e D F T N n J o d D A y b 1 Z m a l Z i Y 2 p w b E N n a V V 4 O U J S c 2 t S M W t N b l h y M l N w e H B S a 0 Z h O W N L b W Y y T V J W K z l p O T V Y W C t u M 0 x y M X Z 1 Q W M 1 M k t K N 3 F 6 Q 3 o y Z F Z 5 Y j F y c z J u V D M x Z F M 4 b j U 5 K 0 8 0 R G F 0 Q 2 d h b W Z q L 2 E 4 Z k Z x K 1 g x V 3 J Y d U N 2 N m F k c G R G e k h U c 3 B Z d z h y T U d B Q U F B Q U F D Z 0 J B T l E 1 L 1 R y M V V H Z n Z Q Z X c v d j c y T j F x M 0 9 V b V N k R E R 6 d U o 1 L 2 J h N 2 F 0 b W 1 1 Q i s 2 K 1 V o M 2 F 0 c X p V T V c z S k N Y T H I w Y W R T N 3 l s S l J k L 1 B r M z F Q b 2 1 1 L 2 N Q N m 5 w Y z c 3 U H Z l M l Z G U 2 9 n b z l u e X B G M V V G N 1 g z T 0 p h Z X R C a j F G V n l I R H N z M j d h T k t w a j F 0 c n l t M 0 N t V G Y 0 T n l q V 3 N L Q 0 p U W D l Y Z X E 0 U D A z V l B q M V o v S y t a M 3 F O e j F 5 Z G 5 D Z X p a V S t L a z h t L 1 F h a 2 x N Q j J I R H F q d z J 6 b V M w e W x M W k h 0 N T M z c S 8 1 T 2 5 s T 2 0 4 S 0 N K U z V h U X U 1 O X g 2 a 2 d 0 b i 9 s R D A 1 W G 9 W Z n o 1 W n Z X R 3 V a Z 2 h 0 W G V r N l R 4 U 0 p M b H g 2 e T d V c V N X O X Y y b F g 3 L 3 N 3 b H B I S 2 p j M 0 l K c U c 2 K 2 l D Z 2 9 1 Y m h i Z 3 h j Z z Z m R U t T M U s 5 W D l Y M D l q R 1 R r W n c w Q U F B Q U F B R U F K Q n F C T 0 N 2 R D M w W X R Q M z Z T b E s 3 Y n A z U T k r V U Y 1 Q m t T U n B W O G 9 C M 1 Q v O V h 4 c l l O M X A z M 1 R K R 3 p a b z J y S l R 4 S E Z t W k 1 n V U V W c 3 E 5 L 3 N 6 c m 1 w d m x M Q z V T d 2 I 5 Z W x 5 V T h V a D Z Y a l M 4 O T d 2 N D B G W D c 1 a 1 p 4 N X V m S W N P M G 1 X d H R G e W 5 z e D J u Z m N j T T B I T z N G T 3 k 3 M D V V L 2 9 5 L 3 l Y U G N a T G w x N 1 M y W l R P Y 2 Q y e E x W U V p a M k h X V l A z a W x i N 0 d h N W R l N V o 0 e k 5 Y R i t 1 R 1 B 5 U 2 5 V K z Y 5 Q j V h Y W l W Y j g 4 d 0 x K W n B N c E t M a E 1 B V m F L a D R l O G I 3 e G J l Y T g v S S t m S m J C V X R X e V N 2 Y T I r d G t x e m 1 n Q V p 5 S E 0 2 V X F y T U V D d 2 5 V b n J U T W F o d X Z O b k U 0 b l p J a 0 4 v Z U t 6 V 0 N z Q 0 t m V E t h Z l R L Y k 9 a V m E 4 Q k F B Q U F B R U Q 5 U m d r R 2 9 F N j d k R m c z O W U 3 W l Z w L 1 B X N j V G U 3 p i S l p p d D U x d F R x O V F s Y X V 6 R l I v W H A x M E J X a i s 2 a G 5 0 M G l a T H F K a 2 N a N 0 t r Y W x K M D h x S z d X S n E y R W c 2 Z m x U T 3 Z G e T V k Z X d x Y z J q e m t o T k Z S U 3 I 2 W V Y 1 S k d l U G x M W E 4 0 c E l v V 2 Z h M m l S V i t m O F Q 0 Z X c 4 Z W 9 l T 1 Z T R l g 0 e F M r W V Z Q O H R u M n B P U 2 g r Z D V 4 M 2 R r S F N 3 W j d x Y 0 Z K Y k 8 x e X J I M G 9 O R 1 p x N X p U S 2 V 2 R z F a T E p K U G M r Z z A 0 Z l B w a 3 R X O E l P U 1 p M b j Z I R m 5 M O E Q r e T h 0 Y k h r T k h x V 2 p o U E 5 t M m J w R E d U N U U 4 U E N v O X J p a 2 d V T T V q U n l y O X Z 1 Z V N s M W V r a 0 N h V l h 3 c W Z U O W J o Y k g z N X p T c H Q z Y j V I a D Q r Y 2 x J K 1 B w O X B H T n R Q O V U 2 O V F p K 2 F O Z E 4 5 Z i 9 x V 2 s 1 U D J 1 N i s r N C 9 4 M U p r d G x z M H E 4 L 3 Z P U T Z m d n o 0 S 1 g w M m I 0 W F d i V W p V a V p O N W F 0 e W 9 n U z R m M V V 0 R E I z V T Y 0 N 2 l 2 e l B o Y T Z 6 W W w 2 Z W 5 I c m x P d k h s R m 5 Q U G J z S z N Q M X g 1 c l R 6 M m Y 3 e T V N Z l N w S 0 N B d j M w e l p 5 L 3 V v N F h G Q l J w d 1 k v c n R H c k 5 U b V V j U E N h N z N h S F F r Q 0 F O N 0 J l d G E 4 W V B s T C s v V D Z t e C 8 v c m N i R z N Z b E t 3 W G 4 3 b E o x b U t i U H Z w O H F R N G N Q S 2 J w R D A 3 U X F C S G R T N T B Q R F B E V l I 1 O H Z W V 0 x 5 Z m 5 s N 2 U y a m s w S z Y 2 N 2 F a U m N u Z T N h R W R j c W 1 i U F h h S G s z U m 1 5 V 0 1 6 c T B T M V M 5 O X g r d V p v M E x q M F R N e W N u W H d z W H I 5 Z W F E U W 5 h b j N G V U 5 w d G R v U 0 V O T m V i U 2 5 w b z B m c U R N N X B M d m 8 r W D l y Q U V B Q U F B Q U F L b 1 N K U m l B T 2 k 4 d 3 d G Z l R w b D Z w U 2 V N R z Z a T T V 2 M n I 1 c W g x e U 9 w M X l P S n h h c 3 l G Q m F 6 W W t L T F J K a 0 1 h T z d x U F J J N 2 9 y c U l G Z m h j Z H d u a m 9 s Y z V 0 M l Z a Q m V z d T B w V 2 R M U k V 0 R l c r Y T g v S T Q 4 U m w 4 d X R V M 2 Z a R C t 5 V H F Y R 0 l m R z U 3 b 0 d U b X g v R 2 p a N z J I S m F x R D N M c j N V K 0 c 4 a i t V V z F h R j h C V m h t a H B 3 b m p r c 2 1 r N X h I c z J U Y n V r R n V Q Z n Z Y N k 1 6 V n d a N j B V O D R U e D J W c E Y x T l M r U D M z Z U 1 v d X l l b V U z T n p r M X F W W H V l N 2 w x c W 0 3 a W h i T 2 s r d z I y Z m V s e U J M W m 9 k T H p t Z 0 l h e U p H Z V V 1 b j N Q W m V V d E V 3 T j Z G d j U 3 K 1 Z j Z H F j Y z F N T l B 6 R k p C U V p G Y W h Z V 2 9 X N W N J S F Q 1 e V V w d T I 3 T m J C U T h m V m 9 u a 2 p 4 Y l F Q a z U r d m w z W W 0 3 R l Z o W W J G a U 9 y U 1 N 0 N 2 V I c T d p U n B B T U h q K 2 5 o S n o v U X N X T 2 4 1 T 1 B q c W V o M l l U c D Z Q R W N m e m w 2 a S t N U z l a Y 1 o x T 3 A x Y X V T W l d W c X R k R z d Z a 3 E x Z V B x R E 1 l a T R 4 b 3 F v S 0 N J d T N h Y z B B N U 9 m b H E x N 2 F G L 1 A y O E Z l Q j N 1 d F E 2 Z k 9 T a 3 B q L z F z V E l P S E p H S G g 3 d W k y a l J 6 d m J l N V g v M n U z M W J G N n M x W D d p e F R U R W x T O H U 0 T W Z U S C 9 k N 1 d M Y X E 2 T z B h M W t 0 c F F 1 O V J P V D l 1 b X J C Y X Z W T 2 p 4 R W 9 T R k J T d C t i c G E 4 V 3 J G Y j J p V n d O R z l w V l R 6 M y 9 t V U p E Z 2 h R Z T F r U X B h W m x h d F h x b j B 0 S 3 p O R 3 Z t Q T N M L z A 2 e T F O O T V k b 0 5 W c j Q 5 V 3 d v Y j g 2 e G J S U 1 V h R k 4 4 V W w 3 O W N F b l B 5 c z d P M W Q z M z N H W k p K W H J z d 1 l B Q U F B Q U F L a H F s R 0 F B N m 8 z U U p r R j Y 4 c E Z y Z E 5 Q a 0 V m c n V 4 O V g 2 W m Z r V 0 Z S W m F K V W 1 I R G 1 m c n c 4 O S s w Y 2 R 6 b H F w e l R M Z 0 c 5 S T N S N E g 0 e G F o U W N V S z U 3 T z A 3 b H l E M m d h c D V k W m Q r Z E l I T 1 R w a k k x Q 0 p J a j Y 2 Q 2 N l W G 1 T b T d 1 O G I 3 N V h K a T l 2 e W R 0 S E p r b H F F b n J P K z V q O C 9 P V T k 1 V T Z a Z 3 N x M 0 J L U n Q y d 1 p K S m M v c E t s N j J T R V h M R n N t d F I 3 O X l M V X R v V k 9 i c V l G M i 9 V c E x r M 2 5 k S X F l U D J n e V d 6 W H N 6 T l d r c H U 1 Z n Z m c X l t d 2 9 l V G p L K 1 h u e V h I a 2 N K V 1 V Z T 2 F B Q n J L Z X l x b j A r N T d O b 2 F 5 U 3 B T M U R R N n I z Y S 9 i N X Z C V X F L Q 2 p T O W R j T T F l M D N Y Z W 8 2 d m o v a m l E d z h T c j R l O T k 1 N X V T V H B 0 b n Y v b 2 I z N 3 N 2 V H d m V m V w Z G Z q c G Y 0 T k 9 w M U 1 2 e l p p d l k 4 Z E 9 h Z k R B a m 5 y c 3 d R b n k 5 a T R w W D l l d V Q 5 U U x m N T l Y W m x 5 V H l h U k h I N 3 h h V z d i d D B h U n h B O D U 2 N 0 l a c k w 1 R W t Q Z n A v S D J u Y m p o U k 5 2 W F c w d W 5 h S 0 t I V 3 Z G M T c 3 V W h r S G p x a G Z u d z U 2 L 0 t F S n J s b G Z P V G 4 1 Z X V X T n I 3 U n h 5 e T Y 5 O X R Z M 2 V 1 U G w y O H Z r K 0 8 2 S H R a c i s 0 Q V J k T 3 J 5 Y j Y 3 M z g y W m Z m c k 5 K e m Y 1 M m k v d j h w S i 8 5 W X M x U F B 2 a k p Y d i 8 2 M l h S d T I 3 T m F F c X d a b z Z x M m p a V E t a d E h k Z m x o N T Q 3 Q V B 0 e n p p a U R a d V R O Y k J m d E 9 z K 2 9 V M k M 5 T 0 l 6 T j Z s Z j c 5 U E x h O G J 1 V E 5 Q R F Q 4 e l M 5 N H Z Y N n N i S m w 4 a l g x K 3 U 4 b n p V Q U F B Q U F B R U I x b 0 F R R F V P O D B i O X B R M D Z a Z X F k d H V H S 1 d m b D I z V 3 R 3 d F g 2 L 0 R S a z V J a 2 g 4 T 2 g 3 W E d w M m g 2 W H F u L 0 8 r b E V S N G F G c U V 4 N n F s a T J h c U V X e l J t c l p 2 S k V p e n Z D T F h H Z n V L W m 4 4 c T Z B R W N 6 a G t T N H F Y Z T g 5 K 1 p V N l p n b 0 p W d E 9 o c k 9 U T D J s V G 5 u Z m R j a k p S d U Z C W k t u c D J T M n F I a l p J b G 0 z c k p Q Z j g v O G 8 x N 2 p X e l d z b H M x b n U v W W J L Z W Z L R X J P d C t s M j M 3 U n J s M T Y x T m p N d W M 5 U D c z T U 1 h Z X R w T m k w Y m x v a l c r e V d z d W V M Q 3 M r Z C 9 4 e W N P U 2 R s U z R 5 V n l U O U F i a k Z k U 3 A v T X o 1 V W t t U 3 Y 0 N z h E a z R 5 Z G 5 m c D Z j K 1 h r W G 5 P d W M 5 d z l v S U d k d T l a V m d P K 0 x T S k V s d E l p c C 9 l Z E J 6 T 1 h x c z V E M T J p Z z R 2 Z G J 4 b G k 4 Y m x 2 c 2 Y y M k Z R b D c 4 c V F 2 N y t Q c G o 5 d 3 V n Q 1 R w U D U 5 T y t q R z Z 5 N 1 J S N T h 0 T G Z P N k V V T z d h Y 1 R R Y n V j O W R p N W J 0 d T F X U X R J K 0 J R V D Q 2 T W x I S n N u W D k v U n l t Z 0 V C U G 5 y c 2 9 R b T Y v d l l a M m g 2 Y m 9 w V F V 6 R E t m Y j F p T H h x N E N U R k t a N V Y w S D l J d D J G V 0 N T T k d o Q V I w V z N E M U 5 D M G o 1 N W U 3 c n I 5 c H N 1 Z G I y b V Z W a U l M a G 5 j V 1 Q v K 3 R F R k p 5 Z n R L b F d E M z N E R 2 1 U U G J P S F Z 1 c m J W U n o 3 Z H A 5 U U t u c G g 5 U X B K c n p N T l F B Q U F B Q U F B R W F n Q k F O U W I v b j Z l R 3 J p b F F N M D h j b 0 J X c j A r W H Q v K 3 N F Y X g 4 Z W 1 s c m t s T l A 2 V F U 5 R U 5 s W H V 2 a D R T N X Z M M 2 Y 1 Z U h 2 S j I 5 d E R N d 0 t 6 W l F v b z M 2 e X h p c k N u N 1 p Z S z h 1 V F d v Z k 1 a e n p z e T l z b H g 0 c G d z N F p F b C s w Z X k 1 T m l i S W p r Z G N o d z l y U H k v U H k z d m U 2 Y k x V c 0 d s R 2 0 x e F c r V E 1 P U 2 0 z V H Q x b D h 2 V 1 R 4 O U J S V H U z T D Z n Q U F I c m x K U k V G V X N x N W Z x Z U p s a S t Y V 3 R m Y z V a N E 5 W U j J a T G k z Q T V m U D N Q Z k R M d m x K e U Z C V E o 1 Z W N z V W Z J W U M 1 U G d S T 2 E z R l o z L 3 o 1 M k R k K 0 l m a 2 N N a T k x O E F 5 e j B k e j J r d W V O M W V l b V h K L 1 p q S 2 I 1 S l J r Y 2 p 2 L z g 5 W X V o Q 2 1 n Z 1 p 3 N U o 2 d m s z d j h y T j Y 5 U X M r Y 3 V W K 2 V P N F l x c z V o S 3 N m V l F M S m U v S z B M O C 8 v a 2 0 r Z m w 2 S 2 F S O V c 0 W H R z M 3 J w Y m t q U j h h Q m Y 1 K 0 p S Z G Z y T l B 6 M 1 p u T E 1 F c X c 2 W X R l e V J K S T R a M k x W V 0 E v V m R R a 0 w 5 N j k y e X I x V 3 Z q R m J z e n J V d 0 p O c W g v e D N Q Z X Y w Z l h 5 R E x I V 2 9 V M S t m L z I 3 a n M 2 N m p M Z j Q v a G 5 K d E 9 T U 1 N G U 0 V w b 1 F t a 0 R v Q 0 F n R 2 w 2 Y U l z S U s 0 W U V G e D E 3 W F h x N n U 3 c T E 2 d m U 2 K z d h O F B E V 3 R Z R l J U M H V x M n N E R z R x b 0 N F c 1 J R V G 9 r Q k J L c U l R M 1 N 5 M l F 5 N 2 Y 0 e E p C S X l J U U V t R 1 J q Z n I z T T h 3 U F A 3 L 1 o 3 d k 5 6 O X l N Q 2 V m U E 0 r a n R Q U k R H a k c 4 d D B 3 b m Z Q N m R m e X c 4 T E N t d E R E a W Y x K 3 R W Z G s 2 Q k R t Y 1 g 2 b k J P Z 2 N y T C 9 l R n l X W m 5 q c E g w Q U F B Q U F B Q U M w S k V J d 0 F K Q 1 V j b E d 5 V W k 1 S 1 Z s R k p 1 Y l p z M j Z m d E 8 v Z H B l O X A r S G Z 6 e F N N R D d x N n R k c X E 1 M j F Y N k Q y R G N 3 N E c x b n p K T 3 h T N U k v b E h L b m J x M z l 2 Y m N n M z M 5 T 2 x p U l R 0 M T Z 5 e n Z 5 M U p N b T F m c l d j Q j g v d y 9 D Z W Z U O V h m Z k M 1 S k 1 s O D h U c E p r Y U 4 x V 3 B z S E Q 1 Z D Y 4 W H E 0 T m E y U W V N V H F r U G R 0 b T N k c m d O Z m V X R G F w N i s x V 1 o r Z y t S Z G Z x c y t 0 Z T N i N U l u T T E y R z g 1 c S t R a 2 l T N V B Q S n R Y N j F K Q V g 4 K 0 E x U m R r b i t y V E Z Q Y W R x S z h t U F B u L 3 B a Z E U x M X N G T D Y 2 O D N Q T m R 2 O G t 1 V H h l R l Z l N F p D a n F s c U R C b l R U U D k 5 W m Z s c n o y S 0 1 q Z G Z X V l R U d D c 3 b m l 6 c n h 1 b j l J d 3 M 3 Z D Z U c G Z z Z W 1 x Z S t 2 Y y 9 Y V l Z l T z F K a V V B V T A r a H l v N 3 I x Q 1 M x S 2 w 5 N j R E W F k y T 2 l B b z R I U T A 2 K 3 Y z Y k h E b 0 Z y U y 8 2 d E N D V 3 B v T E Q r N T F p N 2 R p Z G Z n Z G p t d l B x a G N Y U l V w Q 1 N w Y l l C d F g y M V d z e V R K W F J Q d U h w T j E r S 2 h l W C 9 p V k 5 t M 0 p W R V Z G L 1 Z X V j N o T z J Z U V F B Q U F B Q U F B Z 2 x R a k F B T 0 U 1 O F h M V E d Y V E p B N H k 3 e H I y S 3 F x S 3 h T e H Q 0 Y 1 p l N 1 B W d W J l d z h y Y 2 w 2 T 0 R X V W Z r O V h y c l B G Z G x z a X E y d E Z T R 3 R 2 V l h j S n d S a T F X R y t O W n l w K y t V a m 4 x e j J a T 2 R K V y 9 o M G R y d E Y 3 M 0 Z o Z k t r Y m Z Q L 1 B 1 Z k h N e T d w M 3 J K Z T N w d 3 N H Y n Q w V T B T U G 4 4 N z l z V T Z j S 3 Z m V 2 p h c i s 4 b U 9 a Q j E 0 b z J T T F B t c D V Q a F d u Q V V K a 0 d E R D N s N X p 5 N 1 U r V X J L b E J F c j c 0 Q l Y 1 Z 1 o y e V p J T 3 Z i e G V E M z F W b 2 9 G N G l z d H J n M 0 J q T z A 3 b l h K U F R l R X J M Z E U 3 K 1 Z i b D V o Y z F 5 L 3 l C T F B 1 b S 9 q Y V V U V 1 d Q c 3 A 1 V 0 N O Y X F W Y l J l b m 5 P b l Z x e m F w c 1 d m c l Z O Y S t p R 2 x w U i 9 T U j U r d T A x K 2 Z t R j E 3 d n R i S l Z G Z T d K V W x X b X l Y Z z l S T U R v V 0 N x K 1 R j b E l x T G h 6 N X V h T E 0 5 b 0 5 O Y T d a c k 1 H N 3 J u V 1 N W W W 9 u c m g x W W t P e W N 3 c D A r L z B 2 e S t s M G F k d 3 Z C b X J v N E I 3 c T F M R 0 4 y c m V M M T R 2 e l A 5 U H F 0 V H V i T k E 4 Q U F B Q U F B R U J M S V F R R G d K T 3 d S O W s w c U g r U 0 J 2 V l B x a k 5 l V 1 Z r d G g 5 T X B S N l Z U a n F w c T J a Y T l M M T l a a W R T M l h W R H J X O F p O a 2 1 Y Y 0 p Q O G Y z Q z Z W L y 9 G T 1 d T Z E 9 s V G 5 G d j B M T H N T Z E 5 u c j I 3 N V R p M C 8 5 Z z k 3 a k 1 y V 0 9 X U T g 3 U D N K V W 5 X U 2 R Q c l h E S z B i a W Z 6 e U Y v S X R m W m J P Y j l Z S E h D V l Z V d j A 3 T j Y 1 U m E 1 M U s y V W V P V W F t Z m s w L 2 M r b D R W V y s v S 3 J u Z H N 0 M T B W N U 9 m Y 1 g z L 0 g w b V M r Y U p M Q W w 2 d j N i N n h 1 b H J 1 M U c w e T l S L 1 M 2 S n k x W j V i W k l t W H M w T G 5 K d l p 3 S 1 g y b U p I a H Z W V G x H M z N O M H M 4 O W N v c j Z q U 3 N t O D I 2 W l h Y U H R m c z Y 4 Y n B w b G t U b X J W Z U l F Y W p R Z V B I R E 5 M N E 1 Z T 1 V 1 d X V n b n B u N 2 9 k T F N E M m 5 o d X l 0 M T E 2 M z F 6 N 0 k 2 V V d 5 T V A 5 a k 5 6 U z B N Z U Q y b m d m R m d h T l B h S H h B Z l B s e l E 0 R D A 1 K 2 N X U 3 B N U 0 U r R 2 J y N D J U Z V c 3 e G F W V l h W d W 5 u M l p a b z F j M H l k Y T Z V T m J K c 0 l B Q U F B Q U F B U V N 2 V i 9 s Q m d B M E t p b 0 t J d G F 4 O G V v V T h j M j Z 0 b T l n M n p u b l N k d k M 1 M j d k Q 0 x 6 M E p H S y 9 2 T k x p d j d 6 U z d K Z W R m M F p 6 V l c x Y U t G O F p h V X l E U n h X W n h W W U R l d m x V M l d 3 U j h 2 M T N R c D U 5 c V N k Z H A w e j Z k b F h l T l M v S 3 F 2 d z Z H b l g 5 M l N r e T M x c z I 4 W W 0 x U 3 d y b F R 0 d G 1 3 e l J z V E l s Q n c 3 Z W p B a 2 R a T 3 p T W F p K V X Z l e G p 5 Z E 5 J d U Z m b F V Q W E t a W k t P Q l d z Q l Z 2 Y 0 V n N 2 U w U k 1 h W T R K O V h k N k p v d T A x W F Q 3 M V l s N D B m c k V X Z m Z L Z n l B R n Z s d G F U a 1 B s M T A 1 e T J U S l V u c H V 3 L 1 Z 1 U l l S N F Y v N V Z M U H l x O F l G U G Y y c j h W Y X M z b E Z 2 d G F j a 2 Z i V j h j M 0 8 w S 2 t r Y U 9 0 R C 9 1 Z l A x e W k y c X J I V F d 1 M T V V W E t Z T k c z Z k x h R F J v N k 9 E N j U z d T F o R V B I d G 9 m d D A 2 d n V x c 1 d 5 c 2 t w b D d z c 0 8 r R X h E N 3 h v Q U F B Q U F B S 0 F s R U l J Q l F C Q V l Z b U x r T z h X e m 9 F N l h y N 3 h V b m 9 4 Z H R k c 0 p C b 3 Z y d X h W e W I 5 a 2 d n e j F h M W 1 u W E J i N H A w a T d y b G R k S W t x c m V l V T I r a 3 F a d H N k Z G N Q Y m N V M T R Z M W t 0 Y 3 I 4 N 0 J S M G t t M n E 3 T m V N V j B 5 R 0 9 U T n p W Y l Z P d 3 V r a H J i U H E 2 N l d Z K 0 U 4 K 1 l v T F p i Q k h 5 L 0 t M a W M z V X V Y O G x t S 0 V G U X J B Y U V 5 Z G N x S X J L S 2 1 Y d X k y b X h t c E s w N k 9 N M U t p b 3 V x e k 8 y O T F n U E 5 h d X N h c l E 1 Z G d i V 2 p 0 U U R r a V N 2 M T c 5 d D U 5 a l J B M l N 6 V 1 p T Z F U 2 Q j V y M z h w a i t l b k l P e U x y e l p x N V p v Z E F X d C 9 2 V 0 t M b n B y e m d m S 0 8 y M 0 l 5 M E 5 q S m p M c W 9 q N 3 A y U 1 Z C e G N i b W V u d n V C e X N z Z H R k Z k t 5 e D J h O C t K S G N q c G R t a m h o c U J M Y W h X W W x X S n Z 6 L 0 8 5 d H h l b 2 Q 4 a D N i N n J T e T B x b G 5 Y M W d V O E h 3 d 3 F l R j N E U U F B Q U F B Q T B C T F l E a E V B Z 3 N B U U V 5 d G Z h W E h R N T N X d C 9 W Y W V I d y 9 J V j F 3 a 2 I 3 R i 9 t N 1 R x Y j V a S T N 5 e F J S T i t C L 2 5 z M m Z p Z l g x Z z M r Q n p 6 M V Y 2 O D B o W H Z I W m p r L 2 V r Y 3 l H R 1 N i Z G R 0 S l F 4 U F Q w S k V 5 c F c 2 V m U v c 2 1 P V j Z i c T Z p N y 9 5 Q k Y y b H U 4 N X h i a j g 4 b T F m c F d r a H J k Q 3 J C S F I v U U p a T H A r b T Z x V W Z 5 Y j F 0 b 3 l w e n M y V V p l N 2 t p d X Z X U 0 l U S l M z d E p T Z V R K M 3 F Y c m x N d m 1 L Q 3 F R S W s y e l g z O X F z S V p X d n R G a U c y S l l M d 1 d x M k R 0 M j J m V y s 5 Y l V T Y j A 2 Z E x m O U Q 4 T j c 5 V X o r N G R G Q n N i c G J 6 O E V o M D h s S 2 V v S 0 t 0 d X V M Y n U x b j B w R n l W c n c 4 W T l t d i 9 t V X E z N V B r M U Z 4 U l Y 2 Y S 8 0 R G l v d X o 2 N z Q 3 c j l T e m N 6 L 1 V v a y 9 X N k 5 0 V l c 5 V 2 x j N E x 5 O G 9 1 V W w x K 2 t P M j Z l c E Z j V 2 Z G R m 5 M c C 9 Q c C t k Z l h D e V h 5 N k 9 Z M k V q Z G M 5 d V V n R 0 9 O T V J x T i t 0 T W o x K 3 V o e D E 3 W D J u V n B t c m s 1 U X o y N 2 Q 1 Q W t a Z X p O b H R Q c D B v Q i t T V T J h c T d s T W 5 q U k 0 z N j d h c G k r V y 9 h R H R P L 2 V y V G V z N D d k M m Z v N 2 F 0 W X p W a T J B V m E v O F B 1 Z X M 4 M D l L N E J B Q U F B Q U F C Y U F p R V l B Q V N C S V N G U m 5 0 V H R R W i 9 Y d l R 0 V m 5 q M n B N c l p K V U V S a V I 3 b V A 1 c 3 M w T E V X V 0 V T a 3 l K c l N Y N D Y x N W l 1 a l p S N W J S b H g 2 N 2 Y 2 Z G N x N y 9 4 O T J R M F N y Y k l S c m Z a Y z I v Y j Z G K z E 1 U F B K K 3 N z W m l 1 a l Z 0 O U c r Y k R O L 3 J Z c n N M S G x 6 c z F Y N X l u T 0 t 2 U F c v W k l o d D F X S T l 0 e V J Q e G k 3 N U N v O H F v a 2 N m R 1 Z v M 2 Z 1 Y W J a Z n h r R 2 F 5 U m N u N y t v Y n g 1 M m F w N j k 0 M k E 5 e G 5 p N G 1 X N y 9 w Y W Z 6 a E p y S n Q 2 U 1 l w b T d k b X Z X R 2 l l e V I x b n J y R 1 J x Q 2 R k T V Q 5 R V h Y M j F V V m 5 h Q j l o M 0 l V N 3 U y c l R S d H l r a k 5 u S j V T Y i t Y V X B N d U d L d j l J c 1 p Z d D M 2 e j B Q V m 5 x b n B S W W U y M 2 k r Q 0 d L Y n h X d G Q 5 N W Z x W X k 5 M m R x V G 1 h V m V Q V H J w b 2 Z 1 b k s 3 R m R m T D B R e k d B d 2 F Q U 2 9 m b H E v Y 2 J l R 0 Q r b l Y 0 R m h U Z E 8 3 V V Z x K y t l S y 9 l V z d 4 S 2 E 3 O V A x K z Z N T E V W R V J D a X B h N k l 1 S F R 0 S V V 5 N G Z M c E 9 w N F p X S X p X M V E v M j c 2 e S 8 v T T F z T D N W d W p B d 1 R 5 V m x U c z B l b V J m M 2 Z h Y n k v W D h 5 e D h I Z k 9 a a z d 4 b 0 F B Q U F B Q U t D N U d Y e U 9 D d m F s Q V l B Z 0 t Q L 3 Z C M l Y v N 2 g 4 e U d B e k J t N 1 R L S V Z s d G t z R W d 1 V j B x L y t P Z H N r N j d Y d W F V Y 1 p J a 3 g 3 e m 5 a V H l 2 d G F 3 e m Z 5 M U p j c T F m T G V j S G J 5 b j Y y Z m 1 T c 2 U 0 M 3 k 1 M m Z 2 Q 3 Z Y c G 5 X S y 9 y O F g v Q U 0 r b j Z x L 1 h h c n F w W X N s U 1 p a e G s y U z U 0 d W 9 t d C t i T n o 1 W G o 3 M C 9 M V j F I d T M w T H g 2 a H R s R 2 p D M G V Y d V c 1 R n I x d F p 5 Z n Z p Z n J s Z G Z J Z k 1 t b D l m c H l i O W 1 n c X J k Z m x Y b l V X R m 1 u e n d y W W U 4 V 2 Z I c F R Q N 1 Z M M G 4 x K 3 F N M T c 1 d H l m b H p U b 2 8 2 N H l i W k I 0 e F d w S l U 5 Y z k v e U w x O W s y d z M z a T d U d 0 d G T m Z q K y t r a U s 1 M X Y x S D d 2 U W Q 4 a F l j b F p 4 V k 1 0 a n R N a V o y b E N s N X N N d 2 p V a V N 6 c G N u e m 5 R N m Z 4 N k 9 L U i s 1 V j l Q L 0 5 h Z F k 2 S j N y Z 2 o 2 O U t r d V k r Z l Z 1 T D F n V U F B Q U F B Q U F D T 3 g w b 3 d B Q W l T a U Q 3 O T V F b m R M b E 8 v Z 2 N H Y j F C W j V h d m Y 3 V H Z K e k R T N l h E R F V o a z l z b H g 0 S V g 1 T W x N b H l S W k x w O G 1 5 N F J U M j J i T j J D N V J r Y m Y v V G 8 3 W D V z c F h W c X F x Z i 8 1 R D F x b l h 5 a n g 2 U X Z Q M G Z P S 2 w 5 Y X Z r e m t p c l A x M U p p U 1 R K d l d 1 N 3 Z L O G Z E V n p T V V N t W n p m W E d v L z d y O G J y M 2 x a Z k t 2 W E 9 y R F B a b 2 1 m b 0 5 i c m p Q Q U F 4 e D h m N z N l d m 0 w V T N v d W 1 E e X A y e F R S c D E v S T Z n T U F B Q U F B Q U F D a F J B Z 0 d B R U Z p N n A w c 2 Q r c l c 0 S V p n V G V U W m t 5 W m Z W Y V h j V z l a T E Z v d G t q S k N 2 c U V E V k s 3 N l V J Y 2 9 1 Z W R 4 e W J W a 3 Z Z M k t I W T g y Y V p V e m 9 J T S t o Z m J M T n V F b W 1 3 U 0 5 P c T Y 2 e F E y Z E Y z Z m V Z S E F 2 b n l X Q X l 5 M 3 p 4 M k 9 i c n V Z Y k p K R m t z O G h Z V l N F V U Z n U 2 U z V 0 9 T c k t K T m 5 i L z B 6 a X Z 6 R j N R R k R z Q k 8 1 T n F 5 V n Z C N l p o b D B z U l p 4 N y 8 4 d D B w M j Z U c V h k e W k 5 Z m R 2 d k 9 B W m w 4 M 3 J z W H J B Z 0 F B Q U F B Q U F N Y z c 5 N z Z q Q n d C b k t W U H Z a R G 1 Y T F d u W m 9 t Y X p a R E x M d l d P e l h P d F d T a G F M T E 9 Q O U s 3 b 0 0 5 a G o v M k x H V l Z v Y j Q x c k p P L 2 x Y d G 8 5 Y X A x O G d 5 Z W 9 J T W J S b y 8 1 K 3 B r R F B H d E Z Y W F B J M U s x c z k 1 M m h z S H V X W k x N b z h i S 1 B L c n B Z V n N n T m R z a E 5 z W V l F e V B M c G I r V W V Y a k t H Z F V M R l h m c W R s a 3 Z 2 e k x V Y l F B Q U F B Q U F B Q U F o d 1 p s Z 0 F C Q k V s Z k 5 m b E h Y c V R F V j A 3 U m J x V m 4 3 a W N m d C 9 Q W m R X T X A y T F B a O W x Q U H N 5 N V B 6 O E k w W G R l a y t M M X g 0 L z V W S E 5 2 b T Z j Y n B w M W l s d G p B Z 0 F B Q U F B Q U F F R m t E S F V E Q U J C T 1 R D T k d x Z n I 3 M W F G d W 8 2 N E k w N 2 t Y S n A y T F B a O W x Y T 3 Z Y e U R 4 a V Z L a m J B Q U F B Q U F B Q U F F S 0 d F Q X d B Z 3 N n e T Z F S j V E K z Z U T n k 4 b j F L M 2 d a O H l U b l N Y d j R S O W x I a k N r e F d 2 b j V o V k p r a E l U e m 1 2 e D J n Q U F B Q U F B Q U 1 E e E N N R U F J T W l z R T Z m S X V X U l J x T n Z B e j F q M T U 0 d G x 1 V 3 h 5 U 0 d y b j V o Z E x r a E l T N G t O U 0 h 3 Q U F B Q U F B Q U t o Q k N B W U F R V 2 J x b l N 4 Z l J Z V T g r e k 5 E M 1 F w K 2 h q e D c 5 O G p u Z E 1 y V X E w K 2 9 X d 0 V B Q U F B Q U F B Q k N p a E F N Q U p x Q m R l S m t P V D l m S E 9 v M j h E U G s v S H l 4 c k J O R H N 3 c E 1 r d k p x d G t O c z F 5 c G t Q U U F B Q U F B Q U F B Q V N J U m d B T k l 1 S U x 0 M W t U T 2 d n Z D N w c X F G d k J 6 N G g 3 M X c 0 W k 8 z U l d S T 2 V 1 S W V z a E 4 2 O V F r c F R J Z G 9 n Q U F B Q U F B Q U F J T V V J d 0 F H Z 2 1 0 b D l P b C 9 P R G h m S V d G b 1 M 2 R m Z 3 T W V J L 2 1 5 N 2 4 0 W G R t b V h C W H F W Z 0 F B Q U F B Q U F J Q 3 p B a U V Z Q U R T a n F I d C 9 y O H J u b n d 4 M U c v Z 1 p x S H o r U 1 V Y Z C s z Q 2 8 y M U J 1 Z n B F U z J y S V Z J Z 0 F B Q U F B Q U F F S 1 B F Q X d B b X B I Q l p s U G s 3 R n R W K 2 R L e m 9 X N E Z Z Y X p 5 a G F j V W V m T m R N b G d z b 1 c 1 R n V Y b E Z T a 2 d n Q k F N Q U F B Q U F B R U R v R V l J Q l F E T 0 w 2 S k l r O D R E Q n F u c m 5 q V k M z Z 2 p E a y t O Y 0 N t W W N N V j B U b k x x R n V C U U F B Q U F B Q U F E a X J F S U l C U U F z d 2 o 3 a F l w b j R E N V N B S V F 4 Q T U v c l Z B N W 9 G R F p S N D J N d F N 0 M U 1 y T E w x R m l R b n l v M n d B Q U F B Q U F B Q U F J d 1 F D Z 3 B a a D Y 5 W k d w M C 9 s c 2 p Z a W d x S H p o Y V p t N k p N b l U 4 N E p R d D F K S F h u N l J F d H N S Z 2 d F Q U F B Q U F B Q 0 Q w Q 0 1 F Q W 9 B V 1 p o N C t T O W J M S k t u L z B m b m 1 M Q 2 t M Z E R z N U I z b 0 l q S 2 4 v a 1 h s b X Z t S H B X c l F B R E F B Q U F B Q U F B e m p h R V l B R F F 3 a U s 2 S k 1 u K 2 h 5 Z m s r U H N j d W R O V F E 5 M E 9 6 a U h 1 W F R 2 a 2 1 Q Y z M y U j k 1 a 2 p Q Q U F B Q U F B Q U F B Z 0 V Z U W d n R k F D Q m l z T n R r Z m V s e n V u V n R W K 2 R J e j h 1 e l B E S F Z M T 0 l 0 N T l 1 N V I 1 U X R Q e T U y M l h m Y m Z Q U 2 F E e F J M c W x n T E t 6 U 3 V T S k h Y d j N p S E V u U U F B Q U F B Q U F B Q 1 N L Z F F O Q U 1 E U G 1 X M 0 t W Z k l j M m k v b m t r V X l S R W J K T W 5 t N k l 0 c D N E S F Z i T 0 V 0 N H N y T l U v Z m x p K 1 p 4 T 1 d h K z R V a E d k d T R h N n B a U E t 6 U y t X S k V Y Y k k w U G N D U U F B Q U F B Q U F F Q U l C Z 0 F o R j N G K 2 t x S n V 2 V m Z 1 M 1 d s e U x u e E 5 4 a T V K T W c r L 1 d C R k p Q V U x k R 2 t M R X N 5 O U Q x Z C t 2 a 2 U v d 0 l W a 2 1 U c E d w V j U 5 U X R 3 U U F B Q U F B Q U F D Y 2 N 3 a k J B T 0 F z W W J x Z 3 I w d 1 g 5 S l Z y M n l Z N W x 5 e V N O e j l Y c H I 0 R F p P b z N T Q k Y 5 Q j h n U U V S S H F G d E Z N Z k I 2 U F B L b m I 1 T j Y 1 V m U 2 M E h U S W 1 0 S m Q 1 e E N p W n A x O F Q 2 d F l B Q U F B Q U F B Q 0 F j e F l o R 0 F D Y 1 p j d 0 R o O G 8 4 Y 0 t o O G p r c T U w M V B s K 3 V F N 1 Z T M T h U U k V E a D h n W U V 5 Z E R Y T H d N c 1 h F e X h z Y k p V U E 9 m M V J i c X R 0 R U l u N 0 5 L d n R J U y t V c E w 1 Q z B 0 a 2 E r M F d M N l N Z b m x M a X V U W n N W V V J m Z n J K M U R 0 W j F r b F R a W W h r T z B F Q U F B Q U F B Q U R n V E J H Q 0 F j Q l p 5 a E F a S m Z Q Z 1 l U S V B I a V p K Y 3 U 5 S m x 6 Y y 9 S N z Z D S S 9 J Z T J D d F h X Y W w 4 N W F Y e W x a W k k x Z F V o N 2 h h T n N s a j h n V 1 Y w c k l 3 e H N U T E V 4 T W 9 R R 3 l 0 e l V u Z E Z 6 c m d o M U 4 w Q k F B Q U F B Q U F B W V l j U U R B R E 9 F Y V p l d m F W Z X Z V U G R C Z 0 F B Q U F B Q U F B Q 2 N F N H l o Y m d B Q U F B Q U F B Q U F B Q U F B S U 5 r S X d B Q U F R R k 5 G M n p x W U R B Q U F B Q U F E Q T J Z T V F E Q U F B Q k V X U G J 1 M G x T Z H U y N 3 c x e E p 3 Q U F B Q U F B Q U F B a E d B Q U F B Q U F B Q U F B Q U F N S V F J U m d B Q U F p Y W h M Y X R s S n R m R k 9 v M k F B Q U F B Q U F B Q U V J d 0 F B Q V F Q Q W t K c l p T Y l J 3 Z 0 d B Q U F B Q U F D Q T B D T U V B d 0 F B U W R N a n F i M j I 3 e n d R N m p Z Q U F B Q U F B Q U F B U W p B Q U F C Q T h Q Y n A z b E N S b D d z c 0 p j U 2 Z C b D V 0 W H B Q R l R I d F U x T n o w Z D Z s W n F P W j B 1 M 1 h I L 3 k 3 c i s 1 d W Q w N U V o S n M 5 Y j Y 5 d 2 Y v M G Z n c G o y c m V n c V h O V 2 d j Q U F B Q U F B Q 0 J Z Q 0 1 F Q U F F R F F E T 3 l m S k V s Y T l N b W F F S G Z T T U s v W H E 4 M W J N M V Z T V W h I c V Z z N 1 k w W U p T W m V 6 T l Z s N S t r Z m J 1 U C 9 Q Z 0 1 a e m V E U U F B Q U F B Q U F D R V l B Q U F J b X N T R W V I W H J t c W k x N j N h c H Z L S X E x T z B F Z E 8 v R D g v W H d m N y t o d 3 F L e V V M Z H l 4 a n A y Y U s z Z j N Y d V Z i c i 8 1 Y 2 c y L 3 N O Y 1 p 6 e G R P N 3 d Z Q U F B Q U F B S U F R R E F B Q U J O V 3 Z w c V d v b 3 J K S 2 E 5 Z W x o Y n F W Z 0 J 5 T z Z s Q z N F R l J Y V E J 5 b W 1 k T X Z r Z E Y 0 N W w v V 2 h k d T d B U U F B Q U F B Q V A y K 0 V Z Q U F B S U t n b V R o a W l o T G F 0 d E 9 p V H R h R n V K V 3 g 1 d l Q 3 N W Z M N V F 0 d 0 V B Q U F B Q U F I Q l d N N F c 2 Q V F B Q U V I N X V t a l Z C e i 8 3 d F F 6 M D c 5 M F A 5 L 2 9 G Z n R V a k 5 2 U H d p L 2 Z 2 R F Z k c T h O V l A 1 U j B v V U Z X V l Z y e D R k Z E 0 5 d H Y x U 2 5 q b T E w O S s v K 2 9 m V G R Q O W J l Z j h z O U w w c V N q R W F E d n Y 3 M E w 3 W G p o W V Z s K 3 V l N z M y c m Q r b D B x T H F s U T J 6 W n h t a n h 4 b U 1 h T T d o K 3 c 3 b E 5 6 U H R D N k g 5 T D E r T y t 2 M W J D a F B S c 2 N l M y 9 4 S 3 M x L z Q w d k 5 t R F p h d j d s e G d o Y i t l N 2 x X c k 4 2 a G 9 3 V 2 x h a D B m b z E r a z l O T 0 4 x N D F Y V k p T M X p 2 e V R m L 1 V u V l Z W V j Y 3 U D N u O U Q 3 S D Y z V 2 t x V W J W R l J j c n J k Z m Y x a U p D Z k c 2 L 0 t y S D V Y S j V 0 T 1 N E S n h R W j Z Y O T I 5 N T R z M 2 Z Y Z 0 s r c l p v N F A r T W Z k d W Z m a k p H a T F a d W x G N S t Z V n F G U m V 0 a V J P R z Z L Y n J 4 O W V 1 S G 1 2 c X V 3 b W t w c j h s S H p 5 a G J U d j I 2 K z M z V j J y d i 9 o e F p M R 1 p k Z E d F d j N m S G J L O V N x V l h U a m Y 0 R U F B Q U F B Q U F C Q l J n Z 0 d B Q U N D Y n V L R U l W c X p M b F h M b G 0 5 V z k y N 3 R k Z l h V a T V 1 M V h z Y m V i R D N 3 e D l m a 2 N E a l Y 1 Z n d F R F I 3 W V R m b E h T d l R E c G d 4 b D V 4 Y X F V O G M y U 3 U 1 O X Z x T H R O d T F N T z Z p c X F t b 2 w 5 K 2 1 p e U V p T G p F W k Q 3 V H l I c 3 d 2 M H d D T 3 Z x c U N n V E Z G U l Z 2 V z k 0 S H d k T F N 6 V m d y Z V d L W F h Y d 1 h w M W Z U N m Y v c k 4 y d T F 3 d W o 5 W n Y y c T F o U T N z R 0 h E d W V 5 K 1 B X N 3 g 1 Z G 9 N e D l P Z X J W b z Z Q a T R 1 e k t 5 R H l z O X o 5 Y W 8 y M n B C L 1 R D T T d m S m J L N y 9 K Z H F p V D l i c T N R L y 9 v L z d K U 1 l v d k x t L 3 l 1 N W 5 6 N G 1 J d F g 3 b E 5 G L 1 R z S 0 s v W H E r e W N B d j N y M 1 J W e U 9 G e T Y 2 O V l y S k t s S j c 2 W X h Y M z I 3 U l M v U C 8 w e m R r O X F y Y z Z j M j J y Y y 9 W M S t 2 M k t x R F d V Z j A 5 K 2 Z 2 R E 1 w M m p R Q U F B Q U F B Q U t l Q 0 V B d 0 F B R F N M U H p 3 N F E 3 Z m Q 4 N k p l Z W U x e l J k c 2 p O W E h D a 0 d h c n R m R G R i K 1 Z 3 T 0 h Y O X p E S D Y 3 Z X p M Y X N k L 3 p E b 2 l p O F g v N W M 1 Z H Q w N l d K T j E 4 M X d z N m V D a F B E O X c 5 V l V s Z E U y d n Y 5 Z m w 4 K 3 N 1 Y z k x U l F V S 1 p M V X Z y c D k v Z G Z Y Y n V 5 N n J 2 d m Q r b k p a O S t 0 V j l k Z 0 1 P a W g r N m R y M D V a T X p a a D J j W U 5 q e D F 2 N j F V Y j E 3 T j V C L z M 3 e l l j V z N p c E V r N 1 Q r U X E 0 Y 2 Z m M E 8 3 O T J U c G c 0 L 1 c 2 U H F a W S t v O T k v b X l I L 1 R L M 0 x 2 V X J X d j c y b j R i Y y t C Z 2 5 0 e H V y L z Y x N E N H M W F S M H J T W H B 2 M F d x O S t 1 W l N m Z n J G T 3 Q x M C 9 W a l o 3 W k d O d n B 1 b W V P d W Q 1 Z n J i T T d j c H V V O F h T Z E t P M U F O N j Z M S F h 0 U 2 Z q c 0 R a d X l k V H d v Y j F P Y V Q 0 Q U F B Q U F B S U F 6 e F k v a 0 F n Q 0 F a a E Z 0 d C t u V m w r O V R 0 N j Z K d F Z z a j V 1 W V Z O V X V 0 b 3 d X b G t x V C t m Y n Z X R 2 U v Y 3 F h M F M y c 1 U z Y V k 2 d D I v Z H A 5 N T R z e G N S R T Z l S D d m Z 3 J B S k d u V V J Y M T A 0 N 1 Z q Q X o 0 M 1 l j e G c v Z U d C R 1 h Y c U J C b z c z b U 1 Q W D F z Y m d F b F N V d G R F L 1 d i V 3 B a S 2 t M N y 9 a M U V D Z G d i V U J t T 1 F Q M n h y a m N u b j A 0 T j N U Y W d N d 1 N a c H g x Y 1 Z x M H p w V 0 x w Z E h 1 e k 1 P T n p w S F U 4 M l l s b E l i Z 0 V s U y 8 r U 3 V H a j B 5 V 1 p L V W 1 s W i 9 G U j B B Q U F B Q U F F Q n p J d 1 F E Q U F E T k p 0 c H U w O X h u Y n R P b 0 V Y M j B i U G x t e m Z y d G M 4 M F N o d l h 1 M l V t U 0 5 P K 0 5 M N V N h Z n V p M D V 0 a T R P V U 9 T T k g 3 T X d I c m 5 j a 2 5 T a U F z d k 9 Q M E d q e k 4 0 W U h l M W F 4 d F h i M 3 o w S 0 g 5 Z 2 R E a T d R S l d W e m 5 y W F U w Y j F P K 1 Z h Y 1 h G M j l l M X p m c D B 4 b z l H b 2 J z Z F d l U l V X b D U z e W 5 B M F p O Y U o z d m J F Z V B U c j Q 2 e F F G c n c 0 Q U F B Q U F B R U J U c 1 I w a U F B Q m 9 W d E Y y b T U 1 O C 9 F W n Q z Y k Z m Z j U v L 2 1 a W X Q z N n h s e X p k c l l Q O G t S Z H N q M W F O Y m U 5 b W p J O V V q c W I w U z J y V l N Z a 0 x U V m 0 0 Z G I v W j E 0 N V N l a 2 F Y Z G U 3 S j A z M F B 6 M U x m M y t i c n F 5 c E V h a 3 p L Z 3 l l Z G F a Z W N W U 3 B J N n R X O G Q 4 S H B z V E 5 R c D l 4 V k l o O F R 6 Q X M 4 Z k d 5 V 2 J 6 Y U t x c W 1 x V m x W Z l d D K 0 l T Q W d S b m p X b l h K d k F 6 Y 1 h G M l N a T E g z Z m l X a W s z V n R r M n J l b U 9 0 W X Y x M T N C N V A w T 2 9 B Q U F B Q U F B Q T B G U 0 V Z Q U F C b 0 V Z U D Z K K 2 0 x b C s 5 V D V y N G N M Z n Q 2 b 3 p M M z U y a n Q 5 M m x h K z M x Y T d U M z J L S n M r Z m Y 5 L 1 R u b n V W c T J p O W Z L Y 0 8 3 V m k x V F l 0 L 2 1 5 Z D B 0 S V B L U z M 5 a 0 Q 3 N m R K M y s r c 1 J z e F R R a H d L c X V k a 3 V T c k R a T H d P d k J D b k l p a k J F Q n g x M H V 0 N n F x c X Y w O V d N e j F y d H N h N k 9 1 a 0 d z a i 9 t c k N U N H F t W E N q Q m 5 V N 1 p z Q k F B Q U F B Q U F h Q z Z F W U F B Q W 9 F W D E 2 T l p l U F c 3 L 1 p l M m Z N L 2 Z s c U x 5 a V N w S i 8 x Z G p w T W h v T k d q O W 1 r T W F Q R 2 F U V V h R Z j F 6 T n d Q b F p a K 1 N B d m Z Y Y W 0 3 Y n I y a T B l Z G p Z e U l s U 2 J t N W h R R 3 Y 1 e l F 3 Z n F x S 1 M 4 c 0 R q a C 9 P T H B B a z J l M j I y c F Z h Q U F B Q U F B Q U F P S D J j Q 1 F Z Q U F F S 3 F S N 2 Y y R 3 R R L 1 N Z U D Z K N m x I d C 9 a Q m 1 U T z V U e G Z k Z W N 0 a 1 N W T D Y 3 c n B u a E V W R S t G Y 2 4 x Y X o 4 c W 5 I Q n N Y U E Z W c X p l S W E v W F c y L 0 9 y N V p 2 R G t w d l c 3 Y n R y V j N 4 Z G J 6 U G x t N l E 1 R D h 6 T E Z R c n F C c D Z O d 0 F B Q U F B Q U F P Y 2 l R a k F B Q U h E T 1 c v V H h H a F V W b D l V W j I 3 c 3 Z S N U x V c G 5 Y Z G M 3 S G F 0 S T Z W S k 8 x S V B T Q k o 4 b n I 5 N T J L T k h U M U F O c H R G M l R r R m 1 2 Z j Z s L 0 o 0 Z m d y Q 3 Z 2 a H F v M W F 1 M l J H d z l 0 Y 3 J 0 d W l w T 1 I 4 b 0 w 3 L 2 9 w R 0 0 x a m h h V T Z 0 b T V p M V J a N m F 3 Z F c v T m R x c F o 4 N l E v Q l p s N l Y w c l F Q d W h r M D l H N E F B Q U F B Q U F E T 1 J X e U h D Q U F B e m 5 t Z k x 2 M U I 4 O S 8 4 V W o y N 2 Q x Q n N i S l R 5 O G t 0 M D h G Q 2 V v c U t z d X V I Y U 1 Y W H V U Y m t v V 1 J z M j d 0 S D h O N W R x e m Z k c E t p c X U w R n Z 6 S D F C Y 2 5 G M z M z W G 1 s b n A z N 2 9 S W j l z a 2 J m c n R x c U x w M F R s S m R m c E x 6 O E l 0 M X g 4 e V M 5 c 3 V D T E 9 u U D V m R D Q 5 L y t K a X V W d 2 V 4 Y 1 J H N n A 3 Y n B n U W N P O T Z v a S 9 w b z Q 5 W k 1 Y Z l B y c D V Y V U p W R 2 x a W l g 2 T W V 1 S U p P a z N O M X l x N U Q 1 Z G 1 2 Z G x u V V J E N 3 d Z Q U F B Q U F B T 0 J j e E V v d 0 F B Q n d 6 c n R t Z W 9 w N j l l a W 9 3 e m 1 G M n J w O X Z 6 d 2 V y N l p O R 2 F r R k w 5 K 2 5 i a 2 w x d D F p Y 2 R O b F E z W E R O V 0 x V K 0 w x Y n B l N 0 l V Y m J m V 1 h w c z R m b 2 l l K 3 Q 5 Z n E z O X l W e m t j M W R x V G 1 h V 0 V k d k Y 2 N 2 k r L z F j V W p r K 3 Z W T l J n T U d q M n F u K 3 g y b T R Z U D Z k W G c y U E U 2 S n J i U l M 4 L 2 R y d j d K W G J Y d l F L N k 9 I Q z F S d j c 1 Z D l M K 1 B 6 d E l O M T Q 0 T j h w c z V O U 2 Q 3 T n d B Q U F B Q U F B T 2 N h Z z g 5 U n d U N D N B Q U F B e m V 6 O X h h c z A v N D B 2 T l d Q Y W F O M X h 5 N l J R d H d N Q U F B Q U F B Q k Q y V 0 F r R 0 F B Q U F B Q U F B Q U F D Q X N F T U l C Z 0 F B Q U F B Q U F B Q U F n T E J E Q 0 F Z Q U F B Q U F B Q U F B Q U l D d 1 F 3 Z 0 d B Q U F B Q U F B Q U F B Q 0 F z R 1 B 3 T 1 N w O G 9 X N E N B Q U F B Q U F B Q U F B Q U F D Q 1 p X Z 2 d F Q U F B Q U F B Q U F B Q U N E c 0 V J S U J B Q U F B Q U F B Q U F B Q W c 3 Q k N D Q V F B Q U F B Q U F B Q U F B S U 9 3 U W d n R U F B Q U F B Q U F B Q U F D R H N F S U l C Q U F B Q U F B Q U F B Q U F n N 0 J D Q 0 F R Q U F B Q U F B Q U F B Q U l P d 1 F n Z 0 V B Q U F B Q U F B Q U F B Q 0 R z R U l J Q k F B Q U F B Q U F B Q U F B Z z d C Q 0 N B U U F B Q U F B Q U F B Q U F J T 3 d R Z 2 d F Q U F B Q U F B Q U F B Q U N E c 0 V J S U J B Q U F B Q U F B Q U F B Q W c 3 Q k N D Q V F B Q U F B Q U F B Q U F B S U 9 3 U W d n R U F B Q U F B Q U F B Q U F D R H N F S U l C Q U F B Q U F B Q U F B Q U F n N 0 J D Q 0 F R Q U F B Q U F B Q U F B Q U l P d 1 F n Z 0 V B Q U F B Q U F B Q U F B Q 0 R z R U l J Q k F B Q U F B Q U F B Q U F B Z z d C Q 0 N B U U F B Q U F B Q U F B Q U F J T 3 d R Z 2 d F Q U F B Q U F B Q U F B Q U N E c 0 V J S U J B Q U F B Q U F B Q U F B Q W c 3 Q k N D Q V F B Q U F B Q U F B Q U F B S U 9 3 U W d n R U F B Q U F B Q U F B Q U F D R H N F S U l C Q U F B Q U F B Q U F B Q U F n N 0 J D Q 0 F R Q U F B Q U F B Q U F B Q U l P d 1 F n Z 0 V B Q U F B Q U F B Q U F B Q 0 R z R U l J Q k F B Q U F B Q U F B Q U F B Z z d C Q 0 N B U U F B Q U F B Q U F B Q U F J T 3 d R Z 2 d F Q U F B Q U F B Q U F B Q U N E c 0 V J S U J B Q U F B Q U F B Q U F B Q W c 3 Q k N D Q V F B Q U F B Q U F B Q U F B S U 9 3 U W d n R U F B Q U F B Q U F B Q U F D R H N F S U l C Q U F B Q U F B Q U F B Q U F n N 0 J D Q 0 F R Q U F B Q U F B Q U F B Q U l P d 1 F n Z 0 V B Q U F B Q U F B Q U F B Q 0 R z R U l J Q k F B Q U F B Q U F B Q U F B Z z d C Q 0 N B U U F B Q U F B Q U F B Q U F J T 3 d R Z 2 d F Q U F B Q U F B Q U F B Q U N E c 0 V J S U J B Q U F B Q U F B Q U F B Q W c 3 Q k N D Q V F B Q U F B Q U F B Q U F B S U 9 3 U W d n R U F B Q U F B Q U F B Q U F D R H N F S U l C Q U F B Q U F B Q U F B Q U F n N 0 J D Q 0 F R Q U F B Q U F B Q U F B Q U l P d 1 F n Z 0 V B Q U F B Q U F B Q U F B Q 0 R z R U l J Q k F B Q U F B Q U F B Q U F B Z z d C Q 0 N B U U F B Q U F B Q U F B Q U F J T 3 d R Z 2 d F Q U F B Q U F B Q U F B Q U N E c 0 V J S U J B Q U F B Q U F B Q U F B Q W c 3 Q k N D Q V F B Q U F B Q U F B Q U F B S U 9 3 U W d n R U F B Q U F B Q U F B Q U F D R H N F S U l C Q U F B Q U F B Q U F B Q U F n N 0 J D Q 0 F R Q U F B Q U F B Q U F B Q U l P e j h Q N 2 x D S W I 4 W C t B a U x B Q U F B Q U V s R l R r U 3 V R b U N D I i w K C S J U a G V t Z S I g O i A i I i w K C S J U e X B l I i A 6 I C J t a W 5 k I i w K C S J W Z X J z a W 9 u I i A 6 I C I i C n 0 K " / > < / e x t o b j > < / e x t o b j s > < / s : c u s t o m D a t a > 
</file>

<file path=customXml/item3.xml>��< ? x m l   v e r s i o n = " 1 . 0 "   s t a n d a l o n e = " y e s " ? > < s : c u s t o m D a t a   x m l n s = " h t t p : / / w w w . w p s . c n / o f f i c e D o c u m e n t / 2 0 1 3 / w p s C u s t o m D a t a "   x m l n s : s = " h t t p : / / w w w . w p s . c n / o f f i c e D o c u m e n t / 2 0 1 3 / w p s C u s t o m D a t a " > < e x t o b j s > < e x t o b j   n a m e = " C 9 F 7 5 4 D E - 2 C A D - 4 4 b 6 - B 7 0 8 - 4 6 9 D E B 6 4 0 7 E B - 1 " > < e x t o b j d a t a   t y p e = " C 9 F 7 5 4 D E - 2 C A D - 4 4 b 6 - B 7 0 8 - 4 6 9 D E B 6 4 0 7 E B "   d a t a = " e w o J I k Z p b G V J Z C I g O i A i M z E z N T I y M j A y N T U x I i w K C S J H c m 9 1 c E l k I i A 6 I C I 1 M j I 3 N D I y M D U i L A o J I k l t Y W d l I i A 6 I C J p V k J P U n c w S 0 d n b 0 F B Q U F O U 1 V o R V V n Q U F C c 0 V B Q U F x c k N B W U F B Q U N U N k c y d E F B Q U F B W E 5 T U j B J Q X J z N G M 2 U U F B S U F C S l J F R l V l S n p z M 1 h k M F Z O V W F 4 d U h m V E h v b G x W Q V R 1 a E F n O U I 1 N l U w R k Z h V k l V U m N X Q 3 Z X Q V h G V 3 l v M T R L b 0 l J Z z B V W X F V M E p 1 V T B B b T l R K 2 d R U 0 l I M F N t Y n V I d 0 1 U e G t s S W d v b 2 E z b W V 0 d T F i b W 5 I M z I y W k 9 j N E U z Z W Z O O D J t R F B T e k l p S W l J a U l p S W l J a U l p S W l J a V V J T V o v Z W d F a U l p S W l J a U l p S W l J a U l p S W l m e l d G W U N J a U l p S W l J a U l p S W l J a U l s T G l L Q V F U R V J F U k V S R V J F U k V S R V J H U k V r Y 2 h t S W l J a U l p S W l J a U l p S W l J a U p R N E N z R k V S R V J F U k V S R V J F U k V S R V N r e E Z F S U p p S W l J a U l p S W l J a U l p S W l J a V d P U W p B U k V S R V J F U k V S R V J F U k V S R X B j U l N D a V l p S W l J a U l p S W l J a U l p S V N J b W p F R X h F U k V S R V J F U k V S R V J F U k V S S 0 h J V m d J a U l p S W l J a U l p S W l J a U l p V X V J b 0 J C T V J F U k V S R V J F U k V S R V J F W k V T U n l H W W l J a U l p S W l J a U l p S W l J a U l s R G d L d 1 V S R V J F U k V S R V J F U k V S R V J L V E V V U W d t S W l J a U l p S W l J a U l p S W l J a U p Z N U N N Q k V S R V J F U k V S R V J F U k V S R V N s e E Z J S 0 p p S W l J a U l p S W l J a U l p S W h J a W F N U V R F U k V S R V J F U k V S R V J F U k V S R W 9 j a F d B a U l p S W l J a U l p S W l J a U l p S l M 0 a W d F R X h F U k V S R V J F U k V S R V J F U m t S S k h J W m l J a U l p S W l J a U l p S W l J a U l p V U 9 B c k J S R V J F U k V S R V J F U k V S R V J F c E 1 S U k N D W W l J a U l p S W l J a U l p S W l J a U l s a m t J d 0 V S R V J F U k V S R V J F U k V S R V J L W E V V Z 2 9 t S W l J a U l p S W l J a U l p S W l F a U p v e E J N U k V S R V J F U k V S R V J F U k V S R V N o e U Z Z Q 0 l p S W l J a U l p S W l J a U l p S W x M a U t B U V R F U k V S R V J F U k V S R V J F U k d S R W t j a G 1 J a U l p S W l J a U l p S W l J a U l p S l E 0 Q 3 N G R V J F U k V S R V J F U k V S R V J F U 2 t 4 R k V J S m l J a U l p S W l J a U l p S W l J a U l p V 0 9 R a k F S R V J F U k V S R V J F U k V S R V J F c G N S U 0 N p W W l J a U l p S W l J a U l p S W l J U 0 l t a k V F e E V S R V J F U k V S R V J F U k V S R V J L S E l W Z 0 l p S W l J a U l p S W l J a U l p S W l V d U l v Q k J N U k V S R V J F U k V S R V J F U k V a R V N S e U d Z a U l p S W l J a U l p S W l J a U l p S W x E Z 0 t 3 V V J F U k V S R V J F U k V S R V J F U k t U R V V R Z 2 1 J a U l p S W l J a U l p S W l J a U l p S l k 1 Q 0 1 C R V J F U k V S R V J F U k V S R V J F U 2 x 4 R k l L S m l J a U l p S W l J a U l p S W l J a E l p Y U 1 R V E V S R V J F U k V S R V J F U k V S R V J F b 2 N o V 0 F p S W l J a U l p S W l J a U l p S W l K U z R p Z 0 V F e E V S R V J F U k V S R V J F U k V S a 1 J K S E l a a U l p S W l J a U l p S W l J a U l p S W l V T 0 F y Q l J F U k V S R V J F U k V S R V J F U k V w T V J S Q 0 N Z a U l p S W l J a U l p S W l J a U l p S W x q a 0 l 3 R V J F U k V S R V J F U k V S R V J F U k t Y R V V n b 2 1 J a U l p S W l J a U l p S W l J a U V p S m 9 4 Q k 1 S R V J F U k V S R V J F U k V S R V J F U 2 h 5 R l l D S W l J a U l p S W l J a U l p S W l J b E x p S 0 F R V E V S R V J F U k V S R V J F U k V S R 1 J F a 2 N o b U l p S W l J a U l p S W l J a U l p S W l K U T R D c 0 Z F U k V S R V J F U k V S R V J F U k V T a 3 h I S D h w e G N n S W l J a U l p T H l k M W 0 x W m h l W E x x W G c 2 K 3 R G a D d i M T d N N m Z P U n Z I N X E y S E F H a m J P b 3 d B Z i s r Y n Z V U U E w d E l 5 U 0 U v U E J z R G Y z d 3 V q T W U v d k Z j M W 1 N d 2 F E b 2 R o e l p t W m 0 0 K 3 J x Y k h N c 0 4 5 Z U V n M F B l M 0 J k a U x 4 R z V Z U j h B W V h X c l V M M X F 1 U n R a d n Z 6 R j R 1 S 1 M y S F B n Q k U w Y j F z R F Q w O D N 1 Z k d K a U t x d l g 3 Y U Z G O D F v R U J m c j h B e X N V R V J F U k V m b H Z V Q W d t S W l J a U l p S W w x b 3 c 1 N n p o e T l C e l Z x N V h M T n d R N 0 h I M k 9 i O G N 2 Q X F C R z l R c E Z D c 0 h t T G R 6 R T V t M k h i b W c 5 Z F V N c j B h O T N X N 3 Z q V T Z h d l p 1 Y m N k U U J N b S 9 B S 1 p Z S j h y Z W U r L 1 d F a E V Z c z M 0 K 1 h s e m 1 z d j l L S l J n K 3 J Y d l l m S l p H T D I v U F Z N b W I 2 Y W o 5 N G J S T z J h d 2 R a e k M 1 W n M 0 Z W N a c T J u W l B K V E h C b l h s N U 9 r N D Y v d C 8 2 d E U 3 R l l J V l E y W m 1 O c S s r T T V I M n J j U G 9 j V m N M b S t O b X M 3 b F l j e m s 3 T z l t R W s v c 1 B u Z U t E V W I 4 e T l x d G 5 x S l p Q Q 0 h Z a E 5 w S F J Z e U 1 v V j g 3 Z k x n V E x 5 T W p D M W R Y W k x q Z z l k U G d N M j N k R k Y y d G R B T T V P R H Z U c 0 V W N 3 M 2 M F J F U k V S R S 9 n M F V n b 2 1 J a U l p S X l D M G x P V G 1 O a E l z c E F N V E h K M W 1 Q b j c 5 d 0 V V O F B W d 0 F x b E E v Z 3 h N b F l w d n k 2 a W l j Z n V a T 3 l a Z n l z N D Q 2 Z E 9 H K 3 R I a X N 1 W j J l b l l v M V B T O H R r O G Z J b 2 N u S n l B Y W d U V 2 9 u Y 1 h G T y t Z N D F H Q X d h R G d k M T d q L 1 A 5 K 0 1 V Q W p Q a D R P d U 8 r Z m h w d m J 3 O E F m b C s 3 b S 9 p R V p E W n V Q c 0 N 6 V D l 4 M V E r O U J M T k x U c 3 p D W n p J d 2 V H O E h t c U V P O D l r S n Z T c F h 5 W V B D V F g z S W h M c k Z Z Y z c w N X J D O G Q y d G l I d E R k a X h L a G Z 1 S G d 4 a G R H Z l B Z R 1 R V O T Z Q L 0 h 2 M 2 4 y R D h w S 1 h G b n M v R H c x V W h t S W l J a U l q O F p 5 a 0 V F e E V S R V J H U l c 4 c V N G V k d N L 1 h H S j N m R 1 A v e m Z M K 3 Z I W G 5 6 M 0 J K L y t i e W R s e k N V V H R P T X J V O F M v a D Y r T m x k N D N C W U t D d 1 R v V m 1 N O F d 1 R E x w c T d z S k 5 a R 1 J r Q V h E e F l n c D M 5 a H h l N E 5 o a E w v U 2 l h O G V H M U E r c l N v Y z I 5 V m k x Z G h k e D h V b D h O b m 9 P N z c 4 N W t O a T R K U G J z T 3 d G Q X d z V m t 1 d m Q r e n l a U U c v Z l R V b j Z j d X N M N k 9 z R G Z t M G x q W D d 5 a G R k O E s v U H k 4 K 0 9 M a n g v a i t 4 O F h N b W I r Q k l j K 0 9 a d m h y L 1 F F S U R D a E Z s d z R O Q 3 A z a m J N e E Z W c S 9 i W G F U N 1 J l M D h 3 a n N q c H d G Z 0 1 s b W V w M 2 R H V H J W V 2 t E M D B z Q 0 5 l S H U 1 c z N u c U l 3 U T k y c 1 F u Q X J q V n F 4 T U 9 F W G x N Z G V E M n Z E Z i t K N H l j d k Z H b X N p S W l J a U 1 p L 2 t V S X d F U k V S R V J F c G N W N T l a e U p K e V d t Y 0 9 o M E h 3 S 2 5 U Y 1 R 6 e C 9 E Z m M z N 0 1 O R G t Z a l R r N E 9 n Q 1 Z N d U J v R U 9 U b z Z X Q U 9 0 Y j h a R 2 N Q W m N B Z 0 F E K z d i U E 5 3 Q U R l T 1 c 1 b m 5 U d D F Q Q z Z h O W 0 0 N V N C d n Z U L 1 o 3 d m p s e T d r c 1 d M d 0 Z n S 1 B I e j F t U E w x d T F B M j l Q T i t x R V Z t T H F M N z h Y N D E z b k d U c W t H O X Q y S G l F N U 9 a M k 5 t d z l 3 O F B B W l Z x L 2 R Z e j F 2 T X B u S n p N e T J X O C 9 s e T d u V z E z O D h M L 1 l j S F I x N G V r a D N L Z 2 N I T W U 2 b k p U Z z V X M z d F T G g z b 3 c r Q U h 1 d 0 N R b F p X R G k w d G V C V 0 J h V 2 d Z Z U h w W V d o e H U z S E x R S n d j W l B X a 3 A 2 Z W h i b n p s d W V 2 Z W 1 6 M W x E S z I 1 M T J y Z X R T b 1 Z 3 Q W d 3 Z D J B a U E y U H B s W m N 5 U H A y c W t o d 2 V V R E F Q R D E 5 Z U x M Y i t k U k p 6 U 0 V m c j N h R k x o b V o y Y 2 4 z T n h j c k s 5 T k p o U E h q b C 9 B M j l 1 Z D B v R 2 x i T V p l d X p l Z G l J a U l p T W g v a 1 V J d 0 V S R V J F U k V w Y 2 F L U H h Y Q X B N Z F g 2 T 2 l z c m h 5 T k h 6 N U d Z b U V i U E h 1 S F c 5 b T Z y M X U 3 a W c x R y 9 B d k R a Q j Q 5 U X Q z W W x 4 d i s w a E 9 t e j F n T F F x a 1 V v O T E 4 b l V M a l d z Z U 1 4 a k o x b 3 F U Q X J W O W F m N T U 2 O C s 3 c m p j M 0 l 1 T T N w c 2 h O M 3 h T Z E 1 z M V Z n V k t 3 U 1 N u W j B E d 0 l B K z d R Z 0 1 L R 1 U z O W 5 E M E 9 S W X Q z U X F B Z 2 J 5 U 0 5 C O G Z U N T U 2 c k J 2 V F o 2 N W g y S E 0 5 c V Z J c G l H R n Z U d 1 N n Z X J W e T l M b X Z 0 V 1 h O e D J L c z c 3 V n p o d 1 k w Y l Z 6 R E 9 v Z X J z M 0 9 S M 3 J k Q X Q 5 d W I w S z U x W F R 3 O F h I b G 9 Z R 2 Z j W E M y a D E 1 N T l K M 2 p 2 b z U 5 N W Z t Z 1 B 3 b H V F Y 3 V 4 N E R N K y 8 5 Z 0 4 5 N 2 1 2 T m d E N 3 R x R j Z s S E s r O T F O d T Z i O X V T N V Z F M n o r M 1 Z n Q 3 k 0 U W l C a G R T c G J u O X R E a D g 4 d 2 E y N G t y W n F I M H J S U k R a S 1 M w b m o 2 N W U 5 e G M z V m 0 r R 3 Y 5 a X h W Z U p T V 2 4 4 Z m h 6 b y t u Y X F T S E R u d S 8 x V j M x S 1 J F U k V S R V Q r R l J T Q 2 l Z a U l p S W h J a V Z P N 1 Z q R E p L U m t j U G 5 x V 3 p N e H N Y R j J k c V Z H d F B F Y W p n Y V B S T W R a e E Y y T H o 5 Z 1 E 3 R j N P U n J W R 0 h y Y U Z R Z 0 w 4 M 2 Z l O X J U Z l N 4 O D V R d D Q y T 3 Q z a W x J W W x J Y T I 3 W W Z B Y U J h M W R U c m p p M k s w M m N z V l d 3 d G 1 0 Y W s r e D N O O F B Y e H N H d H h 0 M m J k b n J 3 U X p H R G J j c k Z 6 K 3 d h M E N 3 L 0 R 5 Y 2 1 C e k 1 4 c 1 B u N T N F T F B t c m F k W m s 5 d G 9 W S z h h Q U 1 a c m V q b F d L Q j l n U F g 1 V m V u b 1 c 3 d T R 1 a U w z b H Y r O G d N S 0 F V O W V 0 V 0 F T e D d a d 0 Y w N l d o c G c 3 a H E 3 U z V H Z l R H T E F Q O V N W T H h T c l Z X K 1 h B R G h M V U t a T 0 d V N X U v Y 2 U 1 O D J Y K z l L N W Z W N 2 J 4 R m x U M 3 d C Z 1 R l U W U z d j k 0 T 2 1 P L 2 V v W n F W Y 3 R 5 K 2 t 5 Y 3 R a V W x 3 T 2 1 6 O F F D Y 0 9 I V U J O M W R u e H Y 2 N G 1 I T X h D U X d k M H A y e k 1 R b W N q Y k Z V a 2 x X d l d n N V g x K 3 V I b W V Z c k h U R U 5 o Z l g x R k J F U k V S S D V E M U l J S m l J a U l p S W l K Y z U 3 Y n c 0 R T R J b m 5 2 K 0 h J M F h O V X J C R E F G e D g v e H F S c E s z a j h 1 Z E g 1 W G p Q c X k x a z J y K 0 1 U a 2 5 u M m x i S F c r Y 0 p i a E Y 3 M 2 5 y b T V l U 0 Z V V V N w e D N O e G N X T G 5 n U T N K e W N 1 a z U 4 R V B T M G p J Q W 1 E Y m h G Y z d G S l B E R 2 U 1 T n h k W F h t d V N m d j R i U F J 2 M 0 V r K 2 h 6 Z H V 6 Y W h Y K y s y M W 5 a M l p x N E p 2 c T Z F R 0 Z m M 0 V M d l d U M U 5 Y T W 5 Q d U 9 z Q V N z T 1 J u N H B U b F R K e X k z T 1 p Z d T l a a H Z Q M 3 E v W V c r b D F 0 T l p t W T J r N m F 0 S k 9 i O F J l N j Z z e G x Q R E w 3 R E d q W m x a Z V h 3 M 2 Z p R l J D e m V R c j I 2 V l h q M z l Y N T R l M 3 N B N E 9 M a X h M R G 5 l M U c v Y m x X K 0 d E T 1 h w M T c 4 b G h G d k Q 2 U k t w Y k x Y d m Q 5 U D A x Y m 1 1 M 2 Z Z M k F t T G J W N l B H Y m Z B N X Z Y N G I 1 N m x j c V V 5 M T U z Y m R H V y 9 P c U 5 D T U J F U k V S R X B n U l N D a V l p S W l J a k l M Y 1 B C d 2 N H N k g 5 a F Z 1 Y m x t V E N h V D l i W F J h T V R C d 1 R Z U W N E Q V d I a E J j d m 5 6 W i t y R 1 R n O E 4 x U n R y Y X R P V 0 F O U U F E M k w z M 0 J G M D Z O d U Q x R j N 2 a j V P V E k 1 Z H h j b 2 5 Z Y 3 h X d z J z M j d q Z m g 2 N n N p O F V j R z B F a H R G Z 0 l E Z l h S U G Z l N z l u T W Y w K z M 1 a m c 3 T 1 N G L 0 h W Z F h a O F o r O V R S a m Z s a E F 4 S 0 x O N 0 5 n V n p S c 3 Y 5 Y U Z x b G J J O D g 4 c j N S Q i t M b 1 c v U D F q e n l Z R m N j S E l 5 Y 1 B C W E w 2 T E V S O U x t M 0 5 V M G I x N k J M e H d Z R V Z 3 a m d y U k Z U Z U 9 i b H N Z e j l h a W d W e W d j V 2 V M O U h C M 1 d o e j c z a E 5 z Z E 9 u W W x s O U 5 n R n V M a z Y 4 L 3 p R S H Z q N W V O c G R W N z Z j Z j Z I d n h X e X l Q R V V P a m t W L 1 p r V k V S R V J F L 2 l z V W d v b U l p S W l J U 0 l s M z h W S U t u M 3 d 4 a 3 p Z d D Y 3 Q m t 6 Z 2 p y O G R Y c m R 2 U H Q r S V V r S k t R Q W N F Z V h 4 a n c 5 c E h 1 a E x l V H l r M 1 Z s L 3 k 0 Q U o r Z W l o M D R y M X V 5 e W V m M 3 B W N 0 5 4 Y 1 h h a 2 J l d T Z B S H o 3 d 3 l M T V Y 2 c D F I b m 1 3 Q z Z k T 3 h 4 R 2 Z r R X p q a H R X d H h 3 R 0 1 E Z 1 Z Y b i 9 Y d j A 0 Y T c 3 b X h h N U R W Z D V l N m 1 m Y 0 V L N H V I a H l y R G 5 l O U c w V V E y K 0 d E T 1 B D N 0 d K M 0 Z h a k F u M 3 V D O G Z I M j V Q R 0 R h d G J 4 N m F s W m J K a l Z 6 U W Q y b 1 J a a j l X O H J T S m p 2 b m l L e V B W N 0 N 3 e k E w a k 1 6 V 1 J 1 N W x 5 Y U 5 x b E 8 y a k o v M S t L S m w y e G d 6 Y m d H M W F 3 Y n o 1 a X Q 5 S 1 Z Y S z Q 0 Y m Z o K 2 x L b E 9 x b 0 V F e E V S R V J F U 2 l D R l l D S W l J a U l p V X V L T U h o d k J 3 V U 9 u a V Q 1 M k h v Q 0 V o Q l N X c m R 4 Q i 9 i c F Z B V G g 1 N m d K a n h p M G t h d W R S N n p V R 2 c 0 R k 5 X d z Z 5 Y W N 0 Q m 0 3 a z Z 0 c X Z Q a z Q v Z V d l Z z l N e k t 5 c l I r N 3 V S W X R C S X M 1 Z j V H T m 1 3 L 1 l I R E 9 a V E l 6 O D l G Y 3 d R T U 4 2 V l Z t M H p M T G 5 W K z J h d 1 p 3 N U Y 4 O T d I M D N E e j l l T E t U K z h a R n Z C a G d H a j B j R E R B e n V U b H A 3 S m p O L 1 d X Y z k 1 Z T N 2 Z z d l M U I v N G R I a 1 o x e m 1 h S j R k R k J Y Y n U v Y 3 F F a G p i M l h 0 V 2 9 m U n Z F b E 5 Y R j J k T 1 h q b 0 5 H Z l B K b k Q y Y k F M N 0 R w e T B q b 2 x M U 0 F a Z 3 c r W U R 4 T V V u M m M y e G J P V U 8 2 M T V p c 1 h G S j d M N n k v O W N M c i 8 0 Q X d J U X h 6 M U V w S k l n e l o r U D Q 2 c n N J d G w 5 N W J 2 Y 2 V P R W 4 v U n o 3 T m Q x M n p w N z V S c E R E W G x H d D V o c H l 1 R T Z L S 2 l J a U l p U H h Y S 1 F R V E V S R V J F W k Y v a G Z N W E x o R j l Q S W J v W X p I c z N I U E 1 l c n h W O D F C N j N 0 T 3 F X S E 1 0 W G J I Z G J t O H N E d z g z W W k 1 Y 1 p Q a U g w N G p j c 0 0 v d U d y U F p 6 S 1 h F V k x 2 a m F l b V p S Y n B u Y 2 t w Z V M w T l B E O W N p W F R O c D J n c H l j M D A y e H d J R F N o R V h u O F R P U G N l S l B o W m p m U j l E Q n Q 5 Q l F r S X l K c E 9 a K 0 l S a z V p N 2 N o S T k z W G d z O E J 3 Y 2 p C b 0 9 C Z 2 Z l M 0 p 5 N H V 5 U 1 l F d S t w a V l n b z V P Y m x G V 2 x 0 b V p u Y m h n N j V q M H J R V j d O c D c v R S 9 O Y 2 J Q V X E x T 1 p R U U 0 2 R l Q 0 d 0 g y Y X o y U m 8 y S F R 4 O G h z b l R W e F U 0 Z H V P V 2 c y e j h R O G d L M E t C Z V Z a b z F y c 0 d 3 Z D M 3 a 2 F I U 0 0 5 W G p i O E x y Y z J h V X h I d T Z 1 a l A 0 K 2 d 2 b U x O a E 5 V M m d k U F R 6 Z k t s Z l d q V T l 0 N k J k N n J x S l Z k V 1 Z t V 0 N z W W J x W D R V R V J F U k V m b T N V d 2 d t S W l J a U l p T C 9 t T l M w V E p h d T N N N 1 M 1 V k Z F S D Q r e E 9 S Y 1 U 2 R U 5 R a 0 E 5 V n E 1 U X I 5 c n p l W H U 0 M k l W a V Z T b V h v M V N P Y 1 V W L 0 9 z a G x u T k J v d 2 1 j e l V 2 S z B p a n o z V U 5 k K z U v S D I 5 a W 5 U U H V J U z h D a C 9 m S W x 3 V G M v N G l L M V p i V 2 l G N m V M a V N s b V l K M j U 1 L z Z o N D J i a j F J N 3 g 2 d G V H V G 8 x d 0 M w Y k Y 2 T E 9 x R W h t T T F t U X F h W D V 1 U 3 B X S 2 J Q W E 1 P Q T N 1 M n M 4 e m t V b z V L b l N x V X k 5 T 2 5 a M n U 3 N H l a T V h t R D V y Y l p I b n V S N V B U e m V i Z G 8 z L 1 p t V 0 M v Q W 9 m V k l E c E 0 5 Z X d a L z h K b m 4 z a W J u c m M x W U l l Z D d X d 0 9 Y L y t 3 a V d l Z U g 0 T U t T b n B 1 T G 8 2 O C s z L 2 5 p U W t P T W h 1 b n F 5 c 0 h J N G R 2 M E R U e G p V S U N 2 U W h Z d k V X K 3 Z k d X g 5 S 1 Z V Y n c x W W p J N U 9 i b D B 1 N z B K Z m U 0 T l o 5 R G p Y O U M x W T B O N m R H O W h O M D l 4 e F Y r c F V p d m x m Z U 1 0 R l V W R V J F U k U v c T B V Z 2 9 t S W l J a U l 5 R D l p N m N y d G p C b T d n T F Q w V E R 6 Y 1 h Y a X d Y d 2 Z x a F Z X b F R H a 2 Z 5 Z 1 Q 1 L 3 F t N T c r e m F t R m 8 x S 2 p E d X B 5 V W N q W T d C d 2 R G S W k 2 Y T M 0 Z X p z U k h a M k R s V X F s K 0 h w S W Q x N T V h M G Z B V E 5 C Z 1 Q 2 V T h u S z N t O G Z E d z Q z U 2 d h V 0 t k T S 8 5 Q j A 5 W l B 5 N W J o U F U 3 T 1 R s Y X E 0 a m F 0 c X J E b 2 1 Y Y k F L Z 1 V F a 1 Q 5 c 0 N x O C 9 P W U V z c S 9 z T T F h d m R t V l d y Z D F G V 2 1 v b V F Z R S t u R H d W U z N K e U 9 y U G 5 y N 2 Z P N T F D T V B a M z g v T H p v M 0 w 2 Q j N m R 2 9 u V W Y r c 2 h D c z V 6 M n R p b D N C O T E r M E 5 l b 0 l 1 L 2 N k e j N k U H R v e U 1 M T j c 1 W U N y V n F w U m x 4 N j V v Z 2 l z R z h 2 Y k l x W X o 1 L 0 V t O C 9 2 Q z h 1 Y m c 0 T V d Q e X E v a j Z l T E V t Y 2 c 4 U m k 3 Y 0 E 0 T 1 B q U 1 h E R j B q e j d 4 T j N V Q 1 E x a C 9 z S k 5 B R F J 1 V U 0 y d W l 2 Q 3 E 0 Z 1 N p Q j Q r Y 0 F h Q m N P Z j h p W H l N a U l p S W k 4 b C t o R U V 4 R V J F U k V S R z Z x M U x S T X Z o M j N n S 1 V y d H h N V T Z N U F F J Z D F w M V N L M H l D M E V p M k p n M y 9 Z Q U d D W X R 0 U j d 6 O X Z i Z 3 J q d W F F d U R 2 U m M 5 N 3 d q b D I v T H c x U k Z n V H V Z Y z F r W H Z z N X V u Y 2 9 R R 3 Z 2 Z G k 3 M F B 0 d G p U c k N v Y 0 5 u c k s 4 b l R G b E 9 V b k k 2 O T k z Z H N z Q n J B d n k 5 O G Z i M m 9 F T 2 J N S n d j Y l g 4 M G k w O U k 1 c 0 N o M D l i W D M w M V l s T z h j c 1 h G N T F X Z U 9 4 U W c r d H U 4 O F N y Z G U 3 O W 9 k T H l o V W t m e G x a b W F 6 N y t C S l F v S k x F e F R v W T N N d U l 5 T 0 w x O S t k a E 5 G b z R N S C t I Z G l 4 S z V y d V h a d X k v U G N k d l B M V 2 o z d z Z j c k J k R U 9 i c l k x O U J l S C 9 Q T n Z U c j F R Y W o w Z k w x U F g w M k h v Q k J q M z l S N E x x b W p u K 1 p z b V V L c j I 3 T H p U V 3 h m T l V P Q U d i T 2 l T V F E z N X Z L b G N v V W V w M k l p S W l J e U g r R l F q Q V J F U k V S R W J s c F V 0 T X l l Z k c x S D R n K 0 h z T 0 Q v V H J j O E Q 1 T U 4 r c X B 4 N 3 B a U H o 1 e C t r S y s r e U N a V E d a c k J a Y X Z q N m Z k K 1 R z N k 5 h S k 9 h Q W d B Z F d x R m N Q R H d H V D c 4 L 0 Z l Y k 1 h b X B H Z n c w Y l F X e j V x M m 5 m Z X U 2 U F B 2 a z N i a T d 1 e E J V M m p Z b 3 F W b T l Q U D E 3 d D J Q b W 5 F a W I 0 e F h L Q j F D d G F s b W I v Y U c 4 d k 5 6 e D k v U E N 4 O X N E Q n d j a l V U d V A 0 d V R r W U 4 z a n k 4 a 3 A 3 O G U 3 e k t 5 O C 9 i e E 0 r Y l F r T k p u T W Y z c l B M N E d k d T Q r U m 0 y d W l X Y U 1 h T n N j d l h V c m g 3 W k Z U T 1 I 5 N 2 l U S C 9 l N H F F Z U V 2 T F F Z T U I z b m k 1 T D A r O U 9 J W V h Y e C 9 Q a U x j Z k t M V H E 4 W T l W W G U x Y m g x R T V 4 T D Z k S X N D R 0 x R Z l p 1 U G x B d n E w T m 1 6 U 3 F 3 V 3 V s U E t o W V B z Q j Z i T U x r c F p 3 N U c w K 2 x r Q 0 I y N 0 l w b X l M T 2 p 1 Y j F 6 W X g 0 Z T B B a y 9 Q e T h H O W 0 x S F N t c U c z V n d p S W l J a U l 2 O F Z D c 0 Z F U k V S R V J P U 2 1 H Z l h G T E t L U H g 5 Q 2 x Z N E 9 i S G 9 E O V V l Z j J E Z k p 0 Q 2 J o a D B 3 S G V I a m t G Z 0 1 B Q S s x Y U l O V y t y U 0 0 z Y k t w S 1 d s c 0 d N T 1 p I O E 1 t c 3 R s e T l i Z 2 l n S E J 5 T n R 3 K 3 V 5 Z X Q w Z V R D W V R x Y W t a U k N 6 Z W d y Z T N C N F A 2 Z G F C M m 1 4 Q 2 J 1 W V l P N l l h L 2 Y v N z d o d z B k M H A y M D F F e k t s L 0 9 u V E p B d n p z N U 8 x b k 1 t a z V r T m 1 3 O X c 0 T 0 F w Z n B s d G F W O T R O Z E E 3 Y 3 p h T z E 5 K 2 R a Q j I 3 W l B r M n F s W X F R N 2 Z i b X p E O H R m N 2 t t b 3 E y V D F m V n l x b 0 l L c 3 l t Y l l j Q W F O Y T B w d l h Z d 1 V P b k d m N 2 h O R E l 5 c y 9 s c z V D T U V C Z n B Z U X p D Q T B v R 2 x H U E h t Q T d 6 O D F n U 2 V l S D R N d z U 3 c l N j d m 1 0 W X A 4 e j l C Y X d Z V F d D c z c z W F B T S j g 3 a T Z P d V B 1 N 2 1 K M 0 x y a G l h W U l y b G d Z c 0 Z X e G p 4 a T F n M G J K d F Z L M V N s c T l I U G M 3 c H M v R 0 0 v a j Z D U l V 1 M 3 N t c k 5 M d n I z Y V V l Z m U x d m o 1 R l Q w T n B z a U l p S W l J d j g y Q 3 N G R V J F U k V S T 1 N t b U Q x d l B l c z M 3 Y W R M e H d h O C t r T G h M U W I v Q 2 p m U z N t L 1 B 2 d V B X a i 8 v W V V p N H R M W k 9 k d T Q r e G Z 0 T i s x c X p m Y T F k T j l k S X o 5 O U c x V T B N R z l t M 0 h k e E 1 X c 1 R Y c U N B R E p 5 V 2 1 N S G h 2 Q m 5 B V W J l Z X l o M n d s d k V R c E F o Z k t C Q m E 0 a n J I Y m x B c z h a a l F h Y U 5 i N k 5 h V E 4 r d H g 0 c l Y 4 Y V h w S 1 E w b m 4 1 N U x D a 3 A 2 Z G J q T 1 R t N W Z Q b n R Q S D Z l d V p y R 0 R h c F R v W H d n S H U 0 d U d J M E d B T X h t U z d X W T J X V E N a R E t U b T V 0 T H J z b k V x Z E 9 4 d U x r N m M r O T F X a n J l e W t 3 b U 0 1 R W I 5 K 0 h o N F V i Z D B F c m s 1 T 1 F 5 W m Z w S 3 B z O W F p N m V u R z U 5 L y t D a l Z x N W J M O T l w Y U 5 T c 3 l h d V J n W G g v K 0 U y K 1 B u R U o 0 a T F E Z W Z L V 3 Z O Z W k 4 R 3 F v V z E 1 R 2 o 1 d 2 d x W F h C b F d X N n V p U l d y Z C 9 M V D F P W E V 4 a V Z S d T F Z S U k 5 N G F p S 3 V y T T l X c m x 1 U H J U e D l u K 2 U 4 N 0 d E Z H h D V D l P W H N i U 0 Z W R T g 4 L 2 p k T k d s V S 9 Z Y l d J e U l p S W l M e V Q x T U l K a U l p S W l J a W Y 3 d l V 0 R X d t V F Z 0 S m x V c G x i a 2 9 B O X V 2 c 2 R h U 2 1 a W E R x Z E J 3 Q X p v N z J Q L 2 9 r S m F V e G Z 2 S X l Q T n h j Y 1 h k M 3 h 0 W F Z p W E 1 4 R j F t O F B N b z Y 1 d G 9 R W S 9 y T U 5 V e V l 2 Q X h 6 U H U w R i 9 m M j l H U F p j T H h v M 3 R J U U Z J Y 0 Z C Z l B 6 Z X c y e l p k c G h 2 e G t W d z l s d 0 N B R 2 Z P e H Z Q Z V J 6 O H o v c H R u Q 0 F u T 3 Y 2 V m R R W j U 2 O F Z z T U J n U H V i c F l B N j h U S k M 4 U W 5 X Q 3 F N S 2 x Z S X h N U E R E U U E v W D A 5 U 1 V 0 T H g 5 Z l h r c 1 V H M z g 4 T 2 t K V n k 2 b E V w c 1 h C S 0 x s b T B y M W o y N 2 R M U 3 Z s Q k 9 M d m Z 0 U G N P b F N L d T F i a C t I Z 1 l D V D Y y R m x t e l Z 0 U F N I Q n A z b n R q Q U 9 Y T C t W L z M r d G 8 x Z 3 h u e i t a T z g 5 L 0 Y w Z k h 3 O G N Y W j J Z c 1 p 2 Y T N F d 0 d s b T V k a m N B W G w 3 N T c 1 T z M v O E F w N W k v Z W p L d X J N M j R 1 V G p n N 0 9 4 R j k 0 a n o 3 R H B 5 a z V 6 M 2 h k d V B q N D V O W n V t b z d D e F p 2 S m p Z d U N S Y 1 h K e D R l M k p s K 3 Z k d m F 0 V n Z z M 0 w 0 Q k x a d l c 1 T H N K a T F t O G J C d X Z E W j l J Z U 1 2 Y V B Q V l l O N 3 Q 5 e j B S R V J F U k U v d T B V Z 2 9 t S W l J a U l 5 T j l 1 O X R 4 S T B 0 S X p H Z n I 0 W F R m b G Z w d T J I R 1 Q z T l J W Z E Z T b 0 U y S T N 4 O W 5 Z b m N 1 T S t r c F B U N 2 M 0 Q m h M Y 0 l K Y 0 R m M i 9 x N j k 3 M 2 h i T n A 2 a 0 w z N 1 Q x c V B C Z m g 3 M D Z O N 0 M r N i t z N m s x a E x w V z A 4 W T F t R k R 2 T 2 F i U F d z d l B N M W F U a z N P W k I v c D F L S F l B Q n V E c D d r c l V 6 c V A 1 b m 5 0 N F l G N X J 5 V z V k b X p C d H h t b y s v K 0 J S U W 9 K T D A 3 c G x i U 0 l X Y j J I d C t q M U V I e j l Q V H M 3 b E l 0 K 3 p a Z E 9 p d C t t N z F h e m R z Q S t B R n M w c 3 J S Q n J W Q y 9 Q L 3 o 1 O G x F b 2 h R Z m 5 1 T l p l Z m l o V U N H Z l A 1 a z l h c X Z P V 3 J k b k x z e E h r Q W 1 q Z X R X V 0 J W b D d l M 0 d 5 d F g 3 O E p r e X F 0 M G R I R n h v a z E 0 S F I 0 Y T B O R m 0 3 T F F a c S 9 s e D h q T E E w a k x 6 d n J 0 Y j B 2 Z S t O Z 1 F F Z U Z N U U R 3 O D N Y b j c y U H R x M 3 J z d m 5 Y O D h o Y 3 N N K 3 F s Y 3 R 4 O E M r N 1 l 2 M H Z r U k V S R V J F L 2 k w V W d v b U l p S W l J e U 4 5 d T l y d 0 5 C Q V g 2 V U w 5 d X d T M y s v a 3 B W c T V h M W h t Q V Z 5 Z 2 Z R d j N k Y n V 6 R U d n N E h x V m N z U n R j T V N M Q m 1 O U n B 5 Y 0 h Q R H g 5 c U J 0 Z U I w Z U d 0 a l p a c n l q b 3 d Q d n Z O c W Z r W i 8 r U X M w Y U Z X a m N z Q n I x N j F h M X E 2 V D V J e W N u U n g 3 c z E 0 R k 8 3 Z W 9 4 Z D h G b U J 2 U n B k M F B 2 c V d h T k N 1 e l l m U X l 6 M l l 6 U m F N R E Z 4 W W x L d 1 V I M H V U Z W M x c T N x V 0 1 k M T d k a V E r b l d y R U J K c z J m L 0 o z Z D J G d m o x Y j A 3 Z G 5 h O H h t T X l r c E d X U m 5 Y e W J u O G 1 W e W M w M l l 6 Z V l y L z h 1 N 2 w 5 R m 9 3 R 0 N B T W t G K 2 Y x e U d Y T k c y V l I y U 0 V 0 T m 8 y c W l H O V Z q T j J 5 b 1 d l e D R Y b D d 5 O T N q N F l Q b 2 p N e k N 4 Y 1 h W M G 9 I V 2 k v S D k x V k Z j b 0 h z b n o r U 0 F C T U p o T z V 1 Z V l D O S s 2 N m 8 x T W o 5 d X c 3 V H B 1 V 2 R X a l h P a X p m L 2 N J S z B x a E J k U 1 o 4 K 3 h 6 e k Z t M m 1 6 N z M y R l d Z a U l p S W l J d j k y Q m 5 O R 1 d 0 R j J S U l l S R V J F U k V i a 0 J r W n Y y T T N 6 a 1 Z K N T Z y Q n M 5 N z J s M V U r N l p u S n h P Y W x v R 2 5 o N X V l S H U 3 M z V S N 2 l v a U l p S W l J e U w r T E t z R k V S R V J F U k 9 S d n R Y N m p w V z F j M T A 2 T m J 0 b z l 2 Y j N k R l g 2 S m l J a U l p S W p j N H E 3 Z n Q w T k V S R V J F U k 9 S U G l q N T J u c G J O Y X V I c D R m c F B M M F Z F U k V S R V J F U n V J U X J C U k V S R V J F V G t i e F Y 5 U E l a c V Z j c i s w O H N R R V J F U k V S R 1 J X N H h D T U J F U k V S R V I r Z H N j U F J Z R F F K a 2 d 2 M z k 0 S l N J a U l p S W l J b k t y V V F n b U l p S W l J a U o v b S 9 P e G x 3 Q U l D d k w 5 a D F j a U l p S W l J a U l p d H h x R l l D S W l J a U l p O H J l S m p q N E h R U D I 2 b G Y v a G x Z a U l p S W l J a U 1 p d F J p R 1 l p S W l J a U l p S W l J a U l p S W l J b E R n S 3 d V U k V S R V J F U k V S R V J F U k V S S 1 R F V V F n b U l p S W l J a U l p S W l J a U l p S W l K W T V D T U J F U k V S R V J F U k V S R V J F U k V T b H h G S U t K a U l p S W l J a U l p S W l J a U l o S W l h T V F U R V J F U k V S R V J F U k V S R V J F U k V v Y 2 h X Q W l J a U l p S W l J a U l p S W l J a U p T N G l n R U V 4 R V J F U k V S R V J F U k V S R V J r U k p I S V p p S W l J a U l p S W l J a U l p S W l J a V V P Q X J C U k V S R V J F U k V S R V J F U k V S R X B N U l J D Q 1 l p S W l J a U l p S W l J a U l p S W l J b G p r S X d F U k V S R V J I N T I 5 U U x x d 3 J B e m o z S C 8 r R 1 Z p S W l J a U l p S X l L M U d J W m l J a U l p S W l J a U l p S W l J a U l p V U 9 B c k J S R V J F U k V S R V J F U k V S R V J F c E 1 S U k N D W W l J a U l p S W 4 r Y m F s W E t B a E I 5 N 0 5 3 L 3 Z C S V J F U k V S R V J H N T F T Z 0 V F e E V S R V J H U n Y 0 M m 5 o e X N B c W F r W i 8 v Q k t S R V J F U k V S R T V G Y W p F R X h F U k V S R V J F U k V S R V J F U k V S S 0 h J V m d J a U l p S W l M e X Q 2 c F N x U X h I a j h Y O D A 4 c 1 F F U k V S R V J H U l c 0 e E N N Q k V S R V J F U i t W d D V l c n F T b X F a M m l D S W l J a U l p S W 5 K e k t R U V R F U k V S R V J F U k V S R V J F U k d S R W t j a G 1 J a U l p S W l J L 0 s z c T E 2 M 0 M 3 c j B u L 3 V s b G l J a U l p S W l J e U M x R 0 l a a U l p S W l J a U l p S W l J a U l p S W l V T 0 F y Q l J F U k V S T 1 J m e V d 3 M m s 1 V 1 Y 4 N 2 Z O S D d G N E N 4 c z N I L 2 p i N W k r c W 5 K e G N M b D V N N G Z M b D N B T E h I R H A 4 a H R S V T d h b j F a K 1 R r N U h M a T V B V z d y M 2 x H U m h i Z m o x L 0 1 t S E V M b U Q 1 c j d W O T J 2 O G d O K z V q N n k r O U 0 v Z V g z S W o z S G F X a 1 p 4 T V V s R V J l W G h N b G t z a m x u T n B 0 d m F B M l p t Z G w y e D N K e m J l Z S t F S H V K M l h N a m 1 U M D N r a V B S N T I 3 b 1 B u S j l P V G 0 1 N U 9 S Y 0 x 0 W T F j W E Z K c k Z x N 3 E 4 R H Y r O F R F V k 9 a R 2 J P U k N Y T 0 p m c 1 V T N U N U S X p z L 2 5 x d S 9 u c 0 8 z R H l o c T d Q e n M 0 a D V 2 e k Z B c z h m U E h T Y X V S R W J 5 Y 2 t w K 0 w 4 b E l p S W l J c m N p e D M 5 N k F T S W l J a U p 5 N j F x e V B J c n h r N V l 5 Y S t v Y m R 1 Y z J i e j N F K z U 5 T T U 5 V V h l d E U y d k c 2 U j V w d n g y M X A y N 0 R y R 0 I 4 T U h Z V F F h Y k 0 2 O V B Y S U t U U n B V N S s 1 d X p R S D R j Y 2 9 5 N m 9 T R z B L S l p y V U x u a l l 0 T F l 1 d j J 3 M F Z h d z d V Y 0 h C M 2 8 y c k d o M 2 Z F Z H U 2 S 3 B I M V l G Z z h I Q W p 0 M 1 J 2 R D c 4 S j c 3 O F p B a D F h M W N p S n l l W D M 5 Z n V w b F A 3 K 2 h p T k J 1 T G p r M 2 5 x e F c r N X U x d H p u b n Z 5 N 2 1 L d j R k K 2 d h d F Z 5 Q U J 3 O U Z r T z F L b V g v O X Z 2 b D V G e m 0 y L 0 d M U 0 V 4 S z V k S 2 x W T 0 l U a 3 J r U W V 3 b V R 5 U k l t e l p 6 O E 9 u N S t Y Z 0 N N L 2 o 2 Q 3 B T d T N B L 0 R K K 3 c v L 1 p X d F l 1 W F l Y Y X l Q M 0 F 0 Q 2 p l M 0 5 j W E p 5 d U 8 z N 0 s 5 T l h N b k x z T 2 d H a 1 R Y c U Z N a 0 s v M T N M Y y 9 M Q 1 J p O F d h O H Z O e D U 3 W V Z l T k d w U S 9 i c H p t V X d t W n M 5 Z n o 1 V H B x L 2 5 v d l V I V X J o b H N Q Y m R n e V J a K 2 5 y R 2 F s c z F E Z V d 4 U V Y w N m V q d V B i O F l z Q W V P c l J P N m w r N V d z b F J U T n Y 0 U 1 p 5 c 2 k v V D Y 5 N 3 d B c 2 U 4 O U 1 a N H p w e U w 1 N 2 R w Y j N M e T F B V y s v a T Z D W j U r O G 0 1 R G c w Z 1 Z l c y 8 v U U t U N F k 5 U 3 R q d j N x R 2 F w N X V k d W N 2 e E N Z e W V t d 0 U 1 Y 3 I 1 R X h U b 1 k z T X V J e U 1 M V j F k b k R B Y m J m d 0 1 Q S F Q 3 R D l s M 1 J 4 W H l I N E 9 6 a 1 F N O G V C Y j g v S 1 p v b E s 2 S 1 l 2 M 0 F U c F F O S 1 V i d F d T T E d 2 a j l w e G x M Z E d U R 0 h p Z D g 4 V F h O S C s y Z G 0 4 N 1 J D V H A 2 K 2 l V L 3 Y 2 T 0 R u W l B 6 T W l J a U x k a k x B e E F B Q W d B R W x F U V Z R a X R 5 c U Z Z Q 0 l p S W l M e W o 4 b k 1 6 T 1 p T W W 1 x K z U r W X M y Q W h Z O X B N c X F x e X N 5 M n l K T 3 N 6 U E 0 x Y 3 p z R z k 3 N i 9 I R F I 4 N n l Z Z E 1 C Y X R X b 2 V F U H J Q S D d x Q X A r U G 5 s U H M 2 M X h k b m U x Q 3 N I M E h U d k x 5 b X h N W S 9 H Q V h C d l J w W j N m T n Q r T V h N b i 9 o S n Z 6 O V B X b F V 2 e m 9 I R H A w Q 2 9 F a 2 h 3 Y 2 U v b W F l S D V S Z X l x V 2 1 a T i t W K 1 R r N k 9 y R j Y z b S t U a z l I e l A 3 O W w v Z 3 J i a G R m b G w 5 b H B y Q U F Z d y 9 N T n A r W T R m O H Z E d D N O T 3 R P U 2 R Q W G V E e D U 3 N H A 4 T D d O R 3 Q v R 2 U y O E 9 C T E F H Y m d B T 0 R q Z m V n Q 0 1 0 T F p Q R n k 2 T 3 M x U j E x U W l 2 W l Z Y T m R a V F F h T U J n T T d O N T d u T y 9 I T H d a Z 3 h N Z l R H Z m Y x M D N o N 2 V 3 R H c r O X J k e E N j a 3 M z S H p B W j U 5 N H E 0 Y l h w Z F l x d X A r W D d 1 Y l B m d E 9 j U F I 0 R E M 4 O W N 4 O U 9 U Z z U y N D F 4 Y 2 5 L e G Z z N X d j R X h m a U V u b m k r V E U 4 U H Z o M m V u U n Y 4 W m V 2 Y T h T b 1 g 3 a D R N W V h S b n o y Q m s x U G V q L 3 g 3 O T U 5 Z y 9 L U 2 x 4 W j d Q d z h O V k l k a W Z a R G F i b V J P e E V U Y z N G K z Y r c y t r T n p i R T U 2 a k N C Q W F W d 2 M z V m g 1 N T V q Z H V m U H g x N E N Z T S 8 r a z d p N U 9 k d W R E d 3 I w b 1 d 3 W n Z 4 d T Z 0 N G l J a U 1 o L 2 1 V S X d F U k V S R W Z u W E 9 Y T T J u b T N i a j l D c V J T a H g 4 Y 2 5 F e F N j W E 9 M W m N X V C 9 j M 1 Y w Q U d O Q z N I W n U y S G 1 U U 3 R K V T B h V k N k M j J w V U F H R H R C a 3 R G e n F Y R V Z H Y l B q U V F n T y 9 z e T U y S X V X b D l m N W V U a 2 F L M F d 1 N n B C V 0 Z W b V R u N j l T R 3 R m c 1 d Z b l U 2 Y X Z J a U 1 q T z k 4 c X N O c T F R d W p h c V N F V H B 5 e W 5 a d l h 5 T n V l V y 8 3 N k Q r U X M z O F d D L 0 R q U 3 F i d 2 0 5 d H U 4 K 2 h v T 0 R r Z n B o U l E 4 R E J Z S X J C S E k y S m d H e j J k S T Z E b U J R L z Q 3 V X J o W E 1 i Z F V y T U h 2 Z W V u N l l 1 T V R t b X Z 6 Y U J 3 T F d W c F V t a y 9 t N n J j W n l y b W x w Z V c w T F E 2 U H h 4 a 0 9 3 d V F z M 2 t a R 1 J C Y 0 R G a X l u Y z J Y T j R n V 0 9 I d m R D T H J o M G J V a i t z S 2 g z Y T F H U F Y y b D N F e F N m e D J l Z z V 2 U C 9 t U U d M a m t 0 a X o 3 d 1 F B Q 1 J l V D Z k N z d Q W n R B Y m R 4 U F M v b H g 2 Z 3 J y N n d C L 2 J 5 Y U 5 m Z k d H M T E 3 U 0 9 U Z 1 l H V F h p W V V h T S t v W G x x M 1 p 3 N F V J a T c 3 M D V B R z l 2 Z D V 0 e E x z N k 8 x b W V v V 3 R X e W Z Q L 2 x V R D c 0 O U Z m R 2 p G d E k 3 W m 9 o V k s 5 V 3 R P c T d x S j F I Z U d l a 0 p h a T l H c k s r T T N L c U 5 X U j l h R 0 J I d k R 6 Y z J i e j F F S U 1 m N 0 d J V G d G M X I x S W l I Q 2 I y b U 9 2 Q j Z Y a H Y r R T h k U F h p a l M y R n Z k N X E y S E 9 I a j R k T D d u T G l h b W N 1 W n N Q Q 0 h C U W N 5 Y X U 3 N U k 4 L 1 h x R V k 2 S G h 5 d G c r Z m R r e T l a R E 5 H O W F r N 1 h y O T F p c k 4 v U H o x d n V U O H o w K 2 9 F O D d C a i 9 Z c F V q M 0 Z o R V J F U 2 x K R k l L S m l J a U l 5 R T J W b l o x R F V w S 2 x R d W R x W l Z C Y 1 h C S m d x W m p 3 O W 5 i b n Q v a 2 J B R m k v Y 1 Q v c k 4 r N i 8 3 b n l m Z m Z B S U R l c F Z C U 3 h o d 3 l 2 U D l l V H g 1 N z d o N H k 5 b T h j U G 9 a e k N a V E N 4 Y n R S M E h C e U 9 M b G 0 y e l h w Z V p t Y z J w M D d F M n Y v U U g 4 U F J 3 d F F 2 Q m 5 K d 2 N y T z N 6 Q 2 5 M a z Z E b E d m e i t m Z l F k U E V W Y T d N a 0 9 I Z E t k Y T F m e G I v e j N 6 K 0 Y w N E d J M V V E a W 5 E M G V N e D F 1 T 2 1 Y R E 9 k M j l m b n d m N G R M Y T l O W m l J M z d x T j B v R S t C N 1 J p Y k 4 2 b F p h S 3 U 5 V z l G W G 9 4 N E h Z R z d F U m t h U G p R R G d q c z Z O Q 1 F q d z V z Y 3 B 5 L 2 w 1 e G 1 v Q U d 0 U 3 J 5 d E R I d X R s Y 2 V 5 a 3 h s W G M r b U V a R 1 J o W W V I b T Z F d H d n R k x C V n Q 3 V n F I R l h q U D Z 0 W E t N Z k R S e i t 6 M j d j a 3 Z 1 S H J 0 c G Q 2 M G J 4 M 0 d n c 1 Z i Q U R o N l B H O C 9 y b V d y Z H V E d D Z V Y W Q w R X B N L 2 V Y M z R y N T F B S V l P N m N h M m 5 V Z E l U a z V u N C t Z R E h E e D h o d F Z y O T F q U G 0 w e G 1 1 O U R 2 O H V W Y 2 0 3 M 3 B D Z 2 9 G S l k r e n N 4 U H Z 2 a j Z B V D c 2 W X h Z R k R w O G s x M l l l a 0 x p N 0 9 a R 2 Z u N 1 F 2 b j Z l b k d C O E 1 I Y 2 V E d 2 F V b 0 h s d U x Z a V J n c U J R Z G h O Q m 9 a U D J r c D Z l b F p u R H V m Q U 1 E M F d X c 2 8 1 Z T F P d T l a M X F W Q X V n T U V E T 3 d F U U c 1 L 0 1 y T G 1 S Z E 8 z V W t P R H l B U U Q 0 K 2 5 y e D V i Z n p x Q k 1 h U X I 5 Z W J h N j d a a m M z R i t 0 c m s 4 b k V z Z U 1 Y O F B a M n A z U m d L W n V 4 Z n l i Q X Z k V n M z b m F J Z V F z M 1 h Y Z k 1 5 V k 1 Y b U h 5 c W F L S G l u V j J h V 0 V P d 1 B m d E 9 j Q 0 V 1 a 2 J h d D Z s Q 2 p X a m 1 h T j d W d j Q v d G J 4 Q W J t U m 1 6 a y s 2 K 2 V 4 d j J h c i s 5 V l h 2 b T A x U l F S R V J H N U Z T Z 0 V F e E V S R V p H Y m F r d l V F W V o v T U 5 Y b T J Q M F B m d 0 p B N j F a M W V M Q m Z l e U l X Y i t H T 0 x v M 3 p y Y V M 2 Y X Z Q V 2 c w e W Z 0 Z G F 1 M n F G U 1 N C Q V B E Z X l N a j d j N 2 p v N E 9 6 S j Y 3 a 1 l T R U Z J Y S 8 x c D g y N F h X c z Q r N 3 R Q N U k 2 b 1 N H T W V P d U J J c T g 5 S 1 N t T l V x V T g 3 S T Z O b j d 5 T X h j d T J F Z U R 2 e l p 2 R C t 0 S 2 h U Y j B D N T V n M H p S S z Z C Z m g 3 R T d G N E 0 y Z G p M S U h K N H V Y Y n J P M n F K d i s 4 a 3 J 2 d W F N Y n h r K 2 U 1 Z U R F R m d Q Y y 9 u c D d 2 Z k w 5 T W Z K W E F Q L 3 p p V 2 d w M j R P Q n B m c G 0 x Q n J D R V Z n L 2 M z N T Z m W j Z 6 a H B X Z n Z 4 Z F h W b W N 6 T W J Q N z N 6 V n h y O W R V c n o 5 N U x V R 2 5 M L 2 x 5 Q m d h V j Q r O V g 3 c n p 2 L z F W Q 3 J N S T Z P R H V U a 1 h M W U d k T m U 2 K 2 9 4 V X J C Q m 9 E V T h H O U d s S F l J R D k x L 2 x 3 O U R r V 0 x k M E t n S U c 4 U G F C O G Z E e D U 2 c k Z 1 V E o r N W h t S F A 5 Y V J L c F N D R 3 Z U M 1 I r c j c 3 M 0 5 j Y W d H U E h Z c G c r Y X k w Q W 5 U c z B v R 2 5 q R 3 R Z N V h K M 3 R X N n F K U F F j S E k 2 K y 8 x S n Z F c E Z S O G Z i e k l 5 Y 2 5 s V W 1 J c U Z 5 K 2 x j U E Z p Q 3 Z F S l N a a E 1 a c j R Z T T l k N k x P R m l D a G N 2 c F Z n c j h Y N y s 4 U l d D U 3 Z 1 e V p I b V V U W X Z Z M W V 0 M k E 1 Y k t 4 c k E 2 b G E x d E N R O G R Q c 0 9 z d V p H M G F o N U s w M F k x U 0 V w S z Q r b V h 2 O G Z O M V p u a H I v V X Z W b m l W b E p 6 R z Q 4 K 0 5 w b X V u a G d 4 N 3 Z 0 Z G Y r S m 0 1 d F R 6 N W F E Y 2 V l N m l y M 2 Z F M W t Y d j U 5 S 3 Z a O U 8 v V G p 2 N j k y e F o 1 U G x m W H Z P K y 9 w U 3 U z N C t 2 a l N i M j Z s V E V h a l h o N D J B Z G E z b G R D c n J K Q n Z u Z 3 E 4 Q k l S R V J H e F V n Z 2 1 J a U l p S W p k V m 5 W c k J q Q n I 1 T U F D T G x r Y X h l d D F 1 N j J z Z m I w K y t I R E 1 m Z D N j W G h q e D B P O T d l N 3 V U a 1 h N N j N y Z G Z 4 R S t j Q m N N N 2 4 z T F Z W R U w r d j I w T k l j R 2 x h d D Z w Z D d M V 2 1 w V 1 V 5 K 0 t r d n V i M V R J K 3 J X c n N S Y k k 2 Y n d Z T D h P M 0 4 r c k x V Y W p K W E N Z O G R z N k Z p M 2 R 5 b 0 E r N 2 V q Z n B 4 M n V y c z R j U G 5 L V 1 Q 3 K 2 V 6 Z E 5 E d X J O O V p 6 U k x W a 1 R 4 N D d m U D Q r S G h 5 d k x m Z D l y Y z Q w S n N J Z 0 J S T z Q 3 Y X Z N O T J y Y 1 A 0 Z G Z Z N k F L Y U 9 m O W 5 t T C 9 z S F B Q b 1 o x Y X F V N W I w M 0 J 1 R G x a Z H Q 2 V F N B b E p a M T V D e m N E Y 0 9 D Y T l t U y 9 S V 3 p B d z k y V n Z q M 2 J z R z d E U G 9 Z K z F w M T N Q c G h L Y 2 5 J N k 1 S Y 3 U 4 c 3 B 6 O S 9 I U i 8 y W n k 1 S 2 l s S 3 V 1 c H g 3 c l J 1 b F d k Z k 8 5 U m t F c k J w W E Z 6 Y y t a Y 3 p F V n J K V l d W e W 1 X d X J D d U R 1 S G h M M W F O a k V V S 0 s w M m Z p Q U d q U n R D Y m Q 3 M m l H c j Q r S D N m Z k N t b l Y 3 O G t J d 2 c 5 b m 1 Y T 2 Y y R F d n W E h v Y V R r d 0 9 a b W R s O C 9 P N G d a c z F i V D d N b X Q 5 R 2 9 Y a l V B a k l h O D R L e E M r U U R y O G F 2 U z A 3 T 3 M 3 V W J G M X Z F V D U v S D E 4 Y 1 R I e H h P R H d Z Q 3 Z q e G R u e n N Z e j Z Q S C 8 1 V H Q r M D V h R E J Q a D c 0 K y 9 2 V G Z W c T V m S D M 5 Y 0 x m M 3 h 0 L 1 h 5 O U t Y Z G 1 6 Y m R i V U 5 3 Q l l F N 2 1 I O X o r Z X p 0 a X Z u c U Z h M W J L Y 1 B o T m 5 i V 1 V K Y 1 B w c 1 B B Q W 5 U b D N B e m R X W n N U O H U 1 b H h N Q W t P S G R P Z H N U Q U p u W X l 5 V l p O V 3 J s c k 1 K V S 9 K a n Z 0 S V I w M 0 R O c 3 l E R j U r V G t Z T G N u W E U 3 T 1 p T W l B Y N F d m b n h j R H J 2 e j N v Y m h T V X p O W U U 3 b V g y c l d D c m V I b X V 2 V j d l Z j h U M n o r T X V O b 2 k 4 O T c r S S s z b V d E c D N o S 3 I 2 U k V S R T V K Y W x F R X h F U k V S R W J p b 2 Z I M C 9 y Z m x l V H B x N E V z T D V l d E d 3 Y i t 3 N m M 1 S m t u N 3 N M Y j I 1 M 2 s 1 R F F l Z l B 3 T D d 1 L 1 Z o d n Q 3 M n J i M 3 V y c i 8 w d F Z m T 2 w 2 d D N M b k t 6 Y z J G U z V k U 0 d E T D R k c z Z m V C t U Q V F k d T l X b k p 6 V G F T b V p M T C 9 3 Q 2 0 3 T l R v N E d M b X R S Z 1 h N W m p Q e E N j b W t w R 1 p R S n p T R X R x M 3 F N b U h 5 T X F K M l J 2 U D Z T N z B K O F B l M l h q U H c v d l k 0 T 3 p 1 e G F P b F d 2 d j U r U G 8 2 T 2 p p U W x w W k 9 T b W t G O F F y S j F q N m l w N D E 4 R 0 x D M 0 l 4 d j Y 0 a E Z s W D l p V H I w Y j B G N F M x Q 3 F W Z 2 h F S U I 5 Q j A 0 U 3 R m T W 9 B Q z d P V H R Z S 3 R Q V D B M R E l 5 c 2 l o Z n p 0 K 3 V L a z B z a 2 x N e W 1 E a D F 1 Z D N 4 R 2 I 5 W l F z V 1 A z b n V J Z 1 g z Y j Q r R G d R T X R t d F Z p e V B J b 0 R o M D R 6 K 0 t t d k F F c 1 l N U F N 4 Y n R 4 N 2 Q w d n J 0 Z G 5 a T 1 h 6 N C t j e E M 3 M z E z d C t Z M G J W U 0 Q 1 M T h k e D U 1 O U o z Q j J k d U t I M G M 4 Q 2 x p c X h M O G J N Q l N 5 V l l H N X V M c X h j O E N F N U 9 i b j B I U G d o Y V d r W k F F e W I 4 Q X J u W W h K N D Q 3 M 0 p 1 T G 8 2 O D l 5 V D k v R F o 2 T j g 0 R W 4 y T z d s M m I w S z k z V z J z N 0 9 6 U F h C R j l Y U W 9 3 L 2 Z p O E E v R F I x S l R Q b l d 0 N y 9 t c 2 c 5 Z H V j Q k p r N V p 6 c 1 F w d H A r M 2 R x M 0 R D c T E r d X h Y b D V G e m 1 q Z m N t W V R L W m V Y T l l Y O E p x V n d h Z 1 R K Q X Z E e i 9 R M l J K d y t Y b m o 1 K 3 Z G c 2 x Y Y m 1 U M X Z Q V j k r T W 9 T e V p m e H U 2 S D Q v V F Z 0 c H J R c T c x d G d K a T I x Z W p 4 b T N 3 T 2 I x K 0 c r Z X B Y S 2 x N d G V k M j N U b D N 5 Y W p R c k M v M 0 1 3 N W t W e U l 2 Y 1 R M e j k 1 M 1 F 3 R V k y T z R M Z U p Y S m J N W m t N a l A 0 d 1 M 1 M k x T e X Z G Y m x o S D V F Y j k y T T J G e m h F U k V S R X B N U l R D Q 1 l p S W l J a S 8 0 a k V 4 R l F P S E Q 0 R F F P V E c v Y l J z V n B P d z J w V z Q 3 K z Z X M 0 h O b F Q 2 N j V D e m V U a 3 B K T z V l Q W d 1 K 3 Z 6 U W p C S G N u T k 5 k T y 8 5 b n M z N W x R c y t a R T N r M 2 5 6 Y n p W M j F l O T l 4 b m 5 u b G U 3 d m p I a D Z 1 e l A v M U h a d G p y c T d P d l A 1 e W I r c U V C a k 4 2 Y k F T U F B m T T E z M y 8 x d E 0 y W S 8 z M H p o N F Z M d G x L b F V o b m V l Y T B m R l N z R X N u U F B z W H p m K z R l Z n o y R F B 2 c F B j M 2 E w N T h 4 Z H V Z d m E 4 O V V 6 O T l Y Z G V l U G 9 l M n J l d X h 4 Z G o 1 b G 5 I e D h S Z X N 1 N U p k a j d X M G o 2 e H p K V V d m Z j h G d T N a S E E x Q y 9 i d V d i Y 2 o r a j B X R D l o Z k 8 x K z F x N X V E a G h N Q m h 3 Y 0 x D Y 1 A z T D B I T j Z l Y m p n N U 9 a Q 1 R Z M 2 1 l Z k h 3 O E d m W m N U N W 8 x d W M x b X p 0 e G N F K 3 Z X N 3 k z M D N 2 W H J W S V p H W U x y U z V 1 N 2 F 5 a E R 6 T m I r S m R u R E 1 P N z V w e X d G c k F B Y X d l K z h K d W 5 S c 3 d P c 3 Y 5 c 2 J K e V p I T H V i b E U 3 V G l L M l d 4 b T N j Y j l Q S F J s W H l q Z z J n Z 0 1 v O E d R N y 9 m Q 1 B k M m E 0 K 3 l r Z m V Q K 1 N r N U 9 q c n o 2 W W 0 v Z S s r a G 5 Y b n A 5 U E l N Z j Z N T D l 2 Z H J n N k 9 q Q X d M N 3 R i Y 2 J 1 M m 1 N S k t a S 1 Q w M j g 0 Q k h 0 M F V C Z j Y z Q n R 1 Y y t 6 V W 1 W a E d q M T J B b T Z z e n p 3 L 3 R n W i t Q c D k x M T V j d j V G e n E z K 1 V v R j B i W F B w U H g 1 c D g v R U 1 Y b j Z L c X B X S 1 V 2 W F R v M X V h S T d N e k d 6 b V J H d 3 M 4 S H l 6 U n J j V n V Q Y 2 t 3 T G x 6 Q 1 V R V 3 N x K 2 1 p S W l J U 0 V t b k V F e E V S R V J F L 2 h H c j F 1 N 0 d a T E l F Q l N O S C 9 V S 1 R S d F Y 1 N T l W K 0 R C M 1 N I Y k J V U E 0 y S j J F R H R t c 0 U w Y T N J Y l p y U F p w b D F Y Z H Z a b E F K e W R u V E F h R F R 3 N n l M S V h 5 N G J O Q j l o L z B G T G Q x Y j V O R 0 h W Q 0 t 4 V j d i Y 2 J y L 0 M 3 N H J q d W J F U k p T b W w y N 2 p 4 T V U 2 R 0 5 6 c m x H O W F o Z 0 5 C c D U 2 c k J 2 T 3 p 2 Y W h n O W x z W n N u e U t N W k 9 Y S U x a Y k d i V W l J Z k p 5 T X h t L 3 N K T n Z Q N V N i N V l z M z g 1 S G 4 4 M W s x N T R U T 0 R n W T Z O V W p u R m x 6 S X p s e T V D e T F h d 1 l E Y 0 9 S b 0 R B Q l Z D c W 5 1 K 0 R m W n R k Z i t j L 1 Y z S 2 x 2 R 2 o 0 V 3 o z a V U r S V p u K 2 c w Z F o 5 M T J h O V A y T C t Q d D c 4 Z E h u T S 9 u Z z B 4 a 2 t K Y V h a W E d j M E d t a l p y S l k x W U w y V 3 d a Q V h y T 1 h r W E x i T z Z l a m 9 n T 0 0 x N G N I V m p 6 T 3 Y 3 T 1 h s N 0 p 6 M 0 k x Z n V s Z W N k d 0 5 F a H J 6 W F p p a l c 3 Y k 8 3 M T Z W Z X p j W E Y y c E c z c n V n Q j g r O E 1 p Y T R E M n l J T m R P S F U 2 a n Z p R V p C b z N y R z R U c k J r Z E N t N T M x c j l Q R y s 2 N n M y b U I 1 d 3 Z p N 3 F a O X d R c F N 2 M j R W U m 4 v N k J L O E 4 v N G x K U D Y r Z 1 d a T W F W S 2 x r S D B o N F g 2 b l l 2 S G d w a G V U a 2 R D N 0 V K W E l o T n B F T H N a Z T R F S n Z F a G J o T F Z B a 0 p Z d E N B V G 5 i W H B t Z G 1 z a l p 5 T D A w Y V Z i Y 0 o w Q l l 0 M j h h W W N R d W 9 Y V E 9 Z T j E v c C s 2 Z X F R a z F Y b 2 x S S G h X Q i 9 H W l B K e k t n d l o 1 T 1 R j e G w v U H k 5 K 3 l x Y 3 l 0 U 0 M z Z D I 1 R X V i S 1 c 4 S E x x c j c r V G s 1 T k x j T V h T K 1 k 1 O T V w W H Z y Y T E 1 O D V P V G M 3 b D R D e G N S R V J F c G d S U 0 N p W W l J a U 1 o T l p 6 Y W J X Y k J r Q z Z V R F N 4 R W J s O F R J d H g v Z 3 J S R l R l T z J k b n h q e D l n T z R 1 N 3 Z 3 V z h R R 2 t w U F R l Z X p O M j V r N W R 4 M m J 0 a H p t O H c 4 Z n N j N X g 5 W m Q 3 e m s 0 T 0 d B d 0 c r d l Z 1 Q z B C Y 2 Z K S T F C Q 3 R W e W 9 O U 3 B U e U l q V X N p T 1 R t O T B I V z V 1 R G h h M n h G Z V Q x a n R 5 d V J r W D J i S H J t a n J N W l B K V E V a b W R v R U J H T U Q y b l V m N T d P d m Z x R m U z Q 3 E r K z J J d l N B Y V h Z d n V z b 3 J x N 0 9 1 T H E 1 O E 9 h d 3 Z w U X Q 0 N H Z C Y U 9 D a j R R L 2 g 0 K 1 B K M H B Y Y j J i d i 9 K R D N 1 Y W d I a z d Y R V Z X c k 5 p b 2 V 2 O E 5 6 a D Z M S V p k Z T Q 3 e l l M O E 9 O L z N l O H h a d X N v W l Z B S i t O L 2 8 z W F h 1 a E Z n T C s z T l F C e m M z T 2 h i d T B R d G 0 w L 2 l z b G t Z d m 1 x S F l R M 0 Q r V m 9 k S X o x T 2 l j b k l 5 S E J R U 3 l j O V M 0 Q U l 6 L z V o Z C t 2 d E t a N z k 0 M E J 0 R 2 h h M C s 3 Z T Z l b V c 5 b V Z 1 c m 5 u N 2 F W M 2 R z d 2 Z 5 Q W 9 l W T h 4 Z l p 1 U G 1 B e m J V b W s 0 b V J u L z R L Q m 1 o W X J 5 c U x s b G 4 y L 0 t w Z E 0 1 Z 3 o 1 K 0 o 1 N z Z O c C t Q b D Z N Z V d I b D Z 4 Q k 1 v Q V J B M G F q Z 1 l j S G R p W X R Q Z F B h L 2 h I Q T I 5 c 0 R i M j h Q K 2 o 4 O G l 1 d 2 k v b U w 4 M F V G Z H V i M 3 p q V l d 3 M 0 N v c W x B O W c 5 S 2 V Q Y 3 l R N m h p c V Z 5 c E t Z b U 1 x c H M z R l h R a T d M L z Q 1 R W 5 3 W G d u U S t t M l h 5 O X d C T G l s d z c w b 1 Z 4 U V h t V m 5 i R n d T d T Y v c y 8 v W E N x e j h B T U d I T W M x U U t D Z U x N M l R p K y t p N k M 3 V m R h c G U 0 O W N K T C t q M 3 l h N z l w b V Q z M m p T Q z M 0 c k Z X T D F 3 b F J w W G g r b n J I Y S t 0 K 2 h M Z H N P c z J Y Y j R T S m Z X e S t z T X V Y S y t o T W J s O F N z d V p F O E 5 M Q X p H e l l k e U h m c 3 d Q d m J G N m t k b 2 9 p S W l N a X R U Q 0 d Z a U l p S W l C V E x p V k 9 4 b k Q w W F Q x S n l H b 2 1 K Y W J S d V d Z Z U t G U U t L T m N m N m p m c z V l U 3 F X U H Z l R 0 0 y T k 9 K S T B i V n V m d F l m Z n o r V G R 6 a U l 0 U H h L Z V V K N y 9 P W G t 2 Y j h M c l V y V j J K e E 1 S V W R 1 N k 8 1 d m Q x d T J u Z k 9 n e k l x d 1 J 6 Y 2 l y O C 8 5 S k 9 u c j Z T e G N 1 M k Z U b 3 V K R G l J S D c 5 O T d y c G p 6 c 1 V r O E 4 y R V J X e l l k S U R R b X N H R T F i W l V t c T F l d D R k U H Y 1 c k 4 x R j k v W i t p U T d 2 a 0 d J N D B h V k 9 l R G R 4 N m t X W l B i T U J n T V R K e X l u R T N i R H Z M T H h H R j R l Y m t E T V B q Q k x q Y l g x S 3 R U a V M z Y k Q 1 T 1 R r N H V U a 3 d P Y n R 4 N m t Y R m w v Z k g y O U N u M C 8 x L 1 B W M k F p M m J E N z R w K 1 l v a k p P a k E r Z G p F M 0 Y y Y 2 l E b m N p N l R m M T U 1 U S 9 O M D Z k a V F N a 0 h G Y S 8 r W W t a S E Z n a V Z i Y l k 1 d D I z N k V a M T R a e S 9 0 d k R p Q T F M W k 9 t R G F 2 a j U r Z k Z 5 R k c v V 0 1 P S n E z c z l Y U 3 N v M E l l Z k p 3 N E R M R U Z X M U p Y d z A 4 U E R s Y U R B V W 9 5 Z n R K U 1 R w M k 1 a O G R Z R D F t d V N V O U t 2 a k 1 r T H d T N 2 4 1 b F d Z W F c w O U 4 y b m F D c H V n R G l B d 2 9 C U n g 4 V W 5 z M 0 h P Y z Z H T X g x d j J B a G d 5 K 2 c 0 U 0 V a R X d t e T E 1 M W N 4 Z H V 3 c 2 M 3 c n d X Z W c 0 T V J n O E h B d 1 B 2 Y k V 4 Z V h a Q k 9 D W F h V e E 1 j W G E r c k V 3 M T d h U 3 Z C R T c 5 e H h u Z H o 3 d F F Q K 0 5 X a l l Q c F Z x V m d 0 d k t Y W S t 2 c n h k T k c x d S t I K 2 N 2 M 3 N L a 2 F T d X M 1 N 3 k 5 M 1 F u d 3 M r d 2 R X S 1 Z 5 R U I z Y j F T Y 2 8 w S W V n M H I 0 R W x T N U Z L V z h Q a k V a T C t K U 1 V s T W F 3 Z D M 2 M E N X R G J o d G Z s e m k 2 T j h Y Q j N a Z l Q z R W N 4 Z n R K b W c w a j U 0 Z X J w U n J x d 2 Z u Z H J X S z N C Z F J h M 3 N 5 c 3 F 5 V k M z Z T Z K N V Z S W F g w V 0 F 3 Y k 5 2 M D N B c G 1 3 d W x W d X V I M X I x S T R q L 0 h U T k 1 6 R G 1 m M D h S V X J I d 1 A 2 N V l z W G 9 Y W D E 3 W k 1 4 R E F 3 O T J G b 0 5 K K z N I Z F h p d 0 p E T U x W R E Z C R V J F U 2 1 j U W p B U k V S R V J L Z F N w M D N I T W 5 C U E o x d T J I a V l 0 U H N q b m 4 0 d X B j c k J E c z h 1 V m N 4 a z l l U n R O R 0 5 R a T Z a b C t y V m k x Q 3 F S O V d H U T h Q T n o 3 N y t q Z E 1 K a k 5 Q U E h J b k F L M W I x Y U Z H O W Z M O D h P T V N X a l d y a G J P e m s 3 V 2 F 4 Y 1 d s Y U h z Z E 9 U b z Y 4 U F d v e H d z O C 8 4 V 1 l 1 V 1 J m S n h 5 S W o w O W 0 2 b 3 p m V 2 J 4 c 0 c 4 N 0 9 q Z 3 g r c 0 F 1 O T d t b G x E W F k 2 d E E z R D N j M k Z M N y t i e D F 2 d l R 5 Y T h a V z J l Z W Z 3 d W 1 6 a 1 N F M U 8 1 Z U N t R n h j d T J Z V E t a b V R W d l B Y N i t Y c X p i c 0 0 5 b V h J W H l B W V R W c 2 Z 3 Q 3 R u b V R t a 1 J 1 M 0 0 r b U x R Z n c 5 L 0 1 t T m k 3 S l d 2 W D J a e X h Z d U 1 t b U 1 1 b n Z Z a m F E d 1 F E V F o 2 N j U 0 V G x T V X R J W i t v Z l B a V 0 d t L 0 x L S z V P U T B t L z I r W E Y y Z G l U b C 9 r Z D M 3 V H Z E a T B 6 M V l z S G d M S D M 0 K 2 s r e n N I S X h H Z z E w R j M 5 V V E 2 T m 8 y Z 3 d j U G 5 T W T U y V k p G M X F w N U x R N G R P V 3 Q 5 Y i 9 z T 2 5 x S j J 6 V 0 R T M G p K S l M 4 c 0 V v S l I z W H B 1 N j N N d l h 0 R U 0 w R 2 9 r N W Y 1 R V Z x e T J 0 R U Q w O F h L M 1 h Q U C 9 V U F d 6 Y 2 V w R G V Q V n J 4 e U 5 D d k F X a l p 2 Q l o x U W t N d 2 0 4 M k V U Q y 9 O e V Z P e F R K K z V o Z 0 c 5 M j F u b m R D a E d K V S t W U 2 1 Y b z A 3 T z E z Z k d U S n k 4 d 2 Z k Y m F J c z l 6 U G J Q b l J y S m h j L z Y v d l A r M 0 9 S S j l q a E Z 2 U D F E N H d I d 2 t K Y V d 4 S m V v U T d W c U g w Y W x k U F c 2 c l Z w N m c w a j Z V Q 2 Z M R j F k V V p z O W x N a j M 0 a j h m S j B w O C s 5 Z V o v e k 9 m T T M 4 U H Z h M 1 h 6 O C 9 z T z R 1 N 3 Z n N n V y T X N l T V h h T n E 0 Q m t H Q l B r U X M z a 0 w v M 3 U x W X V q S 0 t 0 M F p N S m l j b m w y N j N O N k h Q d m V F T W V 2 d 0 x 1 b l p z U 0 k v d U x m N z B l N D l Q U 0 F a c 2 4 5 V y 9 3 N l J w S y 8 0 e n o w U E x a d W R 1 S 0 F T T E 9 Y K 1 J r W i 8 r a X J P e k k r R X R h c k 5 5 O V U 1 Y 2 5 C M X h j M 0 1 w O U Z y b l A v e E J o N G V I S z Z O R 1 B G U m d a V E h B M n Z W N 0 9 I R G 9 W S U h u R H g w O V c v V E Z p N G l J a U p S U U N z R k V S R V J F N U x w K 2 5 M e U 1 h V E 5 X Q X h C V 3 B 4 S z l l b 1 F U V 3 J N a W Z y N W V 4 Y T d P Q V V z V j J P a 3 p j V H o v M U 4 y Y 0 9 C b H J j O D d E d z Q y M W t Y d F p 2 R 3 d i U X g 2 K 3 c 2 Y k 4 w N k I r S F h u e i 9 j b k 1 p Z G h F M z U 2 d H l j c k t 4 b W c w R k x u Y X d X Q 0 E y M n B V S 1 B D O G 0 1 c 0 w y V G 4 1 d D B 4 T V N j M W c 4 T k F 2 U 1 U v U D R 2 Y k 9 q W G p r d 2 M 3 N C t 0 a F h Z c l V K c j B O W W 5 V c D g r Z D E 4 M X E z Z n k v N k R w M m p j b 0 p y M S 9 Q b l l S T W I 4 c 0 J D d 0 J D d 0 d n N E d M b D F L c 3 g 2 N G U 3 O X F 4 b 1 R V R W F 4 d G V s M i 9 H T G V D W D M 5 W l p Q e D h k M m 9 Z V j Z U M W Z 6 L 0 w 1 S C 9 6 c E 9 R c H o 5 R m d N b i 9 4 d k p z Z E 9 u R 2 Z h a E Z k d T Z I b T V F V E h u T H p K N z N n W U F X a l l O W m M z N l B R Q z g 5 T 3 k 5 S E R 4 M G x w b z F L d k w 4 c S t Q W X U v O G t B S 1 V E U y 9 I K 1 d 3 O V F 2 V 2 8 1 N n h 5 L 3 p s N 0 h 1 S W 1 M Q W J q N 2 1 y M j A x b T N N Q 3 l 6 Y m h Z Z F J 0 M 1 l s U m 8 r T k l D c 3 J o N G h G b T Z s Z E 0 1 a F R w K 0 9 z W T B v S D V E M 0 Q x K z Q x N X V q b 2 d K T 1 R J M m F 6 R 1 Z k W F o 5 c T J x c 0 9 p S z l X S 2 x V S 0 N x Q j l X a F p m Z m 5 F R D J s Y j N G N n R X d X p L c T F 1 M G h M e l N R b z B J Z V R w M k p K V G s 1 b j l 2 e j E x a m t k a X J H b m s 1 K 2 Z G N T N i T j d B N 0 h y W H p 5 R j h X Z 3 Q x b 3 F Q U m Z z e V h x R U I v L 2 J 4 Y X B x W m 5 j Z T N k T D Y z N U 9 W e G t N Q m 0 2 c l h w N k R o O C t R b T J 2 Q 1 l E Q X d h Z G 9 L c H Y 3 N k 9 6 V 3 F s e W N y T 3 h 0 M 2 R 4 Z G N Y S n l Z T W Z s V m Z I M j h X Q k 8 1 a D R q R l d 3 R H c 4 Z k V r d U d K c G 5 u M 2 l i d X F F a G p C L z R T W U F H a m V v W m x k R m V G V n h B d E d E U j g 0 Q V V L N m N m e U V q L z V 5 U y 9 q e G N T a 3 h o M k 5 z V F N V N U 8 1 L 1 d Y Z X h N W G w v e W 4 1 N 3 o y R D B Y e U U 3 R m t D d z d H Z 3 I v V 0 d Y K 3 l t b E 5 F U k V T a 0 p G Q U l K a U l p S W l M N V N r M 0 4 0 T 1 U z S j N B a y t o e H R X O V h o O F V m d U t Q U V h j a 1 Z S T 3 p T R T V r M X J V a i t z c W w w S W x w c W F 3 U W V m L 1 F y Q X J I b V I v U H J i V 3 J L e k w 1 T 1 Z s V 0 5 0 V i 9 m e n p O W G M y Y V V S b V p r N T E v M E w r Y i t T b D Z j Y n p 6 O T F E e F V y Q k 5 v R U p Z Q z F J d T F x U 3 p N Z k g w L 2 V m Y j A v c T l i c 3 d 0 W E Z t V z A 3 a m x q S D F x e F J n W V d 6 M 2 1 Y W G 5 t T z g r U H A 0 b m h o O E I 3 M 3 V E Y m V l M 3 h w M W h O Z U d U N l J a a z l 1 c 3 g 5 e m R Y Y m k 5 Y 3 l Q b V J t e m s 0 S 0 h U T k d s V W 5 T c V Z i c X h 0 M j g x V 3 J V c F p 2 d m h r Q 1 A w Z i 9 v U k p Q N i 9 n M V J k N j M 3 U j d Y N z Z j U z l r e W Z 0 U 3 R I V 0 l O d 2 V y V 3 F v U 1 B 0 d 2 R E W C 9 6 V 0 9 p N n N U b V h x M T Y z T S t F b E x l Z U 9 s U H B R c T V j R 2 F k W H N Z U D J r S k F M V n V x M G l 2 S H B h d m t j b G t a d F V h U y t X V 3 A 2 Y 2 J q U n B V d z l I U m d S W k 5 h N 0 Y 2 M 1 c 1 V 3 I 5 d k Q w T W U 2 c 2 Y r Y X l v e H E x e n d 2 V n d N d E F F Z E h J d 0 g r M 2 5 o N 2 U 5 Q 2 h U U m h P a n J Z L 2 1 z V W 5 K S F B n M E d u c j Y r O G 1 M T X I z Z m N i R z V W V m 1 P a F l q K 0 5 p K z h 5 a m R l c j F y Z D d 5 Z 1 V F V U t 0 b V d i N V h 1 O G V U N H R V S z l x V k w 4 N l V U d U 9 z b X J 0 T H B h d j N F S F V 6 c U 8 w Y U Z x V H Q 0 Y m R i O U 9 H T U w 5 d y 9 m N m V i Z W p Y c T Q z M T M 1 a l R a K 0 1 C R 1 B U N E Z 3 W G V i K 3 I 0 b H l s Y n h x L 1 F 0 Z W Z t V 3 Z i Q k E 1 Z z V K N U p B Z j I 4 c V Z 5 c F Q 2 S F Z p N y 8 y U G Y r R m N U Q U w 5 Z X J X a F U 3 c 0 d m N n I 2 d G F n K 0 h m S E l k Z H N o V H B x M m d z b l R W L z N 0 N n h B U k V S S D V O M U 1 J S m l J a U l p S j J M a V d s O H Z M c j R 6 b D M v a E t q U m c 2 b V V m M X F o V j l V U k F I K z N y e j F T d D k 4 e j N s N n V 0 S D l q c W J F S n l R V E Z P a U x w N m N y b m g 2 d W V I c T Q 0 Z W 5 o U 2 x 4 Q 0 V 1 T W 1 M b U h m Z 1 Z O a 1 p t V V h h d y t i b k p 6 Y 2 Z I L 3 B m M V Z X V m c 3 Q k Z V c 1 h l T D d E b G I x M 1 R w K 0 p Z O U d 5 Y l h o N n V w R 2 J h M k x a c W g y V U x l T m 5 W N U Y y Z G Z 5 M U l k a l Z k W H o y O V J 3 Y 0 h S M m 9 Y Q 2 5 J Z W p 3 N U 9 Z M n Z 2 c H R I d G F w b G F k T 3 F q c z A x O T N a d n d k e U l q U U Q w d W l l Y y 9 4 S l B E M W U 2 Z G 1 6 S T B w V T c 0 S V d i Y z g r e V p m d 0 l D U z d O b l o w Y l l 6 Q V l i T T Q x c k Y r T n R x M 3 F z b U 5 Q T k k 4 O D B B V W Z I M C t H Z n p B V m d D Z W Z I M F B y V m 5 X W U 5 U Y 1 N B S D k v T D k 1 O V k 0 Q T F m T m l 3 Y W I r M W R W e X J a c l V 3 b V V 5 a 3 B t Y l R x S D V W V n E v Y l R V N 0 9 a W m F 0 M 0 0 2 b W J Z Z X Q 5 d 3 V 0 R 1 d 6 O U 9 E d j d t a j N C S E N 6 U F M 4 M 3 E 1 Z W 5 m d X g w e j U w V G F y T E 5 D K 1 F D c V Z T M X J z e i t V b D V j N y 9 u N W U r S G g 3 N E 9 C Z 0 p H c m 5 V W n Q y a j l m d W o 1 Z V p s V m N C W W p M Y n Q 3 M D B t Y 3 g v Z X M 4 d n N Y d 2 V 0 K z A 4 U W t o d z Z l d U d U d U V 0 U W h r M 2 N U R W Z m e j R U Q n d j a l F 4 N i t n e j c z a F d N d 0 d O a X c 2 U U R u W W h L N H M y c 1 Q z T j N 0 M i t i O X N h c X J m Z X N 3 S 2 9 j R T J Z M E Q y T E R s S U J z M 0 g 4 a T N 0 V 0 d U U m p W N H J a U U h G Y 3 Z u d G E r Z E 1 I a 3 B a O D d H V X l r a 2 l C M j d v a G 5 5 N 0 d o d T c 5 e V l o d 2 Q w d 3 M v U G k 0 R j k y N U d T b W x I V V Q 4 Y 3 R i Y 2 h E d D d O a 1 p S U 1 B E T 3 A 2 M C s 2 N U 9 l b 1 F 4 M C t k T C 9 E O H N S T U Z u e E 1 S R V J H N V Z T Z 0 V F e E V S R V J F Y m x 5 L 2 4 4 c 2 9 i R T d p V W 1 N c m 9 6 e D Z u V 3 B W e W h W O V V U T m Z i S C t X U C s y a j l V Y 2 U y O W Z E M G R H U H l M N n R 3 L z h N O E Y y S X Z z U 1 h L R W t C Y 2 l F c 2 t L T k R I Z X M 1 b 0 5 E S j R Z S 2 N D N T U y e l l G T l J s b z d S Y U d U R 2 I r d X N y O H V X O G V P R i 8 3 T j M z O U Z S b G x z Y m g r O X B t W F F T R W t q b 0 N R U 0 U w R n Z v b 0 J R Q k F S d W l n a W h X U F B i Z W p n V j c x O D l 5 e E F J M l Z C Q k V r S T R n Z 3 Z R T z B v S k E 2 R D J F a E N T V E 5 1 M z d Z M k F n S m d I V W t J b V o z N 1 V X a T h 4 Y m 5 u Z l B I R m t u N U d i d j U 5 N H J 6 d X R l U 2 J K W V R I c j h 3 W U g 2 N n J 0 N W V 2 e l p M M V U v b 2 J v R 1 h 0 R k p Q M D V a b 3 F 6 c 1 h M M y t 3 c k J D d 1 k z T D V k S W 5 a M 1 F C a m Y 3 N l p 6 V z Z x S l p D U W d M U C s 1 b S t s b E N 2 a G l a T l c 2 Y k R S O U x M Y k N S a W x 3 N k 4 x Y j l 2 a 2 1 i U F h W U G s z Q 1 A z W H l X b j A 2 b n d r M E h C Z l h j T z B Q O C t t N j R q c V J u Z U F D d z Z L b H h 2 d j N L Y m 9 x U E N K W G 5 D e T g r K 2 1 1 M W Q 0 K 2 Q 1 Y S 9 Y e n Z M V k Y x a D Q v Z V p I U z B y S W t T Y k V 4 a 1 l V N k I v U H k 4 N z F m V 3 d J O G Z 4 V z d a M 2 c v U l V V V j d m N 3 h u T 3 N 2 V z N h Z W F s U 1 B V b X h N W k t I T 1 I 1 Z k x y Y V V y a 3 B X O G R h K y s v O U V 6 d n Z C V U t M e i 9 R S 3 F l Z X Y 1 c j c 3 V 3 o 1 N j V X d m J o W T l l d l R W a U 9 l S E N M b m V l N E Z W e S t l a n F C e j J a e T h S N W 1 a T 2 V y Y n E z V 3 g 1 M T B 1 b C t Z d j N L R H Z K c H p 1 Q 2 5 y a y 9 x d l Z 1 M G N y N y t 1 M U c x S T B l Z X B T Z G U 3 W X V O Z 1 E 3 T T h T R z l W V 1 l x U G F 4 W j V M M l g x W W d Z R U J 4 Y T V U d T F a V m I 5 Q 2 Z s M W V n a n o 2 Y n J w b H p W c X R l M 1 d y N j R N M D d 0 Z S 9 B T V g z N H l U V E 4 v S G 1 W Z n Y z d G R 3 M j U 5 b U p k Z T F V W F d T e m 5 Q M m J U b n p W c V d F d U 5 H d F l x M D J k K y s v M T h H W T J H R X M v Y l Q z W X F B d 0 F B K 0 R O Q 0 1 B Q U F B Q l R 5 d 1 N k V H R Y d n Z V W D M 4 Z j N k Z m t B R H N u d 2 9 O R F Z K Y V d w W j I 3 e m 1 p S m 8 z c W V J L 3 Z Q N U N x U i 8 3 N 3 V V N W s 1 a W c 4 U E Z o U G p m a G F J N T Y 4 W G 5 W c X g 2 a D N q M V p x b W h p b j N q M W J s Y m h 1 a m V y U j U v V U R 3 e H J W b 3 p S M z Z z d H l P d D B 5 R 0 h U Z W U 1 S 2 R x V 2 5 q T 0 w z e j Z t M 2 F 1 S G 0 z M 3 Z p L 2 l Y c j l u U j h r U 2 I x N 3 R G S j A x T 2 s 5 c E Z 3 d W w x N T c r d 2 N 0 V z d s V k h k b z F V b W l 3 V l h Q b n I w U H d 2 V T R B Q U N B Q V N V U k J W T m Z U T D Q 3 U k s 4 L 2 Q 5 S z h K d 2 1 K T 0 J s K 0 h q M m F V V 1 F n M j l Q c E x D b l Z H b l N r a 0 p G Q n V 0 M X U 3 Z G g v V 2 d z V W I 5 Z X R 2 R y t R K 2 8 x d X E 0 V V c x O U 5 5 V G d 3 d U Z x Q m F M U 1 p V a n c z V G d Z T n B a b j N z c U F K T 2 t T N 2 8 y V T B H Q l o y e W 5 6 W m F y N U s y b n h 4 c 0 d u Z 3 k w Y X R h b 1 V 1 S m F 6 U n J I b D N q T 2 F E U 2 9 Y W n V M O U 4 y R S t k N W o x V 0 1 q Z G V L R V R m Y y s r c W 1 5 c 2 s 3 d m I y Z T N P L 1 h l e U N r Y S s 4 T U N 0 V 2 x a W H p W c l Z G R k l z T l g 3 d z N P M z I 5 T X Q 1 b m E 1 N U h L N T V Y U T Y 1 W F M 1 d E h m Z l V R V U Z C d W l x e X p 1 Z T l U M z d z d 1 d M U E t N M i 9 6 d 0 t N V D A 5 U z c 4 d D N x U 0 p V N W J v M E 9 I a m l v b 0 s w L 1 V E d T J y O H B F V W E 5 O E 5 2 N n R x e H N m Y 2 Z B K 3 p a Z T F R a E l Z R 0 Y v b X c 0 e n R n L z d x L 1 l 2 d V B n V 2 N m V 0 9 w M H U v Y k p n d m I 3 N m R x N k 9 w c D V R N D B a M T l O S X p R e F V Z R 0 t E N j l h c n J n N 2 Z 1 M U 5 6 N T Y v V F p s N 1 A x e F p n N S t 2 b V h O Y n J 2 e n N 2 V n R u W D l 2 M V V Q c E 8 4 b k x s S j R l T k E 1 c j l 1 e j k r Z z V y L 2 1 6 R D k v N k Q r T V F B U U F B e m 9 F U U R B Q U F B R j R i T i s v V 2 p O b X J O U F M 2 U z F R L 2 9 Z Y X Z 5 N U V r d m Z U R z k 4 c k t 6 b E Y 0 Y U x B Q 2 d 3 S 1 V r N U 9 2 Z F J 0 U 2 x K O X Z W N W V U W X d O d H R s d z k r T V F v W l d Y b j Z w W G 5 i c E x W Y X R I V E w 0 N 1 I 3 Z m Q r b 0 N h S m N h b 2 J I N n R L W W N F Y U 8 y R 0 J 6 R 2 F q V E V h a l R H Y V R q Q W F E N 0 E 2 b k h B N l g 3 S G F I N 0 E 2 S G t y Z n R r O X Z s M W g y M z l Q S F d N S D M y e W 1 L N 2 Z z N U h j Y 0 d h M i s z V z J 0 O T M 2 T H Z 4 d i t u U T R l T 0 t q N H R W b 0 5 X a W 4 r Z X Q x Y k p W Z i t p W n g 2 L 1 Z S U W s x O W V J Y j Q 3 U m 0 z U T Y x Y V Z W Z k k 1 N G N M S 1 B S c U N 4 Y m 5 w Y X Y z S 2 8 3 N 3 Y x Q V R 6 e D h q W m 8 z c m Z 2 M 1 B 0 Z 0 t y c V F B Y k 9 h Y z F a b z l a N 1 Z T Z G g 4 d U 1 n N H d N R E J B Z 3 d k M T A v V U R 1 e F l i Y n Q 0 M H V M c 2 V l K 1 l M Q l F S W U Z G T T F R a E d W U W x T c F V v Z 2 l L b 1 V v S W p 4 R T I x S U 9 h T 1 h K V V l o V 3 E w W D k r e V J w d 0 x V d k Z n a z B q R W F E d 3 N M T y 9 V U H h Q N 3 Y 3 N F p F e U d B d 0 t E d k l F V 0 x 2 M 0 h Q R 0 9 a N n h W c z R w Q 1 F q e H J W b z R N V l Z a V 2 p p S W p R M 1 h I c 0 Q 0 Y T l m V n N w Y W R u N j J q c U N j M m N z L 2 9 2 U G Z Q U 0 h p M y 9 j c D M r d 3 V W e T Y 3 Y 2 x H e F V h R 3 F R b W p l c W 9 v T U N 1 b V h O V 2 E r R 1 N 6 Z H F 3 Y V p m Y 2 J y Z W l v O E o x N y 9 E K z Z 0 Z W 5 y U U l D T E R J W X B I R V R G K 3 F o c D B i c D V X Z H V V b V J r c U h i c 1 B L V E V r e D F F R X l Z d G x N b G 8 x T H l G R 3 l S S l l X S E Z C O T F i a 3 Z k c T Z x d 1 Z D Z 3 d N V U p E V m 9 v Q U F p M U o y S D l i b T V E M G F X T X p J M U d Q S E 1 2 W H p y M n M x Z m R Z S 0 h V M D l J Y X Z W b 2 x 1 R z l 0 T G d R Z D J L a k Z 2 c 2 R V b E x k V X h x c U k 4 L 2 4 2 V l p j M W J y e V J G Z n F u U E h 4 c n I 3 a m 4 2 R m d t R 2 N u N F Z M T j U y M V c r c 1 V w L 1 B j d 2 V l Z X Z V Z T B Z Z E 5 1 Y m Q 5 N T B M U D J r b z F L U G 1 N U H d q L z d Z O G N C U 1 o 3 L 0 Q 3 T 1 l U Y n F z Z D l 2 e n J C b 0 F B S 0 R p S U F R R E F B Q 0 E x O G h S T X h R W k V h c W g x M S 9 p N j F L O G d v T U N 0 S G p a N W t K Q l F 0 V X F s W F R G N E 8 3 c T M 4 Z n p B N z J R a 0 N E V n F s R k Z B L 2 9 s c V U w c l Q 4 Z k N G e U 1 m M U t T c F M 3 U n E 3 W G J O V y 9 D N 2 J M W m N 1 Y z V 6 R E Z 6 c m x n a 3 l H b z J 5 V 0 1 5 N i t o O T J 3 Y X p m d U Z N N 2 Q z b j J a Z G 0 1 K z V B b V Q x M m 1 a Y X U y S 2 o w O V c 1 R V J v Y n I 3 O X N 0 M F J m O E 9 N c H R O V 3 J o N G s 2 Y k 1 X Q z Z u d z Y z a D k z M m 9 J N m t a N n R x N W l a N T h h S k E z M U h u d W l j R j Y r L z F K K 2 5 Y a D c z c j R x Z E g 2 O V A z N 3 p 0 b 0 p n T U x x M T Y y d W Q 3 W V c v c U Z 4 c F V v a D Z 0 Z T d y Y T d x M z B H V k t 4 Y y 9 t b E R 5 N 0 N j M j Z z U D d G R m N u d H N n U H R U T X l z b l h q O E h l O H I 2 L 3 M z M T Z 4 T V p H N k t L R 0 d O d i 9 w Z V M y Y j E v U H V N L 1 p Y a E F Z S G F z M z Z I Y 1 d l d S t X T V V a L z l l c m Z W Z H h N V z Z K M V h i b G V k M m x Y V n B X T m p U W n U x V W d 1 W G J G V E t y c 0 4 v Y V V S Y X g 2 U k d m N 2 x P Z j d G a D A w N m x w M m V y Z T l m b U 1 o c U 5 N c H N O b W p s b n R m Y n N Q Y X B P N 1 J 1 c D F 5 V X Q x Y T V 0 d z B M a k J H K z k 2 V k p s M i 9 J M G J k W k s z W F R u T z Z w Y U p V S 1 p t V F l s d G I 1 S W t q V D M x L 1 h l Z l p 6 Y U p 6 V X N z Y X N y U E R 4 S T h 4 Y j h M c G Z M N V Q x b X R W c l V 0 W E 1 U M 1 h 4 R G o w T F h m a m R o Z 2 I 0 W U 0 w Z V N K K 2 k 5 K 3 Z L T 3 V 1 N 3 F y b 3 F P R G k v e H Z Z V 0 V C T 2 5 S K z Y v V 0 p W M m E 2 c D B Q S m 1 2 e D B z M n F Y N i s 2 a G w 1 W G Z 2 N i 8 0 Z D l p N U x 0 M 0 t U N 3 U z S 0 5 G Z i 8 1 b H J k N T h i K 0 p a c j l t d 2 F i Z m V H e m 5 G K y 9 x N 0 N R d k 9 x N F l Q U H A 0 c W k 0 V V F E Q U F B K 0 N k Q 0 1 B Q U F B R W l T b H E x S T F y W W R C L 1 R n U F Z l V z J F W G p D N C 9 j Z j d V Z X V m O X F 1 Z D F 1 R l J R N F p E Y W J p b l F 1 U 0 5 K T H p 3 N V Z h T 2 p w N 3 B y b 3 F I Q U 5 2 N l d 2 a H Q v U z E z d k 0 3 W G J M N F h E S 2 J u Z W V E T l h j a 2 d 3 e U d D U 0 Q 0 Z F R 2 U n U v N 3 Q x b 3 R 1 b W Q 0 L z M 5 V S 9 3 Y 2 Z U L 1 d H W U J h e l d Y U G 5 y M W V 6 S m 5 H N j l M Y V c 2 d G F w Y W F I U H V t d m 5 K d X J h d V l t U 3 Q r N l R M V G R m O X d 6 d l h 5 U 0 V z M W 9 0 Z X Z y e D Y 5 U z B j U j F 0 M 2 J h Z k F P d 3 Z x c D l R W G Q y N 0 5 W Z n F z U k 5 x M U t D b W t 0 c G N w R 1 p O N G 9 2 O W I 2 b z R k Z U 9 M L z d 3 a k l r T D F 5 b 2 l i O U 1 h N 0 U y V z F X a l J z a U N l V W F 0 b z R U c H U z N 3 B Y R l l s W j R l S k N h S n N i c j N 1 S D k v b G J 0 R F J 2 V T F M b 0 5 P K 1 Y y d T J V M E d t U z F X a F J Y T z B i W F h 0 W F o y e F V w Z W N a c X R t a G F W M 1 Z x Z S 9 a L 0 N n N j I 2 c n F C W F h U Z H d D N X l 1 O T N L e X N w V l F Z R 2 4 4 O U h w Z E 1 u d G R w L z h k Z n B a U n F Q b n o w T n N U T 1 c v V m F z L 2 l L b 2 N y d j U 5 a z V U V X F v R W t 6 M m M y N H N r a E N n O E x V b G h Z Y 0 x I M 0 d J M U d Q W G p Q b F d y U n J L N G 1 U R j Z z M 1 h 1 T 3 F F M n I r c n J z M G p h U 3 B G Z E d E R k 5 l W H I 0 Q 0 E 2 M n F X c V Z T c 1 d 0 S W 5 q R 2 F j N m U r T E 1 r e k 5 0 W H B k S m U 0 Z D F m Z m 5 x M j F j Z k 1 1 Z G U z W V J C Z D N h W F p l K z Q 2 Z D B y c G x m W D A r O G d G T m 1 i b E M x M T V W d E 1 N T V p X d k F a Z T A w N E x K M n Z p N E R B Q U R n W D h Y Z 3 p y V 2 Q z e i t I Q l F B Q V F J W D J 5 S D g v M T R H R H g v V G Q 1 N C t k Z H l D Q X Z 5 N C 8 z e T Z y M V h M T z Y z S n k 4 d i 9 T R D Z 2 T H M v V W J k K 2 1 S c D B i c G 5 k Z n V V S X V t S m U 5 e l Z S S G s 1 d V l y N D R S T j F X S T k 0 W k h i N 1 p i Q m N P N V J h Q U F B Q U F D Q T B z Z F B O d 0 F B Q U t E M G p H e X Q z N U N p S y 9 x M U p 3 Q z d 3 T T R u Q U p O V V l R S X d m e E 1 V W l B V R 1 l K S U l 3 Q U F B Q U F E Q W g v Z 0 p C d 0 F B Q U R S M y 9 q c E p V b y t M b S 9 1 N E V s U k V L V H N Q U 3 B K a X E w Y j R 1 Q k l B Q U F B Q W d E O G h C Q U 1 B Q U l E b U x W a X Z C d l Z y c U d v V l F n c V V 2 d X p z W E V s U 2 J F e W t q e X N C Q U F B Q U F Q Z 1 R R a k F B Q U F B L 2 Q r S 0 V U V H R T R G l t c G R R T m Z s d 0 l B Q U F B Q U F G Q n F D T U V B Q U F E O D N P Y m t 2 W k t r c G 9 s e F B x N E V G Z F h o b y t t S 2 9 j c 1 F B Q U F B Q U Z E R 0 N N R U F B Q U Q 4 W F B L M m Z U S V l E R X B z V 0 5 2 W H B h Q 0 N P b n d r W F R F e G h H Q U F B Q U F B Z 0 x K R k N B W U F B T 0 R u a 3 Y v W X A v a T R H Q V V I V z M x Z E N n Q U F B Q U F B U U t r a E J B T U F B U E J 6 Q n c r b X F Y N j k 2 c j R 1 Q X h W W X l z N 0 R p b z J K O U h V W k F B Q U F B Q U E v U X d n R 0 F B R G d 4 O X h 1 d D Q 2 a 1 p p a T Z j c m l 2 U z B F R l p z d k p V M n h W U W p B Q U F B Q U F R T m t p Q k F N Q U F Q Q m p h Y 2 V 6 S k V s V m 9 p d j V 1 Q k l B Q U F B Q U F J R F N S U W d H Q U F E Z 3 g 0 N G R P e U Z K a W l Z R X d 3 V n k r R W k 2 S k N r M n B y S 1 B L d 0 V B Q U F B Q S t C d E N N Q U F B Q U Q r V 2 V q S U V x e E p G Q 0 l Z T D Q v R F J E R W x T R E h 1 Q 0 F R Q U F B Q U R L R 0 N F W U F B Q 0 F I e n Q 2 S 2 d T T F p r O H d B Q U F B Q U F C U X N S Q 0 N B U U F B K 0 x I c z d G e E p V c V Z L S V Q 2 d U J C W F Z r V l B q R U t 0 R y t M Z 1 N B Q U F B Q U l D L 0 l R U U R B Q U R 3 W T N h N 1 E w W W o z e E x p d 2 p s O D V M Z 2 t L W l p 4 a U F B Q U F B Q 0 F N c 1 p Q U E F B Q U F Q e F l n Z D J w Z 0 F D e n I 4 c 0 F B Q U F B Q U F B b 2 R Z U m d B Q U F B Z n F 6 Q T d w R E Z R Z 2 d H Q U F B Q U F B Q X F I a 0 l 3 Q U F B Q V A y Y T N P M l N 4 b U h 4 Z E J n Q U F B Q U F B U U t r a k J B T U F B U E J q Z H J 0 V E Z q T 2 R Z Q U F B Q U F B Q W 9 P S W h C Q U 1 B Q V B C a m R n Z m p F Q U V B Q U F B Q V F N V k V D Q V l B Q U 9 E S D N H N 0 p Z U E I x R l F B Q U F B Q U F B S 1 d Q R U F 3 Q U F N Q 1 B t W X h H T 1 o w d V g 1 Y 0 J B Q U F B Q U F C U T Z n a k J B Q U F B L 0 p q W l p D S U V B d 0 F B Q U F B Q U Z S S W h H Q U F B Z 0 I 4 e m 1 R M X l P c D I r T G d N Q U F B Q U F B S 0 R V R V l J Q k F B R D R N W l B K S k t l T F R q Q U F B Q U F B Q U Z E e E V J S U J B Q U Q 0 T W J P W m N Z a T R z R U p E Z 3 l S S j J i W T h I M W N D Q U F B Q U F Q Q T N o R 0 F B Q U F C K 3 p H U X l F b 0 x o Z 3 F w W H Q 3 b 2 t h Y 2 Z P U X o 2 d U J B Q U F B Q U R n Y n d q Q k F B Q U E v S m p a U 0 N j W U x x e U V 1 d F V r U 1 N r N 0 Q v c T R F Z 0 F B Q U F D Q X Z 5 R U V B d 0 F B O E d O b X M w R k 9 w O V B Y W m F B Q 0 N 3 M E p s Q 1 F k U G 5 6 Y 3 g 1 V 2 M y O T U 5 U n p W d D V n c m w 1 d W F Y e W 5 x N X V m b X k y e D M v Z U I y M z I 2 M z h m S H N w V k Z T O G F i T l d h d G 1 L N U F 1 M l B n Q U F B Q U Q 0 Q 2 l F W U F B Q 0 F I e k 9 a N k F U R G h k Z X N T W n g r M z d T N 1 R K K 1 p r N U 9 2 U D d i d F A r d X Z Y Y n N Q R j d w b j Q r W T l l b S 9 r R k d W b T V a U z R y c 3 Z s M G t l Z l R k Z W E 5 Z H Z Q K 3 Z 5 T W p H e j F I L 1 N D U m 8 2 Z W V W N z F 6 c D Y 3 U n R j T W Z i W F l j e X R X L 2 F H c m h y e X M z e F p 2 U E s r M U p H b k N w S V Y 2 Y X N S W G N y b m N S Y z Q 5 K y 9 J M 2 1 q c G p 1 Z m Y x R j k v T T B j e T V x O D k 3 Y l F B Q U F B R D R 0 e k Q 3 d W d B Q U F B R D R U b 0 R W S X B m T E x a Z k x K Y U 9 S Z n g r R k M 2 T n p o O F l h T 1 d x R 2 R 1 d z g 1 Q j J Q Z U t F b G I 5 d X J 4 N S 8 1 V W l F b k 8 5 R W N E c W Z 5 O C s z Z T E z Y T d V M U d W d y 9 U d D Z F Z U w z S n V X b H F W W D N o e X Y y M i 9 w c l d h T j R 3 d W R P N T Z l c l F X T E 4 y c k d 6 N n Y w K 2 d z M 3 E x b V Q r Q 0 w z U z V K Y m 5 2 R E p h R F N j V j c x N W V R V k t 6 O G d 1 O X R 6 a z Z j c 2 t T U z J h M W o y d n R T U X B Q O S t o b F d 1 M m F l d 1 B D e l Q w d W t 1 O H g 3 Z H R Q N k N s e T V Q V n F F R 3 Q 4 M T R M Q U F B Q U F Q N n Q r R W t I Q U F D Q U h 3 c 0 p z a 3 F T c 3 J O e m Z W d 0 p L c k p P N 1 J N b F N U O U 9 X V n p t e j U 0 O D l o b E 5 I Z i t j S G 4 z Z 2 F v V 0 h C M n Z x K 0 9 j M G R m e H p 1 d n Y y e T R w Y z Y z S j d n c X Z n W U t 0 T V p w T W U v Z S 9 u b W p t b m N J Z F V k R l M 0 M 2 5 q a F p w b k 5 K d j M z a F R I Y X V t M S 8 4 U T g r M l l C b E 1 w c i t V Z j M 3 R H h 6 V D Z y W G I x Y V p W Z m F V Z X k 5 U 0 9 s R U 1 s L 3 N y S k 9 U M 0 c 4 W W J y T G x i R E J q W D E 5 W G Z 6 O U 1 j W k 5 T N W N 1 a 2 1 T b E o 2 U n J S O S 9 X c X d m Z j F x c 2 d n S 0 h E a D Q 2 N 2 4 x O T Z 0 Z V o z V 0 l B Q U F B Q T h H O U V K e G d B Q U l B Z k N 3 N z J k T V h Z Y 3 Z J V k h o N 2 k 0 M n B R V W N Y R 1 J L c F p r e m d 0 V 1 p h c z d P R j U z b j N D e X N L V U d j d G x N W n N V R W 5 x N k k r e l p s N z l S b z R 0 c U Y 3 b j I x U D U 0 W W F I Q m V 1 U E Z t L 1 h z e T k 5 c T Z v e m w 2 b l Z K Q z F r c 3 A v L 3 F W R G U r b W t Z O E 5 W a F B Q d m U x b m 5 y K 0 s 0 M y s 4 Q U Z G U l l V V l d z d m g 4 S X d a T l p s S z d n U X J L T E R y e E F u U D Z N V n N X N T R r S 1 R Y M W h D V E p h c l V v U E R 4 W W s 2 W X V s U 1 F 0 V 2 J a R l M 1 W n R P Z X Q 3 Z m Z 1 V j I 5 U 3 l l V D F K a 3 R G b z F H T V B E T l N k R C 9 4 U H I v L 2 Z S S T M 2 O E Q 2 N V h D N 0 4 r W F d 0 V E N a a m 9 Y Q X Z M N j l B Z S 9 j Z D F S Z m Y v b E p v d m R D U V F G M 2 V y L z F a b n d r Q U F B Q U E 1 U m t o R 0 F B Q W d C O E x E d l o w Z 3 R s c y t l Z T R F d m h u a H Q z U V M 0 O D h O V X B M b G 0 x U j c 1 N n R 5 d X k 1 W n B O U k 0 r Z X U x c U N y T 2 t 1 U 0 5 t M 1 p y Z T B w Q j l X a G J j T W k x N T d h S D g 5 c 0 5 p b 2 d 3 S 0 t Y b m h t c W d n S k h v U U R z b E 5 Z d D Z 1 d S t P L 3 Z M N 2 5 B V 0 N j Q W t 5 W E V 5 V U R P W l N o N i t z W E x O Z G 8 x N D V k d E N 4 N j Y v N V E x S l V w Z E 9 U W F R U N E V z M G J k W k s 5 Y j I w a l h y M 0 t Q a 3 p X N 0 Z x c T h a T l h G a W t 6 c m c 2 T W J w N W F D O U Z o Q W Z M Y k R i c H g 1 K 1 d L U z B 0 U 3 l P Z U h L S 3 V u W n Q 0 c j d 0 c X l N d H F r b G h I T H o x e l k 0 b l B B Q U F B Q U l C L 0 k w S X d B Q U F B U H h Z Y 0 Z D Q k p 5 c 2 5 O O D N F b H F P a G F O S T F Y c 3 l a e C t 1 a X o 2 Y X B Y d D F x W j d R M 1 d 0 b l V E a l J 3 O V V 6 a 2 5 n O T V G e T d h b 2 U 5 Z m 1 N a G c 4 S F Z x L 0 x k N m 9 o V X M y U z V M M k h V a V Z K T D M 3 M F U 4 e W 0 w N l B N V 3 p h d U k 2 d T d O K 2 h 5 T n B u N j V J c U t I Q V U r c j A 0 V F J y V j F w c 3 Y z e U p K b X Z u e k d p M V l 0 T U g 3 T 2 l J O F Z P O T l O R l h C d 1 Z Z T n Y 3 b V B 3 c 0 9 E W m J j W E g 4 a n Q y b j F Z a 2 h S U X p M b k I x M 1 Q x Z m o x L z B V Y l Z x V j F W W F R v M U x y R W 1 B Q U F B Q U t o S U N N R U F B Q U Q 4 M k p u a k V J R U w 3 W j d o Q S 9 U d 2 s 1 L 3 A 0 U 2 R I Y W V 5 W G o 1 Z k p X T V N x V l N J M D V m d G 5 0 V 1 N G W j V U Z 1 h i Z G R w b 0 l D a C t Z d F d G L 2 s y b E 1 q R E l 0 e k 5 Q V 0 V w a 3 h m V n V q W W R R T z d s R G h H T k R m W D g y Z n F W T E J X b k l p S V V M V n V V V i t T O V B X M z h 5 V E o r M 3 J t b k 5 Y Y W 5 M e E g 5 L z F u Z 0 1 M R G c 1 V 1 p h Z E 5 O Z C 8 2 Z n J y K 2 1 x N j R m M k x Y U U 9 u Y U h w K 3 Z N W W p F V m V 2 W X B R V U Z X c G F k b m F m a X R m W F Q 0 Y 0 l h U 3 Q r N H J k T j d w Z E N r N 0 s w O W J r d m N X c W R G a 0 1 1 c W l C a l Z M Z k E 4 Q U F B Q U F V S j R S Z 2 d F Q U F Q a X h r S l B q R U h O e T Z B V E R o W m R R d D V y d U d U N U F i N z Q z V V E 4 L 0 9 V c n Z 2 b j d I Q l E v Q 0 x y L 3 V S V W 1 l L 2 I 3 c 2 R x Z X V 1 U D R s N y t 2 b 3 F F c n E x c m 1 w d W 5 W d U t r b D Y v K 0 9 w M n J Q M 2 l J W m V l N G 5 x S j F R d n R N N 1 d i Z n Y x M D R 6 b G t q e j d p a m t j V G w z V 3 U y M k p J Z G l K V E 0 5 Z V g z d j J I R D F u a l J r W j J V c m V 0 b C t T d E h q W k Z u V n M x M U R O R 3 N m c D Z z c z c 2 b 3 F U M 1 d Z L 3 p W a W h y S 3 d j e G R l T 0 t Y T C 8 2 U k R N T E t m V H B m N k R Y a W g w Z n Q 3 M F Y v W G I 0 a z M 2 O E 5 O c E p k Y X d Z Z k 1 1 M 2 Z m W U o w V 0 9 o N F F F Y X V y N D U 4 N z V I Z 0 F B Q U F D Z 1 B D S U V B d 0 F B O E d Q Q l F a N E F J b 2 R P T U p T U l U v d U J u U X J D N 2 g 3 Z V h 5 M m F 4 c G Y 2 Y z B 4 R 2 9 5 d 1 d r L z d 2 d F R 0 a 0 5 C c T F h d D E y a m Z 2 a E 4 3 M z c 2 d T J T c E 1 Y T E 4 y d m h r a z J G N 2 t s T n p a Q W t i Z H R 4 b 0 V n S T F y Q k J U Y z J Z K 0 x 3 a 2 F k d 1 B 2 M m 4 w M X o r Z j l m b j d U M 2 F B S F V u T j B M R m p t W X F P R G k v e D J s O F h i c E R M N W V s Q 2 U v b k 4 3 O V c y Z F g w O T k 4 U m c z V E 8 4 d n l U U G 4 4 L 0 o w N W F x Y 2 N Q Y W F 0 Z j J J c m 5 k Y n U 4 N F I r b j B 5 T V d B Q U l 1 T V J v T n V I O V p i a 3 J S M F J i S z J i U F Y w Z D E z U 3 R a b W F K T W F k d G V i a U d F M 2 5 2 Z 1 l B Q U F B Q X l x d V N k M m t H Q U F C Q W h S Y 2 M 3 T m t U e k p a T E N J Y X k w N 3 R u S z c z d 3 p G Q W R Q b k p j a n p 3 M V N n O C 9 O V X J y T i s 0 c T F X Y z B h e E t 2 c W V P Z l U x e W R x c X B k S z F y U m x V T m x N a G x V d T F h M G F 0 Z U s x c E J C M 2 Z U c C s v Y 1 d 1 d W Z v c 1 J P U 3 B E O T I 3 U C 9 I e j k r N T U 0 a k 1 a c E 1 N Q m 9 Q V 2 I w b 3 A 4 V H E z M j Y z c H M x Z X F h c F Z L a 3 F T W G 4 3 M V J x O V p z M T V Q U G Z l V U 5 w e W R O V z Z y T X p C e m R j V X N m L 2 Z E V E l q M z Y 5 Q m V G M X J E Y l Q 0 W m d G c y 9 6 Q m c v c X B z R 0 R 1 c W w r d m R O Q l h x V k t J V X F v V j A z a D R j S G 5 W Y i 9 W Y W x a Q 3 Z X c X F H M W M y Z T d j Q k F B Q U F 3 S V Z B S n h n Q U F J Q W Z D d 3 F 5 e W 1 B d 0 t N Z k d P R V N V c m M 3 d E U 5 W G l 5 e W Y w M F d m V E 5 H Z m V P a j N 5 M U N q R l Z J M V V p N m J 4 a W 8 y S l Z F e E 1 w R 0 t y U n F w Z T N X c C 9 h M l R p M U J r c m l o M y 8 x L 2 Z x R W Q 2 d n c 4 T 0 R O W G 5 z T T V J O E l 3 N F B I R X h U W U d D Q W Z 0 K z Q r K y s v c 1 p Q V 3 J V O V J z e W J 4 e X M z T j E 2 S 2 x X O V R 6 N H B i R l h y Z G s y U m J 0 M l h 0 V T E x N 1 Z X U k 1 t T D F h Y l Z 2 W D E 3 T 1 B Y N j U z L 1 R W Y n F z U X h G V k F y V i t C O F h x b H Z u c G 1 y Y U 9 F N F p H Z G x h d n l G R j h 4 Z H Q w Q 1 Z k b W t r N j N R b G 1 z W n o 3 c j N k a n h z M 1 R y R G 1 y e j N s Z G 5 k b 3 g r b U x r Q T M v a E h R T U F B Q U J B K 1 V N S U J n Q U E 0 T 2 R D Z 3 E y e X N T Y 1 l m Q 0 E w S k Z C U F B E U k k 5 d 3 d m b 0 o 5 L 1 d h U E Z 5 e m J y N T N s c m k x e D M 5 W U F P d X V m T 0 F Y O X A 3 V D Y 5 V 3 F 0 V C s w V H Y 2 N l V y a y 9 Y R k 4 z T T E r c 1 A 3 d m N l T X h 0 T 0 R N V F p 0 M m E y O H Z B S m R O N 0 N M e H Y r N F N O d F R E a G J x c E R v W G g 4 T X B z O W t 6 T z N C S H l p R W R T Y z N R b F F Q Y X k r R n d h Y 3 k 0 W D V X W m 1 W T 2 t D O H Z o Y 0 d y M G 1 E b E t h d D F B T V Z V a n Z j Y z d k V W h V a T J i e E N n a 0 o w d H N m V E p M T D V k W i 9 i c n R N a 3 R T b F V 4 T T F x R j l E b z c 2 W X J V N 3 R H a W t n d 0 t L Q 2 s 1 M W d W c X Z s d k d v M W 0 w M z Y 0 T T A 3 U 3 p 6 L 2 Z 4 L z l w Q U s 3 O D d 6 Z k 9 3 Q U F B Q U N V V j R S Z 0 F B Q U F m a T Q w T k V p W l d i b S t M Z 0 4 r T E R R a 1 V B T 3 Y 2 S 1 N C V j N T U 0 p P M 1 l l V W p a d G p 4 b D I z S 1 Z r b k p R b l R v M C 9 z d H J C Z 1 l H S 0 R E U U 0 r N n p v T U F 1 a T l r a 3 Q x d E t T O C t T e l p h c j d P d z h a Z H Z 5 M U N T e H R 1 c l V q d E d L M W R 0 a 0 5 C c D A 3 V l Z k T k h u Y W N z M m I v L 3 Q 1 a D J C N z l 4 M 1 Y y K z l Q M G d k d i 8 w Z V N O S D M y Q 2 t s U 3 V 6 W U 5 K V W 1 m a j V t a k t U T 1 c 2 O G J C M 1 F 2 Z H Q y V F p G d T N i b j Z v S D c 3 N W N 1 L 2 N j T F h R d U p D U k l D e G R 2 M H F 3 N X F 6 W D h s c j d l Y 1 l t U 0 5 H e H d E e j M 5 N G h o T m 5 y W m M x d z N z b 3 Z 6 O E F o b U 5 C b T h J Z H k 0 R 2 c z U l J n N W 9 s b m c 4 S 3 N x c k F u b k 5 l Y X d F Q U F B Q k F l V V l J Q m d B Q T R P Z E N R Z 0 x w Q k V P N W t s R D M 5 R D V V b m M v b z V 2 b 3 I 3 b i 8 w R S s z W m 4 2 c W N u S H k 1 W E M 3 d j h Y c 2 V I a W 1 q M G F q d z h H Q l Z D Z z l X N W N w a H F s V 3 p x c F l z M z Z L b W p l T V Z F U k d x c E R Z T j l N d U N k Y n A 1 Y U E 5 d m t G Y V N W V 3 U y N j Z V M 3 h 5 a 2 9 N R U F G Q l h a b G 5 N a l I 3 R i 9 X S 3 F s T k E 5 V 3 B Y V l d T M U x K N V B V M m N z a 1 F E K 2 l Z c E l p T F V l M i 9 q e E R w c W 4 5 U l F M W n J W S 3 h L Q 1 p X Z m 4 2 c F c z e D B 1 U 0 p r N V p y U E d U R n F x Z 3 d L S D h m T H Y z L 1 l 6 O V l Z R X V 1 N 1 M x O H Z M c 0 N n Z z R 2 e T R 3 Q U F B Q U F Q Q W 5 o R 0 F B Q U F C K 0 x p U T R V R G I y Q k V N R j A v Z l N O c k x a O G x T c F V y R E N 3 M E p V S 1 R 4 W T R l S E J N c G x O Q 3 J J R z Z O V j N 4 d X V C d T Y 1 U X R k a k t t a n Q v b l E 0 Y 1 R O T 3 d J V D B r U 2 Y x N 0 o y b n g w c z M 2 L 3 N l R n V 2 b U d u a V U r W T l M V X B a b z Z j N 2 5 x S j l U U V M w L 2 Z x S U F B a X o 3 N W Z L Y n N k b 2 R 1 d X I 2 S D k 3 c W J C b m Z Y U T A r T z B z Z W p a K 2 1 w U n d k N W o w Z E h o Z X V a e D Y 0 c m R 1 M 1 E w Q 0 Q x N z V 1 a 1 k y b V p p c W t T c W R E U V F J V 0 d C Q 2 8 w S k V p a E l Z R k t U V H V o e j c 2 Y 3 J j M 0 p l N V d Y W D N E T 3 N P N U 1 k c n R U L 2 E 1 N X Z z V H o r Z m w y M W E 1 V j l i e l h B d 0 F B Q U l E e W l o Q U 1 B Q U R B e j R X R U J P c n d r W F J m b H d H V X F q N j l X d X V y Y j M 5 U n B 3 N k o r b m 5 l V 3 Z Y c D J W c n p G M j d R c n d 0 L z E y Y 2 Y z Q 2 V Y M D Y z W D N 2 b E I 3 N 3 g 2 d T h h T S 9 W V 1 J F Y U h x M H R F e m R y R k 5 x d 1 R W c k J H d E N a T V d x W C 9 2 S k V W S G h 4 Z G E r M W h h c G l U c H A r b k w x T D F y Y 3 o z M j R O V U t D T E J v O X R 3 M S t t M 3 h S b D N j c F p r Y U 5 h e m x 2 Y j V a a z N p M W J w b W d Y e G F z V T J L a l d y c W l Y M 3 Z 2 d W F B Z 2 E 0 b n Y 0 Y j V 6 N 0 l Q V 2 8 x d H p o W V l H Y W N 6 M 3 Z 5 c j R U K 3 N j T 1 p x d W x X d T J l Y j V P e l Z C T W x R a n Z P Y V B S c U Z 1 S G x o e n V U W j Y r L 0 t 6 U E J R Q U F B S U I v Q z B J d 0 F B Q U F Q e G N h R W l p Y m p U M 0 J V T E Z z M 0 x 4 Y j M 0 N m Z y K z d k b W 1 2 a G t r M E t D Y k d x Y z R k R W p m N z Z a N j F h c z E x M z M 5 R l A z L y s 0 V U Y 5 O E 0 w Y 0 h E N l h w a 2 Z 1 d j l v N F V O Q m d N d X V Q b V B o c n h 5 c m Q 2 N G Z X e G V 2 d V Y y M l M x Z X M 0 N U h F N H R X T H h S a 2 5 U T D B G N G F l d j B s a 3 F T M T Y z Z m 9 2 W k Z U V k w x Y W x C N i s 5 O G 9 p O V R 6 e D R D Q U 5 m K 0 J E Z m Z q S k 5 G b k 1 K b D N X d S s w L 2 Z v K 2 h v V U Z L U z h 2 U z d q M U g x S 1 J S S G U v e C 9 R Z F M 5 Y 2 g v U D l l S n p C e U Z o d 2 Z y c V J G Z m E 4 U 1 Q x N n R P N 1 J q M T d 0 R k t U U l B q M U x 0 b n F 4 T F h y V k U 5 V 2 5 h N z R 4 L 1 h C d 0 F B Q U F D K 1 J n Z 0 d B Q U R n N X p 4 N 2 d 1 W D d 1 Z 3 l n V k U y Y n R W S j E 0 M k 5 W c D N a V n R X e F d U M H V X S l d 2 U W x W M 1 V y R W 0 4 T m l m d l V W S 2 J Y d X J j U G x F a l h 2 M U 9 E Z X J Y V U o r Z X J R d m Q z N 2 x E b 2 x x M 1 N O Q 2 E 5 V H Y w N m p z V E 5 P T E p J V E l h R F R L Y l R i c j N 6 d j Q 2 Z k R o Z G d 3 Z D F r e V F 0 V z d s V k w 3 M H h U a W F U V V N P Z U h L S 1 F r T U F p O V V S R m h l b S 9 q d 3 p T a 3 l P K z F q c 2 Z U d F l m T 3 c 3 b z d 0 d j d l Y 0 8 x O C 9 I U 0 c 5 O H J L e n R I N G F I Q k N n d 0 t V R T V P d n R a d F N G R i t 2 b D F k T 2 p X U k p O b H N 1 W H J 3 a V Z I S 3 l z N 1 Z L O C 9 k S k t 2 V m 9 x Z G Z I S 1 B i N y 8 x Q V R S T G p W R G M r V n B Y Q 2 d q V j J 3 Z 0 t a e l V h W m p F Y V p 6 Q 1 l a R F F i W k h V N D V I Q z d a N 1 E 3 W k h R N G x i O X N u d D h 1 d E 8 y N 3 B J N l B S K 0 E v K z F 3 Q U F B Q U F B M 3 l B R U F 3 Q U E 4 S F B C U V Z i b D V o Y j R 1 Z 3 l n M U t T b W 5 0 Q 0 N S U n Q w L z M 4 d W x 5 U W x 0 V z Z n e k t 3 Y 3 V k M X V 2 Z m 5 T T G J K W X p I S T Z Y Z n J 3 M D J r S 0 N R b l N z N D l m T D Z Q U l V H U 2 R K e D h l c F A 4 O D l E L 0 o 3 U z U w L 0 p J d X p i e G Z y M T I v U T g r K z l J M 0 N 3 b 0 w w M m 9 o a F N x a F h y Y 1 M 2 V 3 J l c 3 I 5 Z G Z H S 1 l S c j Q 3 V i 9 2 M 0 h a R E w 5 d F d B c E 9 D a E F p N W R 0 b H N Q a D l C N n J X c V d T c m h q Y 1 h m M z d l R H J M U W t L Q 1 Z L d E d G U T N v b D Z R M n J l c E x r c j R Z K 2 F B b V R W M m l W V 3 U z Y T k 2 Q z M y V 3 o 1 Y 3 J s Y 2 h m N 2 p L S T F K e E N B Q V F B Q U F Q a l h N c m h 6 Y m V m M 3 R 4 O E F B Q U J V U 0 d N b k x O R G 5 Z K 1 p v M X F R W H Z P U G d n S C s 3 b E o y S F Z L T j Z s Q U l E Q T B x O D V 2 Z U 5 P N V d m N z F C U 2 1 3 W W x Y c k 5 6 M X l I V n F C N W R Z c 2 V X e S t Y V 3 l O R X p O S 0 J Q a 3 V y V X J u c G V 0 Z T N j Z l V o V m 9 p b 3 B M Q 3 p Z Z S t 5 b m F j d j A 0 Y W Z U T k c v N n E r Z T g z K z E y c T Z E Q U l i U F p W R 3 l R b H A y Z H E 5 R F F v S E 9 1 N F h B N F p i Y z d U N F p x Y m t r R 0 d R e W V j W k N l M z Q y e V d N e X l X R X p u O W I 0 Q U F B Q U F v T H d o Q k F N Q U F Q Q n p r N m N 1 M W Y 4 K 2 0 2 N 0 p Z N T l X Z U h p S X I 4 c 0 J B Q U F B Q U F B b 0 Z j e T F B Q U F B O E h P b k 9 t V n k 4 e G l K Q 0 F B Q U F B Q U F L Z z V D T U F B Q U F E O F h G T 1 F K d 2 Z J S X d R Q U F B Q U F B U U F W Q 0 N B W U F B T 0 R u Q W l 5 Z X Z Z N E t D c H c r c m d R Q U F B Q U F B S 0 Q w R U l J Q k F B Q 2 N J V 1 h u S W Y y e G J i K 3 Z 5 e W h U S n B Q b l c w S 2 5 r e E F N Q U F B Q U F B Q l V I S V J n Q U F E Q T c 3 a G N i a z J h d X J U W T h Y O G Z m e j V U Y j M 4 N H F j a H h 1 O T J w U 1 Z P W H l t N n Z l R U d S M m V 6 N W x 0 R G h k U G 0 0 R W d B Q U F B Q U F n T k p E Q 0 F Z Q U F Q e k 9 o a z A 3 O W Z I b 0 d i c n p n W S s w Y z l l a G M x N S 8 0 b 1 J O a n o 0 O V d o O T l O b D J 6 N X F 3 c W d 3 c k x G c D F n Q U F B Q U F B Q 2 d J a U l F Q X d B Q W Z x Z E Z z M 3 A 2 N i t W Y m x X M 0 w x Y j J Q Z n F L R m l 6 Z V Z l T z J X N U w z N n o 0 U C 9 V L 0 l m K z N U Z m 5 R T j B l Y i 8 y W l Z o c D J Y Q z d Q Y j h i R E F i Z k Z n S U F B Q U F B Q U Z D S 0 N N R U F B S U J m Y X R H c 2 5 q N T Y 1 e T V G U j R W c i t 1 e V Z j c D l L Z 3 M 3 Z 2 N E a j E x Z 2 V l M F l q d n Y z R 2 5 y a H p R b 2 F 6 T E x C T j J o N m N E T E 1 C a T l u R W x B Q U F B Q U F B Q X B Z Z W Z k Q U F B Q U w 5 a H M r V X B L e n U z M E x I L 1 B u c W R y Q U Z t S F R t Y U l V a 3 F L S E R J N F h E c D h K R j B T Z E l q O T E w b H E 5 V 2 l z T k F n N 3 p G S k N n c 0 5 V a 2 h J W U 5 r V m Z 3 R V Z G T m d s U 2 R i Q U F C O V h B Z 0 F B Q U F B Q V V I b 0 l 3 U U F B Z 0 4 r W V B Y Z T F S b z Z l Z V Y 3 W D N u R G J X M m M 5 Z i 9 m d G w y b m d s W j F M b 3 l 5 Z l M w M D l J V W 1 x V 3 F X U 2 p 5 c 0 J B Q U F B Q U F B b 1 B Z U m d B Q U R B Y j N U c D F G U n h j V E Z G a m p 1 Z G J v M m R z R U I v Y k Q r Z 2 t C Q 3 J B c T B C d X U 3 c U x x c G V y Y k p V d 2 p a W n R X c F V 2 Y 0 R W b H A y a n F S a 0 t D d 3 R X U 0 h E R j Z H d 0 R B Q U F B Q U F D U U N N R U F B S U F m c V Z x b F V w R n V w e i s y N 2 R j S G 4 w e l Z z Y l J N d m Y v R 2 N I M z I x V 3 p 0 M 2 5 O R U g 0 M m F y a X J S R W J y c z B q Y n E z Y U 9 W S 2 x j T z g x S F Z G M T d L c n N P c U Z o d n A 2 e k l B Q U F B Q U F B Q k t G U 0 V Z Q U F E d 1 M 5 d F R E b X I 4 e E l X Y X Y y a U R M d T d T V E s 4 O G Q 1 T W l J a 0 l s U 1 p H U m 9 m c m s v W H M x O T l k M W 1 q V j N 0 Y j c 0 W n E 0 N n R t d W 8 v b j N h c V U y c k J C a 0 1 K Y l N I L 1 F z N W 5 V N X Q y T H h i b D E v V 3 p 0 Z W x B Q U F B Q U F B Q W x D c E N N Q U F B N E R m U z B y S z B l U G x t e l p 1 L 1 h w d T M 3 b F Z j b l J p O S 9 O e E 4 2 c E R V M E h 1 T j F X c F J v R F Z B M F Z I a E d q e W 9 t N j Y v c H F 2 V 2 I 5 a X B h V E 5 Y N n I 4 d m Z L M l l x a E c 2 L 0 x J a z l l b l p S d U h o d 1 Q 1 O E 4 2 V m o 2 L 1 l E c 3 R z Z H V y a H p V M S t Y Q W d B Q U F B Q U F V S 2 9 J d 1 F B Q W d O L z Q z N m h w V 3 J S a 3 M 1 b z N p Z G R 6 V H d 4 V z E 4 N U 5 p b l I x O W J x a 2 h j d 2 1 r L 2 U x d 1 d C U X k r Y j E x T E o 1 U F I x T l B h S E p V N W R v e k x q N V d y O X h s M T R k T W F 5 c z M w S 3 B 5 a m h o M D h q U F p p a W 1 T b 1 F T R z l Y M m R U a 0 F B Q U F B Q U F D b H l 1 R E 9 0 Y m w 5 W F F R Q U F N R D V 5 T X N y M E 9 S c H k 3 U j V 5 e D V k Z F h s S H R X N l o 4 S m Z 2 e j h 6 S 0 x i S X Y y Q 2 t 1 b D F z R H J u M U J I W k 1 h N m V u S H J 5 d H h u Z X p z W E 9 Y b k 9 4 U V Z k Z U g y Q 2 V 0 M 3 p R a m w 1 Z G t 2 M l B x U 0 p M Z G t N Q n A w L z E y W E 1 3 N F J B Q U F B Q U F C V U 9 I U 0 N B U U N B Z j R X Z G V 3 N 3 J p V 2 U r M V B I M E x D W F V y Z m E z M X Z o O H p C e k 5 u T F A 2 c k 5 m a z V S W G 9 0 e V V i d G Z T Y T V M T m V k O W 1 s Y l h U U D h Q N S 9 x N D d 6 W V R h Y k p G M 2 d F T X d n d V Z 3 d X Z U O X l p c X d C R n Z Y d T J l c k N Q Z z h B Q U F B Q U F L Q U 0 w U W t H Q U F E S 3 Z R T U h q K 3 Z 1 a C 8 2 b i t n b l Y 5 Y 1 J E Z z F R b H V 2 a E 9 y b k 5 a d V h x Y n R 1 M D R V T 0 w 1 V H F w Z U x R Q U F J Q U J K U k V G V T M 1 W n M x T T V k a H l W S k R S d l V W S W V r U m l W Z T J 5 Q 2 h o c E x h T l B o Y m R a U V h x O W Z 0 M E J Q U G Z p R 0 R 3 Y U N x V l N J M D l v d k h m R j B T Q U F B Q U F B Q k F x Y U V U R E F B Q W x H c 3 V s M H N 2 d l R G V 2 N Y V m k 5 T n J 6 T j h 0 a S t m d m Z 2 a V M x Y V Z C a W N I W D R T T H J H V G Z 4 T n p S c k h L N 3 h T c 0 p Z d V Q 5 Y X d H M 2 9 x c W Z X L 0 8 r Z z Z t e l l 0 R T l R a 0 1 V N m J 0 d X p X a 1 N Q c F d y O X h s M W 8 w a m Z k M V d R Q U F B Q U F B Q U t Y Q z Z P c 0 N B Q U F B e m 1 i c X J K W G F k e U J W e n o 5 O X d 6 O E t 3 T T R t T F M x T F Q 3 O D R S a z Z u V S 9 j T T c 2 O U g 3 c j F T M V d J a j l j S n J Z e l g z M T d V W D V K b m x 4 Z U J y d W t x U z N H N k d B d 0 F B Q U F B Q W d J c U Z F Q X d B Q U p S c l k 4 Z l A x e D I z O U Z W a 3 B k Q l N Y O X Z 0 Z G 1 2 Q m 9 n M j Y 4 O E V Q d F h k Z n F w N T Y r R m 9 s M U t 1 b T h Q Q V F 2 Z j N L N 1 l x c E d x b l g z N T J v W j E 0 Y 2 8 1 M j d E N V g 2 O D h 1 R G x z M 3 J T W k x j Q m g 4 W E F n Q U F B Q U F B V U 1 v W W h 3 Z 0 F B T X F 0 R 2 J O W H l l R n d h a 0 N m d H F X N j d w N j l S N 1 J z M V I v N i t a Z T E y c n Z 2 c U d K a k l 2 W H V h N 2 V y Y W V N N D d 6 V l Z x M V R T e U h m d j B t Z G Z 6 d G E w V 1 N 1 M G J P V l d O V 3 h R V T k y N 0 5 W Z U R o Q n F x R 3 h l c m t K R E F V c T N M R j Z 4 V 2 l 5 e G 1 r d 3 J z V G t Z a E F n Q U F B Q U N B Q 2 9 V U U R B Q U F s R n M v L 0 x S S W c 2 N 3 F J c F B K V k N y c n Z m a j Z P S z N i a 0 t M T X p C e E p V b z N x V W J w b m V I O E 4 2 S n R V N 0 t q R n d N Q U E z W C 9 Y N W J x a V h 6 d U 5 u N 1 J J Q 3 h a d D F N a F J N e V J K a 1 p H a C t u T G t n d 2 9 M Q 3 k 2 V j J u e k p F b U J X Z 2 Q y c G p J e H N S V V N V Z n N j Z E F B Q U F B Q U N B T H h D Q 0 F R Q 0 F j b W w 3 e W t F Z E 9 K a W 0 v b j J U U 2 0 z T m R t M H Z V b T V 1 d m h J Y j F s Y T d O a G V w Z m t K M U d R e m 5 u Z 0 5 Z c D N h T U h u L 3 d H a j F 3 M X h W Y X Z Y Y T d m d C s w V 3 k y Y n h W Z U l B R X l T R F B K O E J z Z U 9 a e E d D Q V F B Q U F B Q 0 F D b 0 1 R R E F B Q W x F c 0 x G b T V R b T V i M U Z S W W F W R 3 B y O X U 3 U l N y M T d 0 U H J i O T F 1 d E Z u W H F r S 2 h P S F J K T H J h Y n l 3 R 2 J M a y t S V 1 h w N 2 Q x N l V B Q U F B Q U F B Q 1 V H c U 9 2 Q 3 d B Q U F D a k 8 v R V V i M U 9 P U z V y N H V v O E k 3 Z k N S Z G J v T m t N Q m p r Z E R w O F h R N E F B Q U F B Q U V D c E l R U U R B Q U R s e n Q 1 O V I z W G t h S V k 2 d F c v c z Y x S X F 2 T U 5 I T S t S M n V 5 V k p 1 Y m t G U H E 0 R 0 F B Q U F B Q U N n O U J D Q 0 F R Q 0 F j b W Z K O G 1 R b E 5 x e X R v T U F B W D V k U z R m M i t J Y 1 g 3 Z F Y 0 K z R 4 Q U J B Q U F B Q U V E R l F R Z 0 d B Q U R L b l p W c n R x b E 5 5 d 1 J m b C t F M 0 R B Y l A 3 L 1 l D c D I 4 T E F R Q U F B Q U F B S 0 V W b V h 4 Y 0 F B Q U J 3 S n F m V H F V M W I 5 b W p Z R F Q x O F h Z c m Z j T H N r Z z F G e X U x M i t M c V Z V M k d 5 N X l z b n h q S G F N a W d x V D B Y a j Y z M z I 1 M 1 c 0 W l R x V i s 1 V V I 2 U n B Z T 0 h V c V h K T l d O a j F W Z 0 1 S M l F H e m Z 2 b G p Y Q W 9 x a k s 0 W X F L Q 2 l 2 c k V n R U F B Q U F B K 0 Z j a U J B T U F B T 1 h L c G k x N 0 p F b U p G O V h 5 Y 1 N Y K 1 l j Z k 9 R N H F w R 3 F I V V l 5 Z G t N c F g 5 a 0 l E c H M x Y n E v W S t u U 0 p L Z W U y S 3 d 1 b l J x V X V L M S t m b D J I V S 9 Q V X V x e E V 6 c H l O R j B I R G g z W G 5 u M U h k Z k 9 R S H F w V E 8 4 W j c z V G Z q R n V p S G 5 4 W k p r c j c 3 L 0 R I R n h r U j Z 6 N D B j T l V Q V F p x M V F X R m l 3 b m 5 6 b 0 d y V n V X Z i t j T m J w Y 2 J u M z J 4 Z X k v K 3 h Z V k h S V 2 1 h N j d x W E 9 q W S 9 n U E h 0 R 2 I 5 R G w z U n I 3 M F d M O T J p O T B a N l B v T 1 I 3 O T Z 0 K 2 d r M T l P V z N j O V c v Y j V K a X F r V E l i b m Z v O F d l L 1 Z F R 0 J Y V l d p S y t u N 3 I 1 N z Q y N 1 V B Q U F B Q U F P Q l B D T U V B Q U V D N X N p b D V y e G 9 r V k Z k Q W d N W F h w Z m l O L 0 F L S E p N a 2 N V U G J m R 3 J y Z G J y b G N i a 2 1 T e S s z M k h w O C t h N l h t T D l v b 2 1 5 M V h X Z G 0 1 e W p o a F U x N W V R Y k Z y M U s 1 W l J i Y 0 0 3 W F h P W j l s c 2 V a b z F k N D N z Z H M v W X h 5 Y U p j W E k 2 a S s 5 K 0 1 4 b 0 4 z b z R 4 d D l 2 d E R k W C t q c n J 4 c 1 l W Q 3 N P M H B C M 1 h m b 3 g v T G J u Y 3 F L c k p v V j l l a 0 t V c z B k c 0 l D V F p x N l Z G O S 8 r c k Q y N 0 R 1 a W d n T F B m b T F K Y l J y O D d U b 0 F B Q U F B Q V B B M 2 h H Q U F B S 0 J j M m J w d G 5 4 b z N p d k 4 x R 1 g 0 a m 9 X N D F M V m 1 S T E l N a 3 E 2 W D h m R 3 U 0 Y y 9 k a H J k K 1 F j b D d Y T G x t Z W Z G N G g y R T h 6 b G l z M 0 4 x K 1 N k U H g 0 b G k 0 Y k 9 L T E V h e D k v N k J y M T d 0 R k t r b W Z Q d E 9 K R 0 Z C Y k g 2 W F I 2 U T d a V F R N Y k N I W F l K Z G F 1 c F d l T j R y V m 0 v U X l O S H p k Q 2 d N d 0 t 5 M U d N b k 5 I c k 1 6 N U t r W H B l M F V I U l V 1 Q 1 p N T 2 g z Q X R X M V p 2 M G h 3 Z D J a Z 0 J 3 Q U F B Q U F B V G l z L 1 A r a 0 F B Q U N R W n h 6 a U p W M m I r Y m 9 N L y t K e V N V Y W p B c X h s M T M y M z d 2 Y 1 U y W E x 5 b G J M c m t Q Z l l I O X Y z e T J R e X F W N T h i S 0 Z y d z h P R E Z W V T V Y S k V S b 1 l x S 0 R G V l U 1 W E J W c V Z K S n N W V W p W Y j F h W m R X b 0 h p M k h 3 N m 5 w c z F a S 2 t u Y n N P d W k 5 Z D g 2 d j Z 4 U W V H c V F t a V h I N j l 2 d j V m N n R X b z l H b 0 d S T 2 Z Q K 3 M x Q l F W M l R a d T V R d U 1 t T G x S N l J y Y j N 2 a j Q 5 V z J u W W t K N k Z y a j E 2 N 0 l S N j l X a X B 3 M G Z U Z G Z 0 T n Z i V X Q 1 W U Q z W E c 1 Z X Z t N j l z W m V t e m x 5 c G Z u M l N K R W t M b D J 6 e W 5 u L y t 0 Y k Z G b n Y z Q z A w U F Z 1 V V B p M z N w d k F B Q U F B Q U J V W k l S Z 0 F B Q 2 c z R G g y T E Z P W m 1 U b E t p S y 9 t N j F M O F J x Y 0 9 q Z l g x Z D c 5 S 2 t z e m 1 z d H N U N 0 1 O U H A y d l A z a U 9 G a m 8 z L 2 N a R 2 t S Y n J 2 e m d H R m p q L y s 0 R F h x a 0 5 U d 3 J P d m w 1 d W J y d z A r b k Z U b i s 5 W G U v U 0 p K c T F h e m l I U 2 w 0 d z d V W H E w c D B w U 0 x Y Y m t z N X F K a y 9 y N U l r R 1 Z S e V o 1 W G Q 3 c F R G W X Z J K 2 Q 4 c k 1 G W m 8 0 Z W J F M y 9 K S 2 t i c D J i N n R Z Y m U 2 c G 1 q U 3 B G N 2 g 4 L 2 N h R 2 1 6 R m d 1 U 1 h y a D l j S 2 g x d X Z 2 V H Z S K y 9 j N k h r M 1 Q z S G Y y V W V 1 e E V p Y l V B Q U F B Q U F J Q 1 N F W U l C Q U l C e V k r d T J m U W 9 J T U t 0 b W p X a G Z s K 0 k z R X V w V 2 t 6 W F F w S U l D c C 9 M e U h M N H U 1 N E x a d H o 5 V m t 0 U W h x Y U g 2 O T I y b n l J Z 1 F X Z j Q w L 3 Z H M 1 J S d F B o M k F H e i 8 1 a 3 U z W W Y x d T M z Z m l C S n V x S m Z l e V U y c X F Y U H Z w e X R W N T R k c H Z v S j F i V n M x V m F O K 2 5 L M m Q 0 M X V u W n J x c G l I Z H R Y R E p K c z M 0 Z W J Y e T h 1 M m F l a k x 3 R 3 Y y L y t 4 V W Z G N n V 3 M E N C R l I 0 V k x r c k p 0 Z V l Y M k 9 v d U l D S l h a N U F r a k l 5 T k N O W D N X S 3 U r N X k v d T F W M V J r b V B J T D d C b z d Z W U V r c V c z c i t v c X J Y V F J v Q X d B Q U F B Q U F o R 0 F B Q U t B Y z J i N 3 p v T 3 J G V j V Q U l d I W W R T W k R p Y T F m V E h 6 d j J h K 3 l F K 1 V w c V h i O U 1 u d m 5 n M 1 p m T G x w T 3 Y y W E 5 Y Y S 9 H e U x a S 2 t 3 Z G Q w V m V Q R U 9 N W F h p Z E h l a z Z H V j V C a z F l R 2 9 2 c j V K W X J R R 2 F O L z F W M m U x T 0 R S e j Z x b X k y W E V u U 2 Q 1 O C 9 w b 0 9 I M H Z U Z k Y 4 W W 9 N R E J B R D l 4 M W h k N y t j S k s y c H h 4 V S 8 5 N X R O W G h R T n d V R l d T V k p i c m x Q T D F q T U h s d D c 5 N m R x M n F 3 V m N y b m N l d V R w M F h y d C t X R 0 Z 6 Z y 9 v b T Z R S D c 3 b F N v N z Z j c m U 5 L 1 h D a X A r T D N F Y n J t e G w y N j V z W m V t e l Z 5 a G p 6 K 2 Z X Z W p j c l V O N 3 F X c V Z D T F Z 0 W F Y v S D B q S T E 5 U G E z d k 9 j R 1 h 0 N V J O V 3 R F Y S t l d V E 5 N F F y T 2 N s T F l y d E 5 n T U F B Q U F B Q U l S Z 0 F B Q 2 d I T m 0 x N T R q a T Q y T F B m U 0 Z L M T h t d X B 3 M m J k K 3 U 1 b D c v V j R 3 O W R v O U N R d 0 F 2 N n l H W k 4 0 a V Z K b j Q r W j R 6 M V d Q N k Z H c 1 d N U F g z e D k z R G 5 Y K y 9 U O S s 1 U l F y N X F X c j B 6 M k J t Q 1 N 0 R 0 h U Y m w z Y W 8 2 V 2 V l b m l R T E J h e k h F N m 4 x c X p i S W J m Y n J V W E x 0 d W p t b 2 F m M z Z 6 b 2 p B c E 9 4 b U J D c 2 R z M H E 2 d E d 0 d W Q 3 K 1 l K S n N 0 a n c 5 O D l L M 3 V 2 V 0 0 r N D F H b z k 0 Y k 9 V W F R a c T Z R S k N V M n J L M 1 l x c E g 2 Z G V I d m h k W l p z Z W 9 Q Z l R k K 3 Z q W n Y z U 3 R K c W h a Y l d Z Y 0 9 I N W N r Z l R S c X V 2 T H o 3 V 3 J k T W t G a G 9 j R 3 k y N T N l K y 9 Z Z E 9 L Y W F O Y U s x L z B D Y T k x a H M x Y 3 J u L 0 d 3 Q U F B Q U F B U E J Y L 0 R O c k F B Q l F i d X p h Z l V S M W F 0 T F Z V d F p 5 Y 3 o z a i t Q c j N h Y X Y x R z F J M D V K W T N O V 2 J z U E d Y Y j h p N 2 9 j N 2 R 1 M j Y 5 Z H V 3 O T d Y M C 8 4 Y V l r M m J k b n p q O W I 4 N W J m Q 2 d k T m I 3 L y t v M 3 h a d F Z M Y 3 V U Z F d 4 Z l N O T m 5 y W m N i c m N u N 3 J y d H B r d T F k M S t x V n E v Z E x r b m U 0 N U p r T k J Y L 2 J Y T G Z T O X Z v a m x 2 N k t E S X l W S z g r Z D V O Q 1 F n d U h o Y T J h M V p Q V m F s R 0 h w S V o 2 K z V Y Y k Z C W V d W T 2 g 4 Z n I 1 Z H I 3 M z d n e m N B d S 9 X b V M z W G Q x V j I 4 N T V z M 2 l a Z k J Z T k N h Z F R 1 M F l O R 0 d R d m Y r c 1 g y L 0 p H b i 9 3 V 1 B l W T d Y N T h 3 S U F B Q U F B U U l u b 0 J B T U F B T 1 d D d y t I V X d V T n B x b D I 3 c X E 5 T D h U c z V K L 2 V r d W 5 w Q V J 3 M F p k T E c r S H Z 1 T H Z o N D d U M S t Q b m F m b V R l U F Z v b W x k T l c 5 Y V Y 4 M m J 4 c G Z x Y z M r Y 3 N x V F E 2 e T F i O S t x Q n h 6 O V Z 4 L 2 F O R k J a e U 9 q e H E x a m h l b F N 1 S F N m S U V R Y W U 2 c G s 1 M V M w b F N X R m l n R G g w K 3 J t V X J r Z 3 V 0 N l h L N T l Q S m I 0 e V d E M U t w N V B j M m M 0 O W x q c T N I R D J 0 c C 8 4 S m h l Z U 8 w N 1 Z Z N E 0 w e m V q S H B I T D V m T G V a M V R S V H J C V H J o L 1 l W U z J h e E 9 2 Y j h m U G x Q T 0 9 l N H h u W k 9 w e W F y b y 9 l d V V 0 M W F s Y 3 R k c X l u M V d y U n B k M W J h d E h T V F h y a 3 Z x d D E 5 T m d K T F Z p N H d Y d n U x c H N 1 M W J B a F B m V H V S e j h w c 1 d G d F R a K z F V b G F y U l h s N U J m c D l 3 e T d w Q m 1 u V k d r O W 9 W e T I y c 3 N M R G c 4 L 3 h L U U 1 B Q U F B Q T R M O E l 3 U U F B U U x t U X N 2 T 1 F K S 2 x P T F R w Y n l s c m V 5 U k R N Y k R Z c E 5 p W l N U e n c w U 0 F P d j Z L d 2 x 5 e l p y L 2 N h Z C t u c n N Q R W 5 6 d k 5 m S F Z J M V V i R X l F O S 9 W T l E z c X F 4 V j h N e V B i d F R 5 M 1 M 2 W F N L e l p h d l N 1 R W g z d G M z R C s y a D V r M 3 J T c E w r N z Z P Z k 5 I M 1 d T a 2 5 T Y l R k Z X F v c 2 E x U F J l O S 9 v N 0 U r U j B 1 Z 3 F 0 V l N X N m t s S 1 B u Z E Q 2 a m J 1 V X N 2 T 1 F k M i t 4 N G J m M l Z W c G F w b H d 1 d D Q 2 b F p l c W 5 H Y 3 N W R V I 3 c X Z j O V V R a W V Z e l p h c k 1 l U G 1 h L 0 s w c F V X Z X R X a k p K a T F h c 2 t u V H F x M 1 U z W G Y w S z N h M G 9 5 U j E 2 O U p V d m J x M 1 Z L R F Z v c G Z l L 0 Y 3 W j J i b U t q Z 3 J Y V 3 k v Z k t w U E p K R W w 2 O X Z I c l Z U a 3 l W U F h y V n B m T D d k W j d I L z J r V G N s N 3 R D U G x r R F p 1 M l M x S m F 0 W T R y d G o x Q V F B Q U F B Q 0 F C e U V Z Q U F B b 0 Y v Y n V Q e X F 6 M m F T W X F w R y t M c 1 h 2 R k 9 U Y k p V a 1 d p O G w 3 T E t G d U 5 T W F V y Y V p o a 3 J K d G V W c S 9 j Y W R T V W c 1 S 2 t y S 3 p j N 1 Z q M X l I d n R V Z U 9 w R X Q v T V F U N z l J d F p j c m 5 j a F k 1 Z G U z V V h M V j J 4 V l h m Z G Z w b S t t N 0 R B Z X p 3 a 0 9 P a l B 0 e G R 4 N l B C e C 9 i T E F N d 2 9 4 S k N S U X R w T 2 p I Q i s 4 K 3 d v d F c 3 V l Z n N j d z c E 5 2 d S t V Q 1 M x T E Y 5 S X p W S n J D T z M y N j A 2 N D Z w c X o 5 N m p H d m Z E Y j d w a D B N W G U 5 W W 9 M d 1 R a d T N x M m h k N 3 l y e k V 5 Y j l 6 a 3 R t O W Z U N H F X Y k p V b U J n U U h L e X l 2 U X d V T n B l d W J G T V d y V k l r R k d Z O U d P c 2 c 4 L 2 1 h c n R P d z R X T 2 5 Z c 0 x W T z M z U F Z l b 1 d Q M z N U b E F W d z d v b 0 d O c G 1 Y c n Z J M D l Y M j B 0 d m p 2 T 0 9 i Z X p V U H Z H Y 2 5 3 c 0 F B Q U F B Q V A 2 T U V B d 0 F B S l F M K 3 c r b X N i K 1 J q e F R Z S F p J a 3 M 2 b j R i d z F E U X d M V n V Y M m l P c G R p N k x J c D J i T W 5 W b U x E M n R w e W N u K 3 N o Z z F x N n Z a a H Z X V X l H W l d l b n V X O U 5 p V E V l c z c x T E J h e j N H N j N B Z 0 1 E M U s x V E U 4 M m N z M X F T R k Z j b l J p M m E x Z F d q V D M r d W d n S l A y T m U 4 Y 2 J 4 K 1 h m a T d i T m w 1 a X F r U 2 9 U M T d q e W 9 6 T T B j L 1 R q M D l u d E Z r T m h W N V J t N W V n V G N B N j l D d W t S N j g 2 d 3 F 0 M j V q a U R j R j Y 5 M m l s a S t y W D F F Z W p w c 3 R t e T l Q Y T l U c 1 V H Q m h R W k o x Q W E 0 Q 3 N W b 3 Z 5 V D R h U E p w T l J G b 3 Z u c z N j N G 5 I S T R u S V Z x a U k 0 S 1 Y 3 U E c 4 Z H F 3 Z V p m M k g v R H N C e F l h R 3 F T M n J l d W Y 4 M 0 1 C Q U F B Q U F N Q 2 Z F W U l C Q U l C e T R l R E I 0 N n B X c m J L d n k v Q T d 1 Y m 4 1 Y 3 J 2 Z E 1 o Z 0 1 o V H J C T H J R R z l h c H J 6 N z Z q N n Q 2 M W 1 U Y 0 V r e n l C a 0 1 2 b D F v N l Q 0 e k V 0 R n J P c V Z v a 2 9 h U m 1 2 N k t o d 2 h Z Z U h x S H Z Y W n J L W U M z K 0 x l e X d 0 V T h s L z d Q T y s v d m p 6 b W N X d W N U V D F o U G R y Y 3 p H Z F l F b X R H e W p i b H F j T z d S c H E 2 e C 8 3 T m Z H b k p W c T F i b H V o M m 5 2 M 2 J L V 1 d 6 Z X Z w O V h k L 1 V I Q 3 d W Z E Z S N F p v M m M w V 2 h k Z D U 3 W T d q R 1 R W e W 8 w V i 9 O b G l S O T h O W i 8 x T E J C V G J s Y 0 x 0 M z M y S 2 Z h K 3 N j K 2 h Z W U d x V n V u S n Q 1 N 0 J 2 U k w w b 2 J O d T d 5 d k w 3 K 3 N u U U l D T E 9 m O F h B Q U F B Q U F B O E d l R V l B Q U F v R n p Z Z i t p W W 1 q W C t h e V A x O E 0 v W m N 2 S 2 x r e F A 3 Q W d M S z d s d k R C d l Z y N k 9 L d X p l U T g y Z l Y w c H B T Z G g 3 e j d s T l d M a n k x e G Y 2 N C 9 h M W k v a G 9 Z T X V s Z y 9 U R j V j N k h q T k d 0 R k t x R m R O T z F K T 2 o z Q U 1 D d 3 R X V k 9 V d 1 J Z U 0 h 5 R 1 F 5 Y X M z N k h i S l l U T E x i U G Z X Y z Z z e j Z z L z g r Z X E w a 2 F l S l B T N 1 Q x a k d C T m t 1 c k d 4 V X F T c W x h c H B M Z G Z 1 V T B P a D B P Z m Z E N n J 5 Q n B I a n F i c m 0 z R 2 4 5 M W o 3 Z V B R T T l l N 1 p X c j l 2 M k 9 W Z D g 2 N 2 J M b E 4 0 Z V B B W j k 1 d 2 9 0 R V p J U 0 9 E W l B 3 d 0 F B Q U F B Q U V B S U J n Q U F 5 b 2 U 5 K z F M V n U w Y 3 J Y N W Z o Z D N K e T h p U z N K S U 9 L S G Q x M 2 9 Y V H Y x a 3 h 4 d F d N M V k v Y k t J d W R t e j F 2 a i 9 m c W k r a l h Q Z T g x N 2 h 2 Z F R W R l J Z Q 2 V m N n k 1 Y W R w e H J W b 3 h R Y k U x b W 9 p O H J s Y 2 1 2 c G l t U W x i O T J y N z M 5 Y 0 t P b m N u M F c z V G 8 w V m F B M l F 5 V 1 J R V U d D Q W 1 p Y k d x W G Z Q M C 8 v O U d v M k d F a n U x b 2 l x S D Y 5 R U h y d F p Q V T V k c D g 5 Y T k y c l J s a n p a d D J l T T k z N 3 B s Z 3 Z y M G F 1 M T l Q V 2 J z U E g w O W R s N m h O V V o 5 T 1 Z z R 0 d Y V G R 3 Q z V u c l J N Q U F B Q U F B S D l H Q 0 F Z Q U F I d 3 V N e k 5 I Z V h r R n F o N G I 1 Z X R T L 0 U 1 T 1 R y N W t N T W h n T U p U c G M r d k d W U 3 Y y Z U Z w Y W x 1 Y k 1 X K 3 Q 5 Z l h I W H B 1 Z T l a c z B h S m U 4 c G Q 3 W X V R N l B S b 0 h a d E x 0 S j N F K 1 o 3 a j F X U G p T e H l Y Z k s y Z m Z w a X p C e n Y 2 O F l O Y T N t L 3 p z e k s w V m Z m L 2 x M c 1 B Y O W 1 N Q m l V R U Y 5 T n Z i c T N W U G 9 K b X c 0 Z V N p d D B m c z I 2 S F J w M j U 3 d T Y 3 Y 1 p M T l c z M l N x M W R 2 O E 4 3 T G p 3 O F d K b V p P W k t r e j c 2 Y 3 B k O D M 3 Z F R q R H d 4 V V J F U m 9 p Z T h Q Q U F B Q U F B Q i 9 S U W d H Q U F C O D d r a H F o a V F w c H V x N T k z N U M 2 Y 3 J K e l p m Y 2 t p V 2 c 3 U F l E T z V 1 d n Z w d n J D Z V l r e G N a R X F t b G k z Q V Y 1 e n Q w U G o 1 V E J Z R k J 3 a 0 Z W R 2 8 w R z c 5 e H p S c 2 J S T V N W S 3 R t b F V V R W h K V T V K N X Q y d z l v M i 9 Z R C 8 r a T V E b 2 R U U T I 1 N 1 U y b H B X W V d P U j B l R n E y b G l u S D V i c 2 t r d W w w d k g w N 1 A w M H B 2 Z n k r V n l l Y S 9 w M U N G U l R 6 e D R q W j U r Y 1 l 3 M m J 0 N H R T Z H E 5 K z B p W j d 1 V U d B Q U F B Q U 1 D L 0 N T R V l B Q U R 3 d V N O S F B T R l l i R X p S N 2 h 0 Y 1 d E a z U r V E t v N U Q y d 3 l 0 c V F h e S 9 X N m 5 Y Y m R U V D F o R z Y 0 O X V J T D F x R V d H a H l v T l d k M F d K M 3 B s c U U 5 T D h n e k p j b H N O c W 5 m c F c w M V p 0 e X Z r c V N Z S 2 h H N i t 2 S 0 9 1 c n h m T 3 d V R V d E U n N m N m 8 r L z J h d U x 1 K 2 J w S G 0 v L 2 E 3 W m N 6 M m p J W H Y z Y k t X S D c 3 M U t a c k 5 K T H o 5 N 2 8 w Y T h P b G J y T j Z U b z R m d X V L a m F 3 Q X d B Q U F B Q U F o R 0 F B Q U t B Y 0 9 I T G t 1 R U p D Z 2 1 T M U Z y K 0 h F a T R j V z I 2 K 0 p M Y 0 N B c 3 J I d D R Y V l l p d n I 5 U m R 1 M X N q U k 0 5 W D M w a l p G e m 9 l R k J D b z Z L b H l T L 2 x F S F Z N T U d O Y l Z 1 d z A 2 N T N X N F p q U V p a c l J i R j F Z N 1 J 0 V m Q x V n B k T 1 R i e l h 4 Z F d K M G F 4 S k w v e n Q 1 N H d j T l V Q V F p o W G U 5 N n p 2 c F c w V l l B M V E r e l l O R k I 4 W F c r a G N y W n B W O V B 4 V F F 5 U k p U U n Z I S z l 1 V 3 A x N l h 0 R l R u R G 9 u Z W E w S k R n L 1 R X e T d k b 3 d h S 0 5 h d E 9 x L 3 Q r d U R R Q U F B Q U N B a X M 3 Z 3 p y V z V m V j B F Q U F E d 2 J 5 T k h 6 Z E R h M z F N M C t u L z M r N 2 9 V d n p O N T Z s S j k r T 2 w w V m E 4 V 3 F X O U h Q K 2 J y Y 3 J 4 Y 0 x r O D R C U U F B Q U F B Q T h I Y 1 p m V j B B Q U F E Q T R h U H B x a E l k N 3 V z e S 9 O S 3 B U c k J B c T l Y W H B S U k N B Q V l B Q U F B Q U F Q N H B R a k F B Q U 9 C e l I x T X p G Q j F W e W R k b C t L V 0 N m T H N N T W l n d 2 t G R 1 V B Q U F B Q U F D Z 1 l p R U V B d 0 F B U H B k M l B F d F J s Y 0 4 4 W F l a Z m N q a W R r b E d 5 Q m h D Q 0 F R Q U F B Q U N B a W 9 V U U R B Q U E r S l R i N 2 R i e D Q x b U t p a V F F O H d X S H d 5 M k R E T E x T Q 1 F Z Q U F B Q U F B Q 2 9 Z U W p B Q U F P Q l R h V 2 x a a 3 F U S 2 h H Q S s 0 W F E 2 S l V s V 0 t 5 R V l B Q U F B Q U F D b 1 d B a k J B Q U N B V H g w N 2 5 p b U p F T X h Y S E t k Q 0 1 N W W h B Z 0 F B Q U F D Q U N v W V F E Q U F B K 0 Z S Y T J z a 1 F M S W 9 R e k J j Y 0 R q c k J B Q U F B Q U F C Q X h V U U l C Z 0 F B Z k 9 w N H V t Y 2 N Z b l J s U W p C Z m N K N E 1 3 U 3 d X c z Q 4 c k F R Q U F B Q U F B S 0 Y y R V l B Q U F 3 S 2 Z T T T d J V k d o b 2 t r O G 5 r N j F M O G t z U G h r d H Z 0 V m 1 B Q U l S Z 0 F B Q U F B Q U t o W U N N R U F B S U J Q c F o r d 0 t h S l N p S y 9 M O E Z 0 T 2 w 2 Y 1 R M T U F h N E 9 O S 0 F B Q U F B Q U F B U 2 h j a E d B Q U E 4 S 2 4 w a k d 4 Q 0 1 C O X l 1 b H l T S k d z Q W U 0 S U J B Q U F B Q U l D S 2 h S Q U 1 B Q U Q 0 V k F Z a G 1 H K z V E W k l r c T V W e G l B Q U F B Q U F B b 0 d J a E J B T U F B R D Z W b n B H d F N v U m d Q d V A y T k l M U k N R W U F B Q U F B Q U N v Y 1 F q Q U F B T 0 J U N l J u W m l n Z 2 5 C U E 1 k d H l U S m F p V U V B d 0 F B Q U F B Q U Z R c 2 h H Q U F B O E J t M z J 5 M m J M V S t W d 2 9 O O V h Z c m Z N a G h Q a m t P a 0 V 3 d 0 F B Q U F B Q U Z R d 2 h H Q U F B T U J u T W p L e U p V b G h Z W F N D K 1 l y W m J K S k V K e G d B Q U F B Q U F L a D R D T U V B Q U l E U F p H Y m x T S k x D d 2 9 K O F h J b i 9 N c G s 4 M 3 c 0 R 1 d N M C t y Z 1 F B Q U F B Q U F L Q j B F W U l C Q U F D Z n l j e k t s U 1 N G R T R M N W p Q S G t P R V R M e V k 0 d 0 F B Q U F B Q U N B a W 9 J U U R B Q U E r R X h t c H F j V E x E e U 1 Q Y 0 Y 4 S m N E a T Z R Q n p P b H c r c m d R Q U F B Q U F B S 0 I w R V l J Q k F B Q 2 Y 4 W T V E R E t V V H p G Z X N n U U d T c E 5 5 O E F o O V h B Z 0 F B Q U F B Q V V M b 0 l 3 U U F B Z 0 0 r Y 0 d v Z F l x V k t J a n l 2 e F g 0 R l d p e V F w M j V i b j Q w b 0 F B Q U F B Q U F C S 0 Z 5 R V l B Q U R 3 b W F 6 c 0 h B V U Z X V 1 V 3 R 0 h 4 Z G l 0 O E t P d G t K b G 4 0 a T I 4 Z V Z B Q U F B Q U F B Q W x D N U N N Q U F B N E R Q W n R q e U Z o Z 1 Q 2 d W d 5 L 0 Z o a G t s U 1 N s c H A 3 d 2 N T V U F B Q U F B Q U F D b G l 4 Q U 1 B Q U Q 0 a k M w N 1 R 5 R 0 V Z R D d s Z E R n a 1 N Z Y 0 9 w L 2 0 0 R W d B Q U F B Q U F n T k p G Q 0 F Z Q U F I d 2 0 y N V p M S j V p U D J S M H V T V k x L c n N N K 3 J n U U F B Q U F B Q U t C M E V Z S U J B Q U N m e W J i U k N l W n J E c n V u R S t 6 Z 2 9 l U E t 6 c z c x Y 1 R V Q U F B Q U F B Q U N s a H h B T U F B R D R q R 2 R Q c 0 N C Z m w r S F g 3 Q T Z u e k d i U H Q 0 U 2 J 0 d X p 4 Y 1 R V Q U F B Q U F B Q U N s a H h B T U F B R D R U T F l 0 b D A 0 d 0 g z U F l Y Y k t Z e l R J Y U R W c T F i c n V 2 e X d F Q U F B Q U F B Q 2 c x W m w 4 W E F B Q U E v R m R l W G 9 F Q 3 J S W m Z s K 0 h Y b k M 2 b m p D Y V Q y c l d 0 c C t V c n Q r c S t P d 2 Y 0 d X F T L 3 h P V n l 5 M m c w R k h 2 d X g 1 O F d h O H N m K z J V M E d 2 V D B Z O W N W T 2 p m K 3 g w W D Z m Z E 5 P U 2 R M e l R 3 M V J R S U J G Y T l a d F Y 3 T W 1 k V 1 d 4 b U M 1 N D N R Q U F B Q U F B N E 1 J a k J B T U F B R D Z U a z V P d j R D Q 3 J y O H Z 3 Y T A 2 b l N 5 Y V R V U j J U R 2 1 y W m l t V H Q z S F Z J Z G V P c m x j b X o x M i 9 j c V N Y T H R z a n V j T X J w Y 0 1 y a G R N c m h j S j M 4 M 2 Z Q T G J u Z X F J T i t 1 d k F L N z h 2 T W R L a W d v V U Y 2 K 1 F 3 V U Z k d V h u M j N W c D k 1 W j Y v S 0 Z y a W w x L 1 k v S m V M V n F 5 c W R n U W J F Z k t R Y T F Z O V l j a z Z Y a D Z 0 d D c v Z U l w V 3 J 0 N m 1 Y d D F i N n N t S E I x M 3 c 5 M T R X b H E z Y 3 F t Z G V I T 0 4 5 U F d m S 3 l 6 S 1 p 5 c z h n a U x j L 2 1 L U l p j M V p M a 3 R x M X Z V a X Z q a G p t N D R v Q U F B Q U F B Q l V O S V J n Q U F Q Q 0 o z T n g 4 U 1 Z K d 1 V J Q 1 B L L 0 Z 2 V H B k T E p w T k I z Y m 8 w M V F j Z l Q 5 W H N Y O W J x N 2 p 2 N m x j b X p j M 0 1 M T k d u c T B y O T F y O F Z p V W x C U W d B N G Z 6 Z k F l Z S t X d D h W c D l 4 a 2 p I b k J 6 U G Y y T X V s M X R Y R F h u W m U 3 e G V m R F Z G U l l a N 1 g 0 Y 0 V X N V d Y Y T V j a 3 p m M T F u U z V L c U t H c k x 1 L z R 0 K 2 9 D Q U F B Q U F B R G x C e U V Z Q U F E d 2 l a e W N B a 2 x T V U R C N 2 d 2 b V M w K 2 1 T e V d o V V N I Q 2 d l b l Z 2 c W V t e l Y r c m 1 H M 2 9 x T 1 B q Q 2 Q r a T F h Q n F 2 M T U 2 L 1 d T Y V R R U 2 F 6 U 1 N h a l V X Y V R T V 2 F 6 U 2 F u S F R 1 a l p s N y t S S k Y z V 3 U 2 M 3 V H T l p i R m 9 0 S k Z v d F p a b l B 4 N H d w d E 9 Y b k t 6 T X d w O X R 5 W n g 3 T n R 1 Y W 9 h W G N u N z J 1 M T I 2 N m x I c j l Y d y t 6 O V V W b G F P d n B 1 d 1 F M M j Z 0 M V J v Y U Z B c H Z s c 0 F B Q U F B Q U Z E V 0 N N R U F B S U J Q N U 9 U b V N h S V R 6 T m N j R H F j M 1 Z C c D R a V 2 Z O b k x O Y T A z O W V x V 3 V 2 N m 5 K Q m 4 v d j R z M T h v U F N P N 3 h Q T j J 1 O V A 3 O W V K b F c 3 U j E y N z Z 6 c m p m a z J v d j E v R k 5 E N U h T N n Z N Z G V l L 2 N I T F Z t M l J V Y W p R V l B I L 3 o 5 N z l 4 M G R W Y l c z Y 2 Z 5 W m 1 V d 3 l L Y V N R U W d J W U l J U W l Q Y U J J N z J C Q l V C R l F F U X N x S 2 5 v d D k 5 V n J 2 V j U 3 V j h U Z X h Z S 0 N B b 2 9 J Q 0 l L Q z l G N U N K N k d Y a 0 V B c T Z a T 1 p l Z j h J S E J p U z B E T V Q 4 U H R a N j E z d m 5 M U D M y W H V m Q W U 4 S 2 V k W n Y 3 L z h a O T g x b X N 6 N z h m S X B 4 W F d 4 M 0 t D b 3 l S U D k 1 Y 0 l B M m J 0 b X R H N i 9 2 U W d B R 0 F B Q U F B T U F G Z 0 J B T U F B Q j R 4 W k d 0 N m d M O H F R V H p w a U 5 u Z 2 t s U z N k Z 2 9 k Z T d Z V E Q v O E 9 F Z T l 1 e W N v T E R T b z B 1 Y m R 1 U 3 R O Q j l O e l R x b H Z U a z Z l Y 2 5 M e V R 0 a G 4 1 Y X B r Z l R k M n R 0 d T l B d 2 R M d D B w M E 9 s M j Y v N U Z Q M 0 5 v e U 1 n O F p u e D k 1 N m d 0 W k x F Z X J 5 e F l 1 M m F T U T R B Q z k 4 O X J 3 V T F w Z l Z l T n l 1 Z V J 5 Z V h z V k F B Q U F B Q U I 0 S H l F W U F B R H d p b 0 x D M G h E T T V t L z E 4 a 3 I r M l p 4 T 2 w 4 e G 1 z M 0 Y 5 M z E x W D Z k Y m h i K 3 Y x Z H l i b 3 R l Z H Z y N 1 I 1 d i 9 u M C 8 r U T Z R V k t 6 W j I r N j d u M z R B M G x T L z c 3 d G R Q Z n R s N T l 3 d k 5 s e j E y c m F I O H N y Y k 4 r N U s v V U V j e D B z Y y s v N E F O R H B k T 3 J Q T 2 F z M W M v W n F K V z F O V V c 1 d W d Z S 0 M v T l V 3 d n F h d T Z O M U c z V G 8 x b D h s a 2 t p U j l O d n A z L 1 R o e G 5 p V E p a d l B W c E x I U H l H b z l H c k t 0 W H J 0 T m p 6 e j V o W E g 5 M V V j U H F V N X N E V W x T Z G 5 h Z X h r M z R X d 3 V X Y k Z S c V d w W n N O b D l k M 0 t p M k J s M 1 h T V z F h T l h C Y l U 4 K 3 J u e k k r U C 8 v M F V P W G 5 G K 2 0 3 Y 1 g 4 c F p Y L 0 d L U V Y 0 c C 9 O T 3 B m M W R X c l J r b y t Z d l h x L 0 5 T W H V W c 2 o 5 V E x w Z E x N Z E h W M W F W a l U 5 M D B z S 3 R z d H J L V m 5 k d D J w T 2 p i c 2 J P M V p 1 M T J G U l F V c V c 1 c 2 x H N j l x Z W R K M X d j Q U F B Q U F 3 T m t p Q k F N Q U F G N l J s M 2 U 0 R X N 4 R 0 p a Z z N 1 V n d 1 d D Z B a k t q S l V R M i 9 z b 2 R G a l p t c k 1 1 T m t h Z W 1 Q M 1 N w b j N T R m p 5 d 3 F 0 a m x a T m I 5 a H l 2 b 2 l L N z h Y b l J r b z N h d m V k Q X V l T U 1 2 c T Z 6 M m w 3 U 1 V B a 3 Q 0 L 1 R F S T R P T S s z Y T d R N D Z T M G k w V m Z m M n N N c H R O Y n M 4 d F d i c F p z K 2 N s U 3 B K d U d 0 U l Z k V 0 t q M 0 5 y O X J F Z k Q y Y n k 4 U W o z e j B o a X R X Y n Z O c l U 5 T 1 R w N l d y M H p T O H B W S m 1 q T T N V Y z g 4 Z n B O O G Z D e n E z c m 1 s R V l J V k Z o W n I z W V l k U 2 1 o W j M z a H U r W W 9 0 e H V m N m N U R k d B T F p q W j Z v Z S 8 5 O W 9 0 d 3 E 1 M 0 5 3 Q 0 x W d V J w R 1 V y a 3 Z U Q X Z m M T A 3 Z F h 0 e S 8 w Z V Z x e E 8 x d V N w a T h 0 d E s 4 L 3 B 2 c E 1 r Y m R x O F c v O T d l V X l a c 1 h i d F R 0 T 1 l j V 2 x h d V h x c j N u b H R 1 T n V a Y m N 0 V 0 p P b V p s N z U x M j k 0 e W F l c y t Q Z n Z L R 0 1 W Z U Z G V m 1 M Q U F B Q U F B Q X p p V k N N Q U F B N E J Y N W h 5 d k J B Z 0 k 0 R T h 5 c l h K T E p Q U i 9 T M E J 1 N 0 s z S G R k b z B l T T F N K 1 Z v d H V 2 T D V M c F U y Z n V I N j d j V G J Z c 2 R W U 3 h 4 Y U p w V 2 Z r S 0 N 2 N z Z Q b G h U c W Z M T 1 B 1 c l I 1 Y 1 d r c V N Z N k 9 x e V d u M 2 t j c n J r b E V 2 L 2 Z 1 d 3 p w U j d J a 3 E r d l Z l K z l l W T l D Z 3 d P T j U w M W 1 r d 2 9 M N 1 V Z S T F p a S t s a n A z Y k t h Z H U 5 S z B Z M W V x T 2 5 k b z V o Y W F 2 Z m J P Z U x l d 3 F H N m R H c n F v Z H F T M j c w a l Z u c j J s N G R 6 O F J S d j A r Z G N 6 T k 9 L d X E 5 U W d 2 c V p x e G 9 S c l g w c T Z K R 2 5 a e W k x d U l k a l N s V W 5 H N T E 3 Z F d r b 3 F E Y 3 Y r K y t K M 1 J n R F d w S E d z K 3 Z S c 3 J Y M H A 2 W n I 0 N n d J N U h F N T k r T m x V W F p J U X I 5 c T F J c 3 Q 4 a j F P b k w 1 W F p i R l p j d l J v c U x M U 1 h h V C 9 l N m I 3 V H N W b z J q M U 5 D a X p p R m h R W n B 6 O T U w V F p x N l N I W j d p V F p z M n F V L z U 2 e l I 1 Y j F h U 3 l v T j F G N T U r M G N q Q U R P Y n p X c l J 0 S z Z z d m h h d F d M V l Z P M 1 p X W E o w S E F B Q U F B T U M 1 U U F n R 0 F B Q z h v d U R 3 b V d E K y 9 v U m c z d V N V Z X l Y W U V j O C 9 Q V l Q v Z n Z 3 e m Z U N T Z 1 b E p T T X Z U d m Y x M W J x Z X R v M G F 5 Z T J 4 W i t 1 M 2 F u Y W R p S V V a S 2 t h N j l 1 c i 9 2 d n Z 0 c G 9 P M z Q 3 d 1 N Q d X V H K 1 U 4 d k l L M 2 U 0 V k Y 5 d D E 3 M E 1 m d U 4 w T E R M V H A w U W N H R 0 5 k W k 9 h V 1 Z h R i 8 v T U V 0 e j U 2 O V R u Z G d h K 2 1 q a 0 N O b H N 2 d H E w W l k 4 V 0 x 0 N W 8 5 T D E 1 Y 0 R m Z G N X c 2 Z T Y V Z o M 0 1 n U G Z 0 S H Z o N 2 R o b k R S b G t Z W U 0 2 c X F R a 0 V C M T Y 5 e G N Q L 3 c w U j V L M G J H V 1 M 3 a D U y c F N R c E 0 v T 1 F 0 b T V M T W N i c j N y a z B C S n M r Y z R W U z l t Z E l r b U l 2 a X R M S V Y r K 1 M x V n I 2 b z d y W l p O S z R p W F B s Z E R v M T d Z L 2 x 4 b G p I c 2 x n c 2 V 1 d V Z P O V c w Y 2 V 6 a H R U b T F a U G 1 X T X Y w a 2 5 m R T d S V V N F N k 5 O M 0 g x Q j g v U m k z O G Z 4 c 1 B o b 3 p y d l E 4 d H F V c n R o Z 2 g y T l E v V m l n b j U y a V Y z e X Z Q M 3 F a T D I 1 U n U 2 W m k 0 Z n J z Z W V m S U x P W j B j W G d Z Q U F B Q U F x R H l F W U F B Q X d D d F F I Z n Z t Q U F B Z 0 F F b E V R V l F L R G x l c i t O d j h 2 T H l T Z j d i a n Q w T T h 3 d C 9 m V i s r L 2 Z h L 2 U r L 2 c z V F p t K 1 Z L d l h i d E 1 0 T i 9 W U W p 5 N H R 5 M n d 0 Z U M 2 c 1 h i O U R m U W M r N T d h d U k z N m R 1 d G p 0 d k s 4 a l Z X Q m w x b X p 6 V l h G e G l l e j J F a 2 1 T e F d J M m d x V G o r N F d I V n p P d U 1 6 S n l s T F I x b i t i T 1 h 5 Z E p p b y t M T W J a c l h M e H N r O U V 2 S k N S U X R 4 e H p s c F h a Y k 5 L d 2 0 z c 2 J n V k Z K a V V O c j F t N V h s M D d O M V A y W U V H e m I 5 d j N L e U R p a z Z 0 V 3 J h Z G 5 L W k 9 Q N W x z M 2 p G Q m t a S W t s Y X V P U m 9 L S F Z a b T B a S 0 8 1 Q n R Y T m V J Q 2 p V K 2 I 5 N n l 0 O X g z N z k y a m x S R 0 F s Y T d O W E c 2 L 3 M z b W 5 x T W d R U l V X R 3 l P R n d L b W 5 y U H U z Z W U w Q X B L U m x h d T M 2 b j h m e U J n M G Z Y d m Z 5 W W l y Z E w y e l F 3 Q W p C S m F 0 R z B u d H E x Y m V 3 V 3 h n R U F B Q U F B Y 0 s 0 U m d n R U F B S z h v S 2 l x V 2 R Q U n N L S G l K e T Z X S 0 l p M n I x V W V Q U E h p Z E 9 u V m 9 v c k h q N S t q V n Q z N 1 N l e D l O V n R Q R 3 N X c m N x T F l p S T B N V U V S R 2 l s a z N y e W M v U F d z R W 9 w e V l 5 S W x p O X V 5 Y 1 k x e m 1 I O H Z Y Y j c w c 2 x T U T N x M T F T Y l Z 2 R k d X M n B h d G 1 i T l d W V m 1 q Q i s v Z V V L d n Z q V m V z K 2 F z a 3 R W c T B V Z n Y z S 2 Z R N E N C S n B Y L 1 B B Z 0 t P Q n E 2 c E I 3 S 0 1 6 e W 1 w b V J y M T B h K 1 N K Q j h m a T R Z T j d X V z A 3 V S 9 O T k Q 3 W H V T a k t i Y 3 R H U 1 F v U H I 2 Y U F B R C 9 s S D Y 1 c 1 B I Q 3 d k T n k 0 Z W p H N n F I Y W t j W m J a O G x Y S j Z 0 T X p R Y 3 R X S H E z T 0 9 y S V Z v a V R 0 M l p k d W Z C N C 9 h W j d H V D V w W D d 2 Z F U z d m x w a 3 R T N D R V W G w z a S 9 Q b W I 1 V F F V R 1 J 2 d n B 1 c G 4 2 Z n V V S U Z C V V h s a m w x c 1 A 3 b 1 Z Z M H J L M F h k c V d M O V d t Y j Q x b z h O U G V j M E F B Q U F B Q U p 3 S l F q Q U F B T 0 F W U l V W M i t m c W V Y W E N D c z J j e W 0 r V j B u W G h M d X N z d W F h V E x M b W 1 r N U c w c G 1 q d C 9 y U l l 1 M m F p b F k 0 K 0 d P V U 1 H Z D l P Z G g 3 Z l R P M U 5 S a 2 F H N m F W Q l g 0 M 3 J Q M 2 5 R a k J H d l l v T F p i M j l y M U 8 4 c 0 5 3 V 2 J O V 1 d Y Y 3 Y 3 N S 9 S N F V H Q j J u U X J h O U t r a T d 2 M V Z w M z N Y c T V K T W 5 Y M T B l U j R T R 3 l X a T J 5 M n g y Y U 0 y K 3 R V V D N X L z Z y T E Z C T m Q z U m p U Z F V 6 U m 1 i b W N p a m x K Y m x 2 N i t S e F R l Z G F 0 Y z N O O U 4 v W X Z T Y V h u Z 3 Z Y d T B V b 3 J W c G R X Z 3 Z u N F d O U z V R M U 9 q Y j R t a n B N T H Y 1 b G d P U i 9 s L 1 Z z S F Z B a z d w Z W V u T T M r b m x 0 M z d T b 3 N N V m F 6 S F I x Z F d 1 Y l d Q V m p n b F g y c 0 V z L 1 R p e G J H a F h Y S E w w b m Z 6 S 0 N i d V B C T 0 V B Q U F B Q U F G U V d R a k F B Q U 9 B V m h j V j I y V 3 l F W U 4 1 b W x z b H Q 2 O E V U a V k r T F V Y e G N q S E Y r V k 1 y K 0 R H V m 0 1 Y X A r d l p p V F B I b H k 2 e m J z M U 5 X R G 5 p K z N i Z k x V e F p v O G R m R k p 4 e m g y c T h C e E U r Z H E z T V M 1 e H Z X T V d T c z F Z O V p L U 1 Z M b m p z M z A z S k 5 E V k R N b V F q d D N w U m 9 C V 0 Z S a 2 l H N G I w d E 5 0 e k 1 q S V l P U H o 3 b j B I N U h R N j N i W W F U R T N M V k d I a D B U R G 4 y T 3 F t N 3 N l R V l D d F d K M n R M M G w 1 b F o r Z E p r a T Y 3 d E p H c U h S T m N W U S t 0 c H Z U M F E 1 S 2 t P M i 9 0 b 3 l H R H U 1 M z B m Y y 9 V b W J 6 V G 5 y M E h q U U F z S W p 4 W V g z e n d v R k h G T 2 V W d 1 d I b T g 0 R 3 F C e X N 6 T W x T V H Q y b l d n V E h 2 U 0 1 X Z W p B U U F B Q U F C U U d R a k J B Q U N B V n h R V j J l V k h K W m o z b W F S V H p N R E t p S W 1 1 N 2 x Z M W R T W T Z 0 b S t p M 0 5 6 Q 0 1 2 Z n p D d 3 E x Z E h s c H R W b n R X a E d L a j Z 0 W j d 2 T T F Z N D d P Y j d W Y X l t e X Z l U 1 R N T 2 Z a O E 1 E O X I 2 Z C s 3 Q m 5 F M X R Y T l h x d E g z a 1 F j R 2 F O T F V 4 V H B 3 T U Z 0 R E I z Z F h a R 1 N J T G 0 z Z F F H U E g v e T F K U 2 s 4 L 3 B B b V Q 1 b X Z 3 Z 0 M 2 U 0 p L Z l R x Z E h m e l R T Z U R 3 e T B x W G 5 U T 3 N a M W 5 k Z 2 F x a E 5 i U X p 0 M 3 B T b z d P M C 9 U W m g 0 O T E 2 e G 4 x N k 5 i S V V w U 2 k y Y j F s T F I x b n l S c D J o L 0 w x Z S 9 L d G 0 0 a G 1 T V H R T M G x Y e l p p e j M w T H d U T j R w Y 2 Q w T z Q x N V F r T C 9 4 U F R 1 Z F R 2 M 3 h W O W 1 x U E V s c T N L Q 1 c 4 Z j M r d l N C U k 4 x e m Z T W E d I Q T l N L z U 2 e l d w c z I 3 e i 9 w Z E F B Q U F B Q U E 0 R V V J d 0 F B R G d G V V d G Z H Z u N W N S N l l 0 N W x O S n J l d D d 6 e H B k Z U p X e F Z k U V J a Y V p s V 3 V F W U J I a E l X c l Z 2 R j Y 1 L 1 h i d k 9 h a j R 1 S m 9 L Q 3 Z M W D N j T 3 U x T j N E c m 5 S c j c z b j F V N U t r c T Y 5 b 3 F 3 Z E g 5 R G Z 1 N z A v T j F N c k V a T 0 8 2 U j l l V 3 V x U j F B e T F k c 1 V W V G Z s K 3 F X Y k 5 Y Y T h y N F o 5 V 3 l l W n h h T l k v V D Z y W G J K R W 1 m Z m p W Z G Y v M m R x S m l Z N n R x M m Z i L z I 3 R D F v a k R I M G h t N W x R c m p 1 b l p 2 c j Y r O U x n N k I 1 Q z l k T G t n S U M v T l M r Y l d P M 2 Z 0 Z j B i Y W Z K M H h i T G J u Y 2 9 a W C t H Y n J 2 M 0 h Y W H Q x R n p o M W F z c E 1 5 d F h T V W w 3 b F p t Z H A r O C t m N l N D Y i 9 Q V W 5 j a z d S V V d H R 1 B k M j d F e l Z z N j k 4 c j d n N k 5 i U j Q r V 1 p 0 U 2 R w Y l p n N U p 1 c U p Q R z g z N H M 3 V D Z 6 b T U z N l A 1 S F B s R 3 I 1 d l Z V V k Z 5 a U 5 Z Z m 5 C Z 0 F B Q U F D Z 0 1 o R 0 N B U U F B c n l p e T I y V 3 o 4 Y U 9 J d D V u T U p y b U 9 Q U 1 R L Z z J i O H V W S i 8 v R m w r R m R H e F Z p Z H U x Z X J F c l J X M n Q y e G V U e j Q r R n E x T z N L W V N o M U 1 s S l N V c W N U a m t L R G t h N 2 0 x T z J x T X Z 2 L z F E Q l l Y R n N 2 b F p O V y 9 o Z W 1 W a 0 h E T G F E N m J u U 0 N y Z E N s Q 1 N n c X Y 1 e T N U N H Z L e i 9 Q b j Z E b m 5 q M m F 5 V n Z M Z D I r T D J u c l B x T n E 2 N G g r V j E y b V F k Z D F M c k 8 y N 2 w y Y T Y r d n Z a M G 1 T c 1 J W a T U v W k 5 5 N X l I V j Z 0 b X V C N T l h S U R l Z U d l a U h B N m 5 z c l B 6 e W 1 3 Q m V i W l Z k O G M 2 M 1 h l c U V 4 d m x G c H p O W D d o Z T h 4 Z X V s O G x r V X U v d X J U U n o 5 d W 9 5 Y z d S b 1 d r L 1 g 5 Z S t n W H l Z d m x D U V Z G O X U x Z E V W c H N C a 2 N I S 2 o 2 O W F L M W F r M 0 Z m N j R B Q U F B Q U F K d 3 R m d k 1 F Q U F D O G 9 y Q 3 d X S D Y r V k l K N W 0 5 b G s 5 b G 9 s M k c x R G V 1 b m F 2 d T N M Y l V 0 T n k 5 T H p y L z B n U 2 V y U n B h V U d Y d H V 4 d 2 5 H a W E 0 U 3 B x T W l 1 c D E v N H R z S S t t N 2 J z M G F Z d G V 5 c H N U M X k z W G J Q b X J G T G k r d E p 0 L y t y V 3 F X R z B o W V Z X M H d k d m p k R F U 2 Y 3 Y w M T l 4 R T d k a V Z x b 0 t D W W 9 X R U J L a H A 0 M W h k Z m N W b H V y U k 5 n M 0 x I c l Y w c l V 2 W G p Z c l Q x b V B P d m V u W n J X V z d m W H Q w U 1 Z D O D J X d U 1 u e m R l Y X R k d V V r W m t y b T g x W D R k V 3 J x V 2 5 q V 0 Y z W i s 1 S U s x M y s 2 V H Z l Z F R D Y V R u b n R x a U w 3 O D l n O H R X c n B K T 1 l j S 1 Z M O W V 0 R z Y v d V p k e W N 2 U E x E Y 0 V r N m Y 3 a G Z W W D N v a W o 5 T 2 0 y e G R 1 O D V J S n Z O V D Y x Y j F 0 Z n c y e S 9 Y O X o v T k 9 X Z n Z B d 0 F B Q U F C Q W V V e X V n a n p 2 L 0 5 Z R E F B R D h v e j M w M k t m e T g 3 W H F q W m Z 1 O F B a U y 9 0 R m V l L 3 N u c m R 1 N F M y T y t l T l N q O H o 3 d z Z D Y 3 F M Q 3 F 1 c 0 4 x d W Q y a j N u Z 0 9 T U 3 F 1 R 0 l z S 3 J u W E M 4 S V l P N z Z h M T N m e m J P Q U R 1 Z T J X e V d 2 N y t 2 T E J h e m N u T H l q W E Y 3 Z G 1 0 c F Z D b 2 Q 2 N T Q 3 c m p E T 3 l R S U F B Q U F B Q U 9 j b k t z R U F B S U J Y R k J Y W k Z S S V M 2 T z F s L 0 9 O W m Z D d 3 F L W E Y 0 Z k 4 1 d E 8 v W l h H R m d k T H l j b l R 6 a z V l U 2 Z z a z U y V n A 1 Z W V 1 V V V t a z J T e i t j b m Z a c F h O M z A 5 R G h y M G h T Z X A z W m V t W l l F N m 5 T M i s r T z B I T F Z p V H B y W m Z 2 V k 9 4 R m t k c T Z M V V d K N j d Z Y l k v b j V X Z F d 6 Y T h L W n Z 4 d 0 F B Q U F B Q U t n U 0 N N R U F B S U J Y R k J X W H l P K z R j N U h n Z V Z h c m o r e G V D T U V t a m 5 s S 0 x 0 Z T U y N U R B Y X Z X U m o 0 L 2 x w U D N N W n B Q K z g 5 Q k F w Y W Z u S 0 R J e V J K T D B 5 c k 8 z N n J P d l o r a n Y r V 3 R s T X B u M D R E M z l G S D Z T e W p N Q U F B Q U F B R k Q x R V l J Q k F B Q 3 Z L Q 3 F 5 e T l l W E g w V z h 6 Z G Z x S T d 1 O X h P U H o y b X l l T 1 E v d X p 5 b X Z s T G x u T n B 1 T U F F e V M v U D M 5 O U 5 D S S 9 u c G 9 S S C t Q c k F r Q U F B Q U F B S G l H M m R z T E F B Q U E v M H p G Z H J 1 c 3 A x Q z V n O H B s O W J H b 3 V O a n p J U m d B Q U F B Q U F F Q m x J d 1 F E Q U F C Z V V W e n N r Q y 9 i S V h x Z D F k Y z d s V 0 F B Q U F B Q U F B Q 1 Z q U k F N Q U F C N F J Y R 3 h Y Y j V X S 3 N H O H p X b 3 Q z W k x T Y n Z m O H V X Q U F B Q U F B Q U F D V m l S Q U 1 B Q U I 0 a G Q x Z V F p V l l G V 0 E 3 Z k M 1 Y l V W R 3 h s M W N D Q U F B Q U F B Q n d i a E d D Q V F B Q W p 6 d X k v W j Z W R U 1 6 c i 9 B T n N r c V Q 4 Q W t J d 0 F B Q U F B Q U J 3 W V N F R U F 3 Q U F I b G R j Y k p j a 3 R r T 3 N B Z 0 w 4 Z l N W S k J R V 0 Z Y b D R K Q U F B Q U F B R E F 1 V V V J Q m d B Q V B L N z R j Q 1 d Z N y t I e n F P Q T k v a l k v U 1 Z K K 1 B w V m d B Q U F B Q U F E Z 3 d r S U l C Z 0 F B U E s 3 R T d w U W s r Z m h R Q 2 V a d C 9 n R 2 x s V 0 Q 1 a F Z T Q 0 F R Q U F B Q U N B Q 3 d z a E d B Q U E 4 T G d T a D B P U z V N T j J p R j V Y T G R C Z m t w U j d p Q k F N Q U F B Q U F B Q m N X Q W p C Q U F D Q X g 5 a 1 B i N G R v c F J M T T Y w S 0 N B e V Z K V 1 R s N V h s N E p B Q U F B Q U F E Q X V V V U l C Z 0 F B U E 0 1 d U w 2 M E V z L 3 B 3 S n B p M 2 h Z V U Z T W k t 5 Y y 9 L O X Z C S U F B Q U F B Q U l C e m l 4 Q U 1 B Q U I 0 b k w z a 2 N B a G 1 K U V R 6 T n B Q S n B N Q k F t N 0 t 6 c V F R R E F B Q U F B Q U F Y R m t J d 0 F B R G d j U 1 d I U X p B Z k g z N F V x U X B D U X d L V W 1 Y W E k y O H N B Q U F B Q U F B Q T R w L 2 p O R X d B Q T h M Z 1 N 4 N U V R a k R Q Q n F v T E l p R E N s S H N q M j l q S U F B Q U F B Q U F E T 0 t V S X d B Q U R n Y 1 k 3 R G x X Q V d R c k F x S V N Z N l R L b X B t Z D V l Q m d B Q U F B Q U F 3 R G x G Q 0 F Z Q U F E e X V w T V F w U 2 Z J e D g 2 T k l W U k F U W F Y y W l d i a 3 F L c k o 3 Z X l r Q U F B Q U F B Q U R u R E w 5 N U F n Q U F I b W M v W E F s b X R W S U p W a F h F M U F p V E p L V 2 1 V U T B H Q U F B Q U F B Q X V I S V J n Q U F E Q T Q 0 e n R F Q z J F W U Z W Q m R G U n B D T F k v T m N 2 T E t 3 R U F B Q U F B Q U R o M 0 N N R U F B S U R I b F R o S 1 F 6 Q W Z 6 Z 1 N y R W 1 L a W o 0 U m d H V j V l Q 1 F B Q U F B Q U F 3 T G x E Q 0 F Z Q U F E e X V 4 S E g 0 V E R B Z m Z o U 3 B D c 0 x D c X N u W D E w Y z c 5 e H p 3 O W x J Q U F B Q U F B Q U R P R 1 g 3 e k J B Q U F Q S T d 0 R U t 1 Z X V u V n F L Q 2 x w c j d l W E F R Q U F B Q U F B Y 0 0 0 U W d n R U F B S T l 6 S E s 0 R X M x a E 1 Y b D R K a m 1 q Y z h D S W x i M C t S M C t u M D l s S U F B Q U F B Q U F E T 0 N V S X d B Q U R n Y 1 k 3 R F F Z d k Z U Q 1 Z Z V m R H N F F X M F Z G Z G 0 x b X k w U k F R Q U F B Q U R B Q l l J U U R B Q U F l Q n l W W U Z W U D Q 0 Y T F K R W x i a 3 R r U 0 V R Q U F B Q U F B W E J n S X d R Q U F n T W M 1 W G F V a G 1 O b k 1 q e U p W U l o z W U d 2 T D E 5 V k h T M W h S d k x 3 V U F B Q U F B Q U 9 D Y z R E Z F B B Q U R B N H h 3 T 2 x 5 V E p Z d U Z I a 2 F v a 2 9 X V j l y V j Y 3 e m R 2 T E F B Q U F B Q U F B T 0 N m N H p S T U F B U E E 0 c D R O S 3 N L c W 8 v Y V d O d F h W Y m l n N m 0 1 M 2 g 3 S 1 F B Q U F B Q U F B R 2 V O M 3 p 3 Q k F B Q 1 B P M 2 9 t R 0 Q r S 1 Z D W H Q y a m F X S k M x Y 3 Z N S E x L d 0 V B Q U F B Q U F E a D d Q d D V l Q U F B Q S t P Z H h P a 3 R E T U p Q S j V P V 1 Y 0 R m l S R V N H S 3 F 4 d X R S V X M z c V g v Z m R o N l p j K z c 4 Z F N x e T I z V l J y V W c x Y m x q N 2 5 J M 3 J k R H J s Y 0 x o a 3 R W c m M 3 d S 9 k b D Y 3 b 0 d t R 2 5 I Y 0 F l T 3 B T d j h i L 0 1 s e V R W c m h X c F B q M F R 5 d l R K e n k v U 3 V B b C 9 T N U t D Z 2 1 3 Y V B L R E x H Y T c r M U R p Z E x w b k 4 1 Z j g z T k h I U 2 Z H M 1 l 2 R W R t c z B s U C 8 r Y 0 d 0 N 1 l m S j g 3 V G 1 u V 2 w y M T Q r O S t R U S t m c G F 0 V 0 p W a 2 x v M G l 5 d n p m U U V B Q U F B Q W N E N G p C Q U 1 B Q U I 1 W C t z d D d x c 0 N x b 2 5 a d E c y d m N o T G 5 L e n N s W F N I Q k F w Y y 8 z M 2 l l V G x a b V Z x M n Y 2 d G p O Q 3 N C b X p W d X F y N y 8 0 N H B l Z X Y 2 b k 9 K Y n J 1 N V Y 1 b j d 5 M V l r N m N V M 3 h x b E 5 x L 3 J x Z j l W b G F w U F F R T V h G Z H Q z O T R Q d V N w Q z R k b S t y e G Z 3 O D Y 1 W F Z P K z J P R n Z 2 O X B q a V R w c n R 1 d l V F R k J r V n U 3 b j U r d l Z x N U 9 O d n A w N j l 5 a V R C O U o 4 d m Y z a 3 l T d F h y d E 5 D e F p 0 a 0 w z R U l V Z U p R e V V P a D B w S 2 5 J Z i 9 m K 2 4 v M m U w T 0 Z S Z l p W V m h z V j F G U m l Z c U x p M V Z Z V k t M a V l y d U t p d X p x M H l O Q m o v M T d Z T G 5 y W G J 0 e G w r W X R X R m R 1 Q 0 p h O G R a K 1 d M T n N z U 2 N y S X p O V z d I L y t x c G N 1 M 3 F I Z V B C R D N 4 Z j Z m K 2 5 R Q U F B Q U F B V U 5 V U m d n R U F B S T l 6 T 0 o y e V d L Z 0 N x N H A 2 Z G 1 1 b E g z N m F v O S t t T G R I U U c 3 d D d a U T B G Q l V X b m Z D N V p i b D V o d W Z m L 1 h y Q l d C U V Z G b X I 5 b 2 d 6 c D F h Q 3 B K V 3 J w O G l 3 b 0 x p e V Z K Q W Y 2 M l U x N V B Y b D Z C e G s y Y 2 E x e C 8 4 Z l Y w Z m Z I M W R M Y y t I N D I 4 V D M v T l R U U 3 U 1 O H h M M U p 4 N W l U c m V s U E h Q e X Q v Z l R 3 V U Z 4 Z n A 1 O H N K V F h z T 3 h y R m F M L 1 A x O X R U O H R 5 N 2 o z O H B z L 2 F 2 b X F K T 0 0 2 U D c 4 M G d I T T Z Y Y n B 1 e U V 2 R y 9 m c j F Z a F F l R m 1 4 Y 0 J 3 Y j R x Y k R B T G t t Y S t k Y 3 F O W X F 2 c G V 2 N m R 6 a W p k U U V B Q U F B Q V V O V V F n Z 0 V B Q U k 5 e l V R b F d a Z F d O a l Z L Y m h I a E 5 t c k p J U X d a M z l m c W Y w e n V 2 R D F l R H V K c H U 5 K 3 o y R W w w M z V P V U t u N 0 h i U z d S d 3 l T W k p r c z N t c T g 3 d F M w T 3 c 2 Y k 5 X R 0 g w d W J k M m c z R X F 0 W S 9 u N V d X V T J t L 1 h a M X p P V W s 1 T j N 3 c j Z w Y V Z t Y X Y y a j l D Z n N j c T F Y e m V u c j F 1 Z H R s c 1 p o a z h i S E l Z a m J M e D J L U m o 0 O U Z C d z V t N j V t W H Z w T W t Y W F g 1 c F J w K z I r V 3 l X a T J 5 V 2 4 z a z Q x U C t k b 1 Y 1 K 1 l Y S 3 l j a 3 Z 0 K z N Z K z d s N U J Z c U t D R E d 1 W F M 2 W G 5 u e D B z T z U r O E g w Z E 9 w U 3 Y 3 M y t h b z k 0 O U V o U V U 1 S C 9 L N 3 d J Q U F B Q U F R R l Z G Q 0 F Z Q U F E e k 8 2 W F J 5 S G x n V k 5 x Q m Z C e j M 5 d 3 J k Y X V H U 1 R P c l Z 2 V W l s e l R K d z B Y e X Z X Y k Z W d V h v R W t h Z k d 5 e m R x Z j l v M E d E K 2 p z M X U r a n o 2 W W F X d 2 d l N F h L N V R q a j I z d 3 Z X N n R D a D B 1 Q 2 5 T O G V t c 3 R s O G x Y b 2 d T M H V X Y n p i N l B Q M 0 N 0 e W R k N D Z 2 U D M 2 N 0 N n b U p O K 1 g y c E p D a z h 2 S n I 2 O X J s V X k x W W 1 h Z V B t M 2 V y V 3 V Z V m l h M G R J a 2 l a T W 1 p K 0 h v L 1 N z d T k 0 O U V w U j J J R n R y M T I v W D l m M D d 5 Z C 9 m Y W 9 6 c D Q r T 2 p 4 N T c 1 U 3 B s W n V S W E 9 h N 2 M 3 a k 0 v e k Y y M 1 F w a T I 3 V D d q T 0 l Z T z c 2 Y m t u a H h q e l M 5 S 3 J J O G R y d 2 F J T k 1 w d E 5 t d n p q L z R 6 N 1 p y T l p I M z Q r e G J n d X R q c 1 V G U m 1 p L 3 p 3 N F F C d T M 3 T m F O M T N j a E F B T U F B Q U F B W E R B S X d R Q U F n T W M 1 b k p M R l F p V l l W W F h a c F k w V U U x M W R Y N C t a c W Z a d E c x Z k t u M V h 5 O W h U a l h D c E p T a z N M V k d w Y X B y c D N h Z U h X T D J u c n Z 0 T W U r N 2 R w U z Q z U D N i d T B s Q 1 Q 5 O V B N O E 9 a M G 5 E c y t P V j F 4 c z F 4 d n Z U a l N 1 S D M 5 N G 9 G b z B p e k 8 y U G R 5 M F p i Y 2 V 2 T G V m R m k v Z n J Q V 2 J k a 2 1 T N n N U V z B Q R G J y d E N 0 O T d 3 d H A 5 T 2 x 6 Y 2 w 3 O V B v T H Q 4 d l g 5 M m d R d G 5 O W D J p b H Y 5 N W l U a z N m U 0 t y U 1 Z x N U w x M 2 R q W m J 2 Y 0 9 I Q 3 p k S 3 R I c G R P b i t S e j V 4 Y T h 2 S V B H U j h m d V N w T D J T e E h L M H V X N 2 h r a z B L Q 0 E v V E 9 h O E 5 Q Y V g w Q U F B Q U F B R l J s a E d B Q U F N R G p Y Q z Z u M T d m W l E 4 V k 1 K c F B 1 R 1 h h R m 5 u d j F C M D J Z d E V B M 1 h O L z U 1 Q S t k c G d C L 2 0 0 S 0 R B N H l 0 K 3 F 4 V 0 g v b j c r O H J Y N n F P R T l r M V Z 0 M j Z O V X h v b k 1 q e k U 3 W H J k a H A x Y X Q y R 2 5 j U j F T T F V B S E Q r W m 8 2 d l R T W U 1 6 S H g 2 T G 1 U Z X R x M V p x d G t x U j Z k Y V B W O U 9 M W W N z Z S t x R m F F Z W 5 S d G 9 h b l R s M m 5 v R G Q z V k 1 M N l d T a 3 B L O V B 4 V E 4 r d i t S e j V X Y W x x V 0 Z p L 2 Z M S 3 Z W S X B Q S k p K Z k x w U W Z 1 d V Z y a D R k W D A 3 M z l k b z F m Z k d x O G R 1 M U s x Y z l j Q k 5 Z Z y 9 1 c V h q T j U v K z N 3 b X I y Z m J z V G R l O U Q z O G d T Z X J m d D U z d X Z 2 M 3 l F M z R I c y t l d T F i U S 9 s b G Z Z d m 5 O W D Z n b m 1 P b G p t W G x o b z B B b m 5 B d 0 F B Q U F E Z 2 Z F R U l C Z 0 F B U E 0 3 c G R M R W R Z a F h Y d V d N e n R i d T B r Y j c r Z n F h N m Q y b X V x T W p R Y 3 p y K 0 E v Z j I w d 1 A z O X R Q Q W 9 h O G 9 N e X R Y V i 9 X N V J B K 0 8 2 S z h G a X p i b 3 Z 5 K 1 Y z Y X J 3 d W 4 0 Z D V P Z n J v M 0 V U N T V a c D Y 5 U 3 V x W W J l M k Y y U z l O M j R 2 O H E w Z i 9 M b E 5 H T 0 x 3 W D V Y W G F Z b W p T O H l R c k N F R m 5 H N i 8 r N n J L M X p u c 0 t H O T V H T 3 h h T m d 0 d m Z Y S 1 d 6 O X A z c 0 w x Y X Q r M n N l N G V k b 1 Z p Y T B j c W 9 X V j l T V k x h Z 1 d 5 b H B X V V o x N W N t T k Z S R W V M Q W F O Y X l 0 S G J 0 V D N V S X d t O D F Y a 3 Z U Q 3 E y T 1 Z r M X Y y S E s r a U l y d n h l Z E d T a m R x O T U w Q z V h e H Q 4 W F d l M X Z h U 2 h F b H J H N l l s S E J o b j M 3 W G F I S E N X b D c r d n J a N V h a N 1 A 3 Z j J w S 2 x t e l Y 3 W G 1 r M T I w M k R 1 c X B P Y k p S Y n U 1 L 1 Z L Z 0 F B Q U F B Q U x n U 0 V Z Q U F B d 0 9 N Y 1 R x Y 3 N a a 0 t 3 c X U 3 U k J 3 Z m 9 0 b n R H N n F u b n Z 0 S E k x N F l y d U Z w Q X B j K 1 p u W k 9 u c E 9 S O U 1 w d E 4 4 d l c x c X J p N F J F N m 5 V e G t a a C t S d j g x V l M 4 a j Z a V E N i N S t W b G x 0 N W Z J N F h B c V B x N D B Z R n E r T W t u T F Z 5 Y T V q Y m N w Y V k 4 U i t O a H N 2 c n A 1 Y 0 Z l d F N 0 e G 1 0 S m M 0 b k N v b 0 t D c X p E c H Z O V n l h V F N X R 2 g x Z l R n a V A 1 S z J y c F B m O D V a T G F s M G k 4 Y i 9 Q b m F E V 3 p Y a m p k Z D N j V H Z M S 3 p l d l V B Z l R j M 1 J 3 M F F i W i 9 I e l Z 1 M 3 R D b V R r U z E y O D N 6 Z 2 F 6 V 2 8 5 d V N Y a H N r V m g 2 U m 8 2 e X N v K 2 V I K 1 o w d W 9 5 e n Y z b 2 M z a m 9 5 S n J x N n J G W W Z 1 W n d 1 T 2 V Y U 3 Z 4 L z d U S 2 t I c 3 V U c m E 5 V j d i O T Z q M E 9 C Q T Q z b V Q y Y V R D U X J 2 e G 5 U U 0 t y N l h P S F p 0 c D U 2 N D A 3 Z G l W c X M 0 Z G 1 w V U p 6 U U F B Q U F B Q U 9 G O F J n Z 0 V B Q U k 5 e n V W d 3 l X L 2 h G Z T F V W E Z s W k 4 5 O T d W V j I r L z k 3 U C s 3 N G 5 Q T m V x T m V 4 U V V h S 3 V V d W J L e T h 6 U n J 6 a X J q K 3 R J M k R m W E t z N 2 Z w e G R m S G F j N 2 h 3 T 2 F J K 1 B v e C t t V F V 2 L 1 R W d D M v b y s 1 L 2 1 T Q 2 9 O a H o 3 N G J F c V p j Z V B x U m l z b X V y c F M 5 b W Z v d G l F O U Z C W m F 6 Y T E 5 O H R U R m 1 q e D F j W m 5 u e G 8 x K 1 h K R 1 J S N 2 R h L 0 d 6 M G R P U H o 0 Q U d k T l h Y N k 1 p M W F 0 c W 5 D O X l r c V B G c k 5 0 V 2 J 0 T m o z M S 9 E Z V N w S 2 N m d l V H Q n g z M k h M W n J W Y 3 p 1 R G E 5 Z n V O Q T B i T V V x U 2 R P M 1 Y 3 Z D B x M V Z h d j N h W k h u d n l p e k h 4 M z N E Z E t l W G 1 G Y n Z l S 2 k r M j Y 5 N k V Q M 0 8 0 R k J 0 c j A 2 Q U 1 E a k 9 1 c 3 c 5 d F J m d j N E T E 0 y Z H Y w N T F Z b X Z v b z V F a m p H b z F B Q U F B Q U F E T 1 o 0 U m d B Q U R B N D V 3 T 3 A w d 2 l C R H N m W E 5 Y b k V t V m 0 1 Z X F y Y i 8 v U W 5 m Z U 4 w c k N o d m R X b l o r d X p y a F p h d T M 2 S E 5 t e m F y Z n p E V l Z o L 3 o x K 3 J K Y 3 M z N i 8 3 a G Z T V k p t N V A y N n F u b n Y x S H l 0 b j F s b n Q y W G t x R 2 5 u d j l H d S 9 j Y 1 B j L 0 t i R F l w S 3 p 1 d l R G O W Z x N D h l d U t l Z n h r N z R X d 0 9 2 U G J P e n p m N z R j N V Z X c m s 0 M n J z T k N n N 1 J 5 Z G J L V 0 x O d D h T c z h m V E 0 v U n d m U W N T V k p K a W F O T S s 5 c j F P O V I z N E h Q R z l i S G 5 o Z j A 2 Z G J I Y m V W O U h x c 0 N P N T I v e l Z Y R n h p Z X o y R W t t U 3 h X S 1 c x V n I y U j M x L 2 0 2 L 0 N 3 N D h H Z 1 J r W k 9 V c m F 1 a z l 6 N T Y r V E p N W E h 4 U k N B Q V F B Q U F B Q X V H S V J n Q U F E Q T Q 1 d 3 V G M X V 1 b l V k d U h 0 e E 5 0 V 3 R H N k l Y W G Z 0 Q 2 I 3 M D d V d U l s L 3 E 5 K 1 Z s N m w r W E U w M W l L d X B 3 R U M v M H g 3 e m t h Z S t x R E R R a 2 F T c 3 J O d 0 t R N m E 4 d k 1 K e T J 4 c l V y N m 5 O U 1 h 2 V X N u a z l M V n k 4 M G J o L z J h V 0 5 k S E d q a T h y O U 8 5 Z X d R U z I x Y m x H L 3 p Q M k F n T k o z M n J r c l Z l O S s v R 3 V a Z H F 2 V j U 0 U m h r Y 3 Z s T X M 3 M k 1 w d k 4 4 d l V 0 L 2 J H N 3 Z L U H d J a U 9 D M 2 J a T H p E b V V y O T k r W D J x O F U 1 d F c 4 V V p i Y W x x M l c 4 W G N F V D k r O D R S Z W Z X d T h a c z F a S m F 2 V m 9 v L 2 V 1 V S t o d 1 V H U 1 N y Z D J Q U E k r a 3 B S N k l N d j R u S k t h c V Z F Z m x i N m Z q N D l G d z R i M n F 2 Q 2 R B Q U F B Q U F B N D N 4 Q 0 N B U U F B a j N N N V h W U 0 N u V 2 U 2 Z G 1 x b T c 3 L z h q N z R k K z Z k b X p G c X B q e j Z m Y X J U Z E 4 3 e X Z y c i t t N D J t T k Z 4 a m 9 y N X l j b z V W Y i 9 2 N S t 1 c X J Q S m J x O F Z 4 d D F Q M 3 p X M V J I N 1 V 6 T z F k M S s 2 S k d u c z Z N Z F Z M Y 2 g 5 T z B F Z m 4 5 T H p 0 T 3 J Y a l Z H d m J x M j B P V 2 x Q b W Z t Q 2 c 4 c y 9 6 N n p a e F h V M G Z O Z 1 Y 1 Y l l W R m h i c i t k Z k d x c k N 3 d U V 6 Y m l M d X U w b 2 k 3 c n R M V T Z j d l V x W D B U a F l R R X V y W H Y z W m V 1 V y s 5 K 1 c 1 T F V 2 V X N M U G Z Y b z R I T G 5 r S 1 N v e U Z E Z E 5 L a X J j Y j F u Y j d v U m d q V n N V T n V 0 Y m U z N m 5 l V 0 d Z T F B t c k R M d V g 5 K y 9 v M E t E Z 3 p U b z F s Y 2 x T W m Y z Y X E y N 2 J y M W N r d V R y N j Z Q S T h C Q l p y U m J a N 1 E 3 T m 1 i Z l d x Q j d y Z j l W b G l v b X V Y d U U 2 Q V F B Q U F B Q T Q z e E N D Q V F B Q W o z T z Z Y R E p S Q 1 h i Z W l h N F J w c 2 N l S H F n N 2 J 1 b W p 6 V W w 3 b E o y V H A 2 e X N Q T F Z 0 M C t p M H h 3 b 0 0 4 S k 8 v b j F Y c G 1 Z Z F V V d U p R b n g 0 S n V t O T R Y O D F m d U Y 0 T 3 A z d U Y y T E t W U 2 Z y O T h K Y U F 3 N G I y M W t X M U k 4 c U 0 x K z d T e H J y N n l r d F V 1 M V p r d V N I W W 1 U a D B x R U E 3 Z D Z W V j J E N X R 4 a k t O L 0 9 B W G Z m L 2 p i R D M z M U 0 x c T J L R F d H Y z J 6 Y n N O T 1 h U M 2 8 r W E x i S 2 p x e j d I a W J 0 K 3 c x U G 8 r Y k 9 G Z m p K c z Q x c m 1 m T V d x a 1 p z M V p L a 2 p w M 2 J L Y m 5 u a H l p b W p F U j J y a 3 I x U W p B b 2 l K R G R O d V F u b W U w Z m d B Q U F B Q U F x a X B D T U F B Q T R I R X V w M l F x Y j E 4 N G 5 C Y 2 l 3 b 0 1 W R W Q 3 a 3 J N W j Q r N V U 3 V l N N c V R B T 0 h 2 c U x N c k Z 6 a i 9 r d H Z q c F B k W H Z i Y 3 J D T k d q N W x a N 3 Y x e G 9 4 O V g 3 V n F S c D c y T 2 5 5 Y 3 Y x S 1 F w a T h y Y 3 Y r Y n E 5 d n J Y M 1 Z m c j R r W V h h Y 2 V 1 T l B Y c T N r c S 9 U V n Z p M W l k e D N Y W k p w Z H N M U H Z q W X A z c j R 2 b X Q w U m U 4 M n B 6 e D N 4 L 1 p O b E p 0 Y l d P W i t m a 0 d o b G k 3 Z k l r b X F Y U 3 R D O F h F M X k z M i t a c 3 p S c W k y c j F W S m 1 l O F l q R l d 6 S G 5 n L 2 1 a N 1 Z L a 2 h y R T F k V E 9 Y Y W x H M z B j Z U d L Q k p V e G Z y d 0 1 G c 0 R S M 2 N Y W k d S S W F m O E h n Q U F B Q U F B V k Z X R V l B Q U F 3 T 0 9 j T G l j a D J E O W N q Y W l 3 Y 3 U 5 Z j N E Q l d 4 U 1 d s M V V s e X V i U W x l Y S t j V H B k Y m 4 2 Q W d m O V d 1 N V Y 0 T l p y V m F 6 b m d 0 e D Q 4 d l N j N 0 Q 1 N V Y x N z l 4 Y 0 5 X U E N s W n F X V m F i U D Q v O D N T R 0 d o U W Z y c G w v b X k y M H U w W U 1 r R 1 h k N n I 5 U 2 4 5 M 1 Y 2 Z H V G W H g 5 V 0 x L Y m N 2 T X l q V k N z S W p 3 R U x W c V h x L 2 N m c n Y z S E Z S O F h F M E Z C Z m 5 y N 2 1 G W D Z 1 N W h W N 3 E x O T d 6 N k t V b l M x V m U w M V l N a i t o d j M 5 N m R t Y W 1 W a X N u S G R v M n R M W G R L N m d a Y X U y S 0 l w d n k v V n J O b X J O V 1 g 4 c y 9 3 M 0 N n Q U F B Q U E 0 N 3 h H Q 0 F R Q U F q M 0 0 2 W F R L e k h T T E s 4 Y z d y d 3 l W S l d W b T V l d X Y 5 W D h v T n F Q T H p D O V c r Y l d Q Z E 5 M Q 3 J M Q m J 6 V 2 M x W H I y N j B t b D R j V y t a K z g y W j F K V W 5 Y O W U 4 b 3 M 5 b W t T Y i t W c l J Z e m 1 V e T Y 1 O D Z y R k Z R d F F I L 1 B Y N n V u S D c z a G x J T 2 p H W C t 1 M U I 5 L 2 x q M 2 I 2 M 2 l y R T d k c W R l T F d D d H R i T n E 4 b k h 4 K 0 x W a W R 1 V T R u R H F a S 1 N F c F U 0 S E h L V U h Q M 2 V O a W Z 0 M F p m Z i 9 x R 0 N 3 b U x a L 0 t 5 Y X Q z Q z l N a k l P R 2 U w S D A z T W t T Y W x w b V p L a z R H c i t C R 0 F B Q U F B Q W d B c 0 N J U m d B Q V B B N G w 5 U E Z M O W t o U 1 N w e H V K L y 8 1 W E E 0 T l h Y N l V v M y t m c F p 5 Y 3 Z J V k V S N n N M a D J i N m V m S k N 5 V k p O M T d m U m V N b n p k Z m 8 3 M l p x M X V 6 V n V t b F F W M 1 h 2 M 0 Z 5 K 3 Z 0 W X p t a i t o U l p 6 d X Y v d n F D d H R Q S m F 5 O W V Y Q T N E Y n l t b y 9 6 O G p x N G h h Z X Z S T T d v c 2 x y S m o z R G F r b D Y 3 d D I 3 N 2 M 4 V k x U c 3 Z U O G F 6 O U l r b n A w Y W F t Q j E z Y X N j T z d v R 2 1 F c U t y T H I 2 U m U r c m J E U H B p M T d 0 R 2 x M e G V l a 0 p h N 2 J y b G x 6 V m l s e C 9 R N U p V d D A 2 T l N y c 0 N 3 Q U F B Q U R B K 1 l R U U R B Q U F l S n h U V k l M O T A z M z Y 1 V F R 0 M j U r a F E 0 Z n l K V W s r U G o 1 Y X V I a W p Q d m h z a W x H U l Z D Y z J T c T g 4 Z T V z V 0 w 5 M W t Q T m V 1 Y l d P M W J s V m Z M N 3 c r V H J 2 M 0 h O Q W I 3 M H p R K z U v O H B z L 2 U r N W R x e G 9 S N z V W M G s 2 Y y s v M S t p S G 4 r Y k l 6 O D h x a z h t a 2 5 i d l N q T G J 3 c 0 d w d W Z S O T Q 5 Q k 1 W R m h W W E 9 O Y X h a N k l 0 W D U y c 0 h i d F R L K 3 d y U 1 V N R 2 Q 1 U E 4 1 b X V j Q V h Z O H M 5 a 3 N m M z l m V 1 N 4 b T V l U 1 V m d C 9 C d 1 l I c T J h M m x m a m t j T H I 3 N j F u a W p m M E t M d U J Q T 0 J 3 Q U F B Q U R B K 1 l J U U R B Q U F l S n p M N V p K R U N Q W l B 0 a W N s W F F z W G J 6 U 3 V M N m 9 W c m t Z T m F o d l h Q Y n E y M U 1 Q M 1 h h U E F R R n V a W j l z a 0 5 O Q V g 3 e i t v Z H o v K 1 Z Z d V d i b E t 2 N 3 E y O E d v Q k p V b n k 5 R 0 t Y c 3 p 5 a T N y W D I 3 S m 0 3 W D I z Y n N y e k N 3 T 2 w 1 T 1 R w N X l j d k p P M k N j N 0 s w O H Z Q W E 9 M V E N i S l p 2 T 1 R 2 O D B x b T c r Z m h n e D d R N U x V N z h y U 0 0 4 R 2 N U c G Z l Z k h l Q 2 x x M U k w b H N 2 M z Z u W W l 5 S z F k V n V L R X R k d E 4 4 Y n k 4 N 0 9 x W j l l R V U x b 2 J B Q U F B Q U F C V k h T R V l B Q U R 3 U E p k T D d J Y j R 6 O V l n c n F a V 3 J k a 2 1 m M z l m d F c 0 U n I 5 N D l F b V N 6 K 2 V x M T U y O V R h b H E y T G 0 z V D R J V F B S M G F H N k t Y L z N h c T E 2 M 2 N v U G k 3 R 3 J j M X N N U n V W a H A 3 Y W R q T 3 V Y c l Q 4 L 0 t 3 c U x p N l J 5 V 1 N T c j Y r U G F r U 0 Z h a 0 M v R G 1 y Y T J Q M 0 1 z W W x q b m p v Y 0 J K O G J W c X V Q Z k h 3 c 0 o r M W 5 O c H Y w b j R j R 0 t q M D l S N U d S S V p L a 1 Y 1 N j l W W j k 5 U F V O L 3 o x O H J r O G 1 r Q i s v c H A v R H d h a W N a Q 1 F B Q U F B Q 0 E 4 N F B K V l p C M z d 2 N E Z E Z 0 F B Y 0 F y K z k v S V k 3 V X Z K M E J j Z l B P a n R w Z U E 4 V U Z M a W t O M W V J a 2 5 5 O C 9 Q M X l s Y W F 4 Y 1 Y y R l J T V V Z t O E Z C T m h r d F o 0 O G R B S U F B Q U F B Q U 4 1 R k p S Z 0 F B U E E 0 R j V W Z 0 9 B M C t Q c F p U c W 5 T c V R M N i t W d m 4 2 V 3 I y N k J n Q U F B Q U F B Y 0 h y T T N s N E F B Q U Q 0 W i 9 M V U 5 u V U F B Q U F B Q U F E N F p 5 S U V B d 0 F B S H V k e W l V b 3 d B Q U F B Q U F B Q V Z D c E N N Q U F B N E h r d W w w d 2 l C U U 1 B Q U F B Q U F F R G x J U V F E Q U F B Z T U 1 S k V C Z 1 l B Q U F B Q U F J R E t S Q W d H Q U F B O H p 1 V n l j U 1 l Z Q V B E N 3 l 2 R U F B Q 0 F B U 1 V S Q l Z B Q U F B Q U F B S 2 h V a E d B Q U E 4 Q W 9 6 S V J n Q U F B Q U F B Q U F x R V N F W U F B R H d P S m Z M N W U w b E F B Q U F B Q U F B N E F K S E N B W U F B T H l E U 2 p B Q U F B Q U F B Q U J V S W t J d 0 F B R G d l U l N D Q V F B Q U F B Q U F v S k l S Z 2 d F Q U F B Q U F B Q U F B Q U 9 D Q 1 F 3 Z 0 d B Q U M 4 Z 3 M w U U F R Q U F B Q U F B V U p r S X d R Q U F n T W U 1 M k E 4 U k F B Q U F B Q U F B b F l 3 U U R B Q U F l S V h K U k M w W U F B Q U F B Q U F B S 2 c 4 a E d B Q U E 4 R G d Y a F d B Q U F B Q U F B Q U N v W k l S Z 0 F B Q U F B Q U F B Q U F B Q X V P Q V F n Z 0 V B Q U s 5 Z 0 0 w U U F B Q U F B Q U F C V U p r S X d B Q U F B Q U F B Q U F B Q U F Y S E F J d 1 F B Q W d G Y z R P Q m d N Q U F B Q U F B Q U F s W W d R R E F B Q U F B Q U F B Q U F B Q U J j Y 1 F q Q U F B Q U F B Q U F B Q U F B Q m N j Q W p C Q U F B Q U F B Q U F B Q U F B Y 0 1 F a E J B T U F B Q U F B Q U F B Q U F N Q U Z o e E F N Q U F B Q U F B Q U F B Q U F B R n h 4 Q 0 1 B Q U F B Q U F B Q U F B Q U F G e H d D T U V B Q U F B Q U F B Q U F B Q U J 3 d 1 N F R U F 3 Q U F B Q U F B Q U F B Q X d B V 0 h F Q X d B Q U F B Q U F B Q U F B Q U F Y S E V J d 0 F B R G d j U 2 F U d D F j Q U F B Q U F B Q U N B Q 3 g w a E d B Q U E 4 R G l U V E p M T D V l M W x B T U F G S n p Q e m t E N G Z Q V j J K N j d l Z j A z R i 9 u R G h Q b z c r Y m V V N 0 h C Q U F B Q U l E S 1 J n Z 0 d B Q U E 4 e n l R U m d R S E F 1 W m V W b m F k e E U r Z H E w K 2 J k N T N U Y 3 h j c z J h Y z c 4 Z G V k M F R B Q U F B Q U N v Y k Q 3 Z V h n Q U F B U G p u T V p s T W N s R U p C Z 0 N W N X N 0 d l o r c W J I L z Z x c 0 w x N 2 x 4 W j Y 5 T U V C a 3 F U Q 3 d t S X R Y N V Y 4 d 3 Z H e W M v S l Z X R m l r K 1 l z M m 5 M Q m Z k R l N Z N H V 2 S G 5 Q N k N B U U F B Q U t B U 0 V J S U J B Q U N Q S X d R R G d N c l Y 4 Y k l t d X F S M W Z J W H R O V 3 V H R z U v V E 1 3 N 3 A y W m Z I b k 5 L N E o r d D N a W j l M a k h B T k F B Q U F B T H l O R U F 3 Q U F I a W N T V 0 k v U k F B N F E v b j V S V n E z Y 1 d l N W J h b H B X W k t r d 0 V B L 1 J V U 0 V W R G h H Y 1 h H S m t w T D N x V U Y 4 V G N W R W g y b m M 2 T W R Q T 0 9 m e n I v M m d y T 3 c 4 d m Z Q c T h C U D J z O W 1 z S j F r O U F B Q U F B S G d P S V J n Q U F Q Q T h r M G t 1 V W p B Q U 9 D U D d V a k w w N U x O Z m 4 3 R F B 0 R C t X Y T l v Z n k w L 1 l w M H V u W m 5 y M m l T R X l t O D J L a k t 3 N E 1 K T W t x O V Z I R m 9 2 b H B Q M E F B Q U F B b 0 N v a E J B T U F B Q j V u T W t u c 2 h n Z 0 F a M m Z Z M E 4 2 N n Z H Z H J 0 M 3 V i a y 9 k c T V l c G t E Z W p m U V g 2 K 0 Z W Z G x Q Z l R Z c D d M N U h X M m Z P M y t k W G g 4 M W 9 j T C t S V V Y y d V Z 3 d T l S M z R Y S V Y 5 M m w 3 U 1 V N O C t N Z V E w M 2 d B Q U F B Q U F L a G N o R 0 F B Q T h E a k 9 C Q U 9 B c 3 h j V W F G T m t a S W l j V H B m e T h 3 d V Z s M S t v a l p 0 M j Z k Z X B p O V c 2 W l g x S l V t N W V v W E p 6 Q z V T W F g 2 a m N 2 R U p k M C 9 j e T F h N F Z x Y n l D S X R s c 2 Z z W l l k V 0 t q T l B T R z d o W E 9 O V 1 g 2 V W h V V U Z t d l F 0 W j B x N 0 Z N e n B 2 c T V l e m t B Q U F B Q U 9 B Y 0 l 3 U U F B Z 0 1 l V m h t R G V Y Z 1 V B b l A 5 d X U y Z W s 5 d X c 5 V 0 9 i K 3 M 2 O T h M N H Z G c k 1 C Q W 1 3 T D g v U l F Z Y U Z O Z 2 d F M j V l V V Y 2 Y m V S N F B m S H Z n Y n E w V F V P a m Y 1 M 1 l L T l d K a m F w d 2 5 x V X J 0 a W d q T T F j M 0 R l c G F L Z T h C Q U F B Q U F K V 0 J F Q X d B Q U h n Y 2 x X Q U F j R z R N d i 8 w S 3 V a e E 9 C U V Q 2 S 2 N C b T A 0 T E Y 2 e l Y y d 2 x 4 O S 8 r V i 9 G R j B q c k V 6 L 2 9 p S z c 1 c 3 h M V l A y N G F M W D N 1 V m l T d E h U N U Z t V m 0 1 W j V 3 b m 9 6 T V h P W G x G M m p H c k p V b l h W U D d 0 b z B V S E J 4 N F p p O E V B Q U F B Q U 9 j U U l S Z 0 F B U E E 0 e m d R R G d I T 2 p V L 3 N t Y n R m W k 9 Y b V M 1 d X J 6 c j J l b 1 p i T z Z N c G x N U n B 2 R D R k U 2 l a W n R r d H p 2 V W 9 l M 1 I 1 O G I 4 T 0 Z 2 c k 4 r N D h w Z m 5 l T 0 1 H N V l V Z D h O U E k r U W p B Q U F B Q U F W U U l o R 0 F B Q T h E a V R 5 e V N K R k F 6 Q V A w U H l 0 a F R s N V J W S 2 t u T H p D c l I x V z R v a 3 F V W H p P T F Z x W H U r M H g z T T R I S k l r W D k r e S 8 1 e T c 3 T k p H d X Y 2 Y W p 2 c D c v b G 9 0 W H J i S n J j M X N O a W t 5 S W x S U F B E S k l 0 V 3 F H R y 9 m Z m Z 1 V X V 1 V n p P Y 3 V k Y X V u e U x u b j l 0 c k V K Q 0 F w U 1 Z s Y W Z Q M 3 Z 1 W G F 0 Z U t L T k 9 2 b 0 t C W S 9 2 N i t r a V N y b F g 5 b U F n Q U F B S 2 d h K 0 5 j S k F B R H d Q Q 3 J C Q U Z 6 Q W t y Z W x h T T I 2 N 1 Z x V H V F M n J F N 2 N w T D c r d z N I N E Q r d V d m V V F p V 1 g x Q W t T U W 9 J O E N 2 V H R t Y m R k d F d J R E 5 H N H J 4 K 1 h 5 V 1 J T N H Z y d F d y O W h s d 2 I w N 3 l B L 1 A 2 c 2 t s Z G 1 P M W 1 x M V N M S 1 V H U 3 R 4 M 1 h h O S 9 O W l B x b H N u U 2 0 r O E 1 F e k R I M 2 h m W T h i T j B m K 2 V 2 T W 5 v N D N T N k 5 I b m F Z b j M x M 1 V 3 O S t z Q U F k Z W 5 V N 0 x U Z k J 3 Q U F B Q U F x Q 3 l F W U F B R H d P T T R F Q T N B a F d y M T J 1 O T U 0 W j R K U z B 6 S W x T W E Y x b z N W N X p 3 U z F i R m x m U V l I K 2 t x V G 9 x T k J 5 e i t v N k h Y b j V S M E l 3 b T Z i T l d L Y W t i U 2 w 2 Y U V S L 1 N k T G M r Z X Y w N j l U R n V y W m Z C M W t z S m k x Z m t h V H Z m N X F q c S 9 w Y 0 l q O C 9 x L 2 J 1 U z l k L 1 g v e E 9 q e j Q w U U U w Y n g x W T R 4 N H h a S y 9 Y T 2 g 3 K 2 9 W c z B J d m Z I a U 1 J V 0 Z W d E 9 3 b 2 I w M T h v T m Z O R 2 R l V T N Y c j N F S 0 o 2 N 2 J y a z Y 5 K z E r W X R l e F F a R V d L R W N 3 Q U F B Q U J R V l J D Q 0 F R Q U F q e k 9 K U 2 p B Q U Y 0 N z l x W m w 2 W T l R R X J W b T d Y V F V p U S 9 Y O G Y 0 Z X F W Z k 0 0 Q l F Y Y U t t V y s z W H N Q U 3 B L a U l r S z B k V n V L S m s 5 Z H J C Y k 4 2 c X A 3 N X h Z b m Z N N 2 x j b W 5 r K z c v b 1 l I c T J J c 0 t E e S s y V G w x Z W d U M G R Q M T l U c H l 5 U k o 5 d y 9 2 c T d E U W F w S 2 t x e T Y v U k x Q b k p l c k 5 k M y 9 X O U Z r c n R H e E Z r b U t p c S t 2 L y 9 u V 2 R M d S 9 W V 2 o 0 K 1 p h d k p B Q U F B Q U 1 D Y k N N R U F B S U R I b V V 5 Y 0 N R Y m d 3 c k E v T l Z O M 1 A v Q y t n Z 0 p 0 Z X V 6 a G d i c T h W K 3 R L b n p O N T Z 6 N z U r b G 9 W Z T F H a 1 l p K 0 s x T H h G N n p Y c X c x L 1 Z y S E d k R X o 0 M 1 p 0 e H N y V j Y 3 V F k v L 2 U 1 Q n F S S W E 2 d F R t Z E x z M m V 1 M F l m Z n p s T m 1 a b T V h d D B x W G l 0 W E o 4 d H N N U n Q 5 V E N h V G 5 u b n N S d D M v e U 1 k Y X R p S k p 2 W H N r N k Q 4 U F h T L 0 x N W D B B Q U F B Q W 9 D c m h Y e X N B Q U 1 E e l R H W F B w Q U d B O D A x d V h x S C s 5 O U l Z U 1 M 2 T m Z H M j R S d 0 l 3 d T k y a G x X d V N W Y j l l d E 1 4 b X M 4 e G 1 z L z U 5 L z d Y S 3 p 5 L 1 N n a V V i S 2 4 2 d X h L R z V D O W V w Z D Q 4 R T l l b V o 0 T l k y N D g r V k d q W m l s R j U 1 N n l k W m Z T e D Y 4 N l U 3 Z E 9 0 T l B j b 2 R 4 M k l 4 N j Z W b m J s R 3 R t d U d h K 2 R j c W p m e m d G N l V k e U Q 2 b j d 3 Z 0 F B Q U F B N X d x V l l B Q U F 3 T 0 5 L e n d U e j l p b 0 E 0 T 3 g 4 T T J h b X R t N V A w Z H V 2 R G o v c m M 3 N U 8 x Y 0 l s R z V T V G s 2 K 2 J C M 1 V 6 N 2 p X b 1 g x U G Z m Z j Z J b 2 1 1 R T Z i M l B K N W Y 3 b k 5 Y S G 9 2 Z m Z 2 T G Z j d H A y N 1 V w V 1 J t Y U 5 o d C 9 U V 2 9 H c z d 5 Y y 9 Q c X J Y c m R 4 a n R M c G R M a W V 1 M m E v c X N G W m 9 6 Y j U z Z W Z m M X V m Z m o y Q 0 w z N T N z K 2 F Q b k 9 G W n M x Z X J R N 3 R M b G E z a n M z V m 9 s b G R o W V Z W T z d j d k R R Q U F B Q U J u a U J B T U F B Q j R u R W t t S 3 N F Q W 5 Q Z C s v b T J S Q n Z S c n I x Y k 4 2 M 2 x r d n V K a X U 3 N z Z i c V l z R n J O N m R X K 2 x h V E 9 X e W V G d 3 V 2 W F p z U 3 R O a 2 p S b C t s S 1 p U U 1 l s Y m Q w b l N a c n g x M H I 1 K y 9 t N j l R M n E 1 c S 9 1 b l Z 2 b 2 p s d j Y 2 S V l C W F J R U 0 V t a T B I V H B V S U V t Y S t P c 0 N 2 Z n J X V H p x W W 5 p T k p h d E d z b n N K Q 2 c x U 3 R X b 0 J l Z U h x b 0 Z p N 2 V x S z k v b U t X N T g 5 Z H A 3 d n g x O H Z X M T Z x d V B I b E p N Z F B W S y t 4 N E F B Q U F B N E Z R U m d n R U F B S T h 6 b V F q Q U F K e m Y 1 a T h 1 M 1 h x d 1 k 0 Z G 1 I c H R 6 M j Q 1 V T d V d E o x N U R C M 1 J R Y U d x V D N Q c G t z d T k x U m J 0 L 2 p L O E k r L 2 Z M M 0 1 u M X E x N H B V O T g 0 d D V P T m p j U X Z B S k J s Y k t 5 N W N 2 R k c x Y T B W b z J O R G U 2 d D J q b F d w R X V W Z T h k V 2 g z c 1 R x M H U x a n J O K z N T L 0 l Y c l Z h O U 9 O Q U V Z Q U F B Q W d D c U R F Q X d B Q U h p Z W l V b 3 d B T 2 U z c l l j c n J E e F Z C U 1 p K a l J 2 V z F u T l A z c X k y b H p T U 0 p F M y 8 1 Y 1 Z L b S t 1 V 0 c z d W 9 v S 0 J Z M T E v Y l V V M G J 4 N T Y w Z j l Q R 3 N h Z l V E d 0 F B Q U F B O G l S Q U 1 B Q U I 0 b k 1 r a 3 p n U U R n R F B R c 1 g w V G o 4 d 1 R Y U 0 5 N L z N 2 a U p v L 0 1 C U U F B Q U F D V n h l e n R C U U F B Z 0 g 4 Z W s w a k J B Q U F B Q U F B Q V V M a 0 l 3 U U F B Z 0 1 l W n p D W T V D Y 0 V B Q U F B Q U F B Q l F p U W p C Q U F D Q X g 1 a z V F d 3 d B Q U F B Q U F B Q 1 Z q R F B C Q U F D Q X g x R U p C c H d i a F l Y R l N s e S 9 R N U p V U G J T Y T R 1 d k h l S G x G U j J W b U h W S k t T c V l r S 2 E 1 Z X R H d z I z e k o 5 M X E 3 Z k l U O W Z x O E t y Q n l z O H Z K c W 5 s M 2 h X Z 2 9 M O E p V b j d V e k 1 W W F N Q T X k 2 c 0 J B Q U F B Q U p T S E V B d 0 F B S G l j M l d T U 3 k w a 0 l C c H l 0 d E F O W m V 2 T F p y e V Z K Y l M 5 c H F Q K z c v N 2 9 L K z l w c 1 Z s V 3 J G b U J j T z U w d W Z m Y l Y 5 R E 9 l T 3 l L O G 1 n W m U x O G 5 0 M 3 A 2 O U I 3 V m l k Y k t 1 N m R 0 T z h 4 Z H U w S 2 l Q Z n B V a 2 Z U V H l Q a l d J c j Z Y U l k y Y n E 2 a X Z i c W t a a 3 F P e j J F a j M y e k d n V k Y 5 c 1 Z H U k d p Y 1 Y 4 L 2 Z z W n I 4 W W I 2 Y 1 R V b F N m d l R z Z 2 p C Q U F B Q U F L Q 0 t J Z 1 F E Q U F B Z V p 6 S 2 J x U V F E e n J H b H k 3 Z m 9 4 b U d 2 V j l q Z X M x c 3 J Q Z l h v W U 9 Q Y T V Y S n A v S 1 I 1 W n p 4 Z l h M M W 9 0 e E F z Y W V z K 1 B m R G 9 4 N 0 x i S F F v U E s x d l Y 5 Z k 9 2 Q y 9 U R F Q z U D A 4 K 1 N G K 3 V i V C 8 5 U E 8 z Y W t x T H J a T E t n M 3 d 6 a m Z 4 Y 2 F W V m Q x d T M 3 V k 9 y N X Z X O H Z C b 0 F B Q U F B U U h r S X d R Q U F n T W R 4 S m h o d z d n V U c y b F F q S 3 J U Q z l 1 U G J U Q 2 F W d T B W a G V S d 0 9 o K 3 g y a D l z O W k 5 b j l l T 0 g 0 d U J p M W F G c F B L M V l u N j Z Q U H A y c l F N U U h a Z 1 l Q W i t 1 T G J H W k t r M 3 Q x Y k t T S T h X R C 8 5 Z k R T Q X V 6 U 2 h n U n d P c D l 0 N F p y T k p K c F B w b E 5 i b k R V R 0 J O Z 1 V H K 0 d u L y 9 n e H Z M d 1 V B Q U F B Q V V B R k N N Q U F B N E h F b X M w b E 9 0 a 0 1 F V H R t d T N X b m F 1 S G x Q b W Z 2 c E d U b k c 1 M W 8 x d z N W d D M v W W 5 I R 2 Z H c k p Y c T F Q N W l C U W I 2 e T J 3 M m E r c U U 1 M D d Z d j d q W X J 0 K 2 1 M Z E h Z Q 1 h P V m 1 a V X J T V E t i e m J x a V Y y d m R O c V N Y V z k r M G c 5 b n E z V E 5 C K z l N e W R k Z X R s M n Z M M X I x R 1 c w R m h r Z T Y 0 c G J j b V Q x d X F 2 b G U w b F N U T l h i R E 9 h S C 9 1 M V I v S 3 p Q M z g w M F B W c V g y V E U 2 N 1 A y K 3 J I e F N o N W U 0 c T N s d 0 V B Q U F B Q X F B Q W h H Q U F B O E R n c X d Z R F R z M 0 w x V n I z L z Z X O G 4 3 T E 1 s Y W E v Z U d E W G h w R 0 8 x Y i 9 2 Z m N 1 L 2 I 3 U T V a c l J a S l V r R k J r W D Z k d G t R V G Z w b H Z o R i t T M U x W V G M 5 M X h T e S 9 W c m h W W j V 2 a 2 Z K O H p W c j F N W F M 1 S 2 V m O D A 5 M U h w d D V O R j F 2 Z j M r e j d w d m V G O G R P S m g 5 M H J W V 2 R m S D F Z a l R q e j F Y Z V h n W U F B Q U F B b 0 F L R V l B Q U F 3 T 0 5 N S m l y Q m d E T V Z F M T F k L 3 Y 2 b D J 4 a W 1 I Y 2 h X V V Z H e F R D Y X p h d G N L c i 9 D W k h U d l Q 1 S F E 2 R l J o b 1 U z Q n d n T G J 2 M k s r N y 9 2 V 2 V K T 2 1 h d n U z V T V P S 0 w 5 T m 5 v N l h y N W 1 k d l V J T D Z t R m k z Y n B N O U h U e m V l N z l x e H V X N G Q w a 0 5 6 R j Z 6 V D F C b k x W V m h r M S t U R G d k Y 1 h I e n l v Z W 5 X a l Z T M 0 l Y e E h o d 1 p L a z N M e E N G U l l X R z g r S G h n Y k p 4 M U s 2 Z l d K W W F K Q 2 0 v T D d N Y U 9 2 Z n Q 1 M 0 N 3 N n F w c U 5 p d U g z N m F J M G 0 2 d E U w R D F Z M H R H N 1 J W T l V G Q i 9 z c k x M M V J 1 W H F H Q 0 F t M 2 V Y Z z R B Q U F B Q T R E a U V Z Q U F B d 0 9 Q T U p s R U p C c H l o b X d a M l Z m M j R H T 1 h s R i t p a n o 2 Z H B 4 O D V V K 2 Z p V V Z t b m w 1 e G N x T D c 5 S S t Y b E Z 5 a X N v M U 0 w M 2 R G Z W o r R n E 2 N l k 0 M 2 x K R n h T R E h S W V d Y R z I 3 W G 5 n S D c 3 Z l l t Y 1 R w Y 2 V l Z m 9 M d m Z y Y 2 J X N 3 Q v Y T V z c T R m d n Y x Y W Z q N T Z 1 Y 1 J Q b l N p c i 9 M T E Z o d C 9 U V 3 N G d D Y 2 N 2 R w U y 9 U e G w 5 U G M y d T R Z M m x 0 U m t h R z Z 0 R T B E S F V 6 U D B k Q z c z a l R h c n U v Z l F i V n J S V 2 p i O W h R a k J P d l Z 2 V l c 1 M V d a V l R j c 1 c 5 Y V d 4 Z n l s N V c 0 c G F O Y S 9 u N 2 V V Q U F B Q U F B S T V E Q 0 F Z Q U F E e U 9 N O E d B T X p m e W c x L 0 s z Q 3 N w Y 1 d q M G R 6 U E w z T y 9 W d l p V a z Z h c m V s N m p E W l J j c k 1 p S 2 t U S i 9 Z M n B I c T J i V 2 w z b n J 2 W i t Y b E Z l c S 9 M N D d S S F V P U G 5 2 Z G x O c H M x N n F O Z j l k d T B K W k t r S m 8 x a k Z S M F Z w c i 9 t c m 5 F Y l o 4 b X l 6 Z n I r e D l s Y X Y y b V h w T k t L d F p U O U d a S 2 t E e i t m b 3 F J a X U 5 b 2 t 4 S 3 R h V U l E c 2 R v Z n g z T z Y 5 Q j F X N 1 Z v V D I 3 R T A z N 2 t W S F Z U L 2 w 3 d 0 1 B Q U F B Q W d J b 1 F n Z 0 V B Q U k 4 c l B S U E 0 2 Z T F s Q U 9 l b H h v M H V V c z B h M V J V W T Z L Z m x x N U t O b 0 9 u Q k V m M F Z F M T F k Z 1 l F M k J R W F l G Q m h v V T J o S W 9 N Y i 9 N b D l q Z n B 5 d E 1 U L 0 8 x c 2 Z 2 M 0 s v c T F h d V Z H Z l B L U H B j b y s x Q y t K a 3 l h c n h l Z n Z r V X B h U m x 1 N 2 E x Y j F O Y 2 Z m N j V V N j V i M T l j e m p O K 2 5 U c j M 1 M 2 F 5 O H F z d X Z W a 2 V O M T Z G Q y t K T 2 1 P V y 9 z b 0 9 N a G Z v e j c 2 V l p M V X N s a z l M V n V a c E J X c m t z d k 1 2 V G x w a j l x M 2 J h d z k r d z R h O T J K c l Y v M H F N Q U F B Q U F C Q T F V Y 0 l C Z 0 F B U E 0 1 a 0 5 s T U p C c H l o M j R i M F Z O c z J E U 1 Z K b z h m T T F K a H h z e V Z K b j Q y Z X J v a H c 5 M H F 2 d 3 N J a U h V e l B r U 1 R W a U F w V G Z Q M m F G W T U 3 N C 9 W Z D F L c F p Q W T M 1 Y 2 J Z Y 3 p x T W h k V V p X c n Z Z Z n l O U 0 h i N D l R b m R n b 2 1 j M 2 1 N c y 8 2 K 1 Z u V n A w Z U M 1 a T F j c D B j Z U d L Q z B n O W 1 h T X p m U m F M d m o x a j Y 2 Y l V o U G p m e H d r c G 8 w a n R X V T M 1 Z k t 6 O C t x d 3 N K a X J V b m N M d D B z T F Z 1 U k p L b T B n a X c 0 T 0 9 B c 3 Z p S F A r Z m 5 Y Q l p L a z Z L a F F M N j h F Q U F B Q U F G Q W V R a k F B Q U 9 C e F p y W k R 4 R D l F Y m w 2 a H R t N U x N Y T V y U k l V c X V r Y l p j N 2 5 P M U p C Q j N a U 2 F t c W 0 1 Q z l l c n N M Q l l l L 1 l l S 0 5 Q S G J E Y X J U b X l V L 2 5 Y U D F U S 2 J U Z V d P a z V k W G 9 H L 0 h 6 d F l 2 d n k y V X c r R m V w V G x 2 d 1 R y T l c 3 Q k 9 2 O F V z M V g z R C s 2 c D k y O G J s a n R H M W M z U D E 3 c E V n b T U 5 V k w 3 N H h U c m 0 1 Q l l v S U Q 5 Y W J M O T B o a T h V a V N Y c m 1 z U n R W U F N 4 S U R l S n F 5 d W x 5 Y W R T S G s 3 U n U 0 M D R s Y j A z U j J n M D d K R W t 0 b X R Z O W 0 2 O U V z K 2 V 1 V l d i b W 9 i T W E 0 M l N T d C s x V G F s c V d W c S 9 k c G o 0 O U U 4 N 3 B u e W t B Q U F B Q T R O d 2 h C Q U 1 B Q U I 1 W H V o M G l J U m d 1 V E R Q K 1 h L a 0 Z p e l l v Z V Z 1 S 1 V 0 T X k z Z G 9 H O U d 1 d i s r L 3 B k O X B q b H B R Y 1 B V T X J J K 0 9 R M 3 Y v a 0 4 5 M T F X e D g 1 S E U 0 b H R J e F h R c 3 Q 0 a F F R S H F G b V R P d H E 0 Z V k 5 M j d V N l Z K S F Z v M T B U V m d 2 e j E x O T l y M U x S e G J M b G p y M T I v U T B P S G o x U k 9 U c D R r S 1 R E U X B v U 1 c 5 V F Y v N F h w S m t z M 2 1 x O E x D W X U x T F N k Z C 9 Y L 2 h X c l Z 2 R m x 4 d W 1 2 Z i 9 K W k N V b D c z T z d k e k E 5 U j h O R 2 p I S z c 5 O E E 5 L 1 h S d H Y v W T Z t S j Z q V V I 5 S 1 R x Z F R M N z R 4 M X Z q Z m h J N 3 R t c H o y O T N P c 2 R 6 N z R X W G 4 1 U l d j M X h x b U t D Q S 9 X N 1 R m M z l z a G N B Q U F B Q U l E V F J 3 Z 0 d B Q U E 4 e m 5 S N E 9 6 V 1 h 5 e V d U c W Z 6 S 0 Z P Q j h r c H R Y c U o 5 L 1 h h Q U p r e F l v T D c 5 U U 5 T S k R W Y U 5 H c U R w Z T F s a E J R Z j Z x W D c r b W d n T D k x Y X A 1 d l R N Y V B 5 K y 8 w U G o 4 N X J z V E p V b U J B W D d x M 3 F X R j N o Z z F R W k x V c z F z c n R X d m J X S X V X Y n R T d l V 4 Z E x r c G 8 x c W F 2 W m N 4 U D E 1 Y m Q v Y U 5 5 R X V m c n E 0 N G R s c y 9 t N m p W M V F X R 3 d F W U 8 w d n U x Z 1 B q N 2 h H c T l a d U 5 V S 3 d 5 M 3 U y V n F N R 3 R m W G g 1 M U 9 V b D F l b 2 x h d V R 5 N H d o U 1 R Z L 1 g v b j V X V l Z V W k p j a 1 d T e G 1 X Y T J s L z l 3 b 0 t Y R V l R W j d G c D d R c U x D S T h X Q z J h M W x Q a S t 1 M 2 F z N 2 Y w U E x D Z 0 l I O W Q y c W J C R 1 g x S F I z e i t 3 V U 9 h d D N q R F d Z M X h N c U h C Z 2 R x N z k 0 Q y t I Z n V Y W G 4 5 b n Z F Y S t P c n h T N X d N Q U F B Q U F u Q m x D T U F B Q T R I S G 1 3 O E V Y S V J n d U J Q T V h i O U J I b j A x V m F s c W 1 h a 1 N H N n Y 2 N 3 I 5 Y m x 2 V n F m M H p r e X M z S 0 5 6 K z N i T n R h a X B a c z B m d E l D T l c 5 N j R s Q 3 R z S 2 h Z R X l j d m x D U z F U b 2 d 2 T j d 4 c T I 2 Y W h j d k 1 L M W Y 2 e X h 0 c T B l W T h t V E Z x Z 1 p h d T J H T z B X a T F t W D k y c X R o S m I x O W R y S T h R b 0 k 4 R k 5 F Z U x C K 2 0 3 Y k V i W n h S c j k r d H N S U G 0 2 b 3 V 2 c D B 1 U z N u d n p Y a l Z 1 V 0 Z 0 T 3 A x T V A v T 2 R U Y m R x O F c w R k I v d X J h c 1 p u e F R M K y t i W l c 0 Z n J 0 e D N m K 3 F 5 K 1 R y Y X o y T m I 2 Y X N H b E d o R 3 R p L 3 c x b U 5 j V H E r S G Z 1 W G t y Z W x L R D R 1 e G 1 O e k F n Q U F B Q U J P R F N F W U F B R H d 1 Q 0 5 i c V R r Y 0 x o M H V D Z 1 B P U 3 p O b X J k U W J v e W F v U m 1 T b 0 h u d D Q 0 R G t Q d j Q 1 S V B 1 W m N z U W R H O U 5 l N m p i d D A 2 R k M r d n Y 1 K z V n b W Y r L 2 0 z U m N y S 3 l w V 2 Z u M V c z R C t s V l l i K 2 5 I a D B z U 1 p v d 2 F Z R T J i Z D d 0 M W h a W E 4 x c V N G Q l V a b 3 J k Z X Z s T W x K U 1 g 2 N U 1 2 Z n k 0 e V J t c G F w N z h i K 2 F W e C 8 v T V Z V W G Q 2 c m p k W W t i a m Z H S E h I b l Z R b 0 9 E a m p t b V d 5 M 0 1 R S U R i U 2 Q 4 b j Z x b V p Z d j Y w d G k v b E p 0 W G V Q T E 9 B Q U F B Q U F D U E l 3 U U R B Q U F l Z D N R N 1 J L Y 2 t p M 2 N Y Q T V 5 a F l 3 T 3 d 6 e j U 0 V U V H V k Z P R G s 1 a F l v Z V Z 2 c F d W d V J F U 0 d x R V J t c U d 3 Z D I w Z V F w a T V Y U X N y N D J i Z G x U N G J Q Q l F m N E t E Z z d V d F g w d l U w U k U 4 R W 5 u N n R x e H F X e C t 2 c k p Z V F B L M y t h c D V r N 3 B 1 d 1 o 3 W m J L c X d V a X U 4 Z X J B Z W Z X a U F K a z F l c F B X Y m R t b m R o c D F h d D J H b j B k N G 1 J V j V Y O U c 1 a l h I L z d 3 N S 8 2 N W 9 j L z N j Y j R m U F I w b V d U U 0 R k Z D N Q d W x h Q V F B Q U F B Q T R H V U l 3 Q U F E Z 2 N V Z T J R M 1 E 2 W F Y 1 Z U N Y Q m 0 5 c W R t N n N Q U H B p Z 3 d 3 R T h 2 U E h O T H B R V m d r a l I 3 M 2 x y W j d h W G 5 h V F Z w S E t z R E I 3 T F Z w V U 5 U Z G U z W V R D b j d N e l I y L 0 4 r U 3 B L S 2 l Z a D A 0 a 0 s z Q 3 d t T G o y V T d 0 b T J y U W R a M W t z V m g w N E V D M m Z I e k 1 D Z 3 V y N W p i K 3 h p M j c 5 Z F c z Z n h q W F R S d G Z a S H p P T 1 p T d n I 4 Z k 1 L c k 9 t a l Z 0 M m w 3 b G 5 N c G t V W H k 5 R 3 Z Y c 2 t L R E 0 3 V C 9 0 U z B 0 M 2 F W N n h L M W 0 z M 2 p O U 2 R 0 L 1 R S Y j l P W G F 1 W H F a S 0 1 0 T 0 R o Q U 9 U b j V r c V R Q U n Y r d U 5 l d T I 2 Y k d I c m x k b 2 F O Q X B m M D h B Q U F B Q U F C e V B F Q X d B Q U h p Y z Z m Q V d p Q z R Y S V J q T 1 Q y K 0 1 t a U R K c F p H d j N W M n B a M E V W R k J S c H p M a S 9 q T 3 U 0 Z X R H N m N k a n I 1 Z m F k d j J p R D V p L 2 E 0 S G J 2 c W V l L 2 N i d X V Y U 3 R T M z N 6 N m I 3 Z D d X N U w y Y W t 2 U z N y T m F a M G 1 K U T B Q d W Z F U H A 2 W W Z j N 2 t l R U I 2 d D V r N 3 I 2 Z T h F N k 9 a M U 9 a V 1 F l M G 9 0 d m p K U F Q 2 V F Q 2 Z E d 6 Z l J J O C 9 Q R k J Q d i 9 D d D F x N 2 Z J V W 5 h c 1 N O V l Z t d l Z y e E p k a z d o V m t 0 U 3 E r W W 5 Q W m d N Q U F B Q 0 E v M m Z 2 d n F P a n F 2 W T J q b j l u S n B O Q 0 N n b E p T Q U t o a E 5 C T F F 1 O G c w c V V M a U N L Q 3 Z T R F l 2 Z l l y O W 5 L d k J m R V Z D N H J T R l F Y c H Z R c E N h Q 0 g w b W x B T n Z Z W D B 5 Y 3 k 4 Z j R T T T V r N F N n d U F N Z 2 V l e j F s M l h z O D g r Z S s 4 e k Z C T W V m b n V M Z S t n V U R o R V J F W E U 1 S T Z v R W s 1 S X J Z Z H N C d G 1 3 N 3 d M M k R P d j Z q Q V Z p Z V d q V X J B b E F 1 S X B o b W p X c j g 0 L 1 A 5 S F I 0 Z U p y c D N i d U s 0 R G d z T l p P a U Q z W m d 3 N W p s Z W U v R X V 4 b z U r a W p h d D Z 2 T G 1 L N F B v M 0 t H Q m 8 x K 1 h q Z z E 1 L 2 N X Q i t Q c D Y 4 O D Y v Q j F N L 0 p o c U F a N S s 0 S F Y 5 Z k g 1 Z S 9 4 N V U 2 Z n Z J Y 1 l h R 0 I 3 b D Z H a U l p S W l J a U l G R U t W W U N J a U l 1 S n l S b F B 1 d j h Q N W F 6 V 0 l T R W t 4 Z m 5 M d T l v Q m R P a m E 2 V E 0 r c j U r U G p 4 U n N 2 M z g z V T Z i O V J 1 V 0 k 0 M F Z Y Q 2 1 m b m p 2 L y 8 y Z U 1 a T D U v R l Z y a F R H L 0 9 s d i 9 1 M X h S b y t a e S t 6 N T Y v T z E z Z G E 1 Q 1 o 1 Z W 5 q U n Z Y S j J v e X V I N T d s V 0 l E T 1 d O b C s 4 R 2 9 G N m R L R k x U T X V s M G F 3 T m F 0 N m p 0 N k 9 Q b j U 4 T i 8 z N 2 1 m R m F 1 M j B i a G h 0 Y i s 5 T m x j N m Z 1 S W N Z V 0 V L d 1 V S R V J F U k V S S z V Y Q 3 N G R V J F V E U 1 Z k x P Q k 5 O M m l G T F N I R D l 4 a m k z Y k R 0 Q z V R N E 4 v O U J 5 d y 9 6 V 2 d i M X Z I a i 8 z O H J y N U N 5 b U F 3 N E 9 s c C 9 0 d l B Q e j J z R D A 4 U D Y 1 T 3 Z y V 3 h v Y V F i M m I x d k l F M z h 5 b T A y O C t j c W d B d T h a a l V i Y T N 4 T D d 0 O W Z s Y W x 1 M 0 g 2 U n Z 6 e G J 1 W G 9 h S W l J a U l p S W d V U X R z a G l v a U l p T X N a a k 5 v T 1 V V c W 0 z K 0 5 5 e j l 6 c T E 3 d T F t M W N p N 2 5 i O H h E a 0 F 3 c 1 B M d U h r b E l p S W l J a U l p V W h p R l l D S W l J d U p 5 Z V Z 1 e U t R U 1 R r b W I x M m g x V X F S e n V r c l B B N V B w M i 9 P U j V B S 0 t y b E h Q e l N r U k V S R V J F U k t R d 0 N z R k V S R V R F N W Z L M l E 3 U n B P M F F w W W J a d V A w a j l l b E h 1 W G 9 a Y 0 J 4 S 1 R r Z 0 V V a U l x S W l J a U l p R n p I R k l L S m l J a U l 5 e G 0 x S G F L V V F O c i t U d j R x T l R V R H d L V m 5 3 L z J 2 V F p 2 M 3 N Y Y m R y a U w v T E Y y N k l v R U Z p e m R k M V R 6 b n p s M W t 6 U G N M M k x y a n d G V 0 5 j N j F a T E Z i T 2 5 y M U l U b z Y x M E Q 1 N z l o N T E v R n l K a U l p S W l N a k 5 4 O F B k Q 3 h B U k V a R 2 J U O T U y a U h h N 3 p j M H J F U 2 s r Y l g 4 b j E 1 d X Z 4 c z d u O U p r V U p u M z d M M H F W O G l x d 3 o 1 d 0 Z H M G h O e T Z C c n A w W i 9 l N T d 6 R j l M N G N k c H Z s Q z V k a X B n N l Y x W U p l Z X J V Q l R i R T c 3 M 2 l P V T B l S n J w M G F P a l V 2 b m x M S X Z W a n F t Q X d H T m k 4 T l p H W F I v e k F 5 Q T h m b 1 Y 2 Z H l s Z 3 N W c G I v d H B X T 3 Q 5 Y k h h R F J 3 K 2 5 R S 2 p 6 O D d t b D d k b S 9 Q V T B G N V h 2 Q V l S R V J F U k V T b j V G S U t K a U l p S X k x M 0 t 3 R l F K S m l Y S 2 x x M k p n T G E v a y t 2 R H B v U j l K Q j A 0 e m t Q M 2 R T M D B B T H Z X d m h 1 L 2 1 I R 1 R s e F Y 2 L z l h M k 1 U e i 9 a T j k 4 Y l F j T 2 4 r R G p 6 M y s 5 N H J t O H Z U M m R R c k F k d X c 3 e C 9 L d m Y 4 Y 0 N R e m d 3 Y T B N N 3 B t Z E h m e m 1 Y V z N E a U N n L z F v V k w 4 Y X U v W W N C c U J K Z z J w W F B M K 0 l p S W l J a U 5 3 W U Z J S 0 p p S W l J e X h t M E h h S 1 V Z T z d j L 2 s 0 a 3 o 4 U W Z W e E F V N U 1 m d F B a b 0 R r S j F 0 W W R 5 a 3 B V N z l q a D A v a X l Y S H l w a n Z G e m p k c T F P c k V p M m I x e X I y b k s y Y T F h W n h 3 N n F G M 2 k 5 W E x 0 a X B y V U Z N T k Q r U G Y 3 b F k 0 e T l a b W N D R U t j d k l 5 T W d 1 c 0 F x c 1 R x M U t k T 2 5 Z a 0 8 4 b k x L W m 1 0 Z k w 1 N 2 k x Z X Z w b F p j K 0 1 Z T X J B O W p l c m 5 o b D d 4 V z V N d 2 1 Z e l V q N m x T c l B s R l J F U k V S T 1 R H b 3 h C T V J F U k V Y Q z V 2 T z B T Y l R k c 2 h p b 2 h j c V l T d G l X e m R m b 0 N u a H Z i Q z I 5 c 1 R B S X N s a H h s e j Q 1 e j Z a b V Z a Q U F x O G w y T z F P V U t 3 O V B R c 3 R 1 O D Z W T 0 I 4 S n k 1 d E J l c n I 2 M F Z J U 0 9 s Q z E 1 V 2 R u Y 0 8 r L 2 N s V X E v c m 5 s c U Z t c z R r e V p m e U x m S j k 5 K z V Q N S 9 L d F o 3 T m g 5 b U p n N l V R e D d w Q W R W b 3 d 1 d X V I e m k w W j Z Z a k V h a U t v V 3 o v O E F 4 U j d 2 T m F x Z l R y Z l V a Y 2 5 l S D N H d W J u Z F Z y Z D F B M k 5 M R F E 3 U m l i T j Z t S m w 1 Z T V 5 T F d K a U l p S W l F a k p w a E J N U k V S R V h N N W 9 V Q 1 d Z a U p S c 3 N U S F J N R 1 V a c S t O M j B y c D V i W m Z O Y T d Q W i t l c T c r V l N J R E t W N z E 2 W U F 2 U G 5 C W k N x V 0 Q y W E 9 6 e U 1 3 W F B y e k 5 j O H p M N D B o T l M y R E 1 a O C 9 X Z V M 0 e W N m T z h 2 S 0 l I N H J z T T I v U l J 1 W X Q y b G h r b j d h d D Z 6 T G l w Y n V k M m k 5 Y 1 N L T j B h V i t u d G 0 v S E w y T C t v b z J F Q k F m d z Z n d D M w c j V 0 Y k t G a m o 1 d T B C S U N R N E F C b X o x L 0 h I O G Z P Q W p C L z h V Y k N R Z 0 9 K Q 0 M v R C t N b E w 2 W G x i T X c 0 Y 0 9 z N 1 p z e G N C Z U 9 1 R E t R V 0 8 5 K 1 A z T H h J Y V d u a W 9 K e U l p S W l J a U p a O U N N Q k V S R V h F N W 8 w R 1 Z Z R k x 5 c E t a b T R P d W l z N W Z r K 2 x l L 1 h o U y t w Y n o 0 Z m U w T 2 w 0 W m d j e G V z W j E 5 a U 1 1 K 0 5 1 Q m V U e V V q Y y t 0 M z h 0 b m 8 3 U F c 1 c n l v R 0 R 4 M W 0 x W m d k O W V y U n d D c H o r Y X R 5 a 0 p j V F V q Y U p C Y k x U V H Z m d n Y 2 Z V M w R m V H Z S 9 Y O F F u N 0 N m d n I x Y T R 1 V l p l T 1 h V V X k 5 O G p m Z W x 5 c X E w d E V 3 Z W V I d 2 t Y V H M y b 2 w 2 Z H l y e j I 5 Z 1 N H R E d 6 U F h m M X Z 3 W G h w U z l 5 c D A x Y 3 h i K 0 V H Q m c x b 3 g 5 M E Q y d U h 0 N 2 N u Z W Z Y L 3 c z M U h U R 1 A 1 S U Q r S V R F b G 1 3 W k J O a l J 6 K 0 5 y N j g z a T V j b j V K c 3 Z y M E p 0 M C t i O W 1 N M S 9 m b X Z i c m s w T V A w M W J C Y 0 R F Y j U r b m x N K 2 Z 2 M j h I U G Z R U l Z h d E U 4 T 1 l y Z y 9 E M 0 w x W G 9 1 N G l J a U l p S X l J M U J J W m l J a U l p N F h O N W Z n T n J 0 c W d T V G t t U C 9 n V 0 5 F V n l s N G l 6 Y T V P Z l h y M 1 l y e F U 1 W l J 2 M T Q w W F R v N m 4 y R j F y W j A 3 Z D V H d n h z N G 5 y R 3 d R c D g r a 0 1 H U E 9 X b j Z k d l p i Q V F E O G V H d E t a d U k x N 0 d E O W x H Y m U y a l N r e U J C c y 9 a U m 1 E Q n J R c k 1 B V H o 4 L 1 V t T k x R M E 5 w d W Q 5 U F J N M H R J e j J i W D d N R F B u e H R I d 1 V 2 L 1 V 0 R X h T V X p O S V M 4 O G t O U z J U M 3 Q y Y k V W a y t s T F N N T E x 5 O W N 3 T W 5 1 O T N P N l R N c F h F e k 5 v R z d 0 U 3 R 6 U 3 F o N 2 Z q V i 9 F c G 9 S R V h u N 3 V E a 0 t D Q X h 4 e j N u U F h y W G g 2 b X B t M 2 N B T 2 p 2 c H F G a D R j S E Z 5 N m t j e k U x Z z l O b l V o e i 9 y W m o 0 N 2 Z O Q T d q K 2 c r S H J z Q W 4 2 W n N S c U F Q a j F h M E x w R m J T c E V o Z 0 t 3 W T l j a E 5 p W H N C O E R M M C t 6 N E x O T F R z O G p J e U t K O H V l Q W l Q e D h S R V J F U k V i b H h L Q V F U R V J F U m w 4 c z d F O H l x N 1 J D b E J B a 1 B D e U l 4 N m J p N 2 x 5 S F h r W H N I Z F d S L z B q S C t N L 0 l Y b 3 F 0 R V V Q V W Z E a 2 0 5 d l Q y e F d I S T R j Z k l j b j M w N U U 3 c z l O e E I 2 O V l V N 3 I y b F Y w N z J Q Z n N M U l A w N D d 0 W T k 0 Y n h J b W t 4 R m Z Y M j l L K 1 h q a D Y r d U 5 i e W x 2 V X R P e S t P Q 1 R u M 2 5 w b W Y 0 M G F W U z l 3 S F c v L 1 B 3 Z D F L M W R r Y y s v b n M z R F Q 0 e m l x O C t H N S t 2 e n l m L z l 5 d H d G R z Z o U 0 9 a e l h Y e H B J a G N o U U V y W W x P W T E x L 2 5 3 c T c z M D h s V z A 3 R H R H c m U z T m 1 6 W T F q M n N 6 Z m 1 m a l R j c D R a M 3 B 0 Y j I 4 V H k 2 U m N 6 S G Y y U G 5 U e m 5 P S l B z K 0 1 u Y z d S U E R 5 d 1 p k M W V j a k l p S W l J a U l s a D B J d 0 V S R V J j Z G l U d 3 d B Q U l B Q k p S R U Z V Y 1 R s R F h p V 1 l R a k F w U W N M T E J y R m 8 2 V 1 o z T D B P d U 1 5 O C t l d 2 V Q R E I v R m 8 w O S t U c j l l T F J r e X F D T i t 2 d D c v e U Z 3 K 1 B s N U 0 v d T R G Z k h 3 O F N V d l A 0 b 0 h I U j F L d l R x V W l 6 O U g 2 T 3 g 2 K 3 J 5 d D J t N D F T d m w 2 V T h 2 Y m 0 5 N 2 d k V F B u b E 5 5 W j k 5 e S 9 D d z V 3 R H B L d 3 N D e X R X Y l N X N l N q Z 3 R Q R 2 9 W T 2 0 3 U G J z M m 9 W S 2 t z V z d Z Z U l D d z B N T i s 5 U n J G V k 1 S b 0 1 Q U D V 3 Z H p 3 T D J I T F J i c m V 6 W V B F b X Z 2 N S t B W G E 3 b m Y r O G Z U O F p t Z G 5 N b W h 2 S H k 4 L 2 R 3 W U x G O G J 6 L z B j O X M y W F l R a z h s Q S 9 6 N n Q r V 1 h H Y X Z i d C s 0 T T Z O U 3 N D c 0 c v L 0 1 R Q 3 F W Q T Y v b W 8 5 S F J F U k V S R V J L R U l W Z 0 l p S W k 0 b k l t b z g 0 R U U 1 R W J n N S t 2 T j k v O D M 1 T 0 1 t N 2 l Z Y W J Q V 3 N H Q k p Q U D M 3 d E N L M l h o V m k 2 M F Z k O C 9 s Q 1 F u S z N F W H p u d n o 5 a U 5 C c D R i b m p m Y X o 1 S D Z 4 Y j V 6 e m k 3 a 0 p J R y 9 N Y V l I e F l T V z d j e U J v U E J j Y z l x d G J G M n c y N H N G a X N 0 b T E 3 K 2 J M U 1 l P b E Z Z c 2 5 Q W X Z D W F I w V 2 F 6 M m N u S X p D N D B B Q U 9 J V D l q U F I 2 T 2 1 F M X V 2 Q 2 k 4 K z I 1 K 3 l J Y V d K M z d J Z m I y O V B 2 S D I 4 Z V B X R k 8 0 a 0 l E O E p n T l B E K 2 l Q c 0 l E U F J q N G R K N H R 1 O D h S S i t l T F F E W X R m Y 0 l B T F Z y V n J q U 2 o w U k V S R V J F U k V v b 2 h X Q W l J a U x p Y 2 5 s b m d s b D F K c G l J M 0 F E O G Z M M F o 5 b W h Q K 3 Z W c H p S Z m Z 6 R 0 h j N U t Y Q V V n Q m k 2 M F Z S d j E 0 V k F L S 3 J S T 0 R u N i t O N D d 1 K 0 d a R F B t c k d Y O X h y M j g 4 S F I v U n l q M l Y r a 1 o y Y V N t W m d D N U l a W E 5 a b m R j R j h a c X R R T G c 2 Z W 4 4 T F d L e k p q W G 8 x N 3 N W S z F k d k k y N 0 Q 3 b n o z a k V Z R G 9 T R 0 J 2 U F R j S F p R d k Y x e m t I T W 5 I e n Z E b G Q v T l l F N 2 V M M m p V c k V s T 2 5 N Z 0 F y V m 0 z a n Y 1 O U 5 Z K 0 p Q e X h u M l N B O W F O S z N w O U d 5 a k J 0 V j Q 5 L 1 V o T k d 0 U 0 E 0 U E J 3 U G N U R m h P M 2 N U Y y 9 m d i t D W X l 2 S U I 0 W j B 6 d m R N Y k 4 z S 3 J J L 2 Z p O F Z p e F d 3 M n N X N 0 R i c 3 B G Q k J N V T V G L 2 t P a 1 Z F U k V S R T V N Y W h F R X h F U k V S Y 0 x p O E V z M W x W Q 1 N Z a U 4 0 N 3 d z Q 0 R l L 3 Z k Z 1 V 0 T X l T Z G l X e E p Z d G l T U n N P M 0 F w R k h Q V 3 Q y Y 0 x o a j N h O D R y b T J M S H J F R j k r T z Q v W W V s V 0 l q Q X h o M G R M T k h E N T Z r d X p z S E t w V k x R Z k F z R 2 R I T 3 o z W C s 2 N j N p e H c z U F N N T G d G S 2 x 2 S n p 1 Y m R s K 2 d M R F E w d n o 0 d z R z W U R B Y T I 3 a m p B a n A y S D Z k d X J K V j V l d V p W Y j l p T C t V Y 1 B w M H l s T W 5 M c W M r W X M y N H V u c H d R T k R P d E 8 v Z H l 2 R 1 g v c G M y d D h T U X l r Z k w w W i t P W l B Y M 2 h w U D Y 1 W j F l T 0 o v U H B m e j U x T T V l K z R p O H h k d H h H Y X o 4 O H Z N M 3 l r V D V N K 3 F O V H Z 5 O V l z c 0 g w S k 0 z Z H h 3 c 1 h t V G 1 x e G V 1 N U 8 0 O W J z S U x o U E F 5 V k 1 Y R 0 h q S E x V V i t E a U l p S W l J a W N t T l J D Q 1 l p S W l J d V p 6 U n B P M F F S d V h I N S t Y c l R 1 b m x 0 V 2 p m U H Z 6 M 2 c 4 U l B u T 0 g 3 e X Z P T T Z 2 R 3 p n L 3 o 1 N l d k L y t z S W l j S E N 0 Y n R p W H g 1 U E 5 m Q V d B M m 0 y a l h 1 a D U x Y T F Y a W h h Z j c 1 K 3 M v K 2 V l V l p H V m x j L z g 5 b l J 4 d C 9 4 b j V p O U 8 0 Y W V s N U l a Z z M 4 e F p 1 W U Y v U 0 1 a N G E y Z 3 V B M z F a d l o r Y m N P U H I w Y k l u S l p H R G p w b j F N b X J x Q 2 J w M G I 0 K 1 Z s N W 8 v a 0 0 3 e j I 5 Z 1 N l Z j Z x d j Q v e X R Q Q m R U T T N o Z z J F a l M w N 1 B v M n F r U k R 3 N 3 B S R k N n Y 3 l W V z I 5 W j F p Y W x i b V p G Z n p t T F Y 3 O X Z a d W Z z d 2 p S d F V k Z H c v Z n Z J O F g 0 e V p D M E J t W m p Z R 2 c 0 R 3 o 1 e T Q 2 M n Z M Y X U z U m 8 2 Q W p C Y m 1 s Z G o v L z d a Z z Q v V G w 5 R j J k R F N R R z d n S m l J a U l p S W l O d y t G W U N J a U l 1 S n l q a 2 9 3 b T d a R E Z K R 2 J S M 2 h Z R U 9 G a F F W Y z F S d H R X Z G F o W U 1 a U U s 1 V U t v R U J s S 2 h j Z 1 F 3 c 1 B L T 1 A 1 Y 2 p R Z 3 Z r N i 8 v Z 2 l X Y l N F M 0 x v R X Z I a G 8 2 M l c 5 d l d j L 3 J 6 O T h n Z n B 3 R W 9 H M U t h e E t S a n p K b 2 J S M H p k e X R 6 Y X B 1 a l F 5 R z Y z O D h u b n Y z T D Z 6 Q V Z D Z 3 A y M 1 p 2 V D M 4 K 0 h w e D N 0 V E l U S 1 V h d E h s O H Q z T H R 1 U U F Z T H g w V G 1 S Z 2 9 C O X Z 2 S H c z e T F a d X d k d k x r N D J i O X p u N j F x d 2 V 5 Z H h m M 2 1 E T H R p U 2 V m Z m x i S G 5 2 Z 0 5 2 c m Y z d H B 4 Z j h P b W Z i d z A 0 b n V h T m F u a G F D d F Z 5 b 3 V 1 b l J v e F k v W m F k d T g 1 U X B O R z F h a F N P Y U x J O X h F U k V S R V J r U n V M U W p B U k V S R n h P W k 5 S b F d C U z h z V E d S T U 9 V W l N S c 0 8 w R D l 2 M 2 1 X a z h q V n V y M V h 5 N n N l d z l Q V H p P e D U 2 N W k v W k J O d n Z 6 c V k 0 R 0 I v O W l j b T Q r b H B w b U t G V U N w V 0 N H W F Y y a D J N L 0 d J b W R X d F d L b k t z a V Q 4 d U o y R m J F a T g r Y 3 d k a G 9 R V l h 0 c l c v S l J h Q U k w Z F B N V y 9 S U n Z 6 O G Z M Q m F i U 3 h h d H B t S T h E S j R l S m d L N 1 A v W E V B e k F Z c k h 5 M G F o Z j h m Q X d F V l U 1 e k 5 H Z W t w T E d a M S 9 P c E d w M E J H M W I x Y z M z e k 8 w O V d q Q m o 5 b G 9 B K 3 Z k d W p Z a U l p S W l J M 0 Z 3 V W d v b U l p S W p M R 1 E y N U l a a F Z s V 0 F p S W 4 5 Y l d s b 2 1 C d y t m N E 1 E Q k V 4 d z R k S U w 3 Q m 5 Y Q T M 3 O V V z W j Q 5 Z l N h R l B Y d V A 0 d V h s Z 2 N W a U p Y N 0 x m c U t q d 2 g x V l d j O E 0 2 O F B q e j R 6 b T k z V T d D e D N E a 2 1 Q b H R 6 W G I 2 Z F M r Q V o w N 0 5 M a n N u R W F q a 2 F u V F Z 6 b X V J O E x M O E 1 6 d z N z V m F M K 1 J 1 K y 9 q Q z A v M z R Z Z E p T W H Z q M z k x U 3 J X b z U r d l Z z e G J l Y n Z Y R X p O N E l N M z c 4 V m d N R G o 2 M j J 3 M n Z 2 c H V u d V A 2 M j N F T H F W V 2 p B c j Y r M 3 N X Z V U w U k V S R V J F U 2 p h R l l D S W l J d U p 5 a n U w U X J h b 0 V F e E V w c n V N b n p q R j E r a W 9 P S H o z R m t h T 2 5 P S D B t e F h F d k p E a U F v U T k x Y z N y R 1 p E S 1 N s V 1 Z 4 Y W o 5 d y t B V E J 3 Z j c 0 K 2 Z t d 2 N 2 V T J V b E x T R 1 h S S E 8 4 Z j l h d E h s b U R E b U 9 j T E R n a G o x N W F 3 Q z E y U D J N U E g 1 Z n g 4 c j l 2 c k x s d 3 R t O G F 4 M 3 N G c n R H Q X c 0 V l l B V l I 3 M D Z s Z m 4 0 d l F m W n R 1 T W d I M z c 2 Q 3 g 5 O C 9 E T U F Y V G 8 w S k N T N H R L T 2 Z 6 V 2 J q L 1 k 5 K 1 p 1 M z Y z Y l J v V m d 1 L 1 V s N H N Y c D d B c T I r T j U 5 M 1 h o e W d J R X h F U k V S R z V T U 2 d F R X h F U k V a Y 3 p t d k s y U T F R b G 1 K U W N l V n N n Y n R t Y X F P M F F 4 U z A 4 e l I 3 T W 5 y K 2 V 5 a F h M M H F o Q l Z X c F V p e V N x Y 2 h o U k Z j T U t y U U N M T E J m T T V p M k p q Q n c 5 a z V B e X V X Z D J u V T l K W S s y N l h i U n J F M E 4 y d G 9 X e E V 4 W m p N a G 5 w Z U d 0 O T V p M 2 N n U F Y v L 2 9 I Q 3 d j T W 5 B W m l 6 W U Q x R 2 c 0 R j l p Y 2 t B T E Z 3 V 2 o 0 K 1 h a N z Y r Z n Y 0 K y t j N F J t N 0 5 n U F F 1 W H h 2 K 3 Q 5 N 1 Z j T 2 p Q c 3 I r e D J P L 0 Z i O W p Q c H A 1 V W N P M z Z X c U 1 y a G V I d V p X Y m c w b n J V Y j l 2 R G F D d 0 9 v V V R X U 3 R 6 N m N 3 c W J O K z J u Y 3 N C b 2 p Y a H F J M F d q a 1 l s b 2 1 j Z X Q z O C 9 E d 1 V i e j R i S D l p N j F Y N V c r c 1 N F U k V S R V p H U 1 F 5 R 1 l p S W l J d U p 3 c H J 4 S k 1 a N E t K a U J S Y m 1 U T C t 6 S n Y y Q m 1 a e j h i K 0 5 H M 2 p I T G V 4 U E 9 z Y m N C U n N j Z i t h Y X p T Y n E x c X J N d y 9 k M U p l b m d D W k t Q b m V I d U F l M E l E U F J q M U Z l e n N G a X N C W T c x d n h W a F g z O D M z N m x Q W l B s U W J t M F R n O W 5 z U W Q r c l B M O H N Z V n N T U 1 F l T 0 E 1 Q j A 4 Q m k v e m x y T D J n M j d P W G N 1 b G F C Q V B 4 N S 9 x Q n U 5 Z T d U Q X c 4 U E V i N n U z T T N O d U h O W W N P N D g 4 O F R r b l R w M m 5 i Z X U 2 d l B U T U h Z N 1 A 2 L 1 V Y Q i 9 M U l o 5 T l o 5 d H N X b m 4 z N V c 3 N y s 3 Q W 1 x U m t k Y z F S c E Z S R V J F U k 9 U N n B o Q k 1 S R V J F W E M 3 d n p C b X J R a k F S a 1 N 0 e U p R R V l R R m p a S V A 3 d j Q 2 R 0 Y z a T h i V 3 B v M 1 h o N U U w O F k x Q U Z q d z Y 5 d F h 0 Y j Q 4 W G w 1 b W h q M 1 M 0 N n J H R 1 B Y b E x F Y 0 l a d m J 3 W V B I e U J H T H F W c W J 6 Z 3 c y N H B W V z l m S j l G M j l a M W F k d T Z M c n Q y S H l F d E k 0 d G h q L 1 J 3 Q 3 V H O H Z N e T g r c 0 t k M U t 0 V G l k M T d q e W 9 B R X h F U k V S R z V D U m p z R 1 d u Y W g w a E V S R V J j N n Z D U m s 5 d y 9 k Q 1 N 2 d l h o W H Z t M n p S S z U z e j d 6 M E R R Q 2 Z m d k N J b T F j a W N 2 U E p 5 c k x n N V d X K 2 J M L z A 5 Q 3 h L b G Z K e X d Z c E V S R V J F U k 9 S N l o z V D N B a 1 J F U k 9 U b W s x Y 0 p a c k 9 x R W t 4 R V J J c W 5 P Q U V Z b 0 F C T V J F U k V S R V F j R k l L S m l J a U l 5 N W x N b D B J d 2 J Z Y 2 9 K V k J h V 3 B h N 2 x 5 Q W l J a U l p S W l J a X h h Q V F U R V J F U k Z 6 T 2 F E U U F v Q X h N U 3 B y N j l h c V F l T 0 N Z d T V j a E l p S W l J a U l p S X N X Z 0 V F e E V S R V J j e m 1 q S S 9 S T E U 2 c 1 l V N 1 B D U m s 4 W H F k K 0 x V Z W R a d j J u d k R W N j F 0 a k 4 v S H R C b X I y Y m M v K 1 p x T 0 8 y L 1 J S a F l z M 2 5 S T n h 4 U V J F U k V S R V J F U k t R N F B k e T l B U k V S R W J q N 3 V Q a F B z N k I r b n V Y L 2 9 T S H J j M X B S b m h 2 V U J Z U F h h b m V 6 W m Q 1 U U h o M 1 R P M T N k d D N D N C s v M 2 8 y Y z M 0 Z W d Z O V A 0 Z W Z N b k Q 2 Z H d 2 a 0 x h V m U 4 R n B Q S l F G V G w 4 Q 0 w 3 W k d a b W s z a m d H S H Y z L 2 N H K 3 h H U z h 2 V D E 1 Y 2 1 p d k s 1 N n J N T F B u c m V P e k w y Z l J y R W t O Z W 5 W d m N j M 0 d C W m c 1 Z H k z Q l p R T G 8 y c W 5 S T l I x W F J F U k V S R V J F U k 9 S e U Z J S 0 p p S W l J e X h s T n V m L 3 Z y d X F x Y W J Q V 0 F O Q z l j e E 5 I V z N 6 Q 2 Z o W X V q Z W Z C S V o x S l R E c E d X T m x B L 1 B 4 O G 5 K N 2 R 0 e i t a M H F W O U t S d G F P b C 8 3 N U o 5 W E 1 I T n U z Q l d 2 S l N D Z 0 Z M O U 9 m a T F m M i s 5 c m Q 3 S m 0 v U z Z T a z g r U 2 Z Q d 0 1 w O C t r T 0 8 2 R k J B Z F F z M F l G N 0 h Z N 0 J v U G h p d W Y 3 S z V 2 T n h y Z m p G d k x U d E Z V R U I v d l R 2 b T B N Y T l i d E x Q S 1 p o c k h S K 1 B 1 W E t 2 W W N G e T Z r R T F V e D d L c l d l V D J K a m k 0 S H d Q N m t Z M V N 0 R X V I b T F Z a U l p S W l J a U l o S V V S U 0 N p W W l J a U 1 1 W j h p c k J i S G F Y e j M z e F l q c U x s c 2 J U c 2 5 r d H F s Y 3 I 3 M 1 E v T X p P Y n A x N z h o Z 0 Y 5 M n p C a 1 l I d W 4 r e D k v U H A w e j V 5 N H l a Z X d M Z U h p W U h P M T l l N 1 d r Y m V 1 N m w 1 M C 8 2 Y 0 J 4 S m s x Z H d m b n p x Z m o 2 K 2 5 C b n Y 3 W k 9 m V k x U T T B u W W 1 r V D V p R 0 J h T k s z S j d Q b n J 1 Y V Z W U F o 0 Z T F v d U F B R j l I d j I r K 2 4 4 L 0 1 1 Z X V L b k c v d 3 d Q Y m N W Y 0 F j W j g 1 Y z V M M l B w N U t 3 T m Z I U D Y 0 K 2 1 Y b m I 5 b 3 o 5 N W 5 C c V h R c k N k d X c 2 e k l Y N X Z r Z j F Q b m I 3 Q T R U O U 9 N M j d T a 2 l M N 0 5 X b F l u Z H E x S 2 w 1 M m Z u Z n o 4 O D B O U m x Q V E 1 0 M j h F a E V S R V J F U k V S R z V I S V Z n S W l J a T R u S j U y e U c 2 N D B 5 d 1 g y Y j h U b G F X a G Z z S G R R V G c r S W x 6 a E l j R k 9 l N T d l M 3 Z T O G R i N l R K K z F o Z 0 c z d D g 3 M z d P W X R p Z X h M V E d i N E l 6 M 3 l C V 0 F B a 2 V W R G l D d 2 Z V d W k 4 e D Q 2 Z j V Z Z U p T M W 0 2 T W d F d k x 6 T j N E M m p I b l g z Y k Z G a H Q x c V Z E U T d w M G F P a T R u c n R 3 Q T R H Q n Z 2 a 0 N N Q U N M e F V w b V p q W T l i M n V L M l p 6 L 3 k 3 c U x x U m t z W H J h W k h J d l Z h Z n d s S 3 p i e i t W Z H p 5 T X p N N W 9 s S G U 5 S 3 F l Z T F D M T M z e T l I b E d q c D V K M G 9 I a j N O N n J K V l d p L 3 R 5 N m N W O V N N b E 4 v W F Y z b 3 N 6 a z V 1 W F B 2 M l h 1 V W c 0 Z E 9 G R m 0 1 R m h q b 1 Z 5 S k N N Q k V S R V J F U k V S R X B P U l N D a V l p S W l N c z V 6 Z 1 N 6 d X p Z R U 8 z S H F Q R k 4 v W F U y M 0 x v M n B F a F h C S D h s b n V P K 3 h U M 2 4 0 L 2 k 3 N S t 2 W H M y c F R a O D l h e G F H b D h 2 d m F 4 R X h Z V E V W N k d u d D J h W G R H O H M r Y k c 4 Y 1 d Z d V J n T U J 2 c j F i c 1 h B L 2 0 w S k R Q U z c 2 d m Z K O D l D O V h a e k N 0 T U 5 I V H J K N D J l W j h i U W N P S G 1 m M H Q v T 0 l U O W h Q V 0 d n Z 0 g 3 N T F Q M k d o c G Z I e j g z R U s w Z X g y T z N Q b X I r Z n I 3 e G Z n N V d Y b S 9 U Z n V v M m 5 q N n Z u N j l P N 2 V u T j d k b X h l N E p y d m R 6 d k R u d i t M d 2 t a T m t a b H J v M 2 E w W m p 6 N 1 k 3 U n E 4 c l l p S W l J a U l p S W h J O F N n R U V 4 R V J F W m N 6 R 2 5 N c m d x e F c x M j Z I K 1 B W M z h 6 R 2 J U Z H g v V D I 0 V j J J U X B T L 0 g w O U t C O T I x Z 2 1 U M T N o N k J k Z E p Z S W E x U 1 B a d G Z j S U 5 h c E d B c E I w O E R p N z l 4 N 2 w 1 Z W Z 2 e U Z j R n R u T D F O b j Z Q M j V W d m 5 x a E t Z U X k 4 N H h i S D l k N 0 V a T H k 4 e k l 3 Z C 9 U U W h 3 U U c 1 Y X h r N 0 g y O H Z N L 2 N P e W x 2 T E 1 r S k R T d E 8 x V X l O M j d 6 b U N K U 2 Q v Q m R l W m N 4 Z l p 0 d U 9 n N D d w O F J Q Q V Z 2 W H R L U 2 h y U H Z Q d 3 R h V 2 t a O U 8 z V m t n Y 0 d k O E p n T V B E Q T B K R l V x b F N X d D E 0 Z G p O b W M r M T d 4 Q 2 Z z W k 8 y R X h 1 L 1 l j b 1 h u V G 1 q e i 9 4 T z B F Q m Z s Z j B Y e m p K e T l s O T U 0 a l B Q R m 9 U N 0 p 6 Y 3 Z q N n U v b V V M e G R D a j l 1 Y V h 0 R T R J a U l p S W l J a U l p S i 9 s M E l 3 R V J F U m N U b V Q 2 V k l s b U 5 W M W x X Q l p X U l p X c m R t T 2 o 0 O D N M N D h Z a D l W c T Q r R G h F d 3 d l M k 1 F U l R Q M 1 Z l N j h Q S V R E U W p 4 b X o x d 0 p R c F h J N D Q 3 O T V O d C 9 X a V F B W E x x U n g r T 2 h K e C 9 X a H c 2 Y z R k e j Z W V H J j M l l P M z Y z S E R z O E p G V D J P M T I x c T d M d m E 1 Y 0 t Z e n p G M U x K e X N v a E 8 5 d k N m e j Z k e H Z K V l c 0 b X B F M F h u R G c x N T d l M E p u R H V m b W 0 r Z T F X d D J z S H J O R H N m M T A 0 L z N 2 c U w z R H d q d z V h M 1 h C d U h q N V V X M X F 1 V W M 3 W T g v M G 9 N M z M 1 L 0 1 H K z l Q N G 8 0 K 3 J S Z z N l U m x i d H g r Z 1 V z V X c z b i 9 6 U H B v M n F s N 0 V x T T d z Z G p z V H B p e G o v S l J s d E d o Y W s x N 2 R t M k U w R 3 R t e j l 3 O C s v V 0 l H c D g r b U 1 H U m d C M G N R S 2 l J a U l p S W l J a U x 5 V D F F S U p p S W l J a T d u M k E 3 U j V y c E t N Q z h 2 T T N m M m E w d G F l a F l C Z m o 3 T V d i a U J N a 0 g r V H V k K y 9 U e G p G V D l N W E 9 x N H p q d l h x d i 9 n O S 9 Q M W E 5 c T R P a U 5 l d X B 0 Z T N a d l Q 2 e T l i Q X Z Z Z i 9 C N y t m a j R j T 2 5 x Q 2 t h T m 4 1 b n N t N z d w M z k r Y V U 5 d m R q L 2 I 2 O V B Q U F N H S G J 2 U F V x U D I 1 b 3 k v S k d l R 0 k w R 1 B 2 M 2 d Z Y 2 U 4 c y t h d l o 5 Y m N P T n E z a m V Y d U F Y O V d s N F V F Q n p C K 3 l y S X I r Z 3 h p N m t R N X R U V n R W S T F i M j h h d 2 R F V U N j Z X Q z R X h q b 3 g 3 M k R P d E t r U V R X Q 2 d x N X N 5 O G J r W T J j W S t j V k 1 O a V h z Q j Z E R H J m V W R Q O W V 2 U E Q 4 Q U h 4 O V B K a 3 h a e H E 1 T E Z X S k Z u Y U Y y d l V w T V N n W W d 2 R 3 l n b T F j a U l p S W l J a U l p S X B l a k V F e E V S R V J j e m x F S l p u U H R t V 0 F Q M 1 p 0 N z l 0 Z j Z U W H V a K 0 5 O e T N u N X R N T j d l b n Z u N n h O U 0 8 0 b 0 Z M M n l Y Y X N Q U D l o Q 1 h r N U Z n W l B M Q T k 1 a 3 Z y Q m 9 n S W Q 5 N k 9 N Q z B 0 a z N Q b l V n a 1 B D N l J C V E Z Y b V Q z O F R n S k Z m e k d U O X B y M U 1 I d n N 2 Q U V 3 b U U 3 U G 5 y Z V B R N F J P W X p T Y W V l N 0 l 2 M 1 R v M 2 R v e F R J V E l V Q U t 2 V n h w c T R u U U Q 0 K y 9 z U V Z U b j h X b j B V N 0 5 4 M W 1 J W E w 0 b G 4 r M n p i U z B q S 2 9 F Q m 5 L N 1 Q x Y k V G d 2 1 n S T g v b j g 2 S 1 Z W d j U 0 T T M 3 a X p Y V 3 N l T m 5 t Z n J y Y X V Z d D N J R E 5 a d V B 1 Q W U w N G V Q Z 0 U 3 M 3 o 0 S T l 0 M 0 h 1 S 3 h C M j d E Y l B i Z y t T Z j d V c j V j Q 0 9 N b U x l Y i t v U 1 B w M n J F a E E v c T J j Y n h 2 U 1 h E O C t G b D h T M 2 s 1 V l F T S 2 l J a U l p S W l J e V B W S E l a a U l p S W k 0 a G N G Z 3 d P c m l F Q X d n T X p P Y l V W L 0 9 v b D J i R 0 Z v M n I r V j B 2 M G I x U 0 d w V X p 6 M E h i T j Z p a l d S b F d R R G 8 x S z R C d 2 N G R m 4 0 d T E v M U t W V U 5 Y b 2 N s Z 3 N P V 1 J t W m d P N V o 1 L 1 p n W X l N M 0 d z U E R 4 T l Z v M 0 8 z S k h 6 b H V U d H A y N 3 B 1 Z 2 V N d F g 3 V 0 Y w M m R T Q U R o M C t D V H Y v d W N u b m 5 2 e W R x Z m d y a m d 5 T T d P S l Q w a G s 3 W W J k c k 5 1 N G 1 6 T m 5 M Z 0 x R d E Z G M S t 2 W n F S Y 1 A 2 M G Z 3 N D d U Y y s v M m 8 y U n F P Q k h s M m J z b U x W b G d M S G F 0 Y 2 1 s c E J n Z j V i O X R v V W x 5 e F B Z R 0 w 4 Z n U 5 M U 8 v W m h v a G o 3 W W p h c l J F Z G p 0 Z H F i O H Z K S 3 h F e G F 6 Z S s 5 U l B 2 L 3 Z Z e G l O Q m d i M m I w d W J G c l V Z T 1 h v V z h 4 W n R a T j Z p a l V S V k R x Z G I 1 O G I w N 2 R Y e W l 0 L 0 x s V k x U T W x t N G R E T 3 g 5 Y X E 0 Z X l r a U l p S W l J a U l p V W d 3 S 3 d V U k V S T V F 0 a k V h R F M 3 Z E R 6 U F B a b H p O S l M 4 L 2 t p V W Q 3 R k 5 r d k p T V 2 R z Z U 1 Y R V J J Y 3 d P a 3 p L U X g v Z m p T d F d 0 U m g y T V B k T V J n S 1 B z O X E y V z l i T V J n T U 5 J e U p a d n F z T l h 3 N 2 J t R y s r M z B I d l F 0 Q T Q 0 Y l Z l U H U x Z S 9 E M E 5 I U D R q M U 9 G c n V H W F g z K 2 5 a b z B L N 0 4 x M 2 x O V D B E S G J z U H N T S m s r Z D Q 3 N D E 3 O G Z Q e n V h T D N I d l B E U W 1 i T V d Z d l J h S 0 J l b l N q d T d 0 K 0 8 x a T N y R U J J Y 3 d P R W p K M 2 5 x a G E v W n R l Y 0 l S c U 1 C d T k z T 2 o 3 K 3 N k Q m 9 q N y t l c m V y V k l 5 b 2 F X W n V u e U x X e m F 2 S i 9 t V F d v d 2 9 G K 2 J m T n N 0 R 2 d 3 R z d o N 1 F q c 2 9 W d z d C Y X J m b k 9 B S X N z S D h w S D d 6 N U l 3 d F p F Z n A w V H g 1 c T R Y U V N Y S 1 R w Z 2 R M Z m p K O D R 4 Z n Z K U z B 0 S X o 2 Z G V u O W V V Z k V C R V J F U k V S R V J H M 1 V 3 Z 2 1 J a U l p Y n V I a F l j S n F 0 U m E 3 L z Z L b G 0 w b l l t c 2 l o S T Z j N G R P U U V q e j d Z a l o 1 Z G 0 x N 1 J u Q k 9 t T E d Q U j B z M 1 V y R k d C c j h i T z U r U 3 B D N X c 4 Z F o 2 S D d 1 M 3 M x U G V M Y i t a a U 5 w d m 8 z Y U 1 G W T c 1 Z l F K Z U 9 q W m d 3 W l J s W l d S Y W V I Z D d I S 1 F p e l d I S l l 1 W G 8 3 R F d P a k N R e j B v M l d 6 V 2 9 T R j V a N G J O W G Y r Q n Z Z b E p m U D B z T j R B Q k F m N T Q r b H B w b k h E c W l 4 Y n V a V j c 3 c n p W Y W Y 1 N U N 6 Z X d M e k d a d D E 4 Y n p J a j N K b E t u W m l V Z U h O e U Z m N z h 6 Z 1 d k Z U d z T 0 h i e F Z 2 c T h J O E R 3 e n V S S F N W Q 0 Z v M n J V b G d Z T z V a W H h r W l d m d 3 d h U W s v L 3 J J U 1 B 6 O G Y z b n o x S G x x M 3 F P M z B y T T F t N T Z 2 d j V q T n Q 1 b X B p N j F X a F p y W G N T c m 1 u a C 9 m Q m l J S F E w T k t P d n V m U H A y S X l H Z k g z T D h Y M F d X c z R m d U k 4 a n o x N F c 0 R n J p c W t i U m Y y W W F G S l M w Z 2 d J O E w y a T k v b X J i d j F I a 0 p W c C t k d l B G N G Z k Y n N k Z 0 1 O Q y t Y U 3 o x N n p t Z n J T W W l J a U l p S W l J a T F 4 K 0 Z Z Q 0 l p S X V J V 0 h o N G 1 j b k l 1 d n g z a V Q 5 T l c 4 Y 3 V N M V p 3 O W Q 1 R l N w V H l w S G w y Z U h s M m E w a W k y N m h Y U G V l W n M 3 d G F D e W N m T 2 d O M U 9 S R m d a Y X R l c 1 F N M 3 F G Z G k 2 L 2 F D a j M v e E Z H M W 1 5 W W p O d n Z q T E l z U j N o b l g z Y l l E U V l H R G Q 1 S 1 Q 3 Z W 5 q e i t j U G Y 4 N j V 5 K 2 l v c 1 g w K 2 5 U b 3 d V Q W x T c V d w V k x G c 2 d E R U p 5 U n k 2 T W h K M n J l T n p m Z E 1 s L 1 l O R 2 Z I Z U p O Y k U 3 Y 3 E z T m V Q W n N 4 Z j V h d X d D S 2 x j S 2 8 w V 3 p t b z c y c G 8 y c j g 4 c H p B L 2 p 5 d T N s a 1 p W O V o 2 T 1 B y N i s w N G Q 4 e G l z Y k p n O F V i R 1 R W N 0 t 1 Z k 9 w d E w 4 b G x p Y 2 U 3 V W x B U U N t b j V 6 S X p z M 2 5 2 N D Z u O H Z u W W 5 E V 0 t q Z W V m Z m Y 1 N m p G a F l h a U 0 x b T U r T l I w K 2 5 R T H B i N k 1 k R T g r d F Q v V W J s U 0 d C K y t k V D h w R j l P W k 5 u T T F K M D Z k N D V Y b k J 1 R G x a W G F N K z B m e U d W N T d l d 0 t Q M 0 5 l R k Z z M m N 0 N l c 4 R X M y Y j F H T D M 3 a 0 5 Y T m N i b G 5 M d V F T b m E y b G F V c n R s Q 3 p X a V Q 5 Z X J m N l I r Y 1 R F U k V S R V J F U m t h d W 5 F R X h F U k V U Y 3 d t Z z B G b m t t V 0 Z h V 2 h W Z m Z H c y 9 t T F l s R V I w W H d 6 U E E r d E x 6 S 3 N P U 0 J 3 W j E 1 K 0 w 0 d S t Q b 1 d 2 c F h n K 2 s x N 0 d U b D Z K a D N h M W F k M X l 6 c k 1 t T D N X Y 1 c v S T N S M D R k U 2 F G b V h Q a j Z O N m x p U 1 B r T 2 5 Y c U F s T i t Y a 2 5 O N n B H M G J G N k x R N G R Q c 0 d y T l R z Z H o r N U 9 T e W N q T V p 1 S 1 B 5 e D F 0 V m F 0 R T B M S j V M U 0 x D e S 9 E O X B N V T B h M U l E a z h r S X d L a X Z a N U 9 X b H N F Y k x 3 O T B x a m k 3 c F U w O W 1 q V 3 A 4 Y m Z P Q l V 0 S l N X Z k 9 n d l g 4 T 2 1 j d F o 4 O W V w R k x G T U o 1 N 3 N p O H R t d F p r M m N v d E p C O D d 5 e j E z L 1 Z t V n R q L 3 h H Q i t O b X N h K 3 h H U z Z k M j N D a z Q v M X d z U E R s R y 9 N T G R 1 U 0 h P Z D Y x W S t K e m 5 m d n Z r R W Q 4 Z m Z 6 W W Z T W X V U e C 8 5 a n R H Z n Z n S V d W a 1 d 6 c D Y 3 U 0 Z D Z 0 h 6 Y W J q W G Y r K 3 h P Z n Z 2 O H c x Y X V W d i t M M 3 l m U D Z p M 2 Y 5 N 1 d l d n h D d H Z q R 1 B k e G o z O E 1 I R 0 p R a k F S R V J F U k V S R 1 J F a 0 F o b U l p S W l M a E Z V V 2 V D W l d a b T g v S 0 l I O W k 2 N H l C U F B k N m J Y d D J h W F p N N U M 2 c D A r b D h u V H B 5 a l F t U W 9 6 d z d 2 V S t E O V o 0 Y j F w b W Z Y c G 8 0 Q U x D Z k h 5 d n V m L 0 V 4 M m R n N V B E O H Q 5 N X R E a F U w e j V 5 N W x h M m R r N T J H e T J m R z F k T 2 p T a 2 V k T 2 F Q R E N r R S s v K z V 5 Y 2 0 v c m l N Z X d k M U J P R H d r W l B j M X J r e E R l c 1 h Y T z M y Z H d J d 2 d N U U R 4 L 2 h 1 L 0 N J c V Z p a k w w S W U 2 M G E 1 M W p P T 3 N y c T N i R H p C N y 9 u b 0 M v S D N v M E s 0 K 1 A w e G F 3 b 3 c 1 Y S 9 I M E 5 Q U G N F N 2 Z U c l V 1 V E F z Z G N 2 b W 9 y U n F P Q l c 5 d l V L L 0 I r d j k 2 d E 1 C b U 4 r U G w 3 W X p J W k 9 Y a m 9 C R S 8 4 N n l 0 Z S 9 k Z W R 2 U G 5 L S U l Z O T l 5 W C 9 m b W N D W D M 0 N m p E T F g r Y m x n d 3 g v d H l i c U 5 l M G h Q e n l K a D J 3 R n R p e W d p S W l J a U l p S n l u V k 1 J S m l J a U l t N l J H N E l W W E F u M j d u O S 9 Z d H Z P U T d 6 K z B r Q n V h V j F 3 d U h J M V V s T X o y S i t V e k 4 3 R V p Q Y n R U N l p o N 0 o 4 V l R O M j d O c U Z w N C t x R k J r M U d v e k Z m M W R M S T B U U F p z a T J K U i s 2 L 2 p X c l I 1 U U J v M j d v d W J W d l h k Z l Q 1 Y U 5 S M D R 0 Y n Y 1 c G V K c n p p T j E 3 N X R M Q X V Y e E R Q e H B 4 V l V y e F p K a T Z Z M W V Y Q n d a M k t 2 S U d D S l Q w a k U y e W Y v Z W s r Z n Z 1 R F V y M E Z z T k Y 5 O F B K V H E x U 0 l k N F Z l Z U o 0 Z j I 1 d l N a R k V a O U 5 a d H h V N V p 4 L 2 5 3 c T l X T 2 l l Z j d K M j R r S U w x U G d 2 R 2 x w R 1 N 4 Y n V a W E d E Y X N S R k Z S N G d O V 2 5 a d 3 Z I a j A r Y 1 B n O U F V S 0 F m b F N 1 R j h l e n d Q c n o z M F Z S R 3 Z E Z U p U O T U v R 0 x Q W l Z O Z 3 d i b G N 1 b 2 d 4 b F E w d H o 0 d F I 1 Z H k 5 R l J F U k V S R V J F U k l w Q k l a a U l p S W k 0 a G N s b 3 h H W j F E c 0 d X c m R 6 Q 2 1 u V z d 1 R z l R e D J z Z W d I M D h h a n F i d H l a e D d Q a F p S M X Q 0 V 0 J D M 3 R Q b 3 p z R E l h a l l T V k R T c l d l T 2 5 w V 1 J 3 N G R J S X V I U n B 5 W j c 4 M m h m Y k x 5 T W g y Y k h W W W t I O D k x W S t o e j N 6 Q m g 1 L y t 3 d m l 2 b j Z G V m k 5 c k Z t a i 9 Q b X g 5 T U x u Y m Z t a l V x N U x 1 M j I r M 3 M y b j J F Q l V z M 2 t i R H R B S G E 3 S F g 4 L 0 g 1 N G Q x d W V 5 N j V n M W Z 3 T V p H V m 5 j M 3 F P b G 8 4 M 0 R 3 M F I y V m s 2 a H o r e m V j e F N B c U V w a E F I U m 9 W N T l k Z T Q v a T c r d G Q 1 R 2 Q w d m F n W U d j c U p r d 3 J C U k V S R V J F U k V S R W 9 D a F d B a U l p T G l G a 2 F q d 2 V s T X N Q T V g w d m h z O U V 5 a U t v Y 3 o 2 T T U y M T N 6 T 3 p F d 0 x n Y V Y 5 Y W Q y O E R u V n J W N l I y e l l x T 0 x m a m l 0 e V J p c 2 V R d z V 2 c 0 Y r W j Z 4 M l d 6 M D d k V X k z M 2 x l Z W U 0 Z T B J N V A z M z h J a y t u U D Z x V z k r L z V n e H B 5 M W V I b D c 0 b V U y Y 3 p F d G 5 W V n J 0 b E 0 v c G t x a D Z 3 b 0 p E d U Q 5 R W Z m a D Y r d E Z R S U R 2 R m I v W H B 4 O C t U Q 2 x 2 N z N 4 d H g w K 2 V Z O F M 3 R X d 2 c 2 Y v T F V C Y m J 0 T 0 V E Q 3 R n U E V i Z G p O M m J N W E F h a G J 1 e E o z O U d s T n k r Y T F u U 3 J G Q 3 V M a l p h W i t U R F J O R 2 x W e n R F V l Z D b V B k e G o y T U h q T 1 B r R 0 M v Z l A x U G 5 V N W g 5 d n g x M U t 4 U m d j R E F Q K z h O Z j Z S S H N k L 1 Y z Y k t 5 Y 3 p B W U R O U z R p a l B N U k V S R V J F U k V S T V E x R k l L S m l J a U l X e G l O U n F j e n d Y N l l 0 S V R N T E F 1 d n Z 6 Z 1 F v L 0 h h V n d X O S t z S 2 R o Z D R 6 b X o w d 2 1 6 M l l N V G V 1 M k 9 Q Z D N x c 2 x 2 c j R C K 2 R y S 0 J Q b X p h T m x t N 1 B i Y 2 R 6 T 1 p q R l N y V 3 A 1 a E Q z Y 3 Z j c X l x M F J I R m 5 2 Z C 9 W Y W t V a n A r Z l Q 3 N D J U O C 8 4 M n d w Z X V K R E d X e C 8 r U 0 5 M Q j Q 2 U 2 t w R G 5 h b 3 l x S D A 2 T k x F e n E w c T A 5 a y t a Q X J t c m R Q e n h i N X R q b 0 V l T 3 p C M j B o S l N X Z l d 2 T F Z Z T E 5 a O D k 4 e G 1 E M n B W c j h o e l R 4 W j g z b H B K W U x Y b X Z 0 U F p z e G N w W H k 3 W X p h c 1 J F U k V S R V J F U m t h S W 9 C Q k 1 S R V J H M 0 1 K b U 1 X U C t 5 S G V M R j F B e m 1 M O X B J O X k 1 T n F G Z 2 g x T 1 h y R 2 Z w U U 4 0 W S s x T z J x e H d r S k N X R E o 3 S G V 4 M i s z a z V O Z 3 d t W X p G c X F y N k 8 0 W T k w b 0 5 o a F Z S U l Z h e F F s c V Z 6 M 2 5 O Y 2 x 5 N 3 R T N l V L b 1 Z p d F Z x c E d 4 M U t 6 Z W 5 r Y X h s U j F W T U p k S z V I b F F 4 b j E w V 1 B Y Z E 1 6 c l N X W m 1 O Z 0 R u V T l J V W d v b U l p S W l J a U l o Y z V 4 U 0 N p W W l J a U Z 2 O G J 5 W F k 5 S m 0 v a z V O a j V Z N 2 J X N 3 R 4 V m R l T 3 d X R E F i R F p k d m 1 N e E x K N z E 3 a l V a N T h t a H Z h N 0 p P R G V 6 c E F N b n d F Q 1 I 1 N T Z K a U l p S W l J a U l 5 U F h o K 2 o 5 O V h F U k V S R z V J U n F N U m 1 6 M j N F c 3 h p e V d I N n J E V z B i R j Z M a V B B e W J s N l p T T U Z T M H p L e F h 5 c n F 5 O X N X V V V S R V J F U k V S R V N 1 W H d y Q l J F U k V 4 Q z F N U m d P M l M 5 c 2 h y b z d i U 1 d w Y U p u Z j B 1 V E d x d 0 9 U R 3 R E L 3 B t T H V Y S U N J a U l p S W l J a U p Y U U N H W W l J a U l 1 S V h S W k 1 C N m F U d k V O V 3 Q z V V N i S W 4 1 a T Z V V z V l b F V q a E V w T 1 N n Z H h m c 3 l h V H Z v d 1 d F U k V S R V J F U n V k N 3 B 1 M 2 N S R V J G e G k 5 d 3 p 3 V 3 h Z c l R i a U 5 1 e W 1 i Y X U 2 N 2 w 2 U 1 N K R l N V e k 1 3 W E R y R 1 R p R 1 l p S W l J a U l p S X l Q V l A z N z J M a U l p S V c r U 0 Z Z Q W x i R T B u U H l L S j V r N X J 1 W H B M S V p l V 2 R D V 2 I y O E h E d l F 2 N W l Z L 3 c r c H M x W X p i N z l 5 Z T V l a X N Q a E l 5 Z U w x Z S 9 F c W Z P c z M 3 U V h t O D M y R D Y 5 S V J F U k V S R V J F Y m t i W H o z Z n Z J a U l p Y 2 x N e E d R e l l y S F p X e C s z Q z A 5 T 0 Q r a k h h Q 2 x H d W I 2 b X B H W V N G Q m 5 M e T F B V z h 2 S z Z Q T D Z O b n o x d k h a M S 9 P b 2 x t V E d 2 V H E z d U t L b n M z S X l D S T F O U l B y c F l w T X E 5 V k t q d F Z L a n N X R 0 p T Y 0 h p e V d I Y k l 1 V n J N e H N N c k 1 0 W k d W Y X l N e k 1 K a j B 6 b S 9 T M E x O T F N N K 2 p V b 1 F F e G R m T C 8 z a j M 2 e D J u d U h 6 c V N I c m M x N V p s a G Z R Q l l 2 W F l u Z S 9 Z Z D V j R W h u Z l A x W F J 1 M 2 k 4 K y 9 u c z J j b j B m Z z Q r T l Y 2 R n B Q b j A 3 a C 9 J V z B L M 2 8 v Q U p Q S l F G V G w 4 Q 3 Q r V G t S R V J F U k V S R z R N M T h k M z d 5 S W l J b k x U T V p x T V d H M T J O b T l K c E d t a j Z w a k 4 r c k p F c m 4 v b k w 2 U U Q 0 T 1 h s N m R a M T J H d z J 2 a D I z a 0 o r b X J T S T Q y S i 8 y Y l d O W X M y N W 5 r Y z g w a k k z R z M 3 K 1 U 0 M 3 J w a W k x O C t z V 0 1 Z c z l w T m 5 0 c G 9 x M D V B Q U F n Q U V s R V F W V G c 3 Z T J K b D Z j S F B q N W V l S H V i c V Z 1 N 3 N s T U l O b T N X R 2 d D N m Q y N 2 l h S X R Q M k 0 v Q 3 B m R T h P S 1 F 6 a V V u S E N D c 2 J p S i t m a j l N Y y s v W W 5 V N 3 E w T D J W R F M r Z H J u L 3 p 6 Q 2 1 i T 2 p T d j J X d k 1 F Q k p U a T E 4 b X Z Y Z k Z 6 S W l J a U l p S W l j b V B R M 3 p h S m l J a U l X e G l O U m 5 K e W N q a H k 5 Q l E 5 Y j J 2 c T d 1 V 0 l Y S m F m b n c 5 W j J S W U 1 n T G N i U T d B e l p 5 N 3 k z c 2 R U U 2 R p Y S t P Z j F S M U 1 2 K z l 6 b 1 R 4 N m 5 4 b D l D c 0 R Z d D Y x Q z J i Q 0 F l S m l N Z V p o T m 1 r d 2 N l W m h P Z V p o T m 1 z d 2 Z U W n E x a H d l S k 5 U S n Y 0 Q 2 w 1 Z V p n d 0 d 3 M l h u d U h n e G 5 V V k w 0 M m 5 a d k J i V n E 1 V j N 1 c C t a b W M x V E w z N 0 R n T D V 0 R 0 R L d 3 Z k U D l q e i t m e n B s e k Y 1 a 3 k 5 Z 1 U 4 U E V 5 T z l y N j l X d E s y O W V Y U E R V d z Z j S n h K V T F k d y 9 u d 3 F 2 c j Q r M 0 5 t d j d X V 2 Z F U k V S R V J F U m t S d V h R a k F S R V J G e E M 2 U F J R R X B L Q m d E V n F w W n o 4 M n B F T H M v U H p 3 Z U Q z U T R H Q T Z W S 3 V T Y 0 V X N 0 p p T T U 5 L 0 5 Z Z k 1 6 R 3 l l Z U x R b n J a c l h M c l R 2 e W R Q b k d U b D Z K a 2 t I a m 5 O N 3 I 1 W l V p Z n B 6 V z h C d E 9 3 N X l J U 1 c z c W k w Y k l N U D U r W E 5 u V T d G Y W J X e m N 2 U C t 5 N j Z w Y n F 5 S 0 J n W D c 4 T X V O M 3 N y S X M z R C t v S X d E S F Q 1 d 2 p Q Q 3 p J M G M v Y j I 1 T 0 9 0 O V p u K 3 F 3 M U R M a T l k Y j R 4 T m 0 5 S l p G O W l N c 0 1 m N l p F d k F B T 0 l M Q j l D W l B t U V F 1 Y y 9 k d n d z U D B 4 Y 3 l 0 S 1 Z D W G g 1 b W J s N 1 F E d n U 3 T n V t d 0 d v e k V S R V J F U k V S d V h r b 0 J C T V J F U k c z T U J v T n B L V m 5 B M U N q Y X F T Y l Z 5 T n l l Y T J h M S t h T E 1 Y T X h R S k h u V i 8 w V E R o d z h 6 d W h 2 N X h H Z n N K K 3 c w R U E r Z k 9 0 K 3 d r S k w 0 K 2 Z u N D d T V n F O M X V a O D c 4 O V h 6 O S 9 R S z h 2 T X k 4 L z h a O U 5 H M W N Q V i t m U 1 Z P W H M y M 0 h v U 0 x u d E Z o e X N G c H R 2 U C 9 4 N W F 2 T T N o M H h o Q W h M R G x O L 1 h V M j N M b z J w R W h Y Q k g 4 b G 5 1 T y t 4 V D N u N C 9 p N z U r d m J z M n B U W j g 5 Y X h h R 2 w 4 d n Z h e E V 4 W V R F V j Z H b n Q y Y V h Y Y S t 2 N W 8 x T n k 3 M z U 4 V m d v R i 9 2 V m d 6 c z M 1 Y k F R T D h y R 2 t O R V J F U k V S R V J 1 V E F y Q l J F U k V 4 Q z F N U m l N W k d W b E V s Z y 9 G e T h 2 c z d 1 V 0 l Y R l o 0 V 0 J B a H d R R 2 N Q c D F D Y W x v b W Z y N 2 V M c G s z S l N X T l o x N y t s c l M w R F B y M m F z a 0 R n e n R o T U J o N F l P a E l L b F V x e T F 1 d k R z W n N 6 c T J j a W s v W X o 5 Z 0 p p O W 0 x N X d q T m 0 5 Y m s r U 2 R 1 S n l q S T M y b k 1 E O T Y 4 L z d M e m p o M i 9 p R 2 1 6 M W p E M 2 x 6 Z U t 0 Y z Y z U H B p Q z J X e m k v b n R 5 c T h B b V R G b U t w N m N I N 2 R 2 R 0 1 u b n F D a 2 U v N k N v U j F L Z 2 V 5 Y T Y 5 U n h 3 Q m V O T E I 0 K 3 p l Z T V T W G 4 3 O G p Y e F h Z e X R Y Y i t E M X V W N z U 1 b 2 l x R k 1 m Q 0 9 X e H p Y Z X h P V D h m S X l N M 2 I w M D R R R U J 3 R H c 5 Z G o 1 Z U h 1 W n V Y Z F E z b H F X R V J w U 2 1 x N m R H a F h y W F V S R V J F U k V S T 1 R H b 0 J C T V J F U k U z T U p v T X B L U m t V M l R o d G 9 L V V V x T 2 1 0 V W p X W E 5 t S j g r K 0 5 J W l B Q b m p Z S l V G W V F J Q X Z i N z A y Q 0 I 4 d n I z e G J o e j c r U 0 E v Z W Z I O H l i N 3 c v a V R 2 N n R H T G M 1 R 1 Z z M 1 g 2 Q V N o W E R l U C 9 O K z J q Y X F I b 1 J v K 2 F h T k h W R n Z v R H F y L 0 l x d 2 J y M 0 x 6 Z 0 V N N W 1 N e l B y c G R R Q 3 l z a X l z V 3 J N Z E h 4 O X Z Y a D R 4 R H F 2 V n h z S E R K e G c 4 c 0 l N a m 1 Q c X I 5 M T R m U W 1 D Z 0 h 6 T m 1 y d 1 d n U 3 V W d 3 h u L 3 p i T D Z 0 R X d F d V h F a m o 4 T k d U a n V 0 R G g w O X g 3 b n d x b l c 1 d H d O c j F 1 Z U h Z N F N P b n N O d n R y R j J Y Z T E y N V V o a m 5 M N l N T b F p W R G R y Y U Y v M 3 c 2 a m V X c n R o S l R K N H J P S F J w a U 5 G N y t i R E 1 S R V J F U k V S R z V N U 2 d F R X h F U k V U Z X h r M k 8 x V X E x c W h M c 1 h J b E p z U n F P U m t K R F N K Q j Q 0 e H V 2 d l R P Q 0 Z w L 3 M 3 Q l R m L 2 h K Z z Z V V T V 0 V F J 0 V j Q 5 Y T J N U 3 h k a 1 V E Y y t 0 M E V C d n B 4 N z Z D T 0 5 H b F F q Y U N n N G 0 w S G 1 H U E p B Z U N E T i s 5 e n V q Z D M 0 U V p X c n Q 1 Z T R M M 2 x 2 M j F s O X Z 4 M W p t c 3 Z M e k 4 z O W 1 0 T F d u b 1 d B W D Q r e k Z t N G d U S k I v a z d u Z n Y w O F l 4 V S 9 U R n o 2 N S 9 3 N V Z n R D Z E M z Q v L z d z M X J z N k l s K z Z t V i 9 m b T l P c m U z T k h l Z i 9 C N y t Q d j V j T 2 p v Q 1 V h T 2 5 w b n Z t Y n p y M 3 Q y Y l U 5 c m Z q L 1 g 3 O X Z M T V M y U F l 2 Z m N v U F c 1 c n l 2 Q k h l a W 9 B R X h F U k V S R V J 1 Y 2 t v Q k J N U k V S R z N 5 T X J L L 2 N 2 M 2 l w R m w z Y n d T a 2 V K T F R j M G d y R 3 d n d 3 g v c n l Y O C s r W m x C R C 8 2 W E x o M G F N d V R 1 R G k 0 S n d 3 Q j I 3 a n J N d 2 1 Y e E x Q O X R H M m x w R 1 Z T S U R P W D J u a T B J T G h Q Q X g 1 O V B a O F d x c m N Y Y T d q Q 1 B 5 V 1 N r W H A z S 1 R 1 M G J O d T N G Y U R R V W V H L 1 h u c 0 5 P Y l E v Z G 0 z d j I x L 3 B O Z T V u N D A z T G V m b T B 3 M 3 Q 2 Z S t m c k U x S T d p Z 1 V 2 Y k p k c X c 4 L z J F S m V U a 1 d C a z h z R D F t a z l I U k x 5 S T g y R 2 4 4 d E x S T X p w M U x K V H d z a 0 F Z e F Z a a y 8 v V T B B U m 4 0 e G s v V 2 I 5 a k o 1 N 0 w 4 d X Z Z K 0 o y Z l B X Y 2 V q d 0 N j e G 1 F O D g 5 M l p k d W 5 S c 1 g 5 K 0 1 R R V J F U k V S R 1 J H N G h D T U J F U k V Y R 0 w 3 R X N o b U t 1 Q 0 E 1 R n J J V F V 0 Z z V B e U F i U n V Y c H Y 2 M z c v S X R C b X J H V D l s R 1 F 1 W H h o T W R G V U g 5 Z W x G R V I 1 Y 2 p 0 b T d V T m Z 1 M W 5 a b V p U W H h D S W 1 z M z d H Y m R 4 d D J j T 1 h N U m d L Y U 5 x d E 8 z V n l z Y T F v L 2 1 4 M m 0 v O G Z s W H N 6 R W F E Z l R v M n B R V n E 3 W V V P R m E 3 T n J H V U R T M m R y e T B 0 T G J Q Q U x R K 0 w y Z z R 4 c j R L c m 9 M V 0 8 r b k l X N 2 R y R T B M S j V M Y W Y 3 T m F w S F V x T j Y 3 a m x n O H h a d E p D d k x B a 0 N u Z G c w S U R u W S t 1 K 3 l 2 O W l j b E E x Q T F 1 a H d X U 3 c 2 W m 1 k a 0 F X S z E y N 0 V C R 1 J 1 N j F o N G V K c X R H N T I w Y S s 4 d H l k d E c x Z H Q 4 a H h S V V J F U k V S R T V N Y W x F R X h F U k V U Y 0 l p c z c 5 e S t z S T h M T H V I a 2 x J c 1 d Y b X B w S j V Z c G h B U G o 1 Z W 5 Q d m 9 J N T A 2 Z G l J M y t O M m t y Q T F p U V Z M T n B F M m E 0 M 1 R j N 0 g x Y 3 J j e j d O d T d G Y T J i M T c 2 a U 9 j Z j h z S k F a Y z l a Z X F z c U s 0 d T c r N 1 d q Z H N n N G h 3 U U V j U G 5 L U 3 A x N z R t b D E 3 a m 1 B M E d y R G I 3 Z n o 0 e T B x b k 1 X d z J P d 0 R W c T B V N m h X Q S t Q b D U 4 L 2 R s d 3 A y Z C t t Z m s 3 Q z V k c z R w d F J U e m p k b T c 5 b 0 F 6 O U 5 Y K 1 h V L 3 R t W E 0 w b E x 6 K 1 N K U j N z V S t V N H B L Z W 1 N S G I r S W t P Q U F U c D l K W W Z q e m 8 y b l Z v Z z d E S H U 2 T 3 d W R H d s b 1 h M Z n R 1 S 3 d X Q 2 d Z V X c w M D J l d D R k d H h D L 1 B k N 3 p 2 b 1 h R Q W F O N n p H M j Y v Z G c 2 Z W 5 t Y 0 4 v b k N w e U h T S W l J a U l p S W 5 K a l V 3 Z 2 1 J a U l p Y n B H V l p j R m d N T 0 R s W l h i M 1 V r U 0 t M V E 1 6 M j J t T H Y v Q 3 d J U H I x Y m t X L z N x M E E y S j k w a k 1 T a 1 l 4 d y 9 j Z G J S W j M v U 0 1 W T F R N d j d X b k E 4 T T d r U j B s U W h h T n E x S l l H R H V X V j h a R 1 Z u O E 1 H a 0 p Q L z Z 5 R W o 4 L 0 g 5 N T g 5 U j V h d D N B T z E y d z J P M T k 5 T j U 5 c E 0 x Y 1 R X N j h L T m F 0 R k 9 2 V X h H Z z J V T C t l O C 9 h Q y 9 y e m N H U T h I M 0 F n S k t P Y l Z O b U x L T V J V c z N V N 0 5 H Q m I 0 Y U 8 1 K 1 R w e T V 3 O H R S N U h y c T N z M V B m T D c 2 W m k 5 b H N v b m V Q R m 9 6 N W Z n R m R P a l p p d 3 B S b F p H V l p l S F o 0 S D Z j Z 3 p H T E p Z Z V h x N 1 R T T W p T W X c w S S t X e l d v U k Z o W U l 3 T n o 1 R z l p W G x N e l R 3 M 2 9 E R U J 6 a 2 o 2 Z W 5 t Y 1 l O c T d K c z V W Y n V 1 Z l B X Z 2 o 1 V 0 V S R V J F U k V S d V F r b 0 J C T V J F U k c z e U 1 p e V l Q c k x H V U F p S l V G Y W V o Y S t Q b D V G O X F s Y U p Z S 3 F W U 0 t 1 M l p 5 K 3 Z 0 N k 9 N N j B z R m l z T E Z t O W s z T 1 N s b k R 1 Z l N 2 d G J Z b m 5 p M F o 0 R m h s S 1 p t Z G 0 4 O S 9 G V W Z s K z d r d 2 F 4 M G J 6 e m I r Y 3 p 1 a U I z T z h T d X Q v L 2 J x Z D F x d F d H e j J R d T V a M 2 R x T z N N M k J Z R G t Z M m Z B Y m l j a X J B e T F h M W F n W n Z V S 2 J O M S s w T k Z 2 L 3 F L T k x G b X h t V G R m R 2 N U c E 0 3 b l A z T m 0 z R F V h R G d Y R 1 R s K 0 x q N 2 N u a k Q z Z l B O L 1 p Q M D F k e D h X S T Z m W H E w Q U t C U 3 h i S l V x c G g 3 b m 1 C O F F p S 0 h q c H l r Z m R 2 W W Z N O T B h Z C t R R W U 5 T l l r M 2 N y Z 0 s z W m h R U k V S R V J F W k V i b j B J d 0 V S R V J j W X Z N e k N 5 R l l G S 2 k y R 3 c y c 3 J N d G x Q T D F k d m 5 j S 1 N u c H p G b X d u b C 9 u c k 9 Y c z J Z d F V x a G p H Y z A v M n B V W F R t a X h i d V l Y a 1 k y Z T U 1 N j Q v S z U 3 M k p 4 N 2 p v M U h U M k p l W V R Q Z X V U W G p 5 c 1 Y 1 N G V K a W N 4 Z z B Q S z B P V F J 0 V V l j b G N I c D N 0 e k Z x e G 4 r Y X B 0 Z l B 6 d W c w N z N 0 d T g r e E 1 i N G Z m b m F I a G p j b V l m d j Y 0 S 3 Z y M C t o N z d G K z A x N U d q c D V K a D N i M W F k M n l E a k 5 t c j N Y Y 0 c z S j N C M D Z k U 1 d I b T N E a T Z k M m 5 p Q 0 x s T 2 5 i c k F s S j l Y V X J O N k p D M m I x K 0 x R N F J P c 1 d y U H p 6 M 2 R O U 2 l Z a k 0 1 d U p Q e T U z d E Z X d E V r S E w 1 c l d J Q 0 M v R D k 1 T V c w N n h K R G Y x N U l 5 S W l J a U l p Y 2 h O U 0 N D W W l J a U p 1 a 1 p X V m c 4 b F k 4 T m s v S X R l a j F O U k 1 n T X R X Z 3 Y w V E V n O G M 0 N 3 Z 4 a T Z o W W 9 T e E R I K 3 B H d T l Z e E d D L z k v d G 0 2 L 1 F D e j U 2 O G 5 3 T i t I R H U z c T g 4 T 2 t K Y 3 l Z c 3 h a U F R 6 U F B Q W E U 3 M 2 J v M E t Y R E 1 u Q n d y c l p y W G 9 s V W h W V k t s Q T B w a E 5 C c W 9 X Q 0 h V N l Y 3 R k N x R j A 2 O V N Z a k l 3 c 2 Z D N T l I Z 1 Z W b y 8 y d k V 5 Z k 9 V U 0 V 5 b E d l S D l 5 b n c v a l B E Z X R P e m E x T k h B S m F U W S t Y O V Q z N G 1 P e n V I c D R m b F B u U G 8 4 Q 2 1 t L 0 9 Y Y 3 M r e n N I R 3 c y V z c 2 M k x o M G E w c n h w V F I 0 W T B v b D M v L 0 1 U R T M 5 Y 3 h y M k R P b D U y Z l N J a U l p S W l J b k p q V V F n b U l p S W l M b W U z M j d G W W N 2 Q W 9 Z R 3 M y a 2 V 0 V m V r W V d B S 1 Z L d W I 0 U 3 J F R n N O R j k 4 U E p U c T F T S W Q 0 V m V l S j R m M j V 2 U 1 p G R V o 5 T l p 0 e F U 1 W n g v b n d x O V d P a W V m N 0 o y N G t J T D F Q b 2 1 I R W I 5 a k R p M 1 l t W G 5 i d j N Y V z h Y Z X E 5 T 3 J V c U 0 r d S t q K 2 R w U 1 V 6 U F l u N V R N M 3 N S a z l 1 M V B w b U Z z d E 9 O Z T k 2 N U 5 h T n E 0 Z W 9 I Y k 1 n S V l q V W F x V n l 2 d n V C N D V l a V p i d G l Y e H l Q M j N V U z I 2 S E F C d F c 5 Z W x i Z X U 2 a m o 0 Z m p a c E 8 z U H J k L 0 R M e E Z h Z n g y c m V O W m V H U 2 V D Y i t 0 S U x x M V N K c D B i V G 1 a Z D l Y U k V S R V J F U k V i a H d L d 1 V S R V J N V G x V b E x T Y z M 5 Z 1 V D V 1 l s Q n p w N m J t V l l L V k t 1 Y j R T R E t C b W p R c j V y d T E y T z d 0 M k g y S E I w a z B r Y k R 1 Q T N X N 0 g z O C t I W j R m M W 9 W V 0 w y c G N k c j F I O W F M N y 8 4 d W x D N z A r Z n R Z W k Z 5 e m J 6 M W N o a G h m Y n g r a 3 V Z O W Z H b z Z X e m V t c 1 N 4 N D J j Z G J l R m h R Z H p T N n M v Q X l t Z z B F b F k y N k x K c k E w a F B 6 K 0 x B b 1 J O M D Z k Q 1 F P L 3 U x S 2 J S Z l J r W j J r V n N k L 3 V 1 c G Z n e D k 1 Z 3 M r L 1 B R W H h u L z l E Q U V C d n N X Y V g w U k V S R V J F U k V v K 2 h X Q W l J a U x p Y 3 V j d n B M b D d D U 0 p Y T E Q w a k d 3 Q m Z O N F Z n Q U N k U F h X R G J q Z 0 1 r Y k R 0 Q T N J Y m R u R D E 3 R V l D N n R T d H h S N S 9 X d E d 4 Z T I 2 b F N y Q 0 R y T i s w b E 9 6 d W 5 5 R D R w S 1 J u W W J I W U 9 I e j F k W k w 5 O S s 1 T 3 B X N n N p b V p r V 0 F r d j c w c n A 1 S G V y V 3 J r a n R t a F V w V T h Z Z m d Q Z 3 R p V m d z T 1 l 6 N W Z r R y t a M j A y R z M x N 3 R j e D N u b G V l d X d l M D Q 5 U D N I O E p r K 3 Z N c 3 M 3 M z c v b U R H b k x W N G V Y d m l a V F p 6 T V M y Z F Z X d T J V e i t t U 3 F I c k N 3 a 0 8 0 U D B S O S t I c j Y 2 V U F U R V J F U k V S R T V D Y W p F R X h F U k V S Y z d r S k t i Z 2 h t d D l 2 Z H Z C S 1 I 0 a 3 R Q d j d R Z G 9 v d l B C T H R 3 S V k y M 1 B 2 e V J w S V B I U 1 V u N U 0 w Q 0 9 x a H h P a n k 1 T j Z O Q 3 V Q c E h s U T Y 1 b 3 p G R m Z 6 d U x j K 2 R U T D l q T 1 p q T H o v O G R U T D l u d D N 4 Q k J l Z m V I T 1 F 1 K 2 J 6 U j Z Z e l I 3 T W 1 C d F g 3 R F h l M 3 F z b H Z y N E I r Z H J L Q l B t e m F O b G 1 4 N T h k S n B P U m F s W E x N K 3 p o N 2 t X T 1 Z U V T Z v d G p 6 a W 9 p S W l J a U l 5 S T F E S V p p S W l J a T R Y R 3 B x c H J 1 W E l I T E Y w a k x j c 3 g x a T Z k S y t W S 2 9 R a X R W c X B X c D B M R F d y b D Z k a F R G V k h s Z F h m T W Z I Y j U 2 L 2 h D a T l 2 N k V Q Z E d Q c F F 0 N n N l S n l R a 2 d D V 3 o z O F Z 1 d D V P V F k 4 T m t N a G F y O G s x R V J F U k V S R V J 1 V G d y Q l J F U k V 4 T 1 h T T T N Q R E J K d E 5 s V 0 J T Y 3 F T b j V W V 0 N l Y n Q 4 N 2 l l S D l u T D V u T m N 6 Z z h H Q T J X e T Z m R W N S R V J F U k V S R z V x U l Y r Z 3 J T S W l J a k l Q e V F q d 3 d K b 0 8 w U X B X Z k l x d 1 h 4 O T N Y Y 2 1 t S W l J a U l p S W l J Z 1 V u M E l 3 R V J F U m N i b U 1 6 T n l L R 3 J 2 Z D V 1 Y V Z p Q l J m Z G x Z T 0 F O N 2 V u b T V l a V l p S W l J a U l p S W d V a D B J d 0 V S R V J j Y m 5 N a k d 3 Q W J N c k F w Q V N 4 N U 9 U b y 9 D a 1 J F U k V S R V J H U k V r U W h t S W l J a U x o Y 1 p s W T J S c U 5 C M n l G S 2 l X T E 5 z V 0 l 5 N l J 3 c U V S R V J F U k V S a 1 p K Q 0 l a a U l p S W k 0 W E U 2 T 0 R a U E p x Q k J N U 2 h S T G p n M F B E N F Z n S W l J a U l p S W l J a V d G U W p B U k V S R n h 1 V 3 h M R G t a a j d w Y 2 h O c H V D T U N r W m N x e F d o V 0 F p S W l J a U l p S W l K W W h D T U J F U k V Y R T V p e V V I a 3 l r d k J O U E J Z R k l 5 N U 9 S W T h U R H B 5 M m N S R V J F U k V S R 1 J r a 0 x m e F l 1 S W l J a k w 1 V m h z a m h C T V d 5 S k t T W k d U W T N Y O H V o V V J F U k V S R V J H U j Y 1 K y t p e G N S R V J H W H M x a H l N Q m x 6 d D V X e l d s V U p K a V Z E a m t W b m d v b U l p S W l J a U l p V U p B c k J S R V J F e E 9 X c 0 5 p c 2 1 v d 0 Z R S l p p V U h E Y W J 6 Z 1 F U R V J F U k V S R V J L V W t V Z 2 9 t S W l J a k w y Z X g y T U Z 6 N n N V M G h t S l F N Q n F O U n Y x N U Z S R V J F U k V S R V N o Q 0 Z Z Q 0 l p S X V K e W R w c 2 R 3 N l Z L T U p 0 T j J 5 R k t 5 V 0 E w R 3 Z U c l Z V U k V S R V J F U k t R R V V R Z 2 1 J a U l p T G 1 l e j J 6 R 2 c 3 U k N s W k R F Y U Z J S 0 p p S W l J a U l p S W x D U U t 3 V V J F U k 1 U b D d I W T d S a 2 N s b U V J d 0 t S b U 1 K b T J I S 0 N J a U l p S W l J b E t T S 0 F R V E V S R V J s N 1 B i N 1 h s S G d x a 1 N U R W 9 N c z l t R G J J d l Y z Y 3 N R R V J F U k V S R V J r V 0 p T Q 0 N Z a U l p S 3 V a d 2 V E T W Z m T E V P M H V K e V d G a j d l W m p J d 3 N k e T l E U k V S R V J F U k V S S X B K S V p p S W l J a T R u T U Z n d 0 g 1 c F d 6 b F Z n a 2 x K N G U z d G h j V 1 N n O V d x Y W p B U k V S R V J F U k d S a 2 t B a G 1 J a U l p T G l l N G R M L 0 F K d E N N Q 2 t o d k w z T k F L U 2 x x U n B N U k V S R V J F U k V w Q 1 J R Q 0 N Z a U l p S X V a e l F h S F J W Z 2 R y d j J R N V N T S W N D d k Z B Q X B G O V B k d k J J U k V S R V J F U k V S S 1 E 2 R l l D S W l J d U p 5 Q m 9 Q Q j h X T 2 J U W l Z n V W p J R U J m b 0 J r S k t p R U V 4 R V J F U k V S R V N r S k Z B S U p p S W l J a T V u T U V E Z U x v Z z Z F M H h L Q 2 t j S X B r b 3 d F U k V S R V J F U m t S S k J J W m l J a U l p N G 5 O R m d n R X Z a b H l y Q n B L U U l E U T B B N E 5 U c E M y N W V p W W l J a U l p S W l J Z 1 V o M E l 3 R V J F U m N U b U Q w W W l k d k x Q Q U Z J S k p 5 U k F V N k k r b n B 3 Z E g v a m p 0 N 3 F X S W l J a U l p S W l J U 0 R F b 0 J C T V J F U k d Y T X h v T W p 1 M F F W U W t t S l V u b G l t R W t I V H p t N 2 1 X S W l J a U l p S W l J U 0 R F b 0 J C T V J F U k d Y T T V t T T J H e T V s V 0 E 2 R T B 4 S 2 t o c l Z J O W 1 4 N j d E a j E 2 K 0 l p S W l J a U l p S V h M O F V n b 2 1 J a U l q T G V Y Z 1 l z V j Z x Q U Z N R 0 p p V k p y Z W 9 W e U 0 3 T z R k R G h r K z V l a W 9 p S W l J a U l p S W h j a G t J d 0 V S R V J j V G 1 U e W F S S 0 1 D b V J h b G F Q Q k d E W G 5 p T n V Y b 2 1 J a U l p S W l J a U l Y S T V D T U J F U k V Y R T V E N U 1 S d S 9 W U 0 p S Z 0 t 3 Y V R r c U Z T e E x N R m w v T m t Z d j k v Z F N 4 R V J F U k V S R V J H U n k x Q U l K a U l p S W k 1 b k 1 w b X c y W F d t a 3 B S T U x a c l Z Z d T J H W F d S b F d W d z Y 3 N U d q c D l p Z m V J d 2 p S M D h W M m U v Y y t Z c 2 t i R X N p T X p Q Y l J T d k x M e k 1 6 b T F X L 2 I 4 Z H F 2 Z n p 2 O G I z N y 9 t R G h r b m d X T D R 0 M 3 d j c E V S R V J F U k V U a 1 p 1 U G g 3 Z 1 d J a U l q S X p j Z G t N b U c 5 d E I y a U N z R 2 t w R 2 5 W c k R a e j V x O W 4 v Y 1 k 5 d E d s V j E y W H p q b m h 2 T W 9 j T 2 4 2 Q l N 4 V E R H a m 4 2 c X d E N l B Q e n V h U F h 1 U E F 2 R F N z L z N w M U w 2 a H k 5 Y V h a K 2 1 L T F h 6 e W Y 3 O V N w b 3 c v c n o 0 L 2 d Q S V J J W X d a d H h D Q X h n M n E w Y m x E Q T A 2 Z H V r Q m 9 h R 2 x X c n Q 3 R 2 o 5 T i t 3 M n c y M G F s O V F 6 S X l z c 2 p J e U t a T U d Y L 0 h l T 2 5 w V 1 V 5 Z n R l W n Z y Y V Z z Y U N D Z E 9 6 U z R K d T h s S W l J a U l p S W l K W T l D T U J F U k V Y R T V U N 1 B S V V N W a X R T b 0 Z r N U t s U 2 F O c V J J U U Z N V 0 5 P b k V 0 R H N J S X N Y Q n F Q T m N m c X V B N 3 c 5 M 0 g 4 K 0 5 j N W N W Z 3 M x b n o 5 c T B S R k 9 N N D F H e m R w Q 1 p z U 0 V x O X E v a V l O c X p G N F l Q d D h i V F B t c m d V Z 0 t 5 d U g 2 S 2 d J V H A 5 S l l l b U t C Q U J 5 T E Z Z b S 9 y U 0 1 D e W 5 w V E p 2 N G l 0 T j R T M V p z W W V R W E 0 3 a W x k V D F l Z j J r Z 0 F H b H B t W H c v Y 2 Z I Z l d s K 2 R X c F V V Z 2 9 t S W l J a U l p T n p F R k l L S m l J a U l 5 M 2 1 Z U G N q S j B Y Y U l V a k l a R E F i N j l X N 0 Y v M z B 6 a D Z R R H g 2 Z 1 N G Z U c y d F l 6 N m N s Y W g y e D d 1 M l h 2 V V V S V 1 c 1 N j U r Y l I w a D J P R 2 p w O W 1 4 N j l C V n p S O G V G c F R 2 Z X R Q b W Z T U W R P Q T d B d 1 A 1 d D h m Y 3 Z 4 Z W t 6 S 1 k 3 N 2 d Z R y t a R 1 p s a z V x Y V F j T F d K S 2 Z 4 b G l 6 Z k R F R D V j c 0 d P T m 9 Q Q m d O R m 9 L T l o 2 Y k R h R j Z p S W l J a U l p S X Z J b m h X Q W l J a U x p Y 2 1 a e j d w Y 2 d k c n N k d T E x L 2 F T M G x 6 M j J k R y 9 Q Z G h F V k 0 v R 2 1 G b z J M c G 4 3 T H E 5 K z J r W j J T V G x w W U J R R n B h Q m d 1 W H h G T X h N c F N n U U Q 4 e U 0 3 U C 9 u N z M 3 a m 8 r c X l 0 O D Q v c m w z V 2 5 y b 0 V K c j A z c F d P a U V p e G 9 L Q 2 9 h M X Q x M V h W W F Y x Z G Q v Z G 5 y M n Q x M T d h N 1 l 1 M W h R R k J V R U t k S k Z p a U J O Z W t r S W d a Q m V w d D c 3 K z J O Z 0 l K c 1 F B a W x E Z W Q 2 d l Z 6 Y V p j O D g 5 N X p 1 U n h Y R 2 V P Z W N R R E Z u a z V 4 Z V J u Q n l Q Y W V 3 U G p B b 0 t 2 W m l t U V Z 5 c 0 I 0 R F l P R S s x M X Z y e D U 3 T U J x R j h 2 b V F 2 T 0 c x Q m 1 u N z R u d C t m N 3 F Z d j V h Z D V L a 2 h M M n I x e G J 2 M 0 V I S z F l S F E 3 b m h w L 2 V J d E 5 l c m w 4 U z B i e D Q v N k p 5 a G t N W F B 2 L 3 p P N U I 4 W H M z R F I 3 M W l X a G N 2 b F p N a X B Y V G w v V l A r c W V G b 2 l J a U l p S W l K e W p G S U l K a U l p S W p Y T z V U U 0 I 4 Q W 9 Q a F d C e U x J c U p j V E 5 x W k Y r K y t I b 3 U 2 V H V 6 U 0 d s V X A 5 c m 1 H d m Z P R k 5 K M 1 p r V W V a K z d K N D V u b n Y y R D B P Z j M 0 O E 0 w N y t P Y T d o Y n p 6 M F h R Q V J w e m V p N z l l Z H h Z Q X V i b U Z Y U E 8 z R j h q T E s 2 S j E 1 e F R 1 d m Y x a W t w U G p 5 N X p q c j l l Z H h h a V J m U 3 B V e j d j L 0 x P S z F O e W V Y Y X Y 5 b H l Y c C t Y U k h l W H Z I N m E 4 N G t i V W N t a n p 3 M W 5 s U D d k e X p S c i s 4 c D R S Q n N S M 2 9 X U 1 c y Y l J O b 3 p k d V h R c 0 V G d F V o c l d w b m 1 6 Q m h X c V p k c U 1 w W X g 3 W n d y W j J R V U F O R z F T a j F G b j l X Y l l h Z U V R c l h i d H h Q S n V G e E V S R V J F U m t l T 2 N R a k F S R V J H c G N T N 2 5 2 c F Z n V V M 1 R X B C S 3 V 1 U F I w N W k 1 Y 3 h h T l B q K 2 Y 1 c C 8 r T T I r M n F s b m 1 T a 3 V J b 0 x Q S l N V R k N N W m R t W X B r R k N R a X l 4 T V c 0 Q X V u V n B T W E d 4 R j R D W m M 1 W X o 1 d H g r T k d w W W 0 z K z l N S U d j b k h B N D F L R m Q w N E 1 H W U F B d W g 1 U F k y S X F 0 R W 5 N N V N 2 O G 5 o T m Z y N T h Y W H Z n R 2 d h W l A 2 T k t o W G k x Z m Y v S j d V d E 4 x O D h z W H V F b j I 3 Z E R x S k 4 x N j Z t W l J H Z F h o M 2 I z Z 0 h j S E t Q M X J 6 N T h 0 L 0 p M e X l P b k J u N D l 2 d F R T O D N W d W V O S k R P Z 1 h E d F p X c n R r V 0 N j Q W V 2 d W N 5 Q m c z b 3 p J e W Z s b l B w T m M v U X M z d H J u b n o 0 Y W l a U F h j e l B T O W J 4 N E Y y W F l K c G 1 o W j Z q a U l p S W l J a U l I Q j h V Z 2 9 t S W l F a U 5 j N 3 I y d l F T e F V R N G 1 4 N n F F K 0 J p Z W V P Z 3 F i c m p 0 R l I 1 O D d F T W V m K 2 d x S E k 2 c U Q x b G U v Y y t O Q U Z 4 e j R 3 d H M z W l p C c z Z Z T m V Q d l Z X M 2 p 5 M z U 5 e n p v V V B B M F R P M k 1 2 T E w r Y m F 2 N z B B V U 9 L c 3 N D O G 1 6 d U 9 M a W Z N a T Q 1 M 1 V 2 R 0 l y c l N v c V A 3 K 1 l I Z W w 3 Q U V o T j I 4 M H R k N D Z M W E J 0 e F J r K 2 1 U Z y t m O V J X e U x N W m U 4 V V N w K 3 d P Q k V L T X V l a V R 5 K 0 5 Z Y l J 6 T n l X Q y 9 H V D V o Z H F 1 L 2 9 j L 3 F 4 W X V V V 2 Z s M j V r V j I 3 Y 3 l Q d D c z O H l n N D g r b j h Y U X d k M E l C R U p z V D g x a z N G d m Y 4 O W x Y Y 3 d G N D d 1 V 0 o z U D c z Q z Z y b U N Z d U l p S W l J a U 1 n e F F S K 0 Z G Q k V S a 1 J y b m N q c k N Q e G p s O X h N N T J q V n Z W c D h I N 3 J x R V g 1 Y X U 1 K 2 5 u d n F q U n V Y M k J B R j Z 2 S D Y v W E g 5 b F c x T y 9 m M z N h Z 2 Z X M W V y e C 9 M c 3 F x O G x 2 c j F r M m 5 Z b 0 h h c D l o W W 5 O V 1 R z Z V l P T 2 F F e k R N R G 1 w Z W N Q S T F 6 N X V s N H U w b l p t c z M 3 Q 0 Q z T n p D U 1 B 1 b U x U d F p 2 M k V I Q 1 F s e E F L V H Z 6 S W 9 F W U t a c G N s S U Z 0 M W d V R V J F U k V S R 1 I 0 N G R X Z 2 9 t S W l F a U 5 j N 2 4 y a G 1 C Y U J p Y k h n W D Y 5 T y 9 D b k s 0 Y n p 6 b 2 Z U M k p t U n h V M S 9 P W m Q y Y l p v Y y t z W k s 4 S H I 5 a k R 5 a k Y 0 T U h k Z z Q z M l B E c 1 M x K 1 I w c W d P L 1 h x M 3 A x W E x S Z 2 U 5 d D B I O T V H c X A 2 W m x I c n l i R z Q r S F R M M m Z 6 N V R m e k 1 V M k R m O X g 4 U G c 3 S C 9 y V G J O R T B l Z S 9 C S 0 F O Y X M z Y 1 p I b j g w Q 3 d P R X d l Z V M r S 3 l M O V d y V n N o T X Z s N E 8 x W G J 3 R m d l K 3 B 1 c n Y 3 c m N 3 Q 2 M x T H c r M T F 3 N W p G R E k 0 c F U z d m 1 Q e T F N V U F 2 R G Z 1 T n V y V 1 N T S 3 Z v T G h F W G Z Y c U p u S G Y v L z J C Y m w x Y V Z z d n p G a E V S R V J F U m t h T 1 h R a k F S R V J H c G N m d k 9 C Q k 0 1 W G x 4 e H l l a z B h M X F m Y 1 c 5 O X p 3 M j N 2 c 0 t J T T N w e T N W V m 5 V c m R P W X F Y R z l m a 0 N y R n k 5 a F I w N 3 M 4 b k 5 D N j k 2 M n J a O U Y r Z G M r R E E z L 3 Z r Y 3 h v N G V D T U N 5 N V J 2 e G V 2 M X M z c k l U e T d L N T V v O G p N T T J h W F d y W n R F b D l W c X p j e k Z l V E Z n Q n c y Y 1 Z E N k 5 5 a E 9 a d T M 3 S X o w T V l E K 2 Z U c F F X T 2 p s N V h H V E l 1 M m 1 h U k F m N T h I b k M 5 T D c 1 T G F s e G w 2 O W R u d m s 1 O V l 0 V X l K b m h w V 2 x W b E k 4 c 2 J F Z W l v d D l k T 3 J R b k 1 j Z n Z K S 2 t w T G d x Z U l Z a U l p S W l J a U p 5 c k 5 F N 1 V D S W l J b E x q U E I 1 W C t B Z E Q r e U h L O G V P M F F W M 2 8 z N m M 5 N H l m T T R a U F B m M k x x O U d Y V X F a M U l n L 3 E x Y U Z n L 2 1 V Y U 5 h a l B 5 a k p N U D Z 6 e X U z T H d p N 2 5 6 Z 2 5 S S n Q r N 1 k r Z l A y Z E t i e j l 3 V F F B Z 3 N G U T V I c H E y b T d P d m Z n U n l 1 S j J P L 2 5 x N C 9 z U D k 2 b F Z 5 S j Q 5 K 1 R 6 M n I v S F l 0 a z J I Z G s w N T k 4 e S t y R j J Y a W o 4 U U t O R X Z G T E o 0 N X Z r d j J K b V J I V 2 t M Q k V M Y 2 N k O W J t S 2 J K a 3 c 5 Z l J j L 3 V y V X Z j O C t 0 d k c 0 S H d T c k p t V G V 1 V k 9 E O X N u N n Y r R W w 0 c G R z b l l 3 W F R 0 Z E J L T G x x e k Q 1 d z h v Q U J N U k V S R V J F V G 1 C S 1 F R V E V S R 1 J H d W Z 4 a E Y r Q 0 d E W T Z G M H l P S z I 2 M 2 l 5 c 3 Z I Y 3 F W b H c 1 b D d m c F V O b T N l e V p h d E d X e l l 0 S U 5 m b H E w a k t T b i t z R U t 3 Z W 5 V V E 1 V M E R 5 O X E v Z D Z q T D V h U k h 0 N V p z M j d h Y m p O M D V w Z T R K a F N 4 Q 0 l Y K 3 A 5 d k M x V U p u d F Z l R 3 A 1 e j V u e j U 1 O E F O Y X V T K 1 V Q V n o 4 R n d Q L 2 R N a m J T S n h n S z h j K 2 5 Q M k h 1 Z 3 R W Q W V L d k N 6 R D E 1 b U t a S j d W b 0 p a T z d K N C 8 1 S F A r R D V w N j Z u Y l p 2 R 0 F B U U N R Z V l 0 W E F O Q W w w N G 4 0 Z k c 0 S X R k M j d j N k 5 u Q X Z X c W t V a k h F N l Q r d l d T U 1 V x S 1 o 5 R 1 N k V 3 p j b E 0 2 b U x l b T B h c E Z T Y m M 5 Y l J F U k V S R V J F a m w 0 S 3 d V U k V S S 1 R H d V Y z a G x X Q T J n S 1 d E d 2 V U N D F L R n R V e n E w Y l Z x c E 1 V e l Q 1 S X p U d X R P M F N Y M G 1 U Z j Z a e k Q x N U 5 F N n B 5 M U 9 Q L 0 l u Z l Z t M W g 5 N T V j U H Z w M E Z s d T J a b U F Z Q n J m Y 0 9 K c j R l Q T h B Y V d s N 2 V Q Z W p I d 0 Z v M X J R K 1 Y x N D J G S W R o V n Z w N U h V e X Q 1 U G d 5 M i t O a V B a R 2 Z G e X h h U z F a V 0 9 D a n I w Y l V W N 2 R z M T R k T U p j M 0 E 0 R E I 2 N T d 3 c H V 2 Z X Q x d k Y 0 L z l 6 L z Z Q d S t O K 3 d j e E 1 X N 2 1 M V n h O W W F F W G d B S D l P b U N h S n E 4 O W Z 4 T U F 6 N z B 5 a 1 c 4 b k x 3 T G d p W W V 1 b 3 Y 3 Z T g 4 N 1 d i O W d S b W Z P V H o y W n o z N T E v c V B v b k x D S W l J a U l p S W t j O W h X Q W l J a U p T N C 9 a d m g 0 a T J S Q l E 1 a E x 0 d n Z 4 a U F H Y k 5 Y a 0 x r b k w 5 T G V 0 W E 1 M T m 0 x T 1 o 4 d l d E Q U R h d E U 1 a C t P a z l p S W x 4 Q S 9 E Z z R 4 O U c r b D U 4 L 2 l D R 0 R 1 N W V y W F g y N 2 Q y T 3 Z Q d 2 l t a l d 0 V C t O R 2 R X a F l 2 e F o x N n l i a G R E Z 2 l m W H A y Y T g y c 0 9 T d U l q N C 9 s e n R 2 R z h z M T N Q M G V 1 Z F d q W G x O d H V H c 0 5 y Y j A z b T d u O W N S R X l N R z l 1 M i t l a l R X W k U r Q S 9 0 M j R v N z c z b 3 F j a j N i Z z c r T 3 V o O T d C N F F p S G Z P Z V A 2 a y t i M W l s c z J K a k 9 6 R G t y R 0 R 0 N k F C M 2 F O N n Z X N X k 4 a U l p S W l J a U p I S D R W Z 0 l p S W l V d U 1 P M 0 E 1 U k V a a k l r Z n Z p N j N t U m 4 5 Z H Y y T U h G V n o z R n l E T j Y 0 V E F k e k 5 1 N z V X R F R K d l V a Z G 5 x U G N z Y 0 p o S U l V R i 9 z c U 5 H Y 2 d G Q 3 l 6 Z m R p U W 5 n d 2 I w c k 5 F V z F H U m o z V W J V a U 9 Q R S t K a j Z I T n l P e T Y 5 Z U F n T k c 5 U X V O Y 2 J J T T N v e H N H O U h F a E p p Q V p q K z A 2 O X M y c k l U Z 0 Z O N n R h V n h T b D I y Y k 0 w Z 0 8 2 Z W c x T D F i d C s y S y 9 K e V Z Y Y 0 N G b 3 d m e T F I K y t 3 T F p 0 b n Z 6 U D U 3 e j I v T i t J U F d C V m 1 v a U l p S W l J a U J 6 L 0 Z J S 0 p p S W h J a l h P N 3 d 5 d F Z i R 3 d N c l F R V E 9 X S j M v U D B D V G g z U W h T K y 9 t Y y 9 T W H p k U V d P a m x 5 M i 9 t U j Y 0 Y m h z R T l 0 M S t F M i s w c W Q 1 e l g z c H p N Y T I 5 T 1 B 1 S T Z p b 3 Q 5 L 0 R S M 0 p U d D N a Y k 1 6 S S 9 5 V n V p T 1 Q 3 T 3 d D a G c 4 d E d Z e m R m K 2 N s a 2 R W c V p k a 1 h n R 1 h z e n V I R i 8 z N G J h Y j l r N 0 d B Q V B u e n p E b X c 3 d k k z c U s y O T h 4 K 1 N w a X d G N G I 5 e H Q x S z J U Q k l U U F R i T n R l T 0 8 5 S D l p e k o 1 L 1 V 0 R X p 1 Z m V S O W 5 u e j R x b k x u R m h F U k V S R V J r Z U 9 M U W p B U k V S R 3 B j U j c z L 3 B j Z 0 N z R k V L c 2 J 2 R D V S c U 0 w M l Q v b j A 2 M E t C Z U 1 t O T l N S l d m Z i 9 t O X h I W G J 0 d m 5 Y Q 3 h N W U 8 z b 2 d 3 N F o w U D J R W W R x U X N 5 K 0 p m T D B 3 b z g x c H k w d j Z 6 d 3 J h b D d 1 Y W 5 1 U 3 N q a i t Q a l k 3 a m d 2 Q U V Z a H N r U F B 5 N H R j U k N Z M E N Z Q U F D Q U F T V V J C V k o 5 c F F t R m h N U U R k T 3 J l a 1 o v Z l d B Q 1 Z D c k g z Y k l n T E V l R H l s V m 5 y Z G R 1 T V k 3 b i 8 w Z y 9 C N G h v R n A 2 d T h i R V J F U k V S R 1 J F N G x D T U J F U k V h b H g r O D R F T X l M L 0 l 5 S m x 5 Y 3 N y N U 5 t W E o r T D E r a 2 5 m b V F W Q W J J e U w 5 S j F a e k p y e k c 1 c z I 3 M l R 0 K 2 x S M n B P O H B j V i t k T 2 9 u a z V o W V N D b G x z M l p y Q n N 5 O S t 5 W n Z 2 L 2 N E b E Z 3 O W g 3 T 2 l C c G V a S m F W U 0 h P c l V U S z F S V F Z u W i t w S l o 5 N H V O a l N V c U t J e S t 2 a V B y M W t z U G 5 n c V h V b 1 h H a n V y U m 8 z b 0 F 2 S n M 0 R l l O b n l q U 3 h i d n J G Q z g w e i 8 5 Z 2 s y Y m N u Z z Y r O F d j c 2 N 0 R n d E d 3 k 1 T D F M R n V 4 Q V p m T F N Y W k 9 B U X N Y c l F Y Q 1 l Y c H l j b n l w T W Z y M z d j a l p J M 3 V 6 Z m t N Y W p 6 M z R 4 M m 9 M Q V V W R V J F U k V S T 1 R v c E J C T V J F U k V h d H k r b F J 3 M l l D Z 0 Z F e m 1 v c E t S N G Z s d T F o Z H p j L 1 N 1 Z T J y V n R T b X l N b T Q 4 K 2 0 x W H F I S y t H R F d w e i 9 u b j l H S E 5 P Z j d L e T g v b m t p O W x N b W J h W V F D Q k V i b T R o T V o 2 e X R 3 S z h j U F J B e H B 6 Y n Y w S T F U W n k w Z 0 p m R 1 R T c l Y v d U l 6 Z j Z G K 3 Z l U l M y d z F 1 M 2 5 1 b T E 1 S D Q 4 O V Z u M H J 0 W F c 1 b z B y Z 3 R B T U J U a T B 3 b H p T d l h y M W I w M U x w Z W p 6 R E g r O X V k e k t D c n k 2 V H d 3 R V J F U k V S R 1 J F N U J o R n h m Y T B T N U N S R V J F V G p 3 a l J 0 O V B N Q l R p e l p m K 1 R x d V d L Z E V 1 U i t T b z l l R G p I N 0 o 0 N l h v U 0 U y T H A y c W t G Z j c v a F h K S 1 M 0 b m 5 2 b 3 g v N T h O T l p 0 R G l w Q V Q y N 3 R h R i 9 u L 1 o w N z l x c T F K W i 9 1 M 2 Z u O H R G b k 0 x b T d Q c F Z Y L z N N a n B t a 0 N r S j J k V D F H e E g 0 Q m F 5 W E h F e D h k V 3 F K N 0 N 3 b U p 5 Y 2 9 z Q W l J d D F V L 3 N R S z h n c 3 k 4 Y m 4 4 e C 9 1 M H k 0 e n R D b 2 9 L R 2 J N c F k 5 R n p n U 0 x q N C t o W j d k V z N Q e V g 4 N m h Y T C t t d z V 4 Q V J F U k V S R V p I a m 0 w S X d F U k V S a V l w U k Z 6 N U 1 V Y k d Q d D E 2 N W h a W X R H a 1 c 3 S E p G a l R p Q V F 3 c m F 0 Q 2 0 v e F o x b j J j W E V t V m l B U U F z R G h N Q 0 t C b m 9 p S W l J a U l p R W h a d E I y a W l J a U l S S V h M N m N D Q T Q r S k 5 l W k Z v Q 0 c v L 1 Y v W V d n R 1 U 1 W H Y 2 L 2 R y Q n R E M F Z F U k V S R V J F V C t s e j Q 2 S 1 N J a U l s S G h k R G 5 D W j R J W n g 4 Y 2 I 4 e U l p S W l J a U l p S W l j b l J S Q 0 N Z a U l p S l I 0 W F E 0 d F J K T V J F U k V S R V J F U k V T c W p V S X d F U k V S a V F x b n k 0 R n R n R 0 Z v Y X p N U k V S R V J F U k V S R W F s N k N z R k V S R V F r S 3 B 4 T 0 U y d 3 d E R H Z h c F l p S W l J a U l p S W l J e U h G S U l a a U l p S W h F a G N O M F l B Q U 9 w M W F D a V l p S W l J a U l p S W h J M V Z N S U p p S W l J b E h o Y 0 p q W U J q a E 5 o V 0 F p S W l J a U l p S W l J b E w x R k l L S m l J a E l W R G d j Q n R o R 2 V G d E V F U k V S R V J F U k V S R 1 J L d W F N Z G d F a U l u S m 9 W d F l l Z 3 B 2 V 1 k y Z G 5 Z Z W Z u W V J m a 2 g 3 L 2 4 1 M k U y Y U V S b z A v c G 9 s e W h W e E 5 H c U x k Y X V u U m l K U 2 V H d m h F U 0 1 4 Q 1 R N T 2 5 W e H R H e U R X Y W R 1 d E V 1 c 0 1 x W n B B c l p D T U J F U k V S R V J F U k V S c V J Z S 3 d V U k V q b E t o N 1 Z z S n J s M U Z h T z B x N 0 l B Z l Y 1 K 0 J H S E h 4 b U E w Y l l 5 U W x Z U 1 F t a D h P U n B P U m 9 s e X B W e k 1 y T D N S d H k 1 b U x u a G I 5 Y l J j W D Q z M 2 t O d y s z R z B h R X p 6 b z V k Y 0 R S d E h 1 M V N L O F U w R E 1 E Q T R k Q j J p Q 0 l p S W l J a U l p S W l V d l V V Z 2 9 t S U h F V n N 2 e C 8 v M 0 p r R U Y 4 M 0 h x R j B Y W j V m d W V L N j R E a 2 R L a z J p W E p q W E l U R X F H c E d T Z 1 d Z b D J 6 L 0 N 6 Q 2 F X b k V W c T F I T i s z W D J I b l p P S H N P e E Q z b 0 5 N e F h L N 2 9 G R n N K K z F l Q 0 t R U V R F U k V S R V J F U k V a R 3 F w e E J N U k 9 R b z R a c y t o Y 0 R j b W J n d n V K V F k y e C 9 B V E V 5 S 2 R r b H l G S E t r T k 1 H U j B n V D N z T E 9 4 O G 5 J S n J W b E o 0 Z V A z N F Q 1 d E d P N 1 R S M F M 3 d k 1 O a U d B Q 0 d R a k F S R V J F U k V S R V J F Y W t X T 2 9 S R F J D V E s v U E 5 u V S 9 E U S 8 y R z R Q U 1 E 4 K 1 J M d T N n T V V n R W 1 G b U V u S n V Q b 0 9 K T 0 d w b D d G T k J 3 V V A z N G w v d 1 p 4 b 2 w x V m h o b U h z R G N K R V J F U k V S R V J F U k V T c W 5 r S X d F W k V v c 2 Z i c 3 B 1 a X R W N 0 h 6 O D R o L y 9 B W G N 3 O C t K Z G t s e U R Q T 0 1 Q S m Y 0 U j U v R H p z M m 0 2 S j M v W X U z W k U r M l N E c 2 0 y d z k r O V h u O T B D e E V S R V J F U k V S R V J r Z U 9 T d G t N V U V Z b U M 0 T 3 J m O E U z O W p 0 a S 8 z N F V a R n g v d G N 1 U T R Z Y m h j Z U 1 a Y 2 d s V 1 F U L 0 Z M V C t N N W N 6 V E 9 q c D J q W G R a Q j J V W T R C U X V G U W x H d V J F U k V S R V J F U k V S R W p r Z G F D U 1 l p V X N O O D A z O G c 4 T n N 5 N H U v K 3 B 3 S X d x U l p t U W l M e D l 6 e E c 0 T m Z G K 0 d k T m k z W T V C M m V G U T d C Q V F D R 1 l p S W l J a U l p S W l J a F V Q W V Z n S W l J M X F Q a m p k e k h j Y m 1 L d i t t d T B T N U V U U U 9 5 Z m J z R E d v S G o 4 Z T l F d X B V e l c z d j B R Z z B F c n l w V 0 l p S W l J a U l p S W l N a n h T Q 0 d Z a U V n T j h V N m F n T F A 3 e V R y N 1 M y c V U 1 O H p 6 Y 0 h Y c G d l K z d y N k 5 k U 2 l u V 3 Z w V m d 3 V 0 N V S 3 h F U k V S R V J F U k V S a 2 V P U l F q Q V J r U n B R L 1 B F N 0 9 G c T F 4 W F Z 5 M z J p W E l p Y 2 c 1 e W 4 5 Y 1 p 6 V U V 1 O V J 0 a U p z M z B v d 2 5 R a 2 1 J a U l p S W l J a U l p T F Z R U 0 d Z a U V n M T g w M m Z n c V B a U 2 J o T z d o Z n R V d V F F N W p 5 b E g y Y k R 4 a 2 Z W R 1 d H V 0 Z k N E d N U l R T Z G 9 n a U l p S W l J a U l p S W x M M U Z J S 0 p p R l N q N E t v V l d K b T d j Q T h m R m U x U 1 J I Q 2 Z O U n B y U n h y Q k 5 h d W l Y U W 9 B d 1 d C N E J W a k l V Z 2 d t S W l J a U l p S W l J a U p W V H l H W W l F Z z F z V E o z N F p 2 M l B i R l g v V F h h c F l o R X h G e H p J N z d 2 S j J K b j d Z b D J L U V Q 4 N F J E T V Z n W W 1 J a U l p S W l J a U l p T F Z R Q 0 d Z a U V n M T h V N z h u T m k v M 3 h Y d E 1 r U k t p Y n Z s Y n J 3 V F A 0 d D J H U V N D U V F B c 3 k 0 N X l K U 0 l p S W l J a U l p S W l j a n h T Q 0 N Z a V V n M z g 4 M y 9 D M G Z R a 3 p M a j R h S m N p V W 9 x U m t J a l p x R E g r a F h P a l d v Z m Z 2 e T h F M D F J d 0 V S R V J F U k V S R V J H c G V n c k J S R V N x Z 2 Y r S G I z R 1 B 1 a U R h W l l n Y 2 x I d l V X U H c v V E l w c U R m d F d n d G 0 y V m 9 L S m l J a U l p S W l J a U V q V l V 3 Z 2 1 J b E x G Z k 5 P b j R E N 2 p M Q X l u T T l x b G l C e V U 0 W G J q R 2 p 3 T S 8 4 e X B V Y X Z C d D N j b G 1 H b n E 1 W W l J a U l p S W l J a U l p R l E 5 d m V z a 0 l s S 0 Z i T C t m d 0 5 5 W n V F Z U 1 p b l l w S W 9 m a 0 9 X c z A v b G 5 U c 1 B l d X l L c E p 0 b T B U O E F V Q W N E a j B j a 1 J F U k V S R V J F U k V S S 3 F l M 2 5 V U 0 V h b E M v c m t 6 O F p 4 L 2 F i V E x F S 2 t 3 O S 9 t W D R w O H p v O G J u T F N 6 M H N t O F R S S 2 R U T D B k R V J F U k V S R V J F U k t U c T Z W M G 5 F W k V x R k Z 3 M E g w Z k h M d E V 1 U T Z U Q 2 5 C M D d F L 3 h s U V k z U F c x R G 9 C Y 0 1 B d 0 8 x M j F m a j h J a U l p V W 4 y S 2 l u e n N 6 T W d 1 O D V y W D Y y Z G 5 S a m F X W l p W b z I 3 M D d 0 O U x 6 d n Z m U m o w e V l P R G Z 5 Z U 9 1 M m p F c V B L U 0 l p S W l M S E 5 v V m d J a U p W S k x S O U s w Y n R 1 c G l K U 2 R F d X B V b 0 V s e S t t K 0 p X b k N T N W R X U E 9 U M n p Z V U Y 0 S G Z W N k h 1 d 1 Y v b V V m V H Z o L 0 Q v K 0 c z b H B 5 N 0 l K L 0 R U V k 9 5 O G 5 J T j M 4 d m t J e l B v Q i 8 5 U n Z L a j F m d E p u S n R U R V N r d 2 l s Y m E v U m V R c 0 t 2 S k d m N C t O a W F u U n V F U k V S c V Y 1 V H B 5 L 2 w 4 b X Y v U l N o a 2 x i b z J m O U V h T H I v M l g r V G t G R W J h c G t 4 Y n d p V i 9 l c n J N L 2 9 m a n U 2 b S 9 N R 1 g 2 V W d B b V R s c k F k V G U 5 e E 9 j V D U x U n F U Q k V S R V J F N X R q b W p Y W U N J e V B F a X V H W W x 6 a T d k c T N S T U 9 5 c 1 Q v N n d m c W 5 S T X c r U E J m Y z Z G a C t 3 W C 9 I V V J v Y z N y Y 2 Z V W l Z L W H p W N F J k V k V q a F E 3 Z m k 2 T m l W M k d 0 d k t i Z X Z 0 V z B 6 M 2 k 4 K 3 d J a U x 4 O V h u M U V y U E h W Z 3 d D L z h Q W D J N S G c 3 a l B P U H N n a z R i d 3 o 1 c U N Y W k N Q c z E w b n p C W n R L a m E 0 M z R l V m 5 r b 2 9 k U 3 V o M U c w N D I 3 V E g y Y V V Y L 2 g 4 b l Z i Z y s 5 O G p S N E t 6 Y W x W U E 9 6 d D B K c m x t S m 8 w b X p L a D I z U E F W R n h a a U F E U 1 F t e H R i W X Z D S W l J c 2 V x Z j c v N E p Y N S 8 1 Y z d 4 S E 5 p d k k 2 Y 0 4 2 b H F p N 2 R j V k c 3 b j d v W G N y T l c 2 e k p 2 V j U 0 K 1 c v S C 9 S N m F s b 2 1 t V m w 1 Q U d 6 Z H R n d U F W V 3 U y a 3 B n V U Y 3 N m V 2 Z 2 V B N W I 5 d H d 0 e D d W b W h T W W l 5 d F d x U W N W a D B 1 c D V O U U t M e m g 4 c 2 h o d l p p e l l E V 3 Z 2 V G 1 a N 2 F t W j N I c m p h R X h U b n d N V 0 V S R V J P Z E V v Q k J N U n F T S 2 g z M W Z o d W V M U F Z U c W 1 u W j l I W V A 3 T U t o M l R 1 U G h E a D J B Q l A 4 S G Z W M E p N T E 0 3 d X Z R O S 9 E d D h o V m 5 B N U h P Q 3 M v T C t D c k I z Y k t I c n p l U W d G c 1 F z T E t I e n F u b k w 3 d T N y M X g z U G h I d y 9 l S V J R a U 1 I O F d 4 T V R p S G 5 o N n V H b l R P c X h 0 b T B 0 M U 5 W T 2 F F b H E v Q n U 5 b j c 1 V U 9 D c D B 1 W E l P R 2 d z K 0 h k L 3 h i V 0 5 s N 3 N M U D N Z Q m N X N 0 8 v a m N H Q 1 l C b z U y b m Z E U G 5 B S 2 1 B N X l P Z z l j V 0 R J S m w 0 U j U 2 Z H B X S F l J N 0 8 z Z k d O Z n h l R 2 5 W V 2 w 0 N V l u T j d j U V Q 0 e W J t Q m c z e H Q 1 d E V V V k V S T 1 R n W n M 1 Z W d k Z n J y O V F Z a l J y V U t o V 0 N o U 3 l M U U N C R W c v c k p O R y 9 X N E l q R 2 J W Q X Z 1 Z H p y R T c 5 Y n l O Z m Z o c m R m d H Z j Z U N 2 c l B w e i t K W E 4 v W G R 0 Z U Q 3 M F R h K 3 Z i d X d H T V B s U E 8 2 c l F 3 d W x 6 T 3 l t a X c y M X N O V G o x e k Z J M D k 5 U W 1 y Y U h v T E J F R z Y z U W p B U k V S R 1 J F N D F D T U J H U k t t Q m w 3 Y 0 V P Q k h D a 0 5 L b l N j Y z N t T F V s N C 9 K V n k r N F R T d G x M O D Z q T T Q y b l l r O X V x Y k R q M 2 9 B W G x E Y 0 5 X d m h E Y X R L O V h G e n N z Q n Z 4 K 2 p i Z 0 4 4 U D B 5 c 1 V L M m V Z Z W R B Y k h 3 N G p I c m 8 x b k w 3 T 2 s 4 W l F N d 2 w x M V J v M 0 l P e H R t N m s 2 T T B Y T U V 3 V D k 1 a E x 3 O E Z h V 1 l K Q m Z G T W 1 n c y t M M m J o c H V X T U d m M T J F b l o r T G U 5 Z 2 9 p Q W 1 2 V G d x d F d S R U 9 x Z H p 1 M G p l N D N W Z z V l L 0 J O L 2 Z x Q V F V T G d k b 2 R E T U k 4 S D I r Z k Z p S W 5 G N 0 5 T R D R J c k Z t U F V i R W 5 Q S k 5 a Z 0 5 H b 0 h w d 0 0 0 U G 4 z L 2 g 2 a m N Z e n d X W E g 3 U T I z M m Z 2 R W x n M D k 2 R F h L O F B S c E J s M m N S R l d U a l p t c m R y V k 1 z Z i 9 5 c 3 J L S j h i a k l u b n Z K O E J G U k V T a 2 Z O O T k 4 Z k J C c j Z Y d D J N T 1 Y x e i 9 M c V F P N z h Q Q T l s e D N S K 1 A z N 2 R P V H Z O N X g z c E 9 X V j Y 2 Y n J S M 0 h U O W F N Q W 1 E R j d P W T g v O H l t Z n Z u c z N k Z W 9 r Q X V H d E M x O G F O N G t w W H o y S 3 c 3 R S 9 x R n F 6 Z G p 0 e k Y 2 e X E 4 R H g 1 K 1 V X R V F o W n Z 2 R E 1 s M H R Z M H B S N k J Z S k Q z U H B w T 2 t 5 Y j F P S H Z F S 1 Z Y M H J F U k V S R V R r V 0 t B U V R F U 2 t D b 1 E y Y m N E V m U w R F Z E M n d Z N F B H V V A v Z W F G U U M 0 K 3 A x M n l M N m w 3 d D J 3 b H N D Y 0 h 3 O T Y z Z D Z 6 a T h C U F V 5 c z B s b n Z n V U l 6 W W V B e V B C O C 9 Z S z h y c 1 k r M 0 p K R E J y Q 2 9 h c m N p d V p B Z 3 Q v d 3 Z m V n h 4 Z 0 p T Y 1 Q r N W Z a d 2 9 G U V c y O G I 3 L 2 4 v Q j U 4 V j k x d m 0 0 Q n B 4 K z h F R n R P N 3 o x W k V 3 c z d 0 T 0 d s N 3 p t Y 0 p M d 3 h L c 1 Z x c z A z N l R N Q 1 A r O C 9 l e U w y K 2 4 5 R W Z p N 2 N z Q V l q U G d H e l V k V 0 d w V l h C M V h z Q X d V M 3 J j Z m Z x V X l Q e l p l V V V Z Q m 9 H e V l u e E 5 U S 2 Z p S W l J V k s 5 V m E 3 Z n h 6 S E 1 U Q U N n c 0 x B Y m d t a H R m Q U 9 E a 0 h x M G p B V n Z 6 S m c y N G F N e X B 4 T V R z L z R C U m 0 5 Y U 5 1 V 2 p N c W F W V 2 g y L 1 l 0 S V B 4 R T J Z Z m R p M E h 1 N m R u O T l Z S 3 d V U k V S R V J P T U F y Q l J F U 3 F n S l c x Q n l N K 0 N t L 2 0 y e m F C W l l z d 0 V w T n d k d W w 1 e E 1 Q R T N Y S W Z S c D M 2 U j N T d i 8 3 c 3 Z T c T V R Y 3 J w d z l S O F M z d G Z t Z j k 3 S U N D N z l t U U J n M W 0 r R W Y r W V U v T k 8 r S 1 h m c z B O c V Z G T n g 3 S X d B e E Y x N k p v M T B u Z k Y 5 O V R I R D U 0 d k J V S G J v U V h M S D R v U G R i c V Z z S n J s e U d V Y m R C T 0 9 U N j h k d k l O Y 1 B w d 2 p W a z V Q N 2 F s a X p B U 2 s v R m Z l W V l p S T B u d U h n K 1 p z U E d G Z j A x S F B 0 T U V 6 d H J U N D F O b D V X Z F Q 3 R X Z R S k 1 t Z F d 0 c 1 R o R V J F Y W s r O W V v b W N j N 0 l r d 0 d Z O F B W O E F N N G F j V E t t Q V U x U z Z 2 S E J K e k 5 L a E Z P V H B 2 e G N h b 3 g 5 Y m R k Z U 9 Z S U x 6 a H Z B c U x Q N m N Q Y k l p b S 9 O L 2 M r b l B t Y k p y e H Y 1 Z X Z 3 R F p W N 1 h G c 3 d p S W l J a U p 4 N k Z Z Q 0 l p V m N B d X l N T n N W R T J C a W Q 5 S H d j T z N s W F B k R D R a Q n d R T T N I M 0 l v W j Z m d X h G e n h s M U x 0 U m 1 3 O F J u e k N r Z F Z Y e H Z s V X d W L 2 0 0 Z j k 1 R G 5 F M y 9 G K 0 p i U X F 0 W G V r Q W 1 B M V N z S X N M Y 2 J S c 1 c v Y V l v U k N o R F d z e D R 1 S X h t N T R V Y m 5 N N E t I e m 1 B U 2 d x R E Q 4 M k h R U 1 d s W D d 6 Q k l C Q U l C e k N 1 Z D N n Z G 1 Q b j U r Q 2 Y 4 Z j B C Q m U 3 Z H N u Q m Z D Q m J 3 N D V 2 O E Z V W m l N d T d C d z d F T D h 2 R k 8 r Q k N 6 V G o w Y 0 h i d U N i U k d Z O V V P R m Z o M 1 c 5 a T M 3 S C 9 q O T R h M G x E M 2 h l K 1 A z W W 1 l R U Q 0 W E c 1 W U 8 4 Q j d h R n R t L 0 J Q L 3 V x Z z Q 0 W l N 0 M V p v L 2 l O b E p D V m p i Z H B W c l h N Y 0 t D M X R E O F h G U H R x M 0 x Y K 0 x T a E V S R V R r M k 5 L e G Z p N H N 2 R 0 V 4 Z V h o R n Z 2 a G Z l U 2 V D a U 1 Z T W k y e H Y r d m o 2 V l F D R E l n M 2 N m Z k x 0 R z I 3 S j Q r T W 1 Q Q 1 F h R F F E a T B j a m d x S G x 6 R n g 4 V l F Y T 3 p E T U F 4 T V U 0 R 1 h p S W l J a U N n R U V 4 R 3 B F b l p C U G t a U 1 V q V U 5 E d m o 5 b U N s T m N Y Y m Z 2 M z F M W U 8 3 M D h L c X J v W U 5 M Z G k 4 d U l 2 R F R W Q n p 0 T 3 V G b z F T N 1 M 3 c D h 5 T V J 3 T z F R R G I 1 O F B h c 2 d I L 2 o 5 L 2 l I a m s 2 M G 0 1 b D d B R E F i T l l D S X o 0 Q l o 4 K y t a Z C s v O T F 3 e H M z b E x Z c S s 5 S m R M d T J y d 0 J a O W R l R k w v e k 1 x N W U v Y 2 8 r U T h 1 M k t Y e m l i b 3 l F U k 9 K d X V i L 0 0 4 W D F m Z m t S Z z Z j T E l Z L y 9 z S D d G e n M z R 2 Z k U U Y y W V F I K z J k T W c 0 T W R 6 M 3 N X R U 5 x d 0 Z 5 e X A 1 N 2 x k N T l n W n N B S 0 V O Y X l o K y s 2 V V N s M E 4 1 T 1 J R K 2 R X L z Q 5 O U N p R G J G W D N S R C s z Z X h J e G I 4 M 0 p D e D c z R 0 R G N W o 5 Q 1 J t S X l k a 0 Y r d G M 1 e G 9 D M 2 J N Z 0 R v b 0 J C T V J F V G t x R k J W c T Z U b U x W e E 5 L R 1 F C c 0 g 1 R E d x M W J O Y 2 J s Q 2 4 4 b 3 l q U U 4 y c m M 1 K 0 x i U W x t M V Z h d T Z F a F B C W m 8 w V k Z Y a E l T W W l z M W x v a U l p S W d j S H h T Q 2 l Z a F V B V H M v R H l N e H V W c m 5 N R k 9 h N E I 0 M k t 2 S T R 1 R 3 d S e E 1 h V m F B T 3 d z e k x E S V Z p Y k R y a U h u a D F w O T A r W m V P a E p n Z 0 g 4 U H h 3 N j d I S D F P d z J q N 3 N H M 1 Q z U U 5 Q S j N B M G 9 Y N H A z K 1 B z M n N 2 e k 1 i T n d M W U p i Z D J J V W E 5 a G l W V m 4 0 Z D l k e F F K R X o 1 a E w 5 O S 9 u O D J K b l p a W i t D a H Z X W W 1 m d n d Y W E t n R E t 2 N z d 1 M 3 h P T 2 l B Z 0 Q 4 a z c v R V A v b E x B Q n d k d X V K b z N 5 V W N n a D N H b V d E Q j V Z c 0 p i V j R I Z 0 5 t c 0 p U R l g v d z J B M E p h T k J H W k 5 3 V 3 p j S F B l S W N 3 R X c 0 d l p 2 b 2 V u c U 4 3 a n N V R z h 2 M z J m d m x 0 e D J z b 2 9 a U 2 N u W S t Y b l Z O d j Z C d k Y 0 L 2 Z u O E F o O E 9 r Z G F 1 R G 5 P Y 2 1 J a U l p T m N J S 2 h i O D d E b G k 5 W H h t e j V 2 N k c y K z N D N 3 c 5 d y 8 2 T W Y w S 3 R I R y s 2 O T Q y S U F B b 0 V R b C 9 6 c D Z j T W F i L 0 h T O W F 4 Y W M r Z 1 Y 4 U 1 B P N k V Y d D J 1 S F h t R m 5 a K 1 F y Q l J F U k V S Q V J R Q 0 N Z a W N 0 a D h 2 Z 0 E r Z j R C a X J 4 K 3 Z O N E R Y N T Z O e G J t N k Z n N X l q V 2 l D Q W Y r Y V V R M 1 p 6 Z E 9 p S 2 8 1 d 1 F E T U 1 n N X F J c k t Y c n V V Y n p q M 3 l i d T F 2 d X h V c m R p N S t Y a U d 0 Q X I z T W U y S 1 g 3 a k 9 l e W N i T 0 p 1 Z n d n Y 2 g v Z X Z w T 0 N T Q l F T W E x E a m 9 k Z i s w U 2 Z p b l R U c j R B R E g 3 M 3 h o e G 5 6 W U N a K 2 N l R 0 F t S i t D Z C 9 S W E R W Y 2 1 K R 1 g z T E E 4 N m w 0 W G M 3 d X A w U l c 3 Q j E 0 V m x 0 b z N l c T l i W W 1 s e m 0 5 T C t Q Z W J o e H p Y Y y 9 I V m V D N i t 1 d U t G S E t h Y U R N R 1 d M T n V B R F p 4 K 2 F u Z k 1 2 Z H R C a W 9 p S V N I U U V R K 0 V V e k 9 t c y 9 F c X d u U m 5 a T F A x M U k v M z Z 0 R 2 Y r d 2 p Y Y 2 V l d U Y z U H Z J Z X p S S n F R T 0 F 5 K 1 h n Z z l m d k 9 P a j l s b T F 4 M l R Y L 0 t 0 R z J l T 2 t H U H A 4 N D U 1 Q n p k K 2 w 4 R X Z Y c U p n S 3 d K e X V m N X M w Y V Z P S 1 p p S W l J a U 1 q e F F p R 1 l p R W d a T m 0 z W n l m W W R t Z X p N e U N a O T V 4 N H l k d V d 3 S X l P T D F M U 3 l W e G E 5 Z j F w d E V w T 3 F k e V Z Z V 2 V 6 Y z d G S m 5 W Z G 5 G a F p V Z T E z b k t B R 0 x P T D c w c U t i R H d K M 3 l U U H F 2 U U d H W k t V O X h E U n V L Z j h U M y s 2 Z C t E M 3 h j Z X U z U D N j Q W Z E d 0 d 6 W W 1 N Q z Y x Z m l u Z j Q 5 N 3 h I b U h W Y U 9 q U T F k Y y 9 m W n Z C V 2 1 s Y n N V L 1 l 6 S U F u c k Z Y b E h 2 R 1 d X R F J Y S 3 h 0 b X l P U G p h U m F P S k p x W W F X b k V s e T V E T m Z n R V J q M U d 3 S m d o M E p n T 2 d p d V d J S j M v R n N W c m k v M j J s d H d 0 R z R m Z m 1 E Y k J G Y 3 U y L y 9 6 a 2 d V N G U v V 0 R n T C 8 4 O D k 3 S 1 l q c E l l T 3 l s U S 9 j N 1 R H W l N N d W J l N T F 5 Z E x N d m l 4 Z G U r d 2 U 4 U G N 1 V m x R N n Q 5 U G h F U k V T b G Z V V k Y 0 a F h 4 O G Z P V l h U b j M w M l N 5 U 2 t 1 T G 8 w Y V V s O H h l d T R l U 2 V i Y m o 4 R D B N a T F 5 M 0 w 1 d m N O Y V F l O T M 3 W k t i N G Q 0 N 1 Z V a n V P c n k v Y T h a e G s r W X p Z Z m p a L 0 x N b z M r a V U 0 Z m 1 r W G F Q e D h Y c X R k c 0 J T T n V 4 a D U 3 Z F c x Z j Y r W W l J a U l q S X N V O G h t S W l j O F B J T G l s b T V k a X R y Z j k v T z Z 0 K z M 4 Z n U 2 V k F x T G Z Z Y z F S a 3 g r T m x a Z U x t W U 5 C M k Y y V G x i c H M 2 c n N 5 b z l y b U N a N F B L V X Z I T 1 p x T G Z l S W N 3 a 3 N Y N H g v M n J m a F V D b 3 V I a 2 V i R H B I c m 5 1 S G 5 F b G c 4 S C 8 v M D c z S D E 2 b 3 R S c j J J a F R Q d y 9 I Z 0 p Q R E V a O E F u W l d K d j d a V X d u T S 9 5 b T h u N C 9 w d 0 h D N 1 M 2 M j J p a W d 1 R E c r W G V P V m Z T N 2 J i T n Q 0 S k g y S W t K d U U 1 T U p B T E J z S H B o R k F J L 0 g 3 Y 1 o 1 M l A 0 W E R p b S 9 3 b H p z N D l j V F J 2 U 1 d q T E J v S y 9 y O E l 6 Y 2 p S V 2 J q Y U J P V C t H K y s 4 V i t u M G x k b j R 1 Z U d J S W J k N U F h T j F x W E 5 z M j R 6 b n Z Z d H l u R G k 5 V l l u R E R X c X l 0 R z N H Z T N C K 3 p W c D J T R j Z 0 c D V a U 1 Z s N H U x T z R Q a D U 5 M l B W Y 1 l i V U Z Y S n R 1 R 0 1 J Z D F v M H J o d X R j N G p J a U l T V G Z N V 3 J t Y m p w b l I r L 1 c w V E J R V m V O b T R P b i 8 w N W 9 H O U h I b j N n a j F H d W J y K z h 2 Q 0 l B a 2 l x N W Z l Q 3 U z Y m x N b m I 2 V T g w Y 0 5 L T E c x N H A r d U N M L 1 d l Z n Y 5 c V l S Q 0 Z r O C t 1 L z h E V l Y 2 d k g 0 Z k R 4 T 1 U 2 K 0 d 0 T W w 4 c 1 J P V k 1 N d 0 9 V T T k z V z d Y Y 1 R H b G 5 5 O T J u V H Z h N H R 0 c V d W L 2 N F M U V S R V J F V G p 3 S 3 d V V G t o U F Q 3 a G x R V 0 x G c k x 3 c 1 Z y V 2 I 5 e H g y S G Z u e E F m U T R 6 S F R V e U 1 p e G l Q b T R B b k o 3 e V Z Y Q T J I W U 9 a S n J Z b T c 2 Z T R T Y l h a V 0 p v V l A z S D J R T z J x W T A w W E 1 o W C t r Z U 5 5 e j J Q b T V 1 R T R k V m p K S W k 0 d k h N M n d V d m t t Z j R m M 2 1 N M k t 2 d W J s a T Q 3 c G N C S D l i U X Z D M 3 B l R n R C b T B i W j Q v Z W V N N G V p M 2 Y 4 M j N n L 2 V v T 1 l Z Q U J u N z B H U l c 2 e W R P d 2 p N b j B s Z z h U e n c r N 0 V E Q W R 4 R H o 0 c G N E O H o 1 R V d 2 T E J t S 3 V 2 R 0 Y v Q U J n T V l o Y 1 h Z a H k 0 Z G V L Z 1 l l R H g 0 S n Y 2 T l k 3 M m 5 Y S D F Q U l h t d W d o d V d v Z H J 5 R W l z N 1 Z 2 Q 0 l k Z 0 I v U E 5 u N F d q V k R p c 3 J F N 0 5 C S X d 4 U E R J R j V N e k R y T m N C O T F 2 b W x u O T k z W C t E Z n V o R l h 2 O E U 0 V 3 J h d D J P K 2 t r d X k 4 O E p h Z W c v b z E 1 U G Y x c W R V M 2 t R R m V i N U N U b W x m L 3 F q T V J F W k d h d G p N a m 0 v Y y 9 u c z d j Q m F z c E x O c C 9 C b W 0 z T G k z b z F x V U Z Q Y n E y W W 1 E L 3 p s R 3 N z T F Q w a k d 3 Q U d q Y W 9 Y Y W x 4 Z m w 3 O E 8 1 W m x j L z U 1 L 1 Z q d z g 5 c F M x M D g 1 d V M w S k N U R m N m T U g r b G Z 3 W F h Q N D Q 1 N C 9 x e n g 4 d k R h L z B z b T J i O F Y v T X B s d m 5 s a 2 R V U T Y x Y U N k U 3 R t O G p h Z G R 1 U D d F b U l p S W l J e U h G S E l a a U l u R E N X L 0 x x Q n V R d F h z Z U N Y d G V 6 T 3 p D M j N i L 0 9 t O V d u V 3 B E N k 5 H d F l t c F Z F Z F V o c l d w b U d E M n F R M H J F M k 1 4 M T J x Z i 9 G N 2 I 0 U l g r d E N z b X F v L 2 R q b m F k c 1 J z a 0 l L M U t 4 M G p M c j d V Z G R m Q T A v S F B u a 1 p v O V h K Q 0 c 5 Y m d h T k 9 4 N 0 l H O H h Y Z 2 5 m a 0 p v e X d i c 3 p G M 2 h 0 d G g 0 W F A y S D R E N T F H R V p 5 T F h 6 Z m Y w b G 8 w e n F J a m N N N z R V T m l r M n B q N 1 V 3 a n N H U W g x b z V 0 N F B I Z z d I b 3 l y c D U 5 Y 0 x U c k Z C b m E y c F d P N z l z d n d E R H d U L z h P M 3 p l Z l l o Z m s 0 Z W 8 5 Q 0 R z L 0 h 5 T W g 4 W W l m d j d W a k 8 2 S F Z 5 L 0 Z j Z E J Y K 0 g 3 O E Z J T 1 l Q M T F D W W 5 r c G c 2 Y y s 0 Q n A 0 T 1 p 0 V W N S R j h a Z G w 0 d V J r S V N E O T F Z Z W h 2 T X F q W n Z 3 V 3 B l R 2 p l S n l 5 O G V n b U Z V L 3 Z 3 U k V S R 1 J h Q 3 N v O V B M b D E v T j Q 3 K 1 B w U U R q M E d q d G 1 F S V A 2 Z F R y R W 5 k R z N m a 1 A 0 Q T J I T m 0 1 V n o z b X N G R E 9 y W G t h M 2 J k N V V a c H E x Y 3 Z S V U R n N D d 0 b S 9 Q Y n F p M U F l S X Z r M 0 5 4 Q 2 l y M i t T Q n R B b D A 0 b k V R a U c y T G d w b m R h d F V n N j d q b z d 0 b X Z I e j R u V j R 2 W D V p W W t x L 2 J o Y 1 J F U k d S R T R 0 Q 0 1 C R T V y b V Z s N S 9 Q O X R N V j h Q M j B 4 R 2 J 1 e X k r e V R F Q j l E a D N i T j Z O U y t H U j N i T j Z k e m g r Y k V 4 O F V j M W p 4 R 1 l p S j J Y b D V W b E h 4 N E F u N n N Y Z W t s b X V 6 Y 2 5 F b 1 B H O X E r Q m Y 5 M 1 g 1 U n V U O X Q y K 0 d P d F h o N n A w V C 8 5 T z F 3 O S t r V E 8 y d 0 x B N m N J O W N q U 2 h U Z X N 3 R 3 p V N S t F Q X h z Z G d G Z V J B S z R l c D d L c z d P U F h D M D d 3 S l d p T U Q 4 V 2 Z o b l R z R X V L c 0 I 5 O W x o Y 0 o v Z W o 4 S W w 3 S 0 g 3 a n V m Q l d o a z R Y U n Q z N n h O L 3 h D T G h L d n h s a X h N V m p K T m Z D c k Z V Y k k 2 a 1 d S c X Q y R 0 l s S k 9 O d D F w d m p k V j N D Y 3 R Q O U 1 D V 3 Y z V G 5 D N 3 d R W T d Q e G R y V j N x N E x z d k M y c F d P b G I y b n h O a S t 5 V j l D V E N 5 d W 5 u M G p J U m d l R D N I W D N Z c V J t S X k x Z l F 1 a D d W d E w v c z c y L 3 A 2 R H Z 5 M 0 Z T a X Y 1 U 1 d a S H E 3 Y V l q Y X M r Y k x Y e m N 6 R V N q e n p z T 3 h 3 R C s z Z m k 4 W D k v e X R w M X F Y U n N y K 0 J Z U k V T T 2 J R V 0 Z Y d j V 4 O X h 0 c z N K e E 9 0 e T R 0 d U 9 y e T R m V G 9 l b V F y b V d w Y V h s N G h x O V p 1 c F c 3 Z F J C b z F y T n h L c 0 5 x M U U 3 b n h 1 c l B M d k h i Y j N h O W p X V 1 h 2 M m Y z c G h E b D h P b U Z P c W Z h M m J S c n o y d k 0 z S F h Z Z H Z Y c T B Z Z T Z D M W Z 5 e V p C M m 5 E d X d T Y V g v c z Z m R W t K c 1 Z 4 e X c y S G R 3 N n R p S W l J a U J 6 Y k Z J S 0 p 5 S E h I c 2 1 4 K 1 h 2 b z c z M D M 1 a F o r W H J D M 3 p Q N 2 d U R T J J W l B L Q U x a N X p X Z z I 2 Z F c x U j Z O W X F S a 0 x o M 0 p W a k 5 z d E s y V W Z U T U E x V S 9 i b m 9 x L 3 Z R c T J C S X Y 0 T W Y 3 e l d k Z 0 d M a E 9 I V V p n O W p T O G 4 3 M U w 3 S T E z d 2 d H L 2 M x Z W Z R Y m o 2 R E N w b m 9 M R F l x L z h H V G x l N H h o M 2 I 4 V T M 2 a k 1 D U 2 h W Q m N p S 0 5 0 U n p 6 b i 9 R R W p N U m 5 2 S j I 5 Q 0 t B a E E v Q j J Q R U V y Z G h 2 Z k R j U V R Y c k 1 E W j d a U l M 0 e G 9 K U 2 N U Z j k z V H B D Y j N G M k R s W m 1 L Y 0 1 p R F F W U G Y 5 b z V H Z i 9 s S W 4 0 c D B 6 Y 2 Y r M S 8 v b G t F V n k 0 a n R P W T M z R 2 V j R X c 3 T 0 R w e X p i d j F J S C 8 v T U t X V S s z O E R z Y W F Y Y V B P Z j l v W H B D c 0 w z Y k l k Y V V y c D F i c 0 h y d E 5 v V m d J a U p 5 V E R z d 0 F M d n o x Z 3 N a T 2 F 4 W H R F c z Z M T j l N W G t R b 1 p E R j R Z T m N x R 2 M 4 O H l O b W x F e j Y 4 R i 9 1 Q W w r U m V m N E R i N z N r V G g 4 T W t Z M W N P b z g v c H g y V V h u V m J p S H F l e i 9 I T l F W N j d a e H J v T m F h V H Q y R U 5 x V 2 l h c G F a a z h l U G V s R E 9 6 W G l a Z k h U Z U t i e V l 0 S 2 h H R H J O c V l S R j F m R 2 1 i Y 2 l J a U l p Y 2 x 4 V E N D W W l 4 d z N M c 3 B n N l l 4 a 2 Z m V E d U S G V s W n B h N 0 h l T n d N N k 5 P Q m 9 V T j Y w T H R I V z V 6 T 3 F 0 d U N 6 c W h i R D d 1 b 3 V N c k d x e W l 6 V V d N O D U 1 Z m N 2 c z d P e T h Y N z B l d V Z H d G Q 1 e W d C a X p p O W 5 X e n l Y c T B M a i t M N y 9 F a n N 6 Q T F m L 0 l Y a k 9 2 W m p R d H M y R U 5 x O G 5 N S D h t c m 9 G R E Q 3 d X U w T l p O Q k Z j d k o 3 a D Z P Z m J 1 R E F B Y z d i d m d Q b T B F a m 5 h Z E N L N V l q T y t O N T d B T E N u R D I 2 a 2 R 3 N l V L c 1 h U d H g 5 d W l O T 1 h z Y X Z x O C t 4 d E c w Q l V h Z G V o V 2 J i L 1 A 2 O E J 6 T l c y T D d m Q U R F M 1 h J Z n V O d 1 V Q Z j h Z N 2 p Q T 3 h 0 b T F G O E Z s U C t P Z k 4 1 T z R t K z d H M n J r R D c 0 Z m o 5 Z z R R Z 3 R o N D N L Z U 5 P T 2 d j N 2 p Q S D R C N T J i b 2 s y M 3 c 4 V E N j e W V S d X o x L 3 l p e E N n M E l y M n l y Q n J a d F l W Y n c 5 M U l W V 2 p S d n l O c m Z x L 0 h z T V J F U m t S c n c 0 R 0 1 m c 0 h G e k 9 q Z i s r W n h x Q z h E e T g 0 c 1 k v O F h z Y 3 Z z V T d E M S 9 i U E 9 X R E 4 1 N H A r d 1 A x K 3 p U c 2 1 W R G h n M 3 B T V l p X U H A 5 O U 9 S Z k R N Q m h 6 V H Q 4 c X E 3 Y 3 N T V W 4 3 d D h U T 3 l z c m 5 t Z j k 4 d 2 E 3 Z E 9 m e j N 1 Y i t 4 Z W R 0 T 2 5 2 e j M 1 d 1 F D U W E 3 L z A 1 a 2 x 0 a k R N e k 1 6 a m h 4 b E w y Y m t 6 a S 9 T T W J I W m 1 a S k 9 4 S z d 6 c n d a d n Y 3 b i t l V H F l R G x F W j F T R W l J c F Y 3 Z E p Q c j M 3 Y 2 k 4 Q m F 0 W n V H Z 3 Q v Z n A w d 0 9 2 M X N 5 T T l p e E Z E Z T F i c j h 4 U V J F U k d S b z Q 5 Q 0 1 C R T U 1 b 1 Z D R m o v T V d N c k h u O D h p U G F O M C t O V z Z S U X J u b n R X S F l h Z j F K R G E y Z X M 0 R m N M W n N R L 0 U 3 c i t F W l h 2 W V d N T l V t S m c 1 S D Y v W W x t d X l z e k N N Z n o r R U l i e l B Z c k F W N E t 2 Z E o y Z U N L S l F U b S 9 J a F J x d z Z l Y z h h Q 1 l S Q X o 5 Z 3 F L b n Z z b n Z 1 O G 0 0 T 3 p V S G F O M j N j T W F N N 0 I 0 U H N G Z j V t S F V y W T k 3 N k 5 t N C t n e k V x T m V R M E 1 i Z k t Y c n h D Y X h 0 b X p E c T F D U H V i M 2 V C Y V l a R H N J S j h I R U R z W m R k U i t N S m p G T D M r S E h G L y t V Z U p 1 Z T N j Y k t 5 T W R L e k 1 E S 3 p k R 1 Z p N 2 Q y T H Q y b 2 1 k d l F k T U U w Z k x O Z 1 R Y c m d M Q W J O Q T Q v T H N 4 R F l 5 a 1 d w a U 5 t b U F r M W d M V E R H L 2 5 H Q W h F e G 5 W M j Z V R 0 1 h V U l a W j Z G R k 9 K e m h y d 0 1 Z a n I w Q n J j d F Y 2 W D h P R l J Y O G V S N n g x O T l j S T N N Q k 5 F N n B 3 K 0 p s N j J 0 c 1 B o R V J r Y X I y M 2 t j L 3 N 2 e T N 6 W X c 0 b 3 l k a l J 3 K 3 N 0 b m t L a T N 5 T W 4 x Q i t D T F p Q Y X R w d X h r L 1 l Y V z Z m V X d l R 2 Q w T j Q 5 d V d 2 S 0 N 3 c z V 1 e V J 2 V 2 5 h c E h M b m d W V k V U a z R C M z B 4 Z X h G Z V Q 1 d V A z Q j N u c 2 d T d H A z U 3 F G M X E x U 0 N Q a E R Q U G Z L U k g 1 Z S 9 E c 1 h q a D d J O E t F O V N V a U l 4 Y k p 0 M 2 4 1 L 0 V D c U x 1 Q U F B S U F C S l J F R l V h b V N N K 3 Z X U z Z k R 3 R G Y z J h M U t O S j Q 3 b z B h M U t m W m s z c j B i Q k J y U k t y M E s 2 K y 9 B d 1 d M b H J M R T g 5 K 3 h v T j N Y Y 3 F 1 M 1 R u W X R r M 0 h E c z J y L 1 h t S 2 l J a U l 5 T k Z G S V p p S U h M T k N J W X Z K M H h m e j h l Y y 9 s V H J 2 e S s x M m N m c W d y c H g 3 V m w 4 N n R x d i s 3 Z G J N T 2 5 V e D N H N U M 2 V 2 s 0 V X N v N T E r c G 8 1 L 1 l R O D Z m R F A z d m h m M W 1 w V y 9 H T 2 Z 5 c 2 N m R j E 2 T G N U R U F t Q 2 1 O T V U x N k F 3 Q 3 M 2 Y 1 J X U G d U N 3 J N d U t I d U F V Q 2 o 4 M 1 N p N U R Z N W 4 x R V c 0 Q n c 3 R m J I b 1 M r T H d F b G l 3 Z z h O N S 9 z Z E p U d 2 V Y R 2 Z j W T V r Y T B I O T Y z a T J o Y 2 9 H Z l V h R V B 2 S H Y x T D g 5 b 3 N V U H Z z d 0 1 S Z G N q c k 5 u W H p B T S 9 O T W 1 F V m k 0 O T g y b G 1 G Z 2 N U V n Z n Y k 5 l W n d N S 2 Z j T F R w Q U x I b G h G a m x j V G h 4 Z G o z N n Q w V U t w V z N E a U l 2 S F R L N 2 N X U 0 N I b z B I O V d x U 2 x W U 0 t 3 R l J F U m l h S 0 N R a T h U d n A 3 U G d M N G R 1 Z X U y a T Z w M X J n Y j F h L 0 g x K 0 t y Y i 9 0 c n B k R k J j N 0 N j L 3 I 0 a T Z k U l A 1 O D F V S F g 3 R m V G Z W J P W D h V W F g 4 O W o x W n B 0 V 0 p a R m 4 x U G E 4 Z G R y e n V h a z V n M G l m Y z R h Y 1 F y T m 0 5 W G 5 1 V m U r N X V Y W H Y r V 1 Z O N z d q M U l H Z G V l a n V 5 M 2 p v N 3 N 0 S V N h b E R z e W I x U 3 F 3 U 0 s w K 3 J G a W 4 4 N 2 Z w U n Z Q a m Z i N 2 p y d 1 h j a T d U M j d 0 Y X J 5 N X l j a U l p S W l S e m V G W U N K e V R G c T J Z a F B Q d m p L Q j l K M G x 3 N j h Z a j V 2 e n p 1 N 0 x K U m V j U m 5 K U 1 h J M 1 c 1 T 2 p R b W R D c T V k V V d n Z 1 Y v L 1 l X Q 2 x j d j J O K 3 h k Y 1 Z S d z c 0 M G x P K z Q 5 Y j h I L 3 c 5 Z j R m L 3 k y V 2 1 v N W t K V z l K L 3 l E S y 9 5 b W h K V 2 V T d E c 0 L z R E Z m o y Z j B K Y V Z X c W 5 s R 2 p z R n N r S U t y N z Z r S E h U T z R l a m t B W m 5 L d C 8 1 b k 1 J c l J q T y 8 0 Z n Z 5 V z R i a F g 0 L 1 J B V G k y d k l T T n l u a m N C S V R O N C 9 4 d E t G N F R I c U 4 0 e T B P Z H A x S X U 3 R 0 9 5 b C s 1 M l c 4 S D c r S k 1 m V W J Z c 1 p j a H F 2 M 1 F N e G 1 M W E c w Y U k z W k l B V U 1 B O T l Y S D R l Z l Z y K 1 M 1 M U 1 j a W g w T W 4 w V k d C Y z Z a Q z h 5 Y m d a M V g r a X k 1 N E t a d 2 d C Z F l P S n Z R M n B X b H J w d j F H d U R z W F h X Z k 9 B K 3 R X b 0 d q U S t j c U c 2 O G k 2 d F Z K S W h B T X N X d D N M Z z N x S n g v N k J o R V J r Y V B J a E l s e k t T e n l N b m J N b 2 M 4 M H J T e l R O R W h J a U s z e W N m L z l 4 T F d r c G 1 X V z J L c X d P d F N 0 a z h U V z d i c z V h O F R K a k J 4 M k 1 w M F B z a H F y Y z h l V E d Q Z k N U Y 3 l Z d l p 6 d n B 2 e k M y Y 0 4 3 Q X p C N F V K Y 3 k r e C 9 L N k h Q N l V T c z V u b m M r L 0 p G Z H U z T z R j U F J B b W p h c H V h M m Z S V V J F U k 9 U b 2 9 C Q k 1 S S T R w b V Z s N X Z Q e j Z K T 1 l z V 0 Z X a T N l T n h j Z D Z a Z m J u M H d p R T F I b j d 0 N C t 6 W U J k K z N Y K 0 l l V m o x Y k l w b 0 5 H K 1 B z Z n N v U j M r K 2 Z N c k h 5 U l F R R E Z Q M 2 5 u e E F i a S t I e V l Q d U t z Y l p 2 d 1 V p d W p a R 1 l C R U J v K 3 h Z b 0 x z U j E 2 a k J j c H c 0 c l B Z Y k h n N n Z m N E F Q R 0 R G T H d 5 R D h 3 U E R F W W 5 o a n N V Q k E 3 Y 3 h j Q X p v N 2 Q 5 d m N y S 3 F U d 3 l Y d k F I e j Z i e T l H c U h h N 2 V B M 0 I y N z B Q d 3 R 5 W D R 2 a D Z Q R V J N S H B r a 2 9 k U 3 Z X d G s y W X p W d G h O b X R a W W 5 x e m V T d m l i b j h F L z l S d k N L N z l E Y k 5 w Y z R 5 R U p N d 0 R 6 d D Z 5 T X R J S n p K d U I y Y W p 4 U V Z k e U 9 i d W R n b G s z d k h X U T J h U V p 6 d G J 0 O G Y v N E x h R U 5 h d 0 V 3 e X R z Q 2 N h L 0 E w b 1 h o V l d 4 b G N i c 0 o v c m F r e k V 1 T z F o M n F O Q V F M c n Z 3 V n o 1 a U x x M n k 4 a X F o Y k p 4 R 0 F 0 Q j J a Q 3 N G R V J P U 1 l N K 0 h y K 1 R T c 1 g 0 c 2 V Y V n N l d X Z O U n l 1 M T I w Y X B s U 3 J X T V B l Y m M v b 3 c 1 d H o 4 Q U h U c z B Z O E t I O T J L Y W g v N k F r T U 5 o T X Z 6 M G 5 n d y 9 2 V 3 J P N 2 p w d F V G Z E 9 H O V M x U 3 N Z U 0 V S R V J r V 0 9 U U W p B U k 9 T Y U V R a G F m Z n o y W E Q 4 Y l B 3 T 3 Z 6 U j l y Z G J o Z m 5 u d G 1 I U 3 k 4 O G p k c k p D V k d z R U J 4 T m 0 y U G 5 a R 1 B s N V d J b V Z m M m I r b V p L R T l 6 R F J o M 3 g v V l V T Z 2 p s Z E d B b U p X R G x a M k p Z R m h v R 2 p k W H M 4 W j Q r T m R I S D F H V l R p K z Z I S G R H S W 0 x Y 0 x L M k J G Z X h H W V l H S F h x N F I 1 M E J v N U 8 z Z m Y z a T R z b j V 2 e E x z U U 1 C b k o x N 1 l C e T R k W i 9 i U T N E R k V y Q X N B S X l r V 2 p o U E d Z Q m 4 x S V Z s c n N n e U V o T H h Y S E E 1 S G l z R X B x U F V k Y k 5 o Q 3 M 0 d V B Y R 2 Z m a W F Z W n F u c k F E R 1 h Y Q l A 1 M m R H e U x R R E Z i e j Z Q N F h U a D d O a 0 h z L 0 d o d C t H T X U v b m V R L 2 F w Y m x a T 0 5 u W k J Q b z d H V F d 0 M D N 0 c T F 3 L z k v M 1 p W W m V p V 2 N p S W p J M F d 6 d X d 0 V V V G b m 0 1 N n Z J e m 9 s M 0 t N Y U 1 p Q V p p S W l J a U l T S F V 3 N 0 9 K Q 0 8 5 c E Z p S W l V W i t 2 M j N U e j Z 6 T W R z M 3 B a U m 9 u M U F u N D d j Y 3 N O b z Z 0 V k p p b E p s c G Z s b S 9 v Q l J 0 d 0 h 1 U G x W O E 9 I b 3 d F R D R m e T F F N n N E b H U y S G I 0 e X p B c X R K V m d 1 Z U 5 V N X Y 1 O U x P d W d B Z G p 4 S l B E e l h L e X N Q W G h P S D E 3 a m M 0 K z k 0 Z 2 t 1 U H Y 5 V S 9 q R D I 0 R n R q a W 9 p S U h H M W V H V G V K T H l j d D R P d F B I e V F o U G l i Y T V Z a U l p S W l J U 0 R t M E V r e E V q b H E y Y m Z Q N T E v T j Q r O E 1 m Q 0 F S Q 2 t m Y j Y 5 W k s 1 L 1 c 4 W D B M d F g y e W h X V n p i M 2 9 L R V V Q b j V m M V l k Z 1 R s Z l Z q b m M w c W 1 6 N G R l Q T R W Z U V F Q 0 1 B Q W Z C T S t K d j Z o c D Z N e W Q w S j h E T m 5 a Q l Z H W l c w U k U 1 R W h 0 M k p 4 T 3 R 5 N H R G S U N K a U l p S W l C d 0 R G S U t K e U Z F c G M w O G V q e j g 3 b m h X c n R r V G F U T l B r b 3 R F R H V m c X l Z Y m p k U j J j b 1 p M a G N 1 Q W V m Z 1 c v S 0 4 z a k 9 Q Q y 9 h N V l p V X k v Z j l S T n h E U j J K R W F Z V m h R b n d N T 2 J u N V V a b G J S R V R r U 0 s x W X V Z V X J M e D B h N 1 R K R V J F U k V S S 1 F D V G 9 5 U H V Z d k l N V 1 h x a k d W Y z g 3 Z m 5 T Z 1 J n S G R v M j V l M l h i d V g 2 c T g 4 N m F n T 3 d m Z H h E U n h L W U 5 S V T d F S W g y S 1 N J S F p m d T h C T 2 J P d 0 Q y a z V y Z E I z Q 2 N o S V p h O G d 1 S 2 9 6 U z h p S W 5 L N G R t W m t B K 0 Y v a D R t S W l J a U l 5 T k Z Q S z h G R T V L Z 1 J D S V I 0 O X V V S l R K d j F h N l R O T k U y d X V X S U V s M X h 3 S 2 t a V m J Y T l h B O X d q U i t I L 2 R n S 2 U 4 e S t K Z G l r a V p m S j k r e V d l a 2 V k R 3 R Z Y T R P S S s y U X h R U m t X U E t 6 b D A 1 Q U x S d T F U a k t s W W l J a U l p S V N F V m 9 K W m l J S E J W e T h n c T U r Y T c v b G d q Q T Z 0 Z E w 1 c F Y v M z h D b F l 3 Y 2 Z V d 0 V Z Z 0 x 2 L 1 l F T H B h V m d G M n V w T m p q N T J Y a T c y c m d 4 Y 2 Z h d j Q 3 T H J E R k 9 O e F V W a m t q V 2 9 O S W l J a W g 2 T 2 d N T H l D V 2 V l Q m l Z a U l p S W d j R 3 h T Q 2 l V a l V y Z H V Z e H A v L y 9 p T H J O K z Z J d F B V O X V U M X Z 2 W F F M N 1 Z v M 2 l X S m x s U k 1 6 K 2 l L S 1 g z d z Y y b V d J b E Z M M D B s U E V u S D l S d E 1 2 Q T Q z R l R W T 1 N M Z G h r a U l p S V Z 0 b k h 2 N j l V M n J W S 2 l Y S W 1 J a U l p S W l G U 0 V R a k F S a W F w c E 0 1 Z H g 4 N T J 2 a 1 p V Z F h q R m x H Q W J Y W F R t U 0 p 4 N j h p d m k 0 W S 9 z V H R t Y m R l b m p P U E p m a W Q x N k 5 k a W t p R W N W d n Z r e k 1 x Q X N 3 Y X R X S m R p b k V l b H d V R l N z R U V 4 R V J F U k V S R V J H U j Z x R X p 3 V V F r Y X Q 3 N l l D b 2 Z m e k V y O G p n b X h z V 0 R k M T V H M z V Q Y l I 3 R 3 F x d V h z M U J W c j E w N T h r N y 9 H Y z l i b 2 F K Y 2 p K e m o v Z D E v a G F O N E N S L 3 Z P M F M 0 R m d K Z 1 l O M T V 2 S U 5 w b G l J a U l p S W l J a U l q S W N V b 3 J 3 V V N r e G x t V 3 p S U C 8 r Y l J F Q U 5 h d 1 F X M y s r K 3 h O e D F V Q X R v O T d 5 S E N z b l R z S U x G N F E 3 V k x r Q k J i N G V S N 1 d u b D I 0 Q n c r T m R p a 1 J i c m N M d j E 4 a G 1 J a U l p S W l J a U l p S V Z B K 0 Z Z Q 0 p T b y 9 6 K 0 F Q Y z k r a D d U Z j F v Z W F l d l d 1 U V h q b n J 1 S j V r M 3 J S N 0 d 5 N m h W N z Z W V 0 V 0 b T R t O E l 1 Q 0 1 L b D V n W i 9 u W W U z W V R z e k Z m N H g y S 1 N V N F h l R 1 h J Y 0 Z n S 0 1 x V m l J a U l p S W l J a U l q S T h V Z 2 h t S W p V b U 1 J a U w 3 Z m M v V H F M b H E 2 T H R K M T d a a C t l Z m V 3 N k V o T m l v M W h a e l l n N V p 3 e k J W Y 3 Z 4 V G Z r N j J x W E l D Y 1 Q z M 1 Z l R W Z s K 0 o 1 N n p 6 b 2 w x S 0 t T N U h l R m R t d n o 4 W T V V c E V S R V J F U k V S R V J P U j R w Q k J N U k d y R T d z e G N i c n p q V m R a d F R J d T A z W G p 0 T 2 R 4 N n d 4 a E 0 4 O F Q 1 c X l q M m t p c 3 h n T 0 s z W D Q x M k t Y S U N L S D d y W l F 5 W D g 2 a G J B Y m F Q M C t r Q U l C Q l F D Q 1 l p S W l J a U l p S W l J b F h 2 e E h u b l d V U 2 l a b m R t T G p m Z C t W O V M w e k l q Y m J m O G R U U m p 6 e H N Z e G F x a X h 6 M W t P S z Z l c D F E N H h I M V k r W G 5 S T G t l T 1 E x W m V M b 1 d Q M 1 l 2 c j V I N j R C N T h S N 1 h J T 2 F u O E l w d T B R U l V S R V J F U k V S R V N r N m p t a l h Z Q 0 l I T i t 5 c 3 Z P N T V a N 1 h 5 Z H l 6 U C t 5 N T V 4 O F h N K 3 k w S G x H c 0 t 2 c W N I Y n R n T m t 6 Q i s 4 R W J P Q m 8 x e G o x c U x J Y m J I Z T J 5 N U J o b i s 3 e j R 2 d j B T Y T N j R 3 N k Z m R p R m 1 y V H J S T E t w Z k x 0 W G M 3 U k s w R U V 4 R V J F U k V S R V J H U m F x Q 1 Z Z Q 0 p T Y m N J Q j J E Z 3 l k b V V E W U p v b U Q 5 N T U y U W t m Z 0 8 x a j F x b E w z R F U z W U 5 T c F M r R k R 0 K 0 9 i O G s y M F M 1 S m p t R y 9 5 U k F v Z n V S T k h 2 Z n J F W G Y y W G 9 6 N E F B M 0 E 0 R E V E Y k l Z c U l p S W l J a U l p S V N Q V l F D Q 1 l p M V N J b n I 1 Q m I 3 a G 5 I a n Z R c 0 F G d 3 V C N D g v Y 0 N X b k R l d 1 M 1 Y 3 F P U H U 1 K 2 c w a D Q 2 R 2 t N Y k F y d S t o d U J u K 2 R o N V d a S H V 5 d z V C b G c 1 M m Z o L 2 5 r U E J u V G R p b U N Z S k R 6 N k Z x K y t 4 c z g y b 2 F Z U m Z o b G l X R m V W S 1 J F U k V L c V o 3 d D l Z Q S 9 Q c m I 1 a W h Y S W l J a U l p S W l G Y U h 0 R U V X a 3 l 1 W G t G W E x y Q V F H W W F a b z h m d j l W b k 5 5 a l R a U X J P N 3 E 1 a H d 6 S E 5 l a D A v S E 5 u N G 4 v a E t Z e k V K S n h k Z X V E b z F B M U h r M m J S T G s r T 0 V x R z B i W V J X c l N D N D h s Z n N n Z 0 t j Z m Z v V C 8 5 R F R H Q T V I d E V z N 2 J L W m p Y d 2 h t U j d r U 0 V S R V J F U k V S R V J F N U h p a 0 V F N U V x N W Z Y N n V m M 2 V O O W l l b W d t Q V l S Z z h k U G R s Q 3 N B c X l I Q T Y 4 U X d a a m 1 m S W N F S n A y d 2 1 1 W F l W d i 9 M d l l 4 V V c 0 K 2 d 3 R X c 4 Q k l T c 1 p J V E E 1 L 1 Q w c k d U R X F P Z H R s U 3 h h e T h Y T 3 g 5 W C 9 s N 3 Y 5 c z J 3 W i 9 u W X N R b j R H a m Z D Y y t Z a T N F M G J o c n R V a X Z G W V l h M 1 E x U U l K a U l p S W l J a U l p S W k x V U V o b U l o V U d j d X l 1 T y t 4 O T l t e W Z W Z W s 3 Y T V i T G 1 S U T M w N V J y T 3 J Z N V d q U 0 x M d 0 M 3 S X d 6 c 1 h L e U N X M W F q N V c x Q j J 2 e m J 1 e j h 2 T W l Y V 2 I 4 a G 9 V M 3 J v M T J 1 V k J G S H E 3 W l l 1 e k 1 3 R X B Q M m Z 5 V W t Z d F N 0 U i t 6 M U 4 y T W 0 x N D U y a V Z Y R 0 1 Q Y U Z Z T m 9 P V V V S R W p n M D l 1 c l l F W V B t S 2 p a R 2 Z S V V J F U k V U a z Z L V V F U R V N x e k 5 Q U G Y 4 R 3 Z 2 M j J L U E w 3 N S t 2 T V l m b n J Q S 0 Z a M C 9 E Q n I x Y 2 J z M V N m Y V p Z a U l p S W l J a U l p S W l J Z 2 N N O H h v R n l B a X g 0 Z j N 4 O C 9 n e D U 5 K 2 p U e i s 0 e C t H T X V h Y 2 Z s R 3 N T R V J F U k V S R V J F U k V S R V J P W k F y Q l J L V F N w c z M 2 b G Z j K y t U S H l l T 1 F a d m J q N n N t R l J y R W h F U k V S R X B I c T B h d E d J R F p 2 U 2 8 x M k d p S W l J a U l o V W d F S X d F Y W 1 V W l N z M j h j d 0 x u M G N l Z C t 2 Y 2 d q d H V 1 a U N L R l l u S X N j S j B o R i t H M k V h V U N 4 R V J F V G t N Q 1 F r e E Z C U V d S N 3 N N R V J F U k V S R 3 B B S V Z n S W 5 M R T B u Z G 1 j Z i 9 q N z J G W k 5 n Q k 5 V d X J 3 M l A x W F l a c j Z x M F Z F S 3 M 0 T z J k R X V R V V J F U k V S R V J F U k V q a 0 4 2 c D F w R W p r a H h z W i s 3 L y 9 r d V h t O E F n S V Q 0 R 0 o 3 N T U 3 W E V 4 M 2 1 p W E p t S U h E U D J a b C t H V m 9 L S m l N Z 3 h w R T N M R k Z h c z N C T H R N a 1 J F U k V S R X B B S V V n b 2 5 J W W J O d G 0 z O C s 4 e k d w Y V p r Q X V G d 0 9 u b m p 3 Y W h v M X F C M 2 x 5 a 1 R r V 0 d M Y l N z R k V S T 1 R Z a z V B U U c r M F N S R V J F U k V T a 2 d o U 0 N p Y 2 h o Z T M v O G R C W X R Y U m Q 1 Z k 8 4 L 0 x x R n p o K 1 p S c k V o R W p r W D d R a k J G W U N J a U l p S W l J a U l p V W g w V W d v b k l Z V m 0 w Z E I z d m o 1 O F J l Z n l I O D A 5 b D h J R E 9 V Y X h J U k k 1 V i s w N E N N N 1 F T V E V T a U x H T j N E c X Z Y Y k N N d n I 3 Q k M v Y j F l U D d t N W h m d F h 0 Q j Z H U U N E R W 9 p W H J 5 T m l k Y z l q M 0 h x N n N y S H l L a T M y b D J v d U t m T 3 p N e U M 3 e k h x L 1 h 6 O D Z N Y k N 6 T E t 0 R z J l M 2 R 1 c G V 0 N T c 2 T W Z t V E J 4 Y n V U e D F t M F p s U j R 6 R 3 J w M 2 F 3 M 0 F y N z l 0 a m x v T j Z 6 Z n N Z T T N h N 2 V Y M n l j M H R a T U d p d F J V Y W I 4 W l B 5 N 2 4 v M F E 4 b 0 t p c j k 1 N l U 4 Q l F Y R i 9 Q b m 1 G N W s 1 W j B X S m R 2 M F p F e E V S R V p H a m h V S X d F Y W 1 3 N 2 F t W l B Q T D B S N U h I M 1 R x M z R M b 3 J 6 N H h p U l N K e U x M T 3 R 2 U 3 Z C V E l W Z 0 l o S T l Q b C t B M i s 1 O G 5 a d i 8 3 e l Y r b U x H M F F 2 Z T g v c z R V T H J q O G N R b 0 x 2 W W M 5 W D M 1 K 0 V m Y z g 5 Q z R M R n E 0 c H Q 5 K 2 V Q Z m t z V 3 J L d V F s O V p X Z m x s a m 5 I U m x V L 3 k y W m R 6 U 3 J W U G 5 i N l V 5 N i 8 5 R j Z H U V Z l c m E v R V Z y d V B 6 Y W Y 1 R 1 R z e j h R b k R K d E N a Z j g 2 Z W t 5 K 3 g r T z c 2 Y i t 3 c F R w N G Q v e H h F a 0 x 1 T z Z t b C 9 o O F l 1 b j Z w S H l X W m Z I W X Y 4 Y n p m d y s 4 e m N y V l d 3 L 2 E 3 L 2 4 v Z n M z O S 8 z e W Y 3 M y 8 0 N V p C a n p s d T R o c l c v Y n l k O V p 4 W n Z 2 e i 8 x b 0 Y v L 0 c 2 c U Z R a G F i T n U 4 a 0 4 2 Z G t n S 3 c v W X l J a U l p S n l 0 S E J H d X d B U k 9 U Y j Q v U U h 1 Z S t 4 Z H Z O N E F B T F d T N G 5 u a z N q O W k 2 c z F y R V R s Q z F 0 N F Z G S 1 p X Z 2 9 s S U Z I M 3 l 4 V T l r N 0 0 0 a E 1 U R 0 8 x O T Z j V E t 6 S H c 2 a X o r c F R v V T F 6 c 3 c r b D A 0 b k k 1 e W h 4 a i 9 j W W Q 1 T 1 d Y W G t Y V z Z x U k c r U H h C M H R J e k k y M E Y r Z U h n Y k h 0 Y U p r d C t Y V i t p Z j g 5 d X J U S E 4 4 T 2 N V b D Y 3 W X d G U F B m b D Z o N T N E Z m 5 Y K 2 d Z N 3 R t W E h m V G k 5 e D E 2 N F V N S H R T b F F 2 Z n R r N X F X U 1 d a V 0 h n Q m J 0 K z B D W U 5 X Y X J T U W 1 4 W V d 2 c C s 4 Q l l Q b H Z t e k F k N G Z x U 0 V t T n A x U 0 x s c 0 9 a e E 9 a M k V R d U c v K z B j T z Y 4 V 2 N C Y X Q 1 N 2 M z S m J F L 0 4 1 T l l i U j B l Z X U 1 V F B O R T M r Z W Q v b C 9 Q M 0 8 x N 2 4 3 b 1 h m N T k y U F g w S 0 Y 5 c 3 h K O X B z M V l 5 d X k 1 S 3 h u V X Z 4 T m 5 E a i 9 s a 0 d N d S 8 y M F R u V H V k e E t h d E 8 v b m 9 z M W t I N 1 R m N m 5 I N z A 3 O V B o c 0 d 2 V 2 5 6 R V J F U k V S a V J h R l l D S l N J U y s 5 O F M x c D Z W a 0 F t S 2 J C b y 9 m L 2 t T U W R D a T R p b G J I d l R E Q m x Z Q 0 l T S m V z M z d P Q 1 R 6 M y t p Y l p 2 R 1 B Q M 0 l u N 2 o 3 N F h k N T d w V 0 p H S W J C T 1 d m M k J z S U I y S 2 l M S H V H U 3 N Z U D U 4 N S 9 L W G d F L z d 1 M 0 p M R n U r c 1 Z U N 2 Z Y Z i t n V j I 3 Y y 9 u Z 2 s v M W J T Z S 9 i U X Z I Y k t Z d V k 4 d U 1 T Q U l M Q k V N R m d p R z g v Z j R q W V d B O E F R d 1 o x c F U r d m R 1 V G t G b k R O a l M 5 d z N k V m 5 j d m J 3 a 3 d I N G N l W X l Y b j N 6 Z T k 1 N C t X Y n E x a z R p T G k 2 R 1 h i d H o 4 S H I 5 Q k s z U V l m O G V K b j Y z a 0 s r L 1 h i Q z N 2 b k R i U D U v K z V J Q 2 F 3 O S 9 2 Z X Z D Z F N G d m Y z a D E 0 N 0 l F L 0 h 0 W T h M c G N 6 c 3 R J b k 5 0 Y k R V N D l j e F N O U G Z V S n E y a D Z D d 1 J C d X R 3 S 0 s 4 d V R s R m J K M m Z W c m s 4 W m h 6 K 3 Z I a H B 6 T 1 p O V 2 N s Z V F Y R m t Y W n Z z W i 9 u W C 8 y R 3 B L U T R o Z z N w d 2 V K b D R i Q T F O c 1 p O M T g 0 d F N v M j d l c z A y c 2 5 N S 0 9 M b D d h d 2 I x N j h U N 3 I 5 L 0 9 1 b z F w U F B i M G V Q N X g w L 2 4 w N k 5 Z c T B q Y 2 h Q b 2 F j b k F K Y 0 x n Z n g 4 U l g v Y n d I O U d S T V J F U k d S Y U Z F S U p p S 0 h O S G Z o S 3 I 2 Z n V u O G J s Y j l l Z l J h Z D J q Z V B Z a 1 V p Y 2 p 5 d z l t M k h x Q l J N U k t L Z 3 F N a k h v O D k 4 Z 2 1 t Y T N I M 2 J S U 1 F u e C 9 P d l I 2 L 2 g v e D U 0 b S 8 r O C 9 C V 0 d B V 2 V Q N 0 Y y a H N l N j c 0 M k o 4 L 2 l B U V B 0 d m 8 z b 2 Z m d 3 g 4 T T B x M V R T K 3 J W U y t L U 3 N Z T W p m Y k 9 5 O H J u b 3 l p Z T U 0 Z H F 6 R 1 h O d W Z 5 Q z h i Z H R M N H l h V k d O U G x j c E t j N 0 N R W T N Q d U d m b 3 l M N U 9 U N D h N O T d n N 0 x F K 0 x o S V c y W G N k U D B v Y n J w K 0 Z B Q X p a a S 9 u O F d j K z V k T j M 3 N l p P b m N R U z l V M z U 2 b E V j a n Y w a H d w c T E y N W 0 3 W U Z X R j U 4 b k x M e U l V c 2 5 q a m 5 T b V J 0 c V l w O V F n R W c 3 e j M w W F N h T k t u S D J T T U 9 2 V 3 J w U k x W K z B 3 N 3 V l Z W p k V X U y Z l Q 1 e F Q 1 c F o v W H E r Z m g 1 L z h P U E s 0 Y V p Q N n Z E Z n V 0 b E w 5 W n M x Z E N V R G Z Q a D J J a m Z Y U U p O Y k R 3 a 1 h o N 1 R y N z k r a 1 E r W E 9 3 e j R W W F B F S H Z r O X R 5 M T I w W F Z i a D I v U m t U R V J F U m t X a F J D Q 1 l p N W R x Z G 1 j d F R 6 K y 9 m a W 1 k U X Y w N k 1 I V D B v a W h X S n l Q R m k z M m 9 J Y m F z c U l q V X R H Q X p 4 O E p N Z m t i W m p 6 L y t 6 Z D k 5 a F R a M 3 R I O E M v U 1 F o N 3 l 4 U n d N T V F 0 N 2 9 H e n p y c X F W c T F h U j d X L 2 F z Z m I 5 W G J a c G Q z Y T l y V z I 5 Y l Z 2 N 1 h E d n Z S V V Y 5 M F J C R k J W R W h v T E l s T D J U b l B 6 K 0 N C e E p 3 M V F n W U w 2 Z j Y r c l Z u S E 9 l O D V 3 N 0 d E R T V k K z c 3 d 1 h 0 d m p r Z U w 1 c z R B Q U V 0 T E 0 v e j Q 5 U n k 4 T y 8 5 U E x G b T J D e E t K Q k F Q N 2 R h a H l Q a n M 3 e l k x O F F W Q m o 0 W G Z y a 1 o 2 W m k 2 V 0 x Y a 0 Z 1 W G d F a T d 0 e l h H b H U 2 a m x q M D N T U 2 N 2 W E J M Z k F 3 Q U Z 5 N U h 3 R m d 1 a D E r S G x y R D h S O F g 5 a z M 1 a D R H W k V I S D V Z d X F N a 0 J r M 1 Y w S n p Y Z n d F Q W R Q W H p 3 b H V 2 a l F V Q U 5 I T n p 3 c V J 4 L 1 d C c W F p e W U 2 K z N W R k p Q R z l k T 0 p J U 3 J t Q V R i d k 9 G M 2 p X Q 2 8 2 c D N N b n I w Y V J v S E J 4 c 2 d V Q U p D Z G 5 B Q j F h M X Z 2 M T M z b j l P W F Q 2 e D N V R l F Z M l g z L 2 d G Z 3 d m N l l m b 0 x B M 1 h P V 2 J K c 0 Z 6 S 3 o 4 b l g y Q z R J Y X A 4 K 0 Z 3 Z G 5 K R H M 2 T 3 R 1 T C s 4 T n Y z N G V S b 2 8 1 T U F x d 3 h m W T B S R V J F V F V F R E V K U m t R V l V x a 0 V m T E Y 0 Q X d v S 2 l n R U F y a T U y K 1 B q Z m s v V W N G U k U 5 T F Z S c V R Y V U Q x K 2 N n b 3 Z x a 1 V n b F l 2 R 1 F i Z 3 E 5 R 1 l j e X p Q W F N x d l N 3 d H p m R D l W N 1 B 4 M W 9 j c n N I S G J L Z m o z Y W x 2 d H V m O W F j e G p u T D R i a m s v Y 2 5 v M D F y R C 9 5 O T l n a D I 3 a j J 2 T m F i M E N 3 Q k h B a 0 5 3 L 0 5 R M U F K c W t I Q U F z K 1 h V W E F H R G g v R 2 t J d n g w S E F N Z 3 Z l U j k y N m N w d F p H Y m 1 B d E N z U V F Z Q T I z Y W Z n N F c 1 S n B F d 2 V H Q 2 5 T b U 5 6 Y U d L T l V j T T E 3 U l I z N 0 5 I R T l P e X d y c E J L Q U R k W E I 2 e m J k R n d y Y 2 J E d j h D V 2 R P V X I z d l R 4 e k d D Y U 0 3 W V B S N W Z 6 O E t 2 U F Y 0 b z B J R G 8 z R 2 5 z M m Z s M 3 U 4 c 1 Z R R 0 o 2 V m t B Z 0 N j b m U z M G N u M E h C e H M w O D N E U z J s Z m F B d E R T d 2 x U b k d B Q k 5 3 c W 1 j S k 5 q R m 9 B a W t w b V h C M 2 M x U j N L Z F d x e E Y 2 S X d Z e X F S U k x s K z h X O S 9 0 N E 5 0 V l p M M D h y T H I 3 R 2 l J a U l p S 2 d C W W h L T W l D c T B h c 0 1 S O G R 2 T F J r W X l m U F h K R E p p Y U d G Z H h G a E Z S O V F n Q 2 s y Q k V W T D h L Q z R 1 e D h M c 0 5 1 Q k p 5 Q j c x N 3 R z R 2 J y N D R 0 Z D V 5 O X Z S V i s v R 1 l P Q k V F T n V W e F d y Y m t E Q W t P d 1 p j Y 1 p U S D l o R U F Z U D l B T 2 d 1 W k g v O H N 4 a F d 1 T X F h N G U 0 Z m Q z S E 1 E T X p R W F J N S W 8 2 Z k R n T U F G Q m R y a 2 1 E U k 1 Z b E l l S 0 J a b n p V d l g x T m x j L z d T T G N o a 2 1 2 a W V H V k I 1 R X N 6 W j B S Y V R K L 1 J I Z G 5 Z K y 9 s c H p C Q U F 3 Y V Z 4 Z n N m W G M 3 V H Y z b 1 Z B b 3 N X R C t 0 Q X J u V U F z Q 3 Z s a T B F V X F s c H Z X a l J D S 0 J U R m I 5 c E l L R n V T a 0 t D b 2 9 n a 1 V o W U J m d 0 V 6 b D Y 0 a W Z q N 0 t W c j d T a m 9 N S X l v b U V W d D M 2 b F p C S l N W b m x q d l g 3 c E o x d X N v S 2 o 0 a E h S a 1 l 1 b k o z c 0 V I Y n p I Z 0 F n N F V F Y X N u d m x W N W 9 F N D J 1 T W l J a U l p Q m 9 p S n N H S X F G d 2 g x N k t 4 c W N 3 M 0 5 W K 2 V N U X l l e l Y z M E d C R V J Q V z B F V G V F R G I x S V J V Y j J S U 0 N S N G t K a U 8 3 b D E 5 R U h 3 M U N t T m Y r S 3 J D c 1 N P R 2 R z V 2 I 4 O G F n b 0 t D b 3 l u b G p Z a F B 4 M D d K Z D h I Q j N S T W Y y T F J B Y 2 V n Y 0 E 0 T m 5 D Q m R u W i t X S z d R d 0 R J e T l Q T U Z 4 b W R n T 0 9 u c j R t U H k v T H l k Q l h Y Y m p w N j R p b 1 d M O W 1 H N z c r Y U x i W n R Q Q m h 3 R 1 V 1 V z d j T F N S Y S 9 B M G R F R 0 F K R H c 0 R 0 c x Z m d i b k x 0 N F N x N G J 1 U k N Y Q X k 3 T 3 B t T 2 l U U 2 l Y d z l Y Y X I 4 R n l o c E l M M 2 N W b G F t Z 0 1 B O H Z N T G R k b z l O a W J S T V p w S 1 B H O V B W N z F j U C 9 E a 0 5 h M T F z O H F L a U l 4 S G R H e W l 6 d j d p W W d X Y X V q c G 8 3 W X V L V G t S d 2 F K V E 9 s M U h P W G J 3 R m 1 V e U s z M z k r Q T l i V z V o Q U V O Y 1 p N L 2 h M M m R 0 V n J q Y 2 p Y R 0 J F U k V S R T F K R X l D R V p H T 3 Z Q d 2 l m U H V m e m V K M n g z W X R N S W 5 y Z 0 J G U k x S T X J 3 U 3 E 0 a 1 V k R V Z O d E 1 U T 1 J Z O U 1 V c 1 R k d T J p V i t n d G E 4 S G V u Z H Z y V E 5 1 M W Z x a m t F b X J W d 0 V H Q V B F S m F W Q X F W W W k v b j R v U F A x O G w 3 b D g 0 Z n h y U z B y T 3 h w Y 3 d Y a T R T U 2 R v a G 5 M N F F q K 0 d v V U F L Q 2 d V R k h o M 0 l l T 0 J N U F c x a E x O U E J 3 c k h B T U F 6 a z Y y V 1 B 2 S G U 3 Q z N z d 1 R 3 c U 8 z a V A 1 M D h H d 1 p q W X p t S 2 l 4 W D Q 3 T 3 Q x N k 9 M b m p V L 2 U x N 1 M 3 V m l o V W 1 E T D c r M m 8 4 N D B l d W h O e k J 6 Z k I 3 V l k 0 Y k 5 y Z 0 w 3 R X B p U z g v S W F k U U p p b k 1 Y Y j h I W j B S Y V d G c V o 2 d W Y 3 Q 2 o 2 Z W h k d y 9 0 M T Y x S 0 p X R F l j N T l o O U l n Z T R 0 c G J a W D I w W U p W T 0 5 k a k s 5 V W R n Y W 1 x T X Z y M 2 F p Z D B m R k F v V k F n S k Q w S 0 5 y S z F o Y m F 4 S k t E e E x U V U Z o W U R I Z l h K d F d L a j Y 4 e E l p S W l J b X B J b U F R a k l o M 0 w v d G l M e k 9 3 O E F J Q z V 1 V E U r K z J B c S s r Y 1 R V Y T B y V F l M S k p F e U N F V k g 5 Y 1 h k e l F I R 3 h K d W 5 r N i s y R z Z W T U d h U j B 2 S 2 x K Z z F m c W p N R E 9 U V j N 2 T 2 5 0 M T h z Z m F Q O T h U d G E y R X h X T E p z R j J 4 c 3 p O R y 9 i M 3 R N R 0 5 0 S F B G Y m F E b k h P O U N G a U 8 4 U 2 8 2 R V N F W E x z R H V W e j c 0 O W 5 P d m V k e E x T d 0 d z N l l O c n J K M X J K R 1 J E S T R P M W p B e T B z d 1 J k d k 1 1 Q U 1 D N F R D d n J w T 1 F N a E l S R 2 8 x Y 1 B Y N X k v R 0 k 0 U D M 1 b U l U N z V j Q X p k W G V 3 Q 0 F Y Q z d E d W o v Z X I v Q W F n b H J B d E R r L 2 F 1 M j d F a E t G Y m J 2 U F Z C b 2 J B T F J 2 M X h 3 T 1 R U U 1 Z S Q S 9 U Y z h w Z H Q 2 b 3 h D R G d X Z 2 1 0 a H N a Z z U 5 U m w 5 a C 9 K R V V s S 3 p j T 2 5 5 Y m N 5 Y y t n d 0 t D a D R s W V U r Z H U 0 N k 1 6 R n l N S G R r T G d x Q 0 d W Q 3 B C K 0 8 x N E F F Q X J u N G 9 y d U V y e E 5 V W k V S R V J F R F E y V F l F U 2 t K U 2 d r R W t k U F h C V z M z L y 9 Y U k R T c F p 1 c 1 R J c U t h V U p V c 1 l N S W t P e E h W M U w y N E Z J V G V p R V d I d H M z a D J h S j I y e l h u N V J V Q 0 F D e H F V T 1 V U Z l R j S l Y 0 S W p N Z X Z G S V F D Q X N 4 Z H V B U U R j b W p v Z 1 B D S W V P W G t G N H R q Y 1 h N M 2 p l L 2 R U R V J R Y 0 t l N X Y w Z H d G c V d s W m N I W F J K Q X N P Q m x 6 R z h q L z J v M 2 t 6 W j B 5 W j J M O W F j U 3 h l c 2 g y b n p v V k J K c E 9 L N 2 V n N n R t O G h I d C t 3 O V N T c 3 J j M 2 g x N z R s e m w 4 T V I 5 Z k 8 z b m p 4 a F l I a W N V R l E 0 M 1 p V Z 3 M 2 O H B k U 0 N i c X U 2 b D J j T n c 2 d 1 h I e V d F T n U 4 N G p m V 2 J U K 0 N I c j J l a m J l d G 0 0 b j R U R X p s d V J X a V N L U W t Q S H F K e k o 2 O X F Q Y W Z x V 3 J o b 0 k 2 T H V W Q n g 3 Y m N q T k s w U n V Y Z 0 h z Y k M y a F V L c X d k b V B n W T g z a j Z l b U t 2 c j N h U G 5 Z Y 1 h 5 N 2 F X R 0 U 3 e F A y S G d 4 Q V F H S 0 t 6 L z U v d E V C M G R y T k h L e H c y V E o v V E R t Z z N I Q V d p c X R G Y X Z E M F N M N X M 1 S V R z b k F C N S t 0 e E N m d l R j Y j V v Q W p J N V V a b z V l M W V a V 3 h Q O D J 1 T W l J a U l p Q m 9 u S n N H S V N K U 1 h Y N F R 2 b D I 0 V H R 3 Y 1 A 4 T U 1 B L y 9 a N m p J a U l u b V p x c 1 I y a W 5 n T W h v a 1 p q e T Q 0 e j J M e j l G T E p 6 O G d F Q X M 2 W U 5 y d l V r M k 4 y N F p B Q 0 F n N z E x d G M r N U Z Y R V A 2 e m F m d 0 p o b m U 4 T G U z Z 3 F 4 O T V K Z 2 I y O E Z o e W J X K 0 d I c G R 0 e U 1 p Q l B I b H J Z c F B C a H d H V W Y r a 2 F 4 N G F m c G d U Q n J Y R H d E Z z Y r T U 9 6 N V l 1 K 0 d i Q l R C Z 2 J h M W V s O W V q b W k w V m Z 2 b 1 Q 0 a E Z R S V V N U F o w U l l B T U d T U W 4 5 Z 0 9 6 c 3 h V a m 0 1 Z G Z O Q 3 V K R W 1 R a 3 B x R k k 0 R W h H R C s 2 R D J T e V I 3 O T R a M D h m Q 2 d C W X V m W U l W Q 2 9 C a T V a c 0 Z Z O F Z G a F p E S n B Q c V Z L a V Z K W m Z M e F B X Z U F F Q m V V b 2 x t Y k N 5 S G 1 a b U o x b G o z c H B w M m V u S D M w e X F j N z N I Z G l Z e E h j b X B X c m M 5 Y m 5 v e U 1 Y R 3 p h Z H V x e H o 1 O D U 5 W m t u U 2 9 J T j h P O E F E M 2 Z 0 O W I w R X R S c H J O a H l E a j d k Y n V T M C t q e H p Y Z n E x S k p C S j g r L 2 x N c l Q r a j A r Z k N r S m l V a m 0 4 V 3 p J U k 1 L a 1 Z V e k F P O D h 0 Y X Z L Q 3 B T b 0 Z z W E g 2 M C 8 1 L 0 k 4 N 2 E 4 e E l p S W l J b X F j b U F R a k l 0 R 3 l G W H Z F T m 9 p T 0 R q W j Q r O V h u O U J 3 U k V U M 0 5 o S k p L T U Z r V k x i N k l p U E x 5 Q z d I b 3 g 2 M j R j R G t D Z l h 1 M 1 J Z O X V 2 d W p X e F V k T S 9 q e U o r U H V w Q 0 R n V 0 R E c z d L e G d i e T d G e j c z b E l w U k s w O G Z X b z l o e j k v V H R n e G Q r S G N l T E 1 k W X d m M H h 2 Q m 9 W S G 8 y S z R s Q U 9 D S G I r W m 9 q U z F 0 a C 9 q Y X l 5 U E Z k b 2 p s O G Z K M H h Z c G Y z b 1 J V c W x z d D Y 5 R E V H b k l q R 1 N h O C t D M W V u R H d R Y z J Z T 0 F 3 R D A 2 Z F V H Z l h x M U t Y Z S t T M W R 1 U X h E V U d E K z J G e T V j a X R B N T N x M n J E e X d 0 V F R G N X d x T 3 F z d 2 t 2 Z m 9 2 e G 8 z d G p S a 2 5 y U D d W Y W p j M 2 J U N H Z Q c m F a c 2 J T M 1 J w S W t W S W l M a k g r d j h 5 b X h j O V Z H d H o x b W U 3 N W R 1 d z V I Q X E v a n d u W W t Z U H F S T H Z W e X p s T D J 0 R l F i M j Y 0 a U o 0 L z N o N D l W V T Y 1 a E t K V 0 R O a G 1 Q b H R 2 Z 0 V B S m x N a X N 5 c 1 B P M z U 3 T F c 3 U G Z U c j B 3 N n p w d z h W M X h 2 N y 9 l Y z N N S C 9 o R 2 1 S b H B X S l F 2 d z V W e H Z l M H Y 4 Y U l p S W l J c U h G a U V v e U l B S l M w U V R 3 W k t t N S 8 r d D R V V 0 p p Y l Z I S U d F Z E d U V V p W V 2 d q R U p S a 1 N W R U F R Q k h 5 O W N q Y W l Z U k h 6 M T J Y V D R Q M E V G V F h u a 2 N p T n M y b j V h M 0 R Z M U 5 j W W J j M G V M Y l F t c n c 5 b l J G c j I 2 K z J M e m p 0 T n d j c k J C Z W 5 v T y t 2 V n B p O F N r Z E 1 R b m F G Z W t W T l F P c 1 Z T T F p z N X d j c l F C Q U J 3 K 0 Z v e m x m K 3 l 2 O U 5 x Y m Q 1 e k d q c j N u S 3 p 5 K 2 U 5 T m 5 r T X V O M E x k W E c 5 e U x U N E d 6 a z U z T 2 1 C d T M 3 a 0 V D Q 2 R y N E 5 o U F h F a E 1 F Q V Z s W m V T Z 2 9 M Q k w z Q V V E N 3 R z M m h V S 2 9 R S F p N S U w w L 1 h T b U 5 q M n N q a k F B Q W d B R W x F U V Z R c l Q 1 d F d I c m g w S l J L R m h j V X d O V F d 1 K 2 9 R R z V x T j N K K 0 h h O V Z q c z J I T 3 U z c E 5 n T F Z 1 N D R Q T 1 B w a n p X d V Z N b k R h a H l q T E d 4 W E N 1 Q l p t M W x q c n o 4 Q X R q W l d h S y 9 m O V Z K T U w 3 R 2 l J a U l p S 2 d o W W h L T W l I V G F J Q T U 3 c G p N N n R H M n V 4 N G l J e U J B S W F p Y k J p S 2 h x Y X p j Z F I w c H F G c G I v O U J w Y U 5 x L 2 Q x b 2 N B N E 9 K c 2 g 5 M m J Q b 0 5 T c V l K Y X J h a 2 t r V W 9 s T 0 h q a 0 N w d 2 N i T k N w U T B 1 T W Z y W U g y c F J a Z T Z n O E 0 2 Y 0 9 4 b X Z 2 T H N j U H Y r e U F 0 Y l V G Z X Z k b 2 c 3 M k h M b U w x Z X U x M W 9 5 c H J o d 2 d B Y j h 3 Z G p a S E R 1 Z 0 V B Z k w z Z E 1 H d m F N e n B q Q U t D d 1 N J a z F H N D Z o W S 9 1 V z Z O S F Z w O E s 0 U 3 R l T 3 N y T 3 p 3 d X Y v T j d M Y 0 1 l L 0 8 v M E 9 z e n Y y b k x U d k 9 Z T X V P T X p y N 2 Z i e W I 0 d m V m L z F Y a G R T d l N 4 Y z h i W n k v Y 3 d 1 W G d T U F F y M D N i N 2 0 r O D N 3 O H J h S E c r L 0 5 y Y k d j O W E z N F V P N l l P M m 0 0 L 1 Y y d m Z N W H c 3 S H d 1 L 1 h W R 3 J 2 b n d F W H N P M 1 N w M G p I T 1 R u W l k v O W Y 3 V m M 2 M V l 0 V W h a R 1 R r W X U 3 c 1 o 3 W G F F W n F h R 3 V 1 M D Z B V D R H a U 1 p S W l L a W h v b E p N Q 0 x D N 3 l z U G l H M F F y U 3 p O O E s 5 W H h 1 Z z V J a U l 5 Q k l K S z g v L 3 l X b j B S R V F I Q W p W d H g y T E R s Q l A 1 Z S 9 n N m F l V G p X M l h X c 3 J N e D E 5 d T A 5 Z U J F R k J j V l l z K 0 x m Z V B l T m N W W E 8 w Y 3 J I R G M 4 T z Y 0 W k R S N j Z n b j c 4 U F R F e m t t R F N 1 b j d q R 1 Y 2 b n F 0 a 0 1 F T k M w U k s 2 c U V 5 Y 3 J L d z V v T n g 5 R F c x M E 9 y d l Z 4 b E t 2 c l N 3 W T c x b j B C Z E p q O V J X S 3 p B Z X g v L 0 J a b E 1 p d V N V V E R 3 M 3 F o Z W 0 v Y U 9 T e U 1 p b z h p O H c z Q W l Q U T J S V U F o S W V Q T V Q 5 a E R U Y 1 Q w a k R n d m x U N G Q r c k x m N j d Z a C 8 y S G d y U 1 N s Q k V S a W Z B d k p G M E l l a l U w U X Z Z Z E J 5 a F l i S H c 2 L 0 I 0 Y m Z 0 c X d 0 M n R D Y W E v b 0 5 2 a X N D e E J y Y 2 I 2 e l N m Z z I 4 b 2 R Q Y n U y c W 5 T c 3 B Z V n B s Z G N N Q 0 F 6 Q m d j T 1 g 0 Z U p z a H d s a n R W K 2 5 s U 1 h R K 0 J v a k l p S W l v b 2 F H U 1 R B a U E z Y z c 2 a j R P S H I w a W J y L 3 o y b k 9 3 T U s v N m d 6 R V I w W k 1 T U 3 R v a G x s W X B F Q k d W b F p X Z G o 0 W G Z y Y 2 Z v W j N 2 V 2 V n S 3 M 5 R W E 5 U X F F c z k z a G h Z V E h 1 M 2 t 2 R 2 9 Q N G R 5 e j J l a 3 B Z R l F Q d j M x O E 9 I T 1 F n S 3 Z n M l p U S W 9 6 N T I 3 Z z N 4 L y 9 o Y 2 5 q K z Z K S H Q x W U 5 2 d U x W M n R w Q 2 Z K e W V u b 0 1 m Z n R x T 2 x O U k 0 v R y 9 w R z R p T l M 4 S 2 k v M n l E U X F I R T N O a 2 p 0 T n J M c G F W b E k r Q j R D S k t T M H B H W W 5 J R 2 s 1 Q X d r c D J R Q 0 F Q N W F m V m d j W j J R a 2 c 2 d U x Q U 3 d 0 e m V E U X h C c T l l N 2 J C d V F 1 M 2 N E R W 9 B c j E 2 d E V a a F l U R W V K S 1 p q M k R P Z D Y r O U p O e U x O U E p 3 d z Y 4 V W h s W T V S c V F T c z M z d 0 N y W D N j c X h 4 Y m x U U G 5 i d U E v d i t 3 R U F I e n c 5 Z 1 R J N V J Y Z k 5 z a k p 6 U W V B U 3 N j Q W Z J M F J F U k V S a 2 Y 0 d 0 N V W m t 3 Q V J C d 0 k r L z d C Q z N l M 2 I x e G N D K z V k L 3 N J U 0 t x Y l N v V m s y Q k V W T E V O V z A 1 Q W 9 W R G k 1 U m x E Y T M z d T B o d m 1 K O D Z F d 2 R M U 1 R P c 0 x R Q X F G R X B l d T N J W k N v V U x 2 N 2 0 y U W 4 x K 0 U x U n V P S V N j M 0 h 3 V 0 Z D a n g 4 b U k x Y k V Y R n d k T E N C b V p t b X F p U W p J d 2 N m Z j d r Y X V i b U Z X U D d U N n d p N 2 V S Z X J O e H p E c D E r d G h a b V p D Y n c 5 W G V I d T V n Q k x j e k 9 Z b X N r e D V m b i t 5 T T d K e D R h d E o 2 R l d x e U d v Q k t o V U F o U k t K U l F L R m J w M W F Z V j d j V W 1 W U G 9 m Q 0 l r M E M 3 O W J 0 Z U d 6 Z G V i c l N z Y l k y V m h n M n V Q S 2 I v N W 1 a d W R o N 0 t B a T c 5 c D F I Y 2 J F U z M z d y t V N n h F V X h T c n N I V D V i b H k 2 Y 2 h z V G 4 v U E g w R 2 M 2 d z l M U 0 R J S m F q W l Z y a j R o e k 9 E c l l 3 S y t q S n p 6 Y 0 h P R F d 0 Q W s 4 M 0 J 6 a D R l N E F a e W R i c l V U Z 1 N 5 O E 9 4 c 1 d n Q 0 h 5 M 1 p D c 1 d m R F F W S 2 F t W l V L d l Z W Y m F j Y k N o S 0 s 2 b H k 4 d 3 I w S E V u d D I 3 S D d M S D V m Z V F p Q 2 9 N Y j B G d 2 J C c j Z P W D F 2 R z h 2 R U l z V 2 J Z T E Z 1 W W 1 r Q m 5 K R U J F W k R 3 Q n d j c l N 0 Y 2 0 2 K 3 h v a U l p S W h J S D V n R U l 6 S m d l d z V l U k d 4 Y 0 1 n R E E x R l N P R D k 1 K 1 h z O F J F W k V o V W F r M C 9 S Q W J l b 1 V F R W R X L 3 d z S m l I R H B 5 Q m M r U D g 0 Z W x w V m 1 k W E 9 Q O X R 5 Z m c x L y 9 0 e G Z i Z D U 4 V E t W Q U N R U 0 N S b 1 l t K 0 Y y V E 9 H b 2 4 v Z j l s Q 3 I x V G g 2 S W h U W k p h M m p w V k l w b W p k e n h s d X Z q a G J Q K 1 h M e E p z V E Z w M k R C U j l Q Z z Q 5 V V V Q b D V O T V h K W U 4 1 d z h F N G J R N j l H S W p F N 0 U r V X Z o e U 0 4 d m h G S X B p T 3 V D b G N m T X p B V G R 1 d m h n e m N h c T E 1 d 3 l O V F Z H K 0 8 x N G h O K 0 9 y M 1 N j W n d 1 W E N w T m d a O C 9 m e F B Z O T U z Q X p Q Q T Z D S U t C S H Q x W j R k Y z V J T k c v b U p J N T V k b G c z T l B O d 3 h O T G x l L 0 R m U C 9 a a i t a O E g w T S s v S F J i T 2 4 0 Y U Y 4 N m Z C M W R V Z U h t N E 9 X a F U 4 b G N m a m l q Z m 1 q c 2 F 2 L z l 1 T G p 4 Y X N F d m Q z N 3 V o W n J m T 3 A 3 b H d L a m 9 R Z 3 F E R 2 9 Y M G U 4 T k Y y M 2 9 z e k N 3 a F R Y Y n N R a U 1 6 T V h n T 1 k x M k x k U E 8 z V H Q 3 S 1 V 6 d G h S Z l k w U k V S R V N r V D B 5 Q 0 V S b W 9 y T 3 g 4 L 0 w z K z B i Y 3 F Y N T A 5 Q 2 5 Z M m x u c U 1 p S W d N a l V v b E 1 B R k d S T 1 U 2 Z G l J V U J Z W E Z H R H V 5 W j U x Z H c 2 K 0 R K M W I r O W s 2 V j R 5 U V N D W F p 0 L 0 x U U 0 1 W T W 5 E b 0 N a b V R F N n R u K z B Q c F N w c V R G R 0 R P M k t F V U 8 3 V m 5 r T n R W c G R z b D Z T S m p r b W x V c H h Z U H N Y V l o 1 W E c 1 c l l X K 0 5 l Z k N x Z U h k W V Z 3 N G Q w U m J z S 0 t t W G F 0 V 2 1 P R m I v O E M 4 Z F B Y O E 9 C d z V j e G N t a D N B R U Q v d n U z T E h W K 1 Y 1 M G I x Z 3 E y T k J W Y X R Q N G F V M U V 4 T W Z N N G Y 3 b T R P a i 8 w O D Z s T n V Y a U V B d 0 5 L a W J o S z A r d l I v T T R m R H h 0 b 0 M 4 L z g 5 Q 1 J K S i t X d D I 3 b G o v Q 1 F C Q U V O V F Z X d G V U c n p F a U l p S W k w a W V K d W l D d j R x O G h F d E Z U N j d 1 Z n R p T H d W Q 2 d B d 0 x P N U M v N z g 5 U z A 5 U j B S R W h 1 Y l B W W W V 4 W S s 5 N U h O N z F s Y j V E S W F J R 1 p z N X J T K 0 h x M m d U Z k x w a X A 3 M U F N U W 5 X V E d h U V J H a G F M O X o 3 K 0 U w c 1 d 2 U U s v R G k y c l B v S D R H a U 1 p S W l J a X Z l S F h y N G t N M E w y N E Z E R U J C Z 0 R 2 d l R s Q m o 5 R V F r Y U Z T c W R S Y 0 Q 0 e U l k S V R k d k l 0 N z h h a 1 l Q Y n k 3 d m t N e E d F e E 9 V R j N q Y T R 5 S W l J a U k 5 S V Y z b m 9 n T T B N K y 8 3 e F l m R D N 1 b U 0 x c j d 1 T 3 N 4 R 2 l J e V Z D c E J C W m x N c H U 4 d 2 l L a U J D V H g x R F h h M m x 1 a l o z V m Z m b 1 J B U k V S R V J F V k V q e H l R W W t Z R z V F Q l N P N n p m d k F n Q k 1 U T 1 I 0 Z G Z Z b 1 B V Z E V S S V p L c F J K W U N V W k V P a T V j Q 3 N l Z y 9 o M j V a a U E x V 0 5 F e E R 3 Q U E z c D Z 1 Z W 8 2 R W l J a U l p S W l x d 2 s r V 1 J B W k V x V l R o d D V V S H h P M l p V d 2 J E e H R w Y 2 p 4 R V J r U 0 Z U Q 1 F K a 0 1 y W k h J c U p I R W g 0 O F J O c k R i S F R 4 O D l a M 0 t F U V Z 5 c z B 0 Q U F C W V d w a n F P U k l p S W l J a U l x b 0 t r M k J F Q m 1 U b i 9 n d D R r S m d P Q U h C M X R z Z k V z Z j U 2 a m 9 p S U R K b E t K V U R H U 2 c 4 a U t 1 T n l j Q 1 N r V W d u O E 9 u c n F P e F F p S W l J a U l p S j Z D d k R P R T V H Q n l N e k 9 3 O X J O e D h U d E 4 x N F p E U 0 1 q c n N W R F J Q b 2 p N Q W x H U l A 5 d y t l b 2 R 0 U E Z 0 Q m p O V F k z M k h R b F N o M E x B W W V M W n c w W G N Z U k V S R V J F U l V E Y n p 6 U k d R Z y 9 s N G J n S U t D W W d C Q W 0 x W W U 2 T j I 5 d F o 0 a k l p S k R w M U t w S W V X Y V l F U l V R c V V T R U h v d E d s M z l 2 U F F k Q 2 x H V k x D M 1 p D c E d J a U l p S X F E S G d u U 2 N p Q X h B V m 0 0 a U R S N i t J M j I r L z l w d 2 V v e U V p M G x D c F Z K R E p X S k Z L U k J x U m R 4 S l F X S 1 R n Z W 1 C R V J F U k V S R V J V Y T V n R U l 6 S U F T N W Z 2 R m g 4 U E d k Q V p Q c D V O O V J n T k V a R 0 d V a E F n W X l V W U V a V z R F N T B B a V V T Q 0 5 y N G U r Z z Z G c U Z M W G I 5 e U Z Y d 2 V 1 V z B k R V J F U k U x Q m p 3 e m h Q U l U r N 2 s y Z X V J d U J N U E F K R E x a W G p s c G V G N m p v a U l T R U 9 s V X N I S W l H O U Z p R W p q V H Z R R E 5 Q T n c 0 c H F s U k V S R V J F U k V W R 3 Q 0 N T R u b 0 t h W l F L T E g 4 c n d Q a T l z U 3 h m Z U Z n Y j Y z S G l J a U l I b E V x V m F 3 R U l 5 T F J u W m d I O E d y c G 9 1 O H d p S W l J a U l p S T Z D b k N P M D l F V D d I T k 8 w O G p Q U 0 1 I Q U d C c F l Z c n B M d 3 p T Y z B S R V J J K 2 9 W Q U t N d U N Z W U V R R V F C Q U V 4 c 1 V u d 2 J P b X E 3 M U N J S 2 h V V m t 3 Z 0 E 4 U E p p Z T N F a U l p S W l v c 2 F B U 1 R D a X A 5 V E R q Q n h z M m 5 G S z N K N H p m U m h N V F l 6 M U d C R V J r V G F W a 2 t r d 0 l 0 S 0 l p V T J H U 2 l X d 0 V v d 2 F 2 T n k 4 U W d D Q X B Z V 1 p u a U 1 o S W l J a U l x T H F Z Q k t N N k N t M W V z T l J G Q l V w Q U F C T l h l M H h a a 1 F Q U F V k R V J L U k 5 x V k p C e W 5 h S V J B V G d U b l F D Q U 1 D c k J T d k J p S W l J a U l p S X F Q Y n d 6 a F B S V X l n b E x R d U h B N F B G N 2 R k b W o 0 S l V 5 c i 9 1 U k 5 T d 3 F G U U N q S X o 0 d T R t S U 5 D M 2 1 M Q 3 h N M G F T S m x i N U R J Y X B V Z E 1 3 R E F J Q 0 x r N j J l S X l F a U l p S W l v d X J n b l N l a X A 5 R G F U W U V R Q k R V Q W 9 F M H J E L 1 R w M l V i U E V S R V I 2 V k t x V k p D e E V v e U l B T n l O U z B F c m J 6 Z D l o M E Z V c G R 6 Y 0 F n Q 0 F p N 0 9 k b m l N a E l p S W l J c U x x N E o w b m 9 x Z E 1 T b G 9 X Q W 8 0 L 3 F n S j c r N 1 h u O U J n T k V W S E Z W R W 9 C U m t a Y 0 U 0 e U l n S 1 R r Z E h p N E 8 r b z d E Q 0 l p S W l J a U l u c k t N Q W x H O U p S W n Z m R 2 9 X Q V h X M z c 4 O W Z E e W I 2 a m t p S X F M e U t W V U N q S 1 J N Z 2 h F U m t K S 2 F D V 2 U y b H l N a U l p S W l J c U p h e G l R W T B W T W t N U 2 t k U j A 5 Y 0 Z i Z G Z t a k p F a j l F U U V W V k 9 x V l J C e G p Y Q m l B e G V V b k l H Q k V I T k p C Z 1 J F U k V S R V J I V k 9 0 N T V J b n F L c k 4 z e W F D M n d 2 c j N i b 1 h r e k p 6 M U h S R V J V T V p W U 0 J T T W 1 3 W W d N W G x K e U 9 n R E E y W U Z K T U N J a U l p S W l J c X B k d l B O R T l K V F F W S U d G a X R 0 e n B n M 1 Z Z e l J F U k Z W V E N p b 1 l 5 Z G d P a 2 N q U U p T W m x B Q U N j b m V 6 M E h B a 1 J F U k V S R V J F O W J a Z 0 V J M 3 B L c k 5 s M E R H c T F w Z 3 J N d j F k Y l Z v R V J V W U 9 u V k F x U U d U R U p S b V R v a 3 B J e k l K V k t Z V z l 2 c W U 5 U W l J a U l p S W l J N k N u R E p C a l J V e U F 4 S 1 I z S F R s M F R 0 M m U 4 O E l 3 Z W 9 5 R W l x a D Z s V W d V a k p z R 0 l E R j V p Y 2 d a Y 2 5 P M G d r V W o w S F F v U k V S R V J F U k U 5 W l p n R U k z b 0 t y T n I 0 c U F x c 2 Q v Z l c 4 U E Z z c X V l S W l J a X F w b E t w S U p m e H J R a V J v V X R L U 2 9 l e k U 5 Y 0 R J e U l p S W l J a W 9 0 c k h P M D l F a l Z 4 a V V q c U 9 u M z V V Q l R a c j J o Q T l S a 0 5 F V k g w c W x S b 1 N L U 3 M v a U F 4 Z F l r b 0 d r M k R V Y U x n N D J 3 U F F 0 U E V r S W l J a U l x S 0 d q M G t 3 b 2 t a d T V m c W p Z a F Z Z e j I 2 K 3 J B S W p v a 1 p E c F Z M Q l N N W j J p R V N H V E s x V 0 l 6 M D l C d z c y M X Z v T 2 h h a G F u S j N 0 Q U F C S k t a b D Z q b 1 N J a U l p S W l L c U R T V E N p U m l 3 e E t S M G 5 6 b D R Y d D J l L 0 9 G U 1 A w U k F S M V l 3 Z 3 F D R m p P M F F p Z z V h V m x R Y 0 F z T E d 4 M E h N a 1 J O V m p h V 0 V L Q U 1 q T k s 5 Q n p K R V J F U k V S R V Z C M j g 4 M F R V a V A y O T d v a F l C Z G E 5 a X c r c n d J a W 8 w V k F x V l F B Q W 1 S R X J 3 W W d N V 1 Z h M k p n b G 1 5 e V F Z T l J M Z W 5 x N E F n T 2 p v Q j N x T 2 h J a U l p S W l J c W 9 O S k 1 L S k d L a k Z a d X d y c z V S b k Q 5 U m d O R V Z I T m x D Y k J q S m d F S X p K b 1 d k b j V B Q U F i R z N N O V I w S l V m W j R 0 W E J B V m s 2 a n Z N Q 3 F r V U t n U U Z C e U o 1 T l R h Y m R t N D c x Q V F M b H d L Z j Z J N X R 1 M C t n O T M 3 T H R S U 1 J G U X F N e k 1 Y N m V r N T V S N 0 x 6 c z V E V 2 x y M l A v Y m x J e k 1 6 O T R t d W 1 a R 1 J n O S 8 v T 2 l T K 0 p 2 T H l D c E d T b X Z W R W N 4 S V J F U k h W Q l N i Q m l C c X B y Y n Z Q a W 8 r N y t u b X p D b 3 l J R 2 h X V n F p U U p K d V Z i R V N K R G x w b F p V Z 2 x t Y m F u b l N J a X F 6 O X Z M R m R m Q 1 l 2 V W R S b 1 Z 5 Y 3 Z M e D h j T F Z 1 S E N 4 N m 9 U V j F w M m 4 4 Z k h D M V J B R X R j N n h 6 N z l a a D c w S E x v c m J L O W N k d 2 N H a l Y 1 N G 9 0 d j J I c n V C d 1 l I Q 2 x Z N H F M R l U 5 M G p T Z n g w M z k z W W V 3 T F h 5 S G 9 T c V R X L 2 h I a l A 4 Z m c w W i t n b 0 t D b z J u T j l 2 M 1 F i Q m 8 v K 0 J B Y 0 R M d G Q y b U R w K y 9 0 O W V m T E Z v W T d u S C 9 s N T N G T z k 5 K 3 J m V 3 Z w K 1 c 3 O G F D Y n p j O D B U W H o 4 b 3 V 3 Y m Z j W m h G e U x C Z 0 Q 4 K 0 9 0 T 3 p I d j d 2 d 2 d K a l h x a W V Z b U l p S W h x b T V H K 0 F 5 Q 2 l t c 3 Z K T G N E a F k 0 O C t Q T D Q w Y l l n Z W 9 5 R W l x a m 1 s V W d B Q X J n b E d a T 0 F l d F V O a 0 V v d 2 F E N z h P W G p n U 2 V C V U J 4 M E l 3 Z k V p W G V y b m 1 u Z W d I e U 0 3 S j A 5 b n Y y Z H d G U m N W S 0 p D U 2 1 p Z n R 5 Y 3 d v Q k F Q R U p h U W d P d m F N M X Z u T k h M M G p M Z k F H b H F F a U p v T 0 J J Y k 5 4 M k V 0 T m Z H Q 1 R 1 a j d 5 V G d Q T V h 3 O U d t b F V k d F A 1 V k t o W V J H N G V z Z n R 1 R H Q x O F p n W U w r T z R 2 N n R P M D l q e G N y R F d t T m x N a W 1 j S E c z U n E w Z H J 6 S G h o V U s y c 0 x Y a n A 4 b T N r N V J Y a T Z y V W 8 5 T 2 p X N m 9 u b j A 1 Z U l 5 U H N v T E N v R 0 F E e D h t S T J p b 2 1 L R W h z V 0 l 4 N 0 1 5 O D V D W F g 2 a T F y N m x M R X p n N T J s V D d H b k p q e m U w a 2 x V c n p u d T d s R 1 V Q e H d X Y 3 I 4 Z E d D M V h q d n p m R V l N Y l J y Y l R 3 V k l p S W l v a W Z H S k J o U k k 3 V G 4 0 R V h 4 R z V K Z E 9 u b W p y V z h 6 U F V k R V J G U X p w V G R N M k E 2 U n l M Q m x a b W x 1 N n R 2 Y k 1 3 b E d q W W Q v N z d i Q X o w Q k F Z S E M 5 S m N G V 3 J E e U V x e V V W T j J W O S t 1 R U x T R W 5 O d 3 J w T n g 4 V j l w V 3 N H N 3 o 4 Y 0 p I N X h U c W x V U W F s V V l m K z J o V E F 6 T X h I S H Z 2 a k N R R n k 4 S E l F M U d 3 T F J 2 Y k 1 Q Z k Z 1 N U F 3 Q k 9 u N z h C Q U 1 q S X p N V 0 9 r Z z R V e G N W S 1 B F a E 1 G N 2 R M e W V W R 0 d E d X F s O W E r W C 8 r M 0 Z 3 R 0 J J V H J 4 R m h Z V 1 F 5 S 1 J Z T l R F T D d U M m U 3 W n d 3 V H V 2 U D R j d k Y y K 0 N X c T J H Z T F Q S G N u O E 8 1 d V l t c 0 x H M k V H T k x U R X J I c n I z b m N l N 0 N U U 3 h m O G p y c z d h M 0 t Q Y S s 2 U G 4 1 d k V v S k R v L 0 g 4 M k Q 1 U E 5 J K y t M V m 0 y R T N m d k p R T 0 F X T 1 g z U V p s c X N Q T D J 6 W j B 6 Q X B Q R z l h d j J O W X h M M 3 N P c E J N M T d P Z z k z U i 9 6 e T R 6 e D g 4 T 2 5 m d V A 4 Z 3 J i S l R p W W l J a U 9 v V m s y Q k V q W X h D b 2 N L d W Z l Z k Y 3 Y W 5 Q O T l k a k 5 F U k V q M G R a a 2 d T V E 1 R b E d a T k N 5 Y 3 Z K a F l X R U d p V V N p N z F D S X F z M 1 N 3 a F R E Q m 5 m R 2 t j Q 3 J T R X J P Z 0 l 1 e l h a M W Y 4 O V A z S j Z P b 1 d B b E F r M G o 2 N U l z M U t G W X E w Y k Z 0 U 3 p n N F d H T k t t Y z h F N m V r N W 1 E U n p F V j U 3 Z V N U R 2 p l a 0 5 B T m k 5 N 3 d L V 3 J k a W 5 N N j l V S 3 N V S G J 6 K 1 B l V y 8 v R j R 1 W G J z Z W Z 5 O T Z F S U F n N G N q d 0 V N c G t V Q j Q 4 O G F u O V l X R m l N d V B n V X J G e C 9 U R 3 N P U 3 d 0 V G 5 T U 1 l m K z g y Y 0 h P M T E 3 b m V 4 d T J u S V R l U 1 l k S T R m N j M 5 Y V E r e j h m N W 5 L M U Z j c k 1 U M 1 g 3 O E V i e S 9 Y Y 2 4 4 T 0 E v c D J 3 U H R 2 V F J D M 1 E w S 2 o 4 T 1 h p V F V o S n p j S 0 d i U 2 Z 4 N X J 3 e D V a N V h Y W D R k d m V E W D B l d U o 1 b W d J L 2 x 6 M m x 2 a D Q 2 Z k x k Q 0 w w Z W l 6 V X I z a F g z Z m J G b 0 k 5 T F R j L 0 R y a i 9 P M H p q d C s 2 a H F p c T d u Z V h i R k M 4 M 3 E 4 R l J H S F A x Y z l x d E x y M H N r T G F r R 0 5 Q M W N k U n Z l d V B r L 0 Z 6 N U 9 J a U l n Y U 5 5 Y k J p Q n F a W T Z l d U l y T 2 t k W k M 3 b X d P N m R Q T F d j M F J F U k R V b n J n a 2 1 Z e E t N e U p C b F p l Y k I x c 1 p j M z J F U T F k a X N h V U 5 3 S l B B c W R 1 d y t p e m V l T V B G U 0 h Y W j J t Z 2 9 u U V Z C a j R Y Z n J r W j Z a a T Z X T F h r R n V Y Z 0 V p N 3 R 6 W E d w d V h w M m 1 I R 0 g w M 0 N X Y 3 Y z Q k l m Q T h D R n l 4 R X d s c 3 Z o M T Z F b E x D M 0 5 B Q U F 0 b W p 2 a n B l b E R Z V 3 R 0 R G l N a k d Y Y n N 2 b 0 N I R D N P d 2 N Q N D A 5 T y 9 i W H B 4 M y 9 M U n Y w T D V 0 Y z N 6 O T J Z d 3 E 0 K z N x N T R P d W Z q N D Y r L 2 N l d W d 3 e k 1 6 b W V I O W R Y M 0 h j N S t B N V d i U W l F W E M 3 R G o 5 L 0 1 R Z n U y e m F 2 O W M r b m k 1 N D N u b i 9 Q S G 1 n M 0 h j R H Z 5 Z n R V b l B D V U V R W T J k K z g 1 a j M 4 R W d B T U R E O U d 5 b 1 Z B S m 1 6 V n N L Q U h o e D h r Q U 1 H O X d a Q U 5 D M W t 6 Z G N Y Y l F U a 2 4 x N n R F R i t R Y U h P d k 9 j d W h 1 U G t t Z X M x a W l V b U 5 n a 3 h z V W 5 s S G p N e k 0 y R V N q S W l J a V B T T 1 N U Q 2 l S b W J 6 e n R Q a T Q 2 a 1 R C d W d 4 R W l L a X g 2 Z F V h c E p n T W h t c l A 0 Z 0 1 X V 1 o y S G 1 5 d G 4 z d 2 R I N k w 2 N X V K c 2 g y R 0 R P M l B u d m d 2 d z l u S 3 J 0 N 2 F J Z j Y w N W p Q T V h 3 L 0 h K K z V Q U n B y V U g v b D U 3 Q k R 2 M 2 5 0 Y 2 F V O W 9 P O F V o Z 0 N J N m Z 1 Z 2 J n M G I r N 1 M z N 2 R C U U Q 0 K 2 Z 1 N T h D b E p n Z 0 h B M U l t U E t z b E 9 u Q W x E O D J a T z Z P Z m Z y a z Z m a T F x d H h v W X R K N 0 Z t N H p H N E 9 O d G o w U m V 6 N E 8 3 b V V P T j V y R X V l a D d X M W R r T D k 4 M i 9 X N G Z 6 R m N I e j U 2 W F Q w N 2 Q x V z Y x a H F h a G F t e l A 0 Z W R y Y V c y T D c r R T N I L 1 J 3 d F c 0 V X J J S F h 5 e l l D W j Y 5 M m h k c m V 1 Z l B I T W R P L 2 R l U U h S c 0 l x U l N D Z H E z Y V k 2 N X M w Z F V l a z V l W G d F M m J E M k o w K 2 R 1 S W p V d E M 5 Y l c 1 d W p a e l J j d n Z U Z 0 V E a z J z d G N h T 2 1 2 Z 0 Z D Z 3 V M c 1 c v c l F t e m R k U W I 3 R H d V a E l 6 T V h D K 1 p Q d z Z q a F h W R 3 N V R 0 h W d X F O d 2 R y T E R x T 0 d h Z G J o Y U 5 u Z k d o N S t 0 e E 0 y S U 9 I R 2 V z a T B 6 U y 8 y N U 9 n Q k F 5 Z X Z C c X l r K y 9 l Q U Z m U E w r N U d v O W J 3 Q j R m d n A z Y U 5 l b U d i N z Z k S H E 1 e D Z W U 3 Z z O G p J a U l p L 1 d N U 2 p L Z 1 J D U X F P e F A w R V R Y O T F X M n N M R E I 3 Z 3 A r Z U l p S W d l a j d n b U d D d k J p Q X h h W G w 0 a G J H M l l C S 1 B H N l k y N V k z R H R l a X g r K 0 h r N 2 5 K M 3 Q 0 T m V o W l o x Z U x 5 Q X d C R n Q y b k 1 I M E Z 3 W m g 4 R U R O N T R D W F p 3 N 0 R 5 e k 9 I Y V k y c n J C M 2 k 5 b l V m a T J 1 Q 0 Z S U V V h W j F u W m 1 h Q 2 p J d 2 N 6 S j B 6 Q W t s S m 1 R a V B p T m M 2 c m x J S n l N M H B 4 S z N 3 T 1 B 5 V F R D Y U Z i e X Q z L 0 9 m W G 5 U a H h 1 d U p L b 3 J K c m d n b U N X b H p u T 0 R V d E U v U G U v c S 9 P K 0 V W Z n p r T E h k c F g v W E l O Q 0 l n R U F 2 W H U w c V h S Y 1 h W a X g 4 a E M y N 2 p 3 R E F H a m V 6 Q m t X N W l h N G Z 2 T X U z d j d v R D N p M U t M K 2 x Z O X J E Y k x 6 M 3 l W K z R u N U F H Z T N z c i t I W D B S U H o 5 T k J 3 N m N n V 1 h n e U 9 4 L 0 t m W G R S S m h B T E J q e n p s c z N u N E t I Z H E x a E Y x b U x u e D k z R E N n Y j N 0 Y 3 V C U U 9 B S E J v W W 8 z S k V 4 N G x N d 3 V M R k h C M 2 E 0 S V p V d 1 p Y R 0 g v T T N T U 3 M y W E F N U X N u N 0 1 r M 1 N x d n F K S z N N e k U r V G 5 G M E V t a z F i N 0 h D S W l J c U w 2 e G l R W V V T T 3 l i Y y t q U m F p Z k c 5 V W J j a m x 2 S G h O U j Q 2 U l V j a z B 3 S W d M e U M 0 c D A y b l F S T l J h V 0 Z x Y j Q 2 d k 1 a K 1 B m O F A 3 R G c 2 M 1 g 0 Y W Z F c j h Q W X N Q L 0 h 4 c E d K a U U v S F R z b D N 3 Y 0 h k R X g v W X R F Q n g 2 Q n d E Z z J j S U Y y Z G 4 1 W X J 0 R E F N a k w w e V M z S X F N V G N Q e j B O Z k Z 4 V 1 N x V m d O R 1 R 2 d F R h R j d q L 0 8 1 d z Z l N l B j d G N O S 1 h i O F p p e m M v K 0 Y x b n Y 0 V 0 Z L Z l p 1 V 1 l C K 3 Z k d W h t W H Z G M V Z 4 S 3 B Z Q U R B W m V S b E p 3 Q n V k d 0 l V N T d 2 R D V 0 S 1 d x S z Z P S l g v K z B H c F Z D R X h L U j N i Z H A v R n B j d T M w Y T J M R D U 0 Z D J y W E N l Z X J D e G F B S W J O M T V C c W F t e H Z q c X N 4 Z k Y 5 b z g 1 T 2 Z s W X Z I U T d M Z 1 p G b E h 2 Z X R 6 O X V 3 Z j J F T k l 3 W T J o W H Z 2 R D R P Y 3 J r T W d x R E d y N y 9 2 e G I 2 R G w 3 Q m k 1 U 0 Y 4 K 3 N F T E 9 1 Y 2 R D T G l N M z V h K 0 R z K 1 M 1 R n B w e G Q r c H M y S G l t S n N S Y 1 d q W H V w b T R i V 0 Z 1 Q m w 5 d n R 3 c W Z R N 0 Z D V W Z N b l h v Y V Z s U 2 x 5 O H d x Z W F B N G l J a U t p d X N Z a 0 d G R W p F W E 0 z Q 1 N I W G 9 n Q U F S a 1 l 5 a k I v Z F c 4 O F J F U k U 5 U H F X N E p o a S 9 P V X h r e U F v S 2 l t Q n V a c X p 2 T U l n Z W 0 3 Z W 5 L M z V h U E J m L 2 5 2 O E g v a j M v V D B 3 Y z U 0 O E p 6 L 2 5 E M H N L M F Z x O F R u N U F H c F Z L R i t Q d X A r U E R 6 V m V M K 2 h m T 2 5 J U z A 5 R z F 0 M l B H c V p M c F F r U j g 1 Z U N F Z n d W Y z N u a D R K Q z d X U 0 h W Q 3 J C L z g w Y U R n Q T R m e W t j d D B y Y T V n M 3 E z e E h 0 M j d h b 2 N Y e l N r d S s w O U 9 6 d W k 1 N 2 R m Y 3 N k R T N R b E V y L z l k U U J K e V J s b z d l d U J E O T k r S H M y Y k 9 k W G 9 P b 2 V P W E 1 H a E k x Z T A 5 b z B a M l J O d n Z E S U t S d l g 4 e F p y T k p U L 3 p x W k 1 H Y U s x L 1 p t V m x q a y 9 l b T R 3 W m M 1 Y 2 d L e X R Q N j V 6 U T Y 5 R z R m a U 1 X S H U 2 T 1 l n S U 0 w U H g 1 e k p z O U F v R W 5 R M 0 g 2 M 0 E y O C 8 5 W U V t S m p J d G M 0 Z E 1 y Q 1 R t Q U F E Q U l s R U F v V k N o Z k 5 C R V R B M m x 1 U C t n e l M 4 O W Y 3 d m V P L 0 4 4 U m c 1 d k R z Q T R G c F l E S 2 J N L 3 I 1 R 3 o y d i 9 v U 0 E 4 V E 0 r d W N 0 e U 1 x W U 5 o W j J 1 S n F P a k V H c z F Q U k V S R V Z O K 1 l C Q 0 5 x S k x i d W V 2 V E J k d G l n e n J B c T A 4 T 2 Z p S 2 l 4 V W F s S z F 3 U m p K U m l S S W N z d k t J S 1 p X Z T B t Q z R q c V c y a 2 l i U G t m K z d C b V l 5 Q z I 3 e j V Y N j h t d 2 5 0 M T h z Z m F Q O T h U d G E y R X h X T E p z R j J 4 c 3 p O R y 9 i M 3 R N R 0 5 0 S F B G Y m F E b k h P O U N G a U 8 4 U 2 8 2 R V N F W E x z R H V W e H p D M E F p a 1 d E c U p N M z Z 3 c W x w V 1 d J U 3 p N Y k d B a l k y R m t o S n p V S j J k b j Z W Y 1 p t W U d N S E Q z Y k h T T V N H a F V W a T k v c G k 0 U H R X b 0 V k M H h a a 1 J Q S 0 J R c W 5 R U 0 t W Q X A 0 d H F 5 N G 1 z N 0 N 3 a F I y d G x Z Q T F N a k t 6 a 2 R P V G o 3 M k h i e U V x O W V p O G N s N 2 s r S G J 5 c j N L b U d 0 R F l X R X h i b 2 J m Q X d D T W Z i W m 5 1 W E c y Y j l z Y z V 5 N 2 M w d H A v T V V q V H V u S H d n R T Q 2 W F Q z T X p F e l F 6 T j B S R V p I M 2 N T O H V C Y T E 4 d E N 1 N C t 2 W n B y M 0 9 k a z J l d m 8 3 a F l p V T R k V 3 F L Z 2 9 C a G p u d T J C c G N 2 M 3 d O b l p G Z 0 R R c V l N b l B 2 N z N w Q X F m U j F q N F h Y e j d 3 e G F 0 Z m Z z R G d u Q W 4 2 a 0 d G N T V T Y V B 1 V V p P R F N 4 d 1 p X U U t L a F V B b H N p R W h F U l V Z U E Z K Q m h S S T V D U m x Z d k F N c j M x S j Q v c l g 4 b G 9 J c U t H V D F 3 V H p J Z z N U S W d N V 1 g 1 K 0 V T e k 1 X U W x H a l o r M 3 B 5 d V d M c D Z M Z 0 d N a F d M U G h H T l p z R E 1 T Y W p Z S G 9 W T E p P b U Y 4 S F R 3 Q 2 F w S V N Y c D J 1 T m s y U F J k N U 5 3 S l R n U 3 M x N G N B Z 0 E 0 V z V K Y 2 N X d n F n U E N J Z U 9 T V W F V b V h t N n Q 1 Z k 8 5 K 0 t v S 0 N J O F g 5 T F p x N 0 l E V X R x M W 9 0 U 0 5 k d U N 0 U 3 B 1 Q 3 B Q O D J i T 1 d Q b m I y e n I 3 b F V v V l R w M E 5 3 L 1 k 5 N X h C N V I 3 c 1 Y 0 N E h E b D N I Z z h P V n k 1 N V B M W l R p O D Y r c 0 t y O W Z m d n o z Z W Y y d U N 1 U D N 3 W V E 3 V 2 J R N 0 V 2 a 0 5 C K 1 B q T E 5 W a j l 2 M 2 R o Y l Y x e G U 4 W G F r c F N j Q V V G U X c 4 c k t 2 T U x y V 1 Z 2 c D d r O U 1 m Z 2 d B V 0 w z a E d G W n Z P R m J o L 0 R s N X V n b E l a M G N i c l c x Q l V H U E R s c F B v M m E w V k p G S X B D Z 3 F L T V d 2 Y U V F V E Z K R U p S c l B t e V V W N S t B V z V I S m V q T V Z l c C t 3 a 0 9 k Z m I 5 O F B 3 K 0 N J S W p i b j M 2 M U R t R T N Z N 0 Y z e X d L d G N U S 1 p G Q z d P Z G x D c j F V a E 1 l Z 2 g z d D h x V G 9 V U k V S R V Q 2 d 2 l R W V V T T 3 d m Z m R a O F l O S X Q 4 N C s 4 S 2 l r e n o 0 U l V X T 2 d W S l p V Z 2 p F S l J t U 3 d D Z 3 V M Q V F C b T V p W j Z q b 1 N v O W d 3 Z j B n W E R o M 1 J C V k V 3 a U F v N W V R V l J z S X E 3 Z n V J d H J Z Y k V s S X d M U n A y Y 2 J m U D M 1 a k J y T m V 5 d m l I d F p 0 U G 9 F e H o v Y U V 2 Y j B W W X U 4 b H d k N 2 V D Z z V O c l B I R D B 1 M W l s U l h 3 Y U s y b 2 d 3 R 1 h j U 1 F 3 U k d 1 Z W w 2 W V B 4 c V J 4 L 2 F w M V R T T W p H W D c 5 W V Y 2 R n g 1 Y 3 U z N D F p a F V w c j M v M k V O Q n c r Z W d V Q n g 2 O G l Q V D B I Z 0 t h N j d J Z X Y 1 a 0 F t a z F S N n Z a W H J q K 0 p 5 b W F S Z G R U U n B Z b 1 Y z M 2 h p S G l N a j d 1 Q l A 5 Q U t m T 2 h t S E 1 5 S D l V W n B Y O F B M U j I x Z W d x d W 9 x T G x R Q U F F K 0 9 L Y j Z t V X Z 0 Y 3 B x N 1 J W W l N z Z k 5 6 Z z c y V l Y 0 c m 8 y V n B j N C t V M V B 0 T H d 5 Y 1 B I c 2 Q 4 Z m R U T V c v T 3 N 3 Z 2 8 r W E 9 X U 2 l Y N G R z R k 1 B T U R H Y m F j U U U 1 d U V S V X U y Q X R D O E x v c U t G S k R M a m N T c X J k S X Z K W l g x e n p h T V V x b m 1 6 O D N N V F B k M 3 R V Z F R 6 Z W Z T d V B n M E p z R 0 l p S W l v d 1 d J U 2 p L a U J L e X B T W U 0 r a G k r T D J 4 T E Y 5 O V J n T k V W S H R V S l p X Z 2 t u W k R w S E l V T 1 h s R l F F Q X p F M l p C S 0 9 u a j d l b k s 3 e m 5 q U k c z Y y 9 N S 0 V S V 2 p h Z j N u N G 1 S Y j Q v b j Y r M 2 Z B a X I 4 U D Q 4 U 1 o 2 e G c v c G p l Q 1 E 2 U F F z W j J t e X V 5 S G I r W m 9 q U z F 0 a C 9 q Y X l 5 U E Z k b 2 l Q U X l K Q n B l M E Z 6 Y 3 h N V U t 4 N F Z M R 2 t V S 2 p 3 M 2 l k L 0 l l M W h O b X h z T E R C a j Z q T z R F b k l I N m V r N T h Q Y X F 1 T V Z o c V N k c E h k b W l 1 V F B 1 U k Q v Q W c 4 U k h s V T F 5 S T g z d G p 1 d 2 M z Y X F x d E x T c 3 g 3 N F d B T E g 2 N j J G N k R o U U t s V T V y U X d C S V R F c l g y V 2 R 2 W n d V Q T h P L 1 p G d E 9 u R E h x a U d N N W Z D S W U 3 b X l O N m R 2 T V Z r M k J s a l I z V k F 4 U E c 5 c 2 J B Z m g w Q k F Q Z m l r a k h u O V Y v d 3 d 6 Z X p 4 Z G R P Y 2 t v R 2 p w K z Z E a 2 N I R z U z e n E 4 U E x V L 1 B u R 2 h F W m p 6 N j k y a n p t T X l F a U l p S 3 F X M H l D R V R W d y t 3 T 0 N V R k N n K 2 F h M H U 1 c 0 R 1 b m Z 4 c W V J T U l x S 0 d y L 1 N i e D F 3 L 2 d z a H d G U l F X Q W d E T V d R b E d C c 0 R T d 2 h S K 0 p h M F J I N G V 6 b 3 k x N m R m Z k Y 1 a D J u N G V S Z 2 c v V D B I U F R y M H h h S l N l b U l U M G p U R 2 x 0 U k 8 4 U l N M W m 8 1 d z h u e D h a S W V s W k h M W l h q N 3 R l Z V F r W m 1 M b 2 M v N H d k a F l q d k R i O F h p U W x J N V R a O E 9 x U E Q 4 N T V m R V N V N E t n R m h P T T l r M n N 4 U D F O N 0 R X U E k 2 T V N N S E o 0 Z D Y x e m d r S n F W b k g y V D g 1 T 3 R y Q 3 h z V U J X V m g 2 T 2 4 3 N k c 0 W U 8 3 Y U I y L 2 4 1 Q 0 s 4 T n Z 4 T 3 V l M W I 5 T U 0 r d z h G N G R 5 b F c 1 Z z J l Y U J Z W m Z V N C t 2 d T N S N z g r N 1 h U b X l N c 3 J S T X p k S k R n N 2 F p c k 5 3 b T d l Q l F E Y 2 l k Y X M 4 N V g y T U Z 2 Y 0 J 3 R H Q y e l p I U X V K R E Z D d V V j S E d 1 d U R x d F B H N U 5 t O E R L e W h 6 W H k 4 e E h S R V J F M U 5 B d 0 N V Y l V n Q W 1 D R 2 x 0 M 2 5 S R z N Y N m h t N n h J a W 9 v Y n V V U k t N b F d C R W h x c X d z T F N k b U x 5 S 2 t V U U V B R E 9 u R H N a c j d 5 N 0 h E N y 9 z Z 0 x X M U J Y c j N h S U 8 5 a H k 1 a T l m c E F y W E d W d F V N R W d E Z m 1 q c 2 J J W W Q y c X Z G N D R s R F F B Q U N B Q V N V U k J W S j V D b 2 N L b 2 l W O V V l T H l v U 0 l G b U h r N W E r O H F y Q n N y S 3 l z T V B Q K y t v O G 5 y R n h j b 3 F X e W I r V T B a b U R 2 N W F j d 1 N 4 Z D V N Z 2 x 4 d W h 2 M z h I O F Z q S G R p M n d j K z k 1 S E Q w U m l o R k R 1 c U s x c n d j Q U l E a j B E b m J z T 1 Z l a j Y v e V R S Q 0 x C a U N G Z H N H W E h H Z n k 5 T m d D d H Z K c W l a U X N Y Q U p w S 3 Z F V k x 0 a 0 V p M F g w d S 9 m c T B 4 N H B W a H h G N U p 3 S E w v O W l Q d W J O S G l P M E g x V 2 8 x T G d m Z l F V R k J F U W I w N j Z C e j d q L z E 3 Z E 1 X V X F u d W w 0 b G k 3 a W J o b l k v K 3 F Q Q z h i M y 9 Z V X U 3 K 1 N l U D Y 0 Z F g v Z T d i S z Y 1 W W x r V W p R c G F N W H p s e T R n W X p N S E 5 q W l B r c E N 6 b j d 0 W n p 3 L 3 R n O U d Q O X V q U m 5 N U 0 V S R V I x V F l t d 1 l n Y X N E U G 5 i e U F 0 U F J 1 Q T V 0 d W p R d 2 Q x c W V J T U l x T E d R Y V h T c k p Q Q m J v a E V o a 3 V o M E N U Q m p K a 0 V J N n F X V m o 1 d W V I W l l O e H c 2 Y 2 d Y O S 9 I M W d Z a U x I c E h I O W R O Y j R x a 2 s 3 e E 9 T V U R M R m F M R G s x R T g 2 T 2 o x b z F T c V Z T e k p r K 3 B N S n p k K z I v V 0 9 H e H N w d 2 R i Y k Z 4 M V l k V m p 2 d C s 2 V G F j T 0 g y O T B q R 2 5 6 b 1 l o O U h v T U F L Q 2 d z Q m l a b W J r Q U 5 K W G x I N 3 c 5 U V N 2 K 1 B y M 2 F 3 c 3 Z U R m R F e G l Y a n p n e F h 3 Y X V t Q 1 l v V V M 5 K 0 p T T U d Q c U 0 x a T M 2 W G k x N H E v S W p D b l A 0 S E x 3 S G N U Y 1 R j T G N 0 N W J C e D l z T m N p T V p i d D l K Z 0 x l b k s v c j d 0 O G Z 4 V T l l M H p q R T F O Y 2 F u N z c r Q V Q 3 N W N p O T M 3 T C t E W X l W Q z B h T 1 l F R X h N N V l 1 O G x J e j A 5 Q j Y v T U h s R 3 Q 2 N W V Y Q U F P Q X R x M m J Z Z W V H V D d Y M j N Z d F B 3 W W V m c j R T S H V 5 U H V 4 Y V h n N C 9 j b m 8 w d E h M N j B 4 L z F 3 T H J D e T F H a m g 5 O W d Z U 0 V o O G l Q a U V W Q 1 E 4 Z U l p V T F F N X R X Z l l S K 2 Z k d m g x T G t 3 S E F p N G d 1 a 3 Z h R m 8 4 c G o z T V J s e D h D d T R u U E t 4 d 1 R p S W l J c U w 2 d 2 l R W V V R T z I 2 O E F G O G Z H N F V i M 0 w 3 V F Z Q U k 5 R W W x T N E 1 M M k 1 X a k 1 o Z 0 Z T c 1 V B Q U M 1 T V g 4 U E V G W E h 3 N G M 1 Q 0 F x K 0 R a b E 1 p a l B u Y n V E Z k g v K 0 Z 5 Z V A 3 b 2 t l M 1 Z o V W 1 S Q 3 B 6 U H l F V j c z M 3 l O N 0 t 5 O D J G d G J Z N l B G N j d C d 3 Z s V D B M e V p N N F l Q N 2 9 J T 2 J W d G c r S k N L d j R U b j F 0 U k J U R 2 J Y b C 9 6 O E l 1 V G 5 h O V l U b E V v b G N H a G l q V T R k U E R I b C t Y N 3 d i S 2 0 5 N 3 B o T U p z V V B Y O D N H S D Z z T z Q 4 T G w y N 2 d i b H d 3 U G Q w Z D g r c 0 V M N k 5 D M n h S T W 5 3 Y 3 p N V E x C M D h T d F l 1 K 2 t F V H A 4 T F E z U k 1 J c H J Z V y t Q N X N Y M H d Z K 2 9 6 K 0 9 W L 2 U 4 b z l y M 0 1 u T C 9 6 K z g r d F l 2 K 1 V r c m w 2 U H h x M k l l S m l a b W F C R k 1 5 Z E 1 u V G d B W T U 2 d 2 N r b 2 1 r O E x H e G t M Y 2 p y Z 2 R q O F Z M d H F H S n Z U V 1 c v Z m d x b H Y r e E g 5 L y 9 0 Q j M v b W p 0 Y X A w b 3 J Q Q 0 l l R j Y 5 R U l D a 3 B F N G x K R D V H W W t v S D A 5 Q n d B d 0 p l T E 4 y b z l k K y t T O W N E N j l t b 0 x P M X R M Y k 4 x N U Z p T U d k N F d E Z 3 p W a T d p W U J B R n E y Z E g 2 a T U w S k V S R V J V R 3 l U c W d q e T F 2 b 0 1 n S W w w S m l l b V k r Z X A v Q U d p K z V i Z D E 5 W H p Z M l Z q c U 9 T b 2 l v d H B 4 N 0 9 S V k x Q c l B O c X h a O F M 3 Y z N S e j F I U T R S N m N H V m t E d j R h T U V x T F B 2 e F Z i U n Q w M H p m N F J B M W F C a 1 p P Z m h v N F d y Y 1 Q w a k R M e i 9 N U T l q T n U x a T k 0 U m p 5 O G d y R m h J U z d t d 0 1 z e m M x Z 2 F p Y U h v b G d K R X h N N V p F W X l x T l Z x Q 0 N v Q k t w V U F o V k l K a F V L R i 9 u M 2 E 0 O H Z G R z V H V F c 0 Q n Z G O H l F a V l r Y 2 4 z N j F G Z 1 V G U l d q Z n R n V T h X N 3 J B e H N v Y 1 J r W X l H Q m x K S V p O S 0 l U T 1 N R U 3 F S U U t G V V F h a 1 V v R k F v U y t a V F F p M m 8 4 Y 3 J z R V R y S n V J O F d y T U t W a 0 R z d 0 5 U V 3 U 4 a m 1 X d G t N O H Z P d n J 1 d m 9 4 U H J X K 1 d M U V I 2 Z W s 1 K 1 B Y S G V l S y t l M 0 h K M k w 3 N 0 h B N G Z D M E Z U V j N z c y t t S V d t c m 8 y Z 1 V v b D R O Z m Y 5 M k w v b 1 N D M G E 5 T W N r O G I 1 b z F l U E 5 w R E x a V G g 2 U E F T T G Y 5 b 0 9 R U E 1 a d E t t c l B U e m N I T 0 R o N 2 d q M 3 B n N 3 d j S G V B b T Z z R G 1 w U l p l d z B B O W g y O G h K O S 8 y N E 9 X T F Z 5 d 2 N Q N V V i T m g 2 R W t l U F g 4 W H E z O S t G a H p 2 Z j V 4 R V J F W k Y r c 1 J L T X F J S G F m Z U M 4 K 0 h q b 1 F E O G 1 3 S W p v c W F K U 2 x W U 0 N j V T B 3 S W 9 O V l h L e X B J S k V i O H l N S l V W V y t Y T H d K Y 2 Z F c F d Q R F J O U G g 0 T l l X U F Y x T 0 1 I T l l O S j g r R U l m U j Z O Q 0 t q R T N I K 1 V q a n k 4 d 3 V o V k F y a X V t R G x N V E 1 6 d 1 p 3 W l E r S G g 1 b 2 d 4 b z N x Z 1 d 4 Y 2 Z B T U R L M z k 3 Q n p y M 2 5 j R G 5 r R G d K U F h r T m V Y Z 0 V F b 1 h y Z m 1 l M 2 E y Y n Z D Y W p S c m E z T z h N b X Q 0 b F h N Y 1 B o c U 1 5 T 2 l F Y W w y U E t y W i t 5 d 2 t j U D N V T j k r S l N J S k 5 K T V h a a 1 Q 3 e j A 0 b U J Z V 1 p r R D B G U 0 t 2 Z n Z H T 0 x S c D V Z R V Z x d z d q a T B V Y l l X d 3 N 4 N X l a U X p C c 1 V C Z D g v Z G t N Z U x n N 2 9 L b H J F O G h r M W F z d 0 h E T 3 l K M E x E W W 5 I e X p I V z g 5 T 3 B T Q U l C R E U y c 2 1 3 S W l J a U t o Q j R D Z E 9 v Z 1 p J b 1 Z E a W N P Q V Z j W H Z j c U 1 w N y t S T V J O V G F D U 2 d B Q V N L d D V j N F d J b m o 3 a W 1 t Q n l m a V F o c X N y V W l R T m d a b W F N a n U x Y m l 2 d E 1 U W T B 4 W W 1 o W G p C a m F 0 Y 3 J 6 M V d v M U 5 I a 3 h U V k p M S 3 B Y a T Y 4 K 2 5 3 O U x T V E J 6 a j B N U W F j M m M v a T d t e m 4 5 V T Z U N m x V U W F G U V F h b F V s W n d 2 Z 1 V R Q 1 N D U 2 w v N W R D W H N u Z l l 6 T V R Z N H d j M 3 I z S 0 d N T n U z V 1 V T c k J i S V p E S W 9 s U 3 B N b n p J S U k 0 W j B o Y X V M Z m J u a l J n e n R D d j l l Y l h E Z 3 l C V 2 N P a H V H S V F Q O F l H T m p n V D Y 5 M m p 6 V 2 R U L z l Z R E t h T j N Q Q z N n T V h v U k x V Z V B Q V n N V L 3 l O S W l J a U l o c U R k c 2 h F a l Z B U j Q 1 Z n h m Z S 9 i Q U 1 B T l B k d 3 d z c i 9 2 c V B u a U l p S W F 0 Z i t R M E Z Z d W 5 3 M 3 R x e W V E d 2 N I Y T M y S F E w U j Z V T n A y Y S 8 x Z j c x Z D R r N W F J a U d w R 0 V O U 1 F T a V g 2 R G 9 P S W l J a W 9 3 Z U R Y c j R r Y W 9 Q M E J s O F R I N D B m M z B X T W t S R V I x U X l W b 0 t z R m t N d D Z r S V R K V U N v V U t B Q 3 F 0 S U N F a W 9 w c G h B b 3 l J a U l o S U c 1 T m d S Q T F N U W 1 J N m J r Y k V B U U J N V E 9 R W U 9 z a F B 6 e E V S R W R X K z B u Y U k x V j F y Z 2 9 p Z V B n c G x T U k x N a U d z R E V o R V J F U k V S V W Q z Z 2 5 T Z W l C b W J u d m 5 Q a T Q 4 R U Q v R 0 J x W X F 6 S G F J a U k 2 b 2 F x Z E U w d 0 t k K 0 t F Q m t x R l p Q a F J F U k V S R V J F V k 1 m N G l a T 2 9 B V k V v b E R o e U l s a m N I a j J z N m d X a 2 l Z Z 2 F J N V d n V 1 p L V U 4 3 K 0 p E S m R T c G F r R T Q r O E J J a U l p S W l J a X F p d j h 4 R W 5 V Z 0 F T Z X V v Y j g v R 0 l B U U h N U E o v a j Z 1 T 3 M 1 S W l L a X V p R U l y Q U F o T W 5 R c U Z a U G h S R V J F U k V S R V Z M Z j R p W k 9 v Q W R r W E V D U S t I a i s 2 a n g 0 a k l T S 3 F X M n l I U 0 V R c V p X a 2 x H T m N F S X l J a U l p S W l v c n J C T z A 5 R U R j V G Q r Q l J F U k 1 Z R E F F e E 0 1 Q m c 2 e U U v U E V S R V I x U j F W U 1 J z M E l 5 U G U v Q 1 l 5 V k N x M l F 5 U W l J a U l p S X F J N n h r K 2 N S Q T N F b m 9 N W H h j Z U R C L 2 p C M U 1 S W W o 5 R V F F Z F V 0 b 1 d S T k 1 D S X l Y R X F W Q U t s V W 9 1 O H d p S W l J a U l p S T Z D b k d K Q m h S Q T F C W V Z J e U F 3 R 0 J 4 Z S 9 T d z d u c U 1 o b 2 l v N 3 F s V U t s W i 9 F Q m s 0 L 2 g 0 Z 0 l p S W l J a U t p d X N a U G 5 V U U 5 3 U E h U M T F G V X B B Q U F O U G R 3 Z 3 E r U H U 1 N G p J a U t x V 3 l w Q n p Y V 0 F p Q X l j V X N u Z k E w U k V S R V J F U k Z T M 2 1 B U W p h Z 0 Q y Q n d T S m o 4 Z V A 2 c T N I U 0 l p S T Z v Z G F B T n V n R V J r N G x j Q k t N Q 0 l p S W l J a U l x c G I v T l J K c E d k M z Q x T n c r O D U 5 Q U l D S m l S e E R u K 2 1 z N T R p S W l P c W V v R l l 6 Q 1 V a a z R B U k J E Y W 1 V S D B l S W l J a U l p S W l v N 3 Z C V E o 1 R 2 U 3 Z H A z W G 5 3 O H V I O G 5 t S m 9 Z N n p F Y U l x T D Z J Y W d G U 0 N S O E c w S m t 5 T l J x T l N U T W h S T V J F U k V S R V Z F Z D R 0 M G 5 J a j B x T G x Z Z z h I U 2 9 1 R D E 2 U k E 4 O V J r T k V W S C 9 V Z 2 h v e U d l O S t F e G s w d F J v Q W Z 3 O F F F U k V S R V J G U j N X R V N q R W l Q V G w r N G l Z S 0 N Z Z 0 N B W j N N W C t I c T c 2 e m t p S X F M N k l h a l Z r T E F F a E 1 p Z 0 N h d 0 V J e U l p S W l J a W 9 q c k d K Q m l S S G g w N U h p S S t I a j Y 0 a X g 0 a k l T S 3 F Y M n B C Z 0 p S M 3 Y 0 a 0 1 t b G 9 O L 2 g 0 Z 0 l p S W l J a U t p T 3 N V a 0 d K R 2 V a R 2 J u S V R n M E N n Q W d r V W d 3 W k Z C b l B V Z E V S R l I v V k l J Y V V y W k R K R E p z Y W p X N 0 l S S V J F U k V S R V Z H Z F l o S 0 1 T R S 9 L V m 9 G M T c r S U R X M n N M U F V a R F J G U y 8 x R 2 8 x S k x 6 N 1 R X V F E x Q U R i b 2 h J U k V S R V J F V k d k W W h L T V N F K 0 9 u c m d x U G g 0 N m t G V m d S R 1 J Z Q k V H Q V Z N c W I z M F N H V E 0 w M X d Z a U l p S W l J a U t p T 0 1 R b E d w Q W R 4 O T F N U m N 6 Y 0 p B R 0 J x W W 9 5 K 3 Z k c n F P U 0 l p b 3 Z x b F Z x c 2 h s Z k p 0 Q 0 p F a F k w V W 9 F U k V S R V J F U j F U W G V m U 0 x T Z z B O S E w 0 d V B C L 1 J 0 R D J O a n V S N m p J U 0 t x Z j J w Q n p U W m 9 S S V p P c m U 4 Q W l J a U l p S W l J N k d u S E p C a F J Q V k 9 y M V F n b 3 N 4 N 1 l z R U Z k O U J n T k V a R i t x Q V E x M n l F U 0 V Y O F B F Q k V S R V J F U l V a M W l F b 3 l v b m d X S F J p R X J P e D h B M E 1 U T 0 N w M 2 F 0 O V J 6 U k V S R T l V O H R z Q j B p a 2 F H V F N D V l F z e H F N a U l p S W l J a U k 2 a E R 2 U G h I V n M 2 T W 5 R c 1 h I d 3 d k M 1 p U c 3 d J a k p J Z 3 B x V l l F U 0 d U a U t S U U 0 w c 0 d C R V J F U k V S R W R V a E p z R 0 k 2 b E Z 4 c 1 F L b n p v Z U o y e U 9 I Z G R O a k 5 F U k U r c U 1 H S z h H S U R C M 1 Q 0 R V J F U k V S R V J G V F h l U G V K c U I 2 Z E 9 o Y 0 d o V U l K Q V B E M W N Z Z X J z N z J l S X l J a T B n O U J V U E 1 H T 0 p H a G s w a W d C a X Z C a U l p S W l J a U l x T z R 3 Q 1 V a V W o 0 N m V m T l F L Y 2 V o Q V B 6 M U d R a 1 N r W j J v M X k w Q 0 l E S n h F Q X E 0 S l J r U k V S R V J F U k h X S 1 N U Q 2 l l c E t a b l l m Z z B D Z 0 F t a l V 3 a G c 3 c W 9 1 Z U l p S W o w U n c x d 1 R V U W l B O G M x d 1 l p S W l J a U l p S 2 l 1 T V F s R 1 Z F O E N B a 1 B F e D c y N i t j T F N 3 b F N Q M F J B U j Z S O X p Z R V N H V F p N R T A z Y 1 V S R V J F U k V S R T l E U m p F b 3 l v b m h 3 N m R s b D h Q S F J R W n o x R 1 F r U 2 t m N n o r S U N K V 2 d o S F Z I U C 9 P R U J F U k V S S F Z q S k c r Q X l B e U J I Z m p r a E Y v U H c w Q V l H c G l E U C t l Y m Z V Y 0 V S R 1 J m b W 1 X Q k d N c E d K R W h r N E J y Z 2 h I V n h Q b 3 R K e E I y O H k 0 V 2 Z m R V N w R k x k Z j B P T G l 4 W E l 5 e X R F Y m w 0 a D h 2 S U t r W j F i Z 0 9 5 Y 1 B H U m 5 G e U F 6 T X h j U E 0 z T G c 0 Z T Z J S 2 M v M 0 J 3 Q 2 t w b V l o T j Y r Z 1 d 0 Z T J z a k x I e m Z C N 0 Z S N z M 3 O V V X U m t Z e U F F Q n l h a V p p W X B Q S 0 h X Z H B Z W W 9 P N 1 Z v Q U F D N E V S V l E 0 W D V 0 V z d y Q z F 0 Y X h X Y k V S R V J F U k V s V 0 V T a k t n Z W 5 E d 2 J K a j R l M k s r R C t B R 1 J p T W h n Y W J K Z 1 J H V E F O T 3 N D T W d 0 R 1 Z H M X E 0 R X J J S F d 6 W m V R W l R K M m 9 T V 1 R 2 M 2 5 z Z n F E Y 2 R R V U Z B R V F h a j Q 3 N U 9 w c V R H c 0 x N M l F s M T h r N 3 Z 0 e l R R Q U N U N F p X N j l K d n p o d U R a U 3 Y y V l h o O H o r Y l B Z V 2 x w Q m d B S X V u d 2 J Q L y s y U n l k U k p 3 a H E r S G c z e G U 4 L y 9 3 c 0 E 4 T m x Y Y X l H U l N I V G F J d 3 V D R 2 9 1 K 2 Z B a z l 1 c m F x V m 1 4 R V J F U k V S S l Z o R W 9 5 b 0 h n U 2 V m d l R o Y 3 F C L 1 J 6 M U d R a 1 R V T U t o U m V n T 2 N p Q X l X a E p W Z 1 J E V X h i Z k l B b k E 4 S 3 g 2 c D F S O U M 1 b 3 l k Y X Q z S k h o M 1 l 0 T U d a R U Q x a F l t S m I 4 W n d K V F k y T X M v R z R E a G c v d W d 2 K 2 J O U n p X M X V i b G Z n b n Y 1 V m 5 E T U h s O F B 3 R E F 2 Z m h r Z l B l Z n J m a i t x O W s 0 Y y t F b V F x L 0 g 0 U E 1 Q c D R w a l h W M X M w Z C s v d m M 0 Y 2 g 0 O E Y 0 K y s x U j h x T j k 4 R D J M M k J z T E J l M 3 Y v d l B W c 1 R k V D l F Y T g 5 c k x 6 K 0 w 1 Y 1 g z R j d i a j R G T X g r N 2 V l Y S 9 X Q 0 l p S W l J a U N y Q k p C a F J I W X U 5 b D R R S G l l a 0 F O T z A v d X Z w N T Z U a 2 l J c U t H Z 1 V r d 0 l z T W 1 s V W d x c l Z 3 a E l t M V N x U l R 6 M z U y S X V X L z l G O S 8 r d U F X c i 9 2 Y 0 9 m T H l h d 3 N l c n F k Y T Q 0 b U l G Q U 1 E Q 3 d o V D I 5 b F l W e n V m c 2 F B d G 5 S M X N B Z 0 V x b E F n Q T A 5 M 0 R D e m Z C N 0 1 E W T J n c m V Y c T l a N E N 3 d m R P Y 3 p O V E o 3 a 0 t S R V J F U k V S M V R r b X d Z a n E y S 2 x 6 T j h U S C 9 Y c T N o M V F x M V d N M F J F U U 5 n N X J s S D B R R 1 R 5 S 1 J R c T B X O U I w R 1 V h U F N 6 T U 1 K Y j g 0 Y m d 5 W W x 5 Y T J D Z 2 l L Z E 1 R c U Z F Z 0 N n V k F u b E h w Z E l K R E E x T l F Z Q U p D V m 5 B Q U R T T T N J Q U F L b H B X Y 2 p O S z R S U 0 t Z a k g 1 R V p H Y U 5 L a z R t U m F S V z Z H e D J s V m 9 H V m 0 1 Z X F N U 1 V 6 S l J O a k 5 1 K 0 o y U 2 1 w b W p h O U R S R V J F U k Z R W k p z R 0 k 2 b G p a V m 9 n R C 9 E d m 9 N U k l p b 2 9 a R H J W W n p T V E F p Q X l l V G d w V m d S S T l o M U l q d U F J R G Q r e T V V d W s 3 W D N n T V h z Z m Z B U l o z O V V x a 0 V S L 2 Q r Q 3 d C N D h l V W Z 0 W T Y 5 K 2 N I d j R 1 U F N Z N j E 5 U G J C O H l X c z F q d l A 5 V C 8 v V z J l Z m p y V j I x d G 1 2 d m V l e m F l N z d H Y 3 h N U k V S R V J W U m V U W U V S M W l L M F F p W W d x b 0 Z r V V R O O V J F S k V l U 2 F W U 3 F G U 3 N C Q 0 9 x a n F q b 1 J L M X R i e T l Y Z E 9 6 U U F t L 0 9 H N k 1 6 V n F W U z R i Z S 9 E c U p U Q j A v M D c 5 T k 8 1 N 2 h F c X Y z d j c 2 d 1 h o O E R O M W I 3 Y 0 5 j R T J i V C t G c E p T T U d z V n F a b T R N W j B k Y i 9 Q b m Z 0 e U N Y U D Z v R T I z d m d F d E l 6 Y z d C c T N W R z B h O X N j L 2 Z 6 Y l k r a E F Q N F R m a m t O d V h p R m 1 2 V G d Z K 2 Z u R i t N K 3 Z P M k Z 0 Y V Z h a m F 4 S V J F U k V S V l l S S k 1 L S T Z k U E p z b V B p W X J S Q 0 p p Q j V S Z z V W Z 1 J J W k 9 L c E 5 D R U p n R U k 2 c U t T a V Z n M 3 R 2 T H R Q W U Y 3 d j h P b m k x Y z R k b k N W V 2 Q 4 Y 2 J F Q 3 Y v M T F F R j R 0 W F R C d V R P O H E 1 M 2 Q y d E l W R E U y c 0 F R Q 3 R 2 T j Y w M X d X e X N 6 Y 1 V r M k o 0 R E Y 1 R 1 R V N k I x Y m 5 o a 3 Z N N T h R d 1 o y e H B D Q m 5 Y W D J U e H p m R n c 4 Z j V t R H l y R V g 0 M T l 6 U i t P T G p h U U F B Q 3 d z V E x G M i t G e G N 2 L z R i L y 9 m d z Z s a T U r c G N x W W l Z a U l p S W l x a T B r d 2 9 q c D A v T X c x O G Z I Q X Z t e U Z T R V J V U 3 E z V 3 J F b E N S S V p M S 3 B X d 0 h T S l J O V W l s R W l 5 W V B 4 V U F j T 2 p v R l Z 3 T 3 Z x T j F Y Q k R V V 2 1 0 d G x 2 N j l V Z 0 0 2 M V p Z e V d m b G Z 5 a 3 R K e T R L U m t R e V d s V l J n Y m R 0 M U Z z a 3 B t V E E y Z m 5 R Y l F h b F V h W T F a d C t r N E 5 1 O D R Y Z U V j c G J H d F d I V V l m N j A 5 S X U 1 W H F R U W 9 G R X B N L z c 4 b D R y N 2 U z V n Z q c z Q r b V Z E Z 1 h F U k V S R V Z G M U 1 B b E d W R W R p N 2 l a c X R V T H M w b 2 1 0 R U l t S V N r b E s v a U 1 p d 3 l X V l N M U n U z Q k 5 S K 1 N R U 0 N R Y V V m S 0 h 1 V 2 x n c 0 F P M G s y S S s v Y k 1 l U n d L c z Y 1 N V c z M 3 R a d l A 3 M E 8 z M W J 1 T 2 1 P d m h r Y k Q y N n N w c E Z J S l p F W X l w S 1 p s N D E 1 Y 0 N n b 0 x p N 1 h H R F J u V U N S K z l P M G 5 j R G d x T 3 h N R W p W M k J r c E d s N z J M M X J L O W p h V 0 p U N 1 B L N W V q O E d w c z J I b z N 0 V U h T Y 2 1 a Z U p E N E V K U E g 5 N F d 6 a z E y N T Q x M m M 3 Y 3 Z k V D B S R V J F U l V F M H l D R W R X U l U r Z H V p S S 8 3 O T J F c l J D S W l M U k p B e F p 2 Z l J B Y X Q 5 T D J S S U t n a G x U S X R U a y t m c U p o R V J N Y 2 1 J a n I 2 Q W F K a U g 2 M 3 A x Y W w 5 U z h 4 N m N V a X R Y c 3 Z Z V 0 k 0 M z U 0 M n U 4 U G l 0 M i 9 F N G R P U k t 1 Y 2 V T V X p K d y 9 Q U j F 6 S m 1 o a W F s a n V 4 W l l z e U V R Y z E 3 L 0 d R R F E y d G V q d 2 5 s N 2 R H M k Z I b D F i a W R 1 d F c 3 b W p k W m t r b T F L c H d y V W J N V G d Z R U l 6 V D U y N m d Y Z X R t K 0 9 5 R E t j a k l 6 T V g 3 b i 8 2 T m Z Z Y 3 Z Z O F l M Z 3 p C c 2 N H Z F l X N W V m U E N N a U l p S W l l a E p N Z 2 h I V k V i W k N K Q 0 t x b U F R U 1 R V O U V J a k p Z V W x s c E V r e U F W Q 3 J U Y 3 p S R X R T T T N y e E F C Z 1 N I W X N m c 2 N r a 3 Z X M G l y b D J j S U Z s c G F t O F B K c V d 1 d l h s Y 3 R s R 0 R t O G U 4 W E h q W T B x V E l K Z H V u S W J s a G F t R 0 R s T W M z N 0 g 5 a T J 4 Y m U x O F p H V G 1 Z d V B X V T N p U W 5 G N n R H Q l F L S m U 3 R 3 B l R C t n e l R F e E N i a G R 1 U j k z S X l J U T J G a E 1 a d 2 R i Z k h H S z Z N d 2 R s U X Z 5 R 1 J T V 0 Z x Y T R Z O W Y z O F R L O V V m e D E 5 b 0 E v T G t t Q U s x Y n V h T m x D e G U 0 d X p h Q n F h a 3 h U R X l N T U x C Z l I 4 a m x 2 R z F C U k V S R V J J K 1 A 3 e W F K N n N B L 1 d 5 R j I 3 c 2 h X a U V S R V d p U 2 F 0 V X F J e U h B O X F n U V R B R E F K U m 8 x Z l F H Q U l s c S 9 Z a j d 6 O F F q Z z c y b U x t M U d m U X F h T V h 2 R D F k W V d s a H F 1 L 3 d L a l I y W k M v N G R X e X B 0 U j Z Z c m E w b G J H M H R Z V 1 Z s Q m l S W G I 1 N 0 N 3 b U o 4 O E 5 s S z V P V G t R e T Z Y d 2 F 1 b E s 4 Y U 8 3 S W x l M 1 g z U m 9 W M U x u W X B Q R 3 h z T H Z Q d k d P T X g r Y 1 F q T 1 h y a U Z r T k J v Q k Y y S n h M N l M 1 R 0 Z Y U D I 4 T W Z h W k x y V D F Q S W l J a U l q S k 1 U S U l S M V F H d F Z v a i t I Z G d L a 1 l q b 0 h 5 U m N D N G p J N E V r b G 1 o d m l n c 0 R m Q m R U N C 9 i Q j B P d 0 l D U X p R V l Q z T k h Z L 2 l R K 2 s v Z U Z C U V V W W G h N b 1 Z C V m V H e n A 4 b D J R e W N w U F J D c 1 V T d m g 0 d T F W N j N i T V h i a U h 3 V k N q Z W 1 q Y 0 d p N z k 4 Q 1 d m U D M 4 R D J Q Z W R 3 T n k 0 R m Q r T l N z U G Z n S l h H c 1 p 3 c 1 h M U H Z Q c X d D Q T h k T y t R W E d 4 V W 1 j K 2 1 V e U s x M T h a a F F I K z d T d T l M a E V S R V J G U m R U Q U p S b F F I d E Z v a D h z T W J F W k V P S n N H S X F M U U R J c E 5 n M U p q b D V o W G k z L 1 A v U k h S c 0 l p Y U 0 2 W T A z N W 8 z U l N 4 e D V l W V V Z U G V u T H h 6 c D M 1 T E R 1 N k 5 T a F p i b k h E a D I 5 Z 3 B 6 Y 3 d r c l B 6 O G p J d 2 V t e k 5 6 R D N w U k Z v M 2 N v Z E 1 i R 0 p V Q 2 h V Z U 8 r d E N U Q X U w O H B 3 e j R G T H l N b k 5 G N 2 N M Q 2 9 y U T M 3 O E Q v S H U x S 1 R O W E x w Y X Q y Q W R u S n p 2 W T J W a z k x d k 1 o S W l J a U l p c U x T V E N p V 2 h Z V H k x Y U l S R V J W a 1 F E c 2 g w a G s 0 S 1 N T c 3 U w U W l S c W 4 z L z d Z a i t q W V J B d 2 I z T G 5 P R T J B W m 1 U b T R k a U 1 X Z 0 N h Q l p H W m 1 J a D R 6 K 1 g v M j d q d T h x Z k o 5 Q S 9 p Z D F a V j B i M H F o d E d W M E F H V n Z H W U t B Z 2 d O Q l J W U V V G W C 9 1 c m V o W H d Z R U x 3 W U d L a U N p Q 0 l D S 3 l O N 0 p r V T Z D T V V s c E t L Y V Y 3 N z d S c D V 1 K 1 B 0 S 2 N O M 2 F W d F d u T i 9 y c 3 Z y T 2 p u a l B V O G d s a V o z M 3 V l M W x 1 R 0 5 s N m Z V Z X U y b H F C d l l z d U 5 r a m N l N m Q r M k l r Y l d z W V h 3 a D h q c X V 4 S 1 h V V 1 Z k c W V p N G t F a k U 4 U F p 4 T T l n O G Z I R 3 h T N D h u V E 1 T W W h H Q U I w N m V 4 c G N 1 K 1 U x S n c 2 N z B W R V J F U k U x R m d N d 1 l p Y T J i L 0 h L M X N o a m h 6 T 1 Z v a E V S R F V T a V d C Z 0 N r W m s w U 1 F T N C s 5 S U 9 o M U R N R 3 F m O X V 5 T H d K N z l F Y m p q O W o 1 N C s 5 V n B M W H F 2 d F B S Y 3 Z Q W C t D b V J s R j B B d X Q 4 R z d I N j d D T z Y 4 L 0 F B O T N S M H k 5 W n p q R z N C Y U d B Z j I 2 M W 5 w O X I r Q X V H T k N 2 R 3 p y N n V G W T d W b F J V Z 3 F 5 c 2 d o c X Z V N m 5 V d 3 J h d H J S V n k 4 N H F y b l h Q d G V o c T h 2 V n o 0 d m 9 l S W l J a U k y a V N H W U V U T j d N a U p L R 0 Y 3 e E d D M l F p U W l x b 2 x J Q k x B Y k l w R m x x M W l E a U N F W X R V Z k Z T a F Y r V 0 x Z Z C 9 u N W V l S D U y e T g 4 Q W U v S E 5 w U 2 d x S 3 N V b m N 4 K 0 R S Q 0 x H M 0 U 5 V z Q 3 S F p D O U d u V n d E O E 9 u d k N 3 V U d P N j R u c G t J a k Z r S W p G R U l 0 R m t F Z 2 t N Q m d N V U d 1 M D B H a D A w R 2 k w a U k 1 S m h F Z 3 N 3 a E 9 Q a k J Q R y 8 v R 1 h u Z m p 4 b D U y M T N y O U h k M T h B U U Z m L 0 R 0 a X p Q d 0 l M R j I r R W w 0 Y 3 p B Q 0 E 5 T X c 5 b n o 4 V m g 4 c D J E c W w w M z l k S F B U Q j Z y M V Z y N G R m W X c y Z m Z i b W 4 x W X Z l N m c 4 S m l 0 a 2 9 t S W l J a W 9 1 V E V F S T J w R z Z a b D V 1 S k d V Q 1 F D d 3 N w S 2 h Y e G h i S V J J U k V S S F Z w R 0 l t b U p Z a E d M V k R H e l l m a G J K R W h a b V B q S V Z D Y n R P a T k z S n l W T U R G M l I 0 d n p w N k 0 v b j J O c z c x V 0 x I a 1 Z H N 1 l j e G V s e m N Z a U t T W U p T V 2 R y Z z h V W U 9 N M j E 5 K 0 5 q M E 1 S Z z h v R W V O N T Y 3 Y m V B U V p X Z m t B Z 0 1 j Z k d Z Z T B q R H o 4 Y y t B Y 3 R G b 2 R B T 0 4 3 b m 9 I O X U y S F d J M k 9 y W G Z 2 N l M v Z k J T a V l U S G 0 v W m N k S 2 t I Y U p F S X N G d H c w S X d i S E N J c 0 M 4 d n J 3 a m Z M T m 5 T N E 9 k Q 1 J F U k V S R l F m a 2 F G V X l h O W F F V F d U d n p Z Z n d V O H J k Z 0 V 3 d n J t Y y s 5 W j B N M W R F U k 5 R M n p m M W t O Z E x T Y y 9 I e m R 5 K 1 p 1 e F F p T X B P O S s 4 L 2 h p N i 9 Y W S 9 Y e U 4 r R H Q 1 V 0 x 1 Y 2 9 n Y T V l R l p Y d 0 l H Q S 8 1 W T h W Y X I z S y t 3 V U F r S E I z b W Q 1 e G d N Q n V o M G V 1 a D B l d W o x e H Y 5 c W 1 s a G x i U z J E V E d i O F B x e E 9 w N G R Z T E l K S U p H c U p z b 2 1 J a U l p S X p J N H p 3 W W l h M F l u d 0 d H R j c r T 0 J n T T F a Q 1 J O U z J p U U J 3 U 1 R B a X l 5 Y V J H R D k w W n p 0 R W F t L 2 k 0 d E 9 R a 1 p t S H g 2 Y V B h Y l Y 3 M W h l Q U F Z Q k l K S U p V S 2 9 G V U t t b n d 1 Q l V 6 T W 9 t S W l J a U k v c X Y 0 R 3 k 5 U k 0 x R 1 d s T 0 Z p M U h V Q W d G Z 3 N 3 c U Q r T m J j V U l T S W l B Q 0 l S T X p B a U N 5 Y 1 Y x Z 1 R U b W J r U 2 9 z Y l o 4 O D h a Q U 1 E N H N m M 0 1 Y Q W t S R V J F U k V k V 0 h J U m h S T X p s N k 1 r c l l E d X N a Q U x t Z H R S b X J J U 0 p x M j B R a U V R d z E 5 V 2 d p S W 9 0 U k 1 R T 0 Z N O E d v d l l t N 2 5 v W m V v W D d 3 O G 5 R M m R 5 b E V S R V J F U k Z R U G h t Q k V 6 Z V I 0 Z U x T d 1 B X e G d r Q m t y S V N K c S s 4 U m d D R V p r N l N w Q 0 1 L M l d J U m k x T D l m a T B 4 S F l 4 Z H Z j W l J B U k V S R V J V U U 1 3 Q k N O c U J o c U 5 E d U Z u W T R Y S E k 0 Y U Z t c k V h S X F L M l R 5 d 1 d R Y W R q Q 0 V a a 3 l T V F N p b m F J R E 1 H b y 9 T a F d x c U F z V W N I T H k 4 W G N w U k F S R V J F U l V R T X d C Q 0 5 x Q m 1 m U F g 0 V m F y U U V B Z E E z b 0 F G Z G 5 l e k 5 Y U k V U V X R v a 2 x Z d W o x L 0 9 D Y n l K S k p K Q 0 l B Z 0 k 0 L 0 M 2 Z 2 R p W X R Q Q X d B R S t I Y 3 d j e V Z F U k V S R V J O U V F E T U d J b X N I e D A 1 V 3 R F S W N P R E R a a k p V U k U 3 W U 5 Z T E d J S V J t V G h w Q k x q V E R D d F R t Z m 1 T b 2 d h V H l H M 0 1 Y Y 0 p S R V J F U k V U V U F B e k J p S n J C a 1 d P W G h P M W h n N 2 d l R 0 J G U m Z S a U N F W k Z F V X R F T 2 t T R V l 0 U j h Y T G w 0 R E F B V D Z j M D B 3 S W l J a U l x T D J n Q 0 V Z M F M y S 3 Z w S 0 V 3 d U p T Q U l D T H N 6 M E N 1 R W c y R V Z H O U p C S U o 5 S H F 1 Q 1 V a a 3 l h U V M 0 M X N S b l p Z L 0 M 0 a U l p S W l J a U t o b E 1 B U W p 1 a 1 h I d 3 l 0 Y k l Z N G M x d E 9 N b F J B U n R S O F N z U W c 2 S F d l Q 0 V W a 3 l 6 Z 1 F q S W l J a U l p S 2 l s c 1 l R a k 9 n V 0 h h c 1 N n c k V W S W h G U n c 0 a k Z Z d W c 0 R T R 6 S W 9 r b W t J Z 0 N B V n N z U W p J a U l p S W l J a U Z v R 1 F 6 Q 2 l X N U N l b V l j Y m l S a 0 F B R H M 3 S y 9 R T z d X T G 1 p b 2 l J M m d l e F J N d z F 3 W W d z b k V 3 c U J R Q m 9 P Q k 9 N a U l p S W l J a U l X Z 2 h E T U t K Y m N Q U k V s T E E 5 Z E V B S X h H T C t M M F Z F M U J C a U V V T X d J a 3 N u b F J y Y k l X b z E v R m x B U k V S R V J F U k V M W U 9 m M k J Q Z G d t T 2 5 L b H N o R G g z V X c 0 e V Z F Q k c x T H h J e G 9 H Y z d S Q 0 t M V m p F V F R L d l Z t c m t T S W l J a U l p S W k r c T l p Q 0 V i V V J N c V N N b H l L V G d C Z y 9 D Y n o 0 U D R N d 1 l p S U d r b 3 N G a 0 9 u N C t 3 U E l r c 2 1 s U n J m a W 1 p N E p o Z 1 J F U k V S R V J H M U V J W m d S R T E w O G 5 T M E 1 J d W h k M m d Y V 0 Z 2 T H p G d 1 J F V k g 3 S V p W S 0 d J S V J X V G l a c k t J Z E l t Z U N F U k V S R V J F U l V j d G d D R W J V U k 9 G b n J 3 c m J n L 3 A y T T J N b F J F V H R q M F F x N F p w Z 1 J C W k 9 J a k d H W U J v R z R r U k V S R V J F U k 5 S Q 0 d J S V J O W U h C W U 1 D S j h N d k M 0 d 0 g 5 R 0 l J U k V U V 0 d U R n I r N F R k b m d C Q l p M S m 1 z Z k U w d 0 R k c 2 h V d n Z S d T F j Q U F P Q j g 1 S F V 6 V j B K R V J F U k V S Q T N C R U l 5 b 0 N h N W N U W U d 5 d E F 3 Q T R P c H N q M D R k U G N 4 Y 0 V S R l I r e U t W b G E 4 R n h B K y 9 p U 3 l X U k d M O E 9 h R F Y 4 Z W N B R V J F U k V S R V J 0 U X l H W U V S T k V C N F J L M n d Q S F J 4 c 3 h r c U l p T m 9 u b W F S O E J v a V d N O E d J T E p s T U p 1 R 2 F Z R V J F U k V S R V J O U m l H S U l S T l V I N D J T d k M 5 c 0 E r Y k l W S V J O U l l V c U V k S X R j Q 0 l y S m t V c W t V R 2 k x L 0 R s R D d F Z W p 2 R F F D N E Z w O X E 1 a 3 F J a U l p S W l L Z 2 h H S U l S T l p L e V J J W G 8 y Q 1 F B Z 0 Z n c 1 F 0 K 3 d B R E 5 Y U k V U V S 9 n a H J B Z W s 0 Q T R U S W t z b G t F b W k x Y k l k S T d Z Z E N i Z 0 1 B S 0 M 0 d U 5 Y T W x S R V J F U k V U V U V B e k J p Q n J w V k p W W l l M M U Q v V 0 Z q Y l d Y R 2 F v a U k y a W V w b E d 1 Q 0 V a R n h W c W l H Y l Z H S m l J a U l p S W l v a F R B R U k y c W s 4 T E 9 W N j R F T j d O d l Z q S l V R R W J W Z k Z l M F F P U U 9 F e U x M S k p C S m 9 H W V p U T y t Q c D d v U z Q r R F J 6 b D B G R V J F U k V S Q T N B R U l 5 b 2 t V N m R x Y k l l V 0 w v d V p x e U V p S 2 o 5 a 2 t t T j d S Q T F E T U d J T E p y T V N z c V p Z T l R 1 Z U h v N m 9 W a k p k b 2 h F U k V S R V J P M E J R e k N p U m 9 p T l M w R m h V U W t B d 0 5 Y W k h u N m R Q T T F j R V J G U i s y U m x a U X p C M U J w K y t F M W t 5 V 1 F 5 S 2 R T Y 0 N V W k V S R V J F U k V R d G h D R V l V U 0 9 F U j F T M l F o d z B v S W N a S 3 l F a W F 0 K 3 N y V 1 V B Z 0 R L V j J z e V Z F S k U 1 U 1 N W a T Z E Z 2 p s T m 9 a T D A 5 b l h J d F B O M 2 N a U k V S R V J F V F V B Q X p C a U J x a D Z u c G d n L 3 A y T T J N b F J F V H R t N D I x R l F D Z 3 J F e G o 1 a 3 F J e U p 5 a 1 V n b m J v b E s 3 N C t Y a E R H V 0 p 5 d H h s R U J F U k V S R l J B e k F F S T J v Z 1 p Z a 0 t V V E U z Q U F C a X N R a j k r M 1 k x Y z B W R V J P M V h S V H Z F T W p W R E 1 D S k x K c E 5 L b 1 d V N 1 J D S W l J a U l p S W 1 v a E R N R 0 l H d W g w b F Z h S W 9 V R i t 3 a X d H S W l K c V B C d W I 4 b m F J W l Z 3 V G p N a V N T Y V J p Y U h Y b U M 4 R 3 l j d 3 F 4 W S 9 k c G x K U 1 U x W H F P U n F Q R j J 2 W C 8 0 d X k 1 c T d k M E w 0 U E I w T 3 F 6 W D N O e m k x Q m F X d j I 1 b F p T V U l U M G p y O F p y V k N v M T B q U H l v T m Z y V G Z a b F p S W G N j a j B y M S t 6 R G h z M U h o Y 2 M z R W p O d W V V e H p D Q W p v Q U F D S W k w O H p h e D B w c V R s W X V X W m Z y W D g z Q j Q 5 Y 3 h P N S 9 6 a l p v b l B B e n N W R F Y w c U w 0 N E p H T F N F c k 9 1 c V Z h S z Z 6 Z m Z B U 2 J 0 N T F v b H J H S W l J a U l p Q n F D S V J o U k E x V n R o V G l 3 W D N j e l Z r S k U x U D V a V 3 h s R E 1 G V V o x d 1 F q c 2 1 R e X F R U m F N N 1 p E M 0 x U M U 9 M N z Z m a E 5 p N D V K c l B h Z X N U S V B s S y 9 m Z z J N b m 9 l c 2 Z i L 2 M 5 W l R I M 2 s w e H F Q b l R w O U J m Y z l Q Q i 8 v S G 8 x c 1 V H M D V P V V V J Q W c v T W 1 n Q U F J Q U J K U k V G V V B 4 d m J v U D l 5 Y z R 0 c U h H U G F Z N S 9 o c j Q x S H F 1 M 2 Z 1 e j h D T T U 3 O E V q c W R 2 d H F 4 N C t I U m 1 Q S G t s O G p Q V j V v O H I 0 Z W U r S 0 x H O H h 0 a n g 5 N 1 Q y T D A v Q W d D d 2 V k c 0 p Q U F h D Z D F p L 3 V Y c D l i W j F D Y m d z Q U t G Y T J i a 3 Z F a E J z W l N F M 0 x F U j Z u c E 9 W Z z F k b 0 R 5 T X F 1 T 1 F U Y n V 1 T V U x d j U 5 d U 4 1 e H Q r d z R o W G M r K 0 s z R z U 1 T 1 R V N F Q 1 W C 9 5 S m J i d k N t M T U 0 R m R 0 M 2 5 j S H U v W F V I Y z J y T 0 V p Y 2 l J a U t p W m l R M W R 3 R k U 3 Y 1 d K M H p I Q z l r Q z J R a V F p d W l V M k 5 o V n J n a k V F S T d K a 1 V w b k V i R F B C U 2 t 2 T H N H M z N h W V Q x O U V k W X I 0 Q m 1 H V k 9 s V W l N d n Y 3 a k d Z N X U y R z J l L 2 h Q W D B i O U J Z R V J m a j h Q b W k 5 U T A 2 O T M 5 d l B Z a W d i c j U 0 N m 9 Y R m V Q d V Z x Y m h 0 Z U d q R E N p N l h u S k t O N 0 5 4 Q 0 F N Q 0 5 4 R X d B U U Z U M E R k Z z c y Q m 1 Q b H d j d k Z 5 T G p J W l l Z d j B m c F l H O E x m e i 9 2 U n Q x S E p w V k N w e k 1 B Q U 1 h U D d Z c 2 p K e T V q N m Z K Z F N F c k 9 4 a X Z Q M 1 F P e G 1 O L 1 J y S T F P c D h k N 0 g v O E 9 a V W t a N X M 5 O U Z D R T l P a l h i M k t m T 3 h L Q 0 x u e G Z j W E I y c U h U d D A 1 Q U l B W U 9 5 b 3 N H Y T d Y M T B p e n N m a D R 3 W H I 4 U E t 6 a 3 p G c V J L O V d 1 U 2 N S R V J F U i 9 i Y 3 h C Q 0 5 x Z 0 t 2 W F V s R l l W Q U l B Y 0 x D M 1 E w Q 1 h 4 c j N o S n l J a V U 1 V W h H T n N o R W x r e X F W U U N q Z W J X W m h j M T F j W n R K N k J V b H V M S n g r N F E 5 c V d r N X F D M D F E U 2 N M M U V a W j h j V U Z K W W c 3 b H I x O W 5 m Z V h r N l F s O D h N c W s x e V N q Y k 9 S R n p G c 0 N I Q n l N b 3 V S R l o y W W E z b m R 2 Q j J n W j J k T l V Z T j c 0 b U J m Y n N o d j Z B W X M 1 N z d G a z g 5 U G d G M 2 p 1 c 0 h B T m g z O E J 5 V 0 x O K 0 p u N z k v R W E 3 T 0 R y Q 3 p z M E Z t V m o 1 V U t q V z A r c 2 F I a X B 0 M 2 5 N U 1 c 4 c E R P W U 1 5 b z h O R V h h N F h q R m Z 2 Z W 5 y d E M y R G R v U U E v T W Y v L 1 J S d D F I S n B N S 3 M 4 b H N i Y T N 4 K 1 l j e j h l S G 5 h N U d j a 2 d P d F Z n Y 3 J L N F p n d F p G S X h Q a m d u U m w 0 Y S s 2 d m V Q T i 9 2 K 0 N q L 3 o x a W N u e m g 0 b z B v S 0 Z T Y T d F d E l 6 S U J h c m N Y N z g z K 3 Z O d D R U T T h i Q 3 Y 0 c z N V b E p 6 a 0 p 5 U 2 p V R U R 1 d U 5 F Z U 9 X W C 9 y c j Z k N E N i b X d P M j d U N E 5 r V W l F W D M 3 Z l c y K 0 5 y N z F 3 T H p 3 O W 5 B R U F p M y 9 j a W o z b H M v N n F V c W 5 V R U l s R X V H d n F C e W I 3 L 2 Y y O D h N c H o 5 K 0 R E e j l m Q 1 l E Q 2 d Z d 2 Y z Z X U 5 S F J F U k V S T l F R R E 1 H S U d p R G k 0 a l Z o Z S 9 B Q X R r S W t J b W 9 1 d G E w L 1 F r U 1 d R U 2 F W b X F Y M W 1 W S l p p d l d i a m 1 M N D B C Q U V C M 1 d D W H E r S F d D e k d 3 c 1 V i Y 2 Z I U z l S c X Z P W F R r S W c 0 Z H V W a H Q v M 3 R 2 U D R U U U h w M E J W T G J I c T F p a n l k c G F C Z 2 N I T z J 6 Y 2 V o d 0 F j T 3 p F W l J 3 N 2 N i b k 8 y a F o r O G l U N j l B N k F U Q 2 F G b z Z N V V d t M T V h R 1 F q Z z Z P a j N M a H R h d z B B c 0 p m Y k N m d H V 4 U X V 6 S i t H R j J a T U F B Q W N P W D h B b k M 5 W m g z V z l 6 N E 9 K a U Q 4 R F l 1 d k M 3 b j d a a D k 2 Y V B J W k Z V Q m x Y U k 1 V a z R l a U t x d 2 Z j c E x D c U J U c W Z I e n l 0 M k M v c z Z l c n R C b z l W a T V a c j k 4 U E Z 4 d z U x M z l M L 2 w 1 O V B T R k h J Y n M 5 d z N N T U F i W D M 0 O E M z T S 9 X U T A 3 V z J z V W w x U z J M M V N W c X F z R n V E c W R B U W F E b 2 R w K 0 F O R H B q Y 2 5 t e W Z K d U Y 2 Z E 9 Y O E d w M D F l R T Q z T m V u d 2 F G b l E y U 2 t y U F F O Y U J E Z z F w a F Z v U 2 x B R E J z U 0 J C O H Z G M n F u Z l B I M z R j a G s w b 3 c 3 Z D V o S n Z 1 e m N 3 c n h 4 b n U v U X E z V z R v d V B I M G R n Q U w 5 M F N F U k V S R V R O Z 3 l F W V V R T k V Y S W d U d H Z 2 M k R q U m p K V V J F L 3 g z M j l u W W 9 a U W h H W k 5 H a 0 V q R j B a b W l I d V B L U G d 5 Z 3 R M Y 1 B z e H l j W U g 2 L 1 p q N 1 B u N D N E L 3 Z j U H d 3 S l F S S n V l c X l 0 U 1 k v O F d m R 0 R T Z 0 9 5 W l B I R l J 0 c k l K Q 0 p S N T Y 0 Z 3 V U Z l J X U F J 3 d 0 x 4 V 1 B U U j J Q Y n J u Q k 1 2 S 0 0 v e H Q v Z X Q 5 Y W F U c D J P d 2 R x L 0 Q w T W 1 x L 2 t 0 b W t n a 2 F 0 U n p 2 R m x V V E N J V 2 Z M M E J n R E V F Q k l C W n o z M E x B T 2 d Y R m 9 D W G 5 y M G J B T k R K e H d Q V D d o M G h 6 T m d G Z 0 1 D Q U R w a D I 3 N G h x T m N U R n A r T F B E Z l d 2 T 1 h X e j J x N 3 A w e n V n W F l S Z 2 d m N 0 d n T 1 p h Z k N y Q 2 V u W n A x W H N I K 0 h 0 a j F i T F h j V D d 5 R 3 B a V k N S U G Z l L 3 V o Y X V l K 0 9 1 Z G 4 1 T 1 l W W S t F b l Q 5 W T Y z a j h I e j h H M 2 9 6 d C s r Z U Z s Q U 1 E T 3 Z X Z n d 6 U S t i M F M z Q U I 1 O T k 5 U m V j b l J U N G R z R X p z T G F X T m F y T 2 Z t R m Q w U y t z Z W d 2 N X J i d E 9 3 O V p X a H Z 2 d k h T N 3 N P M z M y S 2 x h c z J R K 1 p U S U l 2 N T g 5 Q 2 F I R G 5 S d D J M a U l p S W l L Z 3 V E T U d J N n F I V D Z Y S G h V c n p 3 d U g 4 Z n J n Z E d S T l F j N 0 J V M k t D a 3 R N M 2 N a U k d S R 1 V w a 0 V H b T N y a G 1 E e E N X b l l 2 U D A 0 N 3 I 5 b k d I d z Z 1 Q 0 k 3 d X h E c k 5 4 K 0 Z U d 2 R Y a k J 3 V 1 d t M W R x d U p p W T J E a z V l R 0 1 J U U 4 3 V k J z d l A 3 O F l D K 1 k v Q V F E W X V l Y 3 N E a D I 1 S 0 R 4 M m N s R G d t e C s y d 3 M 3 T 0 d y T W Z u d 0 F I Q n p 0 b 0 5 O b 2 F n N j d y Q 2 V r Q U F D d V p G R m x a Q m R p N T l 6 U U F v S 1 I 4 R n M r c E 0 x Z V F Y N z d l M k 5 W c n F R Q 0 E 5 W n V Q U V c 1 b k R L d H V I O V c 3 e n V m d D V 1 c U F 1 O F l i M n l s d T J H S 2 N t V G J 4 a m 4 0 U W l 3 Q W Z i e m Y 4 d n Z h Q V N U a T F i Z m V w Y W 1 O V T d I d n l z V H N 3 N W U 2 a G 1 E U n h J T z R j U D Z E T y s x Y j E w Z W Q v N E 9 6 N W E 5 a n k 1 L 3 M x S H I v V m 9 L K z F u S T g w e m h Z T T h P L 1 E 2 d m R P d U p H Q l p i L 3 R 4 c W 5 U V n l D V F N X N X B y Q X V S O G J n Y W w 0 c G 5 a a z B R W n Z o d D M z M E s v Y 0 l D Y 2 V W c U N x N 0 d w Z U x a S i s 4 V U F q Q z F X b 0 9 K V S t i a G l V Z k c 0 W k d I U n Q v e W N 6 R V l E R m l 6 N 2 h C V y 9 y R V B Y c D R 1 K 0 9 5 R G 1 l a m 8 0 M 2 J M N H h J U k V S R V J W Y 1 V R a k t n Z W w 2 S V R v T k V Z U D V 6 c D d P c 0 J a M G V G b V N z a U l 2 c H Z V Q 2 h z V V Z U K z R U S V J X U 2 F w U k 5 L Z 0 5 t d k 5 h Z E Y z b T Z I W E c y Q n J Z N F U x Z n g x Q 3 h Q b H J L Q 3 Z U N E 5 Y b j d x M F d n R F d F a z V O Q 2 1 Q R 3 l j d l Y r Q U J B Z T c 5 e D d C b E h S T i 9 E a S 8 w M k d n N E 1 k Q 2 d 1 V m V P e V p y L 0 h R M U 5 2 d z B Q M j N t W X h U R V F i S 1 p C S V V G c F h n d 0 9 G S U F J Q m F i U X p C c n N X b k l T V T F G d 0 N n T E R I K z d E e C s 2 a k l r R W 1 N U U 1 t W m s z U 0 d Z c D d z V E h w a H l H d 2 9 M U z d C O H B Y R j l w M m 4 z R G h m Q 2 p 5 d F h r N k h S Y U R G M 3 p z T z F q b U h R N i 9 I Q l o z O U F x e l d 1 N X l n U 2 l T Q 1 J O R H k 0 a 3 R 2 W m 9 M U z B E Q 0 t S Q 0 d K e C t 3 a T g y b 3 F N e k R 5 c 1 d M M F A r d z Z l a D B R a X h v U D N q M E Q z c m g z e D B l Z k d 0 Z H V 5 Y 3 d y e D k 2 W m p K d G V r c H V X Z 1 R L M 0 Y w d V c 3 V F B i M z d 0 V U Z R d 2 I y d 1 B y T n h 5 Q 1 R T V E J p Y U N n S 0 M w d V F r c H F E d U d 0 c G 1 Q L y t v O G d y V U t L a m p 4 c 2 0 z M W w 5 O W 1 O Z E Z p N 2 V p S U 9 I c T d j T n J W Q j F U V E M 5 M 2 l D M F E 4 M 0 t 6 c 2 N 6 T D M 5 Z j d m e l B Q c H l K W G l H d E 8 5 d U 9 p S W l J a V A 1 Y k d J S V I x U 1 B p U X V W N l l I M T Z C N W l 4 R W l L a S 9 4 Y U Y z R m F Z W V V G R W x r a 3 F s V U R i e W p Q Q j V I Y l d F S W x F M k x 6 a k p I U T Z Q W X F M U z N I W G h B R U l E d W 9 F b F V x T m R U Z T E 2 b E 9 y a l l G U H p O V m t y R n l 6 e i t S W X Q 2 N G R o Z G x o K 2 Z u R m l J N U 5 C Z 0 F j U F h F W l F 3 Z j F R S z h R U D B 5 N W V 5 a n V 1 V 3 N 3 Q U d E e m p s T W 9 L a X B C b D A 2 Z T F l c X F E T U d r N k 9 q a m h w V S 9 2 U X J B M k s 3 d T g w W H I 4 Y 1 Z I V D h D d n M v R z Z u W H R P W T l G M 2 0 v R D F a M C 9 E M 2 Q w U k F K Q 1 N t d E 9 n N T M v c z V H V W h l T H d h b D R J Q S 9 3 N 0 N q Q 0 t 4 V 0 l U d W d U N j F Y c X M z M 0 Z w Z 3 F W R F l B U U J L U 2 x S U U t H e H Z h U 3 h 6 e X N q S U F 3 Q j R l V G k x M m o w d l J D Y m d u d 1 B u T U t C Z l Y 3 d 3 d l e E k 2 K 3 J n a i 9 H e X N j R n l w V k 9 I b 1 N k U D E y V 1 F 5 S 1 d R e W F i W D l q b z U y O F B W e H c 4 b n d H T n c x W V F B M m J q M k 9 Q Z n N q c 0 h u d C s x a n c 4 U l B v M H p z U V l y R U l J V D E 4 Y 1 N r N l F i a E 9 w e l V 1 K 3 B X Y W x v T 3 o 1 N i t h a k 5 u Q n l 4 W G V Y a T R Z T V N R R W 5 U c l d Q c H R M c T l W a n g 1 N 1 R T T S 9 J Z z B 3 b X h V U D M z d 1 p I U j d 0 Y X o v Z n l x T D Z 1 R 0 J F U k V S R l J Z e k F F S T Z y S H V Z d V Z J V m k v W G x 3 U G p J a W 9 1 Z G p M Y l h F a n I 4 a m N a U k N S R 1 V r a 1 l t a T F y V H N U N 0 p P N U 1 5 R 1 R H V 2 V n e l g 3 c E 8 4 a W t F a n c 5 Y 3 p 3 Q V k 3 d T N 0 W C 8 v V y s w Y W 1 V e U M r T 3 R w a U w r Z V p y T C 9 y d k V E a F J E c 3 d P R 0 w w T 3 V O e j J Y K 2 d q O H h v R j l Y e k g x N 0 9 w N m Z Q U W t B V U Z K U 2 h r M 2 J q a U 9 r U n l j T U d 0 Q W R C b 1 B C c F A x Z l J k a G 1 a V 1 c 2 O X R L d X Z X Z m g 1 S 1 J B S j E v M 0 9 w K 1 h w N G N U V m k x N 0 h T N 0 9 4 c T R G Q m 9 P a H h 2 T U 9 I W T J F b F p V T W F y V U c 3 M z M 4 T y 9 x R 0 J l T G R O e D R B Q U d n M H V t c n J t O V h u V E 1 S V l J F W G Z x U G U 4 T z I 3 d k M r Z n k y b k x 6 a X R w M U N I W S s 4 a H J r Z H R i d z h u U n V 0 W H V P S F I w R 1 Z 4 Y 0 Y r b F Z w e l M 2 U m l H Q m p Z d 1 d 4 U k F 3 W F p 3 V T Y r c m h p M V B C Z W 1 E Q 3 V Y N z N q c W R V Y V B Q U G t C Q X d k R 0 l 6 T j I w O E F N S W F n V m N m Z n N 1 T V V 0 d X c 0 V 2 U z Y V B m c 2 p z R 2 Q v a E 1 t K 3 g 2 Y V B 3 Y 3 d a W X p G b 1 F I Y 0 1 H d E M 5 e G 5 1 R 2 4 0 b k Z r d V U 3 a 0 o 2 U m h 4 N 2 R m Z k h X e S 9 l a m N 5 Z V B C a j E v S W l J a U l x S 2 1 Z Z 2 h H V k F l V l N p M T h v e G N B K 2 5 J b U d C R l J z N U V y Y k R n V G p N a k N t V 0 1 t V 0 1 X c 3 B 6 O D N I R W J D a l F 4 O D l M O U h Z R z l 2 b k l u a T R D R E g 3 a z B m T j N w T W c 4 R 0 E 3 Y n Z E N G V I d W l N e X N B c 3 g v L z F H O D k v S H Z t R F A z T j N 6 O C 9 x T 3 d z N 1 B H e G 0 z S F V W a F l n c W Y v T n d I c k 5 4 L 0 J 5 Z k J Z T F B y M F N X R U 1 q Y V k 4 Q k t 1 e X p 0 U E d y Y 2 R 4 S V R J Z U 1 4 K y t 2 Z D V X a l Z L c E J P N X V E c E J L a l c v e E l x T 0 1 N M 2 l z c k s y R W M 5 S X o 4 a E J 4 L 2 h v R 0 Q r e U 8 0 e W V q O G R Z c l U v S H V o e X Z o N C s w a S 9 O b j h 2 d X l O V 3 U r a E 4 r a n g 4 S 3 d 2 V G Z h Z G l Z a k Q r c z F I N n Y w e k N n M 3 B E R G R Y Z X d C Q V R t N F J P d m 0 y e i 9 B a k x q N E 5 l L 2 V m d z J Q V H g 3 V H F m V z h P c U F C a j I 4 M G R m M z h B Q U 5 E c k R k R H J E R m l 5 Z k N l R 0 R R N F N Y d E 8 x c 2 J L U 1 l k c T l J K 3 E 5 c j Y y d E 5 i N z c 4 a G t B e G x s Y y 8 v Z k s 5 N 2 g z O G h C T U t s O E x U c T g z W V B a T D M 5 V T V S c 1 Q 1 T 1 B 5 M m V o K 2 l Z a E l C Q U h k T k d J R E p F d 1 p C b z l F a D d w c H B z Q 3 d X Q S 8 1 Z H Z P d X R p N G l J a U l p b 2 9 S a U N F Z F h o W E d T O D h J M 2 V v R z Y r c 0 x H e H F 1 Y 0 t J a U p x S 0 h 1 R k R Z c V Z L b k 9 Y U V V S b U p K T k t o T i s x R 3 V K Q z V I V U F R T n o x T k N p T F N 6 R j B j R E F D L 1 J 2 L 2 d Y b m N 0 V F N z K 2 1 N L 2 J o O F Z o b U Z E Z 2 h 0 O S 9 j M k 9 u Y m l N R z R t W m V P Q y s 0 Z m h y M D F I M D c 5 c 1 Y 3 N y 8 x R U J a O X Z 3 b F o y Z m x 3 Y 2 x S Z z N Z Y k R H R G 0 4 S j N x R y t D R S 9 2 e G p u T D E 3 R H d T T V h N W H B F T H d D V k 0 4 R m t N d U 5 i d E o x N 1 R 1 T 0 h a Z H Z S d V p N b k h w c D Z X N j M z c n V y e l J Y L 2 o z M k 9 S a 0 V q R V F z d k R Y c U Y r d 3 Z F M W Z 4 M k N n N E 1 k d 2 t L N z R Q a k p h U F R y R T R n W k Q 0 N F N q d X Y x Q m x 5 S l M 2 b D F m R U 1 O Z j F k U H p y d 0 R N M m R V Q m t K L 2 J q a U 0 x W D h l e E l L U G 4 w Q n d q M D d D Z m 1 0 c k d T N 0 h K Q U V 3 d G 0 1 c z d q Y m o z L z Y w R G V H b l l w c D F 6 S n Z w W V V C Z W J o R 3 N a Q k p v d E R x c y t t T i 9 r O F p w e X V 0 M n p y d 1 Z p S X l x Z T h h Z F R x Z U R U c W Z I U T A 4 c 3 F I Z T g 5 O T U 2 U 0 p q R l d C Z X h X S V F 1 Z m w 0 Q U l L e m Y 1 Z X l v R V B i V n R x Y W Z W c X Z E d j B j a j h m Z V d Z N G k 5 Y X Z x Y T J y S D d O S G J z U G w z a m R U S 1 p w R W x C T k J F U k V S R l J i U m l D R W R Y Q n B C V m l H R n N o R W h F M U o 0 W G N G a X F W R 2 5 x O X Z 0 N F p E a 1 Q w M 3 l T U k d t Y z l h V F E 2 W V l a V 1 Z l a 1 p l V G g y S 2 h w N y 9 q b U x h e m U x S W d T Q W 9 x S V N C R D R 6 d V Z I M 0 x D b 3 F 3 V W R m L 0 F F N 0 9 4 d m N N M m t 3 V H B 5 S 1 J s S k t G a E t U c y 9 I M H p Q R 0 l q R X B B U W 1 K b W c 4 Y W F O R 0 V B R k F w Y k x G K z F G d 1 A 3 Z F l P b l I y V j d 2 R 0 Z E Z 2 h I V 3 F 3 d m t j b H N z W E x 3 U m V y M E I v L 2 Z r b l F D Q U V j T k M w Y T J y R D M 3 K 2 R U Z U d E U W 9 5 d G l j c 2 5 3 b G 1 i V z F z a D l p O W E w Z j R k L 0 h D L 0 x t U F Z X d V J P T E I v Z D N 6 M j R l T k l T c 2 1 D S G d a N H V o d l h w a G 8 3 T 2 t 4 b 0 9 X a H J J M F A v d m w w U l V o N U V a V 1 l W W U 8 v K 0 N O d z N h U 2 d r a 3 N v L z Z 5 Y 2 V H U W N B K 0 h Y V l h 1 a D B l b n k y N k M v a G 1 F c W x o a 1 F p R m 9 L N W 1 z a G t F c E 8 v T z F u N V R E U X J L e G x z Y m E x T n p 1 M 1 l 3 U l V B a 0 p p Y 1 h m Y 2 Z i Q l B z M m g w T 2 p h W j F a a F V h Q U t 4 Z F g 3 M X R a a 0 5 k d l p h S 2 o 5 O S 9 0 R k h Y M 0 Q 2 e U 4 w S 0 Q v R 2 8 4 c H R m c n N Y b k h T U l F V c U d G a l k 0 V 0 g 3 c i 9 O c E 5 W b V R Y e D l Y Q n Q x L z R a S 1 R z b k c 3 b i 9 P W U 0 r Q m M 4 a k 5 O Y l k 4 Z G 5 T V V k 4 R k h z e U N S M U Y z V H I 2 d i 9 3 Z W t x N j V 3 U k V S R V J F V F V I a G 1 C R W R U a D d Q a z d Z N 3 R P T H J S Q 0 p p S n F U Z m Z s N k 1 F V k Z w W E I w b E p 1 N U d p S X l C M m w 1 R 0 t Q V G 1 Z W m d 4 V W 9 W b G l 6 Y k x x d z c 1 T y 9 u a F N t V G g w Q 2 h z R V Z B U U F j b z V M W U k 2 O W 1 s U 2 Z m Y 3 V p c 2 N L Y W s 1 Q U l D W D N s Z 3 E 3 S G R 4 c 2 N m T H o 5 N k R n M G N p Y 2 V q S X h U b z d B R 2 k x T 2 1 p M U 9 n d 2 J I S V F M a 2 R l U m x K e U Z W N T Y 3 R 3 d r M 1 R N T X p 1 Z H d X a D Q 5 Z X d x N j l a e k Q 3 a V l u d 2 N I Y 1 V q c z J j Z m p 2 K z k 5 R X F i T n A y R W c v Z V B 3 S m x a V 3 F J e F N K S X k 0 U E J B S D l 2 L 1 B U d G l 4 Q 0 x x d 2 N I Y n E 0 T 2 t F a 2 x t R E x q R T h 4 N F l C U m 1 Q W F l I Q U d E b z R D Q U 1 I U n h V W T g y b n p s e U J Y b S 9 B Z l h j U H h v a 2 F a a 3 o x N z l j V k N v V U 5 I c G h T T 2 V 0 c 3 l v e F B j T i t r S V h p M H Z Q V 2 Z 3 V 0 R B b j M 4 Z l J x K 1 F w d j N a T 3 p r c D R P c H F q N W p Z c E N a Z F g 1 Z l d t R D J V b n B H S G x Y L 3 N 3 O T c 5 N T d E b 3 M 2 Z W I v Q n B z a W 5 G a i t 0 Y T R Y N m t z e G Z 3 R j Y x Q l l X S U x K R X d k a T I 2 N X d P R G 5 L T W Z u T 1 F j S T V P c D B l Z S 9 a S F l P L y t D S H o r N G V N d D F 0 M U N v O U h o O V h l W E l 6 d W 5 F S T Z P Y 2 p 3 N m Z R e k 9 S R n h G Y m 0 0 U k F n U H F u L 2 1 t a 0 5 1 M F N G M U V S R V J F W k 5 r W W d o S F Z J c S t n R 0 F t S k d R Q 0 0 z M 0 R 0 R 1 Z 6 e k 5 5 K 0 p p S 2 h w N U F y a m g x M U Z 4 U X p C a U N 5 V n B E e m c w Z W t x W i 9 E c z J S Z U J I N V p 0 a D d K R W h W N m h m c G c 1 W T F 5 e m h n M G h R W j B 3 Z k V n d 0 9 2 d D Z 3 T m Z Y S F o x O D N P S G I w U j E y Z H B X e m x 1 U n l H M n h k T j d m V 0 1 U W n N Q b 2 9 s e T N j Y X h 3 d n V q T U V E Z X l D c 1 Y w Q z F F S 3 k 0 d U J T Z k x G d 0 h B U G g 3 e T F H c z I z Z 1 l h c l V X W l d V Y W 9 R M 2 t I K 3 N Q N G M 0 N y t r R 2 w w b F N i O G J W N z M x b j h z R 3 g 3 b m M v b n p 3 M k h z V 0 h y O F Z x U G I x N z d I b V F 5 S 1 l Z U E R z S 0 5 w R X l U M l d v V k x s M i t B U k Z F Q 0 9 y Z V N W a E x U S y 9 Y b z Z C Q W l W S l Z t Y k F Q Q U V L R E 8 w T 2 o x Z U Z h Z k J v Q 2 1 0 Q 0 t N c W l i T D A 2 Z G l Z V k t w V z U z c m N h O V B K M 3 g 5 c X Z U Y 0 9 I a W R h e j Z Z e C 9 D U G 5 2 Y X J Q V W N P M 0 V a a T V k d V J i R l N o Z m Z m Z m d n a m g v Z U V s W l V N U z M v Z G h T N S t Y Z 2 p x N 2 9 1 O S t 5 T 3 d l d D F C c E d m a 3 d j S E J E b E V 4 T j l B d n J H d j l n e m V C V E N i Q n k 4 L 2 V n N 3 o 4 W W 9 3 Y k V 3 W X J L e G 1 p c n l R a E 5 U M F g v e D Z O c l B m N m p N e U N G c W 1 M a U l p S W l D d 2 J R e k N p V 3 B 5 N 1 V O a 0 t z W G V v U H l R U 3 R 1 b 2 l J b X B P O W 5 J N 0 F P Q z Z Z R V F X c k d M V 2 s x W n J E S V Q y N 0 l 2 Q W d t L y t o c i t m R j U 1 L 1 p u S 0 x 6 T F F K N i t t U H N K N y t 6 V G F l b T Z z R D N u d n p 3 U n F Q S 1 J T M m 1 E U n h J T E p 6 Q 3 V I c D d n e U Z 3 Z 1 l L d V E w V W N s c 2 8 1 R G J J e W l u Q X N o V z d F U l d k Q 0 Z W W j l W Q 2 9 l N k F Q W m o 0 O H B z Y X h W V 1 Z h c k Z 5 e k Q 3 M U N 1 M k J n d j l w R G p Z c m Z Z W j J k N 2 Z I Y 1 U z Z l d l T T Z y Y z V a Q n J 6 Z l V l R 3 p k a G l O W X Q r R k l 0 Z j F k Q X p 0 Z z Z U Y 3 Y x S H J m M n Z R T k M 4 V F J F N W R 4 K 2 1 3 c 1 J n d 0 x G Z m J Q L y t K U D J E d l k 0 Z V Z u N z I 3 M G 1 L M X Q y T 0 F n Y k 5 4 M n d t e j N q N H E r Z 1 Z W c k Q r Q k 1 4 R l V B d 0 0 v Z n Z 3 a C 9 Q M k 1 n K 2 Z U a j R 4 R j V P U U h 2 Z l B B Y k h C M 2 t T R X Z Q U l h D U F R w a j U 4 R m l N R 2 h G Y U x X a X R p Y 0 Z n c U x l Z F l t M X F t b 2 x Z V U t E R W d t O D I x S H V 0 V 3 E y d H Q y V W l F U k V S R V Z G a k 1 R U W p x c 1 h a Q z V X d E V Q d j I 1 b n B n U k V U T n J h T H R r V k p a Y X V a S 2 l N a G N L Z 0 l h b l U 2 U E R W d U 9 Z Y 2 5 Q T y t E d j U 0 V 3 Z 2 N W p k S 3 E z U l Z D b z F Z c S t s S U 9 a S 0 V x S m p r e k h o O W 4 1 T k d 1 Z m 1 0 Y S t x Z X J H Z U 5 j d H V I O W t i Q 2 9 V d F Z 2 M T V B S F k z a l J Q Z z c x M 3 J i S 3 V D Q W l W V 3 J 0 b U g 0 T z Y r S m k w T T Y x T G I r b 3 N i V n I 4 T F E 1 V U 1 U S 1 h X N F B W M 2 x r T W l F U 0 1 q T X g v M z N E V V l E M D h i Y V h L T l Z G c j N G O F F 1 U l N j a U 5 p N E Z L Y W s 1 U 0 U 3 S l J u S k t O d W J P b V k 1 a G c 0 U H g v V S 9 i c 0 h W W H V F a 0 l G b n N 0 e F d R M l h s d l d 1 M 2 N B T m 0 0 N 2 d i a j R O Q V E y W V R a Y 1 U 2 a F V h a H c 1 Z m d r N z k 1 e k Z 4 Y W p y V U N o c z B i M W J S M X l K V F V a b l g w L 2 h Q S m x N a W t X Z l B J V V B Q L z h E W n l L d W 9 s Z E l G N 3 o 3 e G d O d 3 I 5 S 0 t z e T R 4 c 2 N s W X N t d z d G a S 8 4 d j F y U E 1 S Z 0 1 5 T W p L a D h M T 0 d o Y 2 l q Y k 1 F N i 9 y L z F k U G R D W C t z Z U t 2 Z W U z L 3 g 5 W G 9 j U E h 5 e F F Y V V N F U k V S R V R V V V F 6 Q 2 l X a 1 J V V 1 E r c 0 w 5 Y 0 R J e U p x Z H Z i M n h n L 0 1 p b 3 M 1 R T R 6 S V V r b k t a N E x G W F U v S G t w O T N 3 T l B k c W N V R H N E M z d J e E F k a z R q b z J D V E V Y O D h R M m h K M j l I R 0 R 3 d D Y y e G U 1 Y k c 0 W E N G a m s 1 U l V p N G t Z S F F v T T Z 0 Z m 4 4 Q W N I Q 2 9 i R W 1 i b T F 1 R U J W L z l q Y 3 l z Z l B 6 N D l m T z R u c G l P e n h h d W g w Y W p 4 Z X d u S n B q T V Z z d k 9 M c 1 N l Q X h G S V Q 4 O U Z X a 1 l l M G p Q e W t K R 1 p E d 0 J Z L 3 R 0 d T R U e X B W Q U p 2 T H h j b 0 Z M W n d j M 1 h B a 0 V G Q k 9 I Y m l N a z Z H e D J E d 3 d C N V F x Z F J J V G N 2 R k h X U D Z 0 T j Z U d m d V S 3 V m R j E w c G 9 6 b W Q r Z X V 3 S 1 h M d C t B U W 1 H T G h 4 O F l o U W V u a k 1 E b T d T Z H h K V F l a Q U t E U m F I S H V R a n l P b m 9 5 Q z N O W W F u O D Z i a V o 5 W D d N S E d i Y 2 N 3 N D Z r d k 1 Y U n d N R V l Q N z R s K 2 Z R S 2 h V S m k r e m x V c U 5 Y U T Z Q Y j V a c 2 d Y Y m Q 0 W E Q y V m t o L 0 g 5 U k U 1 R k l o T 2 R m W F l L O C 9 H S U F n T F c x R E l N R z l H a T V K M D l F U k V S R W R B c 1 l n a E h W S U R V d E I 1 b l p 4 c D c w Y 2 p z Y m R B M 2 9 Z T 2 F L a U l q K 2 U r V H l 5 a l h C a U 1 n e V Z j d 0 U r M 0 g 1 R H N q d H J Q S F I r N C s y K 0 F 5 d 0 R W d U 8 0 W H B D Q m d J R H Z I S G Y 1 S 0 h v R 2 R 3 S m 9 T R 2 Q 0 Z X h r R H d E W X V P V T R s R W 9 W e H Q z O X Y x c k h N T l R j T 2 J C Q l B 2 N 2 l U e F F W b D h C Q l l R Y 2 J X e X V V b E p U a D N N V n J L Q 3 Z U Q 0 R P a k 1 y T H k 4 Z S t S d W 1 m R X F N c T B B S U R M V j V M d z E 4 Y k R k W j d y N U d p U E 8 y N n Z P M k R L e n k v R z F s M 2 g y T F R 0 T 0 5 S c U x l Y S 8 v N W d 3 R T A y a j F 1 S H J I e m J q M U p r c m 1 I c l B N S X d i M H d j S 2 h T M z B C Z 0 4 r W G J W W E d N U G R 6 U k Z o d m Z 6 a D Y r T U d u d z Z 1 O F B W e G g y O U h O M 2 g 2 T 0 p u T V F u d D h 4 d T A 0 R 1 I 2 R F R 4 Z j l o Y m x 2 V D B k b V Z q N E 1 C Z 0 9 D Z W 5 T c X M 4 Y T J w c m d W W n p J L z k 5 U m R 1 S G 9 0 R l d O S G h 3 b E J a T V c v b n g 4 d i t C T m 5 J c T Z p d E x R T U 1 w a 1 V N e D R Z Q l l s R W p Q O T d h a U x 1 b V R R S U s v L 1 l q L z J I e n V Q S X N V c 1 F p V V R 3 N m V D R 0 J S O C 9 E a z h Q W n l p V k t w d z Z l d 1 V x b F J v N 2 R v Z m o z c 2 x E O E 1 T T X N S Q 0 x 4 U m d 5 T U F o Z W 5 r N D E x d l B X S z F P U m x W M E F L M n N w Z W 9 m N n c 2 T 0 9 t V 1 l a V 2 Z t N G E r b 0 g 5 V D V I d G t N a 0 l p S W l v c G J B R U l 5 b 0 J t Z X J y Q W Z X d j R V V 2 p p W W l z b l N P N V R N U E N v c E t 6 R n d K R V p t T H R E d 0 V T M H p L e E Z 1 d l R H M l Y x b k l m d m p z R H p r N k t h d X R 2 V l N X V F N U S H I w Y k c x S H I 4 W W R R T W 5 U a 1 U z N m Y 1 M n R s W T R l a U l L V 3 E x T z J P Z m g 3 b 2 g 3 c G 8 v Q n B B a 0 R B Q U J w N m J s W S t j Z U J l c 2 V 5 c 2 J G Q z l K V W t S R j l K c X Z N O G Z 6 K 3 Z X a 0 9 3 b z h l a j h Q Z V d Z N G l L V G 9 S Z X I 4 Z k E v d D N 3 Z j d Q d V J P Z E 9 I c 0 k 1 R S s v b 2 o w N i s 3 d m o 2 a H k z N G Z 0 b D I v U E R 6 R G 9 3 W U Z v S j V j e D d H d k R r U H c 5 d m J C Y j Q r Y m 5 Y K 2 1 a c l c 0 N D N u W j A v Q z R o K z M 0 d T I 1 S z R U O W Z Y b z E z M X B 0 T G N u T G 8 r W m d x Q 1 Y x N z l Z U j N i d D F O T m w z T W V v N k F P R D A y V m d N R 3 h 5 T T I 0 Y U d v S C 9 m c m l a L 0 Q 5 N W V M c G p 6 M m p R O D k 5 U m R P S F A r S 3 N M U H h L S 3 p y d 2 M 4 U F p 3 Q k d G d D U r b l p 3 a D Z 1 T E E x N S 9 Z U W 9 D Q X l y L 0 h 4 e l F y e X N H M U x M Z T N N R C s z U n B j d T R P R E h a N m V P Y j d l O D N i L 2 N 4 Y X g x M U l h U E M 0 U k V S R V J V V U 1 3 Q k N P c X d i a 3 F J V m p m T U x a Q 0 p D S n F D V 0 t 4 R 0 h L N U R Y S n p p O H h k Q 2 h H W m l V U W l o Z 0 h H W U d q W W t P Q l d 1 Y W U z b D B 1 O T U x a F p T Z X R j W j B z a V B 0 c m t F T 3 o x b D Z i Z z l a Z W 1 3 R 0 F 3 U U s z V 1 F p c V Z D R F B p S 2 9 U M T l N Z U 9 2 K 3 V m T 2 R N Y 1 h G M G N j Q 0 1 w Q 3 h Q d j Z J Z n h Z L 3 N o c E p i W l d D R k J u Z k h U d H k v Z 3 d P R U w y T E g 3 T k 8 0 Y 1 p 3 e n N i a H N l V 3 V Q N T l i b m 5 y c 0 Z 3 Y 3 B S a n h l c D l 5 T X p L e D l S N 2 h x R 2 p q M X V U b j B k c l N p O X Y r V m p S R n R G Y 2 5 u O T Z F c T d F S n V H d U N R U H J E U 0 F k S E 9 3 d z V y Y m V H S E 5 i Y j V Q O V l y R U l j K 2 R N a D U y Z E 5 X U 3 l s d m w 0 d 0 5 i Y U N u Z U 9 I M U R 2 Z V p H W E V 4 a U N F U k V S R V Z H e k V 4 b E t s Y m Z R e k l Q b 3 Y r b n U 2 U j l C V 1 d M c z h m L z c w d G Z S d 2 R 2 V n p C V V J F Z j A z e l h y d U c z V H k 5 Y 0 F I N 3 p 4 c z d s S 0 l 5 Q X k y N 3 d 6 S D E w c z J Z O G p B S H B n L z l 6 R n p s M k 9 4 O U h v R H h H S z J v V 3 V v O D V I W D h m b z d Q M l B S W j A 4 a n J H Y 1 h j N W R E U k V S R V J F U j F F T m Q v Q 3 B G b H V Y b 3 R W U W p B U E 5 3 Y 0 d Z Q V J F Y l V n V n h j S H p n U W p z b U J Y N H B J Q k F L T n Z t c D F D c l l z Q k d C R V J F U k V S L 1 Z j e E J D T z Z 5 Y m 1 M Y 2 N K M i 9 6 N W N E N H l J c U N X N X V k b 2 p O N D h o R 0 p H b H V u d 2 x D U W F E Q V Q 0 Z C t L V W p J a U l p S W l J a W F u N E 1 3 W W h 1 R W 5 H e G N q M n d Q c j I 1 S G h n U l V V d H l j M 1 Z F W m x h K 3 V j c 2 d J a k 5 K d U p F Q k V R Q z l U b S 9 1 V W 9 n Y T d G c D h L Z 0 F n M E 4 v Y n p K V V F F U k V S R V Z G O U d J S V J W Y U h Y R z N B K z h y c n d 1 S C t m Y m 1 h c 2 h v a m 9 2 O C 9 W e F I 0 N m 5 S N U t a Y W 0 1 U 3 l H a V Z s Y X N O T G F m a G d q U U c 3 a E 1 N Y l V m e G N Y R 2 Y 3 T V V j a H N 6 V j B K R V J F U k V S U F Z o Q 0 V a V V J X e G N N a l F h T F F D Z 1 l 3 Y z N P Q 2 h z e l Z 3 U k V k R i 9 t N X V y S X d B Z 2 g r d U N F V m 1 j d V B p M D h p M F I 5 Q W J P Q k N N a U l p S W l J c U x t e H h D T X F J c U x s e E 9 F N 1 Y 0 a G Z t Y X N o S W p J T X J p N U 9 n Q U F j d k 9 M e l Z 3 S k V i V z J p c F p 5 Z 0 h F M l B s R j d F U m V m Q m 4 4 L 0 w z T 1 h R V V J F U k V S R U R j Q V F q S 2 l L a T F F T X d Z a U l X c E 1 R Z 2 5 F b U d K S E Z x V 2 d w Q j N C T k 1 H c G Z p c F d s V U N q W U N w R 0 l p S W l J c U Q x Z 0 N F W l V 4 U 1 d U b V d C Z H p G Z 0 p F W k Z s Y 0 h X e E J 3 R G s 1 Q l d h d V J J a U 1 p Y 0 Q x d 1 F q S W l J a U l p S 2 l G c 0 F R a k t q Y z l S d n B L Q 3 I v U n J L e m t 3 S 2 V I c z V t c m 9 p S T Z M O V B K Q k x C M W R V Z X V U b W N D V V p r e W Z T Y 0 N F Y n R 5 T V Z M Q 1 F q c z R t M 3 V N b 2 l J a U l p S X F B R V l n a E d W a T Z 6 U 0 N y R m Y 3 N j V t c k l T S X l M S j R l Y m d n S T d Q Q T N H V V F r U m x 4 S m h p M U 5 3 c U Z y Y m x M S U N J a U l p S 2 l C b U F J U m x T T z Y 0 R V J F W m x I U n g 5 W E p L Z G x t N 3 N N S W p J a m h t Q k V S R V J F U k V U V U V o a U N F W l U 3 Z n l s Z T J H W U l S a 1 R V Z W 5 3 N 2 V p Q X h N Z F B j W l J D U k d l a 1 p n b E U 3 R V J l Z k J n Q U l D T 2 h n N W t x S W l J a U l p S 2 d o R 0 l J U k F V a E x 6 M F Z l Z m p F Q X d G N W h D O S t P N 2 1 h d W l J a k l j d m g y Y 0 l W R 3 E w T U 8 x d 1 V q c 2 x n R 1 B V T X d h a C t L b F N v Q W d F T E 9 k b 2 h F U k V S R V J P M E J R e k F p b U x a Q 0 R P c 1 Z Z T V p L a U l n c 2 o y O U h O d 0 J B Q 2 x z a U V s a 3 N B e G l D R V J F U k V S R V J V Z k 5 q Q 0 V Z R T R P T G w 2 O E o y c j J D M l F p U W l h a z B k Z l l 5 e m I 1 T l R j O H h j Q 1 J H W k R U T X d h a W N 5 T X Z J Q U F G N G V U b W F 1 a E l p S W l J a U l H b 0 l o R 0 J G T V o 0 T D F D d W x p e G t x S W l D e V B S Q 0 t H d D V j T F V s S T R F N H p J V W 9 u R k l u T 1 h R T l F n N l J t N U F B Q X Z U M m N 6 V j B K R V J F U k V S Q T N C R U l 3 c 1 h t R n h L V k x U a k x N U G J H e G s 4 U G Z 6 T W 5 O R l J F U 1 d w N k 9 Q S z V M V E 9 C T 0 1 5 R k t K U k F 6 Q m l J a U l p S W l J c V B r e E J D T 0 x G M 0 g r c X J E Z E 8 5 U 2 Y z M F F t S W p J R F h 4 O T N w T E F k S X B G R k N R a m 9 Z T n d 3 Q U d J e D M 1 W V F F U k V S R V J G U j g r T z d U Y k o 0 Y k l W S V J H U i t 2 a j V 1 U 0 V 6 S 2 h G Y X J N M 2 N w U k 5 S S 0 Z I S m I 0 N G F J N 1 J D S m l J a U l p S W l v W l R B R U k 0 c 1 h l Y m x L Q 0 J i c 1 o 4 W k t p S W d z V j R D L 0 4 z U T Z Q Y T d G c D V t N 0 Z D S X l B N G 1 F Y j B 1 S W l J a U l p S W l v K 2 Z I Z E p s b T A w b E k x N G h Q U 0 F R Q X l t U l R k d T N Z M G M w V k V S S m F w Z T l l T 2 t F a k V p T G 1 h Y k 8 1 U 2 l L a V Z l S G s 0 Q 2 R z T X d Z a U l p S W l J a U t n b D h O M G 1 X Y l R 6 b C t L R j d k Q 2 d 6 d n d B a G 9 q S V R L U l N D Y m 9 G K 3 V C S 0 x F T X d J a 3 Z o N W V s c z N E Q V l 1 Q 1 l Z R V J F U k V S R V J 0 U W k r M n l T T G R q S H F 1 c k R O O W N D S W l N d 3 J 1 R W R u e m d R a n N s R F d W a k p 6 b D B C R V J F U k V S R V Q v U V F 6 Q n l L S m R q S 3 F 5 S G x n S T F 3 T W p J a k t u a 0 N C Z k p D W m x v Y X h N W S s 1 U 2 l L a V Z X R n Z M W U J B Q l Z s W l N j N W R D U k V S R V J F U k U v M E V N d 2 N o a X F k V W F 4 T W F s Q U F E R V l q R 0 N 1 L 3 V h d V N J a U l z c 1 d F d F F K Q m 9 N Q k 1 i R k o 1 a T Z G a U Z x S m g 3 c 2 p Z Q U J z Y k R n V G p O b 0 h M M D h Y Q U V D e F V t W G 1 T b 2 l J a U l p S X F D R 0 Z Y T U d o Q U F B Z 0 F F b E V R V l F Z Z 3 B I R n V o U j l B M 3 E 5 S G d B U T F N M F h W b X p E U T B S a 1 Z t N n V q b k I z Y z B S T W J J c T V T e U d p V n F M W E d 3 Q n d K a G k x S D U 3 b G E 5 b k Z 4 Y W V a d V J J a U l p S W l J b W 9 J a G 1 C a 3 N T N U Z K d 3 J i b 1 V H Z H p G Z 0 p F U k Z W Q 0 F u c W p I T V g 0 O H h k Q m h H M U V y b m N H b 0 F J Z H J Z M j V p N k Z x R U V V Y 3 V O c n R W a F p h d V p L a U l p S W l J a W 9 J U m l D a 2 N X S 2 p x M E 1 3 W U o 3 Z E R a a k p V U k V W R 0 Z n d j I 0 N G R 5 R W V L c F h h M 0 t V U V V T d X d z Y k t D U 0 d S Y 0 c 0 e W 9 Q U W o w O X d Z Q V h M d V d h d V p L a U l p S W l J a W 9 J Z G g z a E N 4 V z V P V U V Z Y n R Y a U o 4 W k t 5 R W l v Z 2 9 q a G 9 i Z 3 E r O D M 0 Y 1 R w R 0 l 3 Z T B h d k Y 3 b l A w Z U J S c 2 J L e l F 2 M i 9 Y W m h 0 V H E 5 V W h M N j h Z N 3 U 2 T 3 R a N V R X S 2 p F M V h q a k I 2 Z H l X e H Y w c U d j O X l z T E N F c F N V b G t F a 0 F q d z l u R T J P R l J R b 1 V h c F N R e W F W d 3 R Y V k h v Q 3 h 0 V n h t V m o 0 Q X d N b F J E a H N i c T B Z L 2 o z K 1 B S a 0 t s M G d B Q W h n N 3 F B W H Q 3 T 3 d C Q V N V a 1 o 3 T 3 l z R 3 o x Z V U r b D B l b n k 2 O E M 4 Q X d O a F J 2 V E Z r V U 5 B d G o 2 b F V s c U t r e E J p d 3 V y c m F R e X l 1 L 0 Q 2 W X d X Q 0 F T Q 1 J x O U p q d D V i W F V W b W 0 w T 2 5 P W F F O U m 9 u d T V P W m 0 y S G 1 K Y W V D N 2 1 k T l J 3 Y z V D M S t y L 1 N N U E p T V 2 x z S F J R U T R Y R i 9 z V 3 Z 4 O F J F U k V S V V h O a k N F W V d L V E U 1 R T Z X b H h n L 0 J Q R D J j N F Z E K 0 F S O F J F W m 1 Y b l o w M S t 2 V U p 4 T E h q b D F z a 0 J G T 3 J O Z m p 5 b T Q w N G N Q Z 0 M 1 S E p i T F B u c V d Y V D B j U k 9 P U C 8 z Q 1 l x U 2 0 1 O V k 1 e H F K U G 4 w S 1 B i a D F O O X A w S W o 4 S F N Y M 2 J D W U R E Z 3 A y O W Z n S z F 0 e l d G U n p O V V V 2 R F B 2 T n d C Q T E 4 Q U 9 X U H J O Q z N Y Z T Y 3 Y z E r N 0 J s e D B u S V p C T H M z d l N 4 e W J H b H Y r N 0 U z d j N u V E 1 Z c E t W R m h 4 c E 5 m Q W d E b X Z E N E 4 0 M G I z c V h Q O G 1 1 K z V I N G x K b V F D Q U g 3 N T Z E c D B r R W l 4 Y 3 Z C R k p 5 V m 4 0 N W 9 1 b k l a Z m J D d W Z t N V J j a E s 2 c 1 E r U V Z L N U J V V U l 6 O W Z p Z X l j Q W 1 S b U Z 5 Q X J 1 d 0 E 1 T 1 l W W X R l e j F K c z N 5 V W F z M U 9 I V G t J Z 0 N n U j N l Z k d z O D V l a n d L a F V V b H R Z N H h Z b W l J R U 9 J Q n d P O X J E M k g 5 N W l N Q W d E V y 9 2 Q W t 2 e j h w Z 2 N j b l B P N 0 J 0 M X l u W T I 5 d G h 6 c X R U M G E 5 U D N h R l d l M 3 N 0 d F Z V R 2 c z R k 5 z U F N N U E p P L 0 Q 2 S z J M T U R m R z l l d X A 1 d n Q v d D h z M l l J T G t k Z X h a d m 1 i d 3 B j Z 2 l v c E t r S l N j W G U r M X p z N E t l S H U 1 T k 9 n K 0 Z 5 O W R 4 N X Z 2 L 1 F x d F Z 0 Z m t m M U 9 J a U l p S W l N e U 5 J U m h a c E 1 z e F N j S j J T S G V 1 Q j B a R T F K Y U 1 I d E V U M 3 k z Z E J w M U 9 E N G 1 r Z V R z M 1 c x b k p o Q S 9 k b G N w U 3 p Q M W t O W l o 4 O V p 3 d 1 k 2 c F l X V n B 2 S z B h O V R t L z Z X S y 9 I c X J Y N 2 t a e G k v U E R 4 M n l W Y k 1 P Z j F C N X E x N 2 d v M 0 V q U H c 1 N G J E Q U l E S X F C c 0 F n S X p N Z k h 6 e D l Y b 0 F n R l p U V 2 R 1 T z N h Y 1 J j Z D Y 0 d n R y a m o 0 e U R w N 3 R U Z y s 1 a E w 2 O W N t M G x W c H N i b G 1 F U W N Q b l l K Q m 9 N Q j c 4 O W Z n e T g r Z W h 3 e W 1 m R l h 5 S 1 h M Z D J Q Z m 9 Y T j F q a G Q v U F I x Y m R w N U V k a z V o b m V l O T h k S V V l S G s 2 W T k y R 0 k 5 a T Q 5 U m d N T U F q S G Z s O T d F S D l 2 T 2 l Z O G R u T n p 4 Q S t M b n N Y S 3 R m c 1 J Y O G N I M F V I Z G Z V M U N z T m 9 v b F N y c y t 1 Y 3 N O Q n J q c k t U U V l E L 2 9 i d n A 3 c m l B V 2 l 5 Q V N p Z H I 5 Y T Z t d E V K Z i 9 Q N T Z l b W M 4 U W p O c U 4 0 V U 5 D Y 1 B 4 V U 5 J N m V 2 S X p o Z z R O Y j l k N 0 p L Z G s 0 R T N F V j Q 4 Z j J G U U l 3 Q U x o d 0 t R S H p Q b G x k N y 9 V V D c r a V B O M T Z h V X U 5 N X F X a z V t U G Z w R 2 t p b E V p Z 1 V 0 d m o r c C s z b 0 Z 1 Q 0 R 6 c D A 4 Y n F s K 0 l p S W l J c U x X e G h D T U x O S m x r L 1 h B M m 1 m N 0 l D S 2 k v N n B o Z z B P d 2 N Q R W 1 S S n k v a G d I O W 1 x L 0 Z Y S V Z Y W D d n W G w y T V N r W k d W a n h 1 S m 1 W a T B l Q l A r O T l h R D B P b j B 5 T T B y Q m d E S V p G T G N l O W N R N F p v T F V m R 0 l 2 W n B T N D N o a X N S a H Z 2 e k l W e j d 6 O F B i U m F I Z j Q 1 Z U I 0 R E I z V E h t T n Q 2 T j N 2 d D J i b U Y y T H Z m T k h R c U x D e X B 0 Z z h B S X F N U 0 V C b G x i U D E 3 L z k z R E d 4 e U N L Z X d y W j N x c F N 0 V V l Q T E F I b m 4 1 O E F w Y X Q y S V h J c U F T Y 3 V 4 Q 1 B n Z j I 3 Q V F B N m V O Y 2 N X a m c 0 e U 9 I b D Z T U z B j T H g w K 1 F i U z Z w a 1 Z W V n B h Q n N B W U t O M G N t Q 2 1 W S 2 l p V k t 1 R n h S U W h Y U V N J U m 8 2 T 1 B P d 0 F n T D c 4 W W h Z W E t o a n h W d 2 V Z Z E o 0 W D c 1 K 1 l X N G M 3 N z U 5 V j Y 3 b H V 2 V H N Y N D I v c 0 N h T i t 2 c G J a Q 3 F T d 3 p k d 2 x F a l R a c 1 N E R H d E Y k R u b j d P d E h v T D l 0 Z W t J W k R J S l p z N F l D d 0 J R c W R R b X J X K 2 Z l W E l p Q X J w N D F Y a n Q z U G x y R 2 5 T U H h L U k 1 2 R D E z Q l l x S 1 N 2 S H g r N C 9 D M D k w U n I 3 N n p I S F B t c m N C W G 5 6 M 2 Q 0 S m x r U k V S R V J F U n R B V U 1 3 c 2 t o V l o 0 S U Z j e V l Z R V Z H Y l l t Z G 5 q U U g 5 d W 1 I N z d s T X R F b 0 x K N V R a N D d j W D c 4 U G J j R l Z B b 2 J E R j h p U E V E e k R N U l Y 2 R X R Y N S t v Z z d j T C 9 1 K 3 B p Y 0 k x U z V m d k V v S U x 0 V V p U Y l V 5 L 3 p w N T R l T n B J c k Z w N 0 F B Q n c 0 b V R N T F F V W F Y 2 K 2 x R c S 9 U S T c v Q U d P W V l E T U N W M k d U Q V l H e H p D Q m h u Z W t W R 0 p j R E w w e G 1 Q U D J M O E 1 M U k 1 w Y 0 h Y U D J 3 R 0 F F e S t j e E J D Z 2 9 6 L 3 h t V m 0 1 M l B 4 M H E w T n V u Z F N T b V U 3 c m F X L z d z S W Y 2 L z h G W U p 3 Q l p X O X Z p O V h y R G l J e E t S T l Q 3 e H V P V V N O N m 9 W T W 5 E e m p Z M i t M S X N T a H M y e F V P Q U p q M 3 p u U 0 U 5 Z l N 2 Y 1 h 5 e H V I T G R M Y j N l V U 8 z N H l P R T k 0 Z X Z y a n F 0 e G F k a X c 1 U 2 d B N E l s S H h z S F Q w d 2 1 y L 2 p p Q T F M U W N X R m 1 a L 2 d y c j V 1 S 0 F Y N W U 4 R E F E N G V j V n V Z Y l l j W U Z 4 Z m E z d D V Y W E h Y V T R Y O W V 3 K 2 N n N F B D R n F I Q m Z s a j k 1 O E V H L 2 R u Y 3 J E M j h s d G 8 2 W l l t c S 9 w T 0 k y a G l G M 0 F a R E J 3 W G g r S 2 5 v V m 0 z b G 1 a M V R p T D M 3 S T N E M 2 5 V U G c 2 Z T Z F c 2 p J T k h w M j l D T U 1 H Q m F G L 1 g r T 1 h F N 2 9 G K 3 R U N j g 3 Y 2 h z N n V q W T V M d z d r Y 3 J V V l J V a X J k Z m 0 0 b 2 h B M 3 N B Q U Q 2 Y k 5 4 T n Z 2 d j h y b m 5 2 d F I z e j g z a U 1 J R G U 3 Y 2 Z F K 0 1 p S W l J a U t n R k 1 R U W p p N k 5 X Y T V D U W 1 B S E E r T z N z U V A 4 T 1 p x N k l p S W h 1 O X N C O U k v R H F u R 1 Z J U 0 1 5 R V h 3 d T B Y d X J m d H l 0 b V B 6 R V J Z M j d y Q l h k M 1 I 2 a l Z H d n k w W X J k d 3 Z H Z U l u O G 4 1 b 2 l x Z k d 5 N z Z i a l A 4 d T N o Q k l o T G p 2 Y m N m a E Z o c 1 B E a D k y a 2 h F e F N U a X Z z b E R o U T h O b S t x V n Q 1 Z V p 0 T k x U Y W 5 W N D d y V W w 4 S F I z d 3 F x Z l g 0 Z E d v N F Z V S 2 t H d k V E K z R 1 T m d M T X h F M E d p M H l z L 0 l C Q U V N R 0 J z R 3 Z z d 2 V z c k d R N G V p S U t V Z E U z R 2 w x S F V u S 1 d 5 Z U 9 D Q W l V S 0 N w U U k 5 U G N H Q U h U d T V D R z B 4 b 3 F P U 2 E 1 M 1 B E Z F h C N n h i T 1 V k N H Z Q a k h y Z G l 5 N D Z U S k 9 R S C s z Z 2 p 3 O T B a Z W Z y R 3 c 3 K z Q 3 Q j h M Q l F Z N E 5 t N D B 0 R V c 4 T 3 d l c W k w V 2 p 4 M 1 U v Y n F 1 M W Z 1 V 1 l m Q U 1 D M 2 9 6 d l V h b U 1 Z T m V P Q l V Y Q j N j N n g y Y n V 5 M V Z P e m N j e G 9 B S U l M S T V G a G J m e T I x Z G Z r R n h m V 2 Z S T l F H M 1 g v d m N C d y 9 G W T A 5 K z g 0 S 3 M 3 S m E y b 3 J W L z h E V z F o c V B U U j h O Q U 5 p K 0 9 4 e T V 1 V V h v R m x q e n V v b U 5 Z V E F Z c 0 d u Y k N T d 3 I v L 2 4 x L 2 x z U F l l U 0 l u c 0 x 4 N E t C T y t P e U R t W m o z N l I 5 N D Q z L 0 w 4 Z l R N O G J q d j d t R W 1 Y M n d n S W l J a U l t c U x H S U t S e G J r V W Z V T l l 3 N k 4 3 b 0 U r e n J 6 Z E R S R V M z c m x l b 0 g v c j F D Y 1 J 2 Y S 9 i a G c z Y 2 V i c E Y 3 U E h q L 0 N H S D c z U T l Y N F V i N U Z 5 V E V Z a E V t V H h o a 2 N t N k h L c T J m V X R O e W t K c V d n e T U r W G t K b 0 F S a l h H M X Z 3 O F N 6 a G N Y W j J v U k J J V l V o S 3 l o U z J W U 2 9 O T G t j b j R t W T l 1 d G Z k c G 5 m a j F t U D Q 2 Z G Z k S n Z 1 K 1 c x b z k 1 R m 5 6 M X l F Q X d G d X Z U S V Z j Y m 1 Q U 0 x x c 3 V X c T F P b U 1 V a 2 t Z a X J 0 U j R F S 3 R z U k x s e T h V Z G d Y R j E 4 N X k y c m R o c 1 B Z Z C 9 B O E F E U z V W Z G l w O E N z Q U F F O T N K e m c 0 e U F F Q X B T c G p X R 1 Z q M 2 J E b j B o Q V Z R Z C t R Z 1 Q w d 2 F l S W d P R H Z K c X o z b m Y 0 O U V W b 1 p n b 3 V x e j E 5 c n l h N m t 0 Z j B C Z F V L Q 0 V 0 b n d k T n F M M k p x e G 5 G L 1 F L O W N P c X R R Y 3 d i R W l J O E 9 X Q W x u S T V P a E Y 3 O W t Y Z 2 h X Y 2 1 R Y U d 3 a F V x b H h 0 c j E v N k p I Z D E 5 T X Z L T S 9 q c D J N Y n Z M W T J U b U Y r U E x i R F R n V G N S V 3 V y d m F Z O T g 0 T W h Q U 2 8 z a T J q V j J n W E x Q M z J l Y 3 o 3 W k R X V 0 x O K 0 p B N G N 2 N H J V W D d r T k F D e j k z S W l J a U l x S m J 3 U k N N T E 0 3 b E s x V m F J Z G J 3 N W 8 2 S W l O c U d a M l p O e E 9 3 W H Y y d T I y V 0 R w R 1 h s W S t 1 c 3 V r M z F E Q n Z U Q S t M R j l j Z m Z F U W J n U W V S M T Z 2 U j R Q M 0 R j Q 2 d R R 2 1 I K 2 p k Y 1 h 0 Z m 5 M c 1 l q N G d M M T Z C U 3 F T R 1 J p Q k h V c l N O U 1 V u T 3 c 5 d T k v V G M 3 d D A 4 c 2 Z 0 N D h L d y s 1 O V o 3 R m k 5 V C s x M X B P V W 5 J V V g z M X h h Y m Y v M j l m U H c z Y 0 p u b 0 M 3 V D R y V j N s N k 9 z V E F P c F Z J S W Z G a j B I b V V 5 T V U y Z X V D T 2 Q y R G V n Q W l W U l N i U X g x b V F i e E N l b k M 0 K 0 Z E Z 3 J I a j d 3 L 3 E v Z 0 1 x d D M 3 e k V T e G R i d n h 6 d X Z 1 d X d Y a G g 5 c V J h e j k y M T k w e U 4 r O F B Q e E F y Y l h o N k 5 i e E 1 X b j V D R z g 1 S H h B S U I r Z l N 0 Y l l o W V d s U U F 3 d G l H c 1 N t O H d v S 0 M 4 Z F d T W l J t d H l 6 T m J X R 3 Z 1 M 2 Z 3 c U 5 S b 2 Y 3 S C 9 r V V N t V X B B R 0 R O T D I 4 a U 5 T M E g 3 M z Y 0 Q 2 p Z M l Z u a j U y W H V 3 O E x 1 T n V I b 3 R G W l B H R D h E M G F T T m h h M n N O Q U R D Z 1 N 2 Q W x F c l d y M T F M R m M y a U x x c m J l S k d x U D N u N T F H b W E v d U J p d n p m a 1 p Y M z M r Z E l z R 1 l j d F g 3 W V h C W U 1 D N W k v R T R k e k V l M l R t R n l D O V E 0 c k 1 Q S G 9 k S V Z C b D I 3 e j k w Q W R G V l d y O V h w V m F i L 2 5 3 c 0 s 5 U G d y N D F I O E 9 l R 3 c x Q 3 A x R k F v Y l B I S U E 2 T 1 J u V j J B Z j Q 5 R z F s c k w v Z m N N d z R w V i 9 5 Q W 1 O a G 1 6 W C 9 v T 3 c 0 W U V Z L 3 I 5 S X h I R X R a Y U p p S W l J c U E x a U N F W V d K e X F t c 2 g x V U N O Y 0 R J e U p x c 3 d L N m V H U G t z S j Z Z d i t C U G Z M Z n c v M k R i d 0 p s T X R T a 3 V W d U h J c 1 V z b S s 5 e G R I V E F l Z l R G O G F E Q 2 V u M z B Y T G w 1 S 3 d L U F R 4 d 2 p 0 O F N x S V J N Q 2 M x N l l L a n l V U 0 N T U V N N U 0 t q R X F v R l F W W X l L V z R m R l h a T H R m c j d l Z V B 3 M F V z b 0 t 6 U F d v Z G Z y S V p X S z B i b V R w M G t J T n U r Z G g r S G t L S z k y L 1 k y a 0 x E e i 8 y c E l t M 2 R 2 Q n Z u S z h 3 c 0 t T S m 8 x e E s v U j Z Q Y j c 1 b 1 h M O U 1 v V 2 R O Z l l m T 2 8 r T X p I d 1 V G a H F E T G 1 j b m h j a z F X Z G t G b U R M a m t 6 c k h Q U m t l T F F S Z 0 F I R H h V Z 0 x 1 d U w w U D N u b H R H b V F 5 S 2 J R N k h j N m V p N F B C W U 1 D U k U 1 Z U Z k Z F l B V k k z Q U l C Y U o y d F Z y c V M y T H Y 1 N E d C M 3 M 3 R k J h V n d N d k R 5 Z H p s R U R X Y W w 2 Y 3 o z b n B 0 R 3 V i T l g 0 M 1 g 1 d n l N W m Q r O T J H T H J n d z N x M 3 g x a X N R Z 1 N z U m d h c l J Z e F Y 1 S n c 3 K 1 F o N k J w b z J 0 c j l 3 T D h Y Y X U x M G 9 h b n l K U U d s V W 9 X b l g x a U 1 q S 3 g 4 T 0 R y S z h Y K 3 p K d U t i S l Z 2 d z d Z O E 5 X e j l T T E J i a D Y 4 K 2 Z 4 b y s v N 0 1 T e E U 1 Y 1 J m U 1 V K S z V l K 0 J q d T d 0 a H U 4 R X h F U k V a R m x Z Z 2 h H R m l m e W N v S 3 c z U 3 U w a X h r c k l T S 2 k r a n o x e E h q T W 5 M M E l j K 2 V 2 e H V j Z l B 0 N W l M V 3 o v T 1 h C Z W F D b F k x N 2 Z m S z l 4 e j E y Q z g 5 T 3 p k Z F o 3 V E s 5 U V B q M D B m W T d J d k p T M F g r d z h a M n d T N n V O a G o w d m d C M W E 2 V F N v M i 9 u d T A 1 R U N I c z A r c 0 5 l U F d k b i 9 I R m g w K 1 l u U H Z J V X d 2 c n J i W E M 5 b D N o K 1 B H W G 5 Y V 2 U 0 K 3 Z q a G x t U D N p R T h 6 c y t 2 Z T c y b T d l d m 5 B U U R T T W 5 M e H p F d m Z R N j g z e G t X Z m Z m Q T R l b 1 o w Q m 1 C c 2 5 i a D c z O W t H M S 9 u M T k 1 d U Y 5 Y 3 Z 1 b l R R R U 9 Y b k Y r R 3 Z o W H l i b j l B N z F x K 2 5 T T 3 U z N z k 0 T E o 0 e S s v M 1 F C c k s 2 b X c 1 c z J T b j N j S z d a S 2 Z m T 3 d P S k N a b E l U d W 5 F U D M 3 Z G h Y M k E 0 Q z R u d G R n V z N 3 d H R W V 1 J s M i 9 B M l V r Q m 5 V N 1 h Z c 0 V C V V V z Y l B q Z 1 l i N z B 5 R l F 1 K y t S d X Z 2 Y k 1 j T T J m Y 2 p 2 R z M 5 M j M y K 3 p 4 N C 9 3 a W g 5 Z X A 3 S C 8 r T 0 R 0 N n V l S H J t K 0 d y b m Z U T H Z N W V Q x O U s 5 e G p M c 2 Y v R W p Z b H N 0 d E 1 H N U 1 I N V N x M U p q N T h C a k k 1 Y l l Z M E s 5 Y m c r c 1 J p U U J Q R D J j c y t l b z U 3 R H Q w S G k 1 T 0 N n W m d S R V J F U k 5 R b X R l M T N 4 a 1 R O T E R r b E M 2 V 2 x h Z 0 R s Y T R 6 W T I 1 b T V J a U l p c W t z S E x 4 Z T g 5 O V p E b U w 5 Z 0 h S W j l 0 e E Z 2 d l R L M S 9 v d H E 0 Z H Z S R F Q 5 O S t 5 S n V K R 1 h n M D V 0 Q 2 x h W U t D Z X F N N 2 V 2 b k l T M D l G M C s v K 0 o z S n N W N m h Y Y X A 5 M l N M O G J L d 1 F Y T G k 2 M k d Q b W p M R 2 9 T W H h D R 2 s 2 Z H Z t S 3 l y N 0 N 3 Q k c r O D l 3 d j Y 5 N m x z R H p q a m d W R T F 0 c n Z M e X k v R 2 h p M 0 h U U F p w d F R x b 1 Z P b z Z u M C t w U 2 d N W F o z d m h j V T V l V V o z b l Y 5 e j d y d z F I a E F B T U F O U W F M Y 3 J L T k h D N m F j W l d R L 1 R x M l F W N z l r Z W d Y N T l B U E R O c k F v N m R p c 2 F 4 a z V k a G E y c 0 Z G M m Q 3 Q k h m M 2 h X O U h E M X l K V G N Z V E 0 4 Y k I z d D Y y M X J H O H k 5 Z m Z T a 3 Z Q e F l s V H B 1 d m w 2 U F Y 2 e l A 5 e U h T Q U M r d l l P d 0 0 2 O X h q V y 9 R b n A w U W 5 K c U 5 q N z h i Q T F j b k 8 z e C s 4 K 3 Z R N i 9 Y Q z l l S k l X c F h y N l c y N 0 5 U c E s 5 Q n F k U m c 1 S X R U Y 3 B S R G R r d k Z q K z h M V D B 4 a 0 x 2 b H F Q Q l Y v L 2 p a V n I 5 c m R Z R 0 x a e j d 4 b W N P a D J E Y n h Z O D A r Q z F I b X Z 6 e E t Q a l R C N D N K W X d X a V V R W U 4 3 c l B M Z F Z C U k V S R V J O U 1 N H S U t S U l l t c X V o N F l X e U V T R W J V T E k 0 Z j N o S z J O R m V i T 1 g 0 M l k y Q 1 N N S G R V S F k w Z j N n W W U 3 W T Z Q R 3 N i Y V d J V E R B R 3 p x Z H J 0 b 3 g v e T V l b V B I Q U t K e T l j Q T J s c F d v T U h 4 e F U 3 W n l k Z T g 4 Z 3 I z e G 1 s T H U 3 c 1 h X Y l d D e U N y Y T A x c k s x d j d Z U E l t L z I 2 N m g r V D J V Z F N x U V J k Q X p v Z 1 B T U F B a R G F j c W t 4 V D A r V l F s V l V Q d T l 6 Z E h O R 2 5 k N E R 4 d U V x T j Z Q S i 9 F K 1 Z 5 R z N R T D l B R U F l T G c 3 d 3 Q z T l F i Z 2 1 P N m V 3 M 2 x w d k p H W m c z e U h U V 1 Z a Z i 8 3 Q V p O d F l 5 Z k R w d k p q b z N j a j I z Y 2 F Q N 3 d M Z U R H N 2 9 H K 2 t B a U V X U D B p R j R Z U G F L W G N Q e W Z n K 2 V F V m 8 4 T m 1 V V U Z B Q 3 Z Y N 0 l O T 3 B 6 Z l o 1 K z d t a U t 6 c 0 F w e V B 2 S T V y O F d r b 0 x T M E R B T X l l T l J F N U 9 Z W F E 2 d z N J e m l u R T V o M G 4 0 Z V J R R 2 V a S k p P S j I 5 V n B x c X h i L 3 V C V W x w V 1 V 3 R 0 F 5 W S t Y R D d D L 0 N J Y m h i V 3 N 3 d V d m Z j h T T m 1 3 K 2 l n M W J q Z 2 x o b U p l b k U 4 S j Y r a 0 9 1 c 0 V W Z 0 Y y L 0 k 1 V F p O W G p z c 0 p q W V o z L y s w R F E 5 T 0 d Z R 1 E 4 c l d O O V h v O U R J W j Z M c X h I Y 1 h H c D h F V 0 F 4 c G 9 3 d G o 4 Y 0 h Q a k Z R a U l p S W l K c X V 4 a U N r V V d K d n B J b 2 J B Z j N Z Q W h H U k 5 S Z U R P e m Z I Y j h 2 Z n d O Y m R w e k U z N X V Q N H B k V m U v S E t D L 2 R p O G 9 T Q n p U S i t v T D g z Z H U w O W c 1 Z 3 J T U k N M U m V q V G U 1 S V F H Q U h B M F J P W H N l Y X Z R d 0 N N M z V T Z k 1 u b E l z O X k z S n Z u N X h U Z 1 J I Z 0 1 B O F B m e l F u e E N P a 1 F p W U 8 2 Y 2 g 2 S F Q 2 W E R r K 0 N V Y 0 t H L 3 R k L 0 5 z c j d v T U d 4 S 0 1 Z V U 9 D Q V F E W E U 5 T H g x Q X V M Q V F C K 2 5 U e X g 4 S k 1 u V G M 2 M X N i R 0 N T c V Z H Y 1 h F c G x N c F N 5 T 1 U x e j d a U 3 F 6 W D R k T k Z m S m 9 G Z H h Y T U F n Q m Z m W E l x N W I w O X Z j S T J B T V V E Y m Q v Q j h y Y 2 V y Q m s v Y m Q 0 Z G p 6 L z Z J V 3 M 4 R m d F L 2 5 Q U 2 F F Z E h L N U R a U k t G U U R n b G V m d X d Z b l R N W m g y N 3 p B O C t i e n h 6 M k x v N E N D R U J u Z U d 3 V 0 J B N T d V Z X V K R 1 l p Y l h y L z h X T W F h T 0 U 4 Z X B y e W R t V 1 h r d E 5 O Z U c r O T Z I U l Z B L z R t c E 1 C Q n N o a 1 V y e j I v S D F z a F V q L 0 d R c T V E V 2 J P R 0 l 2 N z d 4 M k 9 Z e W N 1 N C t p S k t G e U l q T W V G e U 9 z b T V 3 M G R G S V N Q M z M r M F V X T 2 5 w d V h n b l E 5 K 2 c x c X R S V V p X Q V Y 1 N 1 p 6 b l N N L 0 t R b F Y y Q U g 3 O S t Y a m p 2 K 3 Z W M F N N U T E v N X k 2 K 2 N z Q U Z R b 0 t T L 0 R U c j d z Y l Z V K 0 Z 3 U U 4 2 T U F R a k l p S W l v a m F O S V J o W m x L a X F J V m g z W H p O V 1 F r U k V q Z V h 1 N W 9 p b l p v N 0 h V e l B I N D U r R D U 0 V n Z 3 Z C t x b U 5 o a 2 5 J b T R p c U F l d n R p e T R 5 V D B l Z 0 0 r L 0 h 3 d H Z 2 a n d j W F R 2 M W h F S k 5 6 S 3 c 2 T H R O d 3 Z r d l B q T V o x d G F 5 Q m 8 x Z F d G a l M 2 Q T h I b l p 3 V W t N d H Q 0 T z N s a k p B Z W 5 S R 2 Z r Q T R B d 3 N 5 M 3 l S T U h Z Z l N J M 3 N M N U 9 Y b E Z 3 c 3 l v Q j Z h T X d K V E p R M D N H c T Z 0 Z F l H M D Y r c m d p N 2 x v Y U F D Q X B P U n M 5 e X Y v T l R F d l B G V m 9 N Q X N E a X B k d U U 4 N 3 k 5 W E p D V 2 5 n c 0 E 2 Q m N X a U x Q b j Q 2 Q l V x b 1 R B c n F I V W F r M j l i U n N y N k h S N j Z I U j F u e X V X U 0 d B d 0 d H Q m p Z N F d S d z B L e G M r O F p B S U J m W j A r R T l m T E h H L y 8 3 Q l d x M W N V W m Q 3 N U F 1 T 0 h E N E F w V E Z L b m k 2 T y t G R 1 l p W U t D M H V 3 W V d 0 b D J D a V J T b X E 5 V j F 0 N 0 x U W F Z o T E g 5 R V g 0 b X B r W H Z r V j l Z Q W 5 0 N 1 c 0 e S t y V 2 V M M 2 9 m S U h C U n l H N H d m M n h m a n h 4 c m J J Y V p u N U N F O U 1 4 O E F r S k d S a D k 0 O U c 3 O H V z V V F p U m 1 G a E N k e G N I W k N W W F l B T 1 h p N 2 8 y e n N B S G J 4 Z D B N b l h E Z W 1 a Z V F D Q T c 1 Z H R i M 0 x k M D Z l T n h J d 0 h S d F Y v S W 9 B L 0 5 4 e k c 2 a j h Q T n Z s Z V J F U k V S R V N 0 a F N F W V d R e T F X b 1 B y Q 1 J r Q U F M R l l q S z R C U G 1 h d W l J a U l t b X J j N k x C b U d l Z j Z q U X k 4 U F h j R n V n W j B 3 T U t I b n N T R n l P d l l 0 Z m N N a W 9 w S z h O c T d 5 e k h y M F h G W X Z l N F F D Z 3 V W Q U l E N z d o N k t 3 U U 4 3 M U R 0 d W N Y R X B m d n h s S j h R a U V W N S 9 h V X F q N n d y d z g 4 Y V V 1 N G Z n M 0 1 W N G s v M 0 x W d X p D b G g y b l R Q W l Z Y W X R y N D l i a j J M c l Q 5 R G d B c l B 6 c E 5 i a T V P b F R i W H h z L 1 h 5 O G g z S X F M V H h O Q 3 N Q b G Z y b 0 9 i a X o x b V B U b 0 9 6 a z R L N 0 N v U G x E c j V l b U Q w a U o 1 W S t j Z C t B T U R E R D Q 1 Q 2 d M O D N J c U 1 T O E 9 v T D k r S 0 p a N z l w O E w z d n Z H T U F 3 b m 9 H b U 9 3 c k t D e k d i M n Y y b z Z 5 V z l v O D J O b G F Z K 2 Z B W U 9 E c F V Y N E 1 z d 0 0 4 T E R n N X l q T G 1 0 R j J S U z A x O T l z M 0 1 L a G J h U U F Q R G p M e n R y S E Q 4 e n E w R F l s d F l 5 R T Z 5 d H Z w Y W E 0 c F h u N 3 d G d 1 Q 0 d m V J e l V 0 R j Q 4 K 3 Z S Q j d E c H h y d G h t Z F J H M l Z s N m R 6 N V l 6 S E p n U m d B T 0 R w N F l 4 Z E d 6 K 0 V s V l h k d 2 Z t Y k w 5 K 1 A 3 b D F y Z n A v e j R w c y 8 x W G 1 0 V E N x c G N a M 0 p t c y 9 s U n d s R V J F U k U x R D d 3 T j F l e U d K Z X Z K Q X J 0 b W 9 L N i t k Y m J 6 b 2 l J a V A 3 N 3 p s M j R C c 0 F Z O U F E Q X E 4 L 2 Z p O E t p R W h 3 N 2 N S a 3 F s U n B M Z n Q 0 a G 5 E d G t Z Q T g 4 O T l S Z D l Z N T V P U 1 l S a n o v N 0 5 m T H l p a k d 3 W D d j b T F Y W F h 4 U D R Z T V N 5 M F d n a W 0 w Z W p x b k N X b D F l c W c x V l p 2 W T J m U T E 3 N W d q R n F q U V d S V U F w S l N z c E d V b E F t Z D N v Q n V n Z D d Z Z C t n Y 0 F P R G N 4 W G h N b W 1 n T U t W T F R j a E J 6 S l F u b k x s N 0 g x b l h 2 S X l T b 0 0 2 S 2 l i K 0 R a c C s 1 R T d O V V V r M 0 d m b V R V U l N x V U t N b G 5 s c j V 2 N U J V c T h W T 1 Z E M k x T T T N H c j E 5 Q X p 4 U T g 4 U V A r S H h s Z G h r Z l B o N V p R R F d y Y X V Q Y 0 M v L 0 x s N U l 1 S k V K b F V x T n p k d E 8 0 c T N Y c G l L c 3 A z K z F N W H Q w O W N I R D A w W m g v Y W F q S n Z z N y t y Z 2 h N T U J i Q 1 B 3 Q X d O N 2 V E c T R 1 O W 5 C e W t F T W l F Z V B z K 1 R q O F A z d j N I U j F W d m J W e C 9 K b V d Y a 2 d u a F J B S U N V M l F M a W o y c n F C Z 1 Y 2 N E Z y N j l l R z N i c 0 N q Y V F h L 2 Z h T z R v a W l B M n h v Y W d J V W d S R W t W N F R V a W d w R U Z L b n Z u O E 1 E S W t r W k F J S k 1 4 T y t u N 1 Z j N j h 5 W l U z W m k w Q n l l M m Z 0 b n N a Z z g 0 d 0 Z y Z n o y M S t l d l B r c j l L U 1 k 3 V j R F S G R O T 3 V u U H d u Q k F D L z l N d 0 F y S z Z 2 V X F y V j V p b y t O O U 9 4 c j J 6 W k d I V E x h M W 5 1 K z B X a G 8 w Z m 9 B Q U F B Q W Y w U U l o c 1 B H O G x W N 1 A r b m R 2 U X V q R U F I Z 2 N H V z E y Z m Z a Z C 9 a c C 9 T U z U x N X Z x M 3 l k Y n Y 4 M W Z 1 Y z g 2 V j R r S m J i U T V i N 3 Z h c H l m d T k v c H I x e G Q 0 d G 5 m c z d 2 c H B x b E 5 P N k Y z d i 9 t d E h u c W 1 y T H o 5 V m t q d n d l d X J G e n p U b n Q r V 1 N w T 0 J n a T J w c W J J c V B p O U p k d D V 5 d j d s M z N q b 3 V z c W J I c D E 3 b C 9 h O H Y y V W 0 z Z H R s T 2 J j c m J 1 c l h k Z G d X N j k r M 1 h Q N i t 5 c 1 Z K M T g v Z D R 1 b 0 x u e l Y y a m 5 6 Z 3 J a Y k E 2 V m x W V k t r d H F s e F V 1 U 2 p q K 2 1 1 e k x h S j J w Q T M r e D l R a k R K d l F a W G J Y Y T d R O H R Y N W 5 q M V B h a X V 0 b X J T b E o 4 M S t a U F p j a n J k N j l o Y 2 Z Q N n g 2 c E R S V n V P Z m 5 p c E o 2 d E V 0 U X h l Z G Q 2 e k d Q e j F W V z d m d j B C M z N 2 c W t U a i s y c H l 5 O D l V Z T N U a 3 p 6 W H V 2 S G F z e F V Y R j F u d m Z X N j h k b 2 d x e X F 1 V m 1 o S 2 5 0 a 2 t 4 Z G Y 2 U z J l b D A 2 Y m N G S z d W e V Z h N G 1 U N X N 0 e W Q x M X R r Y 2 c v Q 3 o 1 c y t P T 0 9 V T G p u c D Z x e X N v Y W h Z V j U x M z B D S E s 1 S 2 Q r e l N 1 d l Z i d E c 1 a m 9 k Y X V 5 O W V h Z G Z t Z U V i U 2 p i N z F n b i 8 v Z U F n Q U F B S E F q Q k 1 O a F k w V 3 Q 5 Y 0 M 2 W m p m U E 9 q S U F n T U N 6 Z k Z W d W 5 k Y 2 o v M 1 d x c 2 p K V D l P S 3 I w e l Z y O X A r Z W 9 P Z W Z 2 c G d 4 W D E v T W 1 L K 3 N 6 Q l Q x N k o 2 a D d s M 1 R k Y 3 p B Y n J K W X p D b 3 V L Z H Z u K 0 V F R H V 1 a j J t N F k z Y S s w V 2 k w a 2 1 r M E h 6 R j Y 3 V 1 c r O S 8 3 d 2 1 6 d W 5 W S j E 4 M 1 h E Z F d v M G E r c H F M a E 1 k e i 8 w a m d Z T z Z L S X p U K z J u Z n I w N 2 F m M m 1 R b z B a O T Z G W D l 6 Q V p q Y 3 J P U 2 x W Y 1 h L U 0 t p M 2 Z K W n J Q c n h W Z W 5 x M U 9 u R k 0 4 e G 5 U d T V S M j J k Y 0 9 5 U k N n O X Z X b m h S T z B T e T J l e H l P S n g x M 3 E r c 3 J O R T N N e G Z w b z A 5 K 1 V X b H B 1 U 1 Q z R 0 9 N Y n J q b E x 3 O D g 1 V 2 p O L y t x U E 8 4 Y W V l M k Z 0 Q l p y T 2 V m T z R U M W R U W T l O T 3 Z m K 2 1 u W C 8 v U 2 d M N 1 p P d l d r M 2 p y N n F L N U t T M D F v c 0 o 2 Z T N S c 2 V U V 1 k w R 2 5 S V X Y 4 N m F O R 1 h 2 d W p j c G J X T T g y N E g 4 c y t R U G p 1 a l d Y a T Z Y U z h 0 W D V x c C 8 z e X h m b H d Q N H R h b W Z 6 Z E h I M D M 2 V j B X a F F 4 d z V 0 M W J k M 0 o z W E p T b F B u N 0 Z S b H B D Z n B 0 d 1 V 0 d T Q 0 Z k F B Q U F F S 2 d J d 1 h E W V d G S H J r K 2 U 5 Z X U 0 N 0 t n a 0 F j S G p Z R S t C S T d w R j F Q L 3 k 4 V k 8 5 O E 1 I T 2 Y 0 e n B r d E 5 X R n d 3 Z n I x O S t X Y T k 2 Q 2 x a N z l h O W N Y Y U 8 z N k F x M V p s N i 9 q Q i 9 l U X R I Y 1 V u d V F l V j N Y R E 5 X Z H A 2 R m x I T l d 2 Z E x w Z E x M N 3 c 2 W F h Q b U x W Z E p 5 U z d Q L 3 B U a 0 9 E M X c 5 e V Z L U 2 1 p a m g r N i t W S T g 4 K 1 p G c 0 5 y d m 1 M M X l s K 1 F 0 W H l X Z z B h d n d q V n p W N D N j a k l N S 1 d s e E x u L 1 N V M V F s K 3 c w R 1 F 3 R 0 R S O X l 0 T j U 4 N 3 p 0 S j h n U k x l L 1 R l L 2 Y v U m h y c X J H a E l m R j Z X U D M 3 d k g 4 L 3 F G V j c 3 V U Z 6 U G 0 x e m 5 t O W 5 2 Z n F O T U J s Z D R 1 V V h l T 0 d x N 3 V Y Z H M z Z U 4 z a m o r M m h s S l E 0 a l h 0 N n F u S n k z Y 0 h n d 3 N W c n R I R H h H c j M 5 O H E y T m R s e l Z k c 1 B 0 T D h 0 Z 0 1 D Z 3 N O R m h H b z B H Y m N y Y X F x T m d k V E x W T F M x Q j R l S 2 p u M k V E O V d m S V h p U W x 0 W k R R Y X R X N U R B U 0 V Z M E l p a F p 4 N m x m c j J 6 M U s x T G V w M F B F O X p 6 O E R 0 Y X R q e k g 4 N E d D Z X g 1 N n Q 4 R 3 g 3 O V h W V m 4 z M 3 d 4 T D l O U H N 2 W G Y v d n N 6 e W p i d m V Z K 0 5 F c 1 R m e G 9 W c 3 Q 5 R V F B Q U F J Q V B F S U x o c 0 p C Z l d L e X k 4 a X B K V W 1 K O H R L S W l 3 M 3 h j R V F E Q V Y z b 2 Z t Y W x o U X d l c G Z W c U N o c H c 1 U U Q y N n Q 5 Y z F O N z B n N S s 1 M X M 5 c W x K Z W l 5 Q z A v U U t T Z j J r d E Z v M E 9 r b j k 5 S H F O W G 4 2 O E p O Z n R P R D M x Y k x 0 S G 9 G M z A 3 V k R a V E M 0 M T F j N S 8 5 e G o 5 T j J Q N 2 c 2 b F J 4 L z R s e k k 3 S m p k N z N R Y U R R V z B U W S t v R V l B U D Z a d X V 1 V z g 1 W D d P N z F Z S T R l M k Z Y U F B I R 0 5 u b n h 1 b X Z M e X Q 3 d V A 2 W m V 0 N 2 w z U 2 x a V 1 p v d F N V K 0 4 x a F Y 1 e F N r K 0 9 W b G h x d n F L a j Y v N T g 0 Z k 9 n Z y 9 U S j N t Z G F 1 S z Z p e l B 6 W T J V a 2 Y x N z l 5 a z J q U F N F e F V h R 3 F T W U 5 o R j E 5 b W Q y U 0 5 i U k E 3 d E t r c 0 o y a i 9 J Y W N z W U F Q Z n Z T N T R x T U R O T k Z 3 d 2 Z y d 3 V I S H l t S X h O W H F Q c k 1 3 V X Z m N 0 N U W n I 2 M l J 4 O T l N b H N W V l J V Y W Z D Z 2 J r M E t 3 Q 1 F w S W l 4 R W k 1 Z X V x L 2 U 5 a 2 Y 4 N n B j N 3 J R U D F a O G h j R 2 c w S E p i V 0 8 w Z W Z m U E t v Q 0 d K Y m V O V l h M Y j J I M z J I M 2 R N R D J W b n B 0 W n p 4 d j V s Z H R q M 3 Z 5 M T l l M 1 Z T d n o 2 Z H Z E c C 9 5 W i 9 y O W Z 2 a X R V M i t M d 0 F B Q U h D b 0 V Z T G h z T E J p M W Q 0 d X N H N W R H d j R r T 1 F E Z z h I R G o v d z J S M G V n T 0 h k c W 5 K K 2 1 5 Q z A r U X l X V F V z V W Q z V j R l T X R 2 c 2 M z e m s 3 V F d Q d k c 2 R 3 F x a G 9 0 W E x S R 1 c 3 Z V h L c X Z X Z U 1 D S W l G Q 0 5 2 V y t F W W 1 J a U Z C O F g x V 0 o x b j M v d T B m c n E y N F d L a j Q z U y t j T 0 8 w Z U J C M 2 Z Z N X B s d l h k T D M 1 d j F H Y S 9 z M E N m Z m 4 x Q W w w M G Z M Q k N R b 0 w w N n Z N M 0 5 l b G V J U 0 Z C b X Z E S T F Y c D M w Z y t h T z M r R k t p c H J s T j B w V m F Q K 0 0 3 V E 9 1 b G 5 l Z U 9 5 a E s r c m R m L 1 l a L 1 h Y M k d m M 3 I 3 R H Y 5 b E Q 2 c X J y Y n F y T l A 3 T j N t Z E t M U F p w R X N 2 U E Y 3 R G h n e l V q R z k v M T V F O W 1 0 N z U z U 1 U 3 V F g v O H R V R X V s M H R H b z B I Q n d S W m x w Q 2 Z w b 3 V H R G R l d 3 h S K 3 h 6 Z k t E K 0 x Q b U w 1 T G F 4 e X N z d j l u V V p R T U E 2 Y S 9 j N m h N M m h l O W Q w W F h U Z W N W N G R h N 1 U 2 Q 0 1 F Q U F B Q V F F Q X l 1 c W d w W D Q 0 Y 0 J n Z T M 1 M T c 3 V W w x K z d 4 e T N k Y 1 B W W k 9 2 L 2 N 3 V D Z 1 Q 0 F D Q U E x T m R i Y T B 6 Q 2 d z S V p C T 2 U v V V I v L 0 x W Z U g 3 M X p 0 N j l M Q V E 1 Y k x w Z E x O c H R k S n B P c H d W R 0 t B Q U F B U U t D a U V 3 e U h o W l Z y O W k 1 Y z M 2 V n p 1 Z z h y Q V F E Z z R C Q 0 F v V F d K a U F o V l N X b T V y O H N B R G 1 z R 2 c 2 S E p I Y j R B Q U F C Q W 9 P Q m p Y b W o x N 0 h h S E 5 t e m N J c 2 4 5 Z 0 Z k N 0 V Y c 0 F B Q U Q 0 V H J V b V N q N E F B Q 0 F B U 1 V S Q l Z I a F l z T 3 g y a D Z x c n J i N H V C U U F B Q U F E U U N o R 0 N v Z F Z i d j d G U U R v Z F R r d F N o Z l p M T V p w T 1 B L d 0 l B Q U l B a 2 h Z Z U Z T S k x L e T Z 0 O V h B a 0 F B Q U F B b 0 R V a U J F T 3 J 0 M l p k d m 1 j N 2 1 5 N H d B Q U F B d n h F U k V T c E p x c T Z w O F h F b E F B Q U F B S U R X a U J B T X J k N 3 F X a U Z Z N T B 4 Q 0 1 B Q U F B S D h S S G h Z c 1 N h c X F z d m 0 0 R W d B Q U F B Q k F h M F F J a G x a d j l m b z h 6 M 1 o y c H p R Z l Z n S U F B S U R h S W l M Q 0 p F b F Z O Y X d K Q m d B Q U F B Q m 9 m b 1 J n Y U 5 Y c 2 R v Y z J i d G 9 x U 1 R L W m p P c l V N Z G 5 I R l F F Q U F H Q V B p O F c 5 V n F 2 T l J p Y 1 l B Q U F B Q U t E N U V Z S 2 h W V n V 6 T G w 4 d W w w d V M x R E d q c m N 4 b W s 0 O H J B Z 0 F B d 0 I 1 b W s v d H h 4 R 0 Y z K 2 J n U 0 F B Q U F B R U J y U k F p R 1 Z t M U 5 y Z l h B c 2 p 1 e E h o Z 0 F B S U E v T V J w M 2 g y Q k 9 w N D h y Q V F B Q U F B Q z B S b 1 J n Y U 5 W c X J 3 Z l d P W l A x d 0 F B Q U F Q e U p 3 V 0 J 3 Y j d q b 0 J B T U F B Q U F B T k Q 5 Q 0 1 M U n F x O W N W Z U x i c E J B T U F B U E F 6 W k d B Q U F B Q U F n Q l p F Q 0 l a V 3 E 2 Y k d w d H p O M n l S S k p w T l J t U j J T Z l Z 3 U k F B Q U F h a l B z U 2 N F Q U F B Q U F B R 2 d C a E d C b 3 R W Y X Z 5 N U 5 y O T h l S 3 N 6 S l R a V F R 5 b H l 3 Q U F B R C t 4 Q 1 g z N z J v R 2 Z r O E R B Q U F B Q U x R Q V F q Q z B X b X Z X N V h 1 M k 9 6 T U t F U U F B d 0 8 r N G 5 P N F F 6 R 2 d n Q k F N Q U F B Q U F O R D l D T U x S Y X E r d U V Z R 2 s r c k F R Q U F B R D E y Z E 8 x V H l j W U F B Q U F B S 0 F s R U l L a D F h c m R D W m J k S 2 N X S G x R Q U F B S 0 E r Z T B J d 0 V 5 R V l B Q U F B Q U t B R k V J S 2 h W Y X F w c 1 N t d m 9 F a V N G Q l J r V W Z 0 M l N U N n V D Q U F B Q V A v a 2 N E b 2 x T V V l q a n l V Q U F B Q U F n T 2 J I M H l a Y X B a V n J j a j N i V 1 I x V F p P V F R 4 U U F B Q U g 3 S D R k Z 1 R n d k c 3 R 2 d B Q U F B Q 2 c r U k d D b 1 Z W Y X Z h N 0 F z O T A 1 S z l X S G x R Q U F B S 0 F o Z T B N d 0 h r c 0 F B Q U F B Q U 0 y U H A w M j B T c X Z Y N W 5 t M n N 6 c 1 J n Z 0 V B Q V B n a n U 5 M G R n c G t J d 1 F B Q U F B Q U F M W U N u V G J S S 2 E 5 Y m x l N 1 k 3 R T R J Q k F B R D R K Y n Z E S V V r e W 0 w M C t y Z 1 F B Q U F B Q T B C b 1 J n c U h W c W F p c 1 V l S F d F a 2 x T V U p C R j Z X b U p Q c T R J Q U F B Q T l Y S F k 5 N F J n U E p Z Q U F B Q U F B S m 9 m V D V 0 b 2 R W Y X R 5 Z l Z z Z D h s S z g y R W x B Q U F B M k o 4 O W 5 X Q W 1 F N T F n Q U F B Q U F J R G 1 S d 2 l H V m 1 k M W 5 W R 0 l o R 0 F B Q U F E K 2 l u R 0 l B Q U F B Q U l D V 1 J B a U d W c W Q y Q 0 p h Z G x l T E R T Z 0 F B Q U x B L 2 R w d F R r b V M y R U l J Q k F B Q U F B S m 9 m S V J o Y W 5 i W H J D e n p i M l I w S n d R Q U F B U H l W e l d h W E p G a 1 l o d 2 d B Q U F B Q W F B R 0 V Z R 2 h W c W 1 1 c z J y c X R W S k l V S E d 4 U l d t c U N q e X N D Q U F C Q V E y e D I 5 e m h F Q z U x Z 0 F B Q U F B S U F X U U F p R 1 Z t W D E y a n p Q Z G 1 a R 3 N n O H J B U U F B U U d O c 3 R q M G h t T m 5 I b F F B Q U F B Q U F X a U 5 D T U x R c T Z 6 W V V l c l l 6 T 3 h L Q 0 F R Q U E r R E 9 i M 1 Q w T z B X e W 1 F d 3 d B Q U F B Q T B Q d 0 l 3 Z E N x c k 4 r M E 5 3 V H I x S U V R R E F B Q X d K L 3 R X U k 9 N R U F 4 b 2 5 O U H B r b j M z Q 0 5 I O U g r Z l V y R i 8 r V k h s N W x W Z l h y Y W 1 4 c W F S a z E 4 R 1 c 1 N V d w b i 8 r c X o 2 Z l B P e V Q z Q W d B Q U F D U k N N T F F 5 N n p j U 2 d n R U F B Q V F L b T g y d W 9 D Q 0 x y O H N B L 0 o 3 V m F 0 U E R U M 3 l n e D U v N l d F N m 5 j N y 9 I T G x t N l h v L y 8 5 M k 8 5 T 2 Z I N 1 J x L 3 J j c m w w M z l p S n V 2 V 2 U x M V Z V W E Z i b m Z s V l Z O V j c v N D Y y d n Z s b W t i M z l j d k 4 5 a n J G Y W I x O W N E Q U F B Q U d z U H d m Y l F h V H F k T E c z T z J T c E l N Q m 9 N N m R V e n h j V V V B Q U F E W U g 1 d k 5 3 W H B n Z 0 J m T V p w U H N O b 2 Q r b T c 5 U 0 U 0 S 2 0 2 Z T d i T H B E Q l l L a j M y S D U 5 c 3 R T d l Q 1 W m 1 m T H R R d z g 0 Z X F J e j J T U T F l M T J B d z Z L V G p l d X F a L z M y b U 8 r O S 9 T O C t O L 3 o r M W F S T 2 h K N T Z l c W w v b i 9 1 M T F m V j l N Z m x B U k V h R k 4 v c n I r Y W N u U 2 R Y c D B 3 c 2 U 2 N W Z x a E 9 1 S F l u Z 2 Q 5 U F F B Q U F J Q W 5 U c l F h b T N L M n l P R n d m e W 9 5 T F R X Z X N U b 0 F B Q U I r e n Q w S n h 1 O X N R R 0 9 N U n F N Z X Z Q d F M z V E w 2 T m M y Y z l Z Z E N R b 0 o w N n c z b k 5 u a j h s W m V l c k 8 x R l p h c W 9 y R z c w M m 1 l Z j B W O E Z o Y 1 d h U E c y M k h u e n N B N z M 0 M U g 5 M H d 1 Q W o x Q 0 U 5 c 2 R G e k Z 5 O W R y K 1 V y Y y 9 i W i 8 4 S X J Y K 3 E 3 S D V m c 3 M 3 K z Y y a X F E d 2 F D e k x 4 a F R a M y 9 I a k x h N j l Z W n p O W G I 4 U j N L N V h F c E x T V 2 o w M 2 d B Q U F J Q T N D T U h R Y X F 6 Y n V N V 3 o z U 2 1 E V V l n Q U F B R C t 6 b X F 6 S z h q T U l 3 b m d q Y k N 3 W U Q z K z h K V z Y 4 W T Z Y b F p P e l R W V l Z O W H A z M G 8 v N j Z 0 d U Y 5 U j d 2 Y 3 J r M C t z R j M 2 b j F 2 d 2 1 O W H E x d m 5 k a W 9 y c T F S d 3 N F W C 9 2 d k o w R l c 0 c D F a Q X o r M H V T M T E x W V Z x d T k z a E R z b U V G Z G x a b 2 N 1 O C 8 r R H o r W k x Z d l p w Q X V I S F Z O b m Y x R n h t Z T U 4 N E c x W n J Y W T k r Z W h W N n B U S j h 4 d 0 F B Q U N h Q j A r Y 2 F E V n F y d 2 V X e V N o R U F B Q U F 2 M m V 6 T 1 d S a F R U R E F h N G t K M F h y K 3 l X d V Z t T k J H W n J O S l J 4 N 1 J R V 2 F U Z T Z u d k 9 m T l h L a T k v d X k 0 Y V B s a E c 0 L z Z Y L z Q 2 U G p W U l p X Y V h P R y 9 H N F J s e D B n c T Y r N G p R O W R P K 2 x 6 V l p u M z E 1 W j Z 0 c 3 J h N S 8 5 W D M 3 e n U w S k R M V H A v M k d E U H Z 0 O F h y O V U 3 a z M 2 V X h X T F N m e C s 3 V 2 t k M G E 5 O X N k U U F B Q U F D R V l H Z z E x d F V L d 1 R w M T R K T 0 R B Q U F B L 3 M 3 S 0 9 F U 2 d 5 V k t T N H p 6 Y l J 3 L 3 N x c U 1 I Z H B V a z V X O H B V V j c r Z G 8 y O C 9 G U U Z l U k V 1 N z l 4 W j B X S T F l c 1 B s Y 2 1 u U 3 h 6 L 3 J 2 U T k v V U 5 1 a 1 d J M G J j N l h T V X V O O V d o T U F B Q U J h S D B J d 3 R C c H I x K 2 Q 3 d H J 0 M m J 1 Z k R T Z 0 F B Q U 9 B T n E 5 V 2 1 J Q X V Q S k 1 E K z J P M E 9 U Z j V r Z H A x O V o 1 L 2 V U e k V 4 a 2 M x K 3 I 4 K 2 5 6 O U 9 M c j A z Z j d 6 R T N Y e m R V d z R Z T 3 F 2 Z T l w M T c 0 V k Q v T i 9 x d k J j M n V 2 Q 2 V a M H V t U z E y a V J K M j R 0 M j Z M c G I v c m Z Q O G V Q R 1 h x b W U z V H M w N F N z Q U F B Q U E 2 d U t K R T Y z Q 3 R x S 2 R u a 1 d m W T J J a U Z C R W U 0 d U 9 L Q U F B Q T B C a H J q V j F C R n N Z a E F 2 d G p z O W 4 x e m d j e j Y r d 2 I y T D l M Z 3 l I W T h w V z V N c H Z y N z d B T U R 3 d F d S e S t t W m x 3 M G Z M Q X M v d 2 l v Y l R h N 3 B u d z J a N y 9 u S F R 1 b 3 U 5 T F R H d T d t c 3 R 1 Z G 1 2 S G Q 3 O X F 5 d F Z R V 2 k x b V h u S C t j b 3 F Q R E d q e S t i Z U s r N j R v Q k F B Q U F U V U V J a G x a a F B h T V F B U U F B Q W s 2 T j F h Y X d z R 0 J m b H d I N H R k R F F Z S D N 6 N l Z o S j B 2 U 3 Z G K 2 p s T j c r d T l 6 a W 4 w e W x K d X Z Q K 3 R 4 c T g x c E U 5 T 3 V x W m N k Y z B l c z h S R j U r b 2 l J a l F P d n Z L e T Z z Y U R j R 0 8 2 d D l a U i 9 Y d l h P O T d D e G V 0 M G N 0 d n p 0 Q 1 d y Y V h x M H J t Z F J 0 O X l 2 d H F u S n p a Y U N 3 Q U F B S E F 3 Q 0 1 I U U t 0 U U 9 3 V E l 6 Q 0 1 F Q U F B Q U N n Z F Z t V n h 0 T H V L L 0 x B U H p l b m p X K 1 R L Y U c x O U N 6 M m V 5 U 3 B K Z W Z 1 Y U h l O S s 5 N j h H M E Z C e C 8 2 d n d K W X N u U 2 Q z d j N n Q n k x Z m x T d E p P d n V N L 2 h w N n h s R 3 k y U n h h d D c 2 d 3 p y R k d v N 3 p x V k F N Q U F B Q z h S U W l H V m 1 G Z D d S Q 3 N J d z l O Q U F B Q W d h Q 0 d j W W c 0 R E 1 5 Z H Y w T E w v d D Z r S F d V V j J y b W p R c 2 N j M 1 U x R H p o a l E 3 U G V w c U t o U m F H a X d P b W V u M W Z 1 K 3 p l W l F h U E N o N m J 5 M D J 4 M z Z a Y z R 5 Z m Z M R l h L M V p t M S 9 u d l J u Z i 9 x N F o z L z V l N z N r V 2 k w b m Z m d m J v b 1 N n U k F B Q U F o d 2 x D T U x R S z Z 6 W V V l T F l a a H d n Q U F C Q V l I Q T Y 3 Z 2 9 J Y T d t d 0 J B d G 4 z U C 8 2 a F N W T m 1 L U y s v V 0 p J V U h 4 d W x o S V R v R n J 2 Z m p w M 2 x p b W t U V W U 5 N 1 R x Z E x W c X R O S W F F d E d 6 c m 4 1 U m Z w M j V t T D l O M n N Q M V J T c 2 t 1 U 0 Z C M G R y Z 2 1 Q W E M y V H l i R G Z j O S 8 r W U t a K 1 g 3 e W 1 S Z X N E Q U F E Q T R Z Y 1 F E Q U d 2 d X N h c X d p M G x r a V N U e W F p M G x B U W Z W d 1 F B Q U F C d l d H M T J X U 3 c 4 a 3 F C M U t k M V J y c k h q U H R U Z k s z T F V 2 M 2 V X c n J 2 N k x B M 3 M z M W x H b z d I W j c 3 V j E r d z Z G Q k Z r V U Z o Y W l 3 a T J s N n Q y e l k 3 M 0 h W V l Z W U z N L d k w r Y U 5 h V i 9 N O V l 4 Z z N N T n F 0 Z T M z S E p 2 T m 9 U d n V l M U 5 G e F d X S 2 p n N 1 g 1 W m V l c E V W T D F x c W t a S m M 2 W l R i K 1 F j V 0 k 4 Q k N 2 Y W d N Q U F B Q 2 F n a W R P Q k x 4 M U c v Y U 9 R c 3 p L V E p Y U n V Q O V B H Q U l B Q U 1 B L 1 d L M k 9 m Z j Z p S F F o a 3 k x Z m w 2 d j R 4 N z B t U 2 5 u N 2 l H a D N a b z B P T D N X d m h v a l V h O T h 3 V W p i b j N N a G t N Q m p t Z F R t V m x w d F I 3 Y k h s b G p T U X A z T X N R Y k 9 K S H M 1 c G N q O F Z p M G k z W G 4 2 d l N I Z V U 2 O W F S Z U N n c X l h T 1 h x e l N y W V V x S m Y 1 a X h y O V B 5 d D I z W T I r W j R B Q U F C Q V l 3 a k J F U E F Z a F F n Q U F C Q 1 l y R m F i Z 2 l 5 T V E w V H J z S F Z i c V I 0 W S s 1 N 2 l Z a U 0 x Y n V 4 S U p i Y k E 2 R U 9 I d 3 l G S i t u R E t 6 L 3 B s N 2 p L b H Q w d F V V b U t N S m 4 z O G t 5 U 3 B Y N S t z Z X M v Y l Z W W W x T W X F J O E s 3 Y j Z 1 T j M 3 M U Y 0 Z V A y Q j J m N j Z O N D h l M k h X Z m Z U d D N W b W p D Y z l N Y X Z h Z l Z h b T k w W k N J Q U F B R F F W S V J n Q 0 h q c k 4 r N 3 R C Q 0 1 F Q X d B Q U N C d z F O V G J H S W F K V n F L c T I 2 c D Z I M 3 B Y T E p U M z U 2 T l d L a j R 0 c W t m d H N 5 d D B t U 2 Z w b D d q S 2 R j V 3 B m M 1 h 6 Z F V P M 1 l X Y U d a U H k x V l N u S 2 N l a l V 3 R G 5 G b l d i a 2 t L V E l p Y k w v W D c 5 T X J V N k 5 2 d l V E U j B l R 3 l O R k 5 B b l p U U V J o K y t N N 3 J S N D U 1 O G R x c C t t d j F Y c z l 3 V E F B Q U E y S U 1 u V G d T O G R i V k N z R X h D T U F B Q W d J R G d j R G d s a V h H S W F C W G V t d m k 5 T n V j W D Z a b H g x N 1 J Z Q U d h M T J 2 V E w z T 1 d l c 1 l O b m 5 0 W l B M c G R M e i 9 6 d k 0 5 b H N k b D A x N G 1 R W k R Q V j N V d j I 5 S W t l U 2 x K a T Q v K z Y w O U h h S l N t K 1 g y T 3 k x Q X d B Q U F M N U N D S W F B N W 5 T N j Z u U 0 N k Z X p R M W 9 m V k F B Q U F 3 R n R X c T A y U 0 Z C V E V P R V F F d H Z 5 Q 1 l u M 3 g x V H l k Z l V a L z l U e W k 1 Z F l B Q 3 d x e T Z Q N D d M M U p 3 a U V X O W V y Z z d 2 d D U r Z j Z Z V y 8 3 R k 9 B L 3 B t N i t R V G V r b V M 4 d k t M O U 1 U V F U 5 U W 1 P b H d o d 1 V H c X N k c T B j T k Z x U l V T R X F t d D J l c l B X V k x D M V J F Y W p V Y U g 3 V 1 d 0 c z Y v W W R P d n V D T V k x Z W k z R 0 l B Q U F B Y U F t R V l B a G 9 t L 0 8 y Z V Q 1 R m 5 K W V N y N U R n S U I 5 W E J B Q U F B R z l Z c l h a S l V w Q 0 Z U a k F F d G x m Z S t s b 1 d p M W t q L z N W c W k 5 L 3 J x U D Z k U G R 1 c j F 1 V H B 3 e W s v S z d s d H J P N j U v V U x Q L 3 F U R U d P W G x G M m 4 x b W p 4 S m t z R m d V R 3 B L d k V i O V o 0 a k N 3 a G 9 P c X h w V H V t T 1 h Y b m g x d W t L Q 0 x R b 0 p D V m J w a m 5 M O U 9 2 Z H Z k Z W 5 j V G l h V H N j S H p v c U x D O U g 5 W G 5 0 N 2 8 5 Y i t k d V Z o c j F 1 Y 2 Z j S D B B Q U F C Q W Z R a k J F T k F Z a F F n Q U F C Q 1 l i R G F I S k N r b 2 l F Y 1 N C S z d O K 1 V X Y X Q y Q 2 x y a H h 4 a X R w R W h 4 L 1 N l M 2 Z K V H R Q b z J 5 N V F q M j d 0 R l Y z c j N o Y U x T V j k r L 0 p B a 3 l X N T N 5 R 0 F 3 N 0 R l a z h s Y W I 2 Q W d 0 V 3 J K V 2 x a V T F r a V N q M G F q c 3 J G V G R j Z E 9 3 L 1 o 0 W E d o e W t z M D d 2 M y t q M W w 2 M 1 l S Q W d H Q U F D Q V p z Y 1 R K d 0 p h N 1 J D c 1 U w Z E N N Q U F B Z 0 V C a H R i b k h J V m 9 z a k V O R T R K c i s 5 V U p a e k N h Z G Q 4 N 1 J Q c m 4 v N l N m M z J l L z d a b l B E Z j c 2 a W 8 4 U D E 0 M W R Q Z U g w d m c 4 R 2 c 2 V k 1 l b H V R Z V M y O H d x T U U x e V B a N D h w R 1 J Y b C 8 v N 3 R z d T F O M j N Y Z G o 0 Z 1 F B Q U F F Q V R F S U l o b 0 c z W X R N V 3 o z Y k U 5 N j R F Q k F B Q U V D c 1 l o S X R E W j d R N 0 4 v R 2 1 K Q m c v c X J v a n d F R i t Y Y z B n W m p h e m R C U U F B Z 0 1 C d z h E T V J B Q i 9 h b E x 2 V n M 5 M m h m W k l Q S 3 d F Q U F F Q l R N Q T R S Z 1 c 3 d S 9 C V X F L N n Z V N m F m M D l Y V X B B Q U F B Q U J w Q U N J Y U F W V j F q V l Z G e G 1 T U X B P T m l p c E 1 R W U g x Y 0 V B Q U F B Y j l s c z d r N H d p N F V R R E l I c D E 3 b k x G U n N U c V g 1 O U 9 2 b T Z G Q U F B Q U F B T k l B U k R 3 R n E 3 d n N D e m 5 a b k J l b U F B Q U F D Q n h P N X d k N E t a V 1 J N T U F X c m h r a l U 2 W m x D M 1 J 0 Z k Z B Z 0 F B Q U 9 B N 2 h H Q U l X Q n R y c l F l V 3 d T a E V B Q U N B Z 0 9 M c E J E T V R n a U h 3 Y k 5 o V X F J c U t h d l U 4 S X N Q W H B R Q U F B Q U R Z R D B J d 0 J L e U 5 t N 2 Q 1 d G p 1 a 0 U 0 S U J B Q U F F a 2 o x c m d w b E 1 o R 0 F J U E g v O H V V R 1 M x S 3 R I U n g 5 W E F n Q U F B R 0 I v Q 0 1 F U X N E Y m x i U F Z z Z D Z B V E R B Q U F J S 0 R Z N 2 U 0 U W p F N H d C S 0 k v L 2 x 5 d j F K U T R 4 Y 1 p F K 3 J v V U F B Q U F B U H R C Q 0 l h Q X R Y N W p v V 2 M 3 S X o z U m g 1 V U F B Q U N n c V d 4 N z F n U W p C R U 1 B V 3 J V b V Q w Y 2 U w Y 0 h Y W l F B Q U F B Q m 9 C Q 0 V Z Q W x K e H l T N V Z W R l p M a 3 N M R F F o V F R o a z l n Q W d B Q U J C S 2 J k W G N u b U l V U U R J R 2 x x d H F x M G g z b H l 1 N l U 2 d X R T Q U F B Q U F E U 0 N F Q X d C Y V Z Q d U Z z O T J W a V l Q b n d B Q U F J S E d i c m R M a 3 N 4 b X M 0 O H J B W n B t L 1 F i M 1 J J c l V s R G d m V n d J Q U F B Q 2 d N W V J n Q 0 V n Y l d R O E 1 B Q U F n b 0 5 r O G E 0 T H h T S U x B a 3 B P N 1 R a S 1 V s c H J n N D B v Q U F B Q U F O S V l u V G d T a 0 R U b D d P O E U 2 c E J P Q 0 F R Q U F C Q n E 3 Y l U 4 b k d P T V F F V m h 5 T m 0 r W H h X e F N Z a 0 s w c j B z Q k F B Q U E w Q W h D T U F T a 1 R i c y 9 m U 2 x K R 1 h T Q 0 F R Q U F C Q n k 3 d 3 l X S k V B e U J K N y t n U 0 8 z b 0 F n T U F B Q U F D Q W l F W U F 0 S z Z E U V d l N 2 N 3 T 2 J Y M V l D U U F B Q U E 2 R X c r R W V o M m d 5 O F V p Q 3 d M S z l l S 2 N T R X V r Q 0 F 3 Q U F B Q U l C V D V 3 S U 9 J V m J T d V J 3 T 0 N W S m l m S F J D Z 2 t P O G 5 G R k F B Q U F h Q 3 F u M D k w S l p q V H l T S U x B V W x S Y 3 B y a l l L R i t Y Q V F B Q U F N Q U x Q S E V p N E d 6 T T J l c l o 3 c E J C R n h n Q U F F Q W d j a n J k S D J w a U h D S U N p Y 1 B o M E 0 2 Z E Z Z c V B q Z l I x S 1 F B Q U F B Q z h R Q W l H Z 0 x N e H Q x W U l s c z U 2 W U F B Q U F J S E k 0 W E R L W U R E N H V n e W d T V X A z V k V p U 2 9 x U E R m V n d K Q U F B Q U F H O F F n a U h n Y k 5 5 M H h i T 2 Q w W j R R R E F B Q U l C Q T V u R T d X Q T B Q Q U t T K 3 Z r a V J G U l l i N X V C S U F B Q U F B M 3 V D c E V 3 R 2 5 i a W N Z N H h B Q k F B Q U N r Z F B w W k Q w d 0 J K e n l p b X B K V W t S R X F J O H J B U U F B Q U 9 B T m 5 q b 1 J V S n h P b D N J M m I 1 T W t H U X d H W m F R b i t y Z 2 l B Q U F B S E F p S H c w V W 5 H Q U x P b m s 2 d 3 l I Q k N N Q U F B Q U N B U T h O U 0 p n S k t i d D A w d W w w d V N s S m 9 T e j B M c U F B Q U F B Y 3 J K T 0 V R R W 9 L b 2 F x e V F w T E N 6 W X g 1 V U F B Q U F B O E F a U G 5 R Z 2 9 0 V W N o Z H N 4 Z 1 B U Q U F B S U J B N V h T N k d J Z U l n R 0 9 0 c 1 V 1 U 2 d v T X R Q c T R F Q U F B Q W d E Z D Q 2 a 1 J B M l p S V G V 6 M H d R a k F B Q U l C Q T V Y Q T Z a V E l h Z k Y w R z B D U T F 1 e n Z C Z 2 9 Q T V B x N E V B Q U F B Z 0 R j S X d S Q l F O d V J z O F d 4 b n R D T U V B d 0 F B Q 0 Z n d W w w U U d o Z 0 J U W T d O S m t v S 0 R n M 3 h j Q 1 F B Q U F B Q n Z F S U l o b 0 d 5 c z N R b l d u a E F N Q U F B Z 1 V E b G R M a G t N c E d B S U x E V z d 4 e U d H a E R B T 0 V R Q U F B Q W d F a E d B S U d I Y T d R N F Z i U 2 l S S k p w T l J x U 2 5 4 U H E 0 S U F B Q U F C O H J s a 3 N q Q U V H a n N k b 2 N r c 1 o 0 Z E F B Q U F F Q 0 Q 0 e l I w Q l k v M 0 d R c z k y U m 5 x U 2 p L d 2 h B U U F B R U x C Y 0 x w Y 0 1 6 R U 5 F Z 0 h F N m 5 B U m d B Q U F B U U F E a H Q z Y 0 V q R T I 1 M n p 6 Y k h S b U Z D Q U F B R U 5 C Y 0 x w Z X Z T d 0 N h e k 9 s M H l t U W l 2 Q V V B Q U F B Q 2 h k b l h C U U R l M n J S N T c z c G c 3 Z E 1 K d 1 F B Q U F B S 1 p 5 M G t J a H N E a m N M c j h 0 a E 5 z L 1 l a Q z V S V V V L V D R 1 U 3 Q y N 3 R t K 1 d h N W J 1 M k t V Z E 9 5 b 1 V H U m 1 t K 0 x p b 1 p y a 2 1 B Q U F B Y 0 N n U m d p R m c 1 T 1 p 0 O T J 5 M 1 M w M 3 d Z U 1 V B Q U F B N F d D N j V a R 0 J S T U F R W X A 1 K 0 d Z R X Y v V 3 E 5 N 3 g w e V U x V 3 B U d H k 3 c G 1 2 R G 9 T S V d H Q m g v V U 5 V d E x k K 2 s v d D c 2 a 2 9 1 S X l Y V G 5 p R k Y x e D Z V b k 5 W Q z B B Q U F C d z Z Q a m Z i K z l B Q T J x S F l P M 1 R D T U V B Q U F B Q U h I c i t s d D M r O G V k N j N m L 0 k r N H F L R E 5 W T j F 3 N 1 J t b l g 1 d W 0 v T V J G V l h X d y 8 0 b W 5 h N 1 E y U E d m Y W l p N G p J b H Q 0 M 1 Z w S T k v M H Z K V n V j M V l O U U F B Q U h C b 0 V J S W h J T m h z R G h V V U Z r d V N E Q W F E V W x Q a W Z W d 1 J B Q U F B R G 9 i Q l l H Q m R N Q V F j b z h I Z E R l W X Z Q c D c y c T B Z L y t M Y W l v O E w x M 0 p Q W G F 2 Z z V S M n Z z Z l N P M G N r M n V i c n J 6 V m V Y V V d s Z l p X e m F i U T Q 5 T 2 1 L e S 9 W K 1 R v b W l 0 U D F 3 c 1 R y b E 9 i N k h D T m V X S 1 M 4 d k t M V 3 V D c k F B Q U F B R m 9 P S V J n Q 1 F s N 0 I z a T Z 3 d E 5 S N E d Z M S s 5 d k Z M Q U F B Q U 5 J b l J h S l J M L 2 h N b U F O N H d H U D B q d k 4 y N m Z Z Z n V m M l N p W G 4 v b k c v W H Q z V W 1 2 U E h 1 R G t 0 d k d T c E l H R H V p a X A 4 Z j l u M 2 J 0 c X R R T n Q 3 K 3 N M M m Z N b D l Q c D l P c T Y x Z F Z X M 1 R m M l B j M z V i Y m 5 P U F h 1 Z 0 x y M 3 d l T V h H U n V y U k J 5 N V h a V 1 d O U m 8 x K 1 R h d F d i M j d K T H c w Q U F B Q m 9 W b 1 J n Q 0 F p N W 1 4 b U Z D Q U F B M E p x N E 8 4 R j h Y U V h R T k F Z W m Z O b 0 p a c l B a O W N I a 2 5 6 V H l Q O D l x O F I v c m R N M V Z a M m p j b U t z V U h S M W U 1 N 2 p 1 W G R M M T Z 2 T T N x b n Z Y Z E Q z L 3 l w Z T Y r b 2 J u T l d m Z W l 2 M 1 d u c n Q 1 b T B h T m Z r M U x s c T d U c F J j Y 3 A x S F h u K 0 4 1 T H p z c l Z V O C 9 j W T F j T H B k d X Y r O U 5 m Z l A 5 b 2 h i N 0 d n R U F B S U R t W l B a M U F Z Q T N j d l A z a G 1 E d F V n b k J B Q U F B Q X A z U m F K R E x q O G J L Q W Q 3 d 1 Z T Z F l l W G 1 W d n Z 4 N m d U N m Q v c H R L U z h z M W 9 H K z I r d m Z O V m 1 W b G p T W j k v S E 9 E N S 9 Y c z N r S D k r b V R w N D J t L z Z 1 S E h Q M U J T U W h 1 Z G R r b 2 Z u W H Z X V V l x S m l m U W N O L z J i a F h y b H p S b X k y U n k 2 N m R v a E d u N 0 8 w Z n B s e m p L d F h a Z X Z h N j Q 2 U T V M V U p U d E 5 6 N D I v V n Z l T 2 V V O V B 2 Z k N w Z n B y O W w r N F l O V n h K a V R F d C 9 2 V U R B Q U F B Q j R v U U R B R 2 h U a W R Z T z B J d 0 F B Q 0 F R R 2 N 3 R 0 J p R 2 l J Q m p O Q n o 2 V H J D Y U d w d X V 2 d k U 1 R l J m d l V s Y W 5 G T j E 1 O D N r Y U 9 L Q 0 x Y b m p s U z M z M z Q 1 S k d 6 M y 9 4 c W V 0 M D F x b j k 5 T W t Y Y y 9 Y c G w v U D B 4 W X o 1 R 2 o 1 a 2 t D U n A x Z X J O Z X V X d H I v W D N p a H d s S m t U c m d k R 1 h x S H Z Y O X B L a 0 9 i K 3 Q w S 3 p a Z j h w d W Q r a y 8 x N X d w U 1 d x Z m 5 x a l h Y N 2 h K V C 8 v d k 0 4 M m U 4 N 2 V 1 d k 8 1 W m 5 Y M T Z m M T E w L 3 J G S 1 N t a l R j d D h F Q U F B Q T R B Q V J n a U V n N U 9 i d l h k Q z V Y V 3 F p R H l z Q k F B Q k F j e k F h L 0 d O d E p h Q X B U Q 2 F q M S t 0 c k 5 a Z m d Z S X R 1 d U 9 a c 1 d j e G 1 I V E 9 v b T J m L 3 F P d l B x V E 9 5 c 0 R G W G p U a E Z G d z R i c k l M Q 0 V r V k h o M n Z D Y z U v b 3 V 4 L 2 N J Z H B K e H g y c F V k Y 1 B W V 1 J r b U 9 m N H U y K y 9 R R H Z M S 2 p U M T g x O F Z H U l d x R V J l Z E l F b U t p Q W p W d y 9 k Y 3 B x K y 9 Y N l E z M 3 Y x V 2 4 z O D F U O U 8 v V 2 F D b k h 2 K z N l a D d S b 1 p t K 2 F n Q U F B S 0 I 1 R U l J a E l H e k s z U n V D W m F R V G d n R U F B Q V E 2 W D Q y V k F 3 N k c y Z U o r a E h Z N G 5 E S 1 p E d D B T M n l j Y z I 5 U H J Z e m R z S 3 B U V F V m O T d D Z k Z S e X V x V U l r b n E x R E Z G e T F N M z Y 5 W W J 6 b E h 2 S X p Q M 0 9 k W n N O d W 5 C d X k v U j l i Z T l y S l d y T j h 2 c G R N b G 9 O S G p l U C t 1 M G Z o b z h z S n Z l b m Z T R E N y W V V x M G Y z a k t a O V V R Q U F B T U F o U U F n R 3 Y 3 Z D F X N m 5 z Z H Z k V F h I e G N s R U p D Z 2 5 4 Y 0 V R Q U F B Q T Z X e V d p V X c z R m 9 P M n F B Z z J V M m 1 T U k p O c H R k S n R P a G Z T N n B x S 2 p T U l Z j K 1 d l O T d 2 W H A y M U 9 N U F h T R k p 1 d m 5 P M T F S Z G J h M z N 1 S n V 2 R z Z w a F E 5 M m p F S W N Q S G F T a F p 4 N G x p O F h V N E Q w a k k 4 U D A z U G h y R l J z Y l d T Y 0 E y e U 1 x S 2 t 5 a n J q O U h M c G R M Q n N P K z d 3 T U F B Q U M r U m d n R 3 Y 1 Z F R h e j J 3 Z H F t c 0 J 3 W U F B T k F h b U 0 x R 3 p 3 Z W R n R U J o T n J 1 N 3 Z 4 d 0 8 3 M z k y e X l 1 c X R Y N U R v Z W Q x V W 1 J Y n R V M k t h Z k s 5 W F M 2 c H V 0 c X F n U U 8 2 c U d 0 M k 8 4 L y t H Z D h 0 V k U y T n J j N n h 4 e D V 6 a E l Z T k d l a D V Y V l Z s M V F P U F R L e H p q T U Z n a 0 1 W a T B o T l B U Z E d Q U H k 5 d G N q M l M 5 T m h E V j J q U W d D N E V Z Q U F B Q V B C Y m h H R H d l N X Z 6 O W 8 1 Q 2 J O K 0 9 V W W d B Q U F D d G d k b G t r c z F H Q 0 l i Q V l q Y T d 1 N m J z O X Y x M 0 1 j N m R 2 M E p 6 N T Y z U T B t V W J 0 W F Z i Y V o z M 2 p q N n F x e D U 5 O F B J R H J x R i 8 3 e X h Q T j V j a 0 x W e T h a c D l q R X V L a T F L d E h S O C 9 y O H Z L c U J x O D M 2 S 2 d 1 U 2 9 p T D h 2 c i t S Y 1 c 3 O U 1 Q U G Y 4 a G 9 O Q 2 k y V F l U W D V 3 R U F B Q U M r U U F n R 3 Y 1 Z V R Y N 3 N U T E 4 2 S G x R Q U F B S 0 M 1 b U M x b U 9 a M k 1 R M F J n c 2 V 3 T 3 d X d 0 5 k R E Z P L 1 B C S G Z m T D V Y R l Z V V m l z O E x G a V p I W k 4 x W k k 4 T X R V M k 1 V V 1 p t a W l M Q 1 E 5 V 3 J S N G R E V 1 h L a l R q e T J w M D c w Y 3 M y e D B 0 S m R 1 d l d l T j J V d 0 d E V D Y x d l B W T 1 R 1 d G h h c 0 R B Q U F B R G c 0 a E d Q e m U 1 c n d p e n p h Z F l B Q U F B S z J E M m V R Z U s y Z X o y V 1 d 4 O E Z p Q 3 d H R G F I W U w 5 Y 3 h 6 a X V n M k Z l d W l 4 R D d S M V c 2 b k N 3 N E o x e G F V b j Z m e G h n e F V S S H V L T E 1 n L 1 k 1 O V B u S 2 F O O W 9 u c j F 6 T n p u d l o w N 0 s z V E g v V z h y T D M r N z d o a D F u a z Q 5 c V k 4 U E t n U U F B Q U N h a H F k T i t M M m N X d U 1 R V 1 J N T U F B Q 2 d k V E J i Z G 5 m V T J C e U V Z Q W d Z b H Q w L 3 Q x Y X I z Y k 5 2 N m J L T m V 1 a l I 5 e V c 1 T l B y V 0 M z V E 1 v R z U r R j M 1 N T A z V l p W R n l t O X o 3 N l V X V m x s U n A 2 M W x H N m J 1 U V p D Z z B O b G l U d D J G R 3 V 1 e D U 4 V 3 p t N V c z W G J q Y 0 4 w M W 1 u O V d y c G t B Q U F B b 0 Z u d 3 R B b S 9 W b D F 0 M W M 2 Z E Z a S 2 t r T 0 F n e F R k a F Z q M E F B Q U Q 4 b D l t M F o y M G x 1 N l J n M 3 h Z R G V D b l l Z c E V r M W R T N F E 3 Q 2 x 5 e m J x a m 5 2 Z l V I a F l z S j R a Z j Y w N m R V e H U 4 U m 8 r L 2 5 T M n Z 2 M X h z Z W Y x N X J 3 a W R l M 2 N i c C 9 q U 2 t 0 M 3 l X W j N L a X c w U 0 Q v K y 9 L Y 2 t L V E l 5 d E 1 I c n h z Z E Y 2 Y T M v M 2 F L b i 8 v Z V p w b i s 5 U U F z W H J k R m R 0 N X l u O X U w U 2 R l Y 0 R i e W w z O D N i Z E 9 l b z h u V W t B Q m d B Q W d B Q k N D Q W E v d G 4 1 V G 9 X Y z d v e j J q R U F F Q U F G c U w 0 Q 0 I z b U d D M T F y K z J F d U N Q U W t K M m g y Q T J t O G 9 y c X Z Y U W 8 r O G Y w Z 0 J N a 2 l J a n c 5 U T J L Z G J 6 Z X V 1 M k h m V W U 5 O X V D V l h y b W Y 1 O T V Y b 2 V H Q n F 0 M 1 B X T U 9 h N H V O a m R U a k Q x M m g 3 M z V Z b 3 B m Z S t F c D M z d i t X b 3 F Q R F Z W W l d x Z E c z W H F E V F R 1 N 2 R Q R j h F Q U F B Q W N J Z 1 F n c 0 d 2 N V d 6 Z T d 0 b G 1 G Q 0 l B Q U V E c n N T Z E 1 x S z Z 4 K 3 J n U 3 d I d E J l O E x i R 3 B 0 Z W V u M j Z L a X F y T m Z h Q m Z 4 M n l B R X l T e m p x M W 4 0 W U 5 I Z V I 1 L 2 R R T G 4 5 W T d V c l Q z a 1 I x M S t h V W 5 5 Z W x 3 S 2 l J a V J J T U h k V m R z Y k t S W D l 6 a j l s R D d x M W J P R E h u M X l z b G F 1 M 3 F 3 M m J T S 1 V r a H p i K 0 l r Q U F B Q 0 F u e U V F Z z E v Y l h H c z l z U G J 0 N k F R R E F B Q m 9 M V U t D Z 3 l S S j F k V T J I M W N D Z U c 5 U E I r T 1 d y Y V g 2 L 3 N j L 2 R O N 1 F R U m 8 4 c 0 5 z a H V Y Z E V S S 2 g r L 0 9 x S m Z m Y m Z P Z X E 4 Z W 8 5 U F N Z N 1 R W U 0 5 P T 2 V E N 0 p T W E c 2 T G t u c j l W Y j c z M m 5 L W i 9 O M F c z M 3 Z L N D d i e m x m c D U v Y z U 0 Q 3 Z D U U F B Q U J 4 c W h H R H d h e m w 1 Z E l J Q k F B Q z B S a U d o d T h m S 1 d l a 0 V R K 0 F J R G 5 Z L 1 F u O C 9 h N G t r N m Z 4 a G c z M V p U b 3 N 6 b T A y N j d 0 O W 4 2 Y 2 d l S F R W N T J t d 0 4 2 d C 9 G M X l V Q k F B Q U F U V U l J Q n I r V 1 d 5 c 0 V T M C t M O T J F b E F B Q U F h R T R o S W N H U 0 d J Z U l 3 T E p u S E 9 K Z m Y y O V N 6 e U 1 5 M U R Z c H h z Y 1 Y 3 V 3 Z H S j J P Y S 9 a b 0 R C M 1 R S d 0 F F R V l B Q U F B Q W c 4 U m w 4 W E F E V E V a b k 9 v Y 0 V 1 S k p N b G d N Q 2 d 0 a F U 0 d 0 F B Q 0 E x a U k w Z U h j b l d M W G R 4 N V V B M 2 d 2 W i 9 Y T X J 0 Z j R 1 T U F B Q U F L Q T F J Q V N E M z l x Y 3 Y z Y z l z T F R V Z U J t T k J o O V d B d 0 F B Z 0 9 Z V U V y S j d U V E E 2 d 1 J C Q V F r S 0 M 1 S k p M R W V F a G g y d 3 R N Q U F B Q U F B S G p o Q U 1 m c X Y y S 0 1 U M m F Y U 0 J B U U F B d E N a a G 9 l N X h p S l d W T l Q 2 d U J Q Q m V h R 2 l 3 S k l O a V l p S j h Y U W 9 B Q U F B Q U x 4 Q 0 N 3 V y 9 s N W h W N X R 0 d W x F b 0 l C Q U F D M E p s R l J Z W k t r W G V W V l B x N E V h Q n F E c E 1 p S V V G K 1 h B U U F B Q U 1 B T G h H R H d X N 2 1 i O T Q 1 R F R F O U w 5 R 0 V s Q U F B Q W F H N U d v M U V o S V V F c T I x W H A 2 M U l B c j Y z Y l V D a E p D b z h J O D N F b E F B Q U F B T H h C Q 0 F h L 2 x a d S 9 k e H h p T 3 V N U U F R Q U F X c D J J O E J D V j B 3 b U d B R k p l V V M x S m N q c W R Q c T R F Q U F B Q W d E Y 0 l 3 Z U M z Y 3 Z Q M m R v S m x w T k 1 K Q m d B Q T B O c E V S b 2 F w a k J B T U F X V H I x b E p K V X B E R j d P T k t B Q U F B Q U h p R E V B e C t x Y W l v V E R h Y l E 1 S V V H e H V w a 0 p B Z 0 g x Y 0 V B Q U N B N W h Z Y k U 2 S F N r b D I r T G d Q d z J w Y X R K W k l r Y T Q z T n g 1 V U F B Q U F B O E F Z a E d Q e F N Y b U d S W n p z d E 9 k N k h s U U F B Q U t D b E p N U k h x N m k 0 e k 5 k b E F F M V d W V z M x Z F F r Q U F B Q U F 2 R U F J Q n I r V V Y 3 Q T N C R X R O a n Z O a E p R Q U F B R 2 d w Q 2 Z I U k t p b 3 B r O H Z s O G 5 V c F F K T V F n Z 0 V B Q U F D Q m d S Q U 1 m a W 0 v Z G d p V 1 F n Z 0 d B Q U R R R 3 N Y S F J z b m h j R 3 J u e m d w Z m x 3 S T B T V F V o R 0 F B Q U F C Q V F D T U h n b C 9 J S 2 l 6 M 2 J x V z B K d 1 F B Q U F G c W p o U G h v U 1 Z K U k 1 l d U N J Y k F R Z 2 d F Q U F B Q 0 J n U k F N Z m l t L 1 l H O E l s a 1 l u R 0 F B Q V F L d V V F Q j h s U 1 N v c T N 1 b m p T b 0 N t W V J 3 a U F B Q U F F Q m d J d 2 V D W E 5 1 Z H Y 5 M n k z U z B 2 d 1 l T V U F B Q U J v S 2 Z G e G U w S 3 d N a D l Y Q W p R T m 5 X Q U F B Q U J B W U N B R W c 5 L 1 p z c T F V V H F k N 2 N m V D R 1 Q 2 h a T E d Z Z l Z 3 U U F B S U N X R U J V V k x w U E p x T 0 l T U W p B R U h v S X d B Q U F B d 1 A 4 U m d z S H Y 1 Q m N V Z W J a V G s r T j l X Q W t B Q U F C Y V d s c H F n Z 2 9 L U z M x Z E J 0 Q m t O V F U y W D V j Q U F B Q U F v Q k d F W V B B N 2 V i W F d B M H R s U F R B Q U F J Q l d M U 0 0 5 V V R t Y n Q v c T Z E T U F y Y l p O a V B k c z F W c n N Q S 3 d F Q U F B R G d E V U l 3 K 0 o z O H d y M G h X R m 9 L b l d B Q U F B Q 3 R X V W I 3 S k c z S 0 l R U k R Z R W h L a X Z G c 1 c 2 M k 1 R d 1 F B Q U F E O E h T R V l Y e X l N L 0 F B Q U l B Q k p S R U Z V L 0 U 1 Z W 5 Y R 0 l k S U l C Q U F D M F p o b n R F b V d 6 T z F T N H B j V F h w U U J O V W x O R E p 4 Z 0 F B Q U R n N 3 d q Q j R I Z n k 4 b X V I W U x I N 0 9 S S U F B Q U N C T H F O O W 9 p V F J E W W F B R U J F Z U l r b H l p V F h C Q U F B Q W d F Q k F D Q W E v N G 5 R N l Z i a D E 3 N m V B R 1 l j S U F B R F F 1 c V d t e E 1 0 b 0 5 H a l Q 1 d T I r T G d W b 1 Z L Z U 9 5 W k l r Z z h z b H E 1 M U 9 N Q U F B Q U 1 E Z k V Z T E J y e F J 1 T F p Y V D Z a S W t K Y 1 J I e T J J e C s 3 Z 2 l B Q U F B d E N T V H l h a j B k b 2 5 L e W R u a T Y x S 0 F K c k V 5 R G h F Q U F B R H d l N F J n O E N 2 N U J j V 2 U 3 Z F J r d X N B Q U F B Q U 9 C M T J 5 M D d S c W J i N n Z 5 d 0 N h e E d v a k J B T U F B Q U Q 4 S F N F W S 9 F c G V 3 Z D c x d 0 5 K U z R u e F l D U U F B Q U E 2 V l h q M D Z h S F B l Z H U w c 3 E v U j F L V U N q c 2 p K V D V K T G t j R G g 4 W F F v Q U F B Q 0 F S a E N D d 2 E v V U R z R l N D Y 0 V B Q U F B T 0 M z M T d a M G 1 T L 3 Z o e m 5 Z O H J B U n B u T U J n a 1 N R N m 4 w O G V W Q U F B Q U F H Z 0 1 J U m o 4 U 3 A x T 0 1 N W W h B Z 0 F B S E J a a V l 5 S 1 Y z R F p X U z V k d D l I V X B R S 1 B D d z R N b G c w R U 9 C e U V Z Q U F B Q T R P O E l 3 Z U J Y N n F 3 S l J p Y 1 l B Q U R B W W F O W H o 0 N z Z r e E F N Q V N D a l h h S U 1 r c H d P b D Y 5 T E F R Q U F B T k F J U W p E N E R h Z l R x U z N i U 2 o y d j I 2 W F N D U V l B Q U h D N D Z O V 3 p n M 0 k z Y j l P M j d U d D h Y U X J n S F l P d k N 3 Q U F B Q U R R R 0 V J d y t J M 2 F v e E N U R X R y S W F P V E h F d 0 F B N E h C e F Z M O H V N c G 1 N K 2 4 3 V 0 g 3 N H V C Z G l 2 M E 5 C Z 1 N a T G Q 3 d k J 4 S l F B Q U F B Q W F R O G 9 B d j V H W F g z c 1 V J b D F n Q U F B Q W g 1 U E l p R k F O T 3 F x c n Z 2 d G g 4 U 0 c 5 Y j B u S k x p M V p 1 c T d a c m x k Z k 1 K S 1 R 1 M D B m V F A 1 S n E 5 Y m t O Z H Q 5 d k Z G U 3 N r d F Z W V F g 3 N 0 s r c 3 J O R 1 d y Y V g x b k N G V l Y x d T F a V 3 V w b k U 1 b m 5 Y M 2 J 0 K z g 4 N k h y Z W 0 v U 0 R w b j A r e C 9 N N k o z Z n J R V i 9 U R j F K V E V 5 U k p S Y 1 Z s U H J u L 2 1 y W D U y c l d y M G l m M 0 J n Q U F B Q U t O M m R j R k F I d m t G Z T d 0 Q k d N O U 1 B Q U F n T V B Q N l N m M T B Z T 1 B 2 Y T h O b X d y V k 1 T U D V r T n p 6 d V Z l K z B O e D V L M 1 Q v N k l 0 M T B u R k h I d F M x c G 5 6 M n E y Y i s r S W Z H a n g y c H V M a E l 6 L z Y x R y 9 M M X p n Y 3 p G U l V a c W k 3 W m F W N W R x N 2 g 0 b D l a d k t 2 V H E y R T R k a 2 h V Y k c 3 b l A v Z 3 V 2 R 0 t j c k x q M U p W N D Q 0 c G M 3 K z c z O W N v a G R m b T Y 3 d n Y z a E 1 K b F B k e j B Y K 3 R u Q 2 x I c C 9 3 c 2 F a T 3 Z O Z H p 6 V z l u T G 0 3 d y t L Y V k 4 Z j N 2 a W 8 0 S z E v b k R C d X Z 6 N m Z Q M D B o c 3 p k T z N W c C t 2 Q 1 l j Y 2 U 4 R F Y 5 W V U 5 Q W F E e U k 3 O F d C S 2 l u W n B W d n Z l V j J u b m R 4 S H Q 5 N X d i c D M z e X N v c X R X c H Q 0 M E Z y L 3 o 1 W k 1 o Z 0 1 x c T Y y c X J 5 O F d t V z d L c l J q W j R X S 1 M z Z X B x S G l Y d G 0 0 c j F Y R k h k M W Q w V k x n M j V H e H A 5 S H B 0 b 2 l M V X Y y K 1 c 1 L 1 h X N 1 R 1 M F l X U D k 1 M F d F a D Z o S D l 3 e E o w c n l G c X h x O F p 0 Z n N O T F Z w R T l I b 3 Z R R U F B S U R H R U l M Q m I r U V g 3 T z B F U z B z b U J B T U F B R G p j S E 5 X L 3 N 5 T E N R e l R y b D c 4 T 1 N R Z z I 0 O X Z m T l h m Z U N u W H A z R T d I S D l O R G t 2 V G F X M S 9 y c z Y v b W V Y W C t s U G Z 1 V V Z S V X V P Z D E r N 1 J F N W V a d D F 5 M T N 2 N m I v U G 5 h M W t 0 d k d T c E p z V m 5 k M 2 1 O b m k v Z V B Y a 3 I v V 2 F m e l R V N z A 2 O X Y 3 U k Y 2 d H J k a n R k Y z l N T H V 2 d l d D M 1 R j N E N P O H Z v O G s 1 Z V V Y c W F q R T N k V 1 V r N 3 R O a 3 J S O F p Z N G l v O E x j N 3 h l N m Y w L y 9 j O W t H V C 9 B V E Z S b m E 1 S D l I R n J O W k R v Z E x r b l Q 2 S 1 g z M D Y 3 d 1 Z l d l h O Y j d R N X I w a T M z b k J 1 d 0 l 4 R H Q 5 c n N r c V R n b 0 V Q L 0 9 E M X B 5 c y t x c W J H c F k v c 2 t U N G k w S j F q Y W t M T k Y 5 e j c 4 N 2 4 3 U E 4 1 d E 4 r d T d 6 U j F W V V Z L Y U x y e H E v e i 9 z R 2 c w R l J 1 L y s 5 U j B X R W F 0 S 1 V u e H V 0 c V V 2 b m R u V k N z S V c v c j l a e k w z O G h v N 0 h 1 b 2 1 s T 3 A w d F p u V k w w N m 5 N M 1 N a S W V l R 1 N p R E F h R E R Q O V l X O D N w Z E d u Y z J L c z B v R z k y b y 9 j R 0 F B Q U F H a 0 1 J Q n I r U l Y 4 Q T R S Q U F B Z 0 1 P W n l X V F V h U 2 Y z M F Z m Z k x O U 0 l p M D l V Y U V o U W k 5 M X I r Y 2 9 j d m Z E c W w 0 c U t D d G N E Z D E z c z Z Y R H E y a m x k T l Z h N 1 Y 5 Y 0 l D c k x V Z V g x V S 8 4 N T Y r S j d M T k d i Y 0 p J M G E v W n F l Z X V 4 c X R V O V B V b z N W S n F s c G 9 j a 0 p n M 3 R v U U o 5 c z d k a F p y c X R 2 Z U Y 3 W F h I V 0 d 6 a n E x c n l U c G g 1 L y s w T X R 2 Z n E w M y 9 u Z X o 0 b U t p R k J Z V 2 9 t M 2 J k N m k 2 M m l x N 3 M r b n J W S D A r W T c 2 K z J C M z h 1 Z H d a b F I 1 N T h p U F A r M 3 Y y M 2 Y z U U 8 3 V y s x a T U 2 N 0 1 I T G 0 z U W Z p O F V z a D h Q Z F J S V W F H c X p 4 W T Y v V T J Q R W Z L U y s v V 0 h h N 1 E w R k J n U k d D b F p k W F N a S 2 l J c 0 1 i T 2 J K N W J k b G F x c S s r W F N p T H h h e l g z d m x X a 2 x S V F k x T l d w e F M 5 O H V 5 T j Z 0 N G x Y W l B m d V Z 0 T 2 w x U C 9 1 d V l w R F I 5 N n R D N G N O d G h 6 L 3 R z Z m Z L L 2 Z s N n l W S k 1 Y S F I r b W V P e T V V V 0 V p d 0 l p T k Q 5 Z k t i T X h R W k V h W W 5 I e G 5 w Q 2 E 5 c 0 5 v Z m F 0 V X Z R K 0 t l b m F z S 2 p J O V d 0 U z N x Z G V u S T J i O W Z O Z D c 2 c W 9 4 b 0 l x M l o 4 T X F i T 2 4 1 R W 5 u c H F p M 0 x 4 d G R Z N j U v d D l u N n Z 4 Y U 5 l W n U z c W F S M X o 5 M 0 V O O G x B Q U F B b 0 M 1 Q 0 1 Q a U 4 v R n J q R U 9 r R U F 3 Q U F P R H h k T U 9 3 W W Z U R m p 2 c V o r K 3 F 1 d X V P e m t G c m 5 I M n Z V R n V u Z k 1 S R W 5 T M l B z d j g z U n N T Z E p 4 Z z Q 5 b 2 N p Z F Z i V W N Q N 0 t v S F I x K 2 l 5 W i 8 r c W p i U j d u R n V P M 1 p X U 0 p L a W 8 3 d 1 B U U 3 d X c z Z L a n p i T G J k N G R H S V J a R l I 3 d l B E d z B O b G l S R m h v Z D U 5 a D J N b T Y 0 Z G 9 w d X V I U 0 p K b W p Y N 1 R 6 M C s 0 V 0 4 5 L 0 8 0 O W 5 u R 0 l u M C t m c H h k Z m 0 2 N X Z Q M 3 U w e m p q R W x h c z J h O D Y 4 N V Y 3 Z n A y e F h w U n d P c D k 3 W U h l Q k l V b H B 5 d k d 4 M n U 5 N m I 5 S 0 5 T V S t O M T F t b j l E d n J y Y V d s N 0 9 2 d E 1 o N 0 J 6 e m V G d z Z v b i 9 m c X k 0 M k N p O T l k S W 9 o W V l H Y T g z Y W Z O M T R 4 e X M 2 N V h q M 0 d F K 0 x 4 Y X l F a E d q b E Z 4 V E w 2 W F F w S X o x U k N R b l J u b X U 0 b k M 1 R l J i c T d 2 T 3 g y a C 8 3 N G M 3 M U 9 P N 2 1 Q Z W g 3 U l F h R W h 3 V E l h R F R J Y U R a b 3 p i N F g r W E x a Q j E 0 N D h V e W N m Z j Z T b V R Q d F Y v M 3 Q 5 a G w 1 L z R T W l p k b m N 6 V m x S V W E 4 S n o w N V N h R X F l T H p 6 L 3 V r S D B m Q U F B Q W d L W W l C S U 5 m c 0 5 u c z J s N j B k N 0 Z 0 M W d R R E F B Q T R Q Q 1 V s e H V q Q 1 l Z U D E 4 Y l R a R 2 p a M G t P Y 3 Y 3 W n Z M c 3 V X Y j l P Q m p I N m l x c W t Z U D M z d V p l b m J 2 b 0 x Y c k N w V F p N W G 1 m O F c z Z W N q c W R x c W 1 4 Z V Y 3 M z Y 1 T 2 x 2 c j J 6 W k R C S V Z W V T F L a T d a S l V r S 0 N R b F N W V l Z O Z z l j e E d B d 0 t h Y U Q 3 e m Z E U G 1 Y R k 5 0 S H h W c m l Z O E 8 w M l N W R k h o N 2 1 T N i t v Y m 5 K V W w 5 Z T J W c T F Q W G 5 T S k x T V X h O M T R i Q m o 2 O V R S S 1 R O R k Z 3 N D d k c D h h M W 0 w b z B P U n B z N X R j U z B Q b j l E N H l N e U J D c 0 x M e V N r b F N h R m p M Z F N y K z A 1 d n Z m c X Z s c T N M M T M 4 Z X V W b W h v c 0 d 3 M n U 4 W S 9 P M V h k d T Z a c i t E b k g x R G 4 y K 3 g r W F N K S j Z I d E d o e n Y 3 Q 3 J h V 0 s y U j N N b X M w b U Z S U 1 d h T 0 t I c z l S c l h N Y z Z 4 M D J a T m x z a E l V R 3 l X R X l T c E 5 H M 1 h x Q 2 I 3 M 3 B W R H o 3 M n Z z Y m N P M E p W M V R X N m I r e E V G W m V V N m Z r b n I x V n d j T j J P e U Q y V 3 I 4 e V Y y V 3 p 5 d k 4 2 e H M z e W Z Z d 3 E z N 2 R D e T V a c z h y N 2 R 0 M y t I d H R 3 U U F B Q U R 3 Q 2 l F W S 9 N T G 0 v T z J l N 2 J h S k 1 R R 3 p I Z 0 F B Q U F D Y T M r V 1 h u c V J 2 W m k 3 U y t L Z W 4 2 d k d I c n p q b 0 F H a V A 3 Z H Q z N n E 0 S D N w T E x K V D A 0 K 2 h J T k h 0 U k 5 C W V h G d X Z t d V Y 5 V 3 p l N F l t U E h i M U F W M z M x O S t X N j V I e E h 6 V j Y z Q z J q W D l 2 d i s y b X B D W H J 2 d G R 1 M G Z m d E 9 m Z j M 5 N z V L a 3 l p c X J K R 2 5 C b 3 R Y Y X N j T W R J c X h k W H l C S m 1 2 c j V Y S V h 2 R G 1 K T 1 B 1 S E k v V j Q 3 U G k 1 S 1 o 1 L 3 V I c W M 0 N 1 l 2 Z k p F b G 5 u d F p Y U m 9 P V W 1 o e X Y 5 e i t h V l N l Y 2 1 2 N 3 R n b j J 1 c 1 d m Z n Y 2 O D R U Z W V k Y z d T R 2 5 E b E F a N T N l Z i 8 5 Z m R D M l B q U D l R a T V l d T F 4 Z V R I N n o z L 2 V i N j k 5 e l N D c m V V U 0 p J a X d r T V B 5 Z j N L e W l y M H h k Y 0 x a R G F i O V B 3 c j B 5 V k p O V F Z X Y l M v Y X F a a V l D S T I 4 L 2 p t M W l R N 1 Q 4 e E 9 1 M D h K R m F 6 U j U y b X o x U G p K V G x p Q 3 p 4 a j A x V m R I U l l T b 3 J x O U R m S z N K M D J V V W 5 l S z U 3 N 3 B D Q m V 1 e k p 5 V n E 5 S n M r e m I 4 b l N k V n E r S 2 x j d i 9 2 Y y 9 u b j F a b l Z K M D N 4 M F g 2 Y k g v V H R Z d G Q 3 K 2 1 r d E p 5 T 1 J 4 T 1 B U b j J L b V c w V D J x d z d q d n Z m M n V m Z l Z t Z F V 1 c T g v d X p M M y 9 U W m w 3 O G Q 4 U G N H Q U F B Q W F B d 2 h H U H p D V n J y Q U F B Q U F z R n R J U 0 p D d X Z 2 d z B Q Z n Z T N T N w L z h r K z Y 0 d E t U b X V X N k N R b l I 2 d G M 3 U 3 h j T U g 2 e G V Q Z H p k T D g r O T l J V n N O c n Z P U H N Q N 0 1 P Z W Y w b E x p Z G Q 0 N V J 6 Z j Q v d l J 2 R n N w a U 1 l b U 1 V L 3 J 1 N T V n R m 5 z N m J z b D J W b W p W N 2 1 T V E p h b l d I W U 9 z M 0 Z D c S 9 3 Q j I r V k Z T N k 8 3 b C t X N 0 J D S n B Q N 2 5 K T 0 8 z M z h J b H B U U V J o Z W R k N X p L e W l y M T V u d m Z T N U l 1 S E R i W U 0 5 N X c 5 Z G 8 4 M l d 4 M l B Y V F B a U T F l d y t W M G F z e T R E M l c z d T l k T U 1 4 Z 0 1 N c G 0 4 R D Y 3 Q 3 c w S l V W V l V q Z z h G d 3 d G M T M v b U J 6 Z m x I a k J 6 V 2 p x S 2 h 3 U G Z u S V N I M D Q 1 V 2 V W V j F S c n l C a 0 Q 5 T 1 B Q U z J V M m 0 z V D V K U 2 R w e W R M M V d y e D B y Z D U 1 Z j Z Z b V R m b F p j Y k d S d X V 2 V z h 4 W G J K a 0 l M R n E 5 V 1 Z W V 0 5 R a 0 t D Z F B 3 e F B Y U k p y Z E d G Z 3 d k M l U z c T d S T S s 0 V G t s Y X N H a U 5 C Z z d v b 2 0 1 Z D Y 2 N y 9 G U m t a c X R T V W V L M W J Y e W h K N n Q 4 M 1 M x W j c v V 3 Z u a F l Z R k t T b W h q Z D c 0 M 3 l q U H o 3 U W t m V G x q Z 1 V w M j d O S T c 3 O D l V O T I 3 d G R l d 3 h S K 2 p V R T N w c D V l c G N s V m R V N j h v U k o 2 d X k w c X F u W H Z o V V V S R 0 h K b U F F Q U F C Q T Y w Y 0 l C c j l R V U Z E c z J X N m J G T 1 B E U 2 d B Q U F P Q V B 6 a j Z q d j V Z d T I 2 R D N K d j J n N 0 U 0 c E d 0 a S 9 T N 0 5 j O T l F S E w v Z D B I R T M 3 Z k k 0 V 0 w x M m 5 V M C 9 x c m V N S D k 5 Q z B M K 1 l x d j l i d n B k N j R j U G h n W l h a T T F v M j c x O V Q 2 c D V L U 1 h m c j B 5 O S 9 V c T J l S E J v K 1 J w S y s v W H l T e j J S M U l a W F p N M W 5 1 d j N T W k p t d m 5 U S H h y L z l G U T k r Y 2 h J V D l m T j E 5 L z l y c W R m L 0 V 6 U G p 2 c y 9 6 N X B Q M 3 R Z O W Q v N E t P U n p 1 Z G N i V 3 J z d F h a c 2 N V V D F C a E 5 C c l V 1 V k 5 x Z y t j N l h V N n Y 3 d E d R a U F q M 2 F N d k t 5 b X B G Q k d q S V V W T m o w N W J k b l d D O W V u U m 8 1 T 2 p t M D Z O N 2 h z d 1 d r N U x i e H V y M F U v c G 8 z W V l D V l Z U V j Z Q U l Q r c W l x c W t h T G w 2 N V Z m S H k w c 3 J O U z l k R G R s e W 9 w b 1 k w a z Z j W C 9 Y c W Z p M G w y Z T B I Z V B r c E p k K 2 4 z S l d s M T g z c k h h c 2 J O Q 0 p h W G x N c H V O T 3 V t N E k 1 V 2 F I S 3 R s e X p j c H B r M k V m c D I z U X J O K 1 d h b 0 5 H N 2 N v S 1 R G R 3 Q 5 O D B Y T n U y N z l C b l g 4 M 1 h i W G U v b 2 Z p N E t I W E p U b F A z c n V t N j Z E e D N 3 S G J L Q 2 I x M X l n b T k 5 L 2 t h T G h n K 1 d N W E Z 1 M 1 R S b G V O M D A 3 V k R O T 1 p l Z C t B Y U h o N n N a M S 8 2 V X Z O L 2 Y x b X Z Q S G V E b m g z L 2 Z 5 M z g z U V F B Q U 1 E a G h C Q U 1 m c U Z n Y T R s b k 9 6 b U p U a k F B Q U l E R G 5 j R m c w T D E z W E t T c X F o c U 5 l Z U p E W F h 2 M W 1 S b y t a T 0 J C a j h 6 Y m M v N n F O W G w 2 L 2 Q z d m x K V F F S a m R m T j F T U z l Q d V N O V n E y U E t m Z T g r e D J o K 3 g y a H l 3 V 3 M 2 Z D d T c E p P U H J H W G t 0 d k d O b m k v U D V k d m x D U j E 2 N X p l N E R H U 1 p M W G F G R 1 R l O S 9 I c 2 0 r O F h x M D J i Q 0 t X M 1 M 5 a n Y r V W 1 K Y l R U e D l U c 1 V H K 0 5 l O D h u b G N 0 V j c z T T l 6 b G l r b 3 l D S 3 I x Y V l I S G 4 x Z m Z Y c D E w b j E z W G l S S n N 0 a 2 N 1 b V R r a y 9 1 O X p 6 O H R X c k p X e T F m V y 9 6 M n I 3 Y l N U K 3 l o b W Q y M G x w Y n N D T m d T Y k 9 l c 1 B 1 V n h T d H k 3 d G Z I S i 9 1 O T J o O H Z J c T J X e D J P W j F P b F p k W H F j Y n E 3 c 2 d h Z X V Z Q W 5 Y V m F Q e j B 5 L 2 t P N U p E M X k v N y 8 w M m Z S N S t 1 N 0 h K W n J 4 e V p n N j E 4 a 3 J M T k l M c j M 0 c H l m M n p V b E 5 q a z l G b z h P d 2 J Q T E M 3 R m k 5 Z H E 5 S W Q 1 Z X J l d G I z d U h I V 2 V U a j J w d D l h c 3 p W Z n Z J e n Z x b 3 Z P T z F j e F p m M m p l N z Z 1 M F l O R W F 4 Y 1 Z H U 2 R J K 1 l 6 W C 9 5 Z W w w L z F 5 K z l z N j N l b l B p O T U 3 O U R v Z F R O c H R k L z d y b W F j K y t R Z j I 3 N k l H N 0 x 6 b j R i e G 9 B Q U F B T 2 E 0 U m c 4 Q X Q 3 N X V w T F V r c G J P c 0 V B Q U F B Z 2 1 V e E d Q Z j d 3 b G Z w b z Z p O T Y 2 Y l h w b W p 0 d n V h N G F j Y X J p N H l M M 0 d 6 d z F w b k J M a V I 1 N F p L T H N k b 2 Y 2 O T h 0 V 2 V I a U l K R 2 4 4 M k p F T m 5 2 U E I 1 S i 8 w e m d j e k 5 m N l J x L 2 J w c X R t Z l g r Y 3 N s e V F O N k 5 k W k Z S W F Z l b W Z T R D d y a W t w T V V G U l h t T 2 N i c G R N c n B k T W t T W k t s e j d x Z G Y v c V k v b D I z U W x a Z W Q z T 2 l h d V d h e l N R b n h V V E x 2 R H R L V 0 x k O G t T U W 9 L R H Z J Y 3 M y V n J x W l l z W G E r Q k F 6 c n J 0 L 2 t y T m Z y V 0 M z V G Y y U G V V b X V 6 K 1 h s b 3 N K c j M v K 3 A w T j N z U H B j d X F 5 c S 8 5 Y l o 5 K 2 l K Z X M w O W Z O Z k c v c z I 2 S W p 1 N 1 J V Z k Z 5 b E p L a T d a c G Z S M m l Z M m U 0 M j h X L 0 w 1 R 0 w 3 M y t s U X d H N l p x c n p 2 Q k p E Y i 9 N V 2 F a Z j V p e n p 2 R D c z a 2 t j b F N U R n Q z Q U Z q V F k x T k N 4 Y X Q w V k g 5 c 2 p W d j R T c H Q y V l l x a D h P c G V R d F h l Y z V K V G 9 w U n o r N G R Q T U h Z b k 4 r V z Y r R W 5 K c W x Q c j A 1 N j h w R z l m d 1 p X c k 1 4 V l h G e W t r a E w z U H A v Z E 0 r W m R u W G h j V D k x M j R 6 Q U 5 H e n B J d z R Z T 1 V r M k 5 U W G E 3 U T V M V X Y y K z I y a 1 N I M T F 2 N 0 g z O X Q w Q z l 6 b H F s L z N 5 e H Q y Y n B E Q l l Y R n V t a j Q 0 R H J Y c j Y x d D B v S C 9 H U W N B Q U F E M k l B U 0 R Y e W l v S F l M U k N R W U F B S U J h T H I z d 2 V C M T N U Q T l O Z U c 2 S 2 J y M z d O Y y 8 r S 3 k 4 N 1 d W Z G N k b k t U c n J W M V c 2 b E d Q L 2 l P U 2 5 l V U 4 z Z V o r O W k x c T F M e k Y 2 M V N R b n k w T 2 1 l b G F 1 b G Z H e l Q 5 N n d W Y S t 0 Y 0 c v Z m Z S a 1 l x S m N Z Z E M x d D J k U E 1 I Q m V 4 L 1 B 2 d j d 1 Z D c z M C t s Z H F u N T Z r U 3 k 0 N H J 0 N 3 I v O V A 0 c H o v U k w z T 1 h 5 V 1 F 5 Z W t Z Z T l q d 2 l 3 L 1 A r c E N r L 0 t 5 b 3 F U T D J P N k t E Z j V x O V U z O T Z k T k 9 M a U V 6 e n Z P N T B 1 c l Y 2 W D M r R D F Y Y z U 5 e H l I K y s 4 c l R k T 1 d J d l d 1 M l R a N D J X e D l N L 2 t r V E h o M n B i b D M y Z H I 4 R k I x d T B Z d F Z t U 2 U 3 U m p i M l B 6 U F R x Y S 9 M V 3 l V U H Z r K 3 B 2 Z m 1 z K 2 U 3 c n J E Q W J k Y 2 U 4 Y k I z e V o 4 N F l P M G 8 y N 3 V 3 K 2 I 2 b 1 J q Z S t y T 1 V j U D E r c n Z m Y W Z Y Y V B E M z k r T C 8 x M V h j T D l m R W 4 3 a U R 5 M T N u T F p i U F p O V 2 Z l Q 3 M y W n Q 4 S n o z Z 0 9 Q V F B S c 2 4 z d j J R S T I 2 L 2 h 6 U D Y y b G Y v a V p K M m w 1 V X B u c 2 Z m b G V q c m o 5 S H l X M W o x V D d k d l Y 1 W T d W R 2 J U c W R M b F J V M S s 0 e m Z U R X A w a j E v c 2 t w M m 1 M d G x w b n Y x M n U w T i 8 v c j F C W D M r M 1 d M U G 4 v c T N 1 W G R M M X d G M l h x S F J I d W U 2 O C 9 5 M U 4 v L 1 o z W F g 3 e G l U c n Q 1 T j Z L a X F v L 1 B B T U F B Q U F P Q m l F W S 9 F S i t 3 Z D d G c F Z O U 0 N N R U F B Q U J R V j J w S 3 J K N m Y 4 Q j h W R l p j c F o v T T J i Y 3 J a M n V R Z 0 p i K 2 d X T G Z k K z d w S 1 N 5 d D A 3 Y 2 d 6 O W Z v N z M 3 U l F 0 V z d U d j F t b 2 1 o c W J 6 c j Z n d n d 3 R 2 c z b 2 Z t Y W t I N z c 1 V V k 4 Z D l x T n Z 2 Z T B 2 U G p Q d T N Z d H B F c X J L e V J w S V V F c l M z Y T Z 0 e l Z w b z Z k b W l y e H g 2 N l F r S C 8 2 Q k F i M E s r e n h v M j l T c H Z 6 d D h z c G w y Z j l w M U 5 P N 0 9 V W k 9 S Z 2 F Z b E c v U G x u c X Z q d U k y c l o 5 c D c 3 L 2 N Z b U d E e m x h S n B Q S m M 2 M l I v e n B W a 3 Z U M n h P L 2 x j R G c x N 3 V r c G 5 2 Z X F x N j B 5 b V l 5 e V d C c C t i T F J Z V E o 0 M X h T V E p z c n N U T F N q S W 9 0 R F E 0 R H J I c H U z K 1 B U O D N y M G p O c l d P S F Z H M 0 8 z Z E x z M T Y z T n N i d G p M e V E w U 0 1 Q T 0 d x a W d v Q U 4 3 b k 0 3 T V R E b m d H a 3 d t b z B K R G c y V T J H V 1 V 3 R 0 J R Y U d p e U x h V z h k M D c 2 W X E y N W Q w d l h R M 1 p k S 2 t 0 N z V Z S 1 o r b n J O T T c 3 M T Z 1 K 2 V Z M E 5 D O V A y Z n J O e F J x M m Z K T l N r e U l W b k N 3 V 2 Z t R n h i c m o z a m Y x M 0 l U c n R H a k p H a j M 5 N G 1 m N z F E Q n I 5 c C t h T m Z 2 U E 9 2 c 2 1 2 b j Z I R W h P a X R T b D N t L 0 l L a X J S a D R 4 Y X R Y c E 9 u N W F 0 e V Z W M X R W V k p D R z k z N G Y y Z n J u T E 1 I e W 1 R e U t p S W l W S y s v Y 0 x Q Z S 9 t Q 2 0 z c H o 0 b m Q 1 N D d 6 d D F 5 V T V U a D R 5 M l N r d U 9 V M G h J a 0 l L R H p U c m g y S j c 3 L 2 Z r R E F B Q U F H c 0 5 2 a y 9 D N T d k d D N l b W J E U j B h R 0 t U d 3 N 1 S k V 6 Q U F B Q W N M a U t q N H R T Z k Z 5 V S t 2 Y n E x T 1 J 6 U T R L R F Z G b H A x W m g 3 T D F O M n A 5 U V d E Y 0 h L e W l v M T l m T T V D Z 3 F 5 Y U 1 p W i 9 U M z d C d y 9 x c H R H M 2 5 x Z n h 6 M 3 l p Z X g 5 K 1 R 5 O C 9 l N k 1 x S 3 F z b F N j R W h l e C 9 Q T W p z b T Y 3 W G 5 i N W J S d U 8 4 Y W F Q R n h V Y k t Z V F R w d n h P T W F j Z E V K d X Z x S z B 5 U k p S d y 9 z c X F N S G R x M j N u Z 1 d M V n N 2 c G R H b j R P U U 0 x Y j h H c W Z k N 3 Y x e m R M R V J F a H V 1 a T h 2 V j F u N T Q x N F h N T 0 h E T k x s b D d v N 3 Z W d 3 V s e V o v T W x z O X U z Y z R n T y t J M U t a T m h P T G l J c l Z x e m V Z R E 9 u O S 8 z b m p o e G 1 h L 1 p u M X V 2 L 2 N O T F Y y M l V V R k J a b D A 1 N H B S R G N z O D l Y Q z U z S i t P c z J Y O H F M N z l J W l d X V m 1 q W D d U N j F a N y s 3 Z X k 5 M G R E d D l 6 e D R W S 1 N J a V d K S V d F Q k 1 s Z 0 1 I a G U v O U 9 r a j M v V 0 1 Z T z Z x Y X l z V W t G Q l p q M D Q r a E x k Y 1 B z c m V 1 b j E 2 Y n J 4 M n F G N j d L R X I 2 a H o v M k l U S j Z 0 a z l R K 2 V j U G J E T y 9 y a l l T R l Z Y V z N Y W E E y O X I x N j V L V 1 N 3 b V p Y W k k x a m x u S G F X Q i 9 U d X J S L 2 N P K y 9 3 c 1 I w Z U g 2 N 1 l i a D J u a 2 l G T T B a O T R L T F Z t N l h n c 1 h y Z E g w Y m F X U 3 B M N j l P d W 5 V a y 9 v M H k v Y 0 9 B Q U F B a H k 5 Q 0 1 Q a G N 3 Z G E 5 b 3 p S U 0 R t S n R C d 0 F B Q U d C L z R 1 S W k 5 Z F p M b z V T V U d L U H Q y M 2 U y N k w z Z W V Q Z G J s W l Z W N m w 4 W G 4 2 a V l O c E Y x M 2 p 2 M X B E N H F L N n R V Z X J z a 0 d Z M E d W V l M 0 U T d E U W t M b 2 Z C d n Y y a D h W N j Z m V 3 Y 5 b n V m e W R O b W U 4 Y l o x Z W Z 6 a n g 2 U X h X T F c 0 S U Z k b G J O N V c 3 M 3 J M L z I 5 S W t j R 0 d k U z F j N 3 B u T F R H b j A 2 b W R P e X R V V l Y z a j J T Z E p S M 1 J y T D V 2 Z G 9 m V W J D c F h a T V h u L z M 0 U j Z k T T F 1 c H d X T D F x a T Y y c X F R a 0 t E R 1 Q v Q X o v N z d 5 Z E k y N j g x V k 4 v V 3 p P S V E v Q k t p d H J 0 S D d q R n I w O W N h Y i t u N z M 3 R G 8 r c V R 0 c z R m c z l N Z X U r R k V u b 0 x 2 V X E x M F V S R k V l e U t y b V h W Z G U x O W Z l M T F R Y k h E Z 3 J n a W l B b 0 l J a z J R R l F 1 O U t D S z l T M C 9 2 a E N R e n l j e j d 4 K 2 h r e G d R S W F T Z U I 3 K 2 U 2 d k R 4 e n p w b H p u c F B M Z m Q 5 T T d u b W V Y M j d l Q 1 Z t d E 5 u M D g 3 W C 9 L U D F F a 2 k 5 b W t o T V l 4 K 3 V 5 a n g x M 2 R n S 2 V 6 Y n N N d S 9 i U n F p O T U v N H g 1 T m 5 2 c X R K S 2 x C Z k t S Z W Y v N V d O V 2 9 Z c W V E Z 0 F N W D h K V H l 6 V 0 1 5 S 2 l R b F R u M T V 0 e T F 6 U H o 4 O U g v M z d 4 Y j F x N W V x d G 1 6 M X V s Q T R k U 2 R l Q l F x d V o v c z g 1 M V R 2 T 2 1 j W H I v e l h z a 1 N W Z m Q r S X B y R k 9 o Z j c z S H Y z e S 9 U Q m Y w N l Z Q a G 5 B d 0 F B Q U p 3 T U l S Z 0 1 s N V N j N W R x T 1 o v R m p B Q U F B M U t E e V F x R H E 5 c 0 9 L e m Z w b T Z j K 0 t p d z A v N l h w Z W 8 w Y j B k M j M v M l F r V z h K Z U p D R z F h T n R T d E 4 x N n M 4 a F F X R l d 2 c V o 5 K 3 B V N G R t N n R X O T F V b H J z V m p N a 3 F U d z h H R G R l K 2 V s N V o 3 e j h G T W Z 1 a V l 6 L 0 5 Y T U 9 T c z B j O D Z L T X Z 0 Y n R X e W d p Z S 9 j Z D l M N 2 5 r e T N M a T I x Y 3 M x M m J m a G x 0 d 2 E 0 a F J 5 d m p K b W g 0 S k F B U G V p M l Z s V m Q x T D V 0 Z 3 J 3 c 1 p w M G 9 M T k x 4 L 0 V J R k J m c l Y y c j J 6 c 2 8 5 c j J P R H U r d W R k b D J 2 O G h 3 d T F m Z G R o a l I v M 0 Q z M j l Z S T J t e i 9 4 Q l g 4 M W Z y Z j l P V y t y e E h w d X R X Q 1 V s Z G w x M j l R c 2 U r N m R O Z W x q d l R w a W 5 I d D F h S 2 J G Z G d z Z X h k b T B i S 3 l z c l Q r d C 8 y V j J t a H B J U 3 U x T F R z c 3 M 5 M X J O Y k s 3 V n Q z V W o 3 Z j A r U 3 p W Y W l S e D h Z S 1 I r M 1 V Z Y n p G c T F U M 3 Z F V H J 0 Y 0 Z C V V U 2 d j E 5 S D l Y U H J Y c 3 p L T 3 E 3 M 0 p 5 M V F i R X k 0 Y T g w O E F B Q U F v Q 2 9 J d 1 d D N F k 4 b D B n Z 0 V B Q U 9 E c 3 N H b k x m b z E 5 Z T Q 3 T V p y T 2 V m d n k 2 T X V 0 a W x l Z m 9 N Z W Z 2 d 3 h G L y t h T i 9 p K 2 J 4 S i s y M n l z b k o x O V R Q d m x O a W 0 4 W W V J d 3 h Q e F d 3 M m w 3 d C 9 6 d l N u N V h E T H d B c X R O a j M 2 c j Q 5 a 3 N a a V Z r c H F 0 S 3 k v c n J S d X Z 1 Y 0 R q U F Y 1 Z T V W L 3 J U M X Q z S E 5 M d X Z V Z D E 5 R m l H a m h 4 T j E 1 R 2 o 2 W H J 1 c V J 2 V X I z Z W l Q c G k w U V B N W H I v Y 0 l 3 W G J 2 T z F v b U J L e X J F a E p p d F g 5 L 2 t 2 Y n V U M U t Y a n B V Y k R Y b W 1 D Z 3 V 0 T 2 5 J M F R V T U d u b n c 4 W U 1 m R X B y c j l a c y 9 1 d E 9 X c n Q y b m 4 3 a U 5 s O W 0 v W m N V a V o y Y 2 Y x N W 1 0 M 2 x I d X R 6 Z H N P N k t W L 2 Y x S H V z Z l U v N z l i N m 4 4 d U d Z R X Z u d l N L T H B Y V G t Z Z i 9 l a V I 3 L y 9 h L 2 R z T k 1 q Q k p P a 1 p r M W l k V U g v a n E 3 W G Y v N X Z B U U F B Q U t n d W h H Q X d u R W N u R 0 N F W U F B Q U E 2 c U N V U D l Z c H N w d 2 t T S k t r T m V 0 M z Z w V 3 h N M l M x M n Z U W U F 5 U F Z 2 b T N D U 2 M v O V U y N 3 V D W D I 5 e U R r d X J s V 0 x C d F Z U N 0 J r S 0 N R b D B i V 2 R t N W 1 u c 1 c 3 T 1 Z t c G F 0 L z d 6 O V Q v M S t L R m 1 2 d i 9 t b G J M W m k z W F h i S l I 0 a k R O U F R j L 1 h 0 O X h 1 V m 5 K e X B w S l F z S m F k a 0 t T V T F X N U w w M F N k T F h P Z D V l V m t V S H h l a G 9 D Q i 9 S V V d H c U 0 5 N T d i U n F 6 W G F 0 W G I 5 V H Z Y d T F W V 0 d o V m N l U 0 1 q W G s 0 c T Y x O T l C V j B L a G h s U G J 2 V D Z y V m U 2 N 1 p z R k 4 y d T B Q T k V t T E t I S F A 4 a 1 d D M m F 0 b E F y V n A 2 L 2 p k M E 5 D b F R l L 2 N u Z V h R Z V N s S l J r V T M z M 0 Q 1 T U R l S W p 5 N z F m e j I 2 d E 5 l V S 9 E N V h a Z i s 4 a i 8 5 R j V Q Z H F V M j Z I N F o 5 Y 2 h B Q U F B V U p j U W d z R n d y Q W t H Q U F D Q X V x U 3 c w S 2 9 I b n B n a 2 Z 6 O G Y r Z n Y 3 c U x E U X B p M 2 J E c 2 h z T n F s a E 9 h R 0 J 6 V m F p N l R P K z E y Z X p m c F R E N G R D O W Q x N n F Z V U 4 2 b E R s d j h w U W x X c k 5 o b D h K Q 0 E r W H I 2 e V d y d F V S N z l o M V Z m b j Z o T 3 J a d n F n N k p U U 1 J K S 1 d u W i t t b k Y 1 b F B Y V 0 9 S Y 1 M y b j d y c 0 9 h O W R Y e V U 1 N G J G a H F z S V F O U E h U Q m x a e C 9 Y L 0 1 Y c k 5 Y Z k J h b G 1 0 e F h y b D J W d G N u V 2 c y Y T R u Z U h 2 K z E x d j I 4 U z F k Z j J V K 0 R M K z Z x b 0 N C L z J S M E 9 m Z X c y Z m k 4 N k t s U m R P a l Z Y N D R a U m F 0 Z 2 d V b z B i U n F 0 e G 9 5 a k Z 4 b 1 I 1 Z E t I O T d h Y U J X c n Q r c D E 0 Y k 4 w d l B Q W G 1 E V X R P e T V Y Q T Q x S z R D b 1 d G Z D B L N U 5 J e T F m d V V Y S n l a b F N M W F N D T 1 J 3 T 3 p m b D Z s Y 3 h t a z l x M W F T e E p T b W d V c l o 5 L z N h d W Z W b X p S c 3 A 5 K 1 U w a E l 3 Q m x k M D l m W F d 5 T 0 c 5 e m 5 w O F l B Q V h 5 V U V s Q T N j e k d h V G d v T D h s T k M 0 N 0 x H L 3 V u c j A 2 e D Z 2 c m R a a U 5 X M 2 k r Y j V Q U H Z 0 T z A y Z i s 0 S H J 0 Y 0 p R L 2 x o T U F B Q U N v T E V J d 0 d P N F l u V 0 F B Q U F D b 1 E v e j h m S l N W Z l Z 6 N 0 1 2 T m M r e U l p Z 2 5 Y T D l S Y 3 J J c U x z T 2 t X e j V x N 1 E 5 S m s v e U 0 v U F I 0 O C 9 P R k l Y R H V o V T d u W G p Z c 0 4 x K 0 V p c U R o N H E v V U 4 v Z U h p U U x o e l F V M 2 V N S G l L V H l U b E t M a W s 1 V T F N L y 8 3 N U N k Z T d Z Z F Z n N 2 R o M C s 1 W G 5 O b T h h Z E 5 B U m J 1 W H F i W n M 5 Y n B X M D d E c 2 x 1 d D Z 0 W G o 5 Y T Y 1 L 1 p M M W N T d D Q y a l l r Q j V L Y U J 5 d H Q 4 Z l A w d 2 N m T H R U N H l Z c z B v R j k 3 U G Y v V W p Y c i t x U n N W S H g r a H h n M m p Q T H J F V G w x U H Z Q N T U x K 1 Y 2 N 3 o v e j l l U n p V M X o 3 d T N a c V h x S D N H K z E 0 Z n B F a 0 t h Q 1 c x Z 1 B M e X l 2 U X d j T 3 A 2 d D Y x c F V K R G 5 W M T d s M T N T V T V P b U x O R k x Z N z V R Z U h p U U h y a T c 3 c T J s O X V n R F Y 4 b k g y O X Y x Z X Q 2 a X R S N 2 p F Q z B X a T g 3 d j E x N z l l c m Q z N 2 N 2 S 3 l 0 T T d F K 2 J W Y X A w Q U F B Q T R 1 e E d D d 1 Z B M l c 3 R n l j L 0 1 s T 2 I 5 V k d C c 2 R a b k J G Q U F B Q W d Q V G x 0 S C 9 K Y m 5 k S W N r Z 3 l 5 V 3 c y b m Z U Y z Y w Z W R y O H p N U E Y w M X Z M Y 2 F O W X c r N l h u R E x 6 M V B 3 e T g 5 V H l V b G R o V V h s O G h z T n N u Y n U r e E h z a T R k b T J 2 U j d C Z X E 0 U 2 x P T H p J a V J B Y 1 B w M m 5 Z a 0 8 0 Y U 9 x a j d T V W M 0 d G 0 v W F J K U G V 2 V S 9 m T C 8 5 T m k 1 W n M w S 1 d E Z T B x U 3 p 1 L 2 Z v Z H p 6 V C t m S 3 k z b 3 J M R F J R V T Z a L 3 A 5 U z B i R j E 5 W l Q 4 M W F o a F Y 2 Z W V v V F l G L 3 J I T 1 Z s M W R R S y 9 j T E N R b l E z Y m N O V T d P b X N h N T l a c k 5 a Q z c 5 O H Z s Y n U 3 e T R 3 d 0 Z l K 1 B x Y 0 9 P e T h k M m x P W E R 1 M V p a b i 8 v U G 9 r Z X I w L z I z L 2 p 3 U z g r c m Z J R U F B Q U R B W D V n Y 0 J m b k 1 H N E J o O X U 1 U D B 0 M F B 2 e T l K Y X R R Z 1 N s U C 8 4 N G p C R l F F Q U F B R G 5 G c n Z k Y 2 N x U U Q 1 N F d M d G 1 n d H o r W X E 3 d H V I N m J y U m c 0 d 3 V o d 0 F B Q U F B c D h E S 3 R U R F V z U 1 M z O W N E a U d Z V U l B Q U F B M U R Z Q 3 N E U G o 3 V z J S S k J V V U Z C b G N D U U F B Q U l E V E l R U 0 R v W k p T M 2 R Z R G l 5 V U V B d 0 F B Q U Z D M z J X d 2 x r b F R 1 S 0 V z Q U F B Q U F k U X N o R 0 F 6 b D B R a 1 d S d 2 d H Q U F B Q W 9 H N D d l Q 2 h a a 2 h R V k d X S n d K U U F B Q U F C T 2 h 4 Q U 1 o a 3 B L e V h S d D B 3 a 0 d B Q U F B b 0 s 0 e i 9 m a 3 h t d F c x Q V F B Q W d E c V B F Q X l H T 3 B a V U d v S 3 h K a G d B Q U F D Q X V p N 3 Y r Q W x K a 3 N u R V d t b 0 F B Q U J B W F V j S U J z U F k 3 W G F s c E p X d U N k Y W 9 R W l N C M V F B Q U F B R E E 2 U j A 0 b E N w S n N s Z 0 l 3 U U F B Q U l D N m p o Q U 1 o a 2 x K e l p i Z D d w d 2 h F a D R l e E 1 M U 0 F B Q U F B T 2 9 C N T J j W X M 0 V 1 A w d 0 F B Q U V C Z H g y L 3 R N T X l 4 N U F 6 W G R n U F d B d 0 1 B Q U F C U U Q 1 d 2 9 z R X F T d k 1 4 O G 5 B W U F B Q U R x T 2 4 1 c m g y R 0 9 K W m V P U W 1 3 U V J 3 Z 0 d B Q U F B b 0 8 0 N 2 Z D U k 5 r c G h r Q V F B Q U F O U U R o R 0 F 3 a k h z M 1 Z 6 V 1 p B Q U F n Q U V s R V F W U W 5 X R H d o R 0 F B Q U F J Q j Z 3 Y m t X b U x l M 3 h l Q T Z B Q U F B Q U p 3 T 0 l S Z 0 1 r N X h h M m d r V 0 h 4 d H B Z Q 1 V B Q U F B Q W N I c k g 4 d 3 R k M j N T Q 0 F R Q U F B S F V m S V J n T W s 1 e F N H b 0 x G e F l Z W l d B a 0 F B Q U F B b k 4 3 Z S 9 V b V N 5 U 0 Z K O H Z Z a U J B T U F B Q U R x T 2 t J d 0 d D W T V O Z H U x S F J m T E 9 F U U F B Q U F B Z G Q 4 Z k d a a D h m U W 5 C Q U F B Q W d M c U 9 F Q X l H c 0 5 t S 2 x a d W J M M G t 5 b T A y S 2 l R b z F 1 Q 0 l B Q U F B Q U 9 E M k h j M G t 3 K 2 Z y N k d G c 0 l B Q U F B Z 0 5 N a U J J T W h q a H h M Z D I z S F J v Y 2 J X Q W t B Q U F B Q V Z N e H Z t L 2 U 1 V W p C Z l g y K 0 R x d 0 V B Q U F C d 0 9 v U m d N S V Q 3 S 0 1 U W U d F S X d B Q U F B Q V B X R F N j N T V p S D Z F W U F B Q U F F Q 2 R S d 2 d H U T Z T a 1 p M b T I 0 M k 1 K d 1 F B Q U F B R F V E d z d U b j U x Z 2 p F T U V B Q U F B N m p w Q 0 1 C a k N 2 U k 1 z a m h B T U F B Q U F R R D F p T X B u a z d X M H h 1 Z 3 d B Q U F B Q X A w R U l C a 0 1 r c D V W M m d z W E d o Q m x Z Q 1 F B Q U F B Q 2 N B W W R E Q V F H K 1 J s Y 0 J B Q U F B b 0 F J S X d X Q 0 k 1 T l J N M T N a O G J J U 0 J s U U F B Q U F E Q U d U Q 1 o 1 T y 9 I S 0 V R Q U F B Q 2 d Q a U F F Z 3 l H U 1 U 5 e k d J V V l 6 R G h F Q U F B Q k E v Z U h u U n l j W U F B Q U F V Q j h R Z 3 F I V z J X e k Z 5 c 3 M 3 S V V r e W 0 w M k t p Z 2 9 4 d U N J Q U F B Q U F x R G g v U D I r a l N 3 Q U F B Q U J R Q V l S Z 3 F I V 0 h q N m E 1 d G h t R k N B Q U F B S 0 M r O G F j V E R B Q U F B S 2 d Y Q 0 1 G U T Y x S l M z V V l o e G p J S 0 V R Q U F B R U Q 5 W V p M a 1 J 5 Y 1 l B Q U F B V U M 4 U W d x S F d K Y W R t d W J a a l l 3 a k J B Q U F B Q U 5 R U G 5 U d T F r T 1 J R a W Q x d W R D a 0 F B Q U F B S 2 9 B U U R M V X V P Y V c w R X l 5 Z V R q Q U F B Q U F B O V l o R G t z W E N S M m t B Q U F D Z 1 B 1 Q T N k O V M 2 N U 5 S T T E z W W N u V 0 F B Q U F B Q T Z v b V d 6 Z U 1 s a D B r R k J W Y W p T d 0 V B Q U F C U U F Z U m d x S F d N U X d R Q U F B Q l F I d 1 V G K 2 t t U 3 J G Y W J 3 W l V B Q U F B Q X F B a E N N T l M 2 N U Z T M 2 N Z a U V Z Q U F B Q U F E c U N i d m R M c E 5 K e X N u S k 4 2 e U c x T F F j L 2 J S e W k 1 S 1 N N M D k 2 e n R G a k d m c H A 1 U m J s N W x a U G 5 U d D J I d G E z e X p h c X N K Q U 9 P Q U F B Q U 5 R d m h H Q 2 9 W V F p i c 1 k 0 Z k w 1 Q W t t Y z B t U l V R R U c x d 1 J B Q U F B Q U Z U T W l S T k Z r c V N r M U d 3 Z H p 5 O D B w S V p 4 N z M r b H N l L 0 1 r Y S t Q O T B u U G V X M 2 N M R T J Z d k V q K y 9 u N 1 Z j c z h w b i 8 x U E V 5 W X Z r d D N 1 c U p i c k F R Q U F B T F h G e S t n Q 2 N H N D V m Q 1 R O d G Q w Z 1 B z c k F T Z 0 F B Q U F E Z 3 p C U V d P Y 2 N n b W h 3 T 3 J W c X p Y V U 1 I Z G F 2 V i s 2 O W N 2 V T A v Y j l 5 a j l 1 M m F h T z J H b l d X T 2 Q w a H N v Z 0 1 I V T d W e j E y S D E 3 T j V L L y 9 0 K 1 k 1 b H p 2 S D I 4 T l B p a X J w S 2 t U e j c 3 V G 9 V R j V Z O T I 3 T j g z V V I w U 2 0 r a m d v U l Q 5 O H V 0 Z W R l d l N V b X Q v T G 5 0 U F N l c l p 0 W l d D Z 3 d P c T h H U U F B Q U J B e l N B R V E 2 M 3 l H S V V Z R z J a Z 0 p R Q U F B Q U J 3 W m 9 y K 0 N N R k N R Z 0 w x N 2 J K Z m F q V U V T M G 5 M M X J n U H Z s W m d v S i 9 T M D N N M G Z j W V B a Y z Y 1 K 3 F y K 2 1 q M T N w Z n o 4 Z k h U b 1 V K c W 1 I e X A 3 V G 5 D S X Z 5 c 0 V t N 2 R v c m J 5 O E x B b 0 9 D d E N o d z Z r S 0 R 3 O X l i Y 2 Z G a H F s R F l o U E 5 u c m R h a 3 J S e D A x N X Q z T F M z M 0 5 v b X Z I V 3 Y y a E N D Q V F B Q W 9 B N G l C R U 9 0 U 2 s 3 T m N t M 0 h z U j R Z Q U F B Q W d I c W t x T W k 1 S m x h M 0 x p M z A 0 N G 9 0 M n J z L 1 N T M m J 4 O W Y 0 Z l h O e j g v V 3 Y 1 e i t S b D V k W k U 5 K z V W e G t a Z V Z y N n c 2 K z Y v K z d o c 2 x p Y 3 F 4 e l k 3 U T Q 5 O W Z 3 V X B h U m w 2 O D F Y N z F C a 1 J M Q S t u T E p F R C 8 x e m h L S W l R M D U 2 N 1 p 1 d X V W Q W p o d m Z S R m R l O T V M R X R P U 2 Q 1 T E Y y M l V l M 2 J K b W p N e T d k N T F w U j N R b i s v L 3 d N R k J m a X F T V U p N e l Q w O E F B Q U F V Q V d z Q 1 l a Y T V S N k N 4 Y 1 p F R 0 Z n S k F B Q U F B S n l a d 2 t K b k o 5 a U Z B e m 9 w T m p w T V k 5 K 2 V Y Z V A z e k 0 4 d j F B T l B m S 2 p j M 0 J N Y T g r T G Z G Q n N U c m 1 K N 2 l i N z V k b 0 5 l Z j N P V 2 E 1 M n U 5 S X h j V 2 E z R n V t N 1 V B S F h 0 M 0 V K Q m d m N 2 F z K y t Z b m 5 q M l k r W G 5 G M V R x M 3 U 5 T l h D Q 3 o y Y X h 0 T 3 c 5 c D A 1 Y m Y 1 Z S 9 2 N i 9 w b j Z t Z k x s S j l m b 1 B 2 d k d T N C 9 Q N S 9 x Z k d R Q U F B Q 2 c y a E N D b 1 Z h b H B K V 0 9 R N H l O Q 1 R X d 0 V n Q U F B Q U E 0 T T l i a V l r b F N j T E M v b m 5 q a 0 d 1 M z d Q V W 5 q S n k y b z B Y c 0 d C d n B w M U J W O T l m N m I 5 N m g 1 T T J m W F d h Z j J 6 W F Q v M 2 N O b E 1 w b G t z e m x y R 2 o 5 N W 9 Y e D h 2 S F R u c l p k S W t p S W l n d l h p M H p j c F B D e F l S V V h G W j N 6 Z m 4 x W n U x Y 1 p O Z S 9 Y U X Z W Z X F h K 2 N X R 3 Y v a F F s Z V l 0 b W I 5 V G 4 y N 2 J L U D Y 5 V W x V b i 9 Q Y V Z k T 1 R B Z 0 F B Q U 5 X U G N Z a W 9 W Y W 5 1 S V Z n M G E 0 S U J B Q U F B c U Q r c 1 Z t Z V k 1 T 1 B s c G N S M k N S b z V 2 S S s r V 3 J C R 0 x W c z B y T k g x d 1 h i d F B h c U p I e T h 1 O T l q S W 0 x N z l v e m F i S E E 1 c C t M V X Z s a m x u O U Y z a l h O d T l l c l R X O D A v Z G V O c D d 4 c 2 V G e T h 2 Y m 9 p R U R 1 e X F 4 Y l d Q Z C 9 l Q U h l b W 5 N R E 4 x M j g y Q z l N b m F H b W l U R T Z J a 0 h S M V h 5 a V F B Q U F J R G F R U W l H V 3 B X Y W x 1 U G F q b 2 t r Q k F N Q U F B Q l F m O W o r Q 0 1 H O G Z a d 2 Z w V y s 5 Z W J B M m J m b G R Z O S t a c l p U V U x O M X k 0 O E F h d W U r b G c z d W 9 X N W N X c H p 6 b n M 1 a y 9 5 b W 9 0 M W 0 y a k I 1 M 3 l 2 R k 9 0 R C t h d W R j d U d l d X p C V V R L W l R H c m N L R n F Q U F R C U 3 I 3 N H h V N y 8 r d G s 4 a E l R R j Y v W V Z i R l J U a 1 g r R m 5 B Q U F B Q U l 4 Q U N J W m F V M U p p V j N i T 2 N V b V M y V 3 h X V k Z U R l B u d 0 J B Q U F B U U Y z d z V 6 a E V I M i 9 u U i t t Z 1 F E O U 4 v d U F C a l h u N 1 M w M z l m S m x X c n R t d W w 1 N j V X W E d 4 N G R W N j M 4 U j J D V X B z b D N E S 2 M 3 N z U 5 b W N W R k Z w M T h m b W R 6 K 2 p h b T d j Z W t D V F p i Q 1 V l M j V K a 0 5 w c 2 t T W G E 3 W F N s c E 9 U S 2 J 6 U 2 9 w c 2 N 2 U D E w Z T c 5 e H h W Y k V 6 M V B p Y 0 F B Q U J R M 1 F q Q l V H d V N V a k p k M j l H U k l U S 1 p U Q V p X Q X d B Q U F B Q m 5 4 a l V P M G N m e m 8 v U 1 R E M S t q T G g x Y m F Q e U h D M 1 R U S F c r b 1 J i T j R E U j N j W G Y z T 2 E x Z X R n Z G k 5 a j B 6 U X d V T 3 B K N m 5 O T 1 E 3 e H N x d G Z P T 2 4 3 e D c x M n A 5 c T J i d V N 4 Y j l X N j d W c j N 5 e T V a c l R h U D d U O X Q y M 0 Z R N H l j d j B x N 2 R S M 1 J C d j Q 3 c T N 6 Z F J r e j V l c k J k Z S 8 x e X R X a l R R S l l P N n E y L 3 Z S T V Z F c y t Z e k F B Q U E 2 a D V D T U 5 R Y T k v W E F Z b G d Q R E F B Q U F F Q T k 0 e H F I N k Y z M m 8 v V F F R Z D N V c j A r a V Z x M 1 p y d G x m c j l T R U R 4 Z H F 3 b 2 N M S l V t Z E 9 6 Y V R K T V h G a E t 0 d m 4 w V D E 3 N T F Z c W Z z W E Z 0 c l V v b G 0 4 U m w z W n Q 4 e X h U M m Y 4 S U t 2 V n B q d H V H V k x t M k 8 4 S F U v V H B G O S 9 M W G 1 J d m M r d 2 Z k M X l x R W N Q N z Z J c n J Y d E x 0 T n c 5 M m J l L z d Q V W t Q U H p W W m 0 3 Z i t y d G p v T U w z N D l F M 3 E z N 2 U 5 S k t u d m V l M D B i O U U 2 e l p t L 1 V 1 O V B X c U Q z S n k z U V A r K z Z Y Q 0 9 2 S 0 Z z W E F B Q U F Z Q 1 J D T U 5 R Y W o v W E F D T U V B Q U F B Q T F E T l d t K 2 M 0 e E w 4 S 0 N 2 V F Q w R U h k T k h S U U 5 5 V 2 5 a T 2 5 i N z M 2 U k p H M 2 F z d C 8 1 N z g z N 0 Z S a m d X K 2 t R V E p L a W 8 w S j F R Z i t P W m Z i U C t t c U Y 3 S G F I e n U v W G 9 j e l V q Y U F n d n p P K 1 Q y a E l n T G J 2 T 3 F 6 a H c z c H A 4 T U J 1 O G p L Y n R X d j N F Z G Z 4 T G g y Y n F X T m l F K z N h Y z B R N 2 R 4 L 1 Z 4 Z W Q z T 3 Z P S E F R Q U F B R 2 9 Z S V J o c V R X c T Z X e W R Z R k t N e U F B Q U F B T l F 2 c m h E T T U v U W Z w Z U 5 p d z N Y c l R Z T W t T Y m Z X W U U x M n U x M 2 o z c C t y b l g 4 R V Z H U G V u c T B u S G h v b H M 5 b X M 5 S X h j Q l F Y N m F l d T J n N U l r S H g v d k N s O D N L a k p V L 3 g z L 2 9 L N j Q 3 a V V 0 V 0 x 6 K 3 B P Z G R l V m x 2 L 2 V 1 e G E 2 c j J F Q U F B Q U V B T k l R U k R y V W x P e l h K d H g 5 S U p C Z 0 F B Q U t D Z U t T N H V r U 1 I 1 Z V Z r T X J z U 3 B z T k N x M T h i T j B y b 0 5 1 e F F X R m l S S l d y N X F x N H F z T m o z N T B O V j Y 0 d G t w T 2 5 n b 1 J a S V V G U m 1 p e G 8 y a U t u V 2 Y v b j N i N i t v c i s 1 W F o v O V R 6 b j F T K 2 V B Q U F B S 0 F X R U l L a D F y a V B R N H l O c W I 3 R m 9 R R U F B Q U N n T m p q c 0 R r b V M y V 3 c y N V A 2 U D N E Z E M v b j Q r a 3 F R R E I x U D A 0 c i s v V U d w Y X R s N T k 3 a G J O b U x O Y 0 J Z V l c z Z l c z b 2 Z y W E M x U D F q N G N u Y U 5 p U T d 2 T D M 4 N V d 2 a j d k N m R t O H B Y O S t L Z D R L N W l 3 d 1 B W c 2 Y y V G N 2 c 3 Q x a U 0 r V G t B Q U F B Q U Z j V n Z y S 2 c x c V d s d T R 4 Q 2 p H W W N J Q U F B Q W 9 I N n g y K z J T S k x Q W m R K b 3 p h M G F I e E N a c T F q U l d j K 2 V 2 M X I y U F R G Q m h Z W k h l Z X U x T z l l a l d 5 b l Z P N T Q 3 T j l j N i 8 3 N U x W Y X R Q S D A 1 W X F Q U 0 5 I L 2 Z z a 0 t q d 3 N 1 T n h y T H Z 2 c E 4 3 M z U z b G N x S 3 J K N W J B T U F B Q U J u Q X p y Q l V H d V N V a 3 J I S W N i S F J o a F l D U U F B Q U F D Y 0 9 i d m R Z V m d B S m t t Y n Q v M n U 5 e W N 1 M F A 3 Z m s z V m V 6 e l o 2 N n V G c k Z C S V N V T 2 E 4 M X E w Y W F 1 S T c v O V E 3 R S t a c i t v d 2 Z O U C t i O W J y a G 1 2 T j F 5 Y 0 J 1 Q 2 d r S j l E Z z N O U z F i a F V W V 0 p U U 0 9 W b U d S V m J 2 M k h G R k p p Y j I y S G d r Q U F B Q 2 9 V W V J n c U J W W j J Y b X V i M D B H Q n Z w W G V n d 0 h B Q U F B Q U J q R j d u Q V l N Z 3 B 4 L 1 M r N 0 5 X U D J j d j I y W m I 5 Q 1 F n T D A 1 T V B Y Y U 1 q Q X J x Z D h U M 0 J 3 Z 0 o 1 O T h u b 0 5 H O X h k N z A 5 Y W 9 F b i 9 Y Y X o v V G w y c X Z y M 2 I 2 Z W x I c j V X M 3 Q v U F B B V G R j Z l l G R 0 R P L 2 o 4 Z D Q z M 3 A y a l J n M U w x d y 9 i d G Z l b 3 B z L z R v Y 3 c 5 c k 5 i a W F u Z z Z B Q U F B b 0 9 Z U W d x R l d l S 3 d I e G l o R U F B Q U F B U F d R d m N S Z T Y r d G d G U l h a T k h u S 0 V o M C t t c T V S V i 9 i W H p k Z G R V S 2 F i N j F S N m R H d W x q e W M 4 c E 8 5 K z N L V F B a L z J v e G c y a V h B S F k 5 T W 1 Q e W N l b j d C Y 1 V I M z l 3 b E 1 m c l B Y d V A 2 c 0 R C b E R M b j J X e U V Z Q U F B Q U t q Y k N N R l F L e n p Y Q X d z e n N C S U F B Q U F B c U J 3 a k 9 z R j h m Y j M x e X Z P M 3 l H S X l L e W 9 x c E Z M W H N G a k 1 H a n F 3 b X d a Z j F G V U 9 o O E 8 x U H p E U X I w T H Z 2 L 3 l T W G 5 y Z 0 g x Z V U y W C 9 G Z F M 5 V n F o N E F B Q U N n d G h D Q 2 9 W W V F n Z 0 V B Q U F D b z d 4 e D J o O H l t M m w 4 V E x M W U N u N k h l Z l B X T z A 1 N 2 p Y T S 9 z e k 9 x Z l A v T z V T a D B E Q U F B Q T Z v T G F I M m F P Y z F K S 2 V 1 a z R 4 S m d v U W p B Q U F B Q U E 5 W S 9 K S k p Y O H N k W X h B Q U F B Z 0 x x U E V B e T F J c 1 d 0 R T R 3 M X d R Q U F B Q U R V U n l h e n l X T 2 N J Q U F B Q U l D N m p S Q U 1 0 W U p 4 a U F B Q U F B R H F P N 1 B a T E R 1 Z F l B Q U F B R U M 5 U V F p R 1 d w R 2 F W a m 9 P T V p a e G l B Q U F B Q U R x S W J Q S k p M d W R U a k F B Q U F D Z 3 Z p Q U V R N D B y S 2 J F c k 8 r Z T R K T 2 M z S j Z P a V F n e X V D Q U F B Q U F E T 0 h P T V F B U U F B Z 1 B x R k V B d z F M a W t s M D d V Z E h S a 2 l r O G x r W U R V Q U F B Q U F V R G x l R m d 1 Z F l B Q U F B R U E 5 U W d p R 0 d z Z D Z Z Q U F B Q U F E T 0 J q N C s z c E t r b 2 l L Y n d a V U F B Q U F B c U F o Q 0 1 O U T Q 5 L 1 h B Q 0 1 F Q U F B Q U E x R m M r M 2 h a S m t 0 V k t D Q V l B Q U F E V U I 0 U m d x S E d w N l c 2 Z F l G R 2 h C b F l D Q U F B Q U F K W G 4 3 Z T B s U 2 J K Y V N 3 e X V C Q U F B Q U V C R k V J S 2 h 4 a V d u W n J t M l k r a 0 V B d 0 F B Q U Z C U C 9 U a 0 8 w V 3 F q R X d 3 Q U F B Q 2 9 E d 2 p C V U 9 Q U z B u T m Q y O U Y w Z 2 d F Q U F B Q 2 9 w L 3 o 5 b k N G W V F X R 1 J 3 W l V B Q U F B Q X F B a E N N T l M 0 O U F 4 Q 0 1 B Q U F B Q U Q x W D J D Z 2 5 5 V H B l S D Z o d 1 p V Q U F B Q U F x Q W h D T U 5 T N G x M V F N j W W p S a 1 N F R 1 Z n S U F B Q U F B b F J j V T Z D O U p 5 a j l P Q 0 F Z Q U F B R F V C N F J n c U Z I N U p 3 c F Z W T 1 N j b D I 4 M m 1 4 V V N F b W h 3 U l F B Q U F B Q l F P V U Z C Z j N h Q 0 Z S a G N D U U F B Q U l D S 0 l B U k R q V X B Q e j N G d H g 4 Y U V H V m d K Q U F B Q U F G U k 5 h R W l B S k N r b j U 0 V E J s U U F B Q U F D b 0 N F S X c x S 2 c w O S 9 Y Q U l s a 1 B E Q U F B Q U V E O U Z S a m 9 M N H Z G c k 1 6 c 1 B L T k x B U U F B Q U Z B Q m h H Q 2 9 V Z W 5 1 S V Z n V U l S Z 0 F B Q U N B K 2 k w b U 9 r e V p X Y 2 V O T G d N Q U F B Q k F C U k N D b 1 V h b F p a U 0 9 R N H l L Q 0 R h d 0 V n Q U F B Q U N v d W 9 q d 1 l H V m 0 w U W t H Q U F B Q T F B Z U V Z S 2 h S N 2 l F W W 5 X Q U F B Q U F B N n J 1 R 0 R T S j B M Q 2 5 U N k R J Q U F B Q U F W Q U F o R 0 d w V V d y c G J D T W F h W U F B Q U F B R H F 1 W V R H c 1 V w S 3 p w V F Z W b X g w S 1 F B Q U F B Q k 9 n e E F N T l N v O X M z U k 5 z Q 2 h D T U F B Q U F B R D F Y S k 5 H M F p L a 0 k w Z l R E S z R F Q U F B Q X d P a 1 F n c U Z H c G F l N 2 g y Q W h C b F l D Q U F B Q U F G W F h K Q 0 Z H a 2 5 U b 0 1 D R V l B Q U F B V U 5 j U m d x S E d s S l R Z b F p 0 M 3 d 2 V T Z N a U x Z d 0 d v Q U F B Q U F v T 3 J p W X N Q b D d X W F J v U 1 B w U n B j Q 0 F B Q U E 0 R F F J d 1 Z C a m t s T 3 p Y T n Z S V W F F e W 1 V d 0 d W Z 0 1 B Q U F B Q V Z X Z X h t T l d 5 U l F Q d D N u U E U 2 R k l B Q U F B Q W 5 B W W h H R 3 B N V 2 5 x T 2 F 6 d W E 5 Y 0 F B Q U F B Q W 5 D V T Z k M m l t V F Z 2 M n k y N j N H M T B L Q U F B Q W d G T W d C R U 9 O U 2 M 4 c 0 R j R 2 l v b G d Q R E F B Q U F N R F p v W F B I N W l v b 3 N H c i 8 3 e W x H b H d J Q U F B R G d G Q W p C V U d Q U z B 2 T m M y M 1 N D Q V F B Q U F E a G J k R W h z S X B Q S n B O K z I 3 a m U 2 R k F B Q U F B Q 2 5 R Q W l H R 3 B P Z T R k W U p G a 2 t u R 0 F B Q U F J Q 3 p R M E N B c j F x M m l O Z m 1 i U W V N T G d V Q U F B R E F L U k N D b 2 N h a 3 V Z V m c w V k Y w Z 2 d F Q U F B Q T R l L 1 E 3 T D F F L y 8 3 S m J W c X V 0 M X U 1 N T R r U 1 J r b E 9 5 e W o x V 1 d H a F Z j a 3 F X e H p w b G h Z V l d w Y V h s b E h z K 0 F B Q U F j Q z R n Q k V P T l N V d D M 2 d 1 N M b 0 J N T U F B Q U F 3 T m 5 q a 3 N I Z F Z W a G s w N D h y d H R i Y V B a Y 3 U y N m l i N 2 5 o R E p T W D J N c 2 R X c j k r a G 0 r N T R R O W 5 a K 2 E 1 O V M v N z N p N j Y v Y l V 5 N T U 3 d T c 1 N k V Q T k 9 i d E w w O T d m N X V 0 V 0 J r W m V U c H d N R V c v Y m R t d k g x W n M x c H g 1 c T d S N T I r O W 4 v a k F B Q U F C Q U x m Q X l 1 Z 0 N j d m R J e m M x M 2 J k S U l C Q U F B Q U 9 K d E V S N F d x V T R k b V d 2 T G R M e G 9 5 c 0 t z a E 5 S d z V t d T c 2 M 0 h Y d 1 V L b 2 t h Z H V P Z 3 d v T 0 N Y Q W V U O H F R S l A y M l p i L 0 1 G d W Q z W U V P Q y 9 k V z h h Z n h w c i 8 z Q T Q 1 T 1 V s S k l w a D k y a E l x d E 5 o W V U y a n k 2 e l A v b j R l S 3 R Q e j d i c T F M N V p 0 V H d U Q U F B Q V V K M E l 3 V k F q U 2 t y c 3 l z e k 1 j N z J P a m l R R U F 3 Q U F B S E I y R 1 R x d 2 0 5 N T R k N D c y N 1 U 5 U 2 k r Y W 5 E N W F x M j l l T D F t c m V 3 a l d T S k l m R H V l K 2 x N V i s 0 a n Y r N T c 4 b m 5 w c m o y b m R l e n J W N T V k d l J w c j U y W m x h Z U k 4 Q 0 N k M T c y T m Z Q M T h G T 0 R u b z h C Q W Z 3 V U Y r a W t r S k V C a G 9 R R U t D d z F T V U p C L z l U M F F B Q U F B V U 0 w S X d W Q W o z T H Z B d 3 N P Q 1 p M R X d l U k 1 B Q U F E Q T J l W G l D e n B w e X Z U L z Z h T 3 A z K 3 I x R i 8 5 V z Y v Z S 8 3 N j d M Z G Q 5 Z G w w d V N 2 b C 8 r b T E 0 Z E 8 x T X p Q M 2 x L R V J I Q m t x U 3 Z G N n p S K z V N V 2 F N b m N s O H Q 4 S n Z 2 Z k Q 3 L 0 t a a T J X S k 9 Y b W 5 O R F J v e G 4 2 N X R z T m t x V D I 3 U k t j L z I 3 Y l J M Z m Z N c V M y S G d j Q U F B Q 2 9 k b 1 J n c U J I c E d X N 3 J n V V d 5 S G h n Q U F B Q 0 F z N C t Q a j d k d U h 6 M U V Z O S t a c l o y N 0 Q 2 d H Q 2 O G J W Z m 8 5 d E 9 3 O X A 3 T n R 6 S k V u N S t R V 1 N w T n Z 2 Z l Z l U z F M M U x D e j N 3 a n l z a 1 N R a 0 5 Z M 1 R O a U F I e T g v T n h 2 Y m R s a X d h N l p z U U F t V X l t T X R l Z E 1 I b V J j b k 5 Q d U Y 2 b n B H V n I y O D V E a 3 F U N z d 4 N W U 3 Y z h C Q U F B Q U d J R V F E R F V p T G Q w O U J H T V V J Z 0 F B Q U l D e j A r Q 0 x 1 K 2 p M d V N z M D l 1 M 1 p t d m p 1 Z m Z M e D h h N 1 c 2 M G R G a H V p e W 9 k M G x T W F B t c l p Z a 0 R S d l N Y V 2 F U M U R B K 1 N w O S s 4 Y j F t e k Z u d U 9 u L 0 J r b l Z s c n Z I b n Z q d H V H Y U t S V i 9 T V k p F M m Q r S W d j R G 9 m e V R 4 U n E 5 T i 9 I N m F J Q m 5 Y V C 9 Q Y z d 3 e T k v Z l I 3 U G 5 y Y X J X N X d B Q U F B Q 0 1 R Q W l H R 3 B H Z V V U b 0 9 N V H F L R U F 3 Q U F B R E E y Y 2 x z T n V 2 c H g 2 L 1 R 2 U S t O M T N z V E Y r a X h C M F p X N i 9 W a m 8 4 T j A 3 Y 2 p 6 b F p 0 N 1 F o O U 5 Y U 3 B K d W 1 a R W Y 5 Z D R 3 M T E 3 a n N o b U s 5 W n p U O T E 0 M G 1 z N D d I Y T k 4 U H J u S 2 k 0 d W R 1 M E x D U W 1 R S k c z Z G Z s Q 1 M 1 T z F q V V d o b 2 9 N Z j c 1 a T F h c X d X T H k 0 W n E 3 a X d X c z V i T W Z m b k 1 I d 3 d B Q U F D b 0 J Z U m d x Q k Z w N l c 0 a E d P T V F B U U F B Q U p 6 R m 1 q Z U 4 w K 0 1 Q W G E z W D N w e X B I b D F i N m N J Q k h h d j l I c X Z X Y m x k S m l W M l N 0 R 2 Z 2 V W J W b z N r R G U z a F p K a 3 R s c 1 V w d V d E V S 8 2 W H J 2 R G Z 0 S m p x O W Z 2 a 0 N R N U h N N 1 J p K z N i S n J p T 2 R l M 2 N R d W Y x Y k s y S k h 5 M 1 d 6 Z G R m c E F a e G t S N 3 Z u Y n R 3 d F Z M V G N n U U F B Q U R V V l l S Z 3 F C S H B t Y V V o V 0 d R R U l S Z 0 F B Q U N B c z l 2 Q U N 6 d H I r O D V E Z W 4 z Y 0 x H V m s 1 b X J V b G Y y c T l m b y 9 y d H d p S H g 5 d l d h M D J Q Z l B 5 c C t y V 3 B h V 2 V m d X h h U 1 p M T l Z x T H J i e H R 6 e H R l M F d t M W F 2 b X F y e k d h V F Z x N 1 p y d T k r M k t R b k h y c G F R d 1 o y b F N R b E 5 J c l d x Q 3 Y 2 Y T h x b j M 2 b E J m S 1 N H R H V 6 b T h m N 3 B N M z l R e D h R b V Z Y O D R B Q U F B b 0 l Z U W d x R k d a R 2 J s d W J h a k l v S U 5 y Q V F B Q U F B Q W F z Z j k 5 d 3 h Y V 0 d p Z 0 p r e G V w U F c v N 0 5 h d E 5 3 N V V v b H R u V l d V b H A y U n A 0 N l o 5 N n Q y c m p W Y X Y z Y U V u S H J w Y V Q 3 O D R W U T N q S X l S S j N 0 N F d m Z n J o W X l k O X Y 5 M W g x N D I z d j F G b S 8 5 S m x 2 O H J M e T Z L b V R X T F Z 0 S E d z c 2 5 Q e k 5 m Y W Q y V E t a U z g 4 e G 0 w M X E w U 3 h l V z d j Z j l B a k I w d E 5 6 Z F N 3 c F F 5 T 0 g 5 N m 5 5 O H d F Q U F B Q T F o U k F N T l l K T 0 1 B Q U F B Q U R u b 3 R F M 1 h L e k 9 u W n B y M 0 h 0 e m R Q O W p F O V c 4 Y V p 6 T z c 5 Z E J r W k V o a W 8 0 T V Z a d l d q U l F T N 0 g 5 R z E v e H M x b z h L Q 1 F s U W x 3 N 0 5 0 S H J 0 R G 5 Y d j J s S T N Y W G V o N j d q Z D d 0 Q 3 V 2 V W R Q K 2 4 2 S H Z l d z R S T H Z k c m h s e m x x d C 9 u L 2 J h c y s r b 3 Z M e k 5 l d W 4 v Y n R K a n o z d 3 N r O G w 1 a n V t U G p a N 2 R X M n Y r b 3 J X e S 8 z T 0 V 6 R 2 J u d n A 5 V 2 J a S E p a T k w 1 L 2 F w L z l D T U F B Q U J R W F F q Q l V D T 1 N V N 0 p j M j V I a G R J S U J B Q U F B T 0 h k M G F 0 O V V V e W M 5 c W 0 w N 0 Q r b C 9 5 e m J x d X g 4 M z Z j a l J k R W 5 T a F F N N j Z 0 a 2 5 i N m p 3 d F Z M V G N y U j A y V V p k Z F h s Z l d T d 1 c x L z d i Y m g 0 c 1 N m c D Q y b E t W b E 5 q M S t y a F p y b U 9 G a F Z a W k x H W j V l N S 8 4 S S 8 r O G h X d V Z s S n l w W j U r N F h t O V B j Q V p v L 3 Y 2 K 2 V t L 3 M z Y k p Z e l B w Z z B p T D U r L 3 R J a 2 d i M F N k V F V 6 N z d U N m 5 V N z F M O V B v a H d P a H h a O S s 3 T z Z k M j J w e U V n K z d 3 R U F B S 0 R 1 S W d S R H R j c y 9 V U 2 o 3 S D k 4 M E 5 K d k 5 D Z z R P T U x n a U F B Q U F B S 2 g 5 N 2 R z b X F M M 2 J P T V Q 5 Q j V J V k Z S b D Z S d G R Z O S 9 N d T J l M E 9 Y W F Z G Y j Y x W n Q 3 U E 0 4 U j d k V 3 l r b 3 l F L 1 h q a n p m d F c v a 1 R h L 3 F x c 3 Y 3 Y V B R T k Y w d V N I Q T Z I W n N 4 Z X J r N 3 R t M G x 5 Z G 8 1 T m 0 v R z l 1 b l J z c m p h d E c z b G N 6 M k l 4 e T I 1 M z Z Q a n h B b 1 d F T 0 Q v T E 5 X c 2 F w O D R k b T J 2 N n p P L 1 Y 5 N 3 g y V 3 J s N m 1 3 N G V T d E Z E O T E 1 e F J z O E N B Q U F B M U R a Q 0 1 G U z d E T G R S a U R G U l o v W U J E d 0 F B Q U F E T 1 Z z M m J 4 c D N 4 Z S 9 y M 2 J x Z U R o M U 1 W R 3 h O Z T V 0 a l c 3 U W R s a 2 t u d D J p U m 9 5 N 1 l E a 3 B 4 a k R u T n k 4 b F Z R V 0 9 U Y U o w a 2 R F c H Z J V m x 5 a W Z m d V Q x S 0 o 1 d k Z x M 2 J L a m J i a H B V N 2 o y U E p h W E w 0 W E F v U E R U U X R X L z A 5 U m Z w c 2 Y v N 3 J 6 N z l Z c G 0 r V 2 Z x e m V u V n Z y V T R k b X A z e D h 3 Q U F B Q U M x a V J B T T F T N G p N O C s x e l h w Z 0 F B Q U F B R k I 1 N G V I Q n V 2 Z k 9 T O H M 5 O X Z C V E g 4 c H V k N V I 3 Y k 9 h Y 0 Z a b z V a M F d a L 2 E x Y U 5 0 R E V k K z d U a 3 c 5 Z H J Z a U k 4 a 2 N a L 3 J i R k d a N j F h O V B Z d G E 5 c j V 4 W W F P c k N i c G 4 z e H Z R S U N m U F h 3 Z l Z l Z D Z h T U F B Q U F B d F k 0 U U R O V X V J N n U w R T R 6 N T h B Q U F B Q U J R T l d h e n V k e j l j N l k v T F l k Y k J s W m 9 0 Z W 5 S Z j M w a 2 k 4 V 3 N s T l J z W F h s W m I 5 M T R 6 U V V l N y 9 I e W N s N 3 J a Q U d Z S k s x Y X Q x M 2 g 0 V U Z x M U R E Y X R h K 2 9 5 S 2 F j d k J P d T F 3 Y 1 B w U 2 9 t b X N r Z k F B Q U F x T n Z L L z A w Y X F J S 0 1 6 T 0 9 1 N 2 N o d 0 9 z R U F B Q U F B b 0 N h R W h B U X F O T l Q 1 V D B t S l h X U G Z t c T N V d E d 3 O T k r U U 5 l d X p C c X p U N z Y 1 V 2 E r d m t 5 K 2 Z w N n U 4 N E x E U F E v N V R W L 1 A 1 Q 3 N k U n Q y N m V M e k 8 3 d j J I V G 1 h c m d l Z W 1 L a j F Q K y 9 T M 2 J k Z m 9 x a k l V R D M 5 N G x S O X Z Y Q k 5 U V D h p Q U F B Q V V D V j B n c U h h T V E 0 U k F B Q U F B R 3 B I Z H Z a e H p W K z h Y b k 1 Y c k p i V l d x e F h u c j F G T F p y S H E w W H p l T m 1 z S l h w N y 9 O Z G E 5 L 0 1 1 W F g x b F B 3 M i t 1 S 3 V D Z 2 s 0 Z W d 0 b n R E b j N 3 N F N L W n p X Y U 5 H d E Z Q T m x 1 e F p z M W R x Z W t 6 Z n B D M 3 Q w V X Z Q V E 5 h Z l h x M T F k Q 0 I z Z l h F Y 3 g v c i 9 Z a 0 x 0 S H p W T n Q x L z k r V n F W b 2 4 x e m d B Q U F J Q 2 F S Z 2 l H Y X B l U j Z U W U 9 N W n h 4 a U F B Q U F B Q l E z V m F 1 M 3 F i W j g x W n A y N D V E c 3 R 2 d D Z 0 V 2 p 0 Z T Y 1 L 1 Z J M V N Z a H h u V E 5 z U 0 E 4 b E 5 J N 1 c y K 1 B u N l l N U E Y y c j g 1 R V V h M E s r O W 5 u L 3 F 4 b k t 2 T 1 h Q T 2 N t M 2 F 2 R S 9 Y W H R W Z l N j b V p l d U N 4 a V V y U H l G V m k y d 1 E 5 O W N n M W F 0 Z 2 d V c E l V R 2 h x b 3 Q x N j d V N i t Q K z F K c j F 1 L 1 V F O D l O M G R T S m p 5 Z 2 d 3 T G R X b m g w Q U F B Q 2 9 L R U l 3 V k R 1 U E V D d 2 l 5 T U J L Q U F B Q U F P R H N G Q m t S b 2 9 P S D B 6 U n N T S G N O S G R S Z D d k c 2 1 s S H R l K z N a T k 5 P b m Q r L 1 Q 5 O H Q r M G F N a 0 d Y V H E 0 N T B t d j J i d G 5 H M j M 4 Y l o v d X V I V 2 9 p b 3 F z Q 2 d r T z B M V W p C K 2 l x N F g z S 3 J F c 1 d H T 2 l 2 b D U 4 Z H J S b H p W c W g 5 d T h Z R V l B Q U F B S 2 l U V E k 2 Q 2 Z N Z n B U d 0 1 x Y n Z R O T Q z U X N L V U 9 T O V B I N 0 Q 2 c E p R c X p C R l F F Q U F B R E E y Y 2 R 1 Z D h o c 0 5 s W H J O U j B P a D B 3 b V U 1 b H R B Q U F B b 0 Q 0 e W 4 v N F U 0 T X d r c D J T N X R s a 1 R E Q U F B Q U F C c V J u V U h Z S k k 4 U W k 4 Q 0 1 B Q U F B T l I z a E d D b 1 Z 2 a 2 5 D b V c z M n l W S l p y U D V s S X N 1 Q X d B Q U F B Q U F B Q U F B M U J S Q 0 1 G U X I 5 L 1 h B W X F Q R E R L d 0 V B Q U F B Q U F B Q U F B Q 2 N 5 d 2 p C V U s w e U 1 2 T m M y N U V S d 1 F a V 0 F n Q U F B Q U F B Q U F B Q X p t V 0 V Z S 2 h X R 1 Z t b G 5 X Q 1 I 0 Y X d I Q m d B Q U F B Q U F B Q U F B a k V F S W h t c V Z r W G 5 j d F I w W l N T Y 1 l B Q U F B Q U F B Q U F B Q X d C a U V Z c X B Y N 2 1 t Q 1 J F W F N D Q V F B Q U F B Q U F B Q U F B W X h D Q 2 9 W c D V y Q W t X S G 1 S Z 0 p R Q U F B Q U F B Q U F B Q T R G e E d D S V p x U l N j W U F B Q U F B Q U F B Q U F D b 0 N 3 a k J V S z B 5 c 3 R 3 N n d R a k J B Q U F B Q U F B Q U F B Q 0 F R U W p C V U s y U 1 U 3 S m M y M U V S d 1 F a V 0 F n Q U F B Q U F B Q U F B Q X p t V 0 V Z S 2 c y K 2 Z r R n N 0 d n R r a V N 6 M m F 6 Q V F I K 0 R L d 0 l B Q U F B Q U F B Q U F B T 2 N x U W p C V U c v Z F J p T E V 4 W V F a V 0 F n Q U F B Q U F B Q U F B Q X p u V 0 V Z S 2 c y R 1 p t b E l W Z 1 U 2 N E V C Q U F B Q U F B Q U F B Q U F E R V l L a D J t U z Z k W U p G a E x F Z U d B Q U F B Q U F B Q U F B Q U 1 B N G h H S 3 B O W m 5 a c E N C W W V F V 1 J n S l F B Q U F B Q U F B Q U F B N E Z 4 S E N J W n F r N V Y x M 0 x V Z E h r b 0 l C Z 0 F B Q U F B Q U F B Q U F q R U 1 J a G 1 x V G 1 W M G F n a 1 d F T X c 0 U k F B Q U F B Q U F B Q U F B W W h 4 Q U 0 x Y 1 o 5 V G J E d 0 1 E c k J B Q U F B Q U F B Q U F B Q 0 F j U W p C V U c y e W N 0 d z Z 3 U W p C Q U F B Q U F B Q U F B Q U N B Z 1 F q Q l V H M D g x Z 1 J q S E N J Q U F B Q U F B Q U F B Q U R B U U l S a X F o Y 1 B o V U Z Z M m 5 X Q U F B Q U F B Q U F B Q U F L Q n V J Q V J E d G N o M k M 4 Q 0 N n d n p s N V d V e H N C b 0 F B Q U F B Q U F B Q U F I Q 3 V J d 1 J E d F h E d k F n d W 5 D d 3 d B Q U F B Q U F B Q U F B Q m l N R U F 6 V k l 0 T m p G Q 0 x y Z 1 F F Q U F B Q U F B Q U F B Q U d N U m d x R m F a R 1 h u d W J i c E J B T U F B Q U F B Q U F B Q U F F W W p C R U 8 x e U 1 6 T 2 Q y M U h o Q k 9 D Q V F B Q U F B Q U F B Q U F B W X h H Q 2 9 W c G t a Y k V t R 0 F B Q U F B Q U F B Q U F B c U R z S X d W Q X R N d D N H S W J J b U d B Q U F B Q U F B Q U F B Q U 1 C b 2 h H S 3 B G V m p h Z F l B Q U F B Q U F B Q U F B Q W 9 P N G d C R U 8 x e U 1 5 a U V 3 d 0 F B Q U F B Q U F B Q U F O U W R o R 0 N v R m x r N W R J S U J B Q U F B Q U F B Q U F J Q z Z n e E F N V m V a d 0 9 K U 1 R r K z k 2 S F J s S k p 4 Z 0 F B Q U F B Q U F B Q U F E Q V d J U m l x T E R P c n R B c 3 N K R G h B S n B Q S n d H b 0 F B Q U F B Q U F B Q U F B Q U l 3 V k F O M 0 5 j R E N 3 K 2 5 D d 3 d B Q U F B Q U F B Q U F B Q m l Q R U F 4 V m x w W H R 0 a D V Z S 0 9 1 Q k F R Q U F B Q U F B Q U F B Q T R 4 R 0 N v Y 3 J j U T d D S U 1 F S X d B Q U F B Q U F B Q U F B Q m d Q R U l 3 V k Z s b U 5 1 T V F B U U F B Q U F B Q U F B Q k E z V U l J a G l y e k d J Z E l K e G d B Q U F B Q U F B Q U F B S 2 d E Q 0 1 G U V p a b V p w W j F n R W V H R V l B Q U F B Q U F B Q U F B Q X d I a U V Z S 2 l 5 c k J 5 M 1 R y Q l F R a k F B Q U F B Q U F B Q U F B R 0 E 4 U W p C V V d X W l d h U W d X d 1 p w Z 0 F B Q U F B Q U F B Q U F D Z 0 R p Q U V R N V Z s d T N X Q 2 h Z V U d H b G d K Q U F B Q U F B Q U F B Q U N B R X l F W X F z V G h j Q 2 c z N z R U c m R X U U V u V 0 F B Q U F B Q U F B Q U F B T U I 0 a E d D b 2 t 1 e n M w a T Z 3 b 0 N C L 2 1 V d 2 1 B N n N C Q U F B Q U F B Q U F B Q U J 3 S W d S R G x X U z V q M E l N W V J R a U F B Q U F B Q U F B Q U F D b 0 d 3 a k J V Q 1 U 1 d W F X a k V G a 1 B E Q U F B Q U F B Q U F B Q U E x Q l d F W U t n U 2 o w N H d R a k F B Q U l C e l N 1 c k N o V n J S c l l 0 M l B m d X M 4 d m Z z T n J v Y 0 F B Q U F B Q U E 4 R U l L a F N y S 3 o 4 M T N i W W F G Q k J s W U N B Q U N B M m h i Y 3 F a T W l C c H l 2 c E Z r e n R l S H l 5 N V V 5 Y j U 3 U k p R R U F B Q U F B N E V J S W h p c k p 5 W F V Q d 2 V n R U F 3 Q U F P S m Y 0 S n l T b y 9 i d n Z x Z m Y z U H l p d 1 Z X d n R l T 0 p 4 S m M r W l k z U l p B Q U F B Q U F C S U l n U k R G V E V P R V F B Q U F I N E 5 H N n J y N T U 4 c H N F M W I 3 W D d w U l J V Z U 9 X S j B T U U F B Q U F B Q U V J S 2 h h b k p 5 M 0 R y Q n d o a U h D Q U F B Y 0 s 3 e U N n b F Z 4 N G t U S l p O S j J 4 O S 9 U Q T Z I d y t p U 0 F B Q U F B Q U R u T 0 V J d 1 Z F b V c y N X B n N F h T Q 0 F R Q U F u T l A 4 R 2 p S U T Y y Z W Z V K z d H a l V w Z n V 0 V G 9 j d U x r Q 3 d v Q U F D Q U F T V V J C V k F B Q U F B Q U E 1 e m h D T U Z T S i s 1 c G d v U 0 d F W U F B Q U F P Z T Z 1 R k d q N U o r U W 9 D T 2 Z m b X A w S 1 F B Q U F B Q 0 F j e H d o R 0 t v a 3 k z M G N J c D F n Q U F B Q W t O V G 9 s b H V W c z J F O W E 0 T U J B Q U F B Q U F 4 R k N J W k t j e m d j e X M 4 d m N M M E 9 D M l Z O T U F C Q T l j c k t 6 d F A y S F l l M G Z j Y 2 h G U l p h e X o x b n k 3 W U Q y c j N u c U R J e T h r N T V y Z H p j R T B w T 3 l W S k t h b G F a W X p r N S t V c E 9 5 Z k s 0 a H Q z d V V I S k t s c E p U c 2 s 1 N m I 0 Z k R v W k l T d T B w S z d L e C 9 C T G l K d W Z 3 e V N W T G F r a V V H V n d J Q U F B Q U F P S m Q 1 R 1 Y w Q T Z x K 0 1 6 T k k v R k l h R U J N c G t N a G x Z R F F E Q U N I Y T d R e D k r W F B r L 2 N r Z E Z C d X Z x c S 9 w N z d E d H l O R j I v Y k 5 x c k t 5 L 3 J y W l d y d C t 1 Z E N m T W t T U l B l d W x l d F d q Y l V s T 2 4 v M C t Y R G V p a z J P a 3 c y V z d H Z W V I Y U t y R m F i b 3 F O Q 0 5 l T 1 R K M D k 2 c j A 4 K y s w N 3 p G c T J W d D d k R l M r Y S s 3 S E Z z N H N m Z m F P b X l Y O V d x W l F O T m Z P Y y t T Z E t K R T R X N j Z Z N D N K R W x Q U F h x T k J s L 1 V 0 Y 3 c x R n k 1 Z T c 2 c H Y z T 3 Q z c W t 2 S D V x N W p O b H V 4 a m g 4 d j B Q S D h R b V h u N U N z b k o x K 1 p X W G x L V G M 5 U l d s c X V q a W F s N j l D U k 5 M M z h 6 T T N x N 1 B Z K z R H e m d I U j Z o M E 8 0 O W x Q c n R F a l c r O D A 2 a n l 3 R U F B Q U F B b k t N S X d W Q n A y V z Z q R U 1 N W m h R Z 0 E 1 e V N I d z Z F d n Y x N V I 2 Z m M z Y n h i b k V Z T H Q y W G R N O X o v M k g 5 b H N K W W 9 N R H k 1 e i 9 s Z n p W d W 5 6 V 1 Q v c X E v b X J O W F h T S X p w N E 9 F V l d x M D J T M U t 0 S D Z 6 T z Y 5 O E Z E S 1 p v e F o 3 a 2 t h Y 3 U y Z z V L a 2 x O U n N q W G 4 3 U z B s U 3 N j M 3 V P b m Z S a 2 c z Y X V H b X Z K T 2 x 2 T n c 5 V 2 J I V F l T Y S t i b F o y b k c y N G J L N X V 0 c E V K M U x G K z F q U k F N W j Z X b 1 F R T z F i O H d Z R m F X b X l q Y 2 1 4 d W h 5 Q U F B Q U F B R G 5 J T V l o b 3 R K e W N v K z d 0 a 0 5 E Q 0 1 F Q T R G e G t N a 2 w r Z m o 0 V i t z Z m I y M U x t L 1 J h e j U 2 O G l M W n Z I c T F Q N 1 p w S 2 t D W k 1 Y c W J p N E 5 F a E t T O C 9 S U j l P K 2 x T U U 5 2 c W l M b 2 l K R H R H N 0 R i d G Z 4 b m w x Y n V V W V R W b V J F W V h w b X J w W X U r M V Z M b C 8 y c X B P U k 1 T Y z Z S a V g v d S s z N z V i N j V 6 d D J 3 N z R O c W Z s M X R 3 c 2 t 0 S 2 t o e D J W V G d B O C 9 Q e l V Y c E d U b 1 h P Q m V x Y n F D R k R K R W x a S 3 l v Z m x B T U F B Q U F B V U J W M G d x S F N z b k p L U T d C d z F n T U R n S E 9 T M l d 6 V 2 9 0 a 3 Z u U E l j c T l X b U J k K 3 M w e G V 6 b H l z c i s 3 a n J m W m N N N n F a Y m J 4 e m t j V z V x Z W 8 0 R 0 Q r e X E 1 T l F z M 1 h u T F V P M 2 V k O V I x c k t D d 1 N M Z V B I c X o 1 M z Z 6 W F p a Z j B r a V F 0 W D d Y V m R m e U Y x e j h 2 Y y s 4 W C 8 r O W 1 4 Y 2 F F e V Y 1 a W Q z V X d P e H p T c n Q x S E p J Z H p 6 S 0 h r N 1 B U Y X N 1 M k E 0 b U x E O W J l Y m 5 U V V Z G Z H I w O X Z p d k p V b k R M e j F Q N 2 R z b F N K S m l Z M E k x Z C 8 1 c V p X V W Y x N T U 5 e D F 6 M 1 d 2 e n R M O X I 0 N j E 2 M W F k W E l 0 U z g r T G t K d F d 6 V l N V T E M v U W 9 M O E Z S N F d w S W l J W U V W R m h T b 3 V P b H d S R V V H T U U 4 W l p 5 N z l S W S 9 u R X h p c D N 5 M m J G a l J w b G R E a 0 F B Q U F B Z 0 h N U U l S Z 3 F M U 2 U 3 Z E J 4 a V d C a W R Z Q U F B W n d m V W 5 4 M W Z C U V Z G b X Z m T k 9 z M m V 1 O U l W Z m t u U 0 J m M D c 2 d m J S Z z l T b 1 l Y U 1 o 5 O C t j d l Z 6 e k Z x M l Z K T D M 0 Y j g 5 U T Y 5 O X Z 6 W F p 0 a j N 2 L 0 s 5 M z c 5 O H V V b G 4 3 N k x x c U h u d n h R a F l W V z E r d m k 0 a E x k K z h n R X h V Y U h h Z H J r U j J X e k Z j d k x 5 N k p P N 1 p z c U l p S l k v W H N u L 3 Z F c 3 h V c E 5 5 N V l r O W V u V l R r M m J 4 T W p I e D F z V 2 k x a 0 x s b X p R d 1 V N c E h 2 Z j U 3 c 2 R m S l V r M 1 h Y d G g 2 Y l A y N j Z D L z M z Y k p h V 3 N F e m x i Q m l l M l V 1 M l d 6 M F d V Q U F B Q U F B T T V S a E d D b 3 R D e T N O Y 0 h D V 0 J N T U F N N D V 2 e D l J M X A z M 3 Z T Z E p 1 d k t 5 M 2 t w c z E x Z 2 Z U b G 1 p V j U r O V Z h M W F O d E N h R F R z M W V j b 1 M x L 2 t Y O U 9 1 b 1 c y N j h X T X R Y Y m R X a W I z O V d Z W k Z O O C 8 4 S X Z E N z Y 0 Q U U x Y X h x b j R D Q i 9 S V V d H U 0 p L T z V 4 Z D Z o R m R o W V V I e X N q a k h K N G F I Q l d u a D R n M n V Z M W R j M W x 1 U j R j R X F z d H I w K 2 F 3 Z k p V a z l 1 N 2 R T M D R T e V F a d T d y K 2 F 2 M H F T U G w z a n N l M y 9 p Z 2 p M b m Z m Y k h O W j k 0 N k d v T k h k U k 5 Q d D R X Z V h 0 Y l Z G T G l r T j N 1 W E R 2 T V l q S E x i R G J K W W l r Z D h i a H B 5 M z V O L 0 d q e E t X d T Q 2 U H l P Y X R P N j B T b l B B Z X F y b 0 h h S n l s e n h v Z X c y b T h 6 Z T N r Y V h B d 0 F B Q U F B N H h 4 Q 0 N v Z E p 5 Y 3 Q x Q 0 1 O W U V B N E J 6 M n F F a m F W c X d l S j N z Z G 9 j Z S 9 i K 1 A 5 U G 9 M d D N v Y 0 h 6 N n N s e D c 2 N X d o T m 5 y S k V N K 1 l z b C t S Y 0 Q r d X Z i a H M 5 V 0 x l T k h x d 0 Y z N n p U Z i 8 3 N 2 p j Z X g y M j h l c k p q b 0 1 Q W H M z a 3 J w R 2 J t N i t j N D N Y T W R H W G R G W G p S c E d h Z i 9 2 U 2 E 0 U W J O Q k Z Y Z F N v W W J U Z W Y v T n V X W X V L O W N q V E g 2 b W 9 5 Q 1 l 2 T D R 2 R 2 o 3 d F g z d D V t c m Z 0 N W w r c 2 F y V m 8 w a 0 1 X c j d M c G w x a U t i O W g 5 S T l 0 Z z M 4 Z D M 3 S k V u a j N w K 3 J i N z U x a G 5 G a l g 3 b G R Y V G 8 y V j J a b W 5 x W j k 4 Y j B r Y W V m d U k 5 c T U r O G d w Z j N i T m 1 z W V N n d U d z R m R 3 d V V Z N 2 l Z a F h z M z Z m Q U 5 t M k 5 M Z 2 N B Q U F B Q W N J N G h C R U 9 s Z V h h Q 3 N T W V l B S n p M R W h w R m E r Q U Z u Z l h t Z T E 4 c F A 3 O V F 6 N 3 c 4 W G J m Z l h M c m V s O W x z M W p z V D V t b k J O K 3 N r U 1 l s d E V 4 U V h F N j d 2 b C 8 v b W N a M T F H M 2 J w c z V r L 2 F O d k 9 R N U t j Y T J v b E p X Z E t r c 1 p Q W H F p a U l w d T Z k M j J w N E t B Q T J X d 2 x y d m N k U H B x d V J n M m p k T 1 J v a G 1 0 Z l h F e U V K S 2 w 1 M D N n d F g 3 b F Z S V V U y U 1 p M Z G J w Z V h s M W x O R W 1 J O V F y R G 4 v M 1 Z q d V o z T k J 3 K 2 4 2 W i t Q V E N p e n Y 2 V E V y a l h y Z H J o Z V c 2 M 0 Z G Z n h w Q W V l T 2 d C W X R K R W t G a H c 0 V G d n R U F B Q U F B Y W g w a E d D b 3 Q y M j E 5 R j l Z R U F 3 Q U 1 H O U p E T 1 h r b k 5 Q d n J s W H I 1 L z B Z c k t U W F Q 0 M 2 k z V G k y M G R O b E d k Z X Z j U X M 4 K 2 V Z T W 1 m Z X c 1 S n J D b 3 l L Y l g z L 3 B T Z V h r b k p F b T M z e k p F S V V I K 2 V t Z k N Q R W x T N X c 3 T n R H S G p I d j N 5 N j k 0 e T k 5 N j E 1 N G o 2 O U d x c k k 4 Z l N Y Z n N T R 3 B X T 1 F 2 e j I r N D J 1 Y m J 2 Z G 9 Z Z i 9 O V m x q W H J 6 T j R 4 b z M z L 2 5 t R 1 Q z d m 1 u V T d Q T l k 2 Z S 9 I M X o z W G R x U E 0 x K 0 t J d X J u M V h Y Z E Z Y b z Y r N 1 N K O T h 2 a 3 h Y W G 5 x Z X d z T 2 N Y e H I 1 O T F 0 Z m F 2 M H Z 1 e V Z K R F J 0 R W 5 0 R j l n Z n J F d D J G R F N W T E J v W U 1 H V n d J Q U F B Q U F P Q m N S Z 3 F I U 3 N u T l p F d 3 d B N E 9 u N l V l Z X J T N G R t b W o 3 e k I 1 W D h z V m F X S k d W b U g x Z H l X c G J H a i 9 1 S G 1 p V E V 5 R 3 c y b D N t d n I 2 K z N o b H p j V l N 0 V 2 I 5 V 2 o 5 N D l V Y W 5 x T 2 Z s e S s y W F h z O W x 1 R z Z O W W J C K 3 F 0 O F Y 4 c n N X M k N G a T V l T D E 5 Z m J 4 V V d X d l h i N X Q r b G 0 2 U U 5 2 K 3 l S N U 9 3 Z 0 N 3 a 0 p r Q 1 R 0 U D V D a 2 R S d D J l Z H d y T i 9 l R U h u d m 1 2 K 3 J S d F p W c j M w M 1 h Y a W g v Z j k 4 e W R X V m x I O W V j Z W F 2 S z d K O D F k N l h I N j h K Q 3 E 2 W i s 5 c D E r M 3 J p b j l K b T h 2 Z l R a c k o 4 M G Y 5 R m F O V 2 t j c l J H W D k 1 S F Z h d F B t Y l F j a 1 N a R 1 J 3 V 3 J m T H V I V V A x U 2 d I c l A 0 K 2 N r b k p s b 0 Z o d z R i W F F v Q U F B Q U E 0 Q n h F Q 0 l a S 3 k 4 N W h U V E F B c U s 4 e X M v T D A z U S t i Z E 9 o S W 1 q S X l j b l h M a l F Q V n J r M 2 p L b D B 6 U D c 5 Q T A 3 N z R R W E 1 Y c k Z a S m l k M 2 o y S X B W V z d W a T F W W X R p R i t 2 Z S 8 5 K 2 1 m c j B L b j h z M m d V R E 9 t c n d 4 V j N s N S t 1 d G w 4 Z k 8 w U E h q Q l l x S 0 R O R W J y O X d 1 a T h X N V h 0 Z X p U M X l 2 a V B B Z 3 R X c m V R S G F I U S s r T S 8 x c G J k e H p V M 2 4 x S j J y T G R H U z U x Y X Q v V W R j M l B w L z F Q R G 9 m R D l k c k x 5 N k p X T F J v b 0 9 T V k x G a 3 R w R 0 Z m N H g 3 a k V 2 e W 9 z c 3 B i W n Q z S F R Y b T N i N G R u W l l q Y W J a Y m Z i Z G V t U U h x N W p m b j Q r K 2 1 t W n N 3 d n Q y M l V i T m V M e V B s c T F i b 2 N L Q z U z W E h O Q z N n M H d t V T d u M 0 J j N F d m Z z B i M F F r R 0 F B Q U F B R E F F S V J n c X B i a T R S Q V V G U m E 3 W H d j R U J C b F l E Q U t p b 0 V 5 Z X N l d l B k M m Z w c D F W W k p V b V J F c 0 9 M a n d s W F Z I R 2 J M d G d P N i t l O X Z L Z m V Q T H V I Q V F E O T E 3 Z H h D S z F k d m s r U U 1 n d 2 9 M c l R x V 2 x L R m 5 Y c H F t Y m w x Y X l t d 3 V l O V A z S j g 3 W G 5 y M 0 h Q U G F s W i t U c X R u K z g 0 N 0 h 2 L 3 J 1 S G E 4 V H d Q a 3 J Q e U 5 V N z Q 1 M 3 J m T D A 4 O W d 0 W D J O V 3 Z k N k l r N S t q Z U 5 l d D N T c E t h T j Q z V C 9 n U E p N c G 1 r N T U 2 N l V T V W x K V n F 4 Z X F 1 K y 8 4 b T V M b G w 1 M 1 Y 0 b k 0 y b U t j N V N q e V d S e T N m U C 9 I c j l X M l R u N W l v c 0 x k N T B Y S E 9 T d m k 4 L 3 Z w T T l t L 2 F q Z G U 0 N X E 5 Z G 9 k b X Z i N T k 2 N 2 p G d z N v V k 9 G N 0 F 2 V 1 Z Y O E 5 H T 3 I 1 a n U 5 R m x B Q U F B Q U F E T 1 F Z U m d x S l J N d H p W U X d z T 0 Q r Q l k 3 Q U 5 R R F N j b V p l d X I 1 V D V T Z W t h U H J S N T J 2 N j Y 2 K 1 F D S E I v d F Z 5 N 1 l K Q 3 F 5 c 0 E 2 M 0 5 l T 3 o z M G p 5 d j E 2 N V o 5 c m h C c z Z N Q n V h d E 9 x a 2 N a U F h x a j g v R U p 0 M 0 x S W G Z u N C t a Y T d q N S t z a l g x O X Z G Z j N S b F d X e G 1 P W H Q 3 Z n g x c G J p N F J N W E Z K Y z c 5 W H M 2 d X N L a k l F S F Z x M z B 5 Y n Q v M n V J M G V k N j R F R k J m b X J a M 2 Z u b U 1 P d 3 N D Q U Z C d m 9 w U G k 1 Y z d k c z I w Z j R E e V p L a 2 1 P a F F T Z E x 3 W W V m c G 9 n R 2 R Y Z m Z Q e U 1 y V F B 4 K 1 p J R W 0 2 Z H V R Q W p S e m U x N k 8 r N E Q 5 K 1 h 0 b l p 6 b W Z 0 M j d 1 Z F Z x M 1 o 3 c n J Y a F F N N m F l N z g x U j d u Z C s v Y V V w L 0 4 r b E d T O V B w Y n M z V G l o U E 5 M S k Y w N k 5 s Z U h 4 Q 1 l W L 3 l F R D l a U n Z U T F N 5 V m 1 j W l h R W U F B Q U F B N E J 4 R U N J W k t 5 Y 2 w y S D R V W V p H Q W x B S U N L M k x u b m l K N T V j W n A 4 Z m I z M T h Y O G V W b X g w V 0 x W Z X Y x Z j M x a n F l W D Z n K z U 3 W F Z 6 b D F I T l B 2 c l Z k c n c 2 M j d Y Y 1 l 2 R n J L R 0 R 1 c W x y N X h i N j k x d G Z L a U R B V j F H U k l W c n d 6 V H F Q N j d 3 e j V p N T l N W H U 1 U H Z w a 2 l T V H B 2 V G Z 1 V W R 2 V 2 p X U z M y M 1 g v N D V P M G M 5 Z G h C U V g 1 N j R K K 0 h W e n Z H W D V a T D I z Z T l y d n I 5 U l d Y b m l j Z k g y L 1 g 2 e F p O N H p Y e W l q N z Z k Z k 4 r a j N 0 O U 9 H V 3 g 1 a T N 5 d k w v Z F h q b z I 4 Y X Y 1 c X p Y L 0 w v V k o w d F J K a j Z o d D Y w W T Z j a X h E U G J 1 M m N v V m d m O X E 5 N z Z o c n U y b E N y Q m 8 z a X R Z R i 9 U d n F w N V Z i W E F H W U p Q M z l i M F B M K 1 V r Q 1 p 4 K 3 Y w R k R a T W p Q b G N E a j Q 0 a F F B Q U F B Q W 9 G W V J n c U Z T c 2 5 K S 0 8 4 S E N R b G t Q R E F E c X N 2 V E 1 Y R D M x N 0 J T R m h R W H E 3 V E Y z S 1 R 5 M F p y N j g 4 U F J q M T B x U 1 p u K z l T a n Q z S G Z Z N D F y e H B u Q 1 J u Q j l h Y n I 5 N m g 0 d U p p V G Z 6 d j R q T F h T R W 5 O M H F k Z k x I T z k v c z l I a X p S M F V I Z j l 0 d m w z M X p Y L 2 N j Z W x D Z 2 t K Y 0 h 0 U G p z Y z F B Z 1 A 5 U E Y 1 Z k 5 x e U h C d l R y V U N Z R X M 5 b E t Y R 3 R 6 b G N l O T g 4 e W R 3 K z V R e S t Z T k 5 P V G l i c 3 J N e X Z N N F Z s S m k x N G F O Z X l S S n Z y N 2 V h d F k w V n B J M G F r U S 8 v Y l J 5 a S t 1 O F h 0 M W J x M j B W M T J B R D Z n d n Z V R 2 Z v W H B L V E k 2 K 3 c 2 Z z N n Q V F B Q U F B Q T R G V U l 3 V k V w T 2 5 u c 2 5 H Q 0 V Z Q U 5 S b H I 0 N m Q 0 Z n o z Y z M r c n N R R E 0 z U V g 5 M n N 2 U D E w Y 1 d p M G 4 r Z m o 3 c W 1 O a F V R d 2 Q x Y 3 g w M 2 0 w M G V u V n J 1 S W l O Q z l O a U R J L 1 g x L 0 R Y Y X R 2 T 1 F 0 b T Q v c U s z Y k Q 3 c U 9 k K y 9 h V X B j T T d 1 N T Z Q Z T N 6 W l p y N i t U S 1 B h M H l l c 2 t R b W 1 Y V G R x Q U d T c E V F W G R p M z N Y b m Z k T m t 5 M 2 p 4 N H N 5 U m w 0 d m Z u K 1 h O Z j R 4 a j l I T W t a R m h 1 a n h C M G V w Z m J z R T E v d j g v S H c w K 0 9 L d W l v c 0 5 M O V B K d G 1 i O V R t V m x P Y j h v M H I 1 Z E U 1 b k 5 a a V d u W k d u Y 2 U x O T V u U G Z 6 c j N 2 M X h l e m x 1 b j d V Q U R w a m N O Y n p D b k 9 P S D d W b F p S R 0 N B U U F B Q U F C c U Z T R V l L a V U z c H p R R W M v O D J Q Z 0 N n Y n B u M 3 p U c H Q z b n B B c n o 1 L 2 l 4 b z J p S 2 l 4 K y t 6 W W Z W Z 2 Z U M X Z x Z X Q y K 2 J X b V h V M j d l Q 1 g w e S 9 i d H k z L 0 5 Y S n B O S k x a d k Z h L 0 R G W F p X V m s 2 O W p T U m t l e D M v N W R h O X V 2 Z n N 0 M 1 R G N m l C W X N X Y S t O b S 9 h N m p v V 0 V C Q 2 c z O T R R a z U 2 a k Q z N 2 J 1 M X h N U G p s S l l X U G 5 C b j d l M 1 J S Y U x T V 3 Z Y N z l K L 1 A x M n F B d 2 R U S k V t S m J S T j A v O T N E O W N B V G s 1 U 2 V r Y X N u b j V 1 a T N y M 2 F h d G p n S H V y U n R h V k 1 K c F B p W X N Q T F h L K 2 t w R V R U M 0 x y W W h s e m N S Z i 8 3 Z n F N b W Z M V F l 0 V j d h b i t 4 M n V 6 N z Z a S W w r V 1 A 2 Y l J s e m V S N E 1 2 N n V K Y S t 3 d z Q y M 2 l I T 2 Y 5 d m p 5 M D d X O V d 6 Q 2 l F Q U F B Q U F B Q l h E W D F 0 U U t i b k h D M X p i b 1 l S Z 0 F G Q W 5 u V G h o M W V R c G k 5 V z F j M 1 A x N 3 R t M l J 1 K z F l O D l S N 2 Q 1 e j l Q U W 5 u a 0 p 4 Y 1 l s d X Z H T 3 N N a k k 4 U n d 4 R 1 J Z Y W 9 Z M k p U L 2 J S c X E r e D J 1 e k t 6 O H Z U e T J C b X k y K z J 1 Y y 9 y M V N k U 1 R E M T J 0 L z N 0 c G 1 y W n N P e U J K T 2 5 B Z 1 J k N 2 V s b k x 2 N V h B N D l O N 0 V C V n E 1 W n B z e U 0 w d n Y x e U E r V X M 4 O G V i M W l v O F A w M 0 p N M z Z L V X h Y O G h t S z l i Y T l U d T F k d j F P b W M x b V R m d n d F Y 1 h I b F E w V U Z 5 M z V X Z n Y y S j B t U 0 F n U D k 5 Z n Z C R k 0 y Y 3 M 4 S j E z T m Z Y V 3 c v Z E 8 w S m Z 6 b D J o L 1 F l U 0 p V b j c 5 a W R w N X B 6 b E d u e F J s M H I r M U l D N n p 5 d k F H W D B W N S t X Z D V r d 0 F B Q U F B Q U t x W D J l Z 0 N V R C 9 s d U g y a l B T U 1 l F Q X d B N n F L R j M 2 N l Q x V n F z U i s 4 Z m F Y U X B G Z U x s W m R G b F E z c T Z Y c 2 R H a C t r Z m Q x e X F U e W M v c W 1 l Z X Z G N G Z U M 2 h R Q S 9 w M T B J d F A z N l F o Q T B 0 S E h B N G Q x R T N Q U F h t R E F n U D k 5 T X F 6 b z l X b F V 3 d E o w a V A z W D Z Y Q X d Q T D d U a 3 d t a y t K a X d q M E N z R j d k V y t 2 Z E 1 Y Y 3 B O d G 8 1 c n E x d j c z W j Y 2 N 1 U 3 M W F o a G R P a z V Q V n F Y R z R C S j B v W D l P N n B C Z k t R a z Z h W n J M O V N J e S 9 2 S z E 5 Y z U 5 a k V z T E V q a l h y M V R R d 1 o y M W J q W D d 2 U l l E K 3 k r d T R i V E J Z Y X p t d G 5 Q V j V K a 0 x 5 d z B 1 Q k l B Q U F B Q X d M b U d 2 N 2 l n V W 5 K e j N U d k J X Q k 1 N Q U 9 x Y W t o S z d a c z l k c V F z S G R E c H B h R k 5 W V F p 2 R W F 2 R l h M M W I 2 L 1 J N b U w 5 S 0 N 4 Z X M 5 O W c w Y j B s T S t 2 a j d x M 2 F P M W 1 q V 0 4 4 e m p X d U Z H M F h 2 a l h q W k t r a n U y Y j Z Y a C t v U V p m M U Z Y O S t 5 U z Z 6 Z 2 t L O H R j Y n I 5 e W 1 I M W R z V V k 5 d X J V N T U v M U Z Y O X R Y Q 0 p l c 1 Z G U k d p V V N Q N m V W e m 5 U N G 5 0 R X Z U U k J 3 O W 9 3 Z U o x b X Y v T k 9 s M T d W Z i t U W G k 4 a 0 5 F Q 3 Z 2 M 0 N M M 2 5 q M 0 s 0 M j Z z c S s 4 d k N 3 Y W V V V m Z I V H V X c V F m d n Z V S 2 h v Y z c v Z n h r U 0 V x Q j N 4 O X l s Y V o 4 d j A 4 N 2 R S O V N 6 K z Z u c k J P b z d z N S t m S k t t a 2 l C Q U 1 B Q U F B Q U Z D N 1 R J N k N m S W Z S U m F E K 2 V m U 1 p q N 1 J w e T M 1 S j B w Z 1 h i b E 9 Q c n Z 3 Q k R 3 R H F r c F Z y d H V 2 N V Y 2 Z n J y Z G Z 2 V k 9 l T 3 p Z M H V w O D R x T E x U S 3 o 4 K 2 5 X c T l w d D l 0 b E 5 q d W I 3 V X R L N 0 x K W V R 0 N T R m N 3 J q d 0 5 t Z 0 t E b F p h e T Q 0 W D I x Z W V W W H g x M X h q Z E R u Q S 8 3 T j M z L 0 Z O M W Z z Z n g x O U p t Z z Y 2 Q z N T d 0 t Y d F A y U 0 F n c U l B Z 1 E z R 2 d L S W 9 E N T F X d l h y M X l y M 3 J k W H R m V m 4 r S W V L S 2 d v V z h B Q n l K N k M 3 R l V v d T R N Q 0 x X M 1 N s U 2 I 1 L 1 p H U 0 5 y Y l F G b G 9 T N G Y x O F B I N l B Y M 0 p 5 e n N r b n Z k a W V u T S 8 z O C 9 t S W l J a U l p T W d s U k h k Z D V K e G t a b V c 3 S D R l S H F o S k 1 S T V R Y T E Y 2 N m 1 W c H h V V X F B b G F H e U U y Q 0 F P d 0 V H b E p u Z 1 V n S k 1 M Z 1 Z H c z Z z d H F M T 2 d 3 T X V S a U l p S W l J a U l 5 S 1 Z H Z D E 3 a 2 5 I a k 1 C Q X N y Z m Q 2 S 2 l J a D R S M z Y r a l Z W c m R 6 S 3 d Y N G V 5 Z H h Z U n F X c U Z p V 0 d u M 2 U 3 b F F F U k V M a j B K e i 8 r S D F Y M H Z a L y 8 v M 2 l Z L 0 x j M 2 I 0 W W l J a U l o Y 2 N F c U N 5 V G s 1 b F Z t c 0 V r d 3 p 3 V V J F Z k 1 y U 2 x k d X c y U X J v M m E z a 2 p D c 1 J r U X Z O Y 0 R v S j V s Q V N U R V R r U X F 0 N T V W W D Q x N H p t N F B 2 d n M y N 3 d J T k o r K 3 N u Y k l Z b U l p S W h j V U V x Q 1 N Z W G w 1 T 1 J S V U 9 D N m l l S G 5 a N n F T V m x J a U l u T H V W c S 9 a U l V 4 M E p J M 2 k 0 N 3 d k a W 9 n S U J w U E o 5 Y 0 R 1 O E c 0 Z 0 l t W F l 2 R F d S e k d L T C 9 V U X V C a E Z k d T l M c C s r L 3 A 4 T T I z R 0 F P R D J Q N 3 d R N l R P b n V Y d H N F U k V S R V F 1 R 0 Q 5 d k J 5 Q i 9 Q Y 1 h u Z 1 V X R X F 3 c E 1 S T V R Y L 1 A 1 S E F 2 M H V i K 3 Z 0 T U V S R W d L S W t t Q 3 J C e E p l d F d M V 2 R a M T Z h d 3 Z C c n V 2 U G d 2 V V B M Z l Z 4 c V d n Y U o r M U 5 L Z l M w a 0 9 K Q T J y U m 9 B c 0 h y Z H J q T 2 V v M F h U T 2 t S R W h G U X N Z S k V L Q 3 U v W W t j d m 1 6 b V h 6 N 2 J l e D g 0 a 2 5 D R z d h a k p B V 0 x i d 2 R s b 2 l J a U V p V l V 4 S k 1 L c X g 0 S z h T d z B H c G V q R V J F U l A 0 c 2 N Y O H k x d X h j M n J W d T Z P M V F S R V F B T U F h N T V z Y z Z I V T R 2 U n l K e V p q M j Z 0 Y V J S Z k J 4 e j V x O W w y T 0 F 1 M U s 4 W F U 2 N 2 o x c T N m e m R 2 d n o 4 W m 9 O S G h z Z H p p Y 0 5 H b G N p d y 9 l Z m d D Q W l m K 1 p q T U Z n d 0 9 D N U d 3 N k h r N W V m d T U w d W 5 a c F d 5 d W N R T 1 J 0 e l J B U n R Q d n l J O V V P d l l j Z G p q M 0 x a d l B r W S 9 2 e V B V a 1 J F U k 9 R a W 9 5 U 1 l W R m p 4 U 3 J D d 1 V G V 0 N p W W o 0 a 2 o 4 M j d 3 T 2 d m Z H Q 0 T D B j a U l 1 T G l 5 T X N y Z k t R a 2 1 I a l B q c D J I Z V B E e E Q 4 c T E 3 e D M z L 2 U r c 3 J 6 O T R 6 M U N H R C s z d X N X M 2 V E O C 9 p N z I 5 M l A z L 3 A 5 V 2 t j T 2 5 M T V k 1 O E p k d z V p M V B C Z T d 1 Z U h E a D l q M 0 l T M 3 l 4 V 1 R T R 1 V K a U l t a C t Z c 3 Z z d T J C Q j B q N W Z o c H h v M i 9 3 Z G t n a U l p S W l W V X B K T U t t d z R r b X d j R l d D a V l q N G x P M D d E M U 1 y c m p w U m t h S G V E a 1 Z F e E 1 Y a G 1 n V m 1 N R 2 9 j c 1 h o Z j k 2 N H R h T l c 4 M 2 p r Z G 0 1 U n l r d m s v c j Y v a 2 l F U X V 2 Q m 9 E c n l T O F l 5 Y 0 9 U S n B F N 1 B X a l Z R M G 1 J a U l p R n p V b H d h V E N U b V Z h M 1 k v R H d w V U V F e E h 4 S l h 2 M k h h W G x P Z D d j R X h H c E N r N j d h e G F Z d 1 d q e W N p U W k w T G w 5 W T Q 4 c X J v U z l T V m l 6 Y z J q Z n R w S E h m a 3 V Y Y n l V b U p w T G 1 U Z X U 0 d D I z Y W 1 u a k d K T m o y b l l m d z h 5 d j Z O N T V 4 e W x K a W 4 r U m p H V 3 p k Z n N E O S 9 G a G F 4 a m w v R H B I e l Z Y Z j h l T G J k T j R I M E Z T d U k 2 d D N i M i t H S W l J a U l W Q m t s d 2 F U Q 1 Z B a 2 1 J d U t i O H Z K c 0 p L Z W N a T m p n T H Q 0 T 1 J V V E U 3 W F F T R E p N c X d j U j d h d F F J N T h a U m Z X a l N w R F l B d W J u N W Z Q Y l Z R b W J P W F V s V V p D a G Z m L 0 o z e k d i W D E y T 3 J O W W U z S j g w b U 1 6 T 2 J q d T B i T T J i M D V i U n Y y N G p h c 2 R X N W I v e G c y c l J x V U 9 M O G Y z L z Y w e E x i b W p T d T V m R j g 1 c H h W e k p 5 e n F n b y t u V W p G V m U v W E Q z T m t K R W 5 m Z m F z a 2 1 J a U l p R n p V b E F T V E N q d V Z X W H d t b U p K Z 0 l p S y t Z d G V l d 3 d B M G F o a m 4 1 V W h F U k l v N F Q 3 Z E R O Q 2 d K S n Q 0 V F h U T 2 N 1 O F p k a m M x b V o r N k N k V X o 1 N 2 p m U 2 p w K 2 l V N G Z H U E R 6 a F d r d 2 1 J M U 9 t T F N F M E 9 K Q n J C b l h o a T B t U D h O M k 1 a Y 3 o 2 Y 1 E y U C 9 m T l Q y c l d K N T g 2 e E F 6 M W 1 l Z 0 V F V m Z N b n B t W U V I L y 9 m U T V q T l J a V m d j K 2 F 0 N V d S R 0 Z w O S 8 5 U 3 V 0 V 3 R h b m Q 4 L 1 d E T 3 p i b n A y N 0 Q y R 3 g 1 b k x i b U N 2 S X p z N 2 4 5 W G R t R U J Z U 2 R L R i 9 I Q 0 l Z a k V a a V I 0 N 2 t 5 Q m R m N E 1 q U H g r a n Y 3 K z J R U k V S R V J L c U V r b U J T W V p u R m s y Q m h T b 0 t K a V B p S 2 h M M U p B R F J y V 3 R m T G t Z a U l G S E 0 2 Q 1 d a U 0 8 w V H h y a m 5 6 M W p E M S s 2 V 2 t I V D l G W E d 3 V X p 6 M T l D N z I 2 d D h U a G N Q R F N m N m Z 4 M i 9 J d G 1 N M S t S S V N I M E t k W G E r N G V O N G p y c n U z R j E 5 L z l 4 d H d G N j N q b z h R L 3 A w Y T B G e i 8 x e k R N Y k N H W G N E K 2 5 a Z 1 F O O E 9 K Z D d y d W h H O U 9 I R W l p O U c z d m N 3 R G Q x L 0 R z M C 9 k R E V C d 2 N B Q n Z 2 V G V I T m V 2 Z l o 5 T G I 5 L 0 h X S z N k Z D B K K 0 J T S E U x Q n d 6 a z h L Z W Z r c k Z t R F Z G O S t u Z z d I Q k V S R V p F c W 9 T U 1 l W T m d w a j N h S X d W N k 1 S R V J F a W p 0 d y t C a l Z x N G N T R W h 6 b z d W Q k V S T n l j Z G x j U 1 R P M F F 4 Z H Y y N 2 s 4 b T M x Y k F o R H N I Y y s w M T N U R 2 J U V m l 0 d W J 6 e T F 2 Z X N X c k 9 U N j R i M 1 l 0 Z W V 3 e n o z e W x U R z N U S 1 F N V G Y w S l N v c W x J Y 2 1 E R 1 B r c 0 8 1 T S t u U U I 5 Z X Z V Z E N m Q X Z 2 c G 1 N Z D l P W D N i R z k z T T R u Q U I 4 K 1 B s U G Z E T D V G L 2 Q y d T k y Q n p W Y k F M Z V B m Y 0 c v c m Z s b H p K d j d q e G l y N j V D S 2 x D M j N i R n F P L 1 A r b X J W a W t K S m l J a U l o Y 3 R K Y 0 d r d 2 p L e n J P N 0 h h b 2 N v S X V J N 2 p o N D l R Y j A 2 M G Q 0 T 1 E w V E V n O V B o b W d s b U 1 L b 1 N U T H p y d n Z G R H V H L z h F Q U l E W F c z Z k V 2 Y 2 4 4 O H h M V T B s T 0 9 j a 0 R k M S 9 E a U d F O X l N M 0 4 1 N F h Y d n V Y e n I z O W w z Z S s 3 Z W Z U Q k V U U 2 9 I M E 9 k M m p W N T h k O W p j V H F k N 3 Z O Z D F x a 3 B F Z U d s T H d y O F k w c 2 l T M W R z N W J K T 1 R V a E p 6 U 0 F w K 1 F T a l I v U W l K a n F 5 M V A x a l k 2 S X E v d 0 9 M b E 1 I Z z U w Z D R w M D Z j W E x X U 1 J 0 N E 9 S a 1 J F U k t T S 0 t B a 2 1 G V l o 4 S m x o N H V K S m d J a U s r N G t q e W N i c D N h Z T d 0 T U V S R V B E Z 0 x D Z 0 F 3 b U 0 x Z W p r V C t x d k x 5 Y l B 6 K 1 J 3 T D d E N l p 5 O E Z B c X N U R l I z R G 4 y e W d x Z j U z V H l L e m M z b j Z u V G x 2 R G R q T 1 V F Q k p o N T l x b W I 2 Z F d q b F h 1 Z j U v O T F L M U 8 r V z h L W F V 4 Z H g 5 M F B 2 T W 5 S U V Y 2 N G Y w W X Z Z b U V n T U J v U D d m T T J i M X F G N T B 6 c n U 1 d 1 V G Z G p a d l M y V C t 6 e H R Z d G 5 J Y n J a c l h Z K 0 x q T j V L Z V l l S H Z U M y 9 L M 0 o v V 2 M r c 0 4 v Y m p 5 a W c 2 R W h h b W p o d m l H M E 5 a d E 9 Q V H h S N W 9 M S m l J a U l o Y 3 R K Y 0 d r d 2 p M V k R s R k V 4 T 2 Z Z Y k F X Y 1 B K b E Y 3 Y m d h M 2 c 1 R l J N U 0 R J e T h Q Q U t P L 2 t t Q l N N Z W 1 u T E 1 5 Y X U 1 c V p j M V p q e m M 0 R k l D W T Z r c m h 6 c k p w e U 9 C e j h 0 b X d M b j M 3 N U M 2 b H B H Y l J 2 R T g 4 V G o x N U h U T T B J a i 8 w T U J n T z M z T m l Q c n A y Y j h l W j d N N W 4 x N D J y b X p G O U R u N T V 0 N k 5 l b k x a Z D F i S U x S Y U 9 E Q W 9 X T W N T V H B P N H Y 0 V W R 1 O D V 3 d l p k a D h q T n p T Z W 1 a Z 1 Q z M 3 p X R V l V T z Z Z V E l a Q 1 F r S j R x T j N I d V N 6 c j M v b G s 4 a y 8 4 L 0 d Y U D l P O G F S M G F O b 2 l s V G x 4 M U F n U D l D U W p 3 b z I v d n R w a k 4 r b 2 9 1 R j F a d 2 s 4 W U F a Q 2 Z z S m F S V l N 5 O U h J e U l p S W x M N W R J V X R G V 0 t 6 M m N u T H M 3 b W Z W N n N X N E 1 W b 1 J F V G t 0 S U 9 I M G d D b 0 Z W d D Z t e V V S R V c 5 e D V M d X V I W T M r d W 0 2 V T h 0 d T E 1 e k J Q V F B 3 Y 2 E z W X V Y V H M z W T l U d 2 5 y U n N W b y t n b 0 l w W H F o U V U y U G w 1 N F V h K y t X R X B 5 U 2 t u Q V l p T U R L R l o w O X J N K 1 h I T l d Z L 3 Q w R G F l V T Z l e V N U M l d 6 c E x s V z F p e W Z B d U J n Z j Y 4 K z k 5 N 2 V Y e m l a M l J s W l d N M m 0 y a l V N S T V o Z z d 2 U z d i S m 1 0 R 2 5 W R U t Q U j R I R 2 U 4 U E J n S H J s L 0 9 P U E d E R 0 R G N m g x c z N M U 1 B k Y i 9 2 W W U 2 e G R B Q T Z 0 V y 9 N d 1 A 0 Z E s v e l p S T T V Y Y 0 9 P b U F G Z 1 R s U V F U R V J H U m k 1 T 1 N Z R k l o R 1 J r V z k r T 2 9 x R k F 2 U m l J a U l z V W R T U 3 B N Z 3 N W V j k z S W t J a U t l b l B t b k s 4 S F V a a 3 Z L W j l P V 1 J Q N z U z S m R V a n d y b G x m L 2 N U c 3 Z t O W M 3 N 2 5 O U G 5 y Q 1 E 5 d z h K M X c z d V J s b m F L c F N 1 M 0 1 u d m U y b k l k b T V 1 Y n o 5 R E J Y Z W 5 S c F F V L y 9 y e U 9 5 S W d R N G h 2 R z h z c H p 0 N 0 5 p M V R a K 2 1 M M l N B N G V P Y 2 V E U U 1 l Y k 1 M e n B u Z k l O W T N u M z l Y Z 0 J H M 1 B 3 Q y t m a 0 Z K Y z V 0 T W h t N T c 2 N G h Y T j Z 6 O V h s L 1 J w R n p V Z T E w S m R p K 2 Z W N k 9 S R V J F U k t S c U t B a 2 1 G W E t x V 0 N 2 R X N C R E 5 B e E 1 S O F J Y S D B q S U F p S z R a N 3 V W S V J F U T h P V 3 o 1 Z 0 5 v a F N 2 a 2 t w W n p r N m V l K 3 B F Y j F N U D c z M m o x R V J v U 2 M 5 e m 4 5 L 0 V 6 O D U r a 3 h o S V V H R X h a V 2 p Y Y 2 1 6 U U Z n N X R T b j h T L 2 o z N l h G a 3 N P M U 5 6 N l A w V 0 N n U y t l b W R P b m M x U D F h O D Z a M V N O e W Z q T T F t N T d H S F J 1 S m Z y S l h o N 0 h s c n l i S V V m W G Z L e W N t a l Q 4 O D I 5 T 3 p X d 3 I w d F B k M 0 N 1 e C 9 P S l N Z N m t z a E l M V E F V N 3 p E N i s r T W Z I V T N 1 M F N S d m h 5 S W l J a U p T S l p R R W t 3 c k p 6 T E s 2 S D R k c m 1 M T 0 l p T T g 0 Y 2 R L Q z B X Z 2 t O R l F M R k V U R X R 6 a n l U e W Z C M U E 1 U n p z N 2 h j U E R j e T F P S m l Z N 2 d y V m Z 2 S V R 5 c z h 2 N m 0 x Y W x k c z l M T 1 Z a c G U z V m 9 T R k Z U M G I z e k 4 r b D B l U 1 R D Q W h 2 V m p 1 T H h Y R y 9 m e m 8 w a 2 5 x a l F t a 2 Z J S 2 l J N G 0 v M 2 l h d D h N U U V S R V J x U k p L Z 2 t t R m V G U 0 N W Z U t Y V W h F U k 9 U O G 4 w N 0 9 v V 1 Q z T T I y R 0 l p S l R n S 0 p 3 b m E x Q T d S Q 2 5 E M T k v K 3 h z R 0 R x W H o 1 M F d P V m 1 n Q V R r Y l B 6 c j F t V D N D T k h 2 U j J H a U l p S V N K V l F F a 3 d x S k R P e k t B a 1 d y b W 9 E R V J H Z m N U T G R v b G 1 O S X V L V E h I b T V n T m 9 o e X R t Z E 9 K b k p W O S 8 r e G 8 z W D l T R W 1 P d U t D d k 9 m a 3 F Z c 3 d H b z F u M 2 N k b U t 6 b k h x e l R Y M 2 Z x e X g v U D g v Q U l h M U k v M j J Q Y k Z s S V Y 4 L 2 Q x d j d 1 Z E 9 w N 0 9 j a 1 l w V U x m L 2 9 h R E k z Y m Z K M k d D S W l J a U p W U W t r d 3 F a R E 0 0 c F Z n U 2 9 L S m l Q a U 1 r K 2 x a M U t 0 V H c 5 d G h p S W l V V U R R V F R P M F E 1 Y 3 l t e l Z o Q m F F Z 2 d Z M G I z d l d E d k 9 m U E h O W l Y y c n N j Z U d v R y 9 1 U 2 p S T z N 2 Z U d v O T J p Q 2 F U a V Q 0 O V c 5 R 3 p X e X Y z d H Z U M E x O N S t m M 2 F s e F N C e X J n S 2 l v N 0 d s c D N z N 0 R C R V J F W k V x b 1 N T W V Z J a E h F a X d z e U l 1 U m l J a E l j Z W 5 w V 2 J S d j A 5 R G J Z W W l J b E 9 E T W Q 3 V k R O S 2 9 k b 3 B 5 Q n h a T E R u U G x y d U c z T U F B S U R M O X k v a z V s V G 4 4 Y S 9 q Q X B G a X l X S G E y O T g v b 3 l 2 R D c 3 c U 1 n W m Z k V m 1 K N 2 I y N n Q v U j R Q d S t I W j B z O W Z 1 a m d y d V d J V k t S c S t Z V 0 V B R k J 3 N m h S K z R l R m V q a 1 p F U k V T a 2 N p a 0 p K a F d T V l N 3 S k Z o c X N T a k F S R V Y v Z 2 R E c k p z d V J v V n F P S S t D U k h Y a D R B e G d C V m d r b n B a c 3 h k V F V H Q m c 4 R l h k c j R n N y 9 m U V R n U W V 3 Z 0 F B S U F C S l J F R l V o R 0 U 4 T k d G W X V m W U 5 D U W x p M F k 4 d l Z Y R k V J d D V s Q 2 5 K Z F E 5 c H p j c F F F R X h F U m t Z d k 8 y U n V n a S 9 4 S m x q W F g v V G c w U k p W Z 0 l p S y t J Q 3 N y Q j R B d y 9 W N F d F U j l r e j N Y O W p q S U c 2 W G V V b E p T W F o r T 0 h X U 3 Z v M j d 1 T j J x M k x l S W 1 4 b X V 2 M 3 N 5 T W 5 4 O H V S a U l p S W l G U S t K Y 0 d r U W p 3 c X d V S j F J M E 5 F e E J k a 1 d W d z N M R U o w O D F C R W Z K Q W p 4 N 1 d J e W x S T n Y 2 T 2 t w R l h y Z G 1 L M T V q S 2 d i M 3 R 2 a H l K e X l U S 2 F Y V z F J S G Z s N V h v N U V S R V J F c F B J c E N T W V Z r b V Z S S l p p S W l L O D V u U V J U S l p p S S t D S j d U Z z d H Z 0 V C d m h 5 R S t h d D N 2 d S 9 I M z k 2 T m o r M G J l R G t Y a 2 t t V X d 1 M m J q T 1 F z Y 1 h v N U V S R V J F c F B J c E N T W V Z r b V V w V m d r V 2 9 0 V z h J a U s r d 0 h L N k V r e E p N U E V S a H c 0 Z k s 5 Z C t x V 2 t a c k 5 1 d 0 I 0 Z E R O O T B 1 W n Z h O F h J e E J T b 0 p K N m R h c z M w M m 5 E a z B 3 b X p X d V d z U m J E Q 1 l U Q U U 2 S D N j d V J p S W l J a U Z R K 2 Z k T 1 F D a 2 5 Q c 0 x n Z m g 0 Y 0 Z l e k V T R V J F N X p W b z R y e k U 0 T 0 1 E T G t Z a k F r Y V B I R 1 R m a G J h N F o x S V Z I N 2 g 4 T 3 d J c l Z P O W l k Y 0 l R N 3 g x N 3 B z Z S 9 x T l R 0 N T k 4 T z U v U G o 5 T X d R R m 5 m b m Y 3 L 0 h q b V d T Y 3 N s W T R G c F B K U U 1 N R 3 N S V S t U a X F Y S X l j S F U 2 Q 1 N Z R k p T d 3 I 0 a 0 1 q T 3 o 2 Z E d s d W J k R E V i b W t H Z n h j d D R h Y 2 R p W E J S R V J F N U 9 L a k p K a V V X M j V 1 d n Z 1 e D J l e U g y V 3 p 5 W W p R a U l u S m F i c j R O Z 0 t C Q U p j S E U r N m J Q V 1 F Y Q W t D c 3 Z j M i 9 i d U d r d l B 5 L 2 F 5 S j F q c j J S Z l l q S X g w U k d s V m k 0 b T d F M G l Q R H l Z N k p y a E h 0 d W 5 m c i t F M m Z Q V 1 Z E a V d z T E J x e k p 3 N n N j T E h T Z V d 5 N S t S a U R G S 2 x x c F M w W l d z a U F E M j d 0 L 0 p 5 S k N L W E 5 t T m h F Z 3 h W W m 9 1 S W l N a E Z T R W t 3 S 2 J m T X d u W m J B R 0 d o d X B F a E l 1 S X J U a T l T Q 0 F 3 d 2 V 6 a 1 N 1 Z F J s W l d Y e n k 2 S 0 4 5 T 2 p X Z 3 F a T m F w Z D R Q V G M z b j R m L z h S R 2 p S L 1 p t N 0 U z O V M 3 e i t 4 c n N 6 T 0 p H Z X h U Z W Z Q W U d m W D l G a W 0 1 S E R l d E N u V i t z e T N 6 O X h m d 3 B U c G k w a E k 4 T k N j S E F R T j R 6 c W M z N G Z T Q 3 F G S X k 4 W G s 5 b 2 h T a W w y S l J 5 b G J w M m F o S W V w e m J x S U 5 6 b W R 6 c 0 w v c n l T W W l J a U l Y S H l V Q k p O e X k 4 c l N Q R E F S R V Y r V W 0 r d X F C Q X N N O V B k e U p I S 3 A r M k h X U 3 Z M e W J J d 2 J N d 0 N B b E 5 S M F l t T W k z Y T h I Q n Z v e m 9 G O T d a c 3 h a e G V n U n Z U e U 8 v V 1 B 6 U G h M M k p m S E E z Z G Q 0 S k 1 B Q T Z 0 U 3 V R W j N h T m M 3 N H Z z a 3 B K L 2 5 p N j B V c 1 d y c U p n Q U F 6 T j Q v d X l 3 M G p l M n R P b m 8 5 d z V P U m d E T l Q v R m x M U 3 J q M U h h T k d z c n J m R E V M b m t u V z Z E Y U R E c U Z w R 0 l p S W h j Z k h T R k k r V 1 d W Y X d T T E Z R M 2 x V U k V m R V p 1 Y m g 3 Q V d X Y 3 F p V l M x M U x R T X B z M W N 3 Z U N y T 2 h Q Z k 1 J N m p T U 2 U 0 L 2 Q 2 M 3 V H d m N W U j c 3 R G I y N k M z U G 5 y K 1 d Y U l J z O X R u L z I x Y S 9 F e F V Z e G R I R F h D c j N 2 b k h s c m V P L 2 p l U m d N Q m t a Z D I 1 T 2 J y d X R E U k V U S W V Y O G V x V H o y b k Z 4 T W F v Y 2 9 m M k x O e m l V c C t R V E R o M V R z d j N r U n F R S 2 5 r M k F t b z V j R E V S R V J F Y W w 4 U 2 9 K S n V Y b F V n c W t k b 2 9 p S X o 4 a k 5 6 Y 2 Z m W D Y w U X h i c y s v S F F C W n J P S m N i Z T R x c 0 M r K 2 1 Z U i 9 2 N S s 5 T y 9 U a n F u V G x y a j N h e F F m U j d P b W R k a T U 1 e k R O R 3 R j Q k l Q R k F D c n Y y S E 9 H c H Y x L 3 Z V U V c y Z E 1 W V 1 Z x N 1 o 2 Z k U r R G V 2 S G N O U D F s N 3 V m N z l t W F J F Q 0 F t Y y 9 l L 3 h z M X F v Z T V Z d m x z Q V l F Q l p t N G J j e n F X e G R T c 0 V j N 1 Z B e n R W e l l l W H M 3 T G 4 1 V 0 N P a l B C M k d P S m p k d X c 4 R E V E V E p u V z h I S W 1 J d U N 2 Q l R M c E Z K Q 0 l p S W h j Z l h l R k l 1 V 1 Z a Y z k y U F Z R a 2 1 J d U k 3 Y 3 Z N T D F B c F J 2 Q 2 9 2 e j h i e V Z k c 0 l D Z 3 J r c V d l K 3 h H N T N j T 0 J R S 3 J m Z W R J V T d N V l h j U y 8 4 Z V M w U k V D T F B t c m d Z Z 3 Z r R X N r e j k 2 M U t O M U l z Q 3 B V M V l P S F R u b W Z u N 3 d V Q n J w R 1 J Z R z l 1 d k E 2 b l d 1 N U 5 p a H c y a z R u V T V X c j N V O W I x Q S 9 o b 3 h U R n Z M e U N z a l B 0 L 0 h h V z l Q N W J m a 1 c y c l p x e U p W W G R N U m 9 O R l R W a j B I T 3 d K R 2 R n e W x J c m J U R j A r N k V J e G d N Q n B v M k x q a y 9 V R V F 1 T E d k Q k F R Q U d Q M V d D a V l p S X l N V k h T V E F w T j Q 5 M m l N R z Z r U 0 V p N G l 2 e T g y M E U r T 3 R Q d W 5 o U F F J Q 1 p H M G I x d 1 p x Z F I x a E l F R C 8 r d k o 2 b 3 l O Q V N j N y s r b j d X Y 0 w 3 N W U 1 S D V l V U 9 C Y W V Y N 2 R y U z k 3 N 0 5 l b G M x T 2 V l Z k p t a G c z c H h y Q W g z Z H p i c j d 2 M U p V S k R n a m g 0 S k p X M z M 1 L 3 R j Y 3 p w N T l j T z Z V W j R h Q W p y R X Z i d 3 l K T W Z z M n Z Q R W E 0 W j F J V U g 3 a D Z x Q k p p W E Z G a X R t S 3 J w M m x F O E p S N U l v V j d k b W d R R X F K S l p 4 T n V L S 3 N G T V p l d 3 B J a U l p O H R l a k 8 y W l N i b G x a V n Z k a n R V T V V F Z k V k Q l R h S F J 3 c z V F V z h Z Z j V 0 c j l 0 Z T Z E W H Y 0 K 3 J 2 Z m V I N 2 l y U 1 V x R k 5 1 M m J N Z 2 R o Z T B T S F R q N S 9 L d U Z G Q l R Z d W Z X b S 9 w a U x 6 U 0 d K a T Y x Z T R 2 e F d h e T d w N l J a a V l 5 T G 8 w T F l 4 Q z J Z O E I 4 R G I 3 O D F t M 1 l Z O V R Q M 3 N j U U J N S m h O e j U 2 L 2 w 0 S 0 Z V e k d Z V G p 6 M D B r c 0 Z Y Z H E 2 U 3 p 5 e m x Z M W N T V E V x U m x I S 0 M r d l d p d l I y R 2 l B Q 0 9 B a H N B Q n J P U z B p S W l J b k x 4 V V J K T X l p M 0 x V d F F P T V V 6 d E V F V k V m R W F C M 2 E 0 a 2 1 Q a U U z T n g 4 M 3 B r M G g 3 N j k y O U t q V z R z U 3 J 6 Z H J X b 2 R t V F Y z e m Y r Y i 8 4 a n Q 1 Z W E 2 Y m J n U D d k c U I 2 O W R D e m 5 u d H Z Z a E l B a l J 2 V n d t W X J J R G M z S H d D N z N Z a 1 R 5 T W x 4 U G Z m e k 0 5 R z R V U z B B L 3 Z u W U R m V H A x Y n B T U H B 1 Y 0 8 3 d l Z p a 2 x k Q k 9 S U G p o N D l R W W M y O G Q 0 T 1 E w U U F S M j R l Q U V i L 1 F D O U h J a U l p S W x M N W x B U 1 R j c 3 Z L S 2 1 x S E d L S k t N Q k V S b j F G Z 3 Q y T l d F a 3 p P d z k 3 R V p L e k Z a b j g y a W 8 4 a k p M a m l O O E w r T j J r M j F 1 e G N I c n p u b X J Q d W w 1 b V p 6 V 2 V U Z j Z G R z l U Q 0 9 u O G p r Z 2 I r L 1 Q 4 L 3 V y Y m o v c m l F W U R L V z N M R n k 4 Y k F z R 2 c 0 R 0 9 i U n N 4 W T g 0 c V B 2 b n l a N C 9 Y U j Q 1 N U V Z R E 9 I W n Z 3 L 0 1 S Y j h Q Y z N j K 2 h v V 2 9 V L 2 c x U X V S M D R P T 0 o y c U J C T V B X V m 5 a W k 9 m a 0 V m T 2 5 P W U F p N G g y T 3 Z N S W t X R 0 N B b H l N U k V S R V J x W H h L Z 2 t t N V p W c X k z W S 9 E U W 5 R a l E w V E V W O W d M N 0 p n M H l G e k t 3 V 0 x O W m Z Q V 1 J G Y X U z c 0 d t c m Z 0 S l B a W m U 2 b j c z M 1 R X R V V k Z j J y T k M 1 d i 9 w b U 1 i O H M r b 1 B t e m V y e X d X Y 0 x P S l o y a W 1 O c E d Z e S 8 3 Y 2 9 T K z c 3 M z B U e k 1 a a F B Y W H R P Z G p 6 L y 9 p Y X N H Z E 9 L c m J 4 Y V R s M m Z q M F F l R 2 w w a U U y V 3 d G T E Y y e G p Z N 3 R H a E V S R V V L U H J p M k l p W W t B W U 4 2 Q z l T U W t K d k c z K z Y 4 R m 9 I c G t L U D c r W m p w M 2 J N e m l w V n U 0 N V l a K 0 Z m b 2 N V c m t L T E J Z Q V R O V 0 N 2 U n l K K 0 p L a z V K T U F 4 R V l y Q 1 N i a U N 4 e j V o V W 1 3 Q U N Y Q l J F U k U 1 T 0 t q S k p p V W 0 4 V m F W Q W t X c W 5 h S U l p S S t 3 M V V K c G o v c G N t Y W J 0 d T V u O H R T R m J O N j Z I N E R n Y W d H M G F 4 U F B W V m Q w Q U t C Z D I w Y n V m V U 9 D Q T J r Y 0 g x Z m g 5 e m h 4 T W h P Q X B P U V Q 0 S F F T R n h O R n k r W j F h Z D Y w T G x 1 M k h Y R H Z 0 K 0 N Y M z F t N D V B K 2 U r K 2 N Z a n A 5 d 0 h Y U E R 5 T j R Z R F F h K 2 5 M c U l v R U I v N 3 J 0 c m l N Z T V 2 N X V 4 b k t 5 c 2 J J W m Y w e D J B K 3 Z X a T N i T 0 V O b T d h e D h I R H g r a m Z w N T N I T V Z m M T c 4 Z 3 p M M D F o M V p x Z H B i W m 1 s Q X Z E b n V O Y V J H V 3 F w b X R I S 1 p L V V d w Z 0 V V e V d Z a U U 4 N D N R N V J W Y n N p S W l K e U 1 k S W R N e W 0 z e k d M d E V N T k N k W E V z S X V J c m J E Y U h a b 0 p K c V Z K U z A z b i 8 0 M 2 1 z W E x P R G 1 K b 1 I z S G Z Y R U 5 x M W l U K 2 5 K R m R a N 3 J q M V N 1 N j Y v U 3 F D Z z g r Y z d G a T N Z U T l 2 d n o r Y k s v c T J w M W V Q V n N 5 Y X U 5 c j k y d G l i c n l E d F J D Y X o 1 N j F o e U Z X W H V a T m N h V 2 1 u K 0 9 i N 3 B U U n Z X b 2 N l M 1 Z w d z h G Q X F 5 M W Z 0 Y 0 I r M 0 5 6 R 0 p u T n g 4 d n Y 3 M k 4 v Z T J 4 d k Z 4 O U 9 q V 2 d y a l l L R D Z m O G l 0 Z E w y d U d 5 Y V J x U 1 c r d 1 c w N G 5 3 V l F K S m t W T 1 Y 0 T E Z 4 V V o 1 T 1 J J U k F W Y z d S S U 5 K M T V J a U l p S n l j V k l T V E 1 y T l l p a z J F K 3 d j N W 9 T S W l F a l Z j R G d j R 0 k y N n d T K 2 U 5 a V l t O C t p V E h 3 T k 9 4 d D d V b j l 2 R 0 R L a l M 5 d 3 N M S z N 1 Q l R H c H F P b l h y M U 9 U U k I 0 Y V g r d m 9 q O T E v T D B L d T d 1 Q k 5 n Q l F W M l h u N 3 p l L 0 x 6 Q y 9 q Y i 9 h N W p E a D V L N D V z Z m x y c V B 5 Y z h 2 d 0 9 G d 2 V H e T c 2 b 3 F P Z E 9 2 U 2 5 E d k d E d V R G M T c 3 a j Y y O F h W L 2 5 u b D l M W n N 3 d m J J U V l y Q 1 N a R k 1 0 S 3 p D Q W t P S k N E Q T d P M V F S Q V J Y R X N 3 W X F P L z R J a U l p Y 2 5 G U 0 V r e k t 4 Z W w w W X M z T 2 R U O F B V V H R F R V J H Z j R Y U T Z N U m 9 O W m U 4 b 2 x 3 e U x O W m Z Y M 3 Z v Q m N E T D E 4 M z l j M E 1 V c k Z r c 0 9 l e E 9 U M k x N d m l Z U z l T W F J z V j l S c W N j a l Z s O U d s Y z F N Q 0 E v M U x Q Z F p v T k 5 L M F N X M z M 4 N 2 Z m b j g z b X J Z b m N Q V z R R V F J y V k F x Q l B y O W I w N m R Y Y X Z j L 3 I 3 O H h n e m J w Z C 9 Q R D F Q M H V j c j M r Z m R 2 e T h j Q 0 5 m Z j d l R X B r M 3 E w T D F M O D h y N m 1 G S k 9 k d X Z w U 2 p C M U V a Q W k 2 U m x X d 3 N L V U d C W H h G Z m E 4 W E 0 w R E V 4 R V J r W X V X a 2 1 C U 0 x w b V o y Z T d I b 2 F I V l N n e X N G e E V S N z N F N G 5 P a T N z a F Q z M m x z L 2 t K S j Z r a m R m d W Z 1 Q 0 p j R G V l R 2 N H Z j J 4 S k p E b m x w S H R i Y k V 3 a 2 w v Y 3 N T b G d a a l V a a W 9 z c z N B e W c 3 T z Q v O U I x T z U 2 b 3 F P M 0 R D c T l 4 b j N 5 O G 5 K U D J 1 c n c 4 Y 2 Z I c 1 d F U j k 3 a j F i Z C t Z U E t I a i t q R y t 3 V l d r R z B G d 0 J T c 0 p K Z 1 V 5 Y 2 k w R W h H d S 9 4 W k Z m S V V q S j B l V l l D S W l J b k x S V W h K T X l p W E x x b G F J S W l L K 3 l 1 b D B Z b E F s b U J S S 1 N V M W 4 1 W m 9 k a k w y c G Y 1 W E 0 v a n F U M 0 Z 3 Y k V l S E I 5 T 3 J X a X R Z d D Y 5 R 3 l l V D J p b 2 t J Q j J M a D V I e l p i Q V I 5 L y 9 w U E h N U T Z I Z z V I R G V u a k 0 4 e n J 0 N X R G O W V l d m w 4 W m l L e l N q W m s z Q 1 V X V C t 1 S m l E U W 5 3 Q 3 p t U 3 h y T n N 0 W G J h T j k y L 2 d 6 e G x X a m V o Z 3 Z Q M 0 0 3 d 2 N F Q l N v Q j V n Z D F T b U F U V F R E Q X A 1 d F F w S 3 p F e D V V d U l p M G p W c y t m a z Z Q Z T B p S W l J W E x T V U J K T n l 5 Y 2 9 x U 2 9 L R m h X b 2 x y N G l J T D N F N G 5 h a E F W M D V i d V d Z S E F G Y 0 4 2 S F J C M y 9 m c E o y N D Q 0 M n R t c 3 g 5 b X N 4 K 3 o 1 c T B w O S 9 s R 0 R P d E J j S E N Z e D d h b 3 l G Q i t X Z n d I V H F j V E F K U E p T S l B H d G J u L 3 J p R m 5 Q V m Z q U m h j d U d T a W V I T G 1 1 Z H R x Y U N T Y k Z a V 1 J h Y W R h M G p y Z k R F S k Z D Z H F 0 V k Z i c 2 l J a U p 5 M F Z J U 1 R N b 2 x 5 M U t V Q k F 2 V l B E Q V J F W i 9 p Z E R v e H F D R 2 l G T n F i b U V S O G c x a G l m Y W p L W X N M N H d V d 1 l Q L 2 k 4 e j F P a l J o Z 0 w 1 N z Z J M C t t a 2 9 N Q 0 J 5 V 1 R V U E R 3 Z l Y y Q z F B R 0 F L M H Z X a k Z M R l l j Z 2 x W Z H d r U m 4 y R z N a d U 9 u M l k w a U l p S n l r V H J 6 Q U F X U l l y S X N 4 V 2 F D Q m V z b W h v a U l M M 0 U 0 S E d x S E t H N H B x Z W 1 F a E Z 6 Y 0 4 1 Y 0 5 C Z 0 5 t c z B r S n N M O E F 1 e l V i R E F h T U F R S G V E a 1 Y 4 a E 1 Q a E l E L 2 Z S b E M x a S 9 2 M 2 x N a G Z p V D N I a W t s S k 1 C R V J F Y m x J S 1 F r b T V W S z h I V 0 p v b U M 2 T 1 J V U j h p Z F B w e E t C K 2 l D T G l n K 3 p a V n Z 6 Q 3 d z c m V V U z R a T 1 R s N U F B U U Z t Y j B j a V l p Y 1 p y Z H F K c G l J a U l o Y 3 Z K U U V r M 0 x K c 2 h h Y k N h W j J p Q 0 l p U H N W a 0 5 J S F Q y M U d J a U p S a 3 Q x c l Z D b E U 4 N U 9 U W U F L Z 1 d x R W 9 3 R V Y 5 U m t H M V J K W m l J a U l o Y 3 R K U U V r M 0 x K c 3 V T N k h 3 Z X J m N y t J a U c 4 e G d N U H A 4 S F l V S W l J b D J M T 3 p N W V d F Z U R z T T h T R T V 1 W V d W W U 5 Y O H Z S e U p p S n h t d D J Z c k N T W W l J a U l Y T F N Y Q n B G d 3 M x c U t a W U N H Y U N T W W k 0 b E 1 N Q m d O T 3 A w c k J 4 Q 1 U y S n B M V V k 2 Z T h I W V l J V U Z n S n B o d X J V a 3 h 1 b n F z U 0 x N R H N 2 W G F J Q n c 4 Z D Q 2 S E h Q M l Q r e i t 2 U H V N L z Z E U W s 4 O V B p S H J G e T k 0 N n p u e W l 2 O F B H W E p 6 T F R 5 O G V j L 3 N X R l R R b 1 Z p R m J r U U h E a z V t S U w x d T F w R V J F U X V U b j d l R G t E K 0 d x e l d v a 3 F 3 R U E y e E Z o S H h L U W J B M n p r d 2 0 2 M E F N R 0 E y b T l 6 Y m p w L 0 l a U F h h b l F B M G p x O U Z p K 1 o x U F k 0 N W R j c E t l S G p w O H l j e U 0 3 U E p 6 c 2 5 E W U l D W T Z N Z 1 N 4 K 1 h r N W 1 Q M j g 2 T j Y 5 V k F B S E E 0 b n g 5 S X l B S W d J R H l Z d 3 N H U 0 Z n Z F B w e E 9 G d y 9 h Q 0 1 S c 0 5 G T z B j d E 5 q c V N Y N D c 5 N G U w d 1 J B Q W 9 5 T T d X b k J u e F l N c 3 Z B T U R z N z c y d m 9 w T S t u Y 2 V o S T J u M D Z 0 N n E x T m N k R G d l V F B w M V B s a V d i V G g w Y W 4 v R T h 4 O U p P O G J j b l B t V G t z Q j V j T j Z M W F d k O H p 5 N U x M d D l P W D R l L 3 Z S N m Y y V G M 0 c m Z w S E t a T G R Z Q U Z T M U t 5 S n l r Y n B s L 0 9 z a 3 A 1 d 0 U 0 S j Q 3 c m 1 i M H l E N W V q c W g 4 d G 1 6 Y n o 2 d H Y v V U N X S l p k e F k 2 N W d 4 T E F l M 2 c 2 c D B w d z R r Y 1 d 6 T D A 4 a D h V Q U t 2 Y n U z N U l s S H J z Z G 9 2 R G p 2 V C 9 n S 0 p j R 2 t Y Q 3 p G a z J B a F N v S 0 p p U G d T Y j F l Q 0 9 S e E 9 Y b n g 5 R 2 l r c E o 1 b j R 4 S T N V c V Y w R G d D T k p 4 M 2 4 3 L 2 R r Q T N E a X F q M G N T Y k 1 x M E p V e W R 0 b 1 R u L 2 p t R 3 p o M U w z Z 3 o 4 W X N w Q 1 p z O W J n O W x z N H F l W n o z d T g 5 c 0 Z u O C 9 s b D B S O D B h V n l M R D k 1 K 0 F J R H M 3 R n p H M 1 B s Z k F K N T g 3 S G 9 H O X V 0 U T R w d y 9 M b G p u a n V l T m w 4 Z l R 2 a z I 4 K 3 p X Y n J R Q 0 x K U W V M T l p l T V U x W k 9 u Y k p 5 T W o y T F k 4 Z F B r W m F X e W R I a z R 4 d z Z r c 2 J 6 R T I r a F h i S G p m R k c 3 d G 8 z Z 2 0 4 V n M y c n F m O W 0 w Y W V q c 2 N 1 Y 1 R a c l Z i O E l 5 U E w z b E V 1 R 1 F W M k 9 3 Q m 1 Q M U 1 a Z T F h T k h 4 Z X N Z L z J H Q k l 4 R 0 k 3 Z m M 5 W H F K M S 9 0 Z j N v N U d E V 0 k 1 Z U N n V m s 4 b k k 2 T n R l S 2 Z V O E g v N 3 Z B V U t D Q T R t S 0 N t W F N w L 0 5 K U H B i T 0 E z Z G Z j O U V 1 c 0 p D T F Y w R l d G Z 0 I r S W F G Z W p r U k V S T T R t S T h Q Q 3 V n M E o 5 T z d S a 3 F D Z 0 F H K 0 h V e T V I a n F h e E s r R U l B L 3 F X L 0 g 1 Z W x z b m Z M Q 1 l s T l I y Q V N a L 0 9 a O W l R Y n B o T U Y w Z F R 1 d 1 c v L 3 M 2 T 1 h Z Y 0 E r U F c z V F F 5 N n N y U F A z M m Y 0 c T F N U 1 R N c k Z Z c z F 4 U D F Z N 1 J C R V I z K 0 p L Z 2 5 u d i 9 W Z X Y z Y 2 5 5 b G R z Q X V P Z m g v K 0 5 2 O T E 5 Y m F o S U t J R C 9 m e H V 2 d n p H V F J r a z B B d l B U R 0 5 M N z Y 2 R k d D e S 9 q Y m N 2 Q l F L d D l P W H d i Q T F 1 M E h B V W c 5 b H N H c m I z M F B R S U d 0 Y U N i Y X Z K L 1 d z M 0 h U W G d C d X Y y V W d N V F V q e m 5 q Z T l J d 3 N i a H I z R 2 p h Y n Z U d 2 Z s V 1 V y d C 9 2 O H h X b E k 0 Z X p P M U 5 S M F V C S k 1 2 T X l 1 U 2 p E N U U x Z m x N S m p O R i 8 2 c j Z K Y n Q r L 2 0 v a j M 1 a 1 l Q O E 8 5 T y 9 U a m p m L 2 J 5 Y U R C b m F p W G R 1 a T M r c 1 p H U l p l Z l d z N j d k c k V N L 2 J t L 2 l 4 Z X V w a y 9 O a W Z 5 d C 9 1 R 1 l T c V d 1 S X V L R E N V Z 3 d N e C 9 Y N 2 l E Z n o 0 M 2 1 W b H p W N U 9 a b W M y V G o x N S 8 w Z H l n a 1 V 0 R F F W W W 1 B S D Z x Q k J N U j h V b k g w a z d 4 b j F l b X N t d l B F W n h P S j U w N 1 B P W H p T Y k Q x R 3 h K N D k 4 T T V I R T A 2 U V o z Y U 5 j O H B D V m E z V G s z K z J M d 1 B n T G p Z N m h m V j l W W G R 3 b 1 h E Q U d h e n F V V D N H N m w 4 U 2 9 K S n V W Z 3 N 4 U 3 J C Z 2 x V S k p p T G l T d 3 d H d k Z v S j F y T j d T N T U 4 O U R y Z W V I Y 1 d 1 Y m 4 1 d l B M R z l 6 Z 2 R F Q j B k N 3 J H Z j A r b m t I L y 8 2 Z 2 k z Y j l 3 T l F w M 1 p O b n A 4 N H B z d 0 V H T U R 4 a z V u O H N z a X p 4 V j l t W m 5 h S m J R Q m J 0 e D l n N i 9 Z R E F J d 2 E x d X V z U 1 R D b m c z S W 5 3 Q U l E L 1 R s K 3 d 2 Z G 5 i V F d P a n d N Z 0 p m V 2 t s e U 1 S S 1 V 5 Q 0 J T c 0 p K a 1 h 5 Q z M v b i t s M 2 d T c k F 0 M i 9 Z e j h m b X Z h T k t v R m 8 4 O U 9 C S S 9 Q e U 9 O R z l W a X h 0 e l Y 5 T C s 4 S F h Y c j F B U m d 3 a V B 2 W V R R Y W V P e k J F Z F N 1 V l I x L 1 B 6 O S t Y Y n l K T 1 F 2 V z h j e V R O N W R v V l J N V U Z N R E x 6 O T d H a z g 5 O E F i a m E 3 Y T V l d D R 1 Z G h h d D d U O H N x N 0 t 6 e H g 1 W k U 3 U F p m U 3 N R M 1 l s a D N J a U 5 V a V N N W F h r R m h P M F M v O E R B d l J 5 S W l J c V h K e k 1 4 b T U r N 0 Q z Z z Z q U W c 0 Z F R 1 V m 8 w b 2 5 6 T 3 N l R U 9 3 Z F J y M 1 l O c 3 F 5 N U R C N 1 l 1 W k l p O H c y W D k y N 0 R N d 1 l E Z X h P V D Z O R z F C Y k V 4 U 2 9 K V k 5 T W E J w R n d z M l V x Q 2 l Z a j R L c V B C a U 5 Q a D N h R m d B L 3 Q z c E c 2 Z G F K N T U 4 V 3 Z h d G 1 y S W d I N 3 Q y R k t Z a U R y T l l E Q X c 5 d W I r L 1 B P N X l Y U z l y Q m x Q U E R 5 S 2 F 0 V T h W N 0 F s N 0 V 2 Q 1 l Y Z V F j Y 2 9 L d U d h Z D d k N X p C S n l 1 T m 9 m Z 3 F 2 V G F 1 d j B B c 1 R H U j N I N 0 x B Q U R 5 Y 2 0 y O D l k N H N B S V l P N 2 t x c k Z 2 V U F p S W t P W i t h Y 1 Z h U m 5 X R W p Z b C t S K 2 5 3 V S 9 i M k R q S D N 0 c D F x U 0 9 l M X R j Y k J U T m 0 5 U W h K R F N J c 0 p B Z 0 l p T k N p S W 9 L c F V h T m N H S n J S a E l W R m Z L W G F Y T V Y z e U N X d l l u S j N n N U R C T H Z G a X F t Y X V n a E l r W U x D U 2 p C L z g 0 V k 5 n b j A v Y X d W e H N a S D h a K 0 l Z R X Z l N 2 Z q K 0 9 I T n F k S T B l U G N 5 V H B C T m 5 a Z W E 1 d H c z c H c r S E F h R m t z T 3 U v Y 2 N j Y l Z F S E 5 t T D F O U j B V b E p Q V W l 1 d W V v b H p C d 2 I 2 O D h w e n Q r U G 5 a O E p n T U x C c F N 5 S S 8 v c l R P W T U v V G k x V j I 3 R H J r O G Z m b 3 R D d j Z 0 b G N T V E x 5 a U l G U H R F R V Z F e E h m W T d R N U 1 K a V A r L 3 V h T G F n N 1 l u L 1 h w M V p v K 3 Z W c D d P N H h M a H B K Z 1 V p N V d q N W x n M W J 3 W W l Z a U l s R 0 F B Y j Z U Q X R 1 M D R 5 Q 0 5 Q Z n V T e H p l b U V K U 3 U y c 0 d U R k Z v O F d q Z D l P W D h h M G 1 j c 0 I x d 3 l 4 b G F 1 M 2 M r M 3 E 3 Z T d Y c n h u V W x Z Y 2 5 E T 0 5 2 L y 9 p S T N O e D g 5 L 2 F D Q W p 2 M 1 B m b y t N V F V q b V B 6 e F k 5 a H N C Z m o 1 b V d q Y n F n R l J V Y U g w N n R Z U 2 N M W F h P c G F X Q V V E M 0 x p M W 9 V R D h h Z j M 4 e k p w T 1 J 1 V C t 0 N S t D a F Z J O D R G e T V 4 V l p D T k d k M 1 h 2 Z T N 5 b n E y N W E 5 e l Z s Z k N U O G I 3 W W 1 F a F N q M l Y 0 T 3 d 5 N X h E a 2 R E a H g 1 d W F v R U V 3 O E Z E b G Y 3 M m d 2 Z D B t Y m k 0 e m V T b j I v R F p u U D l Y V E d i V F p o T X J r V G N D N j k 5 V z J M L z Z Y T l d l V H p Q e T d O a H p j b m o r W W 0 z d X J m T i s y a z l r U k V o O U 9 q V 2 d z Q k F m L 2 Y y Q 2 V N S E 0 y S D h Z S S 9 q a n l h Z F l P e m R i e k J t Z E Y 5 d U d 6 T 2 d N a i t h e U h s e H Q w T U 1 W U k p N U k 9 S Q 3 N s a H l t R E 4 v T G N 0 V 2 J p T T F M W U 9 j b k h 5 a U l r S m 8 z c l F 1 a n o w M E F x Z l R 5 Y l U z U G w v a X V P d k h 2 Z 3 h B a j I 0 d F B L N U x W c X p l d 2 Z S W k s w b E l k Q z I y Y W R X a U h 2 Z U 5 I M 0 x H O T E r M l l o d n Z m a l F Y c D l Q S n c v Y 0 9 v M 2 Z Q M W 1 m Z F h w N l k v O W l T e U R N d m Z 1 M 3 h Q a 2 V P c G 5 I R k 5 m O E U 0 T D d 4 Z 3 h r M X Z C Z G Z U b G 5 J N U c 4 V 0 F 4 R G Z N S m J Y b m g v S D I r L 0 5 a c 0 9 t Z l R S d l d v Z l h Y N 3 l U R H o 1 W n d Q Z X p s a G Q r b H Z x O D g 5 O T d B T m k w T l p I S G 5 2 c k V m Z j d a M y 8 2 T D l Y O G t N R z N H Y 2 c 0 Y 1 B F W m d v R C 9 k d X p U a j N q c 0 d F e G J t Z V E r N 2 9 N R E 8 5 T m 1 y K 0 h u U l J w S 1 N q e E 1 j S E V T d j d p M F p Q Y U k z W S s 5 K 3 c 3 M 2 Z 1 L y s 5 b D V h R k M y d k w 4 d E h u Q y 9 o d X V p d k 9 3 R U I v W m 4 z e k w 4 e k Z G b n Y 5 T 2 Q 3 U D N u K 1 l w S l I w S n Y 1 b n N u d m J M N 0 5 m O E x n M k x p a X d N M 2 Y r V 2 4 3 N T d R O E 9 I V T R E b 0 g 2 O W F B W U 4 2 T V N R c T d 0 Z 0 5 C c H d P Q n d N d i t s R n J J V W p q Q j Z l T U l 4 a F E 3 c T V 6 L 0 h V c z E r d z d 2 Y z l B U F R 1 M l p w b m 4 3 c l o v Z H B q V D M z Q 3 B x M k p B T H p 3 N z d G M D c 5 S z h Y S i 8 x c j B 4 S k 1 D b V R O V H Z Y d l h J e E 1 O Q y 9 S Q X N R R V J I e E x x U F J p T j F l d n B a K 2 x j b n B k T 0 l v c F F M d F R K M F p p K y 8 3 N S t N Y 0 R z Z W Z k e T l o e H B 5 V m Z Q a l p U e D d i M 3 Y x Z 2 J v b j l w a 3 h i Q X N B V G Y 3 d U 9 x d 1 o w e E 4 5 c 3 d t d z J Z Y m M 3 M 2 U 5 a k 1 o a 3 h H Z z B l R j V x Y n R p Y n l 3 U 2 N M e m h w R H Z 6 N X R h T m E w e m x u M z h R V 0 4 0 K 0 5 Z d F h h b n Q 4 T 1 F T N X d q T 3 h z Q V V 6 V X R v S k l p c D c 5 W F h P a k s y b 0 F B T X d F Q l p r N m V k R l c 5 U F B I S W R m V H Y w N j d j e H o v e T V N Y 2 V 6 M 0 5 6 O C 9 s M i t q S 1 N r a z h 3 W W x n U D d y M W o w Q V Z 2 O F N o U 0 d l e F p y b m F J S n M w R U V 4 R z V Z S T Z s b m V L a H h 6 O G c 3 Y m h u d S 8 z V X R B e F M w e k t Z T U g 0 d 1 F V S C t a e m k 2 c E 1 s V E Y v S G w x R V V l M j M 3 Z m 1 N R G Z K M z V h N m 5 k M m d I Y y 9 t d X U r T G 5 y d j Q z b n V a T m V a d H B j b j V u U D E 3 R X R U M m J i a j R E a 2 R P M l B 1 Y X I 2 Y 3 N 0 R D l Q R C 9 m e H M 4 T E 4 1 S 2 N r c z V i c j l 6 b D N t N n o y W G 4 2 d V M v W l V E Z y 9 I R n l 6 W U g 5 Y 3 N P N m M z e H V n W C s 5 M j d p U l l i b T Q r M j N Z Y 2 9 F T z d S d T d Y Z j k r d 3 g v M j R V W H d j O W V 2 R m t K U 1 N m c 2 J 6 V 2 E y N V B Q M m Z 5 Z T R S R D Z m d D N u T 0 U z W H V P O E 1 l V 1 J Q N z F q e H N 4 R 2 8 x M G F C Z l B p b F d 1 e G N X N 0 V v N H d y S E J m d T k z a G 5 x V U 9 z S D J u N S t k T E t P d 2 F Z e k l a Y V g r S n p C R l h F a 3 p L W k x H c U Z h S 0 l p Q z h 6 R 1 E z W T h z d E 9 J b F c y d U 5 n b z d p d m x R b m Z u N 2 l Q O H R u e E x p Z T F t c 3 g 4 O X U 3 V 2 t a Y k 9 T U 2 F U N G h x N D V W d S s r Z m c v N W V R V T g r c z l Q e U 1 1 e j R l Z G 4 0 c j A z N 3 N O c 0 5 y T D I 5 O T N 1 L 1 p z M H F v V 3 B s S n V O K 1 h r M k V n K 2 t l R 3 o 3 N E g 4 U E F Q R E d 1 e k 9 a L y 9 O N k F G N T c 0 U T d h d D R u b j V N a 3 M 5 d 3 E w W F h 1 T 3 N H d l B r Y k 4 r N W 9 Z T l l 2 N F N T V E F S W D J E U G N h M U t O Q V d x S G F J V U 9 k M i s x O X Z 0 W m Q 5 O G Q x Y X B D e W 5 P e E d M S n B W d V h a d T d u Z 1 l I K 3 Z Q L 2 1 C R j U 4 L 1 R 0 b X p s b k Z 6 d D J I Z W Z i S m 0 2 b F p N L 3 d z W n h I e F B R V 1 d 3 b m F J W V p v S k p p S n l v W H o x N 1 d K M 0 1 p a 2 l J b 1 N S d z N v U U V o e E l j b k k 2 e T F a d U J j R G Y z N C 9 y a C 9 j b U k 5 U E N y N H V M W m 1 F U E h k e V Z R S D k v R 2 p h S U F W e U x P W X N u d 0 l L R G c y a m J x a j d w R 1 p h e m Z y K 0 5 x U m 5 o V G 5 i R l J F Z V V 1 Y j A 4 T W R l c F Z a M 3 J o L 2 N t W W Q 5 U m Q 2 V l J h R 2 c x c n I 2 a U V 3 Q k 5 t d F F 1 R W N m Q l E 4 Z X c y e D F F U k l S U U t 6 Y X F R c 2 s v Z 0 M r b k x L U i t 2 U m h x M T R w a T Q 2 W j k 3 c z R 5 V z d i d F o 5 Z W V J e l F 2 L 1 A 3 K 3 p m Z E x Q Q k p n T l d 1 R T A 2 e H B I Z l l s S m 5 Q Z 1 l H c X A 1 e T Z Q S m 8 x c l V T d X V P a 2 5 K c m h s b z Z 6 Z n U 4 V W l D c m R 1 W T R I N D h v R y 9 a Q z d E Z W Z t K z J P d 0 Z X d l h v b 0 4 0 e m 9 q Z D N o W U 5 x T U Z h U m 5 X R m k 2 W W l 0 Z E 9 q W G w 2 b 0 d k N k 5 5 K 3 N U c 0 p 0 a n Z o c V B z Y 3 U v Y 2 N J U 2 N u e i 8 z O D V N a 3 N r b E 5 P R W h j Y l J W T H l D W G Y x V 0 t z V z l R a 0 s 4 a H h S Y 2 J G U 0 V r e k t a T F h r d U I r S E J P c 2 1 o b 2 l J c n p H W m p O a k x V V W x W M l d w V U Q y U F U 4 R j Z B Y T J Y L z F 1 M E h t R E Y z T m N 0 W G J p d D F m N X V 0 Z 0 N Y T H Q 1 Q 3 c 3 e W d E K 2 5 W Z 1 l M L z J 4 T V Z H Z W V 3 V D N 5 Q 0 9 a U 3 U y a 1 p k b k E x d 1 Z Z b j U r U n V y W G k v R k l n a j N 6 M U 0 x R W h K Z H N z W G J 3 Y 0 J y M 1 A v c C t p Z T E y d T R Q V n h T c W o 4 d k 1 M S 3 Y 2 Q l J h U k N I T G 1 1 a F Z U R 0 l G M C 9 T a E d I b H l y Q i 9 t e m N M U V B v Z G x u N V c 3 K z g 5 U H A z S m J h R m h s Y m p w V 2 R 1 N T Z Q U G Z t T E Q 1 b 1 F L M z d R U j h R V U Z t V m x n T U d B T X V E U n V n b 2 1 J K 0 l L R G g 0 N j V I M T k 5 U l V l U E 5 2 M T M z M 0 U x N E 1 S b 0 5 I T H Y r R U h z M 1 p m c 2 t R U W J l M k 4 v b 3 F L S 1 d 0 a C s r O E 5 T O S t P b 3 F G R G U v Z S s 5 e E 1 a R U F q Q j E y a E k r b m Z 4 T H F U R T g r O V F Z W n N 4 Z G l k R m d Z T V R R b m 1 W d U w w L 0 1 O V 3 V H Y y s v N F F V e W Z 0 Y 0 t k Q k F z U E M r Y m U 4 W V B P K 0 x P d z J 4 M W M z c k 1 O L z N 4 O E 5 I N S t w b k o x a V N t d V Q 2 L 1 c v T 3 N K V j J Y V W p w M k h l U E R 4 R D l 5 d j d k e D F p T 1 p O N j J D e k Z Y a T B 1 b T d i d W l F d l A z c 2 J n W U g r M k d 3 R i 9 Q d k Z y O T J 0 Q T g 5 R j M 5 N X R t R n J Z a 1 d i O X h n V H V I d W Y 2 d k 9 u c F d l d 3 J O c X U 3 W C s r e k o 4 S D J I M G h o O G J M T m d H c 1 I 4 W n N 2 M 1 V X Z D J q V U F h R k E v b H F l Z S t R S 0 F 1 U X Z X Y 3 Z Y Q V R u V H E w T m g 5 N 0 t I R H g 4 a k 5 6 U 2 N 3 M E o 4 L 0 N u L z J V V k d o N 2 9 U b T l s M E h p W X V O S W 1 G d j B X e m F 6 a D J i b l B O b i 9 x d F J F a 3 p L W k 1 s V 0 p a a U l p Q z h 6 b V l 6 W T d S Y y t D U W F 3 Y U 1 r b S 9 0 a V N 5 T G 9 O d X p s e E l z d T l Q Y n B t T 0 l P d X Z N e m R s c U J M N T Z h W X p Y N n N Y c n V U b z B r b i t I T E t R c j Z j c 3 B C M m J l S z V h a 0 J I T H U v W j J q M V A 1 Z W Z G R z k z b m N U a W N Q U E x V e D d 6 N j N E a V A 5 N z F s L 0 9 z V m l u U D E y c D J r W j F q Y 3 o 1 O T d l U 2 8 z a k 9 y R H d I N 3 Q z Z H R H R E 9 2 Q n J U Z j A 0 N H V w a T d o M m N G Y 2 l J M X h 0 Z 1 Y 1 N T g z d l d G Y l l 3 c U Y y c m V v W G U x M X M y Y j l 0 U G N E W G R 6 Q k x 2 c 3 V l Z X J n V F Q 5 Y U 1 V Y 1 J i K 3 V m S j J p M 1 U v U H h Q K z V 2 S i 9 I V D V U M H M 1 b 0 5 I R H Y r R U h r N X c v Q T M 5 L 0 1 w R S 9 t O C t O U D Y w c n N k N 2 9 O N U p S c F M 1 Z z J j M F d w N S 9 y a y 9 4 N H F z V G h F c E t v V l p H V m h q d E s v T 3 h H U k N 5 a z J K d E x k b 2 0 3 R z N O V U V C S m k 1 Z W 1 C b m 9 t d U d G M T R q b G U 4 N n F h R E F 6 c V l 0 K z k z U F J 3 N 3 I 2 V T Z B Q W R 4 N D N l V k 1 t N 2 1 D c k t 6 c 0 V z Z l d x Q k h t V H R h V V o z d G x 4 Z n h u Q m 9 P Q i s r N G E 0 b T R y Y l R S V 2 J H N 3 N 6 Z G Y z Z F I v V H N r V T l q N n F z a k Z O V 3 d G V W x a U 2 x X N U R I K z l x d m M 5 e C 9 N W m o v d X V Q W E s 4 M H F D O V N 1 V 0 J F d m N u O E x K a z F s R V J Z V 3 l m b U 5 S N V Z t N 0 5 2 R m x k Z 3 h Z d F c 2 W C s z R 3 p K c l V 4 R 0 F 3 Y 1 R Y S j l s c 2 p 3 b 3 J i R m U v W W 0 0 W E E 0 c V J W W G 5 k a V l T R k p T M D N F N G 5 D V H N T N k p O c X d i O H N Y a 2 Z B R j A 3 T j J Q Q k w 3 O E R z S D N u W V F i M D d j Q 2 V 2 V V V W W T U z Y k Z 5 W F J M b l p L Z 2 t t W k x K W m l T Y k F R c m V R V k V m R T E 1 N U 1 F T z M 0 e W s r T W 5 N b W 5 l N U 5 4 Y S 9 H M 2 R j Z E I 5 V V F X d T F n d l h E K y 9 K O V N O N n N X Z n Z V Y V l X R G 9 S d D J x Z z I 0 M j R k U 0 Z y Y U t l W X N X T X V G T y 9 J Y 0 F B Q W d B R W x F U V Z U O F g z N G 5 J O F B D N X E y S m J O N m F T T 0 9 H Y 1 R T S 2 p 5 U H h R R E p y M S s v M m V J L 0 1 6 R 3 o r U H Z G V E 9 u Y 2 9 X c V U w W m 5 U Z l V z d j I w e k 1 z V E o r O X N z V D J Q O T l 3 e k 0 z T j U 4 c 3 B D L 2 0 5 V 0 d 1 Q 0 F M T W Z V N l l 0 W m M 2 O E 5 k U 3 Z X N V B o M T N R b l A 5 L 0 d s b U t 0 Q 0 Z x V m N 6 a H V h V k t Q W m J C e T l Z N X p Q c j Q 4 W W 1 J a V d M b D Z C N X U z N 2 1 m a z B P N V Y r b D R p W l h I a 0 Z G Y U N x U j J p R k 9 P a z R w V m d t V m 5 a N 0 V r N H l z b D B D e G 1 a V n V y V X F r N l B y a T N P S z Q 1 S m 4 4 e m p v O D k v S 2 5 2 S F F u b D V O c n A z U F h Q b G 1 M K y 9 H W U I y c l J 2 a V o v S z h l W F B 3 U 0 J x c j E r N G t M a m F L e T R z T m w v O H p M V j R R Y j d C Y k x m a H B I c G l J U 0 x u c 1 R V e k d h c z F s N y 8 1 a 3 J K W W N n a 0 9 D R 0 R X c 1 I 0 W F B j L z J J W G l 4 Y n V S V 2 J 6 V T U r d m 8 w d k M y Z D Z k Z T d Z a E R 0 d n Z a S 2 1 w Y l F O T E 0 z e E U 1 b l l i R V Z k V H B v M m p 2 T j Q z V 2 c w R U J z Z F V X b 1 N 6 R n N 4 L z F u M X F G Q n E x R G o z b H J 5 e H h W b z J B a 1 J G a H J p V F l B V U Z y d G 5 w U n d 1 Z m 4 5 Y T B r V 2 V z d G V Q T 2 I 3 R n J m T U 0 0 N n R h c H l l R W p h U U Q 4 L 3 N k Z X J y e W l B K 3 M z R m l Y V 3 l 0 T U s 4 Z W p S N C s 3 S D I z W W N a T 3 p k Y j V T N m 4 4 U G h J R H M 3 b D V D U U l E c D F h T X k 4 b j F 4 a k g z Y n Z P V U x 6 c G 5 Y W n Z 2 T V F B S D E 3 d F d I O W h q M G N Q N U h w V G 1 B b T d I T l Z n b 1 d G V m F O S j Q z U D c z K 3 l 2 U 0 V r d 0 t a U E h U T E J x d W 9 r a E l 1 S n J U R V p U d W R z a D d r N D R 3 d F R 2 b H J E d l F B c k p L U 2 Z k M n g 5 O W N B U k R y c n F z d 3 U 4 O W J z d 0 F s c T d Z U 2 9 O N k 1 R e n M x N T c r b D d k e n I 2 a U t D Q T l t O U l q Z U F I U n M 3 K 3 F K W G J O b U 9 I Z U 9 2 W k t 4 T i 9 Y b n Q y V m J t V D V u Q m Z Y c V J O T W 8 z b l d 4 L 3 R u a 1 g 5 M n I 1 Y 0 c x V X I 5 S m 8 x c W t w S 1 p q S 2 5 a V E 1 i Z X d Y Z U t m N W V i b G w 5 a T J j Z F B l R W 9 O Z 2 p V W W p E b 2 V E d 1 Z k M m R y O F d H T 2 p Q M G t X d U t y U 2 Z G M j F r K 0 R Y Z F d i b D J w N 3 V u Z U 8 4 Z X J j K 3 J m Z G Z O Z D d 4 M n p z Z F d o T k 1 K V F J y R m N m O D l R e S 9 J K z R t Y 2 l i c 1 M 3 Q k x w T X k 4 V l U x W W x X S F o y U H R O b U x t U E 4 y b D B r S k N a N X Z O Y X h m Y V B 6 V G 9 J O T h j a D E 5 T z l U O X M y S T B 4 N T U 4 d U 1 6 d n J a M C t W Y W 1 6 M T d K U X h P d X B V Z T N G d l R v V m h T Y n c r S G t n Y j l Q Q X V E d k Q 0 M m d m Z H R H W n p x T m l G Y 1 V X T E x 3 Q 3 c w d G U w Y 1 J r V X Z V e j R z M n N u T D F E b G F 1 S 2 J t Z 0 1 i a G F 3 R G t s d 1 p v M H F z V j d i O X p I c D E v O X d y c m Y 5 N 2 k v Q S 8 r K 0 1 Z R k 5 X e E w 1 M z J 2 M 3 V H Z F p u V T N 4 Q k J o Q V l F R E o x c 3 h u K 3 U 3 c 3 J a a i 9 M Q 3 l z M m 5 u R j l l Z n Y 2 S 1 Z W a 2 h V Z m g r R G 5 a O E x Q e i 9 p b j E 4 L y 9 a O V M z Z H h 1 K 0 t w d z N 2 b j d q S G d i M m I r K 2 V R Z W J u W j Z K M 2 o x W m x u c 0 5 X b U x R c m o 5 T U x v V H U x T D V Z R V N 6 a k t q b D B I e W M 5 M 3 p W Z H Y z Y k k r Y l Z z M V p Q R 3 l 6 Z X c v a 0 V K M m R w N z d 1 c n B q d T h a Z T c 4 e H d J U 2 t K S m 1 X e V d J d k 5 C Q X R S T 3 h z U k V W O V R u a 3 F 3 R X l l e m V P W E 5 h V 3 p j N U N x T H I x O D N t b j Y 5 M n h E Z k 1 J N G 1 q V 3 B 6 V 2 F l S z k 0 T G V 1 R 2 t 2 Z X h P V E d I V n R U L 3 p O S m l 6 V 0 h P Y k 1 Y K 0 4 r U F d G d n N y d W Y 5 Y 0 V q Y W V 4 T 0 t E b V U 5 N H J M M j V H Z m I y Z j Z y Q l Z j M G J j O X F 3 d k w v K 0 1 i e E p K N E l B V 0 R B Z j c 5 N U 0 z W T d Y Y V d y O X J H N H F X d T g 1 V l c 3 W F V t S D M 2 K 0 F I Q m R I S i s r V U g v N j h k R m t u T E l T R z F 2 V U t p S T B K S W o r Z m R v e V p k b 1 M 5 a V F j W m R X Y W 5 V e W V 1 d G o 5 Z X I v Z W J j d j l u c V d a K 0 1 S T m 5 N a k l L b n Z I Y z V T V G s w L 1 M w V F I y N 2 p u Q z N z U m t 2 c H l 5 a 0 5 2 R 0 R L a X k 5 e E 1 w a X l y Q n B E U 0 d 3 b F k 1 R G 9 m e m p Q c 3 N Y c n F G U 1 o v T T Q y U j Z G d l h x M X V T b T Y v c l F x V U 5 U Y W x R U E l 6 S X l w R k p h d E w v M j F n K z g 4 Y z d N Y 3 U 5 L 3 R r c X d a Y X U y c z M z W E l j e m 1 r a m R k N W k 1 W X k r N D l S N 2 h x U U V k M 0 F z e n B k T E o z W H p K T k d 0 Y z Z 0 K 0 J G S 2 x G Q n B r V k p N Q k d S V W t 5 Z n M 0 b 3 Z 2 M T Z J T l R 1 W D R H b 0 J Y S G x G Q j J L a k k y b l V x Q l l o d 1 V F M G p v O D d y M n V T U n Z G e H Z Q V E 1 i U n c v a 2 N r d m l 6 W X k 5 Z n V s N U 9 U a 1 V W Q m c 1 N G V a S z V q N G p 4 d E x Q Y T c 0 T l Z S W X F H Y 0 M 2 Z U R o T k Z x M X F P O S t i c l h t a 0 p K N m t z c H l M a k Z Y Z E 1 a W F Z R Z 3 I x d G 1 z b 0 1 C T 1 V 2 S k p q M U V I K 3 c 0 a 2 w z W l l o Z l F y b G d U Y n N H a 3 Z l e E t P Y 3 F x d 0 h X U F h 5 N W 9 S R 2 x w M n N p O H F z d W p 2 Y 2 F j T 2 p Y b n Q r V H Z L U E t a a n U w Y n V l e D I 3 O X g 2 a H p o Y l g 1 M n J a c k I 2 Q m d m N j B i Z D J B e G N z M j Q z Q T R X Y k p p S z V t W n J x c k F 6 a D B 1 b l Z h S W 9 D U 1 l s S U 5 I S l p o b W d v b U k r Q n l q O G V 4 S n N Q b S 9 y R 2 Z T S i 9 Q S X p T M W c r S k J 1 M 0 h i T F F N S k N 6 L y t t O U l y V k 8 1 Z z l i M D N a T 3 d J c l Z t M W 5 4 Y X J 0 W j N 6 Z G J E W X h h b m d 2 Z 2 9 N R G l Z d U 5 w R l h 6 K 2 l R Z V N B R m M 4 O F V B a G c 3 c T Z q R k k 5 a 1 I 2 R n Z j L y t q N E F v M G Y y W n V S U X p 4 V j R v W V d m T V N Q R G R l S F p v M X N M Z H p 2 Q 2 l J Z 1 E r d l p 1 e T h 4 a X c z R k R R M T J 0 Q k t Z V T l 2 S i s r Y z F w W k d m b k F k Q y t U V H l 0 V z l i b m Z Q V H I w K 2 E 4 a n E r S X V 4 N T R o N T h Y L 2 F F a 2 1 I a V Z Q Z G Q x R F d r S z B 2 V 2 p G R E V Z e n B 6 O E F u a n Z v e C t a T V d j V j l l d E Z N L 0 d K R z J u W H B t R 1 Z 4 S E h i b U l G Y z F x R U p k c n N k b z h u b 1 R z N m R 5 Z X Z 2 V G k 5 M X U 4 M V d 3 T n J m Z D F P d m J q V D E 2 O F Y 0 d k p h Z W 5 z V 2 5 r M y t s Z X Z W U T d o c y 9 4 T D M 5 b z g 4 V z h N U H N W Y n p 6 M m o y M G F G N z M v R C t N e U h r b 3 N H U V J W U C 8 4 c m 5 G R V J D N G 1 l e E 9 U Z W U y d E g 5 a T N Q N W 1 Z b W h H T X V y W U h v N G I z c X R S N 2 9 r Z V R U c m l U T U R X c W g z S H o 2 T D Q 0 S E U 0 K y 8 v c F h B R T R X b T J j Z E h P e l p W U 0 h 4 U U l x N 2 Z X Q j R l R E F 4 M F p H a 0 h r c 0 g 0 S W R a S y t q Z H Z T V 2 h v Z F Z 3 T 3 A x O D l N W F A y R 3 l s V n h l b H A y Y 3 h m Y z R x Y 0 R v W m R X M V B J Z 3 N U T U d m Y V h w R 1 l x M V V y K 2 x t b E h U O U Z W b F o y d V p K Q V Z h W F p u e X J V U H Z 2 c V Y 1 N S t m R F J H b 3 h H c k 5 a Z l B K d j k 2 M 3 U 5 U n Y x N E 0 5 Z X Z G Y 1 B C U U t x Z E 9 X W m 4 v Y T l I W W l D c 3 V M M S 8 z Z 2 J h d E d 2 R E R M T m N v a H k z Y j l y T j d 6 N U V T c 1 o 4 N G t V V m 9 h S 0 M 3 R l h k b 2 F E V 2 F O c W 5 O N 2 o x S E 9 K c D B n c T A 3 W E o x d U 9 y U 0 x k N T J 6 Z F F Q M 3 N i O H Q y K 0 o r W E h 6 Y 3 h L V k F T V E F w V S 9 F a 1 d M Q 1 N Z Q 0 l p U H N k a 0 1 1 Q T R R e E x z e l h k b k 1 1 L 2 4 5 Z F N 2 R z g w e l Q 0 M m h m c j J h R n p p N m l t b l V J S T Z S d z d y e n g 1 W k V q K z B m Z m I 2 Q T J m U F d l b X d y d m d K d X h w e F Z 6 S m 5 2 K 1 R y Q W x 4 O C t T d k 9 t Z F R p U 2 R J T E x P a l F w T V p O c n o 3 N m l v Y k F O N n N W U X Q w N U 5 M d S 9 W a H F V c n R y b 1 R Z Q U I z M 1 g 3 V m V Y M n V D N j F Y O T V a T S 9 t W n g y V H V L V k N G S F l U d E V Z N U F x d 2 F T S X d Y a m 1 T c k Q v L 2 0 4 N l A v M j Z n Z H Z H R E d E c 1 R m M n I 1 U D N E d z R O N S 8 4 M z d x Q l V Y e G N u M E x P N T U r R j M r L 1 k r Y n V M e D M 2 U X N W c m g 3 e E w 2 N G Y w W n V u L z M 2 R F I x d m U w M z d m b U V C T 1 R o N T l l c F p z Y 2 Z Q Z V I v T 3 d X b l A 0 M X h Q a l B H W X J E e D N j b G R u e j E v T G k 2 O S 9 4 O G J z U G x q c m p V d V J D S 2 N q S z B r d 3 d F W k Z D Z X h P V G V m V E p q d 0 V u V C 9 6 d E 9 x N G E w T E Z L M 3 V l R i 8 z N k w y Y y t Q c n B j M W 8 w W l V H Q 2 N 6 T E 1 4 Z F V Q U j l 0 a 2 1 q b 2 1 y e D Z K b 1 J I d D F m W G 5 6 O U 9 6 c T F h M H o x N n F I Y 2 Y v Y z F E Q n J Z a V M r b U x B V G c 0 S 0 Z q a k p 2 d 0 5 x M W E x T 0 5 J M G d r T 0 h F d z l Z d 3 p Q d k R p R j d i d G N z N k 8 y N 1 R 6 R T I 2 L 2 V m Z G J 0 R l l t N V Z s e V U r N 0 h O V n N C O W o w N m l V W H d j M 1 R v M z Q r c U J u Y z d 0 a D N Z Z V l t T W l h Z C s y R V p 1 M n V E c m p M R m 0 r a G I y S n l U U 2 9 I O D N P M 1 l j N G N h S n l P c m I w N j k y R 0 w 2 Y T R m d W J M Q 3 h j Q l Y 2 c 1 d R U G N 1 W j U 0 c l c x e j N y c z J w V T d z R 1 I 0 N G V 4 M m F 6 O D l B V E g z S j V y e m J V c l Y y R D d K d z h E a D l K W T k y R 1 B V e j U 1 S E Z x R m k 0 V 0 J s Z E x 4 T j E 3 W E o x M 3 R 1 M X d 6 V F J 2 W D V n R X E x O H Z o d k R 3 W U U 2 Z H N y S z F j T j U 1 d m J y U k h z Z G Z D c F F F a 3 p K W n J F W E R F M E 9 D Z F J O R F J N V F h t U H h N R k R o S 3 J 1 N m F N V 2 N W O D M 1 Z X o 0 a W g z Y m 5 u a m t H W X p a W D d a M y 9 D K 0 N H b E p v Z E 9 a V 1 l 6 O G Z t d j J G O V l 5 Z F c 4 V 1 Y x M j d U N k 1 3 V 0 J n L 0 8 x W G N l M 2 d y a V d P T 2 Q z S G U 4 a W d 6 d l R 1 M m J w R U V z e G 1 z N 3 R u Y z V X b W 9 N R H V I b n B i b k 5 Q a H B I R j h M Y T d z M z V H V D Z a N F h 0 b m E 3 Z y 9 V Y k V 3 Q U l D R E R U c 0 l G c k J m K 2 8 0 V D F a d W 1 L c m U 3 O H V u W n J T d k p s V z Z v d F V s T H N T V E 8 w U X B S a W p 3 W l Z J Y 2 p v O U Y y O T g 5 U G t D Z n Z w M U E 0 O C t N S U l o V j F k O F J t V l o 3 b j l z R X J 0 M k h 5 N z F 0 Z i s 4 K 2 c y O C t z M F p q N T A 2 Y l F s V E M 2 d U V U M 3 Z z d 1 J F T X Z 1 b 3 k 5 O S t M U G o x Y W U 3 d y t k L z V h Z m x 1 K 2 h W S F g 5 a X J S Y 3 J o V 1 h I W H V 2 S F V n N z M 4 e W 4 v Y y t u c 2 Z m S H h w N U x o O U p w R k x Z T F J i O F F z T z h I W W F J a U 5 l b H B L Y n o 2 S k 1 m W T g z T z V j T j N I c V J 4 N G R 6 c X F 1 Q j B P d G 0 r O D J D S j J k V U F k V 3 J Y N E 9 i c k w z Y y 9 O N W 1 N W E h O M U Y z Y 1 h G b 3 N s a D Z V c n Q 3 c G 5 r T j R 3 c W p k c j F 1 O W l W M k V T S k Q z R H d v c k N 4 W i t 0 V 3 R U b l d G b 0 d h Y 2 R Q b F h p Z m x M V D B v c 2 V w N l d W d X I w a k 1 i V m 8 x Z E k 4 N E F F a E t Q a 0 Z T O G d u Y X R L a D N 0 a D l M b F h y a y 9 t R T g r U G h I W k d h N k 9 z V W N P W n J H a 2 F O c E F G d y 9 2 R G Z m e j F y d T N 2 Z G M 3 N T M w N j l Q R 2 5 a Q T g z U X F 4 Z C 9 k V z d x c X R z a G l O U n A 1 N T Z p Y W V t U G c 1 N l J r V 0 N n c n N M R n F 5 c W N 6 a k 9 u V m 8 3 T D V X d G R u c 0 J B U 1 l h Z E c w N k d m Z H B t V j l W c X p l N F o 0 a G Q 2 b T F R Z 1 F s d 2 F R Y 3 J N W G J J V l p U S l p p S W l L O H g r N W 1 3 M l R 4 d k p x N z l m V G Z 2 Z n p 5 U D Y 0 Z j M 1 d D d 4 Z z Z y b W Z j M G 1 6 R 2 F U K z d u R D R X V G h i N X Y 0 N 0 t 0 Z j N C Z l o z Y n U y N E 9 t L 2 o r Y S t S e W R 4 N l B B e F B 2 N z h K M 2 J 1 T 3 N T Z F k 2 K 2 t Y d D N v R X V j Y z B M Z E R x Z T k x O T d o Q j N I S H J R T U N W O E h y O T N a b n U 5 b 2 9 C Q V d i e T h t e l V x Q j d H N H c r U G 9 s V 3 h D K 3 Z B U U g 4 R z l 1 O U F i R X d r Y y 8 5 V U t i W j Y z U z d T M D E w d E c x c T F x S S 9 S Y U N R b E 5 a M D M z c G 5 o c 2 Q v d m Y r e m x t e C t X Y 2 V P b z N p V 0 c 3 b 3 J J b V R s e U N p d k J B b l g 5 S 0 1 V V S 9 o c D F G a X N F M j d C c E w 5 O U 5 Y O D R 0 T i 9 T c m t n U V l 3 S V A z R E 1 X Y W 5 l T 3 g 3 W U 5 Q R n B C e U x K M W 5 u c n d a U T h r a U x 3 R C s 4 Y T h 2 N k 5 1 c k R Z T 3 U 4 b H k x W E w 5 d U R I b D V O c G F 2 M 2 t G Y 2 J C U 0 5 D b S t V M m U w T 3 B z M V l 6 c W V U Z j Z G R n M 3 c m N l b U 5 m V X R N e X l N e k 1 K a X N y b T Z 5 c 0 h E S 3 p z c 2 5 K d F d F M i s 3 S G d s O S 9 w M D Z N M V h U b z N y W k x Q T F Z L V 2 d x d 3 M v T U k w R T B 4 R T V O O H Z m S T A x T z V j b i 9 u W m R s U 2 J B Q U s 2 N X F n d U x n N 1 p 3 N l B B e H N p d z V o S V Z W S X p Z N m t p d j Z 0 d V B x Q V o w S U R Q V D M y U C 9 l T 3 d k U k x j a W Z K U 3 U y a 1 h i O E Z L R W h R V F J 2 N m x x b z Z l O X Y 1 d l V Y N y t U c m I z L 2 p 0 K 1 Z i T 1 g 3 a U Z G R 1 J v Z l R 0 M V p i Y m I 3 b U M 4 U S s 4 V T J v T T k 0 K y 9 o b m M v b k F z R 2 1 E Q i t j S m 5 i S 3 h L e j B X a m c 1 V 2 R 2 W j l L b j g 5 b X l m V D l a V 2 R u V X F C N U 8 z V G 9 s N 3 d G Y 0 t I V n E x K 1 Q 5 T n l m d y t k Y 0 x X Y j h 4 Z 1 p 5 Y 1 h P c l d y c 2 1 v Y T N 2 U 3 R F a 3 R q e V J Z V 0 5 p N U x l S 3 J V N 3 N t a m V M a j J K Z F l O R 1 B z a X I 3 b G E 0 V j R X b n l E T 0 Q 1 K z k w R y t u N 1 d D T m V 0 M 2 s 1 e V N q d E Z v S U N v e W x B Y j F v e G 5 Z d H d Q V n E z d i s z V z d W d k Q 2 Q m d m N 3 V o Y 0 9 0 V z l i M 3 V G Z l R 0 b l Z E Z D J J V U x y M V d p Q U F H W j Q 3 M T d F M 1 o 1 W k w z M k 1 S U D J M V F Z 0 U 0 w v d i 8 r N W c 0 N 3 R M c j F z c 1 l p S U w z d i 8 0 M 2 4 4 d E h B R G M 3 N z d O d 0 N K Q j F P N C 8 1 R k o x S z F k Z z B s d j M x O X E r N m J L a 3 B s c F p j L 2 V K T m I r d n B 0 b E s 3 Z H g v R V N t K z d Y b X p l c n k 2 b k 8 z R X h J U 3 h O R 2 t F L 3 p q M z U r V G 5 P S W F 5 b X M w R 3 V q U X R o R z l l N 2 F t V G N 2 N j F L b G R B e i s v b 2 9 1 M G R 5 Y k 5 Z Z m E 4 T l p q T k p u N m E r V H p n R 3 F p N 1 p 0 M X V Q d j N x R j N k Y m g 1 Y k 4 2 L 0 h n U F V O N T Z J a 1 A z Y X V h d W 5 W c H p x Q 0 J u Z W 5 j b 2 J I S G h m a m M r V 3 Q 1 K y 8 z W k F M e j J 3 a m c r L 0 9 3 b j k 4 W H B r N D l l Q j h E N 2 5 5 e H d y d 3 o 3 c z B i e G N R e S 9 w a n N E K z d X d j l L c T Z 5 d m J x V z k r e m V j d C t w b j c r a E x k R G t V d l l 3 U T h t c 2 Y r d H Q 3 a D g y M 1 l N N X Z L d G Z w U 0 w z N U x s V z N q K z F X L z U 3 U D I v V W I 5 Z U 5 Q b j V O b T Y 2 N D c 5 R W h n Z n o 0 V H N Q W U R L W n l q N 0 p l Y k x a Q 3 Z o c z h p O U 1 t N 2 1 D R z B m M T R h N X h W N T l 4 M z R I R G 5 t Y j B p T j Z s N 3 Z Q Y j h p M j g 4 T 3 E z W E R l O G w v c 2 1 r Z F d h d y t q Y l h q M X I 5 V E t B b j U r S j h Q Q n F w S 2 R i a V l v T T R k U D N I d l p v b V N o e U l k a X p z b G p l d V J P T m 4 z c U t P c m V Q O D N Z N E l p S m U 4 K 1 d V a F V 6 K 1 p u R 1 Z 0 a 0 F V M 3 p W a n p p c m U r K 2 h I Q U 1 M Q 3 F q R m p 5 d E 5 h Q U h 1 U j h l M D d P T 0 l U T E 5 h a U Z a T n F o e W d p N G 5 2 O C 9 J d 2 V 3 M j V m Z W Y x N 0 R B Y j R 6 O F J i c W p R Q j l z U E 1 G V X o 2 Z E g 0 c D h a Z 1 l P Y X d I Z D l 3 N j B K M H N x b D J y T 3 U r L 2 V S O H Z 2 U F l 0 R 3 p i d H h l R n d z b U h U W G p a c z J n d E F m T U 5 Z U G 5 q N 2 d W T G p k V H F k d l B Q Q l h G Y X M z c z d K a z B V d E R X d k Z W V 2 Z p U D I 0 a 3 B t W U U v L z d I V G Z 6 b j F X K 3 c y U X B Z c z I 0 W G E 5 Y n R 3 b W c w T X Z t a l I 0 b U x q U 3 B 4 e m 5 r L y 9 l N U 9 n Q V V I Q j d I L 1 l D c m Z U U z l h K 1 J V U V l P W n Y 5 d z N u K z V u T D N T M G M 5 a V V t O D k z M F p R e n M x L z Q 4 Z m 1 v W F J r c H F P a k V 4 R W Q 0 T 1 F 5 N X h q a n p Y W E Q w b H d L U z Q w e m N V b k l X b F l E L 0 1 X a 2 x H a G 9 V W C 8 z M X J s U 2 Z B Z H U w K 3 p L S 2 x t M W 0 4 Y k F z W k d S W j Z k V y 9 K S F d P d l B P Z n p u U j R 1 M 3 J O N 0 M v Z T I 0 T 0 F n e G 9 6 d X k r N j l S N G 1 N Q 0 N F c U l v V E l 3 d j h M R H c 4 b U 1 p S 0 V p U E J n Z D h M c n c 4 O F d N R z N H Y 2 l a L z h 4 d j M z V F c 0 M V B j U n F T b 0 Z G b G R G d k 5 v a G l z a W x 6 R 0 x O W m Z y c 1 Z j U T N p R l V D N 0 N L V 3 V E K 1 p n Q U I v Y X R l c T d y R j k y N D Z E Z l A 3 M X I r N 2 5 s L 2 R z c l F U W V J V a E p N Q 2 1 U e F Z L c 0 h X S 3 c y d G 1 J a V B n Y V A 1 T 0 p n Z 0 p Y R m R U M m 5 R Z l p 0 e i t a b T B m M 0 p U W W 1 z a 3 J m Z D h T d 0 h p e G N z b 2 1 F Z l V r Q V J F U 0 V N S 0 J 2 Z T B Z T z Y w N U 1 k T W 4 z R G d 1 c n h t c 3 Y z T U h x d F R 2 N T d P d G Z T Z H p 2 U 2 k 3 N S t a b D Q 4 c E h y e j V p d 0 1 4 Z 0 1 4 R V p I Z W l U Q X V u U n F 5 d U 1 Q a n l J c X l 0 V U d v R W U z R n J 6 N T B u a G V m W H U 2 d T Y 5 M 2 w 4 N U 5 T M D J B Q W Z U d D F Z Y U V m V W t r S l o 5 Z 3 p P a S s 5 T 3 Z U b G x r L 3 J p R X Z 6 M F p F U k F n d l R M e V Z G c z N y M H U y e V p q e j E z S m Z 1 T 1 R J U D N E M 1 U 1 N n Z B Q U x a c 0 8 4 R F l t L 3 A 3 T 3 d 5 N X h E b n k 4 e k V H N k 5 w U l B K b U 1 y d C 8 x R G 9 j R G l 6 V 1 h i M z l Z U 3 J j d X p k M H R m Y X F T d 1 d C Z z F v O X J h T n F r T n Z m Z l B Z V C t m U 3 J X b n V i U G 5 u a D R G S 3 U 3 d D Z S M W l 3 W W U y M j h l M 2 J m Y z V 4 a D d V M z l D U W 9 J W U 5 h e k h l Y 1 V p Y 2 k 0 S 3 N s d 1 Y v S 2 F R R U M 5 S E l p T G l Q V D h 2 M 0 l B M U 8 1 Z n J o d m Z 5 Z G l o U 2 h i W n N P O E M 3 S D g 2 b G V i T z Y x S z F k Q T M 5 L 1 B 3 N G R U b V B y O W d Q d W Z j T E N n a G t 6 d X A 4 W G 8 1 U 3 E 0 d n Q z Y 2 N U c k x O b E t n b 2 1 J K 0 R J L 3 N 4 O E 9 o M n R G L 1 l 3 N X F 6 R W F q W X k 4 d H V w d n B w b E 1 S c D c 0 M n l n V 0 w 5 M U 0 1 N D V O Y U 5 1 N k l V W m o y W l Z u M 2 J 1 M m 9 I d l h G d X h M V E d i M X V s M k V o d 2 U 3 W j Z t Y 3 l h a H J l L 0 R q V C t 1 b 0 V S W E d x T 0 U 5 N m R X O V p Z b D l X c m F v e H l m L z l 4 Q n p G N n h s e n Z 5 M W p C N X g 1 a T h 4 W W V I V m V Q b l p z Z n o z Z n p N W W R X M F B k L 1 Z h V X R K S k h y N X Z H T 0 h o d 2 E 3 O X d x c n h 2 M W Z 2 W n Z M V V J l e m F j N F R M T 3 Z s K z c r e l R 3 N H Z W V m t 1 O H p X a 3 J 3 R k R P S W R C e T Z U a T k 0 S 0 d n d 0 1 I U H Y v N k 9 O V H V Q T z I 0 W m V F S G V 1 M W 5 U T 3 N 5 Y y t u U 0 Z m a i 8 r T 3 V m R k 0 3 N F d F a E x F d 1 A 3 b n Q y S T h L Q 2 l B T V J W S W 1 v b F V w c U p L T U 0 w R U U 1 R k w x O D h M T n h K Y 0 x Z Q 2 V w W H p I b E l 2 U H J 0 M k g z W X R j a T Z 0 U l B Z e m 5 u c j Z G b W p Y R E F i R F o 3 R 1 J s W l p k N X Z v a U k 0 S E x k Q n h I d l V o S k 1 5 b V M x R m t 1 Q 2 h W V H p Z a V F p S W x J Y W M r R X N y Y l M w R E p h d D N F Y i 9 Q d T J J R E w 4 d 0 s z c m p H O F l S M y 9 E Y 2 h n W T N p b z g 3 W S 9 M c m 9 R b k R l R 2 p D T V B k e l B 6 O F R I N y 8 3 W U l r Q n d Y O W 1 O c n V T V 1 N O T F d W R S 9 k S E J Y a G c 3 d T Z y S H R y V m Z 1 Y 2 w r d 2 p y d G x Z S 2 5 W Y U g 1 K 0 p 1 N F l l e V Y y d T Z Q T X o r U U x V b z V s Q U 5 B b 3 Z w Y V h J N U Z M b l N N L 0 Q 2 U C 8 y Z i t i b F V 1 U H F m Q n Z s d D N 1 W U 9 I U 3 p i U n A x Y U R N a F J D V l N R c 0 V S S X J Z c 3 d x V F l L b 0 V F N U Z M V k V w c U 9 2 d j J K e k 5 5 Y U h j d C 9 M L 0 l k V 2 d Y e j F W W G R H V H J q b 0 5 r b k x L U W w y Y 2 p K Q 1 N J a H Z W a j Z k R 2 x H W U 9 1 d k l 4 c T F R T G M r M i 9 m Z F p E S G 5 2 c W t 6 U E 4 r U H V s d j F L c 2 J Y W l d o U 3 l W U U V r e k 9 5 c H F k N i s 3 W E h 4 a m 9 q O U d v b n F n a U l y N 0 c 1 T 2 R L M 0 1 5 Y X R 3 Y U h 3 O E V O M S 9 Y M m N r U l Z v N n d F M k x r b 3 Z t S 3 J y U G x w V l R s Z n J U S n Q z c k l Q Z 0 1 Z W D h L Y X l T R 2 t j K 2 Z r W S 9 W U U p K c D c 4 Q 2 4 r W H B o e E x a M C 9 D V V I 2 O G Q 2 a V h J e E s 1 Z E 5 t e l h T d m N U Z F c w M k Z W R U x r M H I x K 3 d B W U p S Y U l W N z A 2 d G V M N F l s S H J p d j M v b z B h e F B M Y U M r U E s z Q y s 2 c G 1 a e C 9 4 V W 9 D U 1 p u W m J H c U Z h S 0 l p S z h 6 b T F 5 c j Z s Z X M z a 0 h 0 V 3 R X S m J 4 R H I 1 W W p F b X l 5 V 0 h J S 3 J C Z W p 2 d G 5 p Z H F 4 M m l L c 0 h F M C t r R k J l c z I 3 Q W J n a X I 3 d H Z S b U 9 5 Q 1 h O b l F R T E R 2 W n l K Q 0 l p M 2 1 H e D V B Q l U r V H h 0 K 2 V z S k R h M U d w L 2 E r U H c 1 Q n l 1 Z X Z z Y V J a d k 1 a Y S t N Y 0 E r S C 8 y N 2 p 1 d X F i d D c 0 U G p u W m t I Q 0 V G e U F X M 0 R q M 3 R a U l I 5 V z Z X b m U x c l Y x U D d h N 2 R l e i 9 k Z m R w Z j k 3 V E w x b G F 0 M n R h N n R Z N W E 5 M W J j Q 3 J n U k h D Q V F z b k 4 v Z n d R a U V a Q W h F S l R 6 Z n I x O E Z X N 3 V P R k F n e V Q z Z m N 3 N 0 J R Z E k 2 U k F n a E t p S 2 Q z c k 9 t N W Z p S k 0 3 U n R I Z T N u Y U l T L 0 h V c E 1 L d G Z X W W t J V X h H M j N v d 2 1 R S k p q d 3 B j d H V o N 2 g z M 3 p H Y U 5 L N U 5 p T F F u R k 1 K d l h H W X p B R n F U L 0 I 0 S 0 l T c W 4 3 W E V K d E c 3 W n d O O W h D Q 0 h L b U N U Q n h D V m x a a 2 t s b U J C Q 1 Z I U T Z y U V k 4 b l d 0 c D I w c V N Z T U s v c 3 J K c 2 5 F c E 9 6 Z m N 4 c T l Y T 3 F l U l U z R z Y z e j d i V H A 4 K 1 h W M 2 p G c 2 1 E e E p w W X M y d 1 o 0 N W h l d D M 3 a l B 6 e E Z k V 2 R 4 M k d 4 c T l O S j R R d n J U W m J X a F B K S j B s d G 5 s O V A w Y 2 p S T 1 h t c 2 1 S W G d v V 0 U r a m t T S V l U d 2 o r U 1 U 4 M U l G S m t R b E l P O U t 4 U 1 Z s W n V a S 2 d z a 3 F U U 0 d F c U p E M E J p M H F L Z 2 9 L N 2 R y R y t E c 2 N V Y 2 t 0 V 2 J h V l Q 3 K 2 V 5 N U k 1 Y i t T W m 8 3 W j I 0 M T d l Z k c 4 R 0 0 z O T Z q c X B W U X d C W X R I U k x n Z n Z u Z H Q r a m 4 5 R 3 d m Z 1 R Q U E R i b W t 0 Z D N P S n l r c D F 2 S X l N e m l m T H F a Y z J t W m 5 E d V h R Z U 5 H d F d n Z D I 3 Q l l Y O H V N M y 8 5 R n I 5 Y 3 h v R j g 3 L 2 x r V H g 1 d n Z 6 Y U J U a D h Z O C t z R H d B d D h z L y 9 i N 0 t 1 e D J W N 0 d 1 Q T N E V H F K N 2 9 y N 0 t F a 1 d x M 2 9 4 Z 0 N D d D l S V k N w Y W 5 S W V Z j T H R W W X B 2 W D g z Y z R R b F J x c m l 3 T G l s N l B v c E g x M F V L S X l p a z V K W l h J b X U z O E h Z W V F v b 3 h k W G U r M F J h b n p t U W t t T F J L R U V L S k N N d W o w b 0 h q N m 1 J Z F h D Z l o z T 0 V M N E 9 I N 2 l E R 2 Z P c F F O d z V H Z 0 t B T H Y z S G l F a z F P U j V Q T 2 t z Q U R 2 a U V 0 Q m t K O E Z D U T R 4 R U 5 5 a T h w Z U 9 r c D c 0 b U t m a 2 N x b H Z G W m 5 k Z 3 R U c D h x c 3 h 5 R 0 F 4 N n V u V n F W d X d r b U 1 H Z 3 c r b j B u S z l 2 c n p Z Q W Z Q V D V I U D d 6 N E 1 k O C t Q W k V t a l N 1 b m V l W X F U T l d Z c k h Z T U J q M F J i c U d 3 K 0 h F N V h J e m Z H a l h x e T R K N W 5 Z N D B l a U s 5 b j B R b F l k Z X B 3 V l Z C V V d o V l F 0 c F B 5 U 0 V Q N 2 1 5 c 3 R D Y V p C N l l F R U l J S W E 1 d V Y 5 Y z d i V k h x c 3 F 3 M j c 4 Z E J K c G 5 w S U l R U U Z a S G V v R U 5 C b 2 J I T W d S S j R a b m d t c D Z U N U 9 3 e X Z Q K 2 V 2 W j g 2 O G R Z R G 5 2 a m Z B Z j k r Z D V u M D h a O X N 6 T C 8 v Z z N k Y W x V e l B l Z U d s Q 2 9 l Y y t s N X B C M W Z C Z 3 V u U m 9 T a 0 N n Q V Z P Z 2 d h Q W d J O E Z C Z 1 l T R 2 1 n a X J Z a U t z U 2 5 D S n E 5 a 0 R B d 3 l r V 2 p L O W 4 v Z n Q x W W J Z W n Z X W X Y y Z 1 R q U n Z W S 3 Z D N F R o M m E 4 T l l y d H h m c E d w O T g r U m R 6 N X E 4 d l V Y d 1 Z u Z H R 1 U T J 1 V V J W V E N s e W Z a c T J B M E d x a G V U V n F 3 Q 2 V G U H J p e X p 6 Q U 1 U U W x S N j B 2 b E t p S 3 V m S k 1 I R U p X W G x t Z 2 x t T k V v N 0 d 5 R 0 V x S W d j R G d j Q T F X d U U r V G t T V V J F M G l v N W k 3 W W E 5 W k p x d E Z X S 2 U 1 M F A z R E 9 X a G U 0 W U N z S H p W R H Q 1 O G J 3 W X p m b n p X M n c 3 e H o 3 b n I r U F R y d V N 6 N j Q v V T g 3 U k N Y c n R p R 3 c r N E V J U D E 4 R m l k T 2 5 H W E I 0 a z B B M 2 p a c X N j M 3 F j O W R 0 Q T R v V m s 5 b H N Z Z X p 0 N 3 h h N m 4 4 M 2 1 R R l Z W a G 9 4 K 0 5 j O W p z L z l h U z N C U U l E T 2 1 Q R n V z Y T F j b X F z d U Z v c E 8 z R z h L W F h x O U R B Y 0 t x U 1 B X S k V Q N 2 1 N b W V o R F p M Z l J T R k U 1 Y l E 5 T G h H Q W 1 P a U N G N 2 N K S W E 0 T z h x N V V Y S k k 1 V n p 2 R W 9 B c H d J M D B J S V V S Z T U 5 T X R B S V R M R F V V Q m R P O F d 5 M C 9 U b H J O b T N S N E d Y d G U r W E s 2 N W U 5 O V I z d n R 3 T n V C S k 1 B S G M 5 Y 0 R I Q U h S b 0 c 4 T 2 s r M j h B b 0 Y 3 d G 1 v d 1 o z c F B B d 0 F 2 V j V Z M W l h a k Z t Z U U 4 V V J j b H o z a T h t e n l j O V B j d j d l Z k x w T k h i d k 9 3 c k F 3 L 2 N P S z N H O H F n c F d x N T J H R F N K c E h W d H d P N 2 F O V 3 c 1 d z V 1 e D V C d m J M L y 9 z W U V K Q i 9 x N z h 6 W j l O W n V t S m J r V 0 k 1 Z n V K T W t m Y T d J c m 5 k T W 1 k R z V L S F h h M U J S Q 1 E w e C t U c 1 V J U 2 8 5 b H l V T H J V b C t G N F V R U W d o e G R a T W t t T G d r Y z Y 1 S 3 N D Q 1 R K T U d F R U t J a X l z e j B K Q W 5 r N z d R Q V R 5 V l l k S U 5 J U H Y 5 b U h 0 M j d 0 U 2 l Y Y X J E c T F V S V p N c k F E Q U x Q b n J B V m c w S U F P Y U J T b 0 h W V 2 R u N m N 0 W i 9 y c 1 Z k N z k 1 e T d h a 0 9 j Y 0 9 k d i t j O X N B U n Q 1 d 0 R R Q l R 2 b m 9 j V l Z V e F o x b V p N U E V E K 3 Z S c 3 p j U D N l W k p m U n F P Q l d Y U F d Y R m J j c l d N Y m V C T j A r W G 5 y L 2 Q 5 W X R X Y l h K Z m Z K V D N 4 Q 0 V 1 O T h N U E 9 5 W X J z Y X F H N F h T Q k p N W E 1 T Z z E 2 T W 9 D c V p B N l R J a G h M K z V M R m E w Z 2 R J R 1 R B Z 2 h o Q k J Y T j B t Q 2 l V c 3 l a K 1 d h Q 1 J Z a 2 I x U 0 Z F S 0 l p e X J K N C 9 s W W J E U E s w T G p 5 Z W V Y d 0 1 q e i 8 3 R F k 4 L 0 8 1 b i 9 l M m R p b V N m Q 0 l t c U V N W F p r T D l M V H M v a D J 5 a E l B e G d 6 d j R X M X Z 1 U C 9 n Y 1 J 3 T 0 p 5 O C 9 l M 0 9 C N T F E Z G J s N T k r M W V j V H F k M 1 c y a W 9 a M 1 g 2 c m o x S E F O Q W J 0 R l M 1 c U 9 K e H p 2 e j F 6 R j J Z T j Z t V 2 0 x Y X J Z Z E V m c n h m N z Z 6 S 1 p B b k E 0 b k R p Z E x u U T Z y W G U 3 e S t Y T z A 3 b 3 h S M 2 h Z T U I z Y k 5 l Y V J J a W J P Z n Z u d E g 1 Y i 9 z e j N m U 3 J n c m 5 l c F d V Y l R h d 2 5 j V W x Z c k w 1 U U p B W D B B b H B S Q 2 k v T G l 0 V m 5 T a E l m N E 9 R d 2 d o a E J D a V R N b m R N b k Z K d n B W Z 3 N r S k 1 D Q 0 V x S X J Q W m h x c X E 2 Q T F 5 c z F s N E 5 J c U 8 0 d W 5 I e C 9 E S 0 c x T j U r W T J m d W U z b T Y y a m J x b U d a W D N m T i t q M j R Y R z R B R G g 0 N l F V e D B M Z l I 2 e j g r b F J x U F F 0 R k h 0 Q W 8 5 M X E r N E N I M X U 3 Y 1 M v Z 2 F X T z R l O T l S W X B 2 V j h 6 N 1 d y a z B N W F R v M T R h d H Z G M 0 x y d U Q 3 V W l x e m 1 j K 3 d m O D l h U 2 N 2 c D h 2 d W Q x d W x 4 W U x M W T g y L 1 Y 2 S F R x Z G x t Q 1 R a d 0 Z R U m 1 Z V z R X R 2 V t N F J u e j J a d z c 2 T 2 Z j d k 9 Z M 3 Q 2 S 3 R k e W 1 m U D E 0 Z 1 Y 5 S G Z o N l l P S m d I S m c 0 d T F q R l h E T G N x N 1 J C R k h s a 1 d P d 0 I 2 b l R 4 b k N l R n Z i c n N W V F d B T m Y 0 Y 2 h o Q k J D Q 0 Z H b U p B a 2 1 M c 2 x u S n B o S k t z R 0 V F S 0 l p c 2 x y d G d J T E R V W E F T U V Z R K 1 B i c T I 0 T F V Y Y i t X T H I r Z n h 4 S E 9 U Y W R P c U l R O U 1 I R X F q N k t n e X U r Y k s x W E V Z R E h y c 2 R n Y 3 Z 2 d j R 6 N 2 R z M j R 2 a 2 5 4 d 0 x n Y 0 x n W W Q r Z T d 4 V D Z u M 2 U 1 Z z F a c G R h R F F L c T l m d D R l O F Y y M 2 4 2 M G R F T T Z O Y 0 9 n S H A x Y W p E c W h o N z g 4 U F B m M U l x c W x t Z C s x O V F a S z J q V m 9 y N 1 B O c m R i Q l d E K 2 9 r M 0 1 Y N 1 F w e n p V b j N u a z k 0 M G I x S W p 3 c 0 d J R F U x R X h 2 R X V 6 M 3 Y 5 Y V F t c H F K N 3 F K S 3 N N e E 1 D e m V P S z M 2 M V d X N m Y v d T g r V 2 p T d l Y v a U 9 W d 2 p W N 1 F a R m t t R E N W O D c 3 Q z Q z b T Z x d C t G T 0 p L N D d i W j B S a m t m Y j R R U W d n a H J t N l N C Q k 9 Y b E x z Z F l y R E 1 t a E Z D a U F y S l p u Y 0 E 0 S E E 0 Q z l s V F Z E W T l 1 c m F n U j l j V 1 R Q b m x i M m J Q V 2 N P O W t 6 N E Z v R T J y a H J S d E Z V M m J W d E V B Q k F V R l h u W n k 3 R l J 5 S 2 x 1 M 3 g 5 T z F j M V B X c n Q v T D A 0 K 0 8 1 d m 5 Y c G x B N 3 F p b 0 F l c j J X b j c 5 N X N z R G o z Y X F i b S s v N l g 1 N 3 R T N V p 0 U T Z m V D B x Q i t C Q T N x U n B D V 2 J 1 Y T l q M m I 1 N U Z Z M E d v V 1 l o b E h z M m 5 Q R U p 3 b D I 1 a 3 c 2 S j V Q T 0 1 u S l l O N T l 6 V 2 1 5 Z V N w V F d z U T N w M 0 x I S m h m M 1 B w d l B u d k h V R U d q e H Q y c X B Y c j V L O V B Z U G 9 o b E Z Z T E R i b U x 0 c E V 0 V 2 9 o W E 4 r L 1 E 3 N W Z S O H N X O W V s M V R l e W x 2 b F Y 1 e E 8 w O X l y O X J k a F h y b U N 1 Q z Z w W j J p Q 0 l Q Y S 9 i d m 4 0 c n E 1 M G l F R U c 2 Y k R Z M 0 0 1 e E 5 D V k Z J N W 5 U S j I 3 S X d 2 b D Y 0 W l F n a i 9 r U 1 N Z d U N T e j J l T D l P S 2 l N N T R r S U l Z U W 9 H W W Z E a F F M W U p R a 2 1 D b k Q 3 T G R j e G F w c H V 5 e k 1 B Q U N B Q V N V U k J W S G d Q d H N j b H N H T k h Q T n Z q R X B u e T Z 6 S m d X Y j c 3 d i 9 i a X J m V G 8 y c U p Z M S 9 q b H Q 1 V 0 V o c H B v M j d J a G E 5 Z n Z w V U 8 3 U n R 4 e V U y L 3 Y 0 M j Y z e X Y 1 R E p 3 b z h Y b l h u c l d S M H U 5 M U 1 u N z J L S H Q x a U 9 S a C 9 B c D F l d z M 5 Z n V J V W 5 Y L 3 l l b k J G Y U 9 i T z B P b l Z v d 2 w v e j E r T i t j T G k z d 3 V T Z k 5 Y R W 9 p a 0 t 2 N 3 E x O H p t d k p Y d V R U c 1 V O a n h v K z U x c n Q 5 M T U 0 a m 5 p U l l v Q U d B e U p y a E F C d y 9 l W W J P T k 9 I W G 1 m O W d O b H U 0 L 3 o 4 a k 1 S a n l u M m N V M H p D S 1 V j T j c r R 3 l 6 V 3 U y T X V 2 V X R C d l J y b i s r c 0 1 L M T I z V l d a Q k Z Q Z G J t b U h L U E x 3 V k M 5 R F B y L 3 l R b 2 h 5 N X J K W j B R U k l F a 3 d J S V l R U V Z 6 Z E p n b 2 x M T W 1 m M z d B Y 0 l r a 2 9 3 S V l T b 2 t L d z J P e X B n e m Z V M 1 c 0 a U x C U W N G Z W l 2 R E F E T E 5 W Z z R s S k d W L 2 J D R S s v c V I z M z V 6 a 1 Q x R 2 x u R D d Q a 2 1 W Y k d U S D B H c l M 1 S 2 4 v d X Z M V S 9 B T i 8 v d E F T W H k 4 M 2 J I L 3 p t Z m N 4 c X R h U F Z h d E R y Q z M 0 N U 9 t Z m V l c E p P b m V P b H A 4 Z n g 0 U m V l Q k p y U k d N Q W 4 3 O T J M V n F 2 a H M 2 L 2 5 Z e l I 2 R W x Z O X U z a 3 E z d F p 1 M k V 1 U G J p M V F W W l g 1 a X p m V G 9 W M G p x b F V M O F R s d l J x W m 5 r V S t W R U p Q U G R s d D J o W W 9 4 T 3 d u V 2 9 I N E V H b z F D N H B G a 0 V n N G 5 N V 1 A y S 2 h y S D F H T G d k Z m x Y Z 1 J Y R W J u Z G l 0 Z H B S M V V w V y t l S n l n e V R C e E V V c 1 Z r L z F z b H V 5 W U V M N G 5 i U k R G R U l J S V V S b E l F a 3 d j V W x a V 1 J k b W d w a 2 t D U 2 F F R U J X U 3 c r N U N V Y V F T V E J S U G N G Q 2 d U O X V Q N G x a K z V i W m g 4 M z d j Y n B V U k 4 z U m w z W V o 5 Z V I 3 d j J L R X h 3 Y 0 d C a k I z W n k 3 d H Q 1 Q z F 2 T W 1 K b 0 5 5 Y U 0 3 d 3 V B c X F w T W 4 3 V 0 s x c k d l b U 5 4 d W x a K 2 1 M N m R 0 c T J p Y U 5 x b m p j e j Z 0 V m 9 Q Y n J a S 1 p h U 0 U w M U p Q S W F 0 Z 2 d r a m F 0 b 3 B r N l l 6 b l h k R 2 5 P N n J X N 0 9 Y S T B t V W N m e U Z 0 N W R m V F l h U U N x a H Z z b X h 6 S X p Q Y T k 3 Y 3 F y Z k F 3 T D A x S z F U a z d q Z G g w a z R m Q X B W a G F j Z U d W W H N X V V l X c T Z m e X p C a V F m L 1 h Z V l V z Q j F T V i 9 s N F F 2 a D l Q e k 0 r R 1 N P W l p D K 0 o z Y l p r T W J L T y 9 6 a F J C Q 0 N I R j F r e V N Z S 0 Z C V 2 x z M j d Z a m t 3 M E N E R H E 0 V V F v b 0 p 5 d V Z 3 b 2 l v T G R M a m V i a F g v M D Z O c W N J O G R T a U 1 p b m d t e l h u a U 1 v S 0 R S d l d v K z Q z W W N C V H d Y S S t m T m 1 M R m F i Z H h 0 N D V t a z V u Q z d p R T V L S W l Z N m l T Y V B h M 0 h u T G R m b G U 4 M l R T R 1 Z S V k p i e E t r S G Z i a E h G O W V Q S 0 Y 3 L 2 g 1 M m p J V 0 x O b E 0 1 d z V O Y U 4 w e W I z L y 9 3 M G V U Q V d n V V U 4 d G 5 l M 3 B H R n V C S k V P Y m 8 x T D R 4 c y 8 1 Y 0 R j R G R 0 d z h r S m 5 0 M l d s W j J T M F d U c W Z B V j l F Z V B u U U V n T X J K c W 9 m d G V W V F F h V H p X W U V M b T R Y Q z R B N 0 U 1 N X p o T E M z M V M 3 W G R v a E N p R X F 0 U 0 J U Q U p t W m x z S j N G R U p j M F N R S k p n c G t O b C t v Q W d 1 V 2 V X Q k N D R k Z o d V Z R V m p V Y V J T a k R o T i t I a E l U e H c 5 K 0 I 4 S D N 2 c z J X O X d 1 L 0 5 2 Q X p o a j l y L 0 1 t U D F 2 b n U y T k c 5 W G l x N D h l N H B s S F I x T z F h a 2 c r U j h L T 0 9 F L 3 l y S G 5 U d X Q 1 d D d k c k V N T E J m Z T M 2 Y X R o e V R L W U R I S G h x U j c 3 S G J k a V l R S G g 1 T X p S c F Z m T F l m U H B v Q 1 F M V 3 F v Z D V 0 Q m 9 Q b j V Y T F R K b l V Z T i 9 w Q 0 p k d W 1 M U W Q 0 N T h O W m Z Q R G 1 m M m p S d k Y 2 K z E 4 b X h m T l Y y Q U J Z c z J Z U X h N S U R l U F Z z V 0 9 G U H N h c U p v d G F p c U p N R 0 V M N 2 N u Q j R a R G 5 y T 0 U 4 Q 3 Z W N 2 1 r Q n J G e W l M Y k V R U W x 6 d F l x S 2 p P S l N Z N U 8 4 d 2 h C Q m x U R j d 0 a U F L W k x S Z V N Z R E l Q V E F n a E t p N l h 5 K 1 Z K Z 3 R r Z C 9 n N U Z W R 0 t h Q W 1 Z L 3 p a N z Z Q T G x I W V Z u d E R w N T Q 3 b H U w V 2 c z S k t X b m N P S 1 F y T j Q r N T F 1 Y 1 l u Y z V 6 c m 9 J U 1 l B Q n J O d X d o U E R 5 W U 9 y V n J l T G Z a Y k E 3 T 1 o x Z H p B U n c 1 b X B J b j B Y W G t h Q X F K a D A v U n Y w O W J 6 R 1 l M b j M w e m o 2 c G h J V m p 0 R H V Z d j N r a W Q y d F d w V W F N S 3 F x b 3 k r Y 2 R G M 2 l S Z G Z F S V N D W W 1 u d k p W Z 1 I 0 N m x Z T G M 3 d l B Q R z l I b 2 R n d 1 o w S l B h a W h O a X E x Y n R Z d W 5 3 N 3 R X d F Z J e V B E e X J z Z n p 1 V H p 5 Z k 1 Z M k s 4 O V E 2 L 3 Z S T D I 2 T l d u V 3 B B N j N q Z T l M a m V x K 3 N W N 3 B G S z B X T m J 2 c V I 0 Z 2 N L c D Q v Q 0 p J R U U 4 S y 8 x T 3 k 1 Z k l y T W J o U k N D Q 0 h F V l U 2 U 1 l L S k E 1 a X h K Z 2 d r a H h K V k F x M m p R Y U R U U 0 R s R l V T S 0 d o R j l v V m 5 q d V h 3 W H Y v T j R 1 V T A y b D g r Z U d E S k I 0 O X h k d n Z 6 O F R o Y 0 h M U G 5 k Y 1 R H R 2 d v M G p r V E Q 1 O W l 3 N m I 5 a k x x e H U z Z m I 4 U k 5 u Z V A y O W F T U W t u d U x l d T Y 1 b j R k S 3 R Q U C 9 h R k I 2 O F p 3 a k R o M 2 J 6 N 2 p k c n p o b 0 F C Z y 9 z U k Z D U W t m V 2 I 5 c E 9 l N 2 t t Y z F h N V Z q V 2 N l S F U x c V d n W W Z m U G 9 u N n p i c 3 B V U G J S b 3 d i M 1 l 2 b l g 1 d k M 4 N j l O N G U x W G J 5 Z T Z Z U l J 4 Z T Q 0 U U Z o Y n N i U U V a R U t E b n l V a 2 p 2 Z G R K U z h 0 a z J x e F Z 6 U H B 6 T l V a a k F H K z l j a H U x b 3 F x e l l k T S s v c G k z a n R s e j F q Q j d 6 a H J h d G 8 1 a D l J M 1 h N R 0 Y 4 d j Z 1 d T l i U 2 k x Y U J L e X p 0 e G t a e W Z j N 3 R E R m 0 0 S T R V O D V p e F F V a m R i U G t R Z 2 h o S C t a e l R a L 2 h 5 Q 0 V L R 0 9 T Q k J N R n l 2 M G t F Q l F r Z m N L R k V L S 2 k w b W c x b n B s Z 3 N x c G V W R k J w Y V p u O H R Y Q W p m O H h k a T k z d T V J M l h i a U 1 t T 2 9 x W T Z D Z 2 N k a G N m Z n Y 0 b k d 6 Y n Z a L 1 N O M 2 V u Z n R 4 M 0 J 3 Y 1 l D e i t W M n E z e j J 6 W H c w R 2 c y a m h u Z k g 0 W E R 5 M n g r c m 1 U c D l C W H E 5 b H Y r K 0 9 J R n V u W n N 4 c 0 Y 4 S G 5 u N z V l e j c 5 Y W k 2 c j F 1 e m 0 0 W H V I N G 5 h c k x G e X l t V V l 4 V W Q 1 W l l i T i t m a D Z y M V k 1 R 2 8 y Q T B C a E N m a 0 1 S L 0 h 2 e U U 5 U F F z e G 8 3 b 3 d k M T N Y S T l X c S t I W n g 4 Z n d 6 d i 9 O N U 4 1 S F B x T k c 5 V E N T V T F M c D I 2 d U 5 U M n p w N l Z s c z J Y R 0 l k U n Y y c 1 d y T k x o d 0 9 K O U V O S W 5 u c G 1 Y S G V p c l Z 1 W F p y V H J V d H p q a H h O N G Z l N W E x b X l i Q n N 2 N 2 9 5 b l Z s U T F S Z z d y e H Z Y O U 8 y Q T B Y a D J 2 d X h T T j F s d H B J R V F P c m R a V G R X S 3 p 5 W E 9 X R U g 2 V j g v Z F p L N V Z n U W 9 q S 3 E y M n J h S D Z h d H R 6 Z l l R Z 2 h 5 c G d r d 1 V T Q n N u S z F R e l F a c F J K T U N D R X F L b T E y R W t 4 Y V M 0 b U t a d l h h M 2 N 5 Y X M 0 Y m R l N C 9 p Z H J 2 c D N M R U o 5 O T A x b V B y M W F u c j N H V F N n S S 9 Y c T F 1 R E R 6 K 2 Z 3 M l R m e i t I e n l m S H A y a i t X V l o y L 0 8 5 N X d 6 W n E 5 a S s 4 N T R 4 b z d v U W R L c G M w e D Y 4 a X Z P b k U y b l J i T j Z Q U H Y 0 R 0 d y W H F n W k F s U 3 B C L 0 4 5 Y m Q v U D J C e k 5 a d D N F Z l Q 3 L z h B M T k v O U J B T j Z r Z n c x S 1 R S M 3 Z O c H R S c U N j c z A r Y m R n Z 2 t z S D l P O U N s V X p O Y X h U Y n d i d S 9 k c 3 p X M U l x c 3 h a Z G 9 5 O W g 4 N F R x T 1 l L R z Y v c F M 4 Q T c z L 3 l P O X Q y e E h N c U 9 k V z d m N V B H d F J r e n Z B Z T l l N 2 J L d D F W a y 9 Y b z F l Z X p C N G R 4 N X k z W D h N W G N k Y 3 h a c z R M T n Y 1 d k h U O U 9 W T S t l c H h R a 0 5 O S m Z 5 d V Z 5 Q m F M V W c 3 U k h F U m J m Y n Z n M E 9 x b D R Y d 0 s 5 V X R s V 0 J D Q 0 N H R X F C d 2 t D U 1 l L b E p X V n F 4 T E 1 k S F d z U 0 J a Q 2 l L d V J W c X R G V V p C M m l L T E N x V l k x b E N Q S F R q T m 9 R Q W N H W H R l Q j J H Y j E 4 d D B 2 d G 5 s O X Z 2 N z R J W m F 2 M n N I O F J a c 1 k z T D l U Z 2 V m c z J x a 3 B X M 2 Z F O D U v Y k I y S 3 o y U W t O T V R G M l p F O U d E T 3 V X S j l r V U Z H V G s 5 W m N t T U g z M n Y 4 U T J y M H Z W c W l G O D l 2 N T l s M n k 3 c U 5 F b z N I M 0 g 5 Z m s r M X F S e G J k N T g r Y l k 4 M j J N Y V J M S n p W e U o 5 c j I x R G J M T j Z k T 3 Z h b k l n Y V l R V m V J N 2 V 3 c 0 d E d W 5 O Q 2 Z t M G I x W X M 3 O D l k a n R q c X N q Q V l a b n p v e F V n b 2 1 M Y W J X Z U c r N D J t V 0 1 w a E Y r c E x w a 0 p K b 1 F R U W 9 q S 1 F a S m d v a 0 J t c V F R V F F v Z 3 J n b G F y b 0 N D V l l L S m l H R D Z z R z h P S G V X W n d O V z l X b D l s V G 5 5 L 1 N y Q 3 V 0 V m t Q L 1 B 1 M 2 8 z N m R k d m 8 5 L z l k R k Q z b y 9 m Z S 8 x T 0 Z F V k J w e l B 5 e m F j U G 9 5 Z 0 Z u M T l S R k 1 h U D d 1 W D l 2 S 2 h 6 e D R w a n h B M 1 h N T 0 t H Y X k 3 c k h D W l R B T 1 B I W E Z 0 S 0 V W V U 1 p a 2 J y d m N r c V J B N W R U a n R F V 2 J n a G h G L 2 x 6 Q V N U Z G 9 o Q 2 l N c X N U Z X N Z b U x h Y z d Y R 0 p 0 R z N W M E 4 v a E N D S E t p T H p h R V F X U 2 1 X Q k N D S E Z s M E d v M W 9 D Q X p 3 V V N G V k p R R V d I S G x U b n B k S 2 d F b S 9 F c 1 R Z T U J 0 c 3 h h K 2 8 2 a F V j a X J C N 0 Z J S k p v U m Z l U 3 Z B N U d s V U N D R 0 V F R m M 1 U 1 l L S k F t V l p M a V R C V E Z m S m d I W W h o T G d h N l h S Y V V N S G h r T m s 3 U W 9 p S 1 F 4 c 1 V o T X V j N W U 4 d 1 J B V 2 o x V j Y 0 N C s 1 M H l 2 T 1 d F S D Z U d l l o R W x k Z V B R b 2 h L T E R o N 0 5 u Q 2 0 y Z U x u U 0 l R U V p V b V N Z S 0 p B N X F 4 Y z d S Q k 4 w Z z V S Q 0 N F c U t x M V d p N G 9 x U 1 R B a F J J V 2 l O W m x 3 W l p u O U h Z Y W 9 Z Q X d H d m V j R E J X d z J 1 M y t E R W F J U 1 U z T G F J T H J r O W F N U W 9 2 S n F G Q j B G U U h 6 O F N U O U h J b 1 F v U z V J R U V 3 W E t Y U W t X S k p W Z 1 F n a F J Z U m 4 w T 2 x S V m x a b G d R b 2 d L U l J z V W h O T X N T V E R o e S t p Z H k 2 Z G d z M T F k e j F z d W 1 Z R W 5 y a V N L N T N h U X F z c l B y U k N Y W T B k Y 1 F x R i 8 v N D h j V F N I N W R G c V J 6 N 2 x 1 N H o 3 T V V w a 2 t o Q k N s U n V m d k F F V E Z a V F p M S l p n U V F s d 0 p q R V l E T H B j Y n A r d n F 1 c G t v a E x p e W F V M G 1 Y S k l F R X h j e E d y T 1 R Z Q 3 J Z e W 5 r d T J K W n R C M W 0 1 Z W h l U F B U Z z h 6 N 3 p D S F h F S m h J Y V l h T m d n R W 9 D e H Q 3 O U 5 s d z V O Z V d M U 3 l D S 2 Y v O X N m R j d G N T J 5 S G V l T 1 U y S W 1 x R U F a N 0 U y U F V q W H F K M W J F T S t l U H R 1 Q U E 0 Z U 9 r b U Q r a l h S N i 9 O L 0 8 1 N T h P b z J F e E Z Q N V B o W W N G R W l y M k F h Q T V 5 W n B R W m 8 z c V V O W V d I Q 1 J Z e G V W a j V J O W 4 w O T F T e E p N a U p M Y U h w Z k F F O D k 5 U z k 5 c j I v R G N F M l B 6 b l l Y c m N y b D U 0 M y 9 U T 1 p s M G p r L 2 Z 2 N W Z v Q m x H W F B P Z U J n e W Q 0 K 1 k y Z n F W d W 5 C d D k r T m d t T l J 1 b 1 h S T W 1 j U 2 s 3 b G x 2 L z h q K 3 J W U X B r e D V W b C 9 o e U 9 F W D B r U 1 R C U W 9 L e X Z Y V E R D V F Z J S U p J V V J G W l F 3 S X d P V n l T e n R F S V V T R m 9 q T U Z v V G 9 j c U c 0 M 2 l 0 e k F F Z G x 5 S 3 N F V V Z P e m x u Q V R i d G p P Q k J Z c z N V V F V z b U R z b j l Q Z H V k N 3 R W W G 4 x N 0 d v M m l v L 2 p m R z N j Q m t K V m x M M W F G d G R 2 d F p 1 b k s 3 U m g w T 2 1 w V X E r T G R y c z F 1 T 1 d m U F B s Z H l T a X F U b n Y 2 Y W h n M G l l T z I 1 V z Z o U m 8 w c W V j M j N j d E o r U H Z w a V Q 1 M m F x M j Y z U 3 V G R X R 2 d n J v S V F C Z S 9 P O V B L S X F T T T l y S l o 3 K z N Y N 3 V E e m g y Y U Z E b C t V Z m 5 r S k 1 H U U N r W n h r W D B I a n J O N D J W Y T I 3 M H p n e k 5 u e k 9 C e E 9 x b 1 F H V W J 0 V 2 R Y c D J h O E d J R z Y 3 e G Q 0 a D V x S 3 J L Z 3 N X Y i t Y e n l Q S 1 o 5 L 3 p S V n F n V D V Q T D U w e F R i Z S t X Q m 1 v Z W R w M X l h R z k 5 L z h U N U d 2 M j d a V k 5 J T U h k R 1 R C a 3 M x V X F S T E V R L 2 N N e m J Q U H I 3 K 3 R K Q 0 h 4 R l A x N n R 5 M D B B W m F W W m V P d E Q z N 0 Q 3 V m F a Z V B 0 Q U 5 C b 0 5 a c k 9 G V W J l K 1 Z h U j R i a G p j b F F j b U R 2 S F p 0 b m Z m T W V i T V g 4 Z k 8 z V W M 0 Z X k 0 Z F Z W V U p E V E V S R X g z R n h O d X Z w M U Z N R k t 2 W D d l R 1 Z O N m N X N l J y a F l j S E 1 t d m 8 4 Q U 0 r L 0 5 v V U 5 t L 2 J 6 N 0 J O a j Z O K 2 5 Y W k d P R j h Y b m R y d l p 2 a k 9 C b U l a U m V Y N j J o U k J G S T B r d 1 V T Q 2 Z k b 2 l T Q k J O Q 2 l B c k x h T l J M R W t 3 S V V l R m 9 U U 1 l B W E 9 u c D Z N T E M v Q n l O c U N p T X V k c X M y K z N s K z d 4 M T E 0 V C s 3 T n g x b U t r e l Z 0 Q 3 N T U j I 2 Z F d r T 3 d P N j l S M G h Q T j l P b l Y y d n Z 2 c X F x a 2 l l N 2 R B a 2 J O d T B u T l R X V E 8 y N j V M a y 9 5 e W 1 E U T Q 4 c X V 0 b 2 1 v R 2 M 3 R D l 3 N 2 x 3 O C 9 u Y 1 A v a m 4 v U E d T N 2 Z S c k V t Z G Z N O D V m O W F y R j J h b 0 F X K z k v e H R I a j Z m N D d I U C 9 m d 1 l 4 Y W 5 n U D c r Z E h q N l Z 3 N S 8 w Z k Z U b H V V W G t w T 3 M v d E l M Z G R a d k 1 K R D Z 2 V n p 2 O T k 5 a W Z M V m 0 3 M 2 J q T V k 5 T 2 g w T 3 M 2 Y 1 R l Z k 0 y W F F T a j V 5 c W N F b X d q W n N Q O E 9 P d m Y 3 U C 9 3 U E V D O X d r M k J W S 2 5 k b z B D S H o r Z m J p W W p J N H Z h d G F v V i s v c V B Q S E F q U j Q 2 Z F p z b X l y W X k 2 N F J x a U l x d D Z I O X Q v N E R n L 1 Q x O U 9 r O G E x Z W V M a E V a Y z h q O X V 0 O H R Z S H Y z S H M r R 2 5 H R E 8 v c G Z Z N 1 M 2 W F F N S H R D c F N M S E V O c X Z u O C 9 t U H Y v e k 5 6 O U 9 X Z X o 4 U E N 3 c 2 1 L O H R H Y W x v b W 0 3 Y 2 U 1 T n J 1 T F d r V U U w V 0 F R V S 8 x Y X F F K 3 g 2 Y W R O K 0 4 w d W d n T k 5 X S E l W Y m t j R m 5 i M U p X R m F 0 M n p B O X J n R W J 2 Z D N J Q V Y 0 K 0 t t d j J i Z i 9 H T j k r T m t t U 1 l F S 1 V r Q 1 R C U k l I T V d k S U 9 V U W d o c m d R N X J h V 2 N U b G 5 K S z R T b 0 9 I U 2 h u c H N w e n N 4 T V N Z S U p y M E R 2 V E x E e W I 0 Z W 8 w V 2 g 0 L 3 N t e D N Q M 1 F K N 3 p 6 N F N 4 K y 9 1 W U p R a 0 5 O c k 4 y d 0 Y 0 Q l B 2 N X J M N T k v T U F 6 d z N n N W V 0 M 0 1 H L 2 E z Z j d u T U 1 Z Y V B D d W d N L 3 R 0 O T l Y b z l m c k d E b 2 8 3 N D F L a 3 l r Q W 0 r M 0 M x e n A 0 W U N m Q 3 c w T j Q 3 Z T F m Z V B 5 N X l Y e j k 4 V V B V c l Z Q d 3 p W a 2 h 5 b 0 t p M D Z F S k N N Q 1 Z s Z V h 2 V U V R R l l M W G F l Z X k 1 e V J 3 N G V J S 2 d J Q 1 B q U n Z X a 1 Q 2 L 1 c z b 1 J P W n F h R m Z R Z U 9 z M 3 I 5 S G o 5 S G V z S E t m M 2 Z 5 L 2 M 5 T E 9 Y S H l M R U Z C U n Z S N l h Z R V Z 2 T j I 2 T l B j b W x T N 2 1 k c X R N Z l B n V G J E W U h F M j d x V y t o M S 8 r K 3 p Q N 0 J h Z l o r L 0 F n T D B 4 R F N J N G 9 l c G Y v d H N q O X V k a U 1 2 b E p q a k l 5 Q W V m L 3 V I e l d N O X V M Z W p a d l N Y Z 1 d Y a n g v c 2 V 6 V 2 J k a E w x M D Z O Z V d l d T Y 3 M 0 9 m Z W s r M j h v T k s 2 T G J k b C t r S i t u T F V k U k Z Q N X o r M E J 1 R 0 5 T W m 9 D R F B 2 Y j N V M U F 5 V 3 I 5 c E p 0 Y X F l M T J x Z E 9 q V E 8 w e T d 2 c 1 d j b n M z T l h J a z g 4 U E p J Z T N W b 1 U r L 3 F p O U Z n c 3 N s a E J p T X N s U 1 R C U k l I T 3 V k b 2 h C U n N N b D l o U k N s R F g x M 0 Z t Y 2 l Z Z H d u e n V M b X B H T 2 1 w b m g r V z l H T 3 B x Y W t i Z 1 N E d m 8 3 e E F w S k c 5 M F l k O G 9 w b E p C U X o 3 L 2 d F S l N R V U x S V n E 2 T 0 5 q a 0 V K T C 8 1 S 3 Y 0 c k l H T 2 h a V m U 5 M H l r d 3 d J V V R G b 1 E 4 U E I 4 Q 1 J s a 1 p n b m Z 3 c l h V V G x a R E R v c 0 5 t Y z V k N E 9 F U 0 F 5 S X B 6 S E h 4 N U 9 n R j V Q Y U t n S n E 5 W E 9 v c i s z M H J 4 c F h i c D J h d W J k N z R l c F M y b m N x Q m J Y Z F B h O W F h c l R h L 0 9 j Y z g v Z W 8 r e m N u Y 2 p n Q V I w S k R 3 d k o 4 N 2 p K R 0 V o b X B z V m 5 X N 2 Z P e l h q e j V k d U k y M 0 9 r d 0 F U W T d y M U g w Z W t 1 W E M v d G Z H Y W V m W k p T M G 9 q Y m Z k a j d l Y 3 J w d E F L K 2 N p S H k w a G l O d U t 5 V 3 d u Y 1 V W N z J Q U H Y r V E F 3 Z F B F Q l Z a b G Z k Z X Y 1 T m F V Y j d 2 a z R L R G p Y U n M z N W l P N 1 J 2 N 0 t j S z h k d T Q 2 V E 5 L c G M v V H I z W m F K d H c v a y 9 z Y y t K e l V 0 N z k v S n d 2 e T l Z a n V I a n l S e j g 5 a m V W S z h l V 3 V q K 0 d 6 Y n R K O U 4 4 W W R H N H k r W E M 0 W E N o M S t z N E V I O G l 6 L z V h c l l h d D J 3 O F J F S 0 J I e V Z W a F h M O W V U U U F j R G h m d m Y v d z d m N i 9 j U n V 2 W W h y e j h 6 S G p N W m d z W m 1 a W T g v e C t L W T l V Y X p 5 S 0 9 B W D N i T V g 1 M E w 1 L 0 h 3 c 0 5 E R 0 h W a j l 4 S 2 Z X d 2 d o c m p T U 0 J C T U Z z d V J x a D J n M F N p V 1 l F T 1 h O Z m Z 3 S X p y M j d j T z d i Z y t x d 2 8 r L 2 N I Y 1 V V a E N h a U Z r c G 9 L R X B J R l p T U V V E U 2 h l V 2 R K a U F 2 Y z Z l Z X p F N G J u V W R N O S 8 z V m 5 a V 0 g 3 L 2 t z V V F 3 Q z Z a c k h v V 3 J S R V U 3 d G U 0 U 2 V y b 0 F L e k Z 5 c T R a Y k M 1 R U t J Q 0 1 W V D M z T G h 4 c E t i N k 9 S S l I w U V F H R 0 x E W m 5 k a n M v b G 0 4 M G J k W E c r L 0 g 4 e F p 1 S k Q z Z H p I T l B q U E d a b 2 Z Y R D F L V T B h V l N i V z h m M U t m U j h Q L z d x V 2 Z r Z j B 6 R C 9 X U y t o S V V a T 2 4 v R k 5 U b G t z T m 1 y V 0 N L T j F y T U x p W l Z 1 S n F G R 0 Z 0 c T F q Z l B a N T h v W H Y 4 c H l y Y 2 F O Y V B w L y 8 4 Z G R h L 3 Z o c m J h R X h D c E V m c m R F b 2 x X Q 0 M r S V F r b H E 3 W W p r Y W o 4 T j h Y Y n J t c 3 h B d k F w Q 2 U v b 2 5 1 M 1 d H N G E x Y l B Z e H l Z Z V B z V z d I O D N p M 2 p z S D B h N U 5 6 Q 1 g z O V N S M 3 J z M T N 0 b U p S T 1 J 3 d W Z w e T Z s S 0 N n U U 1 h T z Z G S D R B W k N u W W 1 y U j B p M z g 3 K 1 B a d l B U M E 9 M c m 5 V e k U x K 1 l k R l R K K z l p c 2 1 m V H N x M z N l S V g z O D c z S n N E Z W V 2 V T J B Z 0 1 O Z l A 3 T l B K Y X U y T W J i c j k 1 U j Z Q Z W h J R T Z u c C t W d 2 F J a T B 6 e X V N M l d 3 a m 9 t Y j V k e T F J V G t s b D J x e F Z i T j E r a U p U V D V 6 R 1 p B b W p T c U J Z U D N U T 0 1 P c l d y O C t B V F g 3 S n Y v e k h 2 L 2 5 j L z l B a 0 F H b z N D M H I v Z T l H N C 9 k e T Z E b j Z Z d l o 5 M k d 2 Y V N k T j F P a m V o V 0 d E T 3 h F N z U 2 d D h y M 3 U y K y 9 Q W k 4 y b W Z i e j A 5 R G c 2 Z F d o Y z R E Y U F M Z H N P T W 4 v U l p u Y n Z P M E p x V 2 l a R 1 l 3 Q 3 R X e m J n U H h N R z B L Q i t o T T k 1 Y z J i R X Z m S H l i Z F N L c k 1 w M 1 B 5 O W h S M X d p R G 9 l V D V r M 3 J j Z D l k Z z d 5 d l k v N m N 0 N D V Q d j V w T D g 2 W j E r Z X l E K y 9 Q R T Z I Q z R H S F h y V z F n c 0 5 u N m I 4 Z 3 p o N F h r W E d R b F J I S k l F R S 9 u S 2 5 R Q U x E R E R r N l d z d m h D Z 2 J x d D J P W T g x S 0 h C d F d v M V N 0 a G k 2 M k x Z R V R K c U t K c k Z Y N H d T S m Z t d E F x R U Z v R n F P d X o z Z E I v T U 8 2 a 0 V 6 a D M 3 O E E 2 N z N m V X R G V D B u W H V n N z l F Y l J h L 1 A v M l F W b E N t N 0 V n d 0 Z I Q T R u Z X I w O H Z R c 2 g v Q y t 3 c m 1 k e G d l W H d Z Z W h a L 0 J 0 a D R 1 b 1 Z F S 0 J I U 1 Z m O V V n b D J z U V Z M T n h N V l d a V 0 8 3 U z d j O E h H N V B J d E t j b G R o R l d U O X h u M X M y W G J J W j V 2 W m J P W D B t Z k 9 j U H B Q T z Z U T n B w R 2 R Z c 0 5 r Y 1 B Q M 1 M 5 N X c 1 b T h H W n M r Y 3 g 1 N m 9 p Q U 9 q V H M 3 V T N D V 1 k w R 1 l p b 0 V j Y m t 6 e W F o e j F W N T l 0 Z j h E W n h M e S t D S G 4 1 Y 1 M y N k k r U G J 1 M 3 B I L 3 Z 0 d X p k Z j V S T X M 1 W G J i K 2 x I V n B h Z D l 6 L z V u Z E J n W T R t L 0 o 2 T H k w S n B N d U 1 5 U 0 J L d n N G a S 9 i Q n N D M T N W c 1 J Y V U F 5 d n p n T 3 h K K 2 d V V X p K M 3 I 5 Y U x I W U 9 I a n B K Z W t i a F A 1 Z k 5 t d F l 0 Z E o v Q 3 p G M j R n Z V R U Y V V 3 W T M 1 Z V F F T k 5 s b j Y 4 a 2 V u W n J 3 Z m 5 6 b n N V W W V y M k 9 1 T j J I V 2 J C a 0 0 0 M W l v b W p a b 2 t H S n o 5 d X l l W D B X T G Q z Q z R 1 V m J H V G E 0 Y z R u b W 5 W V V c 4 W W x K Z E 8 r Y W Y 3 d k 1 z b k l 3 L 2 l T U F B U c 1 p p O F Z H L 1 h v U n R H c 1 R U Y 3 J w O D J 6 Y W N w Q 1 R w O D V S c D N a M V l w d l Z J e m d v a 0 Y x N 2 p t Q z E y b 2 x 0 W G g r a j B m Y 2 U 3 W W 1 U W j N u c 3 V X O D R l e l l E a 3 l t Q U Z r M 3 J j Z V p j T 3 Q 5 T 1 d j e n V 2 V W Z 5 W E Z k V l Z m N V p z e E 9 I d z h X R 0 x m d n A x S 0 Z 4 d n R z Q U V n N G 4 4 Z l J M U D Z E U m F H a l N x Q l l 4 M F Z F Y 1 B w e k 0 y d l Y 3 M l J G M 2 1 P O C t t N V J 2 R X Z y S X N S V G U v T j h N d 3 N P Q 3 F W K 2 5 C d k d I V D d G O V p 6 e V B Q e i t a N 3 o 1 L 2 x K b z F x b k J k N z d a O D l k M U M 5 d T Q v e H F u a 1 Z D S W p 3 b j N P c 1 d I V F B z e G 1 D O T I 3 d F p B R W 1 D Z 1 Z j c G R N N U N z c l Y 3 O V p v M G x h S V F w U k h t e k x G d U Z Z d l l M Q V V U Z G p l d U p s b E p E Q 1 d 6 R 0 l 5 N k 9 K c W 8 w a H F q Y U c 2 d 2 F q W n F U a j N C d U g r Y z B Y T U Z 4 N 0 h Z W S t B L 3 d k W H B H W l R O b E p N T l Z 6 N C s 0 S 3 k r R U p J Y T V T K 3 Z C d 0 5 J R 0 J X R T h s K 1 R z V V V j R U V H U U 5 J V V J U d k t 2 W H l N U H J X d D N 6 Y V p D M z g v V F V N Q m o w Z n Z Y T V B S N D Z s K 0 5 4 U X N s b z l D d 0 l E R F p k K 3 U r e H d P U G 5 5 d T R V K z I v N W V 1 W T I z M z U r W j c v N 0 p L V 2 x F U l l Z V D I 2 d 3 V O Y X B Y b 1 h y M U t 0 U 2 9 W b 1 V h M V V P c F d l U E N D d l R y Z X J m a n V 0 N 3 Q 4 b j R O S T N w d z l t d 0 d Z M j k v b T R m d U d j c X J 6 O T B N U U Z C U U F C O S s v a G Z y T j M z Q m x 4 O D l 3 S W Z 2 V E N 6 a 3 V 5 R 0 V o e T R r Q k d k R 3 V y L 0 R F S D Y y Y z F j Q 0 F G M j d O U F Z 6 S k 9 Y T D V Y S X p Z L 1 l x Q W d M M G p C e l d 6 V z l 4 d E c v Y m l I W n R Z b E F V a G N 4 T U M y O S 9 N Q k 8 5 W H N m e l Q 0 d 2 x P U 1 d W M z R 0 W j d W d X Z U Z z J H R C t 0 R y 8 3 N 3 R t T G R v S S 9 z T 0 h P Z W V T W j h 5 Z n N 5 M W p M N n h 1 O D l z V G d I Y j R 4 S U J h T k 8 2 W k J W M 0 p m W H o 5 T 1 Z Z T E R a d U h 0 d W I v O X g y N G Q 3 R H N l T 2 5 N V 1 M v L 2 5 o Z z R o Q U E 3 b n J n W T Q 0 Y 1 R l Y X h C M i t r W V l O S T c 3 N n F x d k x t K 3 p N N G V 6 Y U R Y a j F h O H Z R a m 9 6 Q W F Q Z m N H M X E 3 Z n k r d n Z U Y z l 6 W F V W U m V Q S 1 J r V 3 p a Z G 9 n e H c 3 c 1 h 1 T T F 6 Q W J o e F N G Y 2 1 q T 3 Z q V F V R N U h D N W V m U D B u T m 0 4 O X l K d 0 Y 2 N 2 4 3 O W 9 G N X J 2 S G o x S 1 h j Z D l k Z 2 h t Z i 9 Y c D A 1 b T g 1 a n o w N 2 1 a T k p a N X N 4 Y n g 4 U T d y e W M 0 M k V q U G J y R X N Y N 1 d E b G F 2 a k d E Z k t 0 M l h u M H B Y Y k F S a l V 2 M l B 4 d n J G Q 0 Z F Q 1 N Z Q 0 p m V 1 Z r W F Z p W j Z L d 3 l F R U d Y Q 3 Z u W V Y 5 c 1 Z 6 T V Z 3 M 2 1 P Q z N Q L 1 Y z T 0 p X V 0 V o S 0 t 2 b k 4 z O U o y N 1 k x c z h s O H h Y b j h Z d 2 N C a U d i a F c v Z W l I S W x O T 3 l W c 0 h s S 3 I 4 Y m l r S U l V W m l B e U V o c 1 N h Z j h I W W F v W U V 4 Q k F T a X F p d E 5 a Z m 0 x O G U z V n Z T Y W J a e X Y 2 R H h 6 b C s 0 Z 3 d B Y 2 J z U H N 5 U D c 1 b G Z P Z i t G Q 1 Y 0 e D l C M D h 3 Z G Z x S 1 B P Y 0 t E Z 3 B r K 0 x C d W Z Q L 1 R F b z Z m T 0 U z b k R r M 1 l 1 T 1 V B Q U M y Y T F 1 T 0 9 X N j Z q U m 5 W U G N x d D Z 0 U 3 F z V 2 I r S D c z N W F 3 c V Q 3 a H R H a D N h W G 4 2 Z n c 4 Y l R u V F o 2 O H E 4 S E c z V 3 d Y Z z Z 4 O F c 4 Z T F Q U z d 6 Y l h T N D N E b 2 V U V y s v K 3 d M d X R X N m R t d l B q T X V F d G V U M V J 1 K 3 Z B d z d L Z l A r R H N N N F d k b n p u b 1 N v Y l V p S 2 x l b D B N c C 9 k M 0 x t Y k R v M 0 R 1 b E t h T 2 p s d H d 6 T V B l K 3 J K T W V x c X N y L 1 B 2 b W Q 1 S l J V S H J 4 b k t Q W H J S Y k J 6 Z H l L T G w y M H Q 4 R G l y M V k 2 a U t B U U V Y R m d G M m J a M U 5 N T 0 h k V U 9 u M C 9 M Q l c z Z n o 1 W G N M b U x k d 0 l 6 L z h 2 S l R a Y z l Z e W R t U l B S Z z d y N W 5 O T V p m Y j d u R F V F b V F K b 0 Z I M z V W W k R G a 2 Z O N z E r c W l h c i t D N W 9 U b V o v d k 9 C U F l m T 0 U 1 S W l J b W 5 K b D F J Z 0 F G Y z A 3 V T V F O G I x N G J 0 Y 3 J 4 V n k 1 T G Z Z S n I 5 d D B R M m p t S F Q v R F Q 3 Y j l I b 3 R J N F o y W S 9 Q V 2 c r d z d j R H p m d U 5 x M G l 2 W W 1 3 Q U N x V n d 0 b D d N a W V m U F Q 1 b i t 6 S 1 Z a M D J h R U F I b H E v Y X d Z c F Z P M 3 l T W U d h e m h R M m I 5 b E d 0 V 2 d o Z E 9 q W k J p T k l n U 1 R D U n I 2 e G M 3 U k J O U V p J R U U 2 S X N 1 T S t l e H Z y b l R M U j E 2 a E g w N X N j b 0 9 2 b V R Y R k V F R E J 5 R 2 9 l L z E y T 2 Z Q S n V 1 S E x 3 b T h Z U 3 l h Y W h Y M 1 R X R n c 4 S V c 1 a l R r d G 5 J U V F v a U l J c k Z V T D J 5 b E p n Z 2 x m d 1 V G R 1 Z E e V Z W T V Y x S 2 p t V j R H Q W p 3 V U h G b T F t Y 2 N 4 U G 5 r e S 8 v O G l i Q m R 1 O D d 5 c l J a L y t U W k 4 y Z E J 5 Y T Q 5 U j l p Y m F 4 W k h q b 2 l h W W N T M n F N L 0 1 Q O W Z R d U Z F d F J 0 N 1 E z W n N F c X h W V m p R b m o r L 3 J z b j V 6 a W 1 R Z D I r R 2 h L b 1 V t d 1 R o M m F F R l l s L z V 1 e D I z W W 0 4 T S 9 x T 0 R w M W F N e X A 1 R F J P S n A x b D d J Z 2 V S T l F N e j N m L 3 l J a X F s N 3 l X R U l a c T F j b m N m O E R m W V l o U 3 N D T X V r W W l h W V h s Y W l o V 0 Y x Z V p w V F Z 2 W l d x c l B t c k 1 H O E Z T N k Z K W E 4 1 c 2 d 6 a D l t V z N k c l g 0 W E Q 2 a k J i S j R j e C t m M m F 6 M m Z N O G J q R G 8 w V 2 8 x Q U h 6 e i 9 V S l d y O T B O U U 8 4 Z W 5 s b E 9 y V 0 1 i T W 4 v V 3 F 3 W E c w L y t H R j J q W m 9 r R 0 J G Y 0 N C Z 1 F Z Z W U z Q T R O d z d 1 d 3 B S c H k x b T l k a m Z m L 3 J p S X V R c z I 4 U H l U W T J u W m 9 u N V J 2 b X k v b U R i e l g 4 N m N U U 3 Q 4 e H h J S 0 N U Y X g 3 O E J S T m 0 w O X l N Q i s 3 W W h Q S 0 Z u b m d w T C s z a l Z y W E l m O U I 0 N 3 o x Z m N M Q 0 F v T 0 p M W l o 4 V 2 V V Y j k 1 N k V J Q i t 2 Z H R j N k E 2 V F M 1 Z U 9 U Z k 5 O Z 3 B W R W V u b 1 d 4 M C t j N G N T c H M r e m V l e F N B a k 1 6 O D I 1 W m U w e V Z 2 Y T h u R z J V b k d j N m t Y c X Z M Y n R Z a 2 h v b V k 0 a C t L V E 9 I N 2 l O S F Z x Z X h L Q S 8 2 e m V o Y 1 B o W W t E Z j l t Z z B t b E t K W D R q S z l R d 2 5 p c 3 h p e l p V R U N 5 e m V H M H d o U k 9 H Y 3 U z Z G l X N 2 9 B N D Z S b j B K a G t V R z F G c E 9 q M U J B d 2 Z o e n N 6 Q T h z b j d 4 S X c 2 Q V o w e l Z 2 N k 8 2 e D h l V z h F S 3 B J R U U w S l V M Q U d S a 2 F S d D J P R H Z N R V F G R X h 4 c 1 J G S E l 0 e D F p c H R u S 2 p y Z 0 V k d X h N N E Z C a U V w b V p W d U l U Z l c 5 T V J U Z U l a U E p u a 3 k 0 N 2 p u R 2 p l d V Z w d n d Q d 3 c 5 U 2 x U S j I r Z 2 k 4 K 3 Z K L 2 9 C d m 1 2 R E Q 5 M 0 x n T 2 o w Y 0 J 6 a j Q v b H p M b n p s N 3 h P Z E h i c m 9 v U H h K d 3 V O c V Z t V E 9 q U n J V c 2 Y 3 d W R Q c F l z Z X V C Q l l z M 3 N L c U 5 i d U l i V m F Q R j U 4 Y V I y c G F K a y s r O E I x e k Y y M W l 3 a z E 5 R 0 5 D d l h h b F V N b 2 p L S m J C V 2 J X d 2 5 U N k t x N m 1 W V n N Z a n l z U 0 1 1 a 1 I x e E N X e V A 4 N 1 F 2 U E J T Z m h E b k x k N z d n T D k 4 O V Z l d 2 I 4 c U h C U m l 3 V 0 c y Z k 9 w Z E 9 Z N H M z e S t u U H V P a j c 5 Z W 0 2 Z T d Y U G 1 y M m Z P L 1 B V K z I z T G E w T 2 I y N n R 1 L z h 1 K 2 F Y W G 1 P L y s 4 N z A 0 Q n A z c y t i T m E z T D V 4 L 2 N Y N n p Z T G l W d T k y R U 9 I R H h C N j l p R z F L O V h z O G p I U G Z U a 2 x 5 U W s 1 c i s 0 N T c v d l R z d D N l N D Z K R C t m d C t 2 T D B v N k 1 a Z U Y x N 3 B z N V l 3 V z k v c k M 1 e U h N V V Y z V E N L M T U 2 L 2 h Z V E V K T D c 4 Y m l G Y n R 4 L 2 l 5 U m U r N W N P M z c 2 R j V z O H V m c l Z i Y V h u b j d W M W J u O D N O U j J s U V Z G T V V 6 R n k 5 b k 5 s N U p M S n Y z V n J H U H V X M T h Y L 1 l k U E 0 3 K 0 E 4 Z V o 5 T 1 J Y d E d o V 2 p 4 R T N k S 0 4 z a j l Z K 0 x a b 3 Y 1 V 1 R 5 T 1 F E c V J P V y 9 Z R G Y w T X V m Y 3 V k M H F j K 2 F 0 W S 8 2 U 3 p T U W V 6 d n R 6 b j F P Z G Z y R 2 E x Z l B P Q 2 F 1 U 3 Z j R E h s Z X U x b j Z J b 1 h O K y 9 B M U 4 r K 1 p z V n E r S z h p N G o r W H J r R G t G Y U l v b l J K R W t 6 a 3 k y e k 9 s U V R M W n p X Q k V L T G t i T X N X N F Q 2 V F F 0 Q 3 o v L 1 Y z S 0 t J S U 5 N R W h C R D M v Q n B Z Z n Z z U 2 R u S V N o Z D M 5 L 2 g 1 U k h j U E N G R j d l d U F s N k l D a U d F U H d S R V J X R k 5 T c 0 p 0 d D Z N e H l B d 0 s 0 V k V s e E l T c U t q a G N G e X J C R m k v Y n l 1 d y 8 x L 2 d r d k Z x M 2 J F Q k 1 k S 1 R Q V V V 6 K 2 N R Q U F J Q U J K U k V G V X N Q c k l p S 3 J F b E d I T G 9 y U z B U U D V h N E V u Y 1 B 2 Z k t G Q j U 5 N E V h N j V i T 2 l 1 V 3 J W R U Q 1 N j V 4 N 3 E x N n R a Y U J L c 2 V 2 V l F 3 c 0 9 E M m J Q d j Z D W D N j e m l j S E Q 2 Y X d 2 R 1 R a M G h J U E 1 Y K 0 E 4 Z l p 2 Z T h v V n F 1 Z G l C c G h Q R G h 4 Q 0 R j T T Z Z c F d x e U U 0 M k 1 n M 2 5 6 e k 0 5 M U 9 Y O H U x U G k 1 a z h a V E h O b X R T a F l Z T k k 2 a 1 J W S X p E U V F F Q 0 F q d D Q 5 V z F l N j Z n N V J k S U Y x U E F r U D I 4 b V R C T m F 1 N 2 V k b 1 J I N j J 4 e V h 5 K z V 3 M W J O K 1 o 0 R T E 0 U l R l S U p E Z z R r R k U z W H V Q Z E w y Z W V V V W t x V W h v M G l D R D V k Q m 8 3 Z G l i U 3 J Y T 3 o 0 a D F i d n l h R E J 2 a m V x R j c 4 O X h i c T F x b E J p N H N x V z d S Y W J a N 2 p P N 1 N K O G F u c 1 R U d H Z a d D J H d m J S c k U r U H p 0 Z F N L T E 4 z S z F r V i 9 i d 0 h n d W o 1 d G k z W G N 3 T D d 0 T 1 h N M n c y Z m I 3 b j F I M k x Q d k t Q M z d 0 Q 1 d z U 2 t p Z V k r T D J K T E x 2 d 0 h F R 0 R l a E l z T W 5 v O D F p R G V q W D U r d n V G L 1 B i N 3 Y 4 U T J x M G U x N n F H c 1 d s M T J 5 W i 9 v a G x H O D k v c W R m U E R w S H l 4 Y 3 N w b l B K O C 9 q c z F K T U x w Y V d P O G I z b z J y V n Z O L 0 w w c F N a W W V G a z B s b j I 3 V C 9 H d U 5 H O T Z k V G g w c F h h Q l N s d V p Y c U 9 z T E J n U G 5 2 L 2 Z s Y X M y c 0 h 2 Y z l l e F o 5 O V I 5 d X c 3 e W g 5 L 3 J l T 3 R W M j R q c E F n S k x M d m Q 4 e m 9 x b 0 l B N W I 4 N 0 x I S l h 3 e V p k e m 1 M d H d J N 1 d p c W 5 I b n J m M X A w c W c y a 1 J G a F d D e D J I b m o 4 a T R J U H p H Z F J S V U V M T F F a Z T E 1 N m Z m b D N H a W 4 5 M 0 1 t R j h Y M D Z m U H M v T 1 h Z b T B i d G 1 R M n J V c W J q Y 2 V j Z V d S V j h N a V g x b T V L O E d N a 2 d R V G 9 y U l l m d j B C Y l o z N k d H K y 9 6 O S t o a U d J e T N u a y 9 0 b 1 Z 6 c 0 V 5 Y m d u S D g 3 Z j R P e D R k R 2 8 y Q X c 2 T E R a S G F p U 0 J C T k N W Q 0 N t a G c z Q j d T W X J Q b 0 h n N X N X N 3 N T Y X V Y a m 1 W W U h h Y m s r M X h p W H p 4 e l R 6 a U U 1 T m 8 z Y k l C R D B 3 Y 1 F r e D B M Z H E y Y W x q d W N W b X R k b D U 3 Z X h w W l d U Y W V l V 3 d N T S 8 v O G x 4 Z G Y v N W s r U F Z 2 e j h I M 0 R 2 S 3 V Z Y 3 h R b k d k Z T Z S V V A r V 1 J Q S H F l V F V B b T l T V z Y x M m 5 u c n h l e k l 5 c 3 R E c n R j U T B q T 0 t H d 1 Y z b z J x a 3 B y V 0 l i N W x r W l h x V k t F S T g 5 T 0 p 3 N 2 I 3 b U 8 x Z X Y y c 0 h W N 1 B C c z N I M k J 1 U 2 l v Q U h k b z J v b i 9 m O X N Y O E x v a k t K T E M y c C t y U W R 2 S 0 V K T U V x b U Z Q S n F m e j A 2 e k l X T D l 0 S 1 J J M H d C d l p y U j V z M k 1 i U n R G V j N p b S s 0 R j Z k Y X B H U n M y N 1 d m a D M 1 d T V l V 3 l 2 W W x X V n R t M G R R O X Z z Q k Z 5 T 3 Y x Z H N v M j J y N k R 5 e m h Q S X p i S E F Y a H V Y N m Z N L 2 V v N n p i c 0 p k a G d 6 c H p i W F p M d 0 5 M b W N M a F l 0 V 1 l Y R 2 8 x Q 3 o y d G l p M 1 h z N k J F O T h t e j c 1 T X U v M k x Q d k t I Z E 8 2 S j l 2 Z T l y S l B 5 e G k z N E h q a k I 5 O W J i N D M 5 W m N z M z B h N 0 5 q R z g 4 Z E l F U H Z 0 b V h y S G l L U W x G V V J n L y t s b 1 d M d G 5 N L 2 9 Q S G N U a W N G V z Z 4 U k 1 N R 0 V U e H k 3 N 0 R D Z H l 3 R m p 6 M z d E U 3 R X N 1 d E a U h R U E s 1 W H E 1 Y V R R S y 9 Y c T N w V i 9 2 d H V 6 Z W U 0 U j N Q N X p G b m 4 x S C t Y b j Z T a D Z Z T 0 x q U T Q w T k R Q R W 5 W V T Z m T z V m d D R V Z 0 h i a S t M T T J Y V G 1 M d H h J Y U d n U V g z M z B J R U c 1 L 3 U 3 c 3 l L N U d M U T B S T m N K b z N 6 Y U d M Z H N P a 1 h B N G l Z M W J E c U t x S 2 9 N S G R D a T F h d 2 d C a 2 d R V E J j a k t r a 2 9 3 S V V x Y m R l N X N k S z A 3 b 3 U v W X h k K 2 h p Q k l L R 0 h R a m p r M X J z Y z c v a z h B a H c v M G R q b y t B Q U Q w M m 1 3 T k p n U W t o S 3 B M Z 3 B r M E J N Q j g 2 S U V r d z R a V 3 p 1 b m 4 x d X Q x O C 8 v T l N J b X F F O G R x T H Q 5 S 2 p h d 3 U v e F h R e T Z T e i 9 m V 2 N h Q i t O U D h z V E R J e G p R c n g x O X I y M 0 5 q N y 8 4 e m Z S W n E 5 Z 1 d s O E R q R H c 2 b m U 3 Z V N 4 Z G l w U T J Q K 1 d S U E h t b l c 3 R 1 R V O D c w M V U 4 S H h m M 2 5 u d E R s Y X Y z Y 1 d z T 1 d z N G Z E U 0 Z 3 M G R U d k p W c D R L a 0 E r Z l I 5 e j J L c U V U Z S 8 0 V j B G b n B 0 V 3 E r R 0 J p V U 8 0 d G 5 2 R m J P T X N L b z Z j S k p q M T V B b n l O c T h T L 3 J J O U x w R 1 h Y L z h a V U x s d G Z G O U d E Z T l S N m 9 t d j N B Y j B h O D l Q M D V k e j d s d 0 d y N z B 6 b l R k Z m 5 r Q m d B W l V s V j R Q d E 9 4 U E l 5 c k x S S 3 J Z Q m 9 h R 1 g x e T R P W U 4 v Q j Q 1 a E 1 B Z F N v S G x h a T Q y K z l x V G Z C d 2 N a U 1 Q w U l p M R G F N Q l N 4 c V Q w c z N a M y t r Z U d l U 1 Z W Y W p o d m Z n b F R l b X N q M H U w U z h M Y 0 h M R U 5 x L 1 A v W G N Q N G N Y L y 9 z U y s v Y j Z W N D F x d F p 4 S E 1 4 Y y 8 1 V F J 2 W F l j b X l i Y X o 0 T j Q 0 N 2 J y M H V 6 L 3 l z S m N 1 M m x q a W U 0 e W M 5 O D F Q c j F h b n V r d 0 F E M k x v a n Z z V G 5 6 Y y t n Q V I z W n N 1 M F E v L 3 k 3 a T d V Y j l 4 S V V G R W l 2 N 2 1 X V E J C Z V Z s e V R C U k w 2 e U x I Y n Z 4 N m F y K 0 1 X U E V P W E Y 4 d X N Q N k 5 w M F F O O U J F b U J Y T 2 4 y b m E w Q U Z 5 L 1 F w R 0 1 k V m 5 J c X d B S U 1 l V U Z C V m 1 R a 2 1 o S 2 c 0 V E k w Y W 8 r a j F t Q T h l O G 5 j b 3 V K S 1 R j T z d i a m Z 2 R W N k V E 1 E T l R N Z E 5 T T U R I R F l D e i s 0 b 2 p F W V V J S k R V V U p D V U l K R D B O Y X V p N j V a T E p x Y W t m N k 9 y R W h D Z 2 o w c m x 3 O G N P c 2 1 B Z n U x N D V y R X h m b 3 Z G Y X J V e i s 2 K z E v R E p q Q m F v S 3 p 6 N C s y b H M 5 c G R O c H V m d j J n W F J x M z V n M z M 1 L 0 J 5 M j l P W m Z D Q W p q e D R 6 O U J p M 3 l E d T N y V U Z I M z B 4 a D R W L 2 I 4 M l R C S n M y Y X h V d X A 0 d W J S d l d p V 1 p N N k p D U W 0 0 W E M 0 Z U d M U 1 N B e T V i b 3 J P b W I v Q l p 3 a T l 4 V 0 t q V i 9 k V 1 B 1 M G l V M U 1 6 K 2 Z U c n V V V F V E Q 2 M 4 d k d 4 Y l N Z a 3 J u e U V 5 R W t X c n h Y b 2 l x Z k N k U m J r N G x a e k t 5 N i 8 v V E V U T k 1 E N T g 5 N T R 5 V F g 3 b E N B a l E 4 O E t U W T N u c X h S L 1 l 2 a k 9 l K 3 g v N 2 d 0 d H Y 3 a 3 Z Y V H M y O G Y r d k 1 a a X M 3 Z H g 5 b T F a b z R 2 L z d O T G c y Y n R o N E V v S D J i b U V M M k x O e n h F N m Z a Z i t B N D N i b z B M L 0 l j c D R 1 V j F k L 3 E 5 e i 8 1 Z z Z y a H d R e m 8 y N T Z Z N k N o d m Z J Z m l r L 2 o 0 a X p r Q W R P N 1 l K R S 9 p c E x M S l d Z Q 3 p Z M m Q 4 d V N i Q l p 2 K z V t c j Y 5 M n h B Z W R 1 S C 9 m M 3 l D N T I 5 e D l X c S t 5 e E t x V n d z b E l m R V V j Y n N Q M D d S S k h k e H V G W T F H b 1 U v U D F r e i t j V E V u a z g 3 e T F Y Z U x 1 U G V 1 N j c x S n p R V k x O c k 5 5 Z F Z 5 K z E x N j Z Z a H V i d H h 6 a X J 0 d X U 4 M V l 2 W H J 5 d G V u W T d 5 a 0 1 K U 1 J 3 N 2 Z w c T Z k V 2 9 B c 0 d u T F F X Y V c 4 d n k 2 S G w x Y k V C S m k 0 d S t W M n p t V m 5 N c X d R W j B K Q 0 5 B W G Z x Q V F 4 U 0 J K T U p H d n J G e k R W V T J t c 2 4 v U k p j V F Z 6 T F p z R W R v N j l k R j M 2 T 3 J 2 V U V R c D B Y Z S t C d m Z a M D l o W E x x M H d N O E l D Q X Z T Z 3 F B V U 9 w e F Z D Q 0 g 5 U U 5 C c U N H a m Z D Z l B D Q V g 2 N 3 Z Q c C t H W T h N Y W 5 I S G J V Q X d C Y U d M Y m 9 P L 1 l G U 1 V r R k N X a 2 l 1 Z S 9 B V m R l M X d Q V l p r W E 5 T U G Y r Y 3 g w N 2 p H W D Z U K 0 I w b 0 d 2 Z E R u M 2 4 3 b W h D S z I 1 Z H g v b j B M R l F W c W x V T k x 0 Z W J x U T Z I a 3 l Q S F R n T m d z e m t 3 R 1 B U T W 1 M M k t u N l l 0 c D B X e m V q d z V h U V Q x N j B Y a 0 9 h N U 5 x M m k r K 2 Z o a F h u O T N P Z 2 x I a 2 t 0 M G 9 6 T T A x R V N 2 N 2 k x W i 9 z O E 8 x c X p i N D F O U n R u N 2 p Y Z z d H b i t U b X N i M T l q d W 5 S d F l Y U E t 2 N z F t L 2 I 1 S k 1 F Q U d 0 Y V A 4 R 2 t a Z H V M a z J X T E h K a W 9 2 U l Z F d 0 5 v e k d I R i s 2 c S 9 w R n l X U 2 F y Y n o 4 e G x S Q T V m V 1 h K c F J M Q W l 4 S D I 5 W X h 2 U F B h N 2 J 6 e H Z 4 a 2 N Q W m J D N i s 5 T 1 I x R V V R a 0 5 O d U 4 w c U d S b W V 2 e j J s V V R u b G I z R j d F Z 0 d J Y l Y 2 d m t E M E w 5 K z F Q U 3 d F W T J M Z m R a W i t y d E 5 r Z E R u N y 9 h e T I v L z d X V 2 d B Q T l W V U p O W k d S Y X N W Z z h u W j h p Y W 9 i e m N D b T F I U H h p O G d K K 3 l Q N W U 1 T m E 1 V T F N Z W Z l R E d V c m x H V 1 l x b 0 V j Y X A 3 R m J D N W V X d m h a d j Q r b 2 R G T k k 2 c F J X a W 9 p Z V N V O H h 3 N W 1 v e k p G T U N 0 N H k 1 K 1 B S R E x 4 c z B I K 1 B x S G h h e G V 2 N G Z V T k R O V H Z u N k 1 L b F d D b U h U L 0 R i e j M 0 U 3 h t e j F u T j h s W G J x V j g z Z 3 V T V V Z K S l R V c m 5 2 c m t G O D h l M E N u M 0 9 w c X N v S G 4 v e U 9 3 K 0 V p S k 5 U S V E v Y 0 1 6 W G R i N 1 Z y V m F k c z Z o d T A 3 N D d s b j B t Z T B h R m F Q O U h R e m l V Z V N H V G U 2 R j l O b S 9 s T n E z d 3 U 5 W G t l L z N t M z R j K z Q 2 Q U F i M T c x a k l F V U l V b n l U Q l J M N W t K c G d R c G N P N W V 3 Z n U w e W t Z N z V B W l l G Z W J n R U U z W X Z u K 0 M 1 e D d k N k Z y N 3 Y 5 M l E 0 R U J l a F R K Z n d r a E t x R G d w c z F J M j d 5 b F h L K 3 A y b T N Z R j g v R H V Y Y z M r d j Z E T W Q 3 M 0 9 K c H E x Y 3 M x a H J L a 0 J B U 2 l C Q V J D O V p v Q T Z G c T N K M k R J U 0 5 4 b l R 1 T T h 1 Q W Z M b H g r a G E 5 a 2 F 3 N E N o S 1 B x S 3 Q 1 S j I w O W I 5 S 0 t p M G J s b C t L N j d Q b m N 2 Z 2 x i Z C t Z Z S 8 r W T R T R 0 J 2 S F V T O S 9 6 O U N P a m 1 E Q y t I N 0 h O N j l P e G Z l T k x I a D h X R n N 4 N 2 I 5 e E Z W c F l W Z z Z G a z M 5 T m J i K 3 J E e W 4 v a i t P e W J 1 Y l J 1 M l l D U U V C T X V s N X R E Q 1 V s R U 4 0 Z 3 N j U l d C R U p j a k p M W U Z H W E g 1 V n d 1 S T h y V m 0 z U j d p R T V Q N D R P M k p C Y z R P T E V z Z D J q V m 0 2 d V F u b U x 0 b 0 U r c z M 3 d V B J c 1 J R e U 1 5 M k V o c H B v R k J O R j Y 5 a U d E Q 2 p D b k 1 G R m Y 3 e G U 0 a G h h T k s v S H N u b H Z s Z m o 0 d 3 J q Z E t v b U h r d 0 d v W H p m d m 9 v Z m l t T H R n Q S 8 r d T J V V k 1 k Q l E 5 a W p s Y n J E U 2 N P W k 9 P M j Y w V z J N N 3 c z a n V 2 c D N a a 2 R Y Y n N U d U R F e W J P Y 0 9 a d U 9 5 U l J J Y k x O N m R P d m F n a H N I Z H l t M T h T Z n A 2 V 2 J T O D l t Z W R 0 N m N 6 O W F L S n l J a W p G U E o 1 W n N F d T J s a 0 R 4 W X M y Y 3 p 4 a z J k S k 9 K e E 1 6 U n B o R E I v Y W p i R W p l K 1 N a T F R k b 1 F B Z F N U c W V 4 Z U 5 s V z l o M D R U a 3 p E Q z V Y L 0 E v d T F K e n d z b U Y 5 L 1 c 4 b k I r S k 1 j T 0 h T Y 0 p v M 3 E 4 T 1 F q S T R t c 0 d a N G 5 D Y V l v Q 2 o y d m F j b U d 6 Z n Z w M 0 w 3 S k p i Z T k 4 d X g 0 Z n Z q b G I 5 W n Y z T X V l Z l V l c F g 2 O E d y e j U v Q z d X a n F w W n F F Z 3 p n b X M 3 T i t I U H V P c U l i U k 5 L M F N a M V N Q Y m N R S U V r d 1 V R Q k x s a V R C a E x o Y z d q T X A y S l l 1 S k 9 q W i 8 v b z d G R k Z H a k h j O W d Q b X R G O U J F U k t H c G 1 u Z k l j W G 5 T N j N X b 0 l E Z l F o Q k F W V G 5 D e l p w e j Y 0 d z h j Y V d u b 3 c w b z J M N k 0 0 N 0 d 0 W F l W K z Z B T V B R a 1 F T T m 1 W R G 0 x N n R J T k 5 W c l l L a C t M W V p 1 M T J M L 2 R 6 b m 1 O M S 9 F T U h B b 2 h t N D k v U j J h a n o x N 2 p 3 R 2 d s b F A x c 3 R Q c D R x R W 5 2 a V Q 1 Z E J y U F B q R 0 d K a k c x Z W V i b E g 1 a j Q 4 S 2 M w Y l Z L S H B v M 3 J z S G Y v T W J S Y U R Z c E d n N U w 5 V k t x c W 9 M c m R 1 T j B x Y n J j Y n A 5 T 0 Y w K 1 h D N l h R e m V u Z 1 B h d F l v W H J W Z C 9 Y b z F t V E M r T D F O K y t a d G 5 Y d m 1 S V j U r N 2 h W U E o 1 N 0 J h N 2 J S c V V U L 1 A v c U 1 u d k 8 z e n V k M 3 V w R U g 5 b W o 3 Y m Z 2 e m x i N m J P V 0 9 I O V h G V m x S W X d v b n B E W V d K T G 5 6 T U Z s c 2 F B M U d 2 M G R U c V c y Z X Q x d U l t c U U r W F V 1 V V Z D U W t Y R 2 p l a k Z 1 V k M r L 3 h W Q l N z N l k r W C t n K 0 d v M 0 N v a j h 1 L y 8 z N S 9 F V 2 I r T 1 N y d n p B W T l E e j l 5 R 2 d V c G V 6 Z m c 4 M l k v U y t y M X N R U k d C a E F R S U N P Z y 9 F b k F i e H Q 2 a T V X c D N Z T j d y d D d V S W 1 2 O S t F N 0 V 3 d m Q 1 N j F Y S 3 M 1 N G d D d k 4 0 S U d k R 0 R 5 d 1 U 1 S D I x V 2 c w M 0 R t a F A z Z E 9 5 T D h M V G V j T 1 R l a m N v V W 0 r a i t X W F Z I N 2 h x W n V L d E M w M D F N U W o 5 O S 9 B S S 9 m Z l V L V H p Y d X J u S V R J a S 9 K S U o 3 c l V i O X d H Z S t X Q k N s Q V Z K Z 2 9 s O G 1 T M l N C Q l B p Y 2 x u L 2 5 J b H g w a l A r R G t P V U 1 l U E R 6 M k Q 5 Z V R L b X U r N z N h e H d H Z 3 c 0 R k J V V 3 A z R D N k a F J B V l Q 1 W D J I U U J J V z d l T 0 d v T k t m a k 9 t S 0 t 3 e m Z r T F R J S W J n d H o 4 c D A r d G N D U X c 5 K z J M b z J S Z j d p a V Z Z W j A 0 b G N N e X Q v Z z R K Z 0 8 x e G l W a X N O b F J G d 2 V a d 0 Z u N U F L Z E R w d E x S d T F a R E c w V k g w N y t O c F d m W G p W N D h 4 W i 8 0 R z F x e m Z 3 N m 8 x d T B o U E 5 4 Z T V w W E J V W k Z Y d X Y z d H d p V 0 t a T U s 0 U H g 0 N m Z a d m s v T z d q d G 5 2 Z l J h c l V B Z E 8 z Y 0 x N K y t U M H d h Z 1 N G W E p k K 2 M r Z X Q 5 M m l G c X R W c D Z k W S t s Z T l j T E Z R a X B x U m w 4 b E Q z c l J Z a W l D S W 4 x L 1 B 4 a z d 0 b E 5 s U T V 5 O D l H Z j R o T l A r Y 3 o 0 R X h Y V E Y 1 T V h N S H Z P Y W 5 R N k x T O C t k U k 9 O W X F M S z V i c E J w Z 0 Q y S F R q d S 9 W e X Y x O U t 1 V F F 5 M 2 p 1 M V R M d G N Y b 3 F 4 a 1 p k b F l 1 b n d i Z 1 l F R y t 2 Z H A 2 K z l 3 e E Z W S 2 t t Q W l Y N W J j U 2 J C U 0 t v O F d v a k t 4 c i 8 w S G J a M T Z h R X h C L 2 c 1 R m x E R k 5 T Q 2 p h e U Z y W T E 2 L 0 c w T F Z I N F F l V U V i M 0 9 V d 2 1 t c m V T R G p Z V V F G V T l 3 c T F i b 1 F r S k l Y Y i s r V E p O Z 1 d a K z h o N z c v R V B U d G l y Y X F 0 c k l 3 O U J t Q V k 4 c 0 d z a j U 3 S D l O R F Q v b z d I Q z h G c 0 p k V E V n e m d r Z n R 2 O E p t d k Z S a G 8 0 S 1 p S U G J s c G x H K 1 Z u R H U 3 O H N 0 V F V I V W h L Y V l v a X Z m Z j V W U m R L N H J D O D A r T 3 B Y R 2 p X d n c r W n k x c D V 6 T V p k V 0 1 Q M n J T S z l 1 N V Q w T 3 J 3 S H J u b W l B S E 1 u L 1 Z x d n R j W U 5 y a E x p Z U 1 U b F U 5 d 3 J L Z X R k O G F 1 W F p J R T g 3 U G t s R l N D Z z Z V Y X I 2 S n I w N 0 l C S y 8 3 Z H d R d F A z V V R i W E g r N 3 k 5 c l F R W j B a Y 2 4 w b j c v T 1 R S d D c z b F J x e j J V W k V 6 Y k x 2 V m l E e W N y d F Z 2 d j V o S V d h e m x Y R 2 p l a E V T Y 3 V Y U E h S U V Z r e V R C U k w 0 c 0 Z y d j N Z N l B S N E 1 k S W h M Z 3 k y U m Z Q S S t q T m o v M G R o a W d u a H F H a k 1 M L 3 l o R i t U W U Z x d H A z M l R U a W R 2 a G 9 R U U Z Z d W l L R l R 0 M l l 2 V T l l d k s 3 Q n F X N z c 4 a z R M W j c w R W J X S 3 J O c l h N b j B I Y n F n U k 5 i Q z h 1 T l h G V 2 R P c V Z w K z d S Q U J u d 1 R Z c F d n M E d v c D d Y N 0 Z W a X d i O D h 0 M V R o Q m J 4 e G 8 y a U t J d 2 Q w W k 9 4 S X l w V 2 0 w c F J P V 2 1 O U m 9 K Y n h w S z J h U k 4 x Y n I v R D M r R U l V Z U Y x N z l h Q 2 p 1 M G J F e E J R d F B t U U U r K z h u b 2 w z W G w r a 2 Z a K 2 N O S k l u S j Q w c z h I S F B Z Z 3 p 3 T E N V U n B T V S t N V W 1 x T U 1 2 W n d V T W 5 l Z X V E M z d E W k h D U 2 5 w Q k x k T U p J S j Q v d j Z P e X h 4 R l p N N 1 p T S m Z X Y m t x d 1 l 3 Q m t n U V R v a m h z Z n k v R T B H O F F p a z d X R 1 Z R V 2 l z R 0 F 2 d G Q x M k Z j c z h W c 0 1 P U 3 N C V l d R V 2 l C Q 2 k 0 c W 5 h b 3 d l V 3 c 0 Z X h u e j V k N n V m T y t 1 U T l E Q 1 B I U 3 d L c 0 V M c m F k Z E V Q S F U z V 1 o r L z d P e F F Q e F Z O M W R U V X d H U F J F U m 9 S T E J 3 M X h 4 Y X A y Y l c v T 3 J W N k 4 2 b k w 1 T 3 h R a H J n a E Z U W U F K S W Z L b j E y d E p P N S t K e F d w b l F M O T J 2 U C 9 H Z n d n T W x Q d l B v d X h J R W t 6 a 3 k y T E 5 W U W t t Y i t h R U t E T F Z i c 2 V 4 W m l X R 0 F V U D l I W W 9 v W n d H R G J z U y t j a W 1 x c y 9 4 Y U 8 r W G 1 W a j A z R X R X c j Q z N m l F T 0 l x V T d W M 2 J 3 Q k 9 M M X B V c X V l M X p 2 Z 0 p m Z j h o a 2 d B c k l s M m R l d W o 3 R E 1 R N m M 2 c S 9 R L 0 d R Z F J 0 Q 1 Z B a l Z l b D J M M j J J a H J R d 3 J k b 1 V R U W 9 n Y 0 R l c E g 4 T W V 2 T C 9 M S H J 5 L 3 d 6 R 0 5 q c U Z K R l J v b U l z a V Z K T U p H d j N E U E J q S k t K R j Z M S T d Q O H V K M k R F Z U g r S E l m e k V N R 0 k 4 O W 4 r W C s r W G F M b W Z P e W w y N W 9 5 a U V x S G d N M W F v U j J y N D l T W C 9 N T H J W e j J 0 Z X V R d E 1 n U m 1 h Q U Z a T y t R e G M w Z F J w Z 1 g v K 3 Z Y K 0 5 R Q V Z X N k 9 R b F J J W V M w Y V l N K 1 B K d 3 p L M W Y 2 T z V S S 0 x j Z 1 V R R 2 F t e G Q 5 a E N G R 3 B u R X B P Q l N B e W 9 x c W Z J e E Z D b E N W S m d v b D h X Y X d Y a 2 1 D b U l 2 Y l B G M E t B Y z l N N n R N M W I r a n N N N F N l N j V y R T R O L 2 x u Q m E z R D R V b U N 1 V n p s b n d U T H l y S j U z e n h j e k d x M W N 5 b z U x Y W Z s b G R W c T U v V H A 4 K 1 V W W H B I R U p 5 U 3 g v O E R 4 Y 3 I z b X V Y T V p Q b 3 R P Y 3 N 6 O D g x O U c z U H d H M W x 4 V j J U a 1 d M Z D N D R T g 5 L 3 g 5 R m p L Y W l x e W g 5 L 3 J X W D J u R F h s R W E 0 U W w 2 M 1 c y S n Z J M 0 w y S H J J V D R 5 e j Z Y Y X J k a F g 3 b 0 F 3 N 1 g 5 Q z k z W H N Y N F Z y d m o 5 b D M z T k l y T m F z T T J j Z 2 l 2 a G d I Z V R j O W M y Y k R P b m t E M 0 5 2 d V J V R m Z 2 e U J k a V g v S F Z a c H p I M E d Z Q j k 0 V n k v V k M 4 M 2 l v N E N R R k Z W O U Z w d H V W O W Z D S k d Y b 2 l o V T d k V 0 x s U G 5 6 L 2 R i V l F F Q k 1 k Q l N I R X B Q O E h Z W V F s Y 3 F w b E R R Q U l p T E M v U n l K R U t J c 3 l j Q W F r W W Z i c l h w d n B p c U t n c 0 V n d l k 2 R k t B c l h z U 0 1 v N G R Y U W h J U 1 c r c m 5 W O D Z r b 1 Z T c m 1 p e k w z a 1 h o Y 1 J 4 T F F k N z B X R E w 2 V m 8 y c G 1 C c z R 0 N j l D M T Y 0 d 1 N H c G I v Q 1 d 3 M k h P d F d v d H B 0 R 0 F i Y 1 V B N F J s e D F O b F h D V W t G Q m N K N D Z o c l Y y M 1 h L O X R 0 M 3 R 1 V 0 x q O D B B O X h 5 Y k t 0 Z l B y M V h K Y k 1 l U U 9 0 M W 5 k O X p k c U 5 l M 2 5 6 d l J u T S 9 P a z V x b F l O Q V R 5 S m 5 J T D J 6 K z I r U n o r a l l m M E l u b m x z e k N X d j c z Q T R T V S s z a 0 p H W n h m b D B N K 2 Z T T W p s M 0 x v U E d q V 3 J S T 3 J h a G R 6 K z N X K 1 h Q Z W V z W V B L Q m p u b j d q W D M 2 M 2 d Q U H B a a V o v T 3 V t a W M 3 d V l 1 M 0 F E d 3 d a M V F h K y 9 j T F A y N 0 5 r T T R n O F g 3 U 1 p G b z R a U j N x O D l 0 e k c z d m M x d D Q v d H k r e T N Y K 1 d 5 M 1 d a M m t w M m V o W G 5 T e j N P M V d t V G J y S D l M T 2 0 2 b F J 2 U W 9 B U z F k d T U v Q 1 J a S H A w Y T B G R X p Z T C 9 S b X p l Z X B D R U l z W j d z U 0 V E T 3 h N V U Z G a W l Z N F h J c m V h U U l S e D Q 3 V l Z P V H A 5 Q m 8 r Z W Z 2 N n h 6 M l J m U H d 6 Q m t S S k g y d G M y Y m l i N X R a N 1 F 4 V G I z Y j N F Y 1 N j T z Z M S y 9 M M T l C M n Z R Y W x X Q X d C W H d n R z B V W F h B Y U 1 w M 1 g 4 Z W 1 O V G c y L 0 l 0 U 1 B R S n R k Q k 1 B b k p 2 W D R 0 e T F E V T F F T G Z T O U N r L 2 N G Y 2 p o d 0 x s M U E r N V R K M U J D c T N p Z W U w d k l N R 1 F F O X N Y e k N C Z 3 l 2 T 1 R 4 b E V C d 1 V D Q k d v d 0 Z M b G c y R F F k N k 9 D b E Z S U k E 0 Z l F m S 2 N P W n h l d E p D Y V E 0 Z j V P N X h L S 1 R J a W 5 E W H I 5 d m 8 3 R E N H R U V P S 3 F J K z g 2 U k I 1 b T g 0 W H l l N U 5 K Y m 5 v S l V W V E 9 2 Y n Z R e G J Z c C 9 m T n V Y b 3 Y x d H l r W U J n e k Q w R z h J S 0 V Y c 0 h X U 3 p v b V p t b 0 p v e m N X Z W N S O D A 0 a j Z M V G 8 r d D R q Z W R 4 b H d 2 S G 1 x S z M 3 d E 0 y Y W 9 h b V Z s M n c y M E N q Q l o z b k t j U z V a e W Y y W m Z N O W l h N k x r b U N P Z F N 1 e E w 1 N k Q 2 b l J p N k R j N C 9 4 T z d Y Z G h Y T G t M T n p F R F h w Q V d h Q m 8 y S 0 Z w R G R o a n Z w T 0 s 3 a l I z Q W R Q N H F 1 V V Z O M E x k d G o v M 3 R 1 a 2 I 4 b X c 4 Q W J R V m U 2 a V g 1 Z G J C d W N l M 2 V W Z X h M T W t k M E 9 V W F g 3 d n g z a T h S T m 5 P S E 1 1 S F l B a l I x T U E y T D M z Q 0 N H a G 5 o d k d 4 N V B P Q X J B a k x n R k 5 k a E l z T k 1 S S W R J T 2 9 R c z g 5 N m F t d l N V b y t o K 3 B X c 2 R r Z F d L M E 9 u e X F 6 S E F h R G 5 t N m R t d m t r d 1 h i d V N 1 R E x i K 2 N 6 W i 8 0 R 1 h u b D J I T k V O T D M y O T g r Z k 5 2 U H p t V k h i d E 9 Z S k 9 x K 0 d H S V Y y O W o y M 2 R l W W g z U H B o W m F M d 0 F M e n g 5 R T g y Y j F P W H V o e j d o b V V k S D A 2 d E h 5 Y X B G V j Z 6 Y X d m R V R a N 2 o x c G o 0 W X M 2 d T B I N 3 h u S 0 p P Z S 9 J c F B 2 N X J M R 3 k v Z l Z 1 Q 3 h L M W Z I c 1 h E S j V t S U 5 H M 1 k 2 W F R p Z E x u c D F i e V Z K T U Z F c U 5 B W U R r Y 0 9 I a 3 p S N 0 Z 2 V W Z l Q U I 5 V 0 F H T E l 3 c m h Q c C t H Y y s 5 d W d z W k 1 L S E V z c m l Q e D J K Y 1 c v Z m x D M j d B e D J t b z F j Q j N h a C t X Y i 8 w U G J 1 Q V h H d X g v S i s 1 e X N x d G p Y c m d D a k N j T T F 2 Y j J i Q T B i Z m h p d n h J T G I 1 c z l H M T d v Q V N W a 0 R M S F Z V R m U 5 N H E w T n d D Y j V s S T F 1 Z n Y 0 b 3 p i a H I 1 Z E Y r Q V N y d 3 N N a G d K Z k 5 4 a D Y 5 Y 1 A 4 N m x Q b 2 U v V X R r d 1 U 4 b D F J N 3 F o b 0 g 0 M D h T S U c z W G h h Z 3 d 3 c S s 1 a H V C b X p U Z y t k Y W 9 r d 2 Z 3 a 3 N t W T Q 1 a X d y b V d Z c n d m T G F T N G h 5 R V o 5 d 0 V y a F F x U z Z F d U R w S k V r e m t r W l d y L 1 p J e F V L c k F o Q 2 d x M S 8 3 Z E J O d z Z z Z F R Q c T Z s V E g 2 V n F k Z X l M L 3 N S M V l B K 0 J 0 O T Z M R W x v R j E 0 R T l P T 0 8 y b 2 x v d G 5 u K 1 d M T E N Z V W J N O C 8 z Q z U 4 c H h M Q 1 E 2 N W t B U n p P c k g 5 T m F Q S W N R U U 1 2 e G x O c m J w a 3 Z 2 b 1 l 1 d F l k Q 1 J 4 M z E 2 V V B j T G x 3 c k Y w S m d V W U 0 z Z n Q 0 T m l V Y 3 d I M D B N Z S 9 Y R 0 Z V S D E 4 R z l X S C t i Z 3 I 1 e k Q 5 O E h k W H I w U G Z x Q 3 p Z W j E r b m U 0 V T g r a X B w N U Z O V 2 R l M k V l c l J k R W 9 h S n U w d 0 w 1 a V V Y Y V M 3 a E l 0 b H B 4 T 2 N M c 3 g 5 Q j F j N m t r d 2 J X d 2 J i T k 4 v a E 9 z R 2 x l c D V D M k 9 6 Z W Y 1 M j Z 5 N z F k W m V U U C t l d l o 4 N D h U M X Z J b k d L b S 8 3 N D d 6 Z n Q 0 e n J a b l h 2 N 0 J 1 N j F M c D J h O D h W T G h O N 1 R Q c F d a U U 5 U e V l M a D J h R W h C b 3 d C U m 9 J Q 2 p J U 0 h C U U l L R 2 h K c 0 t x b U F p c k V r e H d z R E h Q c 1 c x Y n g v Q y 9 O K z d p O W Z k b T h O Q 1 R Y L 0 h z W T J N S 1 R F a n Q y W H V V M T k r Y n h 0 b H p H V H g 4 N 3 p D Z k J C a E E 3 e D Z 0 N k 5 5 K 0 N X b m 5 N N 2 5 y Z 1 k r N S s 0 N 3 J H Z H k v Q X d C L 3 I 5 a k d G O T h 1 W V B K b k Q x T X R Q Q l N U S 1 p D V T A y b F l y W G F j N 3 J 5 L 2 w w W G h j T G o 0 L 3 V l b E d B e D Z S Z 3 p y N X Q w Z T I 2 d 2 V 3 d 1 o z b 1 Z X T C t v V 2 V R N i 9 Y T W 4 v V 3 E w V y s 1 b S s v c i t M c j d 4 Z V Z L R j R o Q 2 x K d j R q M G t 6 W n p K a 2 M 4 L 3 A 5 R U x M N V R v S E k 3 M X E 5 R m Y 1 d D l Z Z m Z l K z Z M d j B L c 1 l C b n V j S 2 J j T k d h R 3 J W e G J W L 0 Y 3 W j V z L z Z m d m Z N T 2 o 2 S n E r L 0 E 5 c 3 p V O W d W U j Z L S 0 V U U X U 4 V 0 V K Q W 1 J R 0 l Y Z T B I d z g w V m Z l K y 9 5 M m d z M k x D Z 0 t x S 0 F n S 0 Y x N j c 1 Q V F T Q W l R Q U d t a 2 w r M H o z e D h i T m x r M k Z W S l F 6 b j F k d W R n N T U 4 d z V 6 e V R z e n V 6 N V B R W E R X U G R J V m Z 1 Q l h h a V o 2 Y z d J W m t Q c E J x Y m s 2 N G R o O H A y Z 0 t C V U x Z S U N T b W t M e G U 2 O V V 5 e V R I a 1 V N V V B q d X Q w a k h l M D U 5 Q m J 0 b T Z 3 b j d k c 0 5 I W X R t M 0 d j R T M 5 M 3 J Q Q 1 F n S k p P S m F L c j B p N 0 x o Q m N V a l M v K 3 k 0 T 1 A v R W t S W W 1 K K 0 x T d H B t U G F S V 0 E y V z F u e T E z W T J i W T d s U k V v R 0 p w T U Z 2 V j V I V 0 d n U W c v c D E 1 T z Q 3 a G d O d z M v U 1 B T R H F l V n E w N U g 1 M T Z I V 0 5 I O W V Y S T B W T k 1 u V E d M a V B C R 3 p K M z l l R j F l U n E w U j N h M E 5 6 R n R M W W x J c T N i d E d W b j J D U U N D N G F N N 1 Y 0 U l B D c z B E d z c w Y U l Z Q U l Q e k t h e T l j R E V U V U F n c U E 1 S 2 R o Y X F 6 W V l t b 2 1 t d H p 5 M k h O O F h u U D g 5 a m 5 2 Y z E 5 a 0 4 3 S 1 g 3 d l p i e W 5 Q N F Z h b U k 5 d G E w b n h h c T B P e W R z Y n l k c 0 h P U 1 F j e W R z S H l k c 0 h 2 S D J R d k g y U m Z N N z k r R G t W Q 0 V r Q 2 d 3 S G Y x e j h G d 0 x 4 b 0 x 2 Y m R X M T N I Q U p Z L 0 Z t R G J 0 Z 0 d m b H o 5 Q T B 1 c G N r V i 9 W e G I 1 d k I y c E J I d n B o W T h E b 0 Z D U W N o d z g 0 U l N w O U 9 a N 2 Z l a j F L Y m h h V 2 x Z d k x U T 0 l B d m Q 0 c G d o a 0 1 x Q l l 6 a 3 R F T H V W T j M 3 Q W Q y S V l l R V l i e n B i d V R R Y 0 p B M X F B W E 9 P b E 8 2 Z m t N d 1 R M e T F R d H N z U D M r S G J j Z W 1 H b D F Q Z G R F M G J Z N X F L a 2 J K e l V F T 3 J M O F V s Z 1 d G W m d C M H V v Y S 9 0 V S s 3 Z n d 6 V D d o O E R 3 T m 9 O K z N s O T V n S V d m U G V V S 3 l Y Z z c z O X M 1 Z U 1 2 L 2 1 E N W I 2 O T Z w R U 5 j O W Z k Z W J D V 3 B I Z l B 6 a W p s O U 9 v c y 9 W K 3 d F b 0 h Q S E Z z N S 9 P N 1 I w Y l l y V W x P N 2 Q y d k R w d X c v e H h Q U G Z z S F Q 1 R G d Z U D d J e D B Y c F N F M 2 U 3 Z 2 Z 4 O H R B d U R E d H g r Z 1 l 3 Z l B x R D Z k V G t 0 Q W d C Y T c z U m 1 G N W 1 Y V U V S R G c 0 M 3 h k c 3 F u c j U r U H R h c X N P U C 8 2 O E R s V l I y W C 9 J S 1 J U U F g 3 Z 0 J u V l p M N 3 g 3 d D J I O G 9 p Y l Q w S F B S N k h U T 2 U r Z H J q M 0 F P S F R 2 R G p 6 K 3 R k e D A z Q 2 d 5 c U 5 E Q k 1 J R 2 d w a j A 2 W T B 1 L 0 5 P V G 4 z M 0 h V M m 4 z S U Z Y c z V w S H p k b 1 A 3 Y 1 B y d 1 J r V j l x d U Y r V G h P b E t r N z V u Q 2 c 1 S n p G Z m 1 n d k F I T G p F T 1 N J W m 5 B a D l h Z z B X c n h 1 Z j V D a T k x L 0 J 0 b j R G b W l i T j B Q W X N F Y V p W R m V z S 1 o 2 M H U 2 O X E v c 0 s 2 c l F F U 2 U 1 M z Z v Y V I 2 S j E w U C 9 k V 3 V U b T d W R T I 2 N m p 4 N m x L W V F H U z B R d X B t d m R r S 2 F E e W F E d H Q r M D Z Z W m 4 5 V T d 5 S 1 k w V X V Q S k p W K 1 h n b 0 V n a 3 V E M E 5 G a l N Y e D d K b 2 x 2 d m t I M D E 5 L 1 U 2 V n B u V X J O N D R 2 b H Z T V T N M Q n N C Z z B P S H Y 3 M E 5 1 Y m l F b m s 5 T X B L a k s 1 b n Z l Q 0 F u M E p i b H d h c 1 d x M U 9 j a l B M M E t q a 1 F r S z l I V 2 I x K 2 o x e j Q w d 0 R R O T F m b V l m U 3 p v a l J E Q 0 J R Q 0 F R Q 0 d x U m h 0 O H B F M X h 5 b U 1 w R 2 d 2 M k R I e U F G Z 3 Z y R W t a U 0 l y d m V B d W x 2 Q V l N U T R a U 3 F X W l F 0 U n M 4 O G l O U X B C R 3 h D R V Q 3 d U 9 T R j Q r T G 9 G S 0 9 a b U V k Z X M 2 a k R k T X F k N 2 1 u c U Z r O D B u V 3 V C K 1 h h W k 1 N a H B w S F M 2 a 3 E x b l V y b k Z G Z 1 Y 1 e F g r M F N q e G Z l T l d k V 2 F 4 d k x I e j l p M m I z U W R l O T F m d X V s W m x I Z 1 l 5 Y 2 N Y T 2 J 6 M m h j Z U x S Z G Q 3 Q V B h a 0 J Q U T k r d F R M Z W 9 x a W t K O W Z C S U N m Y i 8 w N E w 4 V E d K e l B 6 L 1 l W Q W F S c m R 1 N m Q r Q 0 V E U D d t M T Q 1 Q 0 Z u Z m J j V 1 R V T z V Z Z n h n d H p S O G J k c z A 0 W W J 4 Z 3 o z R U o 0 Q l p Y e T B q U D c v W W R a e W V t V X R z Z k R J Q T B 4 K z R z T l E 4 U l V W b U N n c E 5 i b T N Q U E g 0 a k J y M l c 5 S k p D e U Z h c k h i d G R J U z A 5 Q j R E S H B r L 0 F Z T k R o N S t 2 b G F n U H c 4 L 1 V x T n p W Z 2 V k Z F N V e F l z M 0 l E R G 9 X Q X Z T V z M 1 N i s r Y k F U Q m J y U H o y a H p P e T d v c U J u Z E d X R V R y a j R w T T V t W n p C d G N O N 3 V j M 1 Z P T W l 6 Q n B t a X F L e m Z W U D B h U 0 V r b j B t d D h E U U p C Z F d q N T B G V F N G a T d r O E l 3 W n h N e W J q M V F E T W N x U m 5 v c W t O e U E z R H E 1 d 2 p I S X F H Z k 4 z b j d x M U 9 Z N 0 U 0 a m d T Q z R C d X d G V 1 Z P a 3 B V a G R R N E J P T 0 5 k M k d l T X d 2 e k w z U H d E Z z F I Y m g 2 S m J k c 0 d s S X h V c E l B Z 3 R O M T Z 1 c D l r c z J I Y n R o N D V O Q n h O Z S 9 j S V Z E b W 9 z Y 2 N h b X N o M j Z F Z F A 4 b W c z Z m Z v V z l 1 U V R l U C 9 u Q m V U d 0 p o Z D h E Y T Y x U T B K Q j F x Q m t w a U 9 I a E Y z M G Z O W E Z V W k x H V m 1 j U V g w Y 0 Z n a 3 N K U 2 F 1 b D d k T l B j L 2 p 4 e D B s Z n N w a X d j Z G Z W M l Z w d n Z m c 0 x x V 2 5 a d E d 2 Y m h F Y 2 Z 1 b z R P N 1 o x T 0 V U Y W J u Y U 9 K c D F t M 3 N m U 1 p a Z W F y N 2 h r b z l o M U 0 0 c k d u W j l P e V J h a D l T V V R B Q U F B Z 0 F F b E V R V l J I U G R k L 0 1 1 R m h U Z 2 U 2 d E J K a F V D Q V E x R D J K U 2 F t M G J o W G U w R 1 l J Q k l J N l J u e n J F S G h R W E N Z U 3 p N c 2 9 2 R E 1 G Z 3 V x Z 1 p H Y 2 g r V l E v N H V P Q 2 t D U U 1 Z e W F W U m 5 K c G R V a C t B V z V E Y k h 1 M l l k K z F C V 3 R 3 c U R N Q 3 E 0 Y n o x e G I y M 1 Z 0 U l V r K 2 h I e m t l d k h 5 d z c 5 c U N I S G J 4 b T N Y L 0 d H U V p O V H V y M 3 B a T H o 4 a E Z V U 0 V v M E F k W m x x c y t v U l l J Y n V 6 U D Z C S E 9 U Z D Z G a T d j Q W N P M 3 d u c 2 d T T k k w S T V v Z D V h N W 0 v Y 0 l O c i 9 C L 0 x 0 M 3 Z N Y 2 E 3 d G 5 q d U d N M 0 d j V T B T Z T g v a 0 1 W R l d s c U 5 q T T d m Z T l 5 M V d E d X p I O V F h Z j Q 1 Z V d s N T l m R m 0 y d H M 2 L 0 p W d T V n M S s 4 O X F q Y j M x b n Y 5 V j J q L z E z b E V N R 2 R p V l A x Y z Z v O U 9 L V F U 3 S G t l M j d q c E N i N j B 6 U m 1 Y R E 1 t V m Y r b D k 4 M z Q r U H R G U C t H W G x s M X Z j Q W x D M T R B W U 8 3 O H Y v b D I 3 a X A r L 2 V G c G p F W T l U e j c v T G V Z U 0 I 1 V n B E N H g x U y 9 Y N D B X Z E x T R G 1 W e W V P U F R L e H l m b 2 R E N F p X M z V s V T V y a n k y N 1 l o S F V W V D Y 5 V 2 x m Y i 8 v S E J Q O W V 0 T D Y r Z E h y d m Z m Y m Z k U 2 Z I M 3 A 1 S j I y Z W V y d m E 1 O X Z o W U 5 G M j Z W e n B H R T l r T z c 4 Z G Z C a 0 J K T z R O N T d o Z G 9 v M 3 V o d j h i N V d T S j U r M V o y Z X J Y U W R 1 M k J i d E J R S E F s e F N I N E J x S V g 1 V 1 A 1 M E 9 n Y k l J Z U V Z c n J 2 S m J i e G F W T 2 d V d 1 p x M T l P a X J M a 3 B 5 R W 8 3 a m l X a m F 0 S z h W Q W V 3 Y 2 1 z N 2 R z T V h I W X F o S E V l e n N X V 2 Z k e U x J W k t B U U N 3 Y V Z C M k 5 o e H B Q L 3 h C d 2 1 2 d j A 2 a n d V U F F C Z F Y r W m 9 Q c z d B S 1 h r O U 5 M V D k v c U V u L 0 F H V z N m d V d O T E 9 u Z X N P d F h 6 d j V G d V h W c V J l R H k x b 2 M w U U N D N G J D b 3 R N K 0 5 h V E k 2 b E F J R 2 c 0 a E F n b T h N Q m t F c E Z n Q W t G T l V R d n p h M 1 Z E e W 9 Y V m d t W E p B d l J E U n l P Z D h 4 U 3 Z S S 3 d 5 a k x v Z S s 4 R T l X R m N 0 U m R 1 d E o z S m 9 4 Y 1 Z k S F V m a m 9 N U V R X O D N M Q m t u Q 0 V Y L 0 k x Y S 9 r W n B l T 0 s 0 a 0 s w N 1 J 1 V j d Y T k 5 p d V d 2 M z V E O G d 0 Q V A r U W E x T U l D e k F 2 b k l q Y 0 t S d E 9 4 S z Z n S 3 R u V X J x c D R I V U Z K T 2 x C N V l y Y W o 1 d V d V d X d P R n N P N X Z o U E 5 i c G 9 H U n o z c E d j a F B X d j N 5 c W M x M 0 h x W k x Y V 3 Y x Q W s v d 0 N V c E l 3 N l h h T X N a M U t 6 U U l L S T h J c n J 6 T l E y W V N H Q l R K N D R o U H o 4 W W 1 i U F d R b k F E Z U 1 I d W R J Y k h r a z R o Y z F t N T R X b m J x b H d E b F Z S Z U 9 u T m 4 3 R G I 3 Y T Q y Z j M 5 d k F B N 0 Z P Z j l H T 3 I z R 0 k 2 W G c 0 b V h i K 0 9 N d l Q x R 3 R M Q n F O e l B M Z l h n V m c 4 T U N 1 d E d y b H V i b n J j S 2 o 4 O V B N N m p p U 2 N 4 c 2 Z I Z 0 5 H Z z U 4 Y U p n M m t T M F F n c W V K c z F i e H B L Z m t F e G F 6 Y z R 2 W k 9 0 V n V j O T g x a F N L c W Z Q T 0 4 4 e l J j W E 9 x T E 1 0 M i t Q U W x F U z R Y S D F G M V N K W W V T e F l 0 S k h k K 3 h M U j Y z V l l y Y l l M b X V N Y 0 9 w M k d C Z D g 5 V m U z e G 0 3 Y k c 4 Z W V x W G V p M F d 0 W n V P T U R m R y 9 h e m V Q N E x l S H N M Q n h u Q n h S T T B Z Q U N S a i 9 3 Z n h 6 L z Z r S U J l U F F r W l h y M F V w O H F a V S t o N j l x d D h r T U h n a W h J K 0 Y v M G x l Z m 5 V Z X V T d 1 l l d 0 5 Z T F d D b H p m b U h 6 N E h V M 0 h W S j l V Q T I 3 Y j E 3 c l U 3 U z J w O U 9 r N G t V d m p N M U N y U D k z b D J K c E p Q M V l L Z n B s b E x I U H Q z W G J D Z E Y w S n F t a l B D V m l O R W R Z S G d r c V R E b T I r e D Q 5 c V J I S H p n Z n F M b m Z J L 0 d 5 N 1 B X N n N W Z 2 R 5 a X U x L z U r M 3 J V N n Q w Q W d F Q W d F Q X N I N U N C R k 0 0 S U h K V W p Z U 1 R J a G d B a 0 Y x V U F z T G t Q e j l x e D V Z U S t 5 S D l t T G J 0 Z 0 h i d n A w W W I 1 a U N O c n B Y N V N j W U R C a k c z S U N T Z m d i W n Y v S T Z J S 2 F 2 U H d L S D N i M X Q 5 Z 2 V l N D c 3 N T J Q W G E r N G x Y c T d U W n V t R T F h b D R P K 2 1 z b m 9 o W V Z Z d D J 3 Q 2 1 4 V 0 R P T W 0 0 M G l N Q j B W e H I v d F Z H U 1 U x d 1 F B Y 2 l Z Z m R i Q U Z 3 N U 9 k U z l O W X p B T W l 0 M n V J M T V T S E F 1 V W x x e m F q R W c 5 S n V y N 2 l 2 R m 5 C R 0 J S V F U 2 U n B s T 1 J S M 0 V s b U N G c z F D N m 0 z T m M y e m V G b 2 V q W k N N a k l m R T B i V m 8 z U W F k e k N q K 3 l M T k c r Y m N X Y n p v c X F W T m k z W m N k a H d C b j R H Q n V m V E 9 j T 0 x W e D l N Z E Z 0 N k 5 z N 2 l z O W 4 v O F Z 0 T j E x R m s z R D N W R 0 s v T G Q x Q 1 J t Y W U 2 e m c w S k l E U U V Q Z W 9 5 U 0 5 I V C 9 I U j U w c z R t N V h Q a D I v Z n o 1 Z m Z M Z W Z F e V h R K y 9 X b 3 B J Y 0 d C a k J y Z W l 4 R k R l N 2 p x b U p V b E 5 D U 0 F P V i 8 4 Q j N E V 0 1 I d n I z V j k 0 K z V X N 2 F O W F N L Y l Q 5 d V d J b j c z N z h H K y s v Z V I 4 a E p l d W V Q b k 5 o a 1 l F K z N r W m F S N G J U d l d 0 c k Z p M 1 p 3 c D U 5 e D l 4 c V h X U m s 1 c U t x c 0 d Q M 1 V i Z n p 3 a 0 1 E Y W R F O D F I V 3 M x V 3 F 3 M n h X O H Z Z M n V 2 M D l W a k I 3 W m 0 5 R W p l N k 9 x S 2 d k a m o 5 T 3 V i V k 1 o Z 0 F s c W x a W V B Q M H p l L 2 4 z R X p m Z 1 B y U j k 3 b k 9 a M z N s b G x W T E p h V U l E a 1 Y v M z d y Z j J 3 W n d w U T I 1 Y S 9 z U 3 o 5 c G N i M m V 0 M 3 p m M m p h d E M 5 d D B H a k J T N H R 0 M n d i c y s z Z W h p Z X F F S S t F d 3 F B c F l 6 b 3 R 3 c 3 B Z Y 0 8 4 c n A w K 3 Z M d l c 2 N V V R a m F M a k V B c U R u W k 9 J N G 5 J Q V d I b 2 1 s U n Z U b 3 h V a l Z U R 2 N 2 K 0 F k Z 0 s 4 c X M x d G p i S X p T d m l i S F k r R X F J b W 1 F Q n d x Y U p 2 M 0 p o d V g 4 M W 0 v N T F U T 0 h E d l B V U i 8 4 e T J 5 b 2 Z i Z X J 5 S E I v b 1 N H Q k p D U m 1 j Z D N Q N j d o b 1 h 1 d n J a W F U w Z 0 t C U U Z C V D B q U H l p T z d h c X F I T k V B Z 0 V k W X d R d 1 F R Z W 1 F e W x u d V l p R W t 3 Z 3 F C N X F R Y j V I Y X N M Y V F O d W p I M G E 5 Q W Z Q O G J 6 R C 8 4 R G 5 h K 0 V F W U o 5 d 0 1 l Z 0 9 X e G Z O U m l 5 b 1 d X c 3 l M N X J v Z F M x b 2 R o c 2 w z d W 8 2 O V o 3 e m d W Q m h 3 Q 2 w y U 1 R v L 3 g 5 Z 2 R j L 2 R Z M X k 3 R H Y z W U g z b z g r N 2 F v N 0 p q Y X N X V 2 R S a V o w b z Q 2 M S t M c 1 A 2 M U N B Q k 5 o N j V v M m 5 k e G l t Q T F x Q W x t M z c 4 T H g z S G 4 1 c j d j U E J M a m 5 R O E Q 0 R G h 4 R E 5 1 N j V j a E 5 X c U F m Z m k 2 O V Z X b T B r S z d m a 0 V y c n Z W a C s v Z z d i a m s z V n N 1 R k N r U H d E V U 9 0 e F E z S E 4 r b j J v S 3 N S M G I x T n Z h N T V q M 2 F h R H J p a W w 1 M T c 5 Z 1 I 3 Z D I v T E 0 0 N U 1 C c 0 5 r Y z N I V F g y e l d l M D J x M X N X S H p J V 1 J a W X R Q V 0 9 G Y i 9 2 W T h u S H A z R T h L S E 9 6 Z U F X e l V L N G Z 0 d 2 d 2 d j F o T l U w a U d q T m l h Q S s z O C t j d S t K d X V u Y 3 B Q b 1 p O d z d B d 0 x m d D N B M 3 h z U G N P W G d i c n o r d 2 g w R W x o U l V E d 3 J 5 N W Z N U H A 3 R n E 3 V j c r V 3 J X T G I z N V l 4 W U M r S F J n e n N p K z l l c l F 0 Z D N Q b X I 1 V z d D U X o w c F V Y e n l 0 O G J Z Y U d C Z l A v b F l 6 U U t j c T Z s b H J 6 M 3 F t T F U 4 R j c w N l J Y R m t x W G J B S G o 1 c l o v S 0 h m Z j B p O S s 1 S F U 4 Y 0 4 0 Q 0 g 3 e T l O a V J y W k 1 n e F Z W W G 5 6 M 1 o v c D I 3 c z l z b H k 5 a l N h N 3 p j S D I z V W Z K e U 1 4 a i 9 K Z z Z y S H N v d U d 6 c D l 1 V l h 4 R C 8 x S k 1 m Z W V w T 3 N k W C 9 U N n V G c E J Q Y X B 1 S j Z p V 2 x q O S s 2 M m F u N H Z q V 0 x 6 e m R Y R W h w a S 9 m d z N E Z F R j a W g 0 Z W g 2 O V B j W T d 6 a V R q S k o 4 S E c z W E h r Z y t u Z 0 o 0 U m V L Y m J l Z G 1 N S H B o d l B F d W l s N T d B c 2 V 4 S X h R K y s z Q z V Z K z M 3 Z D F L N G Y 2 Z G J t L 2 V N R j V D Y n R Q Q V l x N G 5 x a E N h c U U x R H F r R 0 s 4 O F M 0 M G t j N m 9 i T W Z 4 U k 5 U Y 2 J M V G R l a m d G d V F 0 R T h x d m Z l O W F 2 d j I x M E J k d V d U Z T h x R U F n d U x m e W p v N G 4 r Y m c 3 N z c 1 e k N y b 2 t U N l B U d X U v a D I 2 R m d y Y z B 1 U 3 h N U D N q Z U d s T j M 5 a T R l S k 5 I R W x J N G N H N 1 I 5 R 3 h R L 0 5 h b W Y r Z l N t R 1 J t Z l N N U E 5 w R W l 2 c E V B a 0 Y 5 a 1 o 2 U l E z a G 9 U R U 9 i S V J B S T Z o Z 2 h n Z 2 s 4 T U p s T H Z W T 0 5 0 Z W p 0 S l J E V U o x Y X J E W l B a a H R s c 3 d X U n g v b X M y M j N F N E h L a X F p c U t x T 0 J R R n h h R 2 d x a W 9 P U l V W U l Z C U 0 h n c U t x S 0 l x Q 2 9 w e l h w e W d W L 2 p z d U 5 4 Z G p E V H p U Y T R L M l N 3 d y s v L 2 N j c G 0 4 L 3 h w R j B G T l Z t U T l J Y n N N Z n R S O D A r V z c x S l Z C W D B l a m N S N 0 Z 5 T k x q V X J B e l V u Q z I y Z l F X N n B v a V F 2 c D Z n a 2 h 6 Z U J N d D d r K 3 N I R G t D T X E v b 0 t x d j J J N D J z N 2 R r W H o 5 c 1 A 3 M U c v Y l k v U m p M M W o r c G d a T 2 5 O c n F Y S y 9 w T j h 2 T j N l Y 1 E 3 a n N h V n R Q b T U y c z d o K z g 3 c 0 t 1 Y z F U T D d U N 1 h k U j I 5 U 2 5 D S F l t T F p 2 V F o 3 S X h H S F J j T 2 F o c n Z h e D V q c l Q w S F B i c 0 8 w Y S 9 Q d T N a c 3 U w d 1 R 6 d z Z p V 2 R l b m t Q V E N H Z G F S c D F P d 3 c 5 Z l B s N 2 g r W X F x Y 0 1 2 Z G 5 q V z R W c T d a a T F h c m 9 W W E x N R m 8 x R H l N M 3 Y 0 a V p I L 3 l L V k N a c m x p e E x 0 S W 1 N N E Z E Y 1 N U Y 1 I 3 T 3 p a Z k 0 2 a 1 p q R n h i T 2 t H Z D F a V 0 F a d T J 4 Y k x t N z M z R X h p Z l R x b V V Z c j c x d 0 I v M z d k S E N O T V J o M E d B M T Z n a H Y 3 Y y 9 N T l Y z R F R w Q 0 h z T z V E R U g z L 3 U 0 S m 1 Y N X h B V 0 d z a T R V W D B Z T 2 F 5 W E s y W G p v a V Z i M k g 4 d 2 l T b T N E S z J 5 V H B a V 3 F 5 R W s y Q j l 0 a W F C O E 1 O Y V o 2 b E 5 2 Y 0 h j M l V S U 1 Z 3 a 0 l 6 Q U s r O F B Z O U R j U 2 U 1 Z W R J V n J 2 N X Z a d j B m M 2 w 2 b E 9 l d S 9 u Y n V L V l g v d j V h Z X Z u M 0 N i e D l 2 Y m Z k N V J 3 M 3 V 4 L y t C e E 5 t M k 5 a Z j B t e j h p W X l 0 R H B 0 S X d l M l p 1 S j R 6 e E Z B N E d n T n V q d z F 0 d j R k Z T F H d 2 l z d n M y L 2 J O b 3 p O b T l Q a X Z u d H B j d V B O S G 1 O c k V n b G 0 y N 0 V K c V h F S W F t R U J h b U V C a m p N c E Z I L z Z O d D R Q L 1 J m R H B O c z l 4 b H Z Y L 2 9 r M S t U a j Z x M G N o T j Y v Y U k x a k 5 6 U W E 3 R G E r N 3 B x R W t K e U V G T 0 d 2 Y V N J M U Q w Z l V k Z E 4 3 a 1 Z x e X J s e U k z Y V k 2 M m U y K z N M c W 1 L e U c x S D B s R W N j Z n V k R G l X U n B X b U p i U n R X W W o r N E I 1 K 2 9 E N n F W O X J B a U p I L y 9 l c n R u T G Z s e k I v T i s z W U N L O D N G Z 1 l M O U 8 5 Y k t 1 U U N D N E 1 Q e W p v K 2 4 x K z J J T y 8 v Z S 8 3 T H J 1 T 3 B y Z G V T Z W h J N i 9 G U C t i a U 4 0 d 0 h E Z W p N e k Z m d j R 0 M l B m K 0 5 R M 0 V t b V B m N F p 2 W H U y N D g 1 Y n I 2 R k R W T E 5 h c 1 A 2 Z n h m N k R 4 M W 0 0 Z U R Q c E d U b E 1 1 V 1 Z v U T V z a k V B Z 0 V B c 0 c v Q 2 l H Q 0 N U d 3 d t O H R F Z 2 h t c m w w W k Z J S 2 d O e m 1 i b m s 1 Z G Z S R U d C a V d L V E J a U E p p c 2 x p d 1 d 5 M l l U S l p N S n V 0 b U V 3 V 1 R C W n J 5 V 3 N y R n F 1 T j R t S U x K b l B K T 0 l 1 R j R t S n I x W X Z W T W x k Z k V V U 0 F m K z F I Z 3 A x R E N n b k Q r N U Z u V V l z S 1 h C d G R Q a y s v V 2 Z X S m R y d F R Q R H N T a T Y 3 Z k Z a N z l x b 3 A 1 O F F K U V Z i U z l C b G J M R n Y y M U U 5 M m 5 L Q 3 p a T 0 N 1 S m t w S D h B O U g 0 Q j Z L a 2 5 z S i t h Q y s 2 S W N P U l F w e H A 0 b F N I Q T J R T j l n T z d N Y y 8 v d W x y c n d Y a 3 B x R l F W K z Z H O X B h O T N i M F h i b 3 g v W X J C U y s 5 S j l x e n d t Q X J N S D N 0 W S t y S G x k R F p Q O E E 1 S k F 3 e H Q 3 d 0 t o Y X p 1 Z G J u U D R j c V N T Z 2 x k Z D M 2 O S t u S X Z G L 1 d Y L 0 J j d z R m M m N D d E t Y a D E r L 0 h r Z C 9 2 N 2 V k T z h T e V p a d G g r a 1 o w N V p i Y j d 6 U z F h O G 9 L a 2 N T V D F k N H Z x c D R w a 0 5 V R k l Y N U N 6 Y 3 d x S D l u R W 8 2 Z F J x d V R l Z V h a V z N u O H V X O W M y Y 0 x P U l d U M T d o b k Z r b V h i V U I 0 Z T c 0 c H N X c i 8 1 S U p J a 0 1 X U m d x U 0 Q 0 e V Z k L 3 N I R n p M T k Z k S W 5 u a H l a c 1 p N c W l M U j F U W E 5 W Z D F S N n N w V F J N b 1 N S S X g w V z J J a V c 1 R F J t W W V 2 e T N a e l B m e i 9 t Y m Z 3 Z U 8 4 O G V J V S 9 s e X h r M C s v W E V y T E Z t S G N O R 2 x J d F g 1 Z m I 3 M z d L K 3 M z S D B T a m t W M H B K T H Q x Y 1 c 2 M E Z 4 V 1 p l U G 1 0 Z V J 3 K 2 t r S n h z Z E 1 a N V V 4 c U 5 z T 3 V p c U Z u O T d a c z J P e X M x O W U 0 a 2 I 5 Y j V J U 3 h K R z F 4 U 0 V q b G 5 6 O D Z u W l l Y b n J v W l J W R W 9 M R F J S V l N E Y T k v U F h F a H Q z a 3 Y r O W R q Z S t 2 b D R p U l p H Z 3 p n a 2 R O W X J z O W V 2 S l d y O E 9 j M G 9 L U 2 U r O F Y 2 N E k 1 b l N r c U V Z a 3 B k M k d i Z E 5 h Z E g w R 1 l 0 M n l E a m s w Q X Y y S T Z 6 Q j k r V D d t W D c 3 S C s 1 R m 5 u R 2 t K S z N Q N F V o U 3 c y U 2 9 j W T l 1 N k R 1 d m F 2 L 0 M 2 Z X p x Y V R x V j E v K 1 N n e H V p d k h 1 V T J W a T B x Z E l w Z z R V M D g r d H d v K 1 d 5 U W R D W F A 0 S W 9 E e T Z L N U l H c 3 d q S n R j O V h W Z k J H T W 1 2 W W p K Z k h H M U I 2 d E d C V l Z D c T V H W j l z R F l H d D k z Q k F K Q i 9 l U F Z z a V U 5 Z n Y 2 W m x L K y 8 1 d V R u b j N I c X U r L 1 E r d m 5 S Y X Z w M G 1 r M j V P S 2 V 5 S H Q z Y j h 0 M 2 4 v M k h w W H p 1 W X Y z Q U R P M 2 N u c 0 h O M 0 F 1 T k c 5 M l B x d m F Q U T Z S c C t 5 M n J i e m l N O C s v S 2 N P b D F E V l Z X U U p D U m c 0 d G o r a k J q V 2 8 4 c H p C Q U t C U U N B U V Z K K 0 d m N k l R W E h L V W p R U V R l Z m 9 G R j R x a X F P U V Z G S k d i V j B S d W J o R z U r V V h r N W h X U 2 0 x d F l j b H p v U E 0 0 d k p q Z T N r T U t p d W h N S z Z n T m p R U T V L Z m g 1 e U h R c G h H T D J R a k R W S U c y U z N Z N W 9 6 Q z h l U l d M V F J 2 V E d N U F c v e l R G V 3 g v U G F U M D d 1 O F V 6 U 2 F 5 T G J W b S 9 i Q W J 1 e X g r N U I w Z W x T Y k Z m d S t I V 0 F 3 d U t l T 1 V s W E 1 D K 2 N p K 2 Z s a k d E N 0 9 6 U 2 E w V 2 5 B N H d H c E Z m K z B F S k k w V 3 k x K 0 w w S G F P U W R N a U V z Z U p S T 3 h I W W p H T X V B N G x M d 2 Z i e H R Y T z h T V T R q a H h D T G N n R G d 4 S E g 4 V V F j U i t Q U U p S L 0 h N R z R 5 K 3 N I W G V O c W J H S T l 5 O G h q Y W 5 2 M l J B e H U 1 Z D F Z U n Z Y T 2 h L U G w 1 S 0 p u c E Z C V m I 2 b F k 4 S 0 Z F e V Z C W C s z b m l n S m t G M k h y U n V I V k d q e m N p T X p E e F d y d G 5 E a E R F R D B K U V J q K z Y 2 e m Z r M y t P Y j d s V G d j Q 2 0 r K y s 3 T 3 J 6 M n k y b 3 R I S W x X N W 9 M R j Y 2 a m R T M G J K N S 8 0 a W J l b i t V V T B M e T h E S H c w O H d F M E d w b F B 2 b G p t U 3 R V N 3 V I O G 4 1 d n k 0 b W k z Y k R 6 T 2 9 m e W R V V l d Y W m l s M z B q R 2 x M N D h h b C 9 4 K 2 Z m S F F T R D k w e j J x T X U y R G t V U m V W L 0 h 5 N W l R S i t P R E J y U T J h T S 9 O Q 1 N B Q i s 0 W n h h M D N Y b 1 h G N H F 3 b j E 3 N W R N M X B I a H Z Q Y U M z Z W c x N 3 M 3 a l B U c D F a N D N Y N z Z U b E 5 P W k t L a U V o V G l q U E l a Z D F a M m d r b l N J W G t Z Z H Z Y c T B j O V U 2 T X h v T k p D Y W w w a n N t a W 1 L e m 1 a M j d F L 2 o 4 Z z R k Z D k r R n p J d G p G S X N z e S 9 2 N C t W W T d M e W k 3 Z z J Q R l U v R V N 4 Z W t F O W t I L 2 d B S W N l b m 9 v M U 0 1 T k d n d 1 l S U H Z G N m d v Y 0 5 L M 2 V z N U 9 1 T V d w S U 1 4 b k w 3 e j J I Y n V o N j F N Q j l 0 c n d G W X Q 2 d 0 R R T k 9 t U G N i Y k g w Q V Q 0 W X g 2 T n M r Y m p a S 1 p q d G Z V S n p 3 a X F k U 3 N U S X B u Z j R D M m Z X Y 0 0 0 M j h w Z j Q z O X U w R 1 N r R n U w c n V r b F Y 0 a H F L W G t l M G p 2 Z i s v Y U R l M U h T e m l E N U J X Q m Q r N W Z i V 0 1 l c G t 3 Q l l m d n Z S T F d M N 0 h N Y n J i Z 1 N 2 c X Q v d m F u N C t r c D g v Z 3 d l M F o 4 M j Z Q V l d L N U J m R E 9 k Y 0 h 1 N k t 3 Z F B r T 3 h v M 3 V X M 2 V M Q 1 F T Q z J x W E 1 o N E 5 p d F d I T n p L e V Z h W F U 2 T F J Q R 0 R X R E 1 0 W D F Z c 2 1 3 Y j M v M j B o a V h M d H B H V m 5 j O H J 6 O T V X S z J 0 Y 0 R G M D Z 0 V 1 J B M z Q 0 V U Z w c n F i Q T J i M 2 N H e D Q 2 a 1 k 5 R H F 1 S H o r b z Z o T U V B b 0 Z B S U J E V U N D R 0 N D V H d 3 b V V 1 a m F J d 0 d F U W t t O E N R O U 0 1 Z T A 5 Q n p T M G 5 Q S U 9 K d E x W b l k r d V h s R j V P V V h r W k 5 Y U 0 Y 1 d U V m b D E r Q 1 d o T 3 V o M F d y d 0 1 P c n k 4 R E J p T k 9 y e U 1 C d l I 2 T G J J c 2 8 5 S E l T S k t F T E V s b 1 p C b F p J e U 5 K T 0 Y v T E V y S k d S c F l r W k Z r d S t a R k t q a 3 Z h W F A y U 3 E 1 K z B Y Y z V V U W 5 V b 2 d q b U 9 I R U l P Y T R K M H Z w Q l R E b X B S S W V i d l B z R n h Q Q k Z 0 b H h p T U 4 5 L 2 p p d F E 2 a D V K e U F 0 d l d k V W l O U X p D V 2 t 4 c F E 4 d l Z E Y W h 6 a W N S N D J L L 2 J k V z B 2 S C t m a G l 1 T z R t d D N H M m p h d F J U a V J p d k 9 P a F V n O T Z 1 e D N W V k 9 R b T V P a 0 h E U U 9 E Q W N 2 S 3 h X a m F k M G J Y Z H p C c z B t R l B P b 3 J 1 e W h G T 0 d 6 Z X V k b H Z l d W 1 V Z G 1 0 W l J L T m x u a 1 V Q R G t R e E d i S n Z Y S W d l S G 9 y O T J n d W N 2 W T l t d l d F O G V R O W R 2 a U Z z Y X F i c E V 6 Y z l E O H Z O b j d i S V p k Y j d X b E F m Z T Q 5 V H B z e G d O T 2 h a O C 9 6 U y t Q c F Z 2 R E 5 j V z I z Y 2 R R V k Z V S m 9 6 c n g 5 Y n Q 4 U j c 5 d l h x M n c 5 Z l h 5 T 1 N K c F Z G U 0 U y O T l u U W x q K 2 5 Q N 3 p W Y 0 R U c S 9 Y K 2 I 5 d W 9 G d m 5 T T U F w U m 4 w L 2 Z 5 M 2 R 1 N 2 F t L 1 h s c G N E U W F 1 U 1 J W b 0 1 t V m p q Q 3 l W V G p S W F Z z e m Q 4 R m F C d l R 0 e U t Z d H N a e E 1 U d W Z S c W V Q Y 3 p 2 M z Y r N V g 4 d V h K W H B k Z G p O b H R a d i 9 r Z 1 d 5 W W R y b l R j c U 9 H O W V Q a i t N Y l J w S G N F W E g w N H Z 0 N 1 p X Y 0 d O L 2 R G b 0 5 F M j k 5 b l Z z b l g 4 b m R k d 3 d I W U V D L 2 p n e m 9 W M z R 0 R F k x R 1 p 1 S G N a N U F r a W J u e i 8 y Y m 4 3 b 1 J 5 e D k x M j M 3 d H V i M G 1 U e W V y O E 8 5 e n l t d H U 0 c 1 N Q N 2 N Q Y 2 R 3 e G w z N H l 1 d X F M T 2 F Z T F h h V U J T V j B a T m V j b X Q v N k o 1 U m p M b T I 0 b n B O Q W t G T n l W a T Z s T G p I W n F E M T h 5 T m 0 3 b z h F O U 9 w V j Z Y a k p 6 O D k 1 d n c w T 3 J Y a F F j U k d X b F V 2 U X R H b V B I Q n J o M W 5 V d W h h N m F r N F U 5 Z G g 5 e T g x Y m x w a E t V Q W h 1 Q j F Z c H Q y d 2 I w V j Q 5 R 0 9 1 L y t y c H h K U V Q y Y m p x W k R G N C 9 6 b F p 3 c 3 J H d i 9 k S i 9 R N m 5 5 K 1 Z 0 T E 9 l U F R w Z W c x d 3 B V U T h K N E s 1 U k Q 2 S E h m U j Z W S X N K K z R I e l B z Z H N 6 c W d 0 Z T l 6 K 2 N u O E 4 2 c W l K U 0 5 Y d 2 5 W R U x u U G V z S i s r O W 5 p Z G 5 Y R i 8 x Q 1 J m S l B R O S 9 5 S W 1 U N l N R b X B i S n B X e H l E U k V w R W d l Q 1 N 4 c H l T V E 5 6 a m o 1 T y 9 i e D k r W G J y U z l K W m J D Q m w 1 T F J x Z j J u V 1 U w Z W 0 w W E Q 5 K 0 V M M T Z 0 R 1 B x a k 0 v W X Z E V 0 9 u Y n N U N k 4 y e m Z w N 2 Z L O E x Y e D h p c n o z d W 0 w S z F 0 V H A v S j V 0 N X B I L 0 x k M 0 Z V O D l W a m R S d j R L Q k F J b m l V b X B B R V I z c S 8 v Y T J n S 0 J v S D R S S X B q Q U E z T V p F V X h F Z 2 w y Z V p P Y 1 V r S m F S U T F w N k x x b n A y Y V N s W l p P V 2 1 V T n F X Z z Z w N m R s M X R t N 2 p J R D h D Q T N 6 e D g v U E N 5 M m p B e T Z q R G F E V G c 1 Y V h I e T Z o M 3 Z q Y V d 2 R D d Y W n R C N 3 R Q b D Q x N D h J V U J i V G 5 K U E 8 2 Q 1 R x c n B p e i t m Z D V x R 2 N 6 O E h u b U x h U 2 d 4 a F d P V T l K T 1 k v c j J V O V N z R E h S O U I y T z Q v d l p 5 S T U 3 a 0 Z w R V l i N 2 t Q V F p z b 0 p G O C 9 q M z c 5 O E h I b 2 V n M 0 E 5 T V Y 3 Y U x 2 M 1 J q Z m d L Z 0 M w T V g z e D d k e m R P V W l T U G R K R U t S b X B X S m I r Q 3 B L R W R j M H l M R X N X b 0 J i b W 8 r c z l 5 R m 5 M c F p 5 M X F v d H l K Z 1 Z I M 0 g 0 T U 4 w e k J 1 b m 9 w Q U 1 Z Y j c 2 W W 8 5 U l M y U G R 2 U k R i d 0 t a R T B W c z l R O W F u N G V r b S 9 k M U l n N 2 4 4 L 2 V u O G E 0 R z E v Q 1 p M S 3 k 4 U G R O V E x t M S 9 P a U o y b V p R d j Q 2 Y 1 R N a 2 d M T l F 6 Z X V 4 U T N F a 2 t K R H E y Y i t H c W Z h V W 9 D b m w 1 U l p q T U Z s Y 2 J P T D F y Y l h Z S H g 1 S l N h Z E 0 2 Z 3 F p M l R i b X J n b X M 0 a z N v V 1 Z W V U p D a W l O Y k x q O X B x d D Q v T m 1 2 K 1 d I Z U d 2 N W N 1 W X M r U G F Q b z F p W F M 3 Y n p l U G F J S X F D V D Z h Z j N t Z 3 l R Z F Q 4 U G h V R 2 p Y S n B U K 2 Z T b 3 U r a D d W d H J S d T N 2 T F Z 1 L 2 4 w e T Z V V m p n V 1 l 2 M 0 F E Q z V k c 3 F i R C 8 5 M 2 5 Q d V N M a n F o T T F P R 0 Z N U D d m S X N 5 M 2 J E M 1 A 0 U 0 F x V E p 3 e D J H O W U r b m R Q T 1 N l T U h 1 Y V d k U E h V b U N 6 O W Z M d 0 w 4 S z k r N F d y Z n B F T W t w R 1 V 5 Z T R P N k 4 z T F o x U k F W b k N B U T F w e U E y b H N O U F B v R l h p e F p F Z i 9 z Z H h t W l Y x N E N S Z l A y c X J G L 2 x P S k V J c G 1 M M F E w Z F h P T W E 2 Y 1 R X b 0 t 2 b 3 J S c F E v U U t O Q m Y 4 V n d M R X N X W U Y y L 3 d p T 2 E y b j V n T n d D N j d w N m l z S n F W Z 2 Z Y U F J l V k 9 x N X h K d 1 h v b X h h M U 4 y N l p E c V F o V 2 t B Z U E 1 T z M 4 e k 5 M M j Z J Z H Z q M z d s e m 1 X Z U 0 4 d F p F K 3 p a b V J k V k U w e k p 6 M E 9 1 b z d x b T V U S D E z b E U 4 O G Z 5 M 2 9 L b 2 N P M 1 p H a U d B Q 3 d T V k 0 0 W k Y 0 O X Q 1 e U M 1 S W s w Z j d W V j R t W W Z H T 2 R y O W 1 5 U l J n R C s z V m l 6 Y n A 5 S E l 3 O T N 1 Q W l X S D N S d E V r a n J o d l Z s M l V y Z H p T M E t R T E J a Y 0 0 v U F N P U l F D Q 2 9 Q a 0 l F R T N n Z 0 l z S C s z Y V J s N U p D U m 1 Z Z V h s N T Y w O U J 4 U z A z T k l T O H N p T F N P W H R J e H M w a k p 5 c 1 Z o c X B 4 N U V V S 0 F 2 U V F H K 0 J B U j R P L y 8 x O X l F d z B K Z k F R Q j h D Q T N 3 S k N 2 Q W h 3 T i t Y b 0 V D Z k J o R 3 V h a F B K e n c 4 M X Y r N k t 5 c X Z a W j F F e j A 1 R W F C V m N x Z 0 5 t M n J z Z X l l R D R v R G d 4 a k p x R z d j b V N s O D J w a i t q a H J v b G d z N W Z h c l J R V T R r b z R p T j J u d V B r W X F J N n B a T E t E U k 9 O T W M 0 d H k 0 a 3 d J Q 2 t R T 0 R r U H d E a 1 Z w S E l m b j V v N D N x a k 9 t N 1 Q 5 R z B M U F d 5 V W p M V F F L O T N s Z 2 d w e U V Q S l N I W F d H R k 1 V b E l 4 V W x K d 3 N O M 3 N z Z n k w Q 2 9 4 Z T Z t T D R 1 R V F 5 R E F l O T d I M F h 5 Q z B C S k 9 Z R W o 1 Y V R i T 1 k 3 V H l R R F l E K z V C T 2 U y K z h h a H A z Y z U 1 Y m J X T T A 2 d i t 3 c 1 c r b X V E d H J T Z X F Y V F B p a j Z h d 2 M y O U N 2 W W x n U V V G K 1 R M M j M v T G 8 y L z N u c V N 4 U 2 w v S H h h Q 3 h a d V p N S E N q U j d 0 N 2 R v M j R m T V B w d k h r b z V O b z F L a j g z O T M r Z z A 3 e H J H U D c w c j l a V E h R Y l J n e n R 3 Z m Z 6 M X V M d G J l Q S 8 w e n l q Q W Z 2 M G l x S l B y N m h 5 N T B 4 T H o y S G V y K 3 Z w M W p r U y 9 3 Q n Z 0 b X c 3 e k p S Y m g 5 R 2 5 a L 2 5 q e T l L K 2 J W T 2 0 z S E o x d V g x b W k 1 M D V Q N j Z t V z V k S S t s U 3 l l Y V B S M U N 3 b D U v W F h E W F N y Q 1 p a N U 5 v L z R v e W 5 j Z k V N N U 5 m K 0 F P M j R 1 d G M v a F V M a D c 2 b 2 V Z e l J h Z W Z l S k d W d 1 J l Z V J 4 U H p 1 R F U 2 Y 3 g 2 K y 8 4 a 3 V Q e X c 1 Z V p 5 O E 1 F S D B B V U Z F Y l B n W i 9 T T n F v N X l C d E E w Y l k 0 a j V R V G F i a F h Y U z l G R W R V W W I z U X R O V k F Y a W l x a 1 k y N 1 l O U 0 k y Q z B Y Y X R l Q j V k M 3 l G W V Z p M 0 Z 0 b l V k K 3 F 0 S H V R b E 5 0 c j A 3 U U t O M V J a Y T V y Z C t t U F Y 1 M 1 A r T F d w a F l Y V X Z U N m s y a W p l M 3 R H W C t 2 M X J w Z E s y a G t B N V B D b T F C Z E s 4 Z 2 5 r c G 5 Y b n h I T S t N Z E Z 0 a 0 N R S l Z R Y T c z V k g x Q 1 F L Q m 9 F R W 9 U a n p H d n R 0 d l I 5 K z R N V E U v L 2 9 n K 3 B K S U k z Q n B p c 2 R q U T Z U V E l G Y V F t e j g w c k J F Q 3 J i W G p u d H Z x a 1 g 1 L z I v U E w 3 S m p a d V B z V G d n V j B h M m h 5 Q l F D Q V F D U D Q x Q 0 J G T T R J S E p W S 1 l t b U Z G R W d 2 M F R N W m 1 z b k R 5 V l R z c X B z N X c 2 Y z V h V V U 1 b W t u R D d M c W R R c 3 J O Y U x G N 2 h D Z 3 d N S U R 3 c 2 l J c X d S W W F H Q k J B Y j Z F U m p n N H h L N m d n S j k 4 T C 9 N N n N n N F B k U H o 2 b X g r Z S 9 4 Q k F M U 2 R 1 c F h i c i t i b F l G N D R G M G Z j Z m l U L 1 F H Z k 5 r K 3 F r L 2 x N Y 0 Z E N z d j S l h E Y k p 2 V 1 l O d T B w c 0 o r W G I 4 c k 1 F e H l w Z 2 1 S Z l A z e G V m W n R 6 M E Z t R T J w d U 5 u S 3 Z B Y T Z t N G c 5 Z W R i M j J M d j h k N i 9 M Z l M v d G 1 Q d T k y d X Y z U V h o e U h E e m 8 5 K z h 0 c 0 d B T E 9 0 S T B s W T Z 4 L 0 x 5 L y 9 H a m F z O G 1 n e m p M d X h i a 1 N 3 a 2 5 T S T l j W H d x M k 9 J U D N L S 3 V N U E o 5 Y l l t V U 9 I R 3 h j S z V 6 N 2 p W b E R G Y m J U e j I 5 R 3 c w R 3 B u M G p G e X V H O T J Q V z g 0 V G J i U m E 1 M X d W Q 1 d B Q W 0 3 Z k h F U l R r U z d P b U l h N D J p O F Z H W G t H e D Y v a G t j a 2 F G d G I v T 0 p 5 d X J n R 2 R m K 1 I 2 S H c 4 S E Q 5 N D h o T k 1 T Z j R 5 Z l N l U G 5 O b j N o M D Z q a X V 1 Y n J 5 b 3 V S d F d r Z l F w b 0 x J c U x 5 O E l 1 Y j h 1 S n B P N 1 p 1 N 3 B Z U n N T R F F h b W R k Z n V K M W 5 Y L 2 1 C e D U 2 Z X p Y M T N q c m h r Y k J O Y 2 Z p U y s 4 V H E y b k J 4 N i 9 Q e E x 0 U V V 3 Q U c y S H p w a m 1 m N D l o O U 1 S S 0 J t a 3 g z b k p m a G Q z V z l T d k J h a 0 U v N V B y S 2 E w T W F E T 2 d I W E l s M X p U S n N t O W V p T D Z s e D Z U a D J C R F V y Q T I z b j d s Q m V y Y z V 5 b 3 F T e G x 6 e C 9 h Y 3 J w S z R P U 2 V z c F p a e X d z Q X Z P Q z c w Q 3 R P S j F w V l R Y Q k F B d 2 p y c X Z V Z V F i Q U h u Y 0 F y O X Z 1 c m 5 S T W J T T E x N b U V o Z 2 F T b V o 1 T 1 Z Y V k J 2 N n d v R W d 1 c W p X Q 3 p z d j g r W l R q M z Z 1 e m 0 x S 2 9 B Q n B K d z Z 5 e n N m T G V U N j h R U H A y e l B L V m E v V W J M Y X l l T m w y Z H U 5 T k J L Q n Z y L 2 E x d X U 2 b F R v Y 2 8 1 L 2 V T d V B o a 0 l Z S U p C Q U t C U U Z D T E N C R k 0 0 S U h a W E N x U 2 V I b n B L e G t w Y U V n V V J l R k 1 h a l l w W n p K S k 9 Y W F d L W E t W d k 0 0 c D h a e T d V S U l D Z l l r S W E w U j R h Q 0 R o W V k y S U N B O G l Q T F F S R V d G Q m h J W U U x a m h 5 N F h K Q W F o e U 1 X b H g z Z G R E c z h Z Y 0 E w S G J x N 3 Q 2 a H F 0 a T J y c 0 9 5 Y k N G W X p H a D d E O F E 0 Z G p K N F Y 1 e j Z 6 U T F K U m o r c T R v M U V 0 U 0 F m M j h i V m F D T G J v Z W 5 Z d G N K e G 1 x W X R x b H p L Y 2 R 4 W j Q w a l R J a E s x S k t y T S s v K 2 V C W j J l N G c 5 Z V F 6 O T B G T n F 1 U G J E d j N Z N T E 4 O T k 0 V D N z S 0 p l M E 0 1 c m x m b E V 6 Z 0 F D O G Y 5 R m N N c j N B T i 9 j a n g 2 S W V O Z F d 1 e n J Q Z 2 Q y N F p W Z U 4 w L 3 d 5 M E t E W E J G c j l V M n F x b 2 d O d 3 F 1 a z d u T G 8 z Z V B L Q 1 N w M H I z U 2 V z V y 9 U T 3 J C N 0 9 3 Q 1 p y N z N L e G 1 a d V h 6 M i 9 z T W N U M D d q e l h k K 3 d X Y X p j L z l k S X p F Y X E z Z W Z P W D R p a m U w N 2 o z R D l k U U 5 k Y m F k T 2 4 r W F Z t Z k 5 J T 3 A 3 R 0 E z Z V A 1 S z l W Z T N q b T V U a z h m U D l v e G 8 v c F g r R m N x c X F 5 Z n R O Q l B 2 b H l L W G w 1 e F R 6 M z N 4 d H A y O F l w W n I z e i t y M D g 5 Z U o z d l B Y Z X I 2 e m Z k S W k 3 N z d p R z F x M 3 F O d 1 d n d y t H T W p D Z 3 Z Q V 0 p 1 W G l G V 3 E 5 M T F i T F k 0 b z d l e n k 5 b E l E Z 2 p 3 O G Z p O G J 0 W T B t R S 9 l Z V l B W F h 2 d V I 1 Y X Y z Y 0 8 w M X Z m Q X J 4 M m t o T j d l d 1 F w R l R J T G h Z Q 3 V Q a V N G K z h t R T d 2 Z j R C Z n A 1 c W x 3 c E 5 E d z h G d V F 6 b W J p U n d j V X Z G Q V R m b l J B M n B S S W R h T n E 1 R U N n d E Q x c T F v R T F n M j R F d X Z m Z j J I Z H R B Y j l s U 0 5 C c j h l M j N S b k 5 x a T B u R m V K R l l T c k d j U 0 l S T 2 F 3 S m F I W F l E K z R H c F p K S X F T c H F n Z 0 h v c n h o T 1 p Z b F d s W X c w Q U 9 U S 2 F x e l Z B W U Z C d n F S b F p K Z W J V b G N n R U R R O H g 5 N z V I N 2 F j S E d K K 2 1 v Z X h T W k 0 2 V 1 N Q a D J C b m V l d m N Y d 1 B u O V U 1 S W x j b k 1 M W G R r R T d y a j V h b z h h c 1 J k Q 2 V r W X V 0 O X c x c z l 5 K 2 1 h L 2 Q 1 Z V p j M W R B W W p Y c j g v Y j N K e X J t N D c v T U N n V U F n R U F q Y 0 V T S 1 l 3 Q U 5 U b V p S b l J v T V F 3 U z R W N G h O U 0 9 K c D R o b 1 R F M H l R a 2 5 T R W g 2 Y 3 d G e m J J T j Z S V U F B Q 0 F B U 1 V S Q l Z C T V N I R U R 6 c H N F V U Z K Z 0 l D d 2 t r S X J 4 U n F k Q V Z F a 1 I 0 V 0 J B R 2 t R Y X p 4 b W d q M j J M N j l u T U 0 x N V N m S H U 2 a U 1 K d H d I S W t G b 3 h l Y U 5 x W G V r U F l E d T d F c 2 5 v K 2 F s N F B r N j Q v e H J t b G 8 y b m F v M m R 5 U 2 h Q N 3 F p b T F X M G s 1 a j I 3 Z 2 F 1 V V Z r c G V Q S 2 9 1 Y m x v S 1 N u b 3 B 4 T l I 4 b E 1 S O G x N U T h s S V E 4 M 0 p B b G x H R T l r V 2 U z d 3 N B S E p v R T Z k S H Z D d 2 g r U W N p a H p k R j h n c 0 V X W G F t Z 3 J L V m l 2 T G F M d D B 4 e W 5 M b E F w O U c 2 L 3 d w Z T R u b k 5 r S j F 1 a 3 E 5 N z J z V C s v Y k 5 l T j A v d l Y 3 V 0 F n Z 1 B L O T F F V E V 4 S 3 Z T V H F O d V h t R n J M a 3 J 4 M z g 5 c 2 N X c k Z Z N 3 J 6 M S 9 o e X R 5 e W 1 a M T h Q N m 5 2 N 0 4 5 M X h F b V h U Z V F h N j Z P Y 1 V 2 e G R 6 N k t v d k x K b D h 1 U V p a b n J 4 d y 9 F W n J Q e j g y K 2 J t R H Y v Y j N R N k R h O D h k e n Y 5 K z N S Z 3 h O Q 2 V Q U E h D T j N 6 O C t S O X M y Q n p M O U F m R 0 V O a 3 E z R F h Q e W V S M H R 1 N D h 3 b 3 J W Z T B o T 3 l T Q T h M S W o z M 3 J 5 W H J w M W J 1 Y 2 F F a G d R d z Y 3 M k g r U E x i N W Z 6 e D E z Y T I 3 b 2 l u U T F R e n J y N G l t c W k y V F d u Z E t w e k N Z a l B y T n g 2 b z l Q c k 5 G c W R R R l h j a 2 h a O F h i Y W g w Y k d D Q U g 4 T 0 h 4 d k Q 5 V D J z b 0 t E U 3 h Z Z k 1 o Z E R w d H V a L 0 Z V e D U 0 d j l 3 N W J y a m p U W S s y M l o 4 O D R u Y j k 1 L 0 R 6 O D J i b W E z Z G h N b G 5 4 O C 9 Q b T F P b E 1 Q d n p z R D d 5 O U R l a T F X a k t 6 O G p n W W U 0 S l d M Y 0 1 x d F Z z Z 3 V G Q 0 9 2 d l F p Z 2 Y z N k V 6 c n F 3 d T Z a M n E 0 e D J J L 0 d v U T h 1 U H c x b 1 p W a F h M Q W F M R 2 Y y W U d 6 d 2 R J V l R Q T k s 1 U 1 F C R G F M a k h Z R C t 6 R 3 R t c 3 p 1 a D c 5 b l B Y Q W R I c T B u Y V B M W F V N d E t z Q n h u a k N s b X A w M U o 5 U z h Y S T g r Q U U y S E x 0 Z 1 A 3 U U d I Q T I x M E x 3 Q j h Y L 3 U 0 M G 1 1 c G p a c G c 5 c U 9 I M F h Z d C 9 6 c n F r d k R R U U 9 L U H B H Q X l s N S t P V 1 N B U U 5 C e D V 1 M 2 R 6 K 3 Z 2 d m F m Z k N p e l Y y V k t n d W t h M 0 N l T 0 k v a z l p O E x Z N 0 V 4 R E 5 r N V J R Z 1 N S S m h v V U Y w N n R D Q 3 N k Z j J j W H M r d X h n V V J T R T l N N 2 Z j U H B 2 d D B r d k p H a F l h U 0 Z a V z N h W F p G d 2 d F Q W 9 I Z 2 N r U 0 l Z Q U l Q U k N S W X c y S 3 g y R W c 4 b m t w Q z B o b U 9 K c D R p N G R n W l R p U m 5 v Q 2 p W R C 9 I d z h U T F F y R 2 t J e l p z R z A 3 e F p D T T J i a H R D c 2 F X T m F O Q T F C c H h O d i s 3 c E F i d F F Z U 2 E v S G t Y b 2 F U V V R 0 M X Z H d 0 g 5 b 0 x E a n Z h c m p G T 3 o z W l Z 4 Z k x I e j l n M n J F S n F I S W 9 V M U J n M U p 3 d k g 4 U V E w e l N Q c l R l a X B D T 3 V x U D d C d E s 5 b j B O M 3 F o Y W R Z S 2 J W U m 5 i T n Z X T z B V N n I y c E d x W j J Q U m x 0 c D d a W k x C Y 2 Z w W k N S d k g r U 0 E r d k 5 1 M T J o a 1 p G b k d n Z U l t a U R V R W 0 3 Y k U 4 d X Z p e m N R Z V R r W l J G U H I w a X V M Q n U w Z l J z a 1 Z w b E 1 H M X c z d l J v b m t J N z M r N m 1 F K y t Y T X F u W H k x a j h N R E 9 2 U G p V T G V Y T 3 V X R G h C d l l k T 0 1 i a 0 N Z T k l U Y 3 Z t a 2 N j L z U y e F d Q c D A 2 d E 9 D c E d U Z l F 0 S W t 6 M V Z k Q W d B L 3 Z 2 W E V 2 Y j c 3 N 0 M x d D N 4 U F B F Q z k 4 e T U v T V p 2 U F B S S X Z Z Z U 9 F W i t 2 a k 5 0 W X R N b W p Y b j Q v a k d N d m J a U H V a K 0 p S c U 9 l U n g 0 Y X g z V 2 o r N 0 p n M F V i V 2 J U e k l y S y t X Q V J B V T V N d U 1 h U k 9 Z O D l Q Y U t u O F h S c U 9 l d z B k U 0 9 I d 2 t w Z E p 4 c l Z 1 R k 0 z e G 9 E U H N Q S G 1 m Z n d T U z B X Z z I z V H I 2 e T N F a X d W N T Y 5 R G F O W D l S d 1 Z J c 0 l y V G p H b j A y b G Q x e D d j T 0 l C O U I 1 S m M 5 e G 1 k V G t P N 0 5 r M l k v d E M 0 Y X E w a k V O U 0 V z e X R Y a 3 I 5 L 1 A 5 S G Z m b n Z C Y y t q N k R z V D A y Z n Z v Q j l S Y 0 J O T k V 0 a 1 B K e W t E W F o 1 Q k h u N U t l N m 5 4 a G N L O V R x a H M w R k N U S m V X N T J K c E t 2 S D V x V 3 J V R m Y v d j F X U 1 Q y R j Z a d n l C U 3 p I c 1 N P W W p o M 3 h h U G Q 5 N l g x W E 9 s O W R U Q z F I b U Z X Q 2 J k V X l 2 S 2 I v d D k 3 V z g 2 Q W M 0 V k V n R U R R c 1 I x O T h B Y T h X T F d o e T A w M T F 0 b 1 p H S X p O a W F B O U d E T D J 3 W i 9 2 d V h W d X p a d W t i b F k 1 c E g 5 V 3 N 5 a k d Y S W l H T k E w a E x 5 M m x v T X d T Q 3 k 0 S n p 6 c V B w N l R u U X R l S j Z 5 U U t C N E o r U D J B M F h l R k R X S T F Q V U J L d D c w a k 5 6 a V k x U E p q Y n V C T E h 4 e V J 3 N 2 t l c E t B V k V a c 2 l 3 V E V S W k k 4 N m F o T H J H c l d a T m d t a m N O c G x G U X h U V j F C S F d I c G t O b k h M S D d h M T B F c y s z Z E F Z Q z J p L 0 5 M b 2 5 Y b E V t d 2 J W a U d I T j h Y c n d j Z k J i S 0 o 0 O W d k W V Z 5 e k d 1 b T Q 1 b X R i d G 5 R S 0 0 w Y 3 V a S D A 5 e C 9 x a F d L O W d z N E h C Z 3 Z P b H V M R 1 h x Y j F X R V d 1 U k 1 4 Z U Z J a k 1 l e W V I N l Y 0 N 1 h 0 d T Z E c l B S Q z V l U 1 N h V m 0 y U V F 5 T k F r c k Q 4 O W h Q Z 3 J C M V d F M V I 3 U 2 R x M 2 N z U 0 E 4 N 0 Z 0 W G 9 1 Y T c x b V h 6 W j d r V E 1 O b z I 3 W U J S M G x h e W J M S X d h R m 9 l d y 8 w Y U w 5 U U h M R U g w S F R v W E d 2 e l Z S Z X R W b 1 B E N H N E W H g x a j E 0 R H F r Y 1 N O L 1 R x W m t j d T N 3 b m 9 3 W T F w U E 9 I Y 3 B Q b G R t N V k w d S s r S E F h Y X p m c 1 o 5 b n l u W X k 2 c G 5 l R m M v Y n I z W j Q 5 K z Q 5 e H o 1 U V J X Q 3 h X L 1 A y O G 1 U e H h N Q l B H O X Z k S T J l Z m o 0 O F d y e j k v T y 9 J V W I 2 Z H l 4 T 2 Q 3 Z U J 2 c j J i b y 9 K W k t G V G h 4 Y j A 3 Z F d l Z G 0 y Y m x D c 3 d u V S 9 M R m 1 F O D h l Z 2 s v d S t o N j l p M U o 0 S D l o M D R R M H k y U y 9 u M D d z d X p Y b D J y M m k 2 a 0 d i N 3 c w Q l V W U j B P d D F G Y W F k a m U 0 Y V d X b l U z S V Z n T k 9 w W n R l U z F X c D F U S U t p S W s 3 T y 9 3 c m R U S j R J R 1 h Q a m 5 y d X d m Z 0 x a e k 5 O Y U 5 h O U V Q d n J w R z U y c G o r c U F 0 R V p s c 1 c v N 0 d 0 b k 1 M a 3 J j M 0 9 C d z R F d V B C e T h j a m 5 h M m 1 k U l N h M W x H d V k 1 O W 4 z b l R k S D h 1 M X I w V W t 4 c E k 2 b W R Y R k Z y c 1 B K U 0 1 O Y l p j W X B P R D Z p Y 0 s w c m w r R k 5 y b 2 5 z b S 8 5 U H p k b V p q c n Y x N F Z G N W 5 w Z l d 5 Q V F W R X p P N W s w V U p T V F E 3 W n R 2 U z d N c E N P b 1 Z v M U d I M V c 2 d m V x Q k F J T G h v e m 4 x M 1 R r d l B i b U J M Q k F K Q l h T T k V N S U V I W l N Q Q m p F Y V J G c T g y V V J T R m h L U X p 4 T W F u Y 0 N q d U 9 M S H h 5 W n l 0 U n F v R H J W W k R a S X N 3 M n J W c F N s U z d w a 1 M x Y V V M c m x o S G 9 k T 0 t M e W F X R X R t T V h M R X N Y b 1 I 5 V 2 l 5 a 1 J 6 U 1 l j Q 1 l k Q m 8 w R m J V c E 5 M M n l r Y T I 2 N H R l R D B 3 Q T h u W E Q z e j k 4 S G 5 z S l d 5 Y j E y T G J z d 0 5 I d 2 1 F Y 2 R s d U Z V M m 8 2 U l l O T 2 o y M T c 1 U 2 5 h W E 9 q M X p w U 0 d t V 2 x W R H B W O C 9 k Q V B I W T F j c H Z h V 2 t w N k t i Z k 5 h N V B B b U Z V W n l h Y n Y x U W 0 3 c 3 p N Y 3 Z O M j J P d G s x N 3 J L d V h P a m N r Q W F r Y U 5 j N X N l N 2 F o c E o 2 c T h C c n N C M 2 V Y M j Z W c D A 2 R l d S V E Q 3 b 1 g w W X h r K 3 V 0 Z m 1 x a T E 2 b n h X S 3 g 0 b k F v O V Y 2 M 2 I v e l k v b 3 d m N j Z 6 Q j F i R k R j e G J P Z l F a W n J s c G s w b W h r c n J r c W h t d X V p a W 0 z L y 9 N U H B y b G V 6 M 3 o x T G l S S l F x d j E 0 c 3 V Q c D F j c V l r b V N 4 T T J U U 2 1 2 O V h J e W 5 N W U R C b 0 d O Z y 8 w N E 0 3 R j g z S 1 l I S 3 J s T V I 5 O T A x a 3 Z 2 d U d s b W 4 2 d 3 N F Z F k z c F Z B b 0 Y r L 2 Z U N F E z U D l K M D F S V D l p R E V X d l A x Z G p F Y X d z a 3 E 4 Z l N z c n h r Z 0 1 K c V h F b 3 h 2 R T N W V j B 2 V X R Z Z y t R V l V Q S y 9 l a U 5 5 a z Z s c V p i b E 0 y Q 3 N H M m R S M k d j V G Z X N k x 5 T H d i c n N O M 3 h l Z k x 2 Z T F p d E x Y b 0 V 6 T X J l d 1 N L U k R G Q W d 1 S l p L L y t n c S 9 y b D F w T k x E M m 5 v M E Z O V U 1 q e X p Y S 0 F p T V F D Q V F D Z 2 F C c W h B Z 2 0 4 T U J r R X B G Z 3 R V V l J z W m 5 Z K 0 d R T 3 h a M G d O d j R r a D Q r Z X d t S 3 B X S n d B W n h x c X l C Y m h S S l V J W H U z Y U 5 D R 3 l S Y m d R d l A 0 Q m F K c T F R T T N O U W N u U F E v Y X Z l S E 9 z U m h p O T h I b n l W U n d u a n J u U 0 0 4 b k 5 X K 0 g 5 Z j g 4 a S t m c V h q d F B w M F Y w N U V 0 M l Z K W n Z r V m l z N D d L Z 2 x Y N k F r U 1 F K W k J r a 0 d u U l p r R 2 Q 4 M 1 p 0 V 0 9 q V l V n a D B X Z z d S S 0 Q v c X F S V G h 2 S 3 d Y a l Q z Y T d Y b X N o M k F K a G 1 m N E N r M W F H T j Z Z U G N w S G 1 W N j N o U G Y 2 W j J E T D R J b E 5 3 Y z F N S U N O R T B 1 d m 9 o M 1 R k S H B O W U J F U W F H S n d J Q U x U R G x a U z F S S E F L c 3 B a V V d 2 N m t S e E N R U 0 N T N C s w W D M 1 R j B t b 0 p H W G 5 4 Z 3 E 2 a z A 2 R W Z N U W J y M 3 l 2 U V h 6 V 2 k w c k V W M W R i U 2 R 1 d U Y 3 e n V 6 b l N u N W F 1 b H p 4 Z m Q v W D E z W W l V W X Z 2 S 2 M v N 1 Z I W H N 0 S l R w a 3 k 5 c 0 x V Q T Y 5 c m w 2 R W R Q Y U x C S W o 1 V F R t V W h J V l Q 0 W E N 3 U 0 M r c V B v N k Z G e X R t N m w v Z X Y v d k J T Q y 9 5 W W N p a X F l Z F F X Q 2 V z V E g y M E J o b 2 F t a H p S Q U l C S F d N R U 1 F R W J s a X R w V j l F d F Z w T m 5 X e G s v c H R 4 T 0 J S a T Q 1 U F p 1 Z W N v d S 9 Z b W t K Q j B C c l d L V 2 d j Q i 9 0 N T A 2 Z G l L T G g x Y j B y b G p T N k x h T k J X Q z F 6 O F l i W j h C M k E 4 Z l F 0 K z M 5 c n d u c G N h a G F C d U h 1 c m V W R m N E S 1 E 2 O E g 5 R n d x N z J E a k h R K z V D V 0 R h b U Q 3 N F Z s T H p S Q l B a R H Q v W F A 2 M T B U c D l u R z h a N 3 Z U S W M 4 W W Z R O W g 3 U U l H d H J a Z W Z u a H Q x K z Z S W D R G Z 2 d F Q W x W V l N W M j B r T 0 J o d z l E N D F J N V F y K z g v R 1 B Q U G M 3 S H Q z b z Z 1 W j k 4 T G 4 r a F M y V 3 l z Z 1 F C M k 1 k a D J i a 0 U 1 Y 3 h y a n B K d n J a Y j N 6 U 1 V 4 S 0 J W V U N D Z X l W U k s 0 T E J J T D Y 1 Z l J Q U D Z M e D h T R n N u S 2 d K M n B B N H N 6 c U k v U U N C b 0 w 1 b z B 6 c U N 4 T 0 9 w R F c y R 1 F D Q 2 9 Z N F F J S m 5 E R F h N W W I w M k R R T j Z B b C 9 4 e l N N M 1 B a d H V z S X U v W W N a Z S 9 C W T V o T T F r c k h O M j h X V E p j T 1 R 0 R 3 J T O G V X T k d z Y V h P b D R 3 V D h M L 2 V D c k t Y c j k y V m 9 W d 2 Y 0 V l Z C Q U I 5 b S 9 E c 2 1 o Z W c 2 V 1 d z d G l j b j k 5 Q 0 J C T U l C S m N p Z W R 1 M 1 l j M 0 l J R 3 p N M k Z x Z D F 6 a j V O b 2 8 v Z V F j c E x B S n R z N X F s S U x 3 Y 3 N a O U 1 3 c l p 4 T G Q 1 V F p 6 U 1 l E W V Z G W n B m d T Z I Q l V Y U W R Y S U J E V U Q y Z F h y e V o 0 M k R Y S W V y R V A w S k E 0 b F B w U G J T N F F Y T T Y w a l l 4 Z 3 h a c T l E V z J H U U N D b 1 k 0 U U l K b k N q c k F q b U p l c U J s W X Z a Y k d Y M y 9 r U j I 3 V T F n N T k 2 a n B L Y m x W R G h X c D l Q U 3 Z t M F R a N l J Y c D V a M D Z k Z 0 t Q M S t 2 Z X J S V 1 V O O U l P a D M 2 S V V P e E x G K 0 N Z Y V R 3 b 3 J 5 Y 3 N Q e j V P L 3 F y U n p S Y 0 V Y R l Z S W k t v T X Z w V U l C Q U l H b 0 t 6 Y S 8 5 R z B t a G 9 O R 1 J J M V l O c m l Q Z T B 4 e k Y 5 O X p t T X Z R R n Q w N n J U N T E 2 d T J K T l B Z R n Z 4 U j R N S 1 l L V 2 9 x R 3 J E U k 9 D c H F r Z z F K a E N j V D h H Q k E x Z 3 p N d 2 0 r N n F x R 0 5 1 V 3 l 4 M n E x a W N 3 d 0 F r R T l F a D d l a U t K a U 0 y b n B P W V N I Q l R X M E 9 R S 0 J v S T R R S X B q Q U R Z d T V O S X J K S 0 N M Q l h P U V h t d G k w T l p h T l d 3 N n g 1 O E N 4 U 2 l N d F d q V V B w W G V Q S 0 h y M 2 l L S m I 1 M W J v Z E 9 K d G R y b W h 2 M 2 9 F a F M 4 O W d Y N 2 9 0 V W c 2 S V N a Z k R x Z 1 d N N 1 p O Y S 9 G O T R h M k d N M E p 5 Z W 9 4 Y X J Q Y U d z M E V n R U F n c U l I Z j N U d n l q d X l N Y j Z x Y m V y T m V k R D F M O H l U d W 9 W N D I 0 d U 5 T S S 8 x S n N P N 2 M w Z U F T W U 9 4 S 1 N w Q 0 p w N m x l T W 1 y d m d i d z d H b n V E T m w r N H N O K z I 3 M V d x a n F N a E 1 Z W k d a b 2 l J e i t Z V W 0 4 Z 3 V L e U 0 4 M 2 t a d G J T R l p P Q W M y Y m h Y R F Q 5 V T R 4 T n p N e m o 4 S 2 k 2 d F V S O G Z Q e k p 2 Y n d 5 U X I 3 Q i 9 i c m h G Y n I z U G h P e j h 3 b D Z Y a G F 1 Z U 4 4 Z l l 4 M D d k d 0 t n S z A 3 N G l 1 Y 3 I y T l V N d 0 l E Z m F 0 b G 0 w Q 1 F 1 W G 8 x e U R K Q m d 3 W T F 0 Q 2 1 Y U F J h T F h l e k Z D Q V Q x e U 1 C K 2 5 a a j E x V E p X c k 4 3 T m x G d U h O Y l E 1 Z G N K d D k 3 N U R h b G 8 y Q U E v Y 1 B a T E p F M n Z m S 2 E w a F V C U 1 Z t Z S 8 v d 3 N h d G N V U z J E T 1 B s W j I 2 a m N X T y 9 o a m F y U 3 J i d W l P Z T V W N z U z S G E 5 Y y 9 K c U l B S z R I e E 8 2 O H d B M n p 1 V 3 c 2 e E 1 0 N z h 6 N D d w N E F O S m N M W G d k a m p L R X I 1 M F J W K 3 Z s N z B p R z V E N 3 g 1 U j l P M 1 p u a 1 p C b C 8 0 S H J x R H U w W T h Z Z z N Y c F F n d 1 R i b X B v V X d U M W d H W H B J Z 3 d q Y W p m R l Y w M H B L d G 1 F c z l x R U N D W V F D Q z R 0 S E V W R k Z N Y k c w Z k x C Q i t 0 M E h l O X B q M l A r W l M 1 c W Z p N z Z x M G J V N l Z y L 0 p L e H J s N k 9 r b n I 2 R U J E Q k F C U l h R M U h l N l p C V j I 3 V W x n d 2 F L T j N E e k p 1 U U c w Y U 1 r V 3 Z 2 d H h O U 2 F U c G N M b m Z R Q 2 p V W S t m c n h k R n h S W l g y M W R 6 V n J C b T N i N X F M V D M 5 Z 2 J G O C 9 N V W Z G Z l l 2 b n Y 4 O H Z p V V p J M 2 J z U E 1 J S H N 4 W j d D S F d L b 3 R L d W J S T S s v M k F h Q U 0 r O T h q M l N K S G 1 V d F Z N V W x U Z G Z 2 c E 0 r U G F P c V p a d E F j S G J O R 2 d K N z l V Y n J K N z d M T m p S b W k 1 V U F Q K y t H T m t N Z 3 V H d 0 l E d 3 V p Z G F 0 d 1 Z x e l p l O G 1 M W U x t N W h l e l l u Y 0 R n Q V o z d z h x b 2 J 4 N 0 p M R V l 2 R n h w N z l 4 N G d J Q z Z K V n l 6 Q l h l K 3 p o a z Z 6 N j I v a 2 N k d m h J Q 3 N 0 V z d P Q 0 9 X N F k y b E p t Q 1 N 4 d 2 h n Z 2 5 j T U Z s S 3 Y 5 U m R q d D V I N l p t N W J O a H l p S T F i R G h F Y m 4 x e n V H R m 1 X N k 5 D d U 9 i M T d 0 S 0 5 Y V E R z N n R H d G V y a W V w N F B K R z M z O E l 4 Z D k 4 a G x K W W d P d 3 J 2 a 3 o r b T F I e T g x Q X k w a k N P S H Q r Z 2 R 0 a H R E a V J a Z 2 t v M j h B U U N n Y U F o e U 5 1 e k I x U 1 Z 3 R D U 5 N m 5 3 d D R 3 M j N Z Z D I 2 a W N J b n A 2 R W Z N e E g 5 N E t 2 c m Z N M U x G Z X Y 2 M V Z p W E x V S S 9 l Z 0 x H N j I 5 d W F I U G N P S G V u a 3 V 0 W k J M d G w 4 a F Z z M l h H W W I z O V l T V X k z M W 5 T S W F r Y l h 6 c T B Z T z d J U F B q N 0 d r a D h E U n I y Z U Y 5 L z R r U k Z E Z T N E d m x C S D Q r M 3 U 3 b 3 J U S 2 N z K 1 U 0 V X l l T U J p Q W t 5 b n B 2 U E h P e j d 6 O X l s M X M z Q n J M d m d O S l B Q O U U 2 Z T g 5 S W p 5 U U l R T z d l T X l 4 Z l B W d X Z 2 N S t a Y m 4 y T H Z 2 M U p m V D Z V c 2 Z F T j k 3 N W 1 l U l R H V z V q S H J y b l d x N G Z Y e H E 5 a z V 5 U 3 d W M F B m V k N 6 W D R 6 Z 3 N z W m V V R U J 4 W W d L a D A 2 Y z N 0 Q 2 t D d 0 d T e U V o N G l V c k l K Q l B Y S m 9 Q N m Q r S D d l V 2 p a d G k y T l F 2 M D R O Y l k 0 S E d a b D V 2 U E x X V D h R Z l B Z V 3 F x d l N L Z W Z x e U V j R m V m d X N u d H U w N G d 0 V n E 0 O W t u Y m 5 R V H d j S k N n O U R w d E 5 o S 0 h J R 2 J O U X R 1 S 0 R N R i 9 3 Q 0 V D S G F 4 b U 0 w N F V r N m c 1 R 2 F o N X V h Z z V P V 2 c 1 d W V o R m h l a l d r M W d O c U 1 X R n p X M G x k V 2 1 O Y k M 0 N j d t a l d B c W Z l N l F C c m F r W X l k c 0 h q R V l r d l J l U 3 R 6 Z V N m d 0 J 5 U U J C U 1 V C Q n l Z R E N h W m k z Q m F L e l d Y S 2 Z P W k x G K z g w R T J i a j F F d 3 J F e j V Z N 1 J h R 1 J p d X J Y a G l v R m R H T l M v Q y 8 2 a X J w Z W d H a G l 2 d X d I V F I y L 2 o 4 O H h y R F c y S 2 9 B N H h m Z l F X W H Z j K z N O Q m 1 n T k R p Q l F M Q k p V c m V y b D F J R 2 c w Q l B Y d l Z 5 M 3 I 2 L 2 9 Q U T l l N k h k Y 1 Z T a W w 3 N k w 3 c H J S c U 9 O N m 9 R Y 0 V s b 3 Y 2 e m N r U 2 t Z Y T l x U H g y R l l 0 U m R 1 O U p 6 N H Z 2 d D F 3 d F N v c k l E d z A w U F c 2 U E d H c E x w R m x t Y W Y r T T R u N 0 g v b U U x L y s z Z 0 c 4 L 2 U 1 U j J i W n J R c m s w V H Q z R l d x e k 0 3 a G 8 r U G t V Y U 5 L b l p t Q 2 d z S k p D e k V l V D B P a H p O Z G V z d m 1 v Y 1 F l U G 9 s Z X I 2 V n R t d 2 k z O F Q 0 K 2 5 u T j R Y e W F i V 0 l K T G w v e D l U a T k 2 d j g 1 Z H F 4 Z 3 B x Q T l N S m d 0 R 3 I 4 c z d L N D l B V U 4 5 Y 1 A z N F F D e G R 2 W n N X c T N a Z W t D S m F m W D h 6 a E l 5 a 0 5 i V W F E c 0 h 0 d m 9 1 d T U 3 S H h D U X d M N D R P M z c y Y k l 0 a m p h U k V W d 3 h X T n p I Q k J V a l J M Q U x R T W x N e D N F M E Z u d j h J U n d u a j R O U 2 N Y M G 9 R Z D J n R m h k Q m N S R V Z 4 a n Z J R 2 p T d F d x T n Q z d 1 Z 0 a D Y 1 S W p k M j l B V X d t S z Z z M z d P U F B G V H M 1 Z X V 4 M H V W U G 9 k Q n A 2 U n J k a n l J Q X V E T 3 J m Q 1 I v d j Z v b H F B c 0 U 1 N U 1 i Q k d F Y U 9 4 Z l R 0 T E x 6 d W 1 0 c l E 1 Z 2 p x Q U 5 Q c 1 R 6 Q 0 1 t W W d j M k t o Q j d V a E 1 T b l c 2 M V V z Z 2 k x e l N B b 0 h n R X F Q Z z B F S D h v c V B y c k I 1 W W V V a G F M W W J S N D l F T n V S c m J 0 a z J Z W m 4 4 T X N v e T J T M 2 Z r c H M y U i 9 R T 1 E v Q U t R L 1 A y U k R Q K z h a e n p W W W t i T n o w Y 3 R 5 S E 5 H S k t l Y 3 d C N T d B Q U J 0 M S s 1 N F R m L 3 Z K U n V K S G g 0 V 1 J K U H d S c H h K e T B L d n E z K 0 J y a 1 h 6 V U t Z L 0 1 K Y k d K Z U t X e V d U e E d I U E 9 v O W p 1 V U 1 y d G x 5 U U p v O U d a T l N N d F B R Z H d w b E l I e U R 5 Y l I y R 1 J H Y n R k Y 2 Z Y c H R O b 0 x x b E V S Z X p q W l R T a k 1 6 U 3 Y w R 0 p P Y W t j d k I y Q k 9 1 N D R 6 T T N C c X Z J N 2 k 4 S 1 l 5 T E J j Q 3 Z t O W c 4 d k J R b 0 5 s a 3 Z t d 2 d Q Z 2 V C U 3 d k Z k h 5 U F h Y R G V U N 2 V X d F p z W G 9 Q S T R i M W F H a V R C T l d r U T F R e k 9 r U T F h M m d 6 Q l A 4 Q W h B a F d U Z F M 4 S E d 4 N 2 Q y R G Z 2 e E 1 s T T Z Q c U V 3 U U 5 p K 0 x B a 1 p T Q U l 5 a 0 J 5 M S s v S V l l R W 9 1 M 2 V o e V R m c G l 6 W m R K a j F t d z l o d G x n O V R 0 U H J k Z l N P Y W N l U W d W M F k y S 2 N U W G w 2 W F g w c E l R Z T J p N 2 R R V k p U M E 5 5 M S t M T V Z 4 N 1 h V T 2 J J N m h G T E 1 0 K 1 E 5 T z h K Z G 9 P b l J 2 Y U Z B c U x 6 S n d y Q 0 5 J U U c 0 b 0 N n V U J R R 1 V X S m l R U V B I O T R n Y T h 0 K y 9 o a X V H W V h o b W x F b 2 1 l b l k 0 K 0 5 3 N 0 4 r T n J T Q W Z 0 Y 0 F w S W 1 I M W Z D Y T g 1 T k h y b l N L Z W 5 6 K 3 l u e j l 5 M C t a N D N Y W T N j d k E v S T l x d F I v Y z J u R m 1 l e m R t c 2 d n W l p m L 1 R J M 2 d E O C 9 z Z l d T d X Q w T F Z t M m p T W E x 0 b m 0 w e T d M R X F p V 3 Z B M 0 R y U G Y 5 e j Y 1 d i s z O D l k c j g v M W R X a m Z u R S 9 m Z m F q R 2 R q N y s 3 T m N l Y m U z Y X V r Z X Q v Y l p r Q z c 4 d D J W T G p 1 U V d D Y 3 h U R X h X R U l D M G Z m d U h G R G 1 5 S U F p b 3 Z O S W t K V U l H Z 0 F y a D g v a U J X c j k v R H B s M H R w M H p x Q 3 R x M G p x a j d w S W l r c 0 5 M S G t 6 K z F z M k h 5 S T l N e G N U Q 1 l y a l F K O T Z S R F Z u T W N l b V l D c X F s e D M w N n N l N T k x d 3 g 1 c 0 F E T 2 p Y a 1 Z l Z n U 5 M 1 Z 2 b W x y S E F 0 L z M w e E N r a l B M V m V l T 0 x a a D Y 3 K 2 d L M T k r d z Z S Q W Z m L 2 t I c X F y e W Z 3 K 0 9 Z M 0 J K M n V h S z J z K 1 J t c G J O c j c 5 d l p 0 Z m V S R E x Q N X F L c U V C W W F T S i t l V W R 3 d 2 Z o Q W h J U U Z 1 N C 8 v e j F G Y 2 N P S F F j Z 0 l u a k J u R E x E V m N 3 K y 9 1 V m J O O T V o T U l p R T A w a W d o a z l v a G N U e G c 1 d 2 x a d T V i L 3 B I S k I x U G M 1 d m 4 5 W m t M Z U g z b U F u e D h q Q 3 h a O E F J b W s 0 V X h O N 3 p z N n A v N T J s M z A 3 T j d P N 1 p 3 R G g 0 N n p l T m w y R H N X Z E l E Z X Z D T D F l U z R 2 b W 9 W d 3 h z R F B q U n Z W e k 9 U V 2 R Z K 2 l Z W j F 5 d l g z N z J O a 0 t E Q S 9 o b T d r c m k 0 b E 5 3 T 0 J R N m Q y e k J n L 2 R j U y t 0 V 3 B m O C 9 G R V Z s N i 9 i R G J O b 1 d 5 N U d F M D Z T b T V h Q 3 F L a E h o a l J n e X N E T T N U N 3 J D W X g x Q i 9 T T k V z T W 9 3 R j J N N 3 R B L z d 2 c D A 0 V G h 4 c m F H c 0 V G N E d T b V l G M T F W S 2 F x a X B E a W p R N H Z I V n N 0 M n N w Y 0 V n W U R Y c j Y 5 b 3 h p e U 1 D d T l P d l Z Y b n d 3 Q 1 d v Z C 9 W W F h Z S m 8 z Q j l 2 T 0 x l a D Z E M m h v Y 3 d T M W d I W G J K d F N 6 R 1 J o d X Z M M 3 F 3 Z l h F d V d 5 S U 9 w M j R 0 U X N F Z 2 t z S F I z R X h s c l E w d k Z 0 R k 5 y U X B 5 Q 0 Z o N k V Q Q 3 F o N G 9 x S E 8 2 Z D J 2 T j B 1 V T d P W E w w R k l s S n F m V 3 k w W l I 0 T E 5 Y d H V H M m J D T H A x Y m N Y M E I 4 W j Z q S F U 0 S E 1 5 Y S 9 T Z l J Y V n N 6 W k l D b n M 0 d D B Y a j N n S 2 J j T 2 8 y b E V v M 0 p y Z 3 M z N 2 R U M X B H V G s x c 3 R Y T F c w O V l T Q 0 J m Z m Z J S X V q T E 9 M V X V X Y l N j N 3 Q 0 Q n Z m M W h G N T A 0 d E d U e X d D O W R j M l o z R F I 1 S X B M R E l 6 N W R h a E Z C Z G J l Z W V q U l N K O X U 2 R G F G T V R H N H R l b D R a M j Z C R 0 N 4 M k Z C V k Z X K 1 J o V V l n c U h k O G Z Z e T g 4 d n p 0 U F B E S X g 4 e D Q 2 a X Z l Z S t 1 K 0 9 u M C t 5 Y 2 p N N D V I L 2 Z r N 2 0 y V H k z O X Z U T V h O S X p j M 2 5 v M 2 x F M W N z e i 8 v c W M x e l B s c G p W d m J y a j B K U F A 3 Y z F 5 Z 1 Y x Q T M v K 0 1 z L 3 l N N T J P a V I 5 K 3 R V e W w 5 a F Z V V H Z B M 3 h z U E 1 Q U D l o U j R w Q 2 x O T 1 p a S n l L c F B s c T N m e j B 0 T z M w S 0 4 3 M j N M W H p N a 3 A 1 S 0 g v e k h L N z d w U E o 2 Y 3 o 2 Y W h r b l V 6 S 1 l N V z F D d G E r N U t t W j k 5 U 2 N M R j I 5 e W E 3 U G J I Y 1 F m U 1 N I K 1 N B c C 9 y Z H J E M j Y v Y 1 J l a D V v d D A 1 N G 8 r b T h O c k 0 r Y T R N Q W V C T X o v a l l N M S 9 6 N 2 F 4 S E N R e j B k W T Q 3 a 3 N J T H I 4 L z F P R D g 1 S l l P N T h 6 U F l z K z h Z N z c 5 M V g 3 M m 5 B U m U 0 S T N i S 3 l r T l J z T y 9 i Z 1 d Y Z E N 0 V H N y S W E y U m x D T F N K S k V G M S t G T H I 0 V 2 J s W l V z a n Y z c H R Q R W N S a T l 4 S m R F U W Q z a W R m T V V 6 T X Q r Q n l S M H Z m c z N 0 R G 1 D a T h D M m Z S T k t h Z 3 J H U z B n Q U 8 1 W j B C b F Z W a 1 N S U k d F d 2 d F R n h h R k I w O U N v Q j N a T U 9 M W U l K T G g 4 S k N F N U l F Z X I y R 0 d V O T l 4 Y 0 1 Q a k d I R T B M c E x Q Z V J 3 S 0 R 6 d 2 Z 4 K z d 0 Y T F a K 2 d h d F c w V z R l Z k t l d z J x M U 1 X d j J u N 1 N K R E d m O D J L c W Y y O E p D Q W d s d T d B O U F W T n V t Y m p Y Q k F 2 e T l Y U 0 x Z N G 1 Y Y k t D Z 3 d 1 W j E 3 K 0 t o b m p Z O W h W O F l 3 N 0 1 v W W o v W k p F d 2 F S b F Z Y Q T V D b H Z N d T M r T W J 6 M D l D M E E r U G d Z Z V A v V E p X e m J P W X Z Q U H B q S y s y L 2 R W N l h O Q W d H Q W F y Z G p U a 2 t o O U 5 w U k R X M k t B Q 2 d z T k F Q T 3 p Y a U J R R k Q v d E c w Z H d S T 1 B U d U x U T C 8 5 Z 3 h s T m Y 4 Y 3 J 6 d D l P O W E 5 M D h 3 L z R 3 Z j Y x T E N B b 0 0 5 R 1 h p d U F I N C t o a E p U Y z F o d y t h R E F P a j F X b T R Z U D V q Y y 9 F S l d y Z D N y T 2 5 m c 3 F M N F k 5 W G 9 p V 3 p t Z H U v W W R U S E l U d 0 h 4 O H Z P a l d 1 U 1 U 1 d V l Y R U h 6 M V Z v U T F o S V l F d X N T d X N U T T N X a X R y a m o 1 N 2 l 6 W G Q r e H V G U U F Q R H l N d E M x Y z B z Y 2 R v V 0 R j U 2 V 4 V 2 0 w V U Z a b D U 4 W T B m K 2 V i V F J 6 M G l 3 c 0 F w b 2 t t U 1 J I V F g x a G l O T 3 Z Z Z l B J N 1 o 3 T X p L c 0 d 6 N V R v W m Q y W j F 1 W F N J W m N Y V V B 6 b V l W O F B 1 e U x k a H N 6 a k p F L 2 Z w M G 9 I b V R F Q X l H c X V X T W h i O X Z j a F B B Z 2 h 2 N z B 5 R 3 F H Z G s 1 a G N U R k p 3 T k 9 r Z X J G T i t Z e T Y 3 M n A 1 Z T Z s e l B 0 b F B Z M G E r Z E d w Z l h Q a W o 1 N 2 l i R l k r N E t 6 U n R t T E 5 Y b T Y 4 Z n J E Y i t P a X V y W W 5 w M X B x Z 1 F G O U 9 u Y z d p O T J W Y n N k b n N 4 T V V u c z J i Z G Z w R m 1 z N E V S S W x o W m h Q a D F X U k V z V 3 d r K 3 Z C b k h a M G V 3 W H p V U 2 J Y U l B r S V V x T D Z n N 2 p L U E h Z N W 8 v Q i t W c 2 h r a U 4 r Q S 9 G c 3 V 3 M z F L d 0 1 q S k 1 2 S F F F T W 5 K d U o 1 M E x C W k Z r S V l R S 0 I 0 T k t o K 0 p n e m 0 0 S j N a T 3 N H d G t S d 0 t a R m Z J Z 1 F O d l N L R 2 s 2 Z l N t Z m 4 r c n l 6 O G Z U T l Q 3 e D l U S j V 0 T n N p e n h 3 b E 0 z Q S 9 E W H F s M 3 M z S j N n M X E 4 b 0 t x c X F 1 a D J E c z l 6 b X V Z M m V j M m d x c U w y W m N U W V B y V m F E Y n l V U l d M L z h 0 b 2 4 w a k Z 6 M C t 0 S 3 Y 0 W G E 3 Z T M z c E g r Y X R a Z j d D R F J Y T 2 N j N j J M N z V k e n V 6 d l Y 3 c m F I U T R G b T g z T 2 J m Z S s 2 M n J y M z d z R H p 6 M T V V N F Z 6 Q 1 F T V 1 Z H Z U V w T E Z a M H d h M l J B Q l F W T 3 o 4 Y l B U M U Z T S 1 l R T k J R a k J q V 2 d 6 Y X R J N W p 4 M U p j O D l 2 U l h S S G V O N U k 1 Y m h 0 W D Y 4 O G 5 K N U 5 K U 0 9 5 T 0 g 5 d U R X e V Z l N m p 1 K y 9 l e V N n S X N z e U Q 5 N T d M W W 5 I V X Q x R X N E d H V 1 c H B H a l V w c m p j N y 9 k Y j N y Z G F O R 2 Z u e j h 2 d 2 N K R H d z Q z R L Z W Y x L 0 Y x b W V l R n N y e j A 5 S z B z K 2 1 N e n N p U X h Z Z X p B S 3 R 2 b i 9 M V G E 5 V n d V M 0 5 p Z k Q y Y y s 0 R n J u W k h J N l U y Z D h o d G x z c G J q W X d x K 0 x O L 1 B R d m V V N 1 d M e j Y v T z M w N z l N Q m N B c F I 5 e i 9 5 a V N 2 Y W F 1 W G F 2 W F R y R X N t a 0 N Z T U E r S F B W V H B j S U 5 2 V E t h S z R l R W w z d W 5 H V 3 g y Z X o 4 c 0 d D Z D Y 3 a G 4 5 N 2 E 4 O H R 4 d H J z e G Z L O W J z W W V i N 3 Z 3 S n d O T 0 U w M j N i R T A 3 O X Z S N D k 1 b W t R M D V 0 T j N I O E x m M z V 2 Q 1 F o T j N Q d m c r T 2 J u T y t x e H h S N U p k N D R L R E E v a m l 3 K 2 0 w Y m V Q d V d H V X d h c G s 3 L z I 4 Q W R 1 d y t L a 1 N 3 Q m t h S V l D V W 9 w N U 1 4 T D E 2 Q W N z Y l R F M C 9 3 N z B i T l B v d D U 0 V n p r N 1 J z e G p y a 2 V 1 V m 1 y a G p a S j h D L 0 c 2 N l l w V 0 5 l d H d 2 V E 5 M T H p 1 b n R y U T V n a H F n R 2 4 y S j J o Y X R N U n d p U W x n T G x R V k p B b E p L b j l 6 V G l B U U N C c U N v c 1 F F S k o w T 1 E w U j R R N X N p d U l R b 0 t D d 0 d J Q 3 d z a 0 V l b l h j Z W 1 i W E h N K 2 1 J c G p 6 M z l G U U R S W F N Q c D N y V T E w V j M v b j c z N 2 p t K 3 E 3 a D Q 0 L 3 N u c 0 h o V G 9 Z S T h D W m U 4 T m d y S U V r Y W 1 J b 2 l J T 1 V G R W Y x N l A r M 0 h z U D N J c U R o N k V n Z 2 9 p Q X l K U l J s d X h S T m d Y S z Z L Y W x P K 3 Z l M 3 g 5 c F E w T l M y a U p 0 T 3 M 3 N z l l S U Z 1 Z k 9 r R G N u T l B k O X p 2 a z B J Q 3 c x M j N H Q z V X a H F O a G 4 1 O T J n S 3 d k L z l K d 0 R r S j l z R 2 5 D M W k 1 W n J m T G Z 1 N 2 0 y L 3 J x N D R k c D R X W U M 5 d D E 3 V G h E W n R B N W F y U W F k W G t k e V N n Y W 4 0 N U l j b z V z T E R M e S t Q Y z g r Y 2 F 2 a j h U O D d q L 0 x u e W g y T 0 Z q b G R P e m N u T 0 1 q U D d m U F l 2 U y t X O W R I N z Z k c T V H U W 1 K N l p 5 U F Q y W G M 2 R D Z F a G J y L y t Z U 0 h o Y m h k T G t T Q n Z I a j d 2 R E h l Z F Y x Z j A 2 T D h a V 2 V i Q V B E M 2 x V N D F R b m h T W k p N S W Z w N 3 h M R F B u c k 9 L M 0 p W c 2 N 5 Y k N D Y X h P d 1 g 2 d j h H K 0 Z o T l l n N W R C c U E z N V p z d 2 N 2 T H d J M k R 1 a E J h T 3 l o L 1 l H d k p C c m R h c l R i M j d E d n B l R H h t U k c r b j Y 2 Y n h 0 L 1 J q L 3 F K b 0 1 q T n p Y U G F 0 V l N 1 U X l a T 0 d s b W k 1 M l d 4 a D k 5 N U x V d 1 d O R z k z S D Z U d 0 5 H N F F 4 b 0 g 5 N 2 x 2 M j F I W U F k d T U y d n R R c D A 3 a G p w U 0 l B Q k 5 L Z 2 Z T c S 9 1 T F Z r Z m J h O S t P M z d p L 0 J X Z m I w b k V I R H J 0 O U h 3 b l R 4 c n F O U F h O a 0 F H Z C t I b i t l c z Z l U z g 2 U D l i a m J K T m p J W W Q w S k R Q U U Z 3 T i 9 m a D U 3 Z G 9 2 a H o 1 U T R B M H Z P V F l R Q 2 h 0 W U 1 J c l I y R X p h W n c 3 T V I 1 e n B 4 T E p q N y t B d n R q V G p 1 M n V i e n R w U 2 g v M V Q 0 S n B t W m V 4 T F I 4 R W R a O X V 6 d 2 R p d k F 3 N W V 4 c G N y N z V H S D M 3 e m 5 n T k d Z a 2 1 N T G o 0 b l l T N E N z Y i t n N 0 F l T 2 t E M j J 5 L 2 c 4 K 2 l 6 Y U F N Q 1 B S M l N 1 Q U l s N H l L N W 4 3 M k w x L 0 F 4 N k t N c T V u d 0 p X V m 0 1 N k h S Y U Z C V z A w a E p S Q 0 Z H Q j V K N D V n M T l r V T A r S E l T c V l n c G F B a H Z 6 R V Q 1 O G V y Z W p U b 3 h Y U l d 3 K 3 l k K z h K O X V 3 L 2 1 k L 1 d a N D N M d m 1 H a E 5 l a l F 0 a k h Q U E h I T E 5 Z M 0 p h R F R 3 N k p U a F J h N C 8 0 a 2 5 W M X d B Q U l B Q k p S R U Z V Z U 9 R T X k v T n Z m R n d 1 T V N t T n R S d j J j Z T l k Q X d G b z E 3 b 1 J N M z l h d z c w U F R 3 T W d x a 1 g 5 S W 8 v Y n J Y T n p 1 b l Z 1 N 2 5 n Y z F i d 2 V V W V d T Y k Z h c m p i M E h Z d m x 6 e F U 0 M m J E c E E 2 N m d H d l B q Z j h h U 2 x a L 0 g w Q 3 o r d z V L L 3 Q z S F h i O V F 3 Z T B K S E F R U G Z K T X l H S 1 V s Q U o 1 b E 5 Y S 3 N F c W d 1 d 2 N h W W N v U k V Y a D c r Z k 4 x Q 2 s z T T N a V U g x Y X M z c 2 1 L M W J 1 W X V k L z E y c V I z a j F h O C 9 1 S 2 R w V D c r c m F Q N 3 N H S F R m a X d X R z J h e m h a b j V j M 3 A x N m R T T S s r N G F U U E 5 t S l h 0 Z l R r b k 5 j S n F 6 c W 5 t a 2 N 6 V 1 N W c X N o U E R U W W J S S 3 N O R k l 2 W k R v c X N n Q 2 F O c T N q c 2 s y R H V y V W Q v e T R x N m R P a 2 9 X c 2 I 2 b 2 h D e W J T T X k 5 c E d Y N D J F e E h U S H Y 3 V m F q Y U 5 0 W k d I M T Y 5 V n l K T U d T V X R K Z D F n T X V n N 0 J D Y W x 5 c X Z y T V c 2 a F N R b T J 2 a X g 5 b X J X T D V x S j d t N U p y Z k h N b H N z Y n B l T D h s T 3 R r M k R X b U Q z a y 9 U W U h U T 2 J p T n h i V m h u W H Z U c X l I O S t N e i 9 s N T B 6 V n A 1 T 2 h 4 U l J l b G J 0 a 0 V i R m t I Z T d P L 1 F o Z G Z C T 0 h 3 c 0 d t U E p K e j B W W l U 4 M T V X R m E r a H R L Y 2 l J K z k w O U Z H M X h 4 U j F N Z l B 4 b V A w V 2 d n e j J T U m V j R 0 V F Q l d L S 1 R G U k t n e U V p O X c 4 K 3 c w Q 2 c 5 S D U 2 M m h C T W d 3 Z 0 t 6 d V A 0 N 0 h 4 W k d Y b m N x T F F x T 0 N z c k Z 6 Q 3 c 2 L z l a N 0 x C b 0 d Q W W t L N U Z y e m Z x a T B 5 Q 2 J k d H h C S D g v Y j R Z T n R 1 L 2 Z y a z F q Z n A z M U h H b n B X Z n c 4 Z n o z b k V 5 K 1 V L Q W F M e G N x c H V D V E 9 u a z h o O W 1 R Q 1 I 0 N m V K Z V p 3 S E h s N V p z S n F C e l A x Z 1 p z W W N W T V B k R G 9 0 L 3 Y 0 K 1 R Q L 3 N V W D Z j c z R y d l o 2 M 2 d 1 N W t y a U d w Z W o 4 Y U 5 3 c W t Y V V J O d m J 5 T m V Y b n I 2 O T I y S H d W Q 3 R 2 L 2 F M S 3 p B b E p B R G d Y Y i 9 v U k s w b 1 B 6 a z U 5 d m R H S H g v N V h p a E V S U k V l V m 9 P S k V 3 W X l j Y 0 p B R W h M V E 9 I N H k z b k Z k a 3 B X V l M x W i s 4 c n E w b W p X d H c 1 Y 2 Z Q Y 3 d Q c z F m e X o 0 N m p q c m J N T z N Z Z F k 4 K y t X R D U 5 Z j R y V G 9 K a W l G R T Z B Q V h o N 3 V i N S 8 1 S m 4 r Z l F L b W N O d G 9 j R C 8 0 M X F a Y z J x Y W d 3 d j F 5 Z W 9 O c j U 1 c n N R b 2 t q Y j I v R D F Z Y m 9 v R G p G c W 5 G N 2 o 4 U m 1 1 N V R R T S t p S 3 V F N j Z i T C t p c H A 1 N D Y 4 U D V i T m w y Q 0 l D S T h C Q j Z k S X V p W G t S T m t s T F M r V 1 h o e H R J R k w 4 c E 0 5 Y n d h V m h S T X l 4 Z G g y Y k s r K 0 c x R j l X U X l r e n Z 6 R z R 6 O W g y Q z h Z U 2 h v c G I y W X V Q Y T B J V F h 4 d m Z j a H p G d W p 5 W D d s S 1 F 6 O U J 1 R j E 0 d 2 h Q a H l V Q T A v T G Z z V 3 h j a T l l U W 0 v R y t h W l N u d 3 l t U m d v d F N t Z H B R Q 0 Z H U m 1 C S V R D V 2 h k T W F 0 b 2 h l Z G s 1 Z C 9 v d l Z K e X h 0 L 1 A y e k g v U m t G a X J L S W F N Y X d I S G R v M W R w b 1 B M R G p Z b i t C Z 2 Z 3 S U N m Q 0 N 4 W k 1 m S n l 6 U H o z e G Q v S k R N e k I 0 T k J S O V B H R V l 3 W T F w M G V Y V n Z R d G 5 W a m w 1 c 3 Z R V U Y r U E R G M U Z K T W 1 E Q 1 I 2 e T B G M j d U b k J Q e n V P c 2 l R c E R i R F B n V E h v Q n B s L 1 F o V E 5 s S k N B c 1 h a d E 5 Q c n F l V 3 V v b 3 N u S n Z 4 S H M 2 e X V W W U V K V V J P R m h O U W d Q c T N I T n J r d W F O b 2 5 n N 1 Z j b W t w S 2 F 3 Y 2 8 x d S 9 q N T E v W G s 1 c H F 3 V 2 0 w c 1 d C U m Q 1 T H l l U 3 F G a 1 U y Q 0 F y O U 8 2 M D J l U 2 F k M n l v Z U 5 4 Z G 5 Z d U N T V W N q S E 1 s S V R V Q z B H c T F L S X E 5 Q X V w M F h C T H Q y a m k z a E R 3 Z G Q r b U N w M D R S Q T V Z U 0 V 0 S m N s a D A 3 Z n M 3 e D c 0 Z 3 J E S F F x T 0 h k e F F t c 0 Z P Z T F 6 O W x 3 e U R l c U h P c G F w c X N x W n N 5 b V h Z b z I 0 K 3 J i Y l o 4 K 2 x P Q k p n d F d v R z h 2 M F h q e m x h T H k 1 Z C 9 z O V Z I M W R j Z T l Y d l N z Z H N K b m Z 1 R D l p T 0 h m S j B K S 0 l T T U s 5 Y m d l M W N I R D Y z M 3 d k U 3 B T U E t p T E Z I S D R 3 O S t t Q m V 0 N H F z W j Z m a U 5 l W U 9 k R k d 0 M E F i O X U v a 3 Z S T 2 t v N l d s W W p 4 e k F 2 S E F 1 e G d F M z R 2 L 3 l 1 N T R P c V Z R S 0 x n Z j F P c 2 1 D Q 1 N F c U J s V l Z N U 2 N t W X F 4 V n U v a U 5 S Y l d T a z E y U U J L d F l u M W x G d G J B Q m 5 G b 0 F Y Z T Z U T H h l a E s r T H o x M k t 4 M G l 6 e X l p M k 5 v c m N j W k 0 z N l B U d z I 1 V 2 J l Z m U w Z W 9 q Y 2 Z Z T U h p V F p 5 S 1 M r S l V Y Q k o v L 0 x u T n N X M l R S d U Y 4 L 3 V H R E F J e S s 0 M D N N W n F 2 T D h Y U T Z M U T g v Y 0 J Q O W V y Z T U 0 b m 1 G T U Y 5 S V F 4 O F V W U H l H b 2 x 3 V X R F U D A 4 N V Y 3 R D B K V W R l Z k 9 w M U s z V G s z Q W 5 q e T V Z M X g v R k V W b H h w e F Z B R n d v T k 9 l V W 4 1 K 1 g w N z Z 4 c H h L b 1 Z j c y t y V V p R a 0 I 5 a G 9 U V k l 6 Q j h B c y t E M 2 F Q c j J i R V Z B Z 0 M r c X F q T D l m e X V L d k l a S l M 4 d G s 0 U i t i U V Z V W k 8 3 S T N O Z k x i L 2 J s Y j d 1 M X R w R z N y U n V 6 Z E h 3 d k E v R V h S O U 8 3 U m l w Q V E r e j Z 4 S i t Q N W U r T i t 4 N 0 h k e m J F R k V M M D F o a E 9 4 O F R S d F l t K 0 w r U G Z H Z l J 3 K 2 V 0 Y X h 2 b k 9 I U 0 t m d G Z Y M j h 5 T T d P e X o 5 S E F 2 U j M v L 0 1 z c k U y c m h u a D d H e D N 6 c 3 Y 0 d 2 V 4 V X Y v b m U 4 N D d y e n p 4 V T d p R S s 0 b E J n c 0 t 0 Y V N P Q j k v N l R q K y 9 q N k 9 C S m l p S 0 t 4 Y z Z 6 c m Z y U E N j Y X B V R V U 3 T 3 p 5 S j M 1 T m N y N U 0 1 N E 9 S V l F p d G 1 P S H l Q b i t V M 3 d t U G 9 U R 3 o 5 L 1 Q 0 W W d x e k 5 o L 0 V J W S s x M k 9 P L 2 h 2 e n A r K 2 l D U W h F M z Z Z R H V s Y n Q w T l d W R m l W b H d Y W X V E b H Z N U H F 3 S D l x Q m 1 a Y U h 2 M W h P L 1 Y 5 N U R V e G t U U 2 Z t a m 9 v c T Z D U 2 V F R U 9 Y T m t w U U V n R m R 0 U 1 l J S l p 6 b T U 5 c H N a e G d w V W Z a S 2 R u Y 2 Z 3 V z E r N 3 F u M k h E Z T V L K z d h T j N h N W J 2 b W 9 I b V Z s W G J w V 1 V s c G J K a H V n R F R M N 2 5 S c U t h M X l Q M l p E d 1 d p N D J u S G h 1 R H N W Q z E z T 0 p s M j h q T X V q U 2 5 S M j Z 1 a W V 0 N n Q 2 V j N q N W F G a n B Y R j U 5 O H V J U 3 k w a H V O b W x o Q k Z z V 1 p t b 0 E r U T E w b E Z j Y W t k b 2 x T Q 0 N W S F Z 2 Z m 5 C U E F 4 N l B k M j d 0 c U J X U 0 N B W D B y T l l z d n p T b 0 p k b W h l Y m N D c T B k a k U 2 b n h a W S 9 E O V Z i S C 8 1 Q z U v Y V I x S 3 d a d 0 5 U S n d 4 a z Z x R F A v K z J r M V l L L 1 F t d l R R T k Z x M 2 J N R F o 4 N m 1 j T 2 w x M E 9 m b 3 J i L z F F e k 9 F N E F B N G N p b V B h Z T V P d n V Q e n V P M j d n N m V k U G 9 x b 3 E 1 K 0 5 U b W Z U d 0 5 O c T B h b 2 p G W W 1 W L 3 p H b k 1 a b n Z i e F Z v M U F 4 a z V y T H Z i Y z F v c 0 5 o N T U r a H M 2 Z F d o S 1 R y Y U o v U W R Q T 2 R i V k N Q W m 5 5 S U N P V H R 2 W G l h a n B t R i 9 z M T B Y U n h K M U 5 3 V 1 N 5 O E 1 H Y j l 4 Y j V 2 T H k 5 a m R 3 M j l q c G 0 1 d j l N b 2 p m S E 1 I S E t 4 e l J 2 V n B l V W x J c 2 N P b k l w T D l D O W F 3 d W 5 5 c m 5 T Q 3 E x O W F T R E p x Z E 9 K d l B M M l R 6 U n B H T W J X S F V j N G V 1 e m N G Z l l V N W E z a W Z P c 2 9 Z K 3 F G R k h M K z l 5 W H F o V l J Q a H l J c U l l W D h H W E s r L 1 F q Z i s v K 0 R K a k R Z M C t H S U t r e W o x K 1 B W Z n h C Z S 9 R Z G h P M 2 N H N i t F W V R Q U C t o N X F i Z z Z G Y m I 5 Q m 8 w Q V F H b 1 F r S X N 2 O G R H S V E y V U V a d l h v b V N j U k c x N E U 5 b S 9 0 K 3 F p b l Z i T k J v L 2 Y z U X R X d U U x Y W h 5 N k 9 w V j d 6 a H B G d G J k S T B 1 d W x m Y X N R b 2 1 J d 0 p k c S 9 k Q n R E U T R 2 W l V s U T N 1 Y m 4 y a 2 J u b F B W Z F Z X b m 9 t Z X c r Y 3 p J L 0 J o S S 9 Q c F p I V l h s N E d u d j d Q b U N M M 1 B S Q n p t c 1 h M d H J w Z D E 2 S l p Q Z n I x Y W V 0 M j N k N z l K e m x 5 L 0 1 v M 1 F j N G 5 Y R U N u M H h J V z Z 2 d z l v M C t Q V m s 0 e G J 0 M S s y Q 2 t K Q n R D N F l a a l R 1 Y y t k b C s r N 2 9 1 U 3 N t W m t Z Y W t q M 2 l Z b 2 l K e W N Q Y j I 5 a m t m U E 9 D Q 0 d x R G x W V m l U b D B t c G h E c D E z V z F h d G J p e n R 1 N 2 V k N H J O T n B H W D V q T j h k M V N G W l d M d X M z N 2 F k W C 9 p Q 1 k y O G I y W m V 2 M n c 0 N k t x c l Q w T E t L M 0 h B U 2 d k Y 3 V H S k N X b k 9 4 S k p o U 1 V r W D J w T m 1 K Q 1 l W d X p 5 R G 0 y Y j h K K 0 h S d k R a T j B 0 U U Z J V 3 N y R n k y L 2 5 Q W T Z a Z 2 h J U U c 4 K 2 Z M Z F R p M m l D M n Z l c k M 3 S F Q 4 U z c 3 R 2 N 3 N l B t L 3 A y L 0 Z 6 O D k 1 d j V F M 2 R Y Z F V u e W 1 L e X B a d G g v R H p L M z Z n d 0 o y M 1 h j L z U 4 e W 1 z K 2 5 z U E F J b E p h W T V x d V F L d G 9 o c n d m M C 9 l V 3 V 5 e H J x U m h n M U E 2 d E c z Q 2 5 2 d 1 l v e m Z I R U w w N U J v M U d 3 N k R y T 3 p q T 0 x 6 e X Z X a V R C b E h O e D V N N z h H a l V u M j l P a G l F c E 1 2 W k J L e m p j Z j Q z U F B 3 M m h E d 3 o w Z G p x Z 0 d k S F h y M n l 2 Q U J 0 e U l r c D Z H T G Z Z W X l v V l V s S l B K c U p r W m p q L 2 E y b U h Z W W 8 5 N U 9 0 d 0 t T Z G V r R 1 V w e U l w c U F 3 R X Q v L 0 F Q U T F L e U Z 6 K 1 J I c T F U T F N W V X F 3 W V F R R l l 3 a k N W Y X J s b 2 N q R V J X T k o 1 S m c 4 U W t Y Z U 9 h b E d T U 2 5 Y T V R Q e j V 2 b l g 1 d k Y v e j A x a n R E Y V F k d 3 l z Z z g z W E 5 l Q n J w M m J G Y m w v d T F h T j Z k c T V P Z l h x M W 5 S W m w 1 b V p R M 0 t 5 N j g w b H d O R 0 t C O E R I e D h p R n R D e V h i V T Z j a k N j a V B B U 3 R 6 R U 1 z e X B r M U l 3 T 2 Y r Z z A 4 S F l i S W w 1 M X J j b W w 3 S m 9 T b 2 1 v W V A 2 Y 1 p h b j M z R W 5 V a 2 l N e X V Y d 0 V C Z n d r T n J N S 0 I v Z T I 0 Y z J O b l J W c S 9 B Z y 9 j T n h k Z k h 5 T H J v Q X l T b l h D V E E z N G V v N X Z h T 1 F V Y W p n U S 9 m d W 8 4 N T g v N 2 0 3 N D M 3 U 1 V t O V N F a U 5 B U H I z Y W N j O W R 3 N 2 c v a 2 M r Y 3 h 2 R D F Q d U g 4 L 2 0 z U z B B R E Q 5 M C 9 y T m p s Q U R j U D Y w N n J x Q V l z W E x 5 S l B m d F B r b m 9 o Q T c x Z V I 1 M k l F S H A x Y j h u W U V i M E l E U F F y O G 5 t M 2 F k b V E r e W N P N X N m W n F 6 a 1 J H N C s z d D V I M m J S c 3 o 4 Z l l i Y U 5 J N H d t W D d m b j N h O H N 3 V E Z o W X N p d W J z K 1 Z R T U J q M 3 Q y e l l x O X V l c j F X c D Q 3 c W x 4 O U 9 2 V G x x V X J 0 b l A 0 N k Z r e U 1 u T H c 5 Z l d p U 2 F O d 0 J 2 U n J 6 N D J E T 3 F Q W C 8 3 d j d K e H F O a G x l Z n Y 0 T W Z a c T F r e X o r S H l j a k 1 w V 2 5 q Y 0 8 2 W k 1 K Q 0 1 y Q n h K Z 2 x V Z 0 d q V T N X e T E r c z h w T H p i e E l 6 d l J w c U d r e U l r N W N H N X F R b X Z n K z h E a W F B S 2 0 r R V V K V U R F O D h O N T M 5 T W F k U V Z W a X o 5 R z F Q a H l P R U V B Q 2 N u e i t Q b 3 k r O V R N L z F H L 0 F L b H d G R T R w S W h v M T d D Y X J Y e D B U d j M w N k Z 0 a 3 p J L 1 g x c D Z K Z z g 4 K 2 p t W m 1 i b T g 5 Z k x k N k h S Y V h u N X J E a G F M b F k 3 d G 1 0 S 2 9 Z U m l C Z 1 g 3 b 2 R C c D B X a T A 2 c l J h d F Z v T k 9 w N 1 B Q Y l d l e F l y S F l z R m l z b U 0 w V 0 5 G b 0 5 r K z R j Q k 1 D Q T R j O F h l L z Z v R n Z Y N T h x T 0 h l U C t U Q m F 4 W X M 0 d W h n N 3 N R S G 1 v Z m l K T 1 F s T W J 5 b F R 1 N G V W a D N I b j k 0 S k F C L 3 J 0 a k 9 S N T h 2 Y 3 J r Q l p q W m J h Z F F 3 b E 8 4 K 2 Z 3 e U F H M G U v a E t y a W R B T k h W V l Z N S m d 0 d n Z u d z N Q Y n R G W F p P Z m 4 2 a T Z O d l h x U 2 U z Q m c y b i s 2 d F c x Q W h Y W D F w d n Z 6 Z V A 0 e V h q K z k 4 M F R u Z z V G Q 0 N H d W 1 T Z W U r N D U 5 K 1 p Y N F k w Y j B Z d X J r N F I 2 T 1 N G U k h W Y n N T e k d R a T k 4 Y 3 Z K U U V t c m l u M V F p c T V N N z d F Z D h w V D R D V 2 p 0 S V F R R l l P a W d G W W p y V k 9 F R U J X S D l X S W 1 n T X c z S T V 3 b 2 l v T E Z Z a 0 9 q S 2 I 4 N X d Z S 0 Q v Q W 1 w R W N D a m s y K 2 1 T e W Q 3 d G R l T X I 1 N W c 0 Z U p v d H U 4 K 1 R z e m h N M l J u N T V i N G V Q M T Z P N 2 M r d l B 2 M k c r a l I x W D N D N l p m Z k 5 w S 1 l u Q T d B U F h j T 0 l q N H h q V l Z y Z D J P M T J p Z X B O e G 9 O Z E 9 2 U 2 5 I d n Z I T 2 l 5 N z F P U G p j W m 9 N R G d l T D E 2 M j F h a 2 R v a z Z u N D d y Z X J l b m R v N 1 Z q V 1 Z w Y U p 0 T y t X b H p p N X l L c U 4 w d H F L d n F B U U U r S E l m T G w 1 S m 5 3 O D V W N 0 R F S U l J Y 1 M x V m 5 X V F l G W U x 1 W E 8 r U l V s T z h I U W t v Z 3 B T a 2 h M S S 9 X a z Z Q b m M v Q 0 h w R D h U c 0 l J V V F a V X Z O c n V u V T Z T W U l K S V N v T z Y w V j d l e m l k W D l F d F V V V D F r N T J k Q i 9 r Z l Y 5 N 2 U 1 W E 1 k c m R G b y t Q R E 5 l N T N h O D l T c U Z j a V U r N F l 4 c G R C M n F x c G l z e W 5 Z Y k F x S 1 l 2 K 2 p 1 d W 1 i N H V W M U t l N l Z p O T l F c T l X Z 0 t X S W d 5 c 3 Z Q M 2 U 3 N G Q y a n R J R D U 1 O T R G a T R 4 M D J w Q 3 Z E a G 5 S M V d k N m 5 a e X V u e D h z V 3 Z P c D I v N X V M b U l 4 Z W l N S l V t e j B S c S 9 N d W Z t N F Z V V D V 5 Y 2 t 6 N C t z c n Z R d 2 d o a E x q V 3 F t d 1 N 6 T F Q w T j J 3 b m o z c z Z E R k d G M l d L U F l W c j Z H M T Z q Y n Z O M E t F S 0 l h c T U y c l V E U W d G Y m 1 B e E 5 D V k N E V 3 p F d 0 1 J U 0 d l R G t O V U 1 E b T V K d n Z v R F k w R 2 8 3 S D h C c E 5 k Y V g 2 S 0 F o c U 5 C c j F l V j Z y N U l Y U T Z t Y 2 R M V k U 2 c T F R c U E 1 b C 9 P a H l L d W 5 l e W N Q T 3 F F e S t l b U V F S U l j Y T F W e V N 0 M j Y 4 R z l X S F p z O G 5 R W W 9 o c X c 3 T m l F N 2 R o a F Q 0 Y 2 h o S 2 p t U W 9 J R D B L Z 3 F l c m t S S j R T b 1 F H e l o y V k l G S m x 4 a z U r U k J m d F d V d D V l e G 1 L M k Z F R 1 Z H V V F E U T Z L c n M y T 2 h L e D E 0 S k p 1 M F F o U k J D a U d 1 d H l s M 3 R x R m t a N U M z O H l k T m h p R 2 9 r Y i t F Y 2 Z L Y y t n M F o 2 c V F z a F B N U m 9 O S 0 F D T 3 I w a 3 d Z U V F G W W N 0 T H h l d G w 3 U j F F c z V N Z W R a Q 2 x X Q l Y 3 d X V v R U p X R 2 9 4 S k 1 P Z 2 x V R 0 N h e k J T O F p I Q 0 N F c U d K S z B n c G F p T E p X N W U 2 V 2 1 Y N y 9 C V X g 1 b m c 1 R F Z D T n F W Z 2 F t e G I 5 N E 9 n d 2 h S R F V X R m w 0 R G N F e X h J b 1 F R R l l L U 2 w 0 Z k 9 S N U p n d 3 B s T l V j c D l U a k F o a E N 0 V n N j O E p K a 2 1 3 a X N O b V U w c l Z q b F V J S V l R U U p W T 2 x r b U M y W T R l d 0 h 0 N 3 Y 2 V E J F T l d R O X Z C L 2 J z V U 9 l R G t N S V V V M z U r W G 9 C R 2 h U V j A 1 R U l J Y 1 F s a X R t Q z F 0 d k g w M k d J Q 3 N a c X M 2 S E o v N 3 d x e n p u Q m h C R E 9 W R n Q r T z B T O V Z H U l d G R m F y R G I x V 2 t t Q k N D Q 0 h F d F Z a M W t t Q l d L M 2 5 M R m 5 n N k N s R 0 5 t Z j V j Q 1 B r d E p Z U V F v a n o 1 K 1 h p a l F Y W G N 6 Q 2 h 2 T 1 R r b U V o T F Q z S z d M e X p P V G t K a U d v a W h P e T V L V E w 1 W l h l R T d N W m d z W E w y Y W p x a 1 Z u R F B Q e X p C d y 9 F V T l H U m s 2 S m o 1 d W R u Y 2 V K M k h p W D V S Y U x q Z H h j R T R w a 0 t F V T F w R m p N Y U N Y S k l T N W p z O X B R T l d B d 3 l J M T N J V H h K d F V v b F d F V m p 0 U 3 J v O W R M Y l F R Z 2 h o T G p X c W t 3 U 3 p M e C t K V 3 B L c 3 F m R E V O V 1 l r c H l F Z W Z Q Z m 5 n N U R D R k V O N W V h Y V V J R 2 N Q T E 5 I e n I 5 e X p T N G 0 z U G N C T m p k S n V N M y 9 I R 0 x D Z l I r U W 5 w N 3 R X U G J Y c X A y T W 4 v U 2 U y K z B M Z S 9 E e E w z a n Z r M S t M U G I v R l l p V T F O W k 5 U c H h Q W n V 6 K 1 d 2 e m Z 1 W S t I a V R l e U x P Z W 1 5 N 1 p J L 3 R 6 R m 1 3 b H V r c F d V V m V i e l l r d 2 x N K 2 M v b l J H K 0 p L Z m J j Q m R h d T M 4 d m t 4 e j V u M X M 5 c m 5 K Y i 9 N S E 1 s d z I 5 O W p j T k h 6 c F Q 0 V 0 V K V U Z h c k Z J a 2 t 3 N G N K c V Z V Q k Y 1 Z 0 1 U d 3 N N M F d u d X l S V l U 4 T T R o S 3 V M S m F y Z W l r S G F J U V F n a H h 6 V l d O Y n g 1 N X V a Z z N y a W w r T 3 l I S 2 1 I b k R h b 3 p k Z W 9 P M 3 I 2 Z E R F V U p V S T N s b U N 3 Q 0 t v c k p p O V M 2 R 0 R P e m s w W G p P b m t z a D V V S U d B S 2 Z q a 2 d D S U 9 Y U 2 F n R U Q 3 Z S t Q W i t G U U E 5 d T Z Q U m F 1 e m o 4 Y 0 p E U E N o U 2 F P S V l v L z k y S C s v S l Q 3 e E F x c W l Z a k p i e U 1 1 e k 9 G V 1 p G V E F h R G Z U c 0 d r V z c x b z B C M k x 6 M U V N M m I x Z j M z V D Y 0 S X E 5 Y n V C b U J B L 3 c 1 b G R n N G h L a H Z G W W t H a m x 5 U 1 l j R 2 E x M n R B Q V J x a 0 V F O E t 6 d F B a c k 1 F b U N W U n l L b 3 F L W H l q d 2 h o Q k R p b X F z U z N 6 e k 1 t L z R H c T h Y V F l R a G h U O G h 1 V 2 9 k e H d E Q l B S e U t F c U V i T U p n d W d 3 V 2 p V R W I w b H h 1 T k p z T i t Y Y l d Y e D B p M E F G S F F k Z l A y O X V Z N z F C Y 3 V l Z l h t R 1 k x b j N y b E c 4 K 2 R K Z H h S N z d R b G 9 t S V R Y O D Z k N j V C V j d l U m 5 5 O W p m a j U r Z U R 2 N T A x Z 2 9 D L 0 J R Y j R F Q i 9 u a j c z O X B I c U x j W E J N d n Z U b W J x W k 9 I d X o z b W g 1 L z k 1 d l E 0 L 2 F L O W F t M 0 Z t b D B j d k t 5 Q 2 E r a W d 6 c l J 1 M m R C c D J l b T R S R 0 l P e D l H b F V 6 U H E x c W x a N 0 h N b 3 N P a V B 6 V V N F a D l D a l c x U 0 o 5 e E d p T W x F d E Z q U z Z L d k Y x U T F 4 R E J W W E F l c W w y R U 1 L a k 5 Q a 0 R r Y k R a U E J 1 S U F P d 3 R 0 R U h l R z R V U V F v a X l V U G 0 v b G V i b F l 0 N j h 6 d E 5 S Q 0 9 G Z z N y S W U 0 M 1 V E d 1 d E M G R D a E N p R 3 J D W k x J Q U t x R z F n d G 0 4 N 1 J C N z l w K 2 t R O X Z H S G 9 2 b m t j b k R l U 1 E v N G J S M n c x N 2 V l d j h Y Z n Z u Z m M 0 U 0 V C Q U R 3 K z V J d G Z Q N 3 R F d j V h O U F Z N m 5 Y T m 4 1 b F Y v N z h a a X R z K 3 Z t S E V 4 a D N Q b l V 2 b H p 4 W F l B V 3 J k c 1 l Q O D d x a U g z M 2 o y N H h Q S E V K M T R B b 0 Y 3 Z F d w d z V r K 1 N 5 M 2 1 4 M m 5 z L 1 J Z c k U v d H R r V W w z V T J O N k 9 s N X k z Y 0 F N R D R z Z G V W T 0 t i b 0 x R Z j V Z d n B T L 1 B 5 O G 1 m U G R V d 1 F H K 3 B W N F h 5 R X F D O V Z x a z d s b W h B d X J Z a 0 5 G Z z V l M F F 4 V E N v e l J h K y 9 1 e n F r Z 1 N y Q 0 t 3 N V N j a m R m b 3 F N M n V K R U V J S V V X R l U r b T h l N W 4 r a X d a V G 4 2 V E N F d U N R d k Y 4 d j J 6 U m g 2 O W Z k M E p F S 0 l h c 0 p r c 1 F J Y U d q V U 1 3 O H Z M d 1 B 1 Z k x H R D Y 1 N C 9 p N y t k Z F p 1 Z U 1 P U n p I K z U 4 c 0 J D Q T d P e G V B Z X g v K 0 Z J R E 9 I W n J 5 M k V N a k F H a F F O N V J i U i 9 Y R j I v d l N 3 S U R J c G 5 X N G R W U m Z O Q n J Y a W I r L y t t N F p H U m s 1 a n N l S n l l b k V I S T R E N E 5 F c E 4 x O V Z y T E d u R W d C N D V h M m Z I S z B U N z N 6 Z 1 F 6 U W F E V 0 d o d 2 Z 6 N D F l T k 8 y e D g 4 R k 1 l T 1 h j Y 1 l O c m d M d z R a M H Z l S 3 h r N U l 2 c 2 1 i Z F h s b z B y M G Z I O W s x T E Z N K 3 h F K 2 Q 1 N T Z Q N W F E U W E v d S t w Y 1 p J Q U U w S l V L e m F y R F Z B e G V z b U F N U 0 U 4 c X F B Z F l r R 0 p 2 d k N v Z 2 9 G V 2 V u M m x 2 M D B u a E J C Q 1 Z E a V Y v d F B W c 2 1 1 c n A w T V F 3 b 1 g 1 b j Q y U 0 J C T k N s Q n R 6 L 3 B 4 Z 2 Z u N W V Q U H Z r c l V 4 N T d I T y t t c j Z V W j U 2 N H B j e k 9 X Y X R t S U R j T j Z R e k F 3 c 1 d i Q V J n N n V E T m F E Z F N O c U 1 Y c 3 V X c 2 R G V k l B U y 8 3 Y T V u S 0 1 n b V g z M 1 Q y W U 1 T T j Z B V E R 6 b X l k U l Z a W H N u R H p 1 Z X V B a n J 1 L 2 J q a 2 N m d E N l L 2 Z I e U 1 M R m k 4 c W R T e E h q b D Z q c 0 J B U H l i Z W Z n T j d E c H h r N D Z Z R D N I b m I 5 Z m o 2 Z U 9 I c i s r O F N o V C 9 N W E l u T n B o R F Z y R j Z K d G o 5 e k 5 w a 1 h Y N T l G W H A 2 W n F a T 0 g w M U 5 h S V l x c V R G W E J U Y k p i V k h N Y W p j d 0 p K a 1 F G N E t q V X R j b W N Z Q l Z D Z m k 1 U 2 x m Y V V R Z 2 d o e E R W W H F i O T V L Q W x u V V Z P U 1 B S M k d F Q z d V b E d T V W h M T m 9 3 M H Q y V T F R S U l m N E 5 z O G 1 D U m d O R 2 8 0 S E l K a E h j Z m Z z T n p K c T d G c U R N R W 1 G a H R Z T V p O K 1 k 2 T W p K e S t I N 2 1 T Z 0 J 1 S G R Y S D B k N 3 d 5 T E d 6 V 0 N 4 V 1 h u N 3 V q a U t Q b 1 N v S 3 I 3 N 3 p N M W J y c F p h R G d Z R y t B Q n c 0 Z U J v Q W c x R k h V S k J 6 c G R U a V p W d F p z d H c x c V Z h W V R x Z m x y M F Z 2 Q U x C e n o z R T Z 0 M i 9 L c U p 0 N 1 l y U F o y T G p w Q U R j T z d F e E l T Q U N u N D V J N G Z p T G V h Z D l 6 O F N r Q U p L V m N k R m t I R U J F Z W p K K 2 Z E N G N P b j J I M X V 0 M V h q S 0 9 3 b z h m T z h l d 3 I v e U 1 q S T V 0 N 0 p n e D B K U D Z F c U t w V V Z Y V m I 4 U 2 1 x T j Z O Q m o 0 b 0 d n M E Z h Z m d u a F N a c U N T a k J w a D F n a E Z G e E Q y N l F 5 V H d n a G h M a m 1 L b l V T e k x M e n l q Z k F o U E F r e T g 1 d G V O M G t T V E F o U k 5 r e m 1 l M 3 R F Q X R H M V U r Y 0 1 C Q 0 F X W F B Y Y 2 p 3 M m 5 0 Z G Z 2 S l B 3 c 0 J w b G N 1 N U 5 X d z l p e X g 5 Q m Z P e j R P W m 8 y c V l Q Q l l C O V p y T l Z x Y U J G W n Q 4 a D l G Y l h v a 2 N l Y i 9 6 a 0 U y Q X R K W W c 3 S D B U c X F n V 0 5 k e C 9 a T j Z k N j F P Z D k 4 d j V 3 N 3 g x O V B u Z k N h V H Z z d V d y c V p w T 1 N M Q U p 5 T 1 M r U j B Y Q k s z M z l y U D d Y b G V l S D B X O F F r W D N L N m J Q W G N 0 c y 9 P V G l Z V z k 5 c 0 t k O U 9 3 V 3 h h Z m Z M Q z R 5 L 3 N 2 d D N o L 0 w z R i 9 Y a z V 0 c j R y N j d C M 1 B I T 0 t r V 0 Z s V 2 Z S c X N C c l N U Q m h E T 2 p R W T h H M E 1 0 O G N V S j R s a U 1 K S n B W Z 0 Z Z R T I v L 0 5 T V V N R S k p v U V F R b H h y b F R j S l p y T m g z Y n Z E M D F F S V V T V H J 2 b D E 0 R F J z a m J Z Q 0 V F R 1 h P W X J F Q 3 F p U D V C U F p F V 0 h o W U N G O U 9 Y O E t F K 3 o 1 Z 3 l J Q k 9 q Q m 5 a b T h n b U V k Z j A z T 3 V p O T J N M E d q Q 2 J M Y n o 0 e G 1 3 N m R Z a m s r Y W Z I N W N k b F k v e W s 5 M H A 5 V E x Q W n d v W k 5 C O U J x T l V S d k 9 j a n F 2 L 2 Z 3 e k 9 P M 0 1 I a E F S d 0 F h M U t 2 T j J C R j l t R E Y 3 T l h V a W F q S m t R Q 2 V u L 2 V m O D h q Z H R X e l V F N 0 5 W e E 5 3 N 3 F U T y 9 1 c l Z 6 T 2 9 5 Z 3 F E O T Q 3 b E p B Y U F V W E d r c G l T e m 5 j L y 9 z V 0 5 n N 3 Z R c F V N a 0 F Q W H I x V 0 x X e j J z N G R 2 d z g x L 1 Z w d z R i b 0 E 4 V S t w e D l u c l V T b j A v T D B Z M k 1 Z T 3 J o T G l Y O F d R b F J x R 2 c y c X R O a 1 N s e k V Z O U t p b 2 p x b 0 h J W V J u Y V B M b m 5 s S X R G Z z l I S W d B M E d 2 d D d v a U t m b T B J S U l j U T F W M m 1 U W U x h N G s 2 Z z U y W j R P N D l y V D Z k S F d x W S s y V m 0 w M E F V R m 9 q R j Z n S 0 t n V 0 0 y c F d K b X A 2 S 3 J i N G M 1 Q 1 g 2 K 2 x J U l R I V T d F e H N w M D Z n Y X h 6 c D Z W Q 0 V F R l d j e F d w d l k y T T B H c H l X R H h u W W l m W n R H e l B 6 N T l W R W I 0 b G h 4 W n B k a E l Y V 2 9 F K 1 B s b 1 N G a H h E W j J K N F F h O W 9 r Q W 4 r L z B z K 0 5 s W k N Z e H E 0 O U o r a l J y U V d i d H g 3 a W 1 j Z H Y 0 Z m 5 Y W m x J M 0 l n U U F n M E h I N 0 9 s U E Y 3 b S 9 v a X J j Y 2 U 4 S E x z d F h y d G 1 O W H E r a l V j T X d H d F V Q S X o w a m 0 v Z W 5 M V U J U N k g 2 c F Z x d W h h Z U 1 J R G h 3 O D d a U U V T M G 5 K N E h 4 O E t t T n U 3 Z 2 x B U k h n S S 8 v M 1 B X S m R 6 L 1 B M Y l J q W n V q c U Z S d z F E Z W Z t V m l r V E V h V H h o S V R F N G 4 w T i t I V m k z d D F X a W 4 0 e E w 1 K 2 R k M U 5 H M F N 3 V D E z R E N n e U N a Y W F t c 2 5 C d y 9 h M m p p R W h B Y n p 5 M 0 I y M H l V L 0 9 D V k V k Y U x S Y W t B b 0 R j U m 1 E U V l j R 0 R Y c T l W S U l K N F d s Y U w y O F V r O G 5 U W V F o d 0 R H Y X p E M j R U U W d n a H h M V l V l W k 5 n c 1 V j O U h j S z F Z e k J p N k 5 R Z G Z Z Z H U 2 Q m 8 z Q T M w e H Z 4 W l Z S V W 1 N e D N w Z 0 Y 1 W k 5 h M U V 6 T T h v b l R s R n F 0 a k 1 u S l F r b W h D a H p G b 3 M 5 Q 2 V a M V d S S U 1 J R H l z Q n M 4 K 2 N T d F p r L 0 5 Z c 1 h v b m U v Y k Z z d k N Q e l M 3 Y l B m e k F U W X d k M m J 0 V T U v M X A v a m 9 D Q T M z c D B L W X h t N 2 N l b 2 5 Q S F N D Y m N k c W 5 O b j Z L b 0 h E b C t y c 2 o 5 M 2 J Y Z l V S U 0 Z l U X M z M E t k b m E 0 N m R P S W Z l b 0 9 Y M U Z 5 Y n c 5 S X M v T 2 d w c k M r W V k 2 d H E 1 T 1 g 4 c z I 0 b 3 l k W l N q a G N 6 N l R m d l J h R F J j M T d 1 d D A z S E 5 a Z 3 Z i d G g 5 a C 9 h W V l B Q m I 4 S G 8 x Z X I 2 T m 5 0 e W h I T z B k M 2 x Q d 1 l G V l Y x Y k Z l c l p o Q 0 J n W D Q 4 L z l R N D l H N C t z M V Z W W m V s Z j I v b n V m M y t S b l o w S H d J d i 9 2 V T B T W U t M N j B X c W x 6 W l p 3 W V R R W V V B R 3 R W a X J C a F B B M H J i Y 1 h O a 2 1 D V l J q Z T N r W n l j N l V 5 V H d n a G h M a l d L b T h T N 0 9 R e F Q 0 Z n c 3 K 2 w w R 1 B v T 3 d 1 d U d v Z U R y V i 9 M O U 5 C c T A 0 W F V 3 a H R k Q l N U a U h k Y y 8 y c 2 9 0 U i 9 D d E s z Q 2 x Q a H l D R X F B Y n k 4 c 3 d B N k E x R j M x R D A 5 L 0 5 t N 0 1 q Z W p r V F g 4 Z G g 0 c 3 Z J V E 5 D Z G l 6 e k 5 r W U 9 k U 2 5 U T X A r U 0 l y M S t 4 a T l Q Q m U 2 Q X J O N n p M c H p r R 0 F 2 Z j J m e m F i d 3 p r Z n p u Z U x V N m J R W U R F V m Z m a X h l d X B Y N G h B d T g 5 T X g 0 U H Z u S 2 5 r R H o 4 Z k h p c y 9 l b m 9 O T n A r Z U x i W m Z q N E d B S G 8 y N 0 1 W T T M 5 Y X p l W n R o K 2 p U c 3 h X c X F y S n N 4 U T Q 2 Z D R 5 a 1 p r M T d p O E 8 w O U V 5 K y t m N H Z O b T A 3 U 0 c 3 d X B a c z h E O T A z a k N F R E 8 3 R m 0 z V j R H a j N 5 e D J P Z j c 1 Z l N s Z k R s O U t R Q 1 B Q e n l T e j k 2 Z l F 0 M D Z O V G w z U H R W c H U r a k 5 N Y 3 o 0 Y V R X b l R p Z F N v N F k v Z G V 2 V T V l a X h j e G l L R y t B a V J C V 2 s w V 2 p o Q 2 5 Q L 2 l l c k o v a G 1 n U 2 h K T W l B c E E 2 K 1 V s b F d B V m l J K z N r V H o 1 Z l F n a G h C R F h Y T 1 c 4 S T J P M V l E d D c y d E 5 S L 0 N 2 Y X N E c D Q z L 1 V n M n Z B N m 5 n N U Z s Q 0 h y N l J P Z 3 F q S X Z t Q k N p V E p u e j U z S X d H b H d y d 1 l w U 2 V H N n d E b T B i b C 9 x Y z I z W W N R V k Z V U m 8 v b 3 d a W n R o M T N X Z C t u Y 0 R I O S 9 i O G F O d W M 2 e G J N e U V 0 e G c 5 d k N k M z N Y N E R Z S y t Z b X J k Z 0 E r M W E y O C t 2 S 0 N x e j V x M m x R O X N t d E d o Z X o r b D R P c D B X U l Z I S n l z b 2 x N T k F Y Z 0 1 h T n d t b m Z 0 Z 2 x 6 Z m x s T H I r N H R p Z D R j d y t t N F J C N S 9 l S V J q U D Y x R 3 k r c D F 1 N G t J R D J I c 3 l G N 2 s 1 S m o 0 N 1 k v T j N O Q 3 Z Q U U V C d m 5 U c T B K U m 5 I c j h G a z h t T W w 1 Z l I 1 W G t r S n F j e j g 2 Z l Z E T 3 p m a 1 U 0 Z G 1 n T F F L c W 8 r Z G V 2 V W R O b D J R L 1 F C W G 5 2 M 1 o 3 e T h E T n c 1 L 2 5 y R 2 o 3 M k 9 t V C t 0 N W V p e G 9 x d m h M Q m J y R l p P Q 1 F s U n F X b z F V Z 2 d r W E J v T U 9 q V W J q c U x R V l F u a U 8 x c 3 N M S l U r U 0 x o V 0 Z 0 N 2 V S c k t 3 O F Q 0 Y 2 h o Q k J D V k R t V j h x N k x r c E l J M X N y Y k o x b l h v Z z A r R X g 4 Q 2 8 1 Z k x P a l g 5 Q X R Z a k 1 k a G l q N k p t W G t U T n l n U 0 5 C b z I z R D l w Y W 9 X Z 2 o 2 c U Z y M 2 h w d G F M Z 0 h J a G V s b H B 1 R G t u Z 0 9 i W G k 5 N H J j V l F v a X J a R G J s e n d s V 2 p z b V V Q a j F h Y 3 Z w T U V t R 2 h O V n p X S F R o N E d n M G F X c l p v d 1 A 0 W W U w V 3 N v a W h j d k p o T m J w N 0 p z U X l n V G F 1 R 1 d L d z J U c 1 R H M D d S S k J N M G o 2 e k p w d 2 t D M z V 6 d 2 Z u N E t x c X R R S X V s U T l m Z G Y 0 N j N u N m h S K 1 l Q W G N O Z j Y 3 Y 1 F i Z k 9 6 V 2 5 Y N W x K U 0 x 5 a k l q N j g r Z n R p U l Z G d j R l N 1 R U T V J 2 V U R 5 V T R 5 S j l I L y 9 z T l h U b z E 0 O U V w T n p 1 d F A z N G l u c G s v c m F a b G k z b 0 1 H Z G l K S z d t d V R 4 d W 0 z S H N q T i 9 U c l F L M m F n V m Z j d H N B e k w 4 M U F x O V h 5 e n F 0 M 3 U 4 e n B K a 1 J s c D l G c V p F N H c 0 Y 0 x m e i 8 0 Z H l H U 3 V 2 T i 9 u a E t n c X B C S 3 N Z Z 2 t J O E N F a k 0 4 Z l R Z U W d o a E J C V l R 1 V k 1 n a V V s Z V R x R X E 2 W n I w U n F m Z X g 4 R m 5 m T k U w R X I 4 V 1 V 6 T E Y y R T d 1 T G Z J Z l c w b m p q a i t y U T J y Z z Z I d l F M Q k l 2 K 2 l L V G t t N 0 l F a 3 d J V V N a T X V k U G 9 H M D B s d C 9 I Z W 8 w Y U F U e D g v e k M z N j U 1 N G J q c U t v c n B k O T h 2 Q 2 p m e X l j S 1 B M O G 1 h U m R m a G 0 y a U 0 4 K y 9 n d G h J U U V 1 T j E z N z M 1 N z h x e G x p L 3 F P W l I z Y k 4 y W E l n R T d N b X J z V 1 g x O H Z u b m h r d E 1 0 K 2 w x Z V Z Y U z R 3 M E p m d V h h S l l 1 R G d h Y j Z P Q k J 5 Y m R l T V h 0 c j Z S d z V W d E p Y R W p M S k R F c F h S S m d v b X F T T 2 N H R U c 3 N i s z Z 0 N Z V E d i W W F P W G x B Q U F n Q U V s R V F W U V B S e U t F M E h v W l V V e F N l V l J S M U F q M j U 4 S 0 Z U R S t I S V l R U V F s U T V s V E 1 K b H B 6 Z z Z S Q 3 V p a l l z Q X A r S k Q 3 c 2 t 3 T X l y b G 1 C Z X N i a F V 4 M U l T e j J O Y U 1 P d G F o a W Z L a U p L Y 0 N D M D l I W V V R b 2 l x e k t 1 V m Z D U V l V T 1 o v T H d q b l B v e G J L Z 2 V X W k x U e j F m O S t q M D J s S l R F c G 4 1 R T A 5 d U 9 Q V 2 Z r N z c 2 U F g y W X h X V k F B U F l 0 T z B n T l d y N F U 2 O X V i Y 2 N 5 a z h u Q 3 h V S W p a a y 9 I S l J G Y U 8 2 a l V 6 K 1 d o K z R l U 2 t u S 1 J C W X M z Y 1 V P L z l q U X Q x Q z Z 5 c k N p S 1 F r S m l t d H Z X a W t K V U J S c X R E c W M z Q X l F Q W k 4 W C t t W l d i S z B r d 0 l U e E 4 2 K 1 V 0 b F d B V l N J M W d m M D Z k U 3 Z S M E d F S U l J V V N W V X p t V F l P a 1 h Q Q j F D N l d t M W V O O D V 4 Y m t G b 3 F x U 0 4 v Z D d y T H U y Z V M 0 d V V l Y V V a T G 1 J R l V L V U x j V m 1 y N 1 N v S 0 5 W R W d Z R 1 g y a F Z l d U p E S i t 4 O H Z J Q 2 s 1 b m E 4 L 2 1 j c k p 1 Q V R l K 2 Z C W E x C W X J r e W Z k a U x l M z Z 6 e G M 3 c H c 4 b G N D M j d V Y 1 l P N 0 s z W T l u W m N 5 b T g 4 Z j V j W W s 4 b U 1 P W G V H M W 0 r Y W h m U H Z 6 Y V R x W k 5 2 W X R U d 2 5 x V 0 t X Y V B S O E g 5 U D M 4 c l p j e W s w Y m 5 T c D V Y R D Z 4 U 3 p B U G l m W j F m R H h z Z j l P V W x J e l h O Y n R q e m 1 G M V d x a m N V T n B j U 3 l x S 0 t r R U U y N F V K T U Z 5 Y 3 V U R 3 V 4 Q 2 V w d l A y e H B Z b m x X Q V Z S V m p 0 W U p K V E w 2 S W 9 T c E d E e l l R U V F n a F J l c F V 6 Q 1 Z Z S m t 3 c U c z a m V n a l h C d X g y U m U r W W Z I R T J E N k 5 o M H h k T z h M Z 1 B Y N F l T e n J W N W J i d V R V M V E v R W V O U j R B T l R 1 T H Z I a y 9 s d H U 1 e T F O b G Z M M E t J U 2 9 Y b X k y L 0 V x d 2 M y e U V X S n o w O W l 6 K 1 c v O E 9 p S l p z e G 0 2 M j g r Z E x k T k c w U 1 F k T W 1 F V m p N T m o 3 N T h u Z T I 3 V G p D T F N O N 0 0 r a U d q d m o 3 K 3 h S N U x F V l I r V 0 w 2 T X J S Y U x X T k g 5 Y 1 p p c 1 R K L 1 V U U n o 1 d j J O d 2 F E a j l S Z n Z v b W U z S 0 l Z T T Z N d 3 p M L y 9 J N T k 4 c 1 l j T 2 1 H Q j Z k T X R 3 c G 9 W V W N n M E d Q d 2 F E a j J a Z G 4 0 T y 9 u Z z A 2 b l p m Z S t F d 0 E w c U Y r N 2 1 M M 2 R h e F h W R U l D U H Y v e W R M Z H N Q T 1 J L V l p y T 0 Z M Z i 9 Z M n h 4 Z j E 3 d j F W U j F i a U l w T 2 8 5 T 2 h W d U o 1 Z k V Y W n N P U y 9 K c k p 6 N W N h N 0 V K N m 0 4 L 1 B E b k p y c T Z U Q k V 2 b 2 l J R U J S R k p U N U J P Z 1 V J S V l R U T E x T E Z 1 V n R X Q 2 1 w V 0 p l d V J y T k 5 o d k d H b z B 5 T G J p U 0 9 Z V n k z e F V F Q 1 h h R 3 F H b 2 1 2 W k R n Q T F O N G Z 5 b k d G T T Q r T n o 2 Z H d Y M D h y e H p P V 3 I w c j F l a F J D V l R z S D h X e F V o Q 1 J h O U 9 Z W U Z p e m N S Y 3 l n T 1 J W S G 8 x c V U 1 R D k 0 N 2 p J W U 5 R a D N i R E I z Y 2 h R Y j F h L 1 B K b D R 2 N V l 2 c F N 2 d n h 1 R 1 g x N 3 Q r Y V Y 1 K z V 3 Z T h 4 Z k Z t N W d 6 N z R U a k J 2 Z G g v a U V D e n o y O U R l a 3 B H Y l F L c W 9 C e n o x N X E r T W 1 R V k N R S H g r L 2 Z U L 3 Z m U F F y V y 8 0 N X p E T X Z 6 M k R t T j A v a T Y r d m w 5 c m p 1 M U t v W n h L N D l K M U R 5 c T F k c U J Q c 3 p Z V n g v M n J k d G N s V S 9 q N j Z k b S 9 I Q X B C d F p 2 b k l I R 3 p i R k 9 K W n J O Q n B x a G d S d 3 g 3 a C s 5 T 3 Z U O X F x T 0 x V U k Z w e l Y 2 b 1 p o b C 9 s c m h 6 S k k v a i t Y R m p K e G l 0 a F J D b E R X Z H J 5 K z J I U G 0 v V 0 Z F M H F H Y 2 Z k S F V 5 T G x H U 1 l F S U l J Y 1 E x N V B t N 1 p W Z k R V c m 0 r V E 9 2 Y m R V W V Q 0 R H c v a W Z t d j N 6 M F V q U 2 g z b G V 6 M U t v U 2 9 m Q X J h a l J r T m 5 t K 0 h X R E 1 r a 0 5 O b m t o a z Z 1 R E 5 E Q m 5 h b W R W U U R 0 O X U x Y n R t U W J 6 O T l o T F V i O X J M c 3 I r M E 1 H O V M x e U d Q M j Z O c U N Y W H R Q Y 0 4 v R U l a a E 1 a Z 0 l E Z k J r M 3 B p K 2 p i K z d w M G l y R 3 o 4 K 0 h O M T Y 2 a T N r T E 4 5 S z Z a Z j F T S m N B Q X Z M M k 5 y U H J q e l Z M d F U 1 e n h Z N j l q L 0 5 q c n J 1 a 3 h o Y W d N d E V Z R G x s e T V 1 U 3 F j R l N U Q k F B N G V p c U 5 W U y 9 l Z k U w S 0 l z a W R K c 0 l x b G F l T U l k R G 9 0 a H c v S D B h Z E h L M C t I S T R R U V F s U V p s V E l K c H V i b G V q c U V V d E c z N i t M M F d E b D F I T n Z K W X g 2 S 1 J w U T M x U 3 B K T U N G R V d k T U F Z R F R x U E h M M l V U Z j N a T l R O O W p t N F d r Y l Z a K 0 d j N T l G c U 5 j W H V w O U 5 w R 1 h S O V J 3 W m Q z O U h 0 K 2 0 r b V B l T D Q 5 L 3 R 2 V E V L a j B h R F g r e k Q 5 O D B m U m F J b y t 2 a 2 F q N G Z a Y j N D Z W R 4 b z d x d z l o U m Z Z c U 5 y Y V R x M X F u S m 1 x V n Z Y N 1 B q Q 1 Z H V m F J M U d W T F B N K 3 l T Y 0 Z j d 0 p o c X B 5 K 0 5 o W l N Z S U o 0 V U U 2 W D E 5 c z J k b W V E a 1 B r M C t 0 M U 5 H d G F o M E 5 I e j N r N k Z D R 0 V F S 0 p L c V p 3 e m J k b 3 E x O X d D K 3 N n b 3 A 4 Z l d n M 3 M 5 R k l u d 0 N K a 0 x R d 2 h S e G x T M W 9 C M m k 1 e X Z C Z 0 J J b H d F c X J j T k x y U 2 d r d 0 l V V E Z v Z E V i V U N 4 e U h T U 2 N X Z k 9 y b D R P R C 9 E a D A 1 S X l I b 3 h H a W V 0 U D U r c U h r e W Z 4 O E Z V b F U 4 L 2 9 j U E J 6 b j Z U Q 0 V F R U t J S 3 F W e U p z R X F F V T N 0 T V B E e G R W c G 1 Q W D d Z U T l F S W o 2 a G t T V n N o U k 9 W b D B G Z k t B b T h o U k J X b D l U S 2 l t T X l l R G t O V U 1 E Y W J 2 U k t z W V l O U X R 1 O D g 2 a G p J S V l R b 2 Z 6 b y 8 r N z B L V z F h V 2 h 5 T V J C Y U p h M U 1 O c 3 R o Q W p p V E F o a E J E a W 1 w R W t X Q m 5 U M W d 4 M V d h Y W N Q K 3 V C U 0 l R U V F s U j F l c j E 4 c k F z a E t n N T d P M F J K Z 2 d s b k 5 x d T l F a X l x U l F N e X M z T F p k K 0 N r U i t Q S n p N d 2 h K O G U 1 Y m V l K 2 1 K T 3 M y N 2 p Q U X h F S l V Y N T B 2 d m x K T U d t S l d H R j A 2 Z G d N Z 0 k z U k 1 S N k 9 S S W l y b 3 l n S 1 A 4 O W Z S M 0 x 5 U l U r S E l v U V F E a k p r d k l 4 c E E 0 T 2 N G N W p O S U h O R U N T R 0 V 1 S W J V L 0 8 2 Q U J v T m 4 1 Z 1 F U U W d o M 3 R F W W p p b H o z a X N 2 W W J Q W W t X T m V P a 1 N 6 O F B a b 0 5 t M k p v M z d h S n g r T D U 3 T 3 N s N 0 5 4 N 2 5 H K 2 1 Q V U p v N 1 N C V V Z l W E w 2 V X V K V D B p a l U v d E l B Z 0 4 5 a T l 3 M 0 9 m a 2 l X Z G t s b T Y 4 N k l N Q 1 h t R U 9 u a T F 6 Z n U w Y 3 I 5 S H I 3 N T N o a W N q c X h K e F B j Y n V m d j U w M 2 I x b z B B M l B K U D B S M U d X a m F 2 U j N D d 2 Y 0 b G l F O V d Y S X d t V 2 s r U G h T R V N C R 3 N I K 2 R P b 1 F 5 W W J O Q j N q d y 9 x R 2 V E a 2 V J V W 9 z O W 1 j a k 1 u O W V 3 W n Y x Z V B u d C 9 N b j U r U H A 0 T 1 N S U m h 4 Z X B k d k Q 5 d E F R U D Z k K 0 Q 1 c D h k N U 9 o d 2 h 5 c F F r d 2 N x Y W w 3 Z l R R e l Z Y U m x n S k l Z U z R 4 d k t 6 W U R x Z E p N R 0 V F Q l d I e G 1 C R W t V b 3 d j U m 1 y M W Q 0 T z B j L 1 h t e D d k b 2 x q O T k y N G 1 U N 2 9 S T D Y v e W 4 5 Z H k y L 1 l q c k 4 y d 2 w x N D l X a E p h M n o 1 N F V h U F J N U E g y Z 2 J 6 M D V t e m 0 v N 2 F C K y s r N X N j a j l 2 N X U 1 Z 2 p Y c j l w V G 9 Y S T l P d V p u U H Y x M V M 1 U H J G O D E 3 Q z M 5 O S t v L 0 N m N 1 V l W T l 0 V m l s e m s y R l V X b F d X U W R 2 c G 4 y Q 0 F B d n Z q N E x q V W J E N V Z O b E t v c k t P N i 9 k U T d m T 3 p V c 1 V t N m k r Z E w 1 K 0 F O a X l K U W x X a 2 R 4 d 1 h U c y s v T 3 c z Z H U 0 N V J 1 Y 0 9 6 Y 3 I 5 L 0 l l U G 5 t W E Z t b D N z M l J k T F N 1 c E Z M Q l l y U V l G K z F L M V R p N z Q 5 V 3 p G N l J L O X l q N m t v N j Z Q M z g 4 Z X l i U n l M a m N k a 0 1 o T m F P N W l l M 1 Z w e T U y M z l D Q X o w Y z l s Z V Z W V 1 c v T G 1 O U D F m d U l P N X N N Z 2 F E b m x a U j l a b D Q r d 0 N p V 3 R R d j h Y b H Z 1 d V Z W O H Z L Y 3 I z R z h 2 Q X p V a W F q S m R i M W F N M j V N W D d 5 O W p m L z Y r V l Z V Z V h u b U l 0 c 1 o x N j B U d 2 d N V G h 6 R D l m M y t 4 Y m V k U m V u Y U 5 L d k k 0 W G w 3 R 0 1 w b F B 1 c n J K e l R X e G U y O H N 2 W H E w O U h R b 1 F s U l l r Z 1 F y Y j l y e W E x V 2 x i O W N a N z d z Z k t 2 b j J u W H J n M z Z u S E Z i Z X h i R n l O Y W Z H O F l v K 2 w 4 Z l B I N z d W c E p U N j N K c W d H L 2 g 5 K 2 Y 4 V n R s U E 5 u e V B u N H R S S W Z V d 2 d o c W d 1 T m 9 4 S k 1 Q d G F G R U J X S D F t Q 1 F k b 2 p D U l V F b G 1 G N n Z Z O V J O U G R p M D V T Q k w v L 3 F I c 1 N O N 2 w y c 2 N h V 2 1 a Z l B 6 R k l u e D h 2 S G h z e W d p b m R i M T Z 0 Q 1 N x Z V Q x K y 9 Y M F R Q Y n U z c E h Y T G h t N l B j Z C 9 F d 1 l 3 Y j N S Z U E w M m N T Z W Z 2 R C t i e j M r a V E y Y m 9 s a H o 3 N V l Y b n J t Z H N l M k V l S E J Y T m U 3 a m N z e C 9 s c T l r e D l t c l h S N y 9 H V U x Y c 1 Z v d k p R Y 2 Z Q d k Q r Y 1 N k V F h M Y T V x S D d o a k o y V k I v S D Q 3 Z 3 p T V X g 2 c U 9 U Z n c w V D F w d m U z S n d t c 0 9 U S W 5 X R V Z 5 U T c v M m Z Q M z l u O H o 5 Z F V P N U p z S H k 4 c 3 g 4 L 0 1 Y d l R z b D l v O U d B W H E 4 b k p U V 0 R s T l F N V H A 1 T 3 F E Q k p z R S s r L 0 o y b H k v L 0 J Z T k R S d U Z F N F Z x d U 5 N M m V U V 2 J n N G 1 v M m I 5 L 1 B a K 3 c 5 U 3 U 3 W n p k N m E z U D V 6 U D J 2 V j d N U m 9 O d E d o V 2 w 1 V F V E U D d a Y 1 p R Z H U 0 N 3 o 3 d X N U U y 8 z e k R n d X R n V m F y U V Z G V U x x U m x j U E p V Q W l k U E p i Q i s w N E V x W F F V M W J 1 S z d a R 2 Z u R m J 2 Z F c r L y 9 j c 1 g x M D k 2 Y j d L a H V G b G N u S 3 l 1 W F c r N T Z C e D h m S T R 0 N n Z P a n B j S V N v c 0 9 S d V d W b X p P S C 9 4 M S 9 o S 1 N 3 b 2 h o Q k R Y b G s 1 W F V B a 2 1 j N E l K S V N v T 3 J a Y 1 J 4 V 1 F x Z m t O U n J W a H Q 5 a 2 9 3 d l Y 1 T H B 3 N l J 0 S X B x d 0 M 4 T E 5 6 S n F l S T l 5 c T J p M j J S U m V m M 2 N l S 2 F r W l B Q d k V y U z Q z U 1 F H Z W V m d 1 d I b j d 5 S z E 1 O T U y Z S s r Z V F S Y X R Z T W N O a 2 1 y S F l 3 W W J X R D g 0 O X B m M T R O N j R j U 2 M r Z z B S c U 9 l e U t Z U l R 0 d j d 1 U l l s N E 9 2 a m R R M m V r U k J Y U i s 4 Z k N J Q T F V N U p n R l l t W G w 0 R n h Z L 3 N 5 W S 9 Z c U R o O D d T M V N 6 Z W 1 W K 3 p y d z h N M C 8 4 M z N j Y 1 B Y W U 9 Q e j h m e G 8 v d H k v W F h 0 U 0 1 p U E F T d z M y Z y 9 m U F F z M F Z z U G x u a 3 N K Y l Y 5 N X p F b W p P d l B 1 R E Y 5 S F p X M F N j a 1 h l Z l d k b n p o e T l D d y 9 6 R n J C Y z A 5 Z G F 2 R z J Z c z B 1 M X E 3 Z l M v M T Z 0 Z m 5 3 c m Z 1 b 1 Z U T V F W V l d a T V h z V l A 4 M W Z 4 N G V m L 3 N i c z c 1 N T J 0 S 1 l 0 a V U v Z m 0 r e j R E R k Z W b F E z U k I z a H Y y Z 0 p P b l U 1 a y 9 x S m 9 K d D A 1 N k 5 v K z Z R c W t Z W U 5 R Y m h y Y 3 h X W D U 4 W l B 4 M U F t d m l h O V A 4 W l Z 3 Q m E 4 d m N m V n N O Z 1 d M e F l w U E N Y N 2 V R b F J u b F R N S n B 0 T 0 R 6 Z X J w S 0 V w R X l i a H N J a 2 l k R G 5 6 O U l F Z m F J b F l i d X N y N T M w d 0 l V W G 0 0 Y T R V a 2 h C Q 2 V w d l d 5 M z l 4 W H p X W T B S d m x p T H V 5 V S 9 Q W k o y d n d P R 1 h m Z l B v R G 5 Y c G 5 C M 0 F V Y n V Q T z I 2 O H Y 4 L 0 t x c U 1 1 M n J 4 Z X l M T 2 N u d 2 9 k M F l Q S 0 N q M i s w Y U 5 n a m x z U W R I O F A 2 M E J U e j M 2 Z 3 p l Z W V V Z W F 0 V U t k T m t 1 S V R F T m d B d H B t U U F r c D F 3 a 0 t 6 c 1 B x M V Z 4 c k R Q b z l X N l R h T V d K T 1 J U b m R E T T I v Y U p y b 2 l J K 0 t a M z l N Y W N j a j V P U z A w d D l I b E Y 5 N l F Q d G c z U n R X U m t l a m t S Y 2 J 1 e U k z c 3 o 5 Z F I z V H Z 2 a W R y e j Z a V 3 V Z d D Q 2 W j k r V H R I a j U w a k l q e U U 5 O S t Z U k o y S W 1 r N 3 I v Z j E 5 N k 5 L c E d W M D Z s W D k 3 e H F L O D l N e D R X a 1 k 1 d H p B T X J S M 0 U 0 d y t O N U t F b n Z t V D c 3 d U 5 P N i t Z d D J B R E E 0 M U 5 I V X F 1 b S 9 m M W N v O U Z 3 e j U y R F d M L 3 B B R 2 Z Q c G J C d C t 4 R j Y 5 M n g x V m Z G b 0 5 C c j Y 5 V z N M e W J o R V p z O W R 5 N T U 5 c 1 Z k M W 5 N b 2 l Q S 3 l H V X l V e V F F N k 9 p W E V U M 3 l X M G R o Q S 9 m d l c 0 a H l J V F F n a F h s Z l B 1 d k w 3 e U p N S F U x R 1 N Y W m J w R 2 t k Z 0 8 3 a T N 6 Y z F z U D d p U D d q Z j l l Y 1 J 0 R H o z N F l C d z Y z Y j c 5 L 0 Y 2 Y m Y 1 M T V 4 Z T l W V W Z M a 3 p n S n F U W G V 5 N X R S S D E 4 T G 4 v U C 9 i d E 1 5 K 1 N N K z N O S 3 g r M G t 2 e k 9 M N m Z 4 c n B y b D c w S 0 l p a 0 9 q M G F D c W t n V V R R b F F z V 2 0 v N z N M a T J 2 R H o w a 2 d R V C t R c m 1 F Q 2 t Z d k 5 H M W N 6 T j Z k S X R p N W s 5 c j Z O Y T V P Y z B q N j V i c C t U L z d a Z 2 w v c n R o T z Y 1 W U 5 l V 1 R 5 O E N 0 d U 8 y U m d K M D d G S l R M L 3 Q 0 M U 1 m Z W 9 y M 2 5 w N W 9 r d D E x N F Q 3 U G 5 C N i 9 P a C 9 2 M 0 Z a R j l X a V B s O S t W U E k y O V F X Z W Z 1 R U h s M l h O S X V z N F B W N z B 4 M l l X L 2 J H N T F N Y 1 d B a 0 F m a 0 Y 4 S m x p R 1 Z Z Q l d O a j Q r U m g r O G Z 6 c 2 R m T E d M d W d 2 V k 1 H T m U v e k 0 1 M U l q Y W V W W C 9 2 U W F 2 V j h Q b 0 x F M X d T W U t Y M T J O U G Y w T H R u Y T I 0 Y j I 3 Z l U r N T Q 4 b G N C N z B 4 W X d a Z E p R T 3 J a d m V z V n R M M C t B R l d o U X Z 6 W U F a c l B G c 2 V 6 c 3 V S V G l 6 a V J S c T J Z Z 0 h k b z J j Z H B l c T l Y U X I z Y 2 J m c H E v a n A x N 2 p s O T F F c X h B b l h E N 3 o w O V Z Y T 2 Z N M n J u N 0 d N d i s y a 0 h N N G R P a 3 B X Z m g 0 K 0 5 G d X p h T n V P K 3 V 3 V F J x R 0 9 h M D d m T 3 Z 6 V 1 R i O W l P O C t m T G Q x Q W t Q N F l m W k s 5 b T c v e V F X a T V X V 0 x S c n c 0 T D F E W F Q 0 V E F G S l N N c G c 1 Z H c z L z d E a k N 4 W X h z U W 1 z S E 0 v e k d y d l R 0 M V l Z N z c v K 1 F X a l V E K 1 d Y b W M y N W p t N 2 R 3 S T R l U G 5 z R m 1 V M m p j T U l 6 U k k z b 3 l z T C 8 3 d 1 N K Z 2 4 r Z X o 4 T n h v e T F m d k l E Z l h 4 T E J C W G N q S 3 l y M 2 l 6 O G 5 Y M T F 2 b U F 5 d E d 6 T 0 U 0 Z m x t N G d T T k h 6 M 0 l 4 S T V 2 Z 0 l I L 2 F 0 V 2 5 N Y z A v Z W d 0 V n F Z K 2 l Z V n h 6 Y l p t V G t N R 0 Q 0 O H d C M G J O K 1 V E O S s 2 e j d I d T J Q S H p 6 S n E z a H Y w e H B 6 R 1 p M R F J x R 0 1 x R V c 5 M i 9 w e H c r Y 2 9 Z W D N w a E 5 z N l l S d l A z S 1 B X a T F H c k t 6 Y z N u O D J l L 0 l 6 V E 1 6 N 2 Q z S m p r R k J p c U t 5 Y n V N K 0 Z p L 2 J T d H p a R k 1 l O G Z F T U d k d W I y V z Y 1 e k h M T m d E c j J s d j c 3 Q z B l U G 5 t R D N 2 Y j Q 0 Z V A 0 Z k 5 w d E N p V 1 Q z d X Z L M C 9 u V H B F T 3 N X U m t a S E Q 0 b V Z i M m J U d E l H Z k 9 w b U M x M m d n U E M y S F k 0 Q z d j T 3 J x U D A y d m 5 5 T k d 6 U F B 6 a 1 Z 6 U 0 x y T V B Y b j B 4 b H d l S m 9 s a T d m U V d M U 0 J Z S 0 Q v Q m t 5 c 0 J N V D d 4 a m d H S U F s c X F k S 2 1 R V F Q 2 Q T B s V H N a N G 1 w S V V E M l l U R 0 M r M X V k Q k h S c F Z M R W d 5 c k J m V m k y a F U z V V h N T G Z T a F p 6 T V Z 1 W D J L c V d 2 e T V B d 3 F O c E Z T V W E z Z n V p c 1 p R L 3 B O O E N 5 R 3 F G N j F H a T B i a m Z t S m l J W V R 3 R k Y z K 1 F D Q W x M d z h D W F N 0 b 1 J Q V l V j R k 5 R b z d s M E k r S z V K M i 9 s M 2 9 l b T h m e X J N L 2 5 p b z R j S U Q 2 d H h 6 Y z l y c 2 R q N D V N d E Z y R m k 5 a T h p b U V i e n o 2 d D B s b W t 0 e n l y M U Q 4 Z k l 5 T U h 2 d V d o N z k 3 e m Z j Z m 1 z L 2 J o d l R G e S t 2 U z l m N E V 5 Y 0 1 w R z V F a U 5 z N X d l W X V X R T l D V X V t K z U v a j R H Z 2 1 y S G N 4 M 1 h 6 e U d 3 W E N w R X V 5 U F p k d T R r S j d K a k 5 t c m F O M n F J W D E 3 d D J G U S 9 3 N G N P a E p I V m 5 Z Z U V 5 Y 0 1 J Q 2 Z I e k l l Z i 9 V Y W d 2 d 3 p F R T h Y V D V i O D N X N 0 1 r Q 1 Z Z U j N Y U m p W N 1 p z T z h U L z V x d 2 l J a n l F R z Y 1 c l Z 5 Y m 5 X Y k Z t T n d E O W V y Z W x T Z U 9 J W X J Z d T N 0 R V Q 1 N G h z N n B x Y 0 t Z b m N Y R F B I a n A 4 b k l 6 U G 5 x c z k v U G l F V n d P b X o 1 R m p z Z W N B K 0 t N R 2 R a d m 5 4 b m o 3 a k 9 w Q z l 0 U F l l c 0 Z l Q U 5 X a 2 M 3 c l E 4 O W x R O H o 3 d z B B N j F X U y 9 Q S U 9 q U n R F c 0 d w V T R s c z N u c U l 2 Z n R Q O G N N W G o 3 b H R 6 M 3 Y 2 V E J K d m Z m Q U x O W U w 5 Y V Z p d k 5 p Z E 9 K Y k J u M 3 d t Z W Z Q N D d m d m p 5 Y 1 V J T D d Y T T Z M b 2 t u b i 8 r Z T l Q U X M v U H k 4 Y W R t O E F j b X B G L 2 4 y e D c 4 N G N D a X V 5 S m g v V 2 J p U j Z U T 1 c y M k 5 y V m h l O V R z d V J Z M m Q 1 N T h O Z k 9 S K 2 Z 4 d D I z M y t C M n Y 2 M 2 J q L 0 R L V z N O Y 2 x u L z l 3 N T k 4 L 2 N P Z l Y v d z V m Z i 9 G W X p S d U Z I N 0 Z i Y X F 6 U D F k c z U 2 U F B G N k h S Y U d n V j F Z Q 0 d E V U k 1 Z X k 2 V k 5 l d j I 4 U F J q b z l G c X R Y V H A x Q X l y V l d I U H Z o U G 9 k R n B I N H J o W m s w d i 9 q e m R 0 T 2 N o c j c v N k 1 6 Y V p R c T J Z Z 2 p S d U V j Z V p j T X E r O C 9 S T T l 1 M F c 1 b k h m b j N o T 2 t w M m V 4 Z m V j e H N y S n l D U X o w N V Z S Y 0 V y R 2 5 F Z 0 E 0 Z l B R T W Z X c T F C d U M 5 a n h l d 2 V 0 M X V 2 T D J O d E c 3 W k F J d l p 4 c W t 6 a V V S d m l Y R k t n a F h Z d V B r Z 0 g z e T Z n T E R R R 2 p S c l V v Z T R j O G 5 z M 1 I v T H Z n T W 5 l Z W 1 a O G Z U c j I 5 Y X g 3 V W R m T E N K N m N 3 d 2 h J U U c w Y m Q w U V U 1 N l Z t T U 9 u b V Q 1 a k 9 X b H B X V H g 0 L z F D M 1 A 3 Y 1 B Q L 3 V O T m V 2 M j B x S l p Y U l J G N F h 4 O E t u U G 0 v V T F 1 c m 9 X S E h 4 a D I 5 Y j h R V W V s V n l p U V l Q d D Z R b m V u c E t F c E d W Y k d k T 0 l L d T V h V 0 x G W D N u b n B p V 0 w z S 1 p M M H h V V W F Y b 0 p 5 M k V F R m R E c X d W V m N t Q k N p Q X B H N j I w Z k J L W l V r c 0 Z y b 2 5 4 Y 2 F v Z D R h U V J 2 Z 0 w 4 U E x 6 N H p u a W Y v N 3 p 2 K z g 4 e T N m U H I r b E d 1 Y U N M d D R N W n N Y W H A v R m 9 T T m 5 p R 3 d h d 1 h 1 d l R j T F B y K 1 J K b 2 5 z b U R D U W s y S i t 2 Z j F q T 3 p K O V c 4 O W Z L S F h 6 K z R V T 0 9 G b 2 R o d F l N Z H J i V 2 F S O V o x b W h N c 0 t O R F h r U V J i d k d 3 c m 1 a b k 9 J K 0 1 Q S F Q z a m N y N k I v V H U 2 S F h s L 3 k r Z y t w S 1 p t T W 0 3 a U 9 6 d 3 l l V G l 2 L 3 Q 4 Z E F Q a j V l Z k h K b D M r d 2 R m d F h m R D N 0 W V Q 1 N T k 0 R V N Q e m R S d l d t M F d y U S t Q b G d 6 c F I x a V J m W E N N K 0 4 1 N H J u c H Z Q W C t Q S U F 5 U 1 l U d H k w L 2 E 5 T 2 p l N H B v Z j J 4 T V d M T m 9 F U V A r K 2 w z N V c 4 Z k V Y Q U J 6 e k 9 G N n V k d j d 5 M U F 0 W C 8 z L 0 J i T G F 3 Y 1 B G b S 9 s c T F F e T h 2 Q T d l T n Z T d 0 p v T U x J b T N w d z E v a n J x V k h E L 3 Z s a H N k a D Q 4 W T F a N 0 5 o M W p N V i 9 i d V g r a V V O Y 2 p 2 d S 9 P Y X Q 0 O E 4 1 a G p M c T V K d 0 F w c V J r O D h k e D N u S T l Q W m Z I U 0 x U d 3 c 2 V W I 3 N F Z X V n R 6 L z Z o Z l Q w T F B y M 2 J j Z C 8 v e k 1 H Y j I 5 N 0 p Y N z A 1 a G p l L 0 9 B W H Q z S H Y z b n V D N l R P V 0 V 4 a m 9 5 O X N 2 V D N S V T J K M D h s Y 0 N U e j M v U H J K L 1 g w T D l Q R 3 h y V U Q z W F p O N 0 p K Q k k 4 L 1 B C S 0 F i V H V P c 0 9 X Z n c 0 e T h x U W V O T D Z 0 c W M 2 Z m d j M U 8 0 V W h T V j Z m O W J B Y 0 I 3 c j k 5 R D U 0 N l g y c E R 1 M 2 5 z Q 3 Z W N k h W c X Z s d m R j b m N m R m l O b U 1 t d k l X Z m 5 6 Z n Z 2 V D d K N l R p c H F a b T g r O G 1 2 M k d 3 S 0 Q w e T Z r Z H Z H O U V X a j B h Q W 9 D c l B t c m 1 Y M j N M V X U 1 N z V w Y 0 J j U 0 V p N F E y Y l F P Z 1 l H K 0 F M U n M w W U E 3 Y j d 1 Z T N E d 0 w z Y n Z h M 3 l k T 3 h N Y X p l d D F 1 Z 2 9 M O G 1 Q N 3 B v N D d x T U t 2 V n h v R k R w O T A r c j g r L y 9 Z T m 5 I a C 9 M b 0 J z N k F m Y j V 6 T D c 5 Y 1 R r T E Y y L 2 l r N j h X M D c x c k M 4 Z H J O a n k w Q m 0 r K 2 Z M Z F R v b T d m Z 1 p N O D h k e D M v T D V z T T N m Z G Z q M S t m d D V P e H o 5 M U 9 o R 3 J W V 0 h P O T A 4 N 1 h s O E Z D Z D Q v L 3 R 6 Q 3 h E d X V M O V g x b j Z o Y U t t V V N U T 3 N m a U M z b D M 0 L 0 9 L Q y t X U G R 1 Z G t t Q W F Q M z h N U G E 3 R H N u R z F C N k 1 T N V V Y c k x 4 L 3 N R b 2 l 5 c G R W c F V W R l J G R l Z h U 2 d n a E t v e U N T a k J i b m l U Q l J D R k Z q T n B v M z d Z e G I 3 e D B G M i s r U D Q 5 S G 4 v N k d o e W N Q N S 9 w Q 0 k 0 T C 9 E V D g v Y j N 4 O X Z P a l p M W X F i a G 5 S b C t h c W R w V D d H b U J H O T Z O a S t L Z T k r c 2 9 B d U h T S m Q 1 d m h L U 3 J t S V h x L 0 Q v d 2 9 W V 0 w 4 d W l p W X h L U j J q O G R M W G N L d l Y 1 c l R O N 0 x s c m 1 i Z H d R N U h I V V B J c j Z i N m Q 4 U m Z m e j F y c F d H N n p L V m d z V n U 2 O C 9 5 U E h z c D V k b z N q e D J m R W x l N E t p M n R J S E J F Z 2 x X Q V h t N D J Q a 2 8 z Z n U 1 N U d u d n V h d D k r Z H g 3 T m h a N 3 B z N H h H b S t 3 S D h y S m R X Z S t L a 1 Q 5 d S 9 h S U Z Z R U N 4 W k Z z M k x O T H N K c U J 6 T n l X S G Z I O H B 3 Y y s 3 V 0 l y N i t Y M i 8 x O D h t K z h G M j d 0 V n h M L 2 V Y W T Z X c T B H e G F h U W 5 K c U J v a W c w Y k J E R 2 M w L 2 N R a 1 I 0 a U 5 P M l R S c E g 4 T m h E S T V 5 V 0 d R d z Z S Z y 9 2 e V k 1 Z H h 6 a D g 5 S 3 p i Y z d S d j I 4 U 1 J B Q U 4 3 O G 1 q Y 2 1 M N U 0 r L 0 o z c D J U R D d y M G 5 P S D R p b m 9 B Q V g 1 N S t i T F F q b V F E U X A x Z H I 3 c n p 0 Z W 1 i T V d l V n k v R m s v M n h N a E Q 5 O C 9 6 S 2 5 G W k 9 O R z R Z e S t 1 U m N 6 Z j F y T m 1 u V j d t W F R Y S U p k O X c 4 T n F j U E 9 3 N 3 B o T U Z 1 Y j g 4 a m Y x N n R a a T Z 1 V G g 2 S F J h O H Z M T X p K N j d s a m F 0 R z d t d E 9 C S k Z N N X N 0 W k 9 a W F E 3 W n U y Z E J w W F h G d F F n d j d Z L 2 x X Y 2 5 K T W R P b 1 F 5 Z m h D U 1 Z t d F Z z c z l F d 1 p 5 N k 1 n W m R 1 d z Y 1 c l J Q Y 0 x B L 1 R 6 M D J 4 b W 1 a V n F 0 e C t m M F h 2 R z l F a E 5 W d 2 1 q T l Z y O W U 1 d E J 3 d E 1 I a E F K M G N D R E V D b j B 6 S j U w b z F F Y n p s S V l s S W F t N 1 l l W k V E L 0 R n Q T h k T D l y M V Z h N 0 5 v M X A z c X d 1 U j Q r Z E k v W l V B b T F i T j N K Y W I 3 S F l l S E x x S 0 t j R T Y 2 M m p l L 1 B i S D V 0 S V N j M 2 d 5 T E Z 6 T G 0 w W F J m V l J P W k 5 n d G N L e G 5 U c m g 2 V E J L e k x w M 0 8 r c U k y O U Q 0 K 1 R 1 V 2 V k M D R D d X V o L 2 F n c G l S N k 1 U S l F I Y l M w c D d 4 W k N s Q z I 5 V G 8 4 R 0 R S a 1 o y U V F I K 3 h l L 2 d 4 Q k N s S U 9 D T 2 N H V V h F b U N p V X N L c G t o e E 4 y a W p W L 2 V X Z l A z S l Z G N T k 1 e W Z l Z k c 4 d W k 1 Z H V a d F R 3 W G 5 U d j B n S W Z u N n V m V j A 2 d j E v S H E 4 e F B 3 O W p Z e S 9 j Z S 8 r U F g z a m F V K 3 h x a m h Q Y W h m c n p h Z m Z 6 Q U Z q Y 1 k x O X Q x N 1 R o R F p 0 Q T V h c l F h Z F h r Z H l T Z 2 F u N D V K Y 2 J x Z 0 9 2 T D Q 5 e n o 1 e H E r U H h Q e n V Q O H V m S 0 h Z N G I y b D A 3 T n l j N H l N O X R E T H Y z e G J J K 2 V q O W R P e m N q S V R H Z D g v R 3 B q Q n Z k a D d C U T k x V n o 0 V 0 V o Y n B j T F V a Z y t N Q k J i U m l Y c H R G T k 4 r Z m w 2 O D h t N 2 s z b j N v L 2 5 N W H h U T m p 0 M 0 h t W E R i O W Z R b 1 Z E W H h i K 1 N a N 0 h O b m x h U k Z i R V Z s T W x u N F l 2 c F M v b H l 4 b m R x M W d u a n Z q V W x P Z 3 h L c z F v S X F a U G R 6 Q W h X O H J X d m R 2 T D l m U 2 V K b D d X N D d 0 b S 9 L T z Y v Z T Q 5 V E s x c D J N a k J 6 T 2 5 r d m h Y R U l x T W Z s d E N q T 3 o z T G V B N 0 5 X O X B j d X l n b l o z R j l J d U p i Q j M 3 a j R P d 0 l E K z d m S H h j V T M y Z G U v U 3 d p V U p s c D J k e C 8 2 R H A v R H l N d E N 2 a i t 2 Q W s 2 a G 0 5 U U E 0 Z m p M Z V p W M 2 h u K 1 h Q O D l l U m t w c k J t e S 9 k a F U 1 b l g y N H l X W m k z Y 0 F O a k x G W k p n c F d T d D d l U m h n M 0 N P Q j J Y e U 5 z Z n p X Z n E 1 T 0 Z G V m p G Z X l Z N z g x O F N J b 2 Q z Y 3 J 1 L 1 d 1 Y m x M R X F 5 a 2 1 q Y U p R S 2 Z U Y 3 Z q b 1 d X Y k 1 X Y 1 g 0 c 2 R l N W Z k M F Z O c V J R Q X F 5 Q V h x K 2 p a L 2 N v Z m w r e W h h U E h 6 e n V T W U F V S 1 d o c W V P M y t C Y y 9 H c F p H W F p 2 M W R j W G x r U E V C V G t S N n V X R F p 5 V 2 F i V m F t a l F L S n l V M W d 3 d n A 4 b G x Y b l Z Y S 1 R 6 a H R h U E Z s d F J X S z F Z c D U 5 V k s 4 U m h Z Y W h l Z m x q Y z g 5 V T h u N T h q M 0 l 6 Z l p j Y k t M T V Z i c l h x e E N p M H R I c U 5 L a X F T b F o y b m l U Q m h C Q V Z o c z R u U H d r b T d S Q k Z J Z T d t Q k N 1 c 1 l Z T l F a b n o 5 Q l B N W F J U T m o 5 a X J l Z U c 4 d U F H M W J O N l J X U 0 N B M W d 2 M 3 A x R E d T b n Q x Y 2 J 3 c G V T Y 0 h v L y 9 z b U R t Y m l o R X R 6 b T N 6 d z Z X K 3 N q O T d Q b 3 A 5 Z m N I c 0 Q r T 0 1 2 Z m 1 m d C t y M k 9 H O D N 1 Y n F B b U p x V 3 h k c 0 0 r N 3 I x c k l B R H R X a m R p N W s 5 c n V Q Z m h h V U R S Y z l D Q S 9 R W l V 0 O D d O S F k r a m 1 0 Y 2 p x b m s 5 e D J P c j F j Y m V B N 0 g 4 d V d J b k d 6 W W R v S F Z V Q T E 3 O D c z a l M w c k 4 0 K 2 9 V Z l d Q T F h k d T Y 2 N 1 h v R 0 Q r a E l Z S 0 Q 3 N U p r U V Y 2 T D M 5 O G V h T F p W Z 0 Z W M X d r Q i 9 2 d m o 2 S j N Y d G p t V E Z u c G V P O X N Y M 2 J 4 d F F N Q 2 F C Z W 5 W c j Q r Z m x 3 e T Z q Z X B U N T J v T D h Q d W J r b V V p N W s w S X p T e m V Y M S s 1 S X R m U D d 0 R X B m b G k 1 Z H R a Z k d 5 c l U 3 T G x 2 L z J H a 2 F q O D V 6 c H I 3 N 3 p N e H M z S F h E W i 8 v V j M 1 d 0 p 6 S F k r a l d 0 V G 5 5 N D h l Y 2 h 2 R H l W T U p 2 U E g r T D V 5 T 1 M 2 U l R o M G l l Z i t w V 1 I 3 d k J B b D d l O X Z k M 1 V 4 R 1 Z Y b m w 1 O W t T Z 1 R 4 R 1 Z Z a 1 d a T i t O W m F 0 W U 0 0 U G l K Z U Q 3 K 1 l o R z c 5 N T d n b l E v b j g v T C 8 z Z T Z 5 c m F L b 0 x G N j Z o V 1 V y Z D N B e W Y z N m x 5 O W U 3 R T F y T G R a N n d v U H p C R X J a Q z F j V G 5 F K z B 0 S C t 0 R 3 V L L 2 9 D d 2 h 3 c l Z S T 1 R F c E R W V l Z N S m d 0 R H g 3 e m l k a j l 3 V F R q a z V a b n g 4 Y k o v T H A 0 N W 0 4 e m N C Z X R w M G l p Y 2 t C b 0 J I T W 1 2 Y U 1 2 T 3 I 3 N U x U O D k y T E N 1 c 1 V j T X d w L 2 s x U 3 l O N j Y w R m l Z M T B U Y 3 h W U n J 4 N n R p R 3 h T K 3 J u M m 5 u N T B O Q y s v U F l k T l d 3 N n l a Z H R o K 3 Z S c X h T M G p l N 3 R V a G w z S i t m d z J v S F h y d W 4 5 T k Z M U T d 2 Q n E x Y W d i e T Z J T W o r T 0 x i S m N 5 W j l 6 Z U x s b X h o O E l C T z N E S 3 l k N U V 0 c m V 0 R X V C K 2 N F M X J M b n V E T E x E U V g 0 T m x 6 S 2 Z 3 d 2 V 5 V T d k e D h u T z l 2 M X U 0 V G l w c k 9 B d S 8 4 c l V Q a i 9 p O H d o V V o x V n l p U 1 l w a 2 J s R z l G b T J i U V d R N m Z 1 Y U 9 z M 2 R p e l R o d G Z C N 3 o v U G s v U D l w N m d w U 1 Z k M 1 l M M G V y T l p y R k t V b 0 M 1 W H g 5 U 3 F F c U Z 6 M E 9 p M m c 0 V 0 p H T n Z Y c T F 2 S j B P R U l J Q V l D M m 9 C M m l W S U t K U W d x c X F G U 3 V m Q 0 5 p M 0 9 n K 2 p C a m F q Z D M 3 V H Z E U G p x T W N q N D N u M E 5 H e n B G L 0 0 0 b V J j W X F t V F l B V U 1 C c D N U Q 1 A y V T F B e H F C U H N Y b V V D e V d S V z h 2 W T F 1 c T c 4 S 2 J O d H h C S D g v Y j R Z T j d n c l k y L 1 g 4 T 3 V z N T B 0 S 3 o r S G 4 r Z X N l T n l l S l l M R l p P e F N W e D l u d 0 t z U 2 N U T 0 h M M E x E R 0 g 0 O G p M T X h O V 0 8 1 a X B E O X p F a U p 0 N m 9 O T n A 4 Z m Y z W W Z w b m o v T G p u R l Y 4 U D J z R j M 4 M W N R V l R 6 Z W p S d U Z F N j l p S n A 0 Z X h 2 e D h 0 T F R 2 M i s 3 U 2 w z Z E l j c W V Q a U F B Y T Z h T W p x O H N P c l p 2 U X N m M k Q z S T Z M c G 0 v V m 0 x b i 8 4 S F R 4 Q n l N W S s z N m Z m a j Z H c m 4 r d W 5 i V U R B a 2 8 v a 0 N G T k d v V V J t S n l P b n Y z b l N 4 M X h V N m p o c U V N S G R 6 R m F k b U s x V H V w W D Y 4 M n J h S 2 N L e k o w T 3 R m c X F N N 3 R t K 0 p m Y U Y 2 Z j l J d l p i T m w y a U k 3 d G 1 6 c m R T S z h U N 3 Y 2 K 3 l x W X R C M 2 5 6 Z z E 5 U V Z a V 0 h I N 2 l K T V N O N n V Y M i 9 y c G 1 m R k V 0 S m R m O W F M O X p h c m J T M F d p M 0 5 t O V h s d m R j b m N k L 1 V U M W 0 v Y V Q 5 c j F y V j B x V 2 o 1 N 0 9 2 R k x G b i t E M 1 V p Y W p M c H p r R T B q N n h M Z U Z n d 3 V i b G 1 I b j d 5 c T Z K U D R P Y j V 1 S H V P W n J Q O T N x Q l B F Z F d C b D d m Z k J W Q V U r O T l l W G d h N m R T b D Z U c m g 2 Z F M 0 b F V h e F d H e m F i Z 2 5 k K 2 h Y Y n N x U V J z T m 9 Y W V V 3 b H V u O G Z h R F h 0 W n U y R 3 Z 5 L 0 p 2 U D M y V X l L Y W x U d z R C Y k 5 v U 3 c 4 b z F 1 N j l x M y 9 L V 2 1 a b E Q 1 S l N i U z c x Z n E 1 W U 5 t U F h 0 V X l 6 K 2 N 4 d E x s b T F s U S 9 R Q k 5 r U W Y 0 T 2 F o M 1 h o O D Z x Z 1 N I Y 0 5 z d G l k M 3 Z i M 2 N 2 e V p z V n F Y V W N S V j I 4 O U J 1 Z E 9 r W X l Z T G Z O N 0 Z 5 N 1 M 0 V y 9 i R 1 p w W E 8 x S 1 A 4 Q U F D Q U F T V V J C V k 1 1 M z h j U W p v e G t 5 d 0 x Y c X E 2 Q k s 4 S E l G V l p C Z S t h L 2 Q 4 L 0 d w V F B u U E Y 1 a E 1 G b T d v M T U 3 T 0 h T T 3 B W N 2 N X R W F F M S t P e m J K V z R U N X d B V W N h b F d 5 Z 0 p Q V V V W V n l x d G h i V 1 Z N S 2 l n S 3 V i T y 9 4 Z m V 4 R j l E N F g 3 b 2 c w Z F F L d y s r S m x 6 R 3 Z Y N G w 1 L 1 F v d 2 1 Z b y 9 s b G F I c m t V c m p E Z m N o R 1 h U R 3 F 4 N 3 R w Z G g 0 T 0 x m c X B T d l Z 5 R k V w Y U x Y N j B D a k 9 y N j h D U 0 Z F U m F E M X R v K 2 1 W b V J P T U Z H S U l 3 b F d 4 S W o z d 3 J 5 O W p m V H M x d k t x R T E 3 R n N W c H R u R G d a V C t 2 T G J 0 U V d s b W M y R j N s R H N j Q 0 l Z V D N v M E s 2 e F U r d X Q 0 R 0 I v Z 2 9 Q O T d T U H Z T O W d C U H k v U H p I O W Y v S k h N e k J 3 T U J o M U 5 H M G N 3 W W x o M 2 V u U n R R Z H Z X a l Y x Y V N B W U Y r Z k h F M U Z G T W 1 q Q 1 E 2 Q z B I M m J Y S G 5 q Q m N r d C t l c T N P S F N L Z T V O N F J 3 U n g 4 U V F O N z V 5 b E Z S S V M 1 c D J L Q T J V K z V 6 b l R Q b m F 2 V H N H c 1 c y N 1 V k W X Z u b 0 h k N H k 3 c m x S V n B S M 2 F O Y V Z E T y t j N W l s Y i 9 2 W n N P Y l p 1 N H p I L 2 x 6 c z N E d W x N N F B Y R H d V Q n h i d G g z a T V x S G Q z T G J u S z J 6 S H J t T z g r c z V Q M U t v W n l K c 3 Y z V T N U S z F U Y k 5 H N W t u N m J p V 0 9 3 N X Q r d V B u c k F 2 Y j l h M G R K V n d o U V V G K 1 R G M X l u R G V m R z h l W C 8 v d 0 p 6 M j Z S d U d Y b i t C T F N j M W d 5 Z k o v Q 0 F 6 M D Q 1 d H B V e D N M Q W Z i d W o 3 M 3 F j e F l X a 1 A 4 W m x K Q 1 k 1 b m E 5 d S t V a E 5 l e G R S Q l J G N G F W b n h o Z V p w Q 2 d z S z h 0 Z U Z l Y W I z L 3 F 1 W F p 0 R 3 Z Q L 2 1 K S m Z 0 Y 3 J K T n Z Q c k 9 6 L 3 c v Z S 9 j Z D F 2 U z V C W E Q 4 b X d t R U t S d E V o b 2 d M e F l F T H Q 5 Y T l h O V Z X Y m U y e W R 0 d T k 5 e D Y z d m Z h M m R s a H R i Y l d 0 d S s 2 N j Z z Y T l K M j R G V W F Z Z 2 U 0 U W s 5 N D l n S U J M Y 0 d z V H p l W j Q r a G Q 4 O G l Z S k p 6 b n Z P Y W Q 4 M m t n R j l L c m J q c X h s N D d a K 1 Z 2 Z m J D V U t 2 V 3 d 0 V 1 Z U d W Z B O E N F Z H V Y Z H d l M W F 1 M m M w M 1 B 5 e G c 0 W k t 0 d E l x d V I 5 c z J s M z l 0 N U 8 2 c W 8 3 Q 3 d t S 1 N V R E F K d F Z B Z 2 1 K V i 9 a S X A x T E N m R D M 1 T m t u K 3 Z Q b 3 F C N z h P V 0 0 x M C t l c z Q 1 d n Y 1 O U 9 x Z V V T R m l z e n p X W G s y V 3 l h Z V N U b 0 h R R 0 N B T 1 F r O T Q r L z F G Q l l X O D h p b 0 h v d 2 M x d G 5 x M k 9 4 c z I y M U R o Y m l j M n p N S j V 1 M T N X M V p B b V R M U 0 t a a j B E Y m 9 4 T D R L d T N J c 0 t C M G U w U F F h Z z d k a W R r c U 5 4 R 0 E 3 d n g 1 a W V o a W s z R z F P S k h v V 2 p F d 3 B u R j V S K 2 d h a U N R b E U z Y U F S T z V 2 U D F H M W J h N m R H S U s 2 S l N 5 M H d 3 S W N S T m Q y R 0 9 p Q 1 R C a E J C V m l l c E N K V m h o e F o 3 O T R z N T F v U X V p e V V Z Y m 0 x d H Q r O D Z q R k J Z V z B 6 V E s 5 Z 0 I z T U 0 5 T H V k e k 1 u W E h m e j d W W j R R R G 0 2 c T Z J T 2 p V d m V Y N 3 N w b 0 9 z W E x 1 Y n N Z L z M 1 L 0 1 Q S G l K M j Q z N W 1 6 O S 9 B c V l S V V R p V 2 t z d U N m T F p a a m E 0 Z j Y 4 O T F Y V H d C d z k 0 a V B M U 3 Y v e T F P c G x E e j F X R j g 2 d F d 0 M H l m c 0 t B Y U I y Z G F N a 0 o 4 d m V Z U W c 3 N m 5 G W G M 2 W k 1 Y M F Z H U m c 0 Z m Z E N m R U O T U 5 N E l i T U d y d V p p b 3 I w Z l B t L z J X a T F H c j c r Z E x U T k Q v a k x h M W c v R 0 J j W E o r S V R V a m w r S X N r c V l X W T B t b G l 6 Z m g 4 Q T d X T W l y e X V 1 T G g y a W 1 M Z H d F L 3 N Q e H Z Q N 1 g 2 d D Q 2 a k Z 6 b 2 p M e G J E b 0 F 3 V U h l V m d r d 2 d K M T d q b C 9 Y U F M r b 0 h 4 S E V p b F c 3 V 0 x s M k Q 2 T k c z R l V o b 2 J W a T F l N E s 1 M 2 g 2 d W h M Z z c w b F N j Z 1 p i d H g 4 b X h z Y j h z W X V k U G 1 O K 0 x C Z G E y O V h 3 Y 0 N X N m F j W H F 3 N n d z O C t n W F g y O T N v c H R H W F B Y a k V X V 1 V T a V h k d X p i b i t J a 1 V a c z F i V D l 5 U j A 1 W W t X U G t a Y k J l c l Z 5 K 0 l s T F R 6 c k Z 5 O X A 4 S 2 Z n V j V 2 W U 5 X N n Z U Y 3 N S c D N P Z 2 N j Z T d z V 0 9 Q Y 2 M 0 Z X V 3 c 0 o w N G x F M z F S R W 1 6 e j F r U G N Q Y U N 0 M W J i M G M 5 b H M z Q n d I b U J m d k F D U 2 N U Z 0 9 n U W J u M j B H Q 3 V x a n Q y N H V 3 T m k x b m N X V z d M S k J o c U R h c W d F Q X l u Y n N 3 L 0 Z M Z V N N V E d l L 1 B H Z j Q v a m d V e W o 5 T G x x b D R 1 a U V 1 b k Z 6 M U k x d j N X b z k v Z H B s N k 5 j d X U y W D N L O C t Z R 0 U v d X k 2 U H R j d T l i U l Z X N 2 p q b G h L N F F R T j V G Q 2 9 V Q 3 B V S k t l T G g 5 Z 0 N D R 3 F E c V Z E N l V 5 d 3 d p d m 9 k Q 0 R 1 R 0 t y U 2 1 W b 0 d 3 L 1 c x N E x s Z U p w T 0 o 2 W F B X b 1 Z B b z Z O S X h x d E x q Y 3 Z N S 0 w x c 0 o x c W R I U z V v M E R y T z V i O G 1 L N 2 V U a 1 h y b 2 F N a k 1 6 a D N X e C t 4 b n p V Q y 9 x M X c z a X h N a 2 s 5 S G 9 E T D Q w Z G p M W m N L O F A 1 a T d k W V d n W U J G Q l F V M G J G Z F k 5 c V Z X d z J l b V p u T G R 4 T V c 0 d W R i b z h J S 2 J D R n N V Y m s 0 V T V J a k 0 4 S H V a Q T R P R 3 Q 1 N m V S a X Z 2 R D J a M 1 h 1 U D g r U U x Q L 0 R n a U s 2 M G F W b m Z r Z 3 p M e X l 0 a z c 0 R l R y T n V 3 c j B w V T R H e m Z l W l J 6 N T N M b z J x b k p a U k 5 n W U U 0 V U R P e l R t a j l u c n V H c j c v N 2 1 p d z h l e H M x T m g 4 b G t Z d k l m S 3 p p Z G 1 F Y X J G b l V 2 V 1 U x M n B a N S t y Q j l Q d n Z B O W N 4 Z H V w R S t Q Y U V K R C 9 Q Q X V i V k Y 1 N 0 V R U 3 B 4 U F R x Q l h r Q T h D M k h V Z V p O V G Y y d X U 4 S j B L V m p G Q k 4 v W D B a U 2 N n W V R m b D N D N D Q v M H R p U k l G a S 9 k e H R v T n R o T W V n L 3 E y N G N k Z i 9 1 R 2 J I K 2 J q N X U 1 c 1 Z S M m R l V D Z I V 1 h O a k d m T n d i O H U y K 0 F U e k 9 K Z X d F R D l t e j Q w b E 8 4 Z D J a V T V S N l N L T m c 0 Y 1 M r S F h L Y 3 R 2 M z d o Z U Q 1 M V c y N z d 3 V F p H Z m 5 z M n J 0 S H Z y M G J H R 1 p v M m M w R 2 p r U m I 2 N 2 E 5 Z l p 5 c 3 h 6 c j R 1 S 0 V v N k 9 X d 3 N K a W p o N C 9 T M F I 0 S U V h a k N h V l N R Z T l 1 T F Z n W H U 1 O F Z x M 2 Z S c W t W Z E 9 u Y 3 d 2 O T d S N j B 2 N D l x Z U Z w S 2 F k c j N E d j g r Z H p t Z m o 3 T W l K c U J 6 S 2 9 m d 3 h n Z n M z M D Y 5 U V Z G Q l F X O C 9 q R H Z k Q m 8 x T 3 c v R 0 U 5 K 2 Z o R X R v e U 1 z V m Y 3 W j J Y b W t w M m R Y a V B H Q 1 g v O V l R Y T B n S D F v M E 5 5 Z m t j b k 1 M K 0 h M Y 2 J F c E t E T F J v S G t I d F V Q U F B u N 2 V u K 2 R 6 V j Y v Z l J y R W s 0 Q 2 9 X Q y 9 Q d 2 l 2 d n p m S E p 2 e n d Z U z R F c m Z 0 c C 9 P c X N J a m J N Z 2 t H W U V 4 T k l 2 K 2 J q O U I y N j R 1 M l k z Z l F Y T 0 1 L R z M w e H B o e F o 5 V i t W c V N N Y T J q c 0 V J Y 1 F k d 0 d B d 2 9 0 V 3 F P W m x 3 a G Y y V 2 h C R G l G b E E 1 b V p O Z 1 V n a 2 1 5 b E 9 V d H Z T e m R 5 W F l Y N 1 B X c 3 U v Q U t Y c m M x W X l B U 2 1 i T m 1 F d 2 1 V d F B P M D Z C d X J V d G V x M T V F V U t W d H U v Y n N P O G 5 o W T d i Y m I x M X d O a m t E b F V x S m 4 2 K 0 g x Z m I y Y l J w Y X R R M 2 F 2 T z J R V l J J T X p C O U N s c i 8 z b W J Q b k x u a 3 Z J U z Z t Z G 5 Y R F d G Q 0 F 5 V 2 h F b 2 J 4 O E t 6 U l J Q V F d O Q 3 V m e k R 4 N 2 s 0 L y 9 N S U 9 G M E t o O T l N U j J G U W 9 H Y m 1 3 N m o w V V J P Y W F M R H p V M W 4 1 M G p O V H A w M k o y S z I 3 a m p D Z z Q r U H E v U z Q 0 V U 0 2 M H F 0 N 0 5 B Q W p o b l Z t M j Y 2 a k h E b D Z o a E d Q L 2 9 l S T h F Q l M w O D Z U b k p L S n I 0 O D d M e j A 3 K 0 l i R V Z q Z W l K a j N 1 Y X N i e W x i d j Q 3 c W V G Z l A z W m F H b 0 d l d E 0 w S 3 B 6 Z G U 0 O H p a d X g 0 R 3 R Z U E p q c z d q N V B 4 S 2 R 3 M 3 B D U F R a c T I 5 N 3 Z 1 N n V 6 d n o v T k 1 E K 2 Z 6 c l d j e V p 2 N E h W N i 9 j U 0 h P U k x j a 2 9 H c V d u b m V l T F J Q d n d 3 Y 1 h H R m V X S 0 R C N 1 p s e D U 1 a m J O M S t o T E V 2 L z B T d E l C O E M v R 3 F R b F p Q U D B X T m 5 V Y X R W V m t t d 0 M 1 V n J Z U 0 Y r Z l B m V F F z N W V w c V h l M G V O b k 9 W V 2 F P T H R Z N T Q 2 T k p R b G 1 R M G 1 K Z 2 U 4 b U x P U 1 h x Y 3 V K Q 0 s r S l J x U G l W S H d L N m V l e U N R M 3 h v M G Z Y W m x i S H Q y M 2 R n R l Z y O S 9 E a U d 4 T 3 B H M T R U R H c 4 W D N u b n R Q b H E x c U V 2 U G J z M V o 5 d T l P U H Z w a U 9 w U C 9 X S W 0 z c H l z b j R s T U F F e U 9 H Z G 1 M S 3 R G V l c x M X E 4 Z k R 0 T F Y r e G d L V H Z v M n F r S m J t N D Z E a D V L N E s r W m F 3 Q m 8 y a W l N O W 0 w a l N V M C 9 6 e W R m e n N E T H k 1 V 3 d F S D l L U 2 9 3 Y 1 B w c E l R V U V S U G U 1 c V J r a X d Y N F h I M V N F b W t 0 Z m V u V X h R V F c 4 O F B W d z V j d n l N W m U 3 c H k r V i s v d n I y Y n N t c W R Y d j R a O W s y O X U 0 L 2 l i Z V h P O G R Q S n V I a j V V Y n J s d l h Z c 3 U z d 2 p Y L 1 N S Y l Y z M n l i Q j F I V W J V c n g 2 c W I z R H V I Y j Z Z b 3 F Y e k V X L 2 J n V 2 E x a D F R T j J t S k 1 y R F c 1 Y W Y x b F p S Z 0 9 I V 0 1 r b 0 4 3 M E c v Y k N B V j V 0 e V p l Y 1 U x V X R l d l l P d 1 F o e E I z Q V l E R G k 2 S 0 R o N U N s S m d n a 2 h x Z z Z s c z d s O X Q 3 R k F r b U N p a k x K M G F y b n h D b W F D M 1 F 3 b W s 0 b X A w M W Z 6 K z U v L z R 1 Z G J n N m N m N j F m c H N S c z J 4 N U d m W D N U W n l v Q 2 N u S H p T M G 1 4 W F l 4 Y 1 d G b H U r Z G 5 M U 2 t w R l p z Z U x t K 0 1 r a 0 F 2 d z l V V W 9 D U X R p Q j J z V T h F O G l R b l k z Y X c r T X l S N H Z x T E x w W k J I O U 1 m S W 1 G U z d l e G V l c 2 g 0 a y t u a 3 B 0 Y m d K d W J q a n J o Q V V S R m h 0 S G p D d V l N T H A z N z B U W E g w T E J C T U N z W G Z Y c l o 0 d 3 J 5 e m R V Z 3 V i a 0 Z s a G x W d G 1 U b m x I M W 0 1 d W l v W m R 4 b m p 6 R j E y a X B X c j l 2 T H d V T U o x U E J 3 W V d E Z k 5 q d z A 4 c T Z y b W 9 W M k 9 h T k g 5 V 0 x k a G d Q c z N u Z U M x Z X Y z M H F W R E Z P K z l Q c H p K Z i 8 3 T D V x M X h I R H l V U U V p d 0 Q r K y 9 P W k t h Q V o 0 M 0 p B a 0 c w T D F M T T J x N H U v R G 5 q R F V j T 1 g 2 R 0 k 4 Y 1 N x U m N S e E d z d k R N R z k 5 U E h w Z E 5 i d E d K V k t K U i s v T T R y N W l 6 Z X p m T 1 Z P R W h M V F N F c k 9 3 T n Z M a m U 1 Z G 1 q S j R R R H Z M c 1 l X R n h X e l p m c G l v e U R C Y 1 h Y V k 1 I R C s y M G x p e X N 2 S V l Q U E l U Q n Z a d H c 5 T m p L d i s z V m x U a z Z 1 c k U 4 Q 0 V k M m J q M U V J Z V B K c U p T S 1 F u d 3 I 4 S G R B O W 9 5 c 0 U v c k N u T z F u a G 5 U R D V Q U n h J N D l 4 e m g w T k p H K 1 B j d G 1 z T D A 4 O W g 3 c T F B N W s w Z E p 0 b k U x S 0 p 5 Y z N u e F p O N i 9 E b 2 d 6 M 1 l z K z l r a F h z M 2 p 3 c G 5 0 c H N 6 R W J V R E x M T k 9 R N E 4 5 Q 1 F u M m 8 2 a W 9 t S G 9 S N W h h R k R l c l d v b W U z N X V 6 Z W U 1 S T k r M D d p N H V 4 S V J I Z 2 c v Z n U w b 2 5 O N z J 4 W D J U N C 9 w U j J p S U x 3 d i s y Y 3 J C d y t h Z n Y x N 2 R v b m 5 n d m k 1 N G V M a F l q b X Z h d U R h Z n Z E d U t x V E 5 X Y 3 l v K 2 h a e m N B a n J F T k d U T X c 3 M z R l d n k 4 N j M 1 K 3 h a M U p Z U 3 J J c z M 4 e j l t d G h N c E g z K 2 R 1 W T h u T H N I Y 2 1 O N D Z S R F Z U T V l w Y W M z N k Z 4 U X F O V 1 l T d l J R W E l 3 c E p 3 d G p X Z 3 J H O U p U Y m J o Y m F u V X J o N 0 l M e j Y 1 O W N Q c k V w a E J E W D Z j V T N K c E d j a 2 t s S 2 F p W n p w N z J E b T Z 1 V H Z V T V N R Z 2 d B M W t V M U p 1 a W h o N m 4 5 N G 9 2 M k R r V l V F Z X M z N 0 9 m O X o v N W k w d m l 4 a E l Y Z T J 0 b T V C K 0 1 T K 0 9 t W G Z 6 a H d L S U V B Z j A r K y t 1 U l I v U D N N U T l q b n p J d G w 3 N E Z U d U x y c W N O Q n F P S i t W U i t 5 b U F 5 Z 1 U 4 T X Y z e j F N e j B I Y T d y Y n Y 2 d l h u W i s 5 Y X Z W N H Z 2 d j M 2 U 0 w 4 Z k 5 a d G 5 L b m Z U d T B R S i 9 Y L 0 4 5 a z F N e l d i S j h P L z M 3 d E 9 i N X B 3 W U M 4 T S t 5 Y l h 6 O T N k d 0 t N M 2 1 L a T B z S U R m R m w 0 b m Z t R H g x N z N m M E 9 K b F B a Y k Z B d 0 o v b U t p d l I 4 L 0 8 0 b 1 l s c l Z 2 L 2 9 u U 2 R 4 e F V 1 Y l B K Z T d W M T J q e j c w b 2 N h M T I 2 N m x F S W N m d m F 1 R G 1 P Z H o 2 Z V N 1 d V c 5 Z m o w d l F l d j Z S b 3 o 1 N j V u d 2 k 5 T E d Q d m t B Q W I y Y l h Q S l l 5 O G t 3 U V l Q Y U N 0 S n N E d G M z e U h 2 V T F o W X p L S l o 3 M V Z J N E F s e H E 5 e T J s V 0 F v R k t p a m 1 x U G Z k R 0 5 X U z F R S k J m a 1 l q a D N D W U 8 4 N H h B M m h q b 3 F X Q k p n U T R w W X d H b z A 0 T 3 B w N 2 h a K 0 t U e W F x a 2 U y N U p F S U l j Y X V w Z E R v T U J i W m 5 S W W c 3 a z B w b F R 0 a V U z T 0 t a W V B N V 2 J l S z d u e F l D M F B P d T V q d z l w a S 9 P e m 1 X T F J q U W F O V n Q z S E V X d k w 4 R m t N c U h S c U F n T D h X U E 1 3 N z B x V F l C Z E 1 H c T R l W G F P T F R Q K 1 h r O U s 2 Y 3 l O a C s 3 d l R s S k t K a X R X N 2 F L a 3 h Q e X V U N n Z W M E t w R l h S N j V 2 M X V G Y z E 4 Y W V 6 Z G F q Y 2 J 5 L 2 Z 6 R m 0 2 M 2 F J Y X B V S 2 p x M m k 2 U m R t M G p M d H N 6 T U h M N z V Z Z j d s b m c 0 a E x G U X U 1 d G t y T W h k T W l P c H Q 2 Y 2 9 k Q U R S c l V 2 d W F 6 d G Z y U y 9 o a i t o c m M z S n k 1 c T F P V E d 4 b W F F R U x j Z E x k d k V n e l F S T G V 1 W G t r d 1 V h M W 9 v b H Z i T 3 d R a H h C M 0 N a R E x o W E 5 y V z R z U X B T W U l K S W F v T 2 x V N k h J V m M r V 0 J W b E 5 C c n p X M U I 5 O G E z d G J 0 R y 9 k M n Z P W i t Y U n N W M m t a Z k I 2 Z V F Q N n R t R k E 2 Y X A y Z z h H S V F x R k F x Y n o 4 Z 3 J i b D h 6 O U d x V l J V b U x G e X d i d X Z E N 2 Q 4 N 2 V 2 a n p y a l B I N 3 Z z T m Z 2 M G J F b W Z u a T B y Y k c 4 Z l l 6 M X Z l U E h z O T I y Z T M 3 K 1 B 2 Q T h S V j A 3 d F d 0 b 0 9 z V H A x M l J I a U R q V j l 6 a m 8 2 d F d 0 a 0 5 l d X l z T E N Z c W R O V 3 N X S F R R Z H p j b k 9 s M V Y v U T F Y V n V q V V R O N F F B e m V u b T Z X T m 5 s Q 0 N I R z d 1 S z J U W U V y L 0 l C V G V Q c G p T M C t 3 Z G l o Q l d G T j Q r S 1 A y R D d C M k d F T 0 l P W V R L Y W N I T F V v d E 5 w T 1 h F c T J k N 2 h D Q 0 d F a F V y b m p D R m Z a b 0 t K T W h x d H V S S k 1 m N H R i d k t 0 V V N o N G F X Y k h h c X J K a n I r Y T Z R d H p P M U 0 2 d W d G U 0 N D V k V k e k Y y d 2 t Z b V R s e E x n N z R t Z m J 3 M k t p L 1 d j T 0 p W T V l X R X h P c D B E N z c x K 0 g 2 N n V 1 b X U r L 2 9 N a j d z S j B o V U 4 x M 0 4 y Z H I y a S t t e E J D M 0 F x M 2 R S S U 1 R T k 0 0 b X V M V l M r M G R o a E J X T k k y d m J X V 0 5 F R U p j Q 3 h P Z 1 V D c G 9 X R C t F a z Z k U z d C M k 9 F R U p Z c U h R N k R Q b D V s e j l R M 0 R F c 2 x X Q j Z h U U l 2 U k Z X Z 2 R q T l h n c F h r W k 5 z N U V p S E U 5 U n I 3 e E F D V 3 I 5 c k o w Z U 5 K S E l p T F I 2 V l M 0 d W R i Z 3 h i T k l y a G 5 V R n Y 4 Z k R 5 d T Y v b 0 t o V U t t Z m d n a G J r d T N m U k p N M j Y 0 e n h a d l d R c U d z T U J W V m h J T W o y b z V Y d H N w V U N D R n V C S 1 B K a E V J Q l R S c U g 4 O X N m S 3 l n c T B 1 U G d v T G 4 4 a V V J S W N a T 3 B u S F V Z Y 2 l V S k p z c G 8 x U m V T W U x l M k V r d 0 l Z W n Z L U l N y Q m h L Z 3 U y c 1 U w c E 4 x R n J Y T 0 Z z T G Z L M m p j T G N T d m Q v c j B i S E h W b 1 l 6 c l p P d 2 9 o T E x S d E 8 0 T k d h K z h 3 a E J C M 0 V w T U p C U X B h U j B k U V V t S m d 3 K 2 F E O W 8 1 S U N D R 0 E w a 3 F 3 Q W t t Q 2 l U S W F q Y m t k W X J F a 3 d Z U 2 9 F d F R 1 N 2 d C U 3 R T d U V F R U t J Y X V 2 M l Q 0 S m h y Z 1 p E T F N 2 Z V J S V 2 c x c U J 0 M T h Y Z V V R Z 2 g 3 a k J H a 3 d t R l V r S H R z Q U M 4 d m R 4 W X Q v R 0 F 2 V U 1 T U W d q Q V B C T 3 N K R G Z m M 2 1 H S U t 1 U k N w W E p S a 1 N U Q m h L Z 0 t G R W 9 s Q 2 8 y R 0 V x b m F G V U l J S V V R M V Z T M l N Z T 1 p x c 0 k 3 M m p r S U l 0 Q j N 1 Q W t j b m U 0 Y 2 h o T G p E b U V 3 b U Z L W E 4 y V n R G M T J Y T H R z T V V G Z W 5 0 S E 5 Y T l V W S m l Z T m 0 v T 3 p s K 0 l 1 b X F 6 O D N Q T H l J N U p k U G 1 2 c 0 x D W X B K V E 1 q R W F q V m J i M H R L e X J q b F d J W V J V Z 2 9 t S 2 R F N E 9 B T 1 F Y R k 5 v N U V p S E V C U 3 F k T T R Z Q 1 d i Q W d o Q k J D a U 9 x c G V p V E J B R z N u W G l q Y 2 E 5 Z z d E S E V I V T d o N W 9 P M 1 V 3 O T V o Q 0 N I d V F F c U Z F a 3 p t c j d 0 M m F r S n h z W j Z 0 M n c v Y k 4 2 a W J K Q 1 g x U E 9 P K 2 4 4 d l g 0 K 2 R p T k p x d T Z 0 e m x L M 2 N 5 O H R I L 1 l E Q V l L K 3 p i d U R X T 2 t Z L y t o L 1 B u e X o 2 c 1 g 3 c G l C L 2 M 5 L 0 l Y T j Q 4 d D c 0 d m 5 4 Z k R G d T F t W H Z y O W V Y Y 0 8 1 Y 0 R x Z m l V O W l 6 N 3 d T c j E r O W x 6 d n d O N 0 Q x d z h x b 2 V o e E M z R T V Y T 0 N V T 2 V m T E F x e X J p N m 1 o Z U 1 G U l F V M n p r U 0 l j U U Z L b W N k a G p 4 W n N D Q 0 V F R U t J N m t s d D d 3 Q n V H Q W N I S E h v T 3 B I R G 1 i L 2 F P U k 5 5 a E h Q b 1 B B W F g x K 1 p F U 1 F 0 e E d G R 0 E w b V J N M X p a c U V F M V R U a T l u e l k r b l F y d E Z O d m U y R V g 1 Z V F r M X R 3 d z Y 3 W H U z c z B r U T F D T G 5 s T X p V Q X Y 3 d T d m b H R u e l l 0 a 2 Z k N H F v e U x C c n Z s L 2 l t W F R T T T d J Q m l F O U l C Z U J B W E R 5 d W J q c n o v c V J 6 Q U 9 6 W m R 3 S 2 x 5 c n h 1 e U 0 z V m l k c W h B W m U 5 O X R o W E p w Q 1 V r b 0 h K Y U t L b 1 d F O W h v Z D Z x e X V 3 Q 3 J W W k R U T X Y 2 M S 9 V N G h L a k t W T T d P R 0 F 0 d T N P O E p j Z n R U S 3 B W b 0 5 D c n k 4 c V V T V E l p c V F x V n p s Z 1 V M U W d n a G h L a T J x d F V u O X V x b z V x a D J i c 0 p 3 c k h x d W Z o Z F Z s e X F p U H V v R 1 V m W U 9 R d 2 h 4 a D F J b 0 Z K a E 1 a V l Z S Z l h 1 M l p N S 3 Z T O W 0 2 L 1 F p d F d 0 U z l h Z m Z k d U N X T z l I U F o x M 1 J 1 V V p F Z W s 4 b U V v N l B X c 3 E x c F Z C a n J O a H h n M G R L d G x 6 e j N R Z 1 h Z R y s v O W Z 0 b j d M S j c 5 Z n F Y N z V p M 2 V 6 U H h G b X d D N D h Q U j k r T V U w e S 8 0 T D I x N T d k N 0 p s V y t 1 V z l m b j R u U W N 1 Z T k r T X p C d z h h N 2 p R T 3 J v Z U R v N W F k S T V h b k o y Z G N I R j J 4 T T F O a D R l N 0 R n O T N G M X h j c E l X d X F O N V V 6 c z R B R 0 h K e l V i b T Q y R G t h V V Z V N E 9 U b E t K W m d R V l l q Y T J S b E R 2 b F N D Q 1 N H R U V L S j Z x b F p K T U F E S G d m Z V J O L z R M S 0 p L V m h l S V d j W E R F Y 2 N D O T l v N U N D S E V I V T F D V 3 N B S G 8 y N n N W Z j g x Y 3 k 4 K 1 R s O X p V S k 5 q d k U x N j g 1 b k 5 m Z U g w a W N Z Y 1 R L a V N w W E o x M T Z K e T B G W T R 2 T E 5 J e j g r L z F S R F V L b z J s a m M 5 V l V l a 1 l P L 3 l 6 Y l J 0 c z J E Y W d U Z H Z u c X J J c z l N N l l m e j R 6 c E I 4 Q 3 F k W H Y 0 N U 1 z W n p Q a n R k V H c 5 W F F H W X Q z Q V Q z M D F Z e U 5 L N U g 2 R l N X W G V R W H J G N k Y v c m l F Z 0 N 5 c y 9 J N W M r W W M v e X p i Q m t C a 2 c y R H o v K 3 V I O E 1 n b 2 F a T X I 3 b X p x M H N T W G 9 T Q m Z r b U R D d 3 R Y R j h Z W l d F Z 3 N o c m 8 r N U h h S l V n Z 2 t o a E J D a W V x c D J T V E J G R F M 4 Y z d 4 b E o 0 V i s v M k R z V W N Z Z H d I S E k v a W h w Z T l n N U R D S E V I V X l v V W 1 N c k 5 4 M 0 x X T 1 R K c X h G M T g v L 0 1 p L 2 w y e m k y N m R t O W t 4 d X F 2 V H V t V T l X c m V z Q j V n c n Z 0 T F N 6 K 1 B u V z R P c 3 J E e G 0 v c j J l c G 8 z R G V I Q m t O d 0 F P S D B u a 2 4 y W G J h T j h t a 3 A 3 Z G 1 w T 2 V u b z I z d D V 2 V j l R N G N T d U R M Y 1 h N Q X l N c 3 p m K 0 Q 2 e U Z Q L 0 F 5 Q z Z h V G h q b n h 3 Q V F I Q k 5 Y N F l P N m 1 C V m 1 W W W 5 Q S k N o Z 3 p x Z 1 V D Z 3 F 4 U G 5 E e E 1 W a 1 o 1 Z D l X S l N T Z H A 0 R G h 4 S U F l U G J 4 L 2 p m a 3 V S Q 2 l P b E E 1 b W F z Z E R Y b j U 0 R 1 B u W U V T V j R l S G 1 6 U G 1 z W E h 1 S E l Z U W 9 w Z E x w M E d k b T J E c 0 1 J W V F R U W 9 p Y m 9 0 b 2 x 3 U U R V R F p 1 Z 2 l l b U V m d E 5 h Z T R j a X F q b E 5 U Q 2 R w Z 3 l p R X N E K 0 Z B d E 5 G b X d i M m J j U H l s V H V a U F B W Z k 9 y Z V B R c T F X M 2 J U Y n A 2 W m x X U 1 d F Y l B I M m N z W E Q 0 K 3 F x U U g 2 Y 3 R K a G x L M 2 Z 4 M 1 g 4 Z X g 4 U G Q r W k x I b m p s N 2 p p Z W V I M C 9 Y V G s x N D d z b U J L S l d L M H Z 1 N j B i Z G 5 O Q U J 6 N W 0 4 R W 9 I Z V B h S l F L c U J u Z 3 p k U n B x N W c r W j U z b E 9 n d V h i c W x 3 N 1 F 2 Y k h o M 1 Z n O E V E M m d M d y s w O H Z Z a k t a e U 1 z d j V J S E h 2 c V p M a H l p Z W Z j S 2 M v S E p 5 M G p K N y 9 v Y X J l c X h D V k Z j c V h X a z d S S 2 t 3 R U 9 X N H V U d V R u c D V s N 3 p D R U V L V l V 6 c z R Z O H F R N l V 3 Z 2 h o Q k R W V T d W T W d n R T Q 5 Q n F J S W V F V X h q U H g 5 Z z V G V k Z Q S 2 1 z R T Q 5 Q n B r N 3 p D R U V B S 2 x V b U d a a z N X Q l N x W G s z Z G R I O E 1 o V D M v R F I 1 O U 4 0 N z g w U k t K W E t T c T V 3 Z m F a T V c 4 b V M 1 Z H N 2 Z W N 4 V G 8 v d H d 6 N k Q y V j N 6 T k 9 m T m k r W H Z C U m p x M W I w e X R J Q j l 5 Y 2 k 3 O U F Y c k 5 R Q y 8 2 O U d q S j d I b X g 1 T 1 l X O H N a T F E x R 3 J W Z m o 1 Z U R C c 2 N F Z X l z L 0 9 a O V B 0 e U F J W U 9 h b T l w Y j N q N G F D S j Z m U W 5 2 d m o 2 a T B t d W J q R W J l L y t 3 d l N r c E t M T n Z j M 0 h R Q T d E O W 9 m c D J o M G F w d 3 Z 5 a F J O M y 9 4 W m h Z d X F a a F V L M C t s V X J K M D d r Z V h Q R W F J M j V s S 1 Y x b 0 p W a U N 6 W m t R W k Q z Z G 5 q a D A v Y S s 4 d 2 h C Q 2 x W S T V P R 0 F w b H N Z S V F R Z 2 d o c X F k c W 1 3 U k R w Y 2 J w d m 9 m S S 8 z V T h w c 3 h 6 O W 8 1 R 1 Z E T U t E M C t j N 2 5 z W V Z E Z X Z z a 0 l J S W E 2 V U F v W D F V T E J T Z 1 F H Z X Z Q Z m 1 D T j c 5 N k E 4 K y t Q U X Z Q b m o 3 L 3 B z Y X g 1 Y 2 Z Q M X h o M j l t a 1 R M N z V m d D V W W F d m Z X d r M z h N T 2 t m V 2 p T U D R J M l h o b G 1 x d W k 3 b n l k R j k w T 3 R M b U w 5 N E 0 v c V N F d D U 5 Y m J p b E F t N 0 Q 1 b 0 1 Z R E V Z Q W p o N D d R M 2 p 0 U U R R Y T h 6 N m x V a 0 c 5 T 2 p V c n Z h N 1 J a S 3 g w M z h h d G N Z R D U 2 V D l 3 S 0 l I S S t z R 1 d m Y z J h a E 5 P N l p W M S t t c l N F K y s v c l F x Q y 9 k Z X Z j d V l z M m t w b 2 1 s U k N p Z X B O S 0 1 H R k x E U T h Y M H F R U 1 R J Z 3 F R K 2 5 v a U x H b z J O N W h D Q 0 d F R U V M Y 0 Z O V T N D W V o 1 U H B q d W t X Z k l u e k F P V T I 2 M n Z j T V I x W V R D d 3 h Q Z G 8 4 L 0 t I R E F o U k p W a H F 4 T H N n c G l X O V h u a j V X R j g 4 d V Y w M 3 Y v M F Q 1 N S 9 l d E J s V 3 d 0 Z X E r a W 1 F U l c y d W J z b V h k V T F w c z l a e D h U S l M y b m V 0 Q T R m d m 5 X L 0 p W R j F w W j U 5 b 2 o v N k V n U C 9 M T n Z H S j E v T j R M M 1 N D c T g x c 2 Z 2 U W F q V V V G K 3 Q 1 K z Z P c E 5 H O W F o e m R m S G d h Q V h t L 2 d 2 b 2 U v d U t y N 0 F C U V g 2 M W 0 z W V Q 5 S 3 B Z T F l U U W Y 1 Z C 9 W d V h u M S t D R D N 1 T X M 5 Z 0 N 3 N 3 k 0 W j R C N 1 p r O D l W O E N B N 3 p v Z V Z k e n E v U C 9 t T E d h e G c x R H J 2 c S t R d H h P V k R w e j F h U W h Y N U p n b 2 9 5 Z m p 3 Z G d u c W Q 0 N F d z a G h Q M G 9 I U n d 3 R m h i Y U 9 3 d 2 h o Q k J D a U p 1 a V d p Z k J 3 S n d J Y z N y a 1 d R c C s v V T R T W W V L N k t W e G N K U U V t a E t o e T F C b 1 Z l W G 1 W Z j N E U n R X T V V y c z V P a k J z L 2 x 4 R 1 B m T W 5 k L 1 d J W T B M Y z F m c j Q x Y m 1 H V V Z 5 W W l Q S U N P N 1 J 2 e H h v d E Q w V 2 8 x b H U w d U x r N T g 4 O F V Z Z k g z T F B p d 0 5 D Z m J s a C 8 4 K 1 J Z Q i 8 y Z U 5 R S 0 J T O C t N d 2 c x R 2 9 W T F p y V 0 F T Q T V K W k 9 k d T Q v V H B s V T l O b T Z P N D l Y b m g v R G 1 C N z l U T T h B V E F J M U d 4 Z F N m W D Y 0 M E p x U E p 5 S W h I L 2 x O a C s v S 1 Z 1 M U N y V l l T R y t C R m F 5 N C 9 6 M l h s O C t j M X N G T 1 c 2 V G l x V k N z T E R B d G g v T U 4 0 c U N a Y W V u c z N a c E h N T T d o O X o 5 V S t T R U x j U m x Y T n B K W m d r d 1 V R N U Y z N X Z w N l J r U 2 h K T W l D c E E 2 Z U N B c 2 F q S T N t R U l J W V F R U X R 3 V T F U N E p C c U Q w O V V Q M z J Q U G s v L z R E c G 9 4 M G U 0 Y 2 p i b E 1 L V H k 5 M E R 6 M H R D V E F o U k p X a l Z x c 2 9 N U m d 1 Z V V 6 T D Z B a i t t d n d x d i 8 v N U w x T 2 1 y V 0 w 2 b k h W R W h B Z m k 1 S 1 J G c V Z R e S t z R 2 V O S 2 h Y N n h a R l h M b m 9 w a E Z F T j Q z Z y s 1 O F g 4 Y z l s N W 9 6 W j h 0 c n p R K 2 p Z d m h I U F B U b k F z d T N Q b V d 0 d 2 M 5 U F J 0 R k V Z R 3 p m S E V k M n N E a V B 2 N 1 d 6 W m J 6 U 2 F P S H p z V E t Y W E 5 C a 3 J 0 a 0 0 w R 2 8 x T W 4 3 T 0 8 5 a k d S S E Q x K 0 J y V k d 5 W W R 2 a m V U b H Q z O U Z V Z H E 5 V V Z I N l J j d m 9 1 a X h Z d k J u a j A 0 T X N y U j N Y Y n R p S F F x R 2 d Z N 3 Z H V i 8 w W W h i a W R X R 2 F D N W N s T U 1 G S E c z O C s 4 Q 0 N F N T V U e F J q Z X d j a k J B Q 2 x h T W p B T W F p U X B R T 2 p u Y U 9 S Z 2 d o a E J E a X h y b 2 p r b U F B Q 2 k 5 d m R J K y 9 R T U V 2 N H p H b V h s M X J K a U d V Z 2 J W d 2 V 2 Q k p G T T R 1 O W c 1 R k N D R X F V S 3 V V R 0 V v c W 4 x d F Y z b 0 1 q d X p G O G F D Z E 9 4 c W R 3 S 2 l H V i t J U V U 0 a F B T T E l t Y n F x S l Z k R D A 4 Y T d o U 1 d G V E 1 Y e l B Y N E 8 3 b X p E M E Q y O W s 4 M W 1 B d 0 1 1 U H Z k U l F V R k 9 Q b D V X c T F M e l V 0 a S t V c m Q z S j N 2 N 2 F v e X M x e G Z Q a i s 3 Z 0 Q 4 T 2 1 V N U J v T 1 J 6 N z Z l Y W R s W F d G a U 1 T c V Z F b z Z u O F p k T D h S W n R K U 3 M 3 Z 2 5 W Z n Z Z O X d Q N W d T Y W s 1 T U Q z M z c 1 T 0 N x V m t 2 R V R G d V B r c E F X Z 1 E w e E R m d i 9 6 W H p a d W l h T j l U R U 5 N S m h P T G w y M G 5 1 b G 1 k Q 3 Z F S 1 V k M m 9 u R X J i S V J Z V z J E a 1 N V W l g 0 K z V t c n Y 1 S l R N d X d j a V J B Q 3 p K V m d B T W J D S W t t Q 0 N T R 0 V F S 0 x h d V d P U 1 l B Q U t a M W Q w W T U 2 b j R N K 0 p H R T R l c z N j N D R q Y W h D Z z N I Y W R T V G 9 O W G F P e F F o a E x C S n B W S l J Z c m l 5 S k J p Q V Z x d W h Y a 1 F R O V N L Q 2 J t Z 2 N 2 L y 8 1 Y j R W d E d l Z H p y K 2 x h T G F N a m F C b H R u a k d t M G F p W l B I V U Z T c V d T Z S s v c F l I V m N T W W 1 C a j c 2 W V J u N S t F Y z g 5 T 1 l E S U J 0 W X p 0 c l p z U D R 6 U m F P T H V B V z N Z d E 9 W U W h m d T B p S T d B e G N X U l l Z T T d X c l l O S H Z r S m Q v Z U w 0 W U h o W F F F d 2 1 V e E 1 u N z J P c U 1 n d 3 d G d z V O b V g 2 S 3 B v M n J r M j l 1 d G J Q b 1 V x b H h H Z z B r W n R i Z 0 p 1 Y i t j U C 9 z R k I v b W p T d X p S O H p W d E c y Z F F O a U 5 4 N G d Q a U d G N T U 4 Y W d C R F Z u V U t y U m F G U 1 l j a V R k b 2 l p a k V x b H d z Z m J u Z V N V V E h 1 S E l v U 2 d Y Q k p N V 2 l J S 0 l Z U V F v a H E 2 b z V K Z 0 F E Z z Y 0 Z l R R M H h R d F g 0 a C t 3 e X A 3 U n l P c U 9 F M j d M a m o w R 0 F E b H F n Z U V F S 0 t x V W F 0 V j Z Q V W w 5 Z z Z E b V h O a m J X N T N k T l N p d m t S V j F l V 0 1 I T m F a Z l F k T 0 1 m R z N w W G g 1 d W R D d G N 6 T U F N c y 9 u O F B s L 1 o 3 T j k 1 M U Z H R G U v S 2 d M N X R L c H p i d m s w R D R r K 2 4 y c H g v d H Y 5 Z 1 B B b 1 V O S 2 d Y e k w 0 R H B 3 Q n p t O E 9 z c k R 3 S 0 N v c 3 M y d 0 F h T l F 4 Q l g y T G c r S W t r d 2 1 z S F V M Z E 9 U U j R l M m M x b X Z H Z V Q w a k d a V E 5 S d 2 Q 3 W n N l K 0 M r T H J 6 O D F p O U 1 u Y m F T Z j V a d n A x V j B Y Y U l h a F Y z e m N 5 T E U 3 V V R s N G l J e n d V U U Z B Z j Z l S k t l Z X Q z Y 1 l R Z 2 h B N l h n a E N W Y j V q R m t o a E J C Q 2 l O d l Z u W m N F Q T F D c G N P Z z l D S F d k K 2 h U T 2 5 v b 3 B M O G Z l R V l r c V J 1 S G 1 n Z V B k S T F C R j F M Z D N L R U l J Y 1 Z s c W x S T E R a V 2 F D M 1 F x T F o 3 O S 9 V N j Z y V U N q N D R N M l J 2 U C 9 a b j N 6 M j F T e U 9 I a 3 N p S 2 p L V S 8 z N C 9 q N 3 k 4 U W w 1 N T d o N T Z k W S s y Z V c 2 T k d x N D h O Y n F Q e l g w d n Z Q N H p S c V B K N X I 0 W m M 5 W X p Z O D c 2 Q 3 R z a j Z n V H k w e m Z Q O E 5 y e l E v R D B 0 T j N L Y 0 0 4 K 2 M v S 3 M v S X k x W m s z Q z Z Y b F h j N l p N V z R W T z U 4 Q U x 6 O X g 5 e W N j c 1 J I V 2 l j b k x D a 0 M 4 e n d Z U z F r R 0 J m V n E z Z F k r O H d o Q k N B V W 1 Q d W V t S X M x d H M 1 R W l H R U V F S 0 l H K y 9 P V E l L V l V r W F V S L 2 Z j b X h R d G 5 V L 0 p 6 c z M y R G t k V U V l c m 1 y W E h v T l F p R n p 2 b n l C d 3 N o U k J X Z z F s e G R P O F F i c l h m M 2 F C b z N E T D I 2 a z J 6 b m 5 p c m w 2 S 2 p s N D N k R z h j c G J 2 e k o 3 W G l 5 e j U 4 W G k 0 d U x F Z D E 4 O V F V U j Q 0 Q 1 h Q V l N x V k 5 y Z l A r Z U 5 O V E 9 Y a T c 4 R X Z Q U U F B S U F C S l J F R l V L Q 3 p X O D l J Y m s x Q 3 B s S 1 N r b m 1 k Z z N 6 Y U 1 H T n J K N m h 5 M T J u e X R 5 a E p n Q U J 1 M k h L U k d E U m V D Y X Z w W X R o V V Y 2 Y 2 5 L S 2 F 1 R W l V O U l 4 Z G Z I L 1 p K e E M x R m R x S n l k c F I y a X F L Q n V u W m 9 z L 0 d j T H F X b F o 4 d n R R Q 0 h z c m Z h M W t N d H A v V V p V U V F n Z 2 h 4 S T E y U n l m Q k F C U T Z a e H d I a j h E W W 9 n M k Y 4 N l p o V E U y e G Q w a k N U c F M r Z m p n T 0 d v N H l 1 T G E 5 U X h G Q 2 l L d W k x V 2 9 v T H J a Z k 8 4 V E l C a U V W W m 5 G Z F N s R 1 J u d E 5 u M D l C Z T R h e k Y x T F F z W W p j Z F l Q b k t u U n c 5 Z m h a b l o w Y 2 N I V F d j T z V m R H g x L 0 9 v S G V Q Y U Z w S D F 5 V X M x U C t x N G 5 a e k s x d n N r S k d S d z V m L 2 5 V M X E y b m w r S F B j M E p 4 T 1 M r Z X l y V 2 V q M U p Z e D V 1 Q m V P a m x j V z Y 4 b F R 5 V 3 p a Z H B o N 0 J y Y X p i R X M 4 a z g 1 S F g w N 2 p 4 T W x r S G 4 r a 0 Y w d F c 3 T 1 R O R D M 3 b j Z U R j l H Z F F 2 N X F w a U Z 1 S j J w S E p 5 d 2 x B b 1 N U Q m h y V z U 0 V F F D T 0 h E c 2 p T V E F o N 0 V 4 U j J 2 N 2 Z W R 0 s v U l Z W Q 0 N D R 0 V F R G Z M S F o 4 R X U w Q V p Y Q n Z k T T Y 5 V H Z H R U 5 4 Y X V Y U U h H e H Z V T V N 0 N H F E Q X c 3 Z C s 2 T n A x U T Z V T X Z 0 T E N I S D d j W F R R V U Z S V W R m L 2 Q r d n J i d n p s e E t o b W R 6 a E c x U 3 N t c G h C U X l N M 0 5 w M n R q M m 9 v T 2 s 1 Q X l P S E Q z R D N v T 2 4 y T F B 2 S k N k U E p R T l F L O G l I e H g v d F R i K 2 V y Z E J v V k N 4 Z X R v M j V D e m N 6 Y 2 Z K U 0 p r N W V T b z B h T G t U V U R p U T h 6 Q j k v U D A r O H Z k e U l i Q k N N c T Z 1 d T B 0 a k 9 u O D l s d 1 p L d H p G M j R r Z U x p R W o 1 K 1 p 4 V G h 0 U U 1 J c n g y Q X Z 0 a k F 1 T y 9 u c 1 d Y N 1 l Z W U 1 i R W Y z c n M x d 2 N Y R 3 E 5 R n B H b z R u e F B 5 O U d x V l J 5 e j Z C M j Z Q V W x 6 S n d i e X g v V F Y 2 U F J x U G p 3 N 1 F l S W F W V 2 Z u b m R G O C t x N 3 Y v T G R U d 3 R a d C t F Q X p 6 N 2 U 3 N m 9 U Z U V M Y 1 R w U 0 9 U a G d L a X V 3 Z G h x a G l h b 2 Y 1 b 1 Z J c E 9 Y S T B r Z l l 4 R G U w Z G p o Q j N O R X N T e k d E L 0 d i T k N D Q 0 d F R U R l Y U p N S E t V N n J R Z H J n T F R m U F c 2 T G V z U j c 5 b F B h Y T h Y S H R I S l c 0 U 2 h h c 2 J t a m F k M E x T S V F l S H N Z d T l 3 a E J E a W 1 q a z Z h d E h y R F J n T V J s U X E y N j M v N 0 1 u S n l a R k R S e E l 0 M z Z 2 V k t p T H J C L 1 B j V X d N c U h Q d k 9 4 M V B a d U R u T z h u M V l x R C 9 E a D N T a 1 E 5 d E c x S 3 N i W k h Y c 2 9 I N H h E T 2 9 Y U T l 5 a D A 2 e m J 1 S j l k Z T Q 2 e m J l Z F J 0 d T Q 0 Q X B q b n p m d z Q 3 b W 1 i T W N W d V B N R H M r U n M 0 R U p l Q T B X a W t W W X U 2 U F B G S U g w S 0 N m U z N I O U 8 3 U m d 1 Q m F Q b 3 o 3 Z m o 3 a m Y x N 0 U 5 e E 1 Y M D Z G Z E p P K z l Q c 0 x t T l d m T V d j Z n V 2 Y 2 N a Z G 5 k N 2 t w S X p H U H Z 5 V D Z T Z n k 2 W m g v V 0 J l Z j N F b 0 5 R T z l B S E I z Z C t h L 2 4 0 N 2 1 z N j l u c 1 d u c k l W N T l k e k s v L y 9 R a U 9 w M 0 R G V D Z q U X R 4 Z V Z F N k 9 s T 1 R J R E Y 1 a F R h b F V V a W M 4 a 0 N Q S H o 5 Z z d G Q 0 h 1 Z U l v T H J h T 3 J 3 S X h a S V l R U V F v Z 2 J U W k p n T m l p Y 1 h k Q j I 3 W T I y Y T I v M D J 6 Z F J z b n N y a G x Q S D d S M l d 1 R U Z V R W Z Y U l J M V k E z Y X l W d l V N U l F v Z 2 J 3 c 2 x C Q T B C a F l U S E 9 6 b z U y a n F h a X B 4 N 3 J 3 N U 9 q Z T V m T z N 6 S 2 h V Q 2 h R S 0 J R M m o z M 2 0 4 Z j c 0 K 2 R h Z 1 V Z T m d H a l V N e G R 2 T D d i T F h i M U M v R m c z c T F 3 S W d O N 2 V B R T Z l U 0 9 S b W Z R d U 9 H S V R p V V B q Y 1 g 4 L 0 o w S S 8 1 M E d y M T d S T k 9 6 V 3 p T U j l Z T n R I a G Z a S U l R S i 8 z d U d W Z X Y y c 0 h q c E 5 2 c D B i M W x w S E c x Y T F t U G 5 u d U 0 4 K 2 1 C U G l v c U t j W F B W T V d 4 d 0 I r N 3 V I M U 5 o T H B t e n N 4 T W Z 2 Z k 1 B M C t l c 0 o 3 S k J M V W 1 B a V d w T j Z l U 0 V J U z N O M 2 1 H S U t x a H V l Q 0 F y V n U y c X N v c z R o T G h q V 0 N y Q k p B a 2 1 o Q k J D a U 9 w S F l T c k l 1 O H J S O U h j b V U x W W 0 r d D N i S 0 5 t O U Z X T m F x c j N E R V Z k Q m 9 Y T k d W U z h T Z F l N b z F I W H F n V l k r Y U J S Q 1 Z D K 0 x s M j d q d i t Q b k 1 t d k t H M 2 g 2 d X R v N 2 5 O d U c w V 2 h D c W J T Z G p M d F d K c F B K a 3 V B c i 8 3 V V F k N 0 s 0 V j E 0 a G U 4 O G V X a T l m Y n U 5 U V J C V 3 p l d j F l U H Y 1 a U 9 1 T S t m N H l v U m 1 I M k R r Z U l P M W J t c H M z c 2 V X Z 1 V 6 Z j c 4 Q y 9 j V 0 x l d 2 R q a E J D Q 0 N I R U R T V 1 Z Z R m R J N F Y 0 R G J h Y 2 V h R H Y x d 0 p S N U R z T 3 A 0 K 2 I v R W s 1 Z 1 R F d X h k M 2 p p S W d v d k g 5 V D F H N k Z 1 R U l V c X B E Y k l o N U J D a U d y T T B i R z B F c X d L e n d X c m l t N T B B Z 3 l 3 U 2 5 w S k F r d 0 l N N l d q Q T R i Q 0 F u d U h J Y X F n b H M z c m 9 s U X E y T H I 5 c 0 N U Q m h M Q W 5 r O U g 4 L z V 2 d z J r Z 0 l J W V F R d 3 Q 0 a 0 N Y W U 5 G R F c 4 V U 5 m d 0 t t d W 5 W M V N F T V R V S l E y b 1 N 4 d V N 6 R 0 5 O V E 1 P W G 1 Z a W 9 x a E 1 J Q 1 R Q b D U 5 Z z I 0 d W 5 G d 1 F P b n V n Y 0 s 5 Q m t v M 0 R 4 U n V w V j l m M k 9 i d U N R N W F l M G N w a E J D M 2 p F N W 5 i b 0 d Z b D E 5 a z U w a U V F S 0 l p b G F N V H h z S k N l N G N o c W l B W F o w Z W l J c 1 B Z c 3 V N S W 9 4 L 3 F a Z T l 3 a E x o a l h X a U R x R k N x N 0 J 5 S k V F S U l J Y 1 N O S j B t d 0 c 4 S E J B V 1 d 0 V U p T M V F 1 M G R 5 W F h y U G V S Z G l 2 V W x B R F N z S D h 6 Q l F 3 a 0 E x Q X p 3 W X N w U E x 3 R 3 d Q e T Z l N T E 2 Z k F K a m Z 1 T T Z a O G h a c X R i e F l G a 0 l J Z T N F c G 5 R T 1 d t e X V W R m t L S X F r Z n A 2 S W l o U U g 0 L 0 N k d m F 0 S z d I V D V P V 2 N E N H J E d z k z W j N 1 S E k 4 U W R 5 W k l F V T h u N 2 V p R 0 V F R U p V U H p K O V d G a F J s b n Z S Y X p L V 2 p Z d E x T c 2 5 F W k R K L z M 2 a E J D Q U Y r b m d E a z V o V 3 l j V X Z j c l E x U 0 N D R 0 V G V m N Y S n d D e W M v T H R I S W t R U W x T a 2 N u T E N W Q 3 p 0 V 2 9 W d D d k d E V B c k I 4 M V U 0 N 1 I z T D k 5 S G 9 E R 1 J r N W x K U V l L a j N t O E p I R W 0 3 W m 9 K V C s v a U k r K 2 1 N N 1 N G V H V 1 N l B q d m Y x N 0 V w M S 9 O S k R V d D Y 2 Y k V J M j R m W l V r d 1 d T Y 3 R o Q k J D a U 9 w S F h 1 R U l L M n A x V 1 E v d z R w S V M z T j J k e W N y S 3 c y Z z B r b l l 1 R z E 5 d m R 3 Q z Z k V z d L M U J t c k F G a X h k a G N k M n p X e V M 3 e E N D Q 0 h B c F R R S m x w c 3 I 3 Y 2 F F R U Z X U D B z b G N y V 3 J J e T B Q b E x K V S t 3 b H F B d n l j T j Z 0 W G k 3 L 2 t i R 1 R x b y 9 V M m Z w N W l X b H N X M m 5 V Z X U r a n l W V 2 t Y U H U 1 c F g y T D V y e j N H Y V J 0 V k d v V k N 3 Y S s 5 e D N u a n Z O N z c 1 W W d 5 T k k w U F I 2 d z J z W H J l W G J s M m F v b F F x U 0 U v U D V x a 1 h m M k J B M 3 p Z O D k r U 0 F H L 0 Z 3 c k 9 q M U p h e F p 2 e G Q z T n g y O X V r Z G Y 4 d G d w Z j Y z a z d 3 V W J H Z F F 2 Q m w 4 Z j l 4 c 2 V p N 2 k 5 R 0 l 2 T k x i V 1 Z N b F p B Q 0 N H R U V O V 1 F K T U d F R l U y N W x W K 0 Z o W G 9 D L 0 d x U W x X V 2 V h W m F j a 2 1 G S m d 2 W H M y d H l T Q k 5 1 e S 9 U Q T V 1 U V d X U 2 d R a G h C Q z M x b 1 Y y a U 5 u U 0 R s R U l V U V d w S E 0 y d k V Z M k Z o W k l F R X p Z T k d k U 0 9 q N z Z Z e n V a d G g 0 b H B W Z i t t M 3 V 0 a 1 F n c G Z m e m Y z c X M 5 e m R O U l d T S U l k a U l 2 b j V i Z C s 0 W k Z S U F J n N X J I T 0 Z j M z Z Z d E p n R m l 6 Z m o 1 Z V Z D Z E 5 N S T R n N m J X O D I z Y k J a U j Z Y M z J I N H d u T m Y x O H B m d n J o Z 2 N T V k 5 Q b n F 1 T X Y 3 N i t a Y S 9 q O X I 1 V U F M R m 1 4 b m F Y L 1 Z s N D U x c W R I Q z U 0 Z T A 4 L 2 1 2 c G w v c j J Q Q 3 I w c 3 J Q Y m R a a z N D K y t 1 V F I 2 N H I x W m p 0 e E 1 n b U Z R a 0 Z Z c U w r O V E 3 R X J R N j c 1 U G I 5 S 3 A 3 T n p K R U l J S V l R U U 4 1 N G t 3 W V F W b G F h c 0 h X S l J r W j Z J M m 9 F Y 0 9 w S U l R R k p 5 S m x H U l l Z Q j V 4 V 2 J E Z X N F Y 1 B K e U F 3 V 0 J r M W J v O U R P e l R 4 a T R 4 Q 3 l I R W 5 j N 1 I w Y n h x T n p z N 3 o 4 N l J D Q 0 Z F U l V w S G M 2 T G V X R l J r N T B o R V Z k V 3 h Y U 0 8 4 d m R 5 W X Q y a l R U V S t D T l l z S 1 o 5 Y V V O N j d v M k g v W D d t Y n F 0 R l V V R k J U Y n J B S 0 x i Q k J D e j I 3 T m 1 U e D F C Z l V q Y W x y d F c 3 R j Z G d 3 N X Y j J i V T h L N U V O e l V u d l h i d V B Z R k t w Y V J w V k 8 x S z d 6 b D c v Z 2 J X Y j l o Z j Z m N m 5 S d m U 1 N W l T W X d X R G t w M S 8 r N G U 4 R k c r b m V 0 U m 5 0 W X l K d E h s Z X M x L 1 B q c E g v S X p z N m 5 X V l Q 0 W m E v c j R L Q 3 h 1 U 0 R T d z Y x c U o 3 M G 5 U b D d L O U R u c m V Q Y n g v c E l F e T c r U U J K T 0 Z y V U l J S V l T b 2 Z p U U p K c X h v M W V X U 1 l N V j Y v S D A 5 T E 4 4 b n B X U l l I Z H U 5 Y z F N T 2 x x N W 1 Y T E Y 2 b H l U Q m h C R E N q d n g 4 U E R p W G t X U H Z N S V F R b 2 d L b F Z n T 0 F V Z W F D a V V v b 2 x V c n V H Z G l X Q 2 I 4 d V p l L y t r M F E x Q 3 J 0 c D k 5 S m 9 W S G g 2 d W w 3 e W 1 L U E h 6 d k x k V H d z N G N D a U J x T W d 3 b m g 3 V G p 6 c m h B V G F Q Z m Z i e C 9 x a V V T c 0 p D L 0 R s M k 1 z b X k z V 2 d 3 M G I x T F U w Y U 5 1 T X Y 4 d m R G R T d L W U Q r U H A 0 V k 5 x T 3 N V M 0 w r Z 3 d i M U o 0 d U h S c F h q T 2 4 0 V 2 F i T l d v d V R r O E 9 W U G x R c k t X b m 4 r Z V R M R 1 J 5 S W k r Z l J V V D B Z W W F O e U R h Q 3 d z S m k z U D V w S 1 F V R X h u N z Q v e X B M Q X U 1 U 3 V u W n J 3 O H R q Q j F 4 U 1 h Q U l V V e X U r a 0 N 3 e j U 1 b T R D Y W 5 l U H l 4 d 3 B o Q k J D Q 0 h I N 2 t T U 1 l z S 0 x S b F A y V k t D N 1 d V e l B R e S 9 M O W 1 i U H B W c 2 Q y N m R p R T h a T V d Z V E F Z a V R 0 e W 1 x V G t E Q U w 4 U F c 5 W n J F S U l J Y 3 A 0 Z W J s S k V r d 0 l V U 1 V w T m V a c T F R c 3 p a N F N 3 W l d E Z k d P W X U z T X p u L z U z R j V C O W Z 3 T U Z C Y z F Q d m w 1 V 1 Z o N 3 U 3 Y z R W d G s 2 W X N a O G 5 5 N 1 h o N 3 V m S F d x L 2 Z T d F d P V F N x L 3 g r N S 8 v Q X V E d D V j Y k N K V n M 0 a z J S Z U 5 M a G t 4 W G I 4 Z k R 3 S T h Q Z G t 5 b D h y N m Q r N 0 5 T Z m p r O G t v L 1 h m N n c 4 K 2 4 y Y n p l O U 1 t d j B i Q k J N Q 1 V s Q n R U b E Z p Y 0 N s b i 9 q Y X d Y N T h P c m J 2 M 0 x n V U V L b G N T M W F 1 c F Z s S z N j Q z h P Z W t s M W l 4 W m p l L y 9 i R 1 N 3 c 0 p p R k F v R j A r Z X N Z L 3 F j Z F R i U E x T a 3 h V R l N r U j Z W U z h z R m 4 x b k Y y Y U J 2 S k s 4 L 2 R V K 2 w 5 a F c w R 2 d 4 R 1 Z T b W 5 2 T U M 2 c E 9 P T 2 N 0 R U l V U W d n a F J M V W x T V E J o U m F z d C t 5 d F J W R l J N c l h L d E 5 1 S V Q w N n l P Z F h W e G 9 r M 0 w r b X p Z Z k J D Q V p h d D I 4 d E N J Y n J j b V V D R 0 V F R m E 4 d k 5 5 S V Q w a T F k e G h D Q 0 Z H Q l F u c 2 h D Y W E z Y 3 l T a U t u T n c w U E R t e T h O N C 9 y V 2 Y r W F h x Q 3 A 0 Y z N l Z U d Y a j h 2 c j V C S G 5 2 c U d Y d D J p Y V J 3 W n l 0 c 2 Z U V 1 h V O E s 3 Y 0 4 2 U V R T c V V D Z 0 p s L 3 I r Z W Z a Z H N Z T 2 F 3 e k k 0 W j F 4 d E Z S e T V H a l o v a l B 0 M 0 4 0 W m t 3 L 2 R 1 N C t 6 d E o v Z C 9 E c k Q 4 L 2 o 3 T 3 p J a X R X N 3 J l N l J r b X F l N W J W a j F 6 R 3 J 4 W V d k T z B R e F k 4 N T Z B U D Z Z O U R L N m N 0 V m N J M G Q v U l o z Y U F Y e n c 1 a 2 h j W F h X Y 1 B K W E 1 X e D l N N G Z X W G g x c G E w U V B F b n p i L 0 d 4 O G E 3 R X V 6 c G 5 Y d z l h M V l z Y U 1 2 T n Z E d m 1 s M E U x Z l N t W W Y x Z 0 F K U k t G Y l B u Y n F C U n d 4 Q j I 3 R H B H b D Q 1 U k 5 M U F J q b k g v d 1 h p V 3 J k e k o v Z m Q y d 2 M v R 3 R X Z j h 2 W j d D d 2 1 2 L 0 d Y N 2 4 0 N m x z M 0 J 6 S E I y L 2 R U L 3 V Z a G x i N z B 0 S 3 l 1 T y 9 o T D Z q a D R j T H N Q O T Y w Y k g v e m c 5 L 1 p z d T B 3 S D c 4 N 2 l r Q i 9 U M z Z a d X B 3 O S s w N m k x N W Z R b 0 Y 0 d 1 R 6 e l N t N G c 2 Z 1 R i d n Q y M 0 h V Z V l 2 M 2 t U Y 2 t V U n l j d 3 R 3 Z D l m U n B G R n R u b n R 5 Q U 5 O b X J i V k t B b j Q z W V N I Z l R W Z 0 l 3 R G R m a k t G e F p L a G w z N E c 0 Z U 9 i T T I 4 a i t R N m M 0 Z n o 0 U F o y Y 2 5 H d F F M N H A 0 Q m J Z b S t h T G J i N F N P S l B Q W G l E M F R V Q 2 V T c m p 4 O W w z U G Z 6 M m J M O U 1 H N H V U d n c x K 2 R W c m Z 1 N X V o Z U x V T k x T K 3 Z 2 W U 9 R d 2 d o a E J E a X B w Q W t t T E N p V n B X d E 9 E U 1 p 3 T i t u N 0 E x U V F t T E Z E M W U 3 Z D J w c V N Z T D l 1 M m E z S k 1 H R U V N S k 9 2 R 3 E 0 c 2 5 Q M 0 1 Y d U h J W V F R R l N o T G s y Q W 1 h W W N v T H F O e F p D a U Q r c 1 V 3 Z T E 0 c z R X S C s 5 T E F 4 a C t 0 Y W 1 V d 2 0 w c z l s a z V O Y l F L T 0 d J W F J x M T V o Z n B p e G 5 4 K z d q d l B I U 1 V M e T k z Q 3 p I M 2 4 5 Z k Y 3 U m F E Z j h z M j h h M 1 B 5 M U F y V m F U b F p W U F R t N E I 2 Z W V 5 T V p s T W d E b W h C V 0 E w R 3 B u d z Y x S m 1 6 N H N G W U Z D L 0 d O c k h O S 1 J X a 0 h s Q j R Z R z R l S G F V L 2 h 2 d G 9 O V l l L d E R 5 O D R z b 0 t D a W l a c U N Y W l p 1 L 1 h 3 M l V L a V d m Z n p X T G l l U E g 0 d X h z b n F s M z h t U X l J Y 0 c r d U x y c U d E N m t v O D N I b U p X V n g 3 O X J k d E c w Y 1 c z R 1 B q b k F z d j J 6 R H g 0 a 0 x N U 2 Z I Z 1 B m S n J K K 0 1 I M T Z 0 c X h 3 N 3 Y 2 R D h U Z z R h Q m g 1 Y j J l M D J v c F Z l Q m N u L 0 c 2 b C t O T 3 B m U E t m R 2 R U d 2 N D R W t 5 S W Z q c D V M W n Z m Y z R M N z Q 1 a 1 Y r K 2 Z 4 N W Z I M 2 V y N D c r Y n N K Q j V D e m N C R U J q Z 1 J Y Q 1 F E M G 5 K R 2 F 4 Y X U 0 Z U h S b m F q V n B B U E x a c E h r S E E 2 b G R T M E x J S n I r V n F 1 V V g 2 M j J i V F o 2 N W o w M j F M Q V B C T z d j Y 0 5 R V X R M T 3 M y W G J Z Y l p z T z h 6 R E Q z V G 4 v b n U 3 M k l 6 N T g z R 3 p P W G d v Z 2 N n R 3 d S U V Z W Z j B G Q U 1 X c H F X a D l K Q W t t a E J C Q 2 l P c E p r b U R D U 3 Z r V m k 2 R E F 3 V U d E V H F j b F A 3 O F l 2 Z D V B U 2 1 v b W Z y N D F M R W Z F d E d x Q W k 3 T W p 1 W G 1 G S k t W a 3 N E O H V u a 1 l O U W 0 1 O T R F S U l j W W Z 6 O G 5 R b E w 2 L 1 F a Z 3 N s S V l T d 0 o 2 V 0 R P U W x t S 0 p K M m l P T H l u a H p k a D Z U a 0 R M N F l O e H U 5 M 2 t E Z l h o V V R O d G Z M M F Z I T E d 5 O F B w V k h E W U w 2 Y n N K R E h u d j J X b i 8 3 M 2 p O V X g v e D A v b D h W T H Q x R T c x S j k z W H g 5 T 3 J T Q W Z k d T g 3 V W V G Y T U 4 L 2 4 4 d W 5 Y T T l s M 0 l K N E J m Z H V 3 W V B G b T V z e m Z 3 Q j h 6 V n Z Q Q 0 1 3 U H A w c U V K N D c 2 Z m J 6 a y t L V F h U T X B N c 0 9 k W G N Q d E c v M 1 B z c k p 5 Y 0 h Y b j M r S G w 1 O F l 4 T G Y v c m l R T j E 0 Z V N u W j J Q b k Z I R W k z U G h j R m d a T U h p e l h U d T B K Z 2 F O U z Q 5 M 3 d 5 Z 2 R t a l p Q T E 8 0 d z R r N E 9 l M j A y b T h 5 b V Z n V H U 0 O E F m M D l X c j l 0 b j h 4 b 1 p t Y m w 0 W H N H O W J v Y m Y v b G p C R T Q v M F l W R C 9 H Q U R T e j J Y e n d 1 c 1 R P W n Q w a n Z t T E 5 2 S F l 3 N z B z e D g 1 Z H N K R j V D e m Z o N X F i a j d W Z n Z 0 W n B w d G 4 z b l V W e W N I Z W 5 W U F p w Z T N h U D U 5 c 2 N G e k Y r O G 1 Z R j l X b H V 1 Z m N I V 0 h V Z V k 5 T n R T S E I y M X Z Q M 0 t 2 Y 1 M w Y m 1 E W k Y 3 d n B J Q j k v T 1 o z S l U x Y 1 F G U m x h W V l i Z G 1 i U G 5 N S m x N V F A z N V J a e W R u U 3 h K M D Z x c 0 t D M E 5 0 O F l W W j l F S k l Z U V F R b F F I a 2 d R V F Z x d y 9 P R F Z S V U Z o T V d I Q U F C d z d G Q T V D U W 1 H N l Z C R k 9 y V l h S d U g 4 V 2 l a V n N C V 0 x G N m x 5 V E J o Q k R D R H J 4 S 1 Y 3 Q W 5 K V 2 R Z V n A 0 T E l V U l Z v T l N h V z c 5 S k p a a T R F b X E x a W 8 v Z X V a O T N Q d n F E L z Q 2 Z n k v c U 4 r M 2 4 0 Z 2 U 3 V W l 3 a T Y 0 Z m Z x M z Z j M U l T R y s 3 T m w 3 R W o 4 Z j Z 4 Y U E w V T N x b 0 Z R b 2 V P c X h 2 a l l y b z B 3 b U U w d F g 3 R 0 R D N U t X W V R D Y S s v T 2 h o Q 2 d x T F d i Q j R N M i s 4 T k p T b E s z Y n k y V m V 6 M k x Q d k Z D c V Z n a U d E M m p O N 1 h p e E h q N T R o c 3 J S V j R k R m p T U U R V R H Z X M 3 V u W l V v e k F H R D J q S G 5 Q b X h 4 T F N 1 U j J H a E h x U F J T T H Z X N W p h Q 0 o w N G 0 4 L z N F e G V 3 O W V J c j N Y a D l 4 V l k 5 N V R l e G V Z a m N m c 0 h 4 d k 1 C a l I 2 M H R R S 2 h V a 3 A y V H k 3 V T h M Y k o 1 W F Z L U 2 5 U d T B B b S 9 1 V 0 x O L 0 9 r d V h i S z J 6 L z d J T 0 h h Q l Z k O T Z y a X M 2 V k o 0 O X B X U 1 N w d k x 6 Z U d E Z T d B T j k v U F k z O W N 2 R 1 Y 3 Y 2 J H Z U t k T l h B L 0 R X e T l Z S k 1 J Q V d 6 Y T I v d j V R L 3 B x M E N Z U G p R V G x Z S k 1 J R D J N U T B a M E t j T m M r Y k h N b n Y r a G d w S n N Q e j h J a 2 F Q N m 9 X e n M 3 b X F U S 0 Z R W F B G O T d j R m t O R k t Z Z U J y Z j N y M 3 R I W W 9 R U W d n a H h F M G h T V E J o U m E w d V A 3 Q l h R V 0 Z o T W N G Q l B 1 V 1 N Z S 2 0 w d k 9 q T l E v Y 3 V 6 U 3 h K c 0 R X e G U z b D J U S C t w U W h C Q 2 l G d k 1 2 M 1 I r U j F K e X B p V E J o Q k J W a X J J M G d X Q 1 V K S m k 0 U W l x V m l r L 2 Z m N U F Q U C 9 1 T H R S d j J z M j N u V V J v M U R L W m V S Q z N D Y X d m U X Z F a z R Q d D d 1 b D c v U U Z Z a U t E R U 5 m W E 1 L d V B j Y 3 Q y N H h H O D J M Q X l o S m d B R H Q z S C t P c m I v K 2 1 T Z V B h d l B i a U V I e T k z Z G 0 1 N X h p T 2 p s b 2 N u U n g 0 N j l W N 0 N m Q 3 Z n V U t w N E x Q M 0 h z T E R 3 N F Z s S z N l e S 8 y Q z h K Y U V U Z C t R M E F B M 3 I x N n B 3 L 2 R F U G R t Z n J q c 0 9 N K z M 0 K 3 R X c D Y 0 K 2 F t b z J u c E x L K 0 l P b 0 g w N m R t Q 3 h V d T N F Y n Z 4 Q U 8 z Y l J s N 1 J Z L z N n e m Z z S k M v V W p 3 T i t U a 2 h J R D Z 6 Y 2 Q 0 S m Z m b D V P V W 5 F R 3 Z i d E c 4 K 0 9 6 Z E 5 o T T I y Z G 4 1 c k Z p M W s 2 N m R t d G k 4 c n F P a k Z u Z F h Y W V h 0 R H R v Y j g z R k Q y N H V T V U F B U n B R b T V q T X h j e T d Z R G N R b G t a K 2 N S R 3 V K M 1 Z R b X Z p K 1 h s R l h M d 3 N Q b l B a b E R m T m p h U D Z k V z l H W F B t e D d K M y 8 2 a 0 s r e H d k d G J S b 1 h 1 Z W E 3 M y t y R m N i S G c 4 b U V j N T J L c y t L R U V F S U l J Y W 9 E U 1 l J S k s 5 c n k 3 U k F W N W p k L z V U O U 1 Q W D B t c m N J N W p S c U V F T 0 R u U 1 Z K S 0 J y b D V o V 3 p h R 2 t l S H R v M X V S Y m h D Q 0 N G S z F R e j B C d U J z M G p r N 1 J 5 S 0 V F T l l 1 V k l J W j l a S U V F M W Z u M 1 R k R 3 N H b m J J Z W J N a T J Y W G 5 o U H N Q N W d B b U N 1 b k p v N G Z l O T N Y U D V 0 M G p o O S 8 r W W V O b S t O b 1 d E K 1 l x T W h R Q U 5 h c z M 4 Z C 8 v a m V I U D J h c z V 1 a 3 g v W W h w V m I v Q 3 V k S E 5 J d m p r M 1 Z H M G J s a 1 B o V U x C N U t r c j J M e j l F T k 1 u d j R w c m F V T G 9 r V k U 5 c k 0 1 c D B p a V V y V H V Q b 0 5 j Y j B H a F V i T m w y a U 1 B Q U w 1 c 3 R E Y l Z h R G E r L 0 1 J U m 5 Y L 2 1 K d U 1 P b k d U S 2 9 Q U n B O M l V M R D B h T j Z z b T d E Q W I 2 Z n V J a V c w W F Z 4 Y 0 x D Z H J D d X Z j V 1 F J Z S 9 h Z F p N Y m Y 2 M W 0 z W V Q 4 Y X R Z c U h S b l p E N S t U Q W g x O U 1 v N m k 0 a E R k Z U d t c E p o Q j A 5 Z n B a R l M 3 Z X l Z d F V 1 a W 9 y M F J E W U 1 0 U m x y b D Q 1 U n Z E e D I 4 R 1 h 2 Z j Y x O G J T U T h M O H h R T T V R W U x O c 1 N F c z N 2 V m V 1 R U J W N 1 g v V k x T T W p H W l R M a T V P Z U 5 T Y m t a W W V R R i t u Z 0 R r N U 9 T a j E 1 Z F l q U l h 3 O F h h d j h 0 V m Y 1 Z V d k T U x m N T F O V y t m U k o z U W d n a G h C Q l h R N U p n d 2 9 w Y V h l N n Z o Q W t L a T R v S n J 1 b H Q y W l N R b U c 3 e n Z H N m R t e k o x a H J s b H h J c T F 1 e V V K S m 9 R U X Q 1 a T N s e H N h a l l x e n l a b j J E a 1 V J S W F 3 b 3 R P Y V p Z T V p p d l o w a k V i Z W p t S m I x a V d s c F R r S 2 x w S j B u S 3 l z U E Q z Z V g 2 N 3 B t Z W 5 v M m Y 4 e G N 6 W k x s M j l G c T F U d 3 l x Z 2 R E Q n J a a n l s O H J B Z W p h S 1 F x Z G t 3 U G Y v R G l m d H o r Y 1 F 2 d T J r V H o 3 Z U g r c m E 1 d y 9 u M H R H W m c 1 T G x t L 0 h h R F F 4 Z S 8 0 R 1 B H d T R z b j d q Q W F 2 a m d t c D Z X O X J s d F d s W m 4 5 a E 5 C O W 0 4 T l E 0 d l R 6 Z F M w N 0 l Z U H J S V H B Y S F d y M W V M c U V h M T J i M z N P R j Z l M W 8 v W n p V M 0 h 5 S H M 3 O G R P a 0 p V e W J 2 W m F I U m 5 h e m V R M k R 3 Y 2 l Y N C t a d z R G Q T h T Y 2 t a S 0 p W S 2 1 q Y 0 4 1 O W t u K 3 R P K 1 R T V H J O K z d u d X d r T H F S b m 9 4 Z X A x Z S 9 C d 2 Q 4 W l o 1 O E N x Z F h 0 S l B K T k 9 X S 2 c v d z R k M G 9 s U D d S Z 1 R Y O H I z c T U 3 b 0 N H L 0 9 4 T G p z e H k w W k N 5 V m F T c V Z o d i 9 o M m p V b D l m Q X N w W W 1 s Z F R x U 3 E v V H Z u N 1 h 4 e U x v K 1 B s R T V K V l N m N k Z K R m g 0 d U o w a k V V S U l J W V M 0 T 1 N R S k p x e G 9 5 c l Z E V k t D Z 2 9 N Q z Z F a X p o V E t y T j g z c D J i V z V K Z 2 0 z Z W R v a W M z Q U p j S z F r M U o 0 U V E 0 d W F v R m V U R D J X U 3 B C Q k 5 D V k M z S z B r V l d K c j B r d 2 N U M T h m U H h x R E M 3 N j J y b D V C Y n d 5 T l B m a 0 o 5 Z l J L L 3 U w V H c 2 c W p z M V B D c F d O M 1 Z z M z R p b 1 J x R j g 4 K 0 1 D M W 0 v W X o 4 R k R D Y l J v V m x Z c G s 1 e D Z u d T h u T G d h Z 3 N M Q V l o V U p C U m 1 h T 1 p k d U Y 3 V D N 2 Y W 0 1 S m d u V n E z N W p 4 U H k 5 a S t 0 L 3 I 4 Z l V 4 V n p k M T d S U l Z h Y X o 3 R H B 4 a T k x N X p t O G J m L 2 x 4 S l R L c 0 d W d S 9 O Q n Z W d F M x S l N K c j I 3 U j F k N k R a V k t T V 2 l v S H l x V m d v Z n V 2 N H R X e m V 2 a T R L Q m x i Z X g r S G 4 v d U 9 4 S k 9 w e k d 3 Y n h z Z W U 2 Z 2 5 i M z B 3 a F R u e k 5 4 Q m V P d 0 F Q Z D J j S 0 M 0 d j U v d X N u c j Z q S z d I S T B w Y j h I c 2 5 Q e U s r e E x U O C s 2 N 3 V z R G V O V X d 6 M G R O U E h O O X I 0 V z h 2 Y 3 g v S H p J e m M 4 b l B M M E t u Y z Z o d 1 R G S n l S d W 1 4 Y n J m O U t J Q 2 M v Z n R 3 Q 2 d 0 R H B h d l k w b E l J S V l R U W 9 q c F F Y d j R R Y 1 N j c F h 3 b G 1 B Z 3 F L a W d u M D k w U 3 B O S z l 1 e T h 6 T U p T K y 9 x T U o 1 Q W Y 2 Z U 5 L e G 5 I d k J z T U J o W n Z X N 1 B M W W x Y Q 0 N G R W 1 h Q 2 E z c H h P c k 5 p M l Z n Z 2 g 3 R X B S K 3 B i R G F M U n Z I R U l B c m k 1 T 1 B Q L 1 V R S D c 4 N W 1 s Z U h q d l l L Z 0 Z X c k M 4 Q l F L a z A v N T M x O E h E a C 9 U Z E c 4 T l l y O S 9 M Q 1 U 0 T n d j a X h M a H R T d k c 4 V G k y Z S 9 6 N l h 1 a k F I a m l r Z D R z b n Y y K z V i L z M z e G d K U U 9 1 V z l T e m 4 2 S F F P O U 9 v Z X p h S E R w M W t Y d T U r V z B S S F V E Z z J 3 R 1 d k Q l F S R m Z m Z n M z c n E 0 N l B u N 2 5 B Z l Q 2 R W o 3 N z d 5 d 0 1 o c k t m S T Q x R 3 h k Z 2 5 C K 0 R u V y t P U 2 o z b j R r S T Q 4 L y 9 S Q V B O e G M r U G 0 z W l F 4 N T R G T y t H R G V M b 0 p y Z V R C b y 9 s d n Z 1 N m N p Y k g w e G h m N X g 1 R H Z R O U E 5 c n g z d X N q e U 1 z d j R v O F p x N i 8 0 d W I w V U w w L 3 o 4 M 3 p r M k p r S y s 3 Y n V Q S E p E N 2 h F V k d Z W l N x Z U R n b 1 F S T 3 h h Z G M 5 b m l W e X Z 6 b l h I e F J n d D d E d z R Y Y W 9 m N E F M R m l 5 e G V h N X k x Z n V C S 0 J W Z E 4 z c k N i b E t 5 T n l 3 Q V k 5 V 3 J l d 2 R o a E J D Q 0 N I R V R T T k p N R 0 Z G W G E 3 U F B B b 1 R o U V h G S 0 p W S 2 F 0 V X N W d z E y M m 5 Z M V d Q Z k 9 U U z F m T D F x M j d h Y k Z L S V F R d 3 J h Y S 9 w N G t u a 2 x I c n p k Y y 9 t Q W h o T G h G R k t V Z k 5 K c 2 t D U 2 F x a U s 2 Z G 1 o Q V J I c 2 p w e E R R b S 9 M c U V Q M m V 1 W W N x M F Z T e G Z 0 W X N B Z j g 4 S 2 x U M W R P e l d o Y l p z R 0 Z h N m o x e H Y 0 N n R 1 N X F O V X F 3 a 0 w 5 T E 5 1 e n M v U D Q z N C 9 6 c V J N Z V F N Z D I x b T N p N y s 0 W F k v b D Z 5 T U Q y b G N i N D M v S H p T R H l U e n R n b i t o U F R 1 Z 0 Z E N z I 3 U D R T T 0 o v S G t O U 2 F r S n Z 5 N W g w U E N Q Z W U z Z H l X e m V l b 2 g r d l Z v e G R l S k x 2 R E o y T V A r d T J j M U R U N D R q O F d 3 Y V g z M 3 l L R T V P R H B 4 S 1 N N S F Q w N V V 4 R C 9 Y a 3 I 1 b H J X T H B p e D F Y Z j g y S V g 1 c T J 0 V 0 w y Y l E 0 Z F B X N 2 J 2 M k g y V U 9 m T T N Y U G Y x Q W J 5 O T N l a m V 0 U m t t a z R s M 1 A v b U R r N m V T T G Z 0 T U p o T 3 I x d T B o S 3 l 1 d j d I Z 3 Z j e l h l M 2 d Q e G x t M U d v N 2 s 1 N D R o N 0 9 3 T X d k Z G 9 x T m 0 w O V p I V 2 Z U V n Z p b U x 0 b 0 0 x c X R o b n Z 2 N l h C R F l y Z V h 2 T U 9 I S 0 1 u S n d h T k Z D M 3 V I S W 9 R U V F n a H g w M G c 3 U k d G R l U v N E 5 u M G x C U W F G N W d I b X R J Q i 9 p U z V O Z k N X Z l N h R k N 2 V m 9 W e n U z V n V 6 c z l U b G x K U V V N e n h V M G 5 z M k g y V T Z L W V J 0 e V J 1 S V l R U U V G Y T Z h d m 4 0 e V N U c T F 3 M n l j e l J D Q 0 Z G S 0 t V a 3 d V V F V w b F V w b S 9 y M 2 U 4 b j J B d n l j d l B E U H d p c y 9 Y Y U Z T O C t 2 d z k v U G J u U 2 w 1 O V p 6 S V J k U U s 1 W j J B N z V z e m Z R R T V 1 Q V o 5 L z h L R F Z 2 Q 2 l q M G N o U H Y v e G o r W D d T N z h 0 b 1 V L O F d 6 c z Z P V n R l Z F B I V U Z x O W J 1 b 1 g z Y l N M c D J h Z 0 x B U X l P N 3 N X R n p I R k 9 u c n l h b W R R T W l 3 Z 0 9 2 T 0 0 2 T 2 J S d G h N S m h v M z d Z Q m p S c U V j a W 9 o b V h t T E 5 y U D A z e D N r N X h m U n U w Y 0 x I b n V 3 S j I 1 d U 9 w e W N 0 Q l F W b V N 1 a k J 2 U n R 3 O G 1 F V k w 3 N j l t L 2 l F M U o 0 K 0 l I d W F M W F g x a H F 4 Y l p 1 R 2 h O Y 0 8 0 U G l K S k o 1 O V p R T G h Z Z j R V N j B 1 S V Q w a m x n Z U Z k b V R w d D F U V m Q 5 M k x Q a k 9 s U H d 1 a z A 0 Z z Z m W n Z R e j M x S T c x Q j h Y W n l m a U U x U E p 5 c 3 J q e j E 5 Z X d k M 2 R H W U N Z V n Z X W T l Q d F N O b T J K N D d G b n Z r V 2 p W Z l B V N k w 0 M G F o a E N s d z V S S E R t U 3 l N e T V z Y n o 5 N F J S c U J u c m g 0 K z F C V 3 Z w N X p w d z l o M G F q N G 8 w W G h 4 R l V i c k h v N 1 N o O W x U b X B X a U 9 t c l o w a k V V S U l J W V M 0 Z V N R S k p x e F l y M 2 8 w V V Z q N k J x a F d v T G R s N i t s R T I 1 V m d P c D J X U H Q x Y k 1 X Z E J M Q U F 6 N X E 2 W E p K Z 1 F R d H h D O V N K c U F u R H l W T E l r d 1 l R U V Z Z Y W l O Q W 1 H U W F w V V J k V l N N O U N M R l F z K 3 h t Q X d v V k J j L 0 Y 3 b 3 l q U 0 9 E T 1 h y V H g 5 b D M 0 R l R m R E Z 1 T n A 5 L 1 B R d U F u b m M x d D F R Y W d U a 0 I 5 d G x Y c z l p M D l S Q X h y U n Z n b 2 5 O Z 3 h l c m R 2 U F h o R k Q 1 N W Q 1 U W x F V G J s c j V Y O E 1 X T T F k Y 0 l E Z V B X N X d a Y n p 0 V m 9 O T D Q 4 Z H p Q Y W R S d 2 t O O X N P V 2 t 3 b m 1 G b 0 F 1 R n l Y V j Z 0 Y 0 x R c T F S c 1 c z S E V Y N m M 5 Q T l I a n A 1 Q n B W T F N w V U 1 U U m d 6 c l J F a X d M d 0 N u R T l Q S X l N a k I x N 2 R z N 3 R x e m o v Z k h X Z W Z B d E Z s c l d S T z d q L z Y 5 V z N O M y 9 4 a W N u Q 3 J P e W J v V W x V c k p s e D g r e k 0 r V G w 3 S n A y M k Z P S m F S U U s 4 a U h 0 M T Y 1 b D h Z T l E y O V l F a 3 l u Y z J E Y z U 0 O H h k O U V t V n E 3 W n p l b k V k R l F x S l l F Q m 5 0 e D N U d 2 U 4 U E 4 w c 3 h 3 Y l g 4 d V d 0 V i s 3 b D k 3 O V d j Z n B N R 3 Q 1 Z T d y a T V s c z I x Z n Z 6 U l B q U 0 5 D b W Z 1 b 2 8 w Y 0 9 u S 0 c 1 S l J N Y W 5 p N D B M M X J N N F l Q N l V o S U p Y O E 9 0 N U 9 r M m J O d 2 F S U 0 o x d W Y y V H V Z S k l Z U V F R b H l L S k 1 H R U Z h M m 0 3 S y t F U W 1 I d V J R O F F I T 1 J y M l o 1 d 0 p y M 1 M 4 N G N P Y k 1 m Z k N 6 Z G d N c G 5 Z c 2 Z z W T h h Z l R D S 2 t s T D Z p R k V P S l d D S 3 J w Z z R P R G h o U G w y d j h J S V l T O V h V a U N t V X h T Q 1 N i c 2 I 5 S F N y U 3 d y b m V k M H R m U 2 x N O F B L T T V s T T d O e H p q R D l u c k N V c E 9 Z T 3 d V S D h j S F R R c 1 c 3 b V R U Z H N P O C 9 h c n c 2 a F h K N G d Q d j V q R 2 p s M 0 h h T k U 4 Z 3 Z k Z U g 0 N V N x U 1 F u c j V E T l d 3 L 3 g y R F B m O H R x T F E 2 Z 2 Q 2 c y t j Q l J z S n J 1 W E x s e D g r Z 3 J P e m s 5 V z l H a 2 V H M H J p M H J T R E E 3 T G 1 4 c k k 3 Z G g 4 N 0 p B U V Z 3 N E Z B Q 0 F J M G F s a D J q M T V m d z Z O U C 8 0 O H p a Y 3 d D R U J Q c 3 k r c 0 d l O U 9 q Y W 5 N W E x 0 c k p x M 1 I 1 M F R v N W t a Z W V 5 Z k 5 V d U 5 C b 1 Z I Z H R H V 3 M 1 W E t o V 0 1 m c k F u V V k z Q 2 1 Q a m J V d l l l T 0 1 s O V F 6 b 0 N N R 3 h 3 U j R Z T j d u a k Z 6 N S t I a H d 1 d n Z q R E U 1 c j Z W a X o 2 d H N P M 1 Q 5 e D Z z O U Z y K 2 Z q V n N u Z 0 9 n M G F n W m R u Y 0 h o d D E 5 K 1 Z h R m 5 U d E U w Y m x E V k t Y N 1 c 3 Z X N a e l g x L 0 x t d k F B Q W d B R W x F U V Z U W D d W T H E x U T J x T k t h c U t Q Z k F R U W 9 U R T R s N C t C R j d o e U t F R U V J S W N W T k p F a 3 h Z S 2 I v N j B X U l N X Q 3 J C Z 2 9 Q S 0 t z R V N F d E 1 x U G Q v S D I 1 M 0 8 3 U n F 6 T 2 5 Z d k F O U C 9 Y c 0 5 y e n c y O V N k R U t J W V M 0 V 1 A y N n R U a D B K T k h l W V F n a F J C b F Y 2 Z X Z M M G x r N 1 F 0 a U R S c U 5 t O E l E c m E v b T J l O T h K V H B 3 M E x 6 U T V j U 3 F K d V F z M n N X b m J J V E l 6 Y z Z u a D R j S l R v L 3 N 3 c 0 Y 4 T W F y V 0 t k Y k g 3 b W I 5 N E 0 0 W V N F M k 9 l L 1 k 2 V X R Q T j B i T i t J M T E 4 W W l x W j A 0 Z U c 3 c n c z b n E v L z l 6 Y X A x Z T N q e G p V b E 0 r T i t 6 d l B I a V V P c U V C M X B h O W w y S 3 U 3 d U 9 3 M G N T T V p u T V A x c y s z d T R N S D l x S l Z p M 3 F X a j N 1 R V V N N 2 s z a y t s N 2 F 0 R z F p c X Z n Q 0 9 u V X h p d z Z h R E F E Z z R h Q W d O O G V P T m w 0 W V N H T 0 J W N F Y 2 d G 9 1 d l N z b m t F Z W 4 w S l N x V 0 1 G c T h P V G s v K 0 Z Z V m F q Z C 9 B S z I 4 Q k t v U V F R Z 2 h 4 T z V J a 2 1 M Q 2 l W c G V y Q k 1 O R V F h R z V F c X h X d V V x d 0 0 y Z l R N U n F O b G I 3 N X V X O U l K M H N T N 0 4 4 M W V 4 a n p Z R z l x Z U x q Y 3 h L a U Z F R U p j M E t o Q k 1 O T m 1 y N k 8 0 V 0 g v T m N 6 d U V F T 0 p H c 2 x T Q 0 d h V W R v c k F m Q n d j T l Q 0 L 3 B k M T N Y K 1 B i S E J a W W t t R W F 0 W n N Y c T N V U T F D c V h I b z g z b z F L N n h K Y m t G M E x G O U l 6 c T J i M F R j b 2 R Q a 0 Z S V H g 5 S m g r R l p K d 0 R n N G E z b n I x W G h w S G h u R G 9 T Q 0 o x d 2 d P b 0 V 4 N X d 4 Z k Y w N z l x Y z d s M m J Y L 2 E 0 W H Q y a m J X N y 8 4 S z M 3 Q V R B Y V R T a V Z D c H Z I b E t k U U t P U z F S V F d S Z C t R S U t R c 1 h F R F R x U W R T d X J 2 W U 9 S d 2 d o a E J E a X B w S W t t T E N p V V p j b H R r d 0 t L Q 3 c w V j R J N T Z 4 e n c 5 S F F s S X l N S G 8 5 S E V t Y l B u c U J W a 3 U 4 M W h u Y k F B b 2 l M R D J I d m d K R W F q a 1 R r T F l o a z l x d G N 0 a V Y 4 S U l l N T B 6 W n V H O C t m T U 5 S e U l T N k J a a z N C N 2 h 5 T 0 V F Q 2 d k e m Z P S l R F W n B o e W h 1 Y j J P Z k h N R F l K d 2 N B N E 9 M a X h Q e n A 3 K 0 R n Y 0 9 t a 1 V J U D Z 0 W m o y N j Z 2 b 2 R K W F A w Q n J R d H c w R C t 0 N 1 F V S y 9 L b F N U Q V J Q V m h M Q z d t N E V z d m 9 u S j J K d V N a W i t 3 Z G p o Q k N D Q 0 h F V F N k O U R J U V Z x M k h R S m 9 X b E V n d 2 d 1 R 1 p a M H V 2 M E p l Y U N B U X d i M U 4 3 e T l i e C 9 O b E 5 Z V k h 6 a m d o U k N D R k d w a H Z X R D B X a l U 3 T j E v M H Q 2 a E N D R U V B T W F p d 3 R L d j V J T j J V Y j F j T G d G M n d h V V N Z R U x j Y W 9 k Z W Y 0 M j h J M G V v L z l u b m F O e m Q 3 U j J P R U V J S U l j U k 5 K M G t 3 W V V X a k x s O G N h S 0 t n b 0 N 4 N V Z h d G 1 1 Y m x n W n l x Z k N 3 Y l F w b V Y 5 Q X Z 3 O E F T Z 2 9 L R 2 J 4 c 2 0 w M 0 5 F N G h o Q k M y Y W J V Y U d q V U 1 Z Z X Z P b y 9 Z T 1 J R Z 2 h B R E F a e k J W Z 0 N w V z g 5 U k J D Q 0 h z c H l j M W x 6 N k 9 Q a 0 x w N E 1 V R 2 p I c 1 N u W j A 5 N 2 h 5 U 0 V F R U l J Y 1 V 2 S U 8 x R m h w W H d m Z X h S W V Z Z T F Z L b G N K b H B D W W V z b n J L Q l F L N 3 J 1 b m 8 r W D d t Z l B X W T V S a D Z F S U l j V X M w Y n h M T 2 9 j T 2 5 P W m V S W S s 5 U W h C Q U N E T 1 p a W U l w S z V z a 0 t J W V M 0 Z V l y V F V q b i t u e S 9 a M 0 x V T G 1 i R 3 h C Q T R m V H A y M z N y S j N X R U l J S V l R U X Q 0 e T h F e F Z X T l A 5 b j c 3 N 0 R v N n J U T m 8 1 L 1 p 5 W X o 2 W V V X R W p x Q j B I d V Z y a U F p Q 0 F x Q 0 t I W n N L S X I 2 c W 1 0 W j I r c n E y c 0 F D S z J 2 Q m h p S 0 t D b 0 w w c H R K N 0 Q 0 V G V T e U N R W G l l W m V m O F l P S m x 4 S m h B Z 0 1 D R D M 1 N 3 E 4 U E 9 m T W 1 k O T V r c z B y d k x u b m V Y N D J p O G Q 1 Z H J i Y k 9 N U X E w Y 2 J 4 L 2 d P b k g 0 Y 0 k w S 0 5 y Q z h M R G d n R k l Q c D d P Z 2 l V Y l M 2 b E t F U k U 1 b m Z a W E 5 R Q m c 4 Z E t F a S 9 L O D l Q U n N q a V N s a 0 h R M H h l d T F 0 T F F z a m l T b G N Q e D R V U 0 R u Y 0 R n N W t w V E N r Y V F V Y 2 5 O O W o 4 d D F P c D B V R m p v b 0 x I V G d k S m J l a H l q R 2 p w L 1 B o S W t M U 0 U z T j l I c H Q z a C 9 y K 0 8 5 b l U x b T B K S U d N a k 9 6 e m V r N 2 k x d j B z W F p I S T B o V 0 p I b i t X a W x 5 S m 5 J N V R J W m p s R E h l S 2 l F a H A y L 0 h X V y t 3 Z k 0 0 Y V F X b k U w R 1 R P R 0 9 2 O T Z 6 Z D h s a V l p S W l G e F V B V 2 U r U m E 0 a z d 1 T V F U V T d J Y 2 R 2 T H E x c V Z v b k d J Z S 9 Z Z k 9 m T m E x Z 0 J 1 N 3 R P Z W I 4 Y l B B K 0 Q 3 b i 8 3 a z Z v N U 5 T c k Z h R V J I e H B V Y T F h R 3 J G e G J K b z J X W n V 2 T 0 d x Q y 8 2 O H I 4 Z k 5 a Z k s w W l Z p d E Z t W k 8 r c m Z I Y T U 5 O E 9 a M 1 o 4 O V l T W D d z U 2 4 z e m 8 y b n c 5 T 3 p 1 W E 8 r N S 9 E N E R u b j c 2 R j d 0 Y z A 5 M X B 6 N m 9 3 V m Z E a D Z N Z 0 F q M 2 5 x Q V p v M 2 p q T m Z z O W d J e U 0 z U E l 6 T W 9 s T l M y T H R M U X N U c V J r Y 0 R R N W p X U E g w a m w 0 T 0 p s O U I 0 N 3 g 3 N W Z 1 c E t u Y i s 0 N G Z 6 K 0 Q 3 Q 2 I 5 a n R 4 Y 3 l j Y 3 B T d m h 2 e m p N Z G V t S k 9 u T F N k a H k x N G 1 U V m 5 D M D h Q N j B h d E g 2 M 1 A r b m 5 3 M W J p N n J U b z Z r S F B Q Z n g 2 b F p J K 2 F j M X h L N T N K M G F o N G h G S V p p S X l N V l c 1 O V Y v R W Z k L 1 R 4 R l V 0 Y X E v U 3 h F U k V S S H h D N F Z n N H N I c T l z d E F U Q 2 F Q V D Y 5 W G p D N k Q x V 3 J C Y m k 4 a 0 9 6 d W Z s T l F N e W t T R m 4 z Y T l 2 c j N i O C 8 z U G Y y Q z N G N 0 p 6 e j J F M k p P e W 1 T Y 0 9 h R j Z w O E V S R T V x V n V Y W m 5 6 K z l V e U 9 K Y W R S b 2 Z 6 R j N m U j g 3 N z R r Z n Z o b E F R Q W J F L 1 l D a 0 h R M G x Y Y y s r Q W 1 B Q X J 2 R H V I Z m F 6 S l d z V 2 J j R G d I d n Y 3 R T d G Q 2 x I R n J w d V N t c 0 d n d 2 U 5 a X R 4 Z V d x S T R G a X h N O F F y Q 2 Z K a T B 5 M 2 5 2 M 2 9 L N G V B V m h 5 Y 2 p v S l c x e T F X c T B C Z E 9 u W X F O a D F E e D g 1 W V F S M H h k b T I 0 N U J 4 L 0 1 I S G t 3 a 0 9 0 a F Y 3 Y j h Q N j F i b D d V R m V 2 N n p r N W V j e V l z N W 9 W c T d l e W U w O F N h Z W x a V 0 s w Q l J J U 0 h V Q 3 N 1 b G g 1 Z F c 5 Q 2 h Y W V B U M W 5 H b G N U a W N i T m 0 y b j l 5 Y 1 B G b z J q L 2 Q z T 1 h L U 0 k 5 L z F v U 3 F 6 c m Z q L 0 9 4 Q V J r U X N q S U R L U 2 d N a U w r M 2 R C R V J F U m t V d U p R a k R 4 W U x W N m Z r T D N y M k 9 x c W x X S l p 1 Z n V 3 d 0 R z U D V o O H h o Q X N J a X l Z N j d x M l l O c X N s U U J N b U x S U U l a a U l 5 R V Z 3 W G J m b W Z Q Y l Z E Q 1 p P V 2 N L U S s z c G U x R 2 N u b j B o b j l y e T F I d G Z T M D d P O X J n R n N U T m p E e G 9 R O U F Q U y 9 z Z U 5 w U X p D b m d 4 S U h Z R U Z C T n B L U H B 4 b m 5 L Y W t a L 0 R a e k 9 R Q z F h O F Z 5 Z m Z k V 0 h 2 Z l B u T G Z h T 0 k 2 S U N P Y n J j Z k 4 4 c n R 2 c n V s W V V G a n F O T H E r U 0 9 C V 3 V G Y 2 R t O C 8 3 c j J K K 0 x O d k x o N k N t a 3 A y Z D V Y S G Q 5 R U N X U E k w a 3 B t T T F t a F d C d X h 2 K z h n S j h t T F N R d E x Z d m V Q Z H N v Q k x 1 R U 9 I S n p B Y k F F Q i 9 t N U V o R V J F U k V S R W J u U 0 t B U V R E M V p y M F k r R T B 3 a 2 1 r M n R m c 0 p D U V F B Q 3 F W c T V n a E d E N 0 R o d 3 J V Y U E x N k 9 Z d V J n a T J k R 1 V p a D Q r Y 0 l E Y W 0 3 Q V d v W G t S R V R p a 1 R G V W F u R G 8 z N G J j W n k 3 c m 0 5 R z B G Q n B k K 0 J z W D N u S V J 5 R k R s T F R Y R U d O M H d s Y n R 4 M E F w M n Z N S W J n N n Z U W W 0 3 Q 0 d t W W h u d X Z m T m F B U E p 5 N 1 h 6 d z h h O E E 5 T 2 5 W b G 9 i M X F 3 R l F N V H F T U 1 Z P V 2 t K S 2 F 5 Z m F k U l o x V U 0 y Y X R a c z N h S G R T T n I y S m N p N D B w U z c z N E t v U 0 Z C e E 1 S R m t 5 W n F E R E t s Z z J u Z l B s S V l p c V V v V 3 p a T U V 3 b W s z S C 9 1 Q W w v R 2 g v c 0 d E Y m t S a F l 1 M m N T T 1 h Z Y 1 o y S z h q b 2 F I Q n p K e F R G S U l k U D U 3 Q n h D b E x m S D d O T F p y V n B r S z V D L 3 R w N m w 4 b U w y Y j A 1 O U 1 1 N k R Q K 2 p q W W 4 3 a V V 0 T G V 2 T U 4 4 c E Z W N W p q Q 3 N I T V F j R i t y a 1 J F U k V S R V J F U 3 V O Q X J C e E l Q N 2 5 t Q 2 5 a T 2 N V a F d E d S s 0 T H R P N U J j b 2 p W a l k 4 c l N y b l U 5 b H E 1 T U J P R E x j W E 4 0 O G V s Y l M 2 R m F F U k U 1 b m N G M 1 h N d k N 4 W n V Z T U d t U n o z R j c 1 K 3 Z K N X o 3 e j Z C Z 3 V L Q 2 h r N k Z P a n F W Z 2 h p c k d m U D Q z Z F h r Q k F n S V V t R F d 0 U X R t d z R I Y T l 5 Z F M z W j d R V W N Q W l l L U U x z M j l h b F J Q U n F i e l l y R l l 1 Y T N t U 3 Z a d X k v S j R 6 b H o v M 0 I x a 0 4 w e D h H c m p X c G N P a l h o d z h Q V W x x b l B 2 d n F O T W 1 i W U 1 n Q j d k V 2 x B M 3 Z n c j N Q d n c r U j V K U 2 1 E e H R P U S 9 l Y 3 g y S G o 1 d 2 8 w V m 9 X a T V u Y X R X S 1 p Q Z m 1 O M D k 3 M 3 d y K y t a d l Z h M T V q S H o w W U 9 v M G I x a X N Y Z T Z 4 N 1 d y V j I v a y 8 r T m 1 l N 3 h X c T h l c m J p d W F 3 d X F W U 2 x Q b 2 N Q Q n N X U H B y R j Y z Z z h 6 T W 5 C T F Z M T 0 p 2 a m x 6 W H o 2 b z Z 3 V V J F U k V S R V J P U m l V d 2 d t S G 1 4 V z d 3 M 0 x j M 0 9 M O W d X c l d x V 0 N j Y n o v N E 5 F U 3 I z d E w z N D V H Q 0 R a L 3 d Y b 0 d E Z W h D W F B X W T g 2 a F V S R V R P c E h x M W F M c D B h T X o z R T M 2 b n g 3 V X R U a n R x c 0 x S T m 5 M S 1 l U N y t j N l h G d D F D Z S 9 l Z D A z Y n N J Z k F E e j c 1 Q U I 2 W E 5 z Q 2 0 5 V 0 M x V 3 F o c 0 5 D S n c r S G F P O H h p T V d N M m 0 3 Q l l 6 T W I 3 M W 0 z Y 3 h T Z G p a c H k y a G 1 z N k 4 2 W j Z 0 V 2 p l L 3 V B b k N n d G R h M V d N a m 1 M N F J 4 T T V r c F F D U U 1 2 b X R a Z 3 h 0 N m d M N 0 5 H S G V 0 T y t i W D J Q Z G F i U F d t b l V h Y k d Z a k p x M m J q d k F 0 a D B I Z l Q 0 N y t Y a T Z j Y n h n e V N Z M k o r N 3 p l Z C 8 x M 1 Z 0 a H R i c S t M c W Z U e W Y r K 2 1 J N 1 Q 2 U V R B Y k R i e i t v d D M w T z R 2 O V p T S k N x Z E 9 m R 1 d m N j I z W X R K d k o w N W F 6 Y W Z N Z V V 0 T 3 l z T m t D c U Z Z M W 1 p N G R H b k p q c j Z 1 O E 9 n S z c 5 Z j Z u Y 2 Z 6 Y W k z Y 1 N Y V D Z T T D c r Y n p l Y k U v U l F X T 2 1 o W X Z 4 b 1 A z O S t U d U J x e F h z O U t T Y 2 5 n b H l s T F d M N X l L N G V P b k t D d 3 N K Q 2 9 5 R E N h T l l u a n V m O G I 0 Q k h 1 N 2 R t Y n h Q Y y 8 v Y 2 5 h R F R 0 S l M 4 c 2 l L a X F V R m s x c m M r Z X Q x M U N s Y 3 R F S G J M N F p O N W V 4 N C t j R E V G Y 3 p o d E h 2 U D h y N G 4 v O W s 5 c n c x S k I 5 U E l 5 b 3 l q R T d 0 R z N M U D d k M E l D M 0 4 x R l g z O D J W U 3 Z 6 c j J w T T F Z d 2 R j W U t B R D c 5 Y U J p M W E z b l h M e G R Q U V d Z b U F K Y l F N R D l Y S W l J a U l p S W l J b G N h a F d E a X d Y M G M 0 c W x m W F d Y b k Z I M 0 t 2 M X J s Y U 9 O N D M v N W p K V j Y z Y W F N N E d 0 Y X J S c 0 x K W H d L T 0 h q T 1 Y 0 Z j k r N F B 5 S 0 Z S R 1 J N e H B 5 L y 9 V c 1 g 3 M l Z 0 M G R N N E l P M 0 h 5 c l Z 0 V W N O S D B K K 1 h n R l A v W E 1 N Z V h s M k F n S X N m R H h p S 0 Z h c m 1 l V 3 J 0 a H I z e G R l c W h D W E E r M E 1 X K 1 h s M m R 1 M D U 0 b k h 0 a z Q 4 Z U E y R E V x R W x N U H p s S z k 5 M D M 3 c U 5 a N H p o T 2 5 N Z 3 d B c E x F Y l F k S T N I Y m d 0 U F h W c k Z H U j J K Z 3 k 3 T m g 1 M k x o M j Z 2 M E F B U U V X N n R T d X d v S k Z t d 0 F v V X l h T V B q M 2 J l U H h a Q 0 J B Y 0 h H Z 2 N X O H h G U W R 5 e W x Z a 2 U 2 e F h u d X g 5 K 0 w v Y T F h e m 8 z d 1 d w M W h U b G J 0 e D F n N T Y 2 a V d n Z j I 2 K 2 d W Z 0 o z T z Z N K 2 4 4 O H Z r U l I 3 W E N n b 0 t T Z H k 2 b j h T d C s 1 a 3 h a d z N 2 d k Q 2 W T Z B c S t 4 e m t t Y n R 2 U E c r L y t n T j F l W U Z 4 Y n Z Y W U h U L y 9 6 Q z c 0 Y S 9 T U l J V V V V C e H B w M U 8 z a n Q 3 Z k Z l M 1 d q S G t 0 T 1 l N M z h 0 L z N p a X Z 4 R V k v c k Z 3 Q T I r T i t J b U N n c U w 5 M 0 k 0 Z n o y R E 8 v T F V z V 3 J x W m Q x O G Z U S U 9 U S X p I Z E 9 S e E 9 Y b j V q T E N 0 W G I v Z F l m K 0 t V S m F 6 Z n R K d F I 3 e j F N W U t D M X h O O G Y 4 U j k 3 a X F 2 V D B s c T J q S j h y R V J F U k V S R V J r U 3 V O K 2 N 5 M 3 l K V W t 3 R W N u V 0 h a T 1 V T Z F k 5 Y X B G b l d C S G p x Y V F t N W Z 2 Z F g 5 e G h q M T B v M 0 c 4 Z H N N d V Z x M 2 R m c H E 3 U l V T a 0 5 G U 0 1 M c 0 9 q R D k 3 Q W h r M T c r T 2 5 Y a G F X N m R s e U 5 X S T R l U 3 l N d n p 3 N k F 3 K 0 V n S U 1 C T T l X c W V v L z l l Z m V G M m h y O X h u O W M v V H o 5 K 3 M 4 O T F D d 3 N k T E Y y K 3 h U a l B 6 e S 9 3 Z V Y 5 S l J F U 0 U w c l N 4 N y 8 w c m I r b m J n U U U z d G V l c H g v c F J 2 b H d F L 1 c v c 3 d M U 1 p L N D B P d E Z Q c 2 J 1 R 0 4 y Z U w 3 c j A 1 V 2 F 3 Q k J R V G J q S D d P N X F B d k t a c k 1 X K z V x N 0 5 l d D N l c H o z N 3 R t b V J G O G p 3 Q y s v T H Z J S X d N c V h p N k J q d X d Z M H F G Y 1 V M d T N i Z j V S W C 8 v T 2 Q w V 2 4 y V i t O L y t w U H c 4 R 0 E 2 d G 1 0 Q S t Y S V J 4 d l g w O U d 4 b X p W d H J u Q j g 0 b U 1 3 c m I 0 N 3 p D T U J x M T R x b F M 0 Z k c x S 3 R U e F d Q T l h i c 1 A 4 L 2 I 3 U l F G W T F 5 N U 5 l W H B Z U D d w M G J B e E F U a z R l L 3 h r e H d l a l V j N 2 R u Y n h J c l Y y O G 5 y a 1 l N S G R z M 3 B G e T V j T 0 8 x b m J z T z g r T k U x O D l 6 O H l h M X V L V n Z K e X J G b G p O Z W o 2 c 1 p 3 e T E 5 T z N G T D M w N U V S W V d l N W p z b k Y 0 T T l 4 Z F Y 1 Y V N 1 a l B X R k Z S R V J F U k V U a z R s S W 5 t S G h 3 M 3 h Q T W l h c 2 J M T W N 0 Q k x O Y U E 2 Z 1 V X N D V E a D Q 4 R H N I M 2 5 J U m 8 z c U Z H a X R l T n J W Y U p y N T Z i T V g 3 Q W V n R S s r b k 0 2 W V V V K 1 V X d T B p S X V K Y n J 4 N n R T Z H g y Z 0 0 r K 2 5 F b F l T R E E 5 c j J 0 V m F t d l B t c i 9 H T 0 h Z N G 5 Q e m Z D N S 9 6 e m 1 1 R F B l N j U 4 N E h o W j d Y b T B 1 V m J T R W 5 O T k 0 1 Z m U r d D d i d T N m b W U 3 W E 5 E T 3 U 5 Y n V 4 U F h m Z G V n M W Z m e i t Q b T N x M X B j e k p M c V c z M y 8 r S k Z h d T N B V k M 1 a 2 l z V W V m a S t Y b V R u N U Z K U V V N a H p y M 3 l O d y t H Z 2 Z M a 0 k 3 c m o x R 3 F 6 V 0 F H N j R 2 a l U x Y W x U a z d S R S 9 j Z W p 3 Y 1 R L e m N y b n p 0 b X V N W n h X N m h X R H V u V 0 R 1 M 2 5 6 M U x s b z J p e m Z P b j N 2 b E s x Y X R j W D N Z W S 9 U N 2 o x Q 3 p S b 3 p Q M T l 5 Z D J p Y 0 5 J Q 2 p J U m 1 4 T X l R S U R 1 N z J B Y j M v O H d 6 a H Y y Y X c y c j c 5 M H B 6 S D Z j T m E 4 T m J 6 N 3 d j O E F i T n Q r a 0 d V c k V u M T J t R l d L T G N m S E l 4 N G h J a U t F e k 1 3 Y z d u M z R B K 0 4 v a D g x Y m k 4 W T V m a n Y r Z C t Q d k J s Y X J o Z G Y r Z V N k d F c 5 Y z F Y d C t 4 O D d B U j l J M z k 0 W G Z z Z H R m M z c v c n V M Z m 5 I R S 8 w Q j E 4 L 2 t v M C t u a 3 J o M V A 0 Z V B u R 0 Q x M m g y M G F W W E h x N m F C L 1 R v e T V Q N W V B R 1 J s N W Z M R W M 1 K 3 g r M l Q z N E 9 4 N W E 3 a D d V R m Z h W D F X Z j l s Z l Y 1 K 0 N S W k 9 Q d k p 3 M 3 F W Z V B o Q j N x V z Z Q c 2 5 G N T Q 5 S l F W V F F B Q 1 c 4 U E F 6 M 3 l 3 a U l p S W l J a U p T a X R R S k p o N T g 3 U W 5 t M 2 d r R 0 V G K 3 p r b k c 4 Z m V l a H M x c C 9 5 T D A 5 a l Q x Z G R 1 O U x Z c z d 2 Y T g 3 d 0 R o R V J L U T F Q U H R x W G d m M D Z N W H p r U k V a L 0 5 w W D B q S n d 6 d i t r T W R 1 M D V 6 U E t W V 3 o y d X B h Z G 4 4 O H h M W D V D N H J X a X Z y R H N H W H M w R D k v V H c r c W Y v V F I x O H J q d G h r d W R J d j l 6 Y 2 Z M N F p O N W U z U n Z 4 a 1 h B d T B C a k J 1 d 3 A 5 T W 1 i Y U 1 k U n Q z R V J r W l N u Q 3 d q U T B K Z X d B b 1 Z 5 N m N o a W R I N 0 5 X d U Z V d V R S a l g 1 Y W R J a W 8 4 d n I w U W Q 3 Z T R 3 N U 5 H U G k 4 Q k h Y e U x h e D Q r Z X h i W H R S L 2 Z h Q 2 9 r N j A 0 a 0 t 3 M H B D Y l c 5 U m R i U 2 1 t N D h 5 W G h D M T d 5 Y 2 p J T n M 0 Z k d 0 e l R Z K y t 2 S H Q x Y V V L V n l V U 2 Y z c X J V N 2 Z L N X p V N i s y U k V T R U F C Q V d G a 3 k 3 T n Z X T T E x S l B o b U V P a D R N b E t 6 W W I x d 2 Y w N 2 V n U m d J S H I r M j B 5 b V N n b 0 t H U 0 Y y M W p N T m k z c W N Q R F F j Z U 9 m Y W x X S z l n S k w z T z Q 5 M m p J a 0 p K R E J k M 1 U z e m t O R G c 3 a l J y V H Z 1 O E p F V F p H W G w r d n h h N U 5 K a V Q w b k Z X b F p k W U N J a U l p S W l J b k x 4 c V J O T V B Q e D F I e F N B b k Z 6 U G t Z Z n h 0 U 3 Z 4 N T V L T k F H e m Z k Z E R y L 3 R N c F h 5 N k N t M 3 Q z N E t m S n J o R k d Z N z Z k e l R X Z G 1 o T G d Z N j h Z R V J F c F B X Y X p p U W N I W D A v b H l 1 V V p N W E l p V T J l d H B F L 1 B O b F N y R 2 s x c 3 h i S z B h R m J y c k 5 m O G N 1 d 2 N q O U Y 2 Q V F F V z R t d F Y 0 a 2 h T a W t l S W s z d H l Y T 0 p m K 1 J x c H U y Y m R E a E s y N 1 A x T D d X W W N E Z 2 U 5 c m 1 0 b H Z C W V V a T 1 B Q Z W E 0 U F V z e W F 0 N G E r d m R 1 e G V Q a 1 d J M G p x M U w 0 U k p s U F I y T U V a c z F j W k h X T H R y N n B Q N T Q 2 T k F O Z m 9 S Y l B a U l A x N l Z l b l h w e D B U c H l 5 a H N O R E J 1 e C 8 5 d 2 l j Z l B r c E F n S V d D Q X F k S E x i N H N X N 0 d W U T R k T 0 d P Z k h r d E 9 N N H o 4 V 2 J X V F Q 1 c j A r W D N N W E h o N W l I R 2 R s N V p L Y W 1 1 b X h E M W R 4 a m l R V m R a Q 1 p 6 U 1 p x M X F q b 2 R V L 1 Z L d V U 1 Y 0 5 D M W w r Z l I 1 R l N 2 M X d G a U t u c n U x M V M y V E Z I W F R z S E p j W V h K e H p Q S X p p N z Z j R X l 6 e G 5 I R j F u W D h S T G 9 4 S 2 h Q Z z l Y Z k d G M 3 V 2 Z T R o M 1 N 1 V k s 1 Y k R a U F B m O G l 2 b E x k M X h t V m c 2 a G 9 V S E Z y a X V Y a H J 5 a l N R c k J S R V J F U k V S R X h D O F V n b 2 t I O X h E c z F P O E 9 2 V H J C N H R 3 N 3 d R N m Y 5 V F B 1 d X E w c j A r W X N K e n M 3 b i t U a j Z V e W N 1 b 1 N C Z l R 1 Z F c 4 R W l J b k p X Z W w z W G l u c D F x e k J s N m p L b X p s e E J i c T R y c E h o c V d E O X U 2 T k c 2 e E 9 1 a 3 B t Y X l k R V V p Q U h F M V l 0 a T E 1 d 2 d t R T d 6 e S 9 P M F V G a G F 5 Y 0 1 r b T V 2 L 3 B H b i 8 3 e S t U R k p W N z M w N j l t Q U d B e W 1 Z e U E 3 Y 1 Y v R E N R M U x Z d V l t S 0 t R S m p 3 c 2 1 L N m R t e k J 1 d 2 g 5 c z I z N l F K Y 3 U y T V B i N y t j Y n I x M 1 J x W W h 4 d j J y e V h r W i 8 4 W n B 4 S F J Z V H k r b H Z q M l h 2 Z 0 t B Y 0 9 K a l B s e D F j S U R M U n k v O T N Y c 1 d E e E p w S 1 B w N 0 4 3 e n h G K 2 5 M a V F P d 1 p l V F l G N 0 o x Z 3 h I V m 9 U c H l 3 c D l t d j Y 3 b 2 Z m U y 9 T M T E 2 e n V H V j d O K z J N Z C 9 m d D J Q T 1 A 3 S E I 1 N 2 Z K a z h 3 c j l U Q 2 d 1 T F J q c G F M Y 1 g 4 O W U 4 d j c v T z F k M W w r d m 1 k d 0 d S Q l F m T W Z h c V R H S U p l R n J U e k Q z R W M y b l p H Z D d k b j R G L 2 l V a 2 s w d F Q 3 c 0 d E Q k 1 Y R y t y c 0 1 F U k V S R V J F U n V R S X B C Q k 1 Q M 2 g x W l R v O D l 3 U U R x M W F s c U h P L 1 p s M F J C U W V G W m R Y S 0 Z o Z 1 J 5 M T Y z Z G p G O T B m d m Z E Z k c 2 N H J q V 2 h J Z m 9 r d D R q S X h S Q l h Q W V l u S C s z T G s 0 L z I 1 V m h 5 R 3 N k V E 1 x Z 1 h Y K 1 d z M W 9 p S 0 N p T T B O S W p Z b U R J M H J G Z W R Y U 2 Y z Y V l x d U V B b E F u N T V 0 d W F a V F U r U C s 0 e W t a U F B y V W F B Q U c z d H l K b S 9 1 M D k x Z 3 Z Q R H d Z Z 0 5 U V U x N R F Z y Y l Y 0 N l d i a l d W Z D N h c 0 l r d D Z B c F B E e V l s c z F y T T I 2 Q 2 F 5 K 3 N 0 O T Z m W U h R b 0 5 X c 2 N S N k 1 H M V k x N 3 Z 4 N D N s L 3 o 4 b 2 8 2 a z Z i T l h H Y 2 Z C d 1 l F R U J y c U N s S 0 F n R 3 c v Y z I 0 T z N U N D V k b k Q x d k R i Z j E 3 N H p k Z l U 4 d 3 R 4 Q X N 3 Q n J n T V h Z U V h Q d H o r U X A w Q U F J R H J W N E J s Z n R w b T V a M W p h N D N n S y 9 H e m F O W m s x c l V p a n Q 5 Z U J C Z F B 0 S T R k a m d j S E R o N G p H c F Z v N D F y V H F l V C 9 R Z V N q Z k 5 L c 1 o 0 Z F g y Z W p U S l R u b m s 0 S m l m d H A x c 1 I z R j J H W n Y z U 3 h q U n o r T U E z c l Z T d n h z N D R j V G N I c G R I c D h 6 N 2 J 0 S 0 9 w Q U R 3 a 0 p K Q 0 l p M U 9 k N 0 h j W D h i e U Q r a 2 J O b k Q x R n Q y L 3 E 3 R E J F U k V S R V J F Y m t D S 1 F R V E w x Y X J 4 Z m o w d G h Q S X p 2 Y j g x S G R Z Y U J E b H k w V 1 F m R H d k c D l Q S m p s M k h x V m Z u N 0 g 1 N W V u U H Y 5 d n d 5 Z V R I S k o 5 T E p 5 c 2 x q M 0 l U Z m V l a G V i V 0 F 2 S W 5 L e F Z T Z 2 Z T U V c z R U 9 W c z F L b 1 J 5 O D A z d G 1 Q d G h s M G U x e i 8 3 Y W d h V H B 5 M z N 1 T 1 p 3 R k h V c l R a e X l o Q 2 5 U U F Y 4 S C t P Y l R w N m h Y c H d v S E R o M m 5 k Z k 4 0 S X d R N 1 p k d k 9 v Z 0 N r U n J X S 1 Z L M V N n U z R k R y 9 Q b m 9 v M G V J L 2 9 l d k x l S H g v d X U 2 O X F D d G V 0 M 2 V s e X p X Z 0 9 v R k Z 1 V 3 V 2 R 1 Z Q Y T V m Z T N V e k p 2 M j J s Q n J W b 2 5 u M H d k N V l M R 2 J z Y m d H Y X p W Y j B W N m M 3 Q m w 3 T k h R T 3 Z O c z R U R X Z m e D B 1 d G p T V S 8 z S H U w S D B L c E Z Q Q z g r Y z Z z U n V 2 M V Y r Z k l S W E 4 r O U p k T m 5 y U V F n S n l l U H g 1 L z l s R n Y 3 Z D Z a T G g w W l V q S T R p S 3 l 1 U H B L T X B M R j J a U 0 h a T 0 h z T 0 c 5 S 0 Z S Z y t v R U J k b U 1 V W k J m Z k R 1 S G w v N X h H O W F U K z N 4 T 2 4 3 W E s y T z h N b 0 Y z Y i t q N m Z Y e E t o b 1 V I V X I x d V Z M V n Y z Q S 9 E R H o z L 1 N 2 S E V j R G V v W G h W d G J 0 e D J n V G 5 4 b F F r T 0 R x Q l V Y e T g 1 Z H J x N 3 h u e V l 0 b 3 N I e m d 6 e E N M Y W Z U U 2 R M U l Z L O V J q Q U F u V G 1 R d 2 R h W n J i Q 2 Z B d n Y x S G 1 U Y X J L T U J z M G J T V 1 I 3 Z G F x T n N l Y j Z k Q 1 d m R y 9 n c l E w S E h s N U J G Z X R l d W F i U l V S R V J F U k V S R X F a U W p E e F l y V U d l S X d 3 e X M 3 T j g 3 b 2 5 2 b F p s a 2 8 r b k E 3 Q j k x N k d 6 R H N F Q 0 F p d 0 1 H Z H l U T j B m O E N N R E V x V X Z w M T d 2 O U 9 m O G l W a 1 J F T H I 0 Y m V y Y W l V N G R H W G l H W T N W N W 9 C R E s r R k J R V V V s R G d Q U 3 J Q N l h C U 0 8 2 N F M x M 1 Z 0 d 1 l t V U R J L 1 h D Z 3 N k c k Z 5 e k h Y Q j F W S j N h O T Z w L z N 3 N z h 1 V 2 l q Y 1 Y r Y m x u V 2 9 W O W Z 6 b C s y Z E 9 6 U m s 4 Y k l F N n N S W G 9 Y Y k 5 X S 3 B W c l V E R j Z E S S t 4 L z J a V E N a R 3 Z I a y 9 3 V z Z C U 2 0 1 K z B U a k V 2 K z V S Z G N x T T J h c 1 k r Y 2 x 2 N U 9 m Y k 1 a d E 5 S R V N F a 3 B x Y W F k U z B Z d l U y R m k v Z H p Q K z k 4 R G t 2 U G 5 N c m x T d V Y 4 N 2 5 P S S 9 m M 1 l u U G l Q d m J z V F h J O U 9 6 Z W Z i O G J O N V p 0 e G M 3 M 3 U 3 Z F R C d G E 5 W l V K Q 0 5 X L 3 Q z T n U 1 W n R D U 0 J l N G E 4 V D U z N H l p U W 5 w e G 1 C R l V E Y j F u V n B X T C s 2 M T F w b j Q r N U I z W G p o W D E 4 R G t K M 3 R D d X J x M T Y x S 2 h Y S 1 J I R H l T e k k 2 Z G g 1 a z k r U T B z R m h P M z l P M 0 E y K y 8 v R E 1 E Q 3 h a d T Q v O U d S d E c w W l Q y a G 9 N R W 5 I V W x t M 1 l S Z E 5 H O W Z r b W N k d j l 2 b X N E e i 8 r b G Z s L 3 J D Y 2 8 y T X F H V F h z O G Z x N E c z d X c 1 U 3 J s U 2 J O S D N O S E h i Q V I 3 L 3 g 2 Z U V o T m d Z T X J n b k 5 X d k V u T m Z Y T E 9 j d T k 1 Q X J C Q T J 1 Z W 4 0 L 2 R 5 S W l J a U l p S W l M b l F p R 1 l l S E h 0 Q z N Z e S t I T G k 4 Z W 4 2 V S t y V X F z V F N G V n N B M k w 3 c m 9 O Z n J K Z E c x Y z F N b V R G c k k 5 b D J I c 0 5 z T C t I T G N i S j U 3 N H B a e k x W d E V S Q z Z 5 Y T Y 5 d T d 2 U D Z R N E 4 3 Y 3 Q 5 Z D N R R l g 0 R F Y 4 M U N R V 0 x V a 0 F Y Q U Z X W H A 2 Z D h 1 V W k r T W N U L 1 d u b z F r R V V G R 1 N q Z T l m b X h G U X N 3 M j k v N l J S Y n V p S 1 J s Q l J Y c U 5 T d 2 Z u W E 1 a a k 5 I a 2 x J W U 1 Y S 2 l 4 M z J y M X U 1 Z y 9 N O E x 1 S z E v S j Z Q a k t D a k l 4 b X N 2 M 2 1 u Y 2 s 1 Y V d S Z U x X L 1 J 3 N G R K d 0 R C N D l S d V Z K N W V s e m J 3 b m p k U F F B R H l N e k 1 L W H J 0 T C t N U E R 4 O D V 3 Y 2 V m V D J Q c G N 0 Z W Z p U 2 F U a V d l Z j d N L 2 N Q O W F 6 N m 1 S b z k r R G d I a 1 N F a H p M M 2 o 3 V n M z W G F B a H g 0 Z n h Y M T N Y c 3 R O d m R 0 N W p S T U 9 D U W 5 r Z z d j Z T R N M 2 h F N H o z b D h T Z H Q x N 0 R v V V B K e l B s O U h R Q k p S M U 5 J T 3 B y a W N V K 0 R l d F Y 0 N G F u e i 8 z T z J U Y X M 2 R E x t L 0 o 1 O T l P U k 9 u M D R u V D Z X U n o 0 a j Z m O T N i d j J v T E 5 X d z h 3 W m R v e U F Q Y n V T M k x 2 d m l T U G U 1 b z J y d W 5 6 d l J Y S 1 I r S j B P d G 1 R c 0 5 2 c n R j R j N k d m N L O D Y 3 d j N v c n h Q e T h 3 U m w 4 b W J O a 0 x 3 Q U 4 z W D M 5 M l g 2 Q 1 V x d X h k T 3 d B S X J u c D J I N W d T R V J F U k V S R V J L U T B L d 2 N T T D l T K y 9 r T X Z P e W Z X N k p 6 N n V r b k c 4 N C t T W W 8 z T X h i R W d m S G 4 v d V V 3 R G 0 v T D Z P V y 9 w M k l x N j Z Q c T B 0 S W 5 J N X M x b 3 R X Q 3 d t b H E z W X l o Z m Z 6 a m E 2 b W h y V X E r Y j Y 3 L z Z 6 b j V K O F B K M 2 5 Y d m 1 L c T l y V W 8 y Z j N W c l J x W G h 1 V H l l U n p M R j V o W V N G a n g 4 O H p 6 c S 9 y M m 9 3 N T g 5 Y 3 d l c 3 d N M H R P e l B P N T F P Q n l N K 1 h v b X Z 5 O V l U O S 9 l N 1 d q W H V p N C 8 v Y n F J S T B t c E h E c H l u R U 9 I V T h q S 3 l 2 R j R 6 O E I r S F l 2 O V d 0 T F R z N D A v N T h 4 b U V 5 R W h y b 0 R z O E p F V C 9 E S m x D Y j l O W D I 1 M H R R V U Y y W G p o N l l G M G J O Z U F 1 W C t z T j l Z d 1 l l S z V w d 1 l R R m g 3 R X I 3 O H R K V G M z b j l G a n B q T n A 2 a k l H R G V o Q 3 Q 2 d W J l d X d 0 R m h F U n l q d X Z E M m I x d X U z T S 9 Y M G R t e m J 2 N D B S S 0 J 2 b j V C W V N F Q k J J Y l U 0 Y k d E V 3 J R O D d x V 3 h u d k 1 a a F B Q U H o y U U x o M G J N M 1 h X U 2 h L M 0 h T Q T l Q W n V R a 0 V E a W F z V F F y V X R U c n U v Z T h x e j I 4 R H l k Z 2 Y w N j B i a C t E W D Z l d k p p T m 0 z Z V R t c H B G Y U d n U U Z T d E U w Y m x E S T Q 4 d X V 5 Y 2 V 1 W k h X e m V Q N W J l W n l 0 b T Q v U 0 d a b U R o S G h J W l F 2 S D B H Y k Z u W G 8 x Y U 8 x e j J l R W h 3 Z n o r b 3 Q z T W 5 y T U 5 O W n Q y S V h E N G F S M l h D e T M 5 T 3 R F e D N Z T n Z P N l B y a E R K a U R m d j U v T 3 Z a N 0 Z 6 e n h F S 0 N n c W 9 W c V V D R V J F a H B m S T F 5 N 2 5 K M k x 3 W n M 4 M U d j R n l j d j B z U k V S R V J F U k d S S z V C Q 0 1 Q S G k 2 Z 1 J 6 T W V H N 0 U 2 e D J U Z m N R N 0 J B T 2 g 5 U G 5 X S 2 t 6 Y V Z p d k 9 s Z T F y c 2 V 5 b F l r N G 5 V N C s v M l l t Y j c x e T d 6 b l Z M U 0 l p L 3 V k M E 9 o b j V 5 V z h z V 3 B y Q W l S T k Z J d z B y e F p i a n B l Z H V v M k t G S 0 Y 1 N W J o Q 3 Z 2 e k 1 l d T c y Q V p T c 1 N X Y l l p R W J Q W n p O a l B u a U k y c H F 6 W G 1 0 T m 1 y a k w y b F F v T k R X Y j M z a V I r L 0 d X a D h Y c G d v S l V u a C 9 i b H A w a 0 x q Y j J n Z H U 0 N n p J K y 9 M S 0 J M a D R a T W 1 M Z 0 l w O V B w d G U 0 c E 5 y Y z l 1 c D c r N X h l Y 1 N N a 2 c w Q m F B M l d M b T B P R V R a R 1 M 0 O X Z p S 3 J o Q 0 Z 5 V 1 R p M E 9 I a k R I N 2 t R N C t S a n J Y a V l 2 b m 4 w d 0 9 w V W I y a X o y Z V l 6 U 2 F H R G V s R G p X b 1 Z H Z j M 1 T l B M e j d S d y t j b 0 w z L 3 p 1 S m x X d T M 4 N j h Y Y n Z k N l Q 4 d G 0 4 Y l J z R m w 5 c z N i N j B h M X Y v c l B i O G 1 q Z j F Q O F c r Z H M 4 Z D E z T F B I Z G N X K z N y O W V s V j V 1 Z D V 0 S l h w T y s 2 d n E w L z Z x c z k r T E x E Y W 1 M U D k r N m E 0 U z M 5 K 2 d m a l U r Z U 9 m Q n M z N k 9 Y R G l a b X p j V D N x Z 3 h K c l B a M z Z X S W l J a U l p S W p J R l V q L z M 2 a D R z Y m 1 G W U U 0 Z 0 8 4 Y z d C S 3 R R S V p M U W t D R E F 0 V S 9 M b n I z b n Z n S D l J N E 4 3 R 1 N P c l Z x e m V 4 c 2 J O Z T g 5 N U x S R V I 4 U y t U e V V S T W R C b V B B S 3 h O e X p w O D l N N U R W S 3 d R Q m J n Q 2 t m Z i 8 4 d 0 J W S 2 x j b 3 V x Z F Z I W j h C R 0 1 E V k h S c 2 I r e j N k T W Z C c S t 2 W n V U K 0 R K N E N v c U t v d 1 J i e j d B Z G Q y Y U 0 r S S 9 E M 2 p z Q i 9 i W V E z M E l E U T M y N m k 2 c l V E N l M 1 a z F y Y 2 V N T l Z 6 S D B 3 U n Z v M n J t c D h W c W x t R E x z M j M r V T d U c 1 B z W F h i Q V N N Q U E r a H h y Y X Z 6 c W x K c 0 9 l N j Q 5 U n J B M W Y w M S t N N 3 V q S D U v Y U x F Q m 1 M c y t Q Z H Z 3 N l V l U D B y Q 2 V h d 3 h r U k V R S X d 4 N 3 F j O G I z a V Z 5 d T B q Z H N J S 0 p a M H p Q Z k t D S W l J a U l p S W 5 J Q n F C T k 1 2 R m l 0 Z n h t S D Z L T V R E S 0 I r M 2 F x c 1 d 1 d m F y M l Q 3 N 3 N Q R T F Z d z l w K 2 R W c V Z 5 Z W 5 0 M W J N W D M y U 2 d D R y 8 v Y 1 h 2 a H o x S k J h T E 1 s b 1 J r Y 3 R S L z V 2 Y U 0 z W G 1 D c 3 F Y a m F C L z M w U j R l d V l B Q U N B Q V N V U k J W Q T Q r U j l j M X F G K 0 5 N Z j k 5 b k 4 5 b U x H Z k s 5 T 1 d u S F V r W U V S b k N X L y s 2 b S 9 j K 2 1 r a i 9 t O W 9 U R U d E a D V o d m J j K 2 p R Q 1 o 0 W W V p T 1 J r Y U d 1 K 3 l K Q y t P a W R o e G o 3 L 1 R 3 U 3 R 4 M m d k V X R Y R j l W O W Q z Z k h i R E p S d F h J R k t s Y 3 E 1 e k Y 2 O E s r Y U 5 x b k o 5 T m 1 y Q U F n S X N C Q W N I R W l a c U R D N m R t N 0 N I Y m R l Y m R 4 M 3 g 4 Q 3 J N U U U z O U d o T j J i T G h a L 1 g 5 c V Z Z M W 1 w S E R I M m I r Z 3 Z V R T J X e V V L M 2 Q y N 3 h l N V h H V H Y y R T V o W m l Z U n p Y e n Z I e W d p S W l J a U l p S n l v W m 1 j T 1 Z u R n p 3 Z V N L O U t 3 W n o 5 a D g x Y l h C d m R P S j B S R 2 h E R H B 1 N W U 4 N 2 h z e m R o Y m p m L 2 t U Z 0 g 2 O T I v U F l n N z N Q K 1 p r b l V q S z R h O G d J Y 3 Z Q e U F i a n Z 6 d X U 0 N D V h c n o v Q X V F U k c 1 V k 9 Y b T V w O D J i R G 9 Y R G 9 j R D g 4 b V J h b 1 d G a n R O K 1 d P S k 1 y e G Z I N l h S U 1 V P Q W d J T U J z Z E N u T H h m U E 5 1 T G 1 N S F Q 4 Z m d M a W F N W H c r N m 5 F L 1 Z 5 V G 5 Z L z h Y W T l n N W Z E Z 2 R W N j R p S U N 6 T T M r V 0 l p S W l J a U l q S U Z V a X R O d U x G Z l U 4 d 2 d J e k 1 I S i 8 z e G N j V j d R d T J m Z W Z C O D N w b T J U T G h E T G 4 z Z X V Q O D J 4 L 2 5 j V G p w e E h t d E t T S W k v b F B h Q V J o Z 0 J H R E F H U U 9 1 Y y s w b U 5 w b E 1 X S z B X Q l d B a X B l R D R u d 3 V J Y X R O V 0 F a a U l p S W l J a U l q N G p V S X c 4 V 0 t 6 Z V k 1 R G R E c W Q y T z B G W H Z m R j E z S U x 3 W F l k T 3 U v b j l 1 b l p s Z 1 o x W F h 1 a z J P M k Z 2 R G Z 5 b C 9 O Z V U w U k V S Q z R m O T l 4 e E x m T 2 0 v b 2 Q 1 V S 8 r a k x y R E x Y R 0 Z P R H F r c l Y x Q 2 h X e m Q v b H l J a U l p S W l J a U p Y T U l W Z z R z V m 1 z N 3 F k d W F a b F p t W G 5 l d D F Y S 2 J Z Y 2 d Z R 3 V l L 1 B 5 N 0 J 3 N G V P e T h u b X N 5 b V h q M j h R S E d K L z N Y Y j l y T m 5 O L 1 h u T m V h S W l J a U l u T H h K Z j M 2 S 3 l h T G h l a W J i d k o z S 1 N J a U l p S W l J b k l G V X d n b V h x d 0 J S Z U 1 R V H c y R H l z N 0 8 4 M 2 x 2 d m Z p c X h 2 R z J V d W d H c T F x b F B M Z j I 2 M l N j a n g 0 e m p j d 3 M 3 d 0 J P U k V S R V J D N U 5 U b 2 V E Z l o 5 L 1 J r e S 9 m b G d q S S 8 x Z G p v a U l p S W l J a U Z 6 Q k Z J S 0 p s N y t P U X d U S X p z b j N l V z l 0 a j M z Q n p q O E V B N 2 h u V U R k a W 9 z c 0 F r S j Z a d y t n d n B w Y k t 1 a U l p S W l K e T R S M z Y v b n R 5 R H g 2 a z Z 1 R D c v R j J L a U l p S W l J a U l Y T 0 V V Z 2 9 r W H F 6 W E E 3 Y 3 p W Q z V h Z D Q 3 c 2 J L N z V X c k h G Y 1 d p R 1 k x U n J B U H g 0 Z l l K e l B t c m V H a E 1 S O X B i S z J p S W l J a U Z 3 N G V V b E o 3 Q m 9 4 b k 5 o Y m J 5 V W t M c z d m N V l p S W l J a U l p T W d W V G l H W W V M R l p p L 1 l F Y z U 3 O G Q x W X g 0 e E R y d U h X Q 2 J k d H h z T l J x Y U 5 h N E p 0 Z D J h V z Z j d n p 2 e V o r e j J n b E p i W D B S R V J F U k t s e j B 0 a m Z Y M 0 R T W W d N c E x h e j c v Z z c z S k V S R V J F U k V S R U Z J S 0 p O N n Z W e H p q R W J O K 2 R Z R l d y U k d P e H V I N k 1 z c k p 6 U 1 R x Y V V t c D F Q U H J n R F l T R 0 J B R n c 0 R 0 F 5 M y 8 v O F I 2 b X R M U 0 l p S W l L b E o v Z k F B Z G J k Z m p 2 W k 8 z Y l F Z U G d J T E N F a C 9 p N U p S R V J F U k V S R V J D R 1 l l T E 4 1 a k V O M D l Z S V Z 0 e W V Z M l d 5 a V R x M 0 t 4 b m x w a l V R R W l B Z 1 B Z Z W o 5 T n h q b j M w M z R n M T E 3 a j V U Y S t p S W l J a U p 5 Z m 5 M M j d T U G h p Y 2 R a M X E w c j l y U T B t b n p 4 S l p H d F d 2 b T d M Q k V S R V J F U k V S R k F J W m o 0 N E x r b m 1 F d D J q d T l 4 a U F E e H R k M U N z R j J s R j R J Q l h I O X R T M W 8 y c X c y Q X c r S G d 0 W G U r S n o v Z l h x c l B F Q k V S R V p G e m M r T F B Q M G x a c 2 9 S Y X p 6 N 0 h W W F B u V X J a a l I z K 1 h K Q 0 l p S W l J a U l t S l F D Q 1 p l Y k R Z Z k l W Z 3 g 0 e E F C N H Q z M k J T d n R F Q X p n b j A v Z l N t U 0 V h N l R P Z 1 l Q S m Z E e G 1 X c W s v U T B S R V J F V E 9 Y d V c 3 N 3 F M a n l s V l V 2 Z j k r e k V G Q i 9 p N U h S R V J F U k V S R X h J T k N N U E Z p Q z N B U H d V d 0 F a R 1 d m c G h P c z V v V U 5 3 Y U l p U X Z u b l U 3 Y 2 E 1 M U 5 u c l d E c H l p M m w v a H d S R V J F U k V S R V J F U k V S R W Z u N 1 V B Z 2 1 Y d H c 3 d 1 V 3 b i 8 z M j Z U c k N h T l N w a X N i a C t s R T Z j e U N B b E 5 i U F V h M n J W U E o 0 Y m V y U T J 6 d C 8 r N E N k U z A 3 T k s v V G t p S W l J a U l p S W l J a U l p S X Z M M 2 9 C Q k 1 2 R m l 0 R n E 5 c l d h Y 0 p 3 U U l D T E 1 U W E t 1 b 0 c y N X k 0 N z R M V T l k Z 0 R 2 W W 1 0 V 0 J h Q X p L e G M v a l B p e H d 2 e U h C R V J F U k V S R V J F U k V S R V J 1 Z n d w Q k J N d k 5 x d l Y 3 Y 3 d K U U d a V z h l T V F B U n J W c T J F Y 2 I 5 c X k 1 M E t V a G M x b T V k W G 5 i c 2 R z Z H Y z W X J s N j N n N T h u T D d v Z 3 p 4 S V J F U k V S R V J F U k V S R V J r Y 3 V i U W p E e F l y V V d q V U 4 w b n Z 4 M 2 R r N 3 h u V 0 F B a l J 0 V U 4 0 N D N i d D U 3 S W N v Q 0 l M N V d K Z T R a M U 0 w N C 8 z e n N M S G J 0 U F h M Q m 5 p Y 2 l J a U l p S W l J a U l p S W l J c G N u a F d E a X h Y M V B z R k 9 5 c 3 M 0 U W d q V 3 N h U n h 2 M 1 h H U S 9 I e D d x Z G Q x e X U w R H J x W i t u Y W 9 B R k J R V T h 0 b z c z M S 9 R N T R t S W l J a U l p S W l J a U l p S X l P V k h J W m g 0 O G R 3 V H p B U k F W d m J w e H l G R 1 J v U l F P Y l l j Q U E 2 S G d 5 M 2 I 5 b C t v O G p D Y l R i e n k z T z B F Q m R v Q U 9 I Q X d t Z m R H L 1 h M Q m 5 p Y 2 l J a U l p S W l J a U l p S W l J c G N m a F d E a X h k Z W V Z R m 5 a T 1 d k O F g 2 T 0 x O Q k l S S U x w O E p F O D h m S k 5 4 U G 4 v Q k J u N m R 0 d l N D U G x O R V J F U k V S R V J F U k V S R V J D N G Z D c 0 h F a T h j N F J K T 3 J F O H h 1 T D h U a G N C Y n p E c G Z H R F d v W X g 1 d T I 3 T G t n d G J t N 3 J t d H p l b l J y W V p 4 L 1 B H W X F t N 2 Z 1 d S t E U E Z S R V J F U k V S R V J F U k V S R 1 J T N T l D T V B G a X N 4 Y U Z Z T 2 F U S V J o Q W V r Y l d h Z C 9 Y d U g 1 U k o 5 a W 1 M W H Z Q R 0 p x V m h x Z U c 5 a U 0 r c m h J Q U R v Z V R s O S 8 0 b H V R V D Z S Z j h 1 U 0 l p S W l J a U l p S W l J a U l p Y 2 1 s V E N D W m U z R H Z C V E c 0 a D J K b j J C Y X R T d V F J U j R T R U E 1 T 1 R r c z N 2 d m t R d F R v S n V B Q U F 0 d n Z I d z N V U k d o Q U t T b V o v S F N 2 O G R p d H h k Y z h H Z U x p S W l J a U l p S W l J a U l p T W l s U 3 l H W W V I S H Z C R H U x S n h o Q W R 0 Y n B R e k N B S m c y T F J p S n U z S H p o U n l J Q 2 x D O G J 3 Y j l m d W d 1 e j J S W F l i Z D k x a U h k S C 9 u e F J u a T B p S W l J a U l p S W l J a U l p S X B j b W h X R G l 4 V 0 5 Q T U x l S m h s a z V P V 2 Q 4 Y j Z N R 2 J p T V J O K z h 0 e m J K T 3 E w S G R h Z 3 g 3 c 0 k 5 e F B u L 0 J C b j Z k d X Z T a V B W O U V S R V J F U k V S R V J F U k V S Q z R 0 Q 3 N I R W k 4 M W 1 O W T R k e n F J V U x M T U V u V 0 N O N m h W M W d t M U k y R j I 2 a F o z Q m p i M n V v a 2 U z R n N i N X g x O U 1 a Z l B X Z l J l M U J o R V J F U k V S R V J F U k V S R V J 1 V F F v Q k J N d l Z v O X h p S E F x Q j h z K 3 c 1 N W d B U E c x S 2 h r a D J 2 R 1 V E S T R j V F N u M S t r N 2 5 x Y U g 5 a U k r c k J J R E Q 0 Z V R s T j c 0 b C t V V D Z S Y T F C U k V S R V J F U k V S R V J F U k V U O F R 5 R 1 k r R 1 Q x c 1 M 5 W V Z 2 Y V p 4 e U V H Q k Z p b 1 g 2 Z X F j W D Z 4 O W d W e m Y v N G J M O T l O V k V R b 0 F L b n B X V H o z e X B k a 1 o r Z G Y x R H B F U k V S R V J F U k V S R V J F U k 1 T L 0 Z J S 0 p U K z R q R V R H N S 9 w V l Z n a z R 3 Z 0 1 a K z J o Z n N s U E p s S S 9 q M 1 M z Z G h z Y m g r d l B m c 1 A 4 b 0 x y M y t K M 1 Y 1 N D B X c 1 J F U k V S R V J F U k V S R V J F U k g v V U F n b V B 0 b H N G c m N 6 V n d x V 2 x a M W J v d m M y c W w r M E w 5 a k d M U m M v Q k F O b 1 V M Y 2 F M e j U 5 b T N H K 2 F j c y t Y b n Z u Z X h 3 T z U y b m V K U 0 l p S W l J a U l p S W l J a U l p Z n h j S 3 d j U W 5 t O V d 0 R S t 6 a 3 B t Q 1 p t U 1 V M d 1 J y V X E 0 Y k o 1 Q X J P O X U 1 T D h 0 c 2 9 3 a T R k R 2 p G c 3 l J M 0 c r Z E t W V z N q L z Q w b C t x V V Z F U k V S R V J F U k V S R V J F U k M 0 d W h X R G l r O D B X N E h V d E s 2 d G t J V m h v U 0 N C e E 5 X S 0 0 4 L 1 V K d T B x d H J y U F Z 0 O W R W R E 9 6 W H l U a W Z N W G N W W T M r W T c 3 Z D Z S R V J F U k V S R V J F U k V S R V R r N G x B S U p q N V p y Z D d q R U R P e m M w c j g v c 1 l O a W t Z a W J 0 c T h w N 1 R L T 2 l k R D d 1 M 0 p 0 V j J h R 2 V m Z m p K L 0 w 5 R G 1 y L 0 Z p U m l J a U l p S W l J a U l p S W l J a G N h Q X J C e E N l U G N Z a T R 4 a U d X Z E U 4 d 2 d J Y j F x e G 5 I R 3 p m N 1 o x O H d k O D g 5 T 1 l E V 3 p l T 0 4 4 L 2 M v b n N T U 0 Z W d j h X S k d J a U l p S W l J a U l p S W l J a U Z 4 S U N z S E V K N X U x Y U J 6 a X F m M j l T c m 9 u R 0 V D V E J q V 0 4 0 e T N i O W x O W T Z D a T k 0 c z Z C M l d 6 b T l Y L 2 V T Y j M 0 S 2 d B N G 5 V N W V l K 2 Y 3 U 3 l L Z 0 V 4 R V J F U k V S R V J F U k V S R 1 I w c W N R V E h 6 e T J C U E 1 l Z m F k W U 9 Y T F J W Q 3 h R a F F B R G 9 l R G h F V C 9 o M D A y b T V W M 1 h y d V B L c F h M Q T F C U V V N a n p y M z F K N H Z Z R G Z x N U 1 S R V J F U k V S R V J F U k V S R V J L b T B J d z h j a 2 p C R H U 1 S j F o c V d 0 W l p y Z E h J Z l Y r d 0 x m N F B 3 U U R D U W 9 N W T h j W U R s Q 3 N U R G t C d X J w M m 5 Y L 3 I 4 a 2 d q c F J F U k V S R V J F U k V S R V J F U 2 s 5 Q 2 d F R T U 4 O D l 3 U n p j V H F k N U 9 m Y l M 3 e E c 0 L 3 J W a m V P T m 0 v Z V V T b D J s b 1 h 6 W k N E N T Z l d 2 h s S X N N Q V Z 4 R D J 6 T X R m S 2 d n V E V S R V J F U k V S R V J F U k V m a 2 J V U W d t U H R s c 0 Z 1 T T R N S 2 d v R U 1 2 S 0 t 2 b E l 4 R V l O T H M w U U R D Q T J w a X l q M 2 4 y W T h t V W p B T W p Q Z H d W a D Z 6 Y n U 5 b k 5 s S W l J a U l p S W l J a U l p S W l K U 0 d o U 0 N p V S 9 1 b l d E d X g 1 b G 5 F W U x W c k I 1 R F N J Z 0 5 n S n l j Z k h i d E 9 W e D Z C W m F D M k p p e W p I e G 5 p R W N R O X Z 4 c l g 3 S j Y z U T Q v V n l Z a U l p S W l J a U l p S W l J a U l 1 Z E x J W m o 0 N U w 0 b m 1 O V 3 R L e X d y d S t R a E d F R H p K c l d O N D d V Y m R w M S 9 Z Y V d z W W 5 R W l J y N H p o S W 9 W b 2 d D d z J 3 d D U 0 Z l d 2 R l l T S m l J a U l p S W l J a U l p S W l G e m 1 G S U t K V H p h c l d 3 a G 1 L V G 8 r b T A 0 d 2 d O Y k 4 2 e G p I S z l k d U 8 v L 0 N M Z 0 J Y R V B Z d 3 N S W E x B b E J Z N k 9 D R j E 3 O W 0 y Y X B F U D F j b U l p S W l J a U l p S W l J a U l p T G 5 T a U d Z K 0 9 U Z U N S W V F V U F J q a 3 B t V m M x Y n J 0 R 2 x a R k l L d D I 3 Z 0 x 1 N z N n L 0 l 1 N 0 F N c V h p M k R V d T U 1 Q j J N d H Z m c 2 V p W l F s K 3 J r e E V S R V J F U k V S R V J F U k V S T T Z G U W p E e H l X Y X p H Y 2 N X U z l H U F N W W l c z b G 1 0 V T d G Q 0 Z G V X F W d 0 J j b 3 d i W G I 5 c G R P Z 1 Z l Q U d X a X d o a j E 3 c 0 5 V c V Z 3 Z U F J Z k R 3 Y i 9 l L 3 A 1 c H M x Z j Z 1 V E l S R V J F U k V S R V J F U k V S R V R s Y k N z S E V w M E M z V G p D T D J h M F Q 3 Q 3 o z Q k F O b z N U e m V P R j Z 4 W n Z 2 N U Z Y Y U J s W W t L W S t U Y l J V R 1 k w K 2 5 r L 1 k 4 b j h l b F g w M 0 U 2 b l g 2 d V R r U k V S R V J F U k V S R V J F U k V T a 2 9 o b V B q a 1 B n N 1 J a R F l a e D V t W l p 6 Y 0 9 F Y U J O a T Z L U m l L c 3 U w W D N C M 0 V W R 2 h E R H E z V W R v V U x l Y W N X M 0 N y N H Q 0 N l k x d n l j K z M r N 0 V 5 R V J F U k V S R V J F U k V S R V J F c E t Z V m c 0 c E 4 3 S j V q S l Z C U 0 N a W j F E S j F q e k p u R l l y U l l B O X U 0 L 1 N 0 S 3 g x U E 1 2 O E F L T E N B d m 0 v V G N m b 0 V 2 N 1 J z Y T F a Y X N T Z W Z 6 N V Q w b E x 6 L 1 p q W l N J a U l p S W l J a U l p S W l J a V V o S U t 3 Y 1 F u b T g x c U h M d F B B Y 3 p N T 3 Z z U X p H b 0 5 v R W 5 E b X N i N X F r d D h K T 0 l w V m 1 z Q X J 6 e D N P N 2 N Q d U 5 x N H R u M 2 5 J U j c r d j F F Y 0 9 K a n N 4 O H B F U k V S R V J F U k V S R V J F U k 9 S T U Z J S 0 p U N E Z 1 S V J n V X B X Q 1 p X V 2 M v R G h H Z 2 x k d S t Z Q 3 Z Y W F I 0 a D J D b j M z M 1 V k e n d 5 N 0 d m U E p z W k J I a z l N W S t 2 V E h i T n k 4 M T g r V m l Z a U l p S W l J a U l p S W l J a E l j U l N D a V U v d W U 0 S T U z V n J C T W p Q U H Z o T U 1 Q U G N G V z d s N k c 0 V 0 Z q b k 1 2 e m c 5 N l h 0 d U t 0 M T h k V E h D d 0 R Z Q 3 N u R H l l Z n V s e j V p L 2 M 0 T 2 Z L U k V S R V J F U k V S R V J F U k V U R U Y 0 V m c 0 b E 5 n W U Z F b m 1 L U H c v R H Z C Y W x T c l N G U k V L Q U M 1 Z W Z s c z N y c n Y v Q X I w Z z V i T m F 2 U G Y 5 N F p T d m x 3 R U F J V 0 Z E d D R j L 2 d N Z m Y v N 2 J a U m Z x a V l p S W l J a U l p S W l J a U l q O D N T a 0 V F N T l z M X F J U X J O Q l J h Q n l m Y X d n R z B L N U 5 m Z U 4 0 M W R y T G F 5 V G l L V F d x U n Z P L 0 V Z O V N 2 V 3 E w Y 1 c z a T F L V T g v d H d u S k I x T D l X T m x J a U l p S W l J a U l p S W l J a U x p V G l H W S t P U S t E c k d n b 0 t q T E t l T W N 4 e U V D d E h i Y k Y y e k Z t b T N u d k k 2 L 2 x T M F R 6 d W p o U S t u Y 3 Z x R n h M W E g 3 Q V I 0 Y z l 0 R m w v W F d K a U l p S W l J a U l p S W l J a V B 5 Z E t B U V R u O X p I S V J Z V U Z I V 0 M 1 Z W Z i Y 1 R p Y 3 Z 0 N X l S a T N k U X J C d E 9 3 N l N t W F h 1 Z 1 p x L 0 J R W F p l U F c 1 T z N o e W F G K 3 N W Z 3 Z n M m l m c 2 h k Z S t a c 3 p Z b V R n Y 0 d v O G 9 J a U l p S W l J a U l p S W l J d U p Q Q 3 N I R X A w Q n J V U 2 R Z b n I y Q T B K Q W c 0 e n d 0 T G Z P Y z F n d 0 x E Y U p C M 1 d y R y t m S l Z p Z W R l N E N X a V Q 0 O D J q S H I z R W F M T F J 4 c l h 4 d i t 5 Z 0 N k Z i t J d 1 R L U m w r c k V 4 R V J F U k V S R V J F U k V S R T V N c W 1 F R X g 4 Y 2 g r S G 1 K O X Z K e X d z M k R n L 2 5 3 N n U x a T N x R 0 1 j c i 9 5 Y W p B K 1 B q S 2 p G b T F C T z B j Z n Z h R W h M M z h j R G p I N 0 Y r M D I 0 L 1 Z p W W l J a U l p S W l J a U l p S W l j d V Z T Q 0 N Z K z J X d z I 0 e m d 2 e j A 1 N F d G R W 5 X R V p t e m p t d j I 2 W k Y w V W p F b F d 1 M m 4 v T T Z s N X J R a 0 N E Z W V 2 V m V I c n p u Z X N 4 b U V 3 Q n A 2 Z G s 4 L 2 R J W X Z 2 M X h Q a z d u d V k y U U Z C R V J F U k V S R V J F U k V S R 1 J j N k 1 R V E h 3 N n R j L 1 Z L U 0 h C c G R N S l Z q Z S t p a k Z h T V R V O W k r M D d E N T N 6 V 3 B l a T I y N 3 V 6 S W R 2 U F V T W n F E Q U F u R T R u W D M 4 L 2 x 5 Z W U v N V F q U j F Q O F h K M k l p U H p W a V J Q R m o 2 N 0 5 6 Y z F u d 3 l Y U z B X d T N G M 0 x p U k l i S F B w M S 9 0 W F h i Q V R M U D Q 0 T X F J a U l p S W l J a U l p S i 9 O N V o v d m Z U a X Y v e G R o R n l h S m t 4 Y V N F R 2 g 2 N W R 0 T l d 0 R W M r R F F j U U N 1 Y W w y W G 1 0 V m p 6 b W x O a z h u R X p 0 M k g y Y k 1 2 Q 1 l D S z B W R T B i b E N q Z E F x K 1 J F U 1 h q K 0 s 2 Y m k x S T J M S 1 h Z O G x w Q U J 4 T F R t U G E 3 S l V F Q l F W U 0 w 3 N E t K c F B K e j F X S 2 l F a n k 4 W F J 1 d m Z j Z H J O W U F H a m Y w L 3 J Q b z l Y Z k c 4 L 1 c 0 d W J S d F Z Z O X l a Y 1 B Q d U 4 2 e F k y b j h 1 V 2 d q M j N j Z U 9 x d C 9 k d T F O b 2 5 a Y 3 J O Z D Z h O W Z 2 S k t a a U d V d 2 1 F N n Z Y N 1 d E S U U v K 2 x W Z k 4 0 S 2 t a S F l i Y 1 h N d S t Q O W R T c 0 V Z U E p a Q 0 k 1 T 1 o z Q m o z e E F k a z Q r V j d X d V d 5 c m Z I e E V S R V J F U k V S R 1 J 5 M T N B b V c r U k s 1 W E 5 G a 0 J 1 W G o 0 Q U l V R k Y 0 e E F 6 T T g 3 d l U r Y X R X O V R o O T B V Y k F O Z E l 4 T n N I W E g x Z T Y x M k t v a U p D K 2 Z D d E l m d z R h U 0 h m a k o r R D N W N U l Y c D Z k M F d P b U 1 2 L 1 A 5 Z n p 6 N l Z 1 c E h G d l c z M l d L a U Z 6 U k Z p M U 5 3 T 2 w w V W l l K 2 t z L 1 g 3 N 3 V 6 T 3 l 0 V 2 J l V m Z i N D N q M D Q 4 Z T g 5 Z 2 Y w N W Z k K z V J W U 1 X c l N X Z G N S R k d T a l I 3 Y 1 d I d G N T d H V 6 b G 1 S Z S 8 0 T D Y 3 c i t P T 2 d k N S 9 U b z R l T T Q w c D A 1 W l J y b H d Z T F p 2 R n M y W H J Q Z 0 J h T j Q v M 3 V s Z E V S R V J F U k V S R T V F c W x F R X l L W m J N V i 9 Y Z 0 V C M X V O N D h 6 c 2 N 4 K 0 h D T k N t V l I z a m V O T 1 d 2 Z V R t N W h N V V p E d k 5 P e T V Q W n J P S l F m M D c w N 0 Z 0 Q T E 1 L z c z d D I 3 V G t D U U 9 M M i 9 U e n c r R W Z j Z j l k M T N O e T d 2 Y k d I b U l p S V h G d 0 x G a W N R R m h a T T A w W n h Q b C t 2 V W I w a T k 5 e C t M Y X Z X N 2 l B b k o v K 0 1 J V m p 6 S n J Y N G F l d 0 x K W H I y M 0 Q v W D h l M z Q r Z V R r N U h z R l l B Q U 4 2 M W V u e D d V d C t P c m J P Z F N M c i t 6 e D J w e m Y x e k p s M m p M d U h 0 U 1 Z s c z F j b 2 R l Y U R i d X d X T X c w Y S t M N 2 F 4 R V J F U k V S R V J F U n V S S X B C S k 5 p Q m R x S 2 d p K 2 I y M 0 h H Z W U 0 M 1 V p W X l q T G d h T W V 6 Y W N 3 U 0 h 3 O E d x Z F R 2 b 2 V G V 0 Q 4 M X J 6 V W x h M V N u a y t l Z j h 4 d n B z d 2 4 r O G 0 v S U h E N F N B L z M 4 N y 9 2 c G p H N 3 d z M n F D d E 1 T c X h n N j J Z Y 1 N Z Z H h a b V R n e k V 6 S G t a S H V P c z V J Z y 9 4 O G Y 1 Y 2 5 w Y 1 Z t d 3 h R Z W l T a z h I S E 4 0 Q k t h d 0 N F e m h F W m d y V m l T Z 2 J r T i 9 W L 2 U z Y 2 V C Z 0 1 1 c z M 3 c U p Y a j l i T W 1 M M k t q e i t m Z X R y N z c z c G 9 1 T S 9 y d j A x N E Z h d l Y 5 Z G N w c T l W Q z J U T 0 1 U Z H k r N H h D a l B w b E N R d U k r b W p T c 3 l h T V A 5 Y V o y T G U 5 U m l B R E R o d l R C W W p a V H M z b 0 1 P M 1 l m T n E 0 N 0 N w M T B 2 N l l a Z D k v Z X p Y W H V j T E p v Y V F M U k Z h S l l 1 V 2 F i e j d X d W F s M l B 3 R U N y e j l k R V J F U k V S R V J F U l A 2 d U Z J S k p z Z H l E T C 9 k Q U x E U H I v R H J C d 0 R X d T Z W U m 4 x T W 8 x M i 8 3 V 0 l S a U F 4 V 0 x t b m t I W D B y R m R R M T U v Z H p 3 S E R p W U R S V j F o Z y s v b 3 p v Q W J P N m d y V E R 3 N H N 6 S X A y S k p B U W V J b U N o T V R z T F J z a X p r a U N s T j B E T 1 p h Z G J C R 1 J M c k N r b 2 d J V E l G Q l o x N V F M Z 3 Z P d k Z 5 Y z Z l a z R N O U p 3 c E t m a H p F a k h t W j Z L U F d F a n V k O S t n Y V Y r S X d M c U 5 T U 2 d Y a 0 5 N b 1 d I K 0 x 2 Z X l O V z N t Q 2 d D d T Z k U 1 l n Q U F M d m E 1 c m J i e j J 4 N k t O M k 8 w R m R M K 2 0 r U m 5 Y T V p 2 T l h 0 Z l M w c k t J a k F 6 M X V q W m 0 3 R 3 h t e k Y 1 R i t Y S V J 2 U G p z c l h U d D N M V F l k Y j h a T n h l Q T h 1 V W k r R z N H Y 2 c 0 Z V B n S E F q R G 1 y c U Z n a G l 0 a V l z b 3 o 5 Z m g 1 O W V y W m w 5 O T R q b k R p U k F j R H J i N C 8 z d W Q 0 U F h 6 M U h o U X F S W i 9 4 N l J F U k V S R V J F U k V U K 1 R o U 0 N T Y k V D Q T R 0 K 1 B H d 2 V J Z G o 1 Z F l L Q m E x K 3 d I e W N 0 Q k d E R j Z x M 2 5 2 Z D d s b 2 x h T l d N W j g 5 Q V J m a l p 2 T m h G O F g 0 W F E 2 e W M r M z g r b F g w N W t 6 Z n c w d l B E V 1 F 1 Q m 9 4 L 2 k 1 V C 9 N e S t k a F g y R l l 0 e G 5 E a E 9 R S U 1 t V 0 5 0 M U p 2 a U J Z Z j R 1 U 3 k 0 U 1 U y Q V F w Z 3 B C V U N F Y X k x O W V j d z R h V E d I Q 0 J n b 1 M x c E U z Y X l y b W N o V 3 d 0 Z T F B U U x P V 2 Z x b j F j c F d k b m N l T X V X c 0 F p Q W d Q c F h h d F d K b z B x b W 0 4 d m l G a E Q z W j d J W T g v Y 2 1 P S j F z d k t 5 d V c r b 1 I 5 e S 9 i V X R h Z H l 3 Q m k v O S s x d n V I d F N W M n d a M E 1 U N 2 N N R 0 h p U X F i U F d z a 2 R B N i 9 t O W 9 G W E V 4 U m t Z O X Y y Z z d 3 M z h o Y 2 V l N m c z Y T l i d F p P Y m M x W H c 1 K 2 t s Q 1 E 0 T 1 k 4 L 3 M 2 a j J j a 0 h V M E Z Z U F h h S F V i b k d j R F Z u W n J 3 N H k r d V A w K y 9 H L 0 1 N S W N H Q n h t d D N Q R E N j M m 5 H e H Z Q Y l B P d 2 d Q R H p t S D c 1 U 0 l p S W l J a U l p S X l P V k 5 J W m d V S 3 l p d z Z C Z H A x b 0 N p W D h X b X B X V 2 Y 5 O X F O N n R j Z 0 1 O Q k t Y c D Z k b z h s c D d O M S 9 s T 3 B W b z g 5 N z N j d U I x V 3 J o b 1 h 0 N z B y R m R R O T c v N 3 l S M j c w c 0 N Z T m Z l S X p 6 N H h F a m F 0 S 2 p E b 3 c v M H B r c m w 4 b j Z 1 V k M 2 M m d p M m J 5 S j g 5 R l V 1 d E 9 n V D F 2 U l Z 6 Z G U z d E k 1 N U 1 K a E 1 C a l p v U z B N a l Z R Z V R Z d X d 2 N z h v W G t M N W h I W U k 4 Y n N H a G N Z b 2 x N L 0 c w S k d S b k Y v M W x t d H h l Y z F l a E F w O U 5 K O H Z G M E 1 q S n p h T l N n T 2 w w N k 5 P Y U x z Y k 5 a d l c 0 b k x 6 e D l D K 1 h M U l J q M z N u b m J O Z G h z V n F i U F d z b k l U N l l R R U J C Q V d s b z J H W m s 1 S k I 5 U H g r b D B B c T V B Q z h E a G N Q R H B s e l A 1 K 2 R k R k F Q V H Q z W T Z P N 1 J w U X R V b 0 Z B Q k s y N 0 d Y M X V o M k F x M n Y 3 V k F k Y W R u W W V P V G w 1 V k s 1 V X p x c 3 J U V V J F U k V S R V J F V G t T d U U 5 d z B m a 0 p Q Z E 9 z Q U M z R U N 3 a j g v e E R N S 3 Z W U X R 0 V 2 R Z M 3 p K U 3 U y b l B l Y W w 1 c 0 d k Y X N 4 W n R R V E R I M m d O N k V o U m F Q c 1 Z x e l p 4 a j F E M y t m R D B i K 1 N t c D d s e H d y b F l p b m N z N H Z z V D B k U 3 N I W V Z R W U 9 I R W p q Z 1 R n V m d V a U x t N m 5 F R U R y e U h v S H V H a 0 w 5 c U J k b W Z q Y U p 3 N z I 1 L 2 w z V k p 5 O H p N N G V k Z k Y 1 L z J u c H p j U E F J Q 0 x P V G s 1 Q l g 3 V D M 2 K z N l Z D d n N E p z d l B E T U x U d z U 5 Q 1 k y S n V 6 b X d X R W p T V H F X N m 5 I U C s v K 2 R 4 S W h S a z Z o Y X V R T C 8 r M k F v b l R z M j h y b F d h b W 9 t e j c v N k 5 W T 2 1 M K 2 Z H R z Y 0 Q z R K Z k p p M 2 4 0 e V k r W i s 4 Z G F D Z 3 N k Z l B E e F p P U C t 3 M G R U a k 9 N a l I x M 2 p F M k 9 p e T V 6 N W 1 5 S W l J a U l p S W l J a T h q Z W x U a k F w b H Z 1 b j R O M U R z U F R U Z k h y K 2 J M U n Z Y W T h G a X p j Q n N H V D V G Z 2 I x N z F J c T Y x N X U r d m R w e i 9 Y Z F d 2 T G R q L 0 9 Z T k c w c G R u c 2 h B T C 9 O V 3 N I Y 0 J l c 1 k x U D l x Y n J t c G c 4 Z E l T d m 4 3 e U p 2 N k M 0 N m t K S U w 2 R G x U d 0 p l Z k 1 Y R E d X N F B z Z n B Y R D N U d k t u L 1 l J N X B o S 0 J 2 V y 8 y Z D F t W H B E S G Z 6 Q 0 l q S T V 2 V 0 x l T l p 1 W H E 3 e j N 1 e X N 2 S T R m d n d B d l c 5 N X J k a D F y b X B U a n p k Z n V i d l k x L 3 Y w Y W t 2 M T Z 0 R 3 M z N 0 N i a W h X a V B G N X I y Y l E y W n B P S m 9 R L 2 U 0 U E 8 v N 1 U 2 b m s 1 b H p W d l B w V n p O e E 9 w M j g r K y 9 C N U 9 U b U 0 y W G F N b D U 0 K 2 h a b X p s b k R X O E 4 v W X Y z R 1 B W Z 3 N K Z 2 I w N 2 N q U H Z 5 N W k r L 2 F E T k t 4 W E R Z R H R P d z R E Y U 1 T d W l J a U l p S W l J a U Z 6 U k Z J S k p z V 3 d C U m I r W X M 1 e m M w d 1 F n S S 9 Q O D l 3 U U R h T i s y Z 1 h H O G V l c y s w d E t 6 a V l 5 N E 1 2 Y 3 N D U T B K W k 1 q Z 1 h 2 V H I w N E Z Q d j V y T 0 g 0 c z J B c E N U a z g r W D M 4 M 2 1 0 N W 5 M d W Y r d U h s e m J w U 2 t t a y t r T X E 4 b m x 3 S m 1 U V G Z h b z l 3 a T Z m V E N X M n Z Y O F h Z N z h U V m h x M W l M N H N X Y 3 A z T G F a c l B k Z U o y V F l z N W l D Z 3 M 3 O H h p d k V n W V B I b U R w e k p X M W E x c U Z 0 c T d v K 1 E 3 R G M z S H h 5 Y y 9 P c F h T d V d U d T E 4 Z D J o O S s 4 T j h i T F l 6 L 3 h X c V N j T 2 E y U E 1 M V 0 x 0 K 3 A z S E 4 0 W E N T a z V 0 Z m J B Q U d z R 2 J k R G 9 h U G 5 F a l R 4 b k U 4 O T l R Q W 9 z d E h z b W I 5 R G 9 L Q 2 J B U U Z C L 0 x p c z d j U 0 c x T U d r O W 5 F V z Y v Z V M x U l V H T F B t c l d I V D V y M z A 3 Z E 1 P Z 0 M z Y j l n U F F v R j d W T T l Z c E l p S W l J a U l p S X Z K M 3 B S Q k 1 p b V Z 6 R z R k b 0 1 w a 3 d t V X c 0 b l U 3 e T h 1 e m s 1 O X Z Q d X p N c E 5 D U 0 l K Z z F y c 2 l I Q k 5 i c H I 4 Z k x O O U 9 y Z T Z y e l d 2 T n h G b D Q v a z V Y O E 1 Z b U M v V G 9 6 O D V E Y 1 N 0 N 3 Q r a V h r c 0 9 Z M j N Q N W p B V D V N V z h 2 a k R O O U d v Z m p V L 1 Z 5 c m 5 v M 0 Q z V G 5 L K y 8 1 S 1 F a M T d C S E t s U l p W T D Z M S F V h R V B 6 W X M y U z k 5 e n J C Z H o r S X B Y c E 5 m N W Q w V G 5 i c 0 9 z e j Z U Y n Z a d W Z N U V I 5 e E c v Z T N Z Z V p p c z d G e W V m W E l B U G E 1 d F V l T D F v a X R F V V R F N m l p Y 2 Y 2 O H Z T W m I 3 S D h C N D l P Y n F 3 Z F l z N j N I b m J O V D d 2 K 2 Z h S C t S N G Z G U E h s M E 9 I a i 9 P K 0 w 2 U 3 h a d G 9 V R z l h c l J w R 0 V O Q V A 1 W X V K S D N Q d n F G N z M 3 O G 5 V Y 2 Y 2 a z I 3 T n Q 0 a G V N d m 0 4 Y n o 1 e X Q y M G J W M F h r O G 5 F V j k v T 1 l k b X F S S D c 0 N m x u Q 3 c x M G Z G c m 5 2 N 3 V z O D N 0 T z B V U T F X c k 5 t R z N W N k k x V 3 B o K 2 N w R U t z V 1 d v M H l a O E 5 O L 1 U w U k V S R V J F U k V S R S 9 z W V V n a 2 1 4 Q X Q x Q 3 J u e D d B Y U d o U V d T Z T d B T E x 5 T X l s W E 5 u e k g 4 L 1 h y a z A 5 S X d S Y m 9 o R E 1 V T G Q y R l Q 0 Z S 9 n Z 0 x s e W J 3 M l R j e k 9 I V F l 0 Y m Z M e m o y S G V l T D V U M m p m c G o 2 U D N I Y 0 R s V 0 x M K 3 J s U 0 9 W d j V 5 e F p S a 0 x D Q n N I O S 8 0 T z l T N U c v T 1 h L W X N Z V z k r U 1 B h b 2 Q 3 R T J h W U c x Y l h 0 L 2 w x U W l z K 2 F 0 W W Z I U 3 p h e m J z S X V z N 0 Z 6 Q U 5 k S X Z M S 3 l v b z Y z L 1 R h N n Z w V l p j N 0 Z t d G J i T l o r Z W p k S V p R d k Y x S H N Q Y n Y z S m d F U V c 5 S D N m M S t k V G l j R k J Z V U V C d m 4 r S z F S e W N q c m Z U Z m l k R 2 J O W F l i T U Z j T i 9 k M X p I Z 3 B n N k 0 v W D R l Q U Y y N 0 5 D R W t P S k F Q L 3 p l W m w x N G Z T O G Y y R F J r M n B J L 0 h H c W 1 w b V p 4 S X l X R E c 3 R l U 0 S E U 1 K 2 5 y e V l z b V h D V 2 J n a 3 d l T y t L c F h M M D Z T U k s r Q z h x b l U 5 R m k z Z H p M S V Z X e W h Y T m 9 L a n g 5 S V l k T X V W T 1 d a W V J F U k V S R V J F U k 9 R V W h X Q l N y R U M z V V U 5 N S t R V 0 V o d 1 c 3 a F d E W m x D d D c v c D h 1 N z l T d U l a O S t O U U 9 B b F d 1 M 2 s 1 Z G 4 5 O W l M N 0 V y W H F W M U Q y c l d 1 e C t R W n k v b n V o M 2 1 r b i 9 6 K 0 w x b X h o V 1 d y d G 5 K a n p 6 Y m N l M 3 Q z d 3 N P Q y 9 W e X B s S V I 5 U 3 d L T 3 c 0 Y 0 l l Z l F a Z j V j a V Y 1 Q 1 F Z Y y t T T y 8 1 T F R O d k t F R k N u d n I v T E t k Y T Z q Y n Q 1 O T R P Z l N U c W F R b H l O R 0 h w M G E w N 1 R w c l Z v M W p p T 3 N O R F N H K 2 w 0 d W d B T V l N T 2 1 Q U U J V c n V R N 0 J N d k x z d 0 1 R R k J q b z l W c E d a Z z c z U G Z v a D J k b D V Y T i s 5 S m Z m Z j N a M H l V Z D U v V m 5 i d T J J Z 2 1 q V 3 J 3 N G Y r b X N I R H h K a l l u N 3 F O V j g 5 c k c 2 M G V P c H Z M e D U 5 T U E x M 2 h H a z h u R W l a U U 0 0 O X F w N n o y N n R U Q k N z Q z R k R y 9 Q Z n o 2 Y n l 3 O F N G U k Z l S U J G e U J t N G l J a U l p S W l J a k l s V X d o b U J U T F B Z e k t 6 N 2 N U R V I 3 Q z R T T 3 V q c V Q w a k 9 4 U 2 V V W n N 4 Y k p V c j F h U n Z m d V N L Q 2 d v W k 5 t c V J M c D B h R n d x Y S 8 5 Z E J B U l k 2 T i t u U G R k M 2 E 4 b D N Q O D V q M H J T b D J P M k Z P Q n d P Z n A y M m p K b n p W d F B y M m x Z T X V L a 2 p G Y U 0 x V 3 U 5 U 2 x i O X N F W T d E a H d n Y W R L K y 9 T N U V y V U 5 D Z y s 4 a j k v a 3 V j Y W F s W V c 3 Z n p k e m x l b m 5 y a G M 5 W n Y z R T N G Q 2 x H T W V P d E J t a l g y e i 9 o R 3 A 5 U E o 4 b F Z i Q 1 E 0 T 3 B H S D k 2 a j d 2 e W N u S k F 5 Q W t 4 T 2 I x V 2 5 o W U 1 F O E 9 2 W W 1 x V l N v U V g 2 d V N 4 M n Y 1 O W d J Q X p H W X p B R k Z S W W Z 6 c m h k d V o v K 2 Q 2 Z 2 d K d H J G c G J 0 R D l a d l R w V m 1 Q Y n p 2 M W k v Y 1 J k U H Z U Q 0 d o K y 9 y e V l C K 0 h Z M 1 h W N j d l e n Z P d m Z r W G I x b l d O Y X l F a G d W e m Z 2 U 1 c v L 3 J h V X h L M z d h Z D B 5 b n J n Y V o 5 Y 3 B K e U l p S W l J a U l p T H l k N k 1 R V E l y b H Z 1 Z F h Y b D Z C U j d k U l J r W k 9 x V D J u W T l 2 N j d O M 2 5 H a i s x Z V B r V 2 h X R E Z D Q T B K W k 1 q Z 1 h 2 V H I w N E Z Q d j V y T 0 g 0 c z J B c E N i Y T J m a T F L W D h P b j B a b m E 1 c X l L M z l P M U 8 z Z G h V L 1 Z 5 d n V D b m Z 2 c E N C a G d 6 c k F 4 S y t D Y n I r U D d G S H Z Z b z Z P e F Z L O W h y L 0 x N Y n o 3 d 2 M r c z M 3 a W J v U S 9 l U V A r Y k 9 2 a T F s a F d y d G 5 I N H l B b T Z k R 3 l N M W V y N 3 I w a F o y Y T R R T E R U V X V 4 T U 1 v R 3 V Y c G d E c 1 A z Q 0 0 2 Y k 5 Y R V J Z V 1 R H R 2 h n O W 5 6 M X h J Y l U 1 Y U F B S X Z Q K z k x R E 1 B Q z d 2 W k R o S X l j U k V H Q 2 h a b z J L e H Z Y M D l D d y s r d D l r Y X R l S 3 B Y T 0 h S a D d 2 N m R l N 0 h i L y t 0 a F N B Q V R k M V J F U k V S R V J F U k V U a 1 N t Z j J k d 0 Z 5 N m Z J W W g y a T N F e E V X W X B 4 b l p K W m V D T m F o Y W F Q V 1 R R Q U F J Q U J K U k V G V W J R U G p l T 2 5 L e l R n Y 2 p s S m I r K z h v d W 5 3 a 0 w v O W p F S 0 5 I R E t W Z W Z G W G p 1 c 1 B o N U 0 4 b G 1 4 a j Y 5 R 2 d l Z i s 0 V E Z p M 2 Z q T l B w O U d P b E F 1 R E 1 5 U 2 J u K 3 k 4 V m d N a 2 x J V 1 R Z c y t T T S 9 S V H k 4 d n h k Q 2 d D e j V x N W g x c n c x M 0 Q y b 3 E 5 O E R N S W Z E d 1 R m a l h m d D J k Y i t t V 2 J I M 0 p S M U 5 B Y U J j b W R P U F Z U U 2 J 6 V X l Z d U p B d n g 4 N 2 1 t M 0 Z 6 Q 1 E 4 T D V 2 O G V 1 N m 5 F O V Z p d E Z w N T l z a i t O R 3 R U Z z J a Z S 8 0 d U V u L z h 1 Y z M 5 Z n k 3 Q 3 R m a 1 p H W n c 4 d l A z b 2 J K W l B L b y 8 1 T X Z w a H Z u W T c 2 W l J W W l d i b 2 1 m S n l J a U l p S W l J a U x 5 Z D Z S T 0 1 D b F d v R W N u V 0 Q 3 a D R V V 2 R Z T 2 1 a c F R N T 0 V h Q n V m Q l h L b F F u b m V F b 0 c y Z G 4 1 c k 4 y d 2 s 1 Y k 4 0 a 3 R 0 L 2 I r c n V y V 3 I 4 U E h 3 U j F p M 2 N S Y 1 R K a T F r K 2 V x d H h t c 0 p p Z n Q 0 O V Q v Z l V T b T J M Q U 5 1 N n N U M V h W d G 9 y e l U v e V I 3 M U h p S F B 2 T 0 x 2 T W t R T W 9 j K z h R d G F v Z H d s O T V t V i 9 s O E x I b j A y b G Z k d j Y z S F B I d G Y 0 d W h a O G 5 M M m J y d G d N M H J G Z U 5 k b T J M M 3 p 0 d D N w L 3 J B Y W h l T m Z x M D Y x V 3 V W S T Q 1 V T k 2 Z 3 N O Q 0 p 5 W V J Y Q j F o S k 5 H N V l n e E g v d V o r T k N Y d D Q 1 N E 9 m Z V h 2 R V R 3 R D A 2 T m F D O H V V a W p m c 2 N E Z 2 R 2 R G Y r S n B T c 1 N h Z G U y U G 1 F a G d j e j V m U j B 2 d m o 2 V 0 4 x K z V t O U J T M 0 Z O T l J F U k V S R V J F U k 9 S e W 9 o Q k 1 p b V Y x N n d U T H p 5 d W d n d H N 2 M 0 V w e k h D S k F w M 1 l O K 1 h Y N k 1 n Q V d M a 2 x R Q 0 h Z V 2 1 q V 0 9 v M W 5 q T 1 B Z Z l N P Y W 5 5 U X V a L 2 Z 0 Y T d D Z j N u a m w w K 0 F R a l A 1 b k 1 W O S 9 O N X N h Z W J l b D d R e n Z L b G d u M 2 M 4 V l h q d H p m S m h J N G F E R G 1 T T z N W S n B j T 1 U 1 b H l C T j F 5 R j N u V E p o R j R R e i s v M W J G b z J X Y X l z b l B w M G I y b D M y b z R a Z W 1 L U k Q 3 L 2 F o W U F R K z d 2 Y V Z 4 U F N O e k h G O S 9 N c G x 5 W m N B S 0 R y Q n h K U 2 1 I d C t w M 0 V 4 c F F s c m 1 h T T F 6 c F R a N j V n M X J 3 M T U x V E R x Z j l 1 d T N N N m 5 h e F p 2 N E 5 4 U C 8 3 S j R T T W 5 x R m t q a H F C Q U s 3 U G 1 y V 0 h w e X E y O D l P e E E 2 d G F 1 d 3 V 2 d m p H Z j E y a D I w Y W h I U H E 4 O F B 3 b X c y a z V H V n k 3 S V Z p V H o 0 M k V p Z W U y b 0 F U U n Z I b l Z O Z E l p S W l J a U l p S W l L W E 0 0 V m d V c X h B c T F z b m 1 O M 3 V 1 U 2 R Z S 1 h h Q 0 F Y U n M x O G d J d 1 g 1 Z n R J R W 5 o L 1 l 0 M W Z X d k J G V 3 J s T 2 V w U i 9 2 e H d O M D k r S F h h T W l a U F c w c H F l a G J n R 2 w 4 N T d x Y y 8 r S E h T U X J w M W J z c X Q v V H B U d m R y c H V 4 a m s v Q l R 1 M l l u a j Z C R U M 0 d X Y 1 d X h R U k w 1 Y T Z E Y 2 l i L 1 J 1 R i s z W m p x V m J U T H p Y c z N I a 0 l n S T V Y T l R q R G 5 S Z m V M N U 1 Y N D N B N G V P R G U 2 M m x Z d j d w e F B i c G N K S n M y N z Z H d z B E V 2 0 x M m 9 O b 0 h I R E d q e n h 5 S T B l b 3 d p d D F n Q n V 2 c k g 5 Z W R X d 2 J 1 T X V k d T A r Q X N D d V B Z Z V p O R 1 V w U z F j b W t w S 1 N T W m 1 v T U l Z K z B J d W J l c m N q S U 1 E Q 2 d r V 2 J t R H h 0 R 1 l V R l R o N G F O b 3 F r W T Z s M D d 0 a U k 1 L y 9 2 R m 1 N d n M x Z W V H O F R 3 a n l Z e W Y 4 R j Z u b n B o R E o 5 K 0 5 J e m F 0 V 0 x Q c T B Z U k V S R V J F U k V S a 2 N 1 T l F q Q X B s d n Y 0 d k x 3 O E 8 r S G h S W H V D c F p k e U o x a X p 4 a l V w R X h s R 1 N s b 2 1 t V m 0 1 c k Z p O W p U W X Q 2 N V R x T T Y 0 V U V l R W g z S D F i V i s 2 K 3 J T d S 9 6 V n J C e j c 4 d T V N Q 2 g 0 d 0 F V R k J R e W E v N G F a c z F m U T R l M k R l a l J y U V Z Y d G F x S H h h T H R B V X R i M 3 V 4 c E J O N D Q w T j l s a U J R c n N I Z C 8 4 c W I r U X N p R H c v e n k v Q 0 5 I V T Z o W U l j b 3 Z 6 L z Z y Z n p 4 e E 1 4 T 2 5 M R 1 h R Z 0 0 0 Z T F 5 d F V p R 1 Q y N U R k d 0 9 C e m s 1 e G N R R 0 d q M U N M O U 9 D U X k w O H V o R H Z j K 3 J o c E g v b T J L R V l O Y U F n U D l u N z c 3 R G 8 2 c n l Q N D Y v N y 9 U M G h E U U N v U 1 N F R 2 5 y d l R Z b 1 V R U k V V U m N X S 3 Z h e G w x M V Z Y Z j J 0 Y l J Y Z n R Y Y X p Z R U Z D Y T B r R U 1 2 U k 1 T Z W t J S m h J V D B P d j M r L 2 h p W V p K d 1 V T Z 3 F h N y t 0 N W V K e T U 5 O X h 6 e m d 3 e k N j N W 5 2 d W V 3 W X M w d U 9 u Z H N 5 Y W c 3 d W p G a 1 F D Z D N 1 Q V V 3 Z U d C S E J n L 3 N 5 T D c 5 S n l n d X R Y R C 9 q U E Z l S V p 6 U n F P Z n B 2 M T l Q c C 9 n V z d E K 1 l K Z 0 d Z R U V J S U l Z U V F R Z 2 d o R 2 l S R k x T M V c 2 M 3 N T N H Z L M E s v R U l q e j B 6 Q z R E T z h U R m N k L 1 Z B b m 5 u c G F 3 Q z Z k N G 5 q d G V k d n I 5 S H g z d j F r T V Q 4 d D N n R E F x T 0 h k K 0 1 m R F U y c T A v N F p z e T Q 2 R H p Q b H B I V H Y z c E h p Z E N 3 N z A 0 N H F o W G J s e V J B O W l X M 2 d 2 N 3 l V d W 5 I M 2 Z Y b X c 3 d C t G e i s z M z F Q U l V o c W x U N j Z U d m 9 l L 1 Z E M T d i d X E 3 S C s 5 d V R I Q U x 6 e H l v d z Z I L 3 Z Q d 0 d L e G 5 k Z G V q a V V s R m 5 4 O W p Y V X d J e U d F R U V J S U l Z U V F R b 2 c v S H l u L 0 V K V X l s R j h P M G V w W k N W Y l R 5 e U V D R E I v V T J Y M z c 5 N D F K M k 8 y T 0 d o K 2 p v Z X J k d l E y d n Y z Q W 5 u N 3 o 5 R U N P S G R m T 2 8 v T W 9 y S 0 d i Z X d 2 W G M 5 Z E R i M 1 A z S U 8 v e T B a Q 0 1 G U l R W Y j Z k Z l F X S l l 2 e G p o K 1 V u M V B R N G h x R 2 N a T n d y c D h j W D F Q U T F U Z 2 Z B S X d R Q U l 3 S V l R U V F n Z 2 h o Q k J D a U N w S U N D W X E 1 Y l V j b 3 A v S m Z i K 2 1 s M E 1 F N k 5 D d U 9 l R m h R U U N V b G x y W n V H V m Z q W S 9 S M E 1 X M m F N e V R q M H p o d T F u L 1 l Q S 0 V B W V F F K 1 h 1 Y 1 A 1 e W F 6 c n N m T D J M e U x T L 3 g 5 K 2 M r W T l H e U x l V G 1 G O V h U Y l A r Y 2 J E d T N v b z F 0 Z 3 l a Q 3 F 1 c k U 1 V T h i M V J T b G V T e l d Y Z H Z y Z k d 4 L 1 B 4 K 0 t p e T E x U H E 0 U V F n Z 2 h o Q k J D Q 0 N H R W F E Z 2 t C Q k 9 W T W h y S z l o K 3 h X R z B F K 0 5 k d U p S a k F p Q 0 Z k M 2 J m W C 9 K N V l L M k 1 J Q 0 E w S j R O N D d 4 a k h u a X l k N S t k b n B E Q j N v d W Q r T X c r R m s r N j d E d l B u K 3 o w e V o v a D h l K 2 V k S H p G d T R u a k 5 a K 2 Z V N D Z 6 O E g y N V l O N k h 2 M 3 I 3 N m h F S m N K U S s v K z J M Z H V x U E 5 4 N D J L a k 9 K S 2 F Y d W Z q Q 2 l H R U V F S U l J W V F R U W 9 p R 1 E x Z D l F O U Z R R 1 l 3 R z k y M n I x V V p 3 Y 0 Z u V l V F b U p C Y W R U U m F O U m F u V E 0 0 W U 0 2 O D k y O D N 3 R F l 1 R z M v Z W U r S k l p N k 9 S c U 9 o V D Q r M j l P b l J s c E l T S z J z U 2 R y T n M x W G F T O W g 5 M 3 Q x R l Z s Y 1 R r W X l R b U g r U D l X V X R v M D Z v c G c v c k h N N 2 g v S j Z L Y m h O Y m o 3 Q z g v Y W 5 F U n p w e H N 0 Q z F p N j N z c U 5 j S y t l e H U y a E Z Y b y t 3 M U I x N z F 2 Z l U r b l V y Y m Z s d U U 0 Z V F M V G p Y Z V d I W F E 2 U V Z Q M l B Z L 1 M 5 M m V p a V l 6 Q 2 V P M 0 4 x Z m F u R m h W a T M 3 N F J Y Y m Z l S 0 l I Q k Z U Z X l X T E J 0 W E l 0 c X R X Q V l O Z U Z T S D B L O T B z Y k U 0 Y 3 c 4 a l Z w Y W d 1 T G p X L z B G U W d n a G h C Q k N D Q 0 d F R U V M O F N V Z 0 l K a X B s M U p l d k J M T 2 o w U 2 l Z a k F i T U Z p c 0 F C W V h G Q l A 5 a E 9 i M U x G U n N U U l p P b 1 J w e E t 6 O E Z x d G J G d T Q x N U d E d T F X b z J P S W l 2 b j Z H a G c z c W h m a l J 2 V W l J e k 9 Y c G F 1 M n M z e j F U a z V u N W 5 x M E 8 z a m t K Q W V Q b k d U V z E 4 d H A w U 3 l D U W Y z a U d k U y 9 J M 0 V 4 V W Z V M D g 4 d U h m V j h T d W c 2 Z H E y O T R B Z F N j T E t 4 c m w 5 V m 9 u N H J S a U d I Y z V H c m I y W G R 0 d 1 p G N k N I M 3 Z n U m M 5 b H B x Y m p Y W G R p b 3 U 2 V m d r S X d q Q j h q T 2 R C a H g z T H Z O a 2 9 3 W T N j N F p Q a j Z C S H N C L 2 F X e l R 0 c E Y 1 W k Z j L 0 M 1 N l c 0 M D B T M V E 4 M 0 p 3 c E J 4 R T h R O D h y M 0 Z 0 R z l k a V h i W U E x V z d I Y 0 1 Y W W l o c z V I V m p Y T G t V d E t r V F h w Z 0 9 h b G 5 I b j k 2 Q 3 N G c H p w Y V R q U 2 p 1 R k l P N D R 1 c m k y N m p 0 M n h y b H g w Z n R j R G h 0 R V R R V m V 6 W H c 3 U W R l a U N m W D h T K 2 0 2 O W F y V G Z x b l R w M 0 F x K 1 c 4 M n V 4 R l M 2 Z G 9 x c H M z R 0 Z F R U l J S V l R U V F n Z 2 h S T U 1 o S V p p b 2 x O R l V m a z h 3 V i 9 B V k V P R G p E c 0 V L Q z B 0 c l B B U U R H R D I 4 Q j U 5 L z Q v c l F m T T N 2 Z X l R R X F 3 Z V J F U 0 Z N d j J F R T A y O F l 3 Y U V q c D l p d 0 p a b U 5 X L 1 p 6 S 0 9 X V V I 3 d G p K e k k 1 Z G l L V D J Y U F d F Q m 9 T U U p k T 0 1 Y V H B G R X Z Y K 0 Z p a W 0 0 Y l Y w K 3 p y a j M z L 1 h 2 V D l C d G R v b j J w a E F i W U 5 h M n E w V D N 6 O X F n L 0 J i R l p Y c 0 d U e V F k Z m w 0 b 0 1 S d F N B Z j I r O H J M K 3 B h V F d R V D d 4 Q k 1 x M E 1 0 T G N H M k p R R n R z N V p v M j N 1 R 2 p t c j J H Y 3 p m e l V J e G 1 s Q 0 N R d 0 J 3 b k R q c X V q U 3 V i Z l d E T 2 h 6 W U 5 x d 0 Z r d y t H Q W N O Y 2 g x S U 8 0 a n l l N m o y L 3 F H Z 2 N o L 1 p o b n Z P b G Q x Q 2 8 w N k 1 m T 0 J 3 c 0 Z z e m Z 6 O E t a b T Q y Y W 0 0 M W F Y R z Z Q U G E w V 1 J h T 2 d i Z E 1 C N j V x b G 9 O R 0 N U b H Y 1 M 0 9 4 M m N E b 3 h E Q j l i O H l G W X h 5 N 1 l 0 b T Z v M H h D c 2 N Z U 3 J 5 a T R q S X h j a 0 J C T k N D Q 0 d F R U V J S U l Z U V F 0 V U J D T U Z F c F U 3 b m x F R z A y Q i t B S 3 d j N 3 R D M V Z R V k Z v c j Q 0 N G E z d D B k Z 2 0 z Z G N a R E N v b E l D L 0 g x c V p T e F J 2 Z G F 0 b X R D N l Z S T 2 0 z e k N D N 0 5 4 Q 0 5 t e E 9 a c 1 B t Z m V 4 T V B P S i t Y U U J r N X h h e W V 0 M G V W c S 9 i Q T B C S X N E O W R P O G J R c F h N c n V z V E g w R H c 2 d k w 0 Z V F w M X g 3 R S 9 D N T g 0 S G E 3 U l B U Z k 1 Z L 0 Y 5 N n I r c H h U e D Z q O V A y W m F G d T N 4 K 2 Z X Q j Z y d n R O d 3 F w d m F r W F R o U 0 R u b z F V U X Z 5 d 0 d w R k N Z M 0 F z d X p u O D V x c m N j U T Q 4 U E h 6 b n Y 4 c k g 1 e l g 5 V 3 B 4 R W R Z V m k 3 Q n Q v a D J N S n Z S b l E 2 Z y 9 N a z J a V H Z H e E Z N d y 9 m W X R m M i 9 o e U h h a V V 6 d j R J S E E 1 O G J y M 2 Z Y Z m x s V D N h O U p u W H R x N i 9 T c y s v Y W d s c V l q M k h F Z U R D N W Z 1 N D Q 5 d T F 4 a F Z R R 2 c v Y 0 Z C Z 1 B P d k d 3 c 3 l 4 Z V U 2 O F F C Q m 9 N c k J E T W F V U z F t R k p N U G 1 n N W R z Z S 9 a a G l Z O E V 0 U F U y O U Z F T k F h T k Z y W F E 5 V E 5 W M z N j d 3 h r b l R L c D J i W m M 0 W D J M W W t W U H N Z T G 9 h M l E y Z k 1 Y M z l T S z M x W H B u R 2 t L N l E 4 b l p G V H A r T U t J W V F R U W d n a G h C Q k N p S V p E U W p C U k p i M W V o O D F t Q j h C c 3 N S T G d W N 1 p m V E d G a F N h M k 1 H U k V X U k 5 2 V z B S d z R s S W J U c W Z M Y i t r V E d q K z V k S z J P S k N 4 T W F F c 0 J W V i 9 i a H F p d j d Z T F p Z M m J i c k 1 C c z J K N 0 4 1 N n d I e U N v b z k y d W J t R m J F b U l a R T F D W W t B Q l B y N z B M W j F O T z N h T k t O Z G 0 y Z z Z 0 R z F P W U 1 C Z l o v O G g r N E Z r Z E Q z N j F I e k h p Z 0 p H W T V W T k h Q d G N J W S s r N z V C c T I z c G R l M 2 g v b F p W Y W F u W W 1 0 d C t X b j F k Z m h n S E R V Z j R R Z 3 F F b z F W Y 3 Q y Z T N Z R W x a a F d i a 1 l M R 2 I w Z l F a a H V Q S W F G U C t B a X R 2 N y t 1 R n o y L z J 1 L 2 J v M D V T c W 5 G Q V h q a E 9 2 Q l h J c W 1 X V X Z Y T W F j V F I v S X U w T 2 1 3 T E Z 0 U V l Y Z T Y x d T N S O W V n S H F 1 c G F l d E x r Z z J I S V N N O U d X a D M r T D c 5 Z j l l T T R 5 N 0 p v a m l 2 S U 8 4 d G 5 4 c V B 1 M j h X S D k 2 S D Q r Y U 5 w M 1 B T O C t x b 3 J p b G F M d G t z U D d B Z j N v M n Z U c n M 3 R z d k e X h K Y n N T V T V o Z V p 5 T U t J W V F R U W d n a G h C Q k N p S V p F U W p C U k p h T l I 3 d z d C c k J Z Y k F R R m x G V m 1 G U m J V V G d n R U 1 I O V N a Q T R m U 0 F O Z V N p Q k t D W F g 1 T V J n T U Q r M 1 J n W U o 4 T 3 F L c E s 2 c k V N Z H U x T l p m Z W V J K 3 h P U 3 F Y d 0 Q 1 V 0 N C V V d s Y k 4 x N W l L M D d E N 2 1 Q U l l Z S D A 3 W j F V O X E x Y V U 2 N z F 0 R z B q V 3 V L e V Z S Q n R j M m Z n R E 1 q M 1 J Y S z F E V l Z 4 Y l p 6 Q z B w Q U l M c U 9 G N z k w c U 8 v R F Q 2 T T B 1 c m h x U G V 1 U 3 V k V l d L S 2 0 1 M l N n a G 9 W N 0 g 3 Y n U y W X Z s b E h t c E 9 G d H E 0 O W h n b l h v O G 1 L a H B V d G N K K 0 x B d C 9 3 S m w y e k 9 P W U 0 r T V U y R 3 l V d m o r e j d P Q 2 F w W m l t M 2 8 3 a j F B b l U 0 a U l V L 3 d B Y 1 J 3 N l V 6 Y W V r Q 0 N 3 V 2 x N Q W d O R 2 Z u W m Q r K 0 V X Z D Z H b 1 l y c n d Z Z l A r e m J O c U N K Y k h L K 1 Q 4 T 2 Z u a V l 3 Q 0 d k b U 9 0 U m h D T l k 0 T W 9 U Z G l V Z n J i R H d o a E J C Q 0 N D R 0 V F R U l J M G J C S U N D Y X F a R F R v T 0 x l R G p k b H F K N 0 R j c 2 9 R R m h i V 3 p I Q 0 x B R l V P N j h z R m 5 2 d 0 N 3 S 3 p H R j N M d 2 l R b 0 p y Z n Y 4 e F V U T V V S U 0 c y W l d O a V d 6 W m 0 w d m g r W H F I W W 5 x V F V D c G Z Q e k R p V F I 4 Y V p Q T l p 0 U 0 h J Z m k 0 d 0 l v V V Y w T 0 0 y a n c y b l J Q S U p t V F N O b z B U e k M 0 N 1 Y z T 1 Z J T E M x Q W l v b X F u Y z Z 1 R m 9 2 L z d X e F h u c m F B b 0 Z Q M n I r c V V Z Z F I y N l l M c n B i c S 9 q a W 8 4 Z m l 0 O U Z 2 c 2 N x c V B S U 3 M 4 O V E v T i 9 u M E h m d m g 3 N 3 Z Z R X J l Z X h W Z H g 2 N l l K d D h D U n B P N 2 5 Y b j J S e W l C U V p o d X Z k O G Q 0 d G t U Z D J C Z C t q T 2 0 2 Z m R o W G I 0 Q W U v S n U v S j Z l a W V M b m o 2 S T N l R l M 3 c V h t N X J u M j J L c X F Z V X h S c 3 Z 5 M E R 3 U G Y r S j F I Q 0 k 4 d k c v V z R X O X U w Y j h Y M z R H W l N n R U x C W n N m e j Z F M H B B R U l i Q k k x R 0 x D a k h Q b T Q y b V V S a m E 5 c D F B Z F d K Y n U r e T h u Z z d u a V h L a G p 0 W H F X b H J 5 S E l m R G R T d 3 I w M 1 Z m c n d l T n h u W H F l Q X J X W D M r c X R G L 0 h I O E s v b X F Z R U J x T m 1 u N m 5 W T W Y 2 b 2 N V U U l 5 e k 4 z M X V t W V F n Z 2 h o Q k J D Q 0 N H R U V L T G h r Q k J N V k 1 s W W J s O H d x O F h x c 1 R m W E h 5 d D l h b E p J c 0 Q r Z D Q y U F l r N V F L d 0 9 y Z m R u S H R 4 S U c x T n A 2 b 1 d S V 0 Z Z a W Z U Y z l o L z Z B U U h E c D d n d 0 9 H V E h F c E p 4 M n E x Z V Y y Y m t a b E x S b V l 1 V z N a N D d s T V Z G T 2 h M O C t o d 2 1 r Z E g w S 0 p a Q k 0 y a k k y Z 2 V I V V p F Z U R D S 2 9 u a j F V O W Z V d 2 t J M H J k c l d V d W V B M V l v b U t o c G R s N T d 1 d z d h R V Z h R F R v e D g r M k x O N W F R b T I z N W F q Y m R N Q m J X d 2 I 5 M 0 h y M H A v Q j V 2 M m M x O D Z j V l Z m W V k 3 Z W h h Z H d F Z m J m Z T J M W W t V S H c 4 R l o r Y j d p N W J y a E R R d G 1 q b E N z Q l V G Z X Z 5 a F Z o W E x B S 1 R E M n B 1 d G 1 1 K 1 Z x d T d y V 0 h N T m U 3 Y m p p T U h L U D N 5 N 0 J L R m V q M j Z O d k h v T 3 Z k d 2 h W c U E 0 O U E r S E t t S F h k T X B L U z Y v R l J w c W Z p N W 9 0 T z d x U G V 1 N m x h a j V 1 U m p H V E h M d F R i W n V C Z G l z R 0 N k Y 2 g r U H d m b k E 2 U G Z m O X F z c l p Q Y 0 V B S E l m M 1 V m c l p P e D Z u S F F W N U Z M L 3 l G Q U N h b G 5 I N F R M O F h B T 2 V w T k t 5 W j Z W W D B h e i s v O F M r U 0 V o a U U 4 K 2 l S V 2 g z a m o v d 3 Y 4 M 0 J i Q 0 N H R U V F S U l J W V F R U X Z 5 N V N R Z 2 1 x b V E w b E Z W N F d L e D J B Z 0 x L O X Z 1 c H p S Q U 1 Z U G p n T G 1 V a F d F S 2 l o R 0 I v W W 9 x a U V O M G t s T 2 d t b 1 l 3 W T B o V U F w O U 5 K N n Z F T U R o e E t Z L y 9 C T k E 0 Y 1 N p U G x X Q V p P c D d Q Q 1 B 2 S U x T a 2 h N U G t a a X N t Y z F q R j Z 2 S l N 3 M G t Q R F F J Q 0 x D Z 2 d r U E N 5 S T h Q S m l J c 0 V E Q 3 c 0 S U p E d z B p S 0 x E M j l 4 N X p G a G F n R H d 5 c T F U R T B V V T B 4 a k J q d n Z t L 2 Z 1 U V Y 4 Z k Q y T 0 F h Z z V X Y T R R T E s 0 Z G h 1 R m o z Y 2 V 0 U z M r d W Z o Q z d E V 3 N s Z T J l V n A r O D d C Q 1 g w U E p k U D F P a 3 h Y b m N y M n B n N H p I T m 5 V L 0 x 1 Z n p C Z U 1 3 M T k z M 0 x o b m N W T T Z U Z W Y 0 R W p l a l J J Z W l j O X R E N k t K Y U l 4 d H d 4 c n Y v b F F W M i 9 v M V d C W i t q N 1 p G S z l E c G N C d z V n S F h s W W l 3 c k Z 1 R n p 3 e D F v M j N U Q V B I K z I r e E p u V G h h Y U Z y R m w 5 M 0 9 6 V V l K R F h C V m t u R j B l R W J E K 0 9 o L 3 J y L 0 1 C M E x i c m h M W n R S M W N J Z G d G N 2 d 0 b D N i O E 9 S N m d w e E 5 j M W l N T j E 2 U H d D T 2 8 w Z X d y V j J L c G t s e k R L T 3 V B a 0 R 4 T G Z 1 W n F 1 O D d H T 0 9 r Y V p Y M m E 1 b n p S Y l h M V G w 0 S 1 R X Q V F 0 c 0 t D V 3 V 1 L 0 l x M W l H O D V 5 a z B J S U l Z U V F R Z 2 d o a E J D a T d r a 0 l K c X B r T k p Z T H d T e T J Q e X l I V 0 h 0 N 2 d n R U 1 I Z G l K d H o 5 Y W d O T 3 B z d i 9 n Q 1 R L e j h v a 0 l x O T J R U W R R Z G p V W k R x N V p S d E d v W n h k a V J 2 Z H p I a j U 3 S T V G U j Z O a W x I V D V O M j h n e k g w N 0 k 0 Y 1 N x V G t o S n J o Z j N Z Y k E 3 U 1 Q r Z V N m a n E z e X Z H a U d v Y 1 F I a H B F Z 0 w 4 d i 9 2 N G 0 v U D E 4 Q 0 F 6 d 3 h k L 1 A 1 K 3 g 5 R X d I K 1 B 2 a j d 1 Y z Z I a G d S Y z B P T l J p d 3 B S Q X Y 0 Q 3 I w K 2 J E Z X V h c G R V M j A 3 Y n J o U F o 4 U T d D e m R M M E c 0 a H Z l b U 5 K d l A w W G J K T n J 6 c E t x a T V 1 V 2 c 2 O V F k M D l U Y l B a W k 1 M T S t a b V k 1 b D d 0 Y z R V Z z Z p Y m Q 4 W m 4 x d n V 3 Z n p 0 c D Z E V D R m d n d N N V I r O W c 2 b H M 5 N U d Q M 1 E w Q V B x Q l Y y Q k x X S V h q N U h G M D N j N 3 V M V 2 d 4 b z J h Z l F k d S t z N 3 R m d z V C U j Z P S z d v d m d I W V A z M U o r e E p 1 e k Z O b k Z v M j h B V V V H K 3 E 2 O U h S W D d K W G Z x O D F 4 T V B u c 3 N R Q 3 Y v Z H Y 4 W C 8 r M D J u N k 4 x O T J L O G J w Y n o z O G l G M G d K R E V J d H F 0 c 1 F i U D J H d l h V N m 5 o Q k N D Q 0 d F R U V J S U l Z U m 9 X Q 1 F F R T F V c V h 3 b G 1 0 Z G 5 3 O X k v N 1 l M c X d x S F p E c 0 F C L 0 g z c D J h O D J X N 2 E 2 S 2 l w V n J k M 0 x q N U t H M U 9 x Y W 9 m e T J i U m R D e V d R V D l l N 2 Y z T 0 o 2 Z F c 4 a U p 0 Q 3 l P c D d s Q 3 N 0 V G p H W n h J T z B Q R 2 1 i e E t l d k o w U G t G W l p V d 2 1 Q W H F k R H A x V 2 k w N n Z S Y W Z W b 3 R W c D B H d T E 2 S F N 1 U H k v N T V x S U V C b D V V L z V k Q 3 p j L z E y c X R L T F M y K z V I N T F Q Z n R q d X N h N 0 t z b T I 2 V G N z a S t a Y 2 R M K 2 F s b k g 0 U G Z r U 2 F 2 R W Y 1 b W c w N F h Q b k l 5 a F Z W T k 9 w U l l X V X Z Q R U N P T 3 d Z U m s v R W N N V T Q 5 M z V h Q U V x a k 1 I d 2 Z l T k s x U k t M Z G p 1 O G R E N k V F a D J K U D N J S H p l S X E 3 b m V Q a 2 N R Q z A 1 U 3 J E b E 1 C Z 3 R J S E J P T l B U c 0 8 v Z G l Y N 3 d L U G N l W X F y R E F S b 3 Q 5 a j N i T V g 4 L z Y 3 d 2 Z x O D h k R D Z N O X Q w U 2 1 x b U x m d T d Q c z l 2 Y U 4 2 T H I z Q l p 1 M T Z 2 M 2 V L c U x S N H Y v a U 8 5 V z N 1 M E J L W U J C c V F Y N k 4 5 M X V S d 3 l u c D d O N m J 5 d n h G R y t u Z n A z M z F G d 2 d o a E J C Q 0 N D R 0 V F R U l J Y 1 J F a 0 J C T l Z N a H J M W G l K b X M 0 M 0 F n T E p s N V d w N 0 9 V U n d M W W w 0 T G d S Y n Z X N l B o R 0 F O V 0 d o S U F L R W h B W F R 0 R k 9 O e D N H N T N j Q 1 k 3 b n p O W k J a e k p 5 a W N 6 S z U r c 3 J E d 3 l z L 0 k 1 Y y 9 a U F h z R 2 x o V U p t c 3 c w e l Z l K 2 x w W G E 1 c E N F d W 1 w c V g 0 N z F Y b F h y c C 9 T b 2 F E U m l O M 2 l l M G w v W n J R e T B x e F B y c m Z H e m J O K 0 w 3 e U x Q d T Q 1 Y k Z j N 0 h 2 M m 9 M c D J w d l F k c W o 0 e V Z U O E F 6 Q 0 9 1 e F p 0 a T F n M H p X T E E 2 Y V I w M W x 0 b 1 c 3 V E M 3 N W 9 i W F k x T V B 2 a m M r W W h y b W N P e k F a b T J a U 3 R Y Q U d V d U J a T V B q Z 0 5 K c n V Q T l l 6 M E h V R l h N O D J h a k J B U m l I R F d o N 0 x q Z E R q b 2 R P Q n h n d F d J W W N 3 M k t W b 2 Z s M S 9 u b z R y d W h i U j Z E N C t o a D d B Z V N N S T Z l a U R N L 0 Y 5 d n Z L M T N 0 e j N J Y z J J d G F t Q T l H R T Q 3 V X d 6 Z 0 9 K c U 0 v b m 9 w e H d u V V l C b z M w Z X F 6 M n c v d H h I a n V D c m t j L 0 5 N R 0 5 Q R S t X Q y 8 1 c X c 1 a E p 6 M V c 0 W D E 5 d G l J d 0 k 0 U i t Q V H F t V H N Z U V F R Z 2 d o a E J C Q 0 N D R k V 3 e U 1 o b U t p U z B X a H c z N 1 p Z Y l l T R m x s V n B G Q l R X Z m d n M m 9 I Y z h C c 1 B Q V 0 s w M l V v K 2 R K d V h Z Y V d K Y k 5 L N z F j Y 1 d m a D A 2 b k p T c X l F V k d S a m F w c 2 R 6 S T l o K 3 l j Q W d v S 2 l 5 a 3 N L c V d 3 e U V 4 e G N T b U Z o U 1 V V R n B k U 1 Z H U 2 1 x T m h N W V h F S l J Z V m 1 j d k 9 M T G 1 n Z V p w M l J 3 S U l D b F B D S 2 w v R 3 J M W m 9 X c m Z C O T R F b V B Z M n B P R n N V d l A x b k p G Z l h F Y n N P M l l T M l c 1 U X Z C W E l x M l h T Y 1 V Y Z G 1 2 S U U x N E J H c E p N Y V d m d l l P d W M w K 0 1 r N m F o K 0 h z d l N h a 2 Z l R V Z a b H p z M j R k a V h p T F p s S E V w Z 2 N G a 2 p y Z G J q R 2 0 y Y m V P e T d 0 M k Z Q M m 9 X d V J 6 L 3 N T Y n Z B Y U V R Y j I 5 c W p u Z T M z b F R p U E h z W j B 5 N z F s Q W F E Z G p s c G F q R 0 l x V 3 d y V 0 1 I Q U V H S T F Z b G k 5 Q T J 6 W W V m W j l C a 0 t E S G 5 u S V E v Z E R S T 0 U 4 Y 2 R Z V m c 1 V m c z c k V V Y j I 4 Y T F O M W x F W X h T a k N k d j Y x V 2 p D S W p D T X V j Y j c r V m 9 5 R i t 1 e E k r a j d E a 1 l i M D l y N 2 Z D M V F D L 0 p S Q W 9 P W U 5 M R U h 5 Y 2 x I Y T N V c 2 k 5 V k d W b F l C R 1 p t N X J O K 1 l 6 T 2 d S M 1 d 0 M V B D R 0 V F R U l J S V l R U V F n a l J N R W t J S n F w a z F K Z G J E d E Z x S X p D d 3 J C S 3 N 0 d m N F Q S 9 E M U 5 U Q 3 d i d 2 R X c j l z T n d N S m Z O L 1 B J U F J O c m Z W e n g x O U 0 w c W h G T m 8 2 b 0 9 5 a X B p c 2 R p d 0 8 1 e l k 3 U T d z R G d k M m 1 4 M j d R e j E 3 M y s 3 N n I 5 M k J h Z l Z Q c m t x Z j h J a G F t U D J m b U 5 P Q m J l T m F y Q 3 N X b 3 h i a 2 9 Z b U 1 3 b m p 6 U F d q Y n h u c z A w L 2 N k Z 2 p h M k x l W n Z Q O E c r W n h 1 T 0 k v c 3 h Y b n V U V j N k R n p 6 d 0 l O c H U 3 Y n d E c j h v V l l s e S 9 5 N 0 s v L 1 V J e G 4 5 L 1 R T Z G V 5 R 1 p m N X N y Q n Z X b 0 F t T H h I b j Z w R 3 Q v T U Y z W n p 6 Z G 5 a a n F X e F h O Q l V i Q 3 V X b 0 p s N F E r b 1 J R W G 9 l d z F F T F N 5 c 0 1 K Q T c 3 N m Z n M U F r Y 3 l i c 3 h U c G 1 P Z G V W a U F F e l g z M D V 4 Z W h x M k h a d l J E e G d H R 2 0 w M X Z k U S t 0 U 0 F m e F Q r U X U 2 Y V B x c k 1 4 Y j d 4 d E p s O S t 1 M H B D T U N H R U V F S U l J W V F R U W d o U k t 5 U U V F M V V 5 b X N w Z U l o Y X J u W k F n Z i 9 m O W 9 x S l N W R l Z G V V p S Y W 5 j T z R V Y j N j S W R p S z F U d T U v N D V 4 N l B Y e T B o V j F 3 M m p V V T h H a W d G N 0 1 1 e H J o T E 1 p b n p x T U 1 t e F Z u W n J y S E l U W C 8 v U F p K c T R y a n h G R 3 N T K 1 o 2 S H o r N 2 4 5 W j V V O E c y W V M y c T F Z S n h 3 d l h v Q n c 2 d k 5 Q R F J S R F R H O T h H b n N D N W J n S F h O c j l q V 3 J 3 R 2 p a M l d k W W Z n W W N E c X g 3 O T Z H T X o w T i 9 Z R G h L Q U Z s Z T d F N X M 3 T 3 d i M D N 3 c U 5 4 U y 9 Q e l J k Z W l D U F h F S D V q b G Z B S 0 R 2 M m Q r a l g 4 W F h E e V V v R 0 U x d 0 N F c G d N R X B z R z V T Q V F I U n Q 0 a W 4 5 N G o y M E x W c V Z q W E h t T k J n T W 9 J S m F t S T h 6 T X g y M X F B Q 2 N U c H l a N l R o e n N 6 M z Z 0 d n c 2 S D B 3 K z Z M d j F j W W R n R 0 k z N D N 2 a 0 l T a 0 F R e m h O S G N a d z Q 1 b k h O d W V m W m 5 y Z 0 Q 1 O G t U S H V l M H N h M 1 J O R 2 x X N l Z O K 3 N a d 0 Y r V 2 d D N m 5 a Z n U v d n V I c z l 6 T D g 2 d T B 6 R 0 Z F R U l J S V l R U V F n Z 2 h S T U 1 o U 1 l L b 2 t 0 R l F W a W x o T V Z 2 U j Y 3 V V l q W G 9 z R m x j b F J s N S t F U 0 h C R j E 4 a G N U N j Z k b 2 9 s T W p 5 W W p E T j V t Q z F X V n Y r K 2 g 5 S E R w V 3 B B W E Y 2 V W d B R F V 3 b 0 k 2 S D l k N T h q Z 2 x N L z l W O C 8 y b X A y R k 5 U N 3 Y w a n J S Y W Z L Y m Z C e V l U a X I 5 b n d L S V d G Y n B 1 N k E w Z T d R M W p K N k Z 0 M 3 d s T l J C U 1 d z N k h W T 1 l i a F k z R m 1 w b U 5 k c 1 J o d C s 4 N F l 6 K z B G Z G x i c H g v O E R n e E g 5 Z 0 9 G Z T E 5 a 1 R k K 0 R N T 0 l X b W F Y T z B i V H Q 2 b k Z m O E E v R j c r b F h 2 K 1 p 0 T F V m T n k w S l F M e l V y Z W Z N R j k y N 3 I w W j Z 4 T G Z 5 N D c 5 N G U v Q y 9 2 Z W 5 U a j J K V 0 s 0 W X B 3 c k 9 D c y 9 a b W k 0 d T Q x M X p W T H Z z U U h i d W h W Z X g 0 d 1 R y c S t W R U V 3 d H l Q Y 0 l G T 3 R D Y 1 p H N V R z Y 1 R R Z 2 d o a E J C Q 0 N D R 0 V F Q T J M a E d D a V N o N G h t T T B P U U Z D Q U w 1 b V d m Q U R 5 Q z B w c V B R U U R 1 R 3 B N W H o 3 O X l 2 V W g 4 W k p s V 3 l V R U U 1 Y 2 R K U 0 F R d G V E U 0 s 3 Q X V s S 1 p 4 R T R 6 W F R Q T T R w a G J r W S 8 3 b T Q w d n F W O W V 6 U D Z Z L z l P d W g z R k t w M V Z I Q 3 l w Y U l O S C 8 r T G h n T U t F W V R q c U 5 I Q U 5 C V 0 V P a F V 0 U S t X Y l V z Q 0 9 P d z R N O U 9 4 Y m Z 3 T m Z h L y t v T k 5 q W G J V R X g 4 R m t E R 0 1 u Z V M x Z n F B U 0 Z 1 U G I 1 c 2 x q U U 5 t M S s z b k 4 z c E I 1 e X p h Z D V E S 3 J G Q W 9 E d n c w K 0 Q z a 0 R K b X k 5 a X V H S X N 1 a z d k c 2 U v Y 2 p I W D l H b n d m Z U J M b j Z W T 1 l a M z k w d G d N S C t Q a G h H R k w 1 R W 9 P R 0 s 2 L 0 d N T 0 l x a j J P V 1 p U O W p X N 2 N D b n h t U G V s U 2 h B Y U N y b l Y v Z G F r R W V T b U R k a G 1 D b k 0 z T H F k R H d o a E J C Q 0 N D R 0 V F R U l J M G J C S U N D Y X F a R F N X Q z h I T 1 Z u O E Z C Z n V S b V h V d U J D d X V r M 2 1 N S G R t V F d W O H Z R M V Z W a 3 Z Z Z k k r M W t G d E Z O d y t w a 2 J D S E 9 o e E x a R 0 V m U 2 5 y b 2 Y y T 1 N M d G x W Y m o w T n F U d G J G O T Z m V m 9 v d n Z p c l p a U z F k b 1 Z N T W N H Z W 1 v V 1 J s b F k z W H F q c j c v c 0 F 2 c X d 6 a C t D c m 9 P W G J B d V g 0 a G w z d G R Z b H k x Q T I 3 b z k 5 c D J i M F h Y c G l X S F l H T T h M c k J a S 3 Y z Z 1 h M Q l p R R k d 4 Y k V 0 Q T B i b 3 A r O E V o M 0 V 6 V S 9 G M m R H T 3 M 2 c 0 R K e G 5 N b k N l T 1 k w e j h 6 U n F i a l p v T k d o a j R y R H Z U d 0 p B R T l I R T l k e G 9 G S l R B W U R T T m 0 2 S U V C S U 5 H Z z Z a e D A 3 S T l 5 d 0 J k e D Y 2 W U 5 C c n c 5 Y X Y 4 Q V d s M X J q L 2 x L T n F 6 U z B i c T l i W H k 5 M U F S W j M 0 Z S t w Y X h k V E x X T 1 V W R n B Y V T Z u a E J D Q 0 N H R U V F S U l J W V J v V 0 N R R U U x V X F I N E p a c l d k R H N J Q 3 l E M 1 B 6 O D B 2 c V p C N U J n Y j R N N k 5 P Z W h F M 0 p B Q 3 h h d W 9 W N z d 4 a G J K M k 1 M Y 1 Q 3 M G J l T 3 h m R D B M O V l i Y m E z M m Z 2 R n B s T U d L N j d Z R m E 2 O T d 2 a W V m Q l l R Z W 5 F d 3 h H M E d n d X F o O X R i Q n Q 4 N 2 5 r Y z I 2 W j F X T 1 o r a F g z b l p n Q V V 2 d 0 J Y U l Z O U W l L d W h 4 V U x w c k x k d 0 h r O U Z G O T h W L 2 V D U m x I N 3 l C c G F G U D R C T z V 3 N 2 d y Q 3 N X W W R 1 M H p u V 0 5 5 U W R 0 Z E V 0 M G J l S 3 h i Z m 9 O Y l Z 3 N z h L a 2 l 4 S 3 B 5 b 2 p w M G 5 T N y 9 5 b F h W N G N D e F p 3 Y y t r M i t z d m 5 F T k 9 w e W F U d W V P T G V 0 M F R D R 0 V F R U l J S V l R U V F n a l J j R W d J S n F y a 1 l 5 c m J 3 N m J V Y k F V Z 0 t M Q m N D R l p Z T n l F W X d M a F J 2 Z D B o M l B J M U 8 3 a H I r b W g w T 2 0 y Z G p T O U V k Y l R 0 T y t K S T J v T 3 V Z N W R h N m Q r K 2 F 5 d E Z l M 2 V X S F R o Y m N W V D A x S D J l R F Z Y W G Y 2 e k x G b U J k d W J o V z V s S 2 V N e m Z i Z F V O d j h E c m 5 P S E l B O D V m d l g z V G Z q a E 9 w M 2 d k V k Z l Z U p v M W g v V z Q 1 O X p 6 Y l F h d E V Q d k F K S H l p R n N H O V p n M j d 3 T 2 4 3 d i t o a V k w b k 5 M U D N z R 1 p u b 1 k y c m o y b W 0 r O E J u U T d U d E J t W X Y v b 0 F 5 L 3 h 2 Y 0 J 6 Y W g z S H l M Z W g 3 R F V E V E x B W n R 5 M V p v S X F K Q V V i R D g 5 S z N y W W Z V Z G N r R n p W d T J 1 c F d N N W p 6 R F V 0 b j Q x Y W t H K z E z R j d p b X N a U n R 1 b W R U a j I 3 L 1 U 2 c n d t T F F O Z H J 3 Q V h O c X l x T 3 B O M W 8 y M 2 V z d m 1 F T n k 4 a k 1 w M H N u Q 2 N H R U V F S U l J W V F R U W d n a F J P M l F F R X h V e V Z T d U V z e n N E c 0 Y 4 M 2 N m c W F q b E V n R j d k V z l N b 0 p J Q 2 M z R U l L Q 2 t 0 S T J K V E U w S U d k N j J 4 O E l h c W p h e G V Q U F d s W H J Z V m d t c 2 d t N k x y M H Z P a n J y V X Q v d n Z S S j J H M l U v T z k 1 O F B G Q j B S d F J M Y V U 0 V H h 4 R k N R c E J D U 2 k z b j V T a W d N R 0 F X b H l J L 1 l C M 2 l I T 1 U w W k 8 y Q U F B Z 0 F F b E V R V l R l e W k w d H F C W V Z Z R j I 2 Q U h 2 e U x s Z H d w Q 2 p v d X Z U R U 9 Q c H F s U E J J M S 9 S M m I 4 V y t l e n R x U 1 J I R l g 3 d 0 g 1 b E o w b m J w a n V 1 R U 8 5 M T V h d W s 3 Z E 1 k M X l M K 2 J 2 W j J G U D N B R 0 F h Z n A 5 Y U 1 y d H Z l W E 1 T T W U y Z m p X Y X h r M H F y Z V R T Z G U 2 S k p q U W N B R T N U W n V o Y X R j V z Z j a k d P d y 9 0 Z F Q w R l Z T e U N l Z T N n N 0 5 1 R k 1 U N n Y 0 c E 1 H Q V B Y R j d o Y W U w c m R y V m F B a G 1 U O X F O c m w x O G p m V j N 2 a k l 5 Y z J r Y z B h M 0 9 4 e F Z D Q 0 N H R U V F S U l J W V F R R F l P R V l L S k t S a 0 5 a W l l m W j Z x c H V L R j h K V m x D S G x X Q 0 t v a k I r Z E M r K y t u N D F B R X V X Y j V N U V R G e F d k T z N p c 1 N 5 c n Z j b 3 J U V l J U R E N Q R 1 g v V D F O U k t D N m Z R b y 9 n R T Q 4 M 0 p R b l U 1 U U Z M U 3 Q y b U l j Z T Y x S E 1 5 V T B I U C t Y T D c 0 Q z d C e n o 1 K z l p V D l y b D Z 0 U F h E L 3 Z C S k R D Y U 1 J d 1 l o T D d Q S U p T U V V N L 3 B k Z W 1 G c m t z d k h D a 0 h 3 Z W 5 F T 0 g 0 e S t x R l h l a i t N V H Q z e G p X e U M r Y n R a R 0 1 k U D l q c X Z p W X h D M T d F Y m h t R l h W c n B r b z J u c T d l N 2 I y c G p X Q U p S K y t p Y U t U b y t 1 V z I 4 M F R a c F Y r L 2 g 4 S D N 5 c T J q W j F 3 W j Y w Q i t P V k U r c D B 6 R j J K c m l x L 0 x w M W J W Z E 5 T Q 0 N H R U V F S U l J W V F R U W 9 p T E l 5 R 1 l x S k t w M 0 h L S U Z z d l p T c k N B c 2 t x d 3 Z Q e T Z x d 1 F E R 0 g 5 b E g z Y 0 l 0 b V A z W V R J e W M 0 b U 1 D S 2 5 U T 1 F o U k d j W F B I M D F v T 0 k 2 a k t X a G J 4 d F p j e D B Z a i 9 x O T h B T X J G N 1 o 5 M W p 2 L 3 J u M 3 A z U F h F c X h v b F R M N m d m b i 9 2 K 2 Z r b n p 1 Q k I v M 0 o v T T c 5 S G 5 3 T 1 J U N 1 h Y Y T J E Y j R Q Z j B x a X A 5 L 3 B X M D B F W T N 4 Z m Z q c H l z Z S s 1 V j Z Q Q U V 6 W H J U Z i s z W H B Y U G 1 a T W E v e G Z l c S 9 L Z W Z r O S 9 X c V Y 1 K 3 V E S S t V U W 1 z Z 2 9 G S i 9 x b j l l Y W x K R 1 J D M E R q a U 9 B N k h W Y 0 l J W V F R U W d n a G h C Q k N O Q n l Y O W 9 t c S t N c 3 p H c 3 R 5 V X J Q W n R T e F p Z R D B 0 a H d n U U d o S k F y K z Z 0 M 2 Z l W E x O O W F w K 0 1 M V V I x Z G 4 v N V l O L z F l Q 3 g z c l F T d D c 0 S j F Q Q U h a T 1 Z R S F l l Y W 1 r Q X V 5 d n h y W T V B W D J m L 2 5 V K z d 1 b U 1 I Q U F h U j h v W E d Z U V F R Z 2 d o a E J C Q 0 N D R k U 3 V 2 d Z b i 9 D S m k x W i t P V V N M M V J X Q 2 x W O E 9 N Y i t 3 Y m t N d 2 d I R W p l N 2 x 2 L z d w e U 8 w N m 5 X d W R 6 R U t J e W h x N D l j U j V M d 1 p t U l h 0 O V R F Y U p h a m x O c E 9 F K 2 V R T i s 1 N G 4 z U G F s T l J V U 2 w r d n N Z N k g x Y 0 l J W V F R U W d n a G h C Q k N O Q n d T Z 2 9 r c W 1 V e D Y 5 M j J 6 K 2 V 4 e W l P V X F 3 U X J 5 N j I 1 U H N I U D Y 5 V z V Q N E 5 r b E d Y T n l D O W 0 w Z F g r Z H o w R 0 l x a G h I a j h l e W V G N T l U M E 9 J Y W x t W H p N Y 3 d h b H k 5 a k g w N E 5 a M V d z V k g x T X J h N C 9 C V V V s R k J Z e G I 2 a k d X Z n l P S l d l T F Y r R X V R a V g y M 0 5 X V 2 1 v a E o 2 Z X d 2 c W N o a E J C Q 0 N D R 0 V F T 0 l 2 U 3 Z Z R U U x V X l H c 3 V G W U J a W E p W a H c r V X F 3 Z 3 J v U H d Y U T Z M V 0 5 H O U 9 D S G 4 x e E x 6 d j J 5 W W l 2 O S s 3 U 3 Y 4 M 2 t J V V J s Z H U z a X M 2 M W J q U 0 Q y T U 5 p Y X V 2 c W N q U k l V Y 1 J 3 N m l X a X p v M n N q U H o 4 d l Z V L y 8 r a 3 M x Y k Q v R G l z N 2 Z R c j N l N 0 d 1 b H o y Y 2 9 k e k h 4 e k x s Y 0 0 3 Y 3 B U a j E 5 M 1 N Y M X Q y T F N Q d l B 5 a U M 3 N n V Y Z H R v W W x 0 N k J x Q z V l W V h r N W h X N W o v L 3 o z M S 9 p W X p M d y t r d D N B T E J y e n h I Q 1 F v T 0 l i a G 9 H d 0 9 6 d l Z 2 U E w 4 b T N N L 2 Z x Z m h J U U V Y T k x q Y U V p T 0 h z d m d t U m U r N X I 0 N 3 g 5 R y 8 3 L 2 0 v O T F W V n B h a W 9 s S n p j S W 5 M e k N 2 S H o 5 Y U Y x W E J N Q T l p U 2 x 1 c G Z N c m 9 x U H l V Q 2 4 r S l p l e C t m T S 8 1 M n Z 2 b H Z O c X N V d n U 0 O G w 3 e n Z P Z z A 5 O F N P d T R K b n o 0 N W d O Z T E 5 U 0 h B d 2 Z U d U 8 v U j k y d D B U c W N 6 Y 3 B s M n g y d U V o U W J 5 d z V k U D F r a W Z R Z 2 d o a E J C Q 0 N D R T h T U W d t c W 1 R c U Y 0 S l p 6 b 1 Z n d 1 d Y N z d K Z 3 R W b X c y Q j N w O T N l N V Z O S E Z z W D N j S X R t b m J B Y k p 6 Q 3 d t V k Q 4 S E V a Y 1 E 0 Z W h 5 V 0 p m U H h m Z U R 2 O V Q w V k l T c G t X V E l m N D V n S j l U M k 5 l a k Z u L 2 p v K y t t d 3 B Z M G I x N V B H S E p 0 W D N k U D Y w d n Z s e E x m c 1 B u T G p n N i s 2 K y 9 V c X Z F T 3 c v c i 8 v S X N S T 1 p m U G p X L 1 l R R W U v N C t Q M 2 t x b T J k Z i t v Y l l s b z E 1 O D l V W k F P d z d t R V p j c X l n S n d D N l E z Z T d F N l Z U N T E 0 d G Z j O V d Z M 3 R 3 L 1 l 6 e D Z 2 W T R W Y T N h U 2 R q S 0 w 0 a E l M S m N W b U N v c E t L U 2 9 x c G F D d 2 x J S 0 N Z d k l M U 2 5 B N m 5 l N S t l b l p 2 e m F 2 U D N 3 Y k F 6 R G Z t a 1 g 0 N n A 5 c X h v N X V H O C t W S G Y r U D F 0 K 2 R 6 K 0 1 n c F B u e n I 4 Z 2 k z a E J C Q 0 N D R 0 V F R U w 4 d F V r S U p x c G t N c G J 0 Q 1 d h M n V K W k R W Q l F G U H o 4 Z m l v d E x B Y 2 p O T H l J a U x L a E 8 1 e F V a R V V M b i t C a j J K S 1 d p c W l x L 3 J 0 a k d U Z G N O c T l N N U N G R V Z i W X R Z T k p G T n N P O V B R d G N 1 d n I 2 b k k 0 U U g r N z Y 5 Y U p z M l E 5 d k 1 1 e X F q c m 5 U d E Z N d F g z N j J 1 d C 9 I R n B m d l B j O U 9 4 M n g z V n R z d k t M d U N q e j V l e W E 4 O F J t a 1 N G M H J s a n J G Z W J C K z R l e n o y U H Z N Y 0 x y L z d n c n Y 0 Q z E x T E 0 v L 2 Z 5 T j V o T W V w N T V Z a W 9 B d W J t R k h E M l d 3 Z F J y Q j l Y Y 2 c y a 2 c 0 b H B G O G R G Y j k v U G l h e i t 3 N k 5 j d E h E e H l p a m R m d V l 1 T m 0 v Z n p X M E l p R 2 8 z c j M z a i t m a V l D Q T M w S k R 3 d W t W V X h q Q X Z 4 O U N B e j B K V E R B b D h C Q U h 5 T E R R O X g 5 Z n Z E R 2 Z U a W R L a D k r O W d z Y n R 4 e m d 5 d y 8 v N W o 1 M z U 0 T n Y w N z F 6 S F B m Z E 5 S Y X Q x c l V L d T l W c X A v U T h L c 2 V F R U V J S U l Z U V F R b 2 l h S U N H W X F K S 1 B q O U Y 5 K z l 5 Z V l P R G F G K 3 h j Q 0 p h Z l g x e m 5 J U m p B d U 5 F O T J a T 1 V D c 0 N p c F p 1 N W N m S l F O Q n F s e n V j a F J H V k 1 W M D J p K 0 x Y b j B U e n d k e l F o a m V w N 0 9 r S U F v R 1 p u W V p u L 0 h Y N l B Q V j J 2 O C 9 E M z l 3 R m N 5 N E U x a m d 5 c H B y V z R I Q V d X M n l P M E l q Y W J u V G s v S m Z E d G 5 M V U E z R G w 5 T k p P d k h s a G g 5 W G p 6 W m h F O G Z P O U V B S S 9 m N V d h e m x a Q V F m e D U 3 Y U J K a F l Z R U E v T D R o Q 1 Z W V l F W S D R M U 0 h S c T Y r b 3 l F Y T B h Z D M w b 2 g v W F g x M U F n Q y 8 v K 2 I v c H Z Q d l J Z a 0 t D L 1 R F W T l E e j I 0 T l U 4 O X V E V i t Q c W F V Q l N G M 0 5 4 Q 1 B 2 O W 1 K V m V Q N j B 0 c 1 R O V j c 5 d 1 d j M 2 F k V n I 5 Z W h L Q X B C U V d Y T F p t c 1 V C Y j F C N j N G T U N D R 0 V F R U l J S V l T b 1 N 4 S 0 N p V 3 J w O V Z w c 0 5 0 Y z N 2 Y T F X R 3 d h R G 5 x Q U F Y M D Z s W n d O U V V G a G N M L 0 1 h M H I 4 V D c z N j h t T U t p V X J L e U M x a T d m Z y 9 E Q j N X c G w 3 a 0 l V U m 5 m Q i 8 5 T z h X d l A 0 L y 9 T b S 9 V O U Z T R U F L S D c 5 M y 9 q L z g 0 W D Z u Z 1 l E K 2 5 i Z y 9 V K 1 d z S D V U T X R k T 0 h G R G Y w e E V Y c W J q W W p N R 2 c 5 d 3 E y M W 0 5 T T V v T l p 2 N U I r T 2 9 l U n c 3 c H k x N j F q Q 0 E y d G V P b k N Y W W t w N 0 4 2 V D R y N y 8 1 V G N y e W N y S 1 I 2 Z l R z b U R K S n V M Y k 5 X Z n o x d j J j T 3 A z T j h N R m R X T G x t R n d E Z i 9 m a G J o Z j J O R 2 R X V H g x d k x N c G R W M F d n M F B I U n Y y W E t v Z m 4 0 K 0 h 1 Z U x p c z B z W D d X V F E w Z E 8 4 Z D U v N z B X a j B a e F h 2 N H A 4 R j B r S U l Z U V F R Z 2 d o e E d W R 1 F q Q l J M Y V B S Z 0 0 z b X F 2 b 3 l X O D Z H W U 9 X K z B a d G Z V R k l 2 O D l M c m R V e T Z x a j l m Z n J j S 2 d P L 2 5 y c E 1 R V E Z 4 M k Z K T U p u M X Z 1 b 3 V T Z G 1 m Z y t L U H V E a W Z w V j h 0 W i 8 4 T D N q U G p B W X F t O W N 5 e H B I a H R D N V k w d S s v R 1 l W W F R y R k V o Z G J k Y l Z K Z l N r b 0 t H S E J r a z J z M z V 6 T W l i U X M 3 S F l I a l N N Y k 1 Y W l V U N l p j T T l D a m F 1 b k F 3 V F R 1 Z S 9 S O V d z Y z E 0 Z D N Y N y t Y c j c x Y X p Z d l Z P O G d x S 2 l Z d U p Z c 2 J 0 W S t q W W 9 R V V d p N D B 2 d j E z S m 1 u V j d 5 T T B y b 2 5 G a 0 k 2 W m N Q W k J 4 V i 9 h c W R C N m 5 N M 0 w 1 N 0 9 z V m J O O T F t T 0 p p T T g y Y W h q R m h i Q i t 1 R 3 R 1 b n d 2 Y U h E c C 9 p c S s 5 W G t a a D B E S X Z G U n N z V 0 V V e W J N c l R T L 2 g w T 0 o 4 d F c 3 V 0 Q x Y j d z N W t w c E 9 V W k d a U m l I K z l P d m R q a n R 1 R 2 V X d T l n R l h T U F h M O G 0 x O D h z N k R Q U G Z T d D V T W X p U e n p 4 R l N h U l l j R H J p L 0 1 Q U H Z T Y k Z v M G o r Q 2 Q x K z Z o U S 9 2 b U 9 C e E 8 z d i 9 r R j d L e T g z b G d 4 b m p 1 L 2 R 0 N 2 p C M 1 Z r K 2 5 U U n B D U 2 V w b 1 Z a N E 1 0 Z 0 Z L e m x i e T h J Z 3 d H d m N m e G 5 0 M 2 l p S X d J S V d u L 2 N h N G E w N X Z i Y m h y c F B y Z m 8 x e T E 4 U G 5 z R k x 6 N T d D M T A 3 e F Z U e E 4 5 c H d s W l p h K 0 5 l T H M 3 b D J R b i 8 2 O V d s Z l p k d G 0 w Z U h j Z U 4 x U X Z 2 e G 1 K Y j h 1 M z E 3 c G E z U E Z t c D J j T 3 V Y N l V 0 V E J R e W R k c i s x d l Z y c l B G N W R Z T 0 h U a 3 B Q d F k 1 N D Z Y O W 5 k e k l h O V R n S E d U L 3 c r e j J j c m l I N T h q W V Z N e W M r Y j l U d H F w Y k N M Q 2 c 1 a D Y 3 V 0 R H a k 9 v S n d K S 2 x X L 2 x w O F V i U 1 R t W V J H T 2 p E c 0 V G Z H V I U D Z L U F Q 2 e X Y 5 W D Z a Z G x X L 2 w 1 e V N a T 3 B H V m h N a G 5 v M l R X T z I y O F p T V l J q N z h y d m 5 K e E N 2 d n A r T l J z M z d 5 T X Z 2 N W p 3 c 0 N E R 2 p l N 0 Y w R U d k S 3 U x L y s 4 N U R M R m 0 2 a m F U O X g 4 a k 5 L O E x I e D B q b m p p M j U 0 K 1 p S d E d 3 U m V a S F B v Q k J D Q 0 N H R U V F S T B Q Q k t D a V d x W m p I c U t p b H d o b U 1 W c 2 d 3 Q U l L d m N o U T M 1 Q i 9 W U 0 N B V n c 5 d m o v Z n p s M k x 6 Z W J n e U 5 G M D l 1 N D d S c 2 Y y T G V w d F B r S l V S T n N p Q m 4 z b m J w a S 8 v U X p U a m J m W D k z U k V B M l d l L 1 N u N k h u M 1 F S R j g r U H l O Z i t O Y 3 Q z S G p i c X p 6 N z R t d y t m d W R C L 1 A x T T l U M G x M L z k 5 O X l j U 0 5 p V F J x R k V B b m V K Y l l E S G J T Z H A v a k k 4 L y 8 1 W G M z Q 0 x 1 d V h O T W h k Z j k r N V Z 2 M l p 0 O G 5 P Y l J Z U l N Y V 2 t q Y W Y 1 d 2 5 u d m 1 N O S 8 1 N 0 Q r O S t 2 S V R r L 2 N k c D F 5 W W F W W V V U Y V d m N D M 3 c y 9 Z V E J v R 1 R t O H U x Z G Y 2 Y W R 6 b V B u b V B F Q W x w a 1 Z q Y 2 5 J T F N U b D Z t a m Z m W D h E e H R E U G N Q M k 8 4 U i 9 2 M U c 1 U D U 5 e X Z m N G 5 B N E N R c 0 5 K S 1 o 1 S k N k T 2 5 1 R z V s N y t o W C s 5 M k Z j N T M 0 W k p O d l B 2 e F l r d 2 1 B M j F i U j Z Q W G E 5 b D N J T T I 5 Y j l T N 3 I 5 L 3 J E d n l L a X M x a 1 p S Z W d x b k R U M U t H O C 9 O O G Z 1 Z W V S O T d o L 3 h u a k d u Z z B W Q V B y M W F r Z U g 5 c z N K e m k 3 a y t W Z S 9 a V y 9 5 T V h y M 2 J F T 3 A y V X B X Z G d G R n h X W U F K a z N v e j Z R S i 9 R R T R r c E x P d j E 3 N E d v Q j J i Y U l a T z Z v S E k 0 W j F R e m x i W X Z U M 2 Y z M E d n Q W 9 l W D h n c F B Q d n Z s R l l 4 V V I 1 T E 9 Z c 3 k y V G t G W k d U b T h j d 0 x Y M 1 B W M k Q 3 Y 2 U 4 Z F l q R V o 5 c G U y d n U y W W d r U k h C a k J 6 V 3 R k S T J l e E p U M l p O M E R J Q X p X W G s 0 b l N x c j E 1 V X R V V 2 1 4 M k V n L 2 5 l c y t k b T R a M U l 0 M U l h L 1 Q 4 d W I r d k o 1 d j V x e W x Y W n R v Z 2 9 O O F N U d V p 4 Z X R 2 e n d k Y 0 F m U H N I O W J R d G s w M F R h S W F j Z X g 0 S m 5 O L 1 R x Q 2 9 1 S l F u S H I 2 M n d u b T g v O G t 2 e k Z 1 U V F L d l l L T n E x a n V i Z 2 t a T 3 N Y c m V i Y m J z T z g 4 N X J k e F B k T k 1 6 Z D l 1 U 3 B i U D c y e j Q v S n p p N 0 U x O W R J a D d i T n l j b 3 A 0 T k 1 2 b D V H M D c x a U Y v Y W N j V G V m d i 8 v b 2 N q V V p E b T d n b X R J c U 4 0 d W p S R E R a c z J z Z n V 4 S 1 B N Z X Z j a H d z U H J m a W x 5 S V l R U V F n Z 2 h o U G d 6 a 2 h C T V Z N d G 9 L U H V B e E d K M T d R c 1 d W R z R m a 0 x 6 O C t n d k J B d j E 5 d U d K S V Y 1 Y X U z Q T d B M 0 l Y c k p R U V R s e V Y 5 b n d F b 0 I v Z F I r d T F u K 0 V n U U p 1 c V l l Z m F u N k x 2 M l F C d l h 0 c j Z u N H N I Z n o 4 V C 9 Y c G 5 C b z A 5 K 3 p J d 0 g z M k g 2 d E N z W W Z Z V j N D R l N m R 2 t l R T h P S 3 p 0 M 2 l F U j N 2 M n B 2 S z N K e i 9 o N X l V Y n V Q b U d Z Z m o 5 S W J 3 N 2 Z D U W R I N U 9 S Y j J j O W p v K 1 B r W k l T Q z A 4 K z l 3 V k o r N D d 4 e E w 4 K 1 I x R m c x b n N Q M D d S S k t F N m 5 5 d H N m T E d E U n I x d V k 4 M U 5 D a F N I W X A x O H V Z O H p J b n R 4 e n h 4 a D N a Y 3 J x Z G J 0 N S t i V T V 6 R i s 0 Z 2 F H R E 9 o R i 8 5 b m R m Z G 5 Z a H I 3 e n h J d z Z I a z d 0 d X U 1 T H J K d z F D V V J T Y 1 R p Z G Z m Y m V h c j c 5 Y l h l S G p O S m 9 N M 0 Q 5 a l B P T 3 Y 3 S V h o N 0 8 v O T N O e E N a a n o 4 T G d j T 3 B y R m o x M k Y 2 Z G 0 v d G R W M l B i c T M 1 N k s w S G V P N 2 x i L 2 p 2 M i 9 N N W t Y Y U c y M j R h N F Q 1 L z Z N Z 3 A v d m 5 j R i t R W E Z I U G J 6 U 0 9 a Z H Q x U U N p c X B J R i 8 5 M j I 1 Z W Y z c y t I V H U w d 0 5 m U H h O S G p H Y 3 g 4 Y 3 g 0 c j F 1 e m l x Y 2 V 1 W T J k a U N 0 d D N I Z 1 p j d 1 d C N X B 6 T n o w V 2 8 x a E l V R 1 Z 0 a T N n T 2 l t N F h 6 N D V 2 M j g 4 c 2 F Q T F B w b E 0 z d j J I d V g 5 L z k x T G J s N F J k e j d 3 Z H F Y W H Z m M 0 J R b y 8 3 e l p x R z h l R m J E d 0 R 3 M k V O b H k w N 2 V k T 2 Z y d E k 1 c n d u T l A z d W c r Z H Y z M F Y r a l Z v d z J Q b D J 2 M z h 1 d H p M d m 9 4 W E 9 6 c m R O S F N 6 Z T c z b k t x c X Z Q L 0 p F d V l 2 M 0 1 E S F h 5 e W x 1 T m p N Q z g v Y 1 R Q K y t y d X E 0 M W I v d D V x W F h m b U Q 1 c W g z T X V Q V k t y L z N N a n A 4 N F E z W k 9 J Z S 8 v N 3 o 3 Y X R v a 0 d v S 0 N n b U g r O U 9 K d T l 5 Y 2 Q 0 K z h P R n p I e k I 5 W H R l V l Z W Z W V 2 M E h z c k 1 M R 1 R 5 d 0 k z O S 8 r R n A z U 0 x 0 a D B 6 N W V t U G w 5 e F E 5 V W h Z b m o r b k x 6 M U d H R W h M a V d F Y l h a S E R 6 e n d s Z H M y M 0 d J Q m I 5 c z R z N 3 B v e S 8 2 Z V J S Q 0 N D R 0 V F R U t J a H V U O E Z 2 Z 1 h E W n J S V k J h Q 2 1 T M T J B S U t D L 0 4 z S D h n d n J a e m 5 F Y z Y 2 N 2 V y R D d k c 0 x H S k 0 1 a z V k Z m p i S V N v b k s 1 T m U z V F J 6 U 2 w 1 W j J a O V Q w V T B J Q 1 Z 2 d l l L M l J l e G x G N E N k R X h j Y n h m O W V t V U Z r U k J B e j M 1 a k x q Q W Z m W W Y y b V p I Z V Z V S D I 3 O T g 2 e F h 0 V l R u V H Z H M E t a M V U y d z J C e W x I V D N 0 Z G 8 2 b 3 F E O T R 6 M 3 Y x a H Q 2 K 3 Z r V n R 1 R 0 E 1 Q V h s N F J 0 M D B i U 2 R N b W 9 R Q m 9 O Q X J U c D E w Q l F P c l J E Q 3 d X b T F k L z B V M 0 R 1 S C 9 H T 0 k r b D J Z W V A 3 c 0 x R Z 2 E 2 b D F K Y X U z T 0 U r d n Z E W F R a U 1 V X T 2 p l T l k 2 c D F 3 N T J W M U J w T k J w d W 5 U Y W l 3 b 0 F B W U 9 5 b 2 5 r e W E w T j h k T E F D R W h B U X d Z b 2 h y b W V I O U I 5 T X F m W T d D U W d O N T g 1 V z d t R F N o U H h Q K 3 N E e G p k S k 5 R T 2 5 W c 3 l Y L y 9 j e W M z W F Q v T V B a L 3 l N c z d r O G N 6 e l g v S F N h e j h 3 b 0 c 4 S F h u N X V P a 2 F q b m x Z e F V i e j Y v R z B j T 2 5 L S 2 V 4 N T V q e U 1 w N l V T R 0 J 6 T m 9 R R W N P S F V u M z Z P U F F v W k 8 w Y k J G W l l S V 1 F L T 1 B u W i t M N X A y L 2 l w c W 5 E R 0 R J Z 0 h w U E p n S y t Q a 2 J H a m V s Y j d w M T N y Y U 1 4 b U s x c W Q x c X Z m M 1 l r c H B K L 0 9 v V X Q 4 O W N z Z D N u d k h H R 2 E r Z U p 2 N 3 Z u b 0 I 4 N y 9 Z M S t t T m s 0 Z T Y z M 0 9 L b 2 5 E c n R C S G 8 5 V m 9 L Q 2 t v W U 1 y Q 1 R P d 0 F E R 0 Q 2 a 0 M 4 M m J S Z U I w c W h 3 O G Z N c X J M N H Z G e G t O M 1 g r V U 9 3 Q U F D Q S 8 x N D l J R n J V Q l N G N 1 R z U G s 1 V l Z B T U N 1 U F N r Y 0 9 K a E d R S U F 2 V H p 4 M H J V Z V Z Z d i s r N 2 J s N T Z y Q U s 1 e H N i R T h W R D k w N X d C M k R n M n F Q M 2 1 2 S D l x b n l j U W d n a G h C Q k N D Q 0 c 4 U 1 N X W X F K Y V B z V 3 p 2 R 0 x Q R n V 4 S 3 N J T D k r U T d B V 3 p j T H A z a V d P S G J z U G 8 2 b 3 F Q e T V Z e j M x M 2 p L M 1 h P U W x S R 1 g z d i 9 t Z 2 l v e W g 2 N m 1 G O G 4 z Z 1 d U V W h v Z l U 5 S i 9 F V T V z O D l R O H Z y e i t O e C t I O X B t b D N l R m J G e H N G R y s 4 T W 9 P R V R j b T g v O U Z p b m 4 x e E 5 1 Q m E y c T V y c H h o Y X R X c E M 0 N G d R Z C 9 0 V 3 N W R j F 2 b l N p M C t u a 1 Z I b z J K M C 9 s Y 0 R J O W 0 2 S W l W M G h Y V 0 Z q c T F U W W t 4 S i 9 Z b H A 1 N 2 5 M V m 9 G d U c r U G F D d j U z N U 1 J Y 0 V C K 1 B 2 N 1 V G U l V T b U Z o c W R j U 2 R T T 0 d k V V d q O G Y 3 Z T B w Q 0 J I V m 5 6 K 3 g 0 T 0 h U b n B Q c m J 0 Y k t Y V W h E R z l L M 3 d j d l h 1 M F l k d U 9 R M V U 5 V k 0 2 Y 3 l l Z G t l a F l u V C t W d 0 p O V V Y 4 a F Z V O E R q T D A r d D F U T C 9 4 Q 3 B Z c z I 4 Y k V j V 1 Z C V 0 9 y U k R L W k 9 H d X d S R 1 B 6 U l M 2 O S t 6 N U d q c D N u N D N n b E 1 H T m N Y V l Z V e E d m U V l q W H E 2 Z D Q z a m 5 k Z n V a d W F i O D V r d 3 R p O V h q K y 9 I d X Z W N y t Y M z l Y a z Z r b m F G W m R E a T V l W V Z r b k 1 t a m Q 4 O D J W Y z V S d U N p S z R y R 2 Z X b E N R b j l l U 2 1 u K 1 V j a l N k U i 8 4 N W k 0 Q U F Y N T c 4 M j J T U G M 0 V 0 Z K Y n o y M W 5 6 O C 9 F e U 1 I R j c 1 M G 9 u b H g z T T R u Q U R Z N 1 E 3 M k h U a F I 1 Z D V i b G J t U T E y b V B i b k V l O S 8 z O F R J U 0 Z C c E Y r T 2 9 l Q m Z U d D R 0 V z h l S G N i e E U 1 b m t G e F o 1 b m Z Q e E 1 U S m 9 R R W V 2 N H k y Y V I 5 Q 3 l S U 1 N w U j A 5 e k t P V V V Z V 0 d C N 3 Z m Y U Z V T z c 0 T 3 Z y d l V 4 b m 4 1 N X R t Z l h W O G l v Z l o w R k J D V 2 t u c 3 p o N U 9 w d W t m Y 2 N C S 0 N 5 c T M z O T d D e U d F R U V J S U l j U 2 Z p W V J n b 2 x y R 2 N p R 1 k 1 V n d J R m x D M k 5 F e C t Z Z j B 0 a D N q T 2 x J a 0 Q y Y k h i O W N I Z k x 5 d T J j T 3 N O S S 9 E M U 5 W U n p s U k Q x U T l z a U J y O S 9 Q R W Z K T z Y 5 a G 5 I S X p 1 c m J l S D h B S m N T b n M r L 2 R p b W Z j Z G Z 2 O T h B Y 1 h 3 N S 9 s W k 9 M Q n Z C d 2 I y N 2 N E a G x I U j J K N m F 3 Y T A 4 S 1 M x Z H V w M 2 p o a G d y Y j M z Z l h P S z Z k T 0 t C V z U 1 U j J N b 3 R a W H k 5 b i s 4 N 0 R G R m R R b m V a V X Z l d F l 3 a H A 1 T D h u b j c r O E s 3 W F E 2 T G N I Q i 9 s N 2 5 6 K z I v Y V h j N H Z N N D F h V n h 4 V 0 I 0 Z U h n e D R C b k d u M G w z T E J E W n R X d k U x Z 2 V X K 3 h G S m V j Y k d a T D c 5 Z H h X O E p p V 1 J s R j N p Z F Y x V m 5 o Z G N C T 0 o w c X Z 5 e m J 5 b W V 6 V j V D Z l g r e X V 1 S E U 2 b m J 6 K 3 p u e U 9 u e m p E M k 5 F O X V m T 1 d V U V F H K 2 5 s Z C 8 v a k R r O U J x d F R S d E V r c E J R V E V 6 S G 5 x W H F k Y 0 8 1 d X F y W E Z V d j B V M 0 R l Z n U x d T k z d H U z W n l W U n N s Y k 5 y S E R a U E Q y Y l R s Q U F B Z D R 5 O H Q 3 R D J j a 3 M 3 Z E Q 3 M X p T W D N V R l Q 5 Z k V 3 d m 5 Q S H Z S M X p 1 Z D Z u b F h 6 U j A 0 b U 1 a V H o z K 0 Z 6 V 2 J u b F g v Z l N y U G 9 j U G U 1 N H V K U 0 h u b n l F O U p Q N S 9 E a 1 k x U H c 4 N n Q r e j Y 4 V G F X Z T Q v Y j Y z M 0 9 N N 2 5 h c F h T R l d a a T M y Z G h s Y n h u Z 3 l y W U c r d G M v L z J k Z G k 5 M z k 5 U m p V T z h q c D B U S G h a S T Z 0 S F Q 3 d m Z r c V F 6 W C t 6 R T Z x c E w z W T B E R j c w Z W 5 V M l h C N G 8 w c 1 d i N k 4 x Q X F x V F o z T 0 M 2 b W Z F M E l J S V l R U V F v a U d U V U l 3 V W E z e T M w Z z N t M T N M T k F V R m x m M V B l M z R s Z T N 2 V X B W N 2 R X e E 1 W M l l q M G p C e E t T N j M 4 c 2 1 J T G t 5 Y 0 9 y T z l w Q 1 Z F c H h X a k M 3 L 0 Y v W V Y 3 O E U 5 Y m x p e k N P d n h a d H p Q b D l D Q 2 h F W l J 4 S E R t S l p Q Q j l O Z E R Q O E h u d T Z 2 c W R 6 M G V K a W 8 0 a U x q W E l I W E V Y R l p n N m 5 s Q z E v b D V H U n k r b U 1 I Q V p V V U 1 G U m s w N m x a M 1 A z d y s 5 a X N k Z 1 l Q c V F M U G J y R k V k M D B q S 2 l J R U 4 3 K 2 F C R y 9 y O T l i O F l W V l p B c 1 Z y Q V p Z T G E y M j R 0 V 3 J p N H B j S D d T W C 9 6 M X R 0 Y n A r V D V 1 T U Z Z Z W Z E c n Q z U 0 d D M 0 8 z a m t I e C t U Y 3 Z R M G 5 U d k d N U F h h d 2 N T M G p L U n h a Q 1 B X Y j B y b S 9 V K 1 d W T m l Y c X F y O D l u c 2 l Y M z Y z a W 1 Q S E 0 r b m N N W V o 3 b m h 0 R F R N d E l 3 T F V F N D V 1 d j N N V 2 I 3 e T l r e W R L d E p H e E 0 1 d D Q 3 e D l L N 3 U y Z k Z W a 1 p t U G 1 l e T h 0 a W R t T U s y b l l j N W s 1 V l B l a 1 l 1 d n l 6 Y j Z 0 R n U y T 0 R P K 1 B n W W l Z M k p J a U k 4 a U Z W c m Q z S E Q 1 T U d z V F V o R X I 5 Z l N y N W R u a G Q y R m F o d 1 o 0 b D Y y O G 5 M b j c x O T k y R l N W W j E 3 N G l n Q S 9 Y e D U v K 0 p v c X E 3 Q T J i T n J I a T Y 5 O W o x N n Z Z K 2 F M d H h Q Z n J y b k h l V D g v S D F x M 2 F z S 3 d 3 W j B a T 2 F 5 Y j l 6 a C 9 u M H B S c 1 p u R X B L T j B p b T h K U U p P b 0 1 L N l o w Q i 8 x Y k J B W E d S N 0 1 t R k U 5 c X A z e n h i N U 9 v Z X I z b l h L Q m V W S m w 3 M G Z B W F N G c U 5 M a W V V N n Z W d F l 5 N D B W V H g r N 0 d p M E J 0 d z d 4 U F l K Q 3 F V M j I 0 Y V N a d T R w a l N P R E t h M D F N c D l q N z U v W V J N V 1 F n Z 2 h o Q k J D a U F a T 1 F q Q l J M V k 8 1 Z l J j c 1 p 6 O W N D e X I z e m R Y T G 9 S S k 1 V U l N 1 b n p T W U 5 6 L z R H W U F m R n l R d z Z h b 0 J z a m V J d U 9 5 W n h s K 0 Q 0 M 2 d x b H N Y e l V I e D h N W X l i a E R h c W F Y M V B T L 3 p K T 0 U 2 b F l W M H l I O V Z p d 1 R o M k F 0 c G 1 M Z X Q 3 U 2 p Y S z M 4 L 2 t y d j R C b 0 Z Q M S t 3 N 1 Z o Q i 9 t L z Q 3 W m J P W D J X M F l 4 N 2 J x a E h 1 Y 0 s 2 d k F M S V B u N U Z m K 2 V U V H V W Q l V C V T Q w Y n V Z M E V C d n B q T l Z 0 S X p j b W h T U W Z W S i t 1 a 2 N y M l B y T n V 3 b D V l a H B l b l N O W S t h T H Q z d W N x N m o 2 N 1 p 3 d n Z s M 0 Z v b D g y R T l X N E V m O S t h a G 9 E K z h j R F p V R W N 1 U F p L Z X Z i S k c x a j d l e n h 2 Z m J D U V Y v N z d J e m R N R 2 V M U n o 2 S 2 x t O W 0 r O H p B T 2 h 3 T 2 J 6 W U Z l c j J Q e D B p M 3 U 4 M 2 E 3 Q T d 2 Z F F Z O X V j Z T Q 5 b F V a Z D B a M 1 o z N i 9 o a D N t L 3 M y M 0 h J U W I y a j h m d k V w Z k k 5 U G N 6 T V g z Y W l F d n E 0 O C 9 B Y k x h e V k 5 Z G h 3 a 0 t E S 2 c z Q W 5 F N G 5 u O D l l e W J k e j F o S V p I c 3 l M e j k z c 3 R j V G 5 P W D k v W k h L b C 8 5 N 3 F G T i t T d H o 5 W X l J S W x t M W k r N E V X M F d n M T Z 2 W l l I c W x s K 3 N T S V g r e n F 0 Y V p X O U g 1 M U 9 s V k 5 u M z E v b j N w T 0 J B Y T Z 3 O G 5 R R j d 6 d W 8 r U D J Z b F Y z Q W 9 s K z N F Q m p v e D R k d j N 1 L 3 h 1 d D Z k b U h K S m N 4 Z E N D Q 0 d F R U V L S W h r a E N N R k V 0 b z Z s Y 0 p a a k Y 5 Y 0 Z X K 2 V X T W N u S U s 2 M 3 h P R m J u e W l 1 N 0 0 r b m 9 a a F V X b F p H V V h r T E F 4 a W N F V j d O a 2 d 4 T 1 Z H M n p 3 R z M 3 c 2 V 4 S D R n R 2 N 2 c 1 Q 5 Q T B q M E h m Z T R C V W h v b H F P V k l P W W Q y V W d I c n F P S V p S N D l H M X V i U k t H T 0 h w K 0 l r e k F M V C 9 3 M z V X a F l V b E h F N D V W V 2 Z 6 M k x o M V A x Z U 8 5 S z Z V V 2 J 6 V V Z T b l Z v M n Z a e j R x M m J h U E p P S l B I c W p X N z Z k R z F 0 V W Q 3 b T g z Q j Z u V j d 2 U G 8 1 Y 2 U 1 e H R t M 2 1 k V z d u N 3 N v L 2 R K O D h j U U J O b 2 h w e H p m a C t I b U h L d W V x W D h o V X p R d 2 Q x c G t 2 S E d I N z h P W U d K W S 9 2 e T N Z K y 9 1 Y z g 5 L y 9 S T k F E e j I x Q 3 p T V H A 3 a H M v Y 2 Z j W C 9 3 c j Z v c U R 6 L 3 h F U 1 Z t S y t G a H d l N X J y a H J U a H g v b S 9 j N 0 h u L z h L d 1 B Y W E R L c D B u c 0 x U N 3 N S V W J E W U h m W H U z c S 9 C O C t 1 a 2 N Y d m 5 m a i t 4 T l B r Y n Z u b T M 0 N T Z Q W F Z i c U 1 K b 0 J H b z N E V G 5 h K 1 R t K 2 U 5 Z n h h Q X p l W j Z Q V X k 0 L 3 Z s S y s 1 a H l 6 V U J 1 c l N h Q X Z O a l h h V T N M U E p O U F N t b z Z z V E d l b 1 d E Q 2 h p V H k 4 b 2 9 J Q 3 Z L a l Z h e n J Y T n Z X M F N 4 Z n R a T T F 2 e W R 5 N j A w a n Z Q Y j J X N z V x a D F m L z U 4 T H Q 1 d E Z o W H N I d W p 0 M U h h d k t o Q 0 N H R U V F S U l J V V N E S U N H W X F G Y j V K W l h N W n R l Z V l B R i 9 X S W F u d U x q M H Z Q Y U J x R T E 2 d l k 2 c n J 1 e k R 0 M 1 B Y Q W p C M 1 l Z S 0 V Z T 0 p Q U m R l M k E 3 c T J I Y k R 0 M 2 8 1 b D h U e W N t Y W Z S Z G V p T X J t T l h 0 Q j A 2 b z J p M T l U M U Z V Y z l V a H d O S D B t N 3 N l M 2 R o V D A 1 R U V 4 b U Z 2 a z k v O U p P d X I r K 3 A v U 1 d k M j l 0 c n p l K 0 p k T 3 Z T Q 2 t W U k t D b X h N U E 9 0 Z V h W Y W V a S 3 d J W W 5 2 N T Y z a i t r b U R V Q l F G c D l Q S l o x O H R K L 1 h v Y V l L R C 9 S a z F 2 R 3 d a d W p F a m V y S X V Z U z h y M X V 5 a 2 Q 4 O D J E Q j N V R 1 h B R k V X O S 9 1 S W p N T T N s Z S 9 a L 2 J M M m 5 E b G 4 z Y 0 1 H V U l K c E 1 C V l Z Y N T V v Z T E 3 R W x L c l h S Z U F m N C t Y S G M y Z k p x L 2 N B U D V C Y 1 g 0 K 3 B q Y z F 6 U n J G d T d S U G l R a 2 d C b T N q Y W 1 3 a 2 1 i c G l 1 M 3 M y b k 9 F U V F N N j R u Q 1 V M Z G s 0 N y t m M U p P M C 9 6 Z 3 Z Q M 0 9 4 U m J S U V d H c 2 l n L 3 Z H c y 9 t M D N I Z G 8 x c D B Q N z V s N T l p b 3 B 0 M 1 h r S W d I N j k y M 2 9 j Z H p w V j V p O V l 6 M m V 6 V n d C d 3 o 1 M W p t R H h 4 S U 1 w N X J P R j U z V F V E T V o v Z E 4 v Y V B F a m J 1 S T J u Z k 1 X N i t Z V G l W R m V p M 3 F 5 R F k r c U 9 M Z l o z V 2 h w Z G V u O F B 6 V D k v a z N 2 L 3 U y U E Z N U H B q b F d v N X g 4 c 1 F C N 2 d C N D J L R E 9 m U E x G T W s 2 b F o v U G h y S 1 h j Z m Z 1 V j d u T y 9 M T i 9 H M m 9 S R X I 3 N 0 R H Z 1 V B c m o z c V R x U 2 R j Z S 9 C d G 5 Y N 0 l Y N z h L Y U h X S D V z U V F n Z 2 h o Q k J D L 0 5 W S U N D Y X F k V z V m Q X l o Y k R s R l J G S U t D L 0 5 3 Z l p P V V h s T l I 3 Q 0 F Z d z Z h c i t m R D k v S F U 2 b m s 2 V D l 4 e m 1 j b W s 1 Y 1 R N W E w 5 d 2 h 4 d W R K M z Z Z R y t T d y 9 V M G h M c y s 1 T 3 d i Z D J B K 2 V 0 U D B I Y n B q a V l n Q 0 N V b 0 J D V X d D R T F n R U 1 x N V A 4 W k x X d 1 p N W E Q 1 V W l 4 b T F J Q i s x S U I 5 b l F U N X F R U j V x Z m g 3 T y 9 G d 2 N p Y n Z R d H U r S X J s M D h 4 a k V U V V h 6 c S 8 r Z n V u O W 1 h Z F h 2 W X N m T 3 c x L 0 d B U U I 4 K 2 V 1 d E J 4 b z N w e G V w M X U v b G w y V m I y N 0 U w b E x E U 0 l J N m 5 w a E l j R z B x Z F h X e l p 2 U F Z B b j h 4 d z V y Q 3 V m Z k w 2 V W V R d l d F O T B r a k x S V F d l V G t G S 0 x Y N j N q c T h T a 2 U r M F A x N 3 R t R z B T T z Z z M n p s R G w 1 N D l Y c y t u N z J L c 0 V Z Q n B C e k x B R l J 1 b k R L R X I 3 N W I 3 Z E g v b 1 A 3 e G Z Q N 0 5 T b E p T V H p Q d H p 0 Z H A x Y k l 4 Y V N l e k t D Z 3 E 1 Z X J 4 L 2 Z o N T h j W n E 1 N 2 o v W U J x c j F 1 N E N 3 R 0 R R Y z h Y U X J n d 2 Y z T 1 c 4 S C t P Z y 9 2 R 2 N 5 Y 3 B u N 2 9 M M V R M M 3 R W Y 2 F N N m t t V H l C Q S t t U F V M R T h m M X B Y O W Z 6 e X J I e E t T a n J E d T d K M X Z 5 L 3 V P c 1 d M M k R r Y 0 8 3 b i 9 k N E R k b U d q Y 2 4 0 K 2 h y c E h C L 3 J Q c l o 2 M 1 c 1 b W Y 3 K 0 d Z O G N 6 N m R h b E Z Z O D l l S T N I T X B 2 V m 1 U Q 3 V i N l h u V G 1 m a 2 t i V H Z H R k 9 1 S G x q b G Z s c l Z x W W 5 Y Y V U x b z B U d 1 N 2 V T d M N 2 Z l O V N V e k x T T F F h R F F j U G 4 4 V H B W T 2 5 W b 3 p Y W F h 6 d l k z V F l v e U k r S D d w M 0 F 6 R G Z t T W 0 5 Q k F x d l g 3 Y U p G c z B n e U 1 u U E p 5 T X p s b n R 2 S D h Q N m 5 2 M 2 o w M z d S S k d G M D d 0 M k x Y b m l Q T W V P a G R P c l J y V G t G Q k 1 h b k h N c G c 2 Z W J C S E Z h V V F R Z 2 d o a E J C Q 2 l P c E p D Q 2 F x W l R K N V Y 0 S U J C Q V Y 0 a G 1 B V j d U M V M x M E t D L 2 J s a W N H Z F d u U D B n N 3 Z 1 N X Y v S E 1 F M V B y Z V Z a Q 1 h C e k Z 4 e G Q 5 d D E 3 b 3 U v V U N 3 S D V 3 U D g 3 T W R O V H N N e m l Q S H N G V 1 d J Q m F W S U J h a 0 E v V 2 l y K 0 J M L z Z F R E F a W H N P a 2 Z p Q 1 l n R U N V Z 0 V D V X d F S D F N S z N 5 b T N G V G Z z L 3 R M T V p 1 d E h y L 1 h 6 a W s 5 V z l I U 3 R W T X N M e j E 3 Q z E v L 3 N J Y W p 4 e k l v T E N w b F V M O E 9 6 T G p 0 U 3 Y 3 N z d z O T F O c z h o Z z d Z M k h R W U F B Q 0 F B U 1 V S Q l Z E b 3 p l R U F u d n Z w K 0 Z m c 0 9 u T U R I e D h D Z 0 F S M j U 1 W V p o R m U 3 V D l Q a E Q x e E l Y M j R U R l M 3 Z H l L a j J M d 3 F J U 2 V u Y U 4 0 N D d w b z l p Z D Z G M H h F e F R r e C 8 5 Z X Z v T l B 2 b G h H M H Y 0 V E p C O D R R Y 2 N P e m J u N 3 R q R V Z 0 c S 9 J V T Q 5 Z n h 6 L y t O a G 1 u M D R s T 3 B 6 M n Y 2 c U h 5 L 1 B 4 T T N I e k R j Q 1 p O N k 0 v c z c x Y 3 o 1 M n p G a T h s a 1 l Q U V Z u d U Z X O H I 3 a l B Q W H Z M O U Z v T k R 4 N D k x a G 1 m Y j J j b V c v T 3 c 2 R F h N M l J R c H d z Y X Q 2 R k o z b m V j a k R O N U R C M 1 V H Y j F l a T k z d T R J M z N m b W J w a X U x R U 5 3 M E R R S y 9 Y N G x Q d T M z N l h p N X A 0 b m R Z R W c w S E w 2 e S 9 l d 1 V l Z k w y W D l w b V J L U 3 N 3 M G k 0 N 2 d 5 c E h k b V h S V m Y 2 K 2 d i L 1 F W M 1 F r S j l 1 Z m J P V 3 M 1 Z E 9 R V U J 3 K 2 4 w U 1 l 1 b X N j Z m 5 r V G p p Q k N 2 R U V 4 U k Z K N T c 4 Z 1 k r L z J Z b G 0 3 Y n N J M 2 4 v Y 1 Z v M E Q r Z i 9 u c H B H M D Z o R 0 V v S U p J W V F R U W d n a H h B V l M x T k p p d G I 0 b k l T N X Z j M z V h e D B k Z k x B V m d 5 c 1 J C M 0 h Q N 0 d B R C s 5 d F F u N 3 V W b l h u c m 1 G d n I y c W 5 o d m l i c D J P R F d k d X g 5 N U I z Q j l r U E R k c D M 4 b l B D e W 9 u b W N s a E J C Q y 9 E V z g 5 L 0 Z p N W k v Y z R Q R W x t U X R s T m x 1 W k 5 L R S 8 5 O D h Z N 3 o 2 V 2 4 x L 0 1 U N H M z T W 4 v a F J r c E x M U X p x R j g v b T d R Y 3 d t N j B N N 0 5 l Q i 8 z d H F H d X Z X N y t Y V k 4 r Y m l k R H A 1 N F p s Y j Z O V 2 p O Y n N T V T N q e T J j K 3 g y U n h j T m J Z U D k 5 d y s 1 c E x t O W x m M i 9 p Z E x t T G R n U F U 4 L 2 N U M 0 R o M 1 J o N X B 0 e l d i W n l C O E 9 I Z E 9 H Z m o w M 2 h p O W t y K 1 d i T 1 d 2 U j Z M W D E 2 d H F W c G s x Q 0 N B d j F 4 T 3 A w N G 5 F N G N k Z 2 N X c X c y e j J V W n d r Q i 9 S M F d G a 1 p l V l h P Z W E 1 N V J E d n V 1 M 0 t T c G R E U E d k Q T M z a j N F b 0 5 D Q 0 N H R U V F S U l J V V J O a 0 V v d 1 V T M W o r V D N C e W x X Y m x O O G t Q Y i t n c E U 3 b l Z K V z R t Q 2 c 2 e D h l d 0 p 5 a 1 Z W V l d a d j N n R G Q 5 O D Z w c j Z u S l l R U V F 2 d 2 x k T 2 t Z Y z B u W F c y M T J G d i s 2 e F g x L z d r O E p y T i s w a j c z N 2 p 1 S j B x d l R y M D U 0 N 2 J o N U p U T X Z H N U 9 R V T h z V z N L M m t T R m N y Y k h 5 N W k 0 W k p O K 1 B 2 N z h N d 1 R V K 2 5 W b 3 p W d 3 R t T H Z 1 V n Q 0 Y 2 V Z Y 0 Z 2 M n l t Z H p j U X Y 3 O X R G U k 5 W b V R E N W 4 x b 3 R S c j Y 5 R 3 d E U U 5 k T 3 J j a k 5 M Z U x K U j Z l Z z B X a T Q v W l p S O U 9 6 U m 1 w O F h i b U x 2 L 3 F N a 2 J F e X V 0 S y 9 i Y m g 3 S j B 1 W G J T Z H A v d k 5 w e F R T W U R Y L z l o R 2 M 2 S 0 5 J d U 9 r Q k J N Q 0 N H R U V F S U l J V V N O a 2 h C T V Z N d G t y S G c 1 e E 9 C Q V A v Z n R 2 Q U x 2 V G U 3 c j A r U U p B O X h W Y W d 0 L z N j U z B L Y 1 B 3 O T V N O W s 0 U V F R b 2 h M T m J C L 1 B B U D d 4 M S 8 w O W Z u N X h S N G g y T U V q c H p p Z G 1 j T 2 t D U U 1 Z T j d v b n p a d E Z 1 T T g x Y W h U Q W 9 3 O W N n O U 9 w O H V M T T c y b l h 0 a G 5 Q L 2 1 N c W t S R W h I b j M y N k 5 x Y W o 5 O T Z n R m Y r O X l Q V H A x M X g w W F A 3 c T N 2 d n Y v Z V N t S H p N d l k v c m l H R m R H T m l 2 Z z h j U 2 Z w M 2 p Z K 2 d j N 3 d v N l Z W W E Z i b m Z p Z E R w U l Z S V k Z V Z E J v T k d p M X J 2 O X k v Y k I 2 Z V J 4 Q 0 N D R 0 V F R U l J S W N U N W t o Q k 1 W T X R v T E h 1 W l d L d z I 5 K z N n b 0 h J a F d G N W h u Y z Z w T 3 Y z N 3 R L Z E Z z d 2 l P b m N q R W J M Y n g 0 O C s v Y z l 1 M G t m V T l M U 0 d F R U t M Q k N 3 c n l Z O V h p b D k z M 0 g z L 2 9 H Z 3 d H Z l p Y W G F E U U s v M 3 h z Q 2 9 x a W 9 O T n B L M n d U S G g 3 R W Y v O X p a N D N P O W E 4 b U t N a V B n Z j A 2 d U 8 5 c k 5 C c D h m W T J W d G x j V U J i M W V D M V Q 4 b k F z a G h C Q k N D Q 0 d F R U p j N 1 R m V k 5 S R U 5 u c k t R U 0 x D V E k z M z A 3 T i 8 v e X F n U l R G S V d i c H c 1 M z M 1 K z d N S U d p W W 5 N O X p r Z 0 l J W V F R R m F r d U F E d E h y O W R W R 2 9 B S k l Z U V F R Z 2 d o a E J C Q 1 Z F U k N N R k V 0 a z d I c 3 d 5 b U x 4 Z T Y r S F J K Y 0 Z v T G w 1 U m Z W N l p 6 T 3 g 5 Q U J u V 2 d h M V F q Q V h R M G 1 o Q k J D Q 0 N H R U V F S U l J W V F R U W 9 p R 1 F V S X d V U z F q d V c 5 b 1 c 2 e m w 5 Z 1 F M T G x z T 0 1 U Z n Y 4 Z 3 Z C R k V Y a D F u S k x J R W 8 x b U J C Q 0 N D R 0 V F R U l J S V l R U V F n a l J j R W d J S n F w V n Z o S 3 M x R n g r V D d E e W x X Q 1 g x M 0 t J N X d 3 Z D B G b X F 3 W V F R U W d n a G h C Q k N D Q 0 d F R U V L S U J r a E N N R k V 0 a z Z s c 1 R 6 Q 0 x 4 N T V n W l p W Z 2 w y c 0 l w d E V v M 0 h x a l Z J T U p J W V F R U W d n a G h C Q k N D Q 0 d F R U E y T m h H Q 2 l X a 1 p q d V J E T V d s W U p G a E R n N j c 1 d H R 6 c 2 9 L a X F 0 M D N t Z H I 2 R U R w U n B N Q 0 N H R U V F S U l J W V F R U W d n a G h H a G 9 K Q V F U M V R J W m R l N 2 J a a 3 R a Q 0 t Z b 0 N v M G F C Y m p 2 N S t W Z m Z 2 d U N n Y X N h Y l B v T k k 5 e j N w U n B N Q 1 B I L z d O M T N l R k 5 s R 3 d i d 0 8 w b X o y M 1 J U e W g 0 d G l P e U 5 U R 1 Z Q Q V Z G R U J R U U h J Z 2 9 x S 3 A r N F V F U V p p a U l x Z 2 h N V V p H K 1 F 2 Y W Z N c 3 F G U U t O R F N 2 V W Q y O H Y w U m V w c l F s U l R h M F B i K 1 h S Y 1 g 1 N X l j b l B P a 0 x W Q j Y 1 M 2 x l S W l J a U l p S W l J a U l p S 3 Y 4 W W d s R 1 J I R H J C N 0 V J d 0 F Q Q 3 h H N G 1 Z b l B w d 2 h t Q U E 4 R V N u c H V 3 R 0 l 5 S W l J a U l p S W l J a U l p S 3 F R Q m l D V V p F O F B D U V F p M j F m S 2 h h T E J V Y W p T W G p N M T l 0 V D J F N U 5 m V G p Y Q l F O c z N X Q W p u K 3 N t N 0 x N Y m p J a U l p S W l J a U l p S W l J a W 9 m R 0 1 J U m s 1 U k t L V E N 0 a z V u R U x a O T d F T 3 d o M 1 F j W W 8 2 d W 5 a b z V k S U 9 0 V 0 x 2 Z n p S V V J F U k V S R V J F U k V S R V J F V k Z K W V F o R 1 R w S E x j M E 1 3 d m I 2 Q V R y R D B o N 2 N U R E x C M W c 0 M F l s d H N O d G 5 y a k l Y Y U R F U k V S R V J F U k V S R V J F U k d W V X d 6 Q n l D a 0 t 1 M 1 h C Z E F h N 1 R q Q 2 Y z Q k F z S m U z a E R z R U F v R n R u Z G 9 N U k V S R V J F U k V S R V J F U k V W V U V E T U h J S 2 Z Z a G 1 G N X Z G T F o 5 d m R Y Q 2 R r c n F 3 e j B P R W J C M W d 3 M G Z 5 b T R 3 S W l J a U l p S W l J a U l p S X F M e W p p R V l P Y 1 Y r S E t K T 2 I 3 O G 1 X R z R J b G x v R 1 F q Q U E 2 U D Y 0 W X p m W T R 1 V j c z R n d S R V J F U k V S R V J F U k V S R V J F O W F B e k J 5 Q 2 t L K 3 h C T V p 4 K 0 N s Y T F 4 a U l D d E c r e U Z v V j J G L 1 R X Y k R p R X V Q c 1 d O R l J F U k V S R V J F U k V S R V J F U j B Z U E d F S X l j W X Q 4 S n B 0 Z W J o R z F m M z l 3 U U x E V 3 R i S F N D Q V V E U E o 1 c W p a d l Z B Q U l E W m J N R z h Q L z U x Y z B W R V J F U k V S R V J F U k V S R V J Q U W d N U V F q c H l o a 3 V X d U M 2 U X k 1 b l d C K 1 B s N 0 N k b W F t R m t h a n V W V H J L a T Z S U 0 l T M 3 h n N F M 5 Z z h l d V l D T F Y y N j V z U 0 l p S W l J a U l p S W l J a U l p S W 5 x U U d J S 1 J V K 1 F L R D J G Y n J 6 Y 0 s y M U t w Q k V x b F h O a F B L e U 1 q R V F H Z 2 F h U G F h T m Y 2 R V d I L y s 1 L 1 h 1 N 0 V h S W l J a U l p S W l J a U l p S W l K N m t C a U N r V l B r O H R 4 T 0 1 M M 0 8 2 U E N Z a j d k Y T J F N H B R e U 1 S Q V d E Y 3 k v M G h G b 3 N B Q U 5 k d X h H R D c 3 d E 5 1 c m 9 p S W l J a U l p S W l J a U l p S W l C N E V o b U R r R k t Y Z G 1 t Q m F 2 V 0 1 J N X V k a n Z 5 N V k y Z W t F Q T R D c X d Y N F k x T z h 4 W W Y r M 3 Y 3 Y k N h R F F W O G d 3 a U l p S W l J a U l p S W l J a U l p b 0 x H S U t S V X h 3 N n d m U U d o O G Q 4 S E V L d 2 p G S 3 I 2 V U V a O V h 3 U G V L b 1 Z B S U N r b E F 3 c 1 h i M 1 B 6 U l V S R V J F U k V S R V J F U k V S R W R I O V l n a E d U a W s w Q k h N W W g x a T J P c 0 V B U U s y U 1 k 5 V H o z W V g 5 W l d 2 M k l 6 V z k 3 T D B P S W l J a U l p S W l J a U l p S W l M S 3 h S Q 0 1 u S 0 t R Z X d q Y k 9 v U G p 1 R U J m N z l 4 T 3 N K V F V z c l V t V 0 k 2 Q m Z k d W h T c k F m Q U V D d k 4 y T E J u L y s 2 d V N J a U l p S W l J a U l p S W l J a U l y b 2 Z E T U h J S 1 E 2 Z F l E c k h U a k Q 3 R U N 3 M X J X e U d Z R 0 t 4 R 0 c r K 0 1 r R F k z N z c 3 T k s 1 Z X Y r U E d p b 2 l J a U l p S W l J a U l p S W l J N k g 0 d 0 J D T 2 5 L T 1 J T W V Z 1 b k 1 6 b z g 1 d U 9 U T 3 c 0 e H R R e U 9 R O H p S d G x W O U 5 H b F l T O W o v L 3 V m M W J x e U d p S W l J a U l p S W l J a U l p S W p 1 Q j B N d 2 N v c G N a a G V D R 2 U 1 Z E U 4 e H V I R 0 l a N 1 F U T D h m Y l l R U k N M U l F D Q V M r R z N j Z k R J Q l R k W F J F U k V S R V J F U k V S R V J F U k V 4 Y 0 V R a k p 5 a V V P U 0 d Z S H E 5 W X l l W X I z Z H V K M W h L U 3 R r T 3 d X c l d x S V I r d m R v S S s v T i s z d 3 l U e W V 6 R 2 l v a U l p S W l J a U l p S W l J a U l x R G d Z Z 3 B G V E Z J c m N O Y 0 Y w O T R S Z 1 B n N X J n c F h k Y 1 l n N V h o N 2 V F e X F W N 2 Z Y R 0 p h U m k y W n I 5 Y n E 2 S W l J a U l p S W l J a U l p S W l J a G N 4 U k N N b k N L W D V Z W m c 5 M 2 F D Y V R R c V l k d G t N a U 1 6 V T F 0 c W R a V U V M M D h s U m p 6 Y l R k a G Z 2 R 0 k z Y m t j b H V y R W l J a U l p S W l J a U l p S W l J a U p 5 R l V N d 2 N v c j l P R V N k e m 5 G T k 1 K R k l C R D g v T D J F L 0 t T V 2 o x T 2 9 x S 1 V N R 2 R F R E 4 2 c F V B Q U V h a k d i U G 1 y b k p 6 U l V S R V J F U k V S R V J F U k V S R T V B c U d Z T 1 F V a F R 5 M 0 U w e D d U d 2 d H Q U g 0 K 3 V T T V J V M U x M Z m d n b W t Z Z 3 h l Z U p R W W Y v a W x W d l l 1 U F d Z R 3 l z a U l p S W l J a U l p S W l J a U l p S l h N Q V F q c H l p V m R t d U M 1 U m V D K 2 R w M W d p V 1 g v U k F N Q U V M c l Z N R 1 F K e n N J K y 9 Q L z N J e m t j d E R s U m t S R V J F U k V S R V J F U k V S V U V U Q U V J N m Z Z Z D R M c D l J V 0 h Z T W 5 s b 0 J N c 3 g 4 d k R l e U x B V H d N Q T B P b U 0 r R z d l T 2 p k W F J F U k V S R V J F U k V S R V J F U k V 6 b U F J U m s 2 U l N N U 1 F T a j J F Z m E x V z c v Q z R 2 M z B J V m s 0 N n d R Q k F M c G R p M G x 0 U E M v d U h q M T N D L 2 t Q b j N W Z 1 J F U k V S R V J F U k V S R V J F U k U 1 Z 3 l F W U 9 V M n B s Q X Z i O T Q 1 R T l Q T 3 h D O E Z T c 2 t x d H B 0 T F F z b G t J d W 5 k c E x 1 e l A v V 1 V E T X J O M G J x e U l p S W l J a U l p S W l J a U l p S W l L d 2 h D T W 5 L W l U 1 S T V F M U 4 0 V G d 2 b j Z l Z 3 J i U 1 N u c H B W W l R h W G 5 q M V g 3 U W V D b 0 J B Q 2 1 w b V Z q d z U 3 O X V y b 2 l J a U l p S W l J a U l p S W l J a U F y R E V J e W N w c k F M d 2 U 3 d E J Q T y 9 1 M j R X Q U N T b l p w W m F U Y V Z G N D Z Y Q 2 0 y T U d D U H Y v N 2 p p Q n N I T T M z R m d S R V J F U k V S R V J F U k V S R V J F V m h p R V l P Y z J o R T B 4 L z d 6 a k U z R T Z 3 N U p U e X N 5 Y V l 2 V z V k b X F G b H N 4 Q m g v K 3 U 1 c T J B M G 1 0 e F l F U k V S R V J F U k V S R V J F U k V S R l l R a E d E b k 5 J U V R U T 2 9 a Z 2 x R S j l o T z J N a k d 5 W V R P W l N x N n M w V F p y d 0 5 H U X l L U U F n T m o 0 R m k 1 Y n V k S E 5 G U k V S R V J F U k V S R V J F U k V T V U g 0 W m c 1 T F R D e G l G N m V F a W d W T X F G L 2 F S e T J n M F c 0 S y 9 C c X l O N 0 N m d k w x e D d B a l Z 0 e G J x e U l p S W l J a U l p S W l J a U l p S W p 5 d 3 h D T W 5 P Y l F D Y W J U N T N u Y 1 l T U m l j d m t N d 1 F C Z 2 N Q L 0 g 4 R W h v Z F F D Q X h X T E Z 0 R m x M W V R T V 3 o 4 N D N J a U l p S W l J a U l p S W l J c U t 5 a W l F W U 9 V M n B 0 T z h F T S t a N T N O O V B J M n l Y M T N Y Q k F F Q W t F b U h 5 e E t F U W k y M S 9 m Q 0 p 2 e C t Q b l B 6 Y T d 1 U 2 9 p S W l J a U l p S W l J a U l p S X J M S E V J e W N w c E R u a m p 2 T X J 4 U E 0 x N z R U c k J 5 S F l B Q l F y W W 8 v W G g 3 U l U 5 a G Y v K z l S S E Q x e D J Z M F Z F U k V S R V J F U k V S R V J F U k d S U F l a Z z V E U 2 x R a X B z N i 9 S N U 8 4 S D h m T D J F N 2 V U V T h o M k N B Y 0 N 6 Z 3 p 1 a F J k T z Z 3 d j c w Y j F l V S s v Q 1 B p S W l J a U l p S W l J a U l p S 2 l z W U F o R 1 R s T X E 3 V H J C d E h r N 3 d m e j l j a 0 9 3 c E F v U U J v b E V J b n o 4 M 2 5 Q U W V L a 0 F B S m x a T 2 5 6 e D l W S l l y V l k z V j B a R V J F U k V S R V J F U k V S R V J B e k J 5 R 2 t L Z V c 0 b m 1 G W m 5 5 U E 8 0 b j Q 5 Z E o x a E t a c W 5 V N U c 3 Z U d o V S t m b S t Z c 0 g v M l F p U 1 d y T n p y e G 9 x S W l J a U l p S W l J a U l p S W l B a G d D R V l 1 c 0 8 4 R T A r V V h n d G 1 Q U T Z 3 Q W 5 X Q T V X a l l M d 2 R C Q k h Z W D l o Z i 9 z e E t Y d z I y N n N p S W l J a U l p S W l J a U l p S W l J R 0 l L U j A 1 U n l t Y k N k Y n l l W X I 2 Z X d Y W k Z D T U F C N F p X U n Z o T l F P Q m d C W X J W W j h Q d k 1 m W k d m b i 9 S Z 1 J F U k V S R V J F U k V S R V J F V k h w W U F o R 1 R s T W 9 p Z 2 p C Z k N w d U N D Y V J p U E h a N U J l Z 3 V C c 1 V K a V N t W W R i Y 2 x X N n V p b 2 l J a U l p S W l J a U l p S W l v N G 1 J S V J r N V R L b k 5 E c 1 B 6 R 0 l m c l l o V 0 J t c 3 d Y c D Z W b W x V d G Z E S W p q S U R 4 U G Z H Q 3 p z S H p o e U F a d T N I W G R q U l V S R V J F U k V S R V J F U k V S R U Z S Z E R N S E t h V X B H N 0 p s a C t u V 0 F p a 1 F o K 2 Z y b n J n a V Z W c 0 c 0 d 0 F P a l d w U 2 w 2 Z F c w a D d Q L 3 c 2 M F p F U l N l N n N T S W l J a U l p S W l J a U l p S W l v b 3 F K S V J n N V R h R 1 F D d H Y 1 a F d C Q X h S N k p t R 1 B D Y T A r a V d o V i 9 B S U R S Y U 1 L V T Z Z d G h O S n J k W E J V U k V S R V J F U k V S R V J F U l V j W E N F S X l j W n Q 4 S m x 0 O D R S Q U R 3 O D g z d E J L d W 9 J W m h D S W N O b m s 0 Z k R 3 M E 1 D Q U l p O E h Z O X Y 1 N j F 4 Y z F W R V J F U k V S R V J F U k V S R V J C V U x R e k J 5 b W x L U n V 5 W l l n W j F n O W l G W W F z V m F F O H h l N 1 J w Q k d Q T m l i M k Y v K y s 3 V F d M R j J 2 e H N y S W l J a U l p S W l J a U l p S W l L c V d C a U N r Z F B r O H R 4 e G l B V j F n d m 5 i a F d C S n l S V 3 p F e X p I a 0 N j N 2 9 F d j d S c 0 w r T D R 1 M j R k a X B j R G R X U k V S R V J F U k V S R V J F U k V S V W N U Q U V J N m R K S k d M S V p I W k J t R D V 2 R U 9 i b l k 5 Y 0 p s c H h l S 2 5 V O X p D W l B I S X E 2 d F l J Q k F G Y X J G W i 9 Q W E l M Y l V Z b H V y b 3 F J a U l p S W l J a U l p S W l J c V B 4 a k N F W X V V U 3 J 0 U m l K c T l Y a 2 U 5 L 1 g x R k x h V F V 6 T k x w Y W F I b V Z U c W d l b W Z q U k x H U k 9 w M F J r e W V 1 a E R w b V Z v M 1 Y w W k V S R V E 1 W m 4 2 M 0 V 0 M z Z m N G g v d H g x M 2 R 5 a 0 Y w d X V O R 1 B 2 V 2 o z a i t w Y S t S a 0 p E b T d u S 0 l p S W l J a U l p S X l n U 0 d Z T 1 F T a F R 3 M 0 J O U H B q S G t l O S 9 m V E N O d E p L U l Y 3 S E d J T 2 Y x O H Z U S j h 5 U 3 V p a W k 0 b E x 4 a W Z U R n N G a X N i a T V N a U l p b 3 Z J b E 1 T a 2 R Z Z W V 1 d T d 1 T U V w R 1 l s S T Z y R V h j U U Y 1 K 0 N p Q n N 4 N 2 k 3 S D d T d 1 d D M D Z G W F V O Y V d z V m R n N W F J a U l p S W l J a U t 4 a E N N W E t K V T J I V 0 M 2 Z k o y Z 3 Z u N T V I Y U N w V E F F R T R U V U R z W W 4 3 d z h U O X M 5 Z n V v V T V Q N j k z W T B W R V J F V G x 5 N 0 V U N F h q M n h S b F l 0 K 2 1 v d T B z c E V W V 3 I r T 1 B k O F l Q e D J r d T k w Y V p W U F h l W D Q z Y m o z M S t B O X o v K 0 E 4 b j h m c E 9 J a U l p S W l J Z 0 t 3 U k N N W E 9 J W W d 1 W H R C S 3 N V N k N O c 1 o y W H J Z R E t a U z Z X d X N x Q j l t d 1 l Z T 2 F 5 c n N M O T U r M 0 d z M j N 6 R W p S V V J F U k d W S C 9 t O U 9 h Z T g 2 Z H V y T l l Z K z F S b G l N Y i t G M T J y e n J r M U x S R V J F U k V S R W R D L y t E N X B j b 2 x E W W o w U E 0 r O E 1 t R H c 4 S l B E M l Z 3 b j V z Z k V x c D F G V l d 2 U G h j Z H p 6 V 3 V v R 3 c v O U 5 2 b T N E c V R J U W J L e U l p S W l L c U d E a U t t b 2 l J a U l p S X F P T H h j S G N C V k x Z b 2 x Z V j N n Z 0 Z B Z 0 o 4 R 2 1 a b G F B R U J T Y 2 p x c V Z R a 2 9 s Z H J L a W s v Z U g 0 Y n h r K 1 l q S W p J R 0 Z v c 1 Z u M D F m a k F W e n h p T z R z c C s 3 U 3 l N a U l u c m 9 X Q 3 h X N 0 Q x d 0 Z 1 c z N I O F d 0 c U V U b z l R W l V D d l J C c i s 0 d D h k e l R u W E h z W k R n b V Q x a 2 9 u S C 9 n M E h s M D Y v O G h B R 0 Q w O E I 0 W V B 1 d 0 o 0 Y k c 5 Q j g 1 a X p Z W W p p T G d S Q T d G W W h F W U 5 h b U x N N k 4 3 N T N 2 Z n l s Z H Y 0 N k l 1 L 0 V W b z N H R j l O R 1 F X e F d K V H Z z V 3 N S T V h q d H J S O V F w M 1 p s L 1 B y R G h E e l g r V 2 J 1 R 2 1 6 W m Z n S n Z q e H V J Q V g z Y k N z Z j d Q Z j B a Z E R v R E 5 x M m N n a l B u Y m 1 E S m l y M k l 1 Q k V E b V V 5 S 2 R x M 3 F Z Z X p M Z m V G a k 4 y W W F B S G 9 Q L 2 d S R 2 9 4 b W J W a z Z C V W l s M 2 V H e l g z a k N z M z N R V U V a R 3 h F S X R G Y U 5 p Z 0 J z Y U 0 3 b z J W Y X c 5 a S s 2 N 1 R l S G Y 4 W V B U d D F S b 0 F p b D B 6 Q U d S b G F i R m t 4 V j d z U D N R Q k N Z b H A w R 2 h V Y U 5 1 c V B r Y T k w Q j B C L 3 B v O D F 5 c k t o N T h 2 d 2 4 v S H I y R G F w e U 5 S d T J Z U S 9 2 a D d C M D Z H W F V O V 2 x n N 1 Z x d 2 F n Z j U 4 M m V M S n Z X N G h F S W d E Q U c r L y t q T X R Y Y m d 2 U G Y r W E 5 1 U U F B c 1 Z p R U h S d S t C Q U N z V 0 x N Z k M v N 1 l p b W N H Z F V M U D d z M 3 c v Y n d O d U J 3 Z W h h N W R t d U I v N 3 p 6 a m N v M U V S R V J F U k V S V W R y R V R q R n l p V k 9 U K 3 d L V 2 d z V V A y U H d C S l R F b 3 Y 4 W n J L R 3 J s Y 2 l 1 b W Z q W U s z U m d V Q X l O T H E 4 Y 0 h V a G N q S z F y b T V N a U l p b 2 9 m U H p H O V g 0 Y 3 V 2 b C t Q Y T l S a U U x Z z F H L 1 p C c V N F d l B 3 c 0 V q R n d B Q V B o b z F X c l V J U m Q w N n d R Q U F Y e D l Q d E d v U m l s W X R R b E V s T 1 B j T k p n d i s y S U l 2 W m k 3 R G h V c z N F V l R K R j d W c U J P S H N o V W k 4 O W I 5 Z k V C d W J t d W U r S j g 5 R U l E V T F F O G R Q W G h Y Z T N K U G Z z Z n U x Z m Z k c G Z E T H R i e G l O S m x T d k Z v Q 3 N M Q z E y N 0 F u R D V N O F h P Z D I 1 O U 1 Q O G p m a n F t e F c 0 Y 1 B r V 2 d p d j d v V m F O S U p 5 N 2 N C T n Y v K y 9 Y Z k Y 5 Y m N T V W 1 w V 1 B j e E o r e G Z Q V U I 2 Q T F H T k d 0 U 0 I x S V B E M n p a Z m d K d l R K e D N Y O S 8 z e G N R b T Q v V j M 1 d U g 0 c W F 1 b 1 d i M F N L Z 2 Y 1 N G 5 w a 0 x P Y i t 2 Q U U v L 3 J K S k 9 L L 2 h J e l h R c W t X b 0 1 K M m d Z W U 9 h d 3 V m N 1 h q c T l I a D l N V 1 l q V X R D d z B i V l F i Y X J V e X p 6 b E V S R V J F U k V S V X Z y R V R q R n l p V U V p R m J W M E J u V 0 Q r Z m w 3 Q 2 R t S X l G e X Z Q a j c r d k Y 2 W l B H W V Z 4 N z g 0 R E F F U k Z K K 0 x U c i 8 3 R z d H b X Z 1 c m t 5 S W l L a W g w Z k U 5 U m p z M 0 h z Y T N 0 N X E v U E w 5 Z U F R R T J O N W 9 Z e k t a Y 2 Y 3 U 1 R R Q k F 2 Z E N x b U R s M U 5 Q W W R Q S W V w T T V h a V V j T m E r R 3 p 5 O H c 3 W E 9 Y c n N N b G F z T 1 F D R l F v Y X B I N y t B b H M x c 2 d V b E d S a l p t Z k x j S 1 I 0 O W R 6 b l B 2 Z m o x Y k l U W T J H U 0 Y x c T B C e j k 0 M H I r U j I 3 W D R 2 K z J Z V T V N O G V n W V l P Y U F J Q n p G e U x 4 M 2 t l L 0 k v e H F O R T Z j d m 9 Z M k x l c 1 Y r d n l E a H k 5 Z z N h W W p V S 2 5 r K 1 B M V G t X a l N x R F l B S U R O V G k r b m Z y c 3 o z d F J Y W G w x O H Z S M V I w S W 5 y M 2 F J b T N 4 d z J D V k N x Q n h X T E Y z U G t i c 1 B I Z i 8 3 R G d q e T M 0 N l A x b m k z W H Q z e F p 0 U T U 4 Z X J U R D I 1 V D Z R U 2 0 z L 1 J k b D c 0 Q 3 l t e l Z x T 2 R S d V B v R 3 Z u S m 1 q W W 9 D Y k d 2 Z G 9 Q Q V B E U 3 V P O X g 4 M V l j M 2 5 s a k l H c l h x c H p 2 T l h m d l A 0 d k 9 I U n B o N H B 1 R E l S Y U x Z T F Z h a S 9 m Q 2 l Z a U l p S W l J c U 1 4 a U p 4 a T V S Q 2 t 2 d W h N c z B O O W I y R T V L W m l k W V F l c U h W T U 9 u a z N K L 1 N C Z D I 3 Z 1 k r K 3 V J d n J s Z E J S R V I w V j A 1 b l V Y Q 1 F y e E N B Q W J Z M V N K c z F y d V A w Z F p h d D N n O E F l T z Z a T G t J Q U J n Q m V Y a X A 4 K 0 8 1 U W V I d X I 4 e n p I e D h j V D c w N T R D Z 1 A 3 d F N 2 M D J Q M T Z a b E J I S V F B R G d N W U 5 h N k h U W X c w Q k F C Y 3 U z a X p 5 K 2 N 2 W E h B Q U F Q R C 8 w Q 1 N F Q U F 3 Q l B U e V V t V D N 6 b W d Z V j F Z V 2 N q Y 1 B i O E R W U 3 Z G a W d F W U l C d E R P R n J v M 3 R E c F p K a i 8 2 S H o w T 3 Z 6 Z j V O V V V h c F c 4 Y 2 N i W S 9 v S k F S Z 0 F Q T j Z w Q 1 o 3 b z N B U U F z S F h u S 1 p l d m F U S 1 o 4 Z H J v M 2 h D T G J h T V V j M F l x R W h F U k V S R V J V Y 1 h C R U l 4 Y 1 l y O G 1 X R U d k W U F G K 2 R 1 T V F F e G 1 D R m F a T G g w W j R h W G h Q W W Y v b 2 l j d V l P V 2 V W R 3 l z a U l p S j Z l T l N 0 R X d 5 S l J J e k w 0 V k g 0 Y y 9 F T 2 F M W D V 2 d 0 d u T U R x Z E F S Z n V k b z A 5 M m F k d G 5 z Z l Z h Z 1 V h U F Z v e n o v S F M w c j d 0 S T N t T 2 h Z U l V B U U F r c H h U Z V V h L 1 Y 2 b k h w N 3 Z w W S 9 Y d T F 5 d k 8 0 c D Z j U 2 p 6 N V M 0 d 0 Z V Q 1 J 3 O U Z n N E E 2 T m F s c V J D Q T V W Q X E 1 Y W h S T F J B b W t 4 a z N i O F V Y N i 9 v O X V q Y U h X S n o z d n l h Z D I 5 c 0 N 3 Y X Z Y b 2 w y K 1 p 0 U E d 0 Z U h s O V d C Q 1 F D S W l J a U l p S W l x Y k 9 B N l J Y S k t 6 L 2 d M Z z V K c G d 5 V 2 t s W G x O W j k 4 S X p q e U 0 x T l F O c k 5 o M E J B T 3 p j R n d h b F F v Y T N 4 d z F 5 Y z J W R V J F U 3 V P M 1 B 1 Q n E 3 Z G l F R k V 4 Q j N F e H F j S X g 4 Z T k y a D h o Z D l m d G N s Y U F 2 d 2 J q e H o 2 S k h 4 Z H N 4 T 0 p s Z T d C M j R 4 S D A 3 T l l D V H c v c 2 d N c E J 2 a z V k S X p Z d U J S Y U x G V j V l c W d L N 2 9 q U n V E R W 9 D Q T N 6 e U h Q U F I y R H J U V E d a e m 9 j K 0 5 q V X V C M V d w N 2 J R V 0 Z Q U n F 2 Q j d N T 1 Z r e G N F Z 0 J n N F p L Z F d M a G t a N E h u W l d S b E Y r d j Z W U 3 I 3 N T N z O E 1 O R D I 4 V W 5 Q Y 0 g w T n R x R E F 2 Q j l i S W l J a U l p S W l x b G d Z Z 3 B G T G x I W W h t S z Z B Y 1 R j Q m Z y b m p F T z l u Z 2 Z T S z V J M V h C e U F y V z Q 5 d H U y M m p m a l p 1 T 3 d a d m J 6 V k d 2 O U R E e l p V U k V S R V Y 3 Z H I x R 0 d 6 Z m V S S m J k N T V D V n J i T z R i R W 1 q V 3 J C V T Y y R X A x c F J y R 3 N Q N k 5 N R 3 J a c U h Z T l c 2 U T l p K y t 4 V F d i a m l N V F Z 2 K 3 d 6 d H Z E a 2 F 2 Y m k y S 2 Z M N 0 J Z Q U l B e U d V R m Y 5 d H J N a F V l T m p t b G d P V 2 1 p b H F I S 3 I 4 S m Z j N k 8 3 V E 1 h Y l h V c j V O S U N 6 e k d i Q z d t L 0 N 6 V m I 3 a D Z y R j F v V l F a V U t E a U M 5 d l R 3 T H Z s O G h K S k w 4 Q j F S a 1 p 0 c k N M L 3 Q x Y V o y b H N C d m p U V V J F U k V S R V J C V V R R e k J 5 a V Z K a H R 5 W l l B U 0 9 K Q X Z 5 O W h P M 0 U 1 S F J Z c l Z h d X d l Q 0 U 5 O F l Q U W J a V 2 p 3 T k h M Z 0 F B R n E v W U E 0 M U d q U 0 V E M n J 1 N U 1 p S W l v d n h s W n V u d z E 1 S 2 R X T D N o T U F C Y j R E V m t V R W Q 0 c X B W b z F y a D J F Y z k y W G 5 C b F A 0 d 2 Z P d 0 F 2 a i t 5 S k p j d j N Z T m 5 x L 1 p q e j A z c T B h U k V L W D E r d l F w K 2 I w L z J W b E p 3 Q m 8 5 R 2 N a N V F m Q U 1 U R U p o Z T d 0 c H p y c F d m a z N 3 R l Z r b T h J e W 4 x d D Z U Q 1 p 6 U E R 3 e V B 2 Y V l 1 T l M 4 a H d y V H M x K 2 R 6 L 0 9 I Z G 8 r a X V I R G 5 p a D J 6 U V Z K U z h 2 S z k z a l V u V V F B U U p Y S 2 Z n L z h u a 1 J F U k V S R V J G V C t j V T B 3 Y 2 9 u O U 8 0 M j F P a 0 8 r N S 9 q N G V B c n Y 1 a l d i T F V o T H o v K 0 h H d V J J T E J i a G s v Z W Z R O H R t S W N L e G V i O X R 3 c l p k c m k 4 R V Q w U k V W T k t 1 W F k v Q j g 2 T m 5 Z Z l d H d z J q U 3 F C W m 1 U M z h W M z g w W W c 0 N 3 R I b j J n Q V p n O W x V c U 9 W M G Y z U m 1 o S U Z S Z 0 1 S b H l Q a k J V Z W s w a H N 3 W T d C N E 5 p c E h s V E p C O T d l Y W x p d F Z 1 e m V m e W J Q T m F P a U U 0 U j F 0 W X J E e j l m V y t a U 1 V u S k V u U E 1 y S X l M N n Z h e G N s c U p J U E 5 C b z F M Q l l y O W g 0 O G 0 r Z n h P e k Z K d U h J M U t z L 3 g 0 d F R j c U l G d G J i R k Q v M T J F e F Z K N G Q x d H h I R G w r T 2 Q v a m 0 3 W W V C d 0 N I N z Q 4 Q V F D S 3 h 2 Y 0 V x c D l P U G l J a U l p S W l J S 0 Q 4 T X d j Z 2 x T b V Z 1 S j V p d W d C Q k 1 K Q k x C M y s 1 Z D J Z b E p o U y 9 x V H J r a 0 V q R 2 1 m V F F D R G U w V 3 N m L z Z o O V h Z Z i 9 p Q 0 c 2 c 2 l J a U p 5 Z E 8 x N k R D W i s 4 Q 3 N B c X h C K 2 x V V H d k Z j d p V F J 3 N 0 V l N H d u a T g 5 U F F 1 S m l i Y m d 4 b j R k M H B 6 d D h H d l J 3 d m N v R m 9 1 d E c 3 M T N k O X Z Z e E 4 v L z J v W W J k c 0 Z a Y 2 5 J R 3 B z O W V t V y 9 I Z W 1 w c U p y N y t m a l h X Y l R 4 U z Z E R X Z M e F Z x M T Z v T X E 5 V 0 t C Y j l 2 R V V Z c j Z u U U d m R E 4 z R G J L e j g r K 2 N m e E J F S W h G N m Q y c 0 9 B U G o x e j I y N G V T d G V l Q 3 d s S l F N e l p x L 0 0 5 M 2 5 G c W J s V C s w Y n c 5 Z l Z F K 0 5 W b y 9 Q V E x K d W p 0 e G 1 K Y n J W W W N P e E d P Z l F m T 0 Z m d T F I R H g 4 Q W N 0 V z d 4 Y y s x e G F M Q m I 4 d D N J b 2 J r Y k h 3 O W Z G R X o 3 d X Z N M G Z P N S 9 2 Y 2 h j a T c 1 e i 8 0 W U k 2 S W l J a U l p S W p L U G 8 1 R E p K Y 2 9 s Y m x y Z 2 1 t M S t Z Z G d B Q k R n N z Q z N H h E U U F 0 a E U 5 S V h X Q 1 M 3 e T I 4 a 0 l t a z J M R 2 x K Z n c x d V Q 1 d U I 0 W k M 2 d l Z p a S s r W G 9 y U F B u Z 2 V I Z G 8 r N n U 3 e W l J a W 9 n c 3 Z N M G 1 I a U I 3 O G l L M X V I Q l h Q S G w r a S 8 4 Z k d K c W Z o e T F u T D Q r M 3 V o Z H M z S 0 1 K a 3 N 1 S E k x Q 2 x x d E h q M j d O V W Z O R 2 t I Q 3 V T R j F n a E Z V e V J k e D h T a 1 l O Z l k 3 V k F u M l I 5 d F c 5 Z k h z a 0 U 0 W U 1 h d 3 J q c C s 4 a X V 1 U n N S Z 3 o 0 U W V F a G x T R j F F T 0 N L M W V q R V Z J b k d K M D d O T U x 1 Z l k 1 Z F l w d T N u O E R X S F N l e E Z T Z l J 0 V X R U Y U R T c W Z J O E J 3 S W h o V D J E c W p L W F l 2 Z j h N V H A r T l F K V m d m M F R l a W 9 l d m p 4 c G R P a m J H M 2 d O N X U 3 U W V s Q k h Q Z G N P e F U x Y 1 J l V E 1 P c j d 3 N U Y v V k N x M E l p R m l Q O F d q V H E x c T Z j N z J z c l R z M E t o U X d m d m Z j c 1 B 2 e j h M N n p i Z E F R N z k 0 Y W h W b z F L a 0 1 1 b H V I R X p E c 2 5 K R 1 h o M W R P O W l 2 N D R l W F p 2 a j F 6 K z N Z d l g 2 U T Z o V 0 p R Q l J k e E t S b k p 3 Q n F W U 0 N 5 Z T g r Q T d W Y T Z Y Q i t 4 M 1 l O Y 2 V 4 R U 9 C Y j h 1 U V V I a j E 1 R V N t b 1 d G a T E 0 c D l q M 0 p 5 S W l J a U l p b 3 Z L S m 5 X R G t F b 1 U 4 T n d U V D Z R c 0 9 3 Z n p 0 M 3 B s Z G t t d G h s R m N x b F F 5 e n A 3 M k N h b F g 4 Q W R q Z U R U M W w r a E x z M 0 J m b T V z c U l p S 2 l p K z N U Y T M 4 a k s x b U h T M j A r W C t K d G N H d F N y a m w 3 Z F c 4 Q k Q 0 b 0 V 6 N T I 3 Z z V x M D R o T m F 0 Z 2 8 4 b V B Z d j M z M 3 J h N F Z 3 U E R 3 b S s r S G c 0 R 2 o x Y U V 4 b V p X a 1 R l a W t O Z 2 9 P M z d F Y V Z T a n U 5 b X Z J b 2 h B e n Z D M z A r R G l P c 3 h T R W h N e D V B b j I r T 2 J M M S t H a D B m Z W I 0 b G J O S 2 t M a l V h T m x z M U M 0 T 2 1 w T F B B W U F I V H A y Q m l m L 0 c 4 W T Z 0 W U p S b W F X R n J l a k U 5 Q y t U W D N N b W Z t c X d 4 d U l T b 0 p L S m N m M 0 0 4 Z m N m V z F l d U J a e E J 3 b U p x U m p j d n g x b W Y v V k t 2 c S t 0 d U R V M 2 I x b 1 g 4 K 2 V N U T l j d V R T R 1 Z T b k R 4 O G 0 x Y 0 R v O U d j S k F m M 2 h q V E g w T 2 V M U D Q 2 c G w w N k 5 z Y T B U M G N p d 0 Y r R F M x Z H V 3 M l F 5 b z J Q N 2 h w a j M 3 V G k w Y k I 2 Y T U v d y t Q V n R p K 0 x O U H d O O V B n O H Z o V W Z C V X k v T z V L a E V S R V J F U k V W V j B J c X M y a T d O R H l H b l J N V W t Z T 1 h Z M k F L Q k t z R C 8 r b n Y 5 d X Z 1 Z j k r T 3 N t c k 4 x M E d B Q X d j b G h Y d l B o Y z k x S 3 J z V H h K U 2 N 2 R X V 4 L z l p c H U z R T R S a j c 0 M S 9 D b j I 2 d D N K a l Z V U k V W R k Z 0 M j N r S 3 M r Y X N 3 c m h Y K z J I S X d B N 3 V M b 2 V j T V B P N 2 x k a S s 2 e l R l S F Q 4 W W Z Y d T F k b m M 1 Z V h 6 N C t T T D h k L 3 d L c G 4 w N k V v K z F l Y 1 R k N V J B U k V S R V J F V k U 1 d z A 0 d 2 N v b D l K N W h X V i 9 B Y U Z 3 S H N C S H N n Z k w w O U 1 Y Z m 0 2 N m h U c z d K d z d K c 2 Y x b U Q x a G t O d X J J c U l p Q 3 F x U m Y v c 2 d s b 2 x a d 0 J H U k V S R V J F U k V S R 1 V D U X p C e W l W S m h O d z V S W n l 6 d 3 Z B Q i 9 M M k U 3 T V p r a D J Q M 3 d W Q 3 N 3 W j h a c m F G Q 3 Z 1 b k J z M 3 U r Y n N m Q 2 Z u V z Z z a W 9 p S U t w c U R L T 3 o z V F F B Q U l B Q k p S R U Z V U n k 4 a U x q N E Z 2 Y n E x Y 0 h j c F J F U k V S R V J F U k V S T 1 l R a E d M b E d w Y 3 R k Y j B H b 0 w 2 U V R 6 O H h h M k d Z T G R Q N 1 Z L a n R u V F h r S H p K b l d F W T M 4 d j M 0 M T V 2 M j F 5 W T F W R V J G U 1 J I R H B 5 Q V F B d 1 p G Q k h O M W R D R D d 2 a z V J d 2 l m K 2 4 x Q m I r W m l v a U l p S W l J a U 9 o Q j h Y Q j N B V l Q y e U d S U 0 d B e T J I M X p v O V V i S T V k S T g 1 e m l P U T h 3 b 3 R k c k t N N 2 x j a W h s V F J 1 T 1 R M L y 9 H c 1 Z Q a E F J R F Z H d z h q T 1 N V R E g 3 d 3 p G Q j R l R W p k W F N F U k U 1 Z G 1 a Y z V G b z B x Z 1 d L Z 2 Y 1 d X J z V W V z Z z l N M 0 o 2 a 2 V l O F B X N G d C d l J 0 V 3 d y V k V C R V J F U k V S V V V Y R 0 V J e G N w b F R L a E J C T X E 5 U G 5 I N E w 1 N V l a Z z Z l b F p N S m 5 N R E d r Z U F B O F B D Y V o 5 U E J K Z m Z y T U 0 r d z Z m Q n d E c 0 9 Y Z 0 9 D V W x w K 0 9 y V F V W Q 3 J G R z Z 1 a 0 l p S X l x T n I x M k 1 R R j U r Q 0 Y 1 L 3 Y 1 d T V T e U V Y L 2 U r Y 1 o v T y t k W j B y M W 5 0 T S 9 I M V h r T 2 J W c U J B R U F 2 c H J 5 W W t t W F E w U k V S R V J F U k J V W V F 6 Q n l t V k l 1 U X h x e U F B Q z Z B a 2 J a S 0 J R e X F O V k t a R 1 Z w Q W R o R 0 l s Y X V 4 S G V P U H d n U 2 l S a W Z U S G 9 P S H Q r d H d L N T l a d 0 F B N X k v Z H d y a D N m O E t z c V M 4 a k t O R E h 6 U l V T R V Z G N W s 1 b W x B d 0 F F c 1 F 1 T W 5 O Q 2 1 a V D E z b D B C R V J F U k V S R V F F Z 0 d 1 Q 1 V U R W 9 G R E p o d T l C M X d S e E d J b k p k c 0 F k S k p C T G h 3 N G 5 Q W X N T e l h Z V m p V W G V T T V B h Z E h 4 R W V F Z T N H e W 9 p S X F E d z Z j e l l D Q U 5 D c 2 N X M D N W M E p F U k V S R V J F U k U 1 R H l H W U 9 R e X B V T U l a a W p 3 d k F B L 0 w y R T d N U 2 1 0 U k d 1 c X F F W T k z e D B m d l R k T U d E V 1 p u c E d O Q 2 Y 5 Y m d D T W 5 M c n U 1 T W l J a U t r O W k 0 M V B Z Y V V 4 R V J F U k V S R V J F W l E 1 R E 1 I S 1 p V a W t Y d G 5 Y N n d r S 3 c z R T Z 3 S k h h Q 2 x a a X V u W n B n e n Z R e D h G V G I x Z 0 1 6 R 2 s z N C t J d S 9 z S H p 0 Q V R k W F J r U k U 1 V V Z z W E F x Q 2 d o a U N F U k V S R V J F U k V W S F p 3 a E N N W E t a U V N J W H R R a n Z C N 0 1 j a E p q T U V L M G t O N m x Y S C 9 H L 2 Z S T F V x L 3 N L e F h 4 W n V 3 Z W N 6 b D B D b k s v a H p S R V J F U k V S R V J F U k V S R V J V W G p F R U k 1 Z X B G Q X B o V z Z z d l p F M H d Q L 3 M x d 1 R K S 3 R D W U N n a X Y 3 W W Q 3 c 0 5 4 e l d h O W w v K 0 F M R 3 Z E M F h O M j h u d U x F e U l p S W l J a U l p S W l J a U l x T F M 1 K 0 h 1 Q X F q c 1 V h c n M x Z 1 R M T H F 3 V H p G d l l a a W R Z N l Z D c k Z Q a D Y 2 c 3 V Z T l h j M W R 1 d z V E U U N J a m t u R z J J a y 8 0 d T J 4 Q T l H c l d 3 c z N W M G p G W l V s T 2 d 1 b j Z W V m h U a 2 1 I T l N J Y z F N O F A y Z T B Z N n h K V X F 3 M 3 o 5 c X J 0 T G Z D a E o 2 b 1 R D R W g 4 T G t a Z k c 5 c 3 Z U Q 3 l J d k R j U i s v c E R V R G 9 I W X o 3 L 2 9 p e E F S c 3 J M M H F G d W 5 z c n Z M S U N J a U l p S W l J a U p 5 Q 1 V N d 2 N w b E t r U n V D W l J j e W F v L 2 p F T j F E T E J i a m c 3 Z W Z R W j J h b G Z I T G 9 x M n d X c T B 3 R 0 l 5 W U 5 Y Y 1 Z U b 1 N G N D c w M 2 g w Q X V s e F o 5 S V h J N z g r M m J N R j I r Q V B Q b E M 3 Q W F E W k M y N l F D U l N n M X h V Q l d J T k J x S X Z M e H R n W T d H d S t p T F Z X Q 1 c 5 T F M 3 Z 1 d F Y X J P b T I z e T N a V 2 h q K 2 5 B K 1 J U Q W J K S X c z a D B h Q V J K T l Z x d U x 0 V W 9 v Z F d 4 S T B Z Z E d q W H d O M W x F Q k V S R V J F U k V S R z V o Q 0 V Z d V V 5 b H l o M k h t S j J 0 S y 9 B O C s z R 0 l j Z k V w S l Z v V D V U V j B j Q 2 Z V Q z Z t S 2 F W O H Z R M H B h S m d C Z z k v N n p 1 S F k 5 Q n A 5 O U 1 C d z F x d 2 U 2 d V V M S 2 o 5 V m d n T 0 h n S H B p T 0 h Z Y k k x e D h l a l p w Q 1 B 2 d 1 Z T S U t y d X J 1 M E 1 r d X M 4 U V k w M 2 d D c U 9 4 e V g 5 K 2 d M Y z B 3 M H p C Z k 9 R T D l w T G F 5 c H l m Q m 8 y d 0 d 5 a m s 5 Q U p H V l F U R V J F U k V S R V J F U k V W T l l 4 Q k N P W E t l M D Z 3 Y l N G Z E l M N S t u b 0 s y M m F 6 Q l J r W j J m R H l V c F Z v Y m V T b 1 d l T T Y r U D N I d H p G M T F o S 0 V u Y n N C Q U x n V m x Z Q 3 h F M y 9 F e U d G Z D h l e m d U a E N M d V R U Z 3 c w S y 9 h e X V N Q i 9 k Q T l 0 U n p V T D c 3 Q 2 N S Z W 1 x S 2 Z S U G R G R W x 3 V m t 1 Q 3 F r S F h 2 Q z B 0 N k d z e V h 6 a V B y e T Q 4 Z z Y 5 S W R z a W Q 2 d X J z O E l p S W l J a U l p S W l J a X V n L z g 2 V G U 1 V E t X U 0 M 5 d l o y Z m 9 D e n h P S l J L Z 1 V r R H V t T F N F c H J V V H J v d n g 1 Y T F U N D V v d F g 4 T n F v U H B C S W J I L 2 t E U V l q Z n Z 0 c k c 5 N T h m e j V p W X B Q Z F h D R V p E d T l I N X B U M 0 l a T E o 0 V G 4 5 Q j h o Y X Q y Y 0 E 1 Z 1 p p a l R l a 2 J U d k F j O G F Q c 0 l v b H l Q e H N F Z 3 h I R H J p N 0 x L S 0 h R c E 5 H d F h E d G V v e T d 5 e U F p S W l J a U l p S W l j Z 2 x E T U h L W l N t R V h n b W t M R H N F Q U l E R E F S O W h P U 0 9 T N l l P N G l F b 2 t 3 Z E h B b i 9 Q a j E 2 d 2 l x N U N z Y 3 Y z S X R D c T l N b U l z T l c v N X p Z M 1 V W b H l V c E F k b S 9 6 N E 0 x S X g z c U w 3 K 0 h y R W M v Z D V k R W Q 4 b D d E W U Q 2 a S s 5 Z 1 R V d E I 5 c D g v d z V L V T V P N l N p T n d 1 T T B 2 c j d o S 0 l p S W l J a U l p S W l G e k N F S X h j c G x U b W h t Q m F Y Z U V o b U g w b l d I d 2 l P O E h j c l Y 3 Z H F 2 a D k 3 b H Z v M H F H U m N F e W 5 O K 0 Q 3 K 2 V z e G F j b 2 Z T R X h p V U Z s Y V R C Z k 9 R d n Y z N z F D T W Z o M 3 l n V U 1 o O H V C M D J v Z U 5 T Q 3 F G Z k 5 B d 0 t F Y U 1 n W G J S Q X B n d W 5 Y Z D N T V V J F U k V S R V J F U k V S T 1 F D a G 1 E a 0 1 t Z k h J U U p B W U t E Z E 9 N V E U x Q k t y a V p 5 b l Z N c n c 2 Y V R u T V h 2 Y X F 3 a T B D e W x Q a G w z R F M y L 0 9 3 Y T U 5 W j l 4 W V h j V 2 c z N 1 V W e H Z O a F V I O H d G V 0 t W M n Q z b F V C S E V u b D V R Z n p n T n h y Q 1 R N T 3 p k N G U 1 e W l J a U l p S W l J a U l p S X l F a 0 1 3 Y 2 h s S 2 9 W T T J N N W 1 K M W l a M W F 4 e G J T e j g 2 U j B N N 0 5 O V 0 9 K Y V Z y Y 0 5 Y M 3 k 3 S G x P b U x r W j Z S N 2 N i c X l p L 3 R Q M z l D S k p W Q i t l S l l k N W R D T G x L T 2 Z o M V d L N k J k d X N q Z H B S Q V J F U k V S R V J F U k V a R V R H S U t S e T V S M m 5 X R G F i R U 9 o N T F h e V d 4 T X N Q b 0 V o M k 1 O R 2 9 a Q m h 3 d G l C Z W J y Q 0 R o N j l p Q m R m L 3 h Z Y n Q v N E h p O F h x e G d y T E Y 5 M 0 c x Z k J v M G d x e W 5 2 M 2 R Y U W 9 W a z d 6 U F F I Z z B h Z 3 J k N W 5 Y d U x v V 2 9 W S G 1 x b G N q S 0 t 2 e U 5 M M F J F U k V S R V J F U k V E e H V H W U 9 R e W x j S n V I R 0 t S b l d C M k l S a k h J V D Y w O H V z S 1 M 4 L 0 l 4 c H l m M S t P V k N k L 2 p 6 U G t i Y n F 5 d W Z O R C s 4 e W N r Z F V J a G J k V z I 2 S l B w b 1 N a d D N S N l M 2 c l d n W G N h T 0 1 L b z R R d W 9 F S S t K R 2 p M d k x J Q 0 l p S W l J a U l p S n l D V U 1 3 Y 3 B s c m E 0 S n B o T z I 0 K 0 Z S W X J l d 3 F l b G d W M U J W M j g z W T h K b j c w S 3 o 2 Y n N R U n g 4 U 2 x 1 c k x E c z B 1 L 2 F D a 2 0 x b X B D M m J P Z n V V d W d C a 2 J a c E Q z R l F G Y T R S U m t S R V J F U k V S R V J F O U J C a k N F W X V r M G 8 5 S U J L S k F B Q k d v N m 5 R Y 1 h r K z N w N F F p M j F m W m h h T E J h b H B t Y V Z T S X h W Z m Z s M W h B S E R n e U F X O E 9 P N D c v T E Y 0 T z N U N n d z Z G d V a T d U a F R P d 0 p N U n p C R 0 k 1 S k 8 4 e k V P W T c w V E J k T 3 U v d V V v a U l p S W l J a U l p S W l D Z 2 Z E T U d v V 0 x 3 O G x j S j J a c G E y M E h N c k I v a 0 s y d 2 1 K N l N W V 0 V 6 M D R P V j F o O D J h U H d 5 T 2 g x W V h q U n F N S l M x Y n V 4 Y 2 p Y W m 1 Q S D N q Q j I 5 a F h C a 2 h n U C 9 Z N H R V S T R h N i s 1 U 3 F J U W 9 Y e G 9 I L 1 p i M X N D U W 5 1 Y n N V b 2 h M V n R F b G R B R U R Z T 1 k 3 S E p T S W l J a U l p S X F L e W d 5 R V l G W X R T b V R z U 1 V h c 3 R h b D J 3 M 0 5 G N j h R b G N G N n d z c V I 5 U 0 R U O T k 4 e m 8 r b i 9 3 Q 3 F n Y j d D Y 2 V U V W p J d z Q 3 c 1 Z l U D N k b n h B Z U V l M 0 d D a D l 1 d W 5 V c m 9 a e n d Q M 2 V Y U V N W T U 9 m N S 8 w S z F i N G U 0 e W l J a U l p S W l J a U l p S T Z C N E 1 3 Y W h Z V k h Z a F d I W l J J V m l n W F F p V 2 1 G W m l O V k h K N m R p d U l m N z h h U 0 x l S E R N Q U d y c 3 V 3 S 3 N S Z C 9 E N n h K L 3 c 4 U m Q v N G V L V l c y N n M 4 T 0 Z q T 0 x 3 U G t t b z F J R m F w M 1 Y w S 2 x U Q 3 h s d 2 F T e W x W Z 0 9 I c l E z Y V V R R V J F U k V S R V J F U k d S S F l a Z 1 Z D d 3 F w V X p Z e n R Z V 3 Z q N V V w U U F m W V R z a G t a M W d a W l Z F S X N i Z 2 Z v O W g 4 Y S t U O E 9 6 Z 1 R w Q k t K Y 0 p q U j A 1 Y 3 h 2 a E o 4 L 0 g y N U F Y N D c r U V Z O M W I 1 O E R C c z J 3 U l o v e U h 1 T G 9 O S 2 l h e i 9 F Q m k y Y l h S M 0 d V U W x w b G 5 q M m d D Q U 0 y Y 2 o z R n d K R V J F U k V S R V J F W k h 6 R 0 l K U n N i Z 3 l E a k h R Z m h 3 a T F 3 U X I 4 O V F x T 2 N h T T Z v T y 8 1 c i t I c n A y Y U 9 E e D I 3 d U p O Z k R o M U V W N m R N Q m U 3 O T U r R n h W S X g x d 3 p U N z l 3 Q 1 d i Y y t F S G w 0 d U x z V U t p V W l t U X p T e n Q x a D J M U G Q z Y V V R R V J F U k V S R V J F U k h S W F F 6 Q n F G a F V L c n R 4 a U 5 s R n J R b k d U c k R 5 c U Z L Q U 5 6 N T Z i e G d X L 2 p R U l B S N X Z C c k U 0 O T Y r V D Z 6 Z G o 4 Z V h z W l J q e D J q Z l l z T 1 U v R 0 F 4 R 0 4 x W m F 1 c X d H Q T R 5 S D l r T F d z N y s 3 U z Z G U 0 p 1 O H p F S W E 5 T z J B M W 1 k e G R D b E d K V U t 2 a 3 l N e l V 1 c n N N S W l J a U l p S W l J a U t u T V F T a l l s R X F j c 2 N o Y W 5 X R m o w T U 1 E T k F J M j N F S k R N S E t t K 3 J W Q X Z E Q k 8 w T 3 g 5 U G R K R 0 R L Z 1 B S V H k z S y t O M l B n V W Z E O S 9 Q W j U v N V d z c 1 h i M F B X Z G s 2 T j F a Y U 9 n d 0 h k a 0 0 r K 0 R s M 2 w w R n V J a H Y 4 S E F 3 S G R y d T d E S 0 l T V W J k T 0 1 L N 2 R p S E Y z R 1 V S R V J F U k V S R V J F V G 1 N S V J z V 2 l V a X F F N 1 d 4 d D R j R k d K Y n R 4 a U l s S j Z i Q m F L K 2 F J d l B J d X d F K 0 R j Y S 8 w e D R x R k g y R F U 4 O T J o O F Z J S m o 2 V 2 t a Z U s z d j d a a D Z L Z 1 p t U E h k Q 3 B 3 N k U x R n V 2 d z V N e D Q 5 Q T B x Q 1 J 1 O H U 0 Z n c v e T g y T z F B a F p 6 M G R l M F d H e S 9 5 a k N Q Q m c x a E 9 u N 0 U z V 1 d V d X B Y c k R 1 Q 1 B 2 N 1 p q N D c v L 1 B k R H J S b H l Q d 2 N F a k Y y R T I 1 L z k x Y 2 Z u S 2 J l e l l j e G 8 3 O X B 4 M j Z 1 K 1 V Z e W Z E Y 2 V 4 a 0 9 D S n Z 4 Z 2 5 I Y m t j b D R F c D R G S z V H M 0 N s V 2 p V b E p H W W l K V F h i c S 9 0 R j N r b k R 4 M G k x Y 3 Z I U U x L U 2 t a e G J v Z k V S R V J F U k V S R V J F N W p 3 d l d V T E d v b E x u Z F B 0 b m F 3 a n Z C M U d v b D V I S X A 5 S H J i U 0 x 5 R X B I U 0 h Z S X p L R j d W S 2 d S S F B k c 1 h R U V o y d 1 p k Z E p y R n g 3 Q U x I e E t R Q U F u Z D Z B S F h 2 R H N H T n Z H Q U l E d k 5 H O V N 6 U D A 2 Z E V h V l l Q O T N G e j F n M k c r Z l J N a V g z K 0 l 2 V F J G b i 9 5 Q W 1 j N m R n a V h 1 R H F T U F B R N l I y d k 8 r c m 1 Y T l N F Z l d y S T h o Y m Q 0 V z h x Z G V 1 T C 9 D c k Z a a y 9 6 Q W R s a n U z b 0 o 0 M E R T S y 9 n S H h Q c z l 5 N W h l e H Z w O E t q V V h N b 1 J y M X h m L 2 Q w S T d H M 0 w w U m V H c G l q Y j B O U 3 R i c T d 5 e W t W a D Q 5 Z X d 2 e m Z 0 Z 0 F B U m c v d m d i U z B M S W Z I U l N K Q W 8 x R z d m R j J k e m 9 D c E 0 1 Y 2 h L a m 9 C Z m 4 1 Z W 1 E Z D d I Q U l E S G Y v d D J M T H p K R F p 0 T 1 F Z Q T Z O c T V L U 1 F T R V F B Z 0 x T M E x p V W 5 w c U Z z b j J P S D h 5 V k 1 X Q W d E N j l H e U Y 5 e V k 4 Q l F E N C t 2 c z F 1 S E R w S m h R S 0 d U Y X Y r a X h Q S F Z x d E h o Z X Y z T U s 1 Q 3 p k e E l 6 S V d V e V k v N 3 p E K 2 R k S F N u Z G k 4 O V R n V U N o b W 1 m V E l D e l p 2 V 0 x m Q T E v Z k g z R H V 3 O W N C W U F N U D Y x Q V J n M D R E R l h Q e X h V U W 1 a K 3 R 4 T G J k N T N H d S t N S G 8 y K 3 Y x a V Z 5 a n l 2 a F V S Z z N j U j V D U T Z w Z y 9 w d z N T K 1 F l c F N r M k x n V X Z 2 U H c x Q X Z 3 M V d M N 2 9 B M 2 V Y U T B S R V J F U k V S S l F 2 a G 1 C V U x F c T d U a k J 0 R V o x Z 0 F G Q T V 5 Q T g z Y j l u Z W V a K 1 F t T W 9 R c k F L U X k 2 V V k x T G N k b n V 6 Z E J u c 1 B u Y 2 V 5 V m Z z U U V a a z d S a X N o T V E x T F Y r L 0 Q w d F g 3 O E V o b 0 5 m V H M x a E x k d X p T R l d x V W 8 1 S 2 9 Q T j l P b D g v Q m 8 y T l E 5 O X c 0 N 0 R 0 T 1 o 0 L 0 J v M H Z L K 1 F 6 R F R 1 W k 9 B T m h z a X V i e m 9 r N H R n U E h Z U W x s d l h J Z X Z X c j h B Q U R B Q U 1 P e l l C Q U d U Z C t 0 M 1 g v Y 3 c z c n N L Y U d P L z A r W k p I b T k 3 M 3 g r d G V I Z z J i d 2 5 U c G Z J V U l 3 Z E x T c 3 Z E O X o r d U Y v V D h Y N z h D Z m k z Y z R u Q 0 9 W U 3 Z E M 0 w r O W g y T 2 l a Q l Y 3 S D E 4 Y 1 R x e F o v N k h E c 2 h 3 V W J F U l d k Q U F B W T F Q O H h l S H V y c 0 d y d F F Y a D V x Z E N y Z T R 0 O H I 1 T 2 V u b 1 h W N n c 5 a j l Z Y k R F S X R G K 0 g 3 b U d O U 3 V W Z G 5 w M X h P W G t J c W J O K 0 1 S Z V N z V 2 t i Z m l j V D B 5 R m h I W F k y R 3 g 2 M U Q 4 N z B R N E h t d n p D Q U R B W X J I Z z B O R k x B Q U N 4 V 0 l S S D Z s V n o 2 R m 9 U a T B V U W l V U k 8 z L z l o R j F J N 0 d H c z J Q d H l k a m 9 s S j Z Z a T Z r N G h t a m V 1 N H V 4 U X F J V n F 0 S H F m U F h F Z j d k Z z N j W F F v U k V S R V J F U k d W Q V F 6 Q n F G a G M 2 U V F E Z 0 V v Q k d p R U V p M D l N U T h N U 3 E 0 d 2 V O b U t 4 R 0 Y w N 0 5 V S F h U a z F 3 S 2 Z 3 M n R 1 O C t o V D B I e m l J a l V 5 d W N j L 2 x x R k M 1 Z m p j S z g z e m F o W G F 2 N j Z O V 3 R K Z H E y c k E r S n B H e E 5 i R F Z m d V F E N T h G Z m R Y W W J U R E R z M 0 F m c T h J Y m J w d 2 h r Q W d D V T V F W W J O c T F 5 N n B x U j J L Q 1 N Q M m 9 K Q W E w S W M 5 T 3 V Y M m U 2 M W J 6 c 0 1 C M 2 J r T 1 Y v V 3 F U c z h H a m F E N m R 3 c E F F R D J 6 N 0 1 L d k x i b j F P K 2 g z N 0 N p d 0 1 j O U h t a 0 U 0 O W 1 U T U o w N D d I U z l x c m M r Z n V B a G 1 L U m h V K 2 l Y T F F T N j k z b W c x M z B Z e l p 5 e k N v b E o 2 U U F B a F V J R 2 8 5 R W t o R U J 5 d V J R a W t R Z 3 l t Z X Z m Y X F 6 Y m R B U m J k N X d F Q U R 6 Z X F R b G V H U G 8 0 W m 5 5 N 0 V q d D J u N F p V N m 9 H U U 9 z R j V 1 c n g r K 2 1 V V H R 1 N D h L W F F k Q T h D U E N 6 Y m h t N j l l Z G l x S T B 1 a 0 1 l S D U w d 1 Y 5 L 0 F C Q m M y U T k z W X B L R S 9 i T V h J c E d h b W d r Q X l N N 1 d v L z h 6 b n p 1 Y 1 A v M 3 p V V 2 p U c 2 w 2 U j l 5 N H J Q R D J W N 2 k 2 a F V N Z E 9 o R 1 B 5 W n d 2 U n F V T W p o b U R s V k d h b U Z r K 1 B t Q T Z s V W 9 h M T d U N T J k e m x F U k V S R V J F U l V C a k F F b z J K e E R N S D B S W j R m R 0 9 B a m J D Y 2 t w S l p J V G Z U d 2 E x Q 3 Z P a H J V c T Q 0 M 1 h 1 b V B v e W N 1 W S 9 2 d T B 6 a D Y 0 c k x 3 U T N P V H l Z e U R S e S 9 p N E 5 H T F V D d m x h T k V z Q k s x Y W h L S n R p L 2 9 J Z k 1 p N 0 J 5 M 0 p T Y k F h a l p B R V Y z V j N L V T R 6 S H R 3 T m E y W j Z n W S t i e n B 4 d y t a c F N r d 2 1 T U j V 2 Q 2 1 w b U I 3 T i s r Q n l 3 V 3 l K O T h G c G F r Q k p p a m I w S G F z c D N E K 1 d M L 1 N 0 Q X U r U l h 3 a 0 V M Z S 8 y b V l v M j d D b X B 3 S W o r W n Q 4 b D d j Q 2 h o U E h N c m R O e G d B c 1 F U d 2 t B Q U F S S F p q S 0 5 V Z n p z Z z k 3 Z E J 1 R 1 B k d G g v T D E 5 e U g y O W J l O T l w T k h Z T m l X M j h I M E l F b X F W b 2 R W b X c x T G F n c k V Q c j R s Y 2 8 r S H h S T 2 R t K 0 M v N D F j d z Z v W H V H U E Z j V j h 5 Y X N 3 c m J k d G 9 D e l h W T F A 0 W k 1 K Z 1 V B S k N T a 0 N j O T U v Z V c r Y U 5 r O E J B R H d 4 K 0 l k T 0 h 5 M 2 t 5 c k h w a T N I O E 9 N Q 1 c y Z G c 5 V 3 F C Z U d s R U Q w U k Z K N k x U W X c y e G M w O F l q R V l U c H M 1 Y 2 l n W G Z P N D Z U V z c v N U t B Q k F J a E h q c 1 R h U G 9 G L 3 Z O b W p k S W h T b n o w V G d z K 2 4 v T 0 p 5 N 1 k v Z H A 3 R D k w S H Y z e U d Y c 2 5 F b 2 t R N E s 5 Q j F X Q i 9 W S 2 5 p a j V y V k F o R V N V Z 1 V u V G w x R n R T b 0 J l T H h U W S t I Y 0 x k d E 9 G d X Z q U m l W R H F 5 d j Y r e E V x M j h 4 b U M 0 e E d F N V I y M z R j U 0 V S R V J F U k V S R l l Z a E d C V 0 w 0 e m p F b 2 4 v b 1 p E L y t N Q z R 4 c l p B e n F T T H c 4 S k N n W T d 1 R z Z O a X V J V E l 5 d G R o O T R D e T I 3 e n F K e T F l a m h I T 3 l 0 S G 9 j T 0 h J Q k I 0 N W N B Q U J V c X h x Q T F z M U M w Y X B G S 0 p v M X J n T 0 Y v T 0 g 2 Q V p q N S t q V k l X N 2 N 2 c 2 V 2 c k 4 2 M k N K U z Y 2 d 0 1 j d D B i Z H M 1 N j F l R E 1 n S y 9 0 a k k r e j h E Y 1 Z B V k F J R H F 2 Y z h C c T h Y a G N m M 2 0 x V E N k T 0 F 6 N T R P Z m g w Y V N s e T N X S 1 p I S l k w M U t n L 2 V V N 1 d K U G l v W G h o R E R 5 Y X Q 0 R i s 5 V 0 p Z Y m t a Q T F M a z d Q S n E w Q X N 3 b U d F O G N n V F V 0 Q m R i c 0 x N a D d E N E s w W X p l W W w v N E 8 4 N D J y a 0 Q z Z V M r Z 2 9 z K 2 Y 1 M V R 6 Y m h q W W J t W j l N Z 0 x S V E 4 4 Z 0 h E Q l V l M X k z N 3 c x Y U g z Z W h G a 1 Z J R j R P N T Z Y W G V Q a T V T d X I x S G x D b W 5 y O W p C Z H Z 3 c F p p M 3 p D d k h M Q 1 l y R W k v R 2 8 w L 1 B 5 O G t K N l J q W j k r M l l T e j V 5 T U I y U D Z N L z d w d 2 0 z Q n U 1 Y U R j T U R B d z B G c 1 l V Z W l w Z G h 4 L 2 1 w V 2 x 3 L 2 M v Y j R E V m F n V U E z S T V L d 0 1 n e H M v U G N P e W 8 2 R W Z O K z I r e l E 0 V l c 3 V m 1 Y M D d O W W N Q W j V v a H J Q b k k 3 R n p U e G p V Y W d W T V p n d X l z a H c 3 S G s w b U 0 w d 2 1 N L 1 I 2 S T N J d U l S Y U w 4 T 3 N Q R T F D M W l q K 2 s w c n p m S H Y y N m N C d V d y d H l I e G N 2 M 1 l Q R n Y 3 K 0 h t c l h q c z J o Y 0 d B S G l r W G p V O D k 4 e m p l W j R U V 2 p j N H p 6 R 2 k w b W E x V 2 1 H M V d o M 1 d z c X R J T E J Z c l J D S 1 V x O U d r U k V S R V J F U k U 1 R H l H W U Z R c 3 J v O U R 0 T 3 N F W X d o R 2 R y d z h s U m p Z c H k w R z l t b U w 2 S m h r Y k 5 0 M U F q d j N o a U h 1 b m 8 3 Q n F P a E V S R V V u W X U z b U k v R H d r S 0 J S Z z V w b z N h S W V X a l V Q U l V o d D k v K 2 c y W k t j Q k p H N j V J S V Z j K 1 E x V 0 N L d k Z S e H d H V z B q N E 1 5 M 2 J n R D U v W n p Q W k F Z c 1 p s a T c 5 a F V P a V R 5 O U h N L 1 J a c 0 4 w O W l S R W 5 s N l F 0 d T B N Z U J U d m 5 3 a H o r R V Z Z N H U 1 Q V B u Q 1 k w T k V s S C 9 n c 3 p K S F h v R i s z R E I 2 U E 5 J R T F M U V g 2 M V g 5 R F V x Y y s x Q k 0 r Z 3 N n L 0 V B Q 2 d H R E l D M l Z F M 2 9 k d X d I T 3 I 2 a l F D S n B G Z z F 3 R 0 x P M 2 I 0 Y n F G Z 3 R G b 2 h 5 a n Q 4 V C 9 q M X d Z a k d z e V V s R m 4 x Z U d X Y T F X c k 5 s Z 0 d 6 M l o 4 M 3 N P a z h u c 2 N N e l p 0 W H Z V Y W d X Y U 5 h b U R V M k h Y O G p 6 b T Z h b U V s N m N T V 2 R r N n B L Z G 4 0 O E R o Q z N p a 1 h q W G g 4 W i s v R 3 l l R V Y x Z X V S b U h Y M 2 p E c z J o d U c 2 W i s 5 a V A 1 O W J G K 0 h t N 1 l j Q T J E c k 1 H d m F 1 R F l h T j Z x R n B H U m J O N l R G W X N Y a V p Y d l F z R U d O U E Q 4 c 3 Z 4 b V Z n T X R Y Y m d N Q T Z v W F l 1 a j B Y T G R r b G h I V 0 Q r c m R E e T J a M U h a N G p s M H N S R l o y S T F O U X M 0 V m h X Z H U 0 W T J L U 1 V E T n l J a k J Y M n Z U V n E r U G 5 k O D J l U 0 F O Z y t O M 3 N Q b k 1 Y N n p V Z H h L e W 9 S Z X I w Q m x R S j k w S 3 Q 3 U 3 p 6 M 2 R H Y 2 N P e G 1 P e V Z N V 0 N 1 Y 2 Z P S F F l M 2 Z y Y j F w Z 2 J Q Y n d I a G c 5 N 1 F u a H M 3 N E d 6 V 0 x Q a E N D S n V 4 R U F z R n F G U m c 1 b 1 l N N 3 A z d n Z l O W Z P V T J Q d n J p Y j R U V 0 R j W l h V M F p C T E J i b G V 3 e X d q Y 0 5 j d i 9 r b 2 R 1 O D d n e n V 4 e V p C S X h L a G V O U U R E a D N V V j F w Q 3 p a N 1 Z h c 1 d y O V F X e m F j Z 0 p 4 O G N u d z h m W k U 5 O G V i W X R U d 0 h 2 R H d j U H g 3 N z l i d G V L e m R k Q l N u d 3 E 0 a E x q N F Z Z c k V J Z F d z S D Q 3 b W 5 1 K 1 Q 1 c y 9 Y a D U 0 d n c z L 0 V y b V B i c F N C Z 0 5 K d n o r O T N a R T M w b k M r M j h O R W R i U 3 k 4 c l N Z c 2 1 L d m R o L z Z B S V N F d E 9 n M G F q U X R s V j l q S H F o T 3 d M O E 5 i a F h j b k l H L 2 x x M k c w Z i t 1 N F R V d E N 3 R U J u a W p Y N i 9 X R G w y U n J y b 1 N I b 1 Z 4 R S t j a E 5 L U U s 1 c z k 1 R S 8 5 d U 8 0 N T F t N C 9 p Z G x R a U Z B b 1 p X a m F 0 a T V k R z l r Q 1 Z Z R n Y z c n N G Z 1 J K K 2 5 w Z 2 p Q V D A v U E Z q N 0 h 6 W n Z X e F R k Z n Z n d 0 E 2 U G Y w W j l E c E R O a T R Z Z 3 B X c k Q y Q V R W d U 9 J U 1 U x R T B 0 K 2 Y 5 O G h q Q 2 N p S W l J a U l x S 0 t n e U V Z R l l 0 S 0 t S Z T J u U n V I b V B 0 R G x m a E V q a 0 9 r L 0 Z V T j l z T k x 3 M 3 Z p c G V F O U V S R V p n e E 9 u c i t I R T Z Y Q 2 N 1 e G d K b 3 p F M z F E Q 1 p 6 Q W c 3 Z H g x a D U 2 N 2 o x M F Z i b 1 Z Z c E V G S W 5 H Q 0 c x Z 3 h G U 3 B 5 c E M 2 Z 2 F q W n J W S 3 B i c W 1 t R F V 6 S G V M S 1 Z V c j h Q c D d U Z n J D T k F M e U h k d j Q z T U Y r N 0 R N O H B z d 0 Z G M 2 5 W N z l C d F h 3 T G h 2 Z T Z I W E 5 o e l p D e G o w a 0 h i c E N Y U D R C W m h 2 W E h X c E 5 1 b m p 2 U 0 Z T Z T h L a m N R d k l C e j B Q a 1 k 4 d l R P Z F A 1 e j d l c W o w Z 0 Z z T V V i d X Z 1 R T F l d k J m T z F T e k J k R E l Q S X Y x T H V l Y T A 3 Q U F v R l R K Z k 9 D c 2 M 4 R 2 p R R 0 p N N y 9 r N V U 1 N m J V O H g 3 S m 5 s Z D c 2 T V N L T k 5 5 e l g 0 M H Z 0 Z n U 0 Z 0 V v b n c x S k 8 1 M 1 k r W H J 0 e k d w Y n R C R V d E c i 9 t c m Z 0 b 0 d 3 b l R Q M j h N c l Z L R W p 1 a H B 2 e D h Y b m Z G U E g 2 S z M w U U g 1 O E d q W m N L R 2 8 w U 0 d p O F Z Q R D F W U X R o d y 9 1 S k 5 o S j I 3 a n F j R 3 R N Z n l O Z n R 4 N 0 V R N E F H R G g 0 c D F v M V N J V T Z l b l o y T F h Y d H E 1 Z F l J Q T M y c l N x a n p h d D Z n U E l E Y 0 V h U F Z v V D c 3 d 3 h D Q U N R b W F u R H d T T V h B U U I 3 R H B 6 R m 5 n T m 5 V W m d l W F p z R E F N T E 9 Y e G V P e m Z o M k Z R R E g 5 Z k 9 t Z l R v U 3 M r Y X N R b n A 2 Z H I 3 W C t X Z k Z Y d n l 6 W X E r d y 8 5 U 1 Q 3 Z k h H b V A 2 R j N 0 d m R Z d U 5 U b 0 Z i S m l 6 N 3 h B W n Y 1 N 1 N y c z N I c 2 F D b 1 V N R F J 2 V W d O R m d S d V R 0 T 0 J 3 O G N n S F B Q Z D B a U G h v M V d y V U l S V X B x S m l L d X g 4 R F h 4 M U 5 Z T T Y 1 S 3 N K O X d u U V Y v Y k 1 H S 0 5 R Y 0 F B R F Z y Q k V H d G t 1 U H N o V W k 4 O W I 5 Z l V M Z F c z a m R U b k R 3 V G d k V F V U Q n c v Z V J X W m 1 W c G 9 O S 3 A 4 a j J W b j Y v S E d 1 e i 9 q M X U x N C t Q d D d v V W 1 q V 2 t o T H o 4 Y j F 5 R G l j d n h D W m J 3 a j I 5 Z m V y c 1 h 2 Z k d k U V B y U W F y M V l M b 0 8 w b F l 1 b W 8 v T X J K M H d 0 Z G 1 q Z 2 1 U Z m t G R 1 J q Y X F W d 3 R F a T J a M W t a a V V q b 3 V Y Y i t H V G F Y O W o y a W N q O E Z q Y n Z D S H p s Y X R S V 0 x K O E w r c U h W a 1 d q U j J 0 Q 0 x M S D k r V W x N U 3 N l N 0 g v N k d x T 2 h F K 1 B s N W 9 W b V R P c m d k b F l n d D I w L 2 c r T W x 3 L 1 B U d E 9 J Y 2 d M U H B P R X Q 2 W i 9 B d V N r a k t n V X N u e G F Q M G F T R X h P e D I r T H R 1 S E N w W n Z G K 0 d 6 b U 5 l L 1 h m N 0 Y 2 L 1 V H R T F B M 0 d J N k h W R U I 0 U m p U M E h 6 d U x r b V d 2 N D R l d l h V S z F x S U 1 S a U 1 W c T F D S V h K W k V I W T J R a E l K R 0 k w Y j J v T G 5 r U H I 1 U D N j c l Y 1 L 0 N N d F c 3 V V B q a H J Y a G U z Z m R Q a U l p S W l J a U l x c V l H S U p S c 1 N q d F F q Q 2 5 4 a U V H M n E 4 S l Z 2 Q W F S R V E 1 N n R Z S 1 J 0 M W F 3 W G g y Y 0 N j W U R F Y W N P U i t K R T Z m R G N l T D B W V V R l Z G d 3 W H N y S j F P S F A r Q n M 2 Y 3 Z 5 R W N r M G 9 s c U Z V a k N L R z F x e U F r c E N w Q 2 F s Z E c z V n J C V U N o S 1 p v e W l O V E 1 E S W s z Z W Q 5 Q 1 h G b X Q 2 c X E x c k t w O E F 6 Q 2 5 h T E J q M m J B V 1 V L c 2 c 2 Z D R k K y s w W V l E K 3 g w N l J M U 3 R w M E J 0 U 2 N B d 0 h U M k J N e l h 3 N T E 2 b m 4 3 a n l p T F B V W D g r Q j Z L N z E z Y U c v T W x u a F c x V C t F V 1 l M N S t E c k Z z L z R S c m 1 H M W R o T 2 5 m S z Z l d T V T d V R s R F d 0 b V J v b G Q v M k V n R m 9 1 R T B P Y k 1 1 Z X Z Z d n R z V 2 V F b 2 t Z c G p O R n N U R 3 B T Q T J Q Z 1 h 2 a k J z R X M 5 b U N l Y j l 1 Q m d B c 1 g z M E F 3 S U V D c n h 2 Z 3 A 4 S D Q 5 e F l V Z X U v K 3 Z k d E F w W k t q Z F l 0 N l d M e H N E d 0 J n M m V y O V d M W j Z 2 O E 4 1 V D N S d V V 1 V H I 2 T m V y R l p L U z A 3 R m 4 v M W t r S n V Y L z c 1 T k V J a 2 F B d n p k N j k y Z 2 h C Q n J O b T l U R j N p S U N z L 0 l t T m k 1 R k N K Z E t T O F Q x R 0 9 6 Y 2 V 4 c m U z b X I 4 O H Y x N E J O e D l V N D N K W k 1 i N X V 5 R k 1 2 Z E N x b U R s M U 5 Q W W R Q S W V w T T V h a V V j T m E r R 3 p 5 O H c 3 W E 9 Y c n N N b G F z T 1 F D R l F v Y X B I N y t B b H M x Q 0 F R Q V p H Z G 1 Z O G Q w c U h E M T J P Y y s 5 K y 9 W c 2 h k a l l a S V R V c l F L T l J s W G d z U z A 3 V H V E V z d Y Z z B i V n d I T T Z l T 2 h s U n F D M 2 5 U M D d N U k c 1 Z V M 1 N 2 8 z S X V P Z z E 1 d n c x e S 9 2 b 1 Z L Z 2 J W e j B p c l V I c 0 9 E M 0 x k a X k v U V J l S H R G V H V E W U F O R 3 R T Q n l P S F B Z R T Z k b D N Q Z n k v Z G p Z V k x k d U t m b G Z 2 e U R j S F d i R G l N O T k 4 Y W d w N 2 R i S 0 Z 0 V H R m a W w x O H Z S M V I w S W 5 y M 2 F J b T N 4 d z J D V k N x Q n h X T E Y z U G t i c 1 B I Z i 8 3 R G d q e T M 0 N l A x b m h l Z D g r Y z F 5 S k N W b G 9 I U E h S c G o w M W h E a C s 3 L 0 R S e S 9 o a T F u T E N 2 b k 1 P Z W Z X N 1 F R a 0 p X Z m c 1 K y 9 l U U w z U X F z T E h i Y 3 F Y U z N E M n d n M 0 1 u Y j h S c z c 1 N E N S N G V F c 3 l j T 2 h w c G F W b D Q 2 b 1 V 2 b 1 Z Z c k 1 I U H E 2 Q U t 2 d T N u Y m N j e j d i a H p x M 0 E w M 2 M x N C 9 F U k V S R V J F U l Z U d 0 1 3 Y W h Z V k F y W E 9 z R 0 N n M 0 x m a V o y Y W x n b X o y V k t x W F R w V X R z b G t V c l J 1 R V l y V 0 x X d y 9 0 R X h K e T h T e G s r R T R j V G 9 j c D h J a W t K c W V s Z W M 1 U n F N W l Z 5 U H U 0 R 3 J F S F d E b k N l R z R q M G F O d 0 V C d k J Q c D d v M U t B T n d J Q 2 Z G Q X B 3 Q n V C Q W Q 0 S U R O Q W c w T j g 3 e n l n c V o x Z 3 o w a U h 5 O G k 3 N n h K S m d N c 0 d T R 0 E 5 e F l P V m l Y M E s v Z l N P Z 3 p Z Y X M 3 e E J B c V l h O D c x T 1 E 5 M 3 l 5 M E 9 k W U 1 0 S 2 h X e l F Q b H J n N 2 t O U U 9 n V W h 6 e i t 1 W E s 2 Q 2 U 5 R V d 4 Y X d J Q S 9 h Y V Z N S j A r N X Z M e n B K M T d D T n R X Z 3 g 3 b X k r Y 2 d i Z D B C b 2 9 D N 0 h X Z G l T Y 2 1 H W U J w d l d E U E t m K 0 F m R l o y Q W Y x Y n V 3 L 1 p k c D J H M V d p R 1 J p U E g 1 a H k 4 Z 0 0 w d U w y V C t z d y t H a m w z R H g 4 b T E 4 T S s w b E J G Z j J L L 0 E 2 U H Q 2 N W 8 w U 3 R W a 0 N u S z N 6 T X J 0 R m 9 B b U R y N k p y M H p 0 T l l z Z V l B N 3 N R a 3 c y U X l R U 1 F T d 2 R 0 Y m p j N 3 R H M k h V Q z k z e m Z m N m R t R 1 Q 4 d G 5 B c i 9 Q M D B H U H h r Z T R 4 N m 9 Y d U I 1 e G F r Z V p N N l V D c G w 2 T k R 1 V V N 4 W n Z r Z m 9 n c H Y w e n R Q U W V L b n d T T D J x N k 5 1 a k Z i U j J y K 1 h F N m F 1 S X Z t T W J r O W 1 r W V c z V X J o V W t Q T m I 0 M F Z v d T N i K z B a V 2 J w Y 1 B a O E p F W S s x N 1 Z V N z V z V F R B W U g r U W 9 C R 0 d C Y m Q 2 N V o 0 e n B P W H l j b k l I M 3 V t U z V D Q U F Z Q V h s N H F m U G p 1 V U l 3 W U 1 4 d H B h W T c v b H Z q N G V P T G R D V T h W Z V N 5 b n h r Z n F W U l V D T U F E U W F G U U 9 Z V l l P a z h t T W Q 5 N F l L Q V J n Q V B E M H d J N V l 1 K 0 V 3 N G h Q U 0 V I N H R H c T F h N U 5 a N G I 2 Q U h B R T h Q N m 9 D R l M z Y m l 5 d F V v V 0 N 4 V 2 9 W T X l S N D F x Z 1 V J Q U J 0 Z z Z O O F B P U n V E c y t S d W 9 Y a T F R Q 0 1 B Q V c 2 R D k y d W p l M k x V M 0 R Q c 1 B u Y 2 Q 3 R T U 2 Q 1 h D N U Y y T m 5 y d U J J Z U J T O H Z G Z D Z m T U 1 U a E R W R H Q y e l h B a U d G U D R Q Z S 9 D d T h 3 T G 9 w Z W I 4 V G t p Y z h J Q V J o Z y s 3 a E 5 I R D h J T D Q y Y m c 1 T 2 5 y e U V 4 T W Q z a G M r K 0 0 3 b z g z R l F L d 2 5 O Z F B S R V J F U k V S R U Z S T k R N Q 2 9 X b G R v K 0 J D d D Z U V E N K U k F 5 T l J v M z B 1 M k Z G Y k h 3 S 3 F 0 N W Q 1 N E h J V m I 3 Z W 5 1 a l Z 0 U V Y 2 Z G J X d G I z S W 5 K a G t S a 1 R H N G R 2 M E 9 y b D I z L 1 o 2 W W 5 I O E F r W n F l a G R U M E x G c z R W Z 0 J 2 a l F x V k s v b E J y W l p E S V p k Q m 9 a Q k N J W m R E c V p C M T Z B c 1 R B Q U F n Q U V s R V F W U k N v W k J C b 1 p C Q k x w Z l o 5 d V Z 5 S 0 J S U 0 5 F N U x n O G p M U F o x Z z V o d F h B W X V s M l B l M 3 h F V E J l T m p X V F N Q c j F N M T J V Q 3 F 6 L 1 N y a 0 9 k b y 9 m b 0 E x S l F r Z X J k c E Q 4 Y 3 p J d k 9 N S 1 J T T E F R d 3 B M O U M y W G E 1 T F V y U T l J S k J E Z F U 0 T i t 6 U k p Z a 3 V J Q n M y M U 5 M O V B a a z d E R V J 0 d H F 0 M X Z 2 e k 4 w c V F n a G 1 O S m 9 4 Y m R a e T R j K 1 N T a V h I N n k v M 1 J X Q 0 F E d 0 l E Z k R C a D d B R D h z R 0 F U K 3 Z k c U R i U F p p c z h t d j V E d m R Y e T g x U V g r Z 0 x 0 M 2 o 1 Y k M r R U V B Z U 8 v R D M v T j B k U F R x M W d L O X V y V W 9 z T T c w O U N 3 Y 0 9 Y W k Y 2 Q m 9 D Y k o x c l o 4 N W R 4 N E E r Y m Z E Y n d x M V l 0 Z j Z R M D Y v N 3 o 1 L 2 Z R W E J s U H p 6 Z X F U S D Y 5 b W 9 G c 1 Z p T W Y 3 Y 2 Z G e D V 2 M G F R d U F 1 K 0 d H N i 9 l c z l i V U Z 6 T 1 h D U 0 Z Z b D Q 2 T k 1 H a k F Z M D d m M T k z b S 9 i S U p B T k N y Z T h 0 U 3 Z X L 2 R P c 0 d R U 0 1 T N E h C N k Z Q e G Z 2 d 0 x B a G 5 S M 0 N H R 2 Z v Z E F a a G R O K 1 R m Z H J t Z V Z 5 d F Z x R F J v e l Z 4 N k 8 1 W V R G Z m x y R T I z Y 2 N z e D F L M G R q Q 2 M 2 T j g w V F N 0 b l R h R l J v M H F p M n d 6 R 3 h X S V J h T l l N U W 4 1 Q 0 c x U F Q 4 e C 9 m c G R B W k U z M G 1 5 L 1 l w T m h v Z U h C Q 2 F U R 1 Z x d E h t c T F 3 d U h j V H U w Y j V Y b i s w V 0 8 y N 3 R 4 d V h a b z Z o S F d B c m N P L 1 J y V k F Y Q T Z Q d 3 M x Y j h h Z 1 h X a F V u V H R s R z R u W j d 2 Q 2 x V K 1 l 6 Q m J O d X E v b j J I W U V x b E h K M D Y 1 S z I x Z X J W Q T F L d 1 J o Q n V S c 2 J n Y U V l M X l D T l l 4 b j l k U F J F U k V S R V J F R l J O R E 1 D b 1 d w W D B u V 0 x i T 3 F l Z F V D d E F J S V Z o Q 1 l p c E R N S H B n c W d U N 2 9 V c X d I e m 8 5 M W x B N G x w N l J q Y X N S Z H h C e E l 3 W l h y M G N q N G t Z T W J r Y 2 5 3 b U l w Z W l S U 1 d u b z I w Z 3 B Z e D Z j Z 2 Y z W H h o Z G U 5 b l Z D b H h I a m l N Q U R B Z k 8 w e W R F d C 9 o M k x v a T g 2 d m 4 y V T J R N 2 Y w Z D h C O G Q 4 M j F R b 0 l 2 N F g 3 S E R r S y 9 a Z 2 x n T V V N K z R C b E l 1 L 1 R L Y z Q 1 a T V P d U F 4 U X p M N 1 V o b 2 Y 1 d m o 5 R 3 Z K a 1 R Q K 1 V Q N 2 t z N U Q x R 1 F 5 U n l 0 W X B a T T N L Z 0 R V O U R i R G F R a k F Z O U x a O U F E Q V p o Z W N i d H F 6 T m Z Z b D M x e l l 6 N 0 4 4 Q m t k T F d s V 0 d P a W 5 T N U p s Z U l O Z D R R Q n d a a D l Z Y k R 5 T X J V b H V p O U h w U 2 5 C b m F B N X o w L 1 N D K 0 1 W Q 3 J C d E U 5 R 1 l 1 c k 1 w Y m g 0 K 1 J h e X M v V 1 k v Y 1 B h U E 9 j d F h y N E h p N W Z 2 S 2 Z B N k E v d T F 3 N F R Y O C s 4 N l Z D a G s 4 U G J L N 2 F R U m l X e W R Z a m w y N 0 R t T k 0 r Z H N Z M U F u d m p s W U N C N 3 V 4 Q 1 F o S 1 R r R G p S d l d 3 c 1 h M d H p G c m p 1 T j Z Y V G x r T W h s T U p x d k R t b 0 5 G e W Z r N z V P O W x l N 0 J w c T Y x T D B X R E k v Z H A 3 Y 2 V 5 M 1 F 0 Z U o v Z G k 5 a 3 Z M S y t M b l F a a F h k a 1 g w L 0 1 q T j F 5 T X p X N H R I N j F i R j l W L 0 U 3 S 0 Y z O U d n T 0 F B S D h O e G 8 5 O U V q O H U y S W p G e S 9 a Z z d j W W o 2 T m 1 0 Q l o 0 Z T J B R 1 Z n M 3 l k d W t a c 1 h B b 3 N G a X U 4 d l B M d n p B S U F q V m Y r e D U z U n F Y M G o 5 T 3 J l Q X R 0 M m 5 z S l g z N n p B S D M v d n d K T j k y M k Z B b n p i N W h r Z j J I V 0 Q y d k R X M n Y r Z k 1 K c 2 Q v c D A 2 Y 3 V v b 2 x 5 L 2 Z p N H B W Y k 1 K b n l m c T N t T i t x d l V x V z g 5 N G l K c 3 d X d 0 M 1 Z n N 4 T U l s Q l k r N 3 p j a X k v Z n Q z S n k 0 W k F G Q 3 R n T y 9 Y N 3 V k a m x p T z R j c 0 d m d z h B Q U R X N U V 4 a U s 5 R 0 g r S E J o W H d N U 1 l p S W l J a U l x S 0 t o e U V Z R l l 0 W U x J S k N M b 0 5 P Y j R E V m F v V m V i N F J j T G k z M E 9 Z R U J Q c m g y U F F Z Q U V N O T F 3 Y W l F Y W J 4 V W F O a 3 N C Q z J i a F F q S H p H W U x F c F B T a 0 p D V W N m Z j N O Q 1 F r c G l F e E t R M k p T Z W x J U 0 V 4 R F V r b 0 d 6 S G U 3 a k Z 5 a H l F a U J K V D B O N G x J T 3 d p e T N i O E I w K 2 o r S V B E V 1 E x S z B Q M D h r a j B L W W t R V G 4 2 R F V D c E x 2 T D V o c T F y W W J s e j I r b j d t W T R m a E g 3 R l F v a T h O R k N N R 0 F 0 S m 5 Y c j V u a W Z 5 O U x K d D N J a 0 N B T W d I U F F k c H k 2 S z d Y b l F i b H N O M D N L N H J S N k d F e U c 2 Z E 0 4 V 0 l z Y l l O Y l R Z e V A 1 a 0 F q M W J 0 S V I 4 d 1 Z I a m N l S G Q w b 2 1 I M 3 Y z b X V i V H l 5 d D h q N 1 B 5 a V c 5 R F J Z R X V L d 2 F P c 0 9 a R 1 d Y Y k V E e G 9 O U 3 B F N H l P N 1 I 1 M T Z U a 0 J B U n J N L 2 Z v M T l C N z h p U k F r M 2 R 0 a G t o K 3 J G Z m 4 r T V A 5 Z T Z 6 W W V 3 Y n F O U n d w O C 9 Q e k Z t O W l 5 M 1 R i d T l K M D N C a U h 5 W m p 5 V 3 I 5 b V B u W H Z P U U N J U l l k b 2 5 J N F Z n d 1 Y 2 V F J y V X g 4 Y z F C c U Y 0 d E V Q T i 8 y e U l j Z j N s a 1 Q v a j c 1 Z T A 0 M m J V M 0 R D Z k R y a m t j T X h w T i t Z N X Q x T 3 R 6 Q X p H e n V l V F h J Y n B 4 S T d i R T d 3 S F l Q b W N Y T D k v R 3 h T d k 8 v M z F 4 c i 9 i d E h r V k l N Z F l V R z l D b k R W b z F E O E d x Z F l l d 2 Z m Y 3 B y T j F 3 R 0 p 1 M i 9 J Z D M z a H h j Y U J k Z 0 R v U E J O a j V U T G l 2 N D I x N W 5 2 a D R M S W h h T E 1 P b n R w O U c z W j J 1 c 1 h I c 0 F o L y s 3 a k Y v K z N J S l Y 2 d y 9 p c T A 5 Z l J H a E l G W W Z 6 Q 3 h y T m w 5 L 2 g z Z n Z Q N E 1 0 W n k 2 R l N 5 V E c 0 Z j N z O C t r a D F W Q W 4 y U j N C b E h 3 e C 9 k V G J T Q z N q R G h r S 2 U 5 d z B O b H J 0 a F d i M 1 F x Z 2 l x V k h E N D V P M W x X e n R S K 0 x n V n N K Y W 1 5 V n o 4 a j F t T 3 d r W m p a M m J h M 2 1 T b G t C W C s v V 1 Y r U 2 1 y O V R 5 S W l J a U l p S W l w N 0 d J S l J z U 2 x W d G h B T U F M S z F 1 a U p E c 0 t C S 1 B z S j J m R 0 p x a W R a R 2 x C K 0 p S S X l n U 3 I 2 R i 9 2 Q V B B S k p T T X B D U W 1 J Y U 1 E Q z E w Z W d O M E 9 n T j B C c V B 0 Z D d 0 Z j J w e k h k R V l Z W m J k c z Q r O U t N U V N 6 c H F k Q n U v Z 1 h 3 R 0 t C c k 0 5 Z 1 N O d D B o R j R 1 a C 9 I W V F X V C 9 N Q V B L V j k r R 3 l M Z m d q a 3 R U M k h F W T l t e U Z 5 R k 1 E a 2 N Z S G x q d T J z W V h X c l B 4 S G N R R 0 F K V F V G Q U N C L 2 F q a k V R V l h 5 b k N 1 U 1 N B Q z c w R W 9 n b F F I S 2 9 y c 0 d S T T U y c 0 J W Q T d C Y 0 F j Y l d h V U w z O W l Y R E 1 z S E 1 U R E Z 2 W F F m M i 9 M N F U x d 1 V 4 b m J L O G R N d G Z H c W p u c i 8 r e m R k M 2 h V Z G R y R z h Y c 2 1 m V 2 J T U 0 V J S 0 l Z R k F L R k t r Q 1 J a V U J B U 3 M y S l Z k N j F y V z F k V m R k V m R m d T Y 2 c n E 2 N j d s b F h Y d X E 2 d X Z h T m d G M V J R V V V F N k F x b U V k Q k l T a 2 t 3 b W R l Y j l J e k F 6 S V F r c G M 0 Y W h m R C 9 Y N W V Y a H p E b S 8 4 M H h R e U p W N 2 5 1 Z m 5 x b W t i a i 9 u Q m 0 5 Z j d a Z j E 5 M V l q a E E v W E V Q M z d Y N 1 h W N S t h V z Y 3 U G V Q Z F h 0 Z G J L e E 5 z V E U y O T Y 5 e j l 4 R D Q z S H p Y Z j d W a X B T Z W 9 D Z 2 t K M F U 4 L 1 o r b k 1 1 V W R w K 2 p H S D Z 2 R E p 3 M 1 h m U T I 5 S 2 t n Y W t 4 R 2 x n Y W t L S E 5 X S 2 l y W X F O d F h V N E h 4 N 1 I 4 U W Z x M D Q 0 Z W 8 3 U 2 R h e X o 4 O U N m b D V y Z l Z k c 2 4 1 e D d 1 N 2 5 k T F Q r b m Y 3 S G 4 z M T V Z T D c v U D Z N V l d 2 e m R N Y z l M O G x t c y t q V i 8 v e l o 3 O C 9 y V E h K U 1 A x M X o 1 U 2 0 2 O U 1 K W m V 1 V 0 5 4 W H I 5 b l c v M H l C U H p O W G x D c G 1 K a k k v Z D Q 3 N j d 1 c j h y d H R X c H V i d T A w c U M w c D N l N X p q Y U 1 Q U 2 R m b 1 E 5 S l Z W b D Z s U j U 2 Y 3 J 4 K 1 h i O V p E L z N w S F R 6 O T Z U W i 9 Y Z l B H V l J a S 2 s r K y s r V 0 t O R 3 B y d l B 0 N 1 k 2 W m J m M 3 J C T i 9 s M z Q 3 d j A 1 S F R U b E U 1 N T k z W E x m W F I w V z I v V m x l M n N Y W H h v a X Y y Z T c 3 c 0 8 z a W R M c F V 2 S F A 5 R k N Z S E F B Q U F B Q U I 4 U U F p R 1 B y T 0 V o N m x L Y l Q 4 Q W R 6 a W F G Q n V 6 N S t 1 V H Z F S 3 c w c k l x Z j V Z R y t D U X V O b E p 4 M 2 Z 4 U W R Y Z U 9 G N S t W c T N h S H B J S C t L V 2 8 z c m 9 v e T F U L y 9 t R n l W M n h S O D Z D U 0 Z U S j R x b V V 3 S 0 8 v c 2 l L V F J N e l V 1 L 1 Z Q M 2 o 5 e X Z p d D l m T D N M O W o 1 N F d y Z G 9 j Y V h 2 K 1 B G Q l N r a U l 1 d l V 1 T 1 h D N l Z p U 1 k y T n N 0 L z V 4 M j Z m M y 9 E a W s 1 M m V E e G 8 r U 2 h H W F g 5 Z m h m T 0 8 3 c j Z o e C 9 t d m R 2 N 0 d X b H U 2 d j J Z U F F X Y W N x Z E Z i b m 8 v V z h C U j k 2 b U l J U F B j e W 5 a K z J K c T J h S F R M Y k E 3 Q k V Y U 0 h u N X B i c j h t d T d E c m F h b W 5 u V 1 F u R F Q 3 T U o x M z V q S H V Y N T k 2 N 2 w r N k h H b T Z L d 0 N M a m J W c D d v b U h h K z V K V X h T M X N 3 d n M x a H Z Q b F N S M 0 N O Y V Z 6 c 1 k 1 Z G 1 Y c z Z N S H V m W j F X c k 0 1 M m g y Q 3 p a M H h R U W t L M G 5 F N W 5 u N 3 B L O T B Y a n h n e l d Y M j Y v V U R m Y y 9 L d y s v Z U p u e l o 3 W m Z m Z V Z 2 M W d z W W J y O G t q b G F z V H B i V 2 R u R n l z M H Y x Y 1 N k Z j E 0 S E J i V 0 Z X O T d q S 2 F X M k Q r R k V S M X U x W T R k Z G k 3 N V o z Y U Y 3 c k x C b 2 0 z N 3 h v Y 0 5 0 Z D R u O V k z W D d q Z k 4 w e W p s M 0 t 6 d W 5 S T T N O T F F v S j Z m M j M z R T Z u V T B Y R k Z a S 2 t F Y 1 B h L z k y e V p s M W V y L y 8 3 R 2 o w e V R R c y s v b E h m L 3 J C Q n Z 6 c G 4 y a D c z T F p P a z R a b X A r d X p M b F Z x O F p L M H V Q b i t t e k 9 i M l h W d S t q T W J j c F h 6 Y k R 1 W G 1 s U 2 h q Y 1 B 1 L 3 A 1 W i t 0 M T d W M V h X S 2 p i R X B Z M 0 N T K y 9 5 d X p q S H Z q a 3 N B Q U F B Q U F Q Y U V F Q X g 5 N X I z U F J i M m o 0 M G l v M 1 N Y R 2 U 3 c H Z T c 3 N K d 1 h C Z 0 1 V V k d 5 b F d 6 Z D h a O H R p e i 9 U Z z N 2 d l N v M U 5 p a G 9 5 S E N G b i 9 j Y n p 4 d 3 R r M G x o c D g y V D V G T H o w a 1 Z 5 U F B H Q U l x N z h V e W Y x U m l 0 N D V C Z 0 Z I M 0 t v e k l N O E l 5 T V Z I S 1 R R N C t a M C t l e l d n a n k x N W 1 4 U z h J U X B N a 2 Q z N 0 t n e j k w L 3 E 1 Q z R w W k 9 M a E N o b 3 l 2 T n Y z M X Z 6 V H Q y c k 4 z d G p 0 Z F o x e X V h U 2 1 U d j R z M m h t c 3 V a c W J a R 3 J j Y l R S a G t G a 0 s 3 d j J v c l c 1 T H F k M G h V M l R 2 Z 3 R R R F F X T m o 4 e D Y 3 d F h y c j V k Y 1 g 2 K 1 h Y d T k 1 U H p O d k k 0 U U 4 x K 2 l s S D Z O a X B Z N 1 F w c T F D U F B Q b U J U c G 8 5 U 1 J Q R 0 R l M X k v T n p 1 d W d v R m V y S 1 h v T G R m T m 0 3 V k k v O S t Y M y 8 4 M 1 d r Y U 9 X T H Z C T 1 A r T m 0 3 T V l D V W 1 4 R 2 p W M n B 5 O U d v S 3 Q y N 0 J G O W Z X T k 9 t e G l w d n Y z c 2 F i R 3 J v c U t 0 a j l 2 N C t N O F l m T 3 U 0 O D N a U l d w b 2 F G S j R l S 2 l j V H B m T V p w U G 1 6 S n l n T j k 1 W m 9 1 Z G Y r b F R E a H F S b z h L Q z J Q N n U y Y j Y v V j M v N 3 h W c W Y v a l Z S W D E r b l p G e j l W W m t h S 1 R q d m x p Q z d Q Z m Z u V k t n M F p u S 3 h C N l l u d W U z U H k y c 1 k v e D h U W S t o U 0 F T W k x a Y k Z a c 3 J F M 2 J 0 O W R x M F R l c m R m e H g 0 e V Z K U m N X V m V 1 V E o r Y j F l N y t n a l I r d n B G e j d S N X F 3 a V B m S E 1 B b D F 4 e V J 4 M 0 Y 3 L 0 w 1 Z E p Q S z d M a 2 N E V H E y S 1 B I U 0 p L T 0 8 z c X N u d j N 2 c H l v d X F k U l R 6 M y t p M y 8 1 b W p q d U U r d W l 6 N W Z w c T Z k b y t 2 Y S 9 k M 2 Z 2 U W 0 v c k x y Z W R y U U V w Y n g 5 Z V d n b k w 5 K y 9 t R m t x U X o 1 e D d W Y m 1 T a X p S Y W g 4 U E J R T l R R M E t T d W 5 X S m x E V X R 5 L 3 h 3 Q U F B Q U F B Z E l Z U U R I M F d F Z T R k Z 2 5 V L 2 t z Z D d B L 3 V 5 Y l l 4 R H h J S E Z a S X Z j M l F u b V g 0 M G Z 2 c V h t S l Y 5 S W t v S W 5 I c U h 3 Y 3 k 2 U 0 9 o a 2 h H R F o z b m x 3 T k R X c F o v c D J h d m x 3 b 1 V 5 Z U J W Z m l 2 c j V D Q 2 Q 3 c z N L R m l o S j U z V j V m T 2 J 2 L 3 B V c l R t Y k Z I T E V O Q V V O e n V 4 e D N l Y j B J U X J 1 d 1 o 1 Z 3 d l T W 5 T M D V u b j R J c F Y x M k 4 3 S G Z m M E 9 Y c j l m K z R x K 1 B 6 e G t 4 U S t F V l g 5 Z n B a M 2 R h e W N 4 e m l 3 U 1 p q V U p K d S t k T T U z V j V Y V k x K Z G Q 5 N z d j c m Z Y Q l F j S E t U a l l N N 3 F 1 c 3 o y N G R u b j B 3 Z C s 2 Z j F o Z V h G S 3 B y N W V 1 M W R k T D E r c i t 1 e S 9 S W V J O N z l 0 L 3 E 4 M C 8 4 U V d r R E 8 0 N H d m T 0 t a Q l h y M 2 c r O T Z 0 T W F U e n k v V U 4 w d l h T W k t x Z D N R O V d u U i 9 s S m d Z b z V 6 Y 3 Z i T U g y U z d s R m R X N j k 4 R T N G Q m N Y c W N I c F N X c H B j V 3 B U V n F F Y 2 p r Y k 5 t a k Z l N l d t Z T R H b G 9 S c k l T K z h l c X J M e E t G M S 8 1 c 0 Z L U z R 6 U m w w b k N k Z S t i U n V 1 Q z g 2 Z n B w U l p a e T g w d D F 4 Y l g v V X V i U U F R b 0 p E d E t t c k N J T n p V a l d N V W V O M X F L d l Y 3 Z D c 5 c 0 x Q b H V 1 V H o x Z m 9 F N j N R O U d N U F Z W U 1 V w Z E 5 6 Y T l i b j Y 3 N k g z b F I 2 V 2 4 4 b D l v O V J Y V j J E T m 0 1 d T Z 5 e T c v S 0 x a U H I z L 1 U w N l l v a G R m K 1 V M M y 8 r T X R 2 Y j l n b V l K T U p t M 0 9 L Z G F z R 2 V O V l U x d m Y 1 W j V n b l F r U E Q 5 V 3 R m e n B Y d D l 6 O W t 0 N W Y 4 T D I r K 0 d x V k J x W D F W M W h Z a V B L M m x H b j c 5 b H B k Z m 9 u b l F 4 R F I w V l p k K z d 0 V D l l R E R i K 3 V k K 1 V 1 M T Z K d F Z T a C t Z c U x M e U t w V 1 Z W K 2 5 L M z V 5 Z 0 o 1 L 3 J 1 U D l p Y j Z T b k p T b z B O R m k v d W V v U k R S N l V x Q 0 N 6 V 1 p 1 e m k r U j B 1 b l R Z e E V 5 Z G M 4 Y l J I Z T Q 1 Y 3 N w S U x m c D Z 0 Y T Y v K 1 Z r T k d 6 S k F N V E U y M 1 g 3 V G V U N 1 Z B U U F B Q U F B N G N C R 0 N v Y y s 4 T z h F Y 1 B l Z 0 U y M z B j b 3 N 2 b D Z 2 R 2 4 4 N E Y 5 b l N r d V h x N T Z o O S t m R X p w d H R s b z N y V m Z v O F N j c m V Q e V V Q U l J r V X Z n N U Y 2 c 3 B O a z Z o e D g x U j Q 2 Z W R k Q T N z S G 9 E N V V Z L 0 h J W G 9 M R H B I d E w 0 L 3 U r U n F Y U z g 3 a X J X c l p 0 R j d t K 1 A 0 S 1 B m N l V E c G U w N W 0 1 d U M r N m 1 U c G N w d 3 R y d U 5 Y T l N T d T l x N m l H W H l 5 b H p 2 M 2 k v c k w w d m M 3 c G N h b X J x Z n F S b G N 3 L 0 h Y b D V 3 M 2 5 U M z N r V X R M Y T J h Y y 9 v Z G N y a z h Y V m 5 l Z j R N M E 5 U V X J J c U x 0 N z Z V d F c 3 Z T V 6 K y 9 h b D Z 1 b H B m c 1 J q S j k 4 c 1 V J e D B k W U 8 1 N 0 5 5 a X Z k N D M 0 N X F 6 N z V H d X d L d 0 E 5 R z R N U m w 2 N m J W R m U v V 1 p J N G N O M U 9 5 W k U 3 U n F U W j V X c j g y V H p S c X V 6 Q 0 V w T 3 V Y R X l a b z J k V 3 k 3 Y T R P R G c z V F B i Z W Z y c 2 F j K 1 V I W n V p Z k l M e W 5 U e U N X M W p U e U 1 p d 3 Z U d y 9 a Z n J w Z G N X N j V 0 d j F 5 b 2 5 0 M F J 4 L 2 F K M D V x b E g 2 b 0 o 1 M C 9 Y b 3 Z 6 d i t H V G x o N 0 J D O U h X V l Z a a 2 F 5 Y k x h S U x z O U 5 Q M m F z d G x Y c 1 V G W k 9 z W X B M S 3 R V d k p s S k h I V E Z L N T V 3 M l Z Z Z U 1 U U F B w L 1 o 5 L z d q U k Z S S V J v N F N m T G x a T m J v d m k 0 S 0 Y z M H F 4 a z Y 5 O H h q d E 9 T N z l i M W V i L 3 l o U S 9 U V U k x Z n A 1 V G U r M H N v M U 9 k c X d j Y X N p S X N J M E t L M i 8 1 c D E x c k U 0 N V l Y S z c 2 M m Z Q b U t E W U d K d G V m Z k 1 y W m V V V W E z T j J v W V l O V G R X Z i 9 u Q 0 d r d n J I K 2 h 5 Q 2 h Z W U c 2 Y U c v L 2 t i U C 9 2 Z F R M Z m w r Z y t 4 M m h 3 Y W 0 5 d G V j b W V O M X h x b n R 1 O E I y K 2 Y w V k o 4 d m x k R 2 5 G N m 1 4 d H p D c l V T Y k 1 u Z D d J e U F B Q U F B Q U J 0 Q 0 1 I U V p 4 Y n Z U c k N H e G o x Y z J T W X F 5 c X F 3 c 0 J B M U 5 q Y k w 2 W F N x Y 2 5 0 d H V 6 R k d 3 U D R z Z V B C U U 9 W N T R T b U h I b i t q W D U 1 Z 2 l v M l Q 1 O D E 4 O D R 3 L z N 4 R 3 h X N k 9 5 N W Z x M m 5 w M 2 8 2 R G 5 H W H B p O F h 5 b G x a M G V s c n p 2 S l N 0 V z d l S U V s c V h 2 S 0 Z t c i 8 1 W E p J V W V 0 e W N U c n Z Z b X I 1 W W 9 O Y W N U U X F k T 2 x P b S t J N W R Q d j d R O H N P M 2 l y a m l t c j N 5 c k g x S i 9 w W X l Y W F Y 5 N S 9 2 R j l k V 0 t s V m 5 h c 2 5 X Y k N y Y V d 1 d 0 9 3 O F B D M l R z R m 9 y O E R x d j Y 5 O H F T T 2 1 q T k N P Y X J z K 1 g 3 U l N r a F F Y R j Z t W W F J d n U v Z n N i c X F y M m R H V j F O W j d 1 a l h l V z l M c S s w c k l x Y m M 0 c G F u Y 3 V j M G l L L 3 Z D N 3 V R Z k 1 L T V J B U 2 s 3 c X B 4 d i 8 y S F Y z N n U 2 R 1 p D V H I w U W Q v M i t s c k 5 s d U V y c n I 4 U k Y x M W V j Y y 9 w M i s 2 N 2 1 6 Z G R O M 1 o 3 Y z Z O S E R G U T c 3 M T Z h N 2 Z u R G g y V G 9 V U E h a S F J i M i 9 C a H F m c H l 3 W D F k d n Q 1 W k R X Y X p X V 2 V m Z H J U T 1 B x M W p S O V I 3 c j k 3 V z R k e D l k M T d V Y l I z c G F Z b T Y 5 Y y 9 u Z G 5 2 Z E x w T W 5 E d F B r a W N N N m Z X M V A 3 N m V u c k 5 Z S S 9 m S H E w L 1 R I c T A v c j B m W F I w V m J k M W t Y b j E 4 S z N P M 2 I 4 Q W d B Q U F B Q U 9 i b 1 J n N k x N S V M 2 a j c y R k h m Z l F n b V N j b U o v W l J m V U N a S k t 0 d F d S U W l H Q T R h N V g 1 e E 1 v Y U Z x T F N s U 1 V Q S U E v e j V z U C t 5 Z z d P a z R 4 R j J h Z j F n a T d S Y U N P V X V M N W Z q M 2 c z T F p Q V 0 d H T 1 d X Z 2 d v Z V B W d E R 3 V V F y e T N 0 c 3 N n R n F M Q 2 1 T e V d E d m R N K z F B W n p L W j N I c 0 0 3 W W 5 U N l Z K V F U z T 1 A x a X d x c n R R V H p 5 e G 9 k M j d J N E d S S j B x V H h t Z T Q 5 d z k 1 K 2 Y 2 b m V m b j l w d S t 0 b V R a K 2 c w T k F R c l Y 2 W H E 4 c k t X d m Y 1 O U l F S m 5 U N H J O c 2 J X Y W V k S m 5 i M m h 5 M U d N a 2 J Z S X h m V 0 x V b W x a b F N J a X d u V F p o Y k 4 w N m t t S H M w Y 1 J B Q U F B Q U F E Q V B v Q V F E S D F t Q 1 E 5 M 0 g 5 Y z d l a G F D S l N Y R 3 V r T 3 c w c k l x a l J x U j d w Z m F n R U F J R 2 p G S 3 J l d F g r e j h F N n d O b m V Z a 2 t 5 U l F X M 3 M y V m U r Y X F i e H Y 3 W n V w a 0 g 3 S T l h Y z N M N n R Y M X p w c U 8 r N n V a K 3 l m S k Z C V 2 p v T 0 d q R l R 4 O G x J S 0 d q N U x K M W h h a 0 8 w c 0 s x Z l R G Z 2 c 3 M 1 N H M 2 p F Q 1 d w Y W V r W E h j W W h T a n V E d E R F V G V s W G Z u c l N 1 W D Z P Z 0 V h T U 1 X M j k v T W 5 4 W X F w N z R 4 K y s 2 d l M 0 d n Y x U 1 g v Z j Z 4 S H E w N V l k d 1 F C U W N I e V d 3 M n k y b 0 4 w O V R E R D l H e F U 4 Z E l r c 2 F N R 3 F R L 1 h Y d U d Y b j l u a V V w S 0 s 5 W G E 2 c F F r e G N U W U 5 P U F l R M 1 h S c j J a S 2 t v W m 1 w S 2 k 2 T 2 t z M l c 0 U W 1 q a H V x T 1 R N b m R 2 c X N m L z d 0 c 2 w 3 d k N X Y T F o d X Z X U D U y c m Z 6 N 3 h 2 d T Y r N W R j Y W t C T F h v L 2 N G Q U F B Q U F B Q U E v e U 1 F U T U 5 W n Z E c k I 2 b n V 3 S j V n a 0 p m W D N k R W F V Y m F z M n Z D W W d r S U p I a m x i a m d u Y 1 Z P d E 8 v S X h H N z A v c k x X a l c 4 L 1 p K T U Z x c 1 V H a V k x T 3 V R c 0 x a Y k N J M l N P V C t 6 V l d v M 3 p Y M W R y U V Y 3 Y l d s T G J H T U x n W U p r V G V q Z F d z R 1 g 1 Z D J w W j N u b U k w S 1 h k Z 3 p h e l d a W W J P a D k x N V N 6 Z X F x Y l B Q O X p q Y 3 M x T E 8 5 L 0 x L S G p D R k V O R H N K W j F x e F I y M m p t R 3 J i Y y 8 r T 1 M 5 Z T N w M S 9 l Q k J T V j J P V V l 1 T 3 R u W j Q 3 Z F A z d T E 3 L 2 h G b V R k T U t z U 1 h 0 O D N w N U d 4 R j M 0 c S t r N j U 0 e X B r c V N Z b U k 0 a H F T U m R k d E Z z W G Z T c k d a S W t p N l Z q a 0 h 6 S X l E U T k 4 O W p 2 W l R a M z d D T H p k d n R O N S t u M k x z Y T R B Z n M 3 a D Z P e D J 6 M W l 6 V 2 F U W W 1 K c 2 U 2 a 2 l B Q U F B Q U F B S X d l Q 0 R p Q W l 2 Y 1 l p T 2 h o N 2 R r O W c v e G 4 x Y 1 d s N W x l R T F B S U F X b H B z b F Z Y U 1 Z u e l E 2 W m 8 2 S U R W b 2 U 1 Z j Z K Y 3 R U d m s y c k h 6 L 3 p H V F N h Y j R S S V h Q U F U 4 S 0 R k M 3 p 6 Y n N 4 U l V i S l Z W R W 1 a M n V y N U h M S 0 h K Z W c w T 0 5 Q a 1 R y c H F O c V R z R F B Q V j h o a F I v W D R l c 2 Z U L z F S c l F W N l B y d z h l U D F t M j B Y M E 1 z b 0 t D K 2 5 a Z k o 1 e l Z W W E x W M V N v b 0 p k V 3 d O Z U Z m R m t 1 W U x K Y X d Q V j R U R m h i U z d a a k g 3 Z 0 t 3 Q T B G M m J v a 3 l C a V V G d W d 6 c 2 8 5 N T h k N G x l Z X E z e k R 4 d n N F a H R q M D l z d j M 3 S 1 h L Z 0 l B Q U F B Q W d C Q U 1 Q b W c v R H J G b m 5 X Q 0 p D W j R R c k t 5 Y 1 R q Q W N l S U l u S D Z t V 1 g 5 W X B k R X J Q Q T U r Z U N E L 2 5 Z c W 1 4 U V R K M 0 g 5 a V k 0 d n J M O X V B e m J i O X d P d H Y y R U 9 0 b U g 3 R 0 l T L y 9 R N m Z u U T Z T Y 3 F k S H J m T z l 1 Q 2 h v K 1 M 3 Y 0 d u S l p P N V Y z d V p S V n g 5 V S s 4 Z V p B N l N 3 b 3 d M c y 9 x c W R l T T Z C U j k y W k t E T E F Q e W l 6 d T Z R e m V i Y l N G V W N 1 R 1 l l T j E 0 a l I 2 V H Q 4 W n J R a 0 x Z L 3 A 0 Y 1 B T K z J 5 R 3 h R Q U F B Q U F B Q 0 1 S Z 3 F I U E l 0 c U 5 R K 3 p o b m 1 C Z T R 4 Q k x D Y 0 Z 3 Q U F v O W V y c n M 5 O T V x Z U F o b T d 0 L 0 g 3 b 3 R B Z D Z l W V R K S X A 4 T 0 h V M 3 R M N D d t d X k z d m x B b 0 1 z Q W d M M X V R R W 9 j Z S t J Q k F B Q U F B U F k 1 Q i 8 3 c 0 h 2 a U 5 K Z H d 6 U H F v d k l W a H h T Y V h o T l F H Q l p n b 0 p V Z W d 4 T T l U N H l R Z U J M Z 1 Y 3 V 2 V O S D d 5 d D A r b X l a R E J 5 d k N P e E w 3 U F p H M m F 3 U m d T N E R B Q U F B Q U F D Z 3 h 3 a k I w R 2 Z l Z T Z q V T E v Y 3 N C S X V P d H J y M 1 Z Y R T Z u Y X F x c X Z W T G J V Q W d o V T Z m c m V h d l B w T 3 J 1 V G 5 R c F d B d m N U V T J x S G 5 w S W 9 W T 0 9 6 N 1 F w U U I r a z V O W G 9 x R V p 5 W U V 1 Q X d B Q U F B Q U F v T W N J d 2 R C b k V W N m R Z S T Z H b m 9 W Z 2 t w U 1 U y T T k 5 e k V o R U h L a E N a N S t z c G d Y d k J M b 0 0 3 Q 1 d O Q z k 1 V j J P e F R B b D B H Q U F B Q U F B Q U F B Q y t F W U 9 n e m F 4 O D Z 3 U 1 F w c V g r T S s 3 a H N X N V d o T l F I N 2 l 0 Q W p q b E Z y U 1 p H Y 2 R Y U T d I d W l j T l R 2 a 0 x D O V Z p T U g 3 d 0 F I N 2 t 0 S 3 l 0 c i t 2 d l Q v S U F n Q U F B Q U F B c 0 s 4 a k J F T 2 Z S V V N F d W 8 v c m U 5 T U o 1 c l V 2 R 0 o x Z 0 9 K Q 0 Z 6 e j F i a n N j Z U N I U V o 4 R F B I W S 9 j c i 9 Q U n p B b D B H N E Z l N y 9 y N U 9 U S X p 0 N W t v Q U F B Q U F B S U I 5 Q n l F W S t z d 1 N F Z T Q r Z H R R M z l m Z y s 3 M D Z 3 M G 5 J N n d Y R G d N c 2 Z G S z J 6 T 0 t Y S z g 4 R 1 N n U z R H Z k 9 K N T d Y R 0 V u b n l G e k R O M H h B Q U F B Q U F B Q X d M N k d F Q X g 5 R m h Z V 0 l w U E p K R W x x Y U 9 4 N U N K Y m 8 x U W x X U m d p R 0 E x e n d J V 0 1 V b E R S Q W p S L 1 B E M 1 F w T U Z q a n d 2 Y 1 V O R E J k d 1 N O R 0 J i b 1 V 3 T y 9 L Z G 8 x R D l Q b 2 d D d 0 F B Q U F B Q X d M N k 9 F Q X c r c 1 Z n O D N X Q j J 1 N k 5 I O X l R b W V J Z G d q R V B F Z 1 M v M H V P U G x M Q z F X O D A v Z k J i b 1 V H S 1 J w M l Z L N U t z b 1 Z l d X l N U U p j Q z d C V 2 x a Z H N s U 1 V t T V F 3 U U F B Q U F B Q V B z U l F q R D R 4 R 1 l K Y 3 g v Y k h U M 3 J C a 3 R L W k J 3 a U R q N F I 4 e T V T Y T B H K 2 1 u L z Z Q d E N s d 0 V m T l B 5 e V Z z M l N y d 3 M r O U l O Q 2 x B Q U F B Q U F B Q U F O Z 0 R R a k Q 0 e E d y d G Z T Z F l U T F J O W V d F a G t x V E d 4 b W J 0 M k d I M 1 M y M 0 F 2 a W I 4 c E 5 Q V X N u N F Z v e E g z W T Q w T D M x U H J w d l V L U D J G d W 9 F c 0 I 5 c X E 2 T 2 9 l c 1 h o O T h B U U F B Q U F B Q T J C O F F n c 0 V u b G d q U E Q 4 V H F I W T A 5 d m k v S m E x O H d 1 c 0 Z 3 T U l r N D d 5 S 1 p U S k x q U D A 4 R 3 V o V D B r d U 8 1 e D J V S 0 N W Y j R P W F N B N G V D V G 5 W Z W l J U m 5 K Z 1 M 0 R E F B Q U F B Q U N n V n d q Q j R K U D J u V 0 E 5 R D h F U y s z d E d J c k l 2 R 0 E 0 M m 9 k T 0 9 W O G o 0 U 2 J M Z m Q 2 d W N 0 V F d C T G d m Z G N O Y n N r U D J 2 T n l 0 a z B o U 0 Z I c 0 1 l W U F B Q U F B Q U F B T U Q r S W p q U U J X R C 9 a b z N 3 a E d C M T l U M G J o e W h K U 1 l u O T N N Z W w y K 2 d F d z h F b m V P U m 9 t U k 9 U M W Z D L 1 p 4 V 1 V s S 0 x R a z g r V U t U U T A w R 1 h C a T Z 1 e F F Z M E w z c F Z 6 V z V r a U x y d G E 1 c G g r M 2 Q 4 R U F B Q U F B Q U F B W U o 5 Q k p 4 a D h Z c l Y 2 a l V P c z c 5 c z R 4 T E p 0 Z E l M a D R H V H V G e W Z M Y j M 0 b l U 3 O D Q y Z S s 4 U V k y Z m Z C R G 9 r c k J U N D h m d n k z N z N q U X F L V D V E b D R 0 O F N n Q U V B Q U F B Q U F B R D d J V U l 3 K 0 1 S N 1 R 6 Q j d i M E t 3 Q k s 5 e G l H V j B n d U h n R m 5 y N F Z O b n V m R U F t d V Z S M z A 5 V n E v d U Z i T 1 h m d y 8 4 W G U 1 c X l 1 V X R N U F M x U j M 0 M V V 5 b W M y e T N Y R y 9 R c V l j R m V p e U F B Q U F B Q U F B Q V B R U j R 4 R G h F N n M x d 2 4 x c 3 Q v Z D h I S 0 w z b m 1 D b D d B a 0 d T T n E 1 V j l q V T Q 5 U z B k T E d h S H I x Z n B z Z 2 9 C W T h l c D Z C R H h p c G 9 3 T U J B b D N k Q W F p M H F V T 3 Y 2 T l d w W n Q w c X V 1 a m 9 G V H o 1 Q z F q c 2 Z r Q 2 t v S 0 5 D b E F m d V V z d k l k T 2 1 y S 2 l F Q 1 h B U U F B Q U F B Q T B D d U V Z U E N K M W V M V k N l Y m 9 l U 2 V Z Z H d o V 1 h G c H B h R T N B L 3 N 3 V U h L e X d h Y 2 N y Y k 5 y e G F p M 2 F x c G F O N j l Y N C t u L 2 x j d F F y W l B K U m t z a 2 t V M V M w V E p I U m J m K 0 9 p c F k 1 S 2 p y U V p l L 1 R u R F U 3 N U 5 y M V Q r M 0 9 m N 3 R j Y X Z s a H F V e F d t N E t H S D Z L d z A 4 N V J V R X B x b 0 V z R j l s b G w 1 V l d 5 M l N L N n Z 4 Q U F B Q U F B Q U d B Z l F n Z 0 d u N 1 F M d 2 V 3 T l B i N H Z O a V p T b 2 F F a G F t c H F W b U 5 q c z J w c T Z 4 V V Z h Z k Z I a W N C K 0 s y a k F 3 T F l P c 0 J s e j V L e X V V b X R 1 b H B 6 Y k s r W E 0 y e V p Y Y l k z N 0 g z T k N v b H B 6 c 3 d K Z D d q N H B L Q 0 5 U e m 0 x b E 1 r V k d l Z j Z 4 U m N v V U Y 2 K 0 l L N j Z S T 1 R x M i s w V U F B Q U F B Q U F B Q T d K Y 0 l 3 Z U F U c T h W c k h H S j l 6 M E 1 3 U 1 J x U U h L Z T h M Y V d T c E p M U z d Z U m d 3 Q j Z Z W T J K b G 5 q Q T U w R 1 V B T 0 V o N W Y r Z 0 Z B Q U F B Q U F C Z 2 Y y R U 9 k Q U h Z d j F t O G Z p a F d Y O S 9 6 Y 1 l p U 2 x K e m s 2 Y 0 F v T H R 0 d V d F M E F B T U J Z U X p L U 3 R X c H R i c U R M Q U F B Q U F B Q U E 2 Q l Z D T V B q R W F n b D N I L 2 U y R X l 3 N U 1 j N T l Y R k p L Q 0 F Z Q U F B Q U F B Q U F B Q U l 4 R E N B Y W Z 0 T n N U c k p l Z F l D b U p u a z R 3 U W p B Q U F B Q U F B Q U F B Q U d B a 1 F q R D R 4 S m R P c 0 p S a 1 R 5 Z F l N U 0 V Z Q U F B Q U F B Q U F B Q U F 3 R U N F W W Z C S V p h W E V m M T l U V T k r c m V a R H J C Q U F E W U w 0 d 2 J r N k U x N i 9 J R F h R W U F B Q U F B Q U V D d k V J T E J K M m F 6 U 1 N F a H d a S W t s O H V s N X V h V 0 h 0 L 3 I z U W x X d H E x Y X J h M U 9 3 K 3 N E Q U F D K 1 M w c n N K M G t x T G F z S 2 N D V U F B Q U F B Q U F B O V J 3 Z 0 d u O W 1 z b n B H S W R Y W k h q K z h M Q 2 p J c l B p N 0 s v Z X V T T X J y Q k F B R F l G e V h 1 N 0 4 0 d U x h O E 9 j Q 1 V B Q U F B Q U F B Q T l S d 2 d H b j F r a X d 0 e k g 5 d n J H W H Q y Y m t 1 V H B C a X N w N W R Q b E F B R H N p N F p t S k V 1 U 3 Z 2 M X V Y W U F y Q V F B Q U F B Q U E 2 R G x D T V B q T T Z 0 V U p W d C 9 M R U N 3 N X l Y d G Z z R X J E Y W d J Q U F N Y X h X Y 0 0 x Z H Z R Z 2 Z m c m x 5 a 0 N Y N G h j U F B Q e V d a c H g 4 a X o 3 N j l L Z E F s K 0 l Y S j U x M W w y Y W N m S X N j a n Q 1 O W 5 3 W U F B Q U F B d 1 A 2 T 0 V B d y t z M F I 0 U W p C N 2 Z V T 3 Y 3 b T N Y Q 2 N Z N F J B Q U E 5 b G x U a n h n b G U z M k R Q d j N p N T B D W D B x V 0 t 5 a H F 0 V 3 B z Y j Z E S 3 d C d z V I b z c 1 Y j l r d W d 5 d 0 F B Q U F B Q U h D U U l 3 Z U F 6 b T l W c k h L S z l 0 e U Z Z U C 9 k e G N T a 2 h H Q U F B K z Z y W k 1 5 Z E t r a j c 5 Y 2 t X Q U s r b m N q O H M z N j l 5 T D d 0 Z j d D N V l G d W h S M G 9 h N 0 9 v Z E 4 v Z G E v K y 9 0 Z z d n U z R G Q U F B Q U F I Q 1 F J Q V N E e n l 3 V 3 J 4 Q 3 N s M k 4 y a 2 h P O V F q Q T Z 3 U U F B M k d m W n J P R 2 F O V 0 8 4 V n E v T l U y b l p 2 c m V Q c D Z P Q l V Y L z d 1 d F p X c D V x Y l d 3 S m R C Z 0 F B Q U F E Z 0 l F S U l C c D l a T F J I d T Q 5 N T J n b m 5 2 Q 1 Z a W X h K N W d B Q U R z e X k 3 N j F V e F p M V 0 c 2 N D Y 4 d n E 2 N l h m K 2 N E Z m V G M H V 1 U n l 1 U U p k Q m d B Q U F B Q m d Q e F V j N k F L d y 8 3 T j Z k N E w x Y 2 s r d 2 1 H a W J R a 0 5 E M U 5 U V X J L Y W 1 a b F h 2 c U Z O T X R N M 2 9 F Z 0 V B Z 0 F H U 0 V t T j E 5 U l d u N k 1 G S D N 0 Y j E v L 2 V z L 2 5 u L z V i S l p 3 N 3 U v M F F k T 3 A w d G Z M V m 1 q K 1 F 1 W H F h Q 3 d R b z J O V G V x Z k V L U F p N e W R x M 2 x u S D Z N Y 1 Z t M 1 h 6 b m Y 5 M V g 3 L 2 s y M 1 d h Y 2 Z J d G t x U k x 6 a j l l N T U 5 M 2 5 Q d T F y N W F z M G J z Z m Z L K 2 N 2 Q k t a e l N h T k h w b X V L e T Z a M C t s e k 4 y N 2 F x c G M 3 M X R J Q U F D Q U F T V V J C V k Z 2 d i t a O H l o e V R y d m p z d m x 0 b H M 2 b k R 1 e T Y 5 W D Z m N S 9 2 S 1 Z K R X p M M X d G O H V h W G Y v a H g v O W 9 F Z W V u S y t K N D R m c X d Y d C s w K z Y x R j E v N V F p K z l 0 a 2 h Y W F g 2 U 3 p w e D d s U H Y 4 a X B W W m V 2 M m R K Z H E 0 Z W F 0 Y V c 1 M G F u S j Z v M D A 4 O V F q T 2 5 q Z T l R M z R x V l d W c j R 5 W E t 0 M z d o R l Z k V j F p b 2 d J M D l q U m c z V H B C Y k 0 w S 0 Q y e F I x L 1 g y K z U 1 U 1 Q v O H R F b k R o N l h x b i 9 k Z H B 2 R H c w R z d 2 M i t X a 3 M r N V N R M E 9 U R n J 4 M X B 6 W m 5 G K 2 w v c n k v V z V 1 d 2 l 0 Y l k 2 T l R 3 e l Z l Z W Z P M D B U e G c y V k p E V T F O Z X V F T S s 1 M D M x d F R V K y 8 r U F J w L z Z C Q T l k T y t s N 2 R i O D h N M D c 5 Z V o 3 U z d U Z z R 4 O V Z W V j J u V j U 3 L 3 M 1 S V N Z e n N X Q V F B Q U F B Q k F O d 2 p C N E R Q d k V L e S t s e U d Z S k t V T 2 l G T n V Y c W t r c W F T M G l o Q U 1 B S U I 5 M k 9 5 W k U 3 U n F i W T Q r K z N L b G 5 u e G 1 n V z Y 4 N 2 l 5 L 1 B 1 K 0 J m N z Z 0 T D c 1 Y X F m R H d V S T B h b W F i b X B s Y m x i e T N U M H U v W G E 5 N V p 4 e W d t e X F w S k V 6 S l Z W V j J u b k 5 3 U 3 h j Y l l O Q 1 F q V 1 p L V W t 1 d 1 p 1 L 3 o w Z n o 3 V 2 0 r O H V r U 1 N s c H l Y S 2 F n b l R t d l g 1 K 3 N O T n o y a k l v T 1 F P e j E y e E 9 r Z l Y x W F g 2 Y V V X V z Z 1 b 2 N p b 3 F 5 Z E R o M z J Q a E 1 t V X d t c m R 1 d 1 J T M H R y U W 9 P R G 5 M Z n Y z e G x s a V J w N 2 Z v d G F t N X V V V W l J N T l 2 d V Z X d n p K R W 1 U S n c 1 e m 4 z d m p u U 1 Y 2 N W 9 X U F p U Y W J O U 3 h 6 Z 0 l L R H p O c V V W Y W k v U G Z T V 2 l r d X F k T 0 c 4 N m U 1 c m M v T k x k T 1 B 0 T D d S Z E 9 6 U k Z R e k t T b F o 5 Z n B 1 K 1 c v Y U x W Y S 9 Q M S 9 P U F h L a U V o Z W 8 5 Z j E 2 Z W U v M W c v L 0 x S S n l V b j l k T z h k R i 9 R c U F Q T z I 1 T H N O K 3 Z 1 a m J 5 d X h m N n d 5 T T F K V V V M U k 5 x O W Z t Y X M y N l B O M S s 0 M 2 s 2 O X V n e E 1 w d k 5 t a l F o V X k w d F R x M W F r N k 9 n S U x Q R 0 h 6 c E V r c F N a M G Z G c i 8 4 N z h i L 1 g 2 M j E 5 c n p L a k J p c T J 1 N j F O Z E F B Q U F B Q U J J a E d B d 2 d Q Y z R 4 T H I 2 M 3 U v S G t a T F l 6 e E 9 D b F c z W H l P R U R E Y X N O Q U F B W T c 2 Y n J 6 c F l r Z m Z y b H p 5 b 3 R y O U t G d j V x c G N X T U d H L z Z j b k 5 3 U 2 Z m S F Z T a 1 Z I V y 9 Y T W 8 5 Y 2 9 Q a j V L a 3 R U U z B x c D F 2 M n l S S k E z T E h L Q U g v b k t K d m w 2 N l Z u K z U v e l d O S G p W S W Q 5 M z h x M 2 J y T F B 0 e G 8 5 N T h k N G 5 D d z B Q M W w 5 d C t y W W 5 q T W l W S n R i W D F 1 d i 9 o d D d Y c 3 g 0 M G R u b j N T c k V r c U x k M n V v V U 5 T R k J W b D Z m S m M 1 d E F V Y m M 0 c T B x Y X N R b z B h b V M 1 S m N q c W R X c m t t V j F G U l Z 0 W F U y T F Z 1 d 3 h a M z Z O U G M z S 0 p m T m 0 x V l V t S 3 N C c V l t U 0 p K V 3 J z N 1 J N e T k 4 c k t n b 2 k r N j c 0 e U t O S E 5 I M n Z W Q m V m c W 1 1 d i t V N X Z m V H F s N W 8 y Z G J U U 0 J 2 W n Z L O D R s e l Q z c G N G M X c z b k d L a l k z Y 3 V X N n J i c n Z u S l M z L 0 9 V d n p Q M X F t e X k 2 Y T N l W F g 5 Y U 5 Q Z j l J N z g 1 Y 3 F P d H F x Q i 8 1 e W l X S m p J b n Y 1 T y t Q e H I 2 Y y 8 w S T E v U E Z Q S F Q 1 O G d x V z N m c j Z m L z g 3 S G V t Z i t 0 S G 4 1 e X Z x W W N O b H p o N G F G N j R D K 1 h h T W N P d T g 3 N D l i M n l X c 0 0 3 Z E 0 1 N V c v a n B U M 3 J 5 N G F 1 V X N U T 2 N a Q n d p Q U F B Q U F L Q 3 Y y Q k 1 N U H J O W X Z U d k J l a C t D S l N m R 3 V Z K 0 x T N 2 N i V W h N Q U F Q Q 3 Z t N j Q 3 V 3 h m T 2 0 2 N 3 N u R 0 x k Y 1 B P e n V 2 N 2 1 a O T B k V G t h c H F L e V J K Q 1 V u e H J v R E 1 F a 0 t E Z z d T d U R F W l B W N 2 4 5 W G U r a 1 N U T k 8 v d F l k d 0 F t U 1 p H U k Z 0 M X l 3 e m 1 L a n J a M n V D Y 2 1 4 c V l i c m o x R G M w O D Z m S S 9 u Z G 5 W e n J W e V Q 2 e j Y z W W V O V z J l M E 5 t a k 9 q Y l l 6 a G l s W F o 3 d G Z X Y n l 4 U W M z T 0 x E d l B x Q W 5 2 c D F V V 1 N w S 3 N 1 T z l F Z G d F b l M 0 R U Z K T 3 Y y V U k r V n l 1 Z l R s V j Z 2 Z D V 6 T U d K K 3 Z h M z U z c U R z Q W t L U 1 F r U 0 t l Z m Z J U W t h Z V B t d 2 k 2 L 0 Z x d l c 1 d X F S S i t j c k x D e E U 5 O T F 4 b 1 F h a 3 h I V j V i V S 9 N b W p I Q k h Z Q k p V b E N R V 1 Z k Y 0 1 r Z U o v V 0 5 W V z F 1 d m I 1 Z H Q 2 U F d h T T Z j Z D Z n N 0 F K T W x r T X Z s V U l 3 Q U F B Q U R n N E V V S U J w O V p J e n g 3 Z 2 R q c k h i M i t Q e m 5 K c z h k R G N X b W x J V F V C Q U F E L 3 U r a l h N L 1 h N d j Y 3 V n J C b m p 0 W H B 0 b m 0 2 N C t W b G R j Y z I v Z F A z T n o r c W x W N y 9 V U z Y 5 K 3 F k V n I 4 N V N k V z l L b j l Z Z G t K Q 3 N v e U t 5 T m 1 3 d j F 3 c 3 V m e S t I b y 9 Z Z H R H a H F h d E g 1 b j E 5 a X B K M H p w O E x y V k d x N 1 J o N l Q z c V Q 1 S m 1 q e H B 1 Q 1 J w N V d w U E N M W n J G T 0 l a c H g 2 b G 1 C a G J 1 e E J z e m E 1 U m l C U G F R a k M 3 d l V G c k 4 r U X J M Q 3 h F e D A 0 Z D A y S D l F W m 1 w a 3 F U c 3 Z N N i 9 o a l U x O W R y d 1 M 0 R S t Y N 3 h T e T V a d m t p V F Y x d F Y z Z W 0 x U j h Y Y m R k Z C t y Y 3 J s Y 3 V 1 T 2 1 l U n B o U V B m O W J L O E F i S m Z n N E N B Z E 1 X V 0 V K R 2 x 6 Z G 5 H d j E 1 e D Y 1 R 2 l m N n d J Q U F B Q U F R R 0 l j S W d 4 Z z l l b 0 V z O X Y 3 T U E 0 e H l m T U o 1 S k x T S 2 t O c U F n Q U F l M G R T W X F 4 d X V 1 N X N Y W D N G S 2 Z y M G l 4 V m E r d j E 2 W m V j V W E 3 V z d L K 3 h M U 2 R J L y 9 u W j V y M G N t e H N k R j Z a b 3 J U O V h q V D M r b 2 w x O W Z y U G M r L 0 Y 2 e l p r e l F X W E 9 Q V W x K a W J Q Y 0 x T Q 2 9 0 c T V M V D Z W S m t w T V U 5 d 2 5 C M 1 V a R 2 R u K y t K a 2 N N R 0 t q T F N v d l c v Z V B i K y t 1 b m 5 M R 1 V N V G x K Q 1 F y U W 1 q Q j J p e F V 2 V 3 F M Y T J Y c E d S R n E x Y W 0 2 Z m c 0 Q 0 N O U D d T d G s 2 M n N 2 R W 9 1 b D B 1 T m p j M D Y 0 W X c 3 d T N 4 T 2 J h M 2 5 n M F p P c D B 2 e k Y z e X Z o W j h 0 V j E 1 K 2 F Z Z H J u Y z d P e H d m Z W N l L 0 x x c T J 0 M T F X W G 5 h a k R K N C 9 v O D N 2 M j V y M 3 Z t c m Y r O F R H U z J r W k 8 5 b F p p T i 9 1 W k F R Q U F B Q U R R V T R S Z z h K b l Y 0 d F V K M W 9 k U G F O T U p C Z 0 R B L 3 M 5 b U R k Z V p j N C 9 T b V h P U G t 0 U V d Q c F d X V j d 0 Z k g 1 c V I z T l d 0 Z T N U S 0 N a T T F h Z n h R d m Y z K 3 Q v c H M w Y z k 2 N z R Q d n R P R G p I M 1 R k N z A v W D d C a 2 R 1 N U I y M T l U V U l r a 0 t D K z M 2 M j k 2 V 2 x 0 W S s x U 1 p K W n J O S k U 4 Y 0 4 x V m R M M W 1 q R H h n S m x E R X J T N X F 4 Q 2 5 Y d m 1 N W k t r a W V P S G F 0 R T N x N 1 Z 5 Z G E 2 T 2 1 E S k N H e l l X Y V B R a G d 4 U V I w Z l l o S X F l e m J a M n d z Q k I z V j F s b l V y M 0 d G a j c y N y 9 u N j h P T W Z s W k l j c D B 2 T 1 A x N 0 R o Z z V R V W 1 L T U h J N G 1 Y W F g 5 a z E y d W t a N l d v T E x 5 S 2 4 y O W R K M U 9 Q b U d L d 3 N K Q y t 2 e S t k d 2 t L N m 5 5 d 3 h L N X V 0 T E R 3 M E Y 2 d k d k N k h l d 0 F B Q U F B Q T Z B d 2 h H S H h t O F E 3 Q j d I M F l o N W p v K 1 F S e F J X V 0 5 X b H V k W G Y 1 Q U J R Q U E 3 Q i t T R W 1 O N z N L M 1 Z u Z V N r Z n J y b X l s T j A 2 W V d 6 O U 1 v Y m k v W D Z P O S 9 v a 1 N m b W E v S 0 V 6 S G I 3 W W 5 W b V Y v Z F g 1 Z l p h T l R l M 0 t p U W t x T U 0 x S l Q 3 d V N U c D U w a k I 5 d F d T T l Z x M 0 p W W F c x W F U 2 b l M x T j J C b G 9 U e H c y V k p Q M j h P b H Z S M F J Z M U 4 3 Z T Q 5 e E d U c E g 2 e E 5 r b V M w K 2 5 V N 1 R l Z T E r M z N R Q l d W T m Z y d z R 4 O F Z G V 1 h W V T Q 5 Y 0 x h d l Y 4 M z N Z N n J X N W U 3 a F R 1 d W 1 Q W i t u b X U x L 1 U r b z B G d X U r a E 4 z V G 5 6 Y i t X M m V 6 Y m Z s d l Z P K 3 p 1 U U 0 5 Y l V V b m J C N X R T a 2 8 z N W J 3 Q U F B Q U F B Z 0 w 0 Z 2 F Z R F B y Q m F 2 Y 1 l q M X Z l O E V D d 2 9 5 c T M r O F o r e E 5 j U W 5 k W U F B Q W 9 D T 0 x K V X l Y W H p K S G 1 V T l Q x T l R V c k Z 5 d l V Z Q k J R V z N o V m x O V G M 3 d D d F d n Z I S 0 R y Y U t w Z k x w V V h m c k 8 2 d 1 p t S F J O d j J 5 Y W F 0 U G R V M m V r Q 2 x K V 3 J r b V Y 4 d F h a Y 3 R t a T l D b 2 t X b V N w S V N F Y U t V T 1 N O R H l s Z G x h d l M 2 L z d m c U p t Z T U 3 K y 9 X T F Z I S l N Q e l U z d C t y S G 5 Y d D Y 3 V W x o Y 1 l V a 0 t T M D F 2 b D B B S m t r L 3 I 4 N 1 o 0 N z F o W V N I N j Y y M F h L a j R 1 U 2 t 1 L z M 2 R E h u L z Z 3 N T I r e U M 4 d C s z T m p o W E V W b G p i N W I 5 b 3 N r V H d n b 2 V i c k d H a H V i T z l 3 R E F B Q U F B S U E v R U l M Q l o 5 N 2 p F Q j J P e G k 3 M 2 9 k a V R s R 1 N 2 Z m N I S z J C Y 0 1 B Q U J J N n p a c z B Z L 0 x O O H Z s O G 5 4 d l V W T m p W M F Z G a m F T M l B j T j I y W F c 4 T 2 J 0 S U R R M U 5 r d H I y e G p L W l R K b 3 p z M j F z N H Z N d m Z k c H V E N j N 0 M j J 2 M X Q z K z h K W k 9 w W X p k V W R Y V 2 Q v d j d v T z N y L 3 c r L z N l R T Z T W W 1 N a k 5 Y U k l z a l p u R j J u a n B x M m F O R D V U W n J Q b j I r e U o 0 N G F v c E h T N 2 Z s N l Z y Z m k 0 S 0 E w Z W x O V H U v d E 5 P T 2 x 5 U z l N a V Q 4 N 1 Y r W T B H N z E 2 c X F h L 1 h N Q 3 g 5 N z N t Z S 9 0 c z Y z N 0 5 3 U 2 J T M 2 M 1 a j c v M D R v c 3 Z m W G U w Z z d 2 W T N k e G N a S D Y 2 e D B Y S 2 p 3 O F Z Q T V h M d E 5 y Y j M v V D d U M T c 4 c C t Y U D l m e W 4 3 U G N 2 N j Z y Y y t q Q m g 5 O V d T M H V y S m s z S V Z N W W d 6 e G h N b X k x Q z R l R 2 h h b X h z V m x a T 3 N h U 3 U 5 e T h E Q U F B Q U F N Q U l q R U 9 F S V N 5 V 0 1 O W H Y 3 Q U p 6 T 0 J w a 3 R V Y j A 2 d j d r e E g 1 Y X R Y T 0 V E N T F n Q U F C Q W t z b 3 J x b l h 2 Z z I 4 b 0 x p N V N n O U 9 U M U 5 M a T F L Y X N R a m t j a l p v M V k 3 e l M w e E x k M X c 3 T l N G W m k v M W l W b F Z m c D R p c 2 Z W a 3 B 5 b k t a T U d x N X p 6 e n h h R j V 3 M 1 h U K 3 R 5 R k p 1 Z n F t d X V Q W m Z 5 a H c 2 U U N I Q l F k c V V W Y V N o R 2 N r N j V x a l J X d l I x K 3 k 2 e G h a O H Q x e W V m c j l B b l d x S H B 4 e D Z x c U N o T H A r Z D J t V H h 4 d U x K e l N w U 2 J Y N n F 6 V H o r N j N W b 1 R 4 d z N W L 0 l Y T H R I W j l 2 a z Z Z T m F u R C t 6 e G o 3 c E Z h c 1 R w Y l B 5 N 2 Z y R 3 Y v O U p R R 3 B p W W 9 P V E Z X T z J y c m x a V m R y T 0 R n S U Y x e H l R b V N w Q U V w O F J v M 2 R v a F d y Y 2 5 S R m R j K 3 J r T k d w S 2 1 t e H E 2 O E x X V T Y 3 N n h q O U 5 w Y l g z Z j d k Y z B j a 3 F L Y n J 6 O W J k O T c z a X A 3 N z d 5 Z E t p S S 9 V e k d u a m U v V j d z O H Z S U j R 6 U 1 R Y Z T h v T l F C O G V v W E U 2 b k 5 P V z B o W k d K Q 2 p Q N T B 6 U m t k c m o 5 e X l r Z 3 Q r b n E x c n I v N V d R M G J N a 0 F 4 T V R i Z G Z 0 T j V m W G 8 y Q U F B Q U F B R G R v U k 1 N a H Z E d U J x d n J 3 M G p F N U N U U H Z t R E Z k S U l C Q U F C S k k 0 Y 0 4 x T 3 l a R X h R Y 0 Z L e l Z h L 0 8 w c G F C T W 1 V T l N k T 3 V O N S t y U G Z 6 a X I z Y l h C d 1 V H N j U 3 Y n p O Z n F R Z E 5 Y V 0 9 a U m Z V S 2 F F a E x i d X N J a U l N R D E 4 L y t V N m M r N V V 4 Z l d M V W s 1 d W l i W l Y x T 2 p N V T Q v V V E v Z G V x d U R n a n Q 4 U 1 R 4 Z z d S R k Z S V m s w Y 0 4 x U T J X M F N Y N T N i e D N 1 Z n J z S W x E M j c w M m J t e U d 1 e l B z c 0 F t W j J w M 1 p i T l p m Y j c 5 U V Y x O X h z a k t I c E t o O F c 3 V i t Y c D J q S F R 2 c 0 9 2 N j R j Z n J Y M z Y 5 M F g y c 3 l t W F R u L z g z V H F T Y 2 R y c G h v a X p a c 0 x G Q l F z R m w z M 2 Z K c n p U a j I w Q j U v Y m F j Z U 9 V c V h Y V F J i a 3 Z U Z 3 c r O W 9 4 Y X F z Y n U 3 b z N O V l h u S 3 p m L 2 1 h T 1 d s d W Q y c k N w U U p H M k N K M T I 4 a E Y 2 O H V H c m x K Q V E z Z U g 2 M z E 5 e H N v N D d l c X l D Z z R P M E 1 h d F F j Z j J p T 2 x r V k F B Q U F B Q U J q b U Z 3 T 0 9 6 T k k 0 T F B m W F B P b 3 R o U 1 V T W k t l Z S t 4 Y U R V N V A 2 d W F P O W h Z d l h h d S 8 v d j A x U 2 R L U m s w Z n F u b H N 2 T U x 4 R 0 F B Q U F H T 0 9 r c y s 1 U 1 E w T 1 R G c n g x c H l J a X d y c S 9 B U U F B Q U F D Q U F L Q V R E S W F 3 V 1 R 3 L y 9 M R D N v U k 1 z M V d 0 U H N L S 1 N D a 0 5 x Q W d B Q U F B Q U F B Q U F B Q n k 5 Q 0 1 C a k M 0 a D J D M l J 0 N m Z i L z N P T V N 0 U l p W e X V X a F F C Q U F B Q U F B Q U F B Q U F m U m N j N k F K d 1 l M Q m F Q U H R p M k I y O U Q 4 R n M x b k J G U l Z s V l U y T 1 g w K 2 5 V d H N v Y T l Z L 3 Z 1 S T h F Q U F B Q W p O Z m M z S 3 J h M n Z w d X I 0 d U p z Y n I z T n d N Q U F B Q U F Z R j l I Q 0 F a R F d L M 2 V u V 0 M 5 S D R j b 1 N T b E o v V l J U W T V j a 0 Z a Z F V F S U l C Q U F E c 0 p l c z N i d E V O T n o v W D d Y V X Y v U H V Q U 2 h 2 W W Z 5 O V V C Q U F B Q U F D Q T d 3 a k J Z Q W l y M T R i b z l Z N i t o V 0 F E a 3 V P M G N m T l d T V k p S O F h h T k d 6 U E V r T m 9 B Q U F D d 1 p 4 b n B T Z n J i M 1 J k M 2 U x M y 9 o Q m h K M H N L M z c v S j N T U U F B Q U F B Q S t J d 1 F E S W F 3 V 3 I z R 0 l k b 2 R m V m 9 q e F d 0 Z n N P T F N T c D l y Q W d B Q V F N O U V S V m s w Z W V L d 1 F K Y 0 J B Q U F B Q U l D a E d P Z 1 B R M W k 4 T 3 N I c z l Y M 3 R C U E 9 F W U V X b D I z M n V D U U F B Q U F B Q U F B Q U F I T H d J d 1 d B S X F 6 W G N m V 3 l 2 Y i t q V E d p b k p j Z T d q b 3 B J S 2 4 y c 0 N B Q U F B Q U F B Q U F B Q U h M M E l 3 R 0 1 M Y X J o T 3 N i e U h Z Q U s 4 U W J H d m h O c D l y Q W d B Q U F B Q U F B Q U F B Q n k 5 Q 0 1 C a W l Y U 2 V Z d l c v a k V H T 2 l i Y k p Z U W l W S n p j M n R x d H h l Y T B o d E F B Q U F B Q U F B Q U F E Z z R F T U l C a 0 4 0 N 3 d s V z c r a G J K N W d r c G F Z a 3 V J O F p p U W d B Q U F B Q U F B Q U F B U H F L R U F 5 R z h P N E V x N 1 A 3 R U l J b H g 3 d V B p M G 9 x Z m F v S k F B Q U F B Q U F B Q U F B Y 3 Z B a k J Z Q W l y e F h 0 U H N M N k 5 R N V N r Q V N t Z W Z j R 0 t p Z 2 5 C Q U F B Q U F B Q U F B Q U J B M 3 h D Q 3 d S Q l d p N m N U c k x h M n Z z L 3 J 0 Q X Z C U 2 d u Q k F B Q U F B Q U F B Q U F C Q T N 4 Q 0 N 3 U k N o b 1 N F S 0 N R b V d K T G x j T G p V M E 5 2 V n B u Z l R V L 3 U 3 a n d p T D J C Q U 1 B Q U F B Q U F B Q U F B S D F E Q 0 F i R D J H e G U r N E x W O V c x Z n N B R X B u a j N C d G h a d D g 3 a 2 1 B Q U F B Q U F B Q U F B Q n d j Q 0 l F Z z J G c z F n a j N z Z D N 1 N k 5 N Y V Z r d V l Z b U 5 0 a 3 F U b T V s Y V Z W K 3 d 3 c E R Z Q U F B Q U F B Q U F B Q U h C d 0 l R U 0 R Z V 3 h l K z R M V j F m Z X R F M H l T Q n F Z a 3 V J O E w 2 U V l E Q U F B Q U F B Q U F B Q U I 5 U U F n R 3 d 4 Z 3 h E b E d T V W x Q a T N N Z n N D d 1 l B Q U F B Q U F B Q U F B U H F D R U F 5 R 3 N W a z g 0 e E R y K 2 p n T 1 V a S l N C M 2 g x Z 3 B W V S t s U V R B Q U F B Q U F B Q U F B Q T R P Q k d D d 1 R E d E 9 z S H N Q b l N D S l h z N n d i W X l E a E V B Q U F B Q U F B Q U F B U F F C S V J n T V k 3 T j Z R c k R h T 2 w 4 N n d l T G R 4 N F h G Z E l J Q k F B Q U F B Q U F B Q U l E Z U l 3 U 0 R Z V 3 c y a S 9 2 W T d z T T R 4 S U Z l S V Z o c D J Y W T V u V T Z m N m d J Q U F B Q U F B Q U F B Q U F j Z l F q Q V l 4 c n N U e k p k e G l H Y X p X Y 2 1 K L 1 N S S l R x Z E x S W F N E Q V F B Q U F B Q U F B Q U N B W G l J R W c y S G F o V 0 Q x Z l E v Q k p D b D F n R 2 R m c 0 1 M a U N w L 1 d B Z 0 F B Q U F B Q U F B Q U F C e D l D T U J q R 1 p v M X d I O W Z W K 1 J p Q 3 B T U z R q N 2 N T Z 2 d F Q U F B Q U F B Q U F B Z 0 Y 0 a U J J T m g y b z l E N 1 B 1 Z V l K S 1 V t d U x w Q k d N Y 0 l n Q U F B Q U F B Q U F B Q T Z D M U N N Q m p H c U Q z Q k p H b m d n S G o z T W V N U U F R Q U F B Q U F B Q U F C Q W J 4 R 0 N 3 V E J X N 3 h D c 3 p 0 Z E 9 N R U l 3 Q U F B Q U F B Q U F B Q U R R Z D R S Z 0 1 F e D B s T T E 5 W E 9 0 a k N K Y l l Q M V l o S V V H U 3 B J c k t H a l U z d C 9 p M E h n Q U F B Q U F B Q U F B Q U 9 M Z 1 F n c 0 V 3 W n J O S m 9 h R W h r a V N Y e X l X S G 8 5 R 2 4 5 U V l r Z T d y Q n R t e m Q 1 d E 5 h Q U F B Q U F B Q U F B Q U R n N E V J S U J r T k Y y c n h I S X Z x M k w x a H F 1 M z N C Q 0 1 F Q U F B Q U F B Q U F B Q U V E U E V Z T E J V R F p y a F B 1 N H J 0 N j N r W W d E V S t M Y 3 g 0 W E Z s V D Z 0 Q l F B Q U F B Q U F B Q U F B R G k 2 R V l E Q 1 V 6 Z X J W Q 1 d i M 3 J S T n M 0 S U Q r N 3 V P d G h S V S t y U V V B Q U F B Q U F B Q U F B Q T R 1 a E d B d 2 x O W E F F Q 3 d 0 T m N G O V h G Q l U 3 d E 5 h Q U F B Q U F B Q U F B Q U R n N E V J S U J r T z F H N G R v O T I w Y z R x Q z B S U G R 4 U V N F a E d B Q U F B Q U F B Q U F B Q T Z E b E N N Q m p L W n Z N S 3 d l c D h D O E V p S W t J V k c y d V R K R F U w T k t 1 a W 9 z Y W 4 5 U U F B Q U F B Q U F B Q U F 3 T U d E R U F 5 R 3 N s b U 1 H N G N v U 1 d s Z S s 0 S n R L U 3 p 6 Z V Q w Q U F B Q U F B Q U F B Q U h C d 0 l B U 0 R v Z H A z Z 2 h r U W d n M z A 3 Q X U y d G J E Q z U v V U F B Q U F B Q U F B Q U F N R E J n U k F N a G 1 y W E N W Y n Y y e m h F U 1 V v Y j R B b k J D b 3 E y K 2 J 3 Z U F B Q U F B Q U F B Q U F B N E 9 C Q 0 N 3 V k E y b T h I a k V G T z l R c k J D U W p B Q U F B Q U F B Q U F B Q U 5 B e m h H Q X d s T T N x R l l J W k 1 B N X h v R m N J d H B W T 0 1 B Q U F B Q U F B Q U F B Q T B F T 0 V Z R E N V e m V y W k U 4 e H V 3 R G p F e E l R W W h Z U U V T W k l x S 2 1 2 a 2 N E V D V 2 Q 1 l B Q U F B Q U F B Q U F B R G p 3 R V l M Q l V E Y W J K d 1 N y c m Z V O U J K T 2 t R V 2 1 K N 3 V P Q 3 d u S k Q x Z 1 F B Q U F B Q U F B Q U F B Q W M y U W p B W X l t Y n h H b 2 R Z N y 9 z N F J F a 2 F P T U J y W H p C R 0 l n S U F B Q U F B Q U F B Q W d C N G d C S U 9 o S W l N d D d t T z c z W m d R T E 0 x c l g 3 Q 0 N y W V J n Q U F B Q U F B Q U F B Q U N n Z T R S Z 0 1 K V F p i R k o 0 V 0 t n a 3 l l V n l 5 V z V B T j F p N 0 V J e E 9 N Q U F B Q U F B Q U F B Q U E w Q U 9 F W U R D Y 3 p l W T F F d E d B Y m p E d k V H e H J J U 0 V Z Q U F B Q U F B Q U F B Q U R v S G l F W U R H Z T F S c m l Q N 1 h V T 2 4 5 Z E x U W W w z S D I 4 d D J p Y W 4 w K 2 5 6 b W d B Q U F B Q U F B Q U F B N E 1 C R 0 N B Y k Q y U 3 h l b l d B R 2 p F T U 1 D U W x X Y 2 x J L 1 N a T F Q 2 V k p 4 N l h h Z j F 3 U U F B Q U F B Q U F B Q U F B Y z J R a k F Z T G p M U z B 3 b F d W K 2 Q 3 Q 0 N a S j Z R U D d 1 N D h a a V F n Q U F B Q U F B Q U F B Q U x w R E N B Y k Q y U 3 l l R U t 6 V z d 2 c z R S R W x L R y t B W m l W a F F W R 0 h J b W d B Q U F B Q U F B Q U F B N E 1 C R k N B Y k Q y V 3 h l N H h B T j J C T k 1 r d E s 4 T 3 N H M k Z K U V p z a V l B Q U F B Q U F B Q U F B R G h 3 R V l M Q m N E Y X J K d 1 N 6 R z d B b m 1 D U U 5 H c G p v U H Q 1 U 1 d H N 0 l t Z 0 F B Q U F B Q U F B Q U E 0 T U J G Q 0 F i R F d i M U N z R H E 3 U V N G W W 1 p Y 0 V 5 N m N U R E F B Q U F B Q U F B Q U F B Z E l N U U R J Y X p X V D E 3 Z 2 h r M U R q R W l J b F F K O G R H U 3 B J Y U d a c F d W V n h t e U x n Q U F B Q U F B Q U F B Q U 9 E Q V J n c 0 Z 3 T m 9 0 W E o 1 a E I 0 e E F s Y V Z D Y T E 3 N W d X N 2 N a d G k 0 Q U F B Q U F B Q U F B Q U R q d 0 V J T E J j R G F i V n d o V 1 o x d 0 l s c D d x U F J L e D F M Q j F B U U F B Q U F B Q U F B R E F n W W N R R E l i e k h v Z F l h N j g z Y k 4 x Q j Z a N U 9 z U H l 0 N V l h d E N 3 Q U F B Q U F B Q U F B Q U R q e U V Z R E J j c E 0 w V G d 0 a 0 4 3 U V R 6 S G 9 k S U N B W U F B Q U F B Q U F B Q U F M c E d D Q W J E V 2 E x Z T R 4 R H R 4 b 1 Z n Z z l P V D N N Z j V C V 1 d H c l F z Q X d N R 3 N 0 S 3 h L T T A 2 K 1 J l Z G V k S C t n U 3 d F Q U F B Q U F B R E F V S V J n T T V 6 M E 8 w V j d m S U t m V F p j a T Z F U k d o U 2 9 p U G x p U T F O R F N y Y k Z 1 M U l l c 0 N B S E F n Y 0 R x Z C t u b F Z 0 b m J z c 0 F l N k Z B Q U F B Q U F B Z 0 g w Q 0 l S Z 0 1 a e m F i R k J F U j V 2 N T F m Y j J C S X h F S G V v M U V M R 0 F r S W d B Q X U x e n o 1 N m Y x N T l 2 K 2 8 r M V Z 0 W U V 1 Q l F B Q U F B Q U F Z S j l B Q 0 F h L 3 N I b V B S R F F 3 Q k J z M E 1 O R j l u R j l R Y X R p N k F B R H M 3 e H l P c G t D W E F B Q U F B Q U F B c 0 U 4 a E J J T m Z l S T l F c k t z e n N C T X N 6 Z E 1 K b H I r V l R q Q U F B Q U F B Q U F B Q U F O Q z U 0 R U F Y Z 0 F O V H U w N H d 1 O E 9 3 Z F F k N W o w T W t C Q U 1 B S E F U S 3 l x d j A y d H Z m N k 9 k V j J T c m Z 0 a 0 1 X U z V p R 0 R V M 1 I 3 N j g 0 U m F r R D R u W D F E Z i 9 X e G s x Y j N k Z G Y 5 d n Z I S k x X T k o v N z h n M 3 Z k N T d k d n I 5 V k x y e S 9 T O X o v O G 9 1 b 2 R k a V h F U i t 1 a z J Z Z H A y d E Z q T 2 4 z d T N 4 N T Z T O S 8 v d E Z H M z M z a W V E c H V Z M m V V N V N W c X h N a 3 N M U D F t d T l S d T N x S 3 E 2 V G h F U l l S b z d l c E F 1 d l d D V 0 J x V W 5 0 b H Z Y N l h U c H F 5 V n J O S C 9 o T W h V V V Z x a X h z V W 4 5 R T J J M G U r W k V 6 V H Z y R 0 4 x O S 8 2 d j Z a d W s 2 e l R 2 c k d G M T I 4 W n d P Z F c z Y 3 R G V l g z L 0 J 2 R F I 2 V X B P Y 2 V 2 M W F T Z E 5 K W m Q 2 b W h v V W t M M 3 J w V H E 5 Z m 0 2 W l U z d j F K T 1 h v b E N R M E 4 w K 0 t S a H V 2 T F N F e F V U W S t 1 d 1 Z r d E x x e j c r Y k x r K 1 g 3 e E s r U V Z s Y W 1 w c V V V S j h 0 S 1 l m T T F h W F h I Q j h U M y t M Q U F B Q U F B R E F Q b 3 B P T V B o R n V 4 Q 3 N 6 c m d R Y k h C N m t 2 c z R 2 N k R N c 0 h V Q k F O Z 1 h a Z V V V N j l L c k g 5 T 0 h I L z J n N E 9 C Z 2 p U O D B R N 0 V 4 T n Y y M E l r d k Z w Z H N s U 2 F O R 3 B H b l N o R X l G a D R l M i 9 Y c G t 1 a V p O e U 5 T a 0 N a N l F x c W k 0 V W x k Z T k 3 Z y s v T 2 d I M V R z Y W R j a n d O S m x N S m o z M z R x Z D Y 0 c G t G S F o 3 c m N y b j A 5 Y m R y W k x j N z l N T 0 t U V j J l a z Z U Y y 9 C T G R l U H N M V 3 Z M O W V z W E h S V 2 5 T a E V 4 W k k 4 T D A z Y k p m Z E 8 y T n o y a m J 0 a D N 0 M W 4 3 Z 2 4 y L 3 I z c i s v b 2 V 6 Y 0 V t V U 9 T Z G J 3 b 2 F u Y V V X U F g w d S 9 Y U z V K T 0 9 I N l N K R 2 5 4 a 3 J X Z G Z r M i s r S H I x e n V z b W R u a n R z M F V y Z G Z 0 Z i 8 2 Z m 0 1 a F l O V E k y W D N l N 1 E 1 N H R Y N m V h N 1 g 1 V F Q 2 V 3 g z c m Q z d T B B M j N Q S 2 R I b n B 5 d k R S c 0 x s S k x V V D h P R 3 B L a W 1 0 b D Z m Z k x G a U Q 3 O H J B Q U F B Q U F C Z 2 Y w R W 5 H U H l p Z l N l W W N l T V F J e U p D R l I 4 W H B Z c k t H a l U w T k t 0 c 1 c 3 V V N F M k l N V 3 g 4 Q W d I M 0 o v M T V m S k l l a l V i O D Z a N W 9 1 d l h D V y s v e l d 3 b T B L R F c z N 0 5 1 N n F 5 M C t T S l A z b X F r Z T F w Y U J N M T E w O V Y 0 T U h l V D Q w N G 5 L N W R P O U R i N m l 5 c 2 x i S F R C M n R H L z l 3 c G l J a X d p U k o z e T M 3 U m Z j O C t I c U g 1 N X B N S n Y z c E Q y Z G 9 4 Y 3 B z b l g z Y V V W M m V h M 3 V B T l B l a 3 c z W E J l Y 2 N w T m p a U 2 t 0 V G M z S 3 J i N 2 5 s S n k z L 0 8 w d n l Q b H V t e W k y W k x r b k p 5 U y 9 U R l Z 5 c 1 Z I V z N W T T Q 5 Z W 8 v a j R L R W x 0 S F Z u c m Z 0 a 2 l T W m 8 w U G x Q e G N W R X F M Y X Z T e G s x Y k 5 X T D R R U G V q b k U 2 b n Z 2 c G 1 q W U t E Z z N U O G N l T T Y x U D N p c T E v c W t R Z X U w S 2 l S N l p L a 3 R l d n o 5 Y W R i b j l m b X J D S X R Y N W 1 0 e V J P S H V h O T k 4 T k Y z d F c 3 R E Z t V U 9 T Z E V k L 3 p k U E t j b H h r c V R X V n F l V 2 Z y Z S s r O T h j Q U F B Q U F B Q 3 d 6 N k 1 U R E g 1 a H M x b m N 4 M G F P U T V T a 1 F X b W V z V X B i Q 2 h p S k N B Q T R j R l Z V M W t p U 3 h o d 3 l x T j M 1 Z 2 F r S l N 1 d 2 Y y N k 0 x V n E z S j F h Y k 5 o W X F N d E 9 q U D E z b 0 N N R W s 2 O H Z D U n V 1 Q z g 0 e n E 5 Y i t h M D h i c n B 1 c l B i U G F l e m N 4 b U R r M 1 h 0 N z A 1 M U I y Q 1 N G Q k l T c E 5 O U F B r S 1 N 0 S E Z 6 W V l m M 2 s 1 d 1 k 2 d z d B S k N r N E 9 F a m p 4 b V J J Y W h 2 a k 9 H Z G 1 X N W Z Y b 2 0 v Y W Q 0 T X R Y N W 1 0 c X V v N k h Y W D R J W X F L c 2 5 h b y t l e l R w c m 9 E T U V r Y U 0 y c V F q a j V p b E N S c C 9 Z W X Q 3 d k 9 i c z R x M D l M d j F z b G 9 q O U x l N 0 x u S U h Z S k l V R k d U V 3 N W M k 1 p Q V F B Q U F B Q U F Q c 1 h R a k Q 0 U m F U T j B 3 b F d h K 0 E 0 U k V s S 0 g r Z 0 p 3 Z k s z T W h J U k F I R G d H c E d a S 2 t s N j Z q O G Z h Z j N H Z 2 o 2 d H N m e m 5 M R W 5 T a k d t S H l t S U o 2 L 0 Q 2 b E V u R C s x N 2 d i b X B x N n J Y a G x 3 S j l 2 b m l s b G k x d k c 1 b F l X M W Z 2 Z m 4 x S V J y S 0 N n c 3 p h d U x s U U w 3 e j h 1 U n l P e G s 3 W G 1 i T n o x T 0 h Y U z l m S T V Y S z V 6 M y t 4 Z U p V a z Z j U l p r e n E 5 N z h n c E l 6 c W N H e m 8 w U l p L M H Z h c l d m Z T d i S H p a S W t v N C 9 i b H k 3 O E E 0 Q U F B Q U F B Q n h Z R 0 l j S X Y 0 a j A 2 Z 1 F 6 T 2 d R Y m x O Y m Z m Y 3 k r W U F D Q W Z W S E Y 5 a H A 5 O H Z r S 2 J k d T J R O V U 3 N n V S e V N U Z m Z j S T R p S W t K N 3 R j N k Y 4 N l p y W T F h a E 5 t M H U x T F Y v Z W t x S G p F a l Q 2 Y W N l b 1 d s V H g 4 c H N O d l Z v a m V L e X R y M 0 R V c j I 2 b m J 4 R l J W b z Z Q Z D l U V H F k T D h 4 Z D h y N F d m T F Z k Z W Z t b W 5 y K z h T S H h l b G E 2 N D h W W T g v L 2 F G Z W Z u M n g z d n Z 3 Z T g y Y U 1 V R m 5 6 V D F L U 1 l t Z T d y T G t w S D R h T n l a R H E 5 Y m 1 h d T J H Z k k w Z E 5 W Z 0 5 E V T M 2 Z H R r R z l V K 0 k x b 1 J 4 U X p 1 d E p T R y s 0 N G p r b U o w Z F l 5 M n R y Z T V 6 V z d k V 1 N H b 0 w 1 U U F B Q U F B Q X d J R 0 x F Q X g r R V J r W j R U N n V y V F U y Q k J 2 c 0 5 R N H h u M 0 d J Q U l C O V N H R l J w V j U r W T V F K 1 g 3 U l N V d H N l b W J H e E 5 x V W 1 4 L 2 R w d l p n W W 1 4 N S 8 2 S G R h L 0 0 x c X Z m d m g 5 O X F 3 c 1 V B Y k 5 o Y m 9 2 U S s r M T M x M 1 h x a k l I Z 1 J Z V F U w d G t x U 3 c 4 T T R E T 0 8 5 d 3 F D O G U r L 2 Q 4 Z m Z q e G o w c E p q d E 1 s N X g r d l l V T U h L Q 2 t 4 U m c 1 S G s 2 N j Y v c 2 t P M T U 5 e X d t U k 5 H a j l V Y j c v L 3 J U N W I 5 T F B l K y t B N 0 x m a j R C M T M z K z l N M W U 4 W U U 5 M 1 Z 6 W m s z V X F y V z V X d n p O V 2 8 w Z E 5 W a E x s N j F Y U T B P V H p q b D l h c G N C b 0 t t V D A 2 W k 9 U a l k x T j B 1 U 2 d v T 0 M r d m l 1 Q V F B Q U F B R E E v b 0 F R R E g 0 U m F m V 0 V Z R F Z l W T V D T U 1 E a m R F N E x s N U p V W X V q W U F B S D M x L 2 9 K b G V 1 c j V q e F F i W T l Y R n Y 1 N n B r M C t j c k 5 o b 2 0 4 L 3 J t c z B t e l p n M l R q T 2 1 q Z F A 2 W D d i b 2 d Z Z m Y x b 2 F O Q m Z y Z j Y x L 3 B x c 3 R Q N 1 B i K 3 F K M G Z U Q 2 t 0 M 2 Q 3 c D Z 5 V m R u T y t K a X N v Y W Z m a n h q N H F L c 3 V x c F I 2 N l c x Z W 9 a a D d 4 N m J X N l g 5 e V V u O W R N M V Y 1 N m l T e S t j c F Z m Z V d L e l g z L 2 x H a n p 3 e F g 1 T W 5 a T H J I R X g 1 e j V H a j k 2 N m t Q O W M y M z Y z V E 5 i M C 9 X b D R 0 W F M v S 0 1 T d l J G d j M 1 d H p 5 Z 3 M y d W J 6 V 2 d B Q U F B Q U F Z T i 9 G b m 1 E d 0 M r O V B w a H M 5 R G p F O F B G V E p p Z j B r U 1 M w d H J T b 3 F x V F I w Z l F B Q W V 1 d U 9 2 N z Z z Z n o z M W d V N D R m c U p l Z S t F b V h U Q n Z 1 a U V C M k 8 1 R 2 p V e l g 3 e T Q 3 U 1 p L M G N W U D d Q Y 0 t D Z 3 R v N m 5 u W j F m d T B 5 Z k 9 l K 1 l v d V h y S l h U N m V 5 d z V t Z G Y v d H p u Z W d x T D I 4 W U t w c V h H d H d 2 Q U p P b m 4 x V G 5 k M 2 0 r e G h P b n l T K 1 l v Y z J p S 2 1 w c W F s Z X M x V G p F c 0 x F V F R q e G 1 y N n V v N m Z i V j B y W m F 2 e k 5 i R W N V T 1 Y y R D k y R H l 2 M n p M a X h H W k t r T D c 1 Y X J j Y k d a c C 9 Y Q X d B Q U F B Q U E r e V p D T V B o R m x N M n J F N n p X M k U 0 d 1 N S b z h 5 T k 1 O M X R u K 0 l 3 Q U E 3 Q z B Q U G Z h d X Z s M j J R V G R j Z T R i K 2 N O V m N R O W Q r N S 8 y b H F x c X V i W G N 1 S j d l d E N 6 b y t M c n J k K 2 Z p N E t F b l M y d l g 1 a 2 p 4 N 2 N S M T M 5 R m l G a D R l c X V L U l N U e j M v a V Z w Y l B V S F l S N T h 0 M T F k T D E z Y j Y 3 T T h Y c j l U Z k h u c E x a Z V Z W W F o 2 T D M 5 b F J s W j F i b 3 E y R m 5 x N n F u M V p r N m E z M 2 x u W l l j O T J H T G Z w e C t X Y T V Y S j U 5 d 2 1 w c T d L c W 9 x R 2 4 z S G 5 Z N T R m a E p r c V Q v d l B T N W 5 F N m 5 U c G c 5 c W R O Y W U r d V l J M G N y Z F V D O H l z c X J k T T h E c j J u S E R y d j d 0 W W F H S m 4 z M D Z V K 0 d Q Q W N B Q U F B Q U F B U V c 0 e E R o R j k 1 N 2 d 0 W F p H d 3 h m U H l N O V N k L z k 4 S X N r S 1 h k T G 1 h W W V N Y 3 J 3 W n d B Q T B K M T M 1 b i t y a n o 5 Y n J z c 3 V t c T B U W n h r V D B I a j c 0 T 0 9 m O V B R T G 5 5 a H p T S X F p b 2 l 3 c U s 5 K 2 h M U V Z s c 2 x q Q 2 R Q N T U w O X B k T y 9 Y d 1 V m c H g r V 1 k 5 L 2 N M S G p u c 3 l l Z 0 F B S U F C S l J F R l V X c n B z Z z Z x c T d Y c n g 2 Z X N V S F c z V n R i O D d W U T g r L 0 x i Z W 1 i O V V p N z V a c G Z T Q m l T b 3 J y M U p a Z V p X d S 9 N M E p l d k s 1 a j l x d D V Y S z U 5 S S 9 I M 2 x W e m M 2 c 2 l v e U w w K 3 l 0 T z d 2 V G N n S l I 0 a l J z N 1 J L d l c 1 T 2 l L Y X g v W E l T U F N W R k 5 q V j k 2 V 0 1 w M T M x a k Y 2 N 2 E y d j I 2 M W J Y b E d 0 Z X g 5 O F E z R n h r U n F j b n F T V 0 Z x Y z J a U l h L N F d q V X J C b m p s Z T Y x N z Z j a 0 R S K 1 d x b 3 h C U 2 N y T k w x V m t w R V Z U R H o v R W t L O X J j S E N R N 3 J y N V Y v c n p i Z i 9 S O X o 5 d T F M a 1 g z N i 9 N S V F Q a 2 R E c V Z Y M U N 1 N k V p T F R w e D l t Q 0 h Q Q W d B Q U F B Q U F n V U 1 u R 1 B 3 a U t 0 T H F Q c T Z y Y z d n L 2 p X N l V q U F F r O T N I d U Z q c k J B Q U I 3 W D F G e H B a N T Y v a U 5 O T 0 h T S T V w M T l y R i t l Y 2 U 0 W l V 6 V n M 2 Q U F W b F d 6 W H F q V j V h b T E x N n J T V G o 5 Q n p q M S t y a k 1 I S j d h N D l Z Z F p F b l g v d W N Z c n J G N l d O b X d 0 b H M 0 Y T V Y N X M 5 W T R M K 2 R 2 Z k Z H a k 5 x a 0 J 5 T 0 p t M 0 9 M b F J p L z F q O S 9 k N U x k V l F u S H l R e G 1 V d z Y r c 2 p S c 2 x y R E 5 Y b k N z R D J l d S 9 Q L z V 1 b l V r d z V Y V E x S R k d 6 W V d L Q 2 p Z c k x 0 d S t i V m 1 I S H R v a D N W S E R o d W 8 y V E 1 u S 0 R n b 1 d L d l g 1 b W x M U V p r e W g 2 V G 8 x a H Z Q M V o v L 2 N G Y W 5 Y N F B E S j Q r U U p N M D h i c H h D U W 9 6 N y 9 O Y m d R V W w 2 N X J G c m R N Y X B S e W 8 r T G x x Y n M 0 d F V X b D Z 0 R V p t c C t 1 M m x K e G o y S E F B Q U F B Q U F F R G d t b D h O d W J E b 0 I 3 S F R L d k x 0 V l g 5 O G 9 T W H I v N W R 2 Y T d S U G 1 x N E x D Y 2 w x e T l T T 1 N w T l N V Z U w z N D c r c 0 5 X e H N B Z 0 o 2 N C 9 h L y 8 w N H F W M l h y M V B 6 Y 3 F K d H J h L 1 E z b 2 s 4 d C 8 v N W h 5 O D B 2 M T d M K 3 U 2 U k Q 4 Q V F B Q U F B Q U E 3 Q W 1 k W V B D Y l N K c 2 4 5 S 3 F 0 Y 3 h p N m R t c E t n b 0 t E Z 3 l S S l J T V 1 Z h b T V 1 T l h S O U F B R D J a U F h h U E g y M z d C Z k 5 P K 3 R Z Q W p B L 1 d y T S t U N 2 4 1 c F J v M U l v M E F E Q U F B Q U F B Q T l C b 2 h H U H d t e W 1 0 Z n N K c G F Z M E 1 3 c z l t a 1 F X b j l K Y l h 0 V z V M S F N F U U F 3 R j c w e X B 1 T E Z S M W w w Y m x u S F J Q b 1 V n N V k 5 Z l d O Z X Z M W m h a S 2 s 4 K 2 R O R D N B M U F B Q U F B Q U J n Z j J U Y 3 h n c k F i d n p a Q 1 N a S m c 5 T 1 R s S j F i S W t u S z I x S 2 1 Z V U 1 I R 1 A 0 T U F B Q j J W N 2 0 5 U m l 0 V 1 p 1 d l N D M m N w M U 1 B O X F 0 R G 0 v U S s v M X l k Z n J G Q n B l Y l Z x Y S t 0 M T R x e E p t a n h 4 V 0 t E T E F n Q U F B Q U F B K 3 l G K 2 N n T y 9 p Y l I 1 T 3 N G c T Y r b 0 5 Y e j h q U G R G O W 5 K d F B K e G d B W U 8 v N D h P T W Z K V W 1 6 W j A 0 S W N D V U h w d E N 3 R U c w d H F s Q j B w R V Z u e l Q x S z U 5 R n R C d 0 F B Q U F B Q S t v Z 1 F E S D d U Z m h 5 a U g w S 3 d R W j Y 5 U W Z J S 0 N N R U F B U D d u Y 3 J t M D h K T 2 Z O R 2 x D c H V M N l J R V z Z u Q V B T a W J N b T Z j U l p r d 0 p k Q m d B Q U F B Q U F P Q U N 3 S n h q O F p t K 0 1 R O X l G V G p B Q X d O N 3 d 5 O G F 0 M m w 1 V l N 4 Y 1 l B Q U F B Q U F E Q W Z v Q V F E S D R U R 2 V r O U R 0 S D R F Q 3 l 1 W D Z S N z V H S l Z k W j F x L 1 B B T U F B Q z g v Y n d t U n l h V F N V Y 2 N O a U x R c F F B Q U F B Q U F B S 0 F i a E d E d 2 1 5 a X Z U a k I v a k V P V T J v O U V 6 T W t 0 O X N z e k F B R F l a Z V d x S E E w Z m x x c U l p T E J B b H d J Q U F B Q U F B S U J 1 R U l M Q m I z W j F h V W 4 r N l F T V H B N R 0 R F d D N I a k V R R U F Q a F R V M 0 9 M M X Y r e V J l T k d E d z U w S 1 F B Q U F B Q U F B T 2 d C U W p E N F R i d H h p U D d x Q k V 2 e j d B d V d 0 N l h N T D g 4 Q U F F Q 1 M x c T d Q V T N O T H F 3 N G R t e E h v V W d B Q U F B Q U F B T k F E a E d E d 2 0 2 a E l 6 e m p F M n J v R 3 Z 6 d 2 p Z N U J Y Q 0 Z a Q U p 4 Z 0 F 3 S D g y Y l M 2 U 3 l X V F N t R V B T Q T E w S 0 F B Q U F B Q U F B Z W 9 B U U R I N F R h Z k 1 P d 2 Z 6 V E N U W T Q z V E 1 P T V R 1 M 1 J F N m 5 5 e S 9 Q Q V F D Z 1 l H d T U w Z 1 l t c 0 I 4 W U F B Q U F B Q U R B Z m 9 J U U R I N F R h U X Q z S D F m d n N Q d m x H Z U h o b 1 V w T m l a Y 2 t 0 Y l M w c X J C N G 0 x K 2 V B d 0 R B b H N K d E d w a W F F T 2 d 5 Q U F B Q U F B Q U E w R U 9 F W V B D Y j B O Q V F o W V d G U 0 p K Y 0 x w Y 2 N q a 2 E v U E d m S T R H V D N j W F p l a V Y r Z U F R Q k F R V U c 1 M G d q Q k F B Q U F B Q U F B O W h 1 R V l Q Q 3 J T R n V F K z d p b X p 1 R 1 h a d 3 p O O E l S Z 0 9 i b U V Z Q U F B N D I z Y n R r T U 5 q Y z F L U z Q w U G R D a 0 F B Q U F B Q U F E b 0 l V S X c r R l Z V c E 5 l K 1 l M V i t D c 0 V H c D d p U D Z R U U R B U G h E W V h H b E p H b E F D a U V Z Q U F B Q U F B R E E v b 0 l R R E g 0 V m F m T U t 3 Z X J x L 2 Z J T T c z R 0 l P Z m 1 F W U F B Q T Q 1 V l h W R X V T N H V L a U F s d 0 p B Q U F B Q U F B Q W V v b 1 F E S D R W Y V F 0 M 0 g 5 Z l U r a W N F a S t z W D Z S N j d X R l Z W N T d l e G l 3 Q 0 F n M W R G W l k w a 0 t i N W Z a S U F y Q V F B Q U F B Q U F R R T h S Z 3 N H d j J u Z U M r U y t j R 2 p a M G d Q d D Q w K 1 p D d n o w S E F I Q n d x c W l z V V h T M F Z V R k J R W U V 1 Q l F B Q U F B Q U F B R D F F Q 0 F h L 2 l v e U 1 j Q i 8 3 T X d R Y j Z q V V N r W D N C Q U F C R z I x R n R W M H k w T m R C b E F B Q U F B Q U F B b 0 J j S X d l Q l h V W k d l V G p C L 2 p V T 1 V w S 0 V a S 2 U 3 a m 5 O e G l 2 e j B I Q U h C d 3 F y V T d a T E 9 F L 3 o 5 N z l 4 M G R W Y m 0 y Y 2 Z n M 0 U 5 S j d J U 0 d V R U F L a G Q x U V V R V k V R T E t q W U t C W n M 2 T E V k T y 9 i e T Z i S F h j e n d l R m J 0 W V F R V V J C R V Z G c E V q d k x R b U V G R k p J S j c x T U 1 2 U D l N V E R N b U F R Q 2 t 0 a 0 o z d G R h c n J X e l o 4 O S t u O G 1 B W k 9 X Z T U z b V B m S 0 d J a U l p S W l J a U l p T F F Z Q 3 N H a 1 d S M 2 N x d 3 V n d E x U N U 9 z R z Z P b m V D c G F v V F R F U k V q c S t 5 O G t v Q 2 5 M c W J S V V J F U k V S R V J F U 2 s 1 V k 1 J S n M z S 0 p R U X J h N z V P c 0 U 0 Z D J 0 S 2 1 q W D J m b G 9 6 T W Z D e V d 1 b V p i U z B S R S 9 u N 0 t 5 c W 9 J O E Z j S U p p S W l J a U l p S W l M U 2 1 p Z 0 V r M m J s T 2 c 2 e C t U c k J 6 R 1 l U M 2 V M c z N X Q T J t N D N k R 2 9 r b 0 l p T E h V V 1 Z W T l g 2 K 1 h r Y V h J U 0 l p S W l J a U l p S W l S M E V o b U R T c n d J Q k R J V m h a Z W Z P R l l Q Q 2 5 r W W d w R 2 9 r b 0 l p T E h U M D F O T F Y 1 Z U N z R k V S R V J F U k V S R V J G b 1 R o V 0 R T c k F L Z D l r O H B L V z I r Y 1 l n Q T N X S V B o V 0 R K S 2 V v R U V 4 R 1 I 0 N m U 2 M m 9 L M 2 R 4 d W p 5 e E F S R V J F U k V S R V J r Y U 9 n R U V 5 Y V Z a R E x u b U R O M 0 F r V z E 5 N X h 2 S H V Q T 3 N G R V J P V D R x Y T J 0 d z l 2 T D A r Z 3 l S R V J F U k V S R V J F V G t L Q 2 d F a z J i b D Y r d U 5 5 V 1 F D N 0 o r a X I 2 b X h O T n R h W F d Q Y k 9 Z N V Q w b k t h Y l I w U k V m b D d x Y X F x Q W N C T G 5 X Q W l J a U l p S W l J a U l x M k t R a k J w Z G l I Q i 9 v N 2 o w c k t x W m x 2 S H g 4 Z U x q d T B q Q U t p c X J p R W p N N i 9 a M W h J U m t i O F B p N l V X Q U U 4 U E Q 0 T X J F U k V S R V J F U k V S R 1 J v N k V R V E p w Z F l J Q 2 Y 0 N 2 k w c k p u M 0 J Y T W F p W m k w U i 9 1 Q 2 l Z a k l Y M m U x M m d B d 2 1 V M E d W e U l p S W l J a U l p S W l J a 2 R E S V p n M H U w Q 2 5 m Y 0 Z L U 3 B z M 0 J P d m V y W V B q Z U Z l e V F q Q V J F Z m 5 y c k Z Z c k F H Y V R R a k F S R V J F U k V S R V J r Z F p F S V p n M H U 2 R E F R e U Z Z Y V d s b H M 2 N 1 Z 2 Y X R U S j l o d W h X Q W l J d k x Y M V I z b 0 J E T 2 I 5 V 0 9 U a U l p S W l J a U l p R W h y b 3 Q v b V N M T U x k Q T d C e X B v M 0 J J d n Y 2 d H d K b H R t c 2 E 0 b U l 5 T i t E M V J H Q 2 5 a a W R Z U H R 5 a W h n M T d o R W 1 Y d n R D c z l 6 L 2 t h Y y t Z Z F M 0 U j F p N U p x R l o 3 d T l 1 T D c 3 K 0 5 h U E d Q Y 0 t D b j l Z Y V h Z c U l p S W l J a U l p S U h J R k N N R 2 w y Z 1 F I K 2 p 1 T 1 N a d D R U T E 1 E Z m g r a W 9 N Q U R L S z Z y S T N s Z l l y T 3 V K a U 1 p S n o 0 W T l C S 0 9 G a j B P M F d x M X M y T F N i N H V M e X Y 5 W G F J a U l p S W l J a U l p S 0 5 V U W d t e m M 2 Z D R 4 Q U J 1 a n Q x Z 3 l Y d F Z q Z V l p S W o 4 T l d i c z R a Z n R R R W R Z U y 9 Y U G F k T 1 o 5 d G l I R k J h V i 9 x M 1 d G a E V S R V J F U k V S R n B q R U l 3 Y V h h Q k F j N 2 p F S n U z R X d 3 Z 3 Z w d l R T T V E 5 Q 3 N G R V J P U 3 Z N U j B Z Z z J p e n R l d 1 F y T E t 5 N W 0 r N X R v a U l p S W l J a U l o S V l 4 U 0 N T Y k 5 6 M 2 h P c 3 h D M m R Z T k d P N D Z U a 3 J H W m Z U M F J F V G 1 6 b U E y T V F X M 1 l F Z H V L e j J X e F l y V m F q e X h B U k V S R V J F U k d S V n F T T j B R W E l p U z h v d 0 0 5 e F h G Y m U v Q 0 Z Z a i 9 o T 2 p 1 T 0 V w S X h t W D A 5 R V J F N X N w Z 0 1 m R 2 J J W k Z N R G s 1 Q m J 4 N V R k T D J i Q n B O N 2 w 1 e G Z q N W V k T z l X M 3 Z 1 d V B s Q 0 9 u Y U k 0 U G I 3 M 2 l Z a G N h L 2 o r c W w z d k F H Q T J X e m k 1 K y t m Z F p 3 d k x D e G x 4 b G V M V 2 J s N k o v d U x 5 M m t i R W N 3 R l k w O W 0 1 S W g r R G E 3 N y 9 D d G Z z M 0 p 0 Q W 8 4 L 0 1 J b V R o O F E z Z U s 2 c G F 4 K 1 V s c D d M Q j U 4 d V l 2 U F d G Q 3 l X V 2 5 w M j c 4 U k 4 x N D Z s V j g 5 T 0 x 0 Y z k 4 d F F u c k Y 2 Y n l E T l B U T U Z T V T h z S G 5 5 N G l N N n V B Y V h k Z H h 0 a l J n d 0 V v T D Y v a z g x b E x X T H B p T z N u N X h R U U Y r V E g w c E I 1 Y 2 Q 5 V m 9 J c 0 t E W E 8 1 W F V s T E I z Q j l X c 1 d M M U R 2 W m 0 1 R k 5 i V z B l N 3 F E R E 9 I M 0 1 T V j F 3 e U h M T z U v b j V 2 U z V a d F l m Y j N L M G x P e W N a c 0 5 0 R z N W M m R 1 d n Y 3 Y 3 h 0 O G 9 F U k V S R V J F U k V X b H h G S U p K c z N N Z W g x a m l o b k d J Q W Y 0 K 1 J F V 0 d r c E 5 i U k h s R k Z U b T V S V V J G a G p i N 3 V p S W l j b U l 5 S D B q Q m p P Z 0 U y N V d j e F Q w U H Z V Z G x a V F d k W T Z J W U 5 D Q 0 8 z T H h p M X E 3 Z l J k Y S t R a n A y a U t C U H p 4 Z 0 M v S D N Z d G l P T n F x b 2 E r d l R x a k s r d m w w d X d r N W x W d 0 Q w U H Y w d E J R U 2 w r Z n Q 3 M D d o R k R m b U V K N z M v e U U 5 d D N w d F Z i M T J h e j h m d U t M V m d z Z G F 4 Z W 4 4 a k p R K 0 l i U E 5 l V X R R O U t U Y y 9 s M l p k b k V o T H N U K 2 V P Y l V s T z N j Z m 1 y W H U 0 N z l I M 2 V m L 0 5 P M m t m S F Y 3 d k 9 Z b T d N d m g 4 N W h K N n h I Z W d i K y 9 P b U Q z c z k 4 M H Z L T 0 c r U j k 0 b k l 6 T 2 Z z T E J B Q n Z h U F k y O U d Q Z 3 N Y c l d Q d C t p V C s 5 O X B 0 T G t I W X E y L 0 9 Z Z m t m M n d r T E M 2 U m Z u O D V V V j l X e V B T R 0 5 k e j l h U 0 Z G U k d i Z E 1 Q Y z l s M 2 V r Z k x t V F c 3 R 1 V B Z E k 2 S n d 0 L 1 B t e T N i V T d u c n d Y Z n B H a H V O a U l p S W l J a U l p T F F P Q 3 N H a z J R V U Z I d W 9 F S 3 k x c C 9 r N H d n T z d k T 3 B D V F d 3 U k E w d T V N a F d B a U l u T E 1 Q R H p z S V Z o Z G 5 m c z d 3 V D c 5 Y W p H V m x k V m N P V 0 V r T j A 0 W j R 6 a S 9 O e U 1 Q T H k v N 2 o z R z M z W F F C Q U R m Y z l o L 1 M w b k 8 0 N S 9 h T D Z S T G J 6 b k d 0 e l d i a j J W Z G 1 V b E J R e W h u R C s v T E F Y W m Z o N i t z T n d C K 3 J k d k t 2 b D c 2 c X Q 2 N 0 p a T 0 w r d X k 1 b C 9 j Y m R Y R E g r O U V i U E h X b H R a e D k v O W p N M 1 h q d U d D W m V N Q U t D Z 2 9 K U j d I M 2 1 Q a k 1 4 O D V 2 N n d t b H V u b m w v d k 9 i T y 8 v N E 5 w Z D E z R 2 1 G R 0 R I S z h G N E 5 t W F o 1 S 1 J t Y y s 1 N X d 6 a D d 0 d k c 0 K 2 5 w Z 2 R W c T Q 0 M T N 2 b W Z l Z 3 R W T S 8 z Q W h q M D Z i N k x o U H U 4 a F F u b m x p Q 3 F l Z D B 0 T n h i c 3 U y R k 8 1 N T Z E M i s r K 0 V Q c n B s O E Z 2 N y t Q Z 0 N z V 3 B Q Q X J O b k w 4 U E h 4 N H V u S H J t T E l R S H N Y W E d s c E J T K z g v Z z J y M W l R M C t Q c E V S R V J F U k V S R X B P W F J u b U R T N 0 F J T y 9 G S U p v T F R N U F N G W W Z G e D d 4 L 0 d 1 U G R v W F R F U k V q b D J i T m g 0 Q T F O Y l Z 1 W D N 0 L 0 l J U 0 F Q c j F q b l U 1 M z Z s a j J 5 W i 9 3 R 1 B U b G o w a 0 p t V V F H T 2 p I d E R z U E J X Q U F 3 M D d 0 e F R X V H p t c n d l Y U 5 I R H V M Q m U 2 N X d X Y W V o Y z A z V n Q x Z G 5 S d 0 F H R U I 0 Z X l N U k w 3 V i 9 2 U 0 V o d j h E a 3 h I Z H M 2 Q W p D d 0 I z R 2 J 0 a V N 6 W l Z z S 2 5 U c T J k U V J n W U I v Q i t J L 3 J 6 O F h Q e j V 1 b E s 3 W l J Y V z F 4 U E 8 v V 3 F l Z T d C R 0 F B L 2 Z 0 M m 9 Y d D h C e X l X T 3 Z h a z d u T 2 M v K 3 J i c F F C T X Z 1 S k 1 S d 0 F H R U J q b 3 h 5 U D N U U 0 E 0 M l A r b 1 g 3 d U l p S W l J a U l p S U d F T W h t R F E 3 Z j M 5 Z l R D Y j c r S 0 x 5 a W l x c z F 1 W W Z L T l c 5 Y X d m S G N W S n l a c k 9 2 S n l J a U p 5 N U h D R 1 p 4 Z n d q V 0 0 3 N G p B T z k 4 d U l E d G p R U k Z S N 0 p 1 d 3 k 0 Q V J v M G N n S i t m Z D c z S G g 1 N 1 U 0 O W d M U E F v a m h 2 V 3 B k e T Z 1 a T M y M D R Q N 2 k 4 a 2 F l M D d m Z X V W V n J r Z 0 F Z Z G V Z Q V J 3 Q j J r S y t 2 T n p F Z D I x S m J X M G R h Z W 0 2 O T U x c X R W a k l 5 O D F p O U 5 w S F o z L z l C V 1 Z r V k F L V 2 w 5 Z y 9 w V k Z Y V k 9 N W k R Y b l R l M E h y U D k v Z j N v V y 9 2 e m 8 y K 1 J o R V J F U k V S R V J G c F d U U U 9 V W n F k M l d 3 a U l N Q 1 g w b E w 3 Z m 1 D b H B S W E 4 v a W 5 x W G o w N k 9 Z N T N K T 3 h 0 M X J W R V J P V E U 1 Z 2 p C Y X B z Z W d w V 1 Z W N U c 4 S n h 1 Q X p W d j M 0 Q i 9 n e T J V W E R U d n F 0 Y W R N U H B 1 R V h S a 2 t K b V Z 3 N S 8 z d j B M d G 5 E S m R j Z E J v a m g v Z H Z j T i t 0 a G 1 U b E Z B T F F z W U U 5 d D h C M W J I R n p p b X d i V X U 5 Y 2 N K Q j k 3 Y n B H d n J l U m t j S D F 6 b V h u R k F E d z h l Z S 8 4 U E h u d n p T N l h t b j V v W D F J T X p M e i t l R F R S Y X p m d U p 2 e T h x c D Y x M W 9 Q a k Z u Y 2 w x T 0 U x V 2 9 q T U 5 D U G 9 L Q 0 d 2 e S 9 1 K 2 4 2 S m l J a U l p S W l J e U Y r b k V F e m N J d E E 1 Q k N 0 c i 9 o Q X N 3 T i t I e U l o Z 2 N 2 T 0 x L Y S t v S W k r d m 1 M W n Q 2 L z h p V F V S R X B D a z h Q T X h I R E 1 G V 3 J O c k J p c F U 3 M k x R M X h i R X Z w Y l B U a C 9 h a V h k V F J q U k V N Q 1 F u Z 3 p W Z H U 1 Y m V s b T V r O W J 5 V T d F d E x a a 1 p E T 2 5 P O V g 4 d H l U V X d o c 1 F p Q l R V M U 1 M Z 0 x l U F Y 0 T 1 B 1 M n Z N b z Z t Q j B P N W d w M 2 h q Z k x 6 c j E z d 3 d z T 2 9 l M y t H d 1 l 4 b U R B d 0 1 B e U 1 v d T R C O T N 2 V W w x d F l X e n p 4 e k F r R U h k N k 5 n a G d 1 a k l V T j Z Z U G 8 5 b E s 3 W T V u d V A 0 W G 5 r M S 9 p U H k w W V N o S W l J a U l p S W l J b U l z a F d E a U Z r R 0 J 2 b V R a U H h C U F N h b W I 5 Z 1 h y M W 9 I Y y 9 H T E F Q a E p S S V p p S W l C e X J O b T A 4 c 0 R R U 2 Z p e G Z 0 W U 8 z M 3 Y y Q m 5 O d 2 k v U D I 4 R 2 R B d m p y R 2 p C a E V R N E V 2 W H V Q W U U r U H Z R T F M 3 N m 1 O Y z J t M D J N R 2 p t U V V T T U h z b j F u R 2 k r K y 9 n M D d F d E w 1 O U t z b D N I Y l Q r V W Q 4 Z m x D Z 0 x 3 R D c 5 a F U y K 0 h o M k k r Z G J x c k R R U U F C T 0 g 5 c W J x e H Z a e j h 6 W n p O b k x x S 3 F x N F l Z c F k 3 a H F 3 a 2 l Y e D B w S 0 t s e S t Q d G o 5 V l Z C W W l z V l N W M i 9 j S X J T K z c 1 Z U l p S W l J a U l q S T M 1 b j J C Q k 8 z Y 0 I 0 Z F Z G S m F j W m d y a n g v b m Z j R j I 3 Y 2 x 5 e T V v a U l u S m l h d E 9 t V G I w U X J L e T h p b n N m Z m 8 4 b m 4 v b U 1 z c k l L c G t 3 K 2 1 5 O C t l c E I v U F g 0 T j E x N D F t c 3 N 1 U H A y Q i 9 i c j h w U U R z e i 9 y M D Z z e X R V e T h B S U N I U m R Z O H d E d z k 3 V j l Y Q m J x Y U R l a H p Z V i t 5 M 1 p W d X h X c T M x N 3 J u b z F 3 M S 9 1 Y T d H M W 0 0 T 2 Z Y d k Z B T E J p O V k 0 b T d U T 2 F 2 a m N Q Z 0 Y 3 Z E 8 3 c W N M e T J 0 W V B l Z m Z q N k l p Z 3 d o T 0 5 n Z m 0 4 M 0 c 0 c V d i N j k w c k l 6 T 1 B u W W t h c 3 l 3 a U l p S W l J a U x T V 2 l n R U U 3 Y 0 l k Z 3 J C a W c w S X d S S j N a N 2 h s V F J F U k 9 U R j V l W H B R W F c x e G Z G M V d Y c 1 c 5 R D c z S D V x M H B q d k R y M n F 0 R 0 U r R H Z j M X p Y L 2 Z h N z V S V H R M M 1 U 1 Z D N D d n N Z a H c x d z d u a V B B Z 0 F M W n V U d 1 Z 3 Q k V S b m p l a V B q N D h Y V 2 R r R n Z Q U E J q O V R W S F F y Q 0 Z p e G F 4 N U x s V 3 h 0 Y y s r Z m Z O d k w 4 S z E r N 2 p I W n M 2 T n p o M W 0 0 T 0 k 0 Y j F K V F E w Z 0 t S Z G 1 m e n Y z Z m t 1 N z R 2 T l p t U E 5 1 a V I r W D N i b 0 5 V V 0 U y V 3 Y 3 Y m R s V 2 J B Z E d L V l p V V l B Q U 2 Y 3 N n R 0 e i t Z e V d U a T N O R 0 R B Z m h n e G s r a 3 B P N X p Q R l p Z V 0 1 y e n I z N T l 4 Q k d P S W l J a U l p S W l J d E p 5 Y U J 5 a X V F V l F V S U R q d U x p a z N D M X I 5 a m 5 3 U 1 h H Q T d U d l M z T E t t a U l p Y 2 1 M e T h Q S 2 1 w d G 5 j N U h R e k F r b E 9 5 Z W V E d X l 4 b D d J R F J w R H Q 4 d l h N d j B q M z R r d m 1 0 N 2 d v T D h 5 T W t 0 S m k w O U J 6 O C 9 i N j Z l N U R y Y W I v a X B m V m l 6 T G 9 u c E h 5 M W s r Y W 9 k R k 8 w d j U 1 U H A 5 e E F j N 0 0 r Z H Q x N 0 V T N j k v d z d k e m w 3 T j Q 2 U 1 k 2 Z D R v a U o 3 Z U l u T n d p Y n J u a F B O N T Z m N E h M d l d 3 M k c 2 K y t N U n V M c F k 3 Q U l G L 3 V 1 S G x j Z y t l T 3 R I W n o 4 U E h 4 N H R I N 0 o v T E l V e l A 0 Y n Y 1 S 2 Z s b X l p Z G l Z U 0 x 5 O V B V b E p 5 N k d 3 c 0 p T Y n J q L 1 h j Z j B G N T U z T T R x V 2 J X Z k R U V 3 J a c 1 N 5 R W l Q S m p r b E d 6 Y W h n Y 3 g 5 T 1 F l c k Y 2 Y j Z I T C 9 h e W F k e m R y M X U 5 a V R 1 b y t i N y 9 3 d j h k M D Y 0 T m 5 H Z z h S Z G 1 Y U 0 x p K 2 F N M C 9 1 e S t Q Z j Z Y V 0 l p S W l J a U l p S W k w d k t v R T B 6 Y 0 l q a k l h U n l p b T B J d 2 Z 6 O G Z v c V B D Q U N p d n J D W T d S M 3 Q 0 a U l q S X N m S D I 5 c V N t M X Q 1 e D l O Y T c 4 M G x P e V d i S z V M T 2 J O U U F E b U h q c G N M c D M 2 M E J t Z G l H Y n R x U l F W M m R s L 0 x q V G V Q L 0 5 P N G 5 y N G p w b T h i d 3 h R N 2 g 2 N G x t R W h 3 V 1 J r S l J C Z 0 w r M z Q 3 R 3 h v d 2 J 6 L 0 Z Q W D B h O V B M S l d W T l N U d H p p Q X F N c F N Y b j c y U j A w L 3 J V M j l k a z h u R W l H R j k 4 Z m Y z N F p U Q j N S c z k x N V M x b T h P Z 0 F W M T U 1 O S s z Y 2 Z h W k E v R D A 5 R 0 J I d 2 w 0 U 2 t q S 0 p q Z 3 J q O X B 2 S G N k b E Z 3 e H p Y R H V 3 W H g 3 T l B U S 0 Z u a j A 3 a 0 Y 1 U 1 F r c m F Q R W F m M T V y W G 5 w K 0 x s N V Z u d j N y N i s z c n o r d 2 s x Y 2 R 2 R n d 3 c 0 9 D U 0 4 2 V F R W N S t D W m R k T k l 4 W G 5 y M l J O b T M w N D d P S W l J a U l p S W h J Y T J H e V Z a W T M z N 3 d h a 1 F Q b S 9 i a U d m N y 8 5 S F F E b m p 6 b V o r M j Y v e E M z c l B 2 U H l W L 3 k y Z k F z Q W o w M m J 4 R m 5 E K z d 0 b F h S R V J P Y k h j Y 3 R l Y m h J V U Z N d U h T T T d q d j R m Y 1 l N M m 9 R R D k 1 e m h k R m x p W W l J a U l p S W l J a k l Z Z W l q c k 9 J V 3 p u d U N 1 Y X N U R E t C S D k w U D d n a V V r Y W w 4 d 0 V S R T V O d D d l b m x S W D F 6 T G p p M S t J Y W h 1 a U F F e E V S R V J F U k V S R X B C V l F D Q 1 p 1 R V J 4 O E t B U X J M c W x 3 M j d v O T R 6 c z V q a E 4 y N 1 h Y Y n V p S W l j b U x 4 O X Z K a y 8 v N H l O b T l O Y W Z Z U m l D S W l J a U l p S W l J a W N u d 2 9 C Q k 8 z Q 0 E 3 e W R 4 e T d N d 1 R y M 3 J V R E p w T U p n S 1 R r T E t 4 V 1 R m O F V F W k d q N S t Y d F N Y N W h N U U J q U n c 4 e H V C b 1 J F U k V S R V J F U k V X a 0 t o V 0 R p R n M 3 a k V J d E w z V G N P M G R 2 Y m t 5 N m R v d 0 N v c W J H U W t y Y l B i V 3 V M a U 1 p S n c 4 Z k x r L 0 x 5 Y W 9 Z T j d V V z d x R k N q e X h F U k V S R V J F U k V S a 1 N a U U N D W n V F U n d j N E R n d U t h b H d h M G R X e i 9 p T 2 p 1 U E V Y Z G 9 Y V E V S R W p s N U Z W V F U y b T Q y e D U 2 Z 0 x U R V J F U k V S R V J F U 2 t 0 V k F J S m 0 1 a E 5 w d n c 5 L 0 1 C d 0 d h e l V W W m U 2 Y m E x Z X p p R l l E c 1 Z n b 2 1 J e U R H b 3 F x d 0 J Z R 0 M v T 0 l N c k V S R V J F U k V S R V J H U n B s S U l K b T R U R k h S b 0 p H S k p p Z n R H S X Z h T T c r U T R U d G k x M T I z c m l v a k l p Y U 8 2 M m g 2 Q 0 J m a j d H R n l K a U l p S W l J a U l p S W c w b F V J d 2 N a d m d J S C 9 I Y 1 h G c G h k d l d q W X R 0 a D R l S C 9 Z O T Z T b W 9 P M W R V V 3 Q 2 M H R J a U l u a H Y w b E Z k a H N O d j B i S W l J a U l p S W l J a U x T a W l n R U U 3 Y 0 p k d W t F Y z E 4 S V p q Y W J I U H V D M l d 3 M m t w S X o z Y m E y a U l p Y 0 d B c U x 5 a k F C b F p Y V l J w Y 2 l J a U l p S W l J a U l p S k 5 w Q k J N M 0 1 Z N U J D d D J Z d 2 d H c n Z 1 Q 2 F T U 2 l p S W d j c l p v Y W V 3 Z F l s V H J C U k V S R V J F U k V S R V J h R F l W Z z R q W k J B Y 2 F N U X d R Y 2 5 X Q U F D V W 5 x Q k J N U m t X T 2 p U a k F S R V J F U k V S R V J r Z F p E S V p p N F R Y Q 3 d V e W R Z Y 1 p s Y j E r N 1 p 2 W l B q T 0 h G W G h s d l h G a E d S R T B k V m x U c k J S R V J F U k V S R V J F U m F D N F Z n N G p i Q m d j W j F n b l d J R H N m Z j F 4 d U E 3 S n h D e W l 1 c T N M c S t p S W l j R 0 N x c j F B a 2 1 J a U l p S W l J a U l 0 S m F L Q V F U d H p G e V R 6 Q 0 F Y a j F q S E 1 k Y n Q 2 Z T Z m W D B S R V d u O T F B a 2 1 J a U l p S W l J a U l 0 S j Z L Q V F U d H d s e U N z R k t T c 3 J k d m 4 0 Z n B 4 Q n N S M k s 2 M j l j W E V a S F d y N n E 2 e H V n U 1 J F U k V S R V J F U k V T a 2 l S U 0 N p Z H N F Q n h y Y k N k Y T d o M 0 1 J d H R m d D Y 0 d U l T T 3 R Y V 2 F r U V R F U k V S R V J F U k V T a 3 R W Q U l K b T d q M 0 F u b T d q M 0 J B S G 8 1 a F d E Y k U 5 S 3 h X b T F 1 c j B G R V J G c T N L d T B K S m l J a U l p S W l J a U x T Y W l n R U U 3 Y 0 p E Z 3 B 3 S E p l V l Z i b z l o U E w z O D Z a e n A w Z 0 F h b W 9 z c E t i d G M r d j Z J a U x T K 2 x W V 2 E w O H d F U k V S R V J F U k V a S F d R a U d Z d U k z W m J D S W d 3 Q m N B b T g x R 3 F R S G R Z T T R q R W J k c k p L S 0 l p Q n d G c z l s T X R V S X d F U k V S R V J F U k V a R l d R e U d Z d U p Y T H Z t Q 2 w 1 V z V m d j N k U D U z M 0 I w d H k r d m 9 p S X R G N G V i Y 3 h V V j l j Y V h Z Y U l p S W l J a U l p S W l E U 1 J R a k J 4 c S t B Z 2 Y 4 Z H h j W W 4 3 T z h I N j l P a m t P T j Z S b 0 U 0 d 0 V S R n B t c m p Z Z G d E V T F O U V l Y S W 1 J a U l p S W l J a U l p R F N W U W p C e H E 2 Q W d w M D R 3 Q T B L d 3 p q R l I r U G w 1 Q V p D U m x V O T V S Y l h i Y X h B U m t k W W 5 J T U F I T U Z G Z G 8 z R 0 l J a U l p S W l J a U l p S 3 R o V U l 3 Y 1 N 2 b m N Z Z 2 x K Z T R m a H d q U X E v d W h r W W p i Z H F R Y V V v T 0 l p T F E r W n J O S j R 4 Q k Z S R V J F U k V S R V J G b 1 J o V 0 R p V n N I T 2 5 X Q 2 w 3 d T h F Q S t q a n N p O V l 1 a U U x a U l o S T Y 5 S X V L c F M 2 T 2 l z M U Z v V m d J a U l p S W l J a U l p S 3 R o V U l 3 Y 2 F 1 Z 2 9 B R E h j W E d 4 T V N G W T d 4 N m R I Y 2 Z i R X h T Q 2 l Z a k l r Y l d M R E t X M n R v N m F h b z F E R k J F U k V S R V J F U k Z w T F J T Q 2 l W d T V k b 0 t W R 1 Z K R G I 2 Z E 9 z T z B K N l Z p d E 5 r U H F F Q k d S M X N k U 1 c y Z D B D U 0 l p S W l J a U l p S W k w a 1 F L d 2 N T d G d w e j N C Q 3 V 0 T k t R R 2 Z 6 O X Z Z a n B H Q W x C V F l 5 R T F i W j h o Z F l p S V N P d l J M a W 9 N Z 0 t x c U d v T X J F U k V S R V J F U k V S R 1 J w b E l J S m 0 3 b D B n b F d Y R z V Z S G I x N 2 R u S W M 3 M G p h Y T F n Z E l p T F N P a 1 J G a F F K U V Z h T n h p Q 0 l p S W l J a U l p S W l y W V Z D T U h F c j E z R 0 l 4 d X d K Q n R D b n g 2 R 1 J p R H U w T D V p S W l E U 1 J 6 Y V l S d W l J a U l p S W l J a U l p c l l W Q 0 1 I R 3 I 0 R U I v e D N G e G l Z R W h t T k 8 r W U 5 0 M n B o b F d o N G l J d E E 3 Z D R x S U J x S 3 F v T n J n U 0 V S R V J F U k V S R V J G c E t v V m c 0 b G F C Z 1 g 2 W V R D W U F 5 c 3 N y c 1 Z x T i t V U j k 1 N W d v Z 2 d K O E F j a k 1 M c U R F d 0 s 0 M E V S R n A r U U w 4 Z l F D b 3 M x b 0 5 y a 1 J F U k V S R V J F U k V S S n B L S V p p N G x k b H N J d U J B K 0 F S U V h G e G 1 X Q z E 5 Z X N j N m p q Z H Q y V 0 5 Z S F N J a T d 0 V F l m b 3 d X U 3 g w c H F m d E l T Z D F I Z m t F S k F G V l Z O U n I v O X l k b X M 4 b m 9 F a 1 J F U k V S R V J F U k V w S W 5 h R 0 Y y Q S 9 Q M E V C L 3 B S Z X F E e n F y a T B n d E R R U U V Q c T Z O Y z d s c F Z y Z G d L d 0 x T R 0 5 N M D d 2 Y T B n Z E l p T H V z b V Z i Q 3 Z j L y t n S E R U d T N O a F B I R D Z k M 3 I w R 2 p Z L 0 l K a X B 0 N 3 h C Z 0 J q U m c x a T J s M l g 4 K 2 p U b j J L c H N m R F B X e T h p d m 1 0 N 3 g 3 V 2 x w U l V V R k p h e X Y 3 a U 1 3 d j F s W k d V W G t w R 1 p 6 O T d N Z k U 0 Y T J J M 1 J a d z F r e n J 5 V l R h c n A w b 3 V H M G J G R H h Q R j l v Y z N F e T d N T m x 0 b 1 R y e E 5 z W D A 0 U l Y 5 M z R N a E h o U W N 6 O D V D R 2 p 5 L 2 x M R X B N e X V P M 2 V 0 N G p 2 M X A 1 M y 9 u M k g w Z V U w a X l 1 d m Y 0 b W N 2 U D N N Z V B j K 0 9 y U V B O N 3 F j S T N y a 3 F V O V l 2 V G F S W j U 2 W X d t b W 4 5 R F M 2 S E J F U k V S R V J F Z m 1 i V V F n b W J o Y 2 M 1 R W R H b H Y y N H V L V G h q Z 1 I z N k 5 1 c n M r T j R 5 N D R V d y t v U U V Y R 1 h t Y k 9 Y V V Z k b l p k b U t i W n c v N W l T W H g z e T h Q U j N I b H B v N j F t M 1 l 4 Y V l 0 e V F E Y 2 V 2 Z i 9 1 T 2 o 4 b 2 R 6 e G p 3 c 3 h t M D I 4 O G M 0 O E Z 2 K y t 1 Y 0 U x U 2 t z c j Z O O H Z s c m s v c k d w U 1 R X Y 0 0 3 O X R x U W p C U E x 3 O X F h M n V O T H F O U l Z x d V Z U V n Y y M E x W T E 5 N S E I v a 2 Q r Z 3 Z 3 d D V S Z V V r S k d W e j h C K 2 N V Y V h J a U l p S W l J a U l 0 T H N O Q T V S M 0 M 0 b z Z O Q X Y 1 b 3 F M a m R 1 T H E y Z D h S e n c 5 N 1 R u d z d 1 U n N h b W 9 z a H R V a U l 0 T G N k d T N P W X R X Y U J B Q 0 d u d H l E V T R a M G Q z b m M y O X Z M Y 1 d 5 c H J l V 1 V r N 3 J 6 K 2 9 z M 0 V k M H V E S n Z O a H E r U G w y T V V Z T W R H d W s 5 Q 1 F 3 S U l E d 3 V p c k t 6 S 2 N T N n l i V E R 4 M 2 R x N y 9 C Z l p O d m g 0 d n p 5 M 3 F L d X o 0 d U h o W V h R W m p m c m 5 0 T 2 x N Z S t 4 R E N v d E t q U z V G V 3 F n M T Y 1 S 1 l l T z B M Z k R l L 2 F T R z F p S W l J a U l p S V N H d W 5 U a k J 4 d S t B Z 1 A 4 Z H h j Y W x 4 S V p p S G g 1 b G U z V H V 4 W l h z S 0 5 w d U 5 y V H R T R 1 R J d z N y Q j Z S R V N h M D R l Z k x n S 2 d U U n N Q Y n B 0 N m Z y M 0 h m W H d P a F d E R k p S V n M z c n F I Z 3 N K U 3 h w d z l p S m 1 6 b D V H V l U 4 Z 0 x y O D d p b 2 Z z b W N O S 1 E 3 b m g 0 Z U J B Y U V z R G J I e X l n c 3 J L Y W 9 T Z j M 0 T G t u c n d W Z y 9 h W m R q b n R O d l B R T X h s O T R t c 3 R h M z g x Y n l Y K 2 5 6 M n V P b D l t c 2 F t d X Q r U G 0 x M 0 J D c 3 N y T E c 2 Q k t r a G F 1 c 3 F q Y T Z C Q k V S R V J F U k V S R z N V Z 2 d t Y m h j Y 2 V D Z 0 V L e k V 3 Q k F Q b z E 3 c 3 p X N 2 J i U n l G d T N a R 2 1 F R X h F V G t o c j F p V 3 h a b j B T Q U J N d U h V R j B 1 M 0 N l Z l d r b V o 0 N 2 9 S M E p p T 2 x 0 M 3 B G R l l W T 2 E 0 Z n V 2 M l Z P N T k r S D J Y Z X l 4 Z H Z n M C 9 Q M j h B K 3 Z T T W 9 V O V A r M z V p N z g v N G l j c k t 4 d G N 1 S z Y 4 a U w 2 K z Q z c m 5 X c U x h M k R z O D J M V G N F R X h F U k V S R V J F U k V S V n d y Q n h P M W N 4 a U d X R 0 J 1 Q z l l M F Y 2 e m p l d W l Q T n d F c E V S S n B I U l V V M W I 3 e n p Q U U R 0 b 2 t L N W V 1 S l p 6 R n V 3 b X N W T E 4 3 T j Q 2 V 1 k 4 U E 1 6 V T F W a 1 B l d z k v Z n g v Q 3 c 0 S 0 l D Q S t p c n M 3 S y t v M j c y W n V S Q z B C T m p Y M l B y S D A 1 U l h 6 N z N Y S U F Z a n B G T 1 o 3 N z B X Y y 8 4 O U Z u U H p m S F M z T 3 J z c k p L Y k R Z Y m 5 w N 3 V E O E Z 5 Y 2 9 2 N D h w d W x i T m k w b T l 5 O F l 2 e j h 2 T 2 5 l c l Q x M z N I d 2 h I V H R F Y 1 B 0 O W I 1 T 1 F 1 T m R 4 L 2 R R N z N n R E F i R G J 4 O C 9 m U E 9 z N F h G c F l 5 N D Z 2 R n J G e T l r L z N G N W J T T k N P Y U N z U 2 N 6 Y 2 t T L 0 J 0 Z D k v c F d 2 V 2 J r M m d j Y 2 Z t T V R K U S t J Y l B U Z H I 5 b E t t Z i 9 n a l Y 0 d 2 Z 3 Z l h Y a k 9 i V E w z L 2 x 0 M l Z i e V M 4 b 0 l U d z B r R E 9 I O S t X Y X l h T W N J Z X B C N l h 0 e m 1 U T i 9 G U n M y N 1 N Z b m R 6 O W 1 z N G 1 1 W G F L W m Z Q b V p E R H U x V j R N M X J W M i 9 p N 2 s v c k d S b l V n W m x a W l V F Q i 9 z e G 9 H O G N k O T E 2 R V F F Q n Z v M S t E N H Y y b D N M N 1 B X K 1 R r N 2 V m Q z g 4 Z n l 0 M j N Y U X p Z U j F 6 K z l P c 0 d G d j l q Z W F I a U F B Q W d B R W x F U V Z T K 2 1 l U 1 V i T X J L c W d n T E R l Q z B V M 3 B 5 N D V R e E J E c D l j T 2 V n b l F s N y t Y e l d i M n p i b V U 1 M X R Z V z Q y Q 2 l 1 b m 5 R M k p T V V Z 2 U F R 2 Y n h n M W N p Q 1 A z R C 9 C N V R s V 3 E 1 W D V D O W Z 3 d z Z L M X B P L 0 5 4 O U 9 6 R F g x N m R l T G F 5 Y V B v M m F O V H Z U V X N s b H E r b n J P Y 1 g 1 W n N J a X U 3 Z 0 F C L 1 g w N G I y b 3 V i c n h 2 Y j Z H c z h u R F h y a z N q N H l Z O G R Y e T l i c 1 k x U j R 4 N E I 0 U H F y e i t I c V N X Y 0 J S L y t l Y k U 5 S V o r Y T N T M G x N e X F D N H B K e V E 0 Q U Q 2 O S s z Q 1 E v Z G V q d G w 4 K 0 t u c l g z N z l P K z k v O G h P Q m d Y N j g 4 Z E x O e E h T S 1 B L Y l h K a U l p S W l J a U l u S T R D c 0 h F N 1 p 6 S E l a Y V V s Q j N t e X V i W H Q x Y 3 N K c E 1 K b T g z R z l v U z B B L 3 U 5 Y U t z O E V U b H h m U F B k Y 3 J M M 0 Z R T D J U c W E 3 S H B q T z N z e D h B T n B I a D N Q b T h M N X M y W l p L U k Z n U T Z 6 Z n Z w c X l z a 3 R D U U F C N S 9 j S k l q K 0 h J Z W x R a n c w N j h i V 0 x K c 2 k 4 d T V 0 U F J j M 2 5 w L 0 F R R F B Q R E h G R G E v T X Z m W m 0 y T D l u U H Q 1 Z V I 3 a n k r T n F W b k 1 V O U Q 3 M U h a V 1 U x b l d P a U d E U W d q d H k 4 W X R h d T M w W F d 2 a 0 k 2 Z G 9 p Z 1 Q 4 O F l B d n g 5 M k x Z a m p h c X F H d n I w N m 9 5 d j c 2 R T k z Q U F 5 c 3 d x N D U r R j N L U 2 d v e G M v U G 0 5 N D l Z c 2 d 2 T E 9 I O V Q z N W k r O D c 2 S H d L e D J X e j h 2 b U l M R m t z Z H E 5 Y 2 5 j d k t R K 0 F i U E 9 i U F U x W E x m S S s r e m U w O D I z Y n Q x S U R q W W 4 x M j d N N W s x W n p t Y n Q 2 Z n l u e G R 2 Z H V 6 R k N Y R G 5 B K z l T V 2 x w Q n A 0 N X R H V H l 3 S y 9 r R k p l e E l T T 2 Z 4 W n o 3 b G 1 j Z X Y 0 Y l N o c n F I T G Y 2 Z l A 0 N 3 Q 1 S 3 d I N 2 4 5 M l l q b T N K M 2 x m S T R 0 O D N j O T F W b 3 h z T n d T e V d X c D U 0 N W 5 O e T h 2 W n o r b W 0 5 d W Z P V 2 l 4 e V B m Z i 9 E S 3 Q 1 O G R 6 N C t Q b D c w a U 8 r S X A 2 Y 0 h P e E 1 6 b U x k d 0 R V b k p X Y n o 1 e X E w d T M 4 Y 2 x 5 N 2 J 3 N 0 1 z e n N W c H R S S V F I M F N V b W l 2 V E 1 Q Q j U 3 Z W t h a n d W M W R u W l g v Z S 8 1 e i 9 s a T F F M T l m Y j N y M 2 p L R z B y S U k x N j V M W X N D b V o 1 N T Z j d 3 B C Q m g 3 N l g x Z F V X S G 5 y a V k 3 W n N U O E Z z T n R N O X Z n T V d T e T A v L 3 J 5 Z V h j b V p X T 3 J x R 2 x 6 b m N F S 0 M v R G x w Y 0 R 4 R i s 4 d E k z c E 5 O Y U V n Q V h l T 2 l E M 3 d 2 d 3 h 6 W E h j M T d z d U N u d G J 6 N j N 6 b V l U Q 1 o 2 O T R 5 a G M w d 2 t H W m t G L 0 x w a 0 U v Z m Z l U W x l W G 8 z L 1 B M V m k 1 U T Q r b U x F S V Q 4 O D J Q U F A 0 T l F y Q V J F U k V S R V J F c E 5 r b 0 J C T z N D d z U w N m d R e m V C e W l u N T h Y W F d L a j J K T 3 l E N H V s b G w z S m 1 m V H N Y d j h U M l N J a X J W W D N i a D B j e C 9 r R k p l U V h s R G k r d n Z 2 M m k x e k d 3 T j U y N z F z a 0 p t V l F Z N m x q U U w 4 N H d C N k d G Q l d W a 3 B O W F R F N X V F Y k V 4 U i 8 1 b G R Y e l g 5 c n o w e l B W T n F x O X J i T H V t d m h S R D d V e m F p O G x r c G t 0 c z F K R X Z Q b z Q r L 1 d v e G x a W F Z Y R G x o S k R k T 0 d l T T R 2 e m N q R H k 4 d i s 0 O X h 0 O T E w Q V F B M z N Q W W Y w d E p 6 d U 9 m M m k r b m k 5 S D I x M l d 3 O C s 4 c E 1 D Z 3 B L T 1 d O N F h 4 N j Q 2 e k o 4 Z m U x Z F d Y K 3 M y c 2 0 v W H Z x c T N y b 2 1 r N G 4 3 N z d x V T l S d D N j O F g 0 M H h z O T U y e m h v b l h F Z D I z U G x 4 O U 5 J e l F r R U l D V T F I M U 1 l L 3 h E R X B N e S t I c k 9 j c T Z j T U 5 K e C 9 j R C t j V X l a Z E J a e F h h S V B 2 Z D R 2 R i 9 Q e D U 3 L 3 d 4 Z G U v d X d R d W M 3 N y 9 n K y 9 t c l N R b 3 l J L 0 h I c G p v O H V k M j N Z W m R C U G o 3 T l B v O W Z P V S 9 j O W l S a 0 U 3 d m 5 q R T h l d j l F b D F E T D I 4 Z U w y M j h l e D d o e l Q 4 Y k x 5 e E 9 B b 3 F K U 2 J y N 3 J U U k t U T X R p d 2 F U Y 2 5 E Y m F 2 b F p k W H p N d i 9 t W T N W Y X V P V 3 F l Z H g r Y 1 h E T V p s T V d L M V d Q d j d z R n o 2 Z n R h V E I 5 V C 8 5 Y W p G L 3 J O c E p q K z R k K 2 R l a j F 4 Q W V i d i 9 l T F A 1 O U 0 4 K y t Q S k 5 Y M 3 B q T l o r O V B j M 3 d J N S t Q U G Z t Y k w 5 a F J p T 2 t Y e T N K T l R p R z V u R D Z u U z B u T j Q v S m 5 Q S 0 N 3 c 2 J m U z F O c V o 3 Z k F k Z W Z Q c D Z m b C s r b G F k Z i t K S y t m V 0 w 1 d j R l d n J I Z G R V O T h U c T l Y R 3 V 4 L y 9 C T U N M V D E v b k V 1 S n Q z S n h N b T h P T U R k M m R u T T F 6 c j g 0 Q z R M R n B F K 2 5 i d S 9 O U n Z 4 N F J F U k V S R V J H U n B s T E x p N 2 h k Y 1 B D a F R q Q 2 p 4 e U V D O U h N Y W l i a G x S N n F C b F l p S U h I O U R C c 1 V 6 b 0 Y 4 Y 3 A 1 L 1 d t N T d k T 3 p y T 2 p 4 M D l t Q 0 V E N D Z t c H N a Q 1 J t Y y t H V G J 1 c H F y S U F V R j V l e W J U S F B 1 V G F m N 3 p H Z V p j K 3 l l W F h Q T S 9 0 O T c 3 R j B 5 O T h 5 W X B W T z N u O H d V b j h P d j g 1 c n A 1 N G x 1 T i t R M C 9 1 d 2 E v e m 4 r U F g r Y y t S b T d 1 Z n l r c E x r L z d i b V p q a D l 1 L 0 p z Z G k 2 U F J X d 0 V k K z F 3 e E d 2 U F o 0 T 2 h w Y j l l c 2 U 2 b k 8 v V X N T M V J r Y U Z O d X N l b U x Y d E l U T W 9 n T U 5 D U G F Y Y 2 V D c 0 F B a H A z Y W k y c 2 1 u Z F h n O D B h U E h N U 0 Q 5 M X p o c 2 s 1 R D U 1 d z l P b T J T S X d B R D Z C T G J q d X V 2 T 2 d l Q U g z O V o 3 M 0 x 0 L 3 o x O H B V d l l B b k Q 1 Z 1 h B d G N W Y 0 d W c X N O Z 0 p v Y U N 6 T y s r c z E r L y 9 z b j F 0 d S 8 4 N l R C O F F R S C s 5 T 1 F 6 M m I r e G k 5 T E 5 0 S 3 h R M X V l Z m V J Y X Z M M D l Y U j Q v Z j h 4 S l h I c l J N R W N B Q m h B Y U d z a m 9 N d 2 N B a 0 p C M D Z N L 2 4 v Q i 9 Y V U Z W V n c 1 Q k I z Y m h p L 0 F o T U p u d V l a a m F i d V d I S 0 d B W U 4 2 R n B 2 L 2 Z M e U t y N m V z e H d Q R H p P U F R a d m 9 D T U F B e m o 1 e k F B U D c y V H Y 3 T m 0 v Z E E 5 a k h s M z Y v Y 0 E w Q T k v M 3 p F a 2 N B Q n R B N U p v b 0 g 3 N z J p d 2 R k N X Z C e k 5 l M U o 2 N E l O T W Z Y c T V o b G l E Q m 5 S d G R C U m l Z V 0 V w a i 8 x c k J s V l Z O Z H p 4 a j N F T U g 5 Y m 5 l T D h F R V J F U k V S R V J F U m Z x Q k J P M 0 M z Y m F Y N k 8 0 d U 5 6 Q V N 1 e j Y 5 W W x s N 2 9 K V k F H e m J t Y 2 F F O F N N T X J r a E U 1 U G p 4 O V B U Z 3 R l Z W 5 V b F p X e V U z L 3 R P O F Z G U k V l e E c x V E w y Q l B h a l k z M 2 Z I Z k J w K z N Z Z F B 1 Q n M v b k h R a G x h b X Z y V 1 B q T E 9 w Z k h D Z 3 R M Q 1 F z T D V M T l p 2 N 0 Y 2 Y l d L V D Z n c 0 s 4 b V B P R j Q 4 M T l l V V l v c k N v b E J V c n R 3 T n c r c W 0 5 M 2 J w M n o v a U 9 K Q 1 p s O E 0 2 S E M v Q V A 4 S 0 Z Q e j V p a n Z z Z T Z E Y n N B R 0 R W e V F M M T l 1 U U N H b n R T R E Q y W X M r c 3 U x R G h y U W x j a T J 3 Z l h P a n h q V 2 g 5 Z m V u R U 5 t V m d F V k Z k W D F h c W l x c W l F e n E 4 R C s z N z V D M n J U e G 9 M Y T J q c 3 J L Y X Z 6 O W Z k a S t N N T J T a 2 5 K a U 8 w Y z V 1 c k t h W X V u e W J Y e j A 2 Y y t F a G d i d z R 0 U F h 1 Z X h K M n B D O H Z H S X l z L 1 B K e k N v a 0 9 X V W Z B Q 1 d s b F k 3 S D F 4 M z R P M 0 h o d W F j M C t Q e W h K M 2 R u N C t a a 2 w z T m J 0 c W R T V l Z Y R H d Q N W R h U j h k W H U 4 N V B i c D N Z T l B X U G V 4 T 3 l X Y n d 3 R z V z M j J r Z m F k a 2 x 0 b D J E S F Z K O W V z Y m c 3 K z l M Z V h s b H Z j Z U 9 w e U 8 5 S n o 0 K 1 h u U 0 9 p U 0 l 0 U F l m b l h w M 0 Y 3 V G V Q S T Z w d H l H S H Z X V k 5 q N G Z G b l B p V X Z 2 N W p K b D U v Q i t I R 2 5 O Z X R y R U J F U k V S R V J F U U d G W U d L Q U l P Y 1 F 6 T 0 J 4 a U 9 E N j Z m c X Q y M U l N c k V S R X B I b l l i R F p l Z V A w Y m N 2 T 0 t B W m g y M T J V R U J Q a G l 0 V m 9 i Z l U 1 T X A w a T Z 4 c l l q S 2 p L R X J K e E M 2 d X F z M 0 h E M U 9 i U 0 x z b m N B L 2 Z M Y k p n b 0 t E b z F s M j d C c E 5 6 Z m U 4 U W J Q U E h G T j g 3 N F l O O X V a d U p k b l h 2 c U t P c X V O a 1 N Q N k 9 W N i 9 1 M H l a Z k R Z S n V 6 S k l U T X J n e n Z 2 Z m 9 Y Z l B H Q z Y 1 N k R S R 0 R 1 L 3 Z N d G J 2 Y 0 x K e T d I d k N k V 3 d n a E F I W G Y 1 Z i 9 p d l p P W F V z d T l 3 L 3 l 3 O G Z I a T Z x c U d r c k x L a H d o M k x v T n U v a D g 1 a E o y S k t a V F c x d C 9 u e X V i e m Q 1 M W x K N l J C M E M z T H U y Y l h F d G V m Z 2 t 2 d l A 0 M U p w T 0 o 1 N T Y 0 d H R I M 3 J i e T h p a y s r K 0 p Y Z m w y O T F H U l Y 2 c U l a R G Y w Z X l z d T N m e H c 3 d E c v a y t C d F F Q M l E 3 d X g 3 Z H B T e k t q e G o z U 2 F M M W x C O E s y c k 9 5 Q 3 c 2 N E J F Q l R Z Z k N G W V U 5 O F R n U H Y v Z V F s U F B Q Y 1 p L M W J 1 W U 9 Y c U J J W V A 2 O D N s R j U 5 Z X J 6 U H N v T 2 t m L 2 t o T 2 J o S E R U d T N G a m R l T 2 J a Y j Z S V V J F U k V S R V J Q N U 1 J W m k 0 W F V D Q U h 5 Y V R D W n Z O U m 1 W b E 5 U V T F G c G N 4 U k 8 0 V 0 V S W k V W R 1 F v T 2 J s R m x K U l Z r c D Z S U z B 4 S G J k Q X V J a T N E e H M x N 1 d M M D J n Y T N i V T h r c k t H Y l d q S W V Q K 2 g 3 V F A v a V J s Y X Q z Q W h B Y z d N K 3 N P Y 3 Q 0 N V k z W k R P Z 2 J 4 O V J y e H h J U z d F O W t a R E E 3 R X p M N D Z M T 2 Z B V G h 2 e k J B b V h E S 0 N G U 3 Q z O E 8 z M 0 s 3 Q l k 2 Z 2 d Q Q y t L d V d 5 L 0 N Z c W x s e G h l L 3 V x e G h z Z F J o c 1 p R e j d k R V B l T 0 R 1 e T N q a 3 Z n b U 9 4 M z V l d k p F M z M 1 M F B 3 S j I z W H N T b 0 E 2 U G 1 B T W R J d V d N e D d j b V B X T D h 1 N l M v Z G 9 5 b H N O c 0 F F U z V a d F p j b X l y Y 2 Q 4 b j d r e m 5 6 a n M z b F V O Q 1 F r S j R N M V h i d V c z c F p 1 W l B X O G x P e E x T M l p H U X p w e n Z W L 0 x j a z F N S W J F S 0 F W V k 5 U Q z l q M 3 Y y c E l i V j M 5 c 0 9 O W W V K Z 2 I z Z 2 Z L W X F t b H F x c k d Y c 0 9 C Z i s 4 W E w 5 M 0 1 z e S 9 O e E 0 v U G 0 w d k d E Y U 4 z e j A 2 M G p 3 N G 5 1 b D B J V j k v M E t p V k 8 0 N U p y T F B Z e G 5 S N X R t d j Q r K y 9 s N j Q r L 2 5 U V 1 p X Q W I 4 c z J V e j M r U H B q T E d 0 c j Y 3 a j d 3 W G Z a a z d x U C 9 u M j d N T 2 1 5 T S t n U 0 c w V z d x R E J X c k 5 y Q l c r L z k 0 S E o 5 V F k y O U R 1 Z H h r b i s r M z U v W k R n V E 5 V V z F E N k 8 0 M G p 2 V F B Z b U x h M n R l d z J O O H J I N i t H M 3 l 1 Q X V 1 U D B m d j N a M G J 3 b k F M M T d 4 V E J q K 2 4 z T V h i Q 2 F l V C t z W X V u e W J T e G R 2 b z B M e n p 1 R n U y O G Z Y K y 8 r b l d Q Y W t w T m J 4 U G F k N l d S b E Z 4 N D I 2 Q k 1 S R V J F U k V S R T V Y a F N D a W R 1 W n p T W U N B L z B v S 2 J H U F F p d 3 B y U 1 F p M 0 x n U U R P e j d n d V h r R m d H d 2 R Y d W F R a k F S Y V J H b W Y 3 Q 0 F X W E 9 X Q X p D d 2 Z 4 e F h U V H I 3 c U 8 5 U l h s N 0 p 0 O S t 2 Y 0 h 4 Z F h G e k 8 r b z M y c 1 c 3 Q n d Y N U 1 2 d U p N e D J O K 1 B q N k 9 F Q 3 d 4 S 1 p N W l h 5 N W 1 4 a G U v W X J Q W j h Q T H k 1 U F N o d l F E N D l N d k Y 1 T 1 R 0 S j d w Z E d P V V Z W W l N V V k J B W D I 0 N m N 2 U D J V b D F l e E 1 6 R 0 Q 4 T E F n e D M y Z E 8 y e n l D M H B J U 2 N 0 e G Z O M n h R e m o r S E Y w d 2 R O Q l Z s N D V r N T Q 1 M G F n O E V C O D N C W k R a U l U x T 0 x E U n Y 5 K z N S a F l Q K z R Z N 3 B Q d T Z p d 2 9 3 N 0 F E a k t i V F l 3 Y U 9 a Q l J J d 2 V 5 Z l d j Y U w 3 N y t E V H N T M H Z u M H F 5 W G N k d F A 1 U j N 4 K 1 V L Q X Z B U H N P Z E N Y O V d Y W W o 1 N C 9 X L 3 B L e U J z O W 5 a d G 0 3 b S 9 6 O W Z S e D d k M z N 5 K 1 d J Q V h u a n F P c G Z P b 2 J v N k s r W G x W U z d Q R H c r M S 8 x b k t 5 Q 3 h v Y 2 k z K y 9 0 N D h O b T B p d D k v M 0 R 0 L 0 9 Y V T V r U k J D W F h 6 T G M 1 W n F s Z j J 4 a l Q r b y t o Z 3 p z e G t 2 U D N P R H k y S j l y Q V B 2 M 3 N h c X F o d X g 5 a F M 1 N 2 R S M l V u V l A v K 3 h n Y V p 0 O E R y S D M 3 Y 1 A 3 d j R T d V B X S G R 3 b 0 g r a j l 3 S j c y T n h R e D l y e G N E V H Z 5 V U Y r Z n Q 1 T X Z 2 d 0 1 K b D Q 2 b k Y r W G J P T G Z i M z N Q d k l W c k 9 H V k l E N G F k M n N 2 b D J v d k 9 Q N V h v c U R E b S 9 y Q 0 t C N S 8 0 a U R k Z n V Z V 1 F r S U J t Z V M w a U l p S W l J a U l p Q n l r R U U w T U V C e m 1 I W U 9 W R W h B Y 2 Q 0 U m 5 O c T M r Z l d I N z V m U 0 5 n M z c v a m d y R W 5 H M X F Q a U 1 p e k w z M 0 Y 0 c V Z i d U 9 1 M m l 4 a z d h a k R l M 3 N m M l l R R i 9 m M T h H O V k 5 a i 9 Z S D l q T U x D Q X V u V W 9 T M 3 R v O E 0 0 N 1 p T Z U x 0 Z D J q V 3 V I c D Z j S E Z r c 2 R T N V p 0 Y 1 p 6 M z h m S G l r Z n N t T 1 B a a k t 0 c H Z E e n Z P U F d j S T M 4 N j F C M n h 0 M n d a e j l j U 3 p x S 3 E y N E 9 u b H d k M F B 2 d H R n U F Y v T V d z S V h z N V k 0 d m 4 3 Z z d z c 1 p P M 3 J 3 T W I y M m d R T z Z N U C 9 y S j Q v c H V V Z G o w O V l V N 2 5 2 N F B a S 1 N z L 2 p Y R T F P T 0 9 j d z Z I d n I w N n N 5 d F V 5 L 2 d z Y W R u a 0 p D W T d 2 S 1 l o N G U 5 V S t w Z z U 5 Z E J Q Z U k 3 c 3 V q W G p m e T J i Q 3 Z Y W F Q w Y X M 5 b n M 4 d m l p W H p j Y 2 w 5 b z J i a z Z t c X F v R 2 5 6 O T F u T T F i d U F h d z d 4 b G 1 N c G 1 3 V 3 E x a 1 p 1 V U Q w T E 4 3 S j V k c n Q y e E x v Y T d P Z F V 4 b i 9 6 N W R N S n R O N 0 V o S U p 6 V X R o O W p P V V U y c X A y T 0 h 0 d n p m d z F m e X d P T W Y 4 Z l l I Q z R p S U N H T G t p U D Z P e C 9 m d X R Z O V o 3 T l d q V T c z b m J 0 e T h w O T Y 1 S H Q w N 2 t a d F h 6 T S s v Y l d U d 3 d H N H V q O W 4 v e n R U d k V q d 1 l K d T F N M 0 V 0 Q l F T b m g 0 W U d I c m J u S G d Z N j F u W W w 3 e W N v d X F M Z V A y Q y s v Y m N S c X R U W D A x Q 2 J 4 O E x C M z Z 4 M 3 N h a n Z v Y U 4 r V F B 6 T 2 J 6 W n h 6 O W 1 D U z k r V H c 5 W G Z M M k p t M H Q x N E l C b k R I U D h h U m t a W F A r b z I 3 Z W Z U c E d i e j Y z T l I 2 Z j E 1 R V J F U k V S R V J F a m l m e m t T O F J P Z j Z D b m N Z M 2 x i U 0 F m Y 0 V H O U 9 2 a U 9 O N j R a Y m V C b F l p S X d Q U V B G L 0 x i c 3 E w O D h k Q m t M a n A v N k R F S F l B Z E 5 2 W F l z c n o 0 L 2 x i b G Z Q Y z d Y T X g 3 b X R l Z W 5 j d i t k b H p K b 1 F G Z V g 2 e W 9 y Y T R n S U Q z W T V G O T B 1 a l A r K z h n O F d M O T N D N D g 5 O F N t S l N C c W N N N l k 2 b n B 3 Z m 5 q a D d p Y 3 U y W k k v b 2 R j N k R W a 2 c z c z E 0 W E 9 N V k Z V V l Z h e l l 1 V U 9 0 N j c 5 N 1 h m T E t k c G Y 2 b k l 1 Z V U 4 M l F M M z M 2 d U F I U 3 J a d V R 3 V n d o Q 1 Z u a m V p U G o 0 O F h X Z G t G d l B Q Q m p 5 N k J 4 b 0 p G N j F p e X Z P R V J q e i 8 v d H B I b l g v b m E w U 2 5 k M k x t R D h n d E t l T 2 4 x Y j Z t b 3 F I Y W N X L z d I Z H V i L 2 F B L 0 J K a H p v e E R L Y n p Z U 0 c y a n V B R m k v Z D d M Z z J N N n V B Z j c 4 M X Q 5 N T l J e U t D T 0 9 m c 1 F k a H N O c D U 0 O W p O U 1 V 2 Y z V I c l B a Y k N 4 Z X V w b m k 0 d k l H W D h P Z 0 F W M j U 2 O W F M Q U h q a H R h L 1 p 2 U F Z R d U h X d 1 c v R 1 B O V H N k N H h w d E 5 o d W Z m Z l V i V z d i W D N 5 U D B n a k g y R D h q O D h 0 c 2 1 m b k 1 L a V d 0 c U x Q e m 4 3 Y m 5 r N X U y d j k 1 e W 9 0 a U d j T n J R W F Z W V T F Q U F B 5 V i t R Z D J K Z n Z v S l R V Z m N 5 Y X Z k V H h k V 3 p u S 0 h y M j Z J V F Z h d V h s L z h 4 M k d V R 1 l r T G l Y Z H o v K 0 N R K 1 B Z L y 9 4 L 2 V D Z m t h V G R t W T d Y Y k x Y Y W p 2 b z l L U 2 1 w N E x 0 N U s x M 0 N O S 3 Z W e X A 2 M G c z O D J H L z V 3 a z l s c z V z b U h K a F B U S 1 p L R X B B e W V m d k h M d y s 1 T k t D S W l J a U l p S X Z K W H F S T k 1 E Q k V V Z E N n R U t 5 N D J Q Z 1 R y M k Q 2 Q z h O Q k F D b 3 B L S 1 N n c W J m R F Q x e U l p N 3 B D Y W 5 z d W N l W C 9 3 M U t O W G N m c X B 2 W S 9 M U G R 0 S G g 1 R 1 J W Y 0 N h O V V s a 1 p C V 1 F s W l Z Q W m 5 Z a E p h V V Z m R E w 5 W G 5 Z b l o v U E R v c l g 4 K 1 B O N m w x O X F o N F V G O H Z i c n R 4 R V k 2 T W Y y b l d u a z V S Z F R Y b D d O d n g 2 N 2 1 n d k d u d E x v T D d y U E d O Y V h V N z d x N 3 Z q N m N I d U N l W H U z a m k 2 U U V h Z j F K a T A 5 a D k z S m 1 X N E 4 r c j V m d U p i c E g v M U l m T m Y y Q k F Y N W t a T m J U R n A 2 R G 4 1 K z N s d z l h Y V R M d G N O U D d j T 2 F k V W x N L z J n a H k x Z n R v R 2 g v T 1 o 5 T X Y 0 Z m d Z S C 9 1 d l B V a V h u c j l H N z Z k d T V 6 R l N 6 Z l J 1 V k 1 V T 2 J s R j V P U V d j Y 3 N O N S 9 I V y t 3 d G M 3 b V d 6 M l h q M W p k b F l M S F V F Q n Z s e X g 4 M 2 p H a n p u Y k 5 p c H Z W a T N h V G N U c j N 1 Q k x w M 2 J V V k p h d 2 Q 0 T W U 3 Z l Y 5 V m V m N H p K a T c 4 T H p o d k x K N T c v d 3 d x d G Y 4 O T M 4 V l h p W V R D U W x a e k Z t M U N C S 1 N p d n E 3 V D k x e D g w W G t y N D N q N T J K Z T V s N n h 4 d k V 4 Y l l q d 0 4 r W H R J e G N p b 3 Z M K 2 Z 5 R G F Z N V J p M z g y N 3 J 4 V F N N L 0 k 0 O X U 1 S z N q O G 1 j O T U 0 N l d i a W U w Y 3 h Z a G h m Z m p v O D E v W W s 3 S 1 B x N m E r U X R m W W R t U m s 1 b E 5 T V n N u N G N h Z n g z Z n l W T H Z j N W V V Z z g 1 N D g 1 a V F X T D F 2 S E 1 p M S 9 4 e W V l L 0 V o N G F T S E x x U G t 3 b U U x Z E 5 H T W 1 N T H h k a i 9 0 U F d a W G Z m Z W p H c G F U b H M y W m J D T l R l L 1 N t e E 1 K S 0 V o Q V d U b k Z M R T N J N D l U a G 5 S b n d x V m 5 P S z Y v N z Q 3 e D N Q M 1 F l M n p a b H N M a 0 c x N m l l O W N P V k Z S V n N U c z V t O H Z I R D J m W m l t M 2 t O Q k M 0 T l V X M 3 V H a k h Q c W p Y M 2 Z J N j d h U E R H W H B T R H l a Z U 5 1 S 2 8 z c F B h M m p y K 0 8 z M G V I M 3 k 2 a V B p d U h m R D A 5 Q 0 E x T F l m O G d o S m l P M G N 4 N X V 4 Q m p k Y m c 3 K y 9 M c z A 5 Y 3 c r M z N 2 Y z N x d F l t O C 9 y K z U z U G Z Q U z Q 3 c D l Z a U l p S W l J a U l n Y 2 l V S X d N V V J J M E t G Z l Z P M H Z h Z m p U M i s 0 M m 9 H O G N p N W Z a U C 8 y O G F W d U t R a k F S Y 1 R 1 Y n p j Y n p y O H p r c 2 9 0 T 1 A y N E I y S W N 6 R n Z H N T A v a E J a M T V l b n R 4 d z I z O U l T O D l w O F B I Q 3 d s S y t t N y t L T H J I d H l N d T N k N 0 N j Y 2 x K M y 9 Q M T l 1 T 2 0 2 c 1 E w K 0 o z M X Z i c j N S Y W F W T y t 3 b V Z s b F U 2 N 2 5 W U V J I Z 1 F n V T R k d 2 k x U m Z E Z j d t T H F 0 T z l Q Y 3 V 1 N 0 V T N G V 6 W U 5 F N k 1 y S U s y S k 9 h U T J U Y k V N Y V B P N D B K b H c 0 b k t q T F U 1 Z H J 6 e G d 3 a E 4 y O C 9 Q L z I 2 Z 1 l T a 0 R M c D J h Z W Q 0 Y k 9 5 b 3 d Z U 0 d C U E R G c k N Y c 1 N z N G l h W G N H M 2 J 0 M T V Q N j d M c V Z k W k d p O U V N e G t N a k Z p V 0 Y 5 V 3 I w d m t s T U h k R 3 o z b n J F T z d D S 1 p P R 2 N 2 M G p 4 Y X l a V n N x T n B 1 T n Z y M D d j O F g 0 N F F 3 Z j F z Z m w y c X N u a n N U W D E 1 T W Z m b H h I O H A 1 c 0 l z S 0 R 1 U G J L V V V 5 O D d B e V c v Y k c 5 M 3 I z O S 9 M e D U v W V d i b U R O L 0 p i O H U y Y 1 R l a k h 3 O F B N e T B q d z V q M G 1 V a l h Q Y W d h O G d 0 T j U 1 U F J s W S t x O W N t O H R D V E g v U G 1 L N 2 N T R V J I R W E 4 L 2 R 5 S H N m L z h U M m h M M 3 N T T n h M M z k 0 e C 9 P U D Y 4 O W k 4 d F g 0 b k d N Q T l k M X h D M X k 3 U n p Q d H h E W m x a K 1 p T V 1 Z U S j B T Q T l 1 b U R L Y T F X c 1 R E O V R x T 2 k 0 e k l p S 0 l 0 M T Y 3 b F M 5 b U x X W D V x d T J r c E 9 X U W 5 w R k g r K 2 h 3 S m w x M k J w Z V B Q O T N s K 3 J n d T B m e n Y x V n Y 1 N k 5 O Z j J M Q W x t W j F K Z S t u V U l Z S j d i a C 9 Q d V B O T 1 l k b U t i W W Q 5 c l l m V H B v M E g v M 3 J z Y X Q 1 N D U z d D I 3 O G t t T l Q y S G N l Z l p P O X l P N W o w S k R Q U m w 4 d V Z u O E 1 l Y U J C S j N a Z U R o W V N h N l h T a V h Y R F N N a T g 4 Z m l x K 3 Y 5 M k h y Y U I 4 Z H p s T 1 B Y T V c w e H o 1 a 3 d V O X J h U n N S e k p U S l I 3 L 2 5 v W W l J a U l p S W l N a V J t R 3 l W N W N l K 3 N Z R E l N Z n J n M D B W O D h Z M z l s N 0 p U S n A z T n R a T k h H M X d S e l A 5 c E R h K y 8 5 U j B B b z g 4 Y 3 h N U D N Y b U Z 3 U l N M e W Q v U G Q v S l c 4 O T l H U H p K e n g 4 S E h i Z D J y U n J 4 d D U 4 Z l d 2 N j U z M z l H e U R s M W N i e X A w Q 3 F 2 R H d R Q 2 F N S D B F Y l R 3 L y s r O D Y 4 Q n U v M z J m d j N F O T B 1 e l B I M U p W Y y t R M G x K Q l V O U D d z R n p U M T d y K 1 B w b z N I M 2 J 4 V n g 0 L 3 R D a m V v N j c 1 Z V l W T S 9 u N k Y r b l V J W U t Q c D k 5 c m R E a 3 R 5 c X p a U z V u K z R Z O W N N W D R F d D B 3 O X o r a H l E U F B X Z X d 2 N G R 1 N X k v b k h E d V M 2 Z F h T S W l J a U l p S W l K a U h I V 0 N p U 0 Z D b k V Z V 0 Z U V 3 l q N G U 3 R G V 5 c m Z j R k V 4 R G h X c T V W U H Z 2 a V Z T e T R h Z H R 3 Q 0 1 J Q n V j Z T J J a W d 3 b H Z t c z A z Z U x h M H l X M k h i R X h r Y l N Q R G 1 m e j F q M D g 4 U G h I R E I 3 W W x k R W p C e k J 5 U k g 4 O F B l M C 9 H d X p l a z g z Q 1 J l d G M 3 a l g 4 d E 4 0 d U F k a m Z T V 1 J i K y 8 1 Y m x 0 b z Z n e X V S b H F p c X F v Y m Z s O X Y z Q 1 J 2 V X Y 1 d k I x W W l J a U l p S W l J a k l R U X J C e E J D a E l R R 0 8 0 K 0 l X T W c 2 e F k 0 Z T I y a G R N U k F 6 e n g r b 0 V h c W 9 0 V E x y O H p P T j Y z N 2 d 1 M F h 6 e D R i U U d I e H M w b 0 N 1 e l A z K 2 t 3 V k d F O T k 5 N U t U M 2 l P L 0 x k L 0 p Y c 3 l 5 b G l R T D h 1 M 0 h 2 S G t m Z n R l Z V d a R z Z r O X l x Q W 9 L a k x r c U s 0 M 1 N w c z J I d F J h R k l M O V h S V V V s U E w 3 a X E y Y 2 M 5 W k F s N z h 6 K 1 F V b H Z Q T E d 0 K 1 F Y b E R D d 2 Y x Z m l 1 N 1 U z c 0 V v U k V S R V J F U k V S Y 2 F Z U V R B e m g z Q W 0 y Z j M v T E N N R U E r d m Z w d 2 0 4 S F B z b X R m Y 0 Z F e E o w V y 9 y e U 9 V V 2 N O U E s 1 Z F l F M X h 1 T D I 0 T G p 6 d k Z D N D g 3 N V R E U G 4 v T 0 Y 0 K z V m T j A x T H Z x N D F O V V N l W G l Z c 2 R R c E J Q d T d x c X F 1 N F g v d n p 1 Z n Q 5 e G N R M n p t U z R D Q i 9 T a 2 9 y U 0 V u T n d X c T E w c W x q V z d l U F V y W l k 2 a W d 0 U G Z M N D B a Q V F m O H h t c 3 h z c U V o R V J F U k V S R V d s W k Z J S 0 p J V n p I S V p Z W l d J b X J B Z j N p S E N I W T V x M H B u S C 9 P U 1 F a W E p D S i 9 C d 1 d G S m F 4 Z W 0 4 a k x 6 O X h n Z E N s e U d H M D h 6 T l J h Y W 8 w d V F 3 d 1 M y V G F Z Z j k 1 e U l i O H Y z M F p t Z G o 1 c D Z i b j Q r S G p U c z N 0 S F J n e n J 6 W V h u R G N Y W D E 5 d X R O V z F Q U 0 9 P K 2 g 5 O C 8 0 b l V m d l g w M 0 1 a M G k z V k N S a U l p S W l J a U l T T X V p R U V 3 T U V S c D h h Q n p p L 2 h h e U p 4 a G 9 Y e k F S T W N a U H Y y e k E z O C t i Z 2 Y z a m p D N U Z E c 0 5 t Q m J P S H V t b i t i T U t s W n p E a D B q T 0 1 M c V B a Z V h x M l l m e T Q w e G c v N 2 p T a l M z R 0 k 2 O X l P N T U r N j d v a l h S Y l p 0 S F N O S F J V U k V S R V J F U k k 0 M 2 h X Q m l p Q k N u U G N G S 1 N 5 d X c y V 3 l Z V E N Z R E s 3 T H I x T E V 0 U V F H K 2 x K U l Z h b D h 3 R V h H Y m V R d l h j U G J J Z 1 M z a S 8 0 U F N 1 U E t x S 3 N K R G d v d 3 V R O F F o S 0 1 p U F U 0 W j B O N 2 9 N R V J F U k V S R V J r U l p M S D J j V 1 E 1 a E 1 K b 0 t D b k V Z a U Z y V 2 N r W W l E Q j h Z N 2 p q Z H R T e k d 3 R W h I N U 8 5 a V R t a z F 1 M 2 4 1 R 0 R 1 O X J k Q 2 x 5 U k N a c z J J d 3 V R a 1 J F U k V S R V J F U k V t a 2 d o b U J n b X h D a 0 U y O S t D O W d W e k h v b T R l Y X R D T U J G c F h s d T J w d U x w M l l a K 2 Z X S 0 5 M a 1 d P d 0 d T e m 9 R e E 1 S R V J F U k V S R V J L V D F V Q W d t a G d r S m R 1 b 0 V h M E V o M k l C K z J o Z E 1 S T n h u O C 9 Z V S t 2 Z U p 4 V 3 p X U D h r d D J h Y X R L Z G d 3 N G V m d m J Y U X B J a U l p S W l J a U l p T F N S U H F O b X h n b U 5 Q a l F 2 b U Q 3 a T h z T n J N U l Z U T W R J Z 2 d K O E F S e j d n b 2 1 J T k p l T m 0 1 T H A y N 3 V 6 M F d W S W s 3 U 0 0 v U 3 R G U k V S R V J F U k V S S 1 J w R k l L S l l V S k N u T W N o d H B 3 U U R H Q 0 k w N z V n R z d m c 0 1 i Q V N F V G 1 S c G F Y b l V G c F d x U k N z R l N n c n J 3 U k 1 l S H A 2 R 0 Y y S 2 l J a U l p S W l J a U l n M G t V S X d N V X h J Q y s w R U F 4 Z z h z S n Z q Z U 1 P V 1 p B T X J F W k V U M m V h d E t a a E 1 K b 1 Z n c l V C e W N o W U F B Z j Y r Q m x j a U l p S W l J a U l p S W l K T n B S Q k 1 E Q k 1 h N 0 5 3 S j F u T D J C Q U 1 Z U E t D c j Q z a j l w b D B H V m l J a U o 3 T E 4 y M U x w M W p V Y U x 5 O V B v M H V S S n Z M M G J H T j B D U 0 l p S W l J a U l p S W k w a 1 F L d 2 N R d 0 l V N G h X R k V M N n d S c k Z 4 b E t k T H N 3 Q U V y T E t 0 b T l K O X Z n a W t U a 1 J K U z R L N E 4 r d l d P T k x r T 2 F 6 S 1 p 4 a U N J a U l p S W l J a U l p c l l o Q 0 1 E R k 1 T T W l o Y 1 l q R k x T d 0 V B e G d 5 d 0 d r a z R t W j F n N G 5 J O F d X e D F K S z l y N U Q 0 c m g y T U x r V 2 F Z T l B X U G Z q N G V L a 1 R U R V J F U k V S R V J F U 2 t G V k V J S m 9 Z S m R l a 0 V h M W 5 q R U 9 G U E l 4 R T N h M T h 3 R V R t K z l x V H N B e U N t V T F 1 R E s 1 R 2 1 z d G x z Z U d 0 M H B Z a U l p S W l J a U l o S X E 2 R V F U Q X d U R W 5 5 b 0 U y e C 9 D K 3 d F R 3 p T Z 0 d 5 Y V R D W U R O M j F L b 3 E 3 T W F Y S k d J b k V o U z k r W U M w R G t t M H V C S 3 B L b X N W a H Z l W H V v R U V 4 R V J F U k V S R V J G c E x S U 0 N p V 0 V D Q W 5 3 Z H g 1 V 1 Y x V m d z Z F F a V 1 U x O V F n Q y 9 k d W t Z R D l y R m w y M 2 F t R 2 x 5 U m l K e E l V b F A z R V J F Z W h L K 1 B s O U d s U 0 J O c z J a Y U s y V 1 R D V y s r W G l J a U l p S W l J a U V p c m 9 S Q k 1 E Q l V l R n V n N G J w R W p F Z n N k R 2 9 t N F F T T V J S Z V E 0 U 2 s z U E p h Y V R 1 c 0 J h a z d x N k 9 y e T F K N W l J a U l p S W l J a U l T S 3 V o R U V 3 T T V U S V N j W C 9 M Q z h H R 0 R P e m 1 P R j Y v Y W J l Q m x Z a k l p U 1 l s T F l l W W p 0 b 1 B y R F d w c z l y V U N T W W l J a U l p S W l J a T B v b 2 9 C Q k 5 E a F F U N 0 8 0 N W I 0 c j V n L 1 h y S D R u b m d V L z h K d X p L b 3 J L d 3 h 1 Q 0 l S T 1 J G V V Z 0 V 1 F s M T l N V E N l R l l L M k 5 0 N W V u M F N X S W l J a U l p S W l J a U V n V E t R U V R R N F V H d C t 4 e G l G N W V u d l R w M l J r Q W 0 4 M 0 d o c z N x Q m h P U n Y y N V A 2 a j R B T 2 l z R W F 6 V n M y Q U R 3 O F Z F S U p p S W l J a U l p S W l M U 1 d p Z 0 V F M E 8 x O U U 0 d 2 d D R U R u Z l l G M j Z K O X d V V G t y O H Z L e W d j Z 3 B x U D J C R 3 N 0 V E p n Q T h Q W H h O c m d T R V J F U k V S R V J F U k Z w S 2 9 W Z 1 l x a V F F S 2 M 5 d 1 Z w Z 0 p 4 a k E 0 U D Z I O W d Y Y n N G a 2 h t S W o 4 Z G J u N U p a a k 5 a c 0 x D Q W 8 5 O H N i U U 0 5 a 1 l 3 Z k 5 V S k p p S W l J a U l p S W l M U 2 F p Z 0 V F M E 9 G d W 5 T Q 3 R j d 1 F y S H U z R G 8 3 e F Y r a 1 p 1 U l F X b F J w Y 2 t Z a T B k b m w 1 K z J r W E Z X c D B H W E p V N 0 N t W X I 2 O D Z 3 V V J F U k V S R V J F U k V X Z 3 V G W U d L b z F q Q U 8 w V 3 c y Y 2 Z M Z 0 h v N n Y x M j d Z W l d B M U l u S W l 5 T W 5 i V D B S N G t O R m x 5 R k d 3 S F J 5 S D Z L Y 1 F U R V J F U k V S R V J F U 2 t 0 V k F J S m 9 Z S 0 N U N D B E c k d v a F h h Q 0 F a d 3 l L T j V 4 d k d a R G t v R 1 Z p T W l K S U M r L 2 h M W V J 3 V W F Y S W N k Q T R 4 Q k Z S R V J F U k V S R V J G b 1 B o V 0 J p c U p D U V E 1 M W d 4 Z n R i W m l j W X d C Q 2 5 F R 3 p 0 K 2 t S c 0 5 w d U I x W W h J Y T V l Y l Y w e E V 1 U F l E Y T A x T T l r W X d m S D N V Q 1 N Z a U l p S W l J a U l p M G x v b 0 J C T k R o W W N l R 2 d k V 3 V M L 2 x k b 0 p G d F E y a G M 2 Z E l B T W 9 y c T l t U n V O Z m d p a 1 N r d G F x d X R s Q m V Y a 2 x F d U R y Q l d w T 0 R I M z N 3 O W x J b m 1 J a U l p S W l J a U l o S W E 2 R V F U Q X p s N m V t Q m o 3 Y 1 h B T F c x Z F Z S V V Z C d G N V Z U 5 P S H R U Z G N i e F d J e E Z G N U J q d H l 5 a 0 V v S z M y Q k d 0 V m 9 0 d U Z B d U R y N j J W d 0 p T S W l J a U l p S W l J a T B s U U t 3 Y 1 J 3 S W N H S F J p T H V i O G 4 3 Z 2 c x e E d v b T R V U 0 d Z a U J 5 Y j N M d 1 N B S F d D d F R M K 3 Z 2 W X h p T D Y r R 2 9 j b 0 l p S W l J a U l p S X R K Y U t B U V R 3 N F d F Q k R p T 2 k 0 c G I 3 c j V n L 2 Z 0 M H d k U F R B N E N F c E F 6 S 0 s 2 b 0 1 y a 2 h F V 3 F P O C 9 Q M E F S S 2 d U c k Z Y e D h k W V l S Q k V S R V J F U k V S R 1 I x a 1 l o b U J n d T F L a 1 R y T G d G a D J D Z W 5 t M F k x T C t y N C t 2 V j Z 4 S U 5 y R V p F V 3 F 2 Q 0 l u d k h h M F N F U X J E V 3 h O Z l B C M n l 3 Y V d 1 S z B h V 0 l p S W l J a U l p S W l F Z 1 R L U V F U d z R V R U g r b 0 V h O G 5 q R U 1 G M V g 3 Q T E y a G R N U k k 1 Q l N X a 0 Z 3 Y 0 g r b U V 3 b W 8 w d V J v e E R n N T R z T k d 6 L z l z c z d v V W 8 2 N 2 Z U b E Z q Q n I z Q 0 J P d m Z j S G 9 V b H F V U G F u W l h I N z F j e n p 3 M k l m W W J N e m F j a 2 9 B Q U N B Q V N V U k J W R G F q e X h F U k V S R V J F U k d S W T Z B U V R B e m 5 2 Q 2 R Z U 3 g 2 S E N I R E s 0 R V A 3 Z 3 E x W n I w N H d F V G w 2 S l N Y b E J B Y j R H V j J H S E N W T F h T M y t m a j Z z V 0 x t V H N 2 S 1 d P U T d Y Y X J X e V l k U H V G d D F W M 1 p v a 0 p H W l F 0 T C t N R F p 1 V H F h a W 9 O c m 9 j R V J F U k V S R V J F V G t H Q 3 N I R W N N N 2 p F R n Q 2 S j F q S E R t M k p q Q W d H b 0 x p a 2 d s M j d z d 3 l 1 U 0 V S Y W 0 r T F N D b 0 l D Z l k w d V E 0 N V N W V l V O S V N F Q m x G Z F V z V 0 x s R H F Q T G F k Q S 9 w M D F u M m 1 N Z l V s a F V h b l F w S j R T e n p 4 e k F 0 V m V O N W 9 r S E o r U H Y 3 M k 4 w T 1 N J a U l p S W l J a U p 5 R E J T Q 2 l l R k N R c H p I S W J i O F Q 2 O F B Q Y W 1 I N D N q T l J v M U V G S k d q V T F K Y V N h Q k N z R m F u c H F h V z h M Q W c v U D I 4 K 1 h i d U N x U E x h V k J s W l k z U k p a e F F m S H k 4 b U R M N W J N N F k z d G Z v V W t S R V J F U k V S R V R r R 0 N r R U U 4 T 0 Z 1 S F N D d G Z 3 U X p I b G Z z T F h h R j B 4 R W p s S k p T U V Z C Z 1 J x S D J O c l V X R 3 J 4 O W Z Y a 3 N v d F B K e m t s b T U 5 K z J X Q j B T U 2 N r c T l X b S 9 i Z E V S R V J F U k V S R T V M a H B Z M 1 F C S W l I Q n p w M W d M W H N j S X N D U W d k M H d t O D F Z c l Z h M k o 2 U l J W V l d E a j Q r W D B X V 0 p T Q 3 R S V X F v U X J E V 3 F y c m J n N 2 U z R n R W Z U 5 a d m 5 L S G J 6 M D c y K 0 l p Z 3 B s W U w 4 d X p i N T J U b T R S W D M 2 e m x B M m J k c E 9 i V j R 5 Z m 5 6 Z m R 1 N 1 h u a n B z d n B H T 0 h D R z Y v N z I w U 0 V 2 Y z Z y c D k 2 e H h z Q W 1 N M G 1 m d j c r V 2 N m N X d z S l N a b n k x b U p X c m Q 3 S y 9 1 S n k y R W N G Y 0 1 Q W m t S b z d v M S t D N n o 3 L 3 l O U 3 Z Y S n Z E N E E 1 T T R l V W g 4 b y t k b X p W N 0 s 5 Q T k v N U l y e E k 3 a i t t d E Y 4 K 3 V X d i 9 M W n N L L 2 t G S l l T S E J u T G 0 4 T D V j T T N r V W Z u N 2 V M d m U v N F B M L 2 8 2 c X F o b m 1 6 b m 1 U V 2 5 H W E 1 Y N 2 l H b 3 Y x b G Z Q N 0 J O T n B G a F R w Z S s 2 e l p 5 M W 0 3 S V l u Y 3 Z H S T h Q V D N v M 0 N t U 3 N h T U d j O E c 1 S j J N M m 1 4 d T g 1 L 3 l 2 b j J U N X F o M 0 0 r b l l a R 1 Z r R l J M W U 5 a d E p s W j N E Z W 1 K T U E r T 0 h I d G N 5 W n Y 1 S 0 1 6 S H l D Z 2 5 3 N W E 4 U U F w b D Q 3 Q m s v U F F 6 O G E 3 O W l a e m o r b n Z V T j h 0 L 2 E 4 O C s 4 N 0 h P Z X R W a H R M b G 0 x a D d n K 3 J T T S 9 J c D d x N m h z a T J J W X d k U F l U S m w 1 L 2 h V a z k 1 Z V N X Z n o x c k M w a F h i e W N z d k p p a k l q N k V u O W V D N n E w W V R F U j d V a E h k Z l J F U k V S R V J F U l A 0 S 2 R Z S 0 o 0 W n h E c 0 t K V 0 V J T D U r S G p S d j Q v O W w 1 N V d x N D N W N n h J T n J r a E V X Z 3 V i e l V a W l d T V 0 J B U n F I M k 5 w V V Y x d n c 5 d l F F N E 1 G N 3 I 4 R G Z 6 N X N u L 3 Z V c H U v Z G t O K 3 U 2 d T V L e n V Q S D J O N W k z W U R W d D J y U m g w S U E 0 U W t N Q 1 d M d C t G M W 4 3 Q 2 d I b z B 6 T 0 d r d 2 J I T 3 o 2 U T B h Z F h a M D R h S E 0 5 S m c r T W Q 5 O G 5 N S 3 V D V 2 U 5 N W s z b 0 x W V k Z S V z A 3 d E h E Q 2 F U a W Z j L y t Z b i 9 2 V H U v M 3 J v M m 0 0 M 2 Z W M n l o d k x 5 U z F l c 1 R H e j N u e k Z K W H k z M l B 2 T T g z Y y 8 4 Z 1 B D e U l y b k h S N U J V V U 0 y d k 9 j d T U v N 0 F N c 2 x 0 b 0 d Y K 0 8 z Y z F m d z F U Z S 8 w e V c y S F h H e D d S e m 5 O M n p h e m R R N z N 1 Q z c r U 3 N w S z Y r a W Q 4 O F k y a 2 V I a 1 p D V X d i L 2 Z t c 3 V q V D g r Z 3 J z N 2 E 0 R D I v K 1 c 0 R n I 3 N H h C M z k v S D B L Q y 9 j a k l 6 T 2 V W T j J h e m N O R T Z Q d n I w W j E 1 N 2 N 3 N W V Y b T F v S H g x R 1 F V R X A z M 3 k z b k g r L 0 5 i Z E o 3 O G 1 M c j M z R H N 5 L 1 B a U G V l Y k 9 L N 1 J 0 T 2 p X M G V L U z h w W n Z u S z d 5 M 1 g 1 Q l N Y Y 2 R 1 L 2 J 6 U H g y R 2 R V M U Z n Y j J q O E 9 6 V F J z V 0 x s c k g 3 Z m U r U l g 1 Q l N a U F d F e E V S R V J F U k V a R m p w M D R 3 T V Z 4 W X F G T U l W d F R 5 U X p D Q T A w N 3 V 3 Y W F 0 e V F D c 1 h K Z k F t Y 0 1 i L 2 h T O W l J a X p r c E l L Q U 8 w S j F n c F p M T F Y 0 Z V h r Q T B D M H V t Z 2 Z 1 d l l L W F h 2 d W F l e D k 2 a j Z j Z n Y 2 Y l p P c 0 k r L 1 d v e G x a W F Z Y R G x o S k R k T 0 d l T T R 2 e m N q R H k 4 d i s 0 O X h 0 O T E w Q V F B M z N Q W W Y w d E p 6 d U 9 m M m k r b m l G Q 2 J a Y k R h Z W Z X V W 1 C U V d s b k R H O E x 3 L 2 N k U m 0 r d n Z h d X J E O V c 3 Z V J m T D M x V m I x M l R 5 Y 1 Q 5 Z D E z S y t v M j d 1 V 0 w 4 N l k y Z W M 3 W n c w V H J p d T d i b n k 0 K 2 1 F U m 9 T Q 0 V C S z Z q N m 1 Q Z j R o a V V r W m Z E M W 5 P V m R P R 0 Z u d m V U L z h 0 S m E z W H I r T n V O a G 9 S N z J G a G F V O D l j S 1 h W R l J V Y y s x V m 8 3 b H F 3 a 2 c 4 U E 9 5 Z j N V c E x 6 K 1 d S c H o 1 a H p i b 2 t 2 c G k x a E d z b W 4 x M 3 Z u d k 4 r W E 0 w S C 8 3 d U x E d T N E c 2 R s c 3 Z Q W G V E O H o r L 2 c v Z S 9 m a E h 5 c 3 V y K 0 5 k a j F 6 R H M x R j R B T F A 1 O U 0 4 K y t Q S k 5 G d j I 3 Z z V 1 d k 9 K Z G h w V F B P Z k p l L 0 o 1 c G N s R 3 d r T z l 1 Z m Q v L 3 l U a U F o N 0 4 x Z H R i U j N i Z H F h N V h Q d n N 5 e l B K e U 1 6 b j N I T 0 d j U G R 0 N C 9 I M D l N Q n F 0 Z k h H T z k 4 e m I 4 R n F w b i s 0 a 0 V l b l R X e D B M U k V S R V J F U k V S S D U 2 O V F K S m 9 Z e m 1 V d 0 V P b z B H S 3 l t d E 1 M Q 2 F w a m 4 5 M U 4 2 T z R 6 O V c 3 Z E Q r S l N M U 0 p B Z i 8 v N l p 4 a U s x U G R V M H R Y b D Z l a n E r S G 4 5 c W I x M T Y 0 R 2 J C e D M 4 U H Z j Z S 9 E N z d G c G E 4 c H h Y L 2 R n d D F D L z N y R X U 1 e n Q x Y k V 0 V V p H a V Q 3 c k Z w e X g 0 U 2 t 6 S U l E U F J q M n A y S E F q Q 0 F Z Y W Y y N H B w S l p 6 W D R 2 T k V q Q i 9 I Z 1 B W Z T R y T l B R T 1 d l U F R w d m t D T U F B d X N T M i s z L z I 3 a n M 4 c W p w d D Q v Z z l N K 2 0 5 a D l C N z c 3 M k R J Q 2 d J a U N L Q 2 l y c X N 2 Y T U 5 Z D N Y M 2 R Z d G x k Z D N W d F J j V W V 3 V k V R Q U V w S W w y a z E 5 Q T c 2 U W 1 F a E p U S l R O N C 9 o c H d r S m t B U 1 F z N U 0 4 d j F j M T E 3 d k 9 X Z G 1 6 b m x t R U N i d n V m T T h Q M D I 5 Y V l R a 2 F j S G l E Z W U 0 V G h j a k F K T m N Q e G Q 4 T z I r T n N y S n k x T D F y U z k x e X d 6 Q W p B S k 9 r S m 8 x a m R O O G R Z e V J K c y t h d W x 0 T l p 0 a H Z z e H V 1 R 3 F r S D l T T 0 4 4 d j d 2 c G N u b D c y N V N a Z V V a R E J u W X l B a k J K R 2 p h a 2 l 4 b z N p c E h U V 2 F n O S s w N l V X M k 9 S b 2 o r U H V O a H d J d 0 N U S k M 4 d m 0 3 c D J h b T d z Y j k 2 N l g x d T N I M V N q a H R G R 0 F D Y T V S b F R l T m Z W S 0 J R V D R h d m 1 x N 2 N y T H M 1 L z N l Z 0 F B Q U F B Q T R P S V F n c 0 V 0 a E p Y N H J X d F B X Q m N z T G p a Q 0 R l d E h T W k t 5 Y y 9 L M E k v N k l 5 U l V C O E F S R k l W a H d F Q 0 d Z c D d I Y k M y U 3 o y V W 9 k Y T l r O F R w O V A v N k 5 H R H U r b U x k c 0 9 H b U h Z d 2 l V Y n R X W G J R U 1 V t W l Z 6 M G R k d T J h a W h K Z X Z 1 R E g 2 c j h Y Y k 4 r N D E 1 S j B 2 Q 2 h Y Y 3 F z e X l W S m Z Y c T J x W H F C S l h U c j B r S X g w Y U Z s a m c v c T M w R 1 N h e V R q b V R O N V p S N G Y y T D l q b V d P L 2 J 0 d 2 p T Y n I 2 c X I 3 b F h x d C 8 z M 1 l L R G c 1 U V p 1 W V p I V H F T V k 9 i e E h 0 M W F s d G 9 Q R F B S V F Z L U 3 J 0 b 0 V s Z n B H b F N P T 0 d y d S 8 w V T Z m U C 9 6 T k l p K 1 p 4 c 3 R t c 2 l 0 O X p U T k 0 v W G F T Y 2 5 M T H Z S N U x X c m 5 Q V l A z e E l G e U 1 B S y t M d j c 2 d k d E Y U 5 W V U 9 E U T R T U E o 1 N z B l Q U F B Q U F B Q z R P S X h E a E Z z S U R 3 M 1 M w V 0 1 w a 3 F T V H A 3 T F Z 1 S 0 h K Q l Z W Q T M 1 N X R O V 1 B P U 2 t u U 2 1 u V z c x T E Z k R T V N c k F 1 R H V H S W Z v d V F v S 0 h Q T D J L d n U 3 U T B H Q m Z 2 c m p 3 e E 4 x N j Q y W G E r Y n N s V V l B V m x K c 1 R M a H J o T 0 x E M X l r b z B L O V M x N z N s a G 1 H S z M z d E 1 1 L 2 N j M D R P U H Z h M z J i U n Z y b W 5 I O U 5 I U m d a M W 1 0 b G d x Z D Q w U 1 N h K z J 3 a G 5 H U j V U N W V Y W j J K O W V 0 R m x I L y t r Q U Q 1 K 2 Z r b 0 5 6 Z G Z w N 1 B P b E F u a V l z c 0 p 6 a E t U V G t x U 0 d 0 W X Z 2 M l p K c W h j V H B 0 T 2 5 6 e W d 0 T F V 2 T l N 6 Z k t L V E l p c E 1 6 e m c 0 S m N u M z F V T 2 R m e j l Y V 3 R w K 1 l v T 0 g 5 b m Q x U m t p Q j Y 0 Z T V 4 Z W Y y Z X V Q d j N 5 S j M w N 2 Q 0 M U d E d S t 1 N j Y 0 Z W 9 I c X h 4 Z D F 4 Q 1 V s c G t x U V B Q M X V z R H o 5 Y m Z N N 3 p u Y z U y L y s 1 M 0 F B Q U F B Q U E 4 R 1 N F W T N F S l l X S E V u V 0 1 a S j k r O E V r N l I r d m R z V W g y Q y 9 4 d X V P V z Y 4 M H V T S U E 3 a T R y T z F j U 2 5 X Q 2 V x S 0 R B S W E v Z m R Q U 1 V W Q z g y W F B m Z E 5 W Y j M z V F Z X K 3 c 0 a 2 F Q K 0 J C Q 1 V t c F N z e E 9 V T 0 p T U m x W S H B z Y k Z o Y W s x M S s 2 U n o 4 d D M 2 S l p j O W R v W i 9 3 U j d Z d y 9 v b S 9 u c k 5 G e l Q 5 O V N h c H p 3 d W V U b k Y w a V N m U D E 4 e W 4 5 d k R r Z V Z h d n N 0 b T d Y O H o 4 Z H V M M U J 1 Y n I 2 c m h o S W p K W X Y 0 b F Z O W D B Z a k R r b U 1 R Z j h 0 e U 5 n U X M 3 N 0 t X O C t T R G x v d W N Z R H g y V k c v M T d O W l N N M m F 2 M G 8 5 T E 4 r c m J P Y X M x Y i 8 0 d m V 2 a i t h M 1 R G O E 8 2 U 0 p P Z l p Q K y 9 X c l J x Y 2 Q y e G x h S E R R T 1 I 4 R E F B Q U F B Q U F Y a n h B T W J p R X N 0 U G d t M E t s V D J T W l d V b k d k T 3 p S V G 9 M K 3 Z z b l B 5 Z F B o b 3 N o S 1 M w a F V Y V y 8 1 d n d R T 0 F K R 0 4 w b X A 5 d j J T Q U E 3 c 3 Z o Y 0 F V e T N s N F Y r N 0 d w W m Z N N H R X d 2 V k K 0 V u V n B E V m F 0 S H d v V j A x Z k d o W D d k a D F X Q y s 4 U E V N N z Q 0 L 2 9 r e S t Y N m Q 0 N 1 J s L 3 c 5 U 0 Z u T 3 c 4 V E U 5 U E x m V H p o S E 1 j c j Y y U m 0 r Y i 9 F Y 3 Z 5 R X F 5 c 3 F N T k J Q b 1 N Y R 0 g 1 O V B W R 1 N J c 3 J O e m R l e E V t a G 8 x a k M 3 M 0 9 V W G p K d X Z G M V B 4 M 2 I x e T l D R D F 3 O T F q Z G R z d E l m Z m J W V C 9 w e T V u S z k 4 c 1 o z N n Q y O W x j T E R n e F V S N 2 x v W G J V Q 2 Y 5 c H B 5 a m p Y W E F B Q U F B Q U R B c G N l Y V l I Q U w 0 U 1 h Y Q k 1 2 M G p C R E 1 h c l d x V j Q v a W R W V F d y S X M z c 1 J v Q W 5 p Q W 4 x e T V K O H Z j d n Z 5 T U g 3 c 2 x 1 Z D N W U 2 5 h O F R y S 1 o w Y U 5 k R T k 5 e C t s U 1 F w Z m 5 m c E 5 j S n N O b G Y 3 V T F I b l Y 1 R T J a O W N W K z J u R k 5 x U E R x c V F m b D J 5 c 2 x 0 b z J i Z G x 2 Z E h 5 V k 5 I Z i t P a 2 1 1 T m N N c z U y d l J L c U Y 3 V j l l Y V h u T y t Y M X Z 1 N D J 2 W H h T c 3 o 4 N H p x e D B X c X d Y b E d K b D V x Q V F H K 3 V t U H F s V 3 J W c 3 I 3 e T g r M D Z j Q 2 h S a 3 R T e F h X T k o w c X B m Z H N y c H Z N a l d N d 0 F B Q U F B Q V V H V 0 V Z S E F M W V N F b H h p R j Z T Q 2 V Z S l B Y d F Z T S U U r N V V R R E 1 E N T V l Y T Z P c 0 Y r d X l Z U z N K d m o 3 T G h B N y 9 P T T V y d F V a c z V l c V l 5 V H A w c 2 Q y M z h n U V p J V U Z W b D Z i Y X V v U 0 5 j N l d O d D J I S k l r S T N 5 N W J G Q m 4 r Z m 4 1 N k V S Q 2 1 0 N S t m N E h S M l N a S l A v e T R Y c 3 R X Y m l 2 M z J v d C s y c V R u W C 9 w R 1 N j a 1 o 1 e j F X S k R V d F V 5 K y t Q R k 5 u e n V R W n g x Y X U z c U Y 1 Q z F 3 a D J Q W F h E S 3 p Z b T V Z M F l W e C 8 r Z n A 2 Y T k y R 1 B m c j B x N T l L a F h k S G p p Y n I 5 W G Z u U 1 p K d X V Y R l l o Y z l a S G J i d l B L e D E 2 L 2 V V R 2 0 r W m 1 a b X Q x T l J N U 2 N W L 0 J v U D Z k M V I 0 Z U p E M j d E M n V O O T Z k c D d 3 O H U v S D h 3 c 0 p D c l Z 1 L 1 J 6 K 3 Z L U D l 6 Q n d B Q U F B Q U E x W W R 4 a U h B T E p j Y 2 p u V H p s R 1 d 1 Q 1 N W T C 8 z d T J N N 2 M z Y j l p c z N M M T k r d m 5 S N E F D a G Z U b z V k U H V X c 2 l R V D N W a F F h M l d 3 M T N 3 a z J a L z Z 2 Z W 1 m N k F y V n F V V j h o S V F G S 1 N q N m x 3 M G V T R k J E Z 3 F 5 b V R o N V o 2 N 3 N D K 0 h i U n U v U j Y 5 T T M y K 1 Z x N 2 R x W X l U M m Z y b 2 5 Z Y 1 Z H a H F v Q i s 4 W n B 4 Z G Z u c U d a M z Y z V T B 1 V 2 I x Y V J S c k p L U 0 0 1 U 1 V u S 0 c 3 Z n o 5 S 2 I w N z d v Z F M 1 Q 2 d z T D l a O V h a O G x 1 Z H l n N H h G L z M z e m 1 t M 0 d N b D l l L 2 J U d X M z N z l P a z M v M U x 6 W n J V V S t i c E 1 6 c D Z M R V d T T k h Y S 0 N I V m 8 x N l R D N 3 p 1 d V h v V C s v T W h F U G Z 2 U 1 Y 1 c i t 5 U 0 o 5 T z N l T m 1 q Y U t V Z m F a W E 8 w N 2 t L R E N 3 a 0 p O S E Q 5 S U l 5 N 3 J W c 1 Z Q d G 1 x U 1 U w L 3 E y U m U v V W 1 S a 3 N K b z F x Y W V D Q X F k M j d 6 M m 1 u S n c 4 a l J 6 Z V R V M G F 4 M H B 5 c l h Q M j F H T 1 Q 5 T 1 R m U D l i c 2 V X d T B l T m x t T l c w Y 0 k x O W Z i e D A 4 b k t U M D l O T z Z Z e X B y a V F J Q U F B Q U F j S 2 5 S Q 1 F h M 0 V C N F d i R 3 l u c D J l Y V d F b m x C Q W I 0 c V V O Y j E w M D l w N 0 5 R d i 9 5 N j I r U 0 t B T G l 6 b k x 3 O F J p R j Z v S 0 t P S 2 9 1 M V l x U D h x d E 9 r Y X d l c W R j c 0 d P c D Z R c n M x Y k Q 4 c m h j R 3 I 4 b U g 2 Y T l 2 c U R h d D Z z O U x w a m 8 w Y j I w S l J K b H l r e U l r V H h l N D R w S 0 x D N D Q v Q 0 s 0 Z D M x L 0 4 5 L 3 A w N G R t a W 9 u S j E 5 N z l o M V R i R X k 0 L 3 Y z c 2 J S c l F y M E 9 a N j F v c 0 Z n M 3 E z M U d C Z 1 g 3 c T N i M z F P W S t W M U t C Z W x G N z c 5 M T N x M U t H c E R o e E t W R X J x S 1 h W c z M w U i 9 m L 0 t t S 3 E y T E 5 X a E F S N z M 5 e X Y w Y W N W b F h l Z G 1 z M n J i e m t K S l N U c X B Y O T F a N j d 1 b G J k Z m Z 0 b 3 l w O X p v d l Z y b l V q W F h G N W Q z b l p 2 T F J s M j B F Z F B w S 2 t W a T N x N j Z r b k p 1 b n h Q M X h Y N n J u Z H V y V F E y N i 9 j c T J G R H V z a m I y N m F k O F V j V n Y r Z T Q 0 b U l q Z E 4 r Z F l 6 U m h Y U D h h c n g 4 Q U F B Q U F n T H J H V X B p V H p V S U Z N T j J 4 N H l t N j l k N l h K Y m w r K y 9 2 V G R 4 N H p 1 Y U t L K z J M b X o 1 c j I 4 V U p K M G 9 q T H V 1 b F B E M D A w d V N J Q T d 1 c T V s N z d X a m w y S D l k b j d q N X R k Q 2 l v a F B m M j B K d D d 5 d k I 2 N j k y c U 5 I Z D N I N 0 h M Y 3 p 0 Z X p s d X V k R H h a b z R 2 a E J w Z 1 J U Q U F B Q U F B Q U E 1 M E l u R 0 5 4 Q 2 V G a V F z W j F 4 M G 5 Q R 0 l V c F M z N T d G N j R L d F h y d X o x R G 9 o Q U Z C U 2 J s N i s v U H p v Q l B N M H p y U C 9 y b H V 0 L 0 5 n R U F B Q U F B Q U R n U 2 J p Y k E 3 Y 1 F H T 2 d 2 T H k v W F d p d T V 1 Z m 1 5 M n g w b V Y x U n h 6 W n J V V T J T N G E 1 e G p k a z Z l Z H N R Z k 1 i a 2 l B T z R x T n p k Z i 9 v U m d I c W Z R e E h H S U F B Q U F B Q U F B c U R w Q 0 1 M a U 5 p Q k x k W U t u c H A w e X N w U E l H R C t o a 2 J L L z Z a Y W V K b F F C d 1 o z Y T d R N z Q r M 2 1 h W G d V b 3 E 2 d T h s Q W d N Q U F B Q U F B U E F z a E d C d 0 c r R m 5 1 N m t r S 1 N Q R H M w W W l E d X p i M 3 R q K 2 V k V j J F e X N C N E 0 3 c z l n S j U r O W p N T G d P V l p E M 2 J B Z V o w T X U 0 V 0 F B Q U F B Q U R B a z N p W l h R Q l F w R 1 F u V 0 x x S H J R d l d 1 V U 5 U a F F U N U t 6 T X J S M G 5 K R 1 R w d 0 t F S E 5 t O G F a W F J Z Q U 4 y T X Z L S k M z T j E r O W 5 z W n F P U n V D c 2 V a a n V h N i 9 k c k N 1 d j N h d z J X V U F B Q U F B Q U F D V V F T Y 1 k z R V o 0 a V J B c 3 c 4 T k N N S 3 Z W c W 4 1 O T J o b j d L O W N 5 R W h G Q V d Y Y T d R O T V l a E d D Z X h u T D J w N l Z D c D l Q Y 1 F n Q U F B Q U F B Q U Z B c G h H Q n d H N T R j Z 2 t u U 2 9 M N G R q T z B W Y T N h W V d B a 0 F k N V d m W H l B Z m I 4 W W h l a H J y M l J T T V R q Q U F B Q U F B Q U F E U F F n Z 0 d 0 M U V x Q k R 2 b G V T R l l 6 M j Z 0 N W V Q a k x V a z Z j Q 2 h S a W N r W k p s Y 0 V 3 T j N Z N 1 l 4 R D l F U V d D M n V D Q V F B Q U F B Q U F l Q 0 p D T U x n T l Q r O E U 4 L 2 E y c V c r d k 5 z Y i s 4 b F h i V E t 3 R 2 d E d k t 0 e n N J d 1 R 5 U T k 5 b n V 2 U U t I d y t S S 0 F B Q U F B Q U F B V U J t R V l I Q W J K V U 9 3 O V B U V E p s W l N k U V A 3 d E R l M l d S Y 0 1 3 R y 9 S Q 2 V h W m l y c D g 4 L 0 1 M V E s 0 R U F B Q U F B Q U F B b F V F S U J y Y 1 J F U l p z Y k h 2 a U 9 F U k o 2 d H V y b m F 4 V z E 5 a X N I Z k Z I b E p i a G 1 X R W V n R X Z E R l l L e E p w a W 5 z Z G x j U H k 3 b D U 5 b E 5 y Z 1 F B Q U F B Q U F B Q 1 Z R U W d H d C t I c D R 4 Q W x L V E R B V j k y N 3 R E V D J W O U 1 O Q n F D R W d n S 0 h 2 T H d J d 1 R 5 U m 4 1 K 1 A 4 d k 1 a a H d n Q U F B Q U F B T 0 J K Q 0 1 I Z 0 5 v S 0 M v S T J i d 3 p r N W V i T G J Q Z k 5 t N D h D K 0 h Z e n R G V 3 Q z b U Z n S k F I Z m l k Q l p L a 2 1 4 V 3 Z u b z l r W S t Q d C 9 M c 2 R J S U J B Q U F B Q U F C N E V 1 N 0 V 3 Y T J V N 0 F a T H k 4 Z z B z W k t x R 3 p L Z 2 8 3 R z l h Z X Q r W l o v S k 0 3 R W F B T z d D N F h C S 2 t x d z J 2 b m 8 5 a 2 I r Z m o z S n k r U G N j Q U F B Q U F B R E F r M 0 F u R G 0 2 b F p B a V d u d T Z a N j J t R k J B Z W 9 R O X Z H a 2 x 5 Z E g 2 d C 9 v U n N N Z 0 9 S M H V r S X d H e U d Z U n d v T z l s T l d k c T d a W l F B Q U F B Q U F B S 0 F T d U J N S H Q x S W I x Z 1 d U c E 1 I O W k 3 d k J m b D V O Q 0 F h Z 1 J D Z V k x V 0 p 5 S m F p S 2 9 B Q i 9 a V 2 N S Z 2 d F Q U F B Q U F B S G d T U W p D N G x Z a X d Z R 0 0 3 N D V U b m h t R E R C b m N 4 d G 4 v Z H V F Z G 5 6 d V N i V 0 E w Q W Q r Q n d 1 T l k 1 W k U w d 3 p 4 U V U 3 S y t z N 0 J 5 e n l 3 Q U F B Q U F B Q U V B b G N D Y 0 9 i c V c y Z E l K R m h B Z X J R O X N t a 3 F T Q 0 F v Z F d y T j F 1 Y 2 t V Q X p P W j B G a 2 9 p Q l B O V W 9 T R U J P c G 1 a Y l h Z W k F B Q U F B Q U F B c U F U d X h N R 3 Q x S l l R V E p L R 0 R 1 e G t i Q z l i d W R Y R V N n Q z R n N k p 4 a U t 3 S j V w a 2 l 3 b 0 9 W b m 4 1 Y W h Z V 0 Z a c G N D Q U F B Q U F B Q 0 F D d U p P S E 5 4 S 1 J I a H h D S l p l a T B L d z l a d j J N a E l S c U 9 N S X d U e G J 4 T m x m M G p q c D R k O U 5 B Q U F B Q U F B Q W R R b D M 0 d U J X S X N L T D F 3 U k x U e j l 0 W W l V W E x 5 S T h X S j N h T j V Y a 0 d v T z J i Q l h k W U V C Z D V p e D B o V 0 J X e G l G N n B J a k l F R W 1 l L 3 d z Y U F B Q U F B Q U F B Z F F s M z R 1 Q l d J c 0 p L Z G 9 K N W R n Z 2 1 N U k l S U U x I a V R q Q 0 x 5 W l d n S 3 V K a X d p V k p o N D h r b T F 3 S k F B Q U F B Q U F B S 2 9 v U U R H N G x 2 R V F u V 0 h M S 1 N S T X J x U j Z E K z N j M H R q Z H Q z Y S 9 N c k J 3 V H F 3 R m d K c W Z U d F p h V X h V b 0 k 1 b 2 t h T l l x V z F X c l J 3 Y 0 5 K W n B j Q 0 F B Q U F B Q U N B Q 2 l J R W c x c 0 p E U E F 6 M X N 0 e E 9 K d z Z j e W J Q N U l v d V R r U j R z T H A w Y k M 3 S m R R U D g 1 N V h i V E s 0 S W d G a 0 t D M T B o b U 5 Y Q 1 Y 2 O G 4 4 d k g y V X Y y N F N F S X d B Q U F B Q U F B Q U Q 4 S 2 R P T G l k N k 1 o U V k 3 d F d q R V F j V U 5 3 T n R v d 1 F E S 2 l 6 a W t J d z B R a m 1 z W m 8 y a n R F a F F q Q U F B Q U F B Q U F D U F F R Z 0 d 0 e E 1 a V V R 3 U 0 1 U M m p G b 1 J n Z z d 2 S W V u Y j g y Z V p 0 a k V R R T Z p b 2 p B N 0 9 R Z 2 5 t c X B v M W p s W k N Z c m 5 4 N 2 d k b W x B Q U F B Q U F B Q W 9 B S U l 3 Z U I y U 3 E 0 T G x w R 1 J a V 0 l s M V N N a 3 l O O F l p U 2 h K U z M v Z W J H S T F B T X h p a k V P a 0 Z j e G p O V 2 t T S T B r N m V E R F I 1 R W 9 B Q U F B Q U F B Q l F F W V J n Y 0 R z U k p V S 3 d 0 R n J R Q 1 N a S l F 3 Z D J N c l o v W H J Y Z H h F b 0 F t S V Z 4 a U o 2 d l E 5 c 2 1 r c V R 0 d X c 2 Y l h B a 0 F B Q U F B Q U F B c W d o Q U 1 i a W N p T E 1 q W X J n M 2 p F Q 1 Z w e U l C T 3 N 0 b G N m O T I y N 2 p p b 2 x O U l R K b G N F b 0 t Z V n l o V 0 N X V W p C U E Z a c 1 R K Z 2 E x S S 9 V T C t 0 M 2 0 x M E t B Q U F B Q U F B Q U t v Q V F E R z R u S X F 6 R W 1 t Q W 5 h M G N J R m h 6 a 3 I 5 N D k y a G o 3 a T M v Z V l t S T F B T X h R N k h U O V g 1 W U U 4 M n c 5 d T d Y U z F t M E h s W k 9 i Y j N Z c E F B Q U F B Q U F B d U F C Q 0 1 M a W R p S W d T Y T R L Z D l Q d z F 3 W X F N R 0 5 M V j J G N z A w d 1 l U S 3 d G Z 0 J t T W F v c F d 2 W G s v V 3 M x c 3 I y U X N j M n J 4 b H Y 5 b W x B Q U F B Q U F B Q T R B S z R F d 2 U z V X h 2 S E l V c F M z M T V 0 N W U v d k k w a z Z m R F J G K 3 c 0 a 2 1 G d 1 J n S n B V U E E 0 U m 5 x e G I x e G F 5 V 3 E y T V J B U U F B Q U F B Q V B B Q W h H Q n d P N l h I S W R h Z V R q Q m Z Y M j h O N 3 Q v U j J G K z h i T E 9 K M V F D b 2 F Z W E 9 z e U V Z O H h B O W 1 y K 2 Z q L 3 I x Y W F z M T Y r T E 5 M c V h h S k N a b G F Q a V l K e l h w M W 4 5 Z D F I b j I 3 a i t o U H o v O W 9 h N j U 4 U m 1 O b n Z D M D F 2 e X l x N W 9 x Q k F B Q U F B Q U F x Q n B D T U x p Z D h Q Q V N u V 0 R w c D F W W U 5 F T 3 N G c m k 4 M U V q R W p i W H F 2 U U U 0 d j Z L L z d 4 W X J J W m l u R z M 5 V l g 2 V 2 1 a V 3 I 5 e H I x b W w x S 0 s w K 2 5 V e H M z N 2 R P c F V k b z F m Z S s v K 0 U z c m d z Y m U w Y n N N Z W h Z Y 0 Z x V 2 1 U V 0 9 Y Y k N 5 N 3 F u Q W N P S n V q Z 2 9 j U n F x a E F B Q U F B Q U F O U k Z o R 0 J 3 T z E 1 Z U 5 v V U V C e G o 3 S j J 0 U k 4 x a T N 6 a T B V S H V v S y t V N W 1 a b X Z q b G 4 w b V Z 3 U 2 d w b G h 0 U l Y r N W h O K 2 V y b n Z Y b H F v Z k Y 2 R V B Q M X R z Z G l t b F B Q R D R P M 3 I 4 T H g r W U 1 r c D R 6 d m R y W m J j N 0 5 I N X N Q M z N 3 N W t O N j g 3 L z N h c 2 p B V G x V K z M z d l R G K 2 l P Q j E 3 V G x t M E h x N 0 Z L Q U F B Q U F B Q l E x e E N D d 1 M x R m h O Z k 9 r W W d X a T B V a k x p d l J E Y 1 p J U k t E d U 9 K d D l G V H J O T F F Q V l k 4 T F Z B N 1 J y O T F H d D I 3 R E g 3 R k l N T 1 R u N X B s M D d L Z m 1 r S k t s Z n I 3 Y l Z j c j Z j W F B Q Z U N 3 Q U F B Q U F B c U Q w S X d l Q 1 d T b 1 Z n R 2 J V b k J K T 2 s 0 V U 8 2 R 2 R z c j F t e F h m c j d k e E d v Q U F G V n g 1 Z V U 5 N U 9 2 c n J m Y y 9 X b W g y S 1 c 3 Q m V Y Y m N w N W U z e m V S S 0 t z Z n B K S l V H Q U F B Q U F L Q T I 4 e k s 3 Q U t B O E V X R W x P O E Z x Z n F 6 V H B k U 3 l l W n l h T k l y U j R h U E p 5 c z I x Y T h X Y U h S c G V Z c T B 3 Q U l E N z g v U H o w W j F U c j l S c m I 4 L 1 Z W e k 5 Y Y U 5 L R V F a Z n N X a 2 5 K R 2 Z w a X h u S n Q z T H h Q e V N t b k Z C R G d x O V l 0 N i t 2 K 0 8 4 Z X F Z W U 1 v M 2 Z m b 1 c 0 c m Z m Z F I 0 L 3 U z M 3 Z 5 c E p z b G 9 0 V 2 p U b l d l T j R l d n B w Z m Z 6 b F V x M z V a W m R P b n N w V 2 R G U 2 9 y c n F p b D R Z T 0 t u O X M 0 Z k 1 2 Z m F N M X Y 4 Y n J y M D l N V n E 4 Z X J j b z k 5 c m Z u U D l l S 1 Z k d U 4 x e n o 2 N T J t U 3 B Q Q 3 d J T T M 0 O U V u T m 5 M M V N i M D c 3 U W R l T z Y 2 L z c 3 a H h U N W h w V G J u O U p D W W 5 w b X Y 3 V 1 E y c m N L R W J 2 V F Y r Z 0 w y Y 3 V O e D U v N 1 o y N W V 1 M m R 1 W k t r V j E 2 N F U 1 M D Z O T l Z m b i 9 s R X E 5 Z n U w d C t m b X F L Q i 9 k c V h P b D l L e W l s T m 5 2 c U N j Z j B p W D g 5 Y X J u Y y t X S 0 N K N H d k c D V P V m Q 5 Y j g z N X l o K 3 p 6 R U 5 H O U p a Z j N 4 N G 9 p U l h J R F p 2 L 2 p w O S 8 r T 3 Z P b k k w V m Q 3 Z V h 1 c l F y c E Z 1 d l d H N D J y W n B W S U U v S 1 F B Q U F B Q U E 0 R z R J d 2 V D V 0 l z S U R q V z B 6 M W p h N T F F W m M x a z N U U G 5 a M U R 5 e i t l V E 1 o R 0 F C N G 9 Q R m o r b W 5 k K 2 o x N m Q v c D h O V z h X c T E 3 Z F c x Z j d O Z m J 1 U D Z H S C 8 v U 2 V j b k x 5 M U t S e H J M c D F h Y T d r b E Z Q N m R j T m V u V W h N V j h N R 1 V l c l F 0 c k d D Q X Y y M G Z l Z G g 1 Z W J t c T B P N 0 p 2 T D M 5 N U h W Y W p I T 2 M v e E V t a D c r O D d 0 S 1 N 6 d X R n Q U J m d F c v V F d L b n B t W n I y M F V M d D J I V z R 6 S F V M Q 3 d 2 M T g 2 c X R z d H N k K 2 1 Y R G J 2 W H E w Y X J j W X k y Y n h 5 a 2 5 K M D k 3 O W g x W F p 1 W V p 0 V 2 5 k V U 1 G Q i 9 n b 0 p D a W h 6 e m 9 w b z F E Q m F Q Y n U z M H B H a n l V c E 9 P Y V h H a l d J V U V 4 M H F T U W 9 P O H E v Y W g x a E N i b D Z l L 3 Z U M G g v T D M 4 M V d Y a n M w V U d P Z z Z w O F B o M U 4 r Z S 8 w e X I x K z Z T d j c r d j J y Z H R y T k 5 a W j d S d S 9 S N X Q z T H h m e n o x O W k z c D B h M 1 h S M X d j Q U F B Q U F B R F d M R U F 4 d U t T b 2 l 4 T m h P U 1 Q x b F l p V 1 h 4 d V Z E d W h v a D J Q c E 5 l N V Z 4 S 2 t 2 a G 9 V R W 1 W d 1 h n V W l v S 0 p J c k d 4 c U Y y K 0 w 4 L z N h Q z d I M 3 B k Z j M v K 2 M 3 M z I w d D F x M X F S Z X R a N y 9 r e S t Y S 2 l j b l R 6 Z G V Q M V M z M 1 R M U 0 9 I N z B X S X A 4 Z k Z 3 L 3 h 0 M T d 4 M V d T c E 4 v Z i t 6 O G R Q c E t r a C s r N 1 d z M m F G d G R S V 0 Z p b 1 o x L z Z T b W x w c H p W N F l F Y z k 4 W W N K O H Z m M 2 x T U 3 R Y c n R M L z N 6 e H l 6 T F h 0 V m d z Z X V 3 U D E y c k R w b j J h T 0 g 3 Q U 9 Z O U 5 t W F N a S k 9 t e H A 5 N 1 h w a T M 3 Z G V m V U s 5 V z F V L 0 1 x d j k 4 c l I v V F F s U 0 4 2 N k 5 X M z V 1 a T c 3 O W Z x N n R G O U 5 I N X N 2 e X F m N z d l V 0 x 0 K 3 F 3 U U 0 2 N n B I N 3 I 1 S F Z h b E h o M m I r U G 4 z e T V W S 3 Z Y N 2 x L Y j F n M z F 6 N m R 1 V m 1 T a 3 F 5 T j k 2 Y z l i O U 9 5 L 3 Y 5 S k x y O D d T c D l N Z W w 4 M 0 d K S E V B Q U F B Q U F E d 0 o v N T g 4 M 0 Z K R V p I R U l s b F l M T z h H a W 8 w T F Z y W E 1 M U 1 p M V F d h a E Z Q M j B 5 d V N J Q W w 1 c m w 3 R G R 1 S V d z U T F T c C t m a j U 2 N 3 V s Y l p i V l k 5 S W Z I M z l I S 0 5 U d X I 5 Z n l w Y V p t U 3 B F N 3 R t N V k 2 M 3 F o a H R H S m p 3 a X Q w a n M x Y k Q y a j N u b U 1 L R G c 3 U T R 3 O F d C M k N T M U w 5 d k 8 5 M D g r Y k p 5 W D N m N T B H N z Y 0 O E 1 U U z E y b n Z H T 2 V w S 0 R B b 2 J 1 b V h t b U U w a G F M U m R u W n V m c m 0 y N V d 5 M m F 6 N n k r T 1 R q Q U J N a 2 9 Z T j Z h S 3 V u V n p k Z D F 1 M k h U Q 3 J i Q U F B Q U F B Q V V F V 0 V Z S E J M a 2 V F b D F n U k x y M z B o b U N S Z E 1 h e W J z Z j N E b 2 w 5 T n J B U k F U Y k R J Z G R P Z F J y R G F w M z V j c E 4 1 O C t Y N D F h a E N 0 c D U v O V Z Q L z U z e X p 0 S 3 J G R z E 4 V m 8 y N n F o S k 9 u d E Q z N 1 F q d m d q V l R y S C t v M T d K V W 5 E a D N a U l F J Q n Z t Y 2 Y 3 O U d 4 V D l R S T l U S m R P e l J R Y 1 h I c F U 0 O V l k a D V T Y m 0 2 O U 9 I W n F w Z m x 4 a 2 1 k Z T B h Z D F B a 3 J U d l l F S 0 4 x Q W d B Q U F B Q U F L b 1 A 0 e E R o b G l K T G p F T k 1 T O D g w c 1 p K T F o 4 a U F U d n J Q R z d O b H R 4 Z m 8 2 T E Z V N 1 l 3 L 2 9 2 W n R H N X R k R m 9 C T H h H S T V H N E t K R k t 3 M m F 0 Z 2 d V b S s 4 Z k s r K 2 1 y b E N Y O D l h c m g 4 V 3 J W Z D B W S 2 h h T m 9 0 V F p H U 0 l H a m F N M H N U e E F 5 d D k z b H R 1 R 0 t i N H Z j Z T B l O D h 4 U G Z q W T I y c m Z 0 c k d 1 R 2 R k U F F 3 Z D J M c l h t M S 9 t Y 1 N F c D M x V m h P d 0 N O S k l j R l Z X N y 9 M R T h W R 2 g 1 V T V s c E R v K 2 5 3 M m I 5 M n Y 0 V 0 9 l U E 9 k c n M w N 2 5 Y T E s 2 Q U F B Q U F B R E F w V U V J Q n J k V X N o T X N 0 W m F H W U Q 0 K z N o c m N 2 N k 9 X L 0 x 4 W m t 2 V E R v d l d F W U V B d F p v U m d 0 S U x W Y X B N b U R O S 2 t D W U 8 w W U 5 F R 0 x W c T Z V V W R Q c E d q N 3 J z T n l P c D B h Y 1 Z r M 2 h Z V U d W d X A 4 W V d G Q m V 2 M m x l L 1 R U O G k y Y U 5 Y Z U 5 k c 1 l m M G M 3 N E k v c D J 6 a G 8 5 O S 9 R d F p i c W F 5 c E 9 m W H l C S j h 2 W H p L Z m Z 4 Q W 9 l a l V q V l Z 4 U 1 g 1 c j c 2 Y 3 Y w c 1 h 1 b z Z m Y j l s T 3 V L S V J w Y k h S W V d y Z H V 1 R T V Y O X U 0 Y 1 h T b H l n T U F B Q U F B Q U 9 Z a k J J T m I 4 d l B 6 V V V D Q X I 4 N m N 5 W l B E N F Z S b V p y W k N R a X A z N D l B V G p C a m F 6 U W p C Z m x x e F Z m Z m Z N V V o r N T d o S k N j Q 3 p u Y z N B N k F P c k k 2 N G M w V U 5 Y a n V o U k x l Z X l X a T B h U H J T c m h n L 3 R x a D I 3 R H V 1 R m w y Z G 9 a L 3 d S Z m Z M b E 1 0 M T d 4 K 2 d M d m o 0 a z J G K 1 N s S G k y N C t t M 0 V z N X h 2 R H A 0 Z T d 0 K z F N e k 1 Q R l B t c 2 N M Q 1 F x V l Z Z Z V N 4 d D l m W m M 1 N H V l O D d V M U Z P V l B s O T R o T 3 N Y Y i t y W G o 5 V G Y v b n h q c F Y 4 U E F B Q U F B Q U R j R j J 1 Q 3 d X M U Z o S m N Z a V p o U k 8 5 Y 0 Y 2 O V c 5 b F d L a V F p V k p 1 W G 4 1 V 3 J 4 O H M 4 a 1 Z B Y m h V N k F S R G R l a l F y b 2 5 1 d W Y w c V N W T D g 3 d E p y a E 5 s c 3 J 2 L 0 d p a n E v a X J R N X U 2 N 1 l U e X U y e V h t M j Y 2 b W t I N W R z d k J T b F N w S W l 6 b z Q z M 3 J 2 L 1 J K b k h 0 b X c 3 b 1 B 4 O G U 3 b X Z z O W x j U D Z M b T I 4 c y t I b m s y d E 5 x e j c z a V p 4 O V p 0 M 0 Z Q c E d q d T B h e U p K M n J Y N 3 F O T F N h d W Z Q R 3 d B Q U F B Q U E x R l d F W U h C Y k p V Y 2 l w d G Z T R U V 5 U 1 J v M 2 9 a V 3 p Q d T h v S m 9 3 Q U F J Q U J K U k V G V W 5 y d k d 4 R W 9 B W E V w R 0 N P W W t C R V B G e l p 5 O V V o a 2 5 T M z h I N 2 o r U U l F b U t p Z 3 d 0 Z F R 3 c T B o V T R i Z H R 4 U 0 p M a 1 B Q d m Y y b V d E T 3 N 2 U H o w Y 2 5 F d E w w O X Z z T D V I Q V V C M k U v L 0 x o Z X k x W n V L L 2 Z h a T M 3 Y X B P Z G Y r a 1 p K e V J u b l B Y W S t I Z G 8 x a 3 R W c T B a R 2 p 5 W m 8 5 c i 9 n N 0 x p R X h Y Y S s 4 T 2 N m N G U v R m J S Z T l 0 N j Q 3 R H h y R 2 k 5 O U 8 1 U T l P e n R X e F c v T z Z q e H V N Y k 5 1 L 1 Z 6 T z l X V m F p d W t t S 2 p 3 O V N 2 V H p 2 b D V 1 Y n J t W D k v c V p T V T B 0 M W t C d z h s N n V 0 W n l 5 d D l Y Z 0 F B Q U F B Q V l E N 0 d J Y 0 p 0 R m Y y b X R 5 U 2 x W b U Z j a 3 F l N D Z v c G U r d m p M S l N v c 0 x O V E J J M G 5 h d m Z l W T h W d j d B R 2 9 Q S X d S a k l D S X F Z Y z c 4 W C 9 Y T z l B V n E x Y U s r U W t J Q 2 x K U j h T b 2 V Q S k N r Z 3 d G Z F R K Z z h 0 O W R 5 Q m Z U d G 8 z Z m 8 5 Z W 1 m N m Z L M W N 1 M U 1 a S j d Q M T B U c 1 B L e l E w V U E v Z U 0 w N H Z 2 a n h E T T c 5 Y n F h W E x O N n R K b z F n b E p X Y 2 9 L V G x E Z C 8 5 K 2 x O N m M 5 a 0 9 w Y 3 h V V 0 Z 1 b y 9 y O D Z T M 2 U 1 U W N J a S 8 3 c j l 6 V E x u S E x p U T h M R m p q U n Z m V j d I b H I 5 T n J i Y 3 p W c n p t b 0 Z C L 2 x y L z h F R U R l c l h V U V V G a m 5 M S E 1 m Y n I z V W J U U G x x Z 0 5 i L 3 M w a D M z d n l w d k h 5 L 2 R l L 3 R W N n R p K 2 l m c j N i Y T h X e m V P M C 8 w Q 0 N I b m o 4 S G J W b 1 Z r L z U 5 Z 0 l k U H B L c 2 0 y O F l w a y s r V 0 Z y c H o v b W h l N j d X b 2 N O S j J y c j l v R z Y r O H o 5 c T J q a E c 0 V 0 Z C U 2 t q S z B O R m p L Z X J k b z d X d X Y z W n d w Y z h M Q U F B Q U F B R E 1 S U 2 N Z M 0 Z a a 2 l Y R 0 l 0 Y m t U T E R J O F d I M T d 0 V F g y N S 8 z N H E 0 b l Z B T G h V a k R Y Q n l N Q l F D W k 9 1 S G F q V 0 x S d m 9 l R U s 2 T m 0 4 O U t J Z k R x Z k Z q K 2 1 u Y T Z 3 K 3 F l Y k 8 0 V X M 4 Z E 5 i S 0 h w a 3 k 2 V E p F U k l Z c m Z j M H h C Z 2 I 3 R 1 k x Y 0 0 3 N j d u L y 8 0 N 2 R l c l F W R G s 1 K 2 R x e j c 1 a G l Z O E w x N z J k d j A 0 Q i t I Y 3 B j M T J L e G F G R C 9 q Z 2 9 N O U Z Q d j d x M 1 B l Y X d p N 3 J 2 e k t 0 M T Y 0 M 0 R G e G 9 R c k 1 T b E R H U m x a b W 5 6 Z E V Q M 3 A w W W 5 u Z k U z a l J q R j Y 2 d k Z K Y X R 3 b 1 J r Z V B w e W d 6 O D R 5 e H R w b k 5 a d F d M L z V p c U s 0 W j N W M U N R d n c 0 Z F N a T E 5 a d F Z U a j A v U 1 Z T T j d u Z k 9 j N X h N V k Z h S T M v M 3 V Q S m 8 0 Z n B L a k l F Q j A 4 b k t R d D J 3 L 0 t 5 O H V t e V J N R z Y 0 b U h K b F R w d k F B Q U F B Q U F 3 R n l X d 3 B 4 c 2 J z Z k J M W D N 6 M 1 F x O S 9 j R j h T Z E k x W S 9 y c i 9 q c 3 U v Q n Z u b n V x W D l i d j E 1 R D g v a 2 l U N S t m c G 8 1 c 2 R Q e X M v U H g r U 3 F B R l N u a E 1 S M F R i b j l K Z j N w a 2 V z M F l s a D N z O H N C Q U F B Q U F B Q U F h a j A 2 d 2 V D M l N u Y U N w V 1 Z r b W x q S n B k Z T d S M n R G b k Y w R E x U Y 3 Z Y N H V X Y l R h N U l n R F Z y V 2 d j S W t 1 Q 0 F R Q U F B Q U F B Q U R X R E V B e H V x e W d V a 3 F T M H R O b z d E b E Z 5 M 1 J 3 Z k 4 2 c V B z Z i 9 k O T J 0 T X J B Y k F w V 0 M x d X I 1 e W 5 R N m 5 5 W l V B Q U F B Q U F B Q U F k U U 1 o R 0 5 4 V 1 Z F U 0 p F Q 3 k 5 Z G 5 l Q 1 N k T G 9 r Y j J N V H B H R F I 1 S z B a O T l 4 a 3 l z Q 1 V K M n M x c k 9 k W U x T Q 0 F R Q U F B Q U F B Q U R X Q 0 V B e H V L N k x F T 0 1 T V X R G T W 1 W b E l 6 S X N P R D F h O T N X M k 4 v M 2 8 v c l R L d 0 d R S F d 6 R 3 V N U U N j R U F B Q U F B Q U F D Q W 1 r Q U l C c m N W R U 9 B c l A x O G Z T W k x E N F Z S V 1 Z v N 0 p G V j E 2 W T Y 4 b 0 h v b T R a T m t X N W V i b W 0 x Z 0 5 n T 3 B V M 0 F u R 0 9 F U U F B Q U F B Q U F D Z 0 p o Q 0 N 3 Y T F G M X J H U m l M M j Z 0 M U p z Z E p n a 0 t U Y 3 Z Y M H Q r M 2 1 K e V J R Q 3 F D M n V D Q V F B Q U F B Q U F B R F d M R U F 4 d U x U S 2 l l Q 1 J p V 3 N a c E V 5 d X B H U m F M U m F O S D l q T D J H W W t J M U I 1 R 0 p 4 a m p F Q U V B Q U F B Q U F J Q W F R U W d H d H h Z W l h y Y z Z 3 U 1 J w M U l p Z X N w e G R P M m p Q d n V N N m N E a l I 1 S W 9 B V k F l a k U 2 e V F U a k F B Q U F B Q U F B Q 2 d K a E N D d 2 E x R m x P b 0 V 5 e k t 4 a 3 B v V E d S N n M v b j N h R 2 Z 2 Z m Z i L 1 d 4 R 2 9 B V k p l a V R y Q k N K N T F n Q U F B Q U F B Q U F R R T B n Q k l O Y m k 0 b 0 l N c m J U N j h B N H h D S m p S d l k y d G h j d j I 2 e m M z S H d U c X d G U U h Z c E N N S l l F Q X d B Q U F B Q U F B R 2 9 H S V J q Y 1 d r U k U 4 V G p F M U x T N k 1 R N V J r b n A x Y j Z Y W T Z E Q k p V b T V l d n B Z d T M y S n l S U U F 1 b G p F T z B V a 0 t C Z 0 F B Q U F B Q U F O U U V R a k M 0 d G N q d z R u R 0 l k Y W t U e k d L e G F Q V E l Y c 2 I r Y k V Z a U F o N l B j W W d B Q U F B Q U F B Q k F 6 U 0 l F Z z F 1 T E x O R U p s b G F I U W p C S k d q V 2 l w e X d X M T A z e i 9 Z Y 1 N 0 S G 5 i Z n B N c k F u Q X g 2 Q V F E Q U F B Q U F B Q U F h a F l o R 0 5 4 Y V p I a H h D S m F V b k d G a U p U V X Z N a n h Z Q S 9 x M E 0 v Y S 8 r V z Z W a W R V Q X F B N F d p M F V P U W p B Q U F B Q U F B Q U N n U m h D Q 3 d h M E Z C d n J M W m 5 Q O V o r c H d P S l Y 5 S n R m a 2 l t c l d O V 1 A 2 R 2 R 0 c m Y 0 M V h R b U s 2 a W R V Q X V G a F d x M F Z P e G l F Q 0 F B Q U F B Q U F B T l l J U U R H N H Z K a n J N M k U 1 T H p 6 U 3 h r c H J Y d F Z N T H R X Z 2 F a K 3 g v T l h 1 R m l k V U F 1 R m c y b T A w T 2 g 4 U H N N Z 0 F B Q U F B Q U F J Q T Z n U k F N Y n E v a 1 N N V D B P c l l 1 b U N S T n V u Y V F z Z j N q M G 8 z S 3 p N b 3 h z U m 9 B R j h Q T H k 2 c U N B a n J C Q U F B Q U F B Q U F n S n B B Q 0 F h M 0 Z 4 a 1 J Z b X l u c G R l O U V H e m 9 3 T T Z L a W 5 S O U J u b D V k b j I v Y 0 o z S k Z R R 2 9 L c H Z O S m 9 l V F R q Q U F B Q U F B Q U F D Z 0 p o Q 0 N 3 Z T F G U m h S M 2 d 0 V z F j W W l T W k x O W k 5 X S G N B R 0 4 v N W 5 l c j V I Q T R U Y X d J U U Z Y W m J G Y i s v Z 0 l B Q U F B Q U F B Q T F o Q k F N Y n E 5 M E o x a V d p W l d Z W j h 6 S V B 2 T D M 5 N U V r W l p 6 S z B r O H J 0 N W h j R V l D c X N O a 3 N o R 0 F B Q U F B Q U F B Q k F E U 0 V F Z z l 1 T E R B O H l 0 d X R p S j V n a 0 J R V D R h T X p J U H N i K z E 3 T l d t b G d O Z 0 t y e X N 0 c m t L R 0 F j S W d B Q U F B Q U F B R k F U Q 0 1 I Z z l p T E N T N H h E e k t o N 2 E 0 S V Z t V E N 1 d j Z 4 V z E x L 1 o v W W N T d E h Y S F F a T X J B b E J a V n B 0 V k R r Z W g y V 1 V B Q U F B Q U F B Q U F k U U l o R 0 5 4 Z V Z J b H h p T 2 w x T 0 F T T G p n c l Y w Q U d k a l A w W m M x Y V p X Q T J B c X J E W m J I S T Q 2 Q V F E Q U F B Q U F B Q U F h Z 0 l o R 0 5 4 Z X l V N n c x R G 8 2 R H J I S X B B b U R q Z T F W Y T N j c U l U S G R 4 R 2 9 B V k p i T l p w V 2 p r R F h C Q U F B Q U F B Q U F n S n B B Q 0 F h M 0 Z 4 d 2 N J S n Z O O V o 5 c W J t N i t j b l B 6 V G E 3 S V B D M m J 4 Y W x M e C t i R y 9 v e T V k S U 1 C b n N U T H k 2 b 0 M x Z 1 F E Q U F B Q U F B Q U F h Z 1 F o R 0 R 4 Q 1 R I U 1 l z W j J j Z X R M R V N z e D M v Z m l C e H Z i O F J l d D E 1 a 3 p k R F F V Q l Q y T 3 p X Z V Z 3 M E F r R 0 F B Q U F B Q U F B M U F S Q 0 1 I a U U 2 T W h R W X p z M X J X N l B S T 3 p U c z Q w Y U 4 0 e V d K T 1 h s M l R W M z R T O G 1 W d 1 N n b 2 1 4 V 1 F q Q U F B Q U F B Q U F D Z 3 B o Q 0 N 3 U 0 5 F U l l Z W T I 2 b H B w M D J z e E h 3 V 2 k w W F h q U 3 Z 1 Q n B 2 e D N V c l o 3 W X h Y Q X p 5 Q n p X W l Z R U U V o R 0 F B Q U F B Q U F B R k F U Q 0 1 I Z 0 V V c U Z Z T 2 1 u V E t 6 R V B Z d 2 M x a z N o b 1 V H U 3 B Q U 0 0 w L 3 A r N F R x V E t 3 S l F F V j Q y b T V 4 M G d n R U F B Q U F B Q U F B M W d o Q U 1 I a U V x b 2 1 R b l d O M G V o e W h K M 3 Q 1 Z U d q Z T Z y N 0 g v M l l 4 b G R J T U J I c 0 R t W l Z X Q m c 3 K 3 J B Q U F B Q U F B Q V F F M G d C S U 5 I S 0 4 w S l J n Z 2 1 T Z V B I O U p P M 3 Q w M l N x e H R z L 3 F K Z l R h N E l 3 S V Y 0 Z W R s a 0 x 5 Z 3 d 1 d 3 d B Q U F B Q U F B Q 2 d U a U F F Z z B l S W l n d z F 0 d W t F Y 3 d r S j h 0 Z l l L L 3 N Z K z U 5 O C 9 a T W N q R m t E M 0 p x M 2 w w M E 8 x Z 1 F E Q U F B Q U F B Q U F h Z 1 F o R 0 R 4 Q 3 l V N n d s R F R X Q k N z e T V m c G g 4 d k h 4 b H V U c U J 2 d G g w W H F U S 3 d K d 1 B q Y W J U U V d F M V V D Z G R 1 U F V G e l Y 4 e k p N N m Z p S 3 Q w c S 9 k d W V 1 S W h v O T V V b m M v O V B v b H F L e n l y c n J 1 Y n h v K z V r b m w 1 T 1 N a W F F v Q U F B Q U F B T 1 V p Q k l O S G l B d 1 B O c m J U M D A r c n N M R F F 4 R 3 J j U j J o S W d N Y V B M d T R H K z J M R 0 1 y c k J B R G Z t N V d W V F F R R n J n Z 0 c x d 1 l H R E N U c D R L T k h z T X F v c 0 5 T M V R t N 2 N k T U x z T U F B Q U F B Q U F 1 S 1 V J d 2 V B U X Z M N X Z D d z R L T S 9 k U l V S a U l X b V R 4 a H F O R U 5 s c F J 5 V W d 1 W G J E Q z V J Z 0 R u N G 1 X e n l r R U l C b m k 4 O T Z Z d j B C M F B 2 S 1 l 0 M n c 2 Y V h V c V Z y R n U v U j V O d S 9 a Z G 1 6 M X R y Z G l r Q U F B Q U F B R n h T a E d E d 0 d D V k h J c W F t R T R J V k N R M E o w S V N 4 L 1 l 6 O V Q x a 2 J E S E J i T m k r Y k N w e U V Z S U N u e T h u T k 4 3 d U V p N U t U e S 9 o Q 0 F B Q U F B R U R k U U F n R 2 p 4 R V Z V U 0 l F W T E y d 1 V p W l B H Q 2 8 v d i t K d X N F V S 9 i V E s 1 S W d E b D h m S 3 l 5 V z R u c E F Z Q U F B Q U F B Q U J x Z 3 B m W k J R Q V Z G U l V W Y W 1 6 V E N W W m F V S 0 N m c m h z M 1 V K O S s v W k 1 r N m V N d m w y a m t z T z Z 5 V 2 k w b V Z 3 Y W d K R z h 2 b X h 3 T 0 9 z R U F k M 1 h t V E o 2 K y s z N n R s d j Y 4 U l N j U z A y V 3 p X Z F d v U V p T b V R C N m 1 m c j N i N n I z c E M v V G x 6 T 1 h H O D E 5 N 1 o 2 N W V l M m V 1 S k 9 t V k Y r N V V w d z V O S l V s M m U 0 R y s r W G F s R m k v Y n J C T U p h U W 9 L O U Z l L 1 B 1 M T A 1 K y t 1 S 1 B l N m M z L z R S V z k v T U Y r V E p 3 e l d 6 V G N N T y t l e D g 5 b X d h Y S s r W D d C Z U 8 r S V B L K 0 5 r b H Z 6 O W Z k V z V Z M V B k Z H Z O S U 5 X M F N L M G x h d D J H U C 9 2 e j B o O F p y V n F 6 Y X J 1 R m p u c F F r V F o w e V F s T W 1 Y M l k 4 Z H V S b 3 N y N m F 0 V U t i T n U 5 W F d z W n B C U V Q 0 c V d Y e k 9 O M D U 5 V X E x Y W x H L 3 p Q W F h y S X Z Y N T E 4 d j A v N k R D Z k x 4 O F Z h d m J x M T A 5 M j J q R l J r W l h P Y T V B Q U F B Q U F E V U Z E c k I 0 R E Z L Z D R J U m d 2 M 1 d 4 U E d E U 2 5 l R E x h T W J E S E E z T n B 0 V k J h d 0 p C c m l s T T J m e W R O K 2 p i M m 5 h U n d 0 M T Z u U z J P b m R z c W 9 Z T m 9 u V G d V S k s y N 3 p n a 1 N X c l V N R m 8 5 d T d k U 1 R M V H J G M 0 1 h T j R w U n o r N n Q x T E 4 3 S 3 d V S C t V d V M 4 d k x z Z X V J d j A v W C t 4 e i 9 x N k x G V X R X a G V Y e E V S d 1 Z x d 2 F J T W U v K 3 N I c 3 B j V G h L O V l 2 V U 8 1 d W Z s Y X Z t c j d l W S t k e T R G R E N Y c m l y O U 8 x W X M w T 1 J V V 0 d x R 2 Y z V m d y M D k 5 W H F 0 Y n Y w N E J Q d k t p W E Y x V U V m R m h L b 2 5 0 M W J x V V h 6 T 0 V s U 2 V G a V F V W C 8 5 d U F q a m Z F d C 8 z c U k 3 S G 5 o T k N 4 W n R V S j Y 5 U U 8 z Y k 5 s W k l j S U E y Y m R t d n Z m d U 9 s N 2 4 r d 2 l V Y j l k Z C 9 m c U o 4 d T E y T k d r W X B P e n R Y U z V k d j B S U C 8 5 d 0 g v N W d F Q U F B Q U F U R V V u R 0 R 4 R 2 R H U 0 p U c k M w M H l a V z R w N k N B d j A w N l p y Q i t 1 a U x K W k t r e j c 1 Z X F o R k R 1 O U V O Q n J n U k x 5 O G J O N F F C T n p W L z B Y b 2 R P W n F z T H A y Y T Y 0 V i 9 U S l c z d D A y U 2 x K b D V S b 2 x K R 1 p L a 0 s w Z j A w S l V q Z X V q V n Q r Y m 9 1 K y 9 Y N n V y U m Z U U y t 4 T H F j a 3 Z U a H A 0 d T B k Y 2 R C T l c 0 V W 8 r Z W V 2 a 1 Z 4 O V Z 6 a D B 1 R W p T Z n J y T T U 4 c V B i M 3 N 6 e k M z M 1 R K U 1 l X R k J H a l d p e D N t U G 5 W T 2 h k U F Z W Z l h Y e j V N c 1 V I d T d x d k x M Y k h m c k x Q e i 9 X K 2 8 x N z l k M F B h M 1 g 3 c l Z l b 2 R h c 0 d l d U V m V S 9 Y e n l t M z Z 4 N y s r V U 1 j T 1 R m V z N Q O T l Z N m x S N z k 1 M 1 F 2 L z c 3 a l p 6 T 1 F 0 M T c r M m h k T T I 2 Q T h i U E V r Y V B K e X N z c k t I U D U 2 W j h 1 M W 4 r Z X U w M W R P a l d Y S k 8 z W W R W a V B Q a m x O a H c 0 b j Z k Y 0 5 l O V N 2 V D d z T H Z 3 Y 0 F B Q U F B Q U M 0 Q k 9 z S G d N Y U p L a k 5 O S l R X Z E 5 z U E p N d k h x U U F n U D h K R W 5 I R T l L M V p Q b G 1 r e X N D V U p L W H p T c U h n e l h C Q U h k V T F H W G V 0 b l V E S X d D V H B K Q 1 F B T F Z 1 M W F C Q z V 6 a H p K a z l 6 N X E r V E p E M z Z 3 R F Z H Q U N a S l R S c k g 2 b y t Q V E N 6 M 2 R X M W F O O V N U a j E y d m J s M W F u U G Z Z d V R S d k Z x Y 0 g 3 e G x u Q k d D U z V P M X Q w e l Z q W E F G Z C 9 K N W p G Y X B m a 2 o 3 O G Z M R W N E c W N t W H p k W U U 4 W V B M U F h M T k k w Y n h h a F Z 5 N 0 t q R U N k Y 1 B j Q U l 3 Q 1 N w U T d z b U d q e W d r e V J w U i 9 5 U k N s O G J B Q U F B Q U l E c V J n Z 0 d q O E U 0 e E F 2 e j k v Z l I 5 Z G N N T X Z Z L y 9 H e X h u R T V 1 d U F Q d X d 1 Y m x 1 c k Z P R U F h N G 4 3 Y X R H M H F T N X M 1 Z n B 5 W E x O c 3 Z w T E t 6 M E 9 i Y n Z P c X p j M 0 h 3 M W E x c F B I Z H M z S 2 Z O N G g 3 Y U 5 G U m p v Z j l H M W 5 r O W 0 1 a G 5 0 M 0 h W R W k z N 2 F w T F h y Z D B 1 U 1 R t Z W R x Z E J y O C 9 M c 1 d y O X h y e V R w d X F z S F Z Q a W F n L 3 E x T D N P c 1 J U U F h 5 T V Z U c D d J c m Z C N E F B Q U F B Q U t v Y j R 4 R G h N Y U l p Q 2 N F c V l z T F l B W m 8 1 W j V V e V Q 1 O V J Z b k t H d n Z 0 a H J h N F o w O S 9 z c 2 d E S U 5 R N V J r d X o y Q X R s c 1 B p W l h B N k N r U W Y w N z Z v c k x 1 M n Z o N G 8 x N j d x V 3 Y 5 Y 0 V u a X p S d W R G K 0 5 I Z F Z i Q V F H K 0 Z U c k h p W V E w U 1 Z L R C t w S G 5 m R T V J c 0 w r e X M z T 3 F w Z V l p V G 1 l a H Z w d T N S d C 8 v d U Y 0 S E R 5 V 1 c r M 2 h G S k N h b H E 2 R E F v Y W p J R U l X R k J W W D Q r a k h S W V d X T 2 h Z W U V T S k l L e W x r R E R R Q U F B Q U N B b W t J S U J v O F J H T 2 d 2 U D E 4 Z j V l Y m x L e m N 2 W D l u W k 9 a Z j h 0 N m s 5 a 2 I r L 2 p 5 W m R P M W p 2 Z m J S Q W t 2 V F J G M H M w N n Z L Z T h 2 U G p o a n R n T m 0 5 d j E 5 Z X V n d z V O N E t K c z J Y W l F X N 1 l k M E 9 a d E I 0 e G o r L 1 l u S 1 B 0 T X J p V H A z a n V 1 M G 9 S S 2 R E S k p r d F Z x M F J N U F h h Z l J J M 3 Z w b T I 5 W G F Q V X Y 4 W H A z K 2 5 6 T i t H N m x u d n U v V z h z Z E E v a G I r W G J Y Z W x s K 1 B 1 Z i t 6 b l Z j Z 2 x E b z F i Z S s w O X o 1 N j F R L 0 x s S l R w N H h R N j V Z T l Z D O D J U R G s 1 K 2 J y M 2 t U Y 3 J m S j c 4 Z k Z k d F J Z R j l S W l c z L 3 F q R n d w c W t B Q U F B Q U F E e k V Z T E J v M F J G a H V q W W l W U k p y b T R 3 U X J E e V h Y T l Z Q M z A x Y T d r e V Q 1 L 1 I 2 Y X d j Z m Z i T k 1 0 M T I 4 M G l 6 e X d M c V B K K 3 p O N W J 6 O C t 6 R y t u M E F M a X d y T z F j T G w y e l V x a l U 3 d E d Y Y l F l T j Q 1 N D V O a m U w S l Z 4 Z D N Q V j l 4 Z V k 4 c V g 2 d G o r e W J x M k w 2 S m t w S X o 5 T X F i M z J u Z C t q M T Y 2 Y l d a Z X V k L 0 Q x e n d 0 Y U h C Z 1 p L a 2 h L V D B j a C s z M n g z V j N z M m V t c G F w d W Z Q W E t T U W t V R y s v Y 3 A 4 Q 0 E 0 d i 9 i Z G x T S W l T c 2 l J a X p h N H F s c E o 1 U 2 J t N C t 2 M E F E Q U F B Q U F Q Q j R o R 0 R 3 S 0 N W R H N K U z B U R F Z w S E d 0 e V J l N 0 o x O W R i T j A 0 Y 2 9 y Y y 9 t Q z l K K 3 V h N 2 x i c D J i S C t G V j J L M E V Z R H F W N 1 F t V 0 V F Q m 5 X Q k F S U z F j c 2 x F Z m Z i W k V T Y 2 t a Y X Q 2 M G 5 t N j V Z W m k 2 Z E c 2 a H J w M m F Y Z E x y e H N h R T Y 2 O V A z S 0 N 4 M S 8 5 Z C s v W W 5 5 R z R 2 T U x v N W J U Y l h z c n I 1 Z G 5 1 c D E 3 U n A x V U N T d E d 2 M 1 V a M U l T R l A 5 d U 5 K a k V S Z i 9 0 S 2 x L Y T Q y Z F Q 5 S F B S W T B i U n B V S 3 d D U n A 0 N W I 5 N W I 3 R 1 p q c 2 J 5 T 2 V Y c m o 4 e U 1 s Z 0 5 H M F R y M l B F V S 9 i a G t v O F p k M W J k Y W F 3 V U F B Q U F B b 0 t a W n p T N E F x S X l v a U Z C a m 0 z W E J 6 b S 8 4 N k g 2 S 1 B i d E d o O T F l b 0 d t Z k x E U z V J Z 0 J l W j I 4 O H M w W U 9 j R 0 Z a M m J s N j V N L 3 Y 2 Y 1 d Y W n l n M k p s V C 9 l Z j R P d m Z m N m c 3 c j F w c 3 N 2 U 1 F D M l p O b G 1 I V H F j V k 9 y W S 9 v T U p r c V N 3 c 0 N B a k F K T 2 t x R W p Y e n l O Y m R 4 d z J q a m 1 k a F d y Y U p G W n Q y e l N T M C t u V X Y v O D N T N W 1 a W j R 6 S D Q z Y 2 Y x Y n N m T G p R Q 3 R K T G k 5 e H p U T X k 5 O H F Z M m I 5 N T M z V 0 h t a U l s e m R X L 3 N P S k 9 q b 3 N S V G o r S z h i O X V x Y m I x Z V c v N X F 6 N j Z 6 d T J Y Z G N 1 Y m 4 1 U n Y y U 2 R O U D F R e V Z K N z B 4 Z m 9 C V 3 J 0 c G Q 2 M 2 E 3 N G 8 5 c T U 2 O G g 1 N n d F Q U F B Q U F 3 S j N R Q 1 F h U E V o V V p i R 3 l u c G h P Q 2 5 Z K z N 0 N W Z 1 K 3 Q w b y 9 l U G Z Y M G h 5 L 1 N i O T V H d U d x R k h E S 0 p N c k E r b 3 V M e S 9 Y e m U 5 T H N T W V F V T n U 4 K 2 U 0 O G J k b D J V R T g 4 Z E o y d X V M e j d K Y i 9 l M W g y S D l O e E x Y N n R K N H h q R n h v U X B L e X R Y O F h 1 T 1 N w T H V 1 U F d L V X M v d D E 3 d U 5 w b j I w U U d 0 K z J h V T c 3 b j l W M 2 o 1 Z X V 2 Z j J x O V N 4 Z l J N O W V 2 O T R Q Z l N u O T d S M S s w S G Q 4 U H N Y M W J w R k E 1 M 0 p 6 Z F c r L 1 F t N m J 2 e E F y V m k x W F V r c E o w d W Q 3 N E 9 Q Z j l T R 3 p m d D A r R 2 l 5 M 2 5 2 O X d Y T W V L M C t E K 2 x I c T J y b U Z O b S 9 k c n p z Z m Z G M 3 Q y e l p X W m 1 h M k R o N U 8 w d V R y Q n V 1 T G I z N H U 4 N X F X e m V N V U d 4 T 3 V w T 1 F N L 2 U 3 d W w x V S 9 M b E o 5 Z X J i U n B B b U R O S E o 0 T j h Y d k 9 h c n Z 2 b C t y d n o z L 3 V X S m p 3 a F V Y R z Y 3 R T V B d 2 x K b V h v a V l l d V U v d D J q U y 8 y N H d Z Q U F B Q U F v R W J R Q 1 F h U F V 2 U 2 J 5 N U t V b W 5 i S 3 h F b z h 3 N U N C b m R T d W R T T k p V b U Z o b 2 Q 2 Y S 9 y M 0 p G U U Y x V z F F S E N P T V F n Z k 9 i K 2 Q w c U x W e X l V Z m Z l Y 1 Z X T k J H Q 1 N O R 3 h 3 W i 9 Y c D F V Y W 5 z M 0 s w Y W N 0 K 3 B h V m x h a 0 M v R G 5 y d D M z Z n J 5 a E d s M X h o c j N D a E d U e j A r U 1 k w Y n h l a m 8 4 U l J s W n A 1 U l N M Q n J u Z E x t e m V M M H h u L 3 U w W k F C b m V U d D d h V m R l N D d L N l N q V X c v Z U 4 x e j I z a n k 3 M z J n U D Z 0 W m V m b j Q 4 R z l t d C 8 z b V B s c 1 Z n c 2 V 2 c F B O M m p j V l g w V k Z o c W d u Z k Z I W l B P e T Z t O V A z c V R o U T d x V S t 4 b 3 Z M N X Y r K 1 p j c D Z 0 a S t p V T V u N W V q U W t T U k Z S e G Y v a l B Y Z 1 B l U D A 5 S j l 1 V k 5 m T 0 x a U 1 Z u Y U 9 k d T Q v S 3 k 4 d W 1 D V m N Q V U 0 5 d X J T c j B l U U l B Q U F B Q T R B N H N o V G 5 a M W J z d 0 F Y Q U p y V n l 6 U T A v L z Z 6 T k p V c j l l Y m Z Y T V g y N H h 1 U 0 w z d C 9 m Q U N k M z k 4 T 3 Z H L 2 l 2 U D M 2 V k 8 3 W n V Z V 0 J G U W Q 2 M W F z M V A v O S t 5 b m V 1 Z C 9 E N m h s a X p p e n l 3 S G N V b F o y c n E 2 Z T l B L z E 3 O U 5 P L y 9 6 c n p X Y V h B d 0 F B Q U F B Q V B C a W R Z U E F v c F R y Q k d J Z F l J Y T J h M T l m b 0 V U M k 4 v V G V u e l R P e E d x Q n U 4 L 0 p p V F R E Z 1 F s Y X Q y U 2 x K d X Z X b X k w M n V C Q U F B Q U F B Q W V E c E N N S G l V c U l o U V l 6 c z F q U k N z b 2 0 2 N z V R b 0 Z C U G h J a 3 Z i c 1 A 2 N m x L N 2 F Z W E J G U U 4 3 R W 1 H S E J o K y 9 Z Z l Y y Q 0 F y M W 8 y c D F z U 0 F B Q U F B Q U J j S E V J d 2 V K V E l 5 R 0 J q T y t O a 2 x n b 0 t 1 S k Z j R V d F a G d a c H k v W E J q L y 8 y U G Y 1 V G R Y b U J p U l V E Z F p D d n F C T 1 B m T H V D Y z l o M U 1 V Q X N D T U F B Q U F B Q U F V Q T B J d 2 V C U k x C Y U x J a U 9 L Z z d D M G p O T W 1 W d U 5 a S m 9 6 d H I 5 a m 9 N R W x T W W 5 L R 3 Z 2 c D J o Y 2 t W Q V h X U G w 0 M X h p Q U F B Q U F B Q U F F Q k 5 J U V N E e D R t S 1 p D U m l W W G g 1 M l h U Z k h X T 0 0 v V S s v W H F y a z F G T W 1 W Z 1 R V U F Y 2 M n M r T V F D d 3 B O c m d R Q U F B Q U F B Q U N v L 1 F q Q j R I R 2 l J a 0 9 N N 2 R R M F F w e k t H T k N u d l R w M 2 F D c E p z d H N k Z X Z Q O T c w M n V D S 2 h i R 0 l j S U F B Q U F B Q U F B M U J 4 Q 0 1 I a W N x S W l T S V J p Z F l K W D E w T j N q W m J W Y U p F a 3 J W b S 9 Y c H E w S F R L N E l x R H U 4 Q 2 N H Q U N 3 b 0 s 5 R m Q y Z H A 3 W l p R Q U F B Q U F B Z 0 Z x Q U V B d 2 V w M V F u V 0 R v a F d H V T F h U n l q c T Y 3 b 2 J l e i 8 1 L 1 Z a M 0 p B S G F v a V h s K 3 R y M T R 3 M X d m T H k 3 S m 8 x W j d X M j d 6 e X M z T n o 4 Y 3 o 0 d k 5 T M V R N M m V 2 M U 1 6 W k s 3 V n B 5 L z R h c k J C d 2 F k a z h U d n N Q S n B o Z E J n Q U F B Q U F B c U F V S X d l Q n h v a U p Z R S t 4 a T N U W m x w S 0 t q W E o 5 a l F s S z Z a c z F k W l h K R l F O M W d z N 2 s 2 d 1 J 3 b W h H R H J O K z d W R y s v T z B 4 K 2 V l R W R 2 Z n p E Z k 9 K N l Z s Y U 8 z c D g x W F J z W n B T V k p D W X J y Z W 5 Q Y U Q z c H o y Z z V h d D N D Y k o x Y m 4 y N G l z e m R Q a E l j b z N Y T F V s V G J u O U p 3 O G M 4 c W V G a m 5 0 V F h z N W F i V W d O c V R y M 1 l D R W 5 T d m d N R V l R Q U F B Q U F B N E 9 J U W d z S G p S R W N W Z D R L b H B M S W 1 X R l V F Q i 9 u c m t m d X V N Z m F u Z j c 2 R V F C R 2 9 B V V V o V 0 V H Q n M 4 Y X Z 2 W E x 0 R G 1 O N 2 N Q O E 9 r c V N r N U F 4 T n Z m Y 1 Z m V E 4 3 a F o 3 N j V 5 Z k t 6 N 2 V Y K z l x U F B s K 2 l o W X M z N n E 0 L 3 Z L Y j V Q N j Z 2 Y 2 c z S G p x Z G 8 4 Y k p O V l g 1 O W J j U m 5 V b F p z Y k x n a 0 t U R T V 3 K 1 J L Q U F B Q U F B Q 0 F w e U 1 F Z z h j c D Z t Q 1 N w R 1 J D c 0 N y c j N i M j F C d l p 0 T D B u S 3 o 3 Z n J 4 V m R u b U Z 3 U l V Q d l p y S z Z 2 W F l l a l p r T X d w O U 9 w d G I v d U 5 2 Y i 8 r S C 9 U T l d M Y 1 U z c m x 6 Z S 9 V d F Z O e l N k T H V Q Y 2 Y w O G h 1 e n k 3 e j I x d z E 3 O W N V M 1 A w d V N 2 T H k 4 M U w 1 d G 8 w c G Y v O W N O Z T N Y T G 5 m L 1 J y W G U 5 c k U r K 1 d G Y k Z k M U c 3 O E p t Y 1 c 5 Z E 9 6 U 1 J K K y 9 l Z k 1 M a 1 N B Q U F B Q U F E Z z Z R a k I 0 S E h p e m 8 1 S m t s e W R Z S V d G a F N a V z Q 5 b i t j U G Z W O H Z I e G x p U n Q y T H h Q a S t o R 0 F D N H B t O D B p U 1 h J N G F 6 W U V X N 1 p 5 b X p J e n p 4 a j d U b W V o O G I 5 S E g 3 a E d E Z X B I e W 1 L e E t E U T R T T T d m M U h i c W R K W j h m Y j F s c 1 Z q M D F P T 1 Q x S 1 J 4 Y k t X d m Y r U m 9 r b z Z m U 0 x 2 b z k x R 2 I 4 S m 1 j W D J 4 M E d K M W d B Q U F B Q U F E Z 2 9 u b V p Y U U J R V 1 R h Y l Z T R W h n Y 3 J N e k p i V D Z W U j Z S c F l p S T R M T k x z c 2 p S W V F I N j d Z c E k v V F d C e j l J a 3 Q 1 O G I 1 N z Y 5 R 2 l q a 0 9 B Q W t 5 c 0 R h a W N 2 c j Z K e G l E V z N K b G h o W W F F K y 9 Y S 1 p j Z j A v U F R w U j N s N n V y L y 9 3 O E N E W m J G W T l m T j k 0 N W V Y W j F i R j l F K z N j Z m R S N H J k M W V v T D Q 5 M i t x L 3 o w V n J S L 3 d S Z G U 3 U X R N Y n F S d D B X R 3 h 1 b X h D U k N N Q U F B Q U F B Q W N I R U l 3 Z U N S W X F K Q 2 x K b V p M V W x L U 1 Q x S k N I W V J y a D N i W H d z V 2 I 5 R E J J M G 5 L e k 1 y U m E r L 0 8 x V k 9 Q V G p L N 0 x L Q l d z d G 5 P a m t P c 3 d V N n c 1 U 3 U z N i 9 D U k p F b F N s M D d O V k w 5 R U 4 y M k Q r c E d h T V h 1 V n B u M j B z T n p Y T G x 5 O F V R c 1 h i e l Q y U C 9 s e X F i N z k v Q y 9 H Z m x a V 2 p 1 Y j g 4 S X V X c j l x d X B K U 1 R 5 c 2 5 K V j B S W W t O c T J i c V J I S D d 4 R 2 0 3 W W U w T l B Q Z m x y c W 5 N Z U 9 w M m o 0 b U N j b F N m Z m V Q b G 9 U e G c 4 M E h s d T V a c W R t e m w 2 b H Z R Z G N Z L 0 E 2 d E d 1 c 2 U y K y 8 2 c n p 2 N 2 J W M z U 2 c X d z R k I v d U h 1 Y 0 J n M 2 9 l T j d q S D M y M l d C O S 9 z V l N T M U x 4 W l B i M 3 p 2 d 2 M w Y z g 1 S 2 Z i O W d 2 U k t U T W h R V E h h b 0 p W d y 9 R M V Z m M W x j U G g x R m N 6 b D J 2 a G t v M U t T c z V R Y U V p Z 1 J n e n J w c W x U U m h o L 2 p n Y 1 B K Z X I y K z E 4 M T Z 2 b j Q z V W Z W b 0 g 2 a 3 N m L 1 h a e j d S N n J X N 0 p F b W p S d m J V W X c 5 Z X E 1 V n J k b G J x T T F t e k x s N 2 Z 6 b D J 0 M 1 h 1 U E t 5 O H Z Y N 0 V 4 N F J y V X Y 0 T n V 1 R z Z 3 Q W d Q O W p U K 2 5 G M T h w S G 1 u N z h I M 2 p O V 1 p V Y j J Q L 3 o z L z d V T 3 Z X N 3 p I Z T k 5 d X Y z R y s 4 Q j N m V n R W T n o 0 O D h L Q U F B Q U F B Q 2 d x Z 2 p C N E p H a W 8 4 S z A 3 M E N D S k N r N T V a V G F 0 c T c 4 R 2 p W d 3 N W c X Q r d E 1 q M S t 1 Z V I 5 N l E w K 2 5 V M H V W Y m R P W H d I d X J S d G F Y W n B R R z F q a E d D T 1 d w d W p P d V J Z e W 5 H O W 9 a T i s 3 U m g w e j V q L y s 5 U F R h b n l l W k 5 U V H V u Q n g 5 O V d 5 b S 9 X W m t 4 S 0 9 h b W t s S k 8 2 N S 9 i U m x U c m Z 4 N T h 2 M F V l Z k x 5 b D F i U D N H d l h y c 0 w r L 0 w 2 U 3 o v O D N y d D N i b E t U e j h 0 U 1 h y a n Z l K 0 5 z T 3 R j e D B z c G x Q N 3 h 3 a G R h c 1 d x N 2 N l a j R p V F M 5 K 3 R Z Y z J h e F c v Y k p o d H h G Z 1 N W S n F X c W E r K 0 9 a b j J l M k 9 T c i s z c W 5 y a j N Y b W F O V 2 Q x c V d Q S G p x Z n F p M j k r M X N v M U 8 v W H F p M 2 N x S k N S U U k 0 Z D M w L 2 N M M W 1 s S C 9 C R k o w a G N 6 Z n R h b 2 t U M W x z M W t W d i t l W U V Z Q l p y U l k 5 O X N D M W J o K 0 F B U U F B Q U F B Q V Z C Z n V n c 0 F q e F V T R k d 0 c 3 B x U 2 R O c k t S M m F O a 3 N U a m R l T j h U W W Y v R i 9 N N V N U a z I 5 a V J V R H R W R F F P M F Z H R D R 4 Q z d k M j F S N G V l T 0 h k M U h 0 O X d 3 c k 1 6 L 1 N u W T N G Z m 5 r e T Z W R 0 F C W V d G c V R m M 3 p K U 0 Q 5 N H p U a F B I R D F K c 2 R K Z 2 t x V 0 g 5 U 0 U w Y 1 A w a G R P e l U z W G h j Y 0 h L Q 0 o 0 d 2 R w N H Z o Q m F 0 V 3 F n U 1 J w O D d Z R H B R S 3 d 3 R U I v O W V 2 Z F Z t M W J O M V I 2 K 2 1 t Z F B K b F Z i c j F G M T V H a z J K a X d D e D R 2 N m N D a F J L M W F z M E 8 5 Z X J S U 3 V 6 Y W x m N U h p Z j I v T j B l c T F 1 O V N x U l g z M T d 0 R m F G b 3 Z G Z U d 6 Z W d u W E t 5 N 0 9 Y Z T g 2 S 3 F P a G 5 N b S 8 r T 2 l N Q T g v Y T I 2 W W F K U S 9 U U X Z W Z X I 5 Z G 5 I a n g 1 T D B a d l R Y S 0 5 z T F J h T E h y e m 5 h b G 1 0 c m p v V G t 6 S z A r S 2 Z O a 2 x 6 Z G I w V 3 V I V G R B Y l Z v M 3 J I T H R B Q U F B Q U F B Q W 5 v W k 9 N S G l r N k t q a W 0 1 c k p x W m t t V m x K N z N E S j V 1 R m F z M m E 3 R F I x T 1 V t c D Z w Y V o 4 c z F B T j N q a l c 3 T E t C V 3 N W c U x P c 0 Z x T G d S c j A 2 c W h P b l Z v c W 9 m d k c 2 L 2 Y z L 3 V L S k d u T X F O N m F j d j F s Q 2 c w T j B O R V N u V 0 p Y a i s 2 a m t P Q k F 6 V i s w W H B M V X F r V j k 5 Z W 5 W U n J 2 M 0 h k Z n h F M m 1 s e m 5 2 N F N M S 3 h m Z V h 3 N 3 J y c C t x S E c v c D I v d j F K U 2 9 h S 2 p R M 1 g z N 2 F N M G M v W k t i Z D U y U U p J V U d o S 2 9 1 M j h m V m V w Y 1 g 4 N z Q y Z G l P a U F q V 2 E v K y t X L 1 Z p d 3 l W S m 4 z K z l U T z k v L 0 d P N T c r M X Z m N z V K c y t h d W t 0 V m k w V F Z q Q j F 6 d y t H O D l j d j g x R 2 p X e X B 5 V H B t U m U r M U U 4 c n R r c V N u R T Z u a G c 3 c X J M O D h N V W t X a T B Y Z n p s b X Q x O S t k S j B u S 3 p j M 1 h v Y 0 5 K V l E 2 V G 1 q Y U p 2 Z U J u V W x E Z z B J Z W Z G N G R Y a n o 1 d 2 p V W U 0 2 e T V K R 2 p L d 2 t 5 W l B m V U Y 1 Z V h Z d F d i W k Z E O X c x V m 9 H Q m Z t c l p J a z V q U i 9 Y U m Q 5 K 3 Z s U 1 I 5 L 3 M w e U 5 X a 1 V y W F V i W E Y x Z z l X T E R O W F h L N V Z X c T J R e U p 5 Y X d I Q m d B Q U F B Q U F M a D Z k W V B C S U 1 W R W h 4 d l p 2 U j N H a G F t d z J x N T U 4 Z E x K e G s z N z I 5 M n U w W m Z 0 Q m s 2 c 0 N h a C t y M V N x S G 8 r Y l d C U F B 5 c 3 V u N X Y 5 M n F t T 2 p p R G x w L 1 g x O U Z S N G Z L e D h l N 3 p Q T V R r O U 0 x L 2 R O R m 1 2 N 3 B J c T N m d F B l Y z V 5 M E t x U 1 J w M X R 3 M S t 2 a n p K V X B P Y 2 Y x N 2 J M V m F q S D l M T H F T Z 3 d L S E 5 X N H Y v c m J s M j N J Q l M 1 N T U 4 M 1 J B R k J 3 Z V U r O X F v c U J E Z E 9 Y V 1 V i d i 9 k b F l x T U R M N 2 c 4 W k l D Q S 8 x M X h l V T l q U D F C Q X p x V W V u e n l k W U 9 O R H J D a G d 6 d V Z l d X p V N l R N V m V t O V Z 0 W H Z 2 T V d W a 3 V M c m Z m S H k 4 M W F a V l F 4 M C 9 r Y W J q S j l K M E 9 p d E h N V 2 M 3 M 1 p 4 T 3 A v W W Z U R E J l O S 9 1 Y l J 5 Z z B O R k N T Y T J 6 a X N 5 O T l i V H o y e V A z a j V l Z m 5 j M G 5 y c m c 1 W j J i b G F 0 W G F u Z m x 5 e V N m M z d 0 R E 8 3 S E F B Q U F B Q U E 0 T 0 h v Q k l O S G l p N k s y S 3 N u Q U F B Z 0 F F b E V R V l F 4 R G p H W m N Z a l Z w b V d 6 T 0 4 w O G F a Z y s r c 0 x W Z 2 Z E T V M x L 3 F n O W N m V W 5 D U X Y 4 b V Z B Y l d I b D V k T k J S Z m 9 C R X R N e X R E K 2 d 3 b m F m e U R C N k J Z c T h 0 L 2 4 3 N m p V O W Q 3 L y t N Y 3 k 2 M H J O b X J 0 S 2 N 4 Z j h v d E R n Q U k w Z D N h Z l V Z M m Z P R k k 5 Q 1 B W O W 9 N d k d h Z 1 Z x K 2 F w d n N k b 2 Z 5 O C s z N j Z P e W F Y a j I 3 d D l K d E 4 0 O D B 4 d l p k U 0 d w Y X B 1 e j J B b U 8 v Z G N 1 N F V v O W J y U m J W a X d u V D Z X b 0 9 u c U t q U W 9 6 e G d a S 0 0 4 S 2 h J L 1 h y R l F W e F l h R k N w e H k 1 M W l I b X N S T m R k Z n I 1 Z F U r O T U 1 W n p Q e l R 5 Z F k y d 0 h C Z m 5 y e n Q 5 Z H F Y L y 9 i N l l r N l V T Q z Z 6 e k R o M 1 p W a j I 2 d E x y c X V p V G M v c j d 6 O H F v K 0 N 2 Q k N I d z Z u Y z N I e X B V U E w z O T l G O W Q 0 N j V a T m N D Q U F B Q U F B Q j F B N T F n O E V n e D B T W E h J U k t D V m F l Y k p n N V Z p N m F 1 b T l E c E d h Z j F 3 c 3 Z m b U Z 3 U l V M d l l i R l k 1 S E l Y b F B y W n E 3 V T c 5 M 3 p P Z j Z x Y m I v c T M v Z S t a V G Z m V D V F b T N a Z G x D S m l S a 3 F M Q 3 c 4 N S 9 w V z U y U F B k e W c z T j k 4 V k x w e F Z G R G J r N U p W Z C t 5 L z k 1 R 2 x q T 3 p L O C 9 D N H F 5 V F V x O F k z L z N L c y t 2 Z H F V V 2 p O c i 9 j Y T l l d U R 4 d H h X L z U x a k Y 2 a X N S Z 0 V t U 2 4 y L 1 o 0 Q z M z S X R i Z 0 9 w Z V N B V m o 1 a n h m L 2 l G V H k v V l Z H W W Z s L 3 p C Z F V Z S y 8 0 d U 1 6 Z m p 0 Y T A y Y 3 J X Z X Z S N G l w e k 9 L a F p U U X N Q N m t h N D N k W W 4 r N S t O d F U x a F l v R 1 N S Y 2 5 M e m x a a k 0 5 e n N B Q U F B Q U F M Z z R k S U x C S T B W S E Z u Z U N w Y V d m b H N Q a G x N M U d w b H N k Y k R h c m 5 u c D B r b T c v d z Z 0 e U 9 w M W F z e j V l Q z V k d T F C V m 4 x N k 1 C Y 0 h G c 0 5 x c 2 N 6 d E t k U l B z T 0 p P a k 4 5 K 1 p w e X p i W F d N Q 1 J 3 N 3 Z w a X N 0 N 3 F s N U 1 X S 2 5 S Z 0 Z V e G Z H Z 1 h 0 V 2 h S V D N h N 1 E v O T V k W l l r c V h m U D F o b z J w S X Q 4 d k w x M E l p R z k x U E 1 Q S F V v M H R o c z F p a n J 2 d V Z z M G o 5 T n p U O S t x M U x S T S 9 i a G t v e j c v N W 1 m b D V P U 3 B v T U N o R 2 Q r d T F G L y t P T G 5 N Y T V 5 L 2 V l O G h 2 e G w x Z V B o b 2 l q c T B h M k x z W j J m b k t E R 3 B k S T N 1 d 3 R 2 Y l Z t c i 8 x S 2 x z T m F n Z m F l e W 5 W b k J j N z I 4 L 2 s 0 a n c 0 c z R 6 U H o 4 Z n p m b n E v e X I w S F h m e V p K Y m V u U G F E c 1 I 4 V T V L K 3 N y Q n p 0 M l h 0 Y z N 5 L z h W V 0 5 I O W E 1 U V B l Z n k 4 Z 3 Q z W H R U c k t 5 b 3 J P M W M z V G 4 x Q m I 3 N D d U K y s r O W t D T l h C T U F B Q U F B Q U 5 S T 3 B B Y n d T R G F i V l J F U n h S M E t x V 2 1 z Q z F h Z G 1 q U 0 8 w Z T l 1 d k 5 6 W W Y v W H R P V X B t N 1 R X Z 1 d s a X R W a m x M a k 5 O Y n V I a W o 3 b n J 3 T l c z W m R s Q W p o M 2 Z U W i s 4 L 3 J q O C t Q R k Z k T 3 p X N z Z B Q k 1 r b H E x c k s 4 U m w z W F R a W U 9 L M T d W c T B q Q l d J e T d y c G d G O T I 1 Z D Z i b U Z o b 1 Z h d j I y M 3 N y M T R i T C 9 z N X V w S 0 9 s e G p a R n h V W m 9 o d X Z I N n J K R X d Z Y n g 5 S l B a a G 5 i Q V F G K 3 h u W k s 2 c W x T b 3 c x R F F 3 T V Z H M V A 4 U G 1 m T V h t a z h Y b G h Z c U h j L 1 h I a k 9 H a k l 5 V G 1 2 Y V J 3 c z E 3 Y 0 1 G e X N n N G Z j S G o x Z T I z W X h L W E x O O W l i R y 9 a Z G t C N z k 1 O D Q 1 M n Z Q O T V t M G I 5 d l k 2 R V R M e m M z W G 5 P L 1 h s b m w 5 Y m 0 2 K z B 0 T k x 2 N 2 M z M 3 Y x Z W 1 a b X U 4 L 1 R 2 M j A 3 W F h 6 d k l l T 3 o 5 a j M v V X F W U F p G W G x i c G d z S z l O T V Z 3 N 3 V Y V 3 U 4 T U F B Q U F B Q U N n S 3 V n R W c 4 Z U t p U W 8 x Y m d B b X A 1 N H F k U k 1 W R i s r R 0 N V T z B i a 0 8 4 d H U 4 N m 9 0 e T h m U D N q a G M v M T Z n d D N Y M 0 N F R 0 l E e n M x a 3 R S d W Z Q d 3 N V Y j l l S X J N O V M 4 Y V Q z O T g 2 O D N W M H Z v V l Z F Y k 4 r L 1 Q 4 b F h i M W J s V E 0 z W H I w a 0 t T d F B x W G V C M D d u b U k 4 W i 9 h O E 5 k c X g 2 N 0 R p N G l M V X J V c 0 x C U V l X Q n p m U C 9 Q d E x l W H Q 1 c V U r d k 5 v c U t D R k g 2 e V N 6 T m 5 m K 0 w 4 W G l y R n Z X T j d m c H h F Y 2 E y M 1 Y 2 Z 2 V 4 O T V T e T J h e D Z s d n p 6 Y T Z j a 1 F Q a l J y U l F 4 O S s 1 b H F M O F B D U l p F M j k 1 e F Y x Y U 5 k W X g w N m s 2 Z E R o c E h P K 2 g 2 Z W Y v V X c 3 N G 8 5 S W t y Y n Z P c U p Y e m 5 Z c W 5 l d D R k U X N L O G x m V E p y R k d q Y l B u c n R H K y 9 T Y 1 V G T 1 N 2 R F p 2 M m 5 2 Z T F G L 3 B N U m c 3 d n B n V 0 x O a 2 l T W G 4 5 M 2 5 0 Y X N p M W Z i M W c x b H N W c V V t S G h T Y T l m S D Y v N j d 4 b W p F W m Q w a 1 N l d l c 3 O U h T R W l I Y 0 x U Y 0 1 W N E 8 0 U 0 0 y W X Z W S 1 p t V 2 Q w K 3 Z R W n Z m d m h B a j M r a H d u V i 9 U R m N F a 0 d z U l F r Q U F B Q U F B S 2 9 C b l d E d 1 d O R l J 4 V 3 Z q c E 5 D b F Z P M n N W b 3 V l L 3 V O T k N q e m J y Y k J y e j F G O S t 2 V l B K b G N G Z U Q 2 c n p T S 0 h z M U F y M S s 0 M E F y Q 1 h Y N 2 l 6 U m d P d 1 h 6 Z n Q w W i t l L 2 x C S G o 2 V n E y T 0 F 1 Z X V u W j J 6 U m w w b E I 5 O X Z V e T R 6 a 2 h J Y T R 4 a F h 2 M 2 4 5 Q z Y 5 W H Q w e G Z C d S t 2 d V R O e G 1 Q R n h Z V 2 F z Z X V 3 L 3 J n N H g v M T R p c 3 p O T z N E Q l V w T n k 1 U W t O V 3 d R c F J z b k R q R 2 U y N m x E T X p W d l d z L 1 l Q N U d R c G h X c n R p c z d P M G V T T k d u Q 0 l M V n Q z Z E I 0 U E 9 O a 2 x s Y X U y Y W x E a D V Q V W 9 W M F R S V W N W a j h B d E t U R W x v M 2 c 3 S 2 V P Q 3 h 5 K 0 Z L W k 1 2 S z d X L 2 Z l Z G h y V j B Y c j R Z T m 9 0 V z l h O H R 6 d n U 1 Q 2 4 4 b D l k N H h S M n p h T m p N Y z N i T j Z u e j c 1 Z X B r K y 8 v R W 1 M b D I x U 1 Z s Y U 8 4 V m h P V H A 1 Z W Z 1 T m J Z M z l n L 3 c 1 c T F h S y t B Z 0 o 4 T m F s R W Q 5 N k N S U n V N Y 0 J B Q U F B Q U F B S 0 F 1 S U F T R H g 0 b 3 B j V k 9 V V V g y W F J r U j R z S j U 2 Y k p L e C 8 v R 1 h T N 2 l C Q 2 x 3 a 3 E 4 V 3 F 2 S H k 3 W H Z 6 d k R B V U c r T 3 F Q a j B 4 V V V J a 0 9 x M H N s S 2 Z t a 3 N Y M 2 9 j S k t 4 b G 1 K T 1 R w N 2 V u V D V m a i 8 5 b H V 2 T H o 3 W k t r Z n I z Y j Z 0 U D N I b F h m M 2 0 w b H V V Y n Y v Z X U v T S 9 U Z j E 3 K 1 Y z V j R n U 1 J w e l J X O T E 2 Z F J j N F d G Q j h 2 S 3 l L U 0 l p V 0 8 z Y k 5 0 W U R k N C 9 W T y 8 r N 1 g 2 R 2 h n Y 1 h 2 M l d y U j g z L z d u W V l P N n F 5 S W l H Q j V l O X N V V n k 5 Q 2 p S c k d T S k o 4 Z k x 6 M T B y T z N h Z k t F d 1 l x T k N a Z k 5 a b F Y w V k t n b W p o K 2 t G L z g 1 V l Y 1 Z X B k Z m V L b k x m N 1 d N V U h o Y W s 4 U E F n M 1 h Q N z Z B c 2 V 2 e F F 1 R z l S W l R 6 N T J 2 W m 8 z c l N j d k w 1 d k N 3 b 0 o w M V p X O T l N c S 8 3 c E N m b i 9 j N V g z Z W h 6 e V F n d 0 Z l d i 9 P c 0 8 z W G Z u R 0 x W c j A w Z 0 J B Y j d 5 O H J J c E 9 p c F V u V H M w M H d O M 2 o x W C 8 z d T M w L y t 6 Z G Q z e F Q 1 Z m Z B O F U r U 0 p 0 M E x P a G x 0 M l Z E M m t J M E N N a F V G e F k y a X F M a l h W d 1 V W Y 2 V F V 0 4 v N W N L Q W 9 J S 2 d y S V V n R k J o T E w z S 0 p U U m x n N 2 9 C c n J T c E J u M z k w Y 2 d i V 2 k 2 b 0 c y Z 2 5 Q Z n I 1 Z S t i M 3 Z 2 Y z V 6 b U p U Z W 9 2 N T U 3 b k F I d z N a e F d a V 2 J h L 2 d 5 c V Z p Z 2 5 q U 3 J h e k h Y T j l i d 0 p M O V J q N y 9 L c 2 x a W H F R W F l v S 0 N v c n c 5 b k o z Z F J o Q 0 N D R 0 V F R U l J S V l T N H p L b V V v a 0 x G M V V F S W N T R i t X N 0 t C c j J m O U J j Q 1 k 2 L 3 Z 3 N U V N M 3 V E a W k r d X Z M N y 8 5 a z R k S V l B Q U w 5 Z l p q N S t W T U V C d m h V Y 3 B V U X d w b T c 3 c C t P V 2 d O c G F h Z j U 1 d k 1 u Y W R r O H Z F N 1 c v Z X l y c F E 2 O X B Z W V A 2 V V p V W k N n L y 9 m S X Z o W V V H K y 9 I d V h W c 3 k 3 Z V c 3 O G Z E U V l i V X E v U G p U Y W 9 j S 3 N X d j Z k Z V R W b C s 2 c 2 s 1 a k Z s Z X Q v T D M 0 T H d D Z n Y x Y z V X b G t J S U l Z U V F R Z 2 d o a E x n e V N D V 1 l 1 R 3 l G T k N 6 W k R q R X o r M H d G S T h Y R m V 2 a S t F Y l N J c 2 4 x U m Z 6 c T N n R m Z m K 1 F t T D V k S 3 Z K Q k R p V X F R b 0 N t b H B w K 2 5 i c T E y Z E p j Q U F o Z 3 p x Z 2 t h a l J x d D F Z O U x U W T V u O H p D M z A 3 d E h H L 2 w 3 V 2 F q V k 1 1 R 2 N v N z c 1 K 0 h 4 N G V P c 0 J X c l h U L y t H R k 1 l b m 9 z Y X J X Y W 9 J W i t Q S F Q v a U R x T F d W e T U 0 a F B T Y W R t c z d 0 N G Z R Z 2 d o a E J C Q 0 N D R 0 V x S i 9 j W E I y Q U V C Z X F k S T h Z N l F s V 3 V 6 U W F O Z E 5 l d n B z S G 4 v c U 1 v c U p p R G g 1 T z V 1 c 2 Y v d V R 4 Q j B l N U 9 q U W h M a n Q 2 d m E z c W F 1 e V k v b l c 2 Y n Z 1 M k V U e j M 1 T T F F T m c y M j k 1 c U t h Q n J D N H h P d k p 5 R X B n O X R 1 R 2 t C S X N Q U G V X e U 9 H Z G l j N H l J L 2 d J U D g 2 N 1 Y w b X J r d 0 Z o U V l L O V F a O G Z E e G R I W W 9 R U W d n a G h C Q k N D Q 0 V 1 Y z V J R U U 1 Z X R r S 0 R T b F d D U 0 J L d H R Z U 0 d C V E g z K 0 R s N S t j d z R B a T V a d G 9 r T j B G T m Y w N 2 V E a X l J U z R 2 Q l F a V E h q b 3 R I V H A y S 3 p P M X g 0 K 3 B G d V p Z O W N O d j Z w S z E z Y n Y y c X F t d 3 h I Q 3 F X T U p h U U I w N 3 R U Q 3 h a R U l J W V F R U W d n a G h C R G l j a W Z i S V l y T F Z z T 0 d 2 c W p W d G w v a D N O e E M y W j Z 2 R H Z U d T B a Y n h k d 3 k y L y 9 6 K 3 A 3 K 1 J s S k x s d 2 9 p R X V M d 2 N T M G p E W X J I U X F I R k R W N G N p e E N V c l B 1 R W t B R 0 V o Q V p X T U Z F S U l J W V F R U W d n a G h L a V l K T U h F W l V 1 b F V o S F V 3 T m Y r Y z F y R 0 t S Z E d j K 1 V Z Z j h l M T l P c m V C Z 0 N q M G N S T D A z N G t 2 N k R J e F Z F S m N Y b l l 1 e j h C Y 0 5 6 T 1 Z R a m h x T 0 R z M 3 h U W m V s T U l J W V F R U W d n a G h C Q V h T N U p n N H J J V 1 h H c E x S T 2 t M V m p k V U t o V 3 Z U T H F U c G s y Q 0 F N a k l Q T T J V Y W J N e G 1 5 M H V q a 3 l J U z E 5 N n V p M V p y O U h J b j E 4 a H l y T m 5 m d 0 t k T 2 t T N U 9 n d 2 h o Q k J D Q 0 N H R U V F T F V B L 0 l 0 b k x p c 2 h a U 3 F w c E M r W U h Y S D A x U E h P M V B 2 d z h O R E M 4 R E J 3 O G 0 4 L z l s d k x v N U t p R X Z m c 2 N R M F B E e T B L S X F y S X h G Q 0 N D R 0 V F R U l J S V l R U W 9 2 N l R K S m k 0 c k F V S G x 5 V E J w Q k t z Y m p V S 2 I 4 Q X J r K z Y w L z d 4 M i 9 U N 2 0 v Y m J P a F J F S m N l b U x U M G h I c T N W R G t T e V l F R m V z d X l a O H d M V 2 p w b k R p W k U 2 M X J 6 M T h K S l Z y U j A z a G t X Z S t x S V h J Y X N h c U 5 i d T U v c G J Y b V Q z d k g x Z U h J b 1 F R U W d n a G h C Q k N T Q k p N W E 4 0 Y 0 s 4 S E 9 1 R E N T S z F Q d k h t M j U 3 N j R o O X A 5 b i 9 i U 0 t 6 V H Z p W E J p U k V K Z T J R c j B C b l Z Z a l N U Q W g 2 b 0 d F e E R R U 2 o 2 Z T d P b 3 h M e m 8 3 Z F J 6 R V l p d G 1 5 N D d D c l F 4 R k N D Q 0 d F R U V J S U l T U U p K a T V 2 M G h Q T T l l N j V m V E R Y O U 8 x Z y 8 z b m E r e j l 6 K 0 Z p c U N 5 T V M 0 b E t u a 2 l T W U V K Z T V t V C 8 4 e m N R b l o 3 Q j N m N k t y U T d u a 1 R M a D d D S G V N d l p w b k g 3 L 0 o x Y U V J S V l R U V F n Z 2 h o Q k M 0 d V R v Q U l T N k d R e V Z Z b G l U Q l h P W G w 1 K z h n O T d W W j d O b W Z R S E d 4 a V J k Z i s 0 R V p I e n h L a z h a Q n J n N n R Y a k V m U G 9 n M U l 3 M G x Q e C t s S U E 5 c m Z w N 3 R j W D R 1 R k J l N 0 9 y e U x v O U 9 o O H Z W S D V l d U w y d G N Q b F k 4 Z k t s O C 8 x S 0 d o d U x W c D c r c m 9 h c F J L a F N U Q m h L a E F s N D d O b W Z Q e l d s Z U h V Y U V p d z J Y K 2 1 W d U x 3 c 0 1 h T U h I Q 0 N G Z U h J W V F R U W d n a G h C Q k N B S k l F R T V l N T R D Q S 8 r M k 9 w Q k h N Z G p V Y k 4 y M V B I O C 9 T T D M z Q X N N W T I 4 Z 2 l L Z W Z Y a 2 1 Y M 3 o 0 b U V P a V V s U 1 B V b G l B K 1 Z B c z V y Z 0 R X T 0 p p M F h U d m h k b 3 Z B R l Z J R 0 9 v V 3 J k S D Y r Z H N T U j M 1 K 3 F O d z l Y Q j N 1 U l Z H T U J w U z h Q S l Q 4 W E t 4 N X V T a j V l U 2 g 1 W n p E R j d z Y 3 c 5 M 3 M w N 1 R y Z z F y W T l i b T N i b y 9 M M m N Y V z R G K 1 J Z U W h v Q U h o N 3 V T Q T V N a V B L M W F O R U l n S m d 0 Q i t u Z k 8 5 c k Y w W W h 6 c k Z Z c m F u W D V t M G h V Z H I 1 b V l s Q l F x V U N s V X R Y c U 9 r S U l J W V F R U W d n a D Z n O U p n b 2 5 M V 2 1 D Q U w y c T F H c X Z W U 3 F I Z W d N R l l q S W U 3 e n R W a F h a R T h Q S F J N Z i 9 N Q k h u N W 1 C c G 5 a d W V T Y 3 p 1 Z l p L V E 9 a T W Y w U k F 2 M H Z 6 N l N G c X h U d j J v N T U r e W F z c D N K d 2 k r N k V 0 c y 9 W Z U Q 3 N H B L d k R x b F V x Z H c 5 V X d S N F F I S U x t d k h Q S 2 5 S T 3 d 4 T z d E S E x z S D Q 4 c m x x Q n N H b y s z V k Y y M l h I a T Z K O V V J V k Z C b 0 E w R 2 l r S j V n U U Z l b m Z P e H B 2 T D N m b X p G d F Q 1 M G t 3 d m Q 3 S W t o V m J X U H Z m W G s 2 b W 4 w S 2 p V Z E 8 w Y 1 J C M z N 6 R 1 l Q a j N i T X Z P S H Y v b G w 0 W H I 3 K 0 J u Z k x H U E d O O H N B K 1 B U O W g r a l l Q Z 2 9 B a z h u T W I 0 d G o r R 2 Z k S G s 2 b T V l R G o 3 V W 1 m W H U x N D Z M N 2 h U d G R k O X V k V 3 Z w N z F G M 2 V N d l p w N z d o e G M 3 c k h 6 L 2 J s e U 8 z K 3 M y R U p L Y W p Z Z U h q c D Z k R 2 5 K L 2 V P S E V o N 1 d 3 R 0 Z j W H A 2 Z U p T d T J z S E h y U V Z K U 3 N 6 R 2 J M W V N G T n V D N l l U M j Q 5 Y W I r c U 5 V b F N h V U Z p O W J 6 e m F 5 L 3 V Y W E 1 B S V l O N m N K b l h 5 N G w 3 a 2 d x Z z Y v c H h B d i 9 1 N 1 h T O H o v L z l o L 2 Z 6 V j d K c l d N R z h N a U R J e D N p c 0 Z x d E x Q O X J H e X R X Y l N j N U p S d X Q x b z M y N 1 p w e T c 1 M 1 g w c l p O V T R l e D E 5 L 3 l P Z 1 p E T W N z V 3 Z N Y U N 4 U n R Z L 3 R j M l R w O H B Z T j c z a 3 d n T E R h e k t 2 M D R o a E J C Q 0 N D R 0 V F R U o 2 Z 2 9 u T F g y a E l T V i t 3 a k l 6 V E x v e E U r U G w 2 O G R G Y k U v S H o 4 U V F n T G V N V X o 3 M z h I W G 4 1 Z W h k S G R u a 3 d I e n B B N G F m d l l U b V J q U H V Z M i 9 G N T Q w T T h i a C t Q V y 9 2 T 3 J n N 0 5 w V l F x R l c 0 Z E 9 1 T n g r N z M 0 V F B z S T k 5 R z N Z V W x L c F B D e j l 6 S E h 4 Y m 8 2 d k d w V G E x U l l M S k l F R T Z J a W s 1 K z l s Z m p F T k Q 3 N D V Q Y z Z X M U 9 2 T i 9 M N G M x L 3 g z Z X l W N U 9 Z W D B x b E R G R T B h Q j V G d 1 B J T U R z Y 2 N C Y U 5 v a 2 1 C N 2 R X a E V T Y k t 0 e W p t Z 2 F R b z l 1 c m V q U n J S V y t a L y 8 y R 1 k w b U p r L z l n Z S 9 u c k N J b E 5 a c 1 d 6 U n Z S b 0 l F d m Y 2 L 2 V 5 Y V J Y W m 1 H e V d N c X N 2 V 0 Z U T E F a R E 1 l c z N I c W p 3 V 0 d s Z n p 2 e V R q M l l z Q n F C d H F 5 W V V G N X R Z d T M 0 d m p 6 M z d G Y W t u c 2 g z R 2 Z 2 V E Z Z b j Z j O X c 4 N X A v T H A y R D Z T N k R Z U n B L W G 4 4 T z B Q Z i 9 I d H J M K 2 R 6 b T h 3 R 2 5 u e H R S O D V r M X R J N X c 3 T j h Q Y j J y T m I 1 O D F r c 1 Z s N T d a e D Z m Z m J X V U V 5 Z F B F Z D A y Z 3 J E U U F M Y n R P T U x U T D N 6 T H p 0 M U h u V j Y z Y 0 1 s R 2 Z 2 b j l Q N X B G a G R F O E t x e k N O W V F R U W d n a G h C Q k N p U E 5 K S l p p N D d J V U V C W k N X Z m d x Q X p P d z h J a U 5 D W F J 6 U m x h M V J l Q U 0 r Z W 1 j a X o w N l p T W D V C R V V r c G 1 U d z M 5 V H M r Z S 9 j U n Z M e W t T c z h a e S 9 G N G p D d F h v U E w x e G Z Q K 3 g x Q 0 h 5 S m Q 4 R m R G R U 5 V Y 1 Q x U n h y U m h y R z V R c 3 B Y c j h X O S t I W G 8 0 b H M 3 d X J R c W t T e D R s Q j F J W V F v c T M v d m F N Y m Z P W m c 1 U D Y v R n g 5 d U Q 4 Z U 9 H N E 9 O Z H U 5 d S s v c l Y 2 Q j h r c G 1 Y V H U y S n o z c D A x Q X E 3 W F Z w Z W J s N l V r L 2 U 1 U E 5 p S 0 h k R 1 R H M E 8 1 O S 9 0 W l F s S z d Z d y t y c G V q T G 1 o a j h N O F A v N j B t b j J 4 a V V R M E R l R 2 Q x O G J i c T d L U 2 t q T j Q 1 Y T J m T 0 h V c X Y 4 e m F E N H d m U m t D Q U R 5 T 0 h k c S 9 3 M k R u S k t W b m t u T X J u e T Q 4 Z m 8 w M 3 J K b W Z q T E 9 T V n Q z N 2 l 3 T U V r U H Y 5 N k t S K z h l Y j k 5 Z k Z o S U l H K z l P c D Q r U G R 2 Y W o r M D d r T W o v W H B 6 S k h 5 c z J j Y y t k Z y 9 B K z c v V m R 1 M z R m V i 9 m c n d M T l A z S V J h c l N w V H d W c l o r Z l B O L 1 d V d G 0 3 W W N v a z N y S n J 6 N T h q M D B i T 2 h y b S t l L 3 Z i d z k v V m M r L 0 h 3 U l A z M D N D W T N H O F I 2 O U Z T d T M 4 K 1 V u a j l F O E t o e V F u b 3 B D Q 0 N H R U V F S U l J Y X B I S 3 N I R V p T K 2 t W R i t 3 e k t 3 e k x v e E V u T k 0 4 T W 9 5 U D M 1 b U l 0 N m M 3 Q U F u S D A z b n h q V m t V R j V 0 Y 0 h O b W x 4 N 0 J z S W N Z M W Y r T S s r a l k 4 N z M 5 Y 0 V t R F Z v Q T R O e C 9 P Q k o z Q y 9 Z U 3 p H M V g 5 a V d M N 0 k x U 0 Z W S 0 9 4 c z F h c X A y S V M w c 3 h H a W N 2 Z U 9 H O E x O T i 9 S a D R k S k 4 z R F h o Q S t i T V g x T 3 I 2 M l h u N U F I U X R u V m p l d 0 l N d 0 0 v U G k 5 Y X R H b G R w R H I z Z X l O S y 9 0 Z 0 h 3 M 0 p N M 0 9 X e E x H Q m t S e W d 2 U D N 1 c j B 1 a m F 0 b X p E b C t k d m 8 y c m x G a G N m T 0 1 S c E 5 Q U F h 3 R G Z Z R W 1 D M U 9 i N T U 5 N G l a V U t o V T d k e D h q T 3 p 2 U G Z 1 N 1 J C N j l 6 U 0 l B Q m R P c l F q T m F 0 R 2 1 N e V d V Z z R u b D V t R G J Q W n d z T V R S d G l U O X V m M z R h c n N m R 2 1 G a F F a K 1 d 4 e U R S c U 5 t N n F U Y j d R a 3 d n T U h Y Z E t a T H g r W m t a d V d 5 Z D M 5 Q 2 1 X d U h E T 3 h z V D R C V n R v N F F R Z 2 d o a E J C Q 0 N I R S t T W U t K e T E 1 S W N N b D J p S m 5 a a 2 d T N 1 Z E U 1 B E T 0 9 q d D B z U 1 l i R n h 5 V X g r Y l J h R m V x T 0 x J N 3 M w S 0 V W N k N q O T R B N 2 Z P U G Z C N m Z C S 2 F x T X V q a X V s U 3 B H b l d F c T h u S n V Q V 2 9 T d U Y w N m V o R 0 F 5 d U R z b X B j e j F z a k 1 Y R l V n a 2 1 S Q l U 5 L 3 Z B T n p Q d C t F a T J h a H p G N y 9 o c H V 2 R z B h e j c 0 M G t 6 b n o x N 0 I z Z j J L T n J 0 W D J i R U p w M l Y v Y l d M T n V E M V p y O V N 1 T 0 R o e E t 3 b U F v c G x s V U d C M m l J O H V j Y j k 4 M m 9 0 S n R B N n Z D M D l P Z E F m M D Z s R G t l R 1 J G Q 1 Z L U 3 R J d j V v d 3 N r e T U 2 M V d L N m t u c 3 R p N i 9 U Q 0 x s b T Z p b 0 1 E M m V a b W Z Y M V J t Y k 9 l T 3 p m R D E 5 U 2 8 z a H N y T 2 w 3 W X Y 5 a m d H U X p F Z D J 6 Z W p V W G p E T X V m Y n R M W W x H W T h s c H B V N T E 3 O X Y y Z W N w a E J C Q 0 N D R 0 V F R U p V b F d 5 S E t D N T d v Y 0 V s e m R F e n B C T H N r d E t x U l N N K 2 V u c 2 l 6 M H o 1 Q m 9 Q Q n h Q N k R T V H p 6 N G p k O D l Q Y U Q r R l h 4 a T d Q N n l K S V l U O U g 4 V 1 h n O S 9 5 c H E v O E R L T H h C V j R 0 Y T J Q Z W 9 u S m x N N G Z S c W U 0 e W V p a V d 6 b T Z w Q 2 N V a F N w W k J D a U 9 z S k N B L 2 5 r d l l m W X N 6 K 1 J q W n N P c 0 d k L 0 l y U G 5 y d 0 Z L S 3 N O Q 1 F 3 S U p D e T I 1 S 2 V h e G l h T m 8 y V H p j e V d 6 b E c 5 Q z N B O E 9 I Z E d Q b F A 3 d D Q 1 O E 1 G e k p x N 2 1 o d X Y 2 O D B O S T N 2 a T V l V m V w V G x P c H V V Q T B M a F I y V V R Q T 1 g 2 K 2 5 o U V d s a z A 2 V l V k N F d Q b C 9 P N E t E L 0 V n O G 5 1 N l E y R W 8 5 a 2 M z M 2 M x Z X h j L 2 N 4 Q 2 d 2 T D N p a G d k Y k x G W U d p c G 0 0 e W N x Z X g 4 Y W V l M n J k N n p M N T V y U j A w c G Q x e U J r M l J j N k 5 u K 2 E w S U l J W V F R U W d n a H h J V 1 F K S m k 0 N 0 l X R 2 x I d 0 p r N U V w U 2 J C T F R h c 1 d q Z m p 3 e l F k N S 9 w W H Z N Q m h N S k N T b D g 4 U 2 t M L 2 4 0 b l l j S W F 1 Q l g r U V Q x V F B H V 0 d N e X g r L 0 I 1 O H h O W G g x S X Z x U U 1 i N F B Q M n A r a G 5 m S U M y V T F l M H Z m c T V P c V F 5 R k V W Q m 8 1 W k N i Q 0 d x c T B 2 S F p u V H B h R X R 1 R n h R Y T J M T S 9 n Z m g 0 V z d W V F F V R 1 J R e F Z S Z X V i c G F p Z k I x R 2 9 W a z U r N W h l d U d Y Y 1 Z 2 a X p l d 2 F X c 2 M z L z d 3 R j c 4 d m l l R 2 R W K y t s V m N 0 R 2 x j N V J i R E l E N E t F c n Z 3 Z W 1 4 V 0 t w V m x 6 T 2 5 O O D N x N 1 J 6 M V Y z d U 9 0 d C 8 1 c D l N e S t I a H A 3 L 0 F h R F F 4 K 0 p y T 2 R P L 2 F r a W F O Z 3 d n U E N l V H p i N W F 4 W W V N Q n A v T j R 1 R m V j K 0 t 2 c 2 Z H b U s x U X J Z R W 1 l d F M y M 2 h l T D Z J a U 9 D e T Y z a E l Q M U V o a E J C Q 0 N D R 0 V F Q m R P a 2 1 E a X N s Z j Z U b V N w Q k x z M H R X d m R s Q S 9 m Z k p E b n B u N k g w V 2 p p U k 5 v c G 5 w e j B G Z F B m Z k p B b U Z k d 3 R Y O S t Z R G g z Q W 1 u W V N y O G V m Z D N V b z l a N 1 h r N U 1 w b W p j T F Z l Q W g z R n E z Y z N V N E R o U k Z R V j N C R j l o Q 2 l N c j V l S H Z R d j N j M C 9 Y d E g x L 2 p j S G F J a j Z S Q W R T V W J t Y V Q 3 O W N n b m J k a H p o d 3 h r T C t l Y X p K e X U 5 M X Q v W E c 0 Q z B q R k 5 P e j V 0 T U Z u d n Z z W X V S b T F 2 b z l M a l Z x b k R 5 Y k 5 Y V n V Y N W t 2 e T d h Z 0 1 G U X p Q M 2 p o e k h 1 d G 9 F T z Q v U H k 5 Q m N k U z F V R U 5 y R D F B R 3 Z V c U N H d n Y z U l h u Y X d w a E J C Q 0 N D R 0 V F R U t B O U F R V D l V Q n d x V z F 5 c 3 J K e l V a e H M 2 U 0 5 j c j E z c n B u e n l 6 a 1 I 4 Z l d 5 O V V E S 3 p j M 2 4 4 K 2 Y 4 a k 5 p N 0 p 4 W k h W a m V J d E 1 W a m l E d U p 4 N T M y d U R 1 V 0 s 0 V G 5 1 Z n N 6 N z k y T G F 0 c 2 5 W b 1 R o U U Z B V z F W S U l K Y 2 N r T E R R b m t s Y 2 w z Q W 5 B c 1 B n M 1 Q y U 2 9 2 S 0 t u R U t q Y V p I S z V w M D h y V z I r c l E 0 U l Q 3 M W 9 p b C 9 m U H Y 3 Z 3 Z x T l h h K 3 p L e G N F c H o w e j R y W k Z N d V p N d 1 g 0 K z N 2 V D R t d 2 x Y S E p L R m d E d H p x d k F 5 c y 9 Y Y z h 4 S j M 3 R G E w T D Z k c l Q v Y W 9 j T X A 1 T 1 R r M T h t Y V F n Z 2 h o Q k J D Q 0 N F R V N C S k 0 x Q U 1 l N 2 p y O C 9 X M T N Y b H V 0 V n J K c T R B N X J V V H Z h d E d 6 Q 2 x 4 O C t i c S 9 l S 3 l n M D h N e E x N L 2 5 u d n o w d W p x e D J X U k x q T W N m d W t 3 U 1 l D M 2 l N d X g v V D N s M V l r a E p k S F F v Q W 5 U c E V V V 1 F 3 e V h h S V F s e U M x c X p i d y 9 H a 0 R J Z G o 4 V 2 N U V F F F Q l B t a T F K U n N v Q k R X M D N Z Q 3 p M N 2 J r U m c 2 c l Z T R X F N c F M y Y l p w a X R W c V o v d G t p a D B x c n V N T X B m U H Z q U 3 F k Y k d j W W R T Z V d 0 O T M 5 a D E 1 N W p G U j R y N 2 U w U E Y z R G l a R W 1 p T F N r N W s 2 K y t Y d 0 h B T G F Q N z J k Y z V 0 L 1 h 3 d n h 2 M j I y O F U w d X V O Z l B E W l F x Z j l 3 V 3 B E Y U h B Q W Z Y c T F 3 M k F v N X E z c H Y 1 Q 1 Z s Z X R 3 U H Z G N E 9 n c 1 d y Y S t U V 0 l R U V F n Z 2 h o Q k J D W E Z s a 0 8 w U l J M N F F H Q j l p M 0 J z c k 1 P a 0 5 J a 0 R S U n Y x U T F D b S 9 B b H g 4 L 3 p 1 U l h a a E Y v U E E y c j F j c T d I e T h n U G p H T m g r N G R n V X F s Y 2 5 X S U 5 V b 3 A w b E 0 w Z j V i M E F I T W h y e W N u V X p E b G F i e G Z l Q T J W d T R l c n c 4 R n F W Z E R w T k s 0 T 1 F 3 a H h u b j J 4 e D N u b n d 3 V k V S b 1 F R R 2 h K Q V F Z R 0 J 1 Q 0 1 w Q U V 5 O G Q 3 a k Q y R D Q 5 M i 9 E Z D d M L 1 p 2 U F V R R T U v N E h L M 0 9 q Y 2 N l d k o 0 T z B a R T g 5 O F F Z b m 5 s e E p 2 c 0 9 K S E x u L 1 I v U X V r V m o 5 Q V l E e C t M V H V H V k 1 m e l p z U E Z C b S s r W l p j M W F 4 Y z g 4 e G t s S X l t Z m 5 G V S t V Z U 9 5 Y 3 l J a F N 0 b T R i N 0 g v d V V a b E d o Y U 5 S c W p o d z d n Z F d x Y 0 Z Y M 1 Z 0 d y s 5 b X I 3 M k 9 0 S F h z W G E 5 W H Y 1 Y y t W M j l o M U l K S 2 l o U C 9 H S m F R U T M 5 S 1 B Y V l c z W X V 2 M X d i Y n l j W l R 6 e j Z H a U 9 K M l d 3 N z B B a T l 6 e j B F V k V S S V F R R y t K Q 1 d j W n F V M U N 4 N m R t L 0 5 i V G R m W G Z s R V F n Z 2 h o Q k J D Q 0 N G R U 5 j a X Q 2 S 0 p l Q 0 E w S n R E L 0 9 5 R H p 0 d 2 t o R V Z R V D R l Z l A 1 Q n c v V H J Y T U w r N 0 V G a X p j d 1 p k c H N E T V p p R j B a V z g v U X p w d V A x L 0 t 1 d U R 1 T 0 s 1 e l h w V m Z R e n B y c z Z E T U M y S G F K T 3 A z V j F H R U t J O H d 5 K 3 V o T z l y b X B E Z m t F U n U v Z k d r N U 9 U U j c 4 K z d a a 3 g v U k Z H R E 8 z d U 1 E Y W l h U W d 2 V D d x Z G l L W W h w S n p J S W k 5 U G o 1 K 3 Z i Y n Z m N X M z Q y t i K 1 B I d V d h Z m g z U m F 0 M D R k Q 1 F G c T B Y a G Y 0 K 1 A 0 Z E V I c j N P N m R y O C s w W G g 0 N k 9 q Z k o 3 c k N Z K 2 Z v Z E J v K 2 Z Q c 0 J o b D N i a m N 5 c 1 h P S V Q w M m p h S k l T S E h 4 a k p X N i t N Z D Z n M j Y 5 S 3 h P V y s v T 3 A 2 M m J a c V N u W k 5 I W W x J N k E v c E U 4 L 0 c 3 R D l i c F o x R l F r Q j l m Z n Z 3 b 3 Q 0 N F p R R k J E U H h L V E 1 0 a D d J Q k U z T n c x M 2 p M M m F 5 Y y t N c m J O W W h C Q k N D Q 0 d F R U V K Y 0 9 W U k t V Y U U w V U J L W H Z h K y s v N V B m b D h Z Q T h N Q T l 3 N 2 p y b G 9 H V l h D R X V C V m F y b F p t e i 8 y Y k J I e k g y W T F G T l E z a C 8 y d j M y N 1 p z d V o 0 W m x D M 0 h y M 0 F P M z F 1 M W N I W W 9 B e k h H e G 1 B L 3 N 4 b V B V e l M 2 T F l m Y T h m N W p 6 O D F w d X Z y R X Z q e j g w e W 1 W e E N D R 0 V F R U l J S V l R U V F n a H h K W k J L T U Z F d m h J W U U y Q j l u W k o 2 c F l L U z R s S 2 p W Y W g 2 Z W N C M V R K O T J K V m 1 2 Y k h 1 N T R T a V l U b i 9 x Y 0 x U d m l Y Q n p k e G J F Y 2 o 4 Z W F t U 0 V K c 0 V 1 S V c 5 d j J X T k 5 P W U V s M m Z Y O H d u V l o y S X h a Q 0 N D R 0 V F R U l J S V l R U W 9 y W k p F a 3 p V Q z Z I Q n B a S m d X Y k l k N H V W b V V Q K 0 8 v T i t I a n h I V T B G Y j l s W m V 2 N S t V M z U v R F o x M H N v T G p h N U 9 M b 0 x Z M X k x Q X Z m c l h W Z H h K S n h 6 S H p V V z Q 4 c m x y Z z R E V D A 5 M 1 Y 0 Y 2 d o Q k J D Q 0 N H R U V F S U l J V V M 5 S j B r d 1 V T O D Q 5 Z 1 R M Z F d F a z R r S z F p Q X B u N W 1 k U D B U R T Y w b j V z N l Y 5 Y m 1 m a k 1 E S T Z u W k x v d 3 N 1 b 3 p I e n F B e X N j U F R W U n p W N G N p e n F O c D F o S 1 Z w e G Z t d 3 d k Z H N u N z d z N y 9 m W j N J T F h M S y t F R U l J S V l R U V F n Z 2 h o Q k J Y R W t t Q 2 l Y b 2 h K T m p m L 2 x n c X d T N W Z m c j V l Z l B 6 M l J D Y U 1 H N H B h Y m Z 0 N F N q M l J 6 U 1 A v K z R M R k t 6 Y T d P T H F x T T Y 1 Y W p y c 0 w r M D Z K a X V t d X Y 1 b m l W Y T Z w Q m p N Y X p R Q j R l R W d s b U J C Q 0 N D R 0 V F R U l J S V l R U X R V M l N Z S 0 p l O F B Q M X d 0 M W R D N E R S Y U N J d n I 5 R E Z F W W t M c F Z h c n V m d T J R W H o 1 M F d N M E R t O E F n T W x r N W 9 0 d m w v S F V D M S t U a 3 B y d D R n Z 3 J a d H E 5 S F U z e j F x a E R 3 b H d k a W l p S E p y d 3 h x b 2 p t R k 8 v W l d l Z H J 1 M m 5 r e j Y 0 U V F n Z 2 h o Q k J D Q 0 N H R U V I V k Z 2 b z B U O V V a W W F B U D d Z O W t T O G Z M W H F u a 2 p 2 d n Y 4 Y V c 0 Y z J j d C t M R F l 1 b V F l Z i 9 v e n Y 1 N j Y 2 W k h 1 R m 1 i W n R R d H V 6 c j Z 2 R E V K W F E 5 Z X l M Z W Z 1 b U 9 s O D N P T W p X O X k 0 b l J 6 N m p o Q k J D Q 0 N H R U V F S U l J W V N v Y l p J R U U v V k d x R 3 l K V 0 8 v b 2 R G c W V m b V E w N z c 1 M k h 3 R i s z Z 0 N Z e l J i b S 8 3 N k 8 4 W T k r e l B a Z F I x M G N v U 0 9 s c 0 F E c n F S d z B r W F h i Q z B 6 S n o 2 W D R 6 M F d Z O T J 5 L 3 N B b j B o U m p t Z m 9 O N W U w e W x R O D A 3 T j J P W V B 4 T W x 0 K 3 J 2 T W N Q U D M y U D R a U l l V T 2 E v U U 5 H K 1 B z Y z F a V 0 h k O X N q V E 5 X b U x O V E V j c D B 0 Z l p t Z 0 I 1 Q l V V Q T l z c F Z J W V F R U W d n a G h C Q k N D Q 0 Z F N 1 p F a 2 1 L Z z N R a 0 1 D N 1 k 4 e k 1 p V U p W c C 8 w N 0 5 h Y T J W O C 9 4 K 2 l S d l Z D c l Z R Q m t a Z W Z 5 N G h z L 0 1 Q b T F X U n h O T 0 9 u a U N H M 0 1 o M k p 4 a S s 1 V T l 3 c 3 J D c 1 V 4 L z J C Y y 9 o d V l 6 Z F c v M 0 Z T T W V l O T J M Q 2 x K W l U 4 V z Z j R n F 0 Z j l v U 1 U z Q 3 Z H d H J s W k 5 I b G t Q N 0 1 P L 2 N q S 0 l 2 Q k U 5 d j U y T 1 N F a k h 2 M m d w R 2 c r T U p z e G 5 U K 3 R W W T R n N V U r Y m x V a D F 0 M F o 4 e H h z Y l V 5 Z D N u e T g y e X Z t N m V I c m s 3 W E Z V S U l J W V F R U W d n a G h C R G l T d V R t N m d D R X F D b W h 3 Y V d T W U 5 s N U x v e E U x Q V l m Y n c r Z W V t U T B v M G I w N H R P d i 9 p Q T J M a G 1 B b l h 1 T 3 N Y U F B G L 1 R y R m M w R G R 3 O G p N a U x F W l R H Y T R 3 N m c 3 W E 4 x a m M 1 c G l U d U F K U 2 0 r M G 5 I c U J z R l k w M D l n K 0 9 W N z F N R 1 Y 5 e V B U W F h z Z H V G V m V q V 1 Q 4 Y 3 h H b T N W d n h l d n d G M U 9 G T n F o U 3 p u Y j R R d z I r e l V m b j Y 0 W E h i Z l l E d C t W a X p N O U Q y d j d i O D Z 5 d 1 d U R H M y V W J 4 c U t V c n V h V l J C b 1 h o U G Z o U F V O W H Z m a G x 1 S H p w a T J i M E x i O W F v Y W 5 i Y 2 k r W V V H R k V V a D V l U 2 w z Z H R P Q 0 N H R U V F S U l J W V F R U W t C Q U t y V U F B Q 0 F B U 1 V S Q l Z J a j Z R S k p n b 3 Q 2 U T d S Q 3 Z E T T J q d 3 Z q O C 9 V Z F k v Z T l 1 d n Z u e E w w N m Z z V z J o d D N I c l F U W n R P O F N n Q V I y N S 8 r N W h o S m Z x R V Z k W E x I R 3 h l R D c 0 W k k z T 2 F U N F d o M m 5 U M n F v T j F 1 a 3 d I O X d M N 0 s x O D Z E W E R x c F F F c 3 l R Y 0 J v d W x T b 2 s x Q j R x Q 1 l j R 1 B L U G w 1 Z U U 3 O E h 5 b 2 Z Y M U F V a k N 1 W F l F M D l q a n E 4 Q 1 p v V 2 J S d 3 Y w U m R p M n I w V j A 4 Y T F L S G 0 1 N E 8 2 Q m J 2 Q j F h S z h l V 3 V N S k 1 B Q k 5 k Q 2 N N Y z J m V y t M d 1 Z P W D J t Q U s z V 2 p j S k N R K 1 d E a F J C Q 0 N D R 0 V F R U l J S V l R U U Y w V 1 N Z S 0 x l Q 0 E w S n N E K 1 d K R m o 5 T j N S U V Y v c j N i c z h m Z j I 1 b X d h T D E 1 Q l V V b 1 N n S 2 E 5 Z n Z Z M T N N Z n Z w Y z F Z N 1 I x L 1 d t Z T V l V 2 R S S 1 A r Z k J C M 0 x y M 3 F 2 R j U z V W Z k Z 3 Z 1 b 1 c y c D h Y b W V z b V d r W W w v N k s r N D I z Q T Z E a 1 p H T E 5 T R V B U c m l P N F Z l U F B o Y U p n W F B J T D V n T z c w W T B Z Z z Z a M X R P M j R T b 1 h I S F J Q U W Z 6 d 0 5 3 N 3 l a Z U Q z M 0 9 p c H Z I L 3 R s K 3 M v Z k J x c 1 Z s W D h n d X B F M 2 8 r c z N D T F E 2 T U p 0 c T h t b m F x V F F h T k o y N 1 l 6 N F N o M X Z y d H J X e X h 2 b X l j L 0 x R N m V S U H J 4 Q k N D Q 0 d F R U V J S U l Z U V F k V U c r a V J Q M V J t a F E 2 W j V n d V M 2 T V J O U V Z U M D h k Z D Q 2 O W h q S F g 5 V 0 h o c 2 8 z O D l z Y 0 d D Z 2 9 O V 0 s w S 0 c 3 Y 2 V a T 1 B X Z 3 p S c D F K Q W J S L 1 p t K 0 x Y Z D h m S D J x T F Z Z c k J s c H F Q d 0 N L a D k 0 a 1 l y K z c z M H N K N X o w N 3 F x R S s 4 a W I w U T R Z N G 5 C T X l j d k Z r b k R F d n M y a E p T V V J 5 N 0 U 0 T k p F d G N P d m N B O V B l S G Z a e H h 0 L 2 4 y c 1 l j U H d a Q T h l c G x x T T d 2 O G F Y V j R q N z Z E b 3 l M Z n N L M C t U O V V m Z 0 d v d k x 3 c C 9 t Y z V p c j R R c G J B Q X B U Q W Z 0 R n F V d k R N W U Y 4 L 0 Q 0 K z Z I N 1 p l c k k 1 c W p H M 0 F 0 Y m g y N 2 d W b 0 R n R F V 6 S G Y w b j A z Q y 8 0 V m E w Z l F k V i s z b F h S d T N u a n p V e k R l b 3 N D W m F M d T Y 3 e U N q d 2 h o Q k J D Q 0 N H R U V F S U l J Y 1 R G a 3 l T W X F E Y 2 F O d l J G c l Z a a n R W c k p 5 e X Z F W U N 6 R 3 c x M 2 4 2 c k J F S G Z E M D F I S D N i W U 8 0 Y V Z S Z k Z p M 2 J 5 R z k v e E Z D b 3 Q y M D N s M 2 9 5 a H k r L 1 g 4 S E 1 P U 3 Z w M W I w M W c 2 L 3 V R d T h l Y l h C M 3 I 5 b E V o S k t m a H l v a 3 Z F Y m 5 k T H F P c V J p V l Z v Z H V 4 S m d x a m J m b V p H T m E 5 e m R Z T E d Y T 1 d l S V B Z N W o z T F o 0 U F B n M k F 0 a 3 R Q e l B H S E 1 T N W J n R n Q w S j B 6 Y k 4 5 c m 1 5 R X J I b X B W d X U 4 a H N t O G N j d X h m V U t v Z j V W R G 9 Q M 0 V m Z m d T b 3 d 5 Q l p y M 2 h t T W k r Y l p U b X J j V V B u N G 9 2 T D J R Z E 0 w Q 2 1 0 b U 9 1 W T k y e k Y z N l d t L z N 2 T 3 V C M U U x Q 0 h K O H Z v W D V Z Q 3 B H S 1 N 5 b z B 2 T 3 R M c F Z m Q U V w T 1 Z x M 0 0 3 Y 3 p K d E Z N M S 9 y c 2 5 o Q k J D Q 0 N H R U V F S U l J W V J 3 V H B K Z 2 9 0 N V F x V l N F Q m d l U W x u R U t n T X l z T T B R M E N Y R n h W S 0 l 1 Z V h 1 N W M 4 L 3 R n N 2 w x Z E g v K 1 d i K 0 h a W D l 1 N V Z o a U d n Q W 1 r N W 1 Z T F F l S j J Y S V F E M 2 N k Z l h 1 M l p k R F Z u Y m 1 x Y T J 1 M F d z M U Z y N j N r N T Z N K 3 I 4 Z F Z y Z k h 3 U k 5 0 b l l K V 0 d X c E 1 T Y k V r d 1 o r Z E 9 K b 0 5 h V T l M d l M r T 0 c r N G l i T U 1 6 N 0 Z 1 U E t w U 2 h a R 2 J o M T d Z W E h 1 S W 4 y Y T R 4 T G Z z R z A 0 U i s 4 b n B t S 0 9 x e X g w M 2 0 x d l F h Z 0 R n c E c 1 U n V B M n R j U G x h O G Z 1 R H R X N F Z u a U Q x T T A r M H V 3 b U 8 z O X Z o U l R N Y X J 6 N W x L e U 1 3 Q l F u N W N j c X l r c V A z K 3 N 4 K 0 5 y W m U 3 e l d h M V d r c E l 6 O G Z m M 3 h z Z m J z M D d X R k V J S U l Z U V F R Z 2 d o a E J E a V N p W k p N R k d 2 a E l h V U p N R X l N b k 1 s Q 1 h h R j h 2 R F F N V 3 B Z V D B Z T j Y 4 b k J 3 O G t z W D d t T n R l d j N Z V E t a Q V R B W W k x b T d Z U j l y T i t 6 R H k w d E g x N D R 0 N l J B Z F J k d F d U V 2 p i c W p H N k M 5 a X V 6 c H F m a D l i U H Y 2 Y W Z p b k 9 H S W t 5 Y j E x V n B x R F V u d T l 4 e m x o U E p x R V B D S F B w O X V Y W H V n V m R Z W T R 4 T G Z n W k F k L 1 h R Y W 9 l b j h 2 W k J I U n l H Y 2 p v S G E x R W h a S 1 k 1 S G V j O S t T M V V Q c j R v Z W J i d F M 0 M H J G c U x 0 M m h Q T 3 B z S V V n N T d p d F g 4 Q m 9 H N 2 F y T n B 4 V k l Y Y X p 4 O V R m b D Z 0 e k g y K 3 h P T z J o T j Z a T X d X M G J G N z d W W U 5 D Q 0 N H R U V F S U l J W V F R U W x 6 c E p B a 2 0 2 c F h R N E p L Z V R C b F p w M T B Z a W J o V V J M Z U p J T H B O Q k U 5 T 3 Z K S D F t d z Z 3 W V h N c 2 0 3 Y 2 Z z c C 9 Y N j R 2 d C 9 j U E 9 h Z G t z b k E 3 d E l t b l N K S m l 3 M E V E Q 1 F 4 c 1 F G a E p R N G Z h Y V N r R S t L d C s 2 U 1 l J c G h R V V l s e T J v M m 1 D c l V z N X h D N W J q O F d l V F R x V 2 9 W Q 2 h G Z W l 4 S E Q 2 R n B I W T I 2 Y W R R R n h X a m E r Q y t t T G Y 5 V k 9 N Y j d s Z W t B Y U h z T 3 d M e H Z C N W F E Z T d F Y z N P c z R 5 T T B O M 2 J B Y m J j b T Z X c U R 5 O D B j c H F K c 2 s y S U Z E U 1 l T R U J K Q 1 J j W n J P b l Z y V X l a c E N D Q 0 d F R U V J S U l Z U V F R b H p K S k F r b T Z w V 1 E w a 2 1 3 e k R N d W p F U m N h a n c 5 Z F F 5 L 3 R o d k R y K z F H V V Z F e E 1 W d G k r U z l t U D V 0 M 3 h K V V p l e X d 4 e m I 2 T l l t b i t m b D Z F a H p i Q T I 5 c 0 R U M 2 N k S G g 0 N l B O e D F l S G h v R 1 p k N 0 J w V 2 Z Y N j A v R C 9 k a E 4 2 S l l M T G g x N 0 Z h b D h V c E J I d W I 5 d T l C R U 9 p W m R y R 2 t u b 0 5 p S U p x c H N N a 2 J U c U N u Y S 9 v U F J k d T E 5 M G Z G N l B U a 0 Z W V U N n d 3 p I a j h 0 O H c 3 O T V X Y 3 N E Z E h j L 0 h Y M F R K e j B V c E x B U n N p V H V W b X h z c S 8 w R F E x b D V 2 U D V X Z n Y 3 M F N y Y m J G Y k l y R l Z H d 2 1 O R G l B T G g x c n A 3 S k 5 D Q 0 d F R U V J S U l Z U V F R Z 2 h S U X B K Z 2 9 s N E p E U 2 x k Q 1 N a S k 1 P R 2 N w N m V P b 1 l P N k 1 u U l F W N H F L a X R t N T l 5 a X h j Y 2 t j T 3 B 6 T T R X T W 5 L U z Q y T 2 I w d U 4 w O V B i c D d l N m J r N 0 8 1 Z F R j V l V E b E 5 N N W 1 Q Z n V j R G h t V 3 J l e V d u T l l q a H p F Y 3 V R Z 3 V H b l I 5 a C t N d W 5 F R T N x O U 1 S N l h U b 1 J R W E 9 3 N T J k O G Q 5 e k Y w W E d 6 W U F L b D g v V 3 l L c j l M S H p r b H B L V m d i V 2 d q d z B r Y z J k V j l O W n J m Y S t Z Y l h o M z J 6 N G Z Q U l V W T 1 Z W e m R V R U Z a a X R D a X J n a m F s M z E 5 N D Z R Z 2 d o a E J C Q 0 N D R 0 V F R U l J T z B t Q 2 l Y c k Z Z V H Z F V E 5 r T 1 V W V E 8 w M U 5 I L z k 3 d D Z k K z d 2 Z j N Z M F l T V H h C M U o 0 W G h T Q m 1 r W n A w b l B 0 U D F q T k R w U G p n R V k z T n p 4 e T h 0 R E Z l e F I 0 e k Z h c 3 p J d 0 x 2 O E 5 O R z Z n d V l o a 2 t N a 0 U 3 a D V v K 3 c 4 R 0 t F b E 9 u W j h F Q T Z 3 c G l l a S 9 t b D U y R H J N R k F Q M m 5 i N E Z h N V h C S 0 4 y Z 2 t 1 c U U z T 0 J 3 c m 5 Q N 3 F 1 U l p m c G V Z d 0 8 v e G 9 Y T D B V O D Y 2 d G V M L 3 h L U 3 B 2 S C 9 0 e E p T Z V Q 0 d j l X W T k 2 M 0 U 4 K 0 p 6 N k J 1 S E Z H V l o x a 3 R T b D R 1 U D Z k c n N G c X N O V D Y z N D B L Z 1 V o U l F x W W l Q U D B u L z N 0 R z F 1 N T R R U W d n a G h C Q k N D Q 0 d F R U V L U 1 l L S i t D U T B w c V R q S m x F b 3 d j W U Z h T l c 5 R X E r Y U 5 5 a H c v b l Z 0 Q V J 1 W n A 4 d k t M T U J o T U d B e k Z H S X V M S 1 R L W V V C L 2 Z q S k t m Q z h F a H R S Y V g r N W c 3 M F B Z W m V N S F h G M z M 5 R V p i V T Q x V W F x L 0 w y U m R 1 d F Q 1 b m p s d V B I c 0 t h Z n d L M T l a M V N l M 2 c 3 b j F J M m F s a G 5 2 U G 5 5 M F E y S U x 3 T F I 5 S T V h R U k 4 N F h 0 b H F 4 S E Q y S W F j d D Z 6 Q W Q y Z z B h R H R z O U F W S D R C e n N k Z k p D V X Z s K y t H T m N M c n d j Z H J a Z j V 6 b H E v Y 3 h p Y 3 o v a 0 J C W W Z i U G E r b m N x W V Z z a V N p R U V F S U l J W V F R U W d n a F J D M l R K S m l v V j h K S 0 o 4 R 3 l j N 0 Z Z c k d n d X B u S k d p R k l D L 1 g w S T l Q Z H h l c z d 3 U 3 d M V 3 Z G d z B k U l N M O F k r Z k 1 l L 1 p Y d W s 0 a j d z Z V J O T z Y r b F Z I c W d a Q n V O O X l U O W w x b C 9 5 Q 0 5 m M E V 1 c U U z b 0 E 1 c l h P a z h i c D I 2 b z J v U T V I R E 1 r b m p V Y V J L c 2 V P V V N 6 Q W Q y M l h w M H V i b W g 3 V H N J M 2 J Y W G 8 v S n p z a 1 Z p R G J I b T V h T D J y Z j F l Y n F P R z k y V F J r a z B r S l d X a T F x a F k r Y z h P U 1 l J S k l Z U V F R Z 2 d o a E J C Q 0 N G S E x K Q W t t N m h X T l J r M k R C c j Z j T 3 B V U F F I W k 9 y a 0 4 x b U J D M V J l W H J p N U t m V j J m c k t Z W W l s S 0 p D M 0 V m Z T d Q U z h O U 3 N k M D l Z T l l D N S 9 D O G U 2 W U k 3 Y m o 4 c k g x K 0 d Z O V Z T T z A 3 R 2 1 U Z i t p O G c 5 R U 4 y S 0 1 y Z n J M M n d j V U J T e G 0 y M W F R d F V E S n k w V l Z C M G t 3 Z 0 t H R H V 6 T H p o N y t 4 S 2 5 E a X B Q U F h R Q W d o a E J C Q 0 N D R 0 V F R U l J V V h N a 0 N T Y n F u W k N n Q U h z U 0 x D U H J q Q 1 R C U k o x U S t m c W g 1 T l h 4 R n B 3 Y U R k c U J 3 N T J l c 3 N R Z H N D W E J Y T X k 0 Z U g 3 W m c 0 c m l k S 3 p I S G Z m a j F x M F h x R X Z x N l p U Q 0 F n c m Z m e G 4 z N F d Q c 3 Z j e H F r c E o z Q n B W Z j N T V E J l b l p y e m F 6 W n E 3 Q W 9 D a 1 Z G W m Z 1 d 0 N T R 0 V F R U l J S V l R U V F n Z 2 h h c F l r d 1 V T O U V 4 b 2 N R T n l S R k F B e U 1 r O U R l O W x 5 V E 5 R K 1 Z X Z 1 l s d G g 5 Z G J 1 b 3 h Z S X B a c T N U V T l i T X R M c U 5 w U n p l T D c x Y l p q d E U 0 N E l m T V c y T E t U T l c w N j Z U U X d J T U F J T W V p d l J Z Y 3 p K c k p U N X I 3 a G 0 w V W M x c l p l N 3 p S V V d H W U Z V V V Z J c U N 2 N j l Y b m F 3 c G h C Q k N D Q 0 d F R U V J S U l j U 1 Z U S k p n b 3 Q 0 S k N 3 b X d Q M D d Q c k 9 Q S 0 h I S E Y w c l p w a j N I d T l 5 a D M z b z l L c G F x Y l J T M F d q S C 8 r W H Y 1 N W 5 h N X N V d W t 5 W T g y M 1 Z Y V 3 E v U U 1 x R 1 Z s O W l z V 0 N a Z D h 1 U E c r N X E 4 Y m 5 k a 2 F q M G V E d D V V N U J v U U d y e W 5 r M W 5 C Q k N D Q 0 d F R U V J S U l Z U V F v d V p J R W t 6 V U 8 r R 2 h E Z X l Q M H p K T 3 V U Q V N j Y V h S d E 9 1 Q U p Y W W Z i a D A 2 M S 8 1 Y X p W c W h j d F B p Z n N z O X p n Y 1 l q V m l 6 M G x F M 2 p y R D l i T F Z n U F p X R n l 0 M m o w c m 5 O Z T d k a l R U L 3 A 5 S n d s S 1 I 0 Q T A 4 W i 9 5 L 1 Q 2 Q W x B M 2 F v c G J 4 M j R W e n E r W X p 2 W X B j O U 9 l Z l R L M l A w V k t m c D Z 0 R D F n c D F 2 U V R B S 2 d h a G x R Y W Q z V l p Z d m V p Y W R l a H h 1 Z X R p S m U z S n d X R l J v c U x 6 W F c 2 c m h C Q 0 N D R 0 V F R U l J S V l R U V Z 5 S k p n b 2 w 2 S j Z 4 V U V p d z l R e X J C U k 4 x e G E 5 c 2 V j K 3 l l T 2 t t Q 2 F Y c 0 5 n R j R E e W g r Z 1 V x S C 8 5 R T N 3 O E V U Z E 1 C a E Z Y N G h 5 T 2 d l M 3 p s Z F Z P c m Q 1 e j N i T S s z Z F Z P T W E w Z V o z V D Q y N 2 R l a m x O Z 3 B u M 2 J r Y 3 B M Q U N y R m Z P a G Z h a j g v T z B K T D A x W U k 4 e U E 0 Z G R a d U x W d W I 3 O U d N W n N 3 Y m Q 4 S W F n M m F a a T B y a m J 1 N n p M R j d j V 3 Z i d n Z L Q k 5 j a G Q 2 N F l L Q m F 4 M X V x d 1 F R Z 2 d o a E J C Q 0 N D R 0 V F R m N r U 1 l L S m V p Y z h 0 T l I y a U Z J S k p 1 c V F X O X Y y R 0 Z j d W Q z V V l O a m 9 k b W h a d H N K N D V q Y U l 2 Q k R j M z N M c j F 3 d j J H M n l x O T F H U G N S T E J j W U p a R z Q z e j d S Z V g w S 1 V 3 N 0 5 0 a 1 N X b E V 0 Y 1 I 5 e X Z m M m N 0 c z h n T E 1 t S m 1 P U D J V N X h 5 d k 9 R a W x R c F Z n M k R j e D k 2 T n l z Z n Z 3 d U t w Z 0 R s M k g r N G p i c X p 4 Z V N 1 a 3 N 2 M G Z v M G t x d 1 l R U V F n Z 2 h o Q k J D Q 0 N H R X F H M l N C Q l A x V G 5 o W V E v d m p q S 3 d 6 V 0 N 4 V 0 5 C c T F D e U 1 T V n d x V n R 3 L 3 F o c 0 Z Z a m l l Z 2 l X c G V Z L 0 5 x V 2 t m a j g r R j M x Y j d P O D l G S l Z S c W 4 4 Z z k w b k 4 5 T m U 5 R i 9 I Z H h 2 d W N k a H E w Y n R 3 T 0 Z v Q n c 1 M 1 B s a W 5 3 K 0 9 l U n k 1 d X d X c X l K Q n h G S F J x T 3 l 0 T 3 p U d G M x R 0 l 0 U k F M T l p r b U J D Q 0 N H R U V F S U l J W V F R U X R R M n l R e U l l a 2 V q V V J Q V X N L U n F K R E 5 M d G t R V W R j Z X R W M S t L d D J 4 d 2 R S a W l F c W F 0 T V d o N z l h M 3 p k W X V L a W d H d 1 d w U T Z Y M X N J S V l R U V F n Z 2 h o Q k J D a U N 1 T k p N R k V 2 U l F X R W 1 o L 2 5 D W m J J b 2 8 2 c E 9 2 U 0 E y d F N B d G F N T k Z l S E l z c G h P W m 1 L O V V R S z J r N W x l N W Z W d G 9 M Q 0 l s U X F C Y X N p V G N H R U V F S U l J W V F R U W d n a G h L a H R r Z 1 F U O V Z K N G F F a 1 N M R D N q d E F z a k V W Y 2 k 5 K 0 d q T U M 1 Z j Z P b 3 d S R G 1 L V n l 4 Q 0 4 r e j Z 5 Z 2 Z X Q 2 h X Z 3 d t e V d K S m d R N H Z L e W U y O D h H e l l l Y 0 h V W V F n Z 2 h o Q k J D Q 0 N G R X R V a F B N R k V 2 a F l V M n N E O C t t U z Z W W U t K d X V i V n R U L 0 g 2 d F Z n U 2 o 2 R n A x d E x W N F l o U 0 x Q R k h V S X h H M 0 Z x M 3 E v T z F q e V d V V k F k Y X p M S W R v b k N k b G Y v c z R v T l B m K 2 Z h Z 1 Y y W T h 2 e H R G e n p Q a U p 0 Z X d X U 3 l z U H k z M S 9 E M G R L L 0 J D T 3 N m b z l H R T F Y c n h 5 V z h Q R H g w c W x R c U E y R U 5 K N 0 4 2 Y m N N R n p k W W l P b 0 V 1 b k Z s V W F h e l p i K 1 B U T H B l U 2 N 5 c U 5 k b X d p Q 2 d 2 d 3 F 2 N m l V T j k 2 Y n o 5 R m p K N n Q x a l o r Z k Y x O S s v R m k x c n F r c E 5 m V W V x U z h T a n F j e G V l b 1 B O S T h L N C 8 w M 0 o 5 a C 9 C N F V R U W d n a G h C R G l j a U J K T U Z F d m h a Z E t n a 2 t s b U h B R j k r S F h Z M X l 4 Q 0 s 4 b k p y c z Z G R k d L Y 2 N V a T N F Z m U 2 S k s x Q 3 d v T m 9 B Q X F z Q 0 t W W U V K Y 1 N a N T Q v a X N T R X R N d m V w N W Z m b m l C N E d C L 0 F Q W W R P T T R Q U D Y y K z R M b n V H S H Q x b F p O Z 2 J t N G F I b n Z 3 T 3 F h O E 1 a d V Z h M 2 N 4 N 3 J h Q j F W b 3 J N e X V Y R n M z R H V l d V d h N m 8 w L 3 A 5 M W U v a G 4 z W j V x c m V G T V V a R 1 I z W H N U N k 5 1 N z d t O T h x S z d z b k R 4 U 1 Q y Y l R w V 0 5 6 V j R k U 1 J 0 e m h W R T Z m S 1 d E W D N u a j B l a V B l M 2 g 2 d U R r a 0 l J W V F R U W d n a H F r e V N Z S 0 p l Q 2 d z T n N E O U 9 5 N V F r b U t o N 2 1 z a m 1 x R U 1 i W V k 2 T H h h M X R l M W V I S X d E e m 9 m M m 9 H e l Z G M H p U S 0 p l d T N i Q j V l O G 9 N a W x X Q k N Y R 2 t D Q T M y N D d h Y i t U c y 9 G e H F V U X N 5 b V c v b j J p Y W Q 4 d W 9 0 d z V m S H h L a 2 c r M z N 0 U 2 Z N Y U 4 2 V j N u O X Z I d z k 3 M z M w T y 9 0 a U U y b l N P S W l o Z z d 2 Y X o 4 V n N Q c 2 k 3 S H k y b z B q e n p G N n h q L 2 9 K M U Z Z N T U 5 N D E 3 N m R T K 2 1 j T X h z O W x D Z 2 I 2 b 1 N t c 1 l p M D F W R 2 x l U m d v S W l i c m 5 u W F R 3 O W R T e n V Q Z l d p N T Z 0 T j I z W W M 0 Y V h Y Z j J S Q X Z 3 N l h a Q k p z O E R X Z H l U N l Z U M V R U R U V t Q U N T R 0 V F R U l J S V M 0 N 2 t n U V Q 5 V k t Z V k l L S l M 0 R E h E V G R U T 0 g w Y T Z z Y 2 5 v V z d R M E 5 Y a F h O R 3 M y W m t Z R i 8 y Q z k z T X Z 1 e X d H S D I 4 U H p t M G d w U 0 J K T U N H d U 5 I N i s z d H g y O D l W T 3 o w M T l j e T V x d F p v b k g 3 N n h 5 b H N O d X J s c G N I U F R W R 2 x z M 0 9 F V T N u a H Z Q c G x a d V F 6 b z E 0 R k p U O T N z a 0 1 4 b z J y a G h 1 U W 0 2 S l g 5 d X h V T 2 5 a Z m l R Y n Z a a j h 4 Y X N J e k l p a F A 2 O W 8 1 M W V F e E l V V U 9 a W W Z F S W F D e G J G V k N u Z T l J d 3 p W U n B Y R V l 2 R m l z b G t 4 d E 5 U Z D l G e j F i W W l n O U h W S V Z U S X c w U E g r R H N I d X p v T U l Z U V F R Z 2 d o a E x n Z 2 t n U V Q 5 V k p J a 0 Q 5 c X R S c X I x Y 3 F a M 0 F L T V J o U H U 3 b H B Y a H l X d V F G N V B U c V p 3 K 2 p S O D N 2 N 1 U x Y U Z j M G Z R Z n Z Z b j N T M i s 2 T 2 d 3 a W 1 n Y V R u S m 9 G a X Z S V H V S U W 9 p b 0 t p S 0 t q V m F s Z U h J c T R 3 c S 8 v Z F R X R 0 J B U U N y b 3 J C d H g y R k N R d 0 t J M l J 6 c m R I e V B i a T F w M G p q N G d 0 W m F z b U l M W D g 1 Y 2 d k V 3 E 4 U E Q 5 S T V 3 b T R p S W p R c m w z W E t q O T U 3 V D B V N F N I M l c 0 b y t t O W p M U D U r W H R 3 N 2 J v a j k v S U x G T W J S c 0 h z N j k 0 N F p R V U Z D R V J x T 3 V 0 Q z l j Z E 5 z S T d y b G p V S l Z p W H Z u U G J s Y X U z V m 1 s c 1 V J S U l Z U V F R Z 2 d o U k V V a 0 N T Y n F K W l Z L U l d o S U F H b n B w d 0 J J e X p o R l Z F U m 9 K V m N K V W Z O V U h o N T R q c C t J Z n N Z S G V E M H A v Y 0 Z j U W Y v W n U z a m U v e G d x b m V 1 c k F h N F o w S k c 1 U D Y v R m J L b m J u b U N I a j Z U e T J M T m Y w c X B s S T c 3 N D h G S G 0 v c n l X M V d 0 M 2 N 5 Y X Z r S m J O d 2 5 u b y 9 w R j B p S T d F Y U R R e G U v N C 8 v T H Q r S D Z m U E Z C Q V c y b 0 J i e C 9 U b i t o R l h P W j E z N S s 2 a i 9 M S n d B M 0 Z I V X J C W X J E U 0 x E T 1 d t R y 9 z d 1 p H Q l h o M 0 Z U M 3 B q T j F 1 M k h l Z X Z W O F F U N G V m U D k z R l V j T 3 B 5 Q 3 A 2 Z U 9 v U U 8 3 Y 1 A v N D R X a T F H d m J 1 V D J E M i 9 M V W N Q c H F L U n F P b W U 5 Z V d Q U H J B O V l T Y z d Z R l V X b E d S a 2 N Y T E 5 y T i s 0 d 0 Z T V C t a Z 3 N W Z 0 p D d z J r Z j U 5 b 2 J y d X B Q N z Y r W H V Y R 1 l D b z I 4 L z N j V l p 3 N G 1 j T 2 t w O G Z T c G x W a k h u a j h N N 1 J h R F F 0 L 2 V 0 b n B k b D h 2 d m Z Z a j I z W W U 0 Z l d Y N 2 1 K Q X Z 3 N T E r b G 9 y a X N L Y S 8 v Y n c 5 K 3 B k S E V 0 S V E 2 O D M w Q 0 R R b D I 2 Z F c z R F h i Z G V V b X h 3 N W V 1 d 2 t j M z V a d y 8 3 W U p J e E d F M U d S S V l 5 N 3 R l S m V U b 1 d G U m N 4 Y n N J N z F H M l B K e X M 3 R n o 4 K 0 x Y a j N h Y 0 4 r N E l R U T F y R n F G a 3 F q Y z d I b H J 5 T W c 4 a l U 1 b n U w R k h x M 1 h q O U p r Q 1 p z N W U 2 V E R P Y W x V b 0 x q Y n g 0 b k 8 z V m p z S l p q Q V U 4 O U d N e G F 6 O W J 5 K 0 J n V D Y 4 K 3 V L Z F p i W W 9 k R 2 J E e G d O T W U v O F h Y b n o y R n E 0 Z D J L W E N z U m F M b G Y r O U 9 C T 2 R 1 N V o z W D d z W F B 6 K 3 Z j c 2 R 1 M 1 h H W T J F T k p W W X E 5 e U Z D T V J s T i t j a m 8 y T H B s Z k Y 2 N 2 4 4 S k Z V Y 3 Z N S 0 N m R D N v V k 9 I W n J 6 N D d D M l l 6 U l p H M 3 Z 5 Y W Z X e G V u c D V y U j A w Q m 9 H d m 5 G b n o 0 O W d Q M m M 5 V j V q e F F X R n Z I T U N 6 T X B N a F R 6 N l h z U E V S V G s 1 L 1 R Z T 1 R 0 M 0 g y W E Y z e n V J a l V 2 a T l K a 0 N Q R D N k N m R R a G l n Z n V H V V p V c E 8 y L 1 N i Z n R Q T U p M c i 8 x b 3 Y y Y k R 4 Z 1 A y V 0 N m Y 1 B a U z d T e V V O T X p K U H M y Q l J E T n Q z S F N F e k t 4 Z X R W a 0 5 r M H h D R 1 g 5 d U 4 2 M G R j V l N h W m Y v M H R y M k 1 3 R k x Q O H Q 5 Z U k y W E t R Q l F z M 2 t I b 3 l o N U J n Z i s 0 W W V 6 V W p o L 1 V B W U 1 Y Z j I x b T h m R E 9 w S j d M e D g v T m s w S U R P U E h q d k 1 M V G F r d j g z O G V D a F p K N m M 5 R F d 0 V 2 p i a T Y w K 2 Z L U F B h Y k 4 5 N W x D V X J O b l B v U 0 N v R k J V W D Q r M 3 Z S d V V O e m 5 u N z B S b n g 4 U E 1 2 O T l 5 a U V F R U l J S V l R U W R V R 1 N Z S 0 x l Q 2 c 5 d F V D b 0 p k b H F T W U 1 K b E 5 K S E 4 w S G J x a W 1 I K 0 x E e n V 1 d C 9 W N F Z 4 U m l u N z Z E b T I z b m 1 p Y V J y b z Z G Q U Q 2 O V k 1 b T d z O X J L Z F F Y V V Z C b 3 d N Y 0 Z 2 V l h l Z U c 4 K 0 J 3 N G 1 F O U V r a U 1 J a U k 3 R n h 5 V X l h T 2 9 2 L y s r Z 1 J 2 d m g y Q l F m a m t t b m J 1 Z 2 1 L Q W l t c F d Y e j h 4 V 0 o w T 2 c x R E I z Z H p t T 2 Z Y a F J 2 N D l v Z S 9 V S 3 Z W d E c 3 V k d E Z U 5 t c 0 5 I V T N u M 3 c 5 O D R t W G J h N m R a W m g r S 1 N X Y k E 0 a G 1 a U m 9 Z U 0 Z C b k k 4 S 1 l N R m k y T T R m Y W F B d 1 F P N 0 1 I W G F I T U p D Q T R t S 0 N D R S t N W T M x T V F k S V B K N 0 J 6 Q m x Q b 2 R X V 2 J Q d V d t W l h M c E t t e l N E M l J o V T Z u c F Z X T F J n Q W N q V C 9 K L 0 F Y c i t I Z j l Q a j U r Z D Z M V D V O b m h v N m 5 N K z N V Z G J W b z F w a 0 4 w S k d x T m l x a k l V T n E y Y V V y Y z R S U m l 0 a H h r K 0 x X T 3 o v W E 1 t U U o y N 0 Q 2 R 3 Y 3 O D N m W H E x c T l Q W D J t e T I 4 T V o 3 O D l t M D V S Q X F s W W 9 X e m N Q d z l n c m p l S E l H S z l m c 1 l s M 0 1 m d D Z j Z W p m Z H U 3 W n l X S H Z q N W 9 P O D h k N T h M Q l l y U V E z O W F C W V J T c 3 F K T E Y 1 N 1 p 4 N T l l c l o x R 2 0 5 M l R o N 1 B U Z m 1 P M U J Q W k 5 H a m d T N W R P e l V s S n p l Y X Z W V H Z Z d n Z N S S 8 v Z n h Z N U l J c T B I O S t y V G 4 5 W m Z 1 c W 5 C T T R 2 R j B I b n p p O D J y U G J U Q V U 4 O W l 6 W D V L V W 5 F b W 4 5 c z E 0 N V l V N 2 F O R E F 0 O U x y W X V P U 2 V m d k R C V F J 1 M U p B Z T U v M U 9 P Y V B S c U J s L z U y Q 2 1 2 Z j h M e j d 3 N G t 3 L 2 V u R 0 Q v S F V r O W t Z M 1 Z h a 3 Y 0 d i 9 E T T J H b y 9 C N E R r b E V 6 N z R 5 Y U 5 n M U N y M W Z 5 N W N q c 2 Z 6 V m l N U 3 F V a X V t M E V r U k V o c E o 3 S V l j M j Z Q V H o v M U U y b z F X c D Z k R 3 V G M l d 4 b H o 3 N T R O Q m 8 x W F R 1 M 0 F L Q l Z x Z D Z N M V g y U E h F L 0 9 K T 0 Y 0 T 2 d C e F I x T G 9 I O V R l N l R H Q W h P T n B U S D d s Q j l 2 b l k 4 d E d 0 R 2 d l e n Z I a k d X e m F j b 2 k 5 K z Q v e i 9 S Z F B F U n p z V D R D Z k 5 6 M j Z 0 Z U w w b V F M a U U 5 S U l E U E N o e G R r W U c 0 V 1 h i T z I 5 Y T g 4 e F h u d G 5 I b n E 5 R V g 5 L 2 I 2 T G J S b E N v T H l M d V N D c U h E c W V 3 Y W R z a D N u c G x 2 T l B F N G U 5 L 2 J H V G V n b l c w Y m Q y R U F I O H Z V a z l r O C t I b m l 3 R G J s d U U v L 2 Z v d m J W b z N v V k Y 0 Q T V L U 0 0 v b j l q e G d L Q 2 9 1 W T l I V F Y v c D N O K 0 d Z W m Z 5 e m J m R G J t a G t R M E N T W X Q v U l J y L z l 2 T G Z l T 0 d T Q k p N Q 0 N H R U V F S U k 0 W E t T Q k J Q M V Z s a G 9 v U D F 4 Z X N Z c E Y w W W l C R 2 g 3 O V V O M T V C Q k Y 4 M m Z o S 1 l t d 0 9 s S D A w M 2 R v T z N m S H J W V W J W N G R p c D F n V l F N R n F V W G o x c m J s T W 0 z c F B u U 2 J D a n N X b j R l b m h 6 d n p 2 b j h m V D B 4 M j k z c 2 l M c i 8 x S T d L R W t K c j N 5 Q X l v V m Z Q O S 9 U O U 8 0 V V V P c 1 Z v W F B 2 M X J D c 3 I r M n N X Q n h q R U 5 p W n Z m Z W V M N z k 0 U y 8 4 L 0 x 4 N D U 5 V j d h Z G U y S 1 d E N 3 d 2 N 1 p L Z D h 4 W i 8 0 Y U J 2 Y n Z R R V R U R U l m M W Y v N T l Q V z l N R 1 V m Z j N y W k U w b 2 F O Q j N q O T N m b X M v b m N Q V z N j Z V p l e m 9 m a n c w W V F R c W x Z c W s 1 Q X l l b X Z 3 d E t h b F p i T j F 4 b V A 1 O V N u b 1 B 2 Z m 4 r e j Z T Z X l L S l B y M 2 E 4 O E 1 4 W W U 5 V l h Y c D Z l Z H o 5 Y X d M Y W R S M 2 o v a z k v N T Z K M E h P T i t p c F p 1 W T l Q U l l o b D F y c T F a V E Z G d C 9 0 c E Z E d W h O M 0 9 J V j E 2 L 2 V W U 1 l M O X U z N G Z W c X V W W V l P N l Z i a 0 h V M D I 5 M W o v K 3 R K c E 5 X d z d S c E h F U W I w N j k y L z Z h V 2 l 4 V z V z e G Z 3 M C s v L 3 N 0 Y j A z O W w 3 c m Z Q M m I 5 c 3 p z b k o 1 N z F Q Z n N O a X N U S n h 3 Z 2 h 1 d j N r Q U t w V U t x O V h L b k o v W E 1 2 Z m 5 0 V T V q Z m 5 2 N n I 2 U 2 V 5 R 2 J F M E 8 0 O D g 5 Z 1 l 0 R n F O T G J h d m w 3 T H N 6 N j E 4 T S t z d l h w N T B l N V d l d n l o T G R k N H V x T m 5 a d W Z 3 W H M 3 L 0 N h N 0 t 5 Y 2 k 5 b 0 x i M 2 V h R S t B Z m Z q T 0 F 4 V l d W W j F 6 N E d B U 1 U 5 N l l U V 0 N B T n g r O G V U L y s v d D V W V 2 1 0 Q X Z 3 N U 1 t W F F i N z B 6 L 2 x X Z G Z t c 2 5 I N z A 0 a 3 F L R W Z 6 M D M 1 a m 9 K Q 3 d 3 W E Y 3 O H p Q c 3 l i a D Q r U E Z 0 e i 9 h c X V Y Z W 4 z Y W Z R L 0 o z O T k 1 N D N O d z B x T l Z x M 3 A 4 M m d k e m N R b T R l O X p i Z T N o N j h Q M j J D d z F 3 W D h o N X A x e W F D d T I 4 Z l J K S E J S S y t y M n B S N 0 R B Q U Z S b C 9 m b T N 2 d U d F U m d v Q z M 1 Y U R K W m 1 Q c m 1 I S G J z T 3 N x U 1 A 3 Z n c 0 T D N E Y W Q y c U 1 l O V B t O E I v T W Z 1 W j l 0 N 1 B k R 2 d m V l N Z e G V 1 c F V Q b S s 4 O X p O N n Z a R j d 4 d z F o M 0 c w R D d m O C t r N U l 6 b W Z M R 2 J M Y n R P T U w 4 Q m V 1 N H g 4 b k 5 C O H Y r M 2 1 y L 3 J G R V V o U z l u c m 1 E U j B r M T g r K 1 B m R k J Z Y W V I U H F Q Z m J Q N U x Y L z d l W H Q 2 Y i t 5 Y X M w d U h y c H Z S S 1 c v Q T R 1 W G J 1 S 1 B a W n Z 4 O C 9 O a T Z 1 V G I 2 Z D Z s N U 4 v S G p s M U h Y W E t q a H h C Q 0 N D R 0 V F R U t j V D V K Z 2 9 0 N X F G R l p 5 Q j I x Y U R U U l l G K 0 p p d W J W d W g z T G 1 0 R 3 l O V 0 F m M G 4 3 M k h 0 d H R W b D F R Q 0 R L Q l F i M E J S V k h o N 3 U 3 T j N m e U o z V G Z p Q X h 4 O G V W U 2 J w V W x z V V J l S E p S M G J a Z S 9 k N G V i a 3 o v c z d C d l B E c U Q 1 d z V V O E N 6 V D l 4 R T Q w W U 5 B V k N y V m R 3 N z d s c V c v Y l d O e E 9 N W k R y M F Y 1 O H k z Z l V I O D J J U F g y U k 5 n Q U 0 y a X d y a n B o c j d N b n Z j U G E 5 Y n R a Y 0 k 5 U X g z V z c 5 Y 2 4 y d j V s S z l p K 1 B J O X V H O E h C d U d R O D N i V T h N S D R Z c X J P W m d z a U l V Q V p k M 1 l s b G Y y N G w 3 b k N 5 U F F t M m M v Z F J E c 1 l s N C t m b n h V d l A z d X F 3 Z G F H Z m 5 4 Z V R u e G 5 M W F E 5 O H l K N T k 4 Y 1 F u c E 5 t c k t z N k p h Q k p z V D R B Q j l 2 V U d Y Z D J K T D c 5 Y n d Z N 2 R 4 O G p M S z h U U H I r V E w z M y 8 r M n d 2 Q X l H S G Q 2 L 1 M x T G l 3 c 1 l 0 S F p D b 3 R K V D Q 5 M V N D c H F O R 2 9 t M 0 R P V X J U c 0 9 j e l Q r S k N 2 W D d H T H M 2 S D R B T F A x c k M z c T l r V z V k V 2 5 M S D J K T C t U M n E x b X Z 2 R 0 R l S F E 0 U l I y N 0 R y c U V P K 2 V m Z k h z T z V C S T B 5 Y k I 5 Z 1 R Z d W R n Z W 5 q Q 0 N O Z X Y y c 0 g 3 a k F a N S 8 2 b W J w c 1 h r a E Z G Q 2 Z s d 1 U 3 Z E R p R m F l L z l Y T z J w V E N Z e l p y T 2 x 3 a k h H W W h N Q S 9 n S G V G S j k 5 W E I 0 M 0 5 3 M n h o N U t Z O H N Z Y y 9 Q M j h 5 c T J p c k 1 p Z 0 F a M H d t O H k 4 L z h s Q 2 5 w d n l Q V E 9 t U D h 5 d n M x K z B u O C 9 P e V R 0 N 0 U w R D F O R 3 p v a D F w Z D h y b 1 p E T V h r N S t z Q m F O L 0 9 z Y 0 w z W E x W W F Z W e k l l M F N 0 V n B Y N V R I T j J E S 0 I 1 c z N D Z W V 2 U k d o M k 5 h c l l h Y l J 2 V m h 4 N j Z q e E I x S n J Y S 3 N p N W R 2 c H F D Z 2 l H N W R X c G F w c 0 k y T U N P S H h p Y U 4 0 N W E y N U x G c T J p W E c z R H l 5 e k x l S m R 0 d 3 k w Z j l h b 1 Z D c n V H e m V F W l g 5 d E p T O V B 6 K 0 J y T 2 p 0 O E p n K y t w a k 5 6 Z i 9 t W D V K U k 1 q a H c 3 e V Z Y Z H k 2 O E d M Q z Q y T W V l W G Z 3 R j Q r W G 5 I Q k J o Q W o y N l Z W e E l L S V l R U V F n Z 2 h S R j J R S k p p b 3 Q w c F h n c V Z s N U x n d 0 V p R k t h S H Y y U l I w Y V R z R 1 V w L 0 d h O U N y c X d J Y X V E c W x l c 2 V a a 2 9 m O X d H c D c z U D N i S m J J R l l X a 0 Z C R V F B Z U h q c G 1 6 b m l L O X o v N W p R O C s r W j N a O D l Z d 1 l r Z z N P b m R z V H V l T 2 x m Z n N 1 V k N C Z 1 Q 0 M G o z S k 1 D a 1 d X U 3 F 6 M D Y r M j Q x V j l n Z 0 M 4 K 1 B w N F V G Q l N S b j E 5 M E 5 q R m p Z U C 9 C N D d p N 2 E 3 b W 1 m O G N 5 Y T d S d D F R U 0 F Z N G x w W m M 1 M T c 5 S 3 l 6 T E h J a U J B T 3 h p W F R x M m Z i T W x W V 0 V V M X N Q W k J 5 O C 9 U M l k 5 d D N I Z 0 5 n e U 1 B d V R u d D N C U W I 2 M H J O S G E y S T J 4 Y k x 2 U U d L W k p O a U F 2 c z c 3 Z V h s N 2 U z Q j F 2 d z Z z W H J 1 Y j l S d G p H V F d 5 S n d B b l R 1 W V F k e m p G d n U x Y V Z k W E V h N z N 2 Y k o r a T V z M 0 M 2 Q k R 0 L 1 B k N S t M W G R P Q n A v a 2 4 y e H g r M U p z Q j I 3 Y m E v U m p X Z W Z 3 L 2 w 2 Z G 0 5 Z D V n d i t M Z H V P Q U h E d E 5 a M G R 0 c D R F O F B S M E o 2 S k p N S E Z I V W t s S 3 p x U j F x O G F W U F g x e E h y U E Z p c n U 3 N D M 5 M j k r L 2 J u b G R m d U x Q Q z Y 0 N G 5 a Z k R R V X p N Y 2 p u M z h 4 V 0 p X c m R s Z H B Y V T N i R H p B a G 8 w S E t o e H o 3 Y 0 F 1 U E h E d k 1 E c D F p T 0 x w U j B j V F h 1 b 2 1 J b 0 N Y b n J z V m p j W X h n Z m Z w K 3 c v a G U 5 N D J k M E 1 I Z D h O a 3 R w S 1 J j U n B m W D h k e j l 6 N z h N V 2 F 6 c G N 4 N 3 Z M a l l o S 0 p R S n J G c X N W Z 3 h t Y 3 d z b X Z l e V F 6 V 1 N o N G V P e U l o U W t w S X p l T 2 V q Q l R 6 K z B D a E N n d 0 1 x Z m h H Y 3 V K R D N 5 S V h L e T l P V G V p S 2 J F K 2 s 1 e E I 1 S 0 J p Q y 9 R R i 9 K V l N X M j c 3 S z l O M G R m M z l 2 c C t i N j k y K 0 h y N j B W Z W 5 w N 2 p 5 U m x s U G 5 l N m Q z W D g z U F g y O W l D b 2 9 U O X A 2 Y W Z v M 3 p 1 Y T g w V T A 3 e j V V V l F B Q U l B Q k p S R U Z V Q 1 N J N U p a U G M v S U l L N D R v O W x F e G V Y a U Z S a 2 F H U z h C S k N D Q 0 d F R U V K Y z B p U U p K d X F 0 O E p E U z J 5 R 2 V k b U V r U W p q U 1 J E Y k Q r N F h Y M E 0 r W W p 2 c 3 R k K 1 B X d H I y c l E 2 b 1 h 6 S W Y y W T F 6 M E M 5 N H Z 2 W W x L c D N O M U 9 F N F Y 2 b z J B Z 2 d w Y m 9 2 N l Q 5 e D V p e i 8 1 R V p z O W J 6 Z X o 1 Y T R B M U F M U m 9 G a z d M N X V F T 3 l m e l E w R U R D U W d J d k t r a 1 c x S 0 J z U H l j Z k g x c 2 l 5 Y z F O U T B D Q V Q 1 b n p I d T V h Q 2 d x S 0 1 G d H N s U 2 N a b W F k U k Z B V 2 o w Y 1 R J b T E 4 c m Q 2 M z g v Q 0 l u N j V m d F N l V G p a Z n V 5 U E 5 o S n J 5 b V B z M S t N b j F z Y k l D M 1 R 0 c j N 0 d W N v R 1 o 4 T E 9 m d j d u b k 1 v c m N 5 N G t w U H d L b C t 1 R z l X R D E y d D M 4 d T J H L 1 B R b T J a d D B l Q U V Z T z Y x S H V k Y z d V e E d 1 Z G Z y Y X Z a W l B H U W V X d W M r N T N K Q 2 V u N U x t Z V R E d j d H a l Y y L 2 h y N S t Y b V Z P W G J 1 W n B F Z j U v M 0 R q L 1 A r S 1 h l O S 9 N S 3 F m M 2 x m R l F X R k J 1 S V R 5 a V p N T D F V W C t 2 N H p H b 3 J 4 Z C 9 L N l g 0 a X I r M 2 F n Y 1 h q N X Z 4 T U F S V V Z H Z m x t N G 5 t W l J Z U X g w a 3 F 3 d X J W b G t L S 0 h C Q W J 6 M 3 h n V F d 4 e H k 0 b 0 I 1 a z F 3 M 3 J 3 Z U 1 Q a m V L N k N 0 N G 5 E O T A z b k x G a i t q c 2 N l K 1 d 0 d V J R V U d Q a m t 2 W W t P e D J N M k g r U z F 0 M z l 5 T 3 M v e l Q 5 N 0 V x K y 8 4 e E 1 i T k I 5 b T h O W T c r Z m F P N V p Y U y 9 N c F Z o R m J t U T k w a D F X S z B L U z V a d l p z V 3 F I U 1 N l N 1 J s M i 9 2 b X F T a i s 3 b T B H V E N q L 3 p B c 2 p Q M T V P V F U w R H p L T W R 6 R F N 2 N E x B c H l V d k h u N 2 0 3 N y s y a 3 h W e H h q Y 2 1 v V 0 F D M m J O Y X B 3 b k J C Q 0 N D R 0 V F R U s 0 b W l U Q l J M M V Y r c 3 Z q M U p O U 0 N T W X V M U 3 A z R D d 5 Z m Z 3 W E Q 4 c 1 V V c j E 2 T y s 2 a X h h S n F W c l p J U m x i U E V I O E c 0 Z k J I c U p r M 3 h m d T V s V j R k V E l i M m h H Q 2 p a Z 2 c r Z 1 M 4 Z G 1 k S G 5 2 S V F E M j d F O W s 3 N z U 0 O X V 4 U H N H O X h k N z Q x e T k r N T h B Q l V G W n l x N E Z 4 c F Z x d n R m O T N k d G Z U c 1 V m N T J r M D Y v c 0 s x Z 0 V W V V Z B N 0 N l R F V D a k t i O D M x N 2 5 k M D g 3 Z k Z n e k F 3 N z M 4 Q k d t b k R z M W 9 G T j Z R d m Z z V E 9 I V X F u d 1 l O Z l B s b j N S N D h Q S F F N R 2 x C e E l x R 0 1 H b m 1 0 e n o 1 W F Z m b j l u T T Y 5 Y n F X Z j Y 3 b n Q 3 O H A 3 c m h h e n R l e G F a M 3 V q d F c 3 V m 1 O Q l N O N U d j e j k r M 2 J Q T H V Z d X p a b j h C c m J 6 b F B k b H l L T H Z U O V Y 2 Q T M w d X k 4 e X N X W V R i R U 1 H e j I x M m 5 Q M T Z k V 0 9 Q c j N h V l R q b T F L b D h m b G 0 0 b n N p b U l k e D l 4 N k F x e n g w W k V j T G R 0 O X Z H T D E 2 K 2 l k T 2 5 D N 2 p q b G 1 2 d 0 9 y d X Q 1 L 2 x X L z d 1 S H B P U U 1 H a m h K d E p 4 d j V 1 e F Z 6 R D Z 2 M T F a U l V U R 2 d j T 1 B 0 M H h 5 T 1 Y 3 V G R Z M 1 M 3 Q 0 9 a O D h 4 e E w v d H p L c 2 h W Y l d C O X p n U F V 4 Q j d o a F p F K 2 V l W H h N c F h I Q W h i M U h x d U 5 j a j c 5 R z R R M l p j U G R R V 3 J k c 1 R G a G 9 B R V Z G e F R 6 M j d K Z l Z t c X Z r T T Y r Q 3 o 0 R 3 p I M 3 B x S n g r T E Z Y M 2 V x S 3 E v U T Z W Z H N j b j J H b X J j c X Z p Q k p v U V F R Z 2 d o a E J B d U l r a 3 d V V z h G K 1 B 1 Z z A y a 3 B M a l p S W E d 3 c T A r T k Z p R X V C e D Z p Y n N D U W 5 Z b H k r R U p X b k Y 3 c n J i M F l U T G x 1 T l Z Z W G x a Q 3 J G S 3 h h a E d J M j R Y M 2 N q b X F a U m x W L 2 t Z b n E 5 Q V N n L 1 A 5 S 2 x Z e k 8 2 Z E d 6 R 3 Z V N 0 9 Y U 2 9 W c l E w Q 2 J V a 1 F x O V h L S z V Q d n F Q Q 0 w y Z G 9 R M U 5 C V 3 V Y R G l S U G s z T j Z S b D J p b 2 5 T d D h N V V Z V a m g z Y m 4 r e m 1 y K 0 M 5 b V A r M 2 F O T 1 h F e V J 4 R 0 R P M X U 3 K z F W b D g 0 O T E 5 U z A 3 S E x I b l B 1 O U t Q M W M v W D I 5 T U J p S 1 N j c z R S Y V B 3 c 3 N u S X R M T V Z a c V U x Q 0 x S V j Z m W H J G V j J 0 c E 1 u R j Z 0 O D d t b T g r Z j V L Q 1 F r T 2 R y W G 1 o d 2 t L c X Y r M G U y U H B Z R l J Z V z B h Q l U 5 W j l H b z Z G Z G 0 2 Y U 1 I b F d 5 e G Q z a G 9 5 Z F l 2 S F F U W T B m M 2 8 x V k x X M 1 Z O Z G s 0 K 3 M r Y X N M T k 5 Q c k x a R V J v V F l 0 L z F z M 3 k 2 Q z U 2 W j h S O E x 4 Z E 4 2 Y 2 V v O U R i e T Z B Q l l 2 V 2 s 1 U 2 N 3 Y U F C b m J o a j d J Q k s 1 N z d 2 N 2 l H T X Z x N l h 3 N 0 c z c H Y 5 S 1 F V R V I 3 N z F 4 b j h Q e H p k d m p l U H V E W D h 1 Z H k 4 d k x u V H R 2 d V p y Y m I r N 1 B t b l Y 3 K 1 B U T H B T e j d h e H M 5 d T d k e D Z I R l Z u Z 3 Q 1 a j F S V m R r N G V 5 L z d h a H A r Z k 4 x O S 8 r c m p E d H E x N z l 5 Z F V l N z Z n a G 4 0 V U Z o c E l Q W m x E M D d O Y n h K N 1 A v a m t R M H N E c C t k c l F N T k N X K 0 V 5 d D R M T l l D Q 0 d F R U V J S U l T N E Z r Z 1 F U O V Z x a n N B W W N U O D R B S U M z a n R D V E J 4 Q 1 Z K R T l F T X I 0 b F B Z a j U 4 R U 9 Q Y 2 1 h Z 2 p t N k h 0 M l U 4 c X c 4 c G h T V G h L O F p Z W W x C U E o 2 S W F Q d 3 E x M T V W O T R Y a X I w Z W t P V n E 0 R E 9 k e U V K b m R y U W 9 J R X Y 0 V 0 V O U 0 V z L 3 h i W W R o e X V 0 U 0 t s c D N U d T N Z T 2 1 L T G F 4 Z X Q 1 d n h k d z N H e T h z e E 9 Y W D Z U R D d i Z G h 4 R 3 J W Y V Y 2 W V Z U R m N P d T d j W V B Q N j F t W G N 4 K 1 R w N z l J c n l p T G Q 1 c V U 2 Z U 9 V V 2 c w Y W 8 0 Z U 8 4 b W h 1 Q l R h d F c x Y V p z e X F m M j I 5 b 1 h y M k t P b k o w N l p O R X p L e X p y R G 0 z N z E w N y t M W X E 4 Z G t z c k I y L 2 I 0 e T g z U m 9 G O E h 5 d j d h e G N l d E I 3 c n B 0 W U p t R V I y M X F l V j d m d H Z v b U t U a 1 R n T E J T d m J a b W Y v T S 9 O b T A 1 U k d w Y U 5 y Z U 0 3 b 2 R h c l V h b m R X U H g w a z E w N n R D T S 9 u M m l X Y m h r S T Y x Y m h M T j Y 2 Z H N 1 a W J 0 V G g y W k 1 1 S H N v M z g 5 W n h Z e H Z s d k h r d z Z O U X E 5 V 1 l 6 U l p t e l Y z R n J 3 c z M w T D F M U z E 1 N D l 0 W X F W W E l 1 W G I 2 R k R a d G l I W T Z s b n N q R 1 l y S H k v T l J a R H N m U D l V K 3 N q R n F 0 W n V q Z 2 J z U W 5 a U E R i S H h z N G R D V E Z u Z 1 E 3 b D Z B M 0 d r M W x y c n V R O T B o V n B a N j B K Y T B q b W d T V j Z W d T R h M i s 4 M D J 2 T 1 Z i Y W V x M U F y c l Z 1 W G x p U W x a N 0 o w e F J i N j l H e G I 1 d n l X Y l h I a z V l b H B G T j Z 3 d 2 0 x a W E x c W 4 5 c z F R c T F V Y 2 p F d m 1 l R k l H V V p H a G R i Y T J F R U l J S V l R U V F s U k g z Z D Y r T F V R Z E N 3 K 1 Z 2 b U R p O H V I V 0 p o c X Z w e W F q a V d x T 2 N m b E N D b D c 1 S D R h Z m Y 4 Q z h m e m V L c G Z 5 d G 9 l b z d 4 V 0 x C d k c 4 W G h 2 b X p L S m o 2 U D R 3 c k Z 1 U F d z a F Z l V D A 2 N n J C S m d B S H E 5 R V V W U m N S R T d V R j B T e G x 4 d n E x N z U 5 T X N s e E 1 Z b E 8 1 d z d m U 2 F m Y j M v N H E 5 Y l c 3 d H U 3 S F Z H U m 9 a d z V V O E I 3 b i 9 6 b T h H V j V R V U V S S D M 2 K 0 d L U F J 4 U E F o M 1 N 2 Y z F x O D h R U T M 5 d U t w N 2 F 3 N 0 d w Y k J o V X l 4 T m 1 3 U l h x O W R R V F F v T T h M V W 4 0 T j c 3 N U h k U 3 p 2 Y m d B V n N s M 3 V 4 N S 8 z R D R T Q 3 B O b X d R e n N I O G 4 r N 2 1 S U T J 6 W H J Q N T N O K 3 M y b E h 5 W m J 6 S 1 o r Z n p y c F d S b W 5 T b X o x b 0 M r S F F n T T l P S E k w U l A 4 M z d m T E h S S U h p c U t 3 Y m N j U i 9 0 d X d 2 O G F m N D V W Z z I 4 N G p B T F J w V 1 Z M b G 0 z b 2 l p L 2 M r K 1 k x Z m Z s O V B k a z U r b V d 2 e T h 2 V D h z W H d M T D c w K 2 0 5 V m 5 F N T J 1 Y 0 5 k d E E 3 b j d q a 0 V z W G J H R n l h L z h 3 U D d Z N H p 6 e D N G Z j h 1 b k F E b z Y v d n p U d X Y z N H R X V y 8 3 V 3 B L V j E 3 O W F L d T I 4 Z j V Q Q l A w O F p C a E l Z R W x E b C t U Y j h P V H V m S X k 5 U H p 4 N 0 x O R H N r a X E 5 V k t R c E t 0 c j F 4 U X F k N k N Q a j Z l Z U h q b 0 1 C c E 5 I S T A v Z V h h c z d k U D N R d D R q a X F M d y 9 a e F Z m U E h 0 Y 2 t 3 b W M 3 b k h 6 d l U r U E p h U T V 2 Q 2 U z Y j d 6 S 0 w 4 d G p u S D Z 2 T T d G Z m V U W U N R e G 5 0 O D A 5 R i t 2 W U c v d m k 3 c T V s M j g 0 a i 9 Q V H J 2 L 2 J 0 R V F H U 1 V 6 T D U 0 d H Z s Q U l 5 L 2 E 3 R F R 1 V 3 R M V U p B Z l F 3 Z D N S V k V V W G 4 z N 0 o 0 Z m V a N H F p c 0 h i O V h u S n p D K 3 M w S m l H R U V F S U l J W V J 3 U m l y Q l J M M F d G b H B 5 M T N W Y X B p V E J 4 T 1 Z C M j d r N z J z N 2 R V W X I w b U 9 O a U 1 X M 2 Z o R 0 h 1 V E R T Z H U 2 S D I 5 V W Z s S D R q S 3 p 4 K z F u e i t x Y y 8 r N G U x U S s 4 U 1 Z N T V J w U T h u S l I 4 b k t 4 N X V X a T V K M U J 5 V D J E T m Z j M G x 2 M T c w T F R y d 1 A r e m Q 5 L 2 h V W l p w R z R l d m F l a 0 p F T k k 3 Z 2 R D c j l D N k t W T U V D Z G x m W H V y c T I x U l U v W G Q z V l Z i Z W 8 2 K 3 E 2 O X J w M j d D Q U t T R W R B a W t B b 0 F x R 2 x k M U l n S V Q w e j g v M F J t Q 1 F r S W F F a 0 k 1 b m Z l U n p D b T d j O T k 0 e U I 0 W G l 2 M 0 0 5 a j d 0 b E g 3 b E 1 2 a 2 N I V D A 5 b m x u c m F T M G d v W m R O T G x v c z R K b D E 4 e V N s d T J I O U N t e m Z 0 M D c 0 T 3 Z L e k l p V U t I Q m 5 Y U 2 t 1 R l Q 3 R D J U S 2 J E Y n A 5 c H V t d H N y W V J x T l J U e n h 5 c l I 1 O D l C M n R X N z l i V j I 3 Z H I 3 a X V O V l B I N 1 Q r W X F Z c U t L d l h 2 M j B W M z M z N 3 h h W T h 4 Z G V K Z 2 J m e D V y d z d s S G R I d m J w N X l 0 a 2 8 v T F h m Y 0 1 r M H B h W W U w N D V j a z N Y V G 5 p K 2 9 X R 3 l w d k x 3 O G x w K 1 h x O E 9 H a k N 1 a n N w e W N m d l U 1 b W M y M F F N V 3 h J Z D A y Z W V K N S t X T F p W V H o w e l Y r O T l 0 R n d C L 3 I 1 S 1 R N b V J a T m U x V j R 6 W E J 5 Z X N 6 Z V R o N G F a S E g 3 e E t m L 3 J y Q j V y M z N Y b 3 R X N 1 Z O T V Z G Q m N u Z T N L Q 2 t s U n d V R n h i c n R K d W U r R i t l c U Z U L 3 V r T H U 3 U m Y z N j F F e l p l d m p 3 V V Q z O C t Q d X F x S 2 p T M y 8 1 e W c 0 S U N P e l M 0 e H M v U F N 5 L z g 4 e l k 5 K 0 9 n N y t 1 Z n p Y N m p 3 O E Z G Z G V W b n p V d z Y y a H B 1 d X Y w a F d x M D J m Z n J G Y T h j Y z Z t Z W J j T j B 0 V E x o c m M 3 T F c 1 a D Q 3 S V p y U H B z V G x Y c V Z N b l g z W H N V T D h q M z h 2 V F h Y W k p Y V T d v S W d v S z Z L R H V j U k V x S 1 M x W G V V V 2 x J O U N 1 c n J i c X Y y O H M w R H N m T G x G Y z E z Q l p M Q 1 l s c C t R b 0 w 3 O U l N Z E h C b W 5 U Q m 9 I c j N H V F c 4 b D F h c z N x N E h I b m x M M 2 J 1 R 3 E y T k h I L z M 1 L z Y 0 K 3 J U O G p 1 e E 5 T O W N u b n F 5 U k p B L 3 Q y M F p o U m Z S c m R G e D R X b 0 l I O X U y c m J q b 0 8 2 L 2 Q 2 W D F i d G 5 s S X F L U 3 B T V W t x T 3 J a N C 9 U c D E r c 2 J 2 Q S t k W X N O V l h C U U o r W G t G d X E z Z D d 5 Z 3 N O R E 9 H a j Z r a D Y 2 Y U 5 W Y W h J Z j U 2 N U l F c j l M Z C 9 m Y W I z U G x 5 c W J 4 Y X N W M H h r a 0 V w S 3 k z V W d N V X Q y d T E x W F h E c F d G M D B Z M U 9 D K 3 J l M 3 U y M m N v T m U y U T l 1 e E 4 w N j E z d j Z U W W 1 C R D V l S H N x S l Q x W F I 0 N l U 2 T 0 4 z N X F o R E I y W m h B Q U F B Q U 9 C Y 2 h H Q m 8 x M E x y c k 4 r U m 5 Y U D Y 2 e n N B e m 1 E d z l K S m w w R k J a Q m c y V k p G W H Z T N U F 0 T j B 2 M i 9 F T 3 l K U j l V V l h H U j d F Z U x a Q z g 2 S W x W V 0 9 y b m F N K 1 R t V m h Q b S t m a k o 2 T 3 N u Z z Y r Z k R I N S t z b l R w S 3 M 4 c n J u Z D J k V 2 R O Y V Z t R l p O Q T U z d 2 x t T k J y M T l K O X Y w U H p 2 T j J q S j h x M U t U V C t r c k 9 3 Q 0 J Y V D I w M F V U Q n V y e W 1 h T m J k Z n p J a U V D O S t k S T k r d X p y S D d W d V E 0 T D I 3 a y t Y e V d S U 2 w 1 Z 1 F Y V F J o b 0 M 2 Z U 1 x e G V L S F N x a G c z c E l h U F J J S V B C b 0 l z d W F Q c 0 h 5 M 1 Y 1 Z U x q c H V h Z H Y x b m V M T m 1 u c H l u Z 2 x w K 2 J L Y X J V c E 9 L a V R w b H g 0 b n E 2 Y U 5 i Y l J x W D R m d k h l V 3 V z V 0 c 2 Y n Z G U H l z e k s w L 0 Z S M H M x W k d B M z N Y T G p K R z N m b W R U b 1 d J T U d k T l h y T C 8 1 Z U g z M j J T d k U 3 R G 1 w M 1 F w b z h Q Z D B W R X h X a 2 E y Y V A x N H l w d z F y N z V i W T d x O W Z 1 V k d w Y X J x W k 9 H a U o z Z D R 1 S 2 l r b z A 1 N 0 Y z b F p W Z G 9 J Y 2 Z t T z B J e G l T c C 9 G a j N u Z W 5 Z V k p R Q m 5 m M z B 3 a j l 2 M V I v K z d 5 M j k 4 Y z R p b F p W V z Z N Y n J K c l p v M 0 t 4 a i 8 r Y X h t R T k v M G 9 l U 2 t q S n Q z T H h Q e T F k d j E 4 Y W Y 5 O H B v T k N v c z F G L 3 B H W G w 2 N D c z R l N r c k o w Z W l S d m R T b l o z U 1 R h d 0 0 r O E 1 o Y k t q e D h 0 T W t 4 S 2 l 1 c l p M Z E x 0 O X o x b n l i U E 1 a b U 0 r d m F 6 d j B p U 2 Z I M D l k Y z N z Y 2 Z w c D A v R S 8 5 M G F G a G 5 U U 1 p U T k g 2 W k p w d 3 h 1 c z N Y Z j M 3 U m Z M Y n J O c n k v W U R T d G l m c n V t V G E 3 K 0 h U L 1 h Q U 0 V 4 V W t L S 2 p n b F Z S V W F r Z W N S R k 4 3 a k 1 Z R E h y O D R X d j A z c 2 Z M d E d I V E h 1 M U 9 T R l Y w V k t D Z S t O T j F D Z y 8 x Y n p R R U 0 1 d E 5 l d X F 4 N i 9 Y U z Y 5 L 3 F R R 0 t X a 2 x O e m R Q S F V v W T d q W T B m M z F l c 1 J n W n I 3 N V d y R j c w a l V 6 d D N K O H Z i M j B O R H o 0 b l R w e F N N M W Z H a V B K d C s v M X V U b D V h N F g v b m 1 i d n Z s d X Z a Y X Y y c W E w O U R 5 W l R E W G Z K M W Z Q R 3 F 2 T y 9 u N 0 4 z d 1 F B Q U F B Q V d w b k J Y b F p 5 c m o r T E E 1 c T B i c 0 5 1 L 2 V V Z k g w b V N o Z 3 l L M H p O U D N P V G t p Z 0 M 0 c 3 Z 2 L z d 5 M 3 Q y S l d r d 0 F B L 3 p m M 2 Z 3 O D R 1 Q j A x W X M r N F h Q Z k d Q V H p S b V p H L z k 5 Z E g y R T h L a W J W V l Z W Z X Z H M i 8 r d F E v b E Z l d S s x K y t U a j d h b j c v d T l O W l d U b W E 4 N T l z e l I 1 N G 5 s N j d N a 1 A 1 T 0 h 1 S m 9 1 Y l N a d m p E N m l n b 0 Z q d n Z u c W Z v c U 5 x T z Z P e W N 3 c D F 6 N X p Y V l Z w Y W 9 k Z G U r T D J p S W 9 N Y W p Q W E d 1 N H U w Y l d l a X Z E d z k 1 R 1 l 4 Y W Z m Z U 5 C M D l X c V k 3 Y n A y c U t 5 N X R X U W R a N G V G a T d U K 1 l w V j E 3 V X J S O V o 1 S j J K N l R L Y X J X c F F 3 Z H Z U V H g v a 0 d a Z E 1 s T E J R W j I w W V Z P Q 1 B 2 d D Z q W G I 4 V W h N V W V Y c T Z L e T Q y V E x H e E l Z b 0 1 D M U J B W n o 5 M W l R b V J t N l g 1 b j d Y N z E z K y 9 W a 2 x K d V I 1 L y t O c G 1 6 L 1 g z O T I w e W J B T U F B Q U F B b 0 N s M G d x R m R x N 3 N t V 0 Z Z M m 5 X Q U F u S 3 V r c l B 4 W U o 5 a T V Q a U Z p K 3 p i d i s 0 M l N w S m 5 U a G p 1 N U V w e k x 6 R 2 F U N H J x R m F k e m 9 m b 2 9 J R D V R a 3 p i N W t 0 T H k 5 U F h U Q i t B R 1 N w U H p D W X U z Y m 5 5 R k o 4 d m I y M V B W W F Q 2 Z 1 h n R W x T U 0 h B b l B m U G t i M l c x M m h z T n d D V E p 6 V 0 o y M 0 V l c V d R O X I 2 c V F o d W 5 U N n l C Y l Y r d F c 4 d F h y M T d Z V 0 9 y d 0 0 2 K z J u e X h N R W F Q Y n l Y a G c 3 d V h p O T h H a k d z c D B Z T T Y 2 b n N u R U t 0 L 0 h H S E 5 z Y 2 Y w S z Q 5 S 2 R x e H F 5 W V V j M 0 9 6 N k p r b m Y 2 d j d I M z Z y U l d O T D B 0 V T N Q Z F B z T 2 U r O T l v Y 2 1 Y e j h B Q U F B Q U F F M m h F d 3 p 0 V 2 t W R m x h W m Q r Y m l r b X V t N 2 x u e j l s Q X d H S G o 0 R G N J N 3 J i L z J Y c 3 J N T E Z C a l F V W i 8 r N 3 l G b m w 0 T k d M R i s x V F g v L z E r Z n E y U 0 5 T c n p 4 L 3 A 3 U E x 3 V G 1 1 c k t 4 Q 1 J x T l I 3 d T Z X a z U 1 b n M 5 b G t O S j U 1 b D V Q T l p w Z G t Q K 1 Y 3 V 2 E w M n Z m W G V E N H F N Q 0 Z E Z j N 0 R 0 t q a n E x c 0 t t c X F s c E p 5 V G x L U 3 M y U m 4 0 K 2 5 S Z z d 2 Z F V y W E F 3 Q U F B Q U R R V 3 V n R V E 3 d m 0 3 b T Z S b j Y r W G l v c E x a Y l B a b E p k W H B N Q k d G c U F I Z 0 x a U V d s W W h t M T B 5 T U t Q W H I 4 N X Y 3 M 2 h C R m 9 0 S m l V b l o 4 d l I w M T B Q M 3 p Y S j J T V 2 d I V G x 5 a n F p b G 5 J d 0 N y d V k 5 Q k 9 v M U 9 V N V B K c U R 0 d W 5 Y c m E 0 M W 9 z W m 5 X U E M x Z j N 1 U E R U d m d j Q U F B Q U F B S z J C e D N C b z k w T H F U b 2 1 Z e T V T S U F K e W 5 0 T F J j a 3 V o S S 9 S V 3 k y K z N L e k N y U W 9 B R m Q 5 Z E t 6 d D U 5 e U p 3 d 0 F B Q U F B Q U F C K 2 Z l Z 0 V R N 3 N Y R 3 V T d m Z R Z H E x c 2 5 J e m p t c y 9 u M m N Y Q k F B b D F W W m F a V m t G e G 5 Z c j g v N 2 J 6 e m c 3 Q k l B Q U F B Q U F B Q n d s d E V K a G 5 Z d k 5 L U k 9 K M W h P d m h N c k F l R E t x c X F x W l R C S U J o b m 9 C Q U 1 B Q U F B Q U F B R G F B S j F n Y V B m Q 1 F q b z d 0 a k 9 6 Q 3 A x W U N R Q l h W b F Z s b G Q w d T F Y U 0 N F W U l C Q U F B Q U F B Q U F y W T F P T U x S N 1 l h S C t q d T J N c k R 3 b l Z n T E F s V l Z Y V 3 g z Y l J p T W h H Q U F B Q U F B Q U F O R G F D T U h R N 2 9 X R j F J W m d t V G t G V H F 3 R W d D d X p X c T B 5 e U M 3 S k l L T 1 J q M T h B Q U F B Q U F B Q 2 d 0 Z k V V R H U x Z V V H Q k h 4 d 1 B u S T B k S 1 Z G R l I 1 Z V N L Q U x p a X F t c W I 3 R E x J S U x 1 T U J q N S t B U U F B Q U F B Q W d O Y k d V e m k w Z X d h R F F X R 2 h 0 Z X V D c G F Z Z m N t S T F B R n h W V F N l W V p E Y 1 l t Q T R S Q U F B Q U F B Q U F h Q U 9 F W U h B S l l T R 2 R I T n V a M m Z s T 3 J B U 0 F x N n B a R T h 3 d T J T V 1 R p W T l m Q U F B Q U F B Q U F v T F h 4 R k E 0 d W 9 X N G 5 X R 1 o y b 1 J N c k F l Q 3 F x c X F y c G V Q V E l k S U p C Z 0 F B Q U F B Q U F M U T Z z N 0 1 M Q U 5 w Q 1 d M Q y 9 Z N X R P T U F E T 1 l L M j J 5 e T Y 3 e E h T S U F B Q U F B Q U F B U U p 1 Z 0 V 3 d 3 V v V j R u V 0 J Z a E d B Q W 5 N Q n o 3 e F c 2 W H l X U n l k a l V B Q U F B Q U F B Q k F 1 M G N u R 0 Z 4 Q 2 V H a W R U a k J D T U F C T z R P N W 1 y c 2 5 C W k p D S l R q Q U F B Q U F B Q U F D Z z F k R U p C c G N R S G h y Z z J N N 0 5 P e U t y M W V i R W F n Q z R J a m M z a T F R e k l h S 0 1 K a j U r Q V F B Q U F B Q U F n T m J H V X p p N E J K U E p x T U N B R G 8 2 d k 0 3 T H l u R m d O Q U Z m a 1 p q S E x M b 0 1 N a 3 N 5 R V l B Q U F B Q U F B Q U V D c j R 5 a 2 N Y R V p Z U 0 4 x M X d R c W N X Q W t B V i t U b V p x N V p F a 3 g y b V V 6 T V J n d 0 F B Q U F B Q U F D M E 5 r S X d 1 S X l 3 a 0 R y c m d t V V R n Z 0 Z v V y s 3 d U Z z a 3 V H U X h p V F R B Q U F B Q U F B Q U N n R F J D Q 3 d X V 0 V o U k t D Q V h B Z W k 4 V X N 5 U z Y 3 W F R L W l R j N H V C d 0 F B Q U F B Q U F H a j N D T U h n T X N M c l R J Z k l t b U F B b k 1 I Z D N l M V l K e G d m d n d B Q U F B Q U F B R U J y N H l r Y 1 h F Y T l O Y 0 d 5 Q z U x W U N R Q l g 1 Z U Z 1 a 2 Q w d U d R b k J B Q U F B Q U F B Q W d G Y k h V e m k 0 a k 5 D N j B 5 R m 0 1 Y 3 R 1 d H p 1 e E d n Q 3 V 5 T V B k V F R J W V p H U T J S Q U F B Q U F B Q U F L R F Z F W U x C W m Z o N G U 4 a l A x M H V T W k x Q W m x I d m 9 z S k 1 y Q X V C c T N O e E 1 F c D F n Q U F B Q U F B Q U F R S n Z n S 1 J 4 Y 1 N s a m R i c k R z Q W l k V 0 F z Q V Z X Y 3 h t U 1 h a Q 0 1 B Q U F B Q U F B Q U t B T j h C U U 9 M a V V z d U 0 2 N l l G b U V Z Q U R h b H R t d F p o N 0 V x c 2 9 x S j F j Q 0 F B Q U F B Q U F B d E g r R V l I Q X A 5 V H Z C O H A x W U N R Q l g 1 R 2 F 4 e U d D U W l v K 1 d P N 3 N V Q U F B Q U F B Q U F v T j B q Q k l O T E N R d X Q 3 U V R M W U R w R U F H M 0 1 Z a k h K Y m p m b z h P R 2 p 6 a T R G Q U F B Q U F B Q U F h U G N J d 2 V C U 3 d r T H F k S U p s M F F r R 2 9 H M V Z W M X R s T U V n R l J 3 a k J B Q U F B Q U F B Q W d O W k d D Q W F Y R W h a U z J 3 b V d s c E h u e E V v Q X V L S 3 F h c X N r c W F D Z z J N b V Z B Q U F B Q U F B Q U F P M G Z J U m h j U 2 1 k L 1 g 3 b T V X U 1 J K b F p W V k t q e k 1 n M m d B Y m F l c X F s b 0 d n M V J k V m E w O U N X b k 9 M Z 2 N B Q U F B Q U F B Q m 8 x d 2 p C N E h M Q z Y 2 d 0 x s c G x k N k 1 S S 0 F M a W E 2 b X F i N 0 h h R G p D Y W p W d n k 0 M 2 R u b H R M b 2 x 5 K 0 0 x L y 9 z T n p p N E R B Q U F B Q U F B Q U x z c n M 3 Q U t B d G h Z V z Z x K 2 t s R 3 h K V W 1 a M n Z 2 c j B q S E p 5 U l F C Y 1 J Y V z F W W k p k R V J G Q l d 2 S G p E d j M r d H V r e U d B e H R N d m F P W F V s S z J I d D Y z V 2 R q U i 9 W V m F K M D F G V n Z x d T h X Y l Z G Q l l y R X V t a n p p d G N W d E R k a z Z o c n J 2 b E 9 R V j A 5 d E 5 u N 3 o v c z d I S U F B Q U F B Q U F E U W l n a k I 0 S E x D Z 2 1 z N 3 d i S 3 l D N X h Z Q 1 F C W F U x V l Z M V W 1 L a l F y V 3 F y V T c 5 Z U 8 2 W H p S K 1 R M O D J H W H Z q c H I y Y S s 5 V 1 A 4 d k J 3 Y S 9 F M V Z x d E 5 W V l h W a W 9 3 S U 9 t a 0 k 5 c 1 c 4 T l N v b 0 9 L c m Y z V H o x Y k p U Y U l q Y W J U Z H Q y S k t w c m w x Q j E 2 T 0 R k W n V N Q 0 F B Q U F B Q U R n M 0 V F S U J w Y 1 R G d E x K c 1 o y U l N R Z 0 d v T z F V V m R l R V l O S F J 3 U X B N U 0 5 Y N 2 5 5 e l h 1 T k Y 5 M j Z 3 Y l R K S y s v U E F S Z V h x N n Q r a m N U V n Y y N l p I S C 8 5 Z n N l U n Q v M 3 F l M D l F T 0 5 o b U J I U z h y M T B k e V Z q V j d Y d 2 M 5 T E 0 2 W U 5 i M U V 0 S j d w b n p o d E s y S n V t d D E r K 2 x 4 Q U 1 B Q U F B Q U F B Q W p T S U V n O H N K R D Z 2 d E J N d k l 5 b k 5 p S l F C Y 1 R Y V z F U W k p r c 1 p o M X c 3 V V g 2 d m 1 Y d n R h N k R Y c z B a b V J 2 S j F m V 2 V v c U x T L 1 g r S j h z Y V B S W V p F W F R h S V Z o W l d l V 1 p s Q V V B Q U F B Q U F B Q V h R Q W d H b H h N U k Z 1 R F l U a 2 5 Q Y 1 d J b E F G e k 4 4 Z W t R V F N h R E p s O T R u a j c 1 Y k t W Z W Z l c z d E Z X p Y U l Q 0 K 2 5 t M V N 3 O W 9 O d S t W b W F k b k g v O E h F c k R N Z U x 6 V E V Y e C s 5 L 2 V B W j N 3 Y 0 F B Q U F B Q U F B N F Z Z U m d j R G 5 C U V o x a 3 N a a F V W V 1 Z W Y V d t b G l v c E s 1 T 2 Z I V k Z v Q V d s O T F 0 V l d T W k R J Y V p U S V o 5 Y 2 l E V i t t K 2 g 5 N 1 E w O C 9 P M V Q r Z n Z L b E 5 h d m p u O D E r Y z F u W H g y d z h x S z Z k U U Y 0 e n J m M H J y a X A y c W 5 O e E N m Z n J s a j l x N j d Z Q n l E e D J S b D V l N 3 V u Y 0 w w O T I z e j F C R W V J R H U r d U 5 y U 3 R p Y j V q a i 8 x c n R m a 2 l R W m p R W X Q v Z l p 2 a n Y w R k J j W D Z Z T z R L c m Q r N F I 0 Z V B s Q 2 d 3 b 0 l P b V R 4 N n E 4 O G M y d m d i Y l A v N z F o Z G I v b k t B L 1 A z U z F o Z z Z P Y T N L Z k p H M k o z N i 9 2 R j I v V 3 J v U V V G U j Q r S 2 s 5 U G Q v W H Z H N k 5 i Z m p O S k 1 k S E I 5 Z T V y c z l t M W F z M E 9 6 Z j k r Z z F M V D g x U l J V Y W 1 n d 0 k 2 Y V B I R 3 d y c G s 5 V G 4 v O T V 5 Z j Z j Z T B 2 d W 1 i M k 9 O M z Y y e W t O N m t y W W 0 2 Y T c v d m l h d X N T R T Z P M l g 3 N V V r V F o v O W h N c k x L L 1 h k R j Q 5 c i s 4 N G t m Z n o 1 S 2 g x T X l w S 2 J t M F V q a G 5 U W E h i Z E 1 V O G V P U G c z d V Z W M X Q x Y U l s b T d W M D V U W W x w K 2 F v c 3 J K Y W d R R W R k T U c 0 L 3 J y c E 5 4 Z T E 5 S D h S Q U F B Q U F B R E F P W U 1 R R E M 0 c F B E U k F 5 Y W s x W F d C c G 1 m b n F R d 2 d H b 0 E x V V Y 5 d G t N T l N F W U p M V X A x Z V V i d n Z 0 R k w z N T N p S T k 5 K 0 p Y Z X Z D K 3 k x d D l m Y k J Q M 3 A w a k Q v Z V d o V m o 3 R D J i c X Z Z K 1 h 5 Z G Z I V S t z M j d O Y m 5 Y N j l S M z E 1 U m l v b 0 1 h c F h h O W g v T T F Q M F B 2 N l d 5 c 2 d w R l J 3 V n I w S U J Z N V I 0 N m 9 w K z M 3 R m R t Z G 9 F a X d n U F V w M m V V Z k x 3 O T l N d n V G S l d Y V j Z w U H I y a D V l c n J K Y U t 4 O T N 6 S X k 4 M 1 g v S T I 4 c V A 3 O V l Y b D d 1 N n Q w a l N u a 0 Z S W H I 3 L 1 I r M G E w O U t n M 0 h 0 Z H J 0 V 3 I 5 d W h x a X F y T m 0 3 W n E 2 R 0 Q 0 e H J k S j B t S n l W b D Y 2 T S 9 2 e V d n M H F u d T N N S F d O R F Z W e W N v N S s y c k J I M j N j b T Y 1 M l g 3 M V Z n W U F m S H Z a L z U 5 N W R h d G l w Z U h o N X U 2 d E 1 y U 2 x X V l Z p V 2 4 1 V 2 p 0 K 2 w y N l p 2 W T R U Y j F v a U g 1 Y y s 0 d F d y d G 5 a Y U F p M m J Q V j J T Z E x V a X d Z M 0 9 M W m t S Y n h l Z m 1 P Q n V u W U p W V 1 J F Z 0 J L V H N y V j A 1 V G F s c E I v U 0 s 4 L 2 Z L Z U 9 4 N 3 p O S k t p a 3 A w N S 8 r K 2 9 G K z J a M G l n O E d n Y n J H a G N y T 1 l s W k o r U 0 l 1 W G J T R U V B d 0 F B Q U F B Q T d S S W h H R n h T U k h o d E N K Y V J t Y T g r U G F P Y 1 h C R 0 E 5 c z V x d G V s N F R H T X k x W V l U V j g w Y X E 1 S 1 N N b j M 4 K 1 N x V m x W Z m 9 v V C 9 N Y n B W T 0 s 0 d G J 6 V W U r b T h X c 0 R o M W F G d n d Q T 1 M 5 T 1 E 4 N n J D W D l l Z m Z 0 N 2 R l c m t v N m p J S U t X b T V l c S s v M 3 Z U Y 1 Y 1 S l N i b H N O c n N 1 d S 9 i c G V 0 Y 2 Z Q V m 9 1 d T c z a C 9 o T 0 5 I O T F Y Z j d q c l V u M D R k N F h L e W l w M D d a W G 4 2 N V l i S m p t T 3 A 2 V W Z r d H V 4 K 2 4 5 L z I z U k o w c z I v L z Q 5 U 1 V u T j A v M T J Y c U V 0 T W l P T m N 1 O T J 1 d i 8 z c k 0 r W G 5 G M n Z j b U w 1 N j Z M N V o 4 d l I w b H l U O X R H R 1 B u b n A y Y m 9 Q e E R R Y U R I c n p 2 Y 2 0 y S l A 2 Q X J M a D N k N U w 2 Y U F h U k x w b y 9 R Y j Y 2 Z W 9 F N m R m Q 1 Z K V l Z W V 1 B m Y l V C O X E 4 Z G I v b U w 5 e W d X M i t j T E t s b U 9 z b G x x K 0 x W b 1 l P M z N 2 e l B Q U W 9 J O E p O V T A 1 S D F 5 N 0 V 3 Y n N p Z 0 9 B V j A 5 b E 4 y V H F F U z l x Y X B a N D l J e D F B M m 0 w M n J m d H d o c z l t a 2 l 5 W U 1 i R k Q z K z U 4 c z E 0 d l A z S z Q r d m F J b F N U d D N K Z X Z C U j k v U n Z 2 M F o y a H g v U U 1 N R 2 Q z Z W M r K 3 g v d n R Z d n U x T V U x e l Z N Z j N u N E d v V 0 Y x c X l Q Y W J Y Y X R Q Y W 5 Y U 2 Y 5 L 3 d N Q U F B Q U F B S E N 1 S W d T R F M 0 b z Q 5 d k J Q a 3 R J e k R 6 b X h F Z 0 N 1 d 2 1 x M U 9 y Y n J o b U N T Z F B N T m t 4 U W E 2 c S 9 u W C 9 w R 3 Y r e E 8 w Y T A z V H R G R k Z 3 d z h x M T F o T V Z F M T N W d l A v L 2 N i a l I z Z H Q x N 2 4 x T W 5 Z c k h a d D I z b F F l L 2 V s N j d L W m 9 5 U k p Q d D Z l b W 5 4 Q n c 4 N m s w O V U 5 T G t 5 U 2 x K Z G Z K R W 5 x M X p 1 b T N 2 S E l p T U F X M z J 2 Y m p r V H Q z W m N 1 W D E 4 d n p i b T N O Z 0 N U c E Z F a m V 1 a z N W M C 9 R T 3 g 4 c 2 F Y R G R 4 U E 1 I Y W V M N W c 1 c m R G O X N s V l B m Z U 9 i U G V Q b 3 Z G c E 1 z d U h x b k 5 X L 2 N y W V Y r N l k v L 3 g x e E 1 h M 0 1 r U m d F b V M y V 3 p T d 0 g 2 e G t t c W 1 j W n d 5 Y 2 J B K y t t e W x W d n k 0 c z E 0 S X R q b i t n Q W 9 Q S D l Y N E 1 m M G F u Y m I z a W t 2 S E 9 B S X d T Z X J Y S j B a a l I v Y l J 5 a l U 3 d E d 0 M 2 l p T U U y N 2 M v U T J 0 L z J p V n Z i M C 8 5 N D R r Y k h l R 2 R W U E 8 5 T 0 w 2 S k t T S U J B Q U F B Q U F E T 2 R Z U m d j R W t S N F F H T z d m U 0 1 m Q 2 R X Q X N C V j J H e D J T W F p K Q n B s T X B n Y k h w M T Q w U k Y y a W c v W G N p M S 9 w b V J l K z B E d n Y v N k N S d z N w c X h Q Q 2 V D Z z d x S l A 5 T 3 Z 1 c m c 1 M 1 h h N D Q 4 Y j N W Y 1 h Y V E J J S z F a d j E v c E 5 D Y W Q w c m R G b z F Q a l I v W F R U Z F J N b F N m N y t 2 c n J q M X F u M X p y S F o 3 T E p h Y m J K W W F s L 2 J 0 V G M 5 c X g 0 O U l 2 V D R 3 O W U y Y U p 5 Z W N S S G F 1 e T l k c j c r N 1 V O N C t I c W Z W c G J 0 N T Y z N U o w b 1 h u R D V D W G w z d U Q 0 O E 9 I O U d n M E J E c 2 R S V V d s U 3 M v S V U w W j J 2 b m J 0 U 1 p V a 0 Z S O H R k U n p 2 R 2 h z c W s 4 b W 9 o S D N w Z X U r a n B i c D Y x c m g 2 b 2 R 4 e F V 5 N n F D Y 0 Z X c j k y a E 8 y K 2 Q 2 Z 2 c v b D Y z Y 0 p r b W F O b W x J b y t P U E d 0 N n p 3 Y j V 1 M 2 N L M G N z M E 9 G U l F X T y 9 h d D I 3 a G J r b l R S a E l I M U F q Q U F B Q U F B Q U l E M m p o Q U 1 M a W t p c k R Z R V M 4 d W l F d 3 h B N j d O Y X J j Y 2 l N T W x v Y X J 3 T H E y Z j N T T D N 6 N m g 4 M D c v c 0 5 X d j N q R G k x W X Z F a 0 x G b T l 5 S E 8 v V X d V Z W Z 2 R G R I Y m 0 2 V 1 V 4 N 2 Z h R F R x N F F l d T B F T i 9 t S 1 h z b k V K V l Z s Y X J V M G V m U n M r d H J y Y X B w T F J N W H A 0 Z W N u T X p 5 Y 2 Z I N j Z T Z F k z Y T d Y Z j k r K 1 J 0 b F p P Y n J x Y 2 V 1 b D Q r U H B 5 U 3 B y S 0 p T R l J W V m p W N V R l T G h Z b l R y V 0 Q y U n V 1 T 1 l D S m V 4 U D E 5 N T k 2 Y n I z d 2 R m V n U y Z V V M c H M 1 V X V l U D Z k L 2 l 6 c l h N b k F K S j l U d C s 2 L 0 x 6 U G Y w Z 1 V h b 0 o r K 1 o v d D E 3 Z k w 5 b X N w T 1 R z U m 8 4 Z k Y 5 R F p U L 2 Z j T V Z N d n Y 3 R k F I O D F k c V c 4 V 3 J O Z W t D O C 9 U N 0 V 0 R 0 t 5 U z R r K 0 8 4 M E J C L 0 R l d 1 h x M j A 3 R T d W e m Q 3 T D Y 5 K 2 1 p O H Z K S 3 J k d X d X M E d C S F h U Z X d H N k 4 x a E l Z M E x I Q n Z v N 0 h P c 2 F x N j N R Z X B x W G x T Y W 9 K N V F B Q U F B Q U F B R n d K S V J o Y 1 V r U l k 3 Y 1 B S d E h S Q 0 1 B Q 3 R 6 M n E x T 2 J a U G 5 B N 3 h S S m R P S D Z G T H A 0 O V F l W G 1 s R X Z a b k t E K y 9 T S W V M U 3 V T N z J o a D h B Q U F n Q U V s R V F W V G 1 a a j Z 0 Q U t 3 d W 8 5 R 2 8 5 e j V j c H J V Y m R t d l I x M z l 0 O U p 4 d E 9 4 U D F 4 M G Z l M W t O L 2 1 L M 0 p F O D l y O X A 2 d n Z i M V F p N V p z M X V D Q j N S e H J k N T F N W m x h K z d u L z R M W j A v d H I v d X Z I V 2 F Z M y 9 I a m o 1 N i t W O T N h d V d Q M i 9 Y M W d 2 W G F u W k N x M 1 F t c C t 1 Y m I 5 Z n I 3 N H p m S X R 3 V U J W b V Z s d F N U S n Z Z b D E x Z X F H U T Z m a n B k Z m 1 h O E d p V F F v T D d h e W J y c j l J M 2 J 1 R k t 5 U z R v O H J L S 3 Z Y N 0 I x N X R j U D Z N c W N N M F p G Q T N m V G x 2 b l p h c z J L c H Z 2 d j F K M 3 k z Y X F Q d n Z 2 a 3 l U T D Z 4 O W I 2 Z E 1 H c X h 0 T 3 h P M T h z Z W Q 2 d C t u a T l a d T J L W H k 4 a 3 B k Z W R t W U p n U E F 4 b W J M Y k d 3 S 3 p j c X F t a U R T M 0 V n S E l n Q U F B Q U F B U U h 0 M j h x Z H d R R H Z W c W F P d n Z M e H F I c E J X V l Z t V m w x Z m s 1 S W 9 B d E h k M V F 6 Q 3 p z V 1 Z o a E l l S G 1 3 Y j I 2 N k l M e n g r Z 1 d U T k h h Y 2 F V W V d l b G x v c X F L b m w 0 b k Z t W W R 0 e G I 3 e T N X V i 9 Q W G F j a D V j W H I 2 T D c 5 c E 5 x U k w y S m V 1 K 3 g 5 K 1 M z b j V S Z k x 4 O W 1 o d z N H Z z A 2 T U x 6 Q i t x V j U r L 1 V T O C 8 5 V H V G a G 5 i V T d J V l V m e m w z V m 9 u c j h m R 3 U 2 M E x L e k N 4 b z l u d F h F L 3 B i S X l 5 L 1 N n a 1 d i N U 9 m b n J k Z G Z 2 R X Z Y W H o x Q n c 0 W j B W M V J r a 0 1 v c k t w d T h M a l R F W C 9 m Y 0 1 V T 2 Y v Z T l o W F Q x c m 5 L c X F y S H J 4 b G Z r c X J E T m w 0 Y m h S Z m V Y d D d h R W Y x L z B p b T g y b T V T d T N T N n F a S 3 Z G T S t m d l h k T n l s W i 9 C R E h 3 Q U F B Q U F B d 0 x Y U U N R Y V h G U k V X c U g w S E 1 p U k o 2 V m 1 I R k J E Z z U r U 0 t B T F J u V n B 1 O V p p N U V T V 1 p 6 M j N Y a 1 B Q e j R l O X E 1 S z Z Y Z X Z z c k t L d G x z Z G s y Z i 9 V U 2 o x e H d Q N 0 Y 1 N D V S d T k 5 U H E z O V k 0 O S 9 z a T F H a m E 0 d T Z x c n J Y c n V 4 Y S s x Y k Z X O G h n L 3 R v U 2 N l d W Z h a 0 F a a m R i d G Q z a T M v V 0 s y O S t w K 3 B x c T M 1 M 3 k x U m R l Z G 5 Z a z l i Z X A x Z T A 3 c n g x d W g 1 N z h n T W w 3 R T J 0 Z D h 4 M G J F c k o 0 N T F m e C 9 X S W k 5 Q 1 M 1 Z k Z h d V d h b m Z u d j l S Q m 1 O O V g v Z V o 4 b n l y U 2 N k O D J U U 0 0 y d W 1 G W X l L Q 0 p E M 0 N R S G U x d T B I b T c z Z X k 4 d G R 0 O T A w U l Z 1 M k g 5 R C t B N W x L V E 0 3 V z R H T n J k T G 0 3 V z N U Q n V Q N W F z R 2 l U V n E z Z H F j M 3 h C e l I 0 W U R j R k I z V n E 1 c T d O R z l n L 1 Z 0 O H Y v b G 5 M V m 0 z W G R W Z E 5 r T H Y 3 M l F s Q U F R Q U F B Q U F B Z n U w S X d l Q 3 l J c 0 l D S E N G W V d r Y S t C d m J y N n V T S 0 F M U m 5 W c H R O e D F P d z V x W k R Q S n N 1 b W p C S U E v c k d P c j Y y M i s z N j M 4 Z k x G Q k V l b 0 N s T l R I V 1 l t V j J n a F Q v O H J K S E R l N m w 3 M S 9 C N n g 0 N V B K L 3 Z 2 b D c v U n N s W H h t a n p 4 U F A z e G 5 z d F A r c H F T V T N M M D B 1 c 0 x 0 S D F u b 3 Z 6 O H Z Q W F l u Q 3 M x Z U Z C Y 2 c v T y t t c m R X R j V 3 L 2 9 O N W F Z U W N U c 3 l S S k F a M D c x R H M z b 0 x P Z k V w T 3 l 0 W E 5 Y c 2 5 w M G o 1 R E 5 a c G Z S Y U 5 D R X N m M z E x d j k r V U d a V 3 Z s N S 9 a N 0 Y r Z C 9 N V V I y M E x s M n p X c X J V N 0 c 2 M X g 2 Y 3 A 0 Y m Q 1 e V F E Z m Z N T k V S U E o y N E w r Q l l S O V d C e E N 5 b H B S O V N a R V N n S k 9 u b k x m d j F 4 V G R y R z l 6 e m w 5 M H B L a T J 0 M E 5 E Q m N Z N X B D b 3 V L U 2 h 6 Z H h 3 R 2 Q 2 L y 9 3 e G R T T G h t a k J v a z E 2 O T R P b H N 0 b H N t a n A 1 U 0 p Q d j Z h a 1 l O N n F 2 M 2 c 5 Z n J 2 U 0 1 Q R D M x e k t l Y W M 5 O H N k Z W h R c z N a W W V Y b W x W c X p l c m 1 t V G g 1 N l Z z U U F B Q U F B Q U F I N U 5 D T U h n c 2 l M R E F 4 e m J H W m 4 1 V H F 3 R W d D d X d X V z B 5 M k 8 y U 3 d T Q 3 p 1 Z T F D c 0 F 2 U E g x a n Y 2 e j B K Y V h y b m d 5 V W F P a m h P M T F 3 e H Z 0 R n J 0 d T F N M U 1 J Z m Z 0 Y U l J V D J i W E J Q c 3 V p c 2 5 L Q 0 l z U U 5 k Z W V Y N l R Z e i 9 5 d 0 p Y N m N 0 N W E z W H I z U z d M Y j d a c D Q v a U R k Z W V 0 V W R l e m 8 w K 2 o 1 M 3 k 3 N l d X K z h 0 M W h 4 W G N Q a z U r Z W x u T n d q U 2 t u T m t a Z V h 1 N j Y v d X Y 0 N F k w Y j A w Y W J O K y 9 U R 2 U 0 d T B k c 0 5 1 R l I 0 d T B m d H Y z S z h P S G J 4 M T c 1 M H o 5 Z X d M W C t x c i t X d T E 0 c 2 R 0 a W 8 0 T V Z r N X V v W E p 5 Q z N Y S H p W U D E 2 d H N M N j k z T G J y Z n I r W m U r V m x X V l Z i N S t u c n I 3 O W 9 z Y j N S Y 2 V G c U N C L 2 J 0 c T I 0 N k R 1 d j N l b D l X N 1 o 1 U 0 t p a 3 F V b E p L a n E y Z V A w N m R m c k s 1 M z M 5 e T h 3 L 3 J i c z U r c G M y Z G Z k W W t P V V h X M V R Y d j N w N n V z c k V L V E x o e W s 2 S 2 p n Z X V m M z Z C N m g y S m d R S l N a b n k 5 Z l h T M k 5 H O U c 3 e X Z U M F Z a c k 5 K V H p 4 e X J l W T g 5 c T d X Y j B y U V Z i L z l w K 0 s 2 a H N 0 b X N 5 a z V O V m N k Z k w w S X d R Q U F B Q U F B U U x 0 R U N B Y V h G U k Z X R z R L b F o 3 S k 9 D b 0 R X W m J W Y T V Z e E 9 z T H J L e X l 2 M T c x Z S t r U 1 J O S E Q v Z 2 p P N F Z I d G E 1 M F F B c 0 w 3 O U k 2 e m Z 1 M G V K b F c 1 U 3 d M M T J T T k h o U U 4 v M z I y b 2 5 x M 1 N 2 c X B Q Z T g 2 d k l 4 V 3 J o a 3 M 5 S X o 4 N V d Z b k t P Z 3 d J N j Y 5 T 0 t S d X Z M e U 1 R M m 1 C W n c 2 Y W J C e U R 4 M 1 d E O H U z S 2 1 G Z n V y c D J D W E V j b T N 6 a G V l c l U w V W V m Z k w 1 S y t 3 O W 1 h d C t C Z E h Y d k Z x R U g 3 N 3 R j S V V H Z E d v U m d C b 0 5 C W T B m M T F j Y k 5 l e l h z d k 8 0 b j N m Z j R 3 O W Z v d l k r W G F j T 2 1 Q Z H F k a 0 t y b 3 F F Q T k 4 Y W Z y R k I 3 c T N 5 Q U U 2 O V U 5 V X B N b m 5 x Z H R P N U s w Z l d l U 2 Z M d z l G T m M x V E R P b U R k U D V Z L 2 8 z K 2 g 2 T U d O W l R p Y 2 5 a b W p o a G 9 D e V d z L 2 Z Q d E M 0 e E l Y c n p w W H Y w N l p l c n R Y N V R n d l l k e U p D U G o 2 Z D Z 4 a 1 Z v N X Z U a F o y M G N B Q U F B Q U F D Q V h 4 T 0 R 2 Y X p F N 3 V 3 a U F H Z l l 1 e j l k d j M v d 1 Z V b F N S S G l n M 2 4 v M W Z p Z F h C S 0 E 5 U z A z T D F X L 3 Z l R U V H Z z B F d l B u T z c r d l d K Y W R Q e D l 4 L 0 0 x R C t l L z F 3 c H F i b W F N W F d Z L 2 5 E W H B V M m V 1 M j F u b 3 Y 3 N H l O d D Y 2 Q S t 6 b S t 3 R W s y b z Z x S E l Q S F Z i Q 3 Z u V H R U a 2 p U O W w 4 U 3 R m O U F w a V R K M j l 0 R E Y 0 d 2 Z v S X N u R D F P M 3 J x R m 4 v Z l c w V j d m Z C 9 a S V N r N 1 A x M W 4 v d l V X d 1 g z a m N B Q U F B Q U F J Q X p R U 2 N Z W E Z a R W V L Q m p P e k 1 y V H p h Y l R V Y W p j N 2 9 6 Q U x S L 2 R y d j l l Q 0 9 Z V E c z N G Q w M V Z s V l Y v L 2 N m S F d y O H B R W k k w Y m Z K U T N Y d m 5 6 R E 8 2 W j N s N X B S N z Q w O X R L U 2 M x V m V Y b W x Z M z l F Z U t C b V R o K 2 h r Y 0 4 2 Y W x E L z J M U G F 5 Z V F L Z H V 4 S 1 V t S n l 0 d n I w a k N J Q U F 3 Q U F B Q U F B T 0 F 0 N E 9 n V 1 g 1 Z T N s c m s 0 Z G Z W U j Q r S 2 h z T n J 1 e W N 3 b 1 Z G d H J a M l d V Q m F L Z n N k d W w 0 Q 2 1 Z M m 0 5 c H N Y S X Z G c E I 1 e E V j c k p Q Y X h i Y n B p a 0 V j T j Z u d k U 5 U F R 6 Y 0 5 L a G Z y T H J H a E N n e U l r Q X g w U 0 h x R 1 J j a F B 6 K 3 Z z M U N 4 Y X l v d H J k Q 3 J i M z B 2 U 2 J y K 2 1 n d W N Y Q T B B Q U F B Q U F F R D d R Q W d H b H h Z U k Z x R E N 3 M G N s U 2 V t W i t Z U m d B R n F O e l c 1 e m J M Z j F t b U R Y W H o x Q n Z 6 b U Z Z R 1 Z n d j F n d C 8 r N 3 Z K e j N u d H B 1 b W 5 H b F p r R F J 2 d 1 h v d F h y W k Y y Y m 1 I V l Z 4 Y 3 F t b V R o b W p Z N E 8 3 T 0 x n c 0 F B Q U F B Q U t C Z F l P N D N 1 T F R 3 c 0 5 y U U t 5 M 2 p r Q k 1 y Q W R E d T J S M i 9 5 R 3 h 1 M j Q 5 Z m c 4 S F F w d U 9 o N W R 6 Y 0 x V c k x 5 S k 9 Y a D V 0 d X V 2 N G k z Z m Y 3 U z V 4 Z E V n Q U F B Q U F B U U x 0 Q k p 4 a G N X a 1 J Z N 2 J w Z z Z W b j V U c X d F U U h 0 b n M 2 a 2 1 B e k 8 w Z l N j W W Z y M m 1 U U n F p Y V p P R 0 9 M c 0 1 B Q U F B Q U F D Q W R v b W 5 j S E J w a 1 h V N n d U S X k 4 N X h Z Q 1 l E M n p u N D h B W k 5 r T X J Y Z G 1 t Q U F B Q U F B Q U F D Q X F 5 S U V n M H V M Q 0 E 5 d 2 J L Z G 5 F S U l C Y U Q x M m 0 x M 0 h K e V U w R T R J Q k F B Q U F B Q U F B c l k 0 U U R D N H R Q T F M y R X l 6 b j B H R l Z W V l U 3 c 1 J v Q T d a b l J a R H k y S W h q V E l R S U F B Q U F B Q U F C d G d h Z H d j R 2 t X a T F u Q m d S M G R Y N m N 6 S l N L Q T F t S j M v Q 0 t 6 b V k 5 Z k F B Q U F B Q U F B b 0 x Y e E Z B N H V y K z Z V a U J t W i t V N n N C R U I 3 W m p S S 0 1 o e G J F O H p N Z E l n Q U F B Q U F B Q U J B Y X l N R W c 4 d U x D S 3 N O d 2 R J S X d R Q z B G b 1 B r b U E v U m Z y S V R B U U F B Q U F B Q U F K d 0 5 o R 0 J 3 Z V h W R H N Q V E 1 R M D Z z Q k V C N 1 p q V F V m d V N 5 S m h n Q U F B Q U F B Q U R R K 2 5 n S 0 I 1 Z F h M d 1 R M W U U w d 0 F L M m p a a W J F b W h Z d 2 s 0 b n B F Q U V B Q U F B Q U F J R F d S Z 2 d H b H h j U j F 0 b X h u W k h G Z E l n Q V d v Z k J Z S E N z Q 1 d h e E V J S U J B Q U F B Q U F B Q X J Z M F F E Q z R 2 S k x p V G p N Y W F C O U 9 G a D Q r c X J L e l N 5 U l V C Y U k 4 T U J v T m t 0 O W Y 4 R G d B Q U F B Q U F B S 0 R W R V l M Q j V S b U 5 S a 1 Z H Q k R t K 1 R r c k p k b U k x Q U 5 v c m 8 5 R j Q 3 S G R D T U F B Q U F B Q U F B S 0 F 0 R U l J Q m t x S W p B e D N i Y W F 3 T E J x Q V Z t Q z B t R 1 Z R Y m h n R U F B Q U F B Q U F C b 1 h U e U p B e V J G a G R l R 1 l L b n B 1 V T Z z Q k V C N 1 p U Y l d y Q U 5 H S X h n Q U F B Q U F B Q U R R T m d q Q k F F b V J F U U d P N 1 p U M F E w N n N C R U I 3 W l R Z Y k p S b G t J Q V V E Q U F B Q U F B Q U E y Z 1 F o R 0 N B c E 9 q e l l z W j F H Q 0 F h Z 0 Z a a k 5 S d G t O a 3 N I Q V J 5 O E F B Q U F B Q U F E U U Z u Z 1 N C M G l L a V E 1 e W J H Z G 0 1 O H R t c 3 p t e E d n R H R r Y 2 x V T X g y a W d V W X d B Q U F B Q U F B Q W 9 F M F F n Z 0 d T T E J h e k F n T T Z T S k p z T n J 2 U 0 1 2 S 2 N Y Q k d B O X N a c 0 5 r b X l 5 M G d u R 0 F B Q U F B Q U F B T k F t Z U J J S E h C T V Z F Z W p Z V G s z T G R X S W x B T m 9 q c z l r a z J T V X l N Q U F B Q U F B Q U F L Q n Q 4 Q 2 d P T 0 N Z c W 9 u W k t 4 R l E 2 d 1 F D M E F x U F J L S U 9 Z R H h F Q U F B Q U F B Q U J v Q z R S Z 3 d E R l I 0 U U d P N 2 J S M E 9 z R U F u S D F H R X g r N 0 F B Q U F B Q U F B U U Z 2 a G F S e H d U R l J r N 1 h T S U t l b U h u R m d K Z 1 B i S 1 p L Q U x E Q U F B Q U F B Q U F H Z 3 J o R 0 R B T V Z I a G R h W k R w Q k 1 N U U N z d 0 d v M n k y K z N P T G d N Q U F B Q U F B Q U J 3 Q 1 l S Z 3 d E S C s v c j d 5 O E x C S W t z c k x x N V N Y V i t U a 2 l n Q z B O M G F q U V N J R U F 3 Q U F B Q U F B Q U 5 v R U l S a F F S M H h V a U d N N 0 5 Z T n V N Q U J u b D h G b 2 t N M 1 p S U U F B Q U F B Q U F B Q X V n a E F N c U N N c U l z Q 3 h u W n J H d W 1 B Q X p p N l Q w U 2 l i b F J n T U F B Q U F B Q U F B Y U F 1 R V l F Q W R V U k h C a n U z V U R F S X d B R 2 V Y M F N C W n J V e U h D Q U F B Q U F B Q U F M U U Z R a k N n a n F q d 0 9 w M W c 2 W V J n Q U 0 0 d W 8 5 R W 9 x O V h x N 0 R J Q V N W T E N 2 b l R k O W N m W G x K e V M w K 2 p 4 Z H o 5 W W 9 w d C 8 v e C 9 a Y k h Z V k Y 1 Z n E 1 V G U v V T J s c F J S d F h D U U F B Q U F B Q W N Q c k 1 6 a T R B K 0 R X S m l n a D B i S 2 V t c 3 l Z W W d M U E 1 h S k R W W n B Q T l p w U F J 5 T S t o d 0 x s S 1 N z d V V z R G V 0 e V d D c n F M a F V L Y W s 1 c X E 2 d V Z 2 e j J S T T F i c 0 Y 0 L 2 I 5 b X Z w e D Y 3 V G x H U l F R M 0 8 v L 1 N M M W Z y M H k 5 W D Y 2 S z B I N W V m b j F l Q j R V b k s y N 2 4 3 d 2 R k M T E y M 1 J O b X p 6 M G x H b 3 R L a X J S Z 2 N R c 0 h V a k 1 s T G V Y c D Z a U E d h c D V D O W E z S 0 Z T Z U 1 X M j Q z T n d z c H p R Z U F B Q U F B Q U J v S H d q Q m d E c k N 3 e n J M Y U R U S V p y T X J 2 N k J Z W l d X V j h 2 U j B j M 1 p a Q U 5 v S m d 3 e X l T e W 9 w S 1 p l d m I 4 T 1 F B R 2 p N M H B Y e C t u b k w v a k 8 2 e C 8 x M 1 h T S l B U L 2 R U d X N i T n J l Y n p y N n J L c W 5 G a i t 1 b 3 B 0 O S 9 v N l d m b j Z 1 N E g z O U R 6 Z j c 5 R m N W M 0 Q 2 c D F m V 1 Z t b G t w S n k y Z T J O V C 9 s W l d W b X Q 4 d k p L T l h H N G 5 o M j d r d l R W L 0 o r V W s x d W 9 u T n d q S 2 l v c W N S e n I y e n R h M D Z j T T F l d n Z M c F R O W n B m R j B 2 Z y 9 a N n V y c m F x d X R t c m l o R U d F W U F B Q U F B Q U F 1 Q 2 h D T U t B T 2 8 5 R 2 9 p T E J B U n h k W V N s c X V l b m F Q Y 0 h K V k F O b 0 x n O E V n e W E 2 a V l r S X d 0 R n h T Y 3 J i V 2 J k a m Q 2 T E d x c W 1 w W n J U Y T V 1 M X V P Z l g 4 M T d 1 N 2 J w N T l 5 Q 0 9 i c F l Y R 0 1 J V W t q a C 9 Y V V A v N T Z v O T c r M 3 h K R j F w a y t 1 S 1 d x Y l R a S m t 0 b G l h d m J j a m 4 3 Z X l z O H Z V a 1 J v Z 0 h 5 O F B S V y 8 v Y U N l Z S 9 w b T l l N F p K U S t Q M m g 5 T 3 V Y a k t N T j E 3 N T h 4 R z c v S F I z S l Y 2 N z Z P b H A x d 2 5 B Q U F B Q U F C b 1 B 3 a k J n Q k 5 F U l F R N F F y Q z B E R U l 3 Q U d m U H N R e E 1 C W V Z G Q 2 c v e m Q z W T V P R W Z j Z n R O V T N Y N 1 Q x R W F Q U G Z 2 a W w v c G g y V l o 5 O E 1 Z Z k Z S R G c x K 3 k 5 U 2 t z c m x I W n N 6 Y 3 Y w a k h 4 S l V s c E d u a 3 d t b 3 p 3 O E x J c U 9 D b m F j Z X p 4 c 3 F x c X F u W E t 3 Y j Y 4 W S 9 m b W h x M 1 V 3 S 1 V 0 S G p w U n E x S W h l S n g y d n F L a E U x Z F U x N F Z k a D R W R k p O U j F o Q l F Y R j l j N 3 o 5 Z l d z M T l F V k Z S b W t s N S s v V T V L M F l P R k d 4 V z g v c U 8 3 Z H d 1 c 0 Z Z Q U F B Q U F B Q U F N M G h C Q U 5 P R U J s Z X V 5 N V l T d G 9 o S j F Z Q 2 9 M M H h H Q X l T U V N v b 0 x H N y t a S 0 F G a W 8 r V 1 N a S T Z k d l J 1 M G Z u N 0 R t Y m 9 q N C s 4 W F c v Z n N 5 O S t L V W 1 L N 1 J L a U Y v O T V 1 M 0 p 5 Q z V W N z Z J Z 0 9 K b V p K a 2 w 1 N j Q x c 2 R M U z V Y e n F I R H l z c y 9 J c X Y x V 0 V l W D J h U k Z Y e j h w b z d I c E R y U S 9 Q d n F P R X B P e T Y r M T c 4 W l Y 1 Z X Z H V m V m W D J Q Z m 5 v O V J v O X N u Z U x Y Z 0 1 B Q U F B Q U F F Q k x F W U l C S j R p T 3 J B M 0 I w a k l J d 1 F D Y 2 Z Z V 0 h q e n E 3 Q k x R V G h 3 K 1 h x R 0 5 I S D V u T n p V O H h L R W s 5 N H l M M D l z d j N T c E s r L 3 Z Z b k x W e X l X W D k 2 O E V y R n h v V E k z Z D J p L z M y O F R G O S 8 r M U 8 5 Y S 9 Z Z n l G U l l h R 2 Y x N 3 h P d H d N Q 0 9 D Z 3 J z c U t D Q U R n b 0 0 5 S l B C S U s x Z X M x T T V o d 3 E x Y T A r c U p H b i t 3 b z N 5 Y 0 R m c n N o b W p k T 0 0 x R j Z x b 3 V G U 1 N k Q 0 F 4 U y 9 P L z M 2 R F p s N D V 4 Z k 5 i d U 8 1 a X B C U X M z T m x p e m E 5 L y t E R 1 h s R k 5 T T W 4 1 Z 3 B T Z n B w W T R M Y z N j M X l z N W c x Y 2 5 o T k I 5 c k d 6 W H Y x N T Z j L 2 J Q U z F I d T k w Q X d B Q U F B Q U F y b 3 N R R E R o Q l p I a V F Z e n M x U G M r S m x R Q m 9 i M n c y b X d 3 e U t p K y 9 5 T m 1 s b 0 o x S X k 4 a F R W R V J n O H l j Z T Q r S G h w a T R 4 S V p L a 1 B m d l N K V W 1 o d 2 Y 2 T 2 Z S Z F B H Y W J C Q T d z c G 9 I T U h K Y V Z t N j U v U G Y 2 S D c 3 N 3 B V d z R m M m F Q S 2 V D e F p 2 V X Z 6 M m c 0 N n Y z L z k 0 b V N S c D J x U 2 h H a k 9 x a j J Q L 3 F q V T d O U C 8 3 R F J v e n N y Z j Y 5 W W 1 w c V d m M W R p M V l 1 R k V X d C 9 v a D N y Z U x O b X J S a 3 M z M T l q M 3 p 3 a G V T S k Q 4 L 0 w z M 3 p 5 V 0 1 0 Z n M w Q U F B Q U F B T U I x R V l J Q k o 0 a U 9 y Q T N C M G p N U H l X Y X p 5 V 2 c w T 3 J F a U F P M k Y x V 2 F U b D V l Y m N n O G R j W F l w T 0 F j V U Y 1 Z n E 0 O D l X T j N u Y 2 F y T 3 F 1 T G h V U j R w S z l m c m J p N X E 5 W C 9 l N E 1 G M H d m b 0 F r Y W Y v Q l R D V W w x M H h U K 0 4 4 M 0 Y r a U t T O G Z v Z 3 Z F R E Z C M F Z w T 2 l v b X M v Q n F x c H F T Z E t S b 3 R K R z c y Z T M y M l d 6 M m Z Y M 3 g y K 1 E x V 3 J U e D U r d j B x Z G Z y T l l u N z g 2 U m 4 2 K 1 h Q R D N k Z F R B e F N 5 b n B 1 U m 8 z c X E v S 3 k 2 c 2 t T U j d 1 d G V 0 N l Z W Y l d q S E V v N z R q b W Z 2 V 2 p y c D Q x V H B M M H d O M l g 2 Z j Y 3 T H B V a 1 h Y d n p z O H J M T D l J M 2 5 6 d 3 F i M i 9 Q b X J Y M U p F M m Z Q R X g 5 K z B S c n d 0 a i t q Z G E z Y W Z N K 3 J k d T R X K z d 1 b G t h U E F 3 Q U F B Q U N B O W 8 4 U U R E a U J w N m V i Q W p y N 0 t T K y 9 T R G F i W F J t W i t Z b z h o W i t 5 Q j R D b T J H e D J l W H A 2 S 1 B m U V l X Z V h n b k 5 B U 1 d t R n Z w a T N w d G 5 6 M G p N T z Z Z c 1 d U T j k 3 N G Z r R E h T S F l O d 3 Q r a 3 N s a 2 x O V n F r O F Z z M X Z Q L y 9 V W n h Y Y 1 B x Z m Q 0 Z F g y Z H N k M E t L e k J h a m N u S U 9 L e X V u U U 5 r N W h j c k 9 L V l R 1 b 2 N O N j V J R X J O W D V z U D B t U z V k a V V q Q j d 1 Y n Z M M G R K Y 2 t m V E Z 2 c l R a d j N h O X h v L 2 8 2 d 2 p S Z l g w L 0 h H S l d W T m N G W V Z s Y U I z d j l r d W Z y M 2 p s S H Z Y b E h I M W h r e m F O L y t E R W Z u c E 5 G b 2 x N b F U 4 M E 1 w V z d j Z D B K R H o 0 a V J K N n p j b E 5 Q b W F S d 3 p 0 c V o y N 1 V q U j B j R n l 6 N 3 c 4 Q U F B Q U F B R 2 g v Q 0 1 H Q V J z U k V C V H N l d W l X b D V C Q 0 N B V G d y N 0 h i S n g 5 d G Q 2 U m x N d F l y b U J R Z D E x S G R m U E 4 3 a z h S Z G Y r V m J M V n N Y c j d a Z n Z W V W h 3 c D J i d m Q z e m R z U F N N U T F x N l l w c 3 V I T j l m U z F k d T A 4 M D N Y S 1 F Y W H A 2 d n Z 6 L y 9 1 W D U z M H h S O U 1 X K 2 R z c k l M b F g x c 1 R h N E Z p e l p w d 2 F K T k 1 o c U 5 D Z 3 J z b 0 5 B U W Z 3 M 2 9 G N n V 3 R U g v R m R n b H B j c n p T M G d x d C t X b V h M c H N 4 V W 1 h e l N R V 0 Z 4 W k t r R G 4 1 Z W p u T 0 9 k N E t O R 2 R W Y l g 4 N W Z w M l d y d H F s M 3 J 5 a k g 4 Y V V y N H g z Y n o v M 2 5 L M D I 2 N E R 5 T k h 0 b G J 6 N 3 p 3 W l l 1 b k Z m W D I 5 d E M z b i 8 y b F J l Y 0 N B Q U F B Q U l E M m h S Q U 1 h R V I w W k x B M n g r K 1 h K Q 1 d u N V d x Y 2 s r c 0 I w R D d Z Y k R i N S t I Z 3 F K V F Z Y R l J W V l R O U F d E a D F J e k Z K S l N i a 2 t h Z n Z P e E h y S G J y a j J 3 b E 8 2 b D h G Z 2 N I U l V u Y W l p b 2 t y c m Y w N V F S S G l B d X N T R W F Q M 0 d Q V H F Z b E s x c n J 4 e m Y 3 Q l M r c j d 6 N X Z U c D E 4 d G F F Y 1 F P M G R P V T J 1 W m 5 O Z X V E d V M 1 U 1 d u a W V M e G F 3 a l I w b 1 V H e D J z V W N O N j Z Q c 2 x X K 1 R m e V V k U C 8 v a z N D Z 3 J z N k 9 q R U t p N H V s Y S t 2 M T B u S F d i W X l Y a F V W V m J w N H l q Q k p V a 1 p X d m 5 4 O F B P d T l w c X B x c X l U S n g 5 d E x v N G I z M H F x M U 8 z W F g 3 U m Z M W k R L c W 9 x S k t T M W J F S z Y 1 c m 1 Q W W Z 6 T l N o L 0 N J O T l l e G M v Z X R 2 d C t q d G w r K 1 Z 6 V 2 F 2 T j k 2 V H o 4 e l Z 3 Y V F z d m Y v N i 9 R M 2 V S d 0 F B Q U F B Q T R K b 0 l 3 W U J H e E V U V n J n d V d r c G J y e E V v Q X R D Z F d x M D E r U G p Y Q l F W c D Z u c n A x R F h W e V J U a F R C e E t 6 d F A y W E p H M 2 Z r Y W h 0 T 3 h K V l V s c m U 2 S G 5 C Z 1 I x M S t T V 2 o 1 Z V B 0 Y 1 Z i R 1 h i U m t z M H B L e W 5 U V n J M R 1 N w Q j k v K 2 t W T G x z Z n J 5 c 3 Z I e U 0 y d D Z S Q n M 2 W X F 0 M n J S b G 4 r N z U z U X l a T G J Y b k R l Z 1 h x d 0 g 5 W W l W S k x 6 O S 9 w M k 4 v Y 3 R v a H h X O C 9 x T 0 N n V H N l b U t K U S s v b n l W U H Y 5 N m p W N z R 4 N j J L N 2 R M N D k 3 R F Z h d E 5 u W D Y v U n l P R T l I V j F x K 3 c 5 a 0 t D e l V 2 O T U 1 N W V X V m t p U V B k N 0 5 H R G V 1 b H B T d m l 0 W F h i U V E w Z E h L Z H Z G M j F R U l V X b H h v M 3 V x L z B I T S 9 Y W W 5 L c z A 1 N 0 Y z O W V l b l A 5 U U h i e n l n R G g y O D Y 5 M 0 x i R G J L W U Z D R C 9 R Q U F B Q U F B d 0 h V U m d n R 0 5 p S T Z z R G N H U 1 U z T 2 N X Q W 1 B O X N S b X M 2 b U R Y O D E 2 U 0 J s W m h H R G 5 z d X l j U X I z N j F 2 Z G F 0 M k c z S k N r M k p r U 2 p S L 2 J T d 0 g 1 Z E Z S e m N T U 0 Z C S F Z z M F J l S H B L Q 2 t w M D B l Z n I 1 U 0 h o N X V t V F J w O F N 0 Z j Y r L 3 V x V j Q 5 S X p a d y t R d k U 3 R G p S N 2 Z 1 O G V r V n E v Y 1 k v M j d F M V Z l R 2 h u d m Z q Y X Q x c X o 3 a G V O S G Q x W G 9 T S C t U V j Y z N H N m d H l z N H A x S n o 3 T H B j a 3 B h V G 1 L Q y s v U 0 1 N R 2 Q 2 O T N Y b G w 1 e l p w Z 0 h o N X V H a m 8 0 V G g 0 Z W J q c V l u S 1 h l U F N N M D k 4 c z F 1 b U Q 4 Q V B u N j F Q e V o 4 Z l A x M H B P U F h x K 2 s x R 3 l a V E N a b D V 4 V F d 1 M W R s U m J W c 0 5 u d U Q v W D Y r W H Z M e W F y e W p E Z 0 F B Q U F B Q X R H K 0 V Z R U F q W X F O c j F 6 a E p U Y y t W e l d a c m R u b 3 B B R 2 l P e l d a e l R D R 1 h t V l h n N U d w d 0 9 v N l d s T 3 Z y K 2 V 2 M C 9 p Z k w 1 Z T N s c m h 1 d X V V Q 3 p M a D F 6 M W p x O F d 1 T F Z 0 e G V x c 1 B D b 2 J y e H V v a n A x O U c z U k 5 S O T h 1 a 0 l E K z N Y U j R J R n h p Z 2 d M Y 0 h S M U 5 X Z n N x R D U 2 N T R N b G V 2 d j l K V X B P e l Z W W l d i b H V 1 M m 1 L c n A 0 M V R p b X B 1 W X F N Q 0 d q M D g z S E 1 p T j U 2 N l A 3 W k d 0 a S 9 x e V J w O G J L d G t 0 U k l D R l l o Z z h F Z 0 4 3 Z W F x V U c v L 1 B B U m V Y c T Y 2 e i t 2 Z m F 1 a W 9 o S m R k Z m s 0 N 2 Z n b H l Y R i s x O W h R Z F k w T j F Z S 0 Z H L 1 h p c S 9 N Y n J m b T Z X N T Z y O S 9 V O X Y 1 d W h T M m V N Y k 5 I c k J R Q U F B Q U F B N 1 F z a E d O Q U l U M D g z Q l h U M l U x N S t r V 3 c y d T l J e j h 4 U V Z F Z F Q 4 a F F C d 0 V s Y X J Y U m F M V 1 V H Q k h a U 1 V R c G Z w d W V q V k 4 3 L 1 R E O H U z N n Z J W k k z W G o 5 U m U x Y W Z n b F N k O H Y v b G 1 M b D I 1 U m J K Y 1 F Y V E 4 3 Z k l 1 d i s z Y m h C d j I 0 N 2 h l O S 9 m S z l D Z z V x V 1 l k Y V Z W V z E 5 d X h O b D h W a T F v N W Z r d F N 6 U j Z R Z X V 1 O X l S V W N G U z V L Z W Z t N n V U R W F q W H Y v U D N R M n U 5 Z l I w M S t R T H o 1 T W t G U j R 1 M W 9 K R m 0 r V H A 2 Y T V o U T N y V U 8 2 K z h 2 R k t l b m 0 3 M X J w T 2 s w c E l L V F p r N F d O R l J R Z l Z D c 0 9 O R 2 o r a X R t T 2 p n Z X Z 0 Z W Y z Z V I w d E l Q N l c 5 L 3 V h S G U v c k N R e m k x N n Z R Q U F B Q U F B b 1 A w a E J B T 2 F F Q j B a c E x 6 O E l r b F N j a 2 9 1 S V J p Q U 0 x Y l R W V 3 B R b D V n U T d k M m Y 0 Z X h 5 Y 0 l x K 2 1 y O U 9 Q e X p m c X Q v Z k 5 s M n p M a G 5 k N X V N d l d 4 V 3 Z G M T Z a S n o 4 L 0 x 6 M y s 4 R F d 5 V 0 V 3 d H V z N W 1 z N n V v c U Z S e F h j T 2 F Q Z G R 1 d C t 2 Q X d T e X R Y c n R E M 3 k v W m 9 x S 2 l F c 2 N Q a F l R R i t 6 c 0 N z U E x 5 U 3 F X a z V t c k M y Q U h O M 3 Z P T m R 4 Z X J y S 3 h D M T F 3 e F h 1 N 3 V s b n J I e W s 0 S X d Z N j c 0 c k l 4 Q 2 c 3 c T B P U T k v Z j E 5 N W U 5 Z n Z 3 d k 9 4 O X R E S n B O U i 9 m c k V O R n N U Q U F B Q U F B Q n d E W V J n U U J P a U k 0 T z B a V n Z O Z W l r c D Z i b E 9 y Z 2 J B d W M 1 d X Q w d V N U R W F q Z W 5 X U D F N Y W Y 5 N n E 4 d k Z J Z U h n M E R B U H o 2 S E V q T T B x d H Z m Y T l K R n c 1 c T h 3 R E 1 a c l B y b z d r c m F x W m c 5 U G J R M y 8 1 O G d 5 T E N B K 3 V k N C t W W j A 1 R 1 d Y M U R j W U s y d X p L d z h X Y T I y a z N a R T J X e D J 2 Z k R L U E s z Z n V F Z U Z o N D l L a 2 d i M G k 5 W G x N M G R w M V B C Z S t 2 Z k w z M m p S a 3 M w S 0 R l b W t t M i t Z c E M z e E I y U z E y a l I w U 0 x l V D F y N 3 d o N S s x Z E V X O G Z I M j l k T 1 Z s W T A 4 W T A 2 Y m t s Q n g x N n V q V D R E c l d 5 d 0 1 B Q U F B Q U F H Y 0 R J U m p R a E p q S T J t b V d r b E 1 K d 1 F D Y 0 d h d l Z K a 2 t 5 b W 9 6 c U d S Y 2 h T Z H E 3 U D E w R C t z V T Z z e X k w M E E 5 T E 4 w d V M 3 c n A 5 U n B 1 T 2 0 1 U 2 N y U m R l b W E 5 Z G U x S V U w T m x Q L z N q a V J z V j J h U m d R O V R q M l B m W E V Q e j d X b U J G O V p E Y l h k S W x W V l Z 1 M W F z M E 9 T V k w v a z N S S U d Z M E c r Z n A 0 S 0 R J O F V G Z k 5 I c X N 4 S S 9 y V U M 5 U H V 1 M 0 9 t a m h T V j Z P U F B W M m 5 M O W 9 Q S 3 l T b V V s N W U 3 U m c 3 d D F l U T l W N n p l c m h k Z W 1 T Z E p t b l B 2 N W Z M e j g 5 S 0 N S W n Y w O D l a O T h u U j N W M U p x d H J L e U M w N D V W U H p 2 R 3 d 1 M G R F V j h n L z F s W l p X e T J X e W F l Z F d U R F k 1 Z E 1 I N k E v d k Q 3 U z A 1 c E h B Q U F B Q U F B Y 0 8 0 a k J B T 2 F F Q j F W T y 8 x a F N o b 2 h H S U F 6 W T d Q V m h H Q W 1 v M U U 5 Z T B S S 2 t 2 W W R 6 Q 0 F F T z B l c z I 1 a W d V Y 0 4 3 d G V r Y V l H b n B o M 1 Q 3 d l M v T F p y T n A x S W h l e D R J a z c w Y l B u V G h o Z 1 B Z Z V N O Z U s x V H Y w d j Q r W D F U d l d 1 Y k 9 2 c n I 5 c W d z Y U 4 2 W H Z T O F c 2 L 2 F X c V R 4 e X d X c y 8 3 N n A r d j B 6 W U w x K 2 5 i a F J s V l d W Z X Y r d X k 2 V j k w b m V q L 1 d i R W 1 T e j J Y W D l W U k 0 w Z W 1 S d l N a S 3 Z q N G Q r M n J C S G R y d G R Y b D d 1 R 2 o r b W 4 y N j g 5 b 0 t U M W 5 X a V V j T j d L a X k 0 W m V 1 Y U h Y Z D h H a 2 N B Q U F B Q U F P Q m F D T U d B S m 5 T T n F m M U o r N V M w b k d O c i t S a W R X Q k d B Y z V u T l Z q T W R v c 0 Z v a 0 k r M 2 h 5 T E N B N 1 J 2 W D Z h V H E w S k w 1 Z V F X Y X Z L R m c 5 c D B 6 T W l J U U 4 z M j I w a 0 t E Z m J Y M k 5 F b k Q 3 Q 0 1 S c V B 1 K 2 Q w T T N m T z d s b m V x O W V z Z G 8 0 L 2 Z t Y V B P S j Z 5 d G R i S X h a b D B 5 d X N X Z F c v Z m V N V U 9 4 W F V K M X p l e H h q b j N u a i s y d j g 4 Z j J s O D F t b D l G b 2 F I R 3 R k U T B l R 0 t m Q k E r T k 8 2 M W 9 B Q U F B Q U F P Q m F D T U d B S m 5 o N n V z b m Y z M W N G Q m N X e T J l e k t 5 T X h Y W k V S Z z h 4 Y 0 N R Q 0 9 P a D J E S E g v e j M 2 a D Z o V F Z 2 M k 9 i T W t u Q U 9 1 d k h 4 Y z h 5 Z W R K a m M z a T B K T 3 N h U H F a R z Y 4 Y n F K d X Z H N m k 0 M n R m W D Y 5 N k F W a G R w e E t B e l p n M l h E T 2 1 E V C 9 q K 2 d B Q U F B Q U F n T 3 V o c l F V N G l l a U k y a W t S a z F O e m 5 G Z 0 p n S E 9 k M 1 g 1 c 1 R U R F Z Q U H d m T k t D Y m p o U 1 Z L a k V w e T V s b E F R Q U F B Q U F B Q U 8 w V 0 l S a H d F a k Y x M W h C S l p s M H d B R 2 V n N 2 5 T S W t q U m l h Q T l K M H N i T m R J T U J B Q U F B Q U F B Q X J Z R V F E R G l K N k 1 q Y V R y Q 1 V W R U l 3 Q U t m U G J q O D J I Y U t o S m d U c j B N R m J m W H R I Y X h N a E d B Q U F B Q U F B Q U 5 B c U N N R 0 F r N G l P c k Y w R G p F N H d B R 2 Z p e E U 0 d 1 N S b z F 2 T G Q r M l p P c 2 9 5 W G x 6 a W 9 M T G V U d D V h N 3 M z R U p u b H d F Q U F B Q U F B S U J U W U h a M k F j Q 3 Z X Z D N w R U 5 N e k Q 4 b G 1 z O G x v S k R z R 2 N P c E 8 3 Q V N U c E Z I R G U r c k 4 5 e F p w O V p x Z G 1 q N W x h S 3 V P L y t r W H E v W H B s N n Y x M F Z z U H l z L 1 B x O E h 4 c E 9 S c z N m M 2 c 2 N 3 J y d H V t Y U 5 2 b l V h a W t x S 3 R H Q n h D d 2 R T T X l V d D V l b n B r O F p x b m t M M X N 0 c X R U W j c 3 W X h w d y t Y b V p q b W w 4 W n l o Y T J 5 b 3 N u T U l 3 U U F B Q U F B Q U F N N G x o R 0 R B U 2 Z q N W V x b F R S e D h W S G o 2 c X F p c X J N a k x 6 R l J r U j J Q e U Z B S E F D b T Y z b W Q w T 2 R J R D B 5 S W x B O X U w Z m 9 x M i 9 Y d F h v S V Z s b F p w W k t T Y 2 t j W T E v Q j R 0 Y 3 J M S z l Y R T R Y c D I 3 R X J T V i 9 O L 1 V r N X V v W E p 5 a j Z p b 3 F N U n h y R y 9 2 Y U U y Z k 1 s U 3 Z 2 N 3 R R T n B 0 Z E Z r d m o v O V N v c n J h c X V 0 c X F p U k 1 H b l J N a F d M Y 3 V v Z n B o Z W J 5 e n l 3 Q U F B Q U F B Q U 1 B c E l B U U R t a E V k R 2 F 6 Q 3 c w Y 2 x T Y 2 1 w T 1 l S Z 0 F F N k w 3 V m d L W n F v e k h h S W t Y W E h a R 0 Q z M X p G e n Q z S l d z Z m 4 x a W 5 G R 2 F K S 2 4 2 V 0 g x b W k 2 b l p j e n Y 2 Z V N z L 3 Y w Z 1 J v U U h 5 O G Z a V S 9 Q Y U R l d T d w b T l X N 1 o 1 U T h Q T n d j N T E w O F p a a n V 2 W E 5 t b y 9 m N G F P N U t 2 Z m Z S M H J O V G Z C c 0 l D Z k Z Y U 1 d t N W p w Y V V 5 O G Z i d z l u b E F B Q U F B Q U F B b 0 F X W T F 3 M W 9 S b X h N N 1 p T S V N h a z V U c X d F d 0 x u T X B t T n J n a G 5 x a D J E a l J 2 Z F Z R R 2 M v e m Y 5 d V E 1 d l h W R l J V b 2 9 L Q 1 l o V V V G S 3 V 3 c 0 N i c 3 I 2 e X N k d X c 3 L 2 w 5 V l Z Y V z k 2 N k l p Z y 9 U e T g z Z n F z Z i s 3 V 3 V O S D k 1 V W t k Z T h X W G k 4 Q W E y K z Z 4 b 1 p K a 2 c 0 a 1 p q b T V F Z 0 F B Q U F B Q U F M U V V u V 0 J B T T d w R W h 6 a T J D Y 0 V B b k M 2 N z d k a W F Z Q 2 V z S z J n M E d q W H J r b E Y 2 N j M 4 L z Z M c V U 4 K 3 Y 5 b m R Q Y S 9 2 a m 9 P M H B N e X E 2 M z c 4 V l g 1 d W 5 G V i t i V j I v Z m t v O W R y O U 1 q Z W J W Y l h y M U c z M k Z C S j B z S E V U R H N 3 V z Q 0 Q U F D Q U F T V V J C V k E z c z E 4 W E o x U U F B Q U F B Q U F L Q W x D T U d B W n N S R z E z Y U N K U 1 l U Z 2 d F N F B j Z l g 0 a n F 4 R T B 5 U 0 x w a y t V d k 8 r M j Z C b i 9 2 M m x Y b n Z 4 c m t i U E 9 W M n I x K 3 h V e n F G Q z d k c V R L a 2 1 h d j N D a l B O e k 5 1 b X p H S 0 4 x N H p Z V X F L a T Z W V k 5 Q a E 5 Q L z d E W n A 5 N l J o R l I 5 W k 0 r N 3 J 2 W U t Z V 0 x O e l l Z T T J 1 Z m Z z e m x K V l R J R W 5 h b j V n c F N m c H B Z N E x j M 2 M x e X M 1 Z z F j b m d 2 U 2 R M R 3 p Y d j E 1 N m M v Y k x T d T l J e j h z L 1 l h M j h M e E t S Q 3 p z d 3 V j W E F r Q U F B Q U F B Q U J h a W h B T W F F W k 1 W R z B J b H B H W n A 2 b 3 F x e X d 0 V 0 R N S E F P c X F E Y 0 h z R F k 2 N X U x d j A 4 Q U 5 Y N l A 2 S D M 5 S z h C Z X Q x M m N 4 U l o y M 2 N C W X M z S 1 g 3 N 1 F j Z l g 3 M y s 4 V E p J M G J k S l F q U m 5 W e D d G L z F a b 2 R t d i 8 5 Q m 8 w W j J k d X h O c G 5 I N n U x Y X N I Q 2 p M R z c x L z g 3 N 2 R 0 R k d M V n F 5 d W Q 2 K 1 o x N z R R c E x r N S t l b G J 6 N T U 3 S 3 p W L z J 2 U 3 Y y K 0 1 E a V F 4 S F N J Q U F B Q U F B T U M 1 Z 2 h B T W F J Y U h o N X R D Z y 8 y V m x W T W d 1 O T J 1 N U 5 R Y 3 h Y V U 5 j M 1 p a Q U 0 0 e H h 6 S X d H W X l O Z D N u M T c 5 d E Y w N m N N M V J 2 d k x W W k 1 k T E F H R G V o N l Z z Y j k r K 0 0 z e U d x M T Z l U F B W K 2 5 U T D F i c m s z Z m 5 5 T S 9 Y U z U 2 Z T d q c V l t S 1 d V O U Z 5 T k c 5 V l g 1 Z V Z W a 2 l R U D k 5 c D F 2 U 2 9 y Y T l Z Q 0 8 1 U j N S S E 8 v K 2 x G W H p 4 b 2 5 T W H J n N 3 N 0 M C 8 x M l h T c E t 1 d m Z s W j V l V V g 2 W n R Q S H B X M 3 Q 2 Z U 9 O N 0 Z O b n p 4 T W Z m d E V h O E x Z L 2 8 z V 3 R X b n p Q c T N i d U Z 2 d T d w W k d q d 0 1 B Q U F B Q U F B Q m 5 p a E F N Y U l F d U 1 j R 0 9 x Y i t T V T d N S n d R Q 2 N N a 2 N u b U p x Z T Z 2 R H U y e T l X U m 1 h K 0 h u b m l m V D M 1 M l B V Y U 5 y a j d H W T k 3 Z k N w R G k 3 b W 1 t O H Z E M 1 U y Z W 5 1 N l N w Q y 9 t c m R Y b X J m c z F i b F J m S F N t c W 1 S Y l I x O W Z U Y 1 c x b F p V M H d s c F Z W b 1 B j L 1 d h N y t 2 V 1 B V d T F l V W p F Y U R K S V A y N 2 M 5 U V h u N l J w S n E x e l V 5 b W 1 2 W E 9 0 b T Q 3 b 0 N I b n h V b V M x b T l L Y U x L M k V V T j d h d W V 1 R k E w Z E h I Z k d y e E 1 B Q U F B Q U F B Q T R F U 0 V Z M E F K Z G 9 v T D E w O F k 5 a 3 F U R U Z O W U Z B M 0 E 2 a m 9 W Z 1 R Y U 0 N T V F d C M V Q r Z X V G R i 9 l Z m 9 q U G Z y W E Q z V F p q S k c 2 N m Z x T D V P b n A x d V E x c D Z 1 M H R F S n J m d H F s e T J h T W x O b H N V a 0 Z o c 1 N T c G c 1 K 1 g 0 N X p q b l d C a l J 2 W F d s L 1 B Y Y W R t c W J l c m R L O H B 4 Z k 9 u S 2 V N Z j J j L y 8 1 U 3 B N d U 9 F K 2 p S L 2 J X T X k 5 O D Z R a k h t d V B 0 N 2 F G d l A v d k w y W G h K c l d y Y n p p V H Q r Q 1 Z a b D g 4 W T Z l e F N B Q U F B Q U F B Q T B F S 0 V Z R U F M Z E l r S m N X d 2 5 w e E t D Q V R o M W p 1 a 1 F E V T J I W U Z K T k V Q Y l B K M i 9 T Z 3 N X Y j l N S E h 5 N 1 Y 4 M V R i M T d o b W x 6 d j Y r a X U w U 3 F w b l R o c C t W Z X B h d G p G Z E Z S W l V 1 b m p K T W t w U 1 J s U z h m S D A 5 S G w 1 Z 2 t W V l Z i S l V r K z N s N G F O Y n l Y V n E z Z H F i d H V 2 M W d t a z F F V k Z W V m F z a U p l Y 1 Y z R H R Q O W d w Z z d s R i t t c F o r Z n F Y M y s 3 U l c r L 2 Z L O X N 0 d n B y b n o z N X p G d 2 R U T X J T K z Y v Z l g y O S 9 j K y 9 I e W V U a 0 h 0 W X J i M y t 2 a 3 V L e T A 3 N U h T M V J i c l R x W W 1 D M X Z M M 2 Z O d W 5 S T X E 0 N E Z B Q U F B Q U F D Q X M 0 Y 1 F E R 2 l C M k t o Z 3 g z W m l j c l l U S 3 d G d 3 J q b y t I Y U x 4 S k 5 N a D F q V m p 5 a k J O b W p C S T M v M 3 d z N 2 J 2 U 0 5 U V z d R Z T B i c 0 1 l V F p s N G 5 t T 0 t 3 O U 5 s d G R y M D J k Z H J O S E o 0 V D R V R W Q 1 S W s 3 V C t R b 2 J C U S 8 z c m 5 s W m R Y U 3 B J O D N N M G F O Y X l Y b H E 2 S T E 5 W n R C e l Y w Y 0 p 5 K 1 h i U k J G U l d W R 2 p l N n I v W W Z 6 T l J q Y z Y 3 U 2 5 N Z m U x W i t m L 2 x B Z n Z Q R 0 F P b l R 3 c m 5 j d n M 5 a 2 9 n M E V O O X A r S k 5 S d D J h O T F Q d T g 3 Y S 9 a c H o 0 Z m d C a n Z j T E F B Q U F B Q U F B d j M 2 R V l F Q U x S R V l F e V d 3 M n F i c m F x c n o 4 S X B X W F Y 4 c k Q 0 K 3 h Q V H d h Z y 9 i S T d X c 0 Z h Z m 8 y N 3 U w V 3 p a b z d T c k p t a n p t b 3 R L M z d j c n V 5 Y 1 F z M j U 3 M 0 p K V W t w c W p 2 T H l p e H F z U V Z a V 1 h y T W 1 t S W V I b T R Z T 2 p w T 0 h o N X N P S m 1 l c G Q 4 O E l 6 Z j F 5 a l M 0 W V A w Q y t Q a l Z y a V B u N W V 1 b k p S N j l Y V W 1 x M l R D Y V R z b k 1 L N j k y c n N x S m F O c H U 5 d 1 g 0 L 1 h 5 O T V l Y m 5 y Z E 1 5 Z U 9 V c X p 6 L 0 o 3 Y z Z L a k p l W G F 0 a k 5 S W D g x Y n E r V 3 J 0 M n Z j M k g 0 Y U 0 2 S j N x N D R K Q U F B Q U F B Q 0 F z N E 1 R R E d n Q m 8 5 R 2 d x S W h B U n h m W S 9 z U k 0 5 Z X N k N C t T c U F K e E x q b W R n e G p P W S 9 1 O X N H V E 9 p d H g 2 N m Y 3 W U c 5 d T h x U 1 Z x O G J L c 2 t O U k t D V m N o Z 0 1 E Z z Z 6 N z c 4 O E J G N W V y c n J Q N j k 5 c T Z L a U V s M T E r V G p 0 K 0 N Y S m N Y N 1 g y R k I x a l E z V m d v V W I 5 Z U t y O H h z Z C s 3 c G J u c X Y z O V Q y L 2 0 2 R k x m O F h y Y l B s N G U y a k 1 p T j R h M k M 5 V z E 5 N z B q S D V Z d W 9 V U U R B Q U F B Q U F B N E J 4 Q k N B Y T B V S m Z v R U V j S W x w e V N R d 2 d H N E p R Y z d 3 U T d r e l d 3 e m h a U F Q z Z E 5 2 d k E 4 U 1 Z M a D R X S X R X T F J K b n A 3 d U d q Y W t S N z N 6 e X N z c j V l b n B W d T g 2 U 1 N v d H F k Q 1 V p W U 1 W S F J W V U x 3 U T d i d l N J M 2 9 x S k R x N j M 3 L 1 Y z R n l r d C 9 a R C s 5 c G N i N n U w U E M r b D h W b D V U Y S 9 Q e D l s R F g y R k F k T F d u Z D l j Y 0 F B Q U F B Q U F C d z l o Q 0 N B U z N V c G M 0 R D N j V F V I Q 2 R X Q X V C Y 1 p O Z n g 2 U k N k S D R M V j l j Y T d p M V Z X V n F G c n J o Z 3 Z k L 2 Y 2 Y T Q y V m 5 S Q 0 N I W G Z G W l d N V U h O U 2 h 5 W H Y 2 K y 9 2 S z M 5 K z M z a j R m Y n c r W l R F Y j E 2 O E 1 Q R U F B Q U F B Q U F B S 0 J 0 R U l J Q k x k U W x x a l l F U z A 0 a E J B T n d p a z U 5 U 2 J C V 3 Q v Q 0 h u N 1 Y w U m J 4 O G Z i M T A 1 V 1 Z q N n g y e j J X e E t U c 2 x S c D Q 0 K 0 R h N 3 I x a l c w c l V y O F Z T a 3 B x V k J 3 V U V k b m x 3 R U F B Q U F B Q U l B V 0 l n U U R X c W h M V E l o a k 9 5 a 2 w y N G 1 W Q U 1 D W l c 3 R j Z 1 M T U 0 W l o 0 a 2 F j N j l s O H Z Q e j B z T E Z t M 1 N 6 M X Y z e W R Q Z F h V b X A y Y 3 J L T H R D c 1 M w Y W Y w b j M v K z h Z Q 0 x W M F I z M k I v V 1 Z t b G J E Y W J a b D c x W k l O a k Y 0 d 2 Z v R C 8 4 L 3 B M V G V 5 R n Q 2 R 0 J T b G t h U D Z P W H N N Z 0 F B Q U F B Q U F O Q k N o R 0 J B Q 3 d V S G R w U 0 h 1 N X Z L S 3 l w V m Z M U k 1 l Z m x G Q 3 V q c z U r e X l B S n d q N 0 k 3 W k V I O G R 2 V 0 R y T n l Y S V p y U H I r c X N t Y V B U S T N w S W t Y e D h Q L 2 J S a G o r e D I r L y t 6 Z D k v e F V a V n B H O G Q v T T V Q Z V N F S X F C R W l s a E N v b z B s R 3 h z R l p F N 0 J W M z E v c G E x c m E 3 a X J w a W R 5 M n N o V l h Y a W 1 B R G x T W k l G U V N r a V B R U z B p Q W t J U V Z D S U t U U F p Q T C t N V E J o V E F J S m h K d 0 V y d T l m W j U 3 e m 5 I U H V T U W p r T X h m M z g r R G o 0 O G 5 3 S V Q y N S 9 h W U x H b l h m U W V k M n B W M T R V S 0 9 1 N m R R e C 9 Q a V R E S m F h b m d O Q V h G d z d n e X N S R V J F U k V S R V J F W k d H V W d n b T B n a H h N U k Z z V G R v T n d N N k 1 Q S V Z n S X R K Z 1 I w S 3 d s d U x C Z T Y 0 Z 0 5 p Y V N H O G N N Y z Q 2 Z E 4 3 U V g 1 d z N 0 a G Q x Z W p k b D h Z b U Z k d n o 0 S j l P d V Q w R l J s d G h p N S t Z V U E r U G w 2 R z F 5 S m l J a U l p S W l J a U l n M G x O b m 9 B a 1 J h a z F p W E p S R n p E S 3 h F U k Z x Y m F v e E 5 3 V z Y v K 1 V J V 3 p Y N k p O b T E 4 Q W Z E M z k z R U p 3 S T d X b U F E c 2 l r d l B a Z E h z b C 9 E e k 8 3 M 0 R v Y l M w U F F E M D Z S b G p j Q 1 V p S W l J a U l p S W l J d E p R Q 3 N G R U d p R z J V M D B J b H J Z e n o 4 Q k t S S 1 R W Y 1 M 2 S G F H d 1 p j b U p T M D N N S U R 3 M D B 1 Z 3 d S R V J F U k V S R V J F V 2 t F a F d B a W p S Q V h H K 2 s 4 V H R 1 b F R q Q V J r V E 5 G Y 1 V r W j R l R U t 3 V V J F U k V S R V J F U k V X a E 9 G W U N L T k V C Z G R F N E x 0 M n A y S D F W c G x Z R F V p M H B w V V Y 2 c 1 Z y R F h i d E d V W G Z Y c k d H b D J H a U l p S W l J a U l p S W c w Z 2 t J d 2 t V Y n c 4 d k l n T W p 3 W W N I e W d u W k d a Y j N C R k l 0 S m F P R U 1 3 a 1 N Z e T Q 4 Z F Z y R n k 5 L 1 l T d l Q w c k 8 0 d j V I L z h 1 d W p M c V g 5 L z F r M G 5 6 d X Z P O C 8 y T z N W S E R w V X l y c 2 Z 6 c W E w d E 9 L R W 5 5 Y 2 l J a U l p S W l J a T B 0 e m N q Q z V B c E x X S m k 0 a 2 d K M j g v N E Z n U 0 1 m N m 9 K U k p G U k 9 w a n R q a i s z M G 0 x W F d H W W 5 M e T g v R U x l L 3 U 5 T X p 1 N m J 3 T U J 6 d T U z U V B V c E t 5 M G p h a 1 Z s d n N G V j B x S l N N M 1 h u W W J E Y l d i M H h u K 3 F 5 V i 9 Q W j d D c y t Q d T V t T 0 h j S n F 6 Z j l x N m x L K 2 1 y Y V V 5 Z j k 3 a k l B Q W 4 x c m 5 k K z d L N W Y 4 Z W U 1 L z c v M 2 9 a b D E 1 e V R x T n F M U 2 9 x S V R V O W g 5 V D B Q Z m o 2 Z U h Q W n l I T 1 l Q b X N s V l Z Y S D c 4 a S s 0 d E p 6 O G Z C d 2 I 5 V H p S R V J F U k V S R V J P V D B v Q k J N c E p I a V l p S l p 2 b W 9 i Q U d r N 2 N 3 M n V S a 1 J h Q 3 h P T 1 p S R F Z F U 1 p O W W Q 3 Q 2 R R Q m N k b k h q d 3 F U R z h Q R H d B T U J x c l d M W W t C N D g 3 M 0 V y T D d 6 M k 5 m L z M y Q W U 4 O G R L Z l N Z a H I 1 e k s v c 3 R K S 1 N V b D V 2 W C 9 H S 3 l 0 d G x K Z F g w c E F m Z 1 U x Y m Q v T G R q R i 9 K e X k 4 a 0 w v O G d S V V V s e m 5 N O U V q d H g y Y 2 h 6 Z V A r V E 9 k a n Q x Y m k 3 M S 8 z c n J N M V d o Y z F X e F l Y b m 4 2 V V F U R V J F U k V S R V J P U U 1 w U k J N c E p G a U 8 w V T R q O U 4 y N W h o W W l Z a T B S b 3 J B c E t H S 2 l r c T Q 4 Y z U v M T N t d X N 0 S U t 3 Q 3 R 2 V G V Y V k N k T W F k T C t C N T N S b D N O O X Z h U E R 6 d m I w Y 3 d a S F Z h b k 5 j M z c 4 c k x 6 O T N P e D k 5 T n A 4 T z d V T W F m S j h q Y k h Z N 0 F H N 3 V s d V B P R F F 6 d 3 B h Q 2 d p S 2 p J R V B 4 O H Z W b S 9 N W T E v d j N B b m l W M D c 0 d V h s N F p 4 M y t j a i t Q S G p 2 b F h Y Z V k v T F h Q L 1 B w N U F X T n J s T k V S R V J F U k V S R V R o O E t 3 V V F h S 1 M 2 b V p 2 b k R 0 S j E 3 R E t 4 R V J G b 1 R r O G 5 v Q 3 V S a 0 Z S Z V h O Z X Z 6 U E R 6 Y 3 V m V G l z M n V O c j l 1 W X h x N k 1 Q S V l Q N l V u Y l l Q O E c z e T h t T 2 9 M U z B n b 3 l z L 1 l D a 0 p W Z E F F Q m 0 5 a j R z R m p O Z V h 1 N T A 2 a G p 1 b k g 4 a 2 J M S m F h N V l j N 0 5 F d G 1 x Z W Z 1 S U c w b l R r Y 1 B G a k t v Q U h I W G 9 x e H F L Z 0 V t O D B S Z m h V V 0 Z n T 0 9 q c k Q 5 K 3 c r N X p Q U D M 5 M 2 J w N k 9 y W U l Z e D M z N 2 d Y Z 0 Z s e l Z y T i t Z e H F k N D l 1 N 0 J H Q W l J a U l p S W l J a U l z Z W p F R X l r a 1 N J a m d 2 S H k 5 S 0 M 4 b 3 B K R H h X W H M y M W R F U 0 V p Q T B X V 0 p T Q X Z u R E 1 H M E h H S 3 I x S 3 R I T k J 1 M z d H c l d a M 3 A 1 Z V h E L 1 h a Z T d q T z N i V j h U Y 0 J i K 1 R F T i t P Y 1 U v Y 2 d O b m N 1 S F I x d y t a M E h 2 M 2 5 S e T V q c n g z d U p J d U 5 p V 0 R D S z N l U m w x O U k v d D Z E c E t V N 3 V w M 2 Y v b U F t e F l m S 3 l k d D d n S D B G Q j Z t c U 9 0 e l I 1 V 1 p o N 3 Z m a m o x b k R v M D k 5 V F B v Z m x n N m U 4 T j U w S n J 3 M z N X V n M v R k 8 z T U h o Z 1 l x U G V p N G l J a U l p S W l J a k k 4 U 2 d F R X p r Q m N U R V J i R T N h R F V C N l J x N U N N Q k U 1 d n N N N W d m W U V h N T J H R E 9 6 T 3 h Q L z l T R 3 A 2 R H Z H e G t j Z S 8 0 Q l I 1 K z R P W m x K V l Z j U H V O S X p o M H F M U k I x L 2 o 1 Z V d P e G 1 B S G 9 t a E R G U i s 4 K 0 N N R D N N M z l s e n Z 5 M V B Q b l l k Y 1 J H U i t E c D Z j N W 5 V e G J 5 L 2 N 4 Z l h h N V B T Z D F E d T h p M j l P c m V p Z E R R U U 1 K Q 0 F 3 a 0 x h V U 5 v Y U F B b U V 5 e G R 0 c G 0 4 d l l W c z N l N z R k M 0 h H b k 5 W N G V i c H g 5 U l d E d V A z R 0 V S U W R y a k 0 x U F l j W l A 2 N W l 6 S 2 d o Z E 9 v U U N r Q n k y a D V t e l Z s Z G E 4 K 3 U 1 S l J z Y 3 Z M M k 8 1 N m Y 3 d W k 2 L 2 5 W M U V w N m V i b m k 0 d X p I d 1 h F Y 0 g y d X E x T z N q N m h T L 3 F m T j l I T 3 Q x R V J F U k V S R V J F N U 1 5 b E V F e m t C T V R H U k R w R H N M U m R P Z l R 2 M T l u Z 2 l r U 2 t w V E 1 k V H N H V W d i V k 9 s M X p Z a i s r b X I r Q 1 p G e W J 6 N F R z U D R P Z n I x Z X c x Z k R k a k J T d F d i Z 0 5 n M 1 B O M U J 6 O T F t Z m p t Z l h U c E h B V T R 1 c 3 R p b 2 g x N 1 c y N V B 6 Z 0 l n T W p 6 W U 9 Y Y j V 5 U D c w N n h O U F N O c z I 3 T n l k e X l 0 d l R P V n Y 5 N C 9 p M 0 h P N j F I d i 9 X V C t 0 W W Y z R 0 5 P Z n J 6 N m N z Q k 9 E U 2 k 4 O W h 5 S 0 R 1 e n Z F b H l 6 W X g 0 O G R W R E J t W V N N L 3 U w W T U 2 b G 0 1 a z F w e l Z 1 S H U 0 N 2 h N M m M r N X E 1 c z V m N n p M M j Z s d F R B U W d J O E 9 H S E w 4 Y z E r U D J M a U l p S W l J a U l 5 S m x M S V p q S U N Z a n J G T 0 U 4 U H J K Y 2 x J a E l R M V N q R k t 3 M T h 2 U D F Z d n p U d C 9 M S V B 6 N 2 t r W C 8 4 a n p k Z i t X d X p C b U V i T j Z m e n d T Z H p B Y m o 5 c G h G R V J Z V W M 5 N W 8 x Y T V O W n N I a D l u Z W R T M H Z h d 2 M 1 Z G p t Y 0 o z U H B 6 R n R h T 0 d j T U h 3 M 2 5 U c U d F Y W 5 q b U V B V 0 s w M k F B N F c x Z D F 4 V m w x Z G p k M W V 6 V X Z Q M 2 t a V m x a M H A z e T d o c T Z s T C t m S 1 R 4 d 2 5 3 O T h I Y j I 1 T z A 5 Q n d 5 c 3 Z J W k 5 x Z 0 g 1 Z V Z X Q U x 3 O G E v Y j F x c X g w U E d Q d n Z v T j g v Z D B 2 M 0 h E T k 1 B Q W U r Y i t y K 2 R 2 O W 9 3 Q z Q 2 Y z d Y M k Z k U X h B O W Z Q b 1 d 2 c j d k e m F k S E x M d W x Q a i s 2 Z E 9 I O W 9 y M 3 J m L z R y V j I v R D B k S y 9 6 d k l p S W l J a U l p S W l j L 2 h T Q 2 l a e U E y S m l h c G J E U 2 R 1 V W V Z N m F J a U l Q S j F M a T l t N l R s a V k r T j V Q N j d y d U M x Q 2 R P N D Y 0 R j N 1 U D N t R V Z 3 e W 9 1 O H B m M j V L M m g 3 R 1 B m K 0 Z j e S t 1 c z N y S E 9 U d X B q c V Z 3 L z Z G N l E 3 Q W Z a d j J L e F d L b X F z c U 9 1 N X N i Y j d 6 e k F 3 b H g 3 Z W d R R m V x Y 0 V 4 a m 9 D O E M y c E F 6 Y z N N M 2 s 1 U j B n S j I 4 L 3 V Y b U Y 1 T 1 l W a 3 I v M 0 F Q O T g 1 R H F H R C s w S m d M d W J v N X Z M e T l N R G I y O V B B S 1 p P W D g 3 Y W R T a 0 1 H O V R E R 2 F i N S s z c z d u M U Z a N l F q R 2 N u T D I 4 L 2 1 Y a S t p V k d F M W l 0 N D Z I O X h r e m t a e V N 6 Y j Z D S W d E T V p y T n p X Y 2 Q x R z F J N X U y O E N B Q 3 Z Y S k 5 Y N 0 5 S a H d U b G M y Y j g z Z 2 5 I N E p 4 L z E 2 a V l p S W l J a U l p T W p w U n l H W X l B b U l p N j d w Q k 1 2 T T N v d l Z X b 1 c 3 d S t V W V Y 0 a k l t Y z Z a Z 2 F r U n J G V z c 1 T U s r e E 1 W R z h 0 N k h z M 2 p 0 c l d s O F B t V V I x N H d h V E h 4 T U p M M T d 4 a l Q 1 O D F K U z k v R D N a e i 9 G Y X E z a W 9 n d k 9 Z c 0 h p O V d S b T c 4 U E Q v Z m k v d 3 V Y d k s 2 c H p Q Q 3 Q 3 T H d z V 2 I y R E U 4 R j R z K 0 h r R G Q 5 N T J F V y s 5 T z R P W D N 2 a V d 1 O G V P W k 9 y M E Z l V G t G c E o 3 Z U U r d V d Y U F h N R 3 Z 1 R 3 N 4 b U 0 y R 2 h i W W l N Q 0 t a M 3 o x a m F S U V F U R 3 h O U j V 6 T U F T a 3 N y V 1 B i c l Z x N i t Z a U J 1 Y m h i M k Z 4 N E N v R T J B a j N Q T 2 t V N n d J W U 1 T b V R a a k J R d V h i Q 0 N 4 V z B m b i t R V S 8 x N F I 0 L y 8 3 U G Q x e D h R V j h H R D B 6 a z F i Z W 1 P Y 0 9 4 N C 9 I M T l X T G 1 O O D g w Y U s 2 S W l J a U l p S W l J b k Y 0 V W d v b W N B Q z h 2 R H l J a m d z b k o z V T k x Z F R Y c H U z T G 9 r a E J s Z E Z r a T B x S W Q z a E 5 N S 1 Z p c k Z 4 O G J 5 V n V 2 M 0 1 Y e V Z k d j R m U E p D S m 4 0 N D I z b X V k O D h Z K 3 Z T T W R i N E 9 E d z h p S W l 3 S V g x O H Y 0 b U 1 q N j d w Z H Z U W n N U b W Z j K 0 M r b 3 J M V H k z S k 0 z V T N p Z 2 1 B V 0 w x L 1 B H M j k r Z l Z Q M 3 Z m Z m d q U V V H K 2 5 E K 3 N O d 3 Q r M 2 9 D S G 1 4 d V A v T j l W W k d i d H c 5 M 2 R q W U 1 I U z R q d E Z N N m c v b D M 0 Y 2 Y 3 d k J B Z j U 4 Y 0 x U d H h J V 0 d 1 a n N 4 R H A w c U J S L 2 Y 1 O W p Q b W Z o e i t 1 c H F M Q n k r Y 2 o r Q U d U b k Z P R G 4 1 K z N z R W d P d z J x b 0 E 4 U F A x W W R D N T N W a X l m R F A z M z N V N U Z v d V p p Z 2 9 y O H h l d k p 5 R 3 V I U 2 x w Z T l o Y l V N V H p y M z N O N n k v K 2 1 Z L 2 V m U k M 3 M 2 Z W b m F m e X J Y N U 8 y T T R m U D M v K 2 J 5 N 2 k 2 T U V W R V J F U k V S R V R P W E F y Q l J F N V F Y R X d r T 2 J t T y 9 5 V 2 Z 0 a X R Y S V p p S U h O T 1 J 6 K 0 V W Z 1 o w K 2 h n e E l a T W l B U k l w T H l 0 b X d P W j J O R z l Q W X N I a 2 5 u M y s 1 c U 0 3 N V V 6 N S t u S W p 3 b 0 F i Z n Y 2 c X F p c W 9 x T z g 4 O W R R c 0 Q r M 2 R s e n J 6 Z k F I a m k 0 V E h F e F J 3 L 1 V G d T B a R D N m L 3 J E Y 1 p X e k I 0 b l d z K 1 Q y W k I r N i t B a m Q z c z N P O G Q 4 O V l l a D h P N z k 1 O T Q x N 2 4 r S z d N d m F 6 Z m 1 F W j R X T k R o S l F w a H l y Z E w r U G I 3 W m J 6 M T h s O W N s Z 2 Q y c m Q z T 0 4 5 O H Z Z K 0 M 1 W F o z d k 9 T V T F t M 2 F S d 1 M 3 e n l z c 3 J B Z k R 5 Z E d O U S 8 y N H N X T H l l Z F J 2 U 0 9 L Z G Z B a l B u c n F L a W 9 w S m h n M 3 M 0 b G 9 S O C 9 I b 2 V I L 2 N K V D c v d 0 J a T S t l S V E y Y l h 4 Z D d 1 W G 1 a c 1 p r b 3 R h N G l J a U l p S W l J a U p 5 N U Z J S 0 p u S 0 M 0 N k F p V 3 I 5 d 0 t R T n F 1 S E l P c k V a S F d v c n B h T W R q c H h z L 1 h 5 e G 1 J L 1 Z G d V h p R z U r U W Z 3 O C 9 W c V Z B Q U c w S z l Q Q X A 5 T W Z J a k l D T m Z n c U Y x a 0 1 Q R n h 4 d y 9 C T m 0 1 T 3 F 6 V V d I T 3 h Q d H k 0 Z H V Q S 3 l B Y X p m b E h y Y 2 V 5 U j I 2 Y 0 R L M W R 2 W n Z t T T M 3 U 1 B i T X V H L 0 0 x b T J Z Z 3 R E Q i 9 l b 1 Z k Z l J G d i t 5 a 2 R 5 O F F o N S 9 h R F F B R 2 J 2 e j J G Z F F S U D k r b l Y z b W x a V T c 5 Z 1 R 6 O H Z M Z 2 5 I N E p l S G w 1 a 0 x Z c m g 4 U 3 V V W H c 5 Y l J r W E R P K 0 5 2 N T l q R D d F Q W Z 4 L 0 d Q M 1 V M T z N m b l l y R l l 5 T T B y Z E x s W F p Z V U 5 1 N z I 2 M W 5 p Q X Z 3 O C t Q c D Z J a U l p S W l J a U l 5 S m x I S V p q S U N Z c U x y d m t B T W k x Z E l a a U l I S n V X W k R z e l J Z U U h O V H I 4 T 2 x w Z F F k U G E 5 U 2 5 r N W h m V 0 1 k d F Z j b X J 0 Z j V 2 N j l V a 2 d x b D J J c z Z 2 c m V J W U 8 2 c z d I a y t i e j B l Z n o y Y l U 3 b j d L e W N 2 N D Z k a V E z W E R P T W p O M z V k S W d L d 1 d 3 M j E 3 c H V 5 S U J F b n Z q Y k d Q c j B p Z 1 B n c D R Y c k F P b 0 l 3 U 2 9 3 b V V 4 N G V M Z 0 R N T z J M Z i t M d D d j b C 8 v a n V U b 3 F J U 3 J o O D l q R T F i Z G p y b n g 4 V k d F a G N i e W F 3 N X E 1 a 3 d j V W F k T m Q v O D U z K z d 2 S D d n N 2 l z W W R j W E F C c j F m R V J F U k V S R V J F V G 0 5 S 0 F R V E 9 V R U o 4 Z T J k e D h s c D J R W l d J a U t 0 Z 1 R N R F V 5 T 1 l u S 1 R K W C 8 5 O F V 0 Z U h o e l V z b E x O Y W J X e m Z r W V c 3 d X h 1 Y n R 1 e W t h N W N P U F B I U W F E c D F E Q W Z n a F g 5 L 2 p j V n M 1 d j M v L 0 Y r d G E 3 M j l Q Y m x r U k Y 4 Q U N n O G N Z d G J j T l h o N 2 U 5 T C 8 3 Q z R 1 O D h y T E s v S D I 5 b k M 1 R H F D M H B J S 1 J G L 2 F q V T h j d 2 x 4 R H N p T U V E R W 9 u d U Z P N H k 5 d j R u Y z h u T T J z d U x 6 O X p t T X Q 0 d W 9 t M k Q z c S t J a U l p S W l J a U l u S D R V Z 2 9 t Y 2 9 M Q 1 F O d m o 2 Z U Z G U 1 d r N U Z o W l h z b k F M Y V I r c U R O a E d w b T h u a z Z K Y X h W O X N O c m t S Y X U 5 Z W V I M H R p M T Q 3 S G 5 U Z G p 6 b X I r O S t s U G p i c D N k W F U x c V d r N U x G M i t p U i 9 u L z A 1 U l V R a 2 h i U V B Z V j F C R X U v Q m d a d 0 J X W G w 1 S n h 1 N T h 6 a C 9 h K z d q M y 9 P Q 1 R u e W d y c S t E R 2 E 0 Z m o 2 Z W 5 1 Y 3 E 3 c 0 R 5 S F l F Z G R l U F l U d 3 N E Y j E z a k 0 0 M k o v Z 1 l I K 1 h N V D l m T H l 3 V 0 1 6 M j d S e m Z r c l l x S W l J a U l p S W p J R 1 V B a G 1 N a E o 2 S k l R e G J x T m p q M V Z V d F A y S 0 F R V G t Y b 2 R X W D d P W G 1 W d 0 l k T H F l W G k 0 T 3 p 1 b W p x V 3 k w Z 2 F B b T V 2 b H V I U H Q 5 b X J l Z W 0 4 N k s x Z H Z w L 0 J B T V F D O W U 4 W X k r c 3 B C R E R x M 0 c y K y s r d 0 5 6 N T Y 4 b E 1 p S 0 l P M i s 3 b U 4 v W H A x S l Z a Z W V j c y t P U G V k O D U 4 M z V q d 2 V M M S t Q d j d j T j N W U S 8 v d 1 R E d T d N d k l J Q 3 Z T c m R W M U Q 5 a n d U R V J F U k V S R V J F V G t l a F d B a U p 5 R S t O d E l a Z 3 F X a z c y S D R r S j R H V n l R a U x a W F p j c m d U e k s 1 T 0 1 E a z F Q c G s w b i t L U 2 N q d z k z Q 2 l 2 d E x I d z U v V z R 1 N 3 M x Y U U 4 e X M 5 b U V 2 N T h Y S G R x S G N 2 M l l v U X d a M E 4 x b F A 3 S 0 g 3 c j J T Z z B V b F R Q b D J D Y j l 2 V E N N d n J 4 Q W Z I M D h H b n R P d D N u c 3 V Y c n F S d D k 2 Y k R z R G p E N D R t S U 1 D S F d Y U F g 4 T n U 2 W k x 3 O V B k b T V P N W V j M 1 A x Y 2 M 5 W G d S c j N Q Z H o 2 W X h Z T E Y 2 M n V O b D V W V l l y Z m J 1 Z k w 2 O G J Y T 1 h U Q z h O d y 9 m Z D F X a m 5 p T W l J a U l p S W l J a X J a O U N N S k d U a 0 J E Y n p u b W N 1 b k 9 Q Z 1 p X S V N F d G 5 N U 2 t F a z F N c k s 3 d U F w U 3 M y Q T Q 1 U U t 5 d z B r R H R 1 d V J C Z l g 2 O E d Y W C 9 Y M k Q v V m U 4 N 2 Q z W T N u b n J 5 W k g y Y X R a T 2 F j M V Z S Y W J m e n Q v b E h I d l B m S 0 5 V b l k 3 Z F h j Y 3 Y z N U R C N l l D S U M v b n h l L 3 J 0 c E 9 k W F U x U G o 2 Z U R C L 1 N r O X R 2 d X F B U j d 4 S U d u Z H V W Z G c w S T l v N T J a Q m x I R V J F U k V S R V J F V G 1 6 S 0 F R V E 9 R b E h o M k R i a 2 p J T n J F U k V X c m 9 q e X l G V z J h c 0 5 y a 1 J P V i t Q K 2 Z n U G p 1 Q j Z U e V l U S l p E c n U v S j Z K M F V 6 N S t I S G E v b U Z 2 c m Z x W X p X Y X V 1 V 3 B 3 Z 3 p 1 M 0 h y e m 5 D b U p q S X J s e H p E R G 4 y S G x E Z T N I Z T B G N 1 k 3 Z F h P b j R u R z Z 0 Y 2 5 n W D U 5 R W s 3 b 1 d o R V J F U k V S R V J F N X M 1 a X F 5 M H I w Y V p 6 S V N i a j B 1 b W V w c U x B Q z h N M G 4 v e U N r Y l l E Q k Z Z b E l T M 1 R n U U R I W D N Q S V N E O T U 3 S l Z k Z E 5 z R G 9 j a 1 J F U k V S R V J F U k V S R T U 3 W n F N T E V H b n Q 0 b U 1 p b m N l c D Z W b 1 N V V V R x W m p Z Z l h n N n h T c 3 N o a W 9 p S W l J a U l p S W l J T k F l R l l D S W 5 L Z D V s W D d B Y 0 F 5 c 1 J r W m J N W W 5 F c y 9 h W T l 3 V V J F U k V S R V J F U k V S S n F I U W p D U m s z U j B D S m F p V G p B U n F j Z V J U c k N x Y X E x Q 0 x D S W l J a U l p S W l J a T B o d 1 V n b 2 1 j c E l T a k 8 4 S F N G S U t K U 0 4 y Y 3 l 5 S G F G W U t K a U l p S W l J a U l p S W c w Q j R W Z 0 l p Y 3 B w b E 0 0 S n B O a m 1 i U G M v R U t L U z h v T n J r a E V X a U x 0 Q 1 N Z a U l p S W l J a U l p S X R L O E Z J S 0 p u Q 1 E z T n d 1 e D B S S E 8 x N m x h R W x G R T Z s Q 3 p K N W c 2 d 1 V S R V J F U k V S R V J F U k p x R F F q Q 1 J K a E F m R y t r O F R r b l B O c k F T R V d t c G F w W k R W Q 2 V Z a U l p S W l J a U l p S W h J Y z F B S U p 0 S U V Y U G N G e X p X d 0 V o R n B 5 Y 3 h t R T F W Y U R s R k V S R V J F U k V S R V J L U l p L Q V F U Y V F J S m N l M m R 4 e W s 3 d F J 5 a W l O V E 5 6 Y z B O c T g x b W R C a 2 l J a U l p S W l J a U l p S m 5 C S V Z n S W s z Z z Z P V V F k M m Z t V T E 1 U m F X Q T F J d E p T d W J 0 Y n N O b l V D U 1 l p S W l J a U l p S W l J d E l j R k l L S k 5 B R X Z U d y t p M m 9 j Q 1 V G M W R U Z H J P S E l N c k V w R 1 d 5 R 0 t 4 W U x O V k d W M k d p S W l J a U l p S W l J a k l H V U V o b U V n V D Z S S m Z z e V J p Y 2 1 x M m d a V 0 l T R X Z s N 2 0 3 R 3 F o Q k 1 S R V J F U k V S R V J F U 2 t X U 2 d F R T J r a V h l T G F P W T k z S 0 F R V G t U c T R t U z N Z d E N l W W l J a U l p S W l J a U l o S X M x Q U l K d E p F T 2 l k R U 9 Z K 1 Q w L 1 l Z V 0 l t S X R G U n U y a E 5 N U k V S R V J F U k V S R V N r M l N n R U U y a 2 l D W E h 0 T U p s T U F P e k 9 6 S 2 U 4 b 3 R M Z 2 l r U 2 t w W E Z 6 Y z h O V 3 B l V V F S V V J F U k V S R V J F U k V t b 0 5 D T U p F b T R 1 W H B R Y 2 V v V U F D c X E 2 d E p U Y z h 4 d U N J U m F X b m M z T X h Z c l F y Q l J F U k V S R V J F U k V S R W 1 v T k N N S k V t M U R t K 3 Z m T j R S M H F X Z 1 p X S V N F d m s 3 b W F o e X F Z U V R F U k V S R V J F U k V S R X B E a 2 9 C Q k 5 w U W w y T 0 N z R l M w c k l O c k V S R V d p S T N O d 3 R X a F d B a U l p S W l J a U l p S W l M T l F p R 1 l T Q k 5 5 N l F S T D N X T m d K U 0 x T R X J s W k x O Z 1 V n b 2 1 J a U l p S W l J a U l p R F F M a F d B a V R T Z 3 V K a E t U e V F U Q T d x e D h 5 a X N x R G E 1 S V J G b 1 N E d z g z c k Z h Y j B X V 0 l p S W l J a U l p S W l J a W N F U l N D a V R R a E w w O F B v a n V H T z E 4 b n A y c E p S Q k d w N G V I c F R r V 2 x R a k F S R V J F U k V S R V J F W k h t b 0 J C T X B J b D F q b X Z u U E U 1 U k N D W W l S L 0 h 5 O E t D a X d t c D B H U 0 l p S W l J a U l p S W l J b W N F a F d B a V R j e G x Y N 0 E w N 1 F z b U l q V T h Q T j J v c k Z R S U p p S W l J a U l p S W l J a T B o d 1 V n b 2 s w c 1 M 3 e F V j N 2 o 1 R F I x Z 2 9 s S U R V O H R o e W d p S W l J a U l p S W l J d E p z R k l L S k 5 M R 0 V 1 S G F Z V E N Z Q U 1 y U D J V b D V S Y V h C R k l 0 S l N l S G 0 0 Y V R s R U V S R V J F U k V S R V J H U l p x S V F U S 1 N K d W J s W m l J a 0 9 k N z d l a 1 p K b F l E V W k w c E o 0 Z U h w b 0 9 V U V J F U k V S R V J F U k V a R m 1 v a E J N N U J U b 0 V s Z X p K T 0 t P V k M y S k t D S U 9 u a D d 1 Q U F y Q 1 J F U k V S R V J F U k V S R W 1 v R k N N S k Z U b 0 V 0 Q 1 R R a V d 0 R U 9 k W U N M a T R P b n B C c U F s R V V W R V J F U k V S R V J F U k p x Q l F q Q 1 J V N k J i N X c 3 T z Q 2 U 1 V U Q U 1 y R V p H V z V F Z 2 5 X R V d s e m V C S 1 J F U k V S R V J F U k V S R V R u O E t 3 V V J P Z 2 R q b 0 N E d 0 9 m O W l k d C 9 j Q W h R Z U x E Y T V J U k Z v Q 0 w y O V B B T X J M S 3 c y d V J F U k V S R V J F U k V S R T V Q U 2 5 F R X p r R k R D Y l R T V E V 0 b k 8 r V H R x a G J q Q V J B U j h 2 R H d D S 1 M 4 b 0 5 y a 1 J F U k V S R V J F U k V S T 1 Q w c H h C T T V C U n h Y U k p S K z R L S k N I a j d P R U t 3 c 3 J J S 2 d 5 c 1 J r V k 9 0 c k t 5 Q 1 g x Z H R O N 2 9 N R V J F U k V S R V J r V E 9 h b T l F R m l K e X V 1 b m F K Y 2 g 1 d l Q x W W 5 t S W l B a j V j W E F L V 2 x D c 0 Z F V G 1 m R n h X V 0 1 1 Z l Z s d k w w O S t H S E F P S 1 B M R V J F U k V S R V J F V G x q c V J O T T V C V H B t b E F U Z 2 1 r N V J C R U I 4 R G 5 T Q 1 Z h a E V F e m t k R l p W W m N k c X R S b G R o b 2 l J a U l p S W l N Z 1 p U e U d Z e U N r U 0 d S N U 1 Z S U F 2 Q U N W b E Z X U m w 3 e l c 0 S W h F e G 1 v K z N K d 0 J s c F p V R 1 Z 5 S W l j b X g y Z X p Y V j F k V k d s e U V p S W l J a U l p S n l V c l F j b 3 N n c D F L V n p G S 3 Z Y N 2 d C Z 2 U w b 1 d V Z T F E R G E 1 S V J J e m s 0 K 0 1 J d 1 V y T E Z J S 0 p O R l J S V V N u V H B p O W 5 4 Z X J 0 N U 9 U d X g y d z J F O V d 1 T G R l U E d j Y j V R M 3 M 1 N T F W W F Y 3 T m 8 2 U V o r V 3 J D T z F Q U W N T a 3 Z M Q 1 E 3 e X A y L 3 Z P R z Y 2 Y m 5 p d G Y 0 T j N K R 2 R 4 M 3 l N V F N Z a H Z 4 M y 9 m d X A 5 c E 0 1 W X p l K z V h O H Z M M 0 U 5 a k d q M H N 1 N 0 1 2 d E 4 0 M 0 F i S G I 5 U D J O Y m s z Y n p 6 W G U v c 0 N N N W k 0 T k Z K U V M y O G F O W G p 4 a i s 4 Y 2 d Z Y k x Z c S 9 q V D Z X W m Z h U j F 6 K 0 p B Q m 4 5 W T d q O V J m L z d E e F h V b E x H b E c r W D h N d U t y Z X p k Z D V D Q U F C L 0 9 Q Y n N M Z D l 4 O E l T R n R B d 0 J Z d H l H V n g 4 Z D l n c G V Y Q j V Q L z l 5 a E J R Z j d P N j N O e T k z U E h Q V y 9 o N 3 U 3 R 3 B 4 T W Z K a l M w R G Q 5 K y 9 3 c 2 Z m U E l U M T Q 0 Y X l 0 a G J M K 1 N M c n h i e D g 3 T E 4 3 Q 3 N v b 2 0 y U V A 4 T 0 g 5 T 0 R X R z B j N C 9 5 N D Y 0 c k l 4 L z Z L O H Z K S l o z e j d M d H o 4 c 1 k v Y m N O U l F l S 0 d i S 3 g 0 O F R F U j U w a 3 Q 5 Q k V S R V J F U k V S R W V P b 0 U w e m t G T 3 J X d V l Q e k 9 D a 2 x 5 O E J L U k t R b D h Q Q n d 4 M l F 5 V V Z w V 2 J u U X B J c T F D K 3 E 0 Y y 9 2 T E F m N W p 5 N 1 J K e W N 2 Y 1 R I O X V P O X U y Q 3 l j a m N 5 O H J W U 2 M 1 N U 5 s c 1 Z 6 N 3 c 0 b V p k Z m 4 4 c U d U Z W 1 F a D d X a F I y S T B s V l l i O H h h d D Q 2 N E g z K 1 g z O V N u M V I 4 e G d k Z 0 F B S U F C S l J F R l V Q d W Y x d D c v b j Q 4 O F h F T m p H a D l D U V F Q Y n V P O G p r c j M v b S 9 Z O S 9 j c G s z W j k 1 d l B Q a l k r L 3 k 2 Y W p 2 a F l V S D A 2 a E d E M l d 4 b T B a S U 4 y R 3 h W b U 0 x b X p 1 N m J R S j l l Y 1 F C W U x J N 1 h a L 2 R O b 0 d 0 Q 2 U r Z D k 5 a F V V Y 2 Q 4 a i 8 r V 2 I 3 N V p S V V d t b F Q 2 O V k z T j N j b U R 0 L 0 x m Y y 9 N c E Y 5 Q l V V Q T l P M F R 6 M 2 x E Z T F G Z V h z b m t i N W U 0 M V B L L 3 o r W m h z M V Z 4 N T Y w W E V S c m F 4 d V d j d G N y R 2 8 w O S t 4 T F F a d j l J M k 9 J Q z Q y R W o y R m h 6 a z J 4 K 1 c 4 O W k 0 a i t 0 Z H F 2 R z d H U 3 Y 0 Z X R w U 1 l x S W p p S T J P Y U 1 C M 1 N F U k V S R V J F U k t S b F V 5 Z V l 5 Q 2 5 V T m V H b 0 V D e F o r N E t K Q 1 B q N 2 U x T l N x a j N C U k k 2 b n R M U 0 N j Z U 1 u V T F C d 2 l J d k 8 3 O E 1 E O T F 5 S n I 2 O F g 0 T 2 l 3 T 3 Z v L 2 w z d z J l U U c v c n R w T 1 Z Q c 1 F u a D k z Q 3 g w N 2 h B R 0 9 2 Y m t t Z m J t S X l k L z h 6 Q X Y v L 2 9 Z d l B u d 1 V Q e j l 2 b C t m c 3 l z a k R a c k 1 6 K 2 F Q S G 5 C M V k z M 3 k z a k E 4 L 2 5 j d k 1 P U 3 U 1 L 2 F i e j h m W D F 4 b T Z 2 N X N Q U D V n S H c 2 d m c 3 N k h k V 2 d 2 T W U 2 e m V t N G V a b X d X d z I 4 K 3 I 0 c 1 J 3 O F d N T G 9 t M S 9 F M T l l T F Y 4 Z V B y Z l h l W H Z 6 M 0 4 y U m w 3 M l B r U m Y x N C t M N V J 1 T H R i c 0 5 1 c m V m d j l t Y 3 l h c z V v U F B w b k x V N D l m R D h D O W Y 3 b V V W Y j h s T V h 2 d U d x N G R O W V N J O E N D M k o y V 3 l k U G x t T 2 l l M F o 5 V G x B M n Z k Z i s 3 O H R T V E V 0 Z U 9 y V H g 4 b k t O R F J Q Y l p 6 V n k 2 U F A v M E p P N U t 6 b V B y R G N t N j Y 3 c n h h M S 8 w N D d 6 Y 2 1 2 b l V m c 2 R H U k F G b 0 9 V V V J F U k V S R V J G b z l k W U t K b k V L S l h X d E N z S l M w U G R o c 1 Z R W l d J e U l 0 Z 1 o r d k 4 4 V 0 h T b z B 1 U T Z U R m 1 6 M X Z E W G 4 1 a F h U d j F v a 2 4 v b m F 0 T X d B R E N B a n d v W C s v e m 9 C a l d j S H Z a N j B F N F B H S H J u R U d Z T 0 R v e E J w N z Y w V W t 4 T F d q c U t p V W V Z d l c x W H F P M V Z y R k k v Z V B j Z 1 p n Q U 5 k Z V B a a V F 0 Z 0 Z Z c l Z Y c 1 N N a 0 d v T E x T e X F I R F A 3 d m R 1 M 1 Z 5 d W N k W n Z l T n F M W n R Z b n c y Y j B 0 a T B a U 2 N k b 2 t L Z E F S a U E y V 3 p p N 3 J F a j h m S H g 1 S m N W V z Z p b 3 N B S V E w a m F B M j I 4 Z W d j M V d 4 V 2 R U R m d M d y 9 p Z H p N S n R O U F B K L 1 Y y T T J t K 3 A 4 e m x P U D M r Q U 1 3 Q U J p b 2 l N W W U v T k Z B U H k w O F B j N n I 3 b n d 2 T j d P Q U F 6 Q V p L c j c z a U l p S W l J a U l p S 3 R o V U l 3 a 1 Z Q S T E 4 Z U w 5 c E Z 0 Q W N m L 1 J r O U 5 6 e k c 0 S W h F e F d v Q y 9 O N G R L d E J 5 a X l Q S D h 1 b W 8 3 Q U d P d U d s e H Y w Q U 9 3 Y V d z R 0 Z S V l d Z b U 1 p N k p I W X F j N D V s N H p v Z T N q d X J s c m 4 y c l R 4 S m J G Y l I 1 Y 3 h z O W 5 z W E E 1 d y 8 0 R k R B S G g 1 Z W R D c F l 6 Z 0 F M N z N 4 T F h s N 0 R 6 V H l I V G 1 z V 3 B N T X d J a m h 2 W j B C M k J I Z T N w N T B q Q X J G W n F z a V k z Z S t j L 3 l h S 3 d m V H F X T T R D M y 9 l d 0 p m Z k x t S E x 0 Z 3 l 1 d V h J S U N Y S H Q 2 b n p H V 2 I z a k N Q d k R F b 2 t B U X d k M U J 5 Q j d U d 0 d s Z F h T a 0 R o b l U 0 N F R l a z R p S W l J a U l p R W h M c G V V U V J V N n h y c D A 3 a 0 o x V E F E a V d S T 3 p h T 2 N y Z 2 l r V E V T S D U r M 2 h 3 N l Z H W j B H U 0 p O c n J p a 2 5 J M m I w M G x M e j J I R D V u V G 5 l R z d l Q W Q 1 O C t T O U V o Q W M x N m 4 2 N 3 M v W U N F Q j h Y Z W N 4 N X V i b j d B W W h x S D F M d m 5 D U F B M a m k 4 M T l i U n d r S n F o M F h n Q 0 1 j Q X F t d z F T d 0 k r O X N E V l B Q U F N a R m F z M 0 1 i S z F V a 0 1 H W l R J b U t z R z E r b 0 1 P N W F j U E 1 m d k J K O U 5 X Z W p z N 0 t y T G 9 a S 2 F q b E d M e G N 4 R D k x N 0 J J L y 8 4 a U k 4 b n p T Y z h O S k E 3 Y m h s U j c 3 W H R J b 0 x y S E E 4 S T h N S E x 5 N F B 5 O G t v T 0 Z a Z m k 0 K 1 B w Y 2 o 2 O G p 1 Q k 1 S R V J F U k V S R X B E V l R D Q 1 p 5 a W 5 W T m l H T F I w Z z B B S k t W a 0 F y W D M 3 a E N S T T R l L 3 J 6 Z D c 5 e D A w d W d 5 U k p y T m g 4 M D Y r b j d H Q 0 Z h d T J 1 W X p I U m t m Z z U r Z k Y 0 S E 8 3 M X R x S H F 5 R X F L M j B B V 0 5 3 c 3 g 1 e G 5 0 O X N k O D B 6 M U w z Q n d a R m 0 v T 3 B j c 3 J L Z k p y S z Z W Q U J P N 2 R X V F N C N D h 5 W T g 1 c V p 2 M j R p b C t X Y i t H W D V W d T Q 0 a y 8 5 Z W Z q K 1 V j Z X M w M W 5 2 N F g y M k 9 p Z T B K e n l z L 2 1 D d 2 p i K 2 Z 5 K 3 Z B T m 4 1 W U x H Y X F x d X g 0 Z W 5 s Z 3 N k V C 9 k Y k d Z N n o 1 b n R k b 2 9 M N j h F d 0 5 Q R H Z k W j V M e S t Q N D l Z d k l p S W l J a U l p M H B v b 0 J C T T V 4 Y n A x c n R r W G J O d U 9 U Q U 1 y R V p H V 3 d N L 2 Z t M F B G N m d T V D F p O D N y N U R Y S m t 4 a j Q r Y W R B R n c 4 N G l 3 d X V m Q n N J c 0 l D R z k z M V Z a Z T J 3 Z j V r W l Z l U W x i M l g 4 T k R B Z X V l R n R I V j B M M l h s N 0 R 0 b X J V Q 1 Q x T 1 h q N D h t T l k 0 W n g v Z W d o T E Z x e W d R a 1 R a e k p y N 2 h y N j k r d k N v Q U h k a m 5 0 O W N K Q m p u N j d C N X l a e X l 3 M 2 5 O K 2 l a Z G 5 z M X I 3 L z l Q Z F h W M V F 3 Z W 1 N a U t s Z H Y 0 Z X R w U 2 J y M 3 h n a n J u S H l n c X J u T T h l N C t q Q z g z W D E 4 d l o 2 U 1 l p S W l J a U l p S n l P d E 9 l W U N L b l d F S m N P e X d X e D Q 5 Y W R r N E J C N H R L a j N P R m l K e k 9 B c l F j b 3 B 3 R z V p M W N 4 M T B Q d k 1 Q R 3 p U d T V l T V J a V F B u N G N m N y t 0 M n Z w M H p P b V N Z S W 1 n R D Y 5 W W d I N D h h Z T F 4 N X p Y c T J j M E Z v d V p s T l E 5 Y k U r c S t 6 K 2 J 6 U D k 1 U F F E O X o w N W 9 r d H J B M F Z W M j B R V j l 1 V 0 x r d V F C c 1 Q 2 N T U 5 c E Y v O X l z c X J M V 3 U 2 M 0 Y 0 L z d F V n E 3 Z G h 0 M W Z Y T 2 w r W D c y Z X N Z R n Z T Y m k 2 N z V C e W V l T 2 d h Q W d K O G 1 Q T H R 6 M l J s N z Y x e i 9 2 c U 5 h Y z Z P c j Z Q T m 1 y c 0 d j T 3 d a W n F x c j F V M U V S R V J F U k V U a 0 5 L T V F U T 1 F V Y z N P e j B D V y t a a C t 3 Y l R 0 M k c x a U 5 p Q m d 0 d 0 4 4 S H E 5 V 0 c x V 2 9 6 d W h T U k V 6 S n Y 0 V H B l b X p D T j h M Q k F a L 2 p W V k 1 I W D B h N G R O U m g z Z H d 0 T G w y L 2 1 z e W t M c 2 R t c W 5 P Z j I 3 a j N J c 2 h W Y k F B Z 0 s 5 T 2 Z T a T g 4 R z R K V z N w c E d a V l J N T T J l M T J Q c C t 5 a 0 I z S l d Y U 0 l D d V c 4 S W I x T 3 V K N m l v b E t t e j F w S l p X V k 5 z R 1 c z M j B u U H l B R W d w R z J B Y z l 6 U H p 4 c 3 Z M d z h x S 3 F 5 a 3 B P M D V Q T m N S Z U E w Z D F J T 2 d J R C t T V T d K N T c 4 U F p M a 0 Z a Z F h V M W E 5 W W 1 z M 1 R a W n V m W W 5 w d 0 N Q c G 0 4 Q U Y 5 Z m I 4 Y m V j a E Y r Z n Q 3 Y 2 R z T U Z X S z F W d l B u d W p E c H I z V m R R e E d 0 d m Z V Z H B h W V Z 6 Y l B t d l c 1 b j l r e U 1 F d S s 3 c U l T Z j h k U k F S R V J F U k V S R n B U Y l F j b 2 t n e l N P e l M w U m w r Y l V 2 Y X p j Q n p 1 a H B j a 1 l n W X B V M m d Z d 2 1 5 L 1 F l S 2 o 3 b k V t M G h M b E p x Z X c y c 1 R w d U h y N D h u Z k h 6 a z E 0 Z G N S V W U x R G V l T G h N Y n p 5 N W x T K y t H b 3 g w M m V 2 S X F a V E 9 F V 0 h T c 2 5 N M n N 1 S T g z b 3 p k S E F Q Q U 8 3 N T g 2 V m t a T z V s M D V h Z G p M M T N B d k d 4 a 2 Z q N m V M R X J N N T h E Q j R v S m F S d k E r S 2 R 1 e H U w N C s 0 c 2 R p O D F X e F R z Z n p P T G p M K 2 F U R U 5 j Z W Q z Y 0 x 1 e k x 5 M k Z k U V J I U 2 5 j Q z Y r N E N 5 W C t Z U E 8 3 Y 2 J p c F J 0 N T V K L y 9 v M 0 5 j Z X d J R C 9 Y a j Y 3 e m Z n N W V Y Q l U 0 O W R 6 N V B Q V F d M N j d K V X N Y T E t C N k k 1 a G V I c T Z z e k 1 q a i 8 z N 0 Q v S F h z U 0 1 C U n l q M i t 0 c y 9 V R k Z o N W M r M 1 h 1 U m N 3 d k R L e X d Z d y 9 j Z l Z i T n l j e m s 4 T G Z t Z m t S Z j F j b n o y Z 0 c y c z N w S E w 5 S G E 4 U T B 5 b k M r V F V E R 0 h 2 T F J Y V H Y x d W 1 F d n c 0 a U l p S W l J a U l p c l l r N n d V U 2 F R Z m V 1 S F o z S F c 1 U F V D U 1 p 5 S m d 0 c T R 3 Z E E w V U V 0 a l N x d F M z R k p P Y y s 4 T U J s Z k g w L 2 V m T 1 V 1 N G 1 N a l Q v a 3 p M e G p l b S 9 m Z X Z J L 3 p o d m J D e l d K b V c 5 S n V T a 3 Z M R 1 R L d 0 8 x Z G Z Q c 2 c 1 e j h 2 T G c z K y 9 j Q 2 N Q M 0 g w R l h S T G F r N W 0 5 a j Y x S n U v S H o 5 Z W F H Y T R i e H Y z Y 2 V v R 0 9 I c 0 p P c X h k L 2 Z t e H Z I R E N N M H B B M D d V c k x Z d m l P V H d F Q m Y v a n A y S k 8 r K 2 Z n L 2 U z c D R 1 O C 8 v d n J z c z V m M m d 2 M 0 5 3 c 0 p L V m s w V G E 0 c G x Q c 3 J O N X h 2 R C 9 o U G k 0 W T N o d D N k d 3 Z i a 2 p K S l N z N G 1 N a n l Z K y s r N m 5 H d X V k T H k z M l h Q W H N I R n p P b E h 0 U T d u c T h v S E 8 2 e T B X T S 9 m O C t V O E F 2 U C 9 K W E E 0 Y 2 N O M E R y S D F F Q 0 8 v O C s y N T Z k b z h t Z l Z j d W U v Y 2 R w R W R p S j U 1 N z h 1 W U c 3 M E 1 t S W l J a U l p S W l j a m 9 3 V l p l V k 5 H d 3 p B a E U 1 W V F l T F N o b D k 2 d 3 N B Z U h p N D g r T T M v O E p z M W w 0 Y 0 l t Z W l s T F E 5 M 1 B Q U X U 3 e n k z R m p P N m R k M C t 4 T 0 p u R 3 F m V D F u S X B L O F c 4 O G J M Z j Z W U H p 4 a W p 5 N U U 2 Z l B 2 O U w z e n d 5 V T l j T z J v b z k v e m x U M G F Y S X l J a U l p S W l J b U k 0 Z F l L S k 5 J T T J B V D d P W m M 4 c U s 2 M m s 3 Y 3 d 4 d U N J U k 1 V c G d n R 0 0 1 c z R P S G l v O H p V N l R s S 0 M 0 c D U 3 c 1 p 2 e E l i S G F F Q V R F U k V S R V J F U k V S Y U R Z V m d J c z B r c 2 N 2 U l N 5 S m 1 H R m l K a U J n c D h Q Q 2 V Z Q W N Q b E J o Y 2 l V a k R y V m k 1 a l p M U 2 N z Y U 1 H b U o w S 1 N J a U l p S W l J a U l p R G F Z U V R L U 1 p K Q j Y x T D l p M k h a a 0 d W a U l p U m 5 K M 2 Q 4 U E h 4 N V B D Z 3 d y Q n B Q V l l 2 b k l y d m o 2 Z U R C N l l h S F F w S W l J a U l p S W l J a U l O c G h C T X B K b D B Q e m 9 F U z l w d F l D V W l Z c l R n S U g v M j d 6 O W t k Q m t p R F Z K Y 1 V z N n Z x N 2 N 6 Z U d B a W Z y N W V S c G N q S W l J a U l p S W l J d E p n Y m t Z W E l I S 2 1 p S X V K e E 1 Q R G 5 j c E t L e m w 1 K 3 p s W V Z F c W J B Q i t q e X h J U k E 0 U U V C M U J R c U J C T V d v Z l V k T W M r b H B k Y 2 V M Y k J s Y 2 p 4 W E R k N k d O Z U 5 I b V o w R 1 N J a U l p S W l J a U l 0 a G p y Q l J K c U p t N X V G T H Z I d G 5 h O D N i O X R s W U R V a V l x U z J i U V B V Q 1 N h d H h z W k 5 h U U Q w N l J s a m N D V W l J a U l p S W l J a U l v M m p F R X l r R 2 J r d W l a a G h Z Q 1 V p W X F T U X R 2 N 3 N V d 2 d t c l V S d W Z p R y t Q c D V H b H l F a U l p S W l J a U l p M G 1 n S 3 d V U 2 F V V 0 t Y b z B L d 0 h a a 0 d W a U l p U m d w c D I 0 Y W l v a E p z d G l x a l N 4 R T V y d H k 4 U X V K a U k 0 M H V R M F J F U k V S R V J F U 2 s w U l N D a V R T a k h v b l J 6 d U 1 k c W R u N k F G e m t E Q l V T S E F C Q X d m N G l n e X N S T 2 I 2 O C 9 J T k V o Q W N a W F l h S W l J a U l p S W l J U 0 t N c E J C T n B S b T B D Z k l p T U N B Y W d z d E p L Y W 5 x T 3 d S V 0 p p Q k h D U X R z Q W t M Z j N n T U d W a U J 4 Z l h u N G h F V 0 V L d 1 V S R V J F U k V S R V N r O V Z F S U p 0 T E 1 1 b m Z w N U R 6 Z X V u M l h n W l d J a U Z I Q 3 d 3 T U J 5 R m N J S m l J a U l p S W l J a U l p Y 3 N v b 0 J C T n B a a j I 2 M W V 3 T H R q b H B 0 N E d W a U l o U m d n T D k 4 Z k J 3 S X k v L 2 9 O R 2 x p S W l J a U l p S W l J a U l u T F l V Z 2 9 r M H N 4 N k p O W j F n R 3 p l b E d W a U p p Q m d w T W l K W W 5 X Q W l J a U l p S W l J a U l p S 2 5 r R U l 3 a 1 d Z V z B 5 a 0 N i M j h Q Q U l x S 3 k 4 a k 9 L V E M 0 S W h F e F F u a F l J U G 4 1 Q 3 N G R V J F U k V S R V J F U k V S T 0 Z Z V m d J Z 2 J v M 1 N Q V 2 V i e D V x L 1 l G R X p r V H R X O F h R a z V l b 2 R G b G l J a U l p S W l J a U l p S W 5 M W V V n b 2 t Z b 0 V l M 2 F P Z n g 1 d T B L d 1 V U T 1 J G S H Q y c E s 5 W j U v U l p Z a U l p S W l J a U l p S W l K e T J G S U t K R 0 t E b l V m d U N i Z G 1 X W V d B b E l t S 1 V E b E V o M k 8 z V j V P V H V O N 2 9 V R V J F U k V S R V J F U k d S M D V K Q 0 1 C R U R k T 3 Z j Q W J Q W j h l T 1 h 0 V 2 N m U l l k S 0 R h N U l S S n B i a C 9 a a E F H U m x h M T l B R V J F U k V S R V J F U k d S V T B F a G 1 J Z 0 J M Q l l 6 a V Y w N k 9 G O X Y z S n h 1 W U R V a V l v U 3 c w R G E 0 d T F u S X l 0 N X J k Q 2 t p S W l J a U l p S W l J a U t u S l l W Z 0 l n Y n B t W G o w d m 1 D N 0 R h e E V S S X d T S F I x T 1 J w W k N N R 2 5 a W X F N a l N F M 1 B N Y m 9 N R V J F U k V S R V J F W k Z H V X d n b V l w Q 2 p R N 0 F 0 M j N j W l d J b U l H Q 1 V 1 S n B L Z H U z S 0 5 M a 1 B r b V B 6 O H Z D Z 3 V L V E 8 2 R E J F U k V S R V J F U k d S U m x N S U p t S 1 F u b 2 t 4 e n V Q a z F H d 3 F L N j B H V m l N a V J v a U 5 q a U E x Y l k v U l p Z a U l p S W l J a U l p S W l K e V d G S U t K R 0 1 U S H g 0 T 1 l U a E V B V k Z k W H M y V j d o c 0 V W a V V o e m k 0 d U 5 w T H p D U 3 Q 3 Z U E w Y V h J b E t 2 a V B B Z z B 0 T F Z z U 2 d p S W l J a U l p S W l y W T l D T U J F R D l V a n M 1 R H h X Q 0 N a e T V v b U 5 k Z 1 R o c W F u c U J w T 1 d L e U l z a U p M U 2 N x U E x F Q k V S R V J F U k V S R n B O S V Z n S W d i c W R k U y t Z S n U z S 1 F R V E 9 k T U U r U H N R R 1 J I T W p w U X N v M H N S R V J F U k V S R V J F U k U 1 N 1 N n R U V 6 R l F y K z Q x K z R K d D N y Y k x 3 R X B F e E N q Z H U z W W l T U 0 d Z d E d B U j R j R U E 1 T 1 l W R 2 x 5 S m l J a U l p S W l J a U V q a k t B U V R N V k J J M n d B a U Q z K z R h T F h h R k l T S m 5 J R V N 1 M 1 V n Y V V l b T B X V 0 k x Q 3 M 4 U E F p Q T N I e n R Y U 2 N p S W l J a U l p S W l y W X R D T U J H R D l l N V o w d z I y Y 2 N 0 T 0 F 5 c 1 J F U 0 4 w N z l x S m t 0 S U t N b m J u R z E y S 2 l J a U l p S W l J a U l q S W F V V W h t S W p C Z W 5 l U G R S N H J C Q k 0 1 O D h U R l J 1 R H I 2 O F g 2 V F d s R 2 x 5 S l N w N G l 3 U U F E U z B 2 Y 1 l Y S W 1 J a U l p S W l J a U l T T 0 1 v Q k J N e F d O O C t j Y z d q e m R 0 M l V W V m x O N 0 F h R V d s d U p w T 0 p z L 3 N r c 0 d H e l F u Q n B t U 0 l P T D R k W V h G e G 1 j Q 1 V p S W l J a U l p S W l J b z J q R U V 6 R V l D S E J B W V N I T 1 Q 1 Z 3 R G c H R i R S 9 X M 2 t B a V o 1 c X o r e V d 3 W W F N N n d V U k V S R V J F U k V S R V J K c V N t O U V G a U F q M D Z S S E R 2 T V d G Q U d 6 W W 5 F N l B i c D B N c m t o R W 1 s T y 9 Q d k V j S 2 k 1 a j I v Y m R K S G J y Z U V x Z l Z W c G F n W S t Q c D h 0 W V Z 2 W m V 5 c 3 R 0 V 0 N 3 b V l x S W p Y T T Z W b E p U a j Y r d D F T b X R x Q 0 p 1 d G l x Z k d U d 0 l n d 0 0 r S H A 1 N j R 2 b E h Y S H p 4 W V F w c z J 2 d l d l M z d v O W c 4 S U R K U U Q w N z V l Q W g 0 Z j d p U m N M W k 8 4 c F l N d T J E Q U R D d z l y U X A 1 Z W o 2 N 2 V 1 c j M 5 c k V C N G F T R 3 A 2 a n R G b G l J a U l p S W l J a U l n M G l r S X d r U m F n Z D Q 5 W T V p M W V C O E N t c l R 1 Q j g 0 M H R T R V N h V l h o W U l Q R n h r U 3 h i d W Z X V W h t Q X B x W H Q 0 O X N Y S k R C e l F q Z i s 3 N j N K T U p o T U F M L 3 o 3 R z F K U z l 4 Q V E 0 T U 1 Q W D Q 1 e n p 2 L 3 c w N 2 5 N V z d T Z X h 4 O G N 6 W U Q r W F d 2 Z G I 4 N z h 0 Y n o z N G V 3 V H J x Z F R 4 e k F t d m 5 s Z m c r Y m E 3 W G J X c m t z Q k l D a l F y O E h Q M k o y W n o 0 U 0 p N e W 5 Z Z j R q M 0 o 5 e U h 0 M 2 Z k Q W R R b m t 4 Y X d Z W E 0 2 Q U 4 5 O C 9 n O U M y c D V j Q 0 p h U 2 x z M X J F N l l C M F A v c 3 p 2 V H B G Y 2 V h d G N t O C 9 P W l U 3 a D Q 3 a 3 B F W D l U d X A r e m U z O F B C Q W l r d T B I T 0 x w W n V U V l Q y T z F W a k Y 3 N n J Q M S 9 t e U l p S W l J a U l p S X R H W U t 3 V V J h Z 0 4 0 O V k 1 e k h t N 1 k 2 O W d X e l d M U m F x Y 2 l a N V B 4 a H Z a b j U 0 e X J 1 d n Z O U H A r d 1 p Q e T M 4 b m J 5 O U I 1 Z y t h e V h s N V p V O C t z Q m 9 6 R 1 p U b l h Q Z i s z Q T I z O C 8 4 R l l D c D A x Z H d k d D h F M 0 5 3 c 0 x u T 3 F i R l d V b D F j Q 0 1 I a G d J c D N q M m p l b 2 p p K y t Y b 3 p O V m t W N X V k V T V a c m Z i d W V L N j h R M j Z 2 d k J B T V p l T i t W Z T k 1 e T g 4 d n c 5 L 3 U z O F V B R j k r d T R T T m g 4 T 3 Q v M H l j d 1 Q 4 Z X Z h N 0 9 h K 3 o y Y X V l e H B a N n Z T V 1 A 0 K z N r N 2 o 4 d k x y V l J Y V i 9 Q b D F D V V V G W l h 3 e G p z L 0 V O a k d 0 O D V n V V U 0 Z l p X V V Z y T i t Z e n F B Q j N Z d 3 V S V V J F U k V S R V J P U 0 1 w U k J N c E F X S U N B d W l i W k E v Q l l X S H N G c H R K S 1 Z r M H I y c m x r U V V P W k 5 j T U t 3 W C 8 v d j B K N 1 l u W m R L d G E 0 Y 2 1 1 M j l W b F o x d F N i c 0 J H R D Z r Q j F 1 M j d 5 S T F M W W Q x R z F K W n V 5 N E Z i M j h Q e X N x c 3 p y b W J 0 K z V p Z i t F a F p 2 L z B H d 0 F k b 2 t L N S t i c m h i T i 9 o M k s 4 d 1 B q Y X l 6 b z Z S b k p 6 O T J H e F Z E Y X J K Y n J m W E d x d X V 4 a G 1 v T m N T e D V s W l c x b 1 J y Z D k v N U o x Y i t 0 b 1 B p N G p J V y 9 M e U J n Z j I 3 T V h 4 b 3 o 5 c l h X R 3 V 1 c 1 Z n c 3 R j N D N s c C 9 2 V V N G W V J T V W 1 r N G w v L 2 Z N b T d u d m t 2 K 1 R s R i 9 M V n R L V 2 N l M D R Y W n p l Z W 5 G N k t p O H N Z Y y t 2 T G V I d D c 4 T U 9 B Y 2 N l L 1 F F U k V S R V J F U k V S T 0 N Z V m d J a T F F M 3 o 3 e E x Q a D V Q U U F i d C t 4 V U N D W n l o Z 2 t M R G F S Z m 4 z a G 0 v Y l M 2 U 1 V P d z R 1 S X l I d j c 3 a D d Y R z g v Y 2 U 1 S i 8 v K 3 N 4 b H J L U 2 t 2 T m J j e k t 5 O V B E N 3 V F K 2 Z y a V c v Z V I 1 Z k 9 V V T F X M 3 h G b X M r b V k r M 3 h W M m F w N D V V M 0 g 4 b 0 s r d m w 0 O G Z Q O V Y 5 Y z Z O R E F 0 M k h n Y 0 Y r Z k 9 Y M n k 5 a H d u d l R B Z m p n M D U 4 W U 1 x a D d y V z d i O G 9 x Y U V N e k R v L z V m a j E 1 N T Q x d j I 1 Q l l l K z g z Z 0 d z U m w 3 T T d u d 2 N j L 0 F P Q k k 1 b F Z S Y W V X a E p 6 N 2 s 1 W C 9 k a H U 5 U m d a b W N I c X F x N 0 Z p d E 5 y e T l Q W X d 1 U l V S R V J F U k V S T 1 N N c G h C T X B J W G 8 z U 1 B H R 1 l K d D J K e k 9 U V 1 B P T T d n a U V X b H V v N j h j e E w 5 Z W 1 z S U Q 5 M X l K d D F m V G Y z a n U 3 d T U y e k l D b l B s V l Y 5 d U 4 y Y V V W R 0 J q Z D R P Y 1 R m M T Z k a X Q 3 d D J q W m x N S m 9 Z T j Z z R 2 V u S U k 2 c n p t N n k 4 e G l z U k F m R T F u b l B C O X Z M M E p D Q W x 6 R 0 x y d m t I R 2 J O W F k y U H R 5 Z i 9 l T 1 J h W G 4 x c k d v d V d i S 2 k z d n Z x V 1 d w e j A 0 Y U 1 r c C t X U X N U d X Y z b X Z y V W x G a F p l d j J E S m V 4 b E 5 R O U F O a H N 0 Y n Z p U k V S R V J F U k V S R V N r Y V N n R U U y a 2 g r d l N J Z F I 1 c l h 6 Q 1 J N O U 8 1 N T N R a E p L U U 4 z M z c z Q z d m Z m Z H R 1 Q z L y t 2 d D E v T V p T U D d V M T F k Z m Z 6 S m g 1 b E 1 K d F p 2 U 2 1 m Y y t F b T F 6 b G 5 j T E h n Z E R 1 d C t Y N S 9 L N y t 0 V E c z U l B O e m N M Y m 0 0 V 3 Z M e m N Y Y 2 I z R l J R e D l 0 N E p 4 N z I r c U t p a z N u b U R C b l R q K 1 h H M 3 V v e V p 6 U 1 p l Z l B v M j J y W U 5 x S G N Q d E l i e T h u S j N 2 d W Z q T 1 R v N H J P O G F y W V o 0 Z k V W R n B V e W J 2 c H d W c T d l V G s 3 c 2 Z z O W x N V k x 1 M l h E O W 1 H T 2 N Q N 2 V X Y 1 Y x M W R 6 Y U t s R y 9 o c H d U c F M w M 0 1 v T F M w b k 9 N a W Z 2 c j N q d U 9 t N j R V U z F E M 1 c 1 N z Q 3 a 0 x P N T d a Q 0 l K O G U z N D c x d j N N M j N H Y 2 1 i U F h V d G U v b j R D M i 9 o e H l Z V j l 1 Z j J t R V p q T n J 2 O F d i M D N h e l R m Z i 9 j S 0 8 1 Q 3 d P R n B V U T J N Y V B Y a j F p K 0 1 j a l k 3 R F p x d m p U N k d k Z G F o O X g r W k 1 B b k 5 V N 2 p 0 Z G Y v T F B 6 W E V s S k d W T y t Y Y 0 l 2 S z d h e W Q 5 O U J B Z 0 o 4 T 1 B m c 0 x 0 e H g 4 N F d F d E h V R X V j K z h P S m t W S z d k e D I 0 M F g x U G w z d 3 N J b D Y z b j U 5 Y W 4 w N 2 h u T G 1 5 L y 9 C W U R m M T Z m d z Q w O X I y W n F V U W V H Q l l y e T l Q Z W 5 W S T V v L z M z b 3 g w W j N D V C 9 L N 0 l T S W l J a U l p S X R L N k t B U V R h U 0 V p S T R K Z D l n W G J r W k p G W X R l T 1 J w Y 2 x J c z N J W k R K e H h 5 M G p l S D N D O T F 3 M n N y L 3 p n L 0 N t Z F B k R D c 1 R 1 Z 2 Y m Z C O D g x b U U r U C 9 F Q 3 J s N U 8 1 b j d i b 1 V B T z Y 1 O D A 4 b l Z j K 3 N P Y X Z 4 O C 9 k M k N U T 2 F p d F Z h U m N I K 0 l 1 Z n I v T D B I O F B I M m 9 H L 3 Z P S m R s N m l v c n J j e G Y 1 T 2 p F O W Z Q e j V y d z Y 5 Z 3 d E O F B Y e F p P S 2 I 5 e l g 0 K 1 p k Z i t 4 e G x a U l V B Z l A z c E U v a j c r N X p J M n p p a n B l L 0 s 0 U i 9 Q Z m t a Q n d T R T h Q Z D J K a j I x S F J X V W x H W m w 3 V 2 J r N n l m b m 5 4 b W F y N H J s W H Z 1 V F h W Z H N 4 b V V 6 R X h V Y m c 2 e F B C c n Q x N X p G d T B q a V h M T i 9 Q O H V G d m 9 k M V p D b m M 5 N S 9 l M 3 Z X Y l J r S T E w U z J t T z M y O W 1 U V T h E a 3 I z K 2 1 y T X p L Z l g r O T F E b H Z 6 c n p m Z U 9 P Z E h 6 Q 1 p U Q 1 I y N 1 V p b m p t R m t a U m V 3 Y U 1 r R 0 h u d n d h c 3 h t T T J m M 1 R j Q m 1 z N 0 5 o V X h v V 2 k 1 b X p l c 2 N C a 0 J C Y j A 3 M j R y N k N J U j U v O G l L e n N m U V F I K z l P b l Z 5 e V p X Z n V Z T z M 4 d H Y v M m V 6 S H R 2 M 2 t k S T J 3 Q k d E T y 9 O a X B Y Y i t P W F h y W F d H W U V 1 V 2 J R S G d r Z 3 Y 3 T 3 I 5 Z V R 6 e j l L V 2 F 6 b W M 3 e D d Z a U x q V 1 R Y c m p 4 K 1 h i V 2 R q W n Q z O G Z H N 0 R 4 S W E y c V p w d m p r a U l p S W l J a U l p c l l C Q 0 1 K R V c 1 S 3 h l O F N 4 Y z Z 2 Z 2 d k d j N t Z E l W Z 0 l t Z W d D O D g 3 a X g 5 b X J 1 V D F 0 N y 9 u b G V m d U 9 P b j c r Z n A 2 O G N J e n R 3 R V E z V E d N b V h O L 2 M 0 N k h 0 S z M v d y 9 B R E I 0 c z V l T E F F Z 0 s 2 Z D J 6 d n Z F Z F c r T F d 2 W H B 6 S m g 0 b 3 l U c n U y S X F Q Y W h u R C s w R j Z F a G J a a j A 0 Y U 4 x e n J I W m J O e D U z M z h B Q 0 F q d z V k M 1 g 3 N m x 6 M 3 R I T F N L Y n Z 6 T 0 c r U n l h N m 5 M L z h U L z M 1 M i 8 y a k d I b F J Q K 2 R Z M G 8 1 T V p 3 a l d K Y U U 5 Z j d 0 L z F F b T l u e U 1 D L 0 g y Y 0 l W a l J v Y k p X S F l L b H B l Z H l 5 W W l 6 b X Z X W n B h V V Z q Q n M v b V l L Q 1 E x e D B m a D h l d U 9 k S 2 Z I M j l B R W V I V l Z K S 2 x u U H V a N U 1 Y O E 9 1 c T d V U z F E K 0 g 1 Y 2 J m U X N V T V k 0 R m p L Y z l L W G k 1 a j h 6 Y y s 4 O E 8 5 d i t P T E R S L 0 h 6 Y z k y R G J W Z E d I a m F i b m N r Z l B l W U 1 u c i 8 1 Y m h r Z m Z q c V h t W E 5 X Y 3 Z 0 T j U r U H I 2 N D N k W H M y S G 4 4 M E Q 0 T l h 4 Z D d n R W F 1 c z N w d U h t W n N G c 0 5 2 U H E r T E V j U E Z q Q z Z K d G Z 4 T m Z Y a T F m S G o 2 M z E z b D c 4 O X p k a 1 p l O W o 1 R V g 5 Z V B p K 1 V i a T d X N 0 R i c T N u N y 9 a b k 1 t c k 9 h R H o 2 W n k x T 1 B Y O C 9 B L 2 w z e D l m V m l W M F l l V 2 R s N 1 h i c l p T a 3 J L V 2 J z d U d T O H Z E N F l Q N 3 V F W X J J Y X J M a H Z B c l R l Y 1 Q x Q 1 F Q K 0 F J Z z h j O V A 0 b T E 2 M U t Z T V d j V m Y 3 b j l r c F A 5 M W 9 p S W l J a U l p S W k w R 2 d y Q l J G c V E z a j J p b l N I W X V v M X A z S H l 0 O W d V V E 9 S U D k 4 O U h y d W Z 1 a G Q v a H E y a S 9 j T 0 d i W V N k M 0 x 6 Y z N D d 1 A 1 Z G E 0 M m Y w N 2 N 6 V C 8 v O W h u c X Y r M l R T Z k t a O H V 3 U 0 F v R U I v b D N z T U h k U 0 R 1 Z D g v e D U 2 Y y 9 h U m 4 1 S j V 3 Y l Q 1 Z W 5 2 V H R F N G Z K W k d i a j V u U U t D Z y 9 W T z d m c X F E M 0 J x c X F x M k p H Y V Z l O W N n T E 4 2 e G g 3 e i 9 O S F d I c l d N W T N M c U h 0 W n R T S 1 Z 2 b i 9 o N j U 5 O D A 5 a l V P S G l v O T V q M y 8 v d k F Z Z 2 d K O X l j c 3 Z C Q n l o W X Z 0 M m J S d G N V M H V T b X A 1 R F N X a z U 4 U T N j O D Y y c H p K N j N o c n o 4 U X J w M z Y 4 U V R m N 3 Z X W l N u T G d B Q W Y r d m Z y R E R p V 0 Z m e C s x a 2 9 B S G 4 v b 0 d t Y 0 F C b U N 4 b U J s N z Y w V 3 N Y c n V E b E x R O X p G d T B q b X V 1 R 3 V 6 e U h L d T F p a 2 Z 1 S C t Y U 2 V Y b n Q x W V A 1 Z n V Z S z l o V V V z U 0 1 s b T c 1 O T R x b X N 0 S E x v O F B l O W U 3 Z E 9 M d m M 0 M H U z V k V C c z J w Y k Z w e T A 0 N l J J V T Z B e k J 3 Z E Y z Z V B Y W W t p N V p z N E p j V l c z a n N 3 Z E Y 0 Z X J v e l p H Q W k 4 e G F 1 N D V j V l c 3 b n B 1 c H J m Q z M 1 Z H Z R M n J 0 W W 9 M a H Z W M k x y Y 1 p H e F B K Z y 9 k Z T Z m S T h k M 2 N M V j E 4 K 2 t M W H J V a 2 h L U H Z i U G p Z a U l p S W l J a U 1 q c F J p R 1 l T Q X R 5 V n E r Y U Q 5 R z J K b V Z R V 1 d u R n c 4 U D l H R m V J e U 9 r b 3 F u M W J u b n p z T 3 A 1 N V l U S z d N L 0 8 0 O X k r W E U r R H Z m Z n d M R z J I S n N r M z h z b U p 6 d m V m d D l 2 c j N E V E 9 i V F h o N H V Q U D c r a F F t Z m p U b m h H d U l h a C 9 L N X g v O E R Z Q X Z w e T U x T H J G N F B D V W w 1 Y n o 0 M m p m S G 5 Q U G F D M k 9 K Y W g v S 1 Z a Y 0 5 v T G l r b k V W T E 5 0 U T V 6 M n F 0 W X R i Y z F j N 1 h o d z Z W O H Z k b l B 1 V 3 V P M G R 5 N 2 F p a G R W N V R W b E h w c 3 Q 5 W F h X e j J L b 0 t E L 1 o y d k N 3 c n F E L 2 h h d W t s Z k x z T F h 4 N V B C Q X h P Y j l i b S 9 y d G 9 P d 0 p p c k J o O X p M N 2 R O V 3 p P b 3 F M Q V N H e E 5 C a j h S T 2 R j N j V a R V J m V X R M M n N H b n J y b G 9 o V 0 p z M n Z p U j J j K z I 4 T n B 2 T n h F W k h z S y t n a V A w S E h O O D d M e T h Q T 2 5 V T U o y T j N I a S s 5 O F M z M z M z V T U 0 Y U d C a l g 1 Z n E 5 W W t B e k J p Z U c 5 b k F I Y U V 0 N 2 N u S G F O Q 1 N V c k 9 J b U 4 z U H A w V D J u U G h l W D J Z d D N B Z H k x Y T Z o b U J M b H J z d W h m a E h S V V d s W k d Y d k l 6 d T N n S z N i Z H d O d 3 F Q a l k 0 Y T J J a U l p S W l J a k k 2 V V l o b U V n T E V o a 1 J U S G h Z R U h u N W h W a X R O c l p z e j Z C d j c v c T d F V V R r O U R W N F F D S X Z Q S E 1 y e j c v N k 5 i K 3 U y c z Q 1 Z l J Q b z J U T 1 d x e T Q 5 O T Z U d U c 5 a k d o N U l T U D V l e G c w V 2 w y T z E y Q U l J Q 1 h j O V p M T 1 l H M 2 Z l b F o y K 2 5 V O G V h R H B 4 M 1 B w a k Z x a l Z K Q U h 3 e T h T R T h Q V 3 V X S 1 h 6 d W x T O U p U c 2 w y d W Q 3 V D A 5 M 1 p 6 W E k w b T Y w S z I x R m R Z R W Z V T m J l e T B v Y U h o O X Z o d W k y R W h 3 Y n k 0 T D F Y c 2 p z e n Y 5 N F E 3 S U 5 Q N T d L d m 9 N a G x 6 R z Z 2 N X Y y U D V w S 2 N z c 2 Z a a l h P M F h q M W l L Q 2 t w Q j J C b l J o N E h E a F F E R U I 4 W G l i K 2 Z Z O G 5 E N E N C L 1 F v O W F i b k x m Z n R k b m 5 L e W R 1 L 0 l Z T j M 1 U 2 s 5 N 3 p q N n F x N 0 p T V l Z W S m N X c 2 F R Q V l s O F A y U E Z D Z D l y O U Z X R D h U d T h s R 0 Z E N 2 M 1 e T d G M F h I e G Q 1 e k h t N X V m c 0 J p R 2 9 m V X U r Y 2 l Q Q W d B Q W 9 L Y W 4 4 Z n d r T H F Y a G E w V F J 0 Z k F L c H N O W U h 3 W X c 5 Y 3 p U T X Z U V 2 J G e W 0 y c 1 h K M 0 V r R U d K a k x s c W N L M 0 9 z R 1 B K e V N z Q T R M T X B D L 2 x z e X N K N j V 4 M H F j U V J X Z l h y R j B i Y X R Q O G t w M m V U b E Z 4 S W V G a 1 J K U 1 J s c j E 2 V V F F U j V F c n g 0 e H p t d n M 5 b X B t e k Y 3 S m o v U F h z b k 5 Y N 1 M 3 T l k 0 W G J J a U l p S W l J a U l x Y 2 p o V 0 F p T F V 5 L z N u S E 1 X Y k F X Y 0 N 5 S n F C Q k 0 1 T X c x c 0 g 4 M 1 B 2 M 3 Z 3 M H o 1 W m d t L 2 I w a G w 0 N V p k S n g y Q y 9 l Z T F 1 M n V O L 2 Z X Q n Q w b m Z t W X Z a Y k d M Y T V D Z F A 2 T D V Q U H Z k N X Z l Z U 8 3 T 1 Y x T E 9 P Z n V x W F c y S z Z N U E o 0 Y V A 0 b m N Q T W V T Z 2 h h T G 1 h b 3 F S M W o z e j B l d l k 4 a m h 6 a V N i c l l x U E o 4 M W 4 r d X h W d l A z Y T N j V E Z I a n M w T 1 d M c T l H W D h N U E 5 Y N S t 1 L 2 p o M 0 o r b z F w e m 8 2 M H h V c z N r c l Z u S D g r U H U 5 V m x x Y n p u b n J 6 W m V m e X Z s N z l r M l F w S F I 4 N W R Z M G Z T c j A v T l B s S E p x V F Z C M z V I M z B G U l c v W l p N Y m 4 3 V D N y T S s x Y 0 R 5 b G R 0 W X Z t c m J D V j N 2 N i t Q S n h T U D Z O a m 9 F c T Z 5 M E F X Q n h z e H h 6 M 3 B F Q T E y S 3 F Q N 0 E x b V J 5 Z F p H W n p I W F B x Y V R J e j F U R 2 U y S z B q a 3 o 1 N G x C b H p W a l B y e D F Y O H N u d 0 x 2 e X p m d 2 h W L z Z z L 0 R E Z H h M e m w 3 d E N L S T Z K N 1 F u U E N 5 b z N u b H Q v U D B P M T J 6 a S 9 L R z l t V F o 5 T 2 N 0 V 2 J H W E 0 x V U 5 Z d m 1 v N 0 5 s c 1 Z s N H p v N j N 4 d k F H L y 9 k d 2 F 6 N X E 2 a F h X U m J 4 d D V 5 R V o z a j J 4 T V J I a 2 h a V 1 d X d C 9 m R k V S R V J F U k V S R X p n U U t 3 V V J h b U x P T 0 N z S F d i M D R 6 d U J v U k 1 W c D R X Q k N Q U E h E M V N k L 2 4 2 c H R l Y 0 l Z S 2 Y x U l J Z U V V j W F N L W G p m b F h 2 Z m N Z U C s 1 b W w 1 R G 5 h T T h v M k o 0 Z k F B Q W d B R W x F U V Z U K z R 5 W T Z S T l Y w N G 5 6 d z Z W e C s r O T B S S n I z M z V u M T R l d F Q 4 e X Z I S 1 c x T k p U Y 3 M 1 W n I w T G Z s N 1 B m e W J P c E t 5 c 0 F u Q U V C b y 8 r M z J n Z W Z P S j l L a X F z d l B Y Z W R P S m p J e W t 0 S y t l M U N k K 1 J r c n J I V W V P c l g v S C t o U H Z 4 O X Z h c z k 5 N 1 Y x Z F Z N K 2 5 J U m s 3 N W E 3 Q n d i T k t B Y j E 0 O G V 5 c l d q a G p E a H Z l b k 1 t Z S 8 0 Z X p n N U p a d j d I b m 1 Q O F U v Z F N 0 Z k 9 V Y 2 V z K 1 k r a U l t d S t I c G 1 I d T V v Q T U 3 N V M v d j Q r a m J y Z j B X N j h k a W c z W G x 2 M 2 N v M U 5 h Y 1 B t b l R 6 e i 9 D V G k 0 O X J 4 N X N 0 L 1 B l W F B P M X J i W U g r e X N p d k l 5 d D U 3 e k d V S F F 3 N T M z R 1 h s N 0 t 0 M 3 p w R V E 4 a 2 h I M k 1 u d z h m S G t 4 a k h E d U g 3 M E V C W X Q y Y 0 N F a V R P W k 5 Y Y 0 4 v Z n Q x W W R D Q W J z Z T l Q a m p J c 1 V 6 b T R I T V R 1 Z V d H O H h 2 M H p B d l A 2 K 0 1 J d 1 Z Z N l F y Q W x 5 e l l C Y 0 5 F R l p 6 b m 4 3 Q 3 N v W X R i Y 0 5 R U U U r U E w r a F B 2 e F B T c D A z T G c 1 d l R G d l V V U k V S R V J F U k 9 T M G 9 S Q k 1 w S V U 1 K z Z 6 T 3 p 1 T W R L Z G 1 V b F Z Y a T d W M T c y U z h S a 2 N Z b 0 s 2 d k F h c T I 5 c k 9 B Z k h X d X Z x N n F x K 3 B k U 2 U v b k 5 x U z c 3 T m g w Z H V E M z Y 1 R W N 1 Y z Q r R W J u W E o z M 3 V R a V I v O T Z P e X V P d U x 4 a D B Z V E d 4 M 0 p y V G V P N E t Q U G Z 1 T E F n V 0 l l Z X V J R E N n O F V P N 3 Z E Q W d K O H V P e V N z N C s 3 a E 9 O S G 4 4 M 2 o 2 K z k r Y 2 I 1 T z d O c V J K e C s 5 R H B Q S m h N V m k 0 d E V I U n h N U k V j d 2 5 r K 1 l E a n Y y O H Z 2 a D Z N U z g r Y z l z e D c v d E g w W j F x b G 9 k T T N W a 1 Q r b T N m a 2 N X c k U 2 W n h 4 M D B q R 0 h u U j J i W D J o V 3 B K K 3 Z T T T R m N j d y d U M x Q 2 R Q W X N I a 2 5 m W H J H S F A r a X B u c D J y M W l 5 c 3 Z m e D Q w O X I 2 d z F m Q V h y M W p N W m l N W k 9 T d W 9 m d F N a b D A 2 O X F o M X B 6 N V A 2 O E h v U C 9 a O W Q r b n N j e G 1 N e G R k M E p l M D l E e W 1 U b C 9 H O X V S T V p 3 a D I 1 T T l n W F g v V 2 U z V H J 5 T 3 k 1 Y T F p e G V o c z N Y W G Z l T W Z j N 0 9 5 S W h 2 a D B k b 2 t M W n V u M D N X Z G 4 3 V 0 x j a G p k N D l Z N G 1 N Q 0 h i T 3 l k c m p D Q U U 3 U m 9 X N E J H R G c 2 Q 3 d Y R V J F U k V S R V J P U k 1 w Q k J O c F l R T D h 2 S W 1 O a m l C O V Z 5 N 1 Y x Z F d z M j V q S z R B R 0 p S c G N s S X F l S i t M a E l I c n J u S 3 B l e F Y 5 N m F T d m F l Q X N 4 b U U v O T U x W F c 1 e E Y 5 V 2 J H W H E 5 R 1 Y x M 3 F 0 N 3 Q w N k 1 2 Z V d p T 3 M 4 d F d i N 1 p 1 U 2 Z S b U Z H R G N Y Z X I v U 3 R I b T R D Y V R x a W l v a E t t V F Y v Q n R C a 3 I 2 Z 3 d P M 0 N 5 T 2 9 P a U d h N G F T a 3 B M T j B o V 2 J u W H Q 1 d W J 0 Y n V I N z B N S z R i U G J U V 2 g v L 2 d D T m F P c U t p d 2 N z Z k 5 J M W o 1 V 3 h J W n U v U H A x V D J H R j U r O X J W Y m 4 y T T N Y b l V k a 2 V C Q 3 Z U W m h H V E h R R T R 4 N i 9 2 c z c z Z W J U Y z N B T X N Y N 2 1 O e k 9 4 O V p H Y m 1 j K 2 t s N S t E c j Y w M U p T U m 4 3 O X g 5 a W Q y W S t I V H V F c 1 N l b m d B T U h p c G t 3 Y 1 F h V m x W Y X V H V F h r d V B j M j B p V V g 5 d V c x Q 2 R Q W X V D b X R X V U 9 3 Y T B j T l p 0 N 0 M z M W 0 2 Z k R P Z l R R b m x s d X Z Q e C s z d z B v a D c 5 e D R r S 1 R t V G 9 Z T j d F Q l R v e j Z V W G 4 4 M n N 1 V 3 Q 0 N W E x c H Z Q R D B M W F N J Q 2 d V Y 1 N 5 V i s 4 Z F Z p Z G l S b j B T R X F s U E 9 H O U R y a G V v c U t T b G 0 4 Z E N P W F h u S T J I a D d 1 e n Z 1 b l p 6 Z 0 N 6 c U 9 Y e l B U e j g 4 Y k x 5 N F B 5 O G t w U z B 2 Y V F F T m N P d T c w Y X M 5 b k U w R U U 5 K 0 9 E V G 4 w a E 9 5 Z W E 5 R D J k e j E 5 a V J 6 b j N u c X F 1 c i t l M z N G T X J L S 2 h n K 3 R L Z k w 4 e T g 4 c n c r Z l R s N 0 F s O T h 1 Y 1 N 5 R m V H R m Z s L 0 1 o d 1 k 0 T 3 M 5 V D B I R E t 6 O W p x L 0 J y L z l u c 0 x V S D V h Z j h Q c 1 d F U k V S R V J F U m F j M F V n b 2 0 w U U d m M W l p Z j k 4 S W Z I N n p h b k t R U V R r U 2 J q N C s x R l l y Z U 9 M b U 5 I U G 9 B S G F w M W J 2 b X F y O D l o M D F P W k o r L 2 N m N G 9 O U G Y 2 c j N P Z n N M R H p t U E 4 y e E t y M 3 N 2 S n F E d 1 l B b T M z W G d C R C 8 z O W Y r e k 9 6 S G V P Q n d U N E V 0 a k c x M l V N b 0 x p N G p B S D l 1 N 0 o 4 M V Z a b k I 1 a l Z X a 1 Z 5 V 2 p i W m V 3 c m 9 u T k R l W m Y 2 Y X R j a z g 5 O H F Y e n R j T E Z x L 0 h 5 O H V E e H g 0 W X p l S m x t N 2 g 3 N 0 V q Y z N l d i t k Z W l D N G I w S k R 3 K 2 l m V V N 3 T X l U Y m 1 y U 2 I z Y n Z 6 e W R 0 N 2 d O e T h R c l p z M i t X Y y 8 r Y T d Q N 2 h j U D J 4 d 0 Q z b 2 t k b V Q x Y n p z Q W 1 E U H Z k K z c 1 e T U 5 S U 8 2 b 3 J y R U 9 I T U Z x R D J P Z 0 l V d E 9 Q d l l S b F U 0 d H F I O G 9 U R D Q v a G x U Z W 4 4 c 1 Z Y a T V r K 2 V 4 V X h u Y 0 l w T 2 x S S 1 p 0 W m V S c H p Y b T Z H R G V 3 Q n d 6 N T h 2 S l N O e k w 1 d T I 3 R 1 R z d l J P S W o 0 M 0 U x O G V M W F p u N U h E a F F U R W p i Q U 1 Z L 2 R i T X p S R H N S T m x z V j c z d 3 d p N C s v b U U 5 Q 1 h I d m M z U z N z e X N o a l g w R V I w W j N D d W Z p b 3 B R a 0 J C c D N i a m N W T E 4 v T E l Q L z l I N T d q M k J B Y j Y 4 Z l R m Y j h E T H k 0 T 2 5 I c n V l S j U r Y n h Q V F p L M W 0 0 W k F Q U k h j U H c 5 S F J u W j B Z Z S s v Y 2 Y 0 c T l q U j l a N i 9 v a n p l d l B w N U F Y O H Z H d 3 p Y b D R l R E Q v O D N v O W 8 z e T Z F U H I z a T J M Q X B q Y n N l Z k p m R X J o M H B L a X B o W j B Z Z U 4 0 d 1 p 4 b G R U b D U 3 d 2 V 4 Y 1 J F U k V S R V J G c H J S U 0 N p Y l J B Z l h 2 R j h 0 M U 1 4 L y 9 h W H E 4 b G p F U 2 t t Y V d r N 2 V H W k Y 3 N 0 F i R F k 3 O T F J Q 0 N B d H Q 0 e n c y b V R q b X N v T m 1 V M D F n W n J G W T Z s M 3 k 3 Y 2 o 0 N E F I Z G 5 J S F h C Y 0 4 2 Y y 8 5 Z G w v S H F X O U 9 j W T k v U F d r b D Z l Z z d i a 3 p P e D I 2 d n A w a m 1 L M k 9 n S T V o N 2 V 1 M n Z O M n Y 5 b j c 3 N m p v e W 9 U T j Q 0 L 0 0 1 U G V T Q W l R M E V J S U N T V 2 g 5 d z V T Q k J F V k J G V E V Y c k J p V z d I c 1 Q x M T d X Y k d z d U 8 0 c U 5 o U V J i S W l D Q 2 d J S z B q c 0 p h V U F L R U F p a E J V T D Z 0 T j h m M l I z T W h w S k F r c H Z 5 L 1 p 6 a k 9 i Z k 5 m W i t a Y 0 d K T 2 5 y e n Y z Y V d O b T N j c H F r M H o 5 Z X Z k W H F O S D l 0 Q 2 h y R 3 o 5 M y 9 P Z n l l R n d s Q n J 6 e D U 4 M m F Q R X Z H e F h a c H B u Z W V 2 Z D d O U W p 3 a 2 V V L z V Z a k p k T H J x c z l y c 3 N 0 c n N z b G x 0 S 3 J i Y T F L W j F V N j F j d l Z Q e G l Y d k w 4 e k h L W X J H b 1 g r O E 9 y a E p z N F U v c j F h T m J w T F p z U C 8 x O X Z W M W s 4 N 0 8 5 d k V i e D g v T l N i b D V C d F k 4 N 2 J F Z 1 h 0 V 3 p S V 1 B P K 1 d h V W R j Y W x L U 0 5 x b m h r R i t H d G d 2 U n V Q S D l u Z G Q 1 K 1 h s b 2 R k Z n Z F M k x m d D Z v W D M v Y n B 2 U j l o M l c z T 3 h U U 0 p F a W p o M 2 Z Y d F J N R 0 t T R E E 5 N k t 5 K 1 B 0 N 2 E v T E V 3 V n E 3 T V V u S n V 6 T m t z W m p W T k R S S T Q 2 L 3 N y N n Z H O U N r e m 0 v R C t x V 1 B s Z E R p M V p j Y 2 V K Z T N P M E 9 X a m V y d k 9 k Z X Z T U n Y 5 K y s x N 0 5 t Z i s 3 d H N X b U t D R n B 2 N 3 k 5 U F J V Z T F r U 1 R K d z d S R l p m M S 9 0 L 2 g x V F M w b 2 F M Y m h 5 a 2 h h W j l H R G U 4 d U w 2 L 1 N T e V d i V E N i O T d Z b k o r d V N M W l Z x L 0 1 W R U p T Z n Z V S 3 F 5 e G 5 2 M 3 J G R F Z 2 M n B B U 0 R B Q U F B Q U J R T D V t Y 0 J Y b G 5 m O E F I Q U V N V U Z C V H J 5 d X V m Z C 8 z a T l 1 d F B u M V R E S U g r R F V 3 R 2 9 6 V W F Q Z j F w V 3 E x M m R P N 2 J X V z Y v Z V d l c m N u Z F B l V V d y Y U l a b k 5 K d j M 2 d z B 0 e U 9 C d 2 F O L 2 x G N W V V V n V x N 3 A w U z F T c n o 1 M 3 E 4 e G 1 r L 2 F r W k d y V D F s M 2 5 I R y 9 G e W g y d U d h M D N U e G t o O T N Q T X d Q S H g 4 V l N I d G k w M T g v M G Z k Z m Z 0 b H l t b V F 5 d m w 1 T 1 R y M m x 0 Z V U z S H h t W j h m M X J W V G h O N T Q 1 U T Z 0 L 0 N O T 0 1 6 L z R V Z G 5 a d W E 1 e l F Z R i t t d l h 1 T k J V V 1 d u W E R I V E 1 r U 1 Q y N 1 I r b W 0 2 N G Z y M l p l L z B Q S G p w O D U 0 e i 9 Q N X l 3 T l h h K 3 U y U G Z y d G o 5 Z 3 k 1 O H p t a 2 t L a 1 J m T k d h d E d z a 1 p v M 0 M 5 Y m d B V E h 5 O X Z M V T V O d i t y c H l j L 0 R L d m F S M G V x Z y 9 m Z m V D Q 3 N s U z N o N S 8 0 U U p M M D F x d F R E V T R D Q U F B Q U F B Q l F m c 3 d F Q T J v Z 2 I y O F B k V 2 p i V X Z G S k p i T U 5 0 c 2 J 1 M F l n a D N j N 3 p L Z 0 E 0 d T h j Z W 1 p a T d 3 N k d H Z 1 g 3 b n Z k W n N O d X Z S Y V Z j c i s y U 3 U z Q 3 d X a F l Z R 3 F s d m 5 O c T V a V z R u S i s v V G g 3 Q 1 h s S G 5 2 M k Y 4 d k 9 l Y j V S Y 0 l E b X o z N U N N M m Z j N 1 R v V 0 V P Q 2 p W a T B i Y T N m S 3 d W S z U y a 1 U x V i t l T z R l c m J x N z B r Y W N p Z 1 R 1 c l R x N T B X T H Q 2 Z z c z N V l v N l B I Y 3 Z U N H c 1 T V V G R m p 5 a H d N O X U w Y 3 B O N 2 R B e i 8 x M W l y e T h Q R F Q 3 M z Q 5 b 3 d h S j F X c m s 2 V H V s N 3 M x e E x L c D Z Q d T d 0 R m c v d k h L T 2 R V d m s 2 Z X l p O H B 1 N W 8 y V k l 2 b W p k V z h X Y k N h a G p Z O D Y 4 e T R h W G R k b 1 p k Z W 4 x L 2 0 r R 1 V q Z T V S c m J B Q U F B Q U F B Q U Z 3 W V p v S U J O Z F N u Y z V m c D g v a 3 J K R W 1 q a G 5 m W F l 3 O U 1 O R G d S Z 0 x y c W Y y Z U N u W S 9 k N 2 p q c k R L M E x Z V E t a e W l 6 d E p r b n J O a V R x N 2 Z j V 2 F r R G Z h U F h 1 M F Z h Z E 8 3 Y V d q N C 9 u R 2 U 1 U X d 1 R n d L a l h 0 a 0 N M Y k 5 I V W R p M C 9 j c S t a T m d 4 V j R o d k x Q N F h B c U p 5 Z F B O c n R E Z G 9 k R E R y d E R k c n R E R G 9 k R F R x Y 2 t s Z n l J N U h S S z d 1 N X V h d D R z K 0 l M Z j Q 3 c U 5 T W m 9 6 L 3 p l b D c 4 M V N n d 0 J m a l I 3 W l F 6 Z G N l O G x a b D R t c 2 F a Z 0 p C Z 0 F B Q U F B Q W F p T k t N S 0 N H a W 8 x U D A 4 T i 9 u U 1 Z K Y X R L b 2 d i N z g 2 S E d E R X d G Q T l Y T T Z u V E t a Y W t k U l Z K Z F J n Z 0 V B Q U F B Q W d O c m 8 3 R S s w Q j J D b 2 1 Q Y X Q 1 T z V l c 2 1 M c D R h T W 5 0 W G Y v W V l N V E F V R D F v d 0 F E Q U F B Q U F B R E F o Y U l F Q T J v b 2 k 4 V 3 N y c D F h d S 9 Z M 2 I 5 M W x Z Q m 9 B Q U F B Q U F B Q U F B R 2 9 Y U 2 p D Z 0 J 1 d l J O Z E s x d l d u N 2 J n T 1 R B Q U R x c z l p Z D Z l c m F L Y 0 x v R 0 F B Q U F B Q U F B Q l Z D Q 1 F i V V l M M j d 0 W F Z 0 Y j Q 5 T G x k V n F N e k F O Q U F B Q U F B Q U F B Q U M x Q n l V W V V J T z F D Z 3 R S W U l D d k p N b H F 0 U 3 M y U H M z Z 1 J B Q U F B Q U F B Q U F B Q T F B N l V Z R U F O M T Y 5 M 0 I 5 Z j I 1 b T B z a V F n Q X F G N 2 I 0 M H I r Q U t O T D V 6 W U d K d 0 V B Q U F B Q U F L Z 1 l T a k N n a H V 2 V k x j c T F 2 W G 4 3 S G d P V E F B Q U F B Q U F B Q U F C U W U x Q 0 N B V F Z j a n o r V l l L b n B o N V I 5 T X R m Q U 5 B Q 0 E r a V k z c j h E b 0 N B Q U F B Q U F B Q U J l R U V n e W 8 0 Z n g 4 d l J U Z E x z e T F 2 M m t M U 3 l J Q 0 F L c F B T c 3 B C U 1 Z M W F R x M E 5 U Z 0 l B Q U F B Q U F G Q X h s R 0 J B T G R D c i s r b l p Z S n U y N 1 R J d 0 N R Q U F B Q U F B Q U F B Q X R R T W x H R k F M O U 9 4 N n V n V G J z R G 5 a d 0 N R Q U F B Q U F B Q U F B Q U 5 R T 2 x H Q k F M Z E N o W F V 2 N S t u a E p r d k x 5 Q z V X O E 8 4 U G d S Q U N B K 2 1 K N 1 h L b z Z k d 3 c z T 2 d Z Q U F B Q U F B R U N G V V l J Q n R Z R E p a R k x Q Y m 4 r Y U R i Y U Y y V 0 F B Q U F B Q U F B Q U F B S n d M S l J o U V M v e j V 1 V 0 N V W U F B Q U F B Q U F B Q U F B b k J z b E d G Q k w 5 T z N W M 3 J X Z H R D d E R K M 0 x 5 R E V 3 R E F L Z 3 Z V b E l Q S 2 J K M V U 2 T m p B Q U F B Q U F B Q V Z C Z 2 x H R k J M Q k R Y d 1 U r d F d v Y T c 5 V G N 3 R 0 F 3 Q l V n N 3 o 4 U X Z u N W V S c 2 R B d 0 F B Q U F B Q W 9 N S W 9 3 W U J h c E c v U H R x N 3 Q 5 W n Q z R 1 p n R U F B Q U F B Q U F B Q U l D Y W p S S U 1 x R V g 2 O X V y Z z J 0 N j B K V m x P c D l Q Q U 5 B Q U F B Q U F B Q U F B Q T F G e V V Z R U F 0 R X R N K 1 R M N 2 V u c E t r d k l J a T d V e m N h M 0 F p Q U F B Q U F B Q U F B Q U J x S m t v d 2 9 C W X h t V X p x M D Z 1 O W E z L 0 Q 1 a V F E M H d B Q U F B Q U F B Q U F B V U h O U m d n R z F U T i t l N 1 Z 6 Y k c 3 Y n d Y R E F B Q U F B Q U F B Q U F B T T Z F R W d 5 b 1 p m c i t h U 1 p Z Y X Z v a E h U b D Y w c 0 E w Q U F B Q U F B Q U F B Q U R V V E p S Z 1 F D M 2 o 2 K 0 9 s a m g x Y X V m W T N i R W s y T U E w Q U F B Q U F B Q U F B Q U R V V E p S a F F D L z E 1 T n R q N l R U d 1 h E Q U F B Q U F B Q U F B Q 0 E v M F V K Q n R S Q 2 Z Y c T B k V z F 2 M n J a Y l Z x d m R 3 R F F B Z 0 x y T T E 4 Z l Q 2 Q W d B Q U F B Q U F B Q V h o Q k l N c U l V a X d w d X F V W E N B S k 1 s b X M y d l Q x b D B H S n d J Q T F G V n R J c H B x Z T F 5 c T B U R U F B Q U F B Q U F B c W p C S U 1 x S 1 g 2 O W U 3 Z z J s N j d N Z E h B S k F D Q X V p N H Z y O G p v Q 0 F B Q U F B Q U F B Q l Z H Q 1 F i V V V u M T d 0 S E 5 0 c j l t U U l L Z l R h V 0 F h Q U V C Z D F i V l R o R k x T T W 8 y T 0 F R Q U F B Q U F B V U d H V V l F Q X Q x Y U 5 y c E 5 6 Z E x a S 2 t u R l A 1 U 2 t q Z W I z Q W l B R U J k R k J y U 1 V K S z B K N V V p R E F B Q U F B Q U E x Q z Z V W U V B d D V l N 3 V w c D V k b z F 6 N z Z 6 W W 1 H S m d H Q U Z C W H R Z b G 9 L a 2 x L b 1 F R R E F B Q U F B Q U M x R E N V W V V J c 0 4 3 Q n Z q M m w 2 N 0 1 j b k F K Q U N B d W l v e W 9 x b E N H Z 2 Z x M j R W c m p J N V N K e F F W V 1 h Y M 2 c r L 3 E r d H R l M T V F a k p 5 L 3 F Y c W 5 w b V p w N H c 4 d D Y 3 S 2 1 Q V 1 J Z W k F B Q U F B S U F 6 b 0 F R R G F y S C t m V H E 0 d H Z m d V A 2 e k 1 y T 0 1 H c G d F Q T F G V U Q r b l p R U 2 x v b V N 5 S l d R R U Z C a 2 R h d V R 5 e H o v T 2 l 4 S E 8 x T 0 9 h a X N 3 O W t Y L 2 F 5 M X B P U U 1 a W i 9 J M W R Z Z E t j c l B M e X J Y K 0 F B Q U F B Q U E x Q 2 V X W j U v N n Y y Z U 5 E Z 0 h n d 2 5 o N n V t d D d Y S 3 F 5 a n B 5 U U p J V T B E b F I w K 3 p D R F V 3 R U E 2 c H F 3 b G s z M D N R O X J W V n h z M W N C K 0 1 l Z C 9 R V D J Y b T F 1 Z 0 N U Z T h y S T F i Z C t t N k N Z T k x u U X Z 3 O T F I a j R B Q j E 3 a G l 1 a 2 N P N n l X U X l Y Z k E 0 T F Z z M G x y d T d t N j R h M D F k U m t j M 0 t O V D R B Q U F B Q U F Q V U p N O E d B V 2 0 3 Z 2 4 y Y U R z U 1 F p Q U t B c W h J W U U 2 Z E x o M 2 J S M C t U Y m w 1 a F V h S G F m R 3 M 5 c 2 R z b H B 0 W n o w L 1 p s U X Z Y W F A x W U p u T k Y v Z W p 1 S m V Y a D I 2 Y V B F e U R C M 2 F z M F B n Q U F B Q U F B T l F Y b E d C Q U x U Z m d U M y t S S D V l U X B y e D h m a m t K Q U t o O E 4 x O C 9 R c E w w e U J P e k R F N E N B Q U F B Q U F C U V B p W m 5 R U j V Q M F F a c X V h a 1 B 6 W F E 5 V i t U e E J 5 Z n A w b U h k R E U 0 R U F L a U x a b i t 4 V E o 5 O X V V S 2 p o b m Z Y W X c 5 U H J K W X h j M 0 x 5 O W M z M 3 E 3 V m 1 R N k l 5 R H g y W D J X e F d p M m J C d W 5 i a V l G M H l x T F B y T 3 F m V H F l V X J 0 K 3 V Y W D d k c V Q y c W 0 4 d k 1 M M V R E S V g 5 M j d 0 T k g x M X d 4 U m k r Y U 5 T O T A z Z V Z l R z d u M 2 t Q V V Z G T n R P L z N y c F A z e X h j c l V V L 2 I x Y l c 0 Z U 1 L Y k 9 D b l V T T z Y 2 K 2 J y a D V l W n J S V 2 Z 0 R S 9 6 d j E y b D V G M F p P c G 1 U c D h B R 2 Z 1 c m N z Y l d l Z U d T a W J E Y T d M c n Y 2 Y j J k O E g 5 M j Z 0 T k d N b D I 2 W E p J M G U v N 1 N z V n J z V 2 Z m M D N l W H Q 3 W G 5 D Z W h N U j l t a m I 5 M z R x S 2 J L W i 9 2 M z I v a W 9 1 d D V S b 2 Z B Q U F B Q U l E N n d z M 2 9 B Q U F 1 M 3 N D K z B h N F N i T l c 2 b l p S Z 0 F J Q X F j Z k 9 V R W R v Z W w 2 b 2 x 5 N 2 R L V X B V W F l h b n B t W H J p Y j U v c T J M R l Q 4 d l I w V j J S R U 1 4 V V Z G M n Z 2 L 2 l O Y X R 5 S E p W W U x a Y k h Z O T k r c G N y V j J m S 0 p Q S n B E W V J v Z k w x Q 1 Z Y N n Z p d 3 R X Y j V W d j Y r T z B 3 d F A z Y U F l M 2 F M T 0 9 N N k 1 k N z d U O H Q 5 M 3 F G M V V j e m t j R G g z T V B L W T U 4 M z V U U V l G V j k 5 N D V 4 b l h k V D B z M j Z Z M l p D M l F 5 b V J U Z F B r e X R 3 c G 9 v N D h B e E x m O T l 1 e D U 5 W U x 6 T V p y T j Z k b y t T e m V i U T l 0 Z 1 V X U 3 h t Z G V 2 U 1 J w S V V G Z E c w M 0 8 r N 3 Z I b i t W M l d O R H d B Q U F B Q k F Y V U V K Q n R R Q k E v d E V h L 2 F Y e X l W S m 0 3 Y n V V b E d S V l o 2 Z T d n Y W 5 B Z 0 R V U l M 4 O G Z a U C s r Y 0 d Q V 3 J K O H F 3 N G R 6 d F p O M T Q 5 U T E w N n R L M z J j L 1 B 3 a V B m W D h I Q j A 3 Z G t v a k w r b X F h W G R m S 1 Y 5 Z k w w a 2 x z O E 9 T Z G 1 l N H J 2 M T B 6 c T l h d X o 1 U k x a b z M w Z 3 R Q M 2 F D d 2 x r M G t s V H d i N j d P N X l 6 V m 4 v b T k 2 O G Z Y N S t 2 e U R 2 O G p Q e j d 2 V U 9 P b D d z M l N 6 T 1 R U b n c w Z l Z L R G h B a 2 p U L z J 6 L z B 3 U 2 M v N j R l Z j F 1 b m 0 2 e S t S c j Y r M 0 h B N m 5 Q d m g w a V N U c H R l Z H Z L V l d v Y m R 1 U k l q Y z N p O H h t c z E 1 N y 9 s Y W R Q S m 1 u c T Z l O E p G O W Z M N z M y L 0 s w V m V 0 L 2 x 6 W E 1 t Y m 0 2 V 2 l 4 N G Z B Q U F B Q U l D N m h H Z U N B W F Z B U k 9 1 b U N t a 1 N K S 2 5 r c i t I W G J r b z B P Q k V B b 0 s 3 e T g v W F M 0 d z l Q M G s y V G g y b E h Y S n I r O H V R c 1 B m T G t M R z J Q U z Z 2 V W N S W X Q y Y W l z d z l t S z Z k Q k t q e j A 4 e V Z X Q V N W S k F n S T k 2 O T J n c l N j c k x L O U I z U D Y 2 V E p F M S 9 j S U t y Q U p N a 2 k 4 V 3 N X M j h j c W F n M n p a U 1 R r K y t h d 2 Z a b l Z x d G R q O X c z e m x V N F N k S 2 s 4 U V B V S 0 R o Q V Z x d G R 5 Y n N Q U 0 p L S 2 k 2 M D Z k U 3 B m a 2 h U V G 9 W V 3 B l M 1 R y M H F i T X N v a 1 h x c n g 1 Q U F B Q U F B R E E r V k d D Q V h Y R W 9 M N H h y d T A v M X N R Y m 1 B U U F V Q i 9 j U E d X R T N u O W 5 t d n I z N m V B c X c 2 W k 9 t N m x I b n B 5 b H o r W X U x M m R 6 b D J 0 S F h K c j J w R 1 p l M F A z W H J p L z V n N D Z K V n c y U T J X d z Y 2 M 1 d 4 O F h 0 V l Z H U l Z S T 3 R R Z F l 4 d W R j W n J S Z z N 2 L 3 A 5 c j A 4 d W N h O U R B V j l F Z H d r b 2 R N N X Z O a W d n U G x T U W R Q M 0 Z L a 3 V U b D V h R l d Z U 0 d T c E p m Z i t F c F p S M D V V O E I y V l Q z b n p B Q U F B Q U F D Q T g y T T V S S 0 N P R 0 5 D M 2 c 3 N z V Z Y l V r Y W Q z b U p G b X R k c m 0 3 V 3 d 4 T 0 J R Q 2 9 5 e U l q b X V x R n A y L 1 V v Y X h z c l Z t Z m 9 O W H I 0 c l V u N W F C M n V H Y U Z s U 3 p W K y 8 0 N z B 4 U l p 3 V 2 R T N 2 N z N F V q S k d t M 0 8 v N 3 R D a D Q 1 S 2 t G c z B i b m Z X Y T B K Q 1 M y Z E x I a n V X V U 9 k Z W t V W U 1 6 d n F a Q k E x O U p r d D N t Z E I x N 2 R O c D R Q Z l B 5 S E s x W m w 2 Q j F H N U k w c 0 g r M E p s N D F v T X p N c 0 l 0 U m t U d 0 F B Q U F B Q U 9 E Y 0 t N R 0 F P c U p U Z E x p Q 0 F 2 M l V m U 0 p Y e G N W V 2 J k a V N y S U Y 5 b z Q y T 0 J R Q 2 9 C M E p E Z 2 p U a H F n R 2 F j T l V B U 2 R L a H J H d 2 R P b n g 2 c G x S R k N 6 Q k p L a T Y y U 1 p J c 2 J 1 Z i t n d z Z I d z F G e W 5 l b n N D e H l Z V E N V e n l j N j R a T 0 Z a S n B t W n p u Q T h 1 a 0 9 Z U G 5 2 L 0 w x c j Q w d 2 I 5 d U h p O V Z x M 2 V x V l d y Z C t x S 3 k z c n J v Z n Z H b l R O b n V W V W d E d 0 F B Q U F B Q U 9 E Z V d R d 1 R x Q 0 p Q S n B F S D l P N 3 I y L z F q T G t v Z 0 F B R 0 9 F a G d T c G E 2 Z l d y d j h 1 U k h C R G Y w b F N 4 b 0 V q N T d 5 d V V Y R E p 6 S 2 1 N e k t O b n Z l W l F W c l l y M T h Y e T h m S F U 1 S W 1 E T m V l a l I v W E V J e F B s N W V X a E g z L 2 U 2 R n E r R V F B Q U F B Q U E x Q n l V W U V B Z E 1 u V E E 2 U k p z N 2 F a N D E x L 0 h B d 0 J R M j N U d E h D R k p X d n p M N W 5 O Z T E 3 b F R 1 Q 3 d X c z N i d k 9 h a k V w U D F u d k d i c G I 5 c 2 t T Y j E 3 U m x W Y V B y U F p y S k h E d X V 1 S z B Y M G t T W W 0 3 V G 8 5 d H N a V D h p R j F V W k s y M D h T c k M 2 U E V C Q U F B Q U F L Z 3 B L T U d B T 3 F S e l R H c 0 Z C Z n B K a 3 Z M e m k 3 V j U y e D Z E R X d F Q W N H R W 1 q U n N n Z D N l T F Z x N k 8 w N m R m T E p Q T l p u Z W R P M 0 x r c F A 1 W X M x T 1 N G Q l R v c n p H W D l w U W t 2 Z n J X T j l x Z m N Y c m 1 t T V B o M E 9 3 d m x p b D V W N F p h d G 1 p c 2 9 R T T d Y M 0 N l b k p 4 O G Z m L 2 p P a F V Y b n k 2 V 0 h B N k h V d m R t U 3 B J Y U J R Z T R q d n Y 1 Z W N 2 T H k w T k Z S V m J 0 V G p u N G 4 y d X I 3 M W x l U m 8 4 U E F B Q U F B R U J O d 1 R Q Q m d E c k V a R E p w Y 1 A r T 1 d 2 a l R l a 2 5 T c X J V N z F i d E h X N E 5 U Q V F C U W N T M m F O O V p q R D A z V X E y O S t y Y y s v W E t I d k Y 2 M V g 2 M V l o e W p t V n I v M F p S e l I 4 Y U J j T i t z O E 0 2 T H R 2 S D Z P O S s 0 O G 9 k b W V h Y n I z b m J V V k d O S l d 2 a j V m U z l 4 L 1 d p U k 8 1 Y W h R Y 2 9 P Z i 9 i N H J j e n Z O O H N Y T 3 g y Z X l h K 2 Y 2 U C t 1 a n p w W X B x M D F 6 d T d o Y W w 3 O D N T M F d N N U N t O F Z v a 3 V I Z F N 0 M W Z m O C t I Y l J p N V E 0 O T h 1 U X N 0 V z N U W E l H Q m Z u c j Y 4 Z X N 1 N m p P c E N L U E h C d 0 F B Q U F D Z 0 p t Q W 1 H R k R I R F B u V G t v a X I x N 0 1 r S W d D Z z l o b z J w S X Y r K 2 V h O U d q c W 9 z O X d z W m l V a z d W T i t m c U V H O W 9 2 U i t M S D l Y Z G Q 1 Z V h u b z l S Z H Y w N 1 M 3 c m x D N 3 F P Y m F m K 0 N v N H B Q M n l j L 1 h X O W R O R 0 t 4 W k 0 2 Y 3 B y R 1 d U a T h y a T c r K 3 R 5 U k 1 I c T N H a k J r c m V u Y U h F N V A w S 0 R Q V F Z u Y m V P M X J z e j d w Y T N 0 M m V w N i s r Z k 9 s Y V h E T 2 9 z T n p l T G t u W m 5 L T G h o d 0 Z u d V h E V 0 1 I a D h B Q U F B Q W d K c k E 1 Q 3 p J W T I w V W 9 B N X h P c D J h Z E 1 z c n l q N l J L M G w 2 N V p s Y m 1 B M E d B Q U F B Q U F B Q U F L a D N t Q W t H M U R I L 1 h S T H h 2 M z V i d m N Q Q U 5 B Q U F B Q U F B Q U F B Q U d J T V N E S 2 l E L 3 J 3 a z R o L 3 I 0 b V c x M m c x T U F 3 Q U F B Q U F B Q U F C Q T l h T U V B K 3 F n e m p H d E Z S V G 9 K M G t x S 0 N q V 2 h p M 0 p C a W N D Q U F B Q U F B Q U F B S 0 I 2 V V l J Q m R W Q 1 p K U k g v a U R V d 0 R R Q U F B Q U F B Q U F B Q T F Z O F N E S 2 l q a G c 3 c z V O c G V 1 e k Z S U l V W V 0 E 5 T U F B Q U F B Q U F B Q U F G Q z l L T U d B T 3 F w V G R M a U N H c F F z a V Z o Y 2 J O W G F U W W t H S n d J Q U F B Q U F B Q U F B b 1 B w U W d n R j F s T W x r M H N o T H V y c j J X U k l S Q U F B Q U F B Q U F B R k N m V U l J Q m R k a n d J Z D F j M n h z M k p 5 c y 9 2 O W p B T k F B Q U F B Q U F B Q U F B V k I 5 S 0 1 L Q U 9 p N H h v c W 1 a T k c w c V N i R G E 3 V n E y T k 1 6 Z 1 J B Q U F B Q U F B Q U F B R F Z n e E l N c U 9 O R 0 Q r L 3 A y d j c x O T I w R 0 p n R U F B Q U F B Q U F B Q W 9 Q c F F n Z 0 Y x M 0 1 o T F R p K 0 p 1 R D B 1 V l V l T 2 5 q U X d E U U F B Q U F B Q U F B Q U E x W U 1 T R E t q a m 1 q U n F v S m o y W W E 3 O V p T d D N H S m d H Q U F B Q U F B Q U F B S U R x U V F r R z F B U E R o M 1 I x Y m Y v N j J 4 W U R r d 0 F B Q U F B Q U F B Q U F V R D B v d 1 l C N l l O a m d M a k t i V F p L a 3 Z m d V B h R T l x c H N H S k F B Q U F B Q U F B Q U F D b 1 d w U m d R R D N n N y t l d F h 0 M 2 J 1 d m F Y L 2 I 3 Z H d E U U F B Q U F B Q U F B Q U F G U T l T a k N n b m h o U m F r b k V y Y k x a N 0 F h b U F R Q U F B Q U F B Q U F D Z 2 F s R 0 N B Z l h F d 0 w 3 U j h 2 T D B r Q 1 N k e U 1 u V G 1 2 V U p C a W N D Q U F B Q U F B Q U F B S 0 R x V U l J Q j l Z U 0 h o N 3 V H R G V u a T J 2 O W x 4 U l l E M H d B Q U F B Q U F B Q U F B V U x V b 3 d Z Q j Y 1 T E l S U F Z 6 Y m 0 3 Y n U x d E h q T 1 F h b U F R Q U F B Q U F B Q U F D Z z Z s Q 0 N B Z l Z J Z E x z d 3 R X e l J T S k x r Z E R x M W R N V l d n e E 1 C Q U F B Q U F B Q U F B R k E x S 0 1 H Q W V t Y l V z S j Z 1 N 2 N W T E 5 o b V l C Q U F B Q U F B Q U F B Q 0 F x a 0 1 K Q n R R e m w 0 M 3 N J W l B K S k V r N m R E a G J j U W w 3 R F U 0 R U F B Q U F B Q U F B Q U V E b G 9 3 U U Q 2 c G 5 B Q U Y v M T Z o N 2 w y d j k 1 R 2 J Q Q k F B Q U F B Q U F B Q U F C M U R 5 V V l V Q S t O S H Q 3 R H R i M X k 5 V T R W R m h Z Y m 1 B W U F B Q U F B Q U F B Q W d N c E h D U W J V U X d Q N l J L d G h r T D h r c W J D b 1 d M K 3 Z q a k 0 0 R V F B Q U F B Q U F B Q U F B b F l z U 0 R L a U g z T n d z c F d h R C 9 i S j h p N E Z w Q U F B Q U F B Q U F B Q U N v Z k p S Z 1 F E M D F k b F F 2 M T N a Y 1 F y b 3 l z N D R i b U F Z Q U F B Q U F B Q U F B Z 0 1 w R k N R Y l V V e U Z O Z 3 R T a m E 2 U n I v N m V s b X c x T U F 3 Q U F B Q U F B Q U F C Q T V h S U V B K 3 F 4 e T B l Z W 5 n M j J a U G t X T 1 o x T 0 E 5 T U F B Q U F B Q U F B Q U F G Q j V L T U d B Z W 1 4 Q T M y Z 0 Y r U H R J a 2 8 1 b G 4 5 T D Z U V W t H S n d J Q U F B Q U F B Q U F B b 0 h K U W d n S D F t S n V i U m F P S G Q z Z n R M M W k 4 e n N B M E F B Q U F B Q U F B Q U F C V U h r b 3 d v S j Y 3 L 0 5 M Z X J 1 M H Q y L 2 Z v U U 9 a e E E 5 T U F B Q U F B Q U F B Q U F G Q T V L T U d B Z X E 1 R j g w Y n F I T l B h d G I 5 Z z B W b 0 Q w d 0 F B Q U F B Q U F B Q U F V R G t v d 1 F E b 2 l z d E 9 6 d 1 p i c 2 1 L e k N v d U t E V X d E Q U F B Q U F B Q U F B T U R G b 3 d R R G 9 D S D l P e W 1 v Z 1 o 4 a 0 t U K y 9 X R X V Y Y n p V N E V R Q U F B Q U F B Q U F B Q U Y 0 Y 1 N E S U F z R n J P d U h O U E h 0 Z i 8 5 V C t z T l R B T U F B Q U F B Q U F B Q X d N V 2 p C Q U 1 n U 2 J w a W R C K 1 p 6 U 1 h m R X Z i d V A 2 e n R j U 2 t H S n d J Q U F B Q U F B Q U F B N E 1 K U m d n R 1 F K Q V V G K 2 1 u b 3 d F N n U v U V d M b V E w R 0 F B Q U F B Q U F B Q U t p O U t N R U F 1 S X k 3 d k o 5 c m U 4 M z Z C Q j N Q U G 1 W Z 0 d n Q U F B Q U F B Q U F B Q U x o d 2 x H Q U N Y b V B a a G l t e m R W S k x r Z E R x M V l O R T Z n e E 1 C Q U F B Q U F B Q U F B S E J o S 0 1 F Q W x I T D F s U U 5 j M j R 0 K z J T Q z c z V 0 Z n R 2 d B Q U F B Q U F B Q U F B T G d 3 b E d J Q l N o Z z N x T E g 4 L 2 I w b F N U b T Z C V n F 6 Y W J u Q W l B Q U F B Q U F B Q U F B Q X F q a E l N U U N u d T d t N G F P N n E z Y S 8 v N 2 4 5 W W J t Q V l B Q U F B Q U F B Q U F n Q X R E Q 1 F h Z 2 p I R 1 g 5 N V B a W F B M d E l X b F h o c E o y W n h p Y 0 N B Q U F B Q U F B Q U F D Q W l x R U V B M U J H b y t B Q U R S L 1 N 4 Y l g v N W J j c k R V d 0 R B Q U F B Q U F B Q U F F R E Z V W U l C T 0 t N c E V 5 O X h i Y T l l R j Y v T X J P T U d w Z 0 V B Q U F B Q U F B Q U F v R 0 l v d 1 F D Y 1 V j c 1 d q Z F N y Z T V S c m Y 5 N j N x d 3 h N Q X d B Q U F B Q U F B Q U J B e F Z D Q 0 F U a X J h O G N Q Z G 0 z L 3 N u e U x z a y 9 t R 3 B n R 0 F B Q U F B Q U F B Q U l E e W 9 3 U U R j R m J k T 3 J k U l J L d F F T W k x O W n R m M 2 k 5 W V p u Q W d B Q U F B Q U F B Q U F n U E t o Q k F O d 1 R w T W 5 E b k Z 0 Z j c 5 N G 5 Z c U t y Q W F t Q V F B Q U F B Q U F B Q U N n Z k N q Q k F K e l Q w S U d k M W F o a G d D U X B O N j l R U C 8 y N n l l Q k V B Q U F B Q U F B Q U F B Q 2 N I e V V Z Z 0 h N e W 0 w M j Z a d n d n M S 8 3 Y 2 I x Y k t i b m N Z b U F n Q U F B Q U F B Q U F B Z 1 B P a k J B T n d Y b U 5 I O V Z h Q X Y 0 O G s 2 W G o y S 2 Y y O G J M U E J p U U F B Q U F B Q U F B Q U F P R G R L T U F E b j V l b n B y b X Z H R D N i d H o v M z Z k M m F E Q V F B Q U F B Q U F B Q U J x T k V v d 0 F P V n k 5 Z G g r O H Z Y e G t p U m x I V G 1 o S l N 1 M k d w d 0 l B Q U F B Q U F B Q U F J Q 3 p v d 1 F E V U M 2 Z W 5 1 N j Z i c 0 x w M l d C e j V x O W d O a G d B Q U F B Q U F B Q U F v T W F p Q k F O U W J 1 T X Y 3 M T l x T n R p e T M 3 Y 2 J u Q W d B Q U F B Q U F B Q U F n R E 9 q Q k F O U W J 0 N 2 V I c n B t L 0 N E W C 9 1 d 3 Z s O G 5 o Y 0 J x W U N B Q U F B Q U F B Q U F D Q U 0 2 T U V B M U F o R T Y 0 W X d H d 3 d B Q U F B Q U F B Q U F F Q 0 5 S d 2 t H b 0 V L O H Z U M D A 4 Y X F C c n Y w N V h 5 M W 5 O a G d B d z Z X b V o y c m l E U y 9 y c 2 F j K 2 x 0 U E o 5 e V F B Q U F B Q U F B Q l F n Z 0 c 0 Q U p P d U d p Z 3 Z M M 2 R K M G 9 I T T Q x c T Z Z c X Z C a V F E V W Q w b k p H Y 2 8 r a 2 F 1 d E 8 x S 1 V u M T l r Z E J 4 S l V t c G F w d E x T R H h r Z E F 3 Q U F B Q U F B b 0 4 2 a U J B T l F Z Z D d l S H B v O F l h a H I v N U 8 1 d j Z x N D J H c G d J Z 0 Q x M 2 J B a F h Y V H p s Q k Y 2 N X Z I S j h 2 W D F N a n F P W m 4 z e W k r N m N O b E 0 3 N H R L T W p n S U F B Q U F B Q U Z C d l V Z S U J 1 Q 0 R Y a k J 1 b 2 9 B W i t r c V N q e D N L M F l Q R j Z n e E 1 C c U 0 r O H Z E e D A w K 1 J o R 2 p 5 d 2 8 5 R l J K R W t G a G N W R 1 J 3 Q U F B Q U F B Q U t q M 0 t N R U F Y Q k F Q R D N m Z E 1 w b F R m c H d B Q U N B Q V N V U k J W R 1 d F Y S 8 r T C t T d V V s M T l v W U N J Q X F O M G N E b 2 Z S R V F B Q U F B Q U F B T 2 9 V a z d N Z 2 o 2 Z k h B N 2 d n R G 9 k R H Q 5 N y 9 0 a k l P S E p V a 1 h U d C t r S 2 J l Y 3 B u Q n F R R F V S d 2 1 K K 3 p S d C t y O F Z G Z G x N L z M 3 N y 9 q T G 4 0 e F A z N n R 2 d j E y c G 5 V c n B P b k 1 p V H I 2 K z N P c l J y b 1 F s W D l s Z V B i b E h s S G l j L 3 Y w Z 0 x G N i 9 Y a X B V N 2 R Q R F F j V m t z W n J W c z N r Z z N Y R G R N L 1 h x M z E 2 e F B m d E c 4 Y j F l Z D h i V n Z 2 e l p W b l d M Q z l k V j N x L 1 Q r e D c 5 b z B y a E J 1 b l J F V i 8 z a n Z S K 1 V 0 Q 3 R E d z R a M D F 1 T V B U N U p V O H Y x M T B j O G J 0 W G p w S n U z Y m Y x V H U 3 b T Z L N m R C U 0 4 w O G V y d m J 0 V 3 B h N n I 5 M 3 U w S k x s V z d W a T V R N m x w R 1 V x T j d k U U R Z U D g x S z k z Z T k x K z A 2 W H k 5 L 2 R 4 W F p 1 O E s w U D N Q d k t l b 2 l L Y j Z k M F o 5 K 2 p 6 T D F m b z F 4 W G J k Q 0 l u V D V H d G 0 y c n F i W m V w W T N R c k Z S V l p O W H Z 1 T X Y y M k t s Y l p K M 0 l W R 3 R K U W s 4 W U 4 x T 1 d q Z T V Y N 3 N 3 S U F B Q U F B Q U R D Y T V k b W 4 v d T l a b z B N Q X F K M U 1 K c E 1 h T n d 6 U T c 2 d m p K R W 0 3 V W c 1 c T F M R H U 4 d l V 4 L 2 5 r O E F P c V h J M G R Q N n V k Z k 5 5 d T R v Y i 9 H a n U 1 Z D Z 0 e V g z N n p T U z Y v U D E 5 N z l o e F h Z d 0 U 4 U j R h R X F 0 d H F V d E N 0 R H Y v N j J Y U m F M V 1 o w N 3 R q N 3 Z H U G 4 1 U m J y d k w v L 1 N i N n R p W m J h W T F L R m R T M 2 w 2 d W l z d F B V d k J R Z j d x M F M x U 1 I 0 N m V W T E h W S n B 2 T n J y e j h J b 1 c x Y k t L b 3 l H W n E x a l J Z Q S 9 w R 0 t 6 R F F U L 0 d K Z T d W b D J 4 N j F h U j J x V D c 1 W U p y d m R v V G F 0 b T Z w e D Q w R D E 3 d E Z X Z H J 0 R H o 3 N 3 l o Y j c 1 Z m 8 w S 0 N x M 3 E w S z Z s U E R 3 c z J o b S 9 W M H R Y Y k Z O M H U 1 W n E x a l R Z b F d 2 a G 9 u W D Z 4 M 3 N M Z G V K a 2 5 p S W p t c W x G O D J C b F p w M 1 F 6 b 1 M 5 M m h h W H F z d E c 5 c F R K W k p J a 0 h U d V d v O F Z M T m l t N G 9 i O D J i Z D J 0 U D l Z b H F G b l R o a n F W V z Z B R E I 0 O X B 4 Y 3 B Z O W U v Z F h x K z g 4 Y l Z X c l l s W G V G a U l i R G F I T W c 4 Z D E 3 c U 5 T V 2 9 X R 3 F R M n J a d F c 3 a G N Q Q U F B Q U F B Q 2 d p c m d a S F F C Q T d U Y X d Y N H p h d G 1 t d V h T a 0 h a T F h h O U 9 t W H l 6 U j k y Z 1 N q W X d H Q U p H b m p s b D M 2 O E 5 O Z j V P W G x v Y W V t W D Z 0 K 2 Z U c T R 6 c T F l b D Z B W C 9 6 N V B u M 3 o r c X p y S G h K K z N D U H Y 1 M T g z Y X Q v K 3 d 1 b l N L M E d 2 U D N 5 c D N k N H N r S 1 N j b l g 0 Z X l z a V Z K b z B m M j B P a V J Q Z l R P d j M 3 U X d z W H J k Z F d Z U G h w M 1 J i O H o z b S 9 G c W x n T k h 0 Q l J q O X c v W G 1 h e l N V N W 5 5 Z V Q 4 e i t l d D B O c j F p V 3 J Y d G 9 W Z S t M O G J G U n p z W D N M O X l o M T Y 2 Z l g 1 b X Z I T 2 Q 1 c n o 0 W F J a T E N X c l d u d D Z l Z W k r c V d N M W R u U X Z l W G k 0 U z V L e X M w O X A 2 b 1 B 2 S 2 5 s W G h y W n U z N k 9 l M 1 V 2 U G R 0 d V R r a W x 2 T D A v T i 9 l a F J l W H Q 3 S 2 o r L 1 N F L z g 3 V l B G S i s 3 V j l L Y y 9 r Y 2 t r Z m Z U U E I 5 V z h X Y k F j R H F m Z S t k Z E M v Z m p 6 U m 4 y M V l M V k d E d X R l M F M 4 R E F B Q U F B Q U N B S V h n b U d J Q 0 x k d T h k W T E z Y l M 1 W n Y x Z j Z N b 3 d h b U F Z R F Q 1 b n k 1 U X B J M G V k S 1 F V Z 1 d Z S k E z c 0 Y 2 M H J 4 L 1 N W S k g y e m N N M T U 3 M 1 g w V 0 k 0 a 3 F Y M 2 I 1 c T R D V E p J Q 0 F u e l V O c X A 1 a G J Q W m J I Y m R k Z X R v b W M w b H M 3 U k 1 K c F B 5 O G d y M T l Z T F Z z b G p N Z W 1 y N n R h N E N U S k t H R G V t a X J w M G l k U G p J U 2 U y S V M z V W R I M 0 5 w V D E x O V p Y O V h B U 1 p K U V V I K 0 d q R 2 t p e V F w Y V Z k R 2 1 i R 2 R U c W V t M 1 Q x V z N 0 N m V r a V F m S D A v Z E 5 I b V l K T 2 5 F a V Z 6 Z E 9 t V 2 t t a m N y b V c x b U 5 w d D A 4 N V R o a 3 F T M D l D d 1 Z G V m t y L 0 Y 0 Q k F B Q U F B Q U N N U U F r R z R L S j F p b T Z s Z n I z Y V N 5 c j V 4 Z X J N V 1 Q 4 W W 5 B Z 0 F w T H k 4 U W l V a z c 1 Y 2 t q Y n U 4 N 3 h t d k d U M n l t e V F w Z G 1 m N m V l L 1 h 2 b T B M U 2 R L U F A y L 1 U 4 d C s z e S t H N H V N Z X F k d W 5 V d X R U e n V p U X B O a j V k a F l Y R j Z o V F R 1 d F N T a C 8 v V n J t M U o y Y l l u T G Z P T T l 6 e H k 1 S 1 M y e D Z a b z h T K 2 J s S k o y U 0 p L V W M 2 c W d 6 S F Z C U V g 2 S 0 N D K z l y R 0 d y b G s x Y z J 3 U D Z s a T R N Z 3 d M O T V l Z m 5 M Y W Z U c V Z O b n V C O E F B Q U F B Q U V C T n h I S 0 l B Q 3 J G U G J l U D F j Y X R 1 M l M z T z d S b C t 4 N n R X W i t n Q V g y a m p Z N E Z v S W J L e l N 0 V V N t c W 1 k c 1 N s Y W s 5 c X B u T H p T b 2 9 W U D E 5 d l B m L 1 V E W l V 5 U n R h U m J E b W R U Z 1 V F K 0 1 y U H o v d U 0 x e l F O Y V N o S k 9 u V X F Y M W F y V G U 3 d V o v L 1 J h R k Q v a m h v M W 9 y d V d M T n V x b D J k O H B Z O C 8 v M V Z Y a n V t c k t 5 N 3 J M U j h m e n d y b k M y a 2 N X T 1 p Z N X F I a m t x V H R z U 2 t h U H Z h d l o z M X Q 3 c C t L c U x 5 O F F z M m V 1 M X d y V j h l N V p x d j l t Z F B w S 0 h P c 1 V j T 0 F N c 2 Y 4 L 0 V x Z T U r a m 1 a b E Z n b 0 Y r W j g x N m U 3 c 3 J O T F p E T m J q O X J M Z 0 F B Q U F B Q W d K c U V F Z 3 h B c F d q Z X R L R W 1 Y T k Z m W D M y L 1 d w T D A 3 c X d m M W J 0 S D I z U C t R a G x B L 2 J O b W Z Z S 1 d M T n V x T m V z V F N o M z M 5 Z k Z V b T R p b U N t b m N v T k x H Y 3 Z 5 b n E 3 R l l U R 2 U 5 e G 1 R e W 5 Y S D d U T X h t a 3 g 1 N 2 F L T E d Y T n B M W H k v N F E y c z N K T 2 1 E V D M 3 V 0 5 3 d F g 2 K 1 Z u Y m x a V V p M T U s 1 Z l B 5 T E Z 1 Y 0 9 S M G x o V l Z J N D B D M S 9 j L 0 1 z e k 1 K Q z J z c 3 F X U k p 4 W W N l L z B D c D Z Z Z l V 1 V 0 5 y W F R k a H N G c U h o e W c w c E t I V 3 J F L 1 F l N 0 1 X b i 9 r R z U z a X I 1 L 2 t Z Q U F B Q U F B Q U F h Z z E r T 3 c y Z z B 0 e D Q 3 U W d 0 V 2 J G V k o z U H l k Z m p v U 2 M z N 2 J w V n V 2 S G F Z M G J F Q T F B Q j d V a l A x M 3 F 4 R j J o R 1 h K a 2 0 2 Z E h n M 2 p S c l J V M z Y r W G 9 x T W F I c W V W M S t Z U n Y 5 N W 5 s W j J k c T d 5 O D R 2 T 0 9 G d n J 2 e k 9 2 R 2 d V S H l N M 0 5 V d W I 4 b V h T T W J x V 0 8 w Y T J V Z F R o Y m I 3 K z N V Q n M z N z l L T W 1 k L 3 E v W D l N d S t q T V F R M U x N a m R y R n F 4 b m 4 3 e i t 2 T m V 2 V 3 J 0 V H F l b U g x S 0 5 y c F A 3 K z R t M m x 6 d V h s R l Y 1 M E h n Q U F B Q U F B Z 0 5 x T V o 0 S U J x R F E r U G g 2 N i s 5 Y k x Y Z n R m Z l A y Y m p t V 2 Z N a k F S Z 0 p w Z 3 l i S 3 R 1 d X V C b W R v U m w 2 W k x o M 2 Z U R n g 5 T j E r T V B U M U x Y V H E y c n J B Q 1 R w T U J B U D B X R W g w c V N m d m g 1 d 3 h t d l d i c D h x e V N w Z D Q r M k Z i N S 9 T S k 1 n U G Y z W V p F b l N u c F J N V 2 E w M j F 6 b U x w Z V J I c k d L c n R V T D N q T 2 5 R U 3 B L V W 1 M e G Z 4 N D Z k L y 9 2 b i 9 2 M U h K R W t k M n J V c 2 M y N 2 J q d F F L a l E w Q U F B Q U F B R k R Y V U l J Q n F G U 1 h E d X V t O W x F b H Y 0 e T F X d T E 2 Z D l h U E J p Y 0 N Z S 1 R Q N W k 3 W D M 5 L y t S a E h o b 2 E 3 e U t 6 U W t x T n J H d i 8 3 Y W 9 a S 2 t 6 N z l j b 1 h V Y m s w c W R X N 2 N o V V F z V 3 J a Z U h o N 3 V 1 b l R E b 3 Z Q Z G E v d n Q y c G U v T k t u V X N K U z F U V W t u a D l 1 Z m x Y e H N G b H l 6 c k d C d S 8 x M 1 h N N F h D Z W Q 0 e V F 4 b 0 h x M T Z l R E N n d U w 5 Z U x y O D N U a 3 l N b F M 1 O V B T R C t t c j c x Y T U 5 b 1 A v O D J 5 d n R S c 1 R W V m h Z T E V s e U 9 w M m F N K z g z e G N h b m 5 Y Y z h B Q U F B Q U F D Q X V v e m x F Q U Z V d W 9 m d k c 2 Z T d I c G 9 w U 1 Z x M V p x Z G k 0 O V B W T 1 N i Y z R G U U F x d H Z x O V F t Y V B Y Z T V J c 0 p E O W R a c l U r W G 4 2 M V h 0 R 1 M 0 W j F G b T d k b V h v c X d X c j l k V H p u N m w 1 c z J B M W J o U 2 9 J M G R Q N k 1 E Q l k z S j N 0 K 2 p K U j Y 1 U m k r Y U 5 6 M 3 V 2 M l B o M H Z U e m p L N 1 V L Y T Z L U U p v S E t 6 U z F V M H E 3 O W t x U T d i e D V W N n R w K 3 Z k d n B 3 O W 0 v Y U 4 y R 1 J O M T U v e n R 5 O T N E V H Z Y Z G N y b z d S c m M 0 N 3 p r U D N Y S 1 g w d l Z t S z N a b W 1 H N m U r b 2 Z D d 0 p n b 0 s 5 R k 5 t V n J i M l p 4 e F I 3 e D V 0 Z G M z V m d 5 V k p n L 3 J I N k p N d m x p a z E 3 W k N t M 0 R G R G J j S k R s W E h n c U h K e U N 6 U n V i R D k 5 d j J q Z E J Y e H F B Q U F B Q U F B Q W R R T X p 3 U U J V d X N q V 1 R U V m 1 a R S 9 Y L 2 9 5 W j M 4 a H F 0 U n V Z Q 0 V C M U 8 1 U 1 Z y Y i s v K 1 k x O G Z U d 0 5 L O E Q r N j Y 3 Y n g r a m x 2 O T J z W G o y a W x I T 3 F R S E h 4 Y V N v c X N t c m t z R z U 2 L 3 g v M 2 E v R E F q d V c 2 e j d E Q m 5 k V 2 5 W e n V k e W k z U X R o M H B P b l l z U n d Q N n h X a m 0 2 M 2 R y O U 1 n Z X B h N E 5 h O W x F L 3 p m O V d v V z F i S 0 w 5 Q j Q 0 b 0 p 5 Z G Z B Z j d l N V J x b l V h T U F 2 Z m Z t U F p v M G J w Q W F C U W N v Y l c r V 2 R 1 e E 1 r N X V i U m R k T k d L e k h I c H J n d X J a Q k E x K z k r Z k x 0 N n R l N 3 Z S d 0 9 w e E t T O X l z c 3 J M R m 1 2 b j Z Y V 2 p a d l Z Q N F B D U U F B Q U F B Q W 9 B N H l P U X Z 5 e n I 4 M k R 3 Q l U w S 2 5 j Q W s y K z R 6 V V Z G S l F z e n p W N X d o R G R j Z E 9 v O D d 3 S 1 F G M 3 g y b H R m Y T g y N k J M M z U 2 d F F x Z m U 0 W E F B Q U F B Q U F B Y 0 R i T U J B T l F K Z n o 5 d k h Y U H J a Z T c 5 d W N 2 V 0 t Y M C 9 Z Y 0 5 U Q V N n d W h 6 S 3 l 0 Y l M 1 Z H M w b 0 Y 4 M E J S Z 0 F B Q U F B Q U F B T V F 3 a 0 d v T X B j U H F x W D Y x b G d E b 2 R U c j d 3 e F h 3 N k h 3 K 0 J V Q U t y Y T d M b k x K R W t U c m h w b 2 N C S U F B Q U F B Q U F E V V o 1 U m d B S 3 J V N H c 5 T m t v Z U h 1 e V J w V D F x b T V p O V l i W E F p Q U Z W d H p i c E V S W V N I T W d z T U F B Q U F B Q U F B a H F J R U E x Q 2 x R c H N F N l k 0 Y l J y c j J Q N T M 3 c X p J T 0 h q T X d F W U N x d E Q w d V R Y b j V o W m 8 0 a m x s Z 0 F B Q U F B Q U F B T U J Z b E d J Q X F k L 1 d W Q T l R K 3 F x V W t 5 V 2 F 6 N j V V M 3 Z 6 S T R F W U N x c 2 l N M l J a S T B v R i s w d 1 V r Q U F B Q U F B Q U J R M z F H Q 0 F h a H l K c E 5 K V H o 1 e W p k e m N M S k t r c E 4 z N z l m W E N Q d 3 h P Q m F B c T d F b k 5 W R W p q U V B u N W V o a 2 R C U U F B Q U F B Q U F Q V W N K U m l B Y X R H a V d i Q n V 2 S G F Z Y S 8 v R H o 1 W X F k Z T h o Q X h N Q n F B c T V l U V V L Q 1 F r M E 9 n W U F B Q U F B Q U F C Q U N R Y W c r a 3 l l T U t U V X N v a l B 2 V F p Y e G N W V 2 c x T U J x R X l 4 T z l Q V n R W T 0 U w V E V B Q U F B Q U F B Q U F T a k F B M W N k a U 1 l d H Z U M X d 2 Y j I 4 U F N W T E d n Y V A 2 N T R l T E R V N E Z B Q U F B Q U F B Q U F L a U x L T U V B V k t z b W p S c m 9 z U W N t d W Z Z W E x k b W 9 k W n N T R F V 3 R W 9 M T G s 1 a F Z L a 2 t K R E d o c W N C Q U F B Q U F B Q U F K R G N q Q T R B b 1 A 0 W j N E O U d s d z d y c H F V c n R r b V N Y b j N y Y T M z O H o 0 Y 1 Z I T 1 J 2 Y 0 x L Y X p a Y W N J R W R X c H B 5 b l R z b V p t e V B I c V p 5 U z d W T W 5 w Z U p p b y t Q a G Z E d z h a U E p 2 S U p P L 3 Y 4 e i t B V E w 1 Q m N q a 0 h 5 Q n p T S W p j M n N V W W 5 h N V M 3 R W 5 O b E N T R m h B U V p u Q V F B Q U F B Q U F B Q 2 d C Q U 5 n a 0 F m d n V r c X h P O U 4 x N k h D M m N 2 T U s 5 Z U x y W C t y T m w r N l V 5 V 1 F 5 T 2 x x T j R j e k x s U z B 4 W H J h a 2 5 i S W 5 4 Y 3 Z T b z Q v T U F Z R X l O U W 1 W d V U x Y n V R Y z B L Q 2 x W Q W d K a z h 2 U X l P a T d P d z F s V U t H Z E 9 q c H l u V H N x U m M x T E 9 V e m x 5 N X B 5 U U 5 U N U 9 o W j k v S k V 1 S G p u S n J I e U 8 z O W p F e S t m b 1 p I U m N B Q U F B Q U F B Q 2 8 5 U 2 p C Q U J q Q 3 k 4 d E R 6 e j Q 1 U m Z m K z V U M D V I Q T d G e H F m c j A 3 b k x k T 3 V V a 1 V a S E 0 x e n g x a z J 5 Y l Z v c n g v R m p j b 3 Z 1 T F B k K 2 c r V j l 4 e l N q W S t F a W 1 U e T l a R 3 J z S l R W d U l z d i 9 u S E 5 P d m x Y M i t G a l o 0 c m V y Y U 1 r a W 1 Z T W J 5 N z F Q Z j d s M z d X b E l W Z 0 F B Q U F B Q U F L Q X V v Q V F E W U p p b 2 l H Y T Y v O D Z 4 Z X V m O U h 5 U k p j N z c 2 V F Z H U n p U V 3 d U N 1 R C e V l 4 a F M 5 e F p V b 0 M w a V p M b n V H d G x h U l Z o Z E N S V U U 1 U E p K T G V P W G V U V 3 N Z c 2 t 5 W j Z l S 3 V 1 R 1 A x U z h j c m s 4 U j Q y V l c v d T Z z V n d p Q U F B Q U F B Q U F V S j B v d 1 F B W T Z x b 3 h m W l c 4 S j B O T G x t K 1 Z K T D A w W T c 3 Z W U r T m V 0 U T R M T V R o W j l i R 2 5 w N m h v e V d L W i 9 Q M 2 x m Z H U 5 T W p j S k 5 U b 1 N E R 1 l K a j V B b F B F S 0 9 y R X d W T G Z w V 3 h h d F d 5 S F B V N V J T a k F B Q U F B Q U F B U U F X W W p R N E F B S S 9 j T z E 1 U k V j M G t T Y 1 h G V m o z N T N L Z k t 5 U z B 3 T 0 Z Y M U t Q e n h X e F V 0 L z B X Z V Y x M G o 3 O X Z 1 b 3 d C R E t l Y V F w d k s r L 1 g 1 N V h q R k J S Y i 8 r c E 1 K R j N 4 a 2 R D U U F B Q U F B Q U F L Z z F L T U V B R 0 0 3 T n p h S V h u N z V K Z 1 F H K 2 t x U W p S M C 9 x N l J k b n k r R n d H S n l z N m p n T D h w W D M 5 K 2 Z r M X F X b m Z P N m J M a 3 M 0 T T N 4 d 2 R w Y l d r Z k s 1 L 3 p H N W R l e W 1 2 T m V m b D d P d z B P a E l B Q U F B Q U F B Q V F J M U h D U W F n U m 1 q V U 1 F Q X Z Q S F d q T E p h U 2 I w c z d F L 2 Z w d G J l L 0 1 U a F Y x Y k N u c F N q d n p a Z m s v Z U F U Y 2 1 2 Y n d l Z z R x R V h j M n N m S S s v N 0 h s U G Y 2 O D d M d l R U T T Z E Z 0 F B Q U F B Q U F G Q 2 p V W U l C c U R H a T I 0 W H A v a n Z H d X Z h W H J k e X V E e j l i W W 1 D a X l s Z T h m c l d L V m l 5 U j N 3 d H Z 5 Z H d n e U 9 n N H F J W E 1 R U T N s O T l M Y k t s c T Z X T l l O Y T R 5 T 1 U w c l h U c T B s U 1 R 0 a V V 3 e E 9 B Z 0 F B Q U F B Q U F G Q 0 N B Y W h o c m h 6 V F Y x Z G Q x c 2 U x L y t X M 0 s v W D l U K 3 N O V E Z S N X J J a z c 1 Y 2 c 4 S 0 o v N 0 h q V T Z D d W 9 B b j J t U H l a Y X h Y N 1 p k a V V a S E F R Q U F B Q U F B Q U d v a 1 N q Q U F O Y z Y w d T Y 3 V W l D R m R Y Z n N 6 M y 8 5 Q k s 5 Z n N O R E R S e F N 0 Z X Y x c j J w Q V I 1 V G I 3 R j Z D a W 9 R N 3 l u M 0 N a Y j N B N V p O N j Q x T 2 d v Q U F B Q U F B Q U J R N D F D Q 0 F h a H h U Q 2 F U S G 4 5 b 2 9 u c D F p M 0 l k Z T N I R 1 B H M k x U V F V 3 M V l X e n A 2 W E l G a D l M Q V l Z c T R U W G x O b G w z Y k 9 V W l l R Q U F B Q U F B Q U 1 E L 2 9 B U U R V Q 0 9 a e l d Z O S 8 5 Y 2 I x R D Z x a F N U S j R Y R G 9 y e S 9 N M X Z h N D J 2 V 0 x m b W R C d m d y b W Z z d 1 N p S 2 h T U H R N Z V U 4 S H N E K 1 F z S 2 p R N m l q c D N E T m Y y d U 5 w W l d B T U F B Q U F B Q U t C d W 9 R U U R V R 0 4 1 Z U x q c n R l Z H V V N H Z t a l N S S n h j V l d Q Z k h j e D l x e W Z Z L 0 J 5 Y 2 9 2 Z i t i c j h u b j B H Y U 5 q b 0 I 3 d 2 1 m N k 0 4 b W U r Y m 5 R T U F B Q U F B Q U F B b 0 1 h Z 0 J B T l F v L 2 4 1 Z X V u d G w 2 Z T Z p a k N y M W E 0 b m 4 v O V U 2 e m N u R 1 p 6 c y 9 B c C 8 v R m F l M T k w a W M 0 T W d v N k 9 n S G p B S E J j d H o 0 Z z B x W F B T Z D B W R U F B Q U F B Q U F D Q U d v R V N E R U N O R n h U b 3 A z Z G V 2 V n V 0 V 2 p h U k p O b n R E a j M 5 M G h 5 d C t D U F c 0 R 1 J u W j A 5 U G t l T n d s d H p h Z G p B N k N 1 b 1 J 0 L 1 l 4 Y 2 1 R Z W t I M m Z j Y 3 V H Z H U w V W 9 k a W Q 2 W W F O R H d B Q U F B Q U F B U H d Y S l J p Q V d x R k J n S S 8 r O G V w Z G F o U G V W R k x K T T h K Z W 1 q R l B T M W R z T X p q W m 1 S V X R Y U 3 p Q e T Y 4 M k 9 n Y n F J Y y t 4 R T F T M F p K S F J N U U F B Q U F B Q U F B R E R V W U l C c U R Y O C 9 i e j E x a X R U M V M 2 e W h l d l l h L y 8 0 V 3 A v T l c y R m d x c k p z a V R 0 b D h n d V F K V H p D N k N p b 2 h 5 e X R J M l h 5 O X B F d E 9 j S G 9 L Q U F B Q U F B Q U F J Q 2 h L T U V B M U N x K 1 B w N T Y 0 O F U 3 R k 5 N K 3 p I V n M 5 c G Z M O V B S T G 4 2 d W d v T m p B W k t j V k x W M G t 6 N 0 h N Q W 9 O e F B D N i 9 X c 1 Z M a l p r T j F x V n p H M G 5 T O W p q a m x t U U V B Q U F B Q U F B Q U p F b 3 d B T F d R d D d l S F p y e H d 1 N G I w N y t n N n R u W m p v d T U 1 O U Y w Z E 9 w e H R Z R E x K d W 0 y V E x C R n R a V z R T Y W 1 n T z F H K 1 d w c z F s Q 2 9 0 U T h m W X R S a 2 N C Q U F B Q U F B Q U F E R U 1 K Q n F C V z h 2 Q n c x e k 9 Q W D Y r c H Q x d 2 1 r O G t r U 2 R x Z m N W U j N Q V F J U T z N Z Y U 5 3 U E Z 1 b k d 0 M 0 h 2 M 0 4 y e D g 0 T D g 4 Z X Z l W G J k T m F v M k 1 B Q U F B Q U F B Q U F o c U V F Q T F D c l h U d C t r R j U 2 K 2 l a N W V i b E x r b k x 6 Q 3 Z Y b z B 4 O X E x d X h m W k x Y Y X F 6 V 0 x N e T l Y a n V Q S F p H b F Z O Y z h D c z Y 1 W k l k d k 9 i Z W U 5 e n A 2 U 3 J P S V Z Q O G 0 y Z G N P R k R l U n d 5 S j Y y N T h K Z S t 6 K 3 F M Z k 9 m T 1 B O e V p V L 2 J M Z W V 4 S X h k O X I 5 c k 0 w a n B T a n N P S D V D e k l y O V p 4 d T N a c U x V b m F F W n R T c m V N Q 0 F B Q U F B Q U F B L z h 2 T j Z B Q U F j T E g 2 O U d p b m Y 3 M X h 2 N T U 0 N 2 x O b E h j N l d 3 K 0 h V d k 8 5 V 2 F m V 0 d C U D N m W D Y 1 V j J 6 Y k 5 x e V d I T F R G Z W J 0 R 2 R x K 2 J t V H F l S 2 Z s N G d 0 e m J 0 N U 5 h e D I x a 3 Z j e H p P V k 1 G S D c w a k Z S V E l G Q m N 1 d G Z V Z k p 4 N 2 R D U X h W O C t r L 1 p F M 2 J J W T l S V j h o a D V S Y T N J L 0 d m M l h R a 3 E v T 0 l E d W Z l L 1 J K N V h U N m 5 R Y S 9 Q Z m Z r R 0 9 q T D N 5 b k h T e j N Q c 0 1 P d m Z G R G 9 m e V h u c G N 6 c H d U O H Y z c n F 6 S U Z C W m M r W D F n Z z Y v c F Z z a V h H e W 5 F N F U 4 N z h Q S m 0 4 d k d V S 2 J p S z M 2 T T d 5 N k g v S l J i M 1 A 4 b k N M N 2 l K Y l V y e m N 1 L 1 d x M G 5 I c W k w T l o y W n B 5 K y t 0 c U Z C e W c r Y k 9 m d U 9 E N z d F N D V x S T g v V z Z x a z N S a 3 F L c k x x N m N l d V U 3 O C t I U 2 9 4 S 1 F B Q U F B Q U F B Q 1 J t Z 2 d H b 0 k 4 S m F O T m F z Z n p 5 Z 1 M 0 Z W R M b H N 5 R G h 6 V m Z Z K y t w N D g r W D F v d H M 4 S n N T V H Z s M X J G T G x k e m J r W l V w R l J i S U V o V j k x b X V j Z W J r c S 9 Q U 2 Z r d E 1 w a n p G W H k z b m l 1 Q X J t d k M 4 N U t 2 Y m V 2 U 2 J l S 0 h P V H B p c G V z b E M y V F d 0 c V p H Y m 5 5 V 3 c 1 a n g r O X N H R D V l U 1 d 2 d F J a Z j J P d i 9 3 N T R V S i t m S m J G b m F 4 W l F w d 0 d 5 e G 0 1 W D c 4 a E 1 x V 3 Z T M T d D b k p j c D d L a 2 V 6 M m t 0 b U M r M U p W L 0 1 2 M 3 l u M 2 x T Z G 5 p d G w 1 V W h 2 T n g 2 O W h G d H N T Z F Z U c E d i Z V J 3 T 0 x S M S t 4 N m R Q S m x Y N 1 d Q d l R q b W 9 h W S 8 r U 3 h 1 M z d G S l F v S i 9 D V z R X b z J H c X I 5 a H p W e G N q U E d n Q U F B Q U F B Z 0 p s Z 0 F P b 0 1 Y e D l Q U G Y 3 Z 0 p B M 3 U z M U V 6 M 3 Z s T 0 o z T H k 1 S E E 0 T m Z l Y j M v W D d t b G p k Y 2 R O b 0 R l b m Z z Y 3 J H d H l m R n k v d U 9 h W l Y 2 V D h l a E E z S V c 1 T X V l S E M 5 S k 1 u b D Z 5 S j Y y M j N Y Z T B p c E N N b H V r Z 2 5 3 V n Z Q K 2 1 I R W V 5 N U h Y e n Z T V X p y N H F M V m J 4 c 2 t R b y 8 r N 2 U 4 Y n J 4 T H N w V H Z X N z R w S U Z E Z W Q v O U Y r V z g 5 c j h M d n Z w Q n Y 2 M G l a R 2 9 Y V X F N e j U v N T R o N T V F c y t m M z k v W k o 3 V l V E U n J 6 L 0 s r c 2 N 5 Z W Q 4 M l R a Y m 9 D e T h 0 a T l l d G x D U z U 5 e D F T N n J o d D A y b 1 Z m a l Z i Y 2 p w b E N n a V V 4 O U J S c 2 t S M W t N b l h y M l N w e H B S a 0 Z h O W N L b W Y y T V J W K z l p O T V Y W C t u M 0 x y M X Z 1 Q W M 1 M k t K N 3 F 6 Q 3 o y Z F Z 5 Y j F y c z J u V D M x Z F M 4 b j U 5 K 0 8 0 R G F 0 Q 2 d h b W Z q L 2 E 4 Z k Z x K 1 g x V 3 J Y d U N 2 N m F k c G R G e k h U c 3 B Z d z h y T U d B Q U F B Q U F D Z 0 J B T l E 1 L 1 R y M V V H Z n Z Q Z X c v d j c y T j F x M 0 9 V b V N k R E R 6 d U o 1 L 2 J h N 2 F 0 b W 1 1 Q i s 2 K 1 V o M 2 F 0 c X p V T V c z S k N Y T H I w Y W R T N 3 l s S l J k L 1 B r M z F Q b 2 1 1 L 2 N Q N m 5 w Y z c 3 U H Z l M l Z G U 2 9 n b z l u e X B G M V V G N 1 g z T 0 p h Z X R C a j F G V n l I R H N z M j d h T k t w a j F 0 c n l t M 0 N t V G Y 0 T n l q V 3 N L Q 0 p U W D l Y Z X E 0 U D A z V l B q M V o v S y t a M 3 F O e j F 5 Z G 5 D Z X p a V S t L a z h t L 1 F h a 2 x N Q j J I R H F q d z J 6 b V M w e W x M W k h 0 N T M z c S 8 1 T 2 5 s T 2 0 4 S 0 N K U z V h U X U 1 O X g 2 a 2 d 0 b i 9 s R D A 1 W G 9 W Z n o 1 W n Z X R 3 V a Z 2 h 0 W G V r N l R 4 U 0 p M b H g 2 e T d V c V N X O X Y y b F g 3 L 3 N 3 b H B I S 2 p j M 0 l K c U c 2 K 2 l D Z 2 9 1 Y m h i Z 3 h j Z z Z m R U t T M U s 5 W D l Y M D l q R 1 R r W n c w Q U F B Q U F B R U F K Q n F C T 0 N 2 R D M w W X R Q M z Z T b E s 3 Y n A z U T k r V U Y 1 Q m t T U n B W O G 9 C M 1 Q v O V h 4 c l l O M X A z M 1 R K R 3 p a b z J y S l R 4 S E Z t W k 1 n V U V W c 3 E 5 L 3 N 6 c m 1 w d m x M Q z V T d 2 I 5 Z W x 5 V T h V a D Z Y a l M 4 O T d 2 N D B G W D c 1 a 1 p 4 N X V m S W N P M G 1 X d H R G e W 5 z e D J u Z m N j T T B I T z N G T 3 k 3 M D V V L 2 9 5 L 3 l Y U G N a T G w x N 1 M y W l R P Y 2 Q y e E x W U V p a M k h X V l A z a W x i N 0 d h N W R l N V o 0 e k 5 Y R i t 1 R 1 B 5 U 2 5 V K z Y 5 Q j V h Y W l W Y j g 4 d 0 x K W n B N c E t M a E 1 B V m F L a D R l O G I 3 e G J l Y T g v S S t m S m J C V X R X e V N 2 Y T I r d G t x e m 1 n Q V p 5 S E 0 2 V X F y T U V D d 2 5 V b n J U T W F o d X Z O b k U 0 b l p J a 0 4 v Z U t 6 V 0 N z Q 0 t m V E t h Z l R L Y k 9 a V m E 4 Q k F B Q U F B R U Q 5 U m d r R 2 9 F N j d k R m c z O W U 3 W l Z w L 1 B X N j V G U 3 p i S l p p d D U x d F R x O V F s Y X V 6 R l I v W H A x M E J X a i s 2 a G 5 0 M G l a T H F K a 2 N a N 0 t r Y W x K M D h x S z d X S n E y R W c 2 Z m x U T 3 Z G e T V k Z X d x Y z J q e m t o T k Z S U 3 I 2 W V Y 1 S k d l U G x M W E 4 0 c E l v V 2 Z h M m l S V i t m O F Q 0 Z X c 4 Z W 9 l T 1 Z T R l g 0 e F M r W V Z Q O H R u M n B P U 2 g r Z D V 4 M 2 R r S F N 3 W j d x Y 0 Z K Y k 8 x e X J I M G 9 O R 1 p x N X p U S 2 V 2 R z F a T E p K U G M r Z z A 0 Z l B w a 3 R X O E l P U 1 p M b j Z I R m 5 M O E Q r e T h 0 Y k h r T k h x V 2 p o U E 5 t M m J w R E d U N U U 4 U E N v O X J p a 2 d V T T V q U n l y O X Z 1 Z V N s M W V r a 0 N h V l h 3 c W Z U O W J o Y k g z N X p T c H Q z Y j V I a D Q r Y 2 x J K 1 B w O X B H T n R Q O V U 2 O V F p K 2 F O Z E 4 5 Z i 9 x V 2 s 1 U D J 1 N i s r N C 9 4 M U p r d G x z M H E 4 L 3 Z P U T Z m d n o 0 S 1 g w M m I 0 W F d i V W p V a V p O N W F 0 e W 9 n U z R m M V V 0 R E I z V T Y 0 N 2 l 2 e l B o Y T Z 6 W W w 2 Z W 5 I c m x P d k h s R m 5 Q U G J z S z N Q M X g 1 c l R 6 M m Y 3 e T V N Z l N w S 0 N B d j M w e l p 5 L 3 V v N F h G Q l J w d 1 k v c n R H c k 5 U b V V j U E N h N z N h S F F r Q 0 F O N 0 J l d G E 4 W V B s T C s v V D Z t e C 8 v c m N i R z N Z b E t 3 W G 4 3 b E o x b U t i U H Z w O H F R N G N Q S 2 J w R D A 3 U X F C S G R T N T B Q R F B E V l I 1 O H Z W V 0 x 5 Z m 5 s N 2 U y a m s w S z Y 2 N 2 F a U m N u Z T N h R W R j c W 1 i U F h h S G s z U m 1 5 V 0 1 6 c T B T M V M 5 O X g r d V p v M E x q M F R N e W N u W H d z W H I 5 Z W F E U W 5 h b j N G V U 5 w d G R v U 0 V O T m V i U 2 5 w b z B m c U R N N X B M d m 8 r W D l y Q U V B Q U F B Q U F L b 1 N K U m l B T 2 k 4 d 3 d G Z l R w b D Z w U 2 V N R z Z a T T V 2 M n I 1 c W g x e U 9 w M X l P S n h h c 3 l G Q m F 6 W W t L T F J K a 0 1 h T z d x U F J J N 2 9 y c U l G Z m h j Z H d u a m 9 s Y z V 0 M l Z a Q m V z d T B w V 2 R M U k V 0 R l c r Y T g v S T Q 4 U m w 4 d X R V M 2 Z a R C t 5 V H F Y R 0 l m R z U 3 b 0 d U b X g v R 2 p a N z J I S m F x R D N M c j N V K 0 c 4 a i t V V z F h R j h C V m h t a H B 3 b m p r c 2 1 r N X h I c z J U Y n V r R n V Q Z n Z Y N k 1 6 V n d a N j B V O D R U e D J W c E Y x T l M r U D M z Z U 1 v d X l l b V U z T n p r M X F W W H V l N 2 w x c W 0 3 a W h i T 2 s r d z I y Z m V s e U J M W m 9 k T H p t Z 0 l h e U p H Z V V 1 b j N Q W m V V d E V 3 T j Z G d j U 3 K 1 Z j Z H F j Y z F N T l B 6 R k p C U V p G Y W h Z V 2 9 X N W N J S F Q 1 e V V w d T I 3 T m J C U T h m V m 9 u a 2 p 4 Y l F Q a z U r d m w z W W 0 3 R l Z o W W J G a U 9 y U 1 N 0 N 2 V I c T d p U n B B T U h q K 2 5 o S n o v U X N X T 2 4 1 T 1 B q c W V o M l l U c D Z Q R W N m e m w 2 a S t N U z l a Y 1 o x T 3 A x Y X V T W l d W c X R k R z d Z a 3 E x Z V B x R E 1 l a T R 4 b 3 F v S 0 N J d T N h Y z B B N U 9 m b H E x N 2 F G L 1 A y O E Z l Q j N 1 d F E 2 Z k 9 T a 3 B q L z F z V E l P S E p H S G g 3 d W k y a l J 6 d m J l N V g v M n U z M W J G N n M x W D d p e F R U R W x T O H U 0 T W Z U S C 9 k N 1 d M Y X E 2 T z B h M W t 0 c F F 1 O V J P V D l 1 b X J C Y X Z W T 2 p 4 R W 9 T R k J T d C t i c G E 4 V 3 J G Y j J p V n d O R z l w V l R 6 M y 9 t V U p E Z 2 h R Z T F r U X B h W m x h d F h x b j B 0 S 3 p O R 3 Z t Q T N M L z A 2 e T F O O T V k b 0 5 W c j Q 5 V 3 d v Y j g 2 e G J S U 1 V h R k 4 4 V W w 3 O W N F b l B 5 c z d P M W Q z M z N H W k p K W H J z d 1 l B Q U F B Q U F L a H F s R 0 F B N m 8 z U U p r R j Y 4 c E Z y Z E 5 Q a 0 V m c n V 4 O V g 2 W m Z r V 0 Z S W m F K V W 1 I R G 1 m c n c 4 O S s w Y 2 R 6 b H F w e l R M Z 0 c 5 S T N S N E g 0 e G F o U W N V S z U 3 T z A 3 b H l E M m d h c D V k W m Q r Z E l I T 1 R w a k k x Q 0 p J a j Y 2 Q 2 N l W G 1 T b T d 1 O G I 3 N V h K a T l 2 e W R 0 S E p r b H F F b n J P K z V q O C 9 P V T k 1 V T Z a Z 3 N x M 0 J L U n Q y d 1 p K S m M v c E t s N j J T R V h M R n N t d F I 3 O X l M V X R v V k 9 i c V l G M i 9 V c E x r M 2 5 k S X F l U D J n e V d 6 W H N 6 T l d r c H U 1 Z n Z m c X l t d 2 9 l V G p L K 1 h u e V h I a 2 N K V 1 V Z T 2 F B Q n J L Z X l x b j A r N T d O b 2 F 5 U 3 B T M U R R N n I z Y S 9 i N X Z C V X F L Q 2 p T O W R j T T F l M D N Y Z W 8 2 d m o v a m l E d z h T c j R l O T k 1 N X V T V H B 0 b n Y v b 2 I z N 3 N 2 V H d m V m V w Z G Z q c G Y 0 T k 9 w M U 1 2 e l p p d l k 4 Z E 9 h Z k R B a m 5 y c 3 d R b n k 5 a T R w W D l l d V Q 5 U U x m N T l Y W m x 5 V H l h U k h I N 3 h h V z d i d D B h U n h B O D U 2 N 0 l a c k w 1 R W t Q Z n A v S D J u Y m p o U k 5 2 W F c w d W 5 h S 0 t I V 3 Z G M T c 3 V W h r S G p x a G Z u d z U 2 L 0 t F S n J s b G Z P V G 4 1 Z X V X T n I 3 U n h 5 e T Y 5 O X R Z M 2 V 1 U G w y O H Z r K 0 8 2 S H R a c i s 0 Q V J k T 3 J 5 Y j Y 3 M z g y W m Z m c k 5 K e m Y 1 M m k v d j h w S i 8 5 W X M x U F B 2 a k p Y d i 8 2 M l h S d T I 3 T m F F c X d a b z Z x M m p a V E t a d E h k Z m x o N T Q 3 Q V B 0 e n p p a U R a d V R O Y k J m d E 9 z K 2 9 V M k M 5 T 0 l 6 T j Z s Z j c 5 U E x h O G J 1 V E 5 Q R F Q 4 e l M 5 N H Z Y N n N i S m w 4 a l g x K 3 U 4 b n p V Q U F B Q U F B R U I x b 0 F R R F V P O D B i O X B R M D Z a Z X F k d H V H S 1 d m b D I z V 3 R 3 d F g 2 L 0 R S a z V J a 2 g 4 T 2 g 3 W E d w M m g 2 W H F u L 0 8 r b E V S N G F G c U V 4 N n F s a T J h c U V X e l J t c l p 2 S k V p e n Z D T F h H Z n V L W m 4 4 c T Z B R W N 6 a G t T N H F Y Z T g 5 K 1 p V N l p n b 0 p W d E 9 o c k 9 U T D J s V G 5 u Z m R j a k p S d U Z C W k t u c D J T M n F I a l p J b G 0 z c k p Q Z j g v O G 8 x N 2 p X e l d z b H M x b n U v W W J L Z W Z L R X J P d C t s M j M 3 U n J s M T Y x T m p N d W M 5 U D c z T U 1 h Z X R w T m k w Y m x v a l c r e V d z d W V M Q 3 M r Z C 9 4 e W N P U 2 R s U z R 5 V n l U O U F i a k Z k U 3 A v T X o 1 V W t t U 3 Y 0 N z h E a z R 5 Z G 5 m c D Z j K 1 h r W G 5 P d W M 5 d z l v S U d k d T l a V m d P K 0 x T S k V s d E l p c C 9 l Z E J 6 T 1 h x c z V E M T J p Z z R 2 Z G J 4 b G k 4 Y m x 2 c 2 Y y M k Z R b D c 4 c V F 2 N y t Q c G o 5 d 3 V n Q 1 R w U D U 5 T y t q R z Z 5 N 1 J S N T h 0 T G Z P N k V V T z d h Y 1 R R Y n V j O W R p N W J 0 d T F X U X R J K 0 J R V D Q 2 T W x I S n N u W D k v U n l t Z 0 V C U G 5 y c 2 9 R b T Y v d l l a M m g 2 Y m 9 w V F V 6 R E t m Y j F p T H h x N E N U R k t a N V Y w S D l J d D J G V 0 N T T k d o Q V I w V z N E M U 5 D M G o 1 N W U 3 c n I 5 c H N 1 Z G I y b V Z W a U l M a G 5 j V 1 Q v K 3 R F R k p 5 Z n R L b F d E M z N E R 2 1 U U G J P S F Z 1 c m J W U n o 3 Z H A 5 U U t u c G g 5 U X B K c n p N T l F B Q U F B Q U F B R W F n Q k F O U W I v b j Z l R 3 J p b F F N M D h j b 0 J X c j A r W H Q v K 3 N F Y X g 4 Z W 1 s c m t s T l A 2 V F U 5 R U 5 s W H V 2 a D R T N X Z M M 2 Y 1 Z U h 2 S j I 5 d E R N d 0 t 6 W l F v b z M 2 e X h p c k N u N 1 p Z S z h 1 V F d v Z k 1 a e n p z e T l z b H g 0 c G d z N F p F b C s w Z X k 1 T m l i S W p r Z G N o d z l y U H k v U H k z d m U 2 Y k x V c 0 d s R 2 0 x e F c r V E 1 P U 2 0 z V H Q x b D h 2 V 1 R 4 O U J S V H U z T D Z n Q U F I c m x K U k V G V X N x N W Z x Z U p s a S t Y V 3 R m Y z V a N E 5 W U j J a T G k z Q T V m U D N Q Z k R M d m x K e U Z C V E o 1 Z W N z V W Z J W U M 1 U G d S T 2 E z R l o z L 3 o 1 M k R k K 0 l m a 2 N N a T k x O E F 5 e j B k e j J r d W V O M W V l b V h K L 1 p q S 2 I 1 S l J r Y 2 p 2 L z g 5 W X V o Q 2 1 n Z 1 p 3 N U o 2 d m s z d j h y T j Y 5 U X M r Y 3 V W K 2 V P N F l x c z V o S 3 N m V l F M S m U v S z B M O C 8 v a 2 0 r Z m w 2 S 2 F S O V c 0 W H R z M 3 J w Y m t q U j h h Q m Y 1 K 0 p S Z G Z y T l B 6 M 1 p u T E 1 F c X c 2 W X R l e V J K S T R a M k x W V 0 E v V m R R a 0 w 5 N j k y e X I x V 3 Z q R m J z e n J V d 0 p O c W g v e D N Q Z X Y w Z l h 5 R E x I V 2 9 V M S t m L z I 3 a n M 2 N m p M Z j Q v a G 5 K d E 9 T U 1 N G U 0 V w b 1 F t a 0 R v Q 0 F n R 2 w 2 Y U l z S U s 0 W U V G e D E 3 W F h x N n U 3 c T E 2 d m U 2 K z d h O F B E V 3 R Z R l J U M H V x M n N E R z R x b 0 N F c 1 J R V G 9 r Q k J L c U l R M 1 N 5 M l F 5 N 2 Y 0 e E p C S X l J U U V t R 1 J q Z n I z T T h 3 U F A 3 L 1 o 3 d k 5 6 O X l N Q 2 V m U E 0 r a n R Q U k R H a k c 4 d D B 3 b m Z Q N m R m e X c 4 T E N t d E R E a W Y x K 3 R W Z G s 2 Q k R t Y 1 g 2 b k J P Z 2 N y T C 9 l R n l X W m 5 q c E g w Q U F B Q U F B Q U M w S k V J d 0 F K Q 1 V j b E d 5 V W k 1 S 1 Z s R k p 1 Y l p z M j Z m d E 8 v Z H B l O X A r S G Z 6 e F N N R D d x N n R k c X E 1 M j F Y N k Q y R G N 3 N E c x b n p K T 3 h T N U k v b E h L b m J x M z l 2 Y m N n M z M 5 T 2 x p U l R 0 M T Z 5 e n Z 5 M U p N b T F m c l d j Q j g v d y 9 D Z W Z U O V h m Z k M 1 S k 1 s O D h U c E p r Y U 4 x V 3 B z S E Q 1 Z D Y 4 W H E 0 T m E y U W V N V H F r U G R 0 b T N k c m d O Z m V X R G F w N i s x V 1 o r Z y t S Z G Z x c y t 0 Z T N i N U l u T T E y R z g 1 c S t R a 2 l T N V B Q S n R Y N j F K Q V g 4 K 0 E x U m R r b i t y V E Z Q Y W R x S z h t U F B u L 3 B a Z E U x M X N G T D Y 2 O D N Q T m R 2 O G t 1 V H h l R l Z l N F p D a n F s c U R C b l R U U D k 5 W m Z s c n o y S 0 1 q Z G Z X V l R U d D c 3 b m l 6 c n h 1 b j l J d 3 M 3 Z D Z U c G Z z Z W 1 x Z S t 2 Y y 9 Y V l Z l T z F K a V V B V T A r a H l v N 3 I x Q 1 M x S 2 w 5 N j R E W F k y T 2 l B b z R I U T A 2 K 3 Y z Y k h E b 0 Z y U y 8 2 d E N D V 3 B v T E Q r N T F p N 2 R p Z G Z n Z G p t d l B x a G N Y U l V w Q 1 N w Y l l C d F g y M V d z e V R K W F J Q d U h w T j E r S 2 h l W C 9 p V k 5 t M 0 p W R V Z G L 1 Z X V j N o T z J Z U V F B Q U F B Q U F B Z 2 x R a k F B T 0 U 1 O F h M V E d Y V E p B N H k 3 e H I y S 3 F x S 3 h T e H Q 0 Y 1 p l N 1 B W d W J l d z h y Y 2 w 2 T 0 R X V W Z r O V h y c l B G Z G x z a X E y d E Z T R 3 R 2 V l h j S n d S a T F X R y t O W n l w K y t V a m 4 x e j J a T 2 R K V y 9 o M G R y d E Y 3 M 0 Z o Z k t r Y m Z Q L 1 B 1 Z k h N e T d w M 3 J K Z T N w d 3 N H Y n Q w V T B T U G 4 4 N z l z V T Z j S 3 Z m V 2 p h c i s 4 b U 9 a Q j E 0 b z J T T F B t c D V Q a F d u Q V V K a 0 d E R D N s N X p 5 N 1 U r V X J L b E J F c j c 0 Q l Y 1 Z 1 o y e V p J T 3 Z i e G V E M z F W b 2 9 G N G l z d H J n M 0 J q T z A 3 b l h K U F R l R X J M Z E U 3 K 1 Z i b D V o Y z F 5 L 3 l C T F B 1 b S 9 q Y V V U V 1 d Q c 3 A 1 V 0 N O Y X F W Y l J l b m 5 P b l Z x e m F w c 1 d m c l Z O Y S t p R 2 x w U i 9 T U j U r d T A x K 2 Z t R j E 3 d n R i S l Z G Z T d K V W x X b X l Y Z z l S T U R v V 0 N x K 1 R j b E l x T G h 6 N X V h T E 0 5 b 0 5 O Y T d a c k 1 H N 3 J u V 1 N W W W 9 u c m g x W W t P e W N 3 c D A r L z B 2 e S t s M G F k d 3 Z C b X J v N E I 3 c T F M R 0 4 y c m V M M T R 2 e l A 5 U H F 0 V H V i T k E 4 Q U F B Q U F B R U J M S V F R R G d K T 3 d S O W s w c U g r U 0 J 2 V l B x a k 5 l V 1 Z r d G g 5 T X B S N l Z U a n F w c T J a Y T l M M T l a a W R T M l h W R H J X O F p O a 2 1 Y Y 0 p Q O G Y z Q z Z W L y 9 G T 1 d T Z E 9 s V G 5 G d j B M T H N T Z E 5 u c j I 3 N V R p M C 8 5 Z z k 3 a k 1 y V 0 9 X U T g 3 U D N K V W 5 X U 2 R Q c l h E S z B i a W Z 6 e U Y v S X R m W m J P Y j l Z S E h D V l Z V d j A 3 T j Y 1 U m E 1 M U s y V W V P V W F t Z m s w L 2 M r b D R W V y s v S 3 J u Z H N 0 M T B W N U 9 m Y 1 g z L 0 g w b V M r Y U p M Q W w 2 d j N i N n h 1 b H J 1 M U c w e T l S L 1 M 2 S n k x W j V i W k l t W H M w T G 5 K d l p 3 S 1 g y b U p I a H Z W V G x H M z N O M H M 4 O W N v c j Z q U 3 N t O D I 2 W l h Y U H R m c z Y 4 Y n B w b G t U b X J W Z U l F Y W p R Z V B I R E 5 M N E 1 Z T 1 V 1 d X V n b n B u N 2 9 k T F N E M m 5 o d X l 0 M T E 2 M z F 6 N 0 k 2 V V d 5 T V A 5 a k 5 6 U z B N Z U Q y b m d m R m d h T l B h S H h B Z l B s e l E 0 R D A 1 K 2 N X U 3 B N U 0 U r R 2 J y N D J U Z V c 3 e G F W V l h W d W 5 u M l p a b z F j M H l k Y T Z V T m J K c 0 l B Q U F B Q U F B U V N 2 V i 9 s Q m d B M E t p b 0 t J d G F 4 O G V v V T h j M j Z 0 b T l n M n p u b l N k d k M 1 M j d k Q 0 x 6 M E p H S y 9 2 T k x p d j d 6 U z d K Z W R m M F p 6 V l c x Y U t G O F p h V X l E U n h X W n h W W U R l d m x V M l d 3 U j h 2 M T N R c D U 5 c V N k Z H A w e j Z k b F h l T l M v S 3 F 2 d z Z H b l g 5 M l N r e T M x c z I 4 W W 0 x U 3 d y b F R 0 d G 1 3 e l J z V E l s Q n c 3 Z W p B a 2 R a T 3 p T W F p K V X Z l e G p 5 Z E 5 J d U Z m b F V Q W E t a W k t P Q l d z Q l Z 2 Y 0 V n N 2 U w U k 1 h W T R K O V h k N k p v d T A x W F Q 3 M V l s N D B m c k V X Z m Z L Z n l B R n Z s d G F U a 1 B s M T A 1 e T J U S l V u c H V 3 L 1 Z 1 U l l S N F Y v N V Z M U H l x O F l G U G Y y c j h W Y X M z b E Z 2 d G F j a 2 Z i V j h j M 0 8 w S 2 t r Y U 9 0 R C 9 1 Z l A x e W k y c X J I V F d 1 M T V V W E t Z T k c z Z k x h R F J v N k 9 E N j U z d T F o R V B I d G 9 m d D A 2 d n V x c 1 d 5 c 2 t w b D d z c 0 8 r R X h E N 3 h v Q U F B Q U F B S 0 F s R U l J Q l F C Q V l Z b U x r T z h X e m 9 F N l h y N 3 h V b m 9 4 Z H R k c 0 p C b 3 Z y d X h W e W I 5 a 2 d n e j F h M W 1 u W E J i N H A w a T d y b G R k S W t x c m V l V T I r a 3 F a d H N k Z G N Q Y m N V M T R Z M W t 0 Y 3 I 4 N 0 J S M G t t M n E 3 T m V N V j B 5 R 0 9 U T n p W Y l Z P d 3 V r a H J i U H E 2 N l d Z K 0 U 4 K 1 l v T F p i Q k h 5 L 0 t M a W M z V X V Y O G x t S 0 V G U X J B Y U V 5 Z G N x S X J L S 2 1 Y d X k y b X h t c E s w N k 9 N M U t p b 3 V x e k 8 y O T F n U E 5 h d X N h c l E 1 Z G d i V 2 p 0 U U R r a V N 2 M T c 5 d D U 5 a l J B M l N 6 V 1 p T Z F U 2 Q j V y M z h w a i t l b k l P e U x y e l p x N V p v Z E F X d C 9 2 V 0 t M b n B y e m d m S 0 8 y M 0 l 5 M E 5 q S m p M c W 9 q N 3 A y U 1 Z C e G N i b W V u d n V C e X N z Z H R k Z k t 5 e D J h O C t K S G N q c G R t a m h o c U J M Y W h X W W x X S n Z 6 L 0 8 5 d H h l b 2 Q 4 a D N i N n J T e T B x b G 5 Y M W d V O E h 3 d 3 F l R j N E U U F B Q U F B Q T B C T F l E a E V B Z 3 N B U U V 5 d G Z h W E h R N T N X d C 9 W Y W V I d y 9 J V j F 3 a 2 I 3 R i 9 t N 1 R x Y j V a S T N 5 e F J S T i t C L 2 5 z M m Z p Z l g x Z z M r Q n p 6 M V Y 2 O D B o W H Z I W m p r L 2 V r Y 3 l H R 1 N i Z G R 0 S l F 4 U F Q w S k V 5 c F c 2 V m U v c 2 1 P V j Z i c T Z p N y 9 5 Q k Y y b H U 4 N X h i a j g 4 b T F m c F d r a H J k Q 3 J C S F I v U U p a T H A r b T Z x V W Z 5 Y j F 0 b 3 l w e n M y V V p l N 2 t p d X Z X U 0 l U S l M z d E p T Z V R K M 3 F Y c m x N d m 1 L Q 3 F R S W s y e l g z O X F z S V p X d n R G a U c y S l l M d 1 d x M k R 0 M j J m V y s 5 Y l V T Y j A 2 Z E x m O U Q 4 T j c 5 V X o r N G R G Q n N i c G J 6 O E V o M D h s S 2 V v S 0 t 0 d X V M Y n U x b j B w R n l W c n c 4 W T l t d i 9 t V X E z N V B r M U Z 4 U l Y 2 Y S 8 0 R G l v d X o 2 N z Q 3 c j l T e m N 6 L 1 V v a y 9 X N k 5 0 V l c 5 V 2 x j N E x 5 O G 9 1 V W w x K 2 t P M j Z l c E Z j V 2 Z G R m 5 M c C 9 Q c C t k Z l h D e V h 5 N k 9 Z M k V q Z G M 5 d V V n R 0 9 O T V J x T i t 0 T W o x K 3 V o e D E 3 W D J u V n B t c m s 1 U X o y N 2 Q 1 Q W t a Z X p O b H R Q c D B v Q i t T V T J h c T d s T W 5 q U k 0 z N j d h c G k r V y 9 h R H R P L 2 V y V G V z N D d k M m Z v N 2 F 0 W X p W a T J B V m E v O F B 1 Z X M 4 M D l L N E J B Q U F B Q U F C Y U F p R V l B Q V N C S V N G U m 5 0 V H R R W i 9 Y d l R 0 V m 5 q M n B N c l p K V U V S a V I 3 b V A 1 c 3 M w T E V X V 0 V T a 3 l K c l N Y N D Y x N W l 1 a l p S N W J S b H g 2 N 2 Y 2 Z G N x N y 9 4 O T J R M F N y Y k l S c m Z a Y z I v Y j Z G K z E 1 U F B K K 3 N z W m l 1 a l Z 0 O U c r Y k R O L 3 J Z c n N M S G x 6 c z F Y N X l u T 0 t 2 U F c v W k l o d D F X S T l 0 e V J Q e G k 3 N U N v O H F v a 2 N m R 1 Z v M 2 Z 1 Y W J a Z n h r R 2 F 5 U m N u N y t v Y n g 1 M m F w N j k 0 M k E 5 e G 5 p N G 1 X N y 9 w Y W Z 6 a E p y S n Q 2 U 1 l w b T d k b X Z X R 2 l l e V I x b n J y R 1 J x Q 2 R k T V Q 5 R V h Y M j F V V m 5 h Q j l o M 0 l V N 3 U y c l R S d H l r a k 5 u S j V T Y i t Y V X B N d U d L d j l J c 1 p Z d D M 2 e j B Q V m 5 x b n B S W W U y M 2 k r Q 0 d L Y n h X d G Q 5 N W Z x W X k 5 M m R x V G 1 h V m V Q V H J w b 2 Z 1 b k s 3 R m R m T D B R e k d B d 2 F Q U 2 9 m b H E v Y 2 J l R 0 Q r b l Y 0 R m h U Z E 8 3 V V Z x K y t l S y 9 l V z d 4 S 2 E 3 O V A x K z Z N T E V W R V J D a X B h N k l 1 S F R 0 S V V 5 N G Z M c E 9 w N F p X S X p X M V E v M j c 2 e S 8 v T T F z T D N W d W p B d 1 R 5 V m x U c z B l b V J m M 2 Z h Y n k v W D h 5 e D h I Z k 9 a a z d 4 b 0 F B Q U F B Q U t D N U d Y e U 9 D d m F s Q V l B Z 0 t Q L 3 Z C M l Y v N 2 g 4 e U d B e k J t N 1 R L S V Z s d G t z R W d 1 V j B x L y t P Z H N r N j d Y d W F V Y 1 p J a 3 g 3 e m 5 a V H l 2 d G F 3 e m Z 5 M U p j c T F m T G V j S G J 5 b j Y y Z m 1 T c 2 U 0 M 3 k 1 M m Z 2 Q 3 Z Y c G 5 X S y 9 y O F g v Q U 0 r b j Z x L 1 h h c n F w W X N s U 1 p a e G s y U z U 0 d W 9 t d C t i T n o 1 W G o 3 M C 9 M V j F I d T M w T H g 2 a H R s R 2 p D M G V Y d V c 1 R n I x d F p 5 Z n Z p Z n J s Z G Z J Z k 1 t b D l m c H l i O W 1 n c X J k Z m x Y b l V X R m 1 u e n d y W W U 4 V 2 Z I c F R Q N 1 Z M M G 4 x K 3 F N M T c 1 d H l m b H p U b 2 8 2 N H l i W k I 0 e F d w S l U 5 Y z k v e U w x O W s y d z M z a T d U d 0 d G T m Z q K y t r a U s 1 M X Y x S D d 2 U W Q 4 a F l j b F p 4 V k 1 0 a n R N a V o y b E N s N X N N d 2 p V a V N 6 c G N u e m 5 R N m Z 4 N k 9 L U i s 1 V j l Q L 0 5 h Z F k 2 S j N y Z 2 o 2 O U t r d V k r Z l Z 1 T D F n V U F B Q U F B Q U F D T 3 g w b 3 d B Q W l T a U Q 3 O T V F b m R M b E 8 v Z 2 N H Y j F C W j V h d m Y 3 V H Z K e k R T N l h E R F V o a z l z b H g 0 S V g 1 T W x N b H l S W k x w O G 1 5 N F J U M j J i T j J D N V J r Y m Y v V G 8 3 W D V z c F h W c X F x Z i 8 1 R D F x b l h 5 a n g 2 U X Z Q M G Z P S 2 w 5 Y X Z r e m t p c l A x M U p p U 1 R K d l d 1 N 3 Z L O G Z E V n p T V V N t W n p m W E d v L z d y O G J y M 2 x a Z k t 2 W E 9 y R F B a b 2 1 m b 0 5 i c m p Q Q U F 4 e D h m N z N l d m 0 w V T N v d W 1 E e X A y e F R S c D E v S T Z n T U F B Q U F B Q U F D a F J B Z 0 d B R U Z p N n A w c 2 Q r c l c 0 S V p n V G V U W m t 5 W m Z W Y V h j V z l a T E Z v d G t q S k N 2 c U V E V k s 3 N l V J Y 2 9 1 Z W R 4 e W J W a 3 Z Z M k t I W T g y Y V p V e m 9 J T S t o Z m J M T n V F b W 1 3 U 0 5 P c T Y 2 e F E y Z E Y z Z m V Z S E F 2 b n l X Q X l 5 M 3 p 4 M k 9 i c n V Z Y k p K R m t z O G h Z V l N F V U Z n U 2 U z V 0 9 T c k t K T m 5 i L z B 6 a X Z 6 R j N R R k R z Q k 8 1 T n F 5 V n Z C N l p o b D B z U l p 4 N y 8 4 d D B w M j Z U c V h k e W k 5 Z m R 2 d k 9 B W m w 4 M 3 J z W H J B Z 0 F B Q U F B Q U F N Y z c 5 N z Z q Q n d C b k t W U H Z a R G 1 Y T F d u W m 9 t Y X p a R E x M d l d P e l h P d F d T a G F M T E 9 Q O U s 3 b 0 0 5 a G o v M k x H V l Z v Y j Q x c k p P L 2 x Y d G 8 5 Y X A x O G d 5 Z W 9 J T W J S b y 8 1 K 3 B r R F B H d E Z Y W F B J M U s x c z k 1 M m h z S H V X W k x N b z h i S 1 B L c n B Z V n N n T m R z a E 5 z W V l F e V B M c G I r V W V Y a k t H Z F V M R l h m c W R s a 3 Z 2 e k x V Y l F B Q U F B Q U F B Q U F o d 1 p s Z 0 F C Q k V s Z k 5 m b E h Y c V R F V j A 3 U m J x V m 4 3 a W N m d C 9 Q W m R X T X A y T F B a O W x Q U H N 5 N V B 6 O E k w W G R l a y t M M X g 0 L z V W S E 5 2 b T Z j Y n B w M W l s d G p B Z 0 F B Q U F B Q U F F R m t E S F V E Q U J C T 1 R D T k d x Z n I 3 M W F G d W 8 2 N E k w N 2 t Y S n A y T F B a O W x Y T 3 Z Y e U R 4 a V Z L a m J B Q U F B Q U F B Q U F F S 0 d F Q X d B Z 3 N n e T Z F S j V E K z Z U T n k 4 b j F L M 2 d a O H l U b l N Y d j R S O W x I a k N r e F d 2 b j V o V k p r a E l U e m 1 2 e D J n Q U F B Q U F B Q U 1 E e E N N R U F J T W l z R T Z m S X V X U l J x T n Z B e j F q M T U 0 d G x 1 V 3 h 5 U 0 d y b j V o Z E x r a E l T N G t O U 0 h 3 Q U F B Q U F B Q U t o Q k N B W U F R V 2 J x b l N 4 Z l J Z V T g r e k 5 E M 1 F w K 2 h q e D c 5 O G p u Z E 1 y V X E w K 2 9 X d 0 V B Q U F B Q U F B Q k N p a E F N Q U p x Q m R l S m t P V D l m S E 9 v M j h E U G s v S H l 4 c k J O R H N 3 c E 1 r d k p x d G t O c z F 5 c G t Q U U F B Q U F B Q U F B Q V N J U m d B T k l 1 S U x 0 M W t U T 2 d n Z D N w c X F G d k J 6 N G g 3 M X c 0 W k 8 z U l d S T 2 V 1 S W V z a E 4 2 O V F r c F R J Z G 9 n Q U F B Q U F B Q U F J T V V J d 0 F H Z 2 1 0 b D l P b C 9 P R G h m S V d G b 1 M 2 R m Z 3 T W V J L 2 1 5 N 2 4 0 W G R t b V h C W H F W Z 0 F B Q U F B Q U F J Q 3 p B a U V Z Q U R T a n F I d C 9 y O H J u b n d 4 M U c v Z 1 p x S H o r U 1 V Y Z C s z Q 2 8 y M U J 1 Z n B F U z J y S V Z J Z 0 F B Q U F B Q U F F S 1 B F Q X d B b X B I Q l p s U G s 3 R n R W K 2 R L e m 9 X N E Z Z Y X p 5 a G F j V W V m T m R N b G d z b 1 c 1 R n V Y b E Z T a 2 d n Q k F N Q U F B Q U F B R U R v R V l J Q l F E T 0 w 2 S k l r O D R E Q n F u c m 5 q V k M z Z 2 p E a y t O Y 0 N t W W N N V j B U b k x x R n V C U U F B Q U F B Q U F E a X J F S U l C U U F z d 2 o 3 a F l w b j R E N V N B S V F 4 Q T U v c l Z B N W 9 G R F p S N D J N d F N 0 M U 1 y T E w x R m l R b n l v M n d B Q U F B Q U F B Q U F J d 1 F D Z 3 B a a D Y 5 W k d w M C 9 s c 2 p Z a W d x S H p o Y V p t N k p N b l U 4 N E p R d D F K S F h u N l J F d H N S Z 2 d F Q U F B Q U F B Q 0 Q w Q 0 1 F Q W 9 B V 1 p o N C t T O W J M S k t u L z B m b m 1 M Q 2 t M Z E R z N U I z b 0 l q S 2 4 v a 1 h s b X Z t S H B X c l F B R E F B Q U F B Q U F B e m p h R V l B R F F 3 a U s 2 S k 1 u K 2 h 5 Z m s r U H N j d W R O V F E 5 M E 9 6 a U h 1 W F R 2 a 2 1 Q Y z M y U j k 1 a 2 p Q Q U F B Q U F B Q U F B Z 0 V Z U W d n R k F D Q m l z T n R r Z m V s e n V u V n R W K 2 R J e j h 1 e l B E S F Z M T 0 l 0 N T l 1 N V I 1 U X R Q e T U y M l h m Y m Z Q U 2 F E e F J M c W x n T E t 6 U 3 V T S k h Y d j N p S E V u U U F B Q U F B Q U F B Q 1 N L Z F F O Q U 1 E U G 1 X M 0 t W Z k l j M m k v b m t r V X l S R W J K T W 5 t N k l 0 c D N E S F Z i T 0 V 0 N H N y T l U v Z m x p K 1 p 4 T 1 d h K z R V a E d k d T R h N n B a U E t 6 U y t X S k V Y Y k k w U G N D U U F B Q U F B Q U F F Q U l C Z 0 F o R j N G K 2 t x S n V 2 V m Z 1 M 1 d s e U x u e E 5 4 a T V K T W c r L 1 d C R k p Q V U x k R 2 t M R X N 5 O U Q x Z C t 2 a 2 U v d 0 l W a 2 1 U c E d w V j U 5 U X R 3 U U F B Q U F B Q U F D Y 2 N 3 a k J B T 0 F z W W J x Z 3 I w d 1 g 5 S l Z y M n l Z N W x 5 e V N O e j l Y c H I 0 R F p P b z N T Q k Y 5 Q j h n U U V S S H F G d E Z N Z k I 2 U F B L b m I 1 T j Y 1 V m U 2 M E h U S W 1 0 S m Q 1 e E N p W n A x O F Q 2 d F l B Q U F B Q U F B Q 0 F j e F l o R 0 F D Y 1 p j d 0 R o O G 8 4 Y 0 t o O G p r c T U w M V B s K 3 V F N 1 Z T M T h U U k V E a D h n W U V 5 Z E R Y T H d N c 1 h F e X h z Y k p V U E 9 m M V J i c X R 0 R U l u N 0 5 L d n R J U y t V c E w 1 Q z B 0 a 2 E r M F d M N l N Z b m x M a X V U W n N W V V J m Z n J K M U R 0 W j F r b F R a W W h r T z B F Q U F B Q U F B Q U R n V E J H Q 0 F j Q l p 5 a E F a S m Z Q Z 1 l U S V B I a V p K Y 3 U 5 S m x 6 Y y 9 S N z Z D S S 9 J Z T J D d F h X Y W w 4 N W F Y e W x a W k k x Z F V o N 2 h h T n N s a j h n V 1 Y w c k l 3 e H N U T E V 4 T W 9 R R 3 l 0 e l V u Z E Z 6 c m d o M U 4 w Q k F B Q U F B Q U F B W V l j U U R B R E 9 F Y V p l d m F W Z X Z V U G R C Z 0 F B Q U F B Q U F B Q 2 N F N H l o Y m d B Q U F B Q U F B Q U F B Q U F B S U 5 r S X d B Q U F R R k 5 G M n p x W U R B Q U F B Q U F E Q T J Z T V F E Q U F B Q k V X U G J 1 M G x T Z H U y N 3 c x e E p 3 Q U F B Q U F B Q U F B a E d B Q U F B Q U F B Q U F B Q U F N S V F J U m d B Q U F p Y W h M Y X R s S n R m R k 9 v M k F B Q U F B Q U F B Q U V J d 0 F B Q V F Q Q W t K c l p T Y l J 3 Z 0 d B Q U F B Q U F D Q T B D T U V B d 0 F B U W R N a n F i M j I 3 e n d R N m p Z Q U F B Q U F B Q U F B U W p B Q U F C Q T h Q Y n A z b E N S b D d z c 0 p j U 2 Z C b D V 0 W H B Q R l R I d F U x T n o w Z D Z s W n F P W j B 1 M 1 h I L 3 k 3 c i s 1 d W Q w N U V o S n M 5 Y j Y 5 d 2 Y v M G Z n c G o y c m V n c V h O V 2 d j Q U F B Q U F B Q 0 J Z Q 0 1 F Q U F F R F F E T 3 l m S k V s Y T l N b W F F S G Z T T U s v W H E 4 M W J N M V Z T V W h I c V Z z N 1 k w W U p T W m V 6 T l Z s N S t r Z m J 1 U C 9 Q Z 0 1 a e m V E U U F B Q U F B Q U F D R V l B Q U F J b X N T R W V I W H J t c W k x N j N h c H Z L S X E x T z B F Z E 8 v R D g v W H d m N y t o d 3 F L e V V M Z H l 4 a n A y Y U s z Z j N Y d V Z i c i 8 1 Y 2 c y L 3 N O Y 1 p 6 e G R P N 3 d Z Q U F B Q U F B S U F R R E F B Q U J O V 3 Z w c V d v b 3 J K S 2 E 5 Z W x o Y n F W Z 0 J 5 T z Z s Q z N F R l J Y V E J 5 b W 1 k T X Z r Z E Y 0 N W w v V 2 h k d T d B U U F B Q U F B Q V A y K 0 V Z Q U F B S U t n b V R o a W l o T G F 0 d E 9 p V H R h R n V K V 3 g 1 d l Q 3 N W Z M N V F 0 d 0 V B Q U F B Q U F I Q l d N N F c 2 Q V F B Q U V I N X V t a l Z C e i 8 3 d F F 6 M D c 5 M F A 5 L 2 9 G Z n R V a k 5 2 U H d p L 2 Z 2 R F Z k c T h O V l A 1 U j B v V U Z X V l Z y e D R k Z E 0 5 d H Y x U 2 5 q b T E w O S s v K 2 9 m V G R Q O W J l Z j h z O U w w c V N q R W F E d n Y 3 M E w 3 W G p o W V Z s K 3 V l N z M y c m Q r b D B x T H F s U T J 6 W n h t a n h 4 b U 1 h T T d o K 3 c 3 b E 5 6 U H R D N k g 5 T D E r T y t 2 M W J D a F B S c 2 N l M y 9 4 S 3 M x L z Q w d k 5 t R F p h d j d s e G d o Y i t l N 2 x X c k 4 2 a G 9 3 V 2 x h a D B m b z E r a z l O T 0 4 x N D F Y V k p T M X p 2 e V R m L 1 V u V l Z W V j Y 3 U D N u O U Q 3 S D Y z V 2 t x V W J W R l J j c n J k Z m Y x a U p D Z k c 2 L 0 t y S D V Y S j V 0 T 1 N E S n h R W j Z Y O T I 5 N T R z M 2 Z Y Z 0 s r c l p v N F A r T W Z k d W Z m a k p H a T F a d W x G N S t Z V n F G U m V 0 a V J P R z Z L Y n J 4 O W V 1 S G 1 2 c X V 3 b W t w c j h s S H p 5 a G J U d j I 2 K z M z V j J y d i 9 o e F p M R 1 p k Z E d F d j N m S G J L O V N x V l h U a m Y 0 R U F B Q U F B Q U F C Q l J n Z 0 d B Q U N D Y n V L R U l W c X p M b F h M b G 0 5 V z k y N 3 R k Z l h V a T V 1 M V h z Y m V i R D N 3 e D l m a 2 N E a l Y 1 Z n d F R F I 3 W V R m b E h T d l R E c G d 4 b D V 4 Y X F V O G M y U 3 U 1 O X Z x T H R O d T F N T z Z p c X F t b 2 w 5 K 2 1 p e U V p T G p F W k Q 3 V H l I c 3 d 2 M H d D T 3 Z x c U N n V E Z G U l Z 2 V z k 0 S H d k T F N 6 V m d y Z V d L W F h Y d 1 h w M W Z U N m Y v c k 4 y d T F 3 d W o 5 W n Y y c T F o U T N z R 0 h E d W V 5 K 1 B X N 3 g 1 Z G 9 N e D l P Z X J W b z Z Q a T R 1 e k t 5 R H l z O X o 5 Y W 8 y M n B C L 1 R D T T d m S m J L N y 9 K Z H F p V D l i c T N R L y 9 v L z d K U 1 l v d k x t L 3 l 1 N W 5 6 N G 1 J d F g 3 b E 5 G L 1 R z S 0 s v W H E r e W N B d j N y M 1 J W e U 9 G e T Y 2 O V l y S k t s S j c 2 W X h Y M z I 3 U l M v U C 8 w e m R r O X F y Y z Z j M j J y Y y 9 W M S t 2 M k t x R F d V Z j A 5 K 2 Z 2 R E 1 w M m p R Q U F B Q U F B Q U t l Q 0 V B d 0 F B R F N M U H p 3 N F E 3 Z m Q 4 N k p l Z W U x e l J k c 2 p O W E h D a 0 d h c n R m R G R i K 1 Z 3 T 0 h Y O X p E S D Y 3 Z X p M Y X N k L 3 p E b 2 l p O F g v N W M 1 Z H Q w N l d K T j E 4 M X d z N m V D a F B E O X c 5 V l V s Z E U y d n Y 5 Z m w 4 K 3 N 1 Y z k x U l F V S 1 p M V X Z y c D k v Z G Z Y Y n V 5 N n J 2 d m Q r b k p a O S t 0 V j l k Z 0 1 P a W g r N m R y M D V a T X p a a D J j W U 5 q e D F 2 N j F V Y j E 3 T j V C L z M 3 e l l j V z N p c E V r N 1 Q r U X E 0 Y 2 Z m M E 8 3 O T J U c G c 0 L 1 c 2 U H F a W S t v O T k v b X l I L 1 R L M 0 x 2 V X J X d j c y b j R i Y y t C Z 2 5 0 e H V y L z Y x N E N H M W F S M H J T W H B 2 M F d x O S t 1 W l N m Z n J G T 3 Q x M C 9 W a l o 3 W k d O d n B 1 b W V P d W Q 1 Z n J i T T d j c H V V O F h T Z E t P M U F O N j Z M S F h 0 U 2 Z q c 0 R a d X l k V H d v Y j F P Y V Q 0 Q U F B Q U F B S U F 6 e F k v a 0 F n Q 0 F a a E Z 0 d C t u V m w r O V R 0 N j Z K d F Z z a j V 1 W V Z O V X V 0 b 3 d X b G t x V C t m Y n Z X R 2 U v Y 3 F h M F M y c 1 U z Y V k 2 d D I v Z H A 5 N T R z e G N S R T Z l S D d m Z 3 J B S k d u V V J Y M T A 0 N 1 Z q Q X o 0 M 1 l j e G c v Z U d C R 1 h Y c U J C b z c z b U 1 Q W D F z Y m d F b F N V d G R F L 1 d i V 3 B a S 2 t M N y 9 a M U V D Z G d i V U J t T 1 F Q M n h y a m N u b j A 0 T j N U Y W d N d 1 N a c H g x Y 1 Z x M H p w V 0 x w Z E h 1 e k 1 P T n p w S F U 4 M l l s b E l i Z 0 V s U y 8 r U 3 V H a j B 5 V 1 p L V W 1 s W i 9 G U j B B Q U F B Q U F F Q n p J d 1 F E Q U F E T k p 0 c H U w O X h u Y n R P b 0 V Y M j B i U G x t e m Z y d G M 4 M F N o d l h 1 M l V t U 0 5 P K 0 5 M N V N h Z n V p M D V 0 a T R P V U 9 T T k g 3 T X d I c m 5 j a 2 5 T a U F z d k 9 Q M E d q e k 4 0 W U h l M W F 4 d F h i M 3 o w S 0 g 5 Z 2 R E a T d R S l d W e m 5 y W F U w Y j F P K 1 Z h Y 1 h G M j l l M X p m c D B 4 b z l H b 2 J z Z F d l U l V X b D U z e W 5 B M F p O Y U o z d m J F Z V B U c j Q 2 e F F G c n c 0 Q U F B Q U F B R U J U c 1 I w a U F B Q m 9 W d E Y y b T U 1 O C 9 F W n Q z Y k Z m Z j U v L 2 1 a W X Q z N n h s e X p k c l l Q O G t S Z H N q M W F O Y m U 5 b W p J O V V q c W I w U z J y V l N Z a 0 x U V m 0 0 Z G I v W j E 0 N V N l a 2 F Y Z G U 3 S j A z M F B 6 M U x m M y t i c n F 5 c E V h a 3 p L Z 3 l l Z G F a Z W N W U 3 B J N n R X O G Q 4 S H B z V E 5 R c D l 4 V k l o O F R 6 Q X M 4 Z k d 5 V 2 J 6 Y U t x c W 1 x V m x W Z l d D K 0 l T Q W d S b m p X b l h K d k F 6 Y 1 h G M l N a T E g z Z m l X a W s z V n R r M n J l b U 9 0 W X Y x M T N C N V A w T 2 9 B Q U F B Q U F B Q T B G U 0 V Z Q U F C b 0 V Z U D Z K K 2 0 x b C s 5 V D V y N G N M Z n Q 2 b 3 p M M z U y a n Q 5 M m x h K z M x Y T d U M z J L S n M r Z m Y 5 L 1 R u b n V W c T J p O W Z L Y 0 8 3 V m k x V F l 0 L 2 1 5 Z D B 0 S V B L U z M 5 a 0 Q 3 N m R K M y s r c 1 J z e F R R a H d L c X V k a 3 V T c k R a T H d P d k J D b k l p a k J F Q n g x M H V 0 N n F x c X Y w O V d N e j F y d H N h N k 9 1 a 0 d z a i 9 t c k N U N H F t W E N q Q m 5 V N 1 p z Q k F B Q U F B Q U F h Q z Z F W U F B Q W 9 F W D E 2 T l p l U F c 3 L 1 p l M m Z N L 2 Z s c U x 5 a V N w S i 8 x Z G p w T W h v T k d q O W 1 r T W F Q R 2 F U V V h R Z j F 6 T n d Q b F p a K 1 N B d m Z Y Y W 0 3 Y n I y a T B l Z G p Z e U l s U 2 J t N W h R R 3 Y 1 e l F 3 Z n F x S 1 M 4 c 0 R q a C 9 P T H B B a z J l M j I y c F Z h Q U F B Q U F B Q U F P S D J j Q 1 F Z Q U F F S 3 F S N 2 Y y R 3 R R L 1 N Z U D Z K N m x I d C 9 a Q m 1 U T z V U e G Z k Z W N 0 a 1 N W T D Y 3 c n B u a E V W R S t G Y 2 4 x Y X o 4 c W 5 I Q n N Y U E Z W c X p l S W E v W F c y L 0 9 y N V p 2 R G t w d l c 3 Y n R y V j N 4 Z G J 6 U G x t N l E 1 R D h 6 T E Z R c n F C c D Z O d 0 F B Q U F B Q U F P Y 2 l R a k F B Q U h E T 1 c v V H h H a F V W b D l V W j I 3 c 3 Z S N U x V c G 5 Y Z G M 3 S G F 0 S T Z W S k 8 x S V B T Q k o 4 b n I 5 N T J L T k h U M U F O c H R G M l R r R m 1 2 Z j Z s L 0 o 0 Z m d y Q 3 Z 2 a H F v M W F 1 M l J H d z l 0 Y 3 J 0 d W l w T 1 I 4 b 0 w 3 L 2 9 w R 0 0 x a m h h V T Z 0 b T V p M V J a N m F 3 Z F c v T m R x c F o 4 N l E v Q l p s N l Y w c l F Q d W h r M D l H N E F B Q U F B Q U F E T 1 J X e U h D Q U F B e m 5 t Z k x 2 M U I 4 O S 8 4 V W o y N 2 Q x Q n N i S l R 5 O G t 0 M D h G Q 2 V v c U t z d X V I Y U 1 Y W H V U Y m t v V 1 J z M j d 0 S D h O N W R x e m Z k c E t p c X U w R n Z 6 S D F C Y 2 5 G M z M z W G 1 s b n A z N 2 9 S W j l z a 2 J m c n R x c U x w M F R s S m R m c E x 6 O E l 0 M X g 4 e V M 5 c 3 V D T E 9 u U D V m R D Q 5 L y t K a X V W d 2 V 4 Y 1 J H N n A 3 Y n B n U W N P O T Z v a S 9 w b z Q 5 W k 1 Y Z l B y c D V Y V U p W R 2 x a W l g 2 T W V 1 S U p P a z N O M X l x N U Q 1 Z G 1 2 Z G x u V V J E N 3 d Z Q U F B Q U F B T 0 J j e E V v d 0 F B Q n d 6 c n R t Z W 9 w N j l l a W 9 3 e m 1 G M n J w O X Z 6 d 2 V y N l p O R 2 F r R k w 5 K 2 5 i a 2 w x d D F p Y 2 R O b F E z W E R O V 0 x V K 0 w x Y n B l N 0 l V Y m J m V 1 h w c z R m b 2 l l K 3 Q 5 Z n E z O X l W e m t j M W R x V G 1 h V 0 V k d k Y 2 N 2 k r L z F j V W p r K 3 Z W T l J n T U d q M n F u K 3 g y b T R Z U D Z k W G c y U E U 2 S n J i U l M 4 L 2 R y d j d K W G J Y d l F L N k 9 I Q z F S d j c 1 Z D l M K 1 B 6 d E l O M T Q 0 T j h w c z V O U 2 Q 3 T n d B Q U F B Q U F B T 2 N h Z z g 5 U n d U N D N B Q U F B e m V 6 O X h h c z A v N D B 2 T l d Q Y W F O M X h 5 N l J R d H d N Q U F B Q U F B Q k Q y V 0 F r R 0 F B Q U F B Q U F B Q U F D Q X N F T U l C Z 0 F B Q U F B Q U F B Q U F n T E J E Q 0 F Z Q U F B Q U F B Q U F B Q U l D d 1 F 3 Z 0 d B Q U F B Q U F B Q U F B Q 0 F z R 1 B 3 T 1 N w O G 9 X N E N B Q U F B Q U F B Q U F B Q U F D Q 1 p X Z 2 d F Q U F B Q U F B Q U F B Q U N E c 0 V J S U J B Q U F B Q U F B Q U F B Q W c 3 Q k N D Q V F B Q U F B Q U F B Q U F B S U 9 3 U W d n R U F B Q U F B Q U F B Q U F D R H N F S U l C Q U F B Q U F B Q U F B Q U F n N 0 J D Q 0 F R Q U F B Q U F B Q U F B Q U l P d 1 F n Z 0 V B Q U F B Q U F B Q U F B Q 0 R z R U l J Q k F B Q U F B Q U F B Q U F B Z z d C Q 0 N B U U F B Q U F B Q U F B Q U F J T 3 d R Z 2 d F Q U F B Q U F B Q U F B Q U N E c 0 V J S U J B Q U F B Q U F B Q U F B Q W c 3 Q k N D Q V F B Q U F B Q U F B Q U F B S U 9 3 U W d n R U F B Q U F B Q U F B Q U F D R H N F S U l C Q U F B Q U F B Q U F B Q U F n N 0 J D Q 0 F R Q U F B Q U F B Q U F B Q U l P d 1 F n Z 0 V B Q U F B Q U F B Q U F B Q 0 R z R U l J Q k F B Q U F B Q U F B Q U F B Z z d C Q 0 N B U U F B Q U F B Q U F B Q U F J T 3 d R Z 2 d F Q U F B Q U F B Q U F B Q U N E c 0 V J S U J B Q U F B Q U F B Q U F B Q W c 3 Q k N D Q V F B Q U F B Q U F B Q U F B S U 9 3 U W d n R U F B Q U F B Q U F B Q U F D R H N F S U l C Q U F B Q U F B Q U F B Q U F n N 0 J D Q 0 F R Q U F B Q U F B Q U F B Q U l P d 1 F n Z 0 V B Q U F B Q U F B Q U F B Q 0 R z R U l J Q k F B Q U F B Q U F B Q U F B Z z d C Q 0 N B U U F B Q U F B Q U F B Q U F J T 3 d R Z 2 d F Q U F B Q U F B Q U F B Q U N E c 0 V J S U J B Q U F B Q U F B Q U F B Q W c 3 Q k N D Q V F B Q U F B Q U F B Q U F B S U 9 3 U W d n R U F B Q U F B Q U F B Q U F D R H N F S U l C Q U F B Q U F B Q U F B Q U F n N 0 J D Q 0 F R Q U F B Q U F B Q U F B Q U l P d 1 F n Z 0 V B Q U F B Q U F B Q U F B Q 0 R z R U l J Q k F B Q U F B Q U F B Q U F B Z z d C Q 0 N B U U F B Q U F B Q U F B Q U F J T 3 d R Z 2 d F Q U F B Q U F B Q U F B Q U N E c 0 V J S U J B Q U F B Q U F B Q U F B Q W c 3 Q k N D Q V F B Q U F B Q U F B Q U F B S U 9 3 U W d n R U F B Q U F B Q U F B Q U F D R H N F S U l C Q U F B Q U F B Q U F B Q U F n N 0 J D Q 0 F R Q U F B Q U F B Q U F B Q U l P d 1 F n Z 0 V B Q U F B Q U F B Q U F B Q 0 R z R U l J Q k F B Q U F B Q U F B Q U F B Z z d C Q 0 N B U U F B Q U F B Q U F B Q U F J T 3 d R Z 2 d F Q U F B Q U F B Q U F B Q U N E c 0 V J S U J B Q U F B Q U F B Q U F B Q W c 3 Q k N D Q V F B Q U F B Q U F B Q U F B S U 9 3 U W d n R U F B Q U F B Q U F B Q U F D R H N F S U l C Q U F B Q U F B Q U F B Q U F n N 0 J D Q 0 F R Q U F B Q U F B Q U F B Q U l P e j h Q N 2 x D S W I 4 W C t B a U x B Q U F B Q U V s R l R r U 3 V R b U N D I i w K C S J U a G V t Z S I g O i A i I i w K C S J U e X B l I i A 6 I C J t a W 5 k I i w K C S J W Z X J z a W 9 u I i A 6 I C I i C n 0 K " / > < / e x t o b j > < / e x t o b j s > < / s : c u s t o m D a t a > 
</file>

<file path=customXml/item4.xml>��< ? x m l   v e r s i o n = " 1 . 0 "   s t a n d a l o n e = " y e s " ? > < s : c u s t o m D a t a   x m l n s = " h t t p : / / w w w . w p s . c n / o f f i c e D o c u m e n t / 2 0 1 3 / w p s C u s t o m D a t a "   x m l n s : s = " h t t p : / / w w w . w p s . c n / o f f i c e D o c u m e n t / 2 0 1 3 / w p s C u s t o m D a t a " > < e x t o b j s > < e x t o b j   n a m e = " C 9 F 7 5 4 D E - 2 C A D - 4 4 b 6 - B 7 0 8 - 4 6 9 D E B 6 4 0 7 E B - 1 " > < e x t o b j d a t a   t y p e = " C 9 F 7 5 4 D E - 2 C A D - 4 4 b 6 - B 7 0 8 - 4 6 9 D E B 6 4 0 7 E B "   d a t a = " e w o J I k Z p b G V J Z C I g O i A i M z E z N T I y M j A y N T U x I i w K C S J H c m 9 1 c E l k I i A 6 I C I 1 M j I 3 N D I y M D U i L A o J I k l t Y W d l I i A 6 I C J p V k J P U n c w S 0 d n b 0 F B Q U F O U 1 V o R V V n Q U F C c 0 V B Q U F x c k N B W U F B Q U N U N k c y d E F B Q U F B W E 5 T U j B J Q X J z N G M 2 U U F B S U F C S l J F R l V l S n p z M 1 h k M F Z O V W F 4 d U h m V E h v b G x W Q V R 1 a E F n O U I 1 N l U w R k Z h V k l V U m N X Q 3 Z X Q V h G V 3 l v M T R L b 0 l J Z z B V W X F V M E p 1 V T B B b T l R K 2 d R U 0 l I M F N t Y n V I d 0 1 U e G t s S W d v b 2 E z b W V 0 d T F i b W 5 I M z I y W k 9 j N E U z Z W Z O O D J t R F B T e k l p S W l J a U l p S W l J a U l p S W l J a V V J T V o v Z W d F a U l p S W l J a U l p S W l J a U l p S W l m e l d G W U N J a U l p S W l J a U l p S W l J a U l s T G l L Q V F U R V J F U k V S R V J F U k V S R V J H U k V r Y 2 h t S W l J a U l p S W l J a U l p S W l J a U p R N E N z R k V S R V J F U k V S R V J F U k V S R V N r e E Z F S U p p S W l J a U l p S W l J a U l p S W l J a V d P U W p B U k V S R V J F U k V S R V J F U k V S R X B j U l N D a V l p S W l J a U l p S W l J a U l p S V N J b W p F R X h F U k V S R V J F U k V S R V J F U k V S S 0 h J V m d J a U l p S W l J a U l p S W l J a U l p V X V J b 0 J C T V J F U k V S R V J F U k V S R V J F W k V T U n l H W W l J a U l p S W l J a U l p S W l J a U l s R G d L d 1 V S R V J F U k V S R V J F U k V S R V J L V E V V U W d t S W l J a U l p S W l J a U l p S W l J a U p Z N U N N Q k V S R V J F U k V S R V J F U k V S R V N s e E Z J S 0 p p S W l J a U l p S W l J a U l p S W h J a W F N U V R F U k V S R V J F U k V S R V J F U k V S R W 9 j a F d B a U l p S W l J a U l p S W l J a U l p S l M 0 a W d F R X h F U k V S R V J F U k V S R V J F U m t S S k h J W m l J a U l p S W l J a U l p S W l J a U l p V U 9 B c k J S R V J F U k V S R V J F U k V S R V J F c E 1 S U k N D W W l J a U l p S W l J a U l p S W l J a U l s a m t J d 0 V S R V J F U k V S R V J F U k V S R V J L W E V V Z 2 9 t S W l J a U l p S W l J a U l p S W l F a U p v e E J N U k V S R V J F U k V S R V J F U k V S R V N o e U Z Z Q 0 l p S W l J a U l p S W l J a U l p S W x M a U t B U V R F U k V S R V J F U k V S R V J F U k d S R W t j a G 1 J a U l p S W l J a U l p S W l J a U l p S l E 0 Q 3 N G R V J F U k V S R V J F U k V S R V J F U 2 t 4 R k V J S m l J a U l p S W l J a U l p S W l J a U l p V 0 9 R a k F S R V J F U k V S R V J F U k V S R V J F c G N S U 0 N p W W l J a U l p S W l J a U l p S W l J U 0 l t a k V F e E V S R V J F U k V S R V J F U k V S R V J L S E l W Z 0 l p S W l J a U l p S W l J a U l p S W l V d U l v Q k J N U k V S R V J F U k V S R V J F U k V a R V N S e U d Z a U l p S W l J a U l p S W l J a U l p S W x E Z 0 t 3 V V J F U k V S R V J F U k V S R V J F U k t U R V V R Z 2 1 J a U l p S W l J a U l p S W l J a U l p S l k 1 Q 0 1 C R V J F U k V S R V J F U k V S R V J F U 2 x 4 R k l L S m l J a U l p S W l J a U l p S W l J a E l p Y U 1 R V E V S R V J F U k V S R V J F U k V S R V J F b 2 N o V 0 F p S W l J a U l p S W l J a U l p S W l K U z R p Z 0 V F e E V S R V J F U k V S R V J F U k V S a 1 J K S E l a a U l p S W l J a U l p S W l J a U l p S W l V T 0 F y Q l J F U k V S R V J F U k V S R V J F U k V w T V J S Q 0 N Z a U l p S W l J a U l p S W l J a U l p S W x q a 0 l 3 R V J F U k V S R V J F U k V S R V J F U k t Y R V V n b 2 1 J a U l p S W l J a U l p S W l J a U V p S m 9 4 Q k 1 S R V J F U k V S R V J F U k V S R V J F U 2 h 5 R l l D S W l J a U l p S W l J a U l p S W l J b E x p S 0 F R V E V S R V J F U k V S R V J F U k V S R 1 J F a 2 N o b U l p S W l J a U l p S W l J a U l p S W l K U T R D c 0 Z F U k V S R V J F U k V S R V J F U k V T a 3 h I S D h w e G N n S W l J a U l p T H l k M W 0 x W m h l W E x x W G c 2 K 3 R G a D d i M T d N N m Z P U n Z I N X E y S E F H a m J P b 3 d B Z i s r Y n Z V U U E w d E l 5 U 0 U v U E J z R G Y z d 3 V q T W U v d k Z j M W 1 N d 2 F E b 2 R o e l p t W m 0 0 K 3 J x Y k h N c 0 4 5 Z U V n M F B l M 0 J k a U x 4 R z V Z U j h B W V h X c l V M M X F 1 U n R a d n Z 6 R j R 1 S 1 M y S F B n Q k U w Y j F z R F Q w O D N 1 Z k d K a U t x d l g 3 Y U Z G O D F v R U J m c j h B e X N V R V J F U k V m b H Z V Q W d t S W l J a U l p S W w x b 3 c 1 N n p o e T l C e l Z x N V h M T n d R N 0 h I M k 9 i O G N 2 Q X F C R z l R c E Z D c 0 h t T G R 6 R T V t M k h i b W c 5 Z F V N c j B h O T N X N 3 Z q V T Z h d l p 1 Y m N k U U J N b S 9 B S 1 p Z S j h y Z W U r L 1 d F a E V Z c z M 0 K 1 h s e m 1 z d j l L S l J n K 3 J Y d l l m S l p H T D I v U F Z N b W I 2 Y W o 5 N G J S T z J h d 2 R a e k M 1 W n M 0 Z W N a c T J u W l B K V E h C b l h s N U 9 r N D Y v d C 8 2 d E U 3 R l l J V l E y W m 1 O c S s r T T V I M n J j U G 9 j V m N M b S t O b X M 3 b F l j e m s 3 T z l t R W s v c 1 B u Z U t E V W I 4 e T l x d G 5 x S l p Q Q 0 h Z a E 5 w S F J Z e U 1 v V j g 3 Z k x n V E x 5 T W p D M W R Y W k x q Z z l k U G d N M j N k R k Y y d G R B T T V P R H Z U c 0 V W N 3 M 2 M F J F U k V S R S 9 n M F V n b 2 1 J a U l p S X l D M G x P V G 1 O a E l z c E F N V E h K M W 1 Q b j c 5 d 0 V V O F B W d 0 F x b E E v Z 3 h N b F l w d n k 2 a W l j Z n V a T 3 l a Z n l z N D Q 2 Z E 9 H K 3 R I a X N 1 W j J l b l l v M V B T O H R r O G Z J b 2 N u S n l B Y W d U V 2 9 u Y 1 h G T y t Z N D F H Q X d h R G d k M T d q L 1 A 5 K 0 1 V Q W p Q a D R P d U 8 r Z m h w d m J 3 O E F m b C s 3 b S 9 p R V p E W n V Q c 0 N 6 V D l 4 M V E r O U J M T k x U c 3 p D W n p J d 2 V H O E h t c U V P O D l r S n Z T c F h 5 W V B D V F g z S W h M c k Z Z Y z c w N X J D O G Q y d G l I d E R k a X h L a G Z 1 S G d 4 a G R H Z l B Z R 1 R V O T Z Q L 0 h 2 M 2 4 y R D h w S 1 h G b n M v R H c x V W h t S W l J a U l q O F p 5 a 0 V F e E V S R V J H U l c 4 c V N G V k d N L 1 h H S j N m R 1 A v e m Z M K 3 Z I W G 5 6 M 0 J K L y t i e W R s e k N V V H R P T X J V O F M v a D Y r T m x k N D N C W U t D d 1 R v V m 1 N O F d 1 R E x w c T d z S k 5 a R 1 J r Q V h E e F l n c D M 5 a H h l N E 5 o a E w v U 2 l h O G V H M U E r c l N v Y z I 5 V m k x Z G h k e D h V b D h O b m 9 P N z c 4 N W t O a T R K U G J z T 3 d G Q X d z V m t 1 d m Q r e n l a U U c v Z l R V b j Z j d X N M N k 9 z R G Z t M G x q W D d 5 a G R k O E s v U H k 4 K 0 9 M a n g v a i t 4 O F h N b W I r Q k l j K 0 9 a d m h y L 1 F F S U R D a E Z s d z R O Q 3 A z a m J N e E Z W c S 9 i W G F U N 1 J l M D h 3 a n N q c H d G Z 0 1 s b W V w M 2 R H V H J W V 2 t E M D B z Q 0 5 l S H U 1 c z N u c U l 3 U T k y c 1 F u Q X J q V n F 4 T U 9 F W G x N Z G V E M n Z E Z i t K N H l j d k Z H b X N p S W l J a U 1 p L 2 t V S X d F U k V S R V J F c G N W N T l a e U p K e V d t Y 0 9 o M E h 3 S 2 5 U Y 1 R 6 e C 9 E Z m M z N 0 1 O R G t Z a l R r N E 9 n Q 1 Z N d U J v R U 9 U b z Z X Q U 9 0 Y j h a R 2 N Q W m N B Z 0 F E K z d i U E 5 3 Q U R l T 1 c 1 b m 5 U d D F Q Q z Z h O W 0 0 N V N C d n Z U L 1 o 3 d m p s e T d r c 1 d M d 0 Z n S 1 B I e j F t U E w x d T F B M j l Q T i t x R V Z t T H F M N z h Y N D E z b k d U c W t H O X Q y S G l F N U 9 a M k 5 t d z l 3 O F B B W l Z x L 2 R Z e j F 2 T X B u S n p N e T J X O C 9 s e T d u V z E z O D h M L 1 l j S F I x N G V r a D N L Z 2 N I T W U 2 b k p U Z z V X M z d F T G g z b 3 c r Q U h 1 d 0 N R b F p X R G k w d G V C V 0 J h V 2 d Z Z U h w W V d o e H U z S E x R S n d j W l B X a 3 A 2 Z W h i b n p s d W V 2 Z W 1 6 M W x E S z I 1 M T J y Z X R T b 1 Z 3 Q W d 3 Z D J B a U E y U H B s W m N 5 U H A y c W t o d 2 V V R E F Q R D E 5 Z U x M Y i t k U k p 6 U 0 V m c j N h R k x o b V o y Y 2 4 z T n h j c k s 5 T k p o U E h q b C 9 B M j l 1 Z D B v R 2 x i T V p l d X p l Z G l J a U l p T W g v a 1 V J d 0 V S R V J F U k V w Y 2 F L U H h Y Q X B N Z F g 2 T 2 l z c m h 5 T k h 6 N U d Z b U V i U E h 1 S F c 5 b T Z y M X U 3 a W c x R y 9 B d k R a Q j Q 5 U X Q z W W x 4 d i s w a E 9 t e j F n T F F x a 1 V v O T E 4 b l V M a l d z Z U 1 4 a k o x b 3 F U Q X J W O W F m N T U 2 O C s 3 c m p j M 0 l 1 T T N w c 2 h O M 3 h T Z E 1 z M V Z n V k t 3 U 1 N u W j B E d 0 l B K z d R Z 0 1 L R 1 U z O W 5 E M E 9 S W X Q z U X F B Z 2 J 5 U 0 5 C O G Z U N T U 2 c k J 2 V F o 2 N W g y S E 0 5 c V Z J c G l H R n Z U d 1 N n Z X J W e T l M b X Z 0 V 1 h O e D J L c z c 3 V n p o d 1 k w Y l Z 6 R E 9 v Z X J z M 0 9 S M 3 J k Q X Q 5 d W I w S z U x W F R 3 O F h I b G 9 Z R 2 Z j W E M y a D E 1 N T l K M 2 p 2 b z U 5 N W Z t Z 1 B 3 b H V F Y 3 V 4 N E R N K y 8 5 Z 0 4 5 N 2 1 2 T m d E N 3 R x R j Z s S E s r O T F O d T Z i O X V T N V Z F M n o r M 1 Z n Q 3 k 0 U W l C a G R T c G J u O X R E a D g 4 d 2 E y N G t y W n F I M H J S U k R a S 1 M w b m o 2 N W U 5 e G M z V m 0 r R 3 Y 5 a X h W Z U p T V 2 4 4 Z m h 6 b y t u Y X F T S E R u d S 8 x V j M x S 1 J F U k V S R V Q r R l J T Q 2 l Z a U l p S W h J a V Z P N 1 Z q R E p L U m t j U G 5 x V 3 p N e H N Y R j J k c V Z H d F B F Y W p n Y V B S T W R a e E Y y T H o 5 Z 1 E 3 R j N P U n J W R 0 h y Y U Z R Z 0 w 4 M 2 Z l O X J U Z l N 4 O D V R d D Q y T 3 Q z a W x J W W x J Y T I 3 W W Z B Y U J h M W R U c m p p M k s w M m N z V l d 3 d G 1 0 Y W s r e D N O O F B Y e H N H d H h 0 M m J k b n J 3 U X p H R G J j c k Z 6 K 3 d h M E N 3 L 0 R 5 Y 2 1 C e k 1 4 c 1 B u N T N F T F B t c m F k W m s 5 d G 9 W S z h h Q U 1 a c m V q b F d L Q j l n U F g 1 V m V u b 1 c 3 d T R 1 a U w z b H Y r O G d N S 0 F V O W V 0 V 0 F T e D d a d 0 Y w N l d o c G c 3 a H E 3 U z V H Z l R H T E F Q O V N W T H h T c l Z X K 1 h B R G h M V U t a T 0 d V N X U v Y 2 U 1 O D J Y K z l L N W Z W N 2 J 4 R m x U M 3 d C Z 1 R l U W U z d j k 0 T 2 1 P L 2 V v W n F W Y 3 R 5 K 2 t 5 Y 3 R a V W x 3 T 2 1 6 O F F D Y 0 9 I V U J O M W R u e H Y 2 N G 1 I T X h D U X d k M H A y e k 1 R b W N q Y k Z V a 2 x X d l d n N V g x K 3 V I b W V Z c k h U R U 5 o Z l g x R k J F U k V S S D V E M U l J S m l J a U l p S W l K Y z U 3 Y n c 0 R T R J b m 5 2 K 0 h J M F h O V X J C R E F G e D g v e H F S c E s z a j h 1 Z E g 1 W G p Q c X k x a z J y K 0 1 U a 2 5 u M m x i S F c r Y 0 p i a E Y 3 M 2 5 y b T V l U 0 Z V V V N w e D N O e G N X T G 5 n U T N K e W N 1 a z U 4 R V B T M G p J Q W 1 E Y m h G Y z d G S l B E R 2 U 1 T n h k W F h t d V N m d j R i U F J 2 M 0 V r K 2 h 6 Z H V 6 Y W h Y K y s y M W 5 a M l p x N E p 2 c T Z F R 0 Z m M 0 V M d l d U M U 5 Y T W 5 Q d U 9 z Q V N z T 1 J u N H B U b F R K e X k z T 1 p Z d T l a a H Z Q M 3 E v W V c r b D F 0 T l p t W T J r N m F 0 S k 9 i O F J l N j Z z e G x Q R E w 3 R E d q W m x a Z V h 3 M 2 Z p R l J D e m V R c j I 2 V l h q M z l Y N T R l M 3 N B N E 9 M a X h M R G 5 l M U c v Y m x X K 0 d E T 1 h w M T c 4 b G h G d k Q 2 U k t w Y k x Y d m Q 5 U D A x Y m 1 1 M 2 Z Z M k F t T G J W N l B H Y m Z B N X Z Y N G I 1 N m x j c V V 5 M T U z Y m R H V y 9 P c U 5 D T U J F U k V S R X B n U l N D a V l p S W l J a k l M Y 1 B C d 2 N H N k g 5 a F Z 1 Y m x t V E N h V D l i W F J h T V R C d 1 R Z U W N E Q V d I a E J j d m 5 6 W i t y R 1 R n O E 4 x U n R y Y X R P V 0 F O U U F E M k w z M 0 J G M D Z O d U Q x R j N 2 a j V P V E k 1 Z H h j b 2 5 Z Y 3 h X d z J z M j d q Z m g 2 N n N p O F V j R z B F a H R G Z 0 l E Z l h S U G Z l N z l u T W Y w K z M 1 a m c 3 T 1 N G L 0 h W Z F h a O F o r O V R S a m Z s a E F 4 S 0 x O N 0 5 n V n p S c 3 Y 5 Y U Z x b G J J O D g 4 c j N S Q i t M b 1 c v U D F q e n l Z R m N j S E l 5 Y 1 B C W E w 2 T E V S O U x t M 0 5 V M G I x N k J M e H d Z R V Z 3 a m d y U k Z U Z U 9 i b H N Z e j l h a W d W e W d j V 2 V M O U h C M 1 d o e j c z a E 5 z Z E 9 u W W x s O U 5 n R n V M a z Y 4 L 3 p R S H Z q N W V O c G R W N z Z j Z j Z I d n h X e X l Q R V V P a m t W L 1 p r V k V S R V J F L 2 l z V W d v b U l p S W l J U 0 l s M z h W S U t u M 3 d 4 a 3 p Z d D Y 3 Q m t 6 Z 2 p y O G R Y c m R 2 U H Q r S V V r S k t R Q W N F Z V h 4 a n c 5 c E h 1 a E x l V H l r M 1 Z s L 3 k 0 Q U o r Z W l o M D R y M X V 5 e W V m M 3 B W N 0 5 4 Y 1 h h a 2 J l d T Z B S H o 3 d 3 l M T V Y 2 c D F I b m 1 3 Q z Z k T 3 h 4 R 2 Z r R X p q a H R X d H h 3 R 0 1 E Z 1 Z Y b i 9 Y d j A 0 Y T c 3 b X h h N U R W Z D V l N m 1 m Y 0 V L N H V I a H l y R G 5 l O U c w V V E y K 0 d E T 1 B D N 0 d K M 0 Z h a k F u M 3 V D O G Z I M j V Q R 0 R h d G J 4 N m F s W m J K a l Z 6 U W Q y b 1 J a a j l X O H J T S m p 2 b m l L e V B W N 0 N 3 e k E w a k 1 6 V 1 J 1 N W x 5 Y U 5 x b E 8 y a k o v M S t L S m w y e G d 6 Y m d H M W F 3 Y n o 1 a X Q 5 S 1 Z Y S z Q 0 Y m Z o K 2 x L b E 9 x b 0 V F e E V S R V J F U 2 l D R l l D S W l J a U l p V X V L T U h o d k J 3 V U 9 u a V Q 1 M k h v Q 0 V o Q l N X c m R 4 Q i 9 i c F Z B V G g 1 N m d K a n h p M G t h d W R S N n p V R 2 c 0 R k 5 X d z Z 5 Y W N 0 Q m 0 3 a z Z 0 c X Z Q a z Q v Z V d l Z z l N e k t 5 c l I r N 3 V S W X R C S X M 1 Z j V H T m 1 3 L 1 l I R E 9 a V E l 6 O D l G Y 3 d R T U 4 2 V l Z t M H p M T G 5 W K z J h d 1 p 3 N U Y 4 O T d I M D N E e j l l T E t U K z h a R n Z C a G d H a j B j R E R B e n V U b H A 3 S m p O L 1 d X Y z k 1 Z T N 2 Z z d l M U I v N G R I a 1 o x e m 1 h S j R k R k J Y Y n U v Y 3 F F a G p i M l h 0 V 2 9 m U n Z F b E 5 Y R j J k T 1 h q b 0 5 H Z l B K b k Q y Y k F M N 0 R w e T B q b 2 x M U 0 F a Z 3 c r W U R 4 T V V u M m M y e G J P V U 8 2 M T V p c 1 h G S j d M N n k v O W N M c i 8 0 Q X d J U X h 6 M U V w S k l n e l o r U D Q 2 c n N J d G w 5 N W J 2 Y 2 V P R W 4 v U n o 3 T m Q x M n p w N z V S c E R E W G x H d D V o c H l 1 R T Z L S 2 l J a U l p U H h Y S 1 F R V E V S R V J F W k Y v a G Z N W E x o R j l Q S W J v W X p I c z N I U E 1 l c n h W O D F C N j N 0 T 3 F X S E 1 0 W G J I Z G J t O H N E d z g z W W k 1 Y 1 p Q a U g w N G p j c 0 0 v d U d y U F p 6 S 1 h F V k x 2 a m F l b V p S Y n B u Y 2 t w Z V M w T l B E O W N p W F R O c D J n c H l j M D A y e H d J R F N o R V h u O F R P U G N l S l B o W m p m U j l E Q n Q 5 Q l F r S X l K c E 9 a K 0 l S a z V p N 2 N o S T k z W G d z O E J 3 Y 2 p C b 0 9 C Z 2 Z l M 0 p 5 N H V 5 U 1 l F d S t w a V l n b z V P Y m x G V 2 x 0 b V p u Y m h n N j V q M H J R V j d O c D c v R S 9 O Y 2 J Q V X E x T 1 p R U U 0 2 R l Q 0 d 0 g y Y X o y U m 8 y S F R 4 O G h z b l R W e F U 0 Z H V P V 2 c y e j h R O G d L M E t C Z V Z a b z F y c 0 d 3 Z D M 3 a 2 F I U 0 0 5 W G p i O E x y Y z J h V X h I d T Z 1 a l A 0 K 2 d 2 b U x O a E 5 V M m d k U F R 6 Z k t s Z l d q V T l 0 N k J k N n J x S l Z k V 1 Z t V 0 N z W W J x W D R V R V J F U k V m b T N V d 2 d t S W l J a U l p T C 9 t T l M w V E p h d T N N N 1 M 1 V k Z F S D Q r e E 9 S Y 1 U 2 R U 5 R a 0 E 5 V n E 1 U X I 5 c n p l W H U 0 M k l W a V Z T b V h v M V N P Y 1 V W L 0 9 z a G x u T k J v d 2 1 j e l V 2 S z B p a n o z V U 5 k K z U v S D I 5 a W 5 U U H V J U z h D a C 9 m S W x 3 V G M v N G l L M V p i V 2 l G N m V M a V N s b V l K M j U 1 L z Z o N D J i a j F J N 3 g 2 d G V H V G 8 x d 0 M w Y k Y 2 T E 9 x R W h t T T F t U X F h W D V 1 U 3 B X S 2 J Q W E 1 P Q T N 1 M n M 4 e m t V b z V L b l N x V X k 5 T 2 5 a M n U 3 N H l a T V h t R D V y Y l p I b n V S N V B U e m V i Z G 8 z L 1 p t V 0 M v Q W 9 m V k l E c E 0 5 Z X d a L z h K b m 4 z a W J u c m M x W U l l Z D d X d 0 9 Y L y t 3 a V d l Z U g 0 T U t T b n B 1 T G 8 2 O C s z L 2 5 p U W t P T W h 1 b n F 5 c 0 h J N G R 2 M E R U e G p V S U N 2 U W h Z d k V X K 3 Z k d X g 5 S 1 Z V Y n c x W W p J N U 9 i b D B 1 N z B K Z m U 0 T l o 5 R G p Y O U M x W T B O N m R H O W h O M D l 4 e F Y r c F V p d m x m Z U 1 0 R l V W R V J F U k U v c T B V Z 2 9 t S W l J a U l 5 R D l p N m N y d G p C b T d n T F Q w V E R 6 Y 1 h Y a X d Y d 2 Z x a F Z X b F R H a 2 Z 5 Z 1 Q 1 L 3 F t N T c r e m F t R m 8 x S 2 p E d X B 5 V W N q W T d C d 2 R G S W k 2 Y T M 0 Z X p z U k h a M k R s V X F s K 0 h w S W Q x N T V h M G Z B V E 5 C Z 1 Q 2 V T h u S z N t O G Z E d z Q z U 2 d h V 0 t k T S 8 5 Q j A 5 W l B 5 N W J o U F U 3 T 1 R s Y X E 0 a m F 0 c X J E b 2 1 Y Y k F L Z 1 V F a 1 Q 5 c 0 N x O C 9 P W U V z c S 9 z T T F h d m R t V l d y Z D F G V 2 1 v b V F Z R S t u R H d W U z N K e U 9 y U G 5 y N 2 Z P N T F D T V B a M z g v T H p v M 0 w 2 Q j N m R 2 9 u V W Y r c 2 h D c z V 6 M n R p b D N C O T E r M E 5 l b 0 l 1 L 2 N k e j N k U H R v e U 1 M T j c 1 W U N y V n F w U m x 4 N j V v Z 2 l z R z h 2 Y k l x W X o 1 L 0 V t O C 9 2 Q z h 1 Y m c 0 T V d Q e X E v a j Z l T E V t Y 2 c 4 U m k 3 Y 0 E 0 T 1 B q U 1 h E R j B q e j d 4 T j N V Q 1 E x a C 9 z S k 5 B R F J 1 V U 0 y d W l 2 Q 3 E 0 Z 1 N p Q j Q r Y 0 F h Q m N P Z j h p W H l N a U l p S W k 4 b C t o R U V 4 R V J F U k V S R z Z x M U x S T X Z o M j N n S 1 V y d H h N V T Z N U F F J Z D F w M V N L M H l D M E V p M k p n M y 9 Z Q U d D W X R 0 U j d 6 O X Z i Z 3 J q d W F F d U R 2 U m M 5 N 3 d q b D I v T H c x U k Z n V H V Z Y z F r W H Z z N X V u Y 2 9 R R 3 Z 2 Z G k 3 M F B 0 d G p U c k N v Y 0 5 u c k s 4 b l R G b E 9 V b k k 2 O T k z Z H N z Q n J B d n k 5 O G Z i M m 9 F T 2 J N S n d j Y l g 4 M G k w O U k 1 c 0 N o M D l i W D M w M V l s T z h j c 1 h G N T F X Z U 9 4 U W c r d H U 4 O F N y Z G U 3 O W 9 k T H l o V W t m e G x a b W F 6 N y t C S l F v S k x F e F R v W T N N d U l 5 T 0 w x O S t k a E 5 G b z R N S C t I Z G l 4 S z V y d V h a d X k v U G N k d l B M V 2 o z d z Z j c k J k R U 9 i c l k x O U J l S C 9 Q T n Z U c j F R Y W o w Z k w x U F g w M k h v Q k J q M z l S N E x x b W p u K 1 p z b V V L c j I 3 T H p U V 3 h m T l V P Q U d i T 2 l T V F E z N X Z L b G N v V W V w M k l p S W l J e U g r R l F q Q V J F U k V S R W J s c F V 0 T X l l Z k c x S D R n K 0 h z T 0 Q v V H J j O E Q 1 T U 4 r c X B 4 N 3 B a U H o 1 e C t r S y s r e U N a V E d a c k J a Y X Z q N m Z k K 1 R z N k 5 h S k 9 h Q W d B Z F d x R m N Q R H d H V D c 4 L 0 Z l Y k 1 h b X B H Z n c w Y l F X e j V x M m 5 m Z X U 2 U F B 2 a z N i a T d 1 e E J V M m p Z b 3 F W b T l Q U D E 3 d D J Q b W 5 F a W I 0 e F h L Q j F D d G F s b W I v Y U c 4 d k 5 6 e D k v U E N 4 O X N E Q n d j a l V U d V A 0 d V R r W U 4 z a n k 4 a 3 A 3 O G U 3 e k t 5 O C 9 i e E 0 r Y l F r T k p u T W Y z c l B M N E d k d T Q r U m 0 y d W l X Y U 1 h T n N j d l h V c m g 3 W k Z U T 1 I 5 N 2 l U S C 9 l N H F F Z U V 2 T F F Z T U I z b m k 1 T D A r O U 9 J W V h Y e C 9 Q a U x j Z k t M V H E 4 W T l W W G U x Y m g x R T V 4 T D Z k S X N D R 0 x R Z l p 1 U G x B d n E w T m 1 6 U 3 F 3 V 3 V s U E t o W V B z Q j Z i T U x r c F p 3 N U c w K 2 x r Q 0 I y N 0 l w b X l M T 2 p 1 Y j F 6 W X g 0 Z T B B a y 9 Q e T h H O W 0 x S F N t c U c z V n d p S W l J a U l 2 O F Z D c 0 Z F U k V S R V J P U 2 1 H Z l h G T E t L U H g 5 Q 2 x Z N E 9 i S G 9 E O V V l Z j J E Z k p 0 Q 2 J o a D B 3 S G V I a m t G Z 0 1 B Q S s x Y U l O V y t y U 0 0 z Y k t w S 1 d s c 0 d N T 1 p I O E 1 t c 3 R s e T l i Z 2 l n S E J 5 T n R 3 K 3 V 5 Z X Q w Z V R D W V R x Y W t a U k N 6 Z W d y Z T N C N F A 2 Z G F C M m 1 4 Q 2 J 1 W V l P N l l h L 2 Y v N z d o d z B k M H A y M D F F e k t s L 0 9 u V E p B d n p z N U 8 x b k 1 t a z V r T m 1 3 O X c 0 T 0 F w Z n B s d G F W O T R O Z E E 3 Y 3 p h T z E 5 K 2 R a Q j I 3 W l B r M n F s W X F R N 2 Z i b X p E O H R m N 2 t t b 3 E y V D F m V n l x b 0 l L c 3 l t Y l l j Q W F O Y T B w d l h Z d 1 V P b k d m N 2 h O R E l 5 c y 9 s c z V D T U V C Z n B Z U X p D Q T B v R 2 x H U E h t Q T d 6 O D F n U 2 V l S D R N d z U 3 c l N j d m 1 0 W X A 4 e j l C Y X d Z V F d D c z c z W F B T S j g 3 a T Z P d V B 1 N 2 1 K M 0 x y a G l h W U l y b G d Z c 0 Z X e G p 4 a T F n M G J K d F Z L M V N s c T l I U G M 3 c H M v R 0 0 v a j Z D U l V 1 M 3 N t c k 5 M d n I z Y V V l Z m U x d m o 1 R l Q w T n B z a U l p S W l J d j g y Q 3 N G R V J F U k V S T 1 N t b U Q x d l B l c z M 3 Y W R M e H d h O C t r T G h M U W I v Q 2 p m U z N t L 1 B 2 d V B X a i 8 v W V V p N H R M W k 9 k d T Q r e G Z 0 T i s x c X p m Y T F k T j l k S X o 5 O U c x V T B N R z l t M 0 h k e E 1 X c 1 R Y c U N B R E p 5 V 2 1 N S G h 2 Q m 5 B V W J l Z X l o M n d s d k V R c E F o Z k t C Q m E 0 a n J I Y m x B c z h a a l F h Y U 5 i N k 5 h V E 4 r d H g 0 c l Y 4 Y V h w S 1 E w b m 4 1 N U x D a 3 A 2 Z G J q T 1 R t N W Z Q b n R Q S D Z l d V p y R 0 R h c F R v W H d n S H U 0 d U d J M E d B T X h t U z d X W T J X V E N a R E t U b T V 0 T H J z b k V x Z E 9 4 d U x r N m M r O T F X a n J l e W t 3 b U 0 1 R W I 5 K 0 h o N F V i Z D B F c m s 1 T 1 F 5 W m Z w S 3 B z O W F p N m V u R z U 5 L y t D a l Z x N W J M O T l w Y U 5 T c 3 l h d V J n W G g v K 0 U y K 1 B u R U o 0 a T F E Z W Z L V 3 Z O Z W k 4 R 3 F v V z E 1 R 2 o 1 d 2 d x W F h C b F d X N n V p U l d y Z C 9 M V D F P W E V 4 a V Z S d T F Z S U k 5 N G F p S 3 V y T T l X c m x 1 U H J U e D l u K 2 U 4 N 0 d E Z H h D V D l P W H N i U 0 Z W R T g 4 L 2 p k T k d s V S 9 Z Y l d J e U l p S W l M e V Q x T U l K a U l p S W l J a W Y 3 d l V 0 R X d t V F Z 0 S m x V c G x i a 2 9 B O X V 2 c 2 R h U 2 1 a W E R x Z E J 3 Q X p v N z J Q L 2 9 r S m F V e G Z 2 S X l Q T n h j Y 1 h k M 3 h 0 W F Z p W E 1 4 R j F t O F B N b z Y 1 d G 9 R W S 9 y T U 5 V e V l 2 Q X h 6 U H U w R i 9 m M j l H U F p j T H h v M 3 R J U U Z J Y 0 Z C Z l B 6 Z X c y e l p k c G h 2 e G t W d z l s d 0 N B R 2 Z P e H Z Q Z V J 6 O H o v c H R u Q 0 F u T 3 Y 2 V m R R W j U 2 O F Z z T U J n U H V i c F l B N j h U S k M 4 U W 5 X Q 3 F N S 2 x Z S X h N U E R E U U E v W D A 5 U 1 V 0 T H g 5 Z l h r c 1 V H M z g 4 T 2 t K V n k 2 b E V w c 1 h C S 0 x s b T B y M W o y N 2 R M U 3 Z s Q k 9 M d m Z 0 U G N P b F N L d T F i a C t I Z 1 l D V D Y y R m x t e l Z 0 U F N I Q n A z b n R q Q U 9 Y T C t W L z M r d G 8 x Z 3 h u e i t a T z g 5 L 0 Y w Z k h 3 O G N Y W j J Z c 1 p 2 Y T N F d 0 d s b T V k a m N B W G w 3 N T c 1 T z M v O E F w N W k v Z W p L d X J N M j R 1 V G p n N 0 9 4 R j k 0 a n o 3 R H B 5 a z V 6 M 2 h k d V B q N D V O W n V t b z d D e F p 2 S m p Z d U N S Y 1 h K e D R l M k p s K 3 Z k d m F 0 V n Z z M 0 w 0 Q k x a d l c 1 T H N K a T F t O G J C d X Z E W j l J Z U 1 2 Y V B Q V l l O N 3 Q 5 e j B S R V J F U k U v d T B V Z 2 9 t S W l J a U l 5 T j l 1 O X R 4 S T B 0 S X p H Z n I 0 W F R m b G Z w d T J I R 1 Q z T l J W Z E Z T b 0 U y S T N 4 O W 5 Z b m N 1 T S t r c F B U N 2 M 0 Q m h M Y 0 l K Y 0 R m M i 9 x N j k 3 M 2 h i T n A 2 a 0 w z N 1 Q x c V B C Z m g 3 M D Z O N 0 M r N i t z N m s x a E x w V z A 4 W T F t R k R 2 T 2 F i U F d z d l B N M W F U a z N P W k I v c D F L S F l B Q n V E c D d r c l V 6 c V A 1 b m 5 0 N F l G N X J 5 V z V k b X p C d H h t b y s v K 0 J S U W 9 K T D A 3 c G x i U 0 l X Y j J I d C t q M U V I e j l Q V H M 3 b E l 0 K 3 p a Z E 9 p d C t t N z F h e m R z Q S t B R n M w c 3 J S Q n J W Q y 9 Q L 3 o 1 O G x F b 2 h R Z m 5 1 T l p l Z m l o V U N H Z l A 1 a z l h c X Z P V 3 J k b k x z e E h r Q W 1 q Z X R X V 0 J W b D d l M 0 d 5 d F g 3 O E p r e X F 0 M G R I R n h v a z E 0 S F I 0 Y T B O R m 0 3 T F F a c S 9 s e D h q T E E w a k x 6 d n J 0 Y j B 2 Z S t O Z 1 F F Z U Z N U U R 3 O D N Y b j c y U H R x M 3 J z d m 5 Y O D h o Y 3 N N K 3 F s Y 3 R 4 O E M r N 1 l 2 M H Z r U k V S R V J F L 2 k w V W d v b U l p S W l J e U 4 5 d T l y d 0 5 C Q V g 2 V U w 5 d X d T M y s v a 3 B W c T V h M W h t Q V Z 5 Z 2 Z R d j N k Y n V 6 R U d n N E h x V m N z U n R j T V N M Q m 1 O U n B 5 Y 0 h Q R H g 5 c U J 0 Z U I w Z U d 0 a l p a c n l q b 3 d Q d n Z O c W Z r W i 8 r U X M w Y U Z X a m N z Q n I x N j F h M X E 2 V D V J e W N u U n g 3 c z E 0 R k 8 3 Z W 9 4 Z D h G b U J 2 U n B k M F B 2 c V d h T k N 1 e l l m U X l 6 M l l 6 U m F N R E Z 4 W W x L d 1 V I M H V U Z W M x c T N x V 0 1 k M T d k a V E r b l d y R U J K c z J m L 0 o z Z D J G d m o x Y j A 3 Z G 5 h O H h t T X l r c E d X U m 5 Y e W J u O G 1 W e W M w M l l 6 Z V l y L z h 1 N 2 w 5 R m 9 3 R 0 N B T W t G K 2 Y x e U d Y T k c y V l I y U 0 V 0 T m 8 y c W l H O V Z q T j J 5 b 1 d l e D R Y b D d 5 O T N q N F l Q b 2 p N e k N 4 Y 1 h W M G 9 I V 2 k v S D k x V k Z j b 0 h z b n o r U 0 F C T U p o T z V 1 Z V l D O S s 2 N m 8 x T W o 5 d X c 3 V H B 1 V 2 R X a l h P a X p m L 2 N J S z B x a E J k U 1 o 4 K 3 h 6 e k Z t M m 1 6 N z M y R l d Z a U l p S W l J d j k y Q m 5 O R 1 d 0 R j J S U l l S R V J F U k V i a 0 J r W n Y y T T N 6 a 1 Z K N T Z y Q n M 5 N z J s M V U r N l p u S n h P Y W x v R 2 5 o N X V l S H U 3 M z V S N 2 l v a U l p S W l J e U w r T E t z R k V S R V J F U k 9 S d n R Y N m p w V z F j M T A 2 T m J 0 b z l 2 Y j N k R l g 2 S m l J a U l p S W p j N H E 3 Z n Q w T k V S R V J F U k 9 S U G l q N T J u c G J O Y X V I c D R m c F B M M F Z F U k V S R V J F U n V J U X J C U k V S R V J F V G t i e F Y 5 U E l a c V Z j c i s w O H N R R V J F U k V S R 1 J X N H h D T U J F U k V S R V I r Z H N j U F J Z R F F K a 2 d 2 M z k 0 S l N J a U l p S W l J b k t y V V F n b U l p S W l J a U o v b S 9 P e G x 3 Q U l D d k w 5 a D F j a U l p S W l J a U l p d H h x R l l D S W l J a U l p O H J l S m p q N E h R U D I 2 b G Y v a G x Z a U l p S W l J a U 1 p d F J p R 1 l p S W l J a U l p S W l J a U l p S W l J b E R n S 3 d V U k V S R V J F U k V S R V J F U k V S S 1 R F V V F n b U l p S W l J a U l p S W l J a U l p S W l K W T V D T U J F U k V S R V J F U k V S R V J F U k V T b H h G S U t K a U l p S W l J a U l p S W l J a U l o S W l h T V F U R V J F U k V S R V J F U k V S R V J F U k V v Y 2 h X Q W l J a U l p S W l J a U l p S W l J a U p T N G l n R U V 4 R V J F U k V S R V J F U k V S R V J r U k p I S V p p S W l J a U l p S W l J a U l p S W l J a V V P Q X J C U k V S R V J F U k V S R V J F U k V S R X B N U l J D Q 1 l p S W l J a U l p S W l J a U l p S W l J b G p r S X d F U k V S R V J I N T I 5 U U x x d 3 J B e m o z S C 8 r R 1 Z p S W l J a U l p S X l L M U d J W m l J a U l p S W l J a U l p S W l J a U l p V U 9 B c k J S R V J F U k V S R V J F U k V S R V J F c E 1 S U k N D W W l J a U l p S W 4 r Y m F s W E t B a E I 5 N 0 5 3 L 3 Z C S V J F U k V S R V J H N T F T Z 0 V F e E V S R V J H U n Y 0 M m 5 o e X N B c W F r W i 8 v Q k t S R V J F U k V S R T V G Y W p F R X h F U k V S R V J F U k V S R V J F U k V S S 0 h J V m d J a U l p S W l M e X Q 2 c F N x U X h I a j h Y O D A 4 c 1 F F U k V S R V J H U l c 0 e E N N Q k V S R V J F U i t W d D V l c n F T b X F a M m l D S W l J a U l p S W 5 K e k t R U V R F U k V S R V J F U k V S R V J F U k d S R W t j a G 1 J a U l p S W l J L 0 s z c T E 2 M 0 M 3 c j B u L 3 V s b G l J a U l p S W l J e U M x R 0 l a a U l p S W l J a U l p S W l J a U l p S W l V T 0 F y Q l J F U k V S T 1 J m e V d 3 M m s 1 V 1 Y 4 N 2 Z O S D d G N E N 4 c z N I L 2 p i N W k r c W 5 K e G N M b D V N N G Z M b D N B T E h I R H A 4 a H R S V T d h b j F a K 1 R r N U h M a T V B V z d y M 2 x H U m h i Z m o x L 0 1 t S E V M b U Q 1 c j d W O T J 2 O G d O K z V q N n k r O U 0 v Z V g z S W o z S G F X a 1 p 4 T V V s R V J l W G h N b G t z a m x u T n B 0 d m F B M l p t Z G w y e D N K e m J l Z S t F S H V K M l h N a m 1 U M D N r a V B S N T I 3 b 1 B u S j l P V G 0 1 N U 9 S Y 0 x 0 W T F j W E Z K c k Z x N 3 E 4 R H Y r O F R F V k 9 a R 2 J P U k N Y T 0 p m c 1 V T N U N U S X p z L 2 5 x d S 9 u c 0 8 z R H l o c T d Q e n M 0 a D V 2 e k Z B c z h m U E h T Y X V S R W J 5 Y 2 t w K 0 w 4 b E l p S W l J c m N p e D M 5 N k F T S W l J a U p 5 N j F x e V B J c n h r N V l 5 Y S t v Y m R 1 Y z J i e j N F K z U 5 T T U 5 V V h l d E U y d k c 2 U j V w d n g y M X A y N 0 R y R 0 I 4 T U h Z V F F h Y k 0 2 O V B Y S U t U U n B V N S s 1 d X p R S D R j Y 2 9 5 N m 9 T R z B L S l p y V U x u a l l 0 T F l 1 d j J 3 M F Z h d z d V Y 0 h C M 2 8 y c k d o M 2 Z F Z H U 2 S 3 B I M V l G Z z h I Q W p 0 M 1 J 2 R D c 4 S j c 3 O F p B a D F h M W N p S n l l W D M 5 Z n V w b F A 3 K 2 h p T k J 1 T G p r M 2 5 x e F c r N X U x d H p u b n Z 5 N 2 1 L d j R k K 2 d h d F Z 5 Q U J 3 O U Z r T z F L b V g v O X Z 2 b D V G e m 0 y L 0 d M U 0 V 4 S z V k S 2 x W T 0 l U a 3 J r U W V 3 b V R 5 U k l t e l p 6 O E 9 u N S t Y Z 0 N N L 2 o 2 Q 3 B T d T N B L 0 R K K 3 c v L 1 p X d F l 1 W F l Y Y X l Q M 0 F 0 Q 2 p l M 0 5 j W E p 5 d U 8 z N 0 s 5 T l h N b k x z T 2 d H a 1 R Y c U Z N a 0 s v M T N M Y y 9 M Q 1 J p O F d h O H Z O e D U 3 W V Z l T k d w U S 9 i c H p t V X d t W n M 5 Z n o 1 V H B x L 2 5 v d l V I V X J o b H N Q Y m R n e V J a K 2 5 y R 2 F s c z F E Z V d 4 U V Y w N m V q d V B i O F l z Q W V P c l J P N m w r N V d z b F J U T n Y 0 U 1 p 5 c 2 k v V D Y 5 N 3 d B c 2 U 4 O U 1 a N H p w e U w 1 N 2 R w Y j N M e T F B V y s v a T Z D W j U r O G 0 1 R G c w Z 1 Z l c y 8 v U U t U N F k 5 U 3 R q d j N x R 2 F w N X V k d W N 2 e E N Z e W V t d 0 U 1 Y 3 I 1 R X h U b 1 k z T X V J e U 1 M V j F k b k R B Y m J m d 0 1 Q S F Q 3 R D l s M 1 J 4 W H l I N E 9 6 a 1 F N O G V C Y j g v S 1 p v b E s 2 S 1 l 2 M 0 F U c F F O S 1 V i d F d T T E d 2 a j l w e G x M Z E d U R 0 h p Z D g 4 V F h O S C s y Z G 0 4 N 1 J D V H A 2 K 2 l V L 3 Y 2 T 0 R u W l B 6 T W l J a U x k a k x B e E F B Q W d B R W x F U V Z R a X R 5 c U Z Z Q 0 l p S W l M e W o 4 b k 1 6 T 1 p T W W 1 x K z U r W X M y Q W h Z O X B N c X F x e X N 5 M n l K T 3 N 6 U E 0 x Y 3 p z R z k 3 N i 9 I R F I 4 N n l Z Z E 1 C Y X R X b 2 V F U H J Q S D d x Q X A r U G 5 s U H M 2 M X h k b m U x Q 3 N I M E h U d k x 5 b X h N W S 9 H Q V h C d l J w W j N m T n Q r T V h N b i 9 o S n Z 6 O V B X b F V 2 e m 9 I R H A w Q 2 9 F a 2 h 3 Y 2 U v b W F l S D V S Z X l x V 2 1 a T i t W K 1 R r N k 9 y R j Y z b S t U a z l I e l A 3 O W w v Z 3 J i a G R m b G w 5 b H B y Q U F Z d y 9 N T n A r W T R m O H Z E d D N O T 3 R P U 2 R Q W G V E e D U 3 N H A 4 T D d O R 3 Q v R 2 U y O E 9 C T E F H Y m d B T 0 R q Z m V n Q 0 1 0 T F p Q R n k 2 T 3 M x U j E x U W l 2 W l Z Y T m R a V F F h T U J n T T d O N T d u T y 9 I T H d a Z 3 h N Z l R H Z m Y x M D N o N 2 V 3 R H c r O X J k e E N j a 3 M z S H p B W j U 5 N H E 0 Y l h w Z F l x d X A r W D d 1 Y l B m d E 9 j U F I 0 R E M 4 O W N 4 O U 9 U Z z U y N D F 4 Y 2 5 L e G Z z N X d j R X h m a U V u b m k r V E U 4 U H Z o M m V u U n Y 4 W m V 2 Y T h T b 1 g 3 a D R N W V h S b n o y Q m s x U G V q L 3 g 3 O T U 5 Z y 9 L U 2 x 4 W j d Q d z h O V k l k a W Z a R G F i b V J P e E V U Y z N G K z Y r c y t r T n p i R T U 2 a k N C Q W F W d 2 M z V m g 1 N T V q Z H V m U H g x N E N Z T S 8 r a z d p N U 9 k d W R E d 3 I w b 1 d 3 W n Z 4 d T Z 0 N G l J a U 1 o L 2 1 V S X d F U k V S R W Z u W E 9 Y T T J u b T N i a j l D c V J T a H g 4 Y 2 5 F e F N j W E 9 M W m N X V C 9 j M 1 Y w Q U d O Q z N I W n U y S G 1 U U 3 R K V T B h V k N k M j J w V U F H R H R C a 3 R G e n F Y R V Z H Y l B q U V F n T y 9 z e T U y S X V X b D l m N W V U a 2 F L M F d 1 N n B C V 0 Z W b V R u N j l T R 3 R m c 1 d Z b l U 2 Y X Z J a U 1 q T z k 4 c X N O c T F R d W p h c V N F V H B 5 e W 5 a d l h 5 T n V l V y 8 3 N k Q r U X M z O F d D L 0 R q U 3 F i d 2 0 5 d H U 4 K 2 h v T 0 R r Z n B o U l E 4 R E J Z S X J C S E k y S m d H e j J k S T Z E b U J R L z Q 3 V X J o W E 1 i Z F V y T U h 2 Z W V u N l l 1 T V R t b X Z 6 Y U J 3 T F d W c F V t a y 9 t N n J j W n l y b W x w Z V c w T F E 2 U H h 4 a 0 9 3 d V F z M 2 t a R 1 J C Y 0 R G a X l u Y z J Y T j R n V 0 9 I d m R D T H J o M G J V a i t z S 2 g z Y T F H U F Y y b D N F e F N m e D J l Z z V 2 U C 9 t U U d M a m t 0 a X o 3 d 1 F B Q 1 J l V D Z k N z d Q W n R B Y m R 4 U F M v b H g 2 Z 3 J y N n d C L 2 J 5 Y U 5 m Z k d H M T E 3 U 0 9 U Z 1 l H V F h p W V V h T S t v W G x x M 1 p 3 N F V J a T c 3 M D V B R z l 2 Z D V 0 e E x z N k 8 x b W V v V 3 R X e W Z Q L 2 x V R D c 0 O U Z m R 2 p G d E k 3 W m 9 o V k s 5 V 3 R P c T d x S j F I Z U d l a 0 p h a T l H c k s r T T N L c U 5 X U j l h R 0 J I d k R 6 Y z J i e j F F S U 1 m N 0 d J V G d G M X I x S W l I Q 2 I y b U 9 2 Q j Z Y a H Y r R T h k U F h p a l M y R n Z k N X E y S E 9 I a j R k T D d u T G l h b W N 1 W n N Q Q 0 h C U W N 5 Y X U 3 N U k 4 L 1 h x R V k 2 S G h 5 d G c r Z m R r e T l a R E 5 H O W F r N 1 h y O T F p c k 4 v U H o x d n V U O H o w K 2 9 F O D d C a i 9 Z c F V q M 0 Z o R V J F U 2 x K R k l L S m l J a U l 5 R T J W b l o x R F V w S 2 x R d W R x W l Z C Y 1 h C S m d x W m p 3 O W 5 i b n Q v a 2 J B R m k v Y 1 Q v c k 4 r N i 8 3 b n l m Z m Z B S U R l c F Z C U 3 h o d 3 l 2 U D l l V H g 1 N z d o N H k 5 b T h j U G 9 a e k N a V E N 4 Y n R S M E h C e U 9 M b G 0 y e l h w Z V p t Y z J w M D d F M n Y v U U g 4 U F J 3 d F F 2 Q m 5 K d 2 N y T z N 6 Q 2 5 M a z Z E b E d m e i t m Z l F k U E V W Y T d N a 0 9 I Z E t k Y T F m e G I v e j N 6 K 0 Y w N E d J M V V E a W 5 E M G V N e D F 1 T 2 1 Y R E 9 k M j l m b n d m N G R M Y T l O W m l J M z d x T j B v R S t C N 1 J p Y k 4 2 b F p h S 3 U 5 V z l G W G 9 4 N E h Z R z d F U m t h U G p R R G d q c z Z O Q 1 F q d z V z Y 3 B 5 L 2 w 1 e G 1 v Q U d 0 U 3 J 5 d E R I d X R s Y 2 V 5 a 3 h s W G M r b U V a R 1 J o W W V I b T Z F d H d n R k x C V n Q 3 V n F I R l h q U D Z 0 W E t N Z k R S e i t 6 M j d j a 3 Z 1 S H J 0 c G Q 2 M G J 4 M 0 d n c 1 Z i Q U R o N l B H O C 9 y b V d y Z H V E d D Z V Y W Q w R X B N L 2 V Y M z R y N T F B S V l P N m N h M m 5 V Z E l U a z V u N C t Z R E h E e D h o d F Z y O T F q U G 0 w e G 1 1 O U R 2 O H V W Y 2 0 3 M 3 B D Z 2 9 G S l k r e n N 4 U H Z 2 a j Z B V D c 2 W X h Z R k R w O G s x M l l l a 0 x p N 0 9 a R 2 Z u N 1 F 2 b j Z l b k d C O E 1 I Y 2 V E d 2 F V b 0 h s d U x Z a V J n c U J R Z G h O Q m 9 a U D J r c D Z l b F p u R H V m Q U 1 E M F d X c 2 8 1 Z T F P d T l a M X F W Q X V n T U V E T 3 d F U U c 1 L 0 1 y T G 1 S Z E 8 z V W t P R H l B U U Q 0 K 2 5 y e D V i Z n p x Q k 1 h U X I 5 Z W J h N j d a a m M z R i t 0 c m s 4 b k V z Z U 1 Y O F B a M n A z U m d L W n V 4 Z n l i Q X Z k V n M z b m F J Z V F z M 1 h Y Z k 1 5 V k 1 Y b U h 5 c W F L S G l u V j J h V 0 V P d 1 B m d E 9 j Q 0 V 1 a 2 J h d D Z s Q 2 p X a m 1 h T j d W d j Q v d G J 4 Q W J t U m 1 6 a y s 2 K 2 V 4 d j J h c i s 5 V l h 2 b T A x U l F S R V J H N U Z T Z 0 V F e E V S R V p H Y m F r d l V F W V o v T U 5 Y b T J Q M F B m d 0 p B N j F a M W V M Q m Z l e U l X Y i t H T 0 x v M 3 p y Y V M 2 Y X Z Q V 2 c w e W Z 0 Z G F 1 M n F G U 1 N C Q V B E Z X l N a j d j N 2 p v N E 9 6 S j Y 3 a 1 l T R U Z J Y S 8 x c D g y N F h X c z Q r N 3 R Q N U k 2 b 1 N H T W V P d U J J c T g 5 S 1 N t T l V x V T g 3 S T Z O b j d 5 T X h j d T J F Z U R 2 e l p 2 R C t 0 S 2 h U Y j B D N T V n M H p S S z Z C Z m g 3 R T d G N E 0 y Z G p M S U h K N H V Y Y n J P M n F K d i s 4 a 3 J 2 d W F N Y n h r K 2 U 1 Z U R F R m d Q Y y 9 u c D d 2 Z k w 5 T W Z K W E F Q L 3 p p V 2 d w M j R P Q n B m c G 0 x Q n J D R V Z n L 2 M z N T Z m W j Z 6 a H B X Z n Z 4 Z F h W b W N 6 T W J Q N z N 6 V n h y O W R V c n o 5 N U x V R 2 5 M L 2 x 5 Q m d h V j Q r O V g 3 c n p 2 L z F W Q 3 J N S T Z P R H V U a 1 h M W U d k T m U 2 K 2 9 4 V X J C Q m 9 E V T h H O U d s S F l J R D k x L 2 x 3 O U R r V 0 x k M E t n S U c 4 U G F C O G Z E e D U 2 c k Z 1 V E o r N W h t S F A 5 Y V J L c F N D R 3 Z U M 1 I r c j c 3 M 0 5 j Y W d H U E h Z c G c r Y X k w Q W 5 U c z B v R 2 5 q R 3 R Z N V h K M 3 R X N n F K U F F j S E k 2 K y 8 x S n Z F c E Z S O G Z i e k l 5 Y 2 5 s V W 1 J c U Z 5 K 2 x j U E Z p Q 3 Z F S l N a a E 1 a c j R Z T T l k N k x P R m l D a G N 2 c F Z n c j h Y N y s 4 U l d D U 3 Z 1 e V p I b V V U W X Z Z M W V 0 M k E 1 Y k t 4 c k E 2 b G E x d E N R O G R Q c 0 9 z d V p H M G F o N U s w M F k x U 0 V w S z Q r b V h 2 O G Z O M V p u a H I v V X Z W b m l W b E p 6 R z Q 4 K 0 5 w b X V u a G d 4 N 3 Z 0 Z G Y r S m 0 1 d F R 6 N W F E Y 2 V l N m l y M 2 Z F M W t Y d j U 5 S 3 Z a O U 8 v V G p 2 N j k y e F o 1 U G x m W H Z P K y 9 w U 3 U z N C t 2 a l N i M j Z s V E V h a l h o N D J B Z G E z b G R D c n J K Q n Z u Z 3 E 4 Q k l S R V J H e F V n Z 2 1 J a U l p S W p k V m 5 W c k J q Q n I 1 T U F D T G x r Y X h l d D F 1 N j J z Z m I w K y t I R E 1 m Z D N j W G h q e D B P O T d l N 3 V U a 1 h N N j N y Z G Z 4 R S t j Q m N N N 2 4 z T F Z W R U w r d j I w T k l j R 2 x h d D Z w Z D d M V 2 1 w V 1 V 5 K 0 t r d n V i M V R J K 3 J X c n N S Y k k 2 Y n d Z T D h P M 0 4 r c k x V Y W p K W E N Z O G R z N k Z p M 2 R 5 b 0 E r N 2 V q Z n B 4 M n V y c z R j U G 5 L V 1 Q 3 K 2 V 6 Z E 5 E d X J O O V p 6 U k x W a 1 R 4 N D d m U D Q r S G h 5 d k x m Z D l y Y z Q w S n N J Z 0 J S T z Q 3 Y X Z N O T J y Y 1 A 0 Z G Z Z N k F L Y U 9 m O W 5 t T C 9 z S F B Q b 1 o x Y X F V N W I w M 0 J 1 R G x a Z H Q 2 V F N B b E p a M T V D e m N E Y 0 9 D Y T l t U y 9 S V 3 p B d z k y V n Z q M 2 J z R z d E U G 9 Z K z F w M T N Q c G h L Y 2 5 J N k 1 S Y 3 U 4 c 3 B 6 O S 9 I U i 8 y W n k 1 S 2 l s S 3 V 1 c H g 3 c l J 1 b F d k Z k 8 5 U m t F c k J w W E Z 6 Y y t a Y 3 p F V n J K V l d W e W 1 X d X J D d U R 1 S G h M M W F O a k V V S 0 s w M m Z p Q U d q U n R D Y m Q 3 M m l H c j Q r S D N m Z k N t b l Y 3 O G t J d 2 c 5 b m 1 Y T 2 Y y R F d n W E h v Y V R r d 0 9 a b W R s O C 9 P N G d a c z F i V D d N b X Q 5 R 2 9 Y a l V B a k l h O D R L e E M r U U R y O G F 2 U z A 3 T 3 M 3 V W J G M X Z F V D U v S D E 4 Y 1 R I e H h P R H d Z Q 3 Z q e G R u e n N Z e j Z Q S C 8 1 V H Q r M D V h R E J Q a D c 0 K y 9 2 V G Z W c T V m S D M 5 Y 0 x m M 3 h 0 L 1 h 5 O U t Y Z G 1 6 Y m R i V U 5 3 Q l l F N 2 1 I O X o r Z X p 0 a X Z u c U Z h M W J L Y 1 B o T m 5 i V 1 V K Y 1 B w c 1 B B Q W 5 U b D N B e m R X W n N U O H U 1 b H h N Q W t P S G R P Z H N U Q U p u W X l 5 V l p O V 3 J s c k 1 K V S 9 K a n Z 0 S V I w M 0 R O c 3 l E R j U r V G t Z T G N u W E U 3 T 1 p T W l B Y N F d m b n h j R H J 2 e j N v Y m h T V X p O W U U 3 b V g y c l d D c m V I b X V 2 V j d l Z j h U M n o r T X V O b 2 k 4 O T c r S S s z b V d E c D N o S 3 I 2 U k V S R T V K Y W x F R X h F U k V S R W J p b 2 Z I M C 9 y Z m x l V H B x N E V z T D V l d E d 3 Y i t 3 N m M 1 S m t u N 3 N M Y j I 1 M 2 s 1 R F F l Z l B 3 T D d 1 L 1 Z o d n Q 3 M n J i M 3 V y c i 8 w d F Z m T 2 w 2 d D N M b k t 6 Y z J G U z V k U 0 d E T D R k c z Z m V C t U Q V F k d T l X b k p 6 V G F T b V p M T C 9 3 Q 2 0 3 T l R v N E d M b X R S Z 1 h N W m p Q e E N j b W t w R 1 p R S n p T R X R x M 3 F N b U h 5 T X F K M l J 2 U D Z T N z B K O F B l M l h q U H c v d l k 0 T 3 p 1 e G F P b F d 2 d j U r U G 8 2 T 2 p p U W x w W k 9 T b W t G O F F y S j F q N m l w N D E 4 R 0 x D M 0 l 4 d j Y 0 a E Z s W D l p V H I w Y j B G N F M x Q 3 F W Z 2 h F S U I 5 Q j A 0 U 3 R m T W 9 B Q z d P V H R Z S 3 R Q V D B M R E l 5 c 2 l o Z n p 0 K 3 V L a z B z a 2 x N e W 1 E a D F 1 Z D N 4 R 2 I 5 W l F z V 1 A z b n V J Z 1 g z Y j Q r R G d R T X R t d F Z p e V B J b 0 R o M D R 6 K 0 t t d k F F c 1 l N U F N 4 Y n R 4 N 2 Q w d n J 0 Z G 5 a T 1 h 6 N C t j e E M 3 M z E z d C t Z M G J W U 0 Q 1 M T h k e D U 1 O U o z Q j J k d U t I M G M 4 Q 2 x p c X h M O G J N Q l N 5 V l l H N X V M c X h j O E N F N U 9 i b j B I U G d o Y V d r W k F F e W I 4 Q X J u W W h K N D Q 3 M 0 p 1 T G 8 2 O D l 5 V D k v R F o 2 T j g 0 R W 4 y T z d s M m I w S z k z V z J z N 0 9 6 U F h C R j l Y U W 9 3 L 2 Z p O E E v R F I x S l R Q b l d 0 N y 9 t c 2 c 5 Z H V j Q k p r N V p 6 c 1 F w d H A r M 2 R x M 0 R D c T E r d X h Y b D V G e m 1 q Z m N t W V R L W m V Y T l l Y O E p x V n d h Z 1 R K Q X Z E e i 9 R M l J K d y t Y b m o 1 K 3 Z G c 2 x Y Y m 1 U M X Z Q V j k r T W 9 T e V p m e H U 2 S D Q v V F Z 0 c H J R c T c x d G d K a T I x Z W p 4 b T N 3 T 2 I x K 0 c r Z X B Y S 2 x N d G V k M j N U b D N 5 Y W p R c k M v M 0 1 3 N W t W e U l 2 Y 1 R M e j k 1 M 1 F 3 R V k y T z R M Z U p Y S m J N W m t N a l A 0 d 1 M 1 M k x T e X Z G Y m x o S D V F Y j k y T T J G e m h F U k V S R X B N U l R D Q 1 l p S W l J a S 8 0 a k V 4 R l F P S E Q 0 R F F P V E c v Y l J z V n B P d z J w V z Q 3 K z Z X M 0 h O b F Q 2 N j V D e m V U a 3 B K T z V l Q W d 1 K 3 Z 6 U W p C S G N u T k 5 k T y 8 5 b n M z N W x R c y t a R T N r M 2 5 6 Y n p W M j F l O T l 4 b m 5 u b G U 3 d m p I a D Z 1 e l A v M U h a d G p y c T d P d l A 1 e W I r c U V C a k 4 2 Y k F T U F B m T T E z M y 8 x d E 0 y W S 8 z M H p o N F Z M d G x L b F V o b m V l Y T B m R l N z R X N u U F B z W H p m K z R l Z n o y R F B 2 c F B j M 2 E w N T h 4 Z H V Z d m E 4 O V V 6 O T l Y Z G V l U G 9 l M n J l d X h 4 Z G o 1 b G 5 I e D h S Z X N 1 N U p k a j d X M G o 2 e H p K V V d m Z j h G d T N a S E E x Q y 9 i d V d i Y 2 o r a j B X R D l o Z k 8 x K z F x N X V E a G h N Q m h 3 Y 0 x D Y 1 A z T D B I T j Z l Y m p n N U 9 a Q 1 R Z M 2 1 l Z k h 3 O E d m W m N U N W 8 x d W M x b X p 0 e G N F K 3 Z X N 3 k z M D N 2 W H J W S V p H W U x y U z V 1 N 2 F 5 a E R 6 T m I r S m R u R E 1 P N z V w e X d G c k F B Y X d l K z h K d W 5 S c 3 d P c 3 Y 5 c 2 J K e V p I T H V i b E U 3 V G l L M l d 4 b T N j Y j l Q S F J s W H l q Z z J n Z 0 1 v O E d R N y 9 m Q 1 B k M m E 0 K 3 l r Z m V Q K 1 N r N U 9 q c n o 2 W W 0 v Z S s r a G 5 Y b n A 5 U E l N Z j Z N T D l 2 Z H J n N k 9 q Q X d M N 3 R i Y 2 J 1 M m 1 N S k t a S 1 Q w M j g 0 Q k h 0 M F V C Z j Y z Q n R 1 Y y t 6 V W 1 W a E d q M T J B b T Z z e n p 3 L 3 R n W i t Q c D k x M T V j d j V G e n E z K 1 V v R j B i W F B w U H g 1 c D g v R U 1 Y b j Z L c X B X S 1 V 2 W F R v M X V h S T d N e k d 6 b V J H d 3 M 4 S H l 6 U n J j V n V Q Y 2 t 3 T G x 6 Q 1 V R V 3 N x K 2 1 p S W l J U 0 V t b k V F e E V S R V J F L 2 h H c j F 1 N 0 d a T E l F Q l N O S C 9 V S 1 R S d F Y 1 N T l W K 0 R C M 1 N I Y k J V U E 0 y S j J F R H R t c 0 U w Y T N J Y l p y U F p w b D F Y Z H Z a b E F K e W R u V E F h R F R 3 N n l M S V h 5 N G J O Q j l o L z B G T G Q x Y j V O R 0 h W Q 0 t 4 V j d i Y 2 J y L 0 M 3 N H J q d W J F U k p T b W w y N 2 p 4 T V U 2 R 0 5 6 c m x H O W F o Z 0 5 C c D U 2 c k J 2 T 3 p 2 Y W h n O W x z W n N u e U t N W k 9 Y S U x a Y k d i V W l J Z k p 5 T X h t L 3 N K T n Z Q N V N i N V l z M z g 1 S G 4 4 M W s x N T R U T 0 R n W T Z O V W p u R m x 6 S X p s e T V D e T F h d 1 l E Y 0 9 S b 0 R B Q l Z D c W 5 1 K 0 R m W n R k Z i t j L 1 Y z S 2 x 2 R 2 o 0 V 3 o z a V U r S V p u K 2 c w Z F o 5 M T J h O V A y T C t Q d D c 4 Z E h u T S 9 u Z z B 4 a 2 t K Y V h a W E d j M E d t a l p y S l k x W U w y V 3 d a Q V h y T 1 h r W E x i T z Z l a m 9 n T 0 0 x N G N I V m p 6 T 3 Y 3 T 1 h s N 0 p 6 M 0 k x Z n V s Z W N k d 0 5 F a H J 6 W F p p a l c 3 Y k 8 3 M T Z W Z X p j W E Y y c E c z c n V n Q j g r O E 1 p Y T R E M n l J T m R P S F U 2 a n Z p R V p C b z N y R z R U c k J r Z E N t N T M x c j l Q R y s 2 N n M y b U I 1 d 3 Z p N 3 F a O X d R c F N 2 M j R W U m 4 v N k J L O E 4 v N G x K U D Y r Z 1 d a T W F W S 2 x r S D B o N F g 2 b l l 2 S G d w a G V U a 2 R D N 0 V K W E l o T n B F T H N a Z T R F S n Z F a G J o T F Z B a 0 p Z d E N B V G 5 i W H B t Z G 1 z a l p 5 T D A w Y V Z i Y 0 o w Q l l 0 M j h h W W N R d W 9 Y V E 9 Z T j E v c C s 2 Z X F R a z F Y b 2 x S S G h X Q i 9 H W l B K e k t n d l o 1 T 1 R j e G w v U H k 5 K 3 l x Y 3 l 0 U 0 M z Z D I 1 R X V i S 1 c 4 S E x x c j c r V G s 1 T k x j T V h T K 1 k 1 O T V w W H Z y Y T E 1 O D V P V G M 3 b D R D e G N S R V J F c G d S U 0 N p W W l J a U 1 o T l p 6 Y W J X Y k J r Q z Z V R F N 4 R W J s O F R J d H g v Z 3 J S R l R l T z J k b n h q e D l n T z R 1 N 3 Z 3 V z h R R 2 t w U F R l Z X p O M j V r N W R 4 M m J 0 a H p t O H c 4 Z n N j N X g 5 W m Q 3 e m s 0 T 0 d B d 0 c r d l Z 1 Q z B C Y 2 Z K S T F C Q 3 R W e W 9 O U 3 B U e U l q V X N p T 1 R t O T B I V z V 1 R G h h M n h G Z V Q x a n R 5 d V J r W D J i S H J t a n J N W l B K V E V a b W R v R U J H T U Q y b l V m N T d P d m Z x R m U z Q 3 E r K z J J d l N B Y V h Z d n V z b 3 J x N 0 9 1 T H E 1 O E 9 h d 3 Z w U X Q 0 N H Z C Y U 9 D a j R R L 2 g 0 K 1 B K M H B Y Y j J i d i 9 K R D N 1 Y W d I a z d Y R V Z X c k 5 p b 2 V 2 O E 5 6 a D Z M S V p k Z T Q 3 e l l M O E 9 O L z N l O H h a d X N v W l Z B S i t O L 2 8 z W F h 1 a E Z n T C s z T l F C e m M z T 2 h i d T B R d G 0 w L 2 l z b G t Z d m 1 x S F l R M 0 Q r V m 9 k S X o x T 2 l j b k l 5 S E J R U 3 l j O V M 0 Q U l 6 L z V o Z C t 2 d E t a N z k 0 M E J 0 R 2 h h M C s 3 Z T Z l b V c 5 b V Z 1 c m 5 u N 2 F W M 2 R z d 2 Z 5 Q W 9 l W T h 4 Z l p 1 U G 1 B e m J V b W s 0 b V J u L z R L Q m 1 o W X J 5 c U x s b G 4 y L 0 t w Z E 0 1 Z 3 o 1 K 0 o 1 N z Z O c C t Q b D Z N Z V d I b D Z 4 Q k 1 v Q V J B M G F q Z 1 l j S G R p W X R Q Z F B h L 2 h I Q T I 5 c 0 R i M j h Q K 2 o 4 O G l 1 d 2 k v b U w 4 M F V G Z H V i M 3 p q V l d 3 M 0 N v c W x B O W c 5 S 2 V Q Y 3 l R N m h p c V Z 5 c E t Z b U 1 x c H M z R l h R a T d M L z Q 1 R W 5 3 W G d u U S t t M l h 5 O X d C T G l s d z c w b 1 Z 4 U V h t V m 5 i R n d T d T Y v c y 8 v W E N x e j h B T U d I T W M x U U t D Z U x N M l R p K y t p N k M 3 V m R h c G U 0 O W N K T C t q M 3 l h N z l w b V Q z M m p T Q z M 0 c k Z X T D F 3 b F J w W G g r b n J I Y S t 0 K 2 h M Z H N P c z J Y Y j R T S m Z X e S t z T X V Y S y t o T W J s O F N z d V p F O E 5 M Q X p H e l l k e U h m c 3 d Q d m J G N m t k b 2 9 p S W l N a X R U Q 0 d Z a U l p S W l C V E x p V k 9 4 b k Q w W F Q x S n l H b 2 1 K Y W J S d V d Z Z U t G U U t L T m N m N m p m c z V l U 3 F X U H Z l R 0 0 y T k 9 K S T B i V n V m d F l m Z n o r V G R 6 a U l 0 U H h L Z V V K N y 9 P W G t 2 Y j h M c l V y V j J K e E 1 S V W R 1 N k 8 1 d m Q x d T J u Z k 9 n e k l x d 1 J 6 Y 2 l y O C 8 5 S k 9 u c j Z T e G N 1 M k Z U b 3 V K R G l J S D c 5 O T d y c G p 6 c 1 V r O E 4 y R V J X e l l k S U R R b X N H R T F i W l V t c T F l d D R k U H Y 1 c k 4 x R j k v W i t p U T d 2 a 0 d J N D B h V k 9 l R G R 4 N m t X W l B i T U J n T V R K e X l u R T N i R H Z M T H h H R j R l Y m t E T V B q Q k x q Y l g x S 3 R U a V M z Y k Q 1 T 1 R r N H V U a 3 d P Y n R 4 N m t Y R m w v Z k g y O U N u M C 8 x L 1 B W M k F p M m J E N z R w K 1 l v a k p P a k E r Z G p F M 0 Y y Y 2 l E b m N p N l R m M T U 1 U S 9 O M D Z k a V F N a 0 h G Y S 8 r W W t a S E Z n a V Z i Y l k 1 d D I z N k V a M T R a e S 9 0 d k R p Q T F M W k 9 t R G F 2 a j U r Z k Z 5 R k c v V 0 1 P S n E z c z l Y U 3 N v M E l l Z k p 3 N E R M R U Z X M U p Y d z A 4 U E R s Y U R B V W 9 5 Z n R K U 1 R w M k 1 a O G R Z R D F t d V N V O U t 2 a k 1 r T H d T N 2 4 1 b F d Z W F c w O U 4 y b m F D c H V n R G l B d 2 9 C U n g 4 V W 5 z M 0 h P Y z Z H T X g x d j J B a G d 5 K 2 c 0 U 0 V a R X d t e T E 1 M W N 4 Z H V 3 c 2 M 3 c n d X Z W c 0 T V J n O E h B d 1 B 2 Y k V 4 Z V h a Q k 9 D W F h V e E 1 j W G E r c k V 3 M T d h U 3 Z C R T c 5 e H h u Z H o 3 d F F Q K 0 5 X a l l Q c F Z x V m d 0 d k t Y W S t 2 c n h k T k c x d S t I K 2 N 2 M 3 N L a 2 F T d X M 1 N 3 k 5 M 1 F u d 3 M r d 2 R X S 1 Z 5 R U I z Y j F T Y 2 8 w S W V n M H I 0 R W x T N U Z L V z h Q a k V a T C t K U 1 V s T W F 3 Z D M 2 M E N X R G J o d G Z s e m k 2 T j h Y Q j N a Z l Q z R W N 4 Z n R K b W c w a j U 0 Z X J w U n J x d 2 Z u Z H J X S z N C Z F J h M 3 N 5 c 3 F 5 V k M z Z T Z K N V Z S W F g w V 0 F 3 Y k 5 2 M D N B c G 1 3 d W x W d X V I M X I x S T R q L 0 h U T k 1 6 R G 1 m M D h S V X J I d 1 A 2 N V l z W G 9 Y W D E 3 W k 1 4 R E F 3 O T J G b 0 5 K K z N I Z F h p d 0 p E T U x W R E Z C R V J F U 2 1 j U W p B U k V S R V J L Z F N w M D N I T W 5 C U E o x d T J I a V l 0 U H N q b m 4 0 d X B j c k J E c z h 1 V m N 4 a z l l U n R O R 0 5 R a T Z a b C t y V m k x Q 3 F S O V d H U T h Q T n o 3 N y t q Z E 1 K a k 5 Q U E h J b k F L M W I x Y U Z H O W Z M O D h P T V N X a l d y a G J P e m s 3 V 2 F 4 Y 1 d s Y U h z Z E 9 U b z Y 4 U F d v e H d z O C 8 4 V 1 l 1 V 1 J m S n h 5 S W o w O W 0 2 b 3 p m V 2 J 4 c 0 c 4 N 0 9 q Z 3 g r c 0 F 1 O T d t b G x E W F k 2 d E E z R D N j M k Z M N y t i e D F 2 d l R 5 Y T h a V z J l Z W Z 3 d W 1 6 a 1 N F M U 8 1 Z U N t R n h j d T J Z V E t a b V R W d l B Y N i t Y c X p i c 0 0 5 b V h J W H l B W V R W c 2 Z 3 Q 3 R u b V R t a 1 J 1 M 0 0 r b U x R Z n c 5 L 0 1 t T m k 3 S l d 2 W D J a e X h Z d U 1 t b U 1 1 b n Z Z a m F E d 1 F E V F o 2 N j U 0 V G x T V X R J W i t v Z l B a V 0 d t L 0 x L S z V P U T B t L z I r W E Y y Z G l U b C 9 r Z D M 3 V H Z E a T B 6 M V l z S G d M S D M 0 K 2 s r e n N I S X h H Z z E w R j M 5 V V E 2 T m 8 y Z 3 d j U G 5 T W T U y V k p G M X F w N U x R N G R P V 3 Q 5 Y i 9 z T 2 5 x S j J 6 V 0 R T M G p K S l M 4 c 0 V v S l I z W H B 1 N j N N d l h 0 R U 0 w R 2 9 r N W Y 1 R V Z x e T J 0 R U Q w O F h L M 1 h Q U C 9 V U F d 6 Y 2 V w R G V Q V n J 4 e U 5 D d k F X a l p 2 Q l o x U W t N d 2 0 4 M k V U Q y 9 O e V Z P e F R K K z V o Z 0 c 5 M j F u b m R D a E d K V S t W U 2 1 Y b z A 3 T z E z Z k d U S n k 4 d 2 Z k Y m F J c z l 6 U G J Q b l J y S m h j L z Y v d l A r M 0 9 S S j l q a E Z 2 U D F E N H d I d 2 t K Y V d 4 S m V v U T d W c U g w Y W x k U F c 2 c l Z w N m c w a j Z V Q 2 Z M R j F k V V p z O W x N a j M 0 a j h m S j B w O C s 5 Z V o v e k 9 m T T M 4 U H Z h M 1 h 6 O C 9 z T z R 1 N 3 Z n N n V y T X N l T V h h T n E 0 Q m t H Q l B r U X M z a 0 w v M 3 U x W X V q S 0 t 0 M F p N S m l j b m w y N j N O N k h Q d m V F T W V 2 d 0 x 1 b l p z U 0 k v d U x m N z B l N D l Q U 0 F a c 2 4 5 V y 9 3 N l J w S y 8 0 e n o w U E x a d W R 1 S 0 F T T E 9 Y K 1 J r W i 8 r a X J P e k k r R X R h c k 5 5 O V U 1 Y 2 5 C M X h j M 0 1 w O U Z y b l A v e E J o N G V I S z Z O R 1 B G U m d a V E h B M n Z W N 0 9 I R G 9 W S U h u R H g w O V c v V E Z p N G l J a U p S U U N z R k V S R V J F N U x w K 2 5 M e U 1 h V E 5 X Q X h C V 3 B 4 S z l l b 1 F U V 3 J N a W Z y N W V 4 Y T d P Q V V z V j J P a 3 p j V H o v M U 4 y Y 0 9 C b H J j O D d E d z Q y M W t Y d F p 2 R 3 d i U X g 2 K 3 c 2 Y k 4 w N k I r S F h u e i 9 j b k 1 p Z G h F M z U 2 d H l j c k t 4 b W c w R k x u Y X d X Q 0 E y M n B V S 1 B D O G 0 1 c 0 w y V G 4 1 d D B 4 T V N j M W c 4 T k F 2 U 1 U v U D R 2 Y k 9 q W G p r d 2 M 3 N C t 0 a F h Z c l V K c j B O W W 5 V c D g r Z D E 4 M X E z Z n k v N k R w M m p j b 0 p y M S 9 Q b l l S T W I 4 c 0 J D d 0 J D d 0 d n N E d M b D F L c 3 g 2 N G U 3 O X F 4 b 1 R V R W F 4 d G V s M i 9 H T G V D W D M 5 W l p Q e D h k M m 9 Z V j Z U M W Z 6 L 0 w 1 S C 9 6 c E 9 R c H o 5 R m d N b i 9 4 d k p z Z E 9 u R 2 Z h a E Z k d T Z I b T V F V E h u T H p K N z N n W U F X a l l O W m M z N l B R Q z g 5 T 3 k 5 S E R 4 M G x w b z F L d k w 4 c S t Q W X U v O G t B S 1 V E U y 9 I K 1 d 3 O V F 2 V 2 8 1 N n h 5 L 3 p s N 0 h 1 S W 1 M Q W J q N 2 1 y M j A x b T N N Q 3 l 6 Y m h Z Z F J 0 M 1 l s U m 8 r T k l D c 3 J o N G h G b T Z s Z E 0 1 a F R w K 0 9 z W T B v S D V E M 0 Q x K z Q x N X V q b 2 d K T 1 R J M m F 6 R 1 Z k W F o 5 c T J x c 0 9 p S z l X S 2 x V S 0 N x Q j l X a F p m Z m 5 F R D J s Y j N G N n R X d X p L c T F 1 M G h M e l N R b z B J Z V R w M k p K V G s 1 b j l 2 e j E x a m t k a X J H b m s 1 K 2 Z G N T N i T j d B N 0 h y W H p 5 R j h X Z 3 Q x b 3 F Q U m Z z e V h x R U I v L 2 J 4 Y X B x W m 5 j Z T N k T D Y z N U 9 W e G t N Q m 0 2 c l h w N k R o O C t R b T J 2 Q 1 l E Q X d h Z G 9 L c H Y 3 N k 9 6 V 3 F s e W N y T 3 h 0 M 2 R 4 Z G N Y S n l Z T W Z s V m Z I M j h X Q k 8 1 a D R q R l d 3 R H c 4 Z k V r d U d K c G 5 u M 2 l i d X F F a G p C L z R T W U F H a m V v W m x k R m V G V n h B d E d E U j g 0 Q V V L N m N m e U V q L z V 5 U y 9 q e G N T a 3 h o M k 5 z V F N V N U 8 1 L 1 d Y Z X h N W G w v e W 4 1 N 3 o y R D B Y e U U 3 R m t D d z d H Z 3 I v V 0 d Y K 3 l t b E 5 F U k V T a 0 p G Q U l K a U l p S W l M N V N r M 0 4 0 T 1 U z S j N B a y t o e H R X O V h o O F V m d U t Q U V h j a 1 Z S T 3 p T R T V r M X J V a i t z c W w w S W x w c W F 3 U W V m L 1 F y Q X J I b V I v U H J i V 3 J L e k w 1 T 1 Z s V 0 5 0 V i 9 m e n p O W G M y Y V V S b V p r N T E v M E w r Y i t T b D Z j Y n p 6 O T F E e F V y Q k 5 v R U p Z Q z F J d T F x U 3 p N Z k g w L 2 V m Y j A v c T l i c 3 d 0 W E Z t V z A 3 a m x q S D F x e F J n W V d 6 M 2 1 Y W G 5 t T z g r U H A 0 b m h o O E I 3 M 3 V E Y m V l M 3 h w M W h O Z U d U N l J a a z l 1 c 3 g 5 e m R Y Y m k 5 Y 3 l Q b V J t e m s 0 S 0 h U T k d s V W 5 T c V Z i c X h 0 M j g x V 3 J V c F p 2 d m h r Q 1 A w Z i 9 v U k p Q N i 9 n M V J k N j M 3 U j d Y N z Z j U z l r e W Z 0 U 3 R I V 0 l O d 2 V y V 3 F v U 1 B 0 d 2 R E W C 9 6 V 0 9 p N n N U b V h x M T Y z T S t F b E x l Z U 9 s U H B R c T V j R 2 F k W H N Z U D J r S k F M V n V x M G l 2 S H B h d m t j b G t a d F V h U y t X V 3 A 2 Y 2 J q U n B V d z l I U m d S W k 5 h N 0 Y 2 M 1 c 1 V 3 I 5 d k Q w T W U 2 c 2 Y r Y X l v e H E x e n d 2 V n d N d E F F Z E h J d 0 g r M 2 5 o N 2 U 5 Q 2 h U U m h P a n J Z L 2 1 z V W 5 K S F B n M E d u c j Y r O G 1 M T X I z Z m N i R z V W V m 1 P a F l q K 0 5 p K z h 5 a m R l c j F y Z D d 5 Z 1 V F V U t 0 b V d i N V h 1 O G V U N H R V S z l x V k w 4 N l V U d U 9 z b X J 0 T H B h d j N F S F V 6 c U 8 w Y U Z x V H Q 0 Y m R i O U 9 H T U w 5 d y 9 m N m V i Z W p Y c T Q z M T M 1 a l R a K 0 1 C R 1 B U N E Z 3 W G V i K 3 I 0 b H l s Y n h x L 1 F 0 Z W Z t V 3 Z i Q k E 1 Z z V K N U p B Z j I 4 c V Z 5 c F Q 2 S F Z p N y 8 y U G Y r R m N U Q U w 5 Z X J X a F U 3 c 0 d m N n I 2 d G F n K 0 h m S E l k Z H N o V H B x M m d z b l R W L z N 0 N n h B U k V S S D V O M U 1 J S m l J a U l p S j J M a V d s O H Z M c j R 6 b D M v a E t q U m c 2 b V V m M X F o V j l V U k F I K z N y e j F T d D k 4 e j N s N n V 0 S D l q c W J F S n l R V E Z P a U x w N m N y b m g 2 d W V I c T Q 0 Z W 5 o U 2 x 4 Q 0 V 1 T W 1 M b U h m Z 1 Z O a 1 p t V V h h d y t i b k p 6 Y 2 Z I L 3 B m M V Z X V m c 3 Q k Z V c 1 h l T D d E b G I x M 1 R w K 0 p Z O U d 5 Y l h o N n V w R 2 J h M k x a c W g y V U x l T m 5 W N U Y y Z G Z 5 M U l k a l Z k W H o y O V J 3 Y 0 h S M m 9 Y Q 2 5 J Z W p 3 N U 9 Z M n Z 2 c H R I d G F w b G F k T 3 F q c z A x O T N a d n d k e U l q U U Q w d W l l Y y 9 4 S l B E M W U 2 Z G 1 6 S T B w V T c 0 S V d i Y z g r e V p m d 0 l D U z d O b l o w Y l l 6 Q V l i T T Q x c k Y r T n R x M 3 F z b U 5 Q T k k 4 O D B B V W Z I M C t H Z n p B V m d D Z W Z I M F B y V m 5 X W U 5 U Y 1 N B S D k v T D k 1 O V k 0 Q T F m T m l 3 Y W I r M W R W e X J a c l V 3 b V V 5 a 3 B t Y l R x S D V W V n E v Y l R V N 0 9 a W m F 0 M 0 0 2 b W J Z Z X Q 5 d 3 V 0 R 1 d 6 O U 9 E d j d t a j N C S E N 6 U F M 4 M 3 E 1 Z W 5 m d X g w e j U w V G F y T E 5 D K 1 F D c V Z T M X J z e i t V b D V j N y 9 u N W U r S G g 3 N E 9 C Z 0 p H c m 5 V W n Q y a j l m d W o 1 Z V p s V m N C W W p M Y n Q 3 M D B t Y 3 g v Z X M 4 d n N Y d 2 V 0 K z A 4 U W t o d z Z l d U d U d U V 0 U W h r M 2 N U R W Z m e j R U Q n d j a l F 4 N i t n e j c z a F d N d 0 d O a X c 2 U U R u W W h L N H M y c 1 Q z T j N 0 M i t i O X N h c X J m Z X N 3 S 2 9 j R T J Z M E Q y T E R s S U J z M 0 g 4 a T N 0 V 0 d U U m p W N H J a U U h G Y 3 Z u d G E r Z E 1 I a 3 B a O D d H V X l r a 2 l C M j d v a G 5 5 N 0 d o d T c 5 e V l o d 2 Q w d 3 M v U G k 0 R j k y N U d T b W x I V V Q 4 Y 3 R i Y 2 h E d D d O a 1 p S U 1 B E T 3 A 2 M C s 2 N U 9 l b 1 F 4 M C t k T C 9 E O H N S T U Z u e E 1 S R V J H N V Z T Z 0 V F e E V S R V J F Y m x 5 L 2 4 4 c 2 9 i R T d p V W 1 N c m 9 6 e D Z u V 3 B W e W h W O V V U T m Z i S C t X U C s y a j l V Y 2 U y O W Z E M G R H U H l M N n R 3 L z h N O E Y y S X Z z U 1 h L R W t C Y 2 l F c 2 t L T k R I Z X M 1 b 0 5 E S j R Z S 2 N D N T U y e l l G T l J s b z d S Y U d U R 2 I r d X N y O H V X O G V P R i 8 3 T j M z O U Z S b G x z Y m g r O X B t W F F T R W t q b 0 N R U 0 U w R n Z v b 0 J R Q k F S d W l n a W h X U F B i Z W p n V j c x O D l 5 e E F J M l Z C Q k V r S T R n Z 3 Z R T z B v S k E 2 R D J F a E N T V E 5 1 M z d Z M k F n S m d I V W t J b V o z N 1 V X a T h 4 Y m 5 u Z l B I R m t u N U d i d j U 5 N H J 6 d X R l U 2 J K W V R I c j h 3 W U g 2 N n J 0 N W V 2 e l p M M V U v b 2 J v R 1 h 0 R k p Q M D V a b 3 F 6 c 1 h M M y t 3 c k J D d 1 k z T D V k S W 5 a M 1 F C a m Y 3 N l p 6 V z Z x S l p D U W d M U C s 1 b S t s b E N 2 a G l a T l c 2 Y k R S O U x M Y k N S a W x 3 N k 4 x Y j l 2 a 2 1 i U F h W U G s z Q 1 A z W H l X b j A 2 b n d r M E h C Z l h j T z B Q O C t t N j R q c V J u Z U F D d z Z L b H h 2 d j N L Y m 9 x U E N K W G 5 D e T g r K 2 1 1 M W Q 0 K 2 Q 1 Y S 9 Y e n Z M V k Y x a D Q v Z V p I U z B y S W t T Y k V 4 a 1 l V N k I v U H k 4 N z F m V 3 d J O G Z 4 V z d a M 2 c v U l V V V j d m N 3 h u T 3 N 2 V z N h Z W F s U 1 B V b X h N W k t I T 1 I 1 Z k x y Y V V y a 3 B X O G R h K y s v O U V 6 d n Z C V U t M e i 9 R S 3 F l Z X Y 1 c j c 3 V 3 o 1 N j V X d m J o W T l l d l R W a U 9 l S E N M b m V l N E Z W e S t l a n F C e j J a e T h S N W 1 a T 2 V y Y n E z V 3 g 1 M T B 1 b C t Z d j N L R H Z K c H p 1 Q 2 5 y a y 9 x d l Z 1 M G N y N y t 1 M U c x S T B l Z X B T Z G U 3 W X V O Z 1 E 3 T T h T R z l W V 1 l x U G F 4 W j V M M l g x W W d Z R U J 4 Y T V U d T F a V m I 5 Q 2 Z s M W V n a n o 2 Y n J w b H p W c X R l M 1 d y N j R N M D d 0 Z S 9 B T V g z N H l U V E 4 v S G 1 W Z n Y z d G R 3 M j U 5 b U p k Z T F V W F d T e m 5 Q M m J U b n p W c V d F d U 5 H d F l x M D J k K y s v M T h H W T J H R X M v Y l Q z W X F B d 0 F B K 0 R O Q 0 1 B Q U F B Q l R 5 d 1 N k V H R Y d n Z V W D M 4 Z j N k Z m t B R H N u d 2 9 O R F Z K Y V d w W j I 3 e m 1 p S m 8 z c W V J L 3 Z Q N U N x U i 8 3 N 3 V V N W s 1 a W c 4 U E Z o U G p m a G F J N T Y 4 W G 5 W c X g 2 a D N q M V p x b W h p b j N q M W J s Y m h 1 a m V y U j U v V U R 3 e H J W b 3 p S M z Z z d H l P d D B 5 R 0 h U Z W U 1 S 2 R x V 2 5 q T 0 w z e j Z t M 2 F 1 S G 0 z M 3 Z p L 2 l Y c j l u U j h r U 2 I x N 3 R G S j A x T 2 s 5 c E Z 3 d W w x N T c r d 2 N 0 V z d s V k h k b z F V b W l 3 V l h Q b n I w U H d 2 V T R B Q U N B Q V N V U k J W T m Z U T D Q 3 U k s 4 L 2 Q 5 S z h K d 2 1 K T 0 J s K 0 h q M m F V V 1 F n M j l Q c E x D b l Z H b l N r a 0 p G Q n V 0 M X U 3 Z G g v V 2 d z V W I 5 Z X R 2 R y t R K 2 8 x d X E 0 V V c x O U 5 5 V G d 3 d U Z x Q m F M U 1 p V a n c z V G d Z T n B a b j N z c U F K T 2 t T N 2 8 y V T B H Q l o y e W 5 6 W m F y N U s y b n h 4 c 0 d u Z 3 k w Y X R h b 1 V 1 S m F 6 U n J I b D N q T 2 F E U 2 9 Y W n V M O U 4 y R S t k N W o x V 0 1 q Z G V L R V R m Y y s r c W 1 5 c 2 s 3 d m I y Z T N P L 1 h l e U N r Y S s 4 T U N 0 V 2 x a W H p W c l Z G R k l z T l g 3 d z N P M z I 5 T X Q 1 b m E 1 N U h L N T V Y U T Y 1 W F M 1 d E h m Z l V R V U Z C d W l x e X p 1 Z T l U M z d z d 1 d M U E t N M i 9 6 d 0 t N V D A 5 U z c 4 d D N x U 0 p V N W J v M E 9 I a m l v b 0 s w L 1 V E d T J y O H B F V W E 5 O E 5 2 N n R x e H N m Y 2 Z B K 3 p a Z T F R a E l Z R 0 Y v b X c 0 e n R n L z d x L 1 l 2 d V B n V 2 N m V 0 9 w M H U v Y k p n d m I 3 N m R x N k 9 w c D V R N D B a M T l O S X p R e F V Z R 0 t E N j l h c n J n N 2 Z 1 M U 5 6 N T Y v V F p s N 1 A x e F p n N S t 2 b V h O Y n J 2 e n N 2 V n R u W D l 2 M V V Q c E 8 4 b k x s S j R l T k E 1 c j l 1 e j k r Z z V y L 2 1 6 R D k v N k Q r T V F B U U F B e m 9 F U U R B Q U F B R j R i T i s v V 2 p O b X J O U F M 2 U z F R L 2 9 Z Y X Z 5 N U V r d m Z U R z k 4 c k t 6 b E Y 0 Y U x B Q 2 d 3 S 1 V r N U 9 2 Z F J 0 U 2 x K O X Z W N W V U W X d O d H R s d z k r T V F v W l d Y b j Z w W G 5 i c E x W Y X R I V E w 0 N 1 I 3 Z m Q r b 0 N h S m N h b 2 J I N n R L W W N F Y U 8 y R 0 J 6 R 2 F q V E V h a l R H Y V R q Q W F E N 0 E 2 b k h B N l g 3 S G F I N 0 E 2 S G t y Z n R r O X Z s M W g y M z l Q S F d N S D M y e W 1 L N 2 Z z N U h j Y 0 d h M i s z V z J 0 O T M 2 T H Z 4 d i t u U T R l T 0 t q N H R W b 0 5 X a W 4 r Z X Q x Y k p W Z i t p W n g 2 L 1 Z S U W s x O W V J Y j Q 3 U m 0 z U T Y x Y V Z W Z k k 1 N G N M S 1 B S c U N 4 Y m 5 w Y X Y z S 2 8 3 N 3 Y x Q V R 6 e D h q W m 8 z c m Z 2 M 1 B 0 Z 0 t y c V F B Y k 9 h Y z F a b z l a N 1 Z T Z G g 4 d U 1 n N H d N R E J B Z 3 d k M T A v V U R 1 e F l i Y n Q 0 M H V M c 2 V l K 1 l M Q l F S W U Z G T T F R a E d W U W x T c F V v Z 2 l L b 1 V v S W p 4 R T I x S U 9 h T 1 h K V V l o V 3 E w W D k r e V J w d 0 x V d k Z n a z B q R W F E d 3 N M T y 9 V U H h Q N 3 Y 3 N F p F e U d B d 0 t E d k l F V 0 x 2 M 0 h Q R 0 9 a N n h W c z R w Q 1 F q e H J W b z R N V l Z a V 2 p p S W p R M 1 h I c 0 Q 0 Y T l m V n N w Y W R u N j J q c U N j M m N z L 2 9 2 U G Z Q U 0 h p M y 9 j c D M r d 3 V W e T Y 3 Y 2 x H e F V h R 3 F R b W p l c W 9 v T U N 1 b V h O V 2 E r R 1 N 6 Z H F 3 Y V p m Y 2 J y Z W l v O E o x N y 9 E K z Z 0 Z W 5 y U U l D T E R J W X B I R V R G K 3 F o c D B i c D V X Z H V V b V J r c U h i c 1 B L V E V r e D F F R X l Z d G x N b G 8 x T H l G R 3 l S S l l X S E Z C O T F i a 3 Z k c T Z x d 1 Z D Z 3 d N V U p E V m 9 v Q U F p M U o y S D l i b T V E M G F X T X p J M U d Q S E 1 2 W H p y M n M x Z m R Z S 0 h V M D l J Y X Z W b 2 x 1 R z l 0 T G d R Z D J L a k Z 2 c 2 R V b E x k V X h x c U k 4 L 2 4 2 V l p j M W J y e V J G Z n F u U E h 4 c n I 3 a m 4 2 R m d t R 2 N u N F Z M T j U y M V c r c 1 V w L 1 B j d 2 V l Z X Z V Z T B Z Z E 5 1 Y m Q 5 N T B M U D J r b z F L U G 1 N U H d q L z d Z O G N C U 1 o 3 L 0 Q 3 T 1 l U Y n F z Z D l 2 e n J C b 0 F B S 0 R p S U F R R E F B Q 0 E x O G h S T X h R W k V h c W g x M S 9 p N j F L O G d v T U N 0 S G p a N W t K Q l F 0 V X F s W F R G N E 8 3 c T M 4 Z n p B N z J R a 0 N E V n F s R k Z B L 2 9 s c V U w c l Q 4 Z k N G e U 1 m M U t T c F M 3 U n E 3 W G J O V y 9 D N 2 J M W m N 1 Y z V 6 R E Z 6 c m x n a 3 l H b z J 5 V 0 1 5 N i t o O T J 3 Y X p m d U Z N N 2 Q z b j J a Z G 0 1 K z V B b V Q x M m 1 a Y X U y S 2 o w O V c 1 R V J v Y n I 3 O X N 0 M F J m O E 9 N c H R O V 3 J o N G s 2 Y k 1 X Q z Z u d z Y z a D k z M m 9 J N m t a N n R x N W l a N T h h S k E z M U h u d W l j R j Y r L z F K K 2 5 Y a D c z c j R x Z E g 2 O V A z N 3 p 0 b 0 p n T U x x M T Y y d W Q 3 W V c v c U Z 4 c F V v a D Z 0 Z T d y Y T d x M z B H V k t 4 Y y 9 t b E R 5 N 0 N j M j Z z U D d G R m N u d H N n U H R U T X l z b l h q O E h l O H I 2 L 3 M z M T Z 4 T V p H N k t L R 0 d O d i 9 w Z V M y Y j E v U H V N L 1 p Y a E F Z S G F z M z Z I Y 1 d l d S t X T V V a L z l l c m Z W Z H h N V z Z K M V h i b G V k M m x Y V n B X T m p U W n U x V W d 1 W G J G V E t y c 0 4 v Y V V S Y X g 2 U k d m N 2 x P Z j d G a D A w N m x w M m V y Z T l m b U 1 o c U 5 N c H N O b W p s b n R m Y n N Q Y X B P N 1 J 1 c D F 5 V X Q x Y T V 0 d z B M a k J H K z k 2 V k p s M i 9 J M G J k W k s z W F R u T z Z w Y U p V S 1 p t V F l s d G I 1 S W t q V D M x L 1 h l Z l p 6 Y U p 6 V X N z Y X N y U E R 4 S T h 4 Y j h M c G Z M N V Q x b X R W c l V 0 W E 1 U M 1 h 4 R G o w T F h m a m R o Z 2 I 0 W U 0 w Z V N K K 2 k 5 K 3 Z L T 3 V 1 N 3 F y b 3 F P R G k v e H Z Z V 0 V C T 2 5 S K z Y v V 0 p W M m E 2 c D B Q S m 1 2 e D B z M n F Y N i s 2 a G w 1 W G Z 2 N i 8 0 Z D l p N U x 0 M 0 t U N 3 U z S 0 5 G Z i 8 1 b H J k N T h i K 0 p a c j l t d 2 F i Z m V H e m 5 G K y 9 x N 0 N R d k 9 x N F l Q U H A 0 c W k 0 V V F E Q U F B K 0 N k Q 0 1 B Q U F B R W l T b H E x S T F y W W R C L 1 R n U F Z l V z J F W G p D N C 9 j Z j d V Z X V m O X F 1 Z D F 1 R l J R N F p E Y W J p b l F 1 U 0 5 K T H p 3 N V Z h T 2 p w N 3 B y b 3 F I Q U 5 2 N l d 2 a H Q v U z E z d k 0 3 W G J M N F h E S 2 J u Z W V E T l h j a 2 d 3 e U d D U 0 Q 0 Z F R 2 U n U v N 3 Q x b 3 R 1 b W Q 0 L z M 5 V S 9 3 Y 2 Z U L 1 d H W U J h e l d Y U G 5 y M W V 6 S m 5 H N j l M Y V c 2 d G F w Y W F I U H V t d m 5 K d X J h d V l t U 3 Q r N l R M V G R m O X d 6 d l h 5 U 0 V z M W 9 0 Z X Z y e D Y 5 U z B j U j F 0 M 2 J h Z k F P d 3 Z x c D l R W G Q y N 0 5 W Z n F z U k 5 x M U t D b W t 0 c G N w R 1 p O N G 9 2 O W I 2 b z R k Z U 9 M L z d 3 a k l r T D F 5 b 2 l i O U 1 h N 0 U y V z F X a l J z a U N l V W F 0 b z R U c H U z N 3 B Y R l l s W j R l S k N h S n N i c j N 1 S D k v b G J 0 R F J 2 V T F M b 0 5 P K 1 Y y d T J V M E d t U z F X a F J Y T z B i W F h 0 W F o y e F V w Z W N a c X R t a G F W M 1 Z x Z S 9 a L 0 N n N j I 2 c n F C W F h U Z H d D N X l 1 O T N L e X N w V l F Z R 2 4 4 O U h w Z E 1 u d G R w L z h k Z n B a U n F Q b n o w T n N U T 1 c v V m F z L 2 l L b 2 N y d j U 5 a z V U V X F v R W t 6 M m M y N H N r a E N n O E x V b G h Z Y 0 x I M 0 d J M U d Q W G p Q b F d y U n J L N G 1 U R j Z z M 1 h 1 T 3 F F M n I r c n J z M G p h U 3 B G Z E d E R k 5 l W H I 0 Q 0 E 2 M n F X c V Z T c 1 d 0 S W 5 q R 2 F j N m U r T E 1 r e k 5 0 W H B k S m U 0 Z D F m Z m 5 x M j F j Z k 1 1 Z G U z W V J C Z D N h W F p l K z Q 2 Z D B y c G x m W D A r O G d G T m 1 i b E M x M T V W d E 1 N T V p X d k F a Z T A w N E x K M n Z p N E R B Q U R n W D h Y Z 3 p y V 2 Q z e i t I Q l F B Q V F J W D J 5 S D g v M T R H R H g v V G Q 1 N C t k Z H l D Q X Z 5 N C 8 z e T Z y M V h M T z Y z S n k 4 d i 9 T R D Z 2 T H M v V W J k K 2 1 S c D B i c G 5 k Z n V V S X V t S m U 5 e l Z S S G s 1 d V l y N D R S T j F X S T k 0 W k h i N 1 p i Q m N P N V J h Q U F B Q U F D Q T B z Z F B O d 0 F B Q U t E M G p H e X Q z N U N p S y 9 x M U p 3 Q z d 3 T T R u Q U p O V V l R S X d m e E 1 V W l B V R 1 l K S U l 3 Q U F B Q U F E Q W g v Z 0 p C d 0 F B Q U R S M y 9 q c E p V b y t M b S 9 1 N E V s U k V L V H N Q U 3 B K a X E w Y j R 1 Q k l B Q U F B Q W d E O G h C Q U 1 B Q U l E b U x W a X Z C d l Z y c U d v V l F n c V V 2 d X p z W E V s U 2 J F e W t q e X N C Q U F B Q U F Q Z 1 R R a k F B Q U F B L 2 Q r S 0 V U V H R T R G l t c G R R T m Z s d 0 l B Q U F B Q U F G Q n F D T U V B Q U F E O D N P Y m t 2 W k t r c G 9 s e F B x N E V G Z F h o b y t t S 2 9 j c 1 F B Q U F B Q U Z E R 0 N N R U F B Q U Q 4 W F B L M m Z U S V l E R X B z V 0 5 2 W H B h Q 0 N P b n d r W F R F e G h H Q U F B Q U F B Z 0 x K R k N B W U F B T 0 R u a 3 Y v W X A v a T R H Q V V I V z M x Z E N n Q U F B Q U F B U U t r a E J B T U F B U E J 6 Q n c r b X F Y N j k 2 c j R 1 Q X h W W X l z N 0 R p b z J K O U h V W k F B Q U F B Q U E v U X d n R 0 F B R G d 4 O X h 1 d D Q 2 a 1 p p a T Z j c m l 2 U z B F R l p z d k p V M n h W U W p B Q U F B Q U F R T m t p Q k F N Q U F Q Q m p h Y 2 V 6 S k V s V m 9 p d j V 1 Q k l B Q U F B Q U F J R F N S U W d H Q U F E Z 3 g 0 N G R P e U Z K a W l Z R X d 3 V n k r R W k 2 S k N r M n B y S 1 B L d 0 V B Q U F B Q S t C d E N N Q U F B Q U Q r V 2 V q S U V x e E p G Q 0 l Z T D Q v R F J E R W x T R E h 1 Q 0 F R Q U F B Q U R L R 0 N F W U F B Q 0 F I e n Q 2 S 2 d T T F p r O H d B Q U F B Q U F C U X N S Q 0 N B U U F B K 0 x I c z d G e E p V c V Z L S V Q 2 d U J C W F Z r V l B q R U t 0 R y t M Z 1 N B Q U F B Q U l D L 0 l R U U R B Q U R 3 W T N h N 1 E w W W o z e E x p d 2 p s O D V M Z 2 t L W l p 4 a U F B Q U F B Q 0 F N c 1 p Q U E F B Q U F Q e F l n Z D J w Z 0 F D e n I 4 c 0 F B Q U F B Q U F B b 2 R Z U m d B Q U F B Z n F 6 Q T d w R E Z R Z 2 d H Q U F B Q U F B Q X F I a 0 l 3 Q U F B Q V A y Y T N P M l N 4 b U h 4 Z E J n Q U F B Q U F B U U t r a k J B T U F B U E J q Z H J 0 V E Z q T 2 R Z Q U F B Q U F B Q W 9 P S W h C Q U 1 B Q V B C a m R n Z m p F Q U V B Q U F B Q V F N V k V D Q V l B Q U 9 E S D N H N 0 p Z U E I x R l F B Q U F B Q U F B S 1 d Q R U F 3 Q U F N Q 1 B t W X h H T 1 o w d V g 1 Y 0 J B Q U F B Q U F C U T Z n a k J B Q U F B L 0 p q W l p D S U V B d 0 F B Q U F B Q U Z S S W h H Q U F B Z 0 I 4 e m 1 R M X l P c D I r T G d N Q U F B Q U F B S 0 R V R V l J Q k F B R D R N W l B K S k t l T F R q Q U F B Q U F B Q U Z E e E V J S U J B Q U Q 0 T W J P W m N Z a T R z R U p E Z 3 l S S j J i W T h I M W N D Q U F B Q U F Q Q T N o R 0 F B Q U F C K 3 p H U X l F b 0 x o Z 3 F w W H Q 3 b 2 t h Y 2 Z P U X o 2 d U J B Q U F B Q U R n Y n d q Q k F B Q U E v S m p a U 0 N j W U x x e U V 1 d F V r U 1 N r N 0 Q v c T R F Z 0 F B Q U F D Q X Z 5 R U V B d 0 F B O E d O b X M w R k 9 w O V B Y W m F B Q 0 N 3 M E p s Q 1 F k U G 5 6 Y 3 g 1 V 2 M y O T U 5 U n p W d D V n c m w 1 d W F Y e W 5 x N X V m b X k y e D M v Z U I y M z I 2 M z h m S H N w V k Z T O G F i T l d h d G 1 L N U F 1 M l B n Q U F B Q U Q 0 Q 2 l F W U F B Q 0 F I e k 9 a N k F U R G h k Z X N T W n g r M z d T N 1 R K K 1 p r N U 9 2 U D d i d F A r d X Z Y Y n N Q R j d w b j Q r W T l l b S 9 r R k d W b T V a U z R y c 3 Z s M G t l Z l R k Z W E 5 Z H Z Q K 3 Z 5 T W p H e j F I L 1 N D U m 8 2 Z W V W N z F 6 c D Y 3 U n R j T W Z i W F l j e X R X L 2 F H c m h y e X M z e F p 2 U E s r M U p H b k N w S V Y 2 Y X N S W G N y b m N S Y z Q 5 K y 9 J M 2 1 q c G p 1 Z m Y x R j k v T T B j e T V x O D k 3 Y l F B Q U F B R D R 0 e k Q 3 d W d B Q U F B R D R U b 0 R W S X B m T E x a Z k x K Y U 9 S Z n g r R k M 2 T n p o O F l h T 1 d x R 2 R 1 d z g 1 Q j J Q Z U t F b G I 5 d X J 4 N S 8 1 V W l F b k 8 5 R W N E c W Z 5 O C s z Z T E z Y T d V M U d W d y 9 U d D Z F Z U w z S n V X b H F W W D N o e X Y y M i 9 w c l d h T j R 3 d W R P N T Z l c l F X T E 4 y c k d 6 N n Y w K 2 d z M 3 E x b V Q r Q 0 w z U z V K Y m 5 2 R E p h R F N j V j c x N W V R V k t 6 O G d 1 O X R 6 a z Z j c 2 t T U z J h M W o y d n R T U X B Q O S t o b F d 1 M m F l d 1 B D e l Q w d W t 1 O H g 3 Z H R Q N k N s e T V Q V n F F R 3 Q 4 M T R M Q U F B Q U F Q N n Q r R W t I Q U F D Q U h 3 c 0 p z a 3 F T c 3 J O e m Z W d 0 p L c k p P N 1 J N b F N U O U 9 X V n p t e j U 0 O D l o b E 5 I Z i t j S G 4 z Z 2 F v V 0 h C M n Z x K 0 9 j M G R m e H p 1 d n Y y e T R w Y z Y z S j d n c X Z n W U t 0 T V p w T W U v Z S 9 u b W p t b m N J Z F V k R l M 0 M 2 5 q a F p w b k 5 K d j M z a F R I Y X V t M S 8 4 U T g r M l l C b E 1 w c i t V Z j M 3 R H h 6 V D Z y W G I x Y V p W Z m F V Z X k 5 U 0 9 s R U 1 s L 3 N y S k 9 U M 0 c 4 W W J y T G x i R E J q W D E 5 W G Z 6 O U 1 j W k 5 T N W N 1 a 2 1 T b E o 2 U n J S O S 9 X c X d m Z j F x c 2 d n S 0 h E a D Q 2 N 2 4 x O T Z 0 Z V o z V 0 l B Q U F B Q T h H O U V K e G d B Q U l B Z k N 3 N z J k T V h Z Y 3 Z J V k h o N 2 k 0 M n B R V W N Y R 1 J L c F p r e m d 0 V 1 p h c z d P R j U z b j N D e X N L V U d j d G x N W n N V R W 5 x N k k r e l p s N z l S b z R 0 c U Y 3 b j I x U D U 0 W W F I Q m V 1 U E Z t L 1 h z e T k 5 c T Z v e m w 2 b l Z K Q z F r c 3 A v L 3 F W R G U r b W t Z O E 5 W a F B Q d m U x b m 5 y K 0 s 0 M y s 4 Q U Z G U l l V V l d z d m g 4 S X d a T l p s S z d n U X J L T E R y e E F u U D Z N V n N X N T R r S 1 R Y M W h D V E p h c l V v U E R 4 W W s 2 W X V s U 1 F 0 V 2 J a R l M 1 W n R P Z X Q 3 Z m Z 1 V j I 5 U 3 l l V D F K a 3 R G b z F H T V B E T l N k R C 9 4 U H I v L 2 Z S S T M 2 O E Q 2 N V h D N 0 4 r W F d 0 V E N a a m 9 Y Q X Z M N j l B Z S 9 j Z D F S Z m Y v b E p v d m R D U V F G M 2 V y L z F a b n d r Q U F B Q U E 1 U m t o R 0 F B Q W d C O E x E d l o w Z 3 R s c y t l Z T R F d m h u a H Q z U V M 0 O D h O V X B M b G 0 x U j c 1 N n R 5 d X k 1 W n B O U k 0 r Z X U x c U N y T 2 t 1 U 0 5 t M 1 p y Z T B w Q j l X a G J j T W k x N T d h S D g 5 c 0 5 p b 2 d 3 S 0 t Y b m h t c W d n S k h v U U R z b E 5 Z d D Z 1 d S t P L 3 Z M N 2 5 B V 0 N j Q W t 5 W E V 5 V U R P W l N o N i t z W E x O Z G 8 x N D V k d E N 4 N j Y v N V E x S l V w Z E 9 U W F R U N E V z M G J k W k s 5 Y j I w a l h y M 0 t Q a 3 p X N 0 Z x c T h a T l h G a W t 6 c m c 2 T W J w N W F D O U Z o Q W Z M Y k R i c H g 1 K 1 d L U z B 0 U 3 l P Z U h L S 3 V u W n Q 0 c j d 0 c X l N d H F r b G h I T H o x e l k 0 b l B B Q U F B Q U l C L 0 k w S X d B Q U F B U H h Z Y 0 Z D Q k p 5 c 2 5 O O D N F b H F P a G F O S T F Y c 3 l a e C t 1 a X o 2 Y X B Y d D F x W j d R M 1 d 0 b l V E a l J 3 O V V 6 a 2 5 n O T V G e T d h b 2 U 5 Z m 1 N a G c 4 S F Z x L 0 x k N m 9 o V X M y U z V M M k h V a V Z K T D M 3 M F U 4 e W 0 w N l B N V 3 p h d U k 2 d T d O K 2 h 5 T n B u N j V J c U t I Q V U r c j A 0 V F J y V j F w c 3 Y z e U p K b X Z u e k d p M V l 0 T U g 3 T 2 l J O F Z P O T l O R l h C d 1 Z Z T n Y 3 b V B 3 c 0 9 E W m J j W E g 4 a n Q y b j F Z a 2 h S U X p M b k I x M 1 Q x Z m o x L z B V Y l Z x V j F W W F R v M U x y R W 1 B Q U F B Q U t o S U N N R U F B Q U Q 4 M k p u a k V J R U w 3 W j d o Q S 9 U d 2 s 1 L 3 A 0 U 2 R I Y W V 5 W G o 1 Z k p X T V N x V l N J M D V m d G 5 0 V 1 N G W j V U Z 1 h i Z G R w b 0 l D a C t Z d F d G L 2 s y b E 1 q R E l 0 e k 5 Q V 0 V w a 3 h m V n V q W W R R T z d s R G h H T k R m W D g y Z n F W T E J X b k l p S V V M V n V V V i t T O V B X M z h 5 V E o r M 3 J t b k 5 Y Y W 5 M e E g 5 L z F u Z 0 1 M R G c 1 V 1 p h Z E 5 O Z C 8 2 Z n J y K 2 1 x N j R m M k x Y U U 9 u Y U h w K 3 Z N W W p F V m V 2 W X B R V U Z X c G F k b m F m a X R m W F Q 0 Y 0 l h U 3 Q r N H J k T j d w Z E N r N 0 s w O W J r d m N X c W R G a 0 1 1 c W l C a l Z M Z k E 4 Q U F B Q U F V S j R S Z 2 d F Q U F Q a X h r S l B q R U h O e T Z B V E R o W m R R d D V y d U d U N U F i N z Q z V V E 4 L 0 9 V c n Z 2 b j d I Q l E v Q 0 x y L 3 V S V W 1 l L 2 I 3 c 2 R x Z X V 1 U D R s N y t 2 b 3 F F c n E x c m 1 w d W 5 W d U t r b D Y v K 0 9 w M n J Q M 2 l J W m V l N G 5 x S j F R d n R N N 1 d i Z n Y x M D R 6 b G t q e j d p a m t j V G w z V 3 U y M k p J Z G l K V E 0 5 Z V g z d j J I R D F u a l J r W j J V c m V 0 b C t T d E h q W k Z u V n M x M U R O R 3 N m c D Z z c z c 2 b 3 F U M 1 d Z L 3 p W a W h y S 3 d j e G R l T 0 t Y T C 8 2 U k R N T E t m V H B m N k R Y a W g w Z n Q 3 M F Y v W G I 0 a z M 2 O E 5 O c E p k Y X d Z Z k 1 1 M 2 Z m W U o w V 0 9 o N F F F Y X V y N D U 4 N z V I Z 0 F B Q U F D Z 1 B D S U V B d 0 F B O E d Q Q l F a N E F J b 2 R P T U p T U l U v d U J u U X J D N 2 g 3 Z V h 5 M m F 4 c G Y 2 Y z B 4 R 2 9 5 d 1 d r L z d 2 d F R 0 a 0 5 C c T F h d D E y a m Z 2 a E 4 3 M z c 2 d T J T c E 1 Y T E 4 y d m h r a z J G N 2 t s T n p a Q W t i Z H R 4 b 0 V n S T F y Q k J U Y z J Z K 0 x 3 a 2 F k d 1 B 2 M m 4 w M X o r Z j l m b j d U M 2 F B S F V u T j B M R m p t W X F P R G k v e D J s O F h i c E R M N W V s Q 2 U v b k 4 3 O V c y Z F g w O T k 4 U m c z V E 8 4 d n l U U G 4 4 L 0 o w N W F x Y 2 N Q Y W F 0 Z j J J c m 5 k Y n U 4 N F I r b j B 5 T V d B Q U l 1 T V J v T n V I O V p i a 3 J S M F J i S z J i U F Y w Z D E z U 3 R a b W F K T W F k d G V i a U d F M 2 5 2 Z 1 l B Q U F B Q X l x d V N k M m t H Q U F C Q W h S Y 2 M 3 T m t U e k p a T E N J Y X k w N 3 R u S z c z d 3 p G Q W R Q b k p j a n p 3 M V N n O C 9 O V X J y T i s 0 c T F X Y z B h e E t 2 c W V P Z l U x e W R x c X B k S z F y U m x V T m x N a G x V d T F h M G F 0 Z U s x c E J C M 2 Z U c C s v Y 1 d 1 d W Z v c 1 J P U 3 B E O T I 3 U C 9 I e j k r N T U 0 a k 1 a c E 1 N Q m 9 Q V 2 I w b 3 A 4 V H E z M j Y z c H M x Z X F h c F Z L a 3 F T W G 4 3 M V J x O V p z M T V Q U G Z l V U 5 w e W R O V z Z y T X p C e m R j V X N m L 2 Z E V E l q M z Y 5 Q m V G M X J E Y l Q 0 W m d G c y 9 6 Q m c v c X B z R 0 R 1 c W w r d m R O Q l h x V k t J V X F v V j A z a D R j S G 5 W Y i 9 W Y W x a Q 3 Z X c X F H M W M y Z T d j Q k F B Q U F 3 S V Z B S n h n Q U F J Q W Z D d 3 F 5 e W 1 B d 0 t N Z k d P R V N V c m M 3 d E U 5 W G l 5 e W Y w M F d m V E 5 H Z m V P a j N 5 M U N q R l Z J M V V p N m J 4 a W 8 y S l Z F e E 1 w R 0 t y U n F w Z T N X c C 9 h M l R p M U J r c m l o M y 8 x L 2 Z x R W Q 2 d n c 4 T 0 R O W G 5 z T T V J O E l 3 N F B I R X h U W U d D Q W Z 0 K z Q r K y s v c 1 p Q V 3 J V O V J z e W J 4 e X M z T j E 2 S 2 x X O V R 6 N H B i R l h y Z G s y U m J 0 M l h 0 V T E x N 1 Z X U k 1 t T D F h Y l Z 2 W D E 3 T 1 B Y N j U z L 1 R W Y n F z U X h G V k F y V i t C O F h x b H Z u c G 1 y Y U 9 F N F p H Z G x h d n l G R j h 4 Z H Q w Q 1 Z k b W t r N j N R b G 1 z W n o 3 c j N k a n h z M 1 R y R G 1 y e j N s Z G 5 k b 3 g r b U x r Q T M v a E h R T U F B Q U J B K 1 V N S U J n Q U E 0 T 2 R D Z 3 E y e X N T Y 1 l m Q 0 E w S k Z C U F B E U k k 5 d 3 d m b 0 o 5 L 1 d h U E Z 5 e m J y N T N s c m k x e D M 5 W U F P d X V m T 0 F Y O X A 3 V D Y 5 V 3 F 0 V C s w V H Y 2 N l V y a y 9 Y R k 4 z T T E r c 1 A 3 d m N l T X h 0 T 0 R N V F p 0 M m E y O H Z B S m R O N 0 N M e H Y r N F N O d F R E a G J x c E R v W G g 4 T X B z O W t 6 T z N C S H l p R W R T Y z N R b F F Q Y X k r R n d h Y 3 k 0 W D V X W m 1 W T 2 t D O H Z o Y 0 d y M G 1 E b E t h d D F B T V Z V a n Z j Y z d k V W h V a T J i e E N n a 0 o w d H N m V E p M T D V k W i 9 i c n R N a 3 R T b F V 4 T T F x R j l E b z c 2 W X J V N 3 R H a W t n d 0 t L Q 2 s 1 M W d W c X Z s d k d v M W 0 w M z Y 0 T T A 3 U 3 p 6 L 2 Z 4 L z l w Q U s 3 O D d 6 Z k 9 3 Q U F B Q U N V V j R S Z 0 F B Q U F m a T Q w T k V p W l d i b S t M Z 0 4 r T E R R a 1 V B T 3 Y 2 S 1 N C V j N T U 0 p P M 1 l l V W p a d G p 4 b D I z S 1 Z r b k p R b l R v M C 9 z d H J C Z 1 l H S 0 R E U U 0 r N n p v T U F 1 a T l r a 3 Q x d E t T O C t T e l p h c j d P d z h a Z H Z 5 M U N T e H R 1 c l V q d E d L M W R 0 a 0 5 C c D A 3 V l Z k T k h u Y W N z M m I v L 3 Q 1 a D J C N z l 4 M 1 Y y K z l Q M G d k d i 8 w Z V N O S D M y Q 2 t s U 3 V 6 W U 5 K V W 1 m a j V t a k t U T 1 c 2 O G J C M 1 F 2 Z H Q y V F p G d T N i b j Z v S D c 3 N W N 1 L 2 N j T F h R d U p D U k l D e G R 2 M H F 3 N X F 6 W D h s c j d l Y 1 l t U 0 5 H e H d E e j M 5 N G h o T m 5 y W m M x d z N z b 3 Z 6 O E F o b U 5 C b T h J Z H k 0 R 2 c z U l J n N W 9 s b m c 4 S 3 N x c k F u b k 5 l Y X d F Q U F B Q k F l V V l J Q m d B Q T R P Z E N R Z 0 x w Q k V P N W t s R D M 5 R D V V b m M v b z V 2 b 3 I 3 b i 8 w R S s z W m 4 2 c W N u S H k 1 W E M 3 d j h Y c 2 V I a W 1 q M G F q d z h H Q l Z D Z z l X N W N w a H F s V 3 p x c F l z M z Z L b W p l T V Z F U k d x c E R Z T j l N d U N k Y n A 1 Y U E 5 d m t G Y V N W V 3 U y N j Z V M 3 h 5 a 2 9 N R U F G Q l h a b G 5 N a l I 3 R i 9 X S 3 F s T k E 5 V 3 B Y V l d T M U x K N V B V M m N z a 1 F E K 2 l Z c E l p T F V l M i 9 q e E R w c W 4 5 U l F M W n J W S 3 h L Q 1 p X Z m 4 2 c F c z e D B 1 U 0 p r N V p y U E d U R n F x Z 3 d L S D h m T H Y z L 1 l 6 O V l Z R X V 1 N 1 M x O H Z M c 0 N n Z z R 2 e T R 3 Q U F B Q U F Q Q W 5 o R 0 F B Q U F C K 0 x p U T R V R G I y Q k V N R j A v Z l N O c k x a O G x T c F V y R E N 3 M E p V S 1 R 4 W T R l S E J N c G x O Q 3 J J R z Z O V j N 4 d X V C d T Y 1 U X R k a k t t a n Q v b l E 0 Y 1 R O T 3 d J V D B r U 2 Y x N 0 o y b n g w c z M 2 L 3 N l R n V 2 b U d u a V U r W T l M V X B a b z Z j N 2 5 x S j l U U V M w L 2 Z x S U F B a X o 3 N W Z L Y n N k b 2 R 1 d X I 2 S D k 3 c W J C b m Z Y U T A r T z B z Z W p a K 2 1 w U n d k N W o w Z E h o Z X V a e D Y 0 c m R 1 M 1 E w Q 0 Q x N z V 1 a 1 k y b V p p c W t T c W R E U V F J V 0 d C Q 2 8 w S k V p a E l Z R k t U V H V o e j c 2 Y 3 J j M 0 p l N V d Y W D N E T 3 N P N U 1 k c n R U L 2 E 1 N X Z z V H o r Z m w y M W E 1 V j l i e l h B d 0 F B Q U l E e W l o Q U 1 B Q U R B e j R X R U J P c n d r W F J m b H d H V X F q N j l X d X V y Y j M 5 U n B 3 N k o r b m 5 l V 3 Z Y c D J W c n p G M j d R c n d 0 L z E y Y 2 Y z Q 2 V Y M D Y z W D N 2 b E I 3 N 3 g 2 d T h h T S 9 W V 1 J F Y U h x M H R F e m R y R k 5 x d 1 R W c k J H d E N a T V d x W C 9 2 S k V W S G h 4 Z G E r M W h h c G l U c H A r b k w x T D F y Y 3 o z M j R O V U t D T E J v O X R 3 M S t t M 3 h S b D N j c F p r Y U 5 h e m x 2 Y j V a a z N p M W J w b W d Y e G F z V T J L a l d y c W l Y M 3 Z 2 d W F B Z 2 E 0 b n Y 0 Y j V 6 N 0 l Q V 2 8 x d H p o W V l H Y W N 6 M 3 Z 5 c j R U K 3 N j T 1 p x d W x X d T J l Y j V P e l Z C T W x R a n Z P Y V B S c U Z 1 S G x o e n V U W j Y r L 0 t 6 U E J R Q U F B S U I v Q z B J d 0 F B Q U F Q e G N h R W l p Y m p U M 0 J V T E Z z M 0 x 4 Y j M 0 N m Z y K z d k b W 1 2 a G t r M E t D Y k d x Y z R k R W p m N z Z a N j F h c z E x M z M 5 R l A z L y s 0 V U Y 5 O E 0 w Y 0 h E N l h w a 2 Z 1 d j l v N F V O Q m d N d X V Q b V B o c n h 5 c m Q 2 N G Z X e G V 2 d V Y y M l M x Z X M 0 N U h F N H R X T H h S a 2 5 U T D B G N G F l d j B s a 3 F T M T Y z Z m 9 2 W k Z U V k w x Y W x C N i s 5 O G 9 p O V R 6 e D R D Q U 5 m K 0 J E Z m Z q S k 5 G b k 1 K b D N X d S s w L 2 Z v K 2 h v V U Z L U z h 2 U z d q M U g x S 1 J S S G U v e C 9 R Z F M 5 Y 2 g v U D l l S n p C e U Z o d 2 Z y c V J G Z m E 4 U 1 Q x N n R P N 1 J q M T d 0 R k t U U l B q M U x 0 b n F 4 T F h y V k U 5 V 2 5 h N z R 4 L 1 h C d 0 F B Q U F D K 1 J n Z 0 d B Q U R n N X p 4 N 2 d 1 W D d 1 Z 3 l n V k U y Y n R W S j E 0 M k 5 W c D N a V n R X e F d U M H V X S l d 2 U W x W M 1 V y R W 0 4 T m l m d l V W S 2 J Y d X J j U G x F a l h 2 M U 9 E Z X J Y V U o r Z X J R d m Q z N 2 x E b 2 x x M 1 N O Q 2 E 5 V H Y w N m p z V E 5 P T E p J V E l h R F R L Y l R i c j N 6 d j Q 2 Z k R o Z G d 3 Z D F r e V F 0 V z d s V k w 3 M H h U a W F U V V N P Z U h L S 1 F r T U F p O V V S R m h l b S 9 q d 3 p T a 3 l P K z F q c 2 Z U d F l m T 3 c 3 b z d 0 d j d l Y 0 8 x O C 9 I U 0 c 5 O H J L e n R I N G F I Q k N n d 0 t V R T V P d n R a d F N G R i t 2 b D F k T 2 p X U k p O b H N 1 W H J 3 a V Z I S 3 l z N 1 Z L O C 9 k S k t 2 V m 9 x Z G Z I S 1 B i N y 8 x Q V R S T G p W R G M r V n B Y Q 2 d q V j J 3 Z 0 t a e l V h W m p F Y V p 6 Q 1 l a R F F i W k h V N D V I Q z d a N 1 E 3 W k h R N G x i O X N u d D h 1 d E 8 y N 3 B J N l B S K 0 E v K z F 3 Q U F B Q U F B M 3 l B R U F 3 Q U E 4 S F B C U V Z i b D V o Y j R 1 Z 3 l n M U t T b W 5 0 Q 0 N S U n Q w L z M 4 d W x 5 U W x 0 V z Z n e k t 3 Y 3 V k M X V 2 Z m 5 T T G J K W X p I S T Z Y Z n J 3 M D J r S 0 N R b l N z N D l m T D Z Q U l V H U 2 R K e D h l c F A 4 O D l E L 0 o 3 U z U w L 0 p J d X p i e G Z y M T I v U T g r K z l J M 0 N 3 b 0 w w M m 9 o a F N x a F h y Y 1 M 2 V 3 J l c 3 I 5 Z G Z H S 1 l S c j Q 3 V i 9 2 M 0 h a R E w 5 d F d B c E 9 D a E F p N W R 0 b H N Q a D l C N n J X c V d T c m h q Y 1 h m M z d l R H J M U W t L Q 1 Z L d E d G U T N v b D Z R M n J l c E x r c j R Z K 2 F B b V R W M m l W V 3 U z Y T k 2 Q z M y V 3 o 1 Y 3 J s Y 2 h m N 2 p L S T F K e E N B Q V F B Q U F Q a l h N c m h 6 Y m V m M 3 R 4 O E F B Q U J V U 0 d N b k x O R G 5 Z K 1 p v M X F R W H Z P U G d n S C s 3 b E o y S F Z L T j Z s Q U l E Q T B x O D V 2 Z U 5 P N V d m N z F C U 2 1 3 W W x Y c k 5 6 M X l I V n F C N W R Z c 2 V X e S t Y V 3 l O R X p O S 0 J Q a 3 V y V X J u c G V 0 Z T N j Z l V o V m 9 p b 3 B M Q 3 p Z Z S t 5 b m F j d j A 0 Y W Z U T k c v N n E r Z T g z K z E y c T Z E Q U l i U F p W R 3 l R b H A y Z H E 5 R F F v S E 9 1 N F h B N F p i Y z d U N F p x Y m t r R 0 d R e W V j W k N l M z Q y e V d N e X l X R X p u O W I 0 Q U F B Q U F v T H d o Q k F N Q U F Q Q n p r N m N 1 M W Y 4 K 2 0 2 N 0 p Z N T l X Z U h p S X I 4 c 0 J B Q U F B Q U F B b 0 Z j e T F B Q U F B O E h P b k 9 t V n k 4 e G l K Q 0 F B Q U F B Q U F L Z z V D T U F B Q U F E O F h G T 1 F K d 2 Z J S X d R Q U F B Q U F B U U F W Q 0 N B W U F B T 0 R u Q W l 5 Z X Z Z N E t D c H c r c m d R Q U F B Q U F B S 0 Q w R U l J Q k F B Q 2 N J V 1 h u S W Y y e G J i K 3 Z 5 e W h U S n B Q b l c w S 2 5 r e E F N Q U F B Q U F B Q l V I S V J n Q U F E Q T c 3 a G N i a z J h d X J U W T h Y O G Z m e j V U Y j M 4 N H F j a H h 1 O T J w U 1 Z P W H l t N n Z l R U d S M m V 6 N W x 0 R G h k U G 0 0 R W d B Q U F B Q U F n T k p E Q 0 F Z Q U F Q e k 9 o a z A 3 O W Z I b 0 d i c n p n W S s w Y z l l a G M x N S 8 0 b 1 J O a n o 0 O V d o O T l O b D J 6 N X F 3 c W d 3 c k x G c D F n Q U F B Q U F B Q 2 d J a U l F Q X d B Q W Z x Z E Z z M 3 A 2 N i t W Y m x X M 0 w x Y j J Q Z n F L R m l 6 Z V Z l T z J X N U w z N n o 0 U C 9 V L 0 l m K z N U Z m 5 R T j B l Y i 8 y W l Z o c D J Y Q z d Q Y j h i R E F i Z k Z n S U F B Q U F B Q U Z D S 0 N N R U F B S U J m Y X R H c 2 5 q N T Y 1 e T V G U j R W c i t 1 e V Z j c D l L Z 3 M 3 Z 2 N E a j E x Z 2 V l M F l q d n Y z R 2 5 y a H p R b 2 F 6 T E x C T j J o N m N E T E 1 C a T l u R W x B Q U F B Q U F B Q X B Z Z W Z k Q U F B Q U w 5 a H M r V X B L e n U z M E x I L 1 B u c W R y Q U Z t S F R t Y U l V a 3 F L S E R J N F h E c D h K R j B T Z E l q O T E w b H E 5 V 2 l z T k F n N 3 p G S k N n c 0 5 V a 2 h J W U 5 r V m Z 3 R V Z G T m d s U 2 R i Q U F C O V h B Z 0 F B Q U F B Q V V I b 0 l 3 U U F B Z 0 4 r W V B Y Z T F S b z Z l Z V Y 3 W D N u R G J X M m M 5 Z i 9 m d G w y b m d s W j F M b 3 l 5 Z l M w M D l J V W 1 x V 3 F X U 2 p 5 c 0 J B Q U F B Q U F B b 1 B Z U m d B Q U R B Y j N U c D F G U n h j V E Z G a m p 1 Z G J v M m R z R U I v Y k Q r Z 2 t C Q 3 J B c T B C d X U 3 c U x x c G V y Y k p V d 2 p a W n R X c F V 2 Y 0 R W b H A y a n F S a 0 t D d 3 R X U 0 h E R j Z H d 0 R B Q U F B Q U F D U U N N R U F B S U F m c V Z x b F V w R n V w e i s y N 2 R j S G 4 w e l Z z Y l J N d m Y v R 2 N I M z I x V 3 p 0 M 2 5 O R U g 0 M m F y a X J S R W J y c z B q Y n E z Y U 9 W S 2 x j T z g x S F Z G M T d L c n N P c U Z o d n A 2 e k l B Q U F B Q U F B Q k t G U 0 V Z Q U F E d 1 M 5 d F R E b X I 4 e E l X Y X Y y a U R M d T d T V E s 4 O G Q 1 T W l J a 0 l s U 1 p H U m 9 m c m s v W H M x O T l k M W 1 q V j N 0 Y j c 0 W n E 0 N n R t d W 8 v b j N h c V U y c k J C a 0 1 K Y l N I L 1 F z N W 5 V N X Q y T H h i b D E v V 3 p 0 Z W x B Q U F B Q U F B Q W x D c E N N Q U F B N E R m U z B y S z B l U G x t e l p 1 L 1 h w d T M 3 b F Z j b l J p O S 9 O e E 4 2 c E R V M E h 1 T j F X c F J v R F Z B M F Z I a E d q e W 9 t N j Y v c H F 2 V 2 I 5 a X B h V E 5 Y N n I 4 d m Z L M l l x a E c 2 L 0 x J a z l l b l p S d U h o d 1 Q 1 O E 4 2 V m o 2 L 1 l E c 3 R z Z H V y a H p V M S t Y Q W d B Q U F B Q U F V S 2 9 J d 1 F B Q W d O L z Q z N m h w V 3 J S a 3 M 1 b z N p Z G R 6 V H d 4 V z E 4 N U 5 p b l I x O W J x a 2 h j d 2 1 r L 2 U x d 1 d C U X k r Y j E x T E o 1 U F I x T l B h S E p V N W R v e k x q N V d y O X h s M T R k T W F 5 c z M w S 3 B 5 a m h o M D h q U F p p a W 1 T b 1 F T R z l Y M m R U a 0 F B Q U F B Q U F D b H l 1 R E 9 0 Y m w 5 W F F R Q U F N R D V 5 T X N y M E 9 S c H k 3 U j V 5 e D V k Z F h s S H R X N l o 4 S m Z 2 e j h 6 S 0 x i S X Y y Q 2 t 1 b D F z R H J u M U J I W k 1 h N m V u S H J 5 d H h u Z X p z W E 9 Y b k 9 4 U V Z k Z U g y Q 2 V 0 M 3 p R a m w 1 Z G t 2 M l B x U 0 p M Z G t N Q n A w L z E y W E 1 3 N F J B Q U F B Q U F C V U 9 I U 0 N B U U N B Z j R X Z G V 3 N 3 J p V 2 U r M V B I M E x D W F V y Z m E z M X Z o O H p C e k 5 u T F A 2 c k 5 m a z V S W G 9 0 e V V i d G Z T Y T V M T m V k O W 1 s Y l h U U D h Q N S 9 x N D d 6 W V R h Y k p G M 2 d F T X d n d V Z 3 d X Z U O X l p c X d C R n Z Y d T J l c k N Q Z z h B Q U F B Q U F L Q U 0 w U W t H Q U F E S 3 Z R T U h q K 3 Z 1 a C 8 2 b i t n b l Y 5 Y 1 J E Z z F R b H V 2 a E 9 y b k 5 a d V h x Y n R 1 M D R V T 0 w 1 V H F w Z U x R Q U F J Q U J K U k V G V T M 1 W n M x T T V k a H l W S k R S d l V W S W V r U m l W Z T J 5 Q 2 h o c E x h T l B o Y m R a U V h x O W Z 0 M E J Q U G Z p R 0 R 3 Y U N x V l N J M D l v d k h m R j B T Q U F B Q U F B Q k F x Y U V U R E F B Q W x H c 3 V s M H N 2 d l R G V 2 N Y V m k 5 T n J 6 T j h 0 a S t m d m Z 2 a V M x Y V Z C a W N I W D R T T H J H V G Z 4 T n p S c k h L N 3 h T c 0 p Z d V Q 5 Y X d H M 2 9 x c W Z X L 0 8 r Z z Z t e l l 0 R T l R a 0 1 V N m J 0 d X p X a 1 N Q c F d y O X h s M W 8 w a m Z k M V d R Q U F B Q U F B Q U t Y Q z Z P c 0 N B Q U F B e m 1 i c X J K W G F k e U J W e n o 5 O X d 6 O E t 3 T T R t T F M x T F Q 3 O D R S a z Z u V S 9 j T T c 2 O U g 3 c j F T M V d J a j l j S n J Z e l g z M T d V W D V K b m x 4 Z U J y d W t x U z N H N k d B d 0 F B Q U F B Q W d J c U Z F Q X d B Q U p S c l k 4 Z l A x e D I z O U Z W a 3 B k Q l N Y O X Z 0 Z G 1 2 Q m 9 n M j Y 4 O E V Q d F h k Z n F w N T Y r R m 9 s M U t 1 b T h Q Q V F 2 Z j N L N 1 l x c E d x b l g z N T J v W j E 0 Y 2 8 1 M j d E N V g 2 O D h 1 R G x z M 3 J T W k x j Q m g 4 W E F n Q U F B Q U F B V U 1 v W W h 3 Z 0 F B T X F 0 R 2 J O W H l l R n d h a 0 N m d H F X N j d w N j l S N 1 J z M V I v N i t a Z T E y c n Z 2 c U d K a k l 2 W H V h N 2 V y Y W V N N D d 6 V l Z x M V R T e U h m d j B t Z G Z 6 d G E w V 1 N 1 M G J P V l d O V 3 h R V T k y N 0 5 W Z U R o Q n F x R 3 h l c m t K R E F V c T N M R j Z 4 V 2 l 5 e G 1 r d 3 J z V G t Z a E F n Q U F B Q U N B Q 2 9 V U U R B Q U F s R n M v L 0 x S S W c 2 N 3 F J c F B K V k N y c n Z m a j Z P S z N i a 0 t M T X p C e E p V b z N x V W J w b m V I O E 4 2 S n R V N 0 t q R n d N Q U E z W C 9 Y N W J x a V h 6 d U 5 u N 1 J J Q 3 h a d D F N a F J N e V J K a 1 p H a C t u T G t n d 2 9 M Q 3 k 2 V j J u e k p F b U J X Z 2 Q y c G p J e H N S V V N V Z n N j Z E F B Q U F B Q U N B T H h D Q 0 F R Q 0 F j b W w 3 e W t F Z E 9 K a W 0 v b j J U U 2 0 z T m R t M H Z V b T V 1 d m h J Y j F s Y T d O a G V w Z m t K M U d R e m 5 u Z 0 5 Z c D N h T U h u L 3 d H a j F 3 M X h W Y X Z Y Y T d m d C s w V 3 k y Y n h W Z U l B R X l T R F B K O E J z Z U 9 a e E d D Q V F B Q U F B Q 0 F D b 0 1 R R E F B Q W x F c 0 x G b T V R b T V i M U Z S W W F W R 3 B y O X U 3 U l N y M T d 0 U H J i O T F 1 d E Z u W H F r S 2 h P S F J K T H J h Y n l 3 R 2 J M a y t S V 1 h w N 2 Q x N l V B Q U F B Q U F B Q 1 V H c U 9 2 Q 3 d B Q U F D a k 8 v R V V i M U 9 P U z V y N H V v O E k 3 Z k N S Z G J v T m t N Q m p r Z E R w O F h R N E F B Q U F B Q U V D c E l R U U R B Q U R s e n Q 1 O V I z W G t h S V k 2 d F c v c z Y x S X F 2 T U 5 I T S t S M n V 5 V k p 1 Y m t G U H E 0 R 0 F B Q U F B Q U N n O U J D Q 0 F R Q 0 F j b W Z K O G 1 R b E 5 x e X R v T U F B W D V k U z R m M i t J Y 1 g 3 Z F Y 0 K z R 4 Q U J B Q U F B Q U V E R l F R Z 0 d B Q U R L b l p W c n R x b E 5 5 d 1 J m b C t F M 0 R B Y l A 3 L 1 l D c D I 4 T E F R Q U F B Q U F B S 0 V W b V h 4 Y 0 F B Q U J 3 S n F m V H F V M W I 5 b W p Z R F Q x O F h Z c m Z j T H N r Z z F G e X U x M i t M c V Z V M k d 5 N X l z b n h q S G F N a W d x V D B Y a j Y z M z I 1 M 1 c 0 W l R x V i s 1 V V I 2 U n B Z T 0 h V c V h K T l d O a j F W Z 0 1 S M l F H e m Z 2 b G p Y Q W 9 x a k s 0 W X F L Q 2 l 2 c k V n R U F B Q U F B K 0 Z j a U J B T U F B T 1 h L c G k x N 0 p F b U p G O V h 5 Y 1 N Y K 1 l j Z k 9 R N H F w R 3 F I V V l 5 Z G t N c F g 5 a 0 l E c H M x Y n E v W S t u U 0 p L Z W U y S 3 d 1 b l J x V X V L M S t m b D J I V S 9 Q V X V x e E V 6 c H l O R j B I R G g z W G 5 u M U h k Z k 9 R S H F w V E 8 4 W j c z V G Z q R n V p S G 5 4 W k p r c j c 3 L 0 R I R n h r U j Z 6 N D B j T l V Q V F p x M V F X R m l 3 b m 5 6 b 0 d y V n V X Z i t j T m J w Y 2 J u M z J 4 Z X k v K 3 h Z V k h S V 2 1 h N j d x W E 9 q W S 9 n U E h 0 R 2 I 5 R G w z U n I 3 M F d M O T J p O T B a N l B v T 1 I 3 O T Z 0 K 2 d r M T l P V z N j O V c v Y j V K a X F r V E l i b m Z v O F d l L 1 Z F R 0 J Y V l d p S y t u N 3 I 1 N z Q y N 1 V B Q U F B Q U F P Q l B D T U V B Q U V D N X N p b D V y e G 9 r V k Z k Q W d N W F h w Z m l O L 0 F L S E p N a 2 N V U G J m R 3 J y Z G J y b G N i a 2 1 T e S s z M k h w O C t h N l h t T D l v b 2 1 5 M V h X Z G 0 1 e W p o a F U x N W V R Y k Z y M U s 1 W l J i Y 0 0 3 W F h P W j l s c 2 V a b z F k N D N z Z H M v W X h 5 Y U p j W E k 2 a S s 5 K 0 1 4 b 0 4 z b z R 4 d D l 2 d E R k W C t q c n J 4 c 1 l W Q 3 N P M H B C M 1 h m b 3 g v T G J u Y 3 F L c k p v V j l l a 0 t V c z B k c 0 l D V F p x N l Z G O S 8 r c k Q y N 0 R 1 a W d n T F B m b T F K Y l J y O D d U b 0 F B Q U F B Q V B B M 2 h H Q U F B S 0 J j M m J w d G 5 4 b z N p d k 4 x R 1 g 0 a m 9 X N D F M V m 1 S T E l N a 3 E 2 W D h m R 3 U 0 Y y 9 k a H J k K 1 F j b D d Y T G x t Z W Z G N G g y R T h 6 b G l z M 0 4 x K 1 N k U H g 0 b G k 0 Y k 9 L T E V h e D k v N k J y M T d 0 R k t r b W Z Q d E 9 K R 0 Z C Y k g 2 W F I 2 U T d a V F R N Y k N I W F l K Z G F 1 c F d l T j R y V m 0 v U X l O S H p k Q 2 d N d 0 t 5 M U d N b k 5 I c k 1 6 N U t r W H B l M F V I U l V 1 Q 1 p N T 2 g z Q X R X M V p 2 M G h 3 Z D J a Z 0 J 3 Q U F B Q U F B V G l z L 1 A r a 0 F B Q U N R W n h 6 a U p W M m I r Y m 9 N L y t K e V N V Y W p B c X h s M T M y M z d 2 Y 1 U y W E x 5 b G J M c m t Q Z l l I O X Y z e T J R e X F W N T h i S 0 Z y d z h P R E Z W V T V Y S k V S b 1 l x S 0 R G V l U 1 W E J W c V Z K S n N W V W p W Y j F h W m R X b 0 h p M k h 3 N m 5 w c z F a S 2 t u Y n N P d W k 5 Z D g 2 d j Z 4 U W V H c V F t a V h I N j l 2 d j V m N n R X b z l H b 0 d S T 2 Z Q K 3 M x Q l F W M l R a d T V R d U 1 t T G x S N l J y Y j N 2 a j Q 5 V z J u W W t K N k Z y a j E 2 N 0 l S N j l X a X B 3 M G Z U Z G Z 0 T n Z i V X Q 1 W U Q z W E c 1 Z X Z t N j l z W m V t e m x 5 c G Z u M l N K R W t M b D J 6 e W 5 u L y t 0 Y k Z G b n Y z Q z A w U F Z 1 V V B p M z N w d k F B Q U F B Q U J V W k l S Z 0 F B Q 2 c z R G g y T E Z P W m 1 U b E t p S y 9 t N j F M O F J x Y 0 9 q Z l g x Z D c 5 S 2 t z e m 1 z d H N U N 0 1 O U H A y d l A z a U 9 G a m 8 z L 2 N a R 2 t S Y n J 2 e m d H R m p q L y s 0 R F h x a 0 5 U d 3 J P d m w 1 d W J y d z A r b k Z U b i s 5 W G U v U 0 p K c T F h e m l I U 2 w 0 d z d V W H E w c D B w U 0 x Y Y m t z N X F K a y 9 y N U l r R 1 Z S e V o 1 W G Q 3 c F R G W X Z J K 2 Q 4 c k 1 G W m 8 0 Z W J F M y 9 K S 2 t i c D J i N n R Z Y m U 2 c G 1 q U 3 B G N 2 g 4 L 2 N h R 2 1 6 R m d 1 U 1 h y a D l j S 2 g x d X Z 2 V H Z S K y 9 j N k h r M 1 Q z S G Y y V W V 1 e E V p Y l V B Q U F B Q U F J Q 1 N F W U l C Q U l C e V k r d T J m U W 9 J T U t 0 b W p X a G Z s K 0 k z R X V w V 2 t 6 W F F w S U l D c C 9 M e U h M N H U 1 N E x a d H o 5 V m t 0 U W h x Y U g 2 O T I y b n l J Z 1 F X Z j Q w L 3 Z H M 1 J S d F B o M k F H e i 8 1 a 3 U z W W Y x d T M z Z m l C S n V x S m Z l e V U y c X F Y U H Z w e X R W N T R k c H Z v S j F i V n M x V m F O K 2 5 L M m Q 0 M X V u W n J x c G l I Z H R Y R E p K c z M 0 Z W J Y e T h 1 M m F l a k x 3 R 3 Y y L y t 4 V W Z G N n V 3 M E N C R l I 0 V k x r c k p 0 Z V l Y M k 9 v d U l D S l h a N U F r a k l 5 T k N O W D N X S 3 U r N X k v d T F W M V J r b V B J T D d C b z d Z W U V r c V c z c i t v c X J Y V F J v Q X d B Q U F B Q U F o R 0 F B Q U t B Y z J i N 3 p v T 3 J G V j V Q U l d I W W R T W k R p Y T F m V E h 6 d j J h K 3 l F K 1 V w c V h i O U 1 u d m 5 n M 1 p m T G x w T 3 Y y W E 5 Y Y S 9 H e U x a S 2 t 3 Z G Q w V m V Q R U 9 N W F h p Z E h l a z Z H V j V C a z F l R 2 9 2 c j V K W X J R R 2 F O L z F W M m U x T 0 R S e j Z x b X k y W E V u U 2 Q 1 O C 9 w b 0 9 I M H Z U Z k Y 4 W W 9 N R E J B R D l 4 M W h k N y t j S k s y c H h 4 V S 8 5 N X R O W G h R T n d V R l d T V k p i c m x Q T D F q T U h s d D c 5 N m R x M n F 3 V m N y b m N l d V R w M F h y d C t X R 0 Z 6 Z y 9 v b T Z R S D c 3 b F N v N z Z j c m U 5 L 1 h D a X A r T D N F Y n J t e G w y N j V z W m V t e l Z 5 a G p 6 K 2 Z X Z W p j c l V O N 3 F X c V Z D T F Z 0 W F Y v S D B q S T E 5 U G E z d k 9 j R 1 h 0 N V J O V 3 R F Y S t l d V E 5 N F F y T 2 N s T F l y d E 5 n T U F B Q U F B Q U l S Z 0 F B Q 2 d I T m 0 x N T R q a T Q y T F B m U 0 Z L M T h t d X B 3 M m J k K 3 U 1 b D c v V j R 3 O W R v O U N R d 0 F 2 N n l H W k 4 0 a V Z K b j Q r W j R 6 M V d Q N k Z H c 1 d N U F g z e D k z R G 5 Y K y 9 U O S s 1 U l F y N X F X c j B 6 M k J t Q 1 N 0 R 0 h U Y m w z Y W 8 2 V 2 V l b m l R T E J h e k h F N m 4 x c X p i S W J m Y n J V W E x 0 d W p t b 2 F m M z Z 6 b 2 p B c E 9 4 b U J D c 2 R z M H E 2 d E d 0 d W Q 3 K 1 l K S n N 0 a n c 5 O D l L M 3 V 2 V 0 0 r N D F H b z k 0 Y k 9 V W F R a c T Z R S k N V M n J L M 1 l x c E g 2 Z G V I d m h k W l p z Z W 9 Q Z l R k K 3 Z q W n Y z U 3 R K c W h a Y l d Z Y 0 9 I N W N r Z l R S c X V 2 T H o 3 V 3 J k T W t G a G 9 j R 3 k y N T N l K y 9 Z Z E 9 L Y W F O Y U s x L z B D Y T k x a H M x Y 3 J u L 0 d 3 Q U F B Q U F B U E J Y L 0 R O c k F B Q l F i d X p h Z l V S M W F 0 T F Z V d F p 5 Y 3 o z a i t Q c j N h Y X Y x R z F J M D V K W T N O V 2 J z U E d Y Y j h p N 2 9 j N 2 R 1 M j Y 5 Z H V 3 O T d Y M C 8 4 Y V l r M m J k b n p q O W I 4 N W J m Q 2 d k T m I 3 L y t v M 3 h a d F Z M Y 3 V U Z F d 4 Z l N O T m 5 y W m N i c m N u N 3 J y d H B r d T F k M S t x V n E v Z E x r b m U 0 N U p r T k J Y L 2 J Y T G Z T O X Z v a m x 2 N k t E S X l W S z g r Z D V O Q 1 F n d U h o Y T J h M V p Q V m F s R 0 h w S V o 2 K z V Y Y k Z C W V d W T 2 g 4 Z n I 1 Z H I 3 M z d n e m N B d S 9 X b V M z W G Q x V j I 4 N T V z M 2 l a Z k J Z T k N h Z F R 1 M F l O R 0 d R d m Y r c 1 g y L 0 p H b i 9 3 V 1 B l W T d Y N T h 3 S U F B Q U F B U U l u b 0 J B T U F B T 1 d D d y t I V X d V T n B x b D I 3 c X E 5 T D h U c z V K L 2 V r d W 5 w Q V J 3 M F p k T E c r S H Z 1 T H Z o N D d U M S t Q b m F m b V R l U F Z v b W x k T l c 5 Y V Y 4 M m J 4 c G Z x Y z M r Y 3 N x V F E 2 e T F i O S t x Q n h 6 O V Z 4 L 2 F O R k J a e U 9 q e H E x a m h l b F N 1 S F N m S U V R Y W U 2 c G s 1 M V M w b F N X R m l n R G g w K 3 J t V X J r Z 3 V 0 N l h L N T l Q S m I 0 e V d E M U t w N V B j M m M 0 O W x q c T N I R D J 0 c C 8 4 S m h l Z U 8 w N 1 Z Z N E 0 w e m V q S H B I T D V m T G V a M V R S V H J C V H J o L 1 l W U z J h e E 9 2 Y j h m U G x Q T 0 9 l N H h u W k 9 w e W F y b y 9 l d V V 0 M W F s Y 3 R k c X l u M V d y U n B k M W J h d E h T V F h y a 3 Z x d D E 5 T m d K T F Z p N H d Y d n U x c H N 1 M W J B a F B m V H V S e j h w c 1 d G d F R a K z F V b G F y U l h s N U J m c D l 3 e T d w Q m 1 u V k d r O W 9 W e T I y c 3 N M R G c 4 L 3 h L U U 1 B Q U F B Q T R M O E l 3 U U F B U U x t U X N 2 T 1 F K S 2 x P T F R w Y n l s c m V 5 U k R N Y k R Z c E 5 p W l N U e n c w U 0 F P d j Z L d 2 x 5 e l p y L 2 N h Z C t u c n N Q R W 5 6 d k 5 m S F Z J M V V i R X l F O S 9 W T l E z c X F 4 V j h N e V B i d F R 5 M 1 M 2 W F N L e l p h d l N 1 R W g z d G M z R C s y a D V r M 3 J T c E w r N z Z P Z k 5 I M 1 d T a 2 5 T Y l R k Z X F v c 2 E x U F J l O S 9 v N 0 U r U j B 1 Z 3 F 0 V l N X N m t s S 1 B u Z E Q 2 a m J 1 V X N 2 T 1 F k M i t 4 N G J m M l Z W c G F w b H d 1 d D Q 2 b F p l c W 5 H Y 3 N W R V I 3 c X Z j O V V R a W V Z e l p h c k 1 l U G 1 h L 0 s w c F V X Z X R X a k p K a T F h c 2 t u V H F x M 1 U z W G Y w S z N h M G 9 5 U j E 2 O U p V d m J x M 1 Z L R F Z v c G Z l L 0 Y 3 W j J i b U t q Z 3 J Y V 3 k v Z k t w U E p K R W w 2 O X Z I c l Z U a 3 l W U F h y V n B m T D d k W j d I L z J r V G N s N 3 R D U G x r R F p 1 M l M x S m F 0 W T R y d G o x Q V F B Q U F B Q 0 F C e U V Z Q U F B b 0 Y v Y n V Q e X F 6 M m F T W X F w R y t M c 1 h 2 R k 9 U Y k p V a 1 d p O G w 3 T E t G d U 5 T W F V y Y V p o a 3 J K d G V W c S 9 j Y W R T V W c 1 S 2 t y S 3 p j N 1 Z q M X l I d n R V Z U 9 w R X Q v T V F U N z l J d F p j c m 5 j a F k 1 Z G U z V V h M V j J 4 V l h m Z G Z w b S t t N 0 R B Z X p 3 a 0 9 P a l B 0 e G R 4 N l B C e C 9 i T E F N d 2 9 4 S k N S U X R w T 2 p I Q i s 4 K 3 d v d F c 3 V l Z n N j d z c E 5 2 d S t V Q 1 M x T E Y 5 S X p W S n J D T z M y N j A 2 N D Z w c X o 5 N m p H d m Z E Y j d w a D B N W G U 5 W W 9 M d 1 R a d T N x M m h k N 3 l y e k V 5 Y j l 6 a 3 R t O W Z U N H F X Y k p V b U J n U U h L e X l 2 U X d V T n B l d W J G T V d y V k l r R k d Z O U d P c 2 c 4 L 2 1 h c n R P d z R X T 2 5 Z c 0 x W T z M z U F Z l b 1 d Q M z N U b E F W d z d v b 0 d O c G 1 Y c n Z J M D l Y M j B 0 d m p 2 T 0 9 i Z X p V U H Z H Y 2 5 3 c 0 F B Q U F B Q V A 2 T U V B d 0 F B S l F M K 3 c r b X N i K 1 J q e F R Z S F p J a 3 M 2 b j R i d z F E U X d M V n V Y M m l P c G R p N k x J c D J i T W 5 W b U x E M n R w e W N u K 3 N o Z z F x N n Z a a H Z X V X l H W l d l b n V X O U 5 p V E V l c z c x T E J h e j N H N j N B Z 0 1 E M U s x V E U 4 M m N z M X F T R k Z j b l J p M m E x Z F d q V D M r d W d n S l A y T m U 4 Y 2 J 4 K 1 h m a T d i T m w 1 a X F r U 2 9 U M T d q e W 9 6 T T B j L 1 R q M D l u d E Z r T m h W N V J t N W V n V G N B N j l D d W t S N j g 2 d 3 F 0 M j V q a U R j R j Y 5 M m l s a S t y W D F F Z W p w c 3 R t e T l Q Y T l U c 1 V H Q m h R W k o x Q W E 0 Q 3 N W b 3 Z 5 V D R h U E p w T l J G b 3 Z u c z N j N G 5 I S T R u S V Z x a U k 0 S 1 Y 3 U E c 4 Z H F 3 Z V p m M k g v R H N C e F l h R 3 F T M n J l d W Y 4 M 0 1 C Q U F B Q U F N Q 2 Z F W U l C Q U l C e T R l R E I 0 N n B X c m J L d n k v Q T d 1 Y m 4 1 Y 3 J 2 Z E 1 o Z 0 1 o V H J C T H J R R z l h c H J 6 N z Z q N n Q 2 M W 1 U Y 0 V r e n l C a 0 1 2 b D F v N l Q 0 e k V 0 R n J P c V Z v a 2 9 h U m 1 2 N k t o d 2 h Z Z U h x S H Z Y W n J L W U M z K 0 x l e X d 0 V T h s L z d Q T y s v d m p 6 b W N X d W N U V D F o U G R y Y 3 p H Z F l F b X R H e W p i b H F j T z d S c H E 2 e C 8 3 T m Z H b k p W c T F i b H V o M m 5 2 M 2 J L V 1 d 6 Z X Z w O V h k L 1 V I Q 3 d W Z E Z S N F p v M m M w V 2 h k Z D U 3 W T d q R 1 R W e W 8 w V i 9 O b G l S O T h O W i 8 x T E J C V G J s Y 0 x 0 M z M y S 2 Z h K 3 N j K 2 h Z W U d x V n V u S n Q 1 N 0 J 2 U k w w b 2 J O d T d 5 d k w 3 K 3 N u U U l D T E 9 m O F h B Q U F B Q U F B O E d l R V l B Q U F v R n p Z Z i t p W W 1 q W C t h e V A x O E 0 v W m N 2 S 2 x r e F A 3 Q W d M S z d s d k R C d l Z y N k 9 L d X p l U T g y Z l Y w c H B T Z G g 3 e j d s T l d M a n k x e G Y 2 N C 9 h M W k v a G 9 Z T X V s Z y 9 U R j V j N k h q T k d 0 R k t x R m R O T z F K T 2 o z Q U 1 D d 3 R X V k 9 V d 1 J Z U 0 h 5 R 1 F 5 Y X M z N k h i S l l U T E x i U G Z X Y z Z z e j Z z L z g r Z X E w a 2 F l S l B T N 1 Q x a k d C T m t 1 c k d 4 V X F T c W x h c H B M Z G Z 1 V T B P a D B P Z m Z E N n J 5 Q n B I a n F i c m 0 z R 2 4 5 M W o 3 Z V B R T T l l N 1 p X c j l 2 M k 9 W Z D g 2 N 2 J M b E 4 0 Z V B B W j k 1 d 2 9 0 R V p J U 0 9 E W l B 3 d 0 F B Q U F B Q U V B S U J n Q U F 5 b 2 U 5 K z F M V n U w Y 3 J Y N W Z o Z D N K e T h p U z N K S U 9 L S G Q x M 2 9 Y V H Y x a 3 h 4 d F d N M V k v Y k t J d W R t e j F 2 a i 9 m c W k r a l h Q Z T g x N 2 h 2 Z F R W R l J Z Q 2 V m N n k 1 Y W R w e H J W b 3 h R Y k U x b W 9 p O H J s Y 2 1 2 c G l t U W x i O T J y N z M 5 Y 0 t P b m N u M F c z V G 8 w V m F B M l F 5 V 1 J R V U d D Q W 1 p Y k d x W G Z Q M C 8 v O U d v M k d F a n U x b 2 l x S D Y 5 R U h y d F p Q V T V k c D g 5 Y T k y c l J s a n p a d D J l T T k z N 3 B s Z 3 Z y M G F 1 M T l Q V 2 J z U E g w O W R s N m h O V V o 5 T 1 Z z R 0 d Y V G R 3 Q z V u c l J N Q U F B Q U F B S D l H Q 0 F Z Q U F I d 3 V N e k 5 I Z V h r R n F o N G I 1 Z X R T L 0 U 1 T 1 R y N W t N T W h n T U p U c G M r d k d W U 3 Y y Z U Z w Y W x 1 Y k 1 X K 3 Q 5 Z l h I W H B 1 Z T l a c z B h S m U 4 c G Q 3 W X V R N l B S b 0 h a d E x 0 S j N F K 1 o 3 a j F X U G p T e H l Y Z k s y Z m Z w a X p C e n Y 2 O F l O Y T N t L 3 p z e k s w V m Z m L 2 x M c 1 B Y O W 1 N Q m l V R U Y 5 T n Z i c T N W U G 9 K b X c 0 Z V N p d D B m c z I 2 S F J w M j U 3 d T Y 3 Y 1 p M T l c z M l N x M W R 2 O E 4 3 T G p 3 O F d K b V p P W k t r e j c 2 Y 3 B k O D M 3 Z F R q R H d 4 V V J F U m 9 p Z T h Q Q U F B Q U F B Q i 9 S U W d H Q U F C O D d r a H F o a V F w c H V x N T k z N U M 2 Y 3 J K e l p m Y 2 t p V 2 c 3 U F l E T z V 1 d n Z w d n J D Z V l r e G N a R X F t b G k z Q V Y 1 e n Q w U G o 1 V E J Z R k J 3 a 0 Z W R 2 8 w R z c 5 e H p S c 2 J S T V N W S 3 R t b F V V R W h K V T V K N X Q y d z l v M i 9 Z R C 8 r a T V E b 2 R U U T I 1 N 1 U y b H B X W V d P U j B l R n E y b G l u S D V i c 2 t r d W w w d k g w N 1 A w M H B 2 Z n k r V n l l Y S 9 w M U N G U l R 6 e D R q W j U r Y 1 l 3 M m J 0 N H R T Z H E 5 K z B p W j d 1 V U d B Q U F B Q U 1 D L 0 N T R V l B Q U R 3 d V N O S F B T R l l i R X p S N 2 h 0 Y 1 d E a z U r V E t v N U Q y d 3 l 0 c V F h e S 9 X N m 5 Y Y m R U V D F o R z Y 0 O X V J T D F x R V d H a H l v T l d k M F d K M 3 B s c U U 5 T D h n e k p j b H N O c W 5 m c F c w M V p 0 e X Z r c V N Z S 2 h H N i t 2 S 0 9 1 c n h m T 3 d V R V d E U n N m N m 8 r L z J h d U x 1 K 2 J w S G 0 v L 2 E 3 W m N 6 M m p J W H Y z Y k t X S D c 3 M U t a c k 5 K T H o 5 N 2 8 w Y T h P b G J y T j Z U b z R m d X V L a m F 3 Q X d B Q U F B Q U F o R 0 F B Q U t B Y 0 9 I T G t 1 R U p D Z 2 1 T M U Z y K 0 h F a T R j V z I 2 K 0 p M Y 0 N B c 3 J I d D R Y V l l p d n I 5 U m R 1 M X N q U k 0 5 W D M w a l p G e m 9 l R k J D b z Z L b H l T L 2 x F S F Z N T U d O Y l Z 1 d z A 2 N T N X N F p q U V p a c l J i R j F Z N 1 J 0 V m Q x V n B k T 1 R i e l h 4 Z F d K M G F 4 S k w v e n Q 1 N H d j T l V Q V F p o W G U 5 N n p 2 c F c w V l l B M V E r e l l O R k I 4 W F c r a G N y W n B W O V B 4 V F F 5 U k p U U n Z I S z l 1 V 3 A x N l h 0 R l R u R G 9 u Z W E w S k R n L 1 R X e T d k b 3 d h S 0 5 h d E 9 x L 3 Q r d U R R Q U F B Q U N B a X M 3 Z 3 p y V z V m V j B F Q U F E d 2 J 5 T k h 6 Z E R h M z F N M C t u L z M r N 2 9 V d n p O N T Z s S j k r T 2 w w V m E 4 V 3 F X O U h Q K 2 J y Y 3 J 4 Y 0 x r O D R C U U F B Q U F B Q T h I Y 1 p m V j B B Q U F E Q T R h U H B x a E l k N 3 V z e S 9 O S 3 B U c k J B c T l Y W H B S U k N B Q V l B Q U F B Q U F Q N H B R a k F B Q U 9 C e l I x T X p G Q j F W e W R k b C t L V 0 N m T H N N T W l n d 2 t G R 1 V B Q U F B Q U F D Z 1 l p R U V B d 0 F B U H B k M l B F d F J s Y 0 4 4 W F l a Z m N q a W R r b E d 5 Q m h D Q 0 F R Q U F B Q U N B a W 9 V U U R B Q U E r S l R i N 2 R i e D Q x b U t p a V F F O H d X S H d 5 M k R E T E x T Q 1 F Z Q U F B Q U F B Q 2 9 Z U W p B Q U F P Q l R h V 2 x a a 3 F U S 2 h H Q S s 0 W F E 2 S l V s V 0 t 5 R V l B Q U F B Q U F D b 1 d B a k J B Q U N B V H g w N 2 5 p b U p F T X h Y S E t k Q 0 1 N W W h B Z 0 F B Q U F D Q U N v W V F E Q U F B K 0 Z S Y T J z a 1 F M S W 9 R e k J j Y 0 R q c k J B Q U F B Q U F C Q X h V U U l C Z 0 F B Z k 9 w N H V t Y 2 N Z b l J s U W p C Z m N K N E 1 3 U 3 d X c z Q 4 c k F R Q U F B Q U F B S 0 Y y R V l B Q U F 3 S 2 Z T T T d J V k d o b 2 t r O G 5 r N j F M O G t z U G h r d H Z 0 V m 1 B Q U l S Z 0 F B Q U F B Q U t o W U N N R U F B S U J Q c F o r d 0 t h S l N p S y 9 M O E Z 0 T 2 w 2 Y 1 R M T U F h N E 9 O S 0 F B Q U F B Q U F B U 2 h j a E d B Q U E 4 S 2 4 w a k d 4 Q 0 1 C O X l 1 b H l T S k d z Q W U 0 S U J B Q U F B Q U l D S 2 h S Q U 1 B Q U Q 0 V k F Z a G 1 H K z V E W k l r c T V W e G l B Q U F B Q U F B b 0 d J a E J B T U F B R D Z W b n B H d F N v U m d Q d V A y T k l M U k N R W U F B Q U F B Q U N v Y 1 F q Q U F B T 0 J U N l J u W m l n Z 2 5 C U E 1 k d H l U S m F p V U V B d 0 F B Q U F B Q U Z R c 2 h H Q U F B O E J t M z J 5 M m J M V S t W d 2 9 O O V h Z c m Z N a G h Q a m t P a 0 V 3 d 0 F B Q U F B Q U Z R d 2 h H Q U F B T U J u T W p L e U p V b G h Z W F N D K 1 l y W m J K S k V K e G d B Q U F B Q U F L a D R D T U V B Q U l E U F p H Y m x T S k x D d 2 9 K O F h J b i 9 N c G s 4 M 3 c 0 R 1 d N M C t y Z 1 F B Q U F B Q U F L Q j B F W U l C Q U F D Z n l j e k t s U 1 N G R T R M N W p Q S G t P R V R M e V k 0 d 0 F B Q U F B Q U N B a W 9 J U U R B Q U E r R X h t c H F j V E x E e U 1 Q Y 0 Y 4 S m N E a T Z R Q n p P b H c r c m d R Q U F B Q U F B S 0 I w R V l J Q k F B Q 2 Y 4 W T V E R E t V V H p G Z X N n U U d T c E 5 5 O E F o O V h B Z 0 F B Q U F B Q V V M b 0 l 3 U U F B Z 0 0 r Y 0 d v Z F l x V k t J a n l 2 e F g 0 R l d p e V F w M j V i b j Q w b 0 F B Q U F B Q U F C S 0 Z 5 R V l B Q U R 3 b W F 6 c 0 h B V U Z X V 1 V 3 R 0 h 4 Z G l 0 O E t P d G t K b G 4 0 a T I 4 Z V Z B Q U F B Q U F B Q W x D N U N N Q U F B N E R Q W n R q e U Z o Z 1 Q 2 d W d 5 L 0 Z o a G t s U 1 N s c H A 3 d 2 N T V U F B Q U F B Q U F D b G l 4 Q U 1 B Q U Q 0 a k M w N 1 R 5 R 0 V Z R D d s Z E R n a 1 N Z Y 0 9 w L 2 0 0 R W d B Q U F B Q U F n T k p G Q 0 F Z Q U F I d 2 0 y N V p M S j V p U D J S M H V T V k x L c n N N K 3 J n U U F B Q U F B Q U t C M E V Z S U J B Q U N m e W J i U k N l W n J E c n V u R S t 6 Z 2 9 l U E t 6 c z c x Y 1 R V Q U F B Q U F B Q U N s a H h B T U F B R D R q R 2 R Q c 0 N C Z m w r S F g 3 Q T Z u e k d i U H Q 0 U 2 J 0 d X p 4 Y 1 R V Q U F B Q U F B Q U N s a H h B T U F B R D R U T F l 0 b D A 0 d 0 g z U F l Y Y k t Z e l R J Y U R W c T F i c n V 2 e X d F Q U F B Q U F B Q 2 c x W m w 4 W E F B Q U E v R m R l W G 9 F Q 3 J S W m Z s K 0 h Y b k M 2 b m p D Y V Q y c l d 0 c C t V c n Q r c S t P d 2 Y 0 d X F T L 3 h P V n l 5 M m c w R k h 2 d X g 1 O F d h O H N m K z J V M E d 2 V D B Z O W N W T 2 p m K 3 g w W D Z m Z E 5 P U 2 R M e l R 3 M V J R S U J G Y T l a d F Y 3 T W 1 k V 1 d 4 b U M 1 N D N R Q U F B Q U F B N E 1 J a k J B T U F B R D Z U a z V P d j R D Q 3 J y O H Z 3 Y T A 2 b l N 5 Y V R V U j J U R 2 1 y W m l t V H Q z S F Z J Z G V P c m x j b X o x M i 9 j c V N Y T H R z a n V j T X J w Y 0 1 y a G R N c m h j S j M 4 M 2 Z Q T G J u Z X F J T i t 1 d k F L N z h 2 T W R L a W d v V U Y 2 K 1 F 3 V U Z k d V h u M j N W c D k 1 W j Y v S 0 Z y a W w x L 1 k v S m V M V n F 5 c W R n U W J F Z k t R Y T F Z O V l j a z Z Y a D Z 0 d D c v Z U l w V 3 J 0 N m 1 Y d D F i N n N t S E I x M 3 c 5 M T R X b H E z Y 3 F t Z G V I T 0 4 5 U F d m S 3 l 6 S 1 p 5 c z h n a U x j L 2 1 L U l p j M V p M a 3 R x M X Z V a X Z q a G p t N D R v Q U F B Q U F B Q l V O S V J n Q U F Q Q 0 o z T n g 4 U 1 Z K d 1 V J Q 1 B L L 0 Z 2 V H B k T E p w T k I z Y m 8 w M V F j Z l Q 5 W H N Y O W J x N 2 p 2 N m x j b X p j M 0 1 M T k d u c T B y O T F y O F Z p V W x C U W d B N G Z 6 Z k F l Z S t X d D h W c D l 4 a 2 p I b k J 6 U G Y y T X V s M X R Y R F h u W m U 3 e G V m R F Z G U l l a N 1 g 0 Y 0 V X N V d Y Y T V j a 3 p m M T F u U z V L c U t H c k x 1 L z R 0 K 2 9 D Q U F B Q U F B R G x C e U V Z Q U F E d 2 l a e W N B a 2 x T V U R C N 2 d 2 b V M w K 2 1 T e V d o V V N I Q 2 d l b l Z 2 c W V t e l Y r c m 1 H M 2 9 x T 1 B q Q 2 Q r a T F h Q n F 2 M T U 2 L 1 d T Y V R R U 2 F 6 U 1 N h a l V X Y V R T V 2 F 6 U 2 F u S F R 1 a l p s N y t S S k Y z V 3 U 2 M 3 V H T l p i R m 9 0 S k Z v d F p a b l B 4 N H d w d E 9 Y b k t 6 T X d w O X R 5 W n g 3 T n R 1 Y W 9 h W G N u N z J 1 M T I 2 N m x I c j l Y d y t 6 O V V W b G F P d n B 1 d 1 F M M j Z 0 M V J v Y U Z B c H Z s c 0 F B Q U F B Q U Z E V 0 N N R U F B S U J Q N U 9 U b V N h S V R 6 T m N j R H F j M 1 Z C c D R a V 2 Z O b k x O Y T A z O W V x V 3 V 2 N m 5 K Q m 4 v d j R z M T h v U F N P N 3 h Q T j J 1 O V A 3 O W V K b F c 3 U j E y N z Z 6 c m p m a z J v d j E v R k 5 E N U h T N n Z N Z G V l L 2 N I T F Z t M l J V Y W p R V l B I L 3 o 5 N z l 4 M G R W Y l c z Y 2 Z 5 W m 1 V d 3 l L Y V N R U W d J W U l J U W l Q Y U J J N z J C Q l V C R l F F U X N x S 2 5 v d D k 5 V n J 2 V j U 3 V j h U Z X h Z S 0 N B b 2 9 J Q 0 l L Q z l G N U N K N k d Y a 0 V B c T Z a T 1 p l Z j h J S E J p U z B E T V Q 4 U H R a N j E z d m 5 M U D M y W H V m Q W U 4 S 2 V k W n Y 3 L z h a O T g x b X N 6 N z h m S X B 4 W F d 4 M 0 t D b 3 l S U D k 1 Y 0 l B M m J 0 b X R H N i 9 2 U W d B R 0 F B Q U F B T U F G Z 0 J B T U F B Q j R 4 W k d 0 N m d M O H F R V H p w a U 5 u Z 2 t s U z N k Z 2 9 k Z T d Z V E Q v O E 9 F Z T l 1 e W N v T E R T b z B 1 Y m R 1 U 3 R O Q j l O e l R x b H Z U a z Z l Y 2 5 M e V R 0 a G 4 1 Y X B r Z l R k M n R 0 d T l B d 2 R M d D B w M E 9 s M j Y v N U Z Q M 0 5 v e U 1 n O F p u e D k 1 N m d 0 W k x F Z X J 5 e F l 1 M m F T U T R B Q z k 4 O X J 3 V T F w Z l Z l T n l 1 Z V J 5 Z V h z V k F B Q U F B Q U I 0 S H l F W U F B R H d p b 0 x D M G h E T T V t L z E 4 a 3 I r M l p 4 T 2 w 4 e G 1 z M 0 Y 5 M z E x W D Z k Y m h i K 3 Y x Z H l i b 3 R l Z H Z y N 1 I 1 d i 9 u M C 8 r U T Z R V k t 6 W j I r N j d u M z R B M G x T L z c 3 d G R Q Z n R s N T l 3 d k 5 s e j E y c m F I O H N y Y k 4 r N U s v V U V j e D B z Y y s v N E F O R H B k T 3 J Q T 2 F z M W M v W n F K V z F O V V c 1 d W d Z S 0 M v T l V 3 d n F h d T Z O M U c z V G 8 x b D h s a 2 t p U j l O d n A z L 1 R o e G 5 p V E p a d l B W c E x I U H l H b z l H c k t 0 W H J 0 T m p 6 e j V o W E g 5 M V V j U H F V N X N E V W x T Z G 5 h Z X h r M z R X d 3 V X Y k Z S c V d w W n N O b D l k M 0 t p M k J s M 1 h T V z F h T l h C Y l U 4 K 3 J u e k k r U C 8 v M F V P W G 5 G K 2 0 3 Y 1 g 4 c F p Y L 0 d L U V Y 0 c C 9 O T 3 B m M W R X c l J r b y t Z d l h x L 0 5 T W H V W c 2 o 5 V E x w Z E x N Z E h W M W F W a l U 5 M D B z S 3 R z d H J L V m 5 k d D J w T 2 p i c 2 J P M V p 1 M T J G U l F V c V c 1 c 2 x H N j l x Z W R K M X d j Q U F B Q U F 3 T m t p Q k F N Q U F G N l J s M 2 U 0 R X N 4 R 0 p a Z z N 1 V n d 1 d D Z B a k t q S l V R M i 9 z b 2 R G a l p t c k 1 1 T m t h Z W 1 Q M 1 N w b j N T R m p 5 d 3 F 0 a m x a T m I 5 a H l 2 b 2 l L N z h Y b l J r b z N h d m V k Q X V l T U 1 2 c T Z 6 M m w 3 U 1 V B a 3 Q 0 L 1 R F S T R P T S s z Y T d R N D Z T M G k w V m Z m M n N N c H R O Y n M 4 d F d i c F p z K 2 N s U 3 B K d U d 0 U l Z k V 0 t q M 0 5 y O X J F Z k Q y Y n k 4 U W o z e j B o a X R X Y n Z O c l U 5 T 1 R w N l d y M H p T O H B W S m 1 q T T N V Y z g 4 Z n B O O G Z D e n E z c m 1 s R V l J V k Z o W n I z W V l k U 2 1 o W j M z a H U r W W 9 0 e H V m N m N U R k d B T F p q W j Z v Z S 8 5 O W 9 0 d 3 E 1 M 0 5 3 Q 0 x W d V J w R 1 V y a 3 Z U Q X Z m M T A 3 Z F h 0 e S 8 w Z V Z x e E 8 x d V N w a T h 0 d E s 4 L 3 B 2 c E 1 r Y m R x O F c v O T d l V X l a c 1 h i d F R 0 T 1 l j V 2 x h d V h x c j N u b H R 1 T n V a Y m N 0 V 0 p P b V p s N z U x M j k 0 e W F l c y t Q Z n Z L R 0 1 W Z U Z G V m 1 M Q U F B Q U F B Q X p p V k N N Q U F B N E J Y N W h 5 d k J B Z 0 k 0 R T h 5 c l h K T E p Q U i 9 T M E J 1 N 0 s z S G R k b z B l T T F N K 1 Z v d H V 2 T D V M c F U y Z n V I N j d j V G J Z c 2 R W U 3 h 4 Y U p w V 2 Z r S 0 N 2 N z Z Q b G h U c W Z M T 1 B 1 c l I 1 Y 1 d r c V N Z N k 9 x e V d u M 2 t j c n J r b E V 2 L 2 Z 1 d 3 p w U j d J a 3 E r d l Z l K z l l W T l D Z 3 d P T j U w M W 1 r d 2 9 M N 1 V Z S T F p a S t s a n A z Y k t h Z H U 5 S z B Z M W V x T 2 5 k b z V o Y W F 2 Z m J P Z U x l d 3 F H N m R H c n F v Z H F T M j c w a l Z u c j J s N G R 6 O F J S d j A r Z G N 6 T k 9 L d X E 5 U W d 2 c V p x e G 9 S c l g w c T Z K R 2 5 a e W k x d U l k a l N s V W 5 H N T E 3 Z F d r b 3 F E Y 3 Y r K y t K M 1 J n R F d w S E d z K 3 Z S c 3 J Y M H A 2 W n I 0 N n d J N U h F N T k r T m x V W F p J U X I 5 c T F J c 3 Q 4 a j F P b k w 1 W F p i R l p j d l J v c U x M U 1 h h V C 9 l N m I 3 V H N W b z J q M U 5 D a X p p R m h R W n B 6 O T U w V F p x N l N I W j d p V F p z M n F V L z U 2 e l I 1 Y j F h U 3 l v T j F G N T U r M G N q Q U R P Y n p X c l J 0 S z Z z d m h h d F d M V l Z P M 1 p X W E o w S E F B Q U F B T U M 1 U U F n R 0 F B Q z h v d U R 3 b V d E K y 9 v U m c z d V N V Z X l Y W U V j O C 9 Q V l Q v Z n Z 3 e m Z U N T Z 1 b E p T T X Z U d m Y x M W J x Z X R v M G F 5 Z T J 4 W i t 1 M 2 F u Y W R p S V V a S 2 t h N j l 1 c i 9 2 d n Z 0 c G 9 P M z Q 3 d 1 N Q d X V H K 1 U 4 d k l L M 2 U 0 V k Y 5 d D E 3 M E 1 m d U 4 w T E R M V H A w U W N H R 0 5 k W k 9 h V 1 Z h R i 8 v T U V 0 e j U 2 O V R u Z G d h K 2 1 q a 0 N O b H N 2 d H E w W l k 4 V 0 x 0 N W 8 5 T D E 1 Y 0 R m Z G N X c 2 Z T Y V Z o M 0 1 n U G Z 0 S H Z o N 2 R o b k R S b G t Z W U 0 2 c X F R a 0 V C M T Y 5 e G N Q L 3 c w U j V L M G J H V 1 M 3 a D U y c F N R c E 0 v T 1 F 0 b T V M T W N i c j N y a z B C S n M r Y z R W U z l t Z E l r b U l 2 a X R M S V Y r K 1 M x V n I 2 b z d y W l p O S z R p W F B s Z E R v M T d Z L 2 x 4 b G p I c 2 x n c 2 V 1 d V Z P O V c w Y 2 V 6 a H R U b T F a U G 1 X T X Y w a 2 5 m R T d S V V N F N k 5 O M 0 g x Q j g v U m k z O G Z 4 c 1 B o b 3 p y d l E 4 d H F V c n R o Z 2 g y T l E v V m l n b j U y a V Y z e X Z Q M 3 F a T D I 1 U n U 2 W m k 0 Z n J z Z W V m S U x P W j B j W G d Z Q U F B Q U F x R H l F W U F B Q X d D d F F I Z n Z t Q U F B Z 0 F F b E V R V l F L R G x l c i t O d j h 2 T H l T Z j d i a n Q w T T h 3 d C 9 m V i s r L 2 Z h L 2 U r L 2 c z V F p t K 1 Z L d l h i d E 1 0 T i 9 W U W p 5 N H R 5 M n d 0 Z U M 2 c 1 h i O U R m U W M r N T d h d U k z N m R 1 d G p 0 d k s 4 a l Z X Q m w x b X p 6 V l h G e G l l e j J F a 2 1 T e F d J M m d x V G o r N F d I V n p P d U 1 6 S n l s T F I x b i t i T 1 h 5 Z E p p b y t M T W J a c l h M e H N r O U V 2 S k N S U X R 4 e H p s c F h a Y k 5 L d 2 0 z c 2 J n V k Z K a V V O c j F t N V h s M D d O M V A y W U V H e m I 5 d j N L e U R p a z Z 0 V 3 J h Z G 5 L W k 9 Q N W x z M 2 p G Q m t a S W t s Y X V P U m 9 L S F Z a b T B a S 0 8 1 Q n R Y T m V J Q 2 p V K 2 I 5 N n l 0 O X g z N z k y a m x S R 0 F s Y T d O W E c 2 L 3 M z b W 5 x T W d R U l V X R 3 l P R n d L b W 5 y U H U z Z W U w Q X B L U m x h d T M 2 b j h m e U J n M G Z Y d m Z 5 W W l y Z E w y e l F 3 Q W p C S m F 0 R z B u d H E x Y m V 3 V 3 h n R U F B Q U F B Y 0 s 0 U m d n R U F B S z h v S 2 l x V 2 R Q U n N L S G l K e T Z X S 0 l p M n I x V W V Q U E h p Z E 9 u V m 9 v c k h q N S t q V n Q z N 1 N l e D l O V n R Q R 3 N X c m N x T F l p S T B N V U V S R 2 l s a z N y e W M v U F d z R W 9 w e V l 5 S W x p O X V 5 Y 1 k x e m 1 I O H Z Y Y j c w c 2 x T U T N x M T F T Y l Z 2 R k d X M n B h d G 1 i T l d W V m 1 q Q i s v Z V V L d n Z q V m V z K 2 F z a 3 R W c T B V Z n Y z S 2 Z R N E N C S n B Y L 1 B B Z 0 t P Q n E 2 c E I 3 S 0 1 6 e W 1 w b V J y M T B h K 1 N K Q j h m a T R Z T j d X V z A 3 V S 9 O T k Q 3 W H V T a k t i Y 3 R H U 1 F v U H I 2 Y U F B R C 9 s S D Y 1 c 1 B I Q 3 d k T n k 0 Z W p H N n F I Y W t j W m J a O G x Y S j Z 0 T X p R Y 3 R X S H E z T 0 9 y S V Z v a V R 0 M l p k d W Z C N C 9 h W j d H V D V w W D d 2 Z F U z d m x w a 3 R T N D R V W G w z a S 9 Q b W I 1 V F F V R 1 J 2 d n B 1 c G 4 2 Z n V V S U Z C V V h s a m w x c 1 A 3 b 1 Z Z M H J L M F h k c V d M O V d t Y j Q x b z h O U G V j M E F B Q U F B Q U p 3 S l F q Q U F B T 0 F W U l V W M i t m c W V Y W E N D c z J j e W 0 r V j B u W G h M d X N z d W F h V E x M b W 1 r N U c w c G 1 q d C 9 y U l l 1 M m F p b F k 0 K 0 d P V U 1 H Z D l P Z G g 3 Z l R P M U 5 S a 2 F H N m F W Q l g 0 M 3 J Q M 2 5 R a k J H d l l v T F p i M j l y M U 8 4 c 0 5 3 V 2 J O V 1 d Y Y 3 Y 3 N S 9 S N F V H Q j J u U X J h O U t r a T d 2 M V Z w M z N Y c T V K T W 5 Y M T B l U j R T R 3 l X a T J 5 M n g y Y U 0 y K 3 R V V D N X L z Z y T E Z C T m Q z U m p U Z F V 6 U m 1 i b W N p a m x K Y m x 2 N i t S e F R l Z G F 0 Y z N O O U 4 v W X Z T Y V h u Z 3 Z Y d T B V b 3 J W c G R X Z 3 Z u N F d O U z V R M U 9 q Y j R t a n B N T H Y 1 b G d P U i 9 s L 1 Z z S F Z B a z d w Z W V u T T M r b m x 0 M z d T b 3 N N V m F 6 S F I x Z F d 1 Y l d Q V m p n b F g y c 0 V z L 1 R p e G J H a F h Y S E w w b m Z 6 S 0 N i d V B C T 0 V B Q U F B Q U F G U V d R a k F B Q U 9 B V m h j V j I y V 3 l F W U 4 1 b W x z b H Q 2 O E V U a V k r T F V Y e G N q S E Y r V k 1 y K 0 R H V m 0 1 Y X A r d l p p V F B I b H k 2 e m J z M U 5 X R G 5 p K z N i Z k x V e F p v O G R m R k p 4 e m g y c T h C e E U r Z H E z T V M 1 e H Z X T V d T c z F Z O V p L U 1 Z M b m p z M z A z S k 5 E V k R N b V F q d D N w U m 9 C V 0 Z S a 2 l H N G I w d E 5 0 e k 1 q S V l P U H o 3 b j B I N U h R N j N i W W F U R T N M V k d I a D B U R G 4 y T 3 F t N 3 N l R V l D d F d K M n R M M G w 1 b F o r Z E p r a T Y 3 d E p H c U h S T m N W U S t 0 c H Z U M F E 1 S 2 t P M i 9 0 b 3 l H R H U 1 M z B m Y y 9 V b W J 6 V G 5 y M E h q U U F z S W p 4 W V g z e n d v R k h G T 2 V W d 1 d I b T g 0 R 3 F C e X N 6 T W x T V H Q y b l d n V E h 2 U 0 1 X Z W p B U U F B Q U F C U U d R a k J B Q U N B V n h R V j J l V k h K W m o z b W F S V H p N R E t p S W 1 1 N 2 x Z M W R T W T Z 0 b S t p M 0 5 6 Q 0 1 2 Z n p D d 3 E x Z E h s c H R W b n R X a E d L a j Z 0 W j d 2 T T F Z N D d P Y j d W Y X l t e X Z l U 1 R N T 2 Z a O E 1 E O X I 2 Z C s 3 Q m 5 F M X R Y T l h x d E g z a 1 F j R 2 F O T F V 4 V H B 3 T U Z 0 R E I z Z F h a R 1 N J T G 0 z Z F F H U E g v e T F K U 2 s 4 L 3 B B b V Q 1 b X Z 3 Z 0 M 2 U 0 p L Z l R x Z E h m e l R T Z U R 3 e T B x W G 5 U T 3 N a M W 5 k Z 2 F x a E 5 i U X p 0 M 3 B T b z d P M C 9 U W m g 0 O T E 2 e G 4 x N k 5 i S V V w U 2 k y Y j F s T F I x b n l S c D J o L 0 w x Z S 9 L d G 0 0 a G 1 T V H R T M G x Y e l p p e j M w T H d U T j R w Y 2 Q w T z Q x N V F r T C 9 4 U F R 1 Z F R 2 M 3 h W O W 1 x U E V s c T N L Q 1 c 4 Z j M r d l N C U k 4 x e m Z T W E d I Q T l N L z U 2 e l d w c z I 3 e i 9 w Z E F B Q U F B Q U E 0 R V V J d 0 F B R G d G V V d G Z H Z u N W N S N l l 0 N W x O S n J l d D d 6 e H B k Z U p X e F Z k U V J a Y V p s V 3 V F W U J I a E l X c l Z 2 R j Y 1 L 1 h i d k 9 h a j R 1 S m 9 L Q 3 Z M W D N j T 3 U x T j N E c m 5 S c j c z b j F V N U t r c T Y 5 b 3 F 3 Z E g 5 R G Z 1 N z A v T j F N c k V a T 0 8 2 U j l l V 3 V x U j F B e T F k c 1 V W V G Z s K 3 F X Y k 5 Y Y T h y N F o 5 V 3 l l W n h h T l k v V D Z y W G J K R W 1 m Z m p W Z G Y v M m R x S m l Z N n R x M m Z i L z I 3 R D F v a k R I M G h t N W x R c m p 1 b l p 2 c j Y r O U x n N k I 1 Q z l k T G t n S U M v T l M r Y l d P M 2 Z 0 Z j B i Y W Z K M H h i T G J u Y 2 9 a W C t H Y n J 2 M 0 h Y W H Q x R n p o M W F z c E 1 5 d F h T V W w 3 b F p t Z H A r O C t m N l N D Y i 9 Q V W 5 j a z d S V V d H R 1 B k M j d F e l Z z N j k 4 c j d n N k 5 i U j Q r V 1 p 0 U 2 R w Y l p n N U p 1 c U p Q R z g z N H M 3 V D Z 6 b T U z N l A 1 S F B s R 3 I 1 d l Z V V k Z 5 a U 5 Z Z m 5 C Z 0 F B Q U F D Z 0 1 o R 0 N B U U F B c n l p e T I y V 3 o 4 Y U 9 J d D V u T U p y b U 9 Q U 1 R L Z z J i O H V W S i 8 v R m w r R m R H e F Z p Z H U x Z X J F c l J X M n Q y e G V U e j Q r R n E x T z N L W V N o M U 1 s S l N V c W N U a m t L R G t h N 2 0 x T z J x T X Z 2 L z F E Q l l Y R n N 2 b F p O V y 9 o Z W 1 W a 0 h E T G F E N m J u U 0 N y Z E N s Q 1 N n c X Y 1 e T N U N H Z L e i 9 Q b j Z E b m 5 q M m F 5 V n Z M Z D I r T D J u c l B x T n E 2 N G g r V j E y b V F k Z D F M c k 8 y N 2 w y Y T Y r d n Z a M G 1 T c 1 J W a T U v W k 5 5 N X l I V j Z 0 b X V C N T l h S U R l Z U d l a U h B N m 5 z c l B 6 e W 1 3 Q m V i W l Z k O G M 2 M 1 h l c U V 4 d m x G c H p O W D d o Z T h 4 Z X V s O G x r V X U v d X J U U n o 5 d W 9 5 Y z d S b 1 d r L 1 g 5 Z S t n W H l Z d m x D U V Z G O X U x Z E V W c H N C a 2 N I S 2 o 2 O W F L M W F r M 0 Z m N j R B Q U F B Q U F K d 3 R m d k 1 F Q U F D O G 9 y Q 3 d X S D Y r V k l K N W 0 5 b G s 5 b G 9 s M k c x R G V 1 b m F 2 d T N M Y l V 0 T n k 5 T H p y L z B n U 2 V y U n B h V U d Y d H V 4 d 2 5 H a W E 0 U 3 B x T W l 1 c D E v N H R z S S t t N 2 J z M G F Z d G V 5 c H N U M X k z W G J Q b X J G T G k r d E p 0 L y t y V 3 F X R z B o W V Z X M H d k d m p k R F U 2 Y 3 Y w M T l 4 R T d k a V Z x b 0 t D W W 9 X R U J L a H A 0 M W h k Z m N W b H V y U k 5 n M 0 x I c l Y w c l V 2 W G p Z c l Q x b V B P d m V u W n J X V z d m W H Q w U 1 Z D O D J X d U 1 u e m R l Y X R k d V V r W m t y b T g x W D R k V 3 J x V 2 5 q V 0 Y z W i s 1 S U s x M y s 2 V H Z l Z F R D Y V R u b n R x a U w 3 O D l n O H R X c n B K T 1 l j S 1 Z M O W V 0 R z Y v d V p k e W N 2 U E x E Y 0 V r N m Y 3 a G Z W W D N v a W o 5 T 2 0 y e G R 1 O D V J S n Z O V D Y x Y j F 0 Z n c y e S 9 Y O X o v T k 9 X Z n Z B d 0 F B Q U F C Q W V V e X V n a n p 2 L 0 5 Z R E F B R D h v e j M w M k t m e T g 3 W H F q W m Z 1 O F B a U y 9 0 R m V l L 3 N u c m R 1 N F M y T y t l T l N q O H o 3 d z Z D Y 3 F M Q 3 F 1 c 0 4 x d W Q y a j N u Z 0 9 T U 3 F 1 R 0 l z S 3 J u W E M 4 S V l P N z Z h M T N m e m J P Q U R 1 Z T J X e V d 2 N y t 2 T E J h e m N u T H l q W E Y 3 Z G 1 0 c F Z D b 2 Q 2 N T Q 3 c m p E T 3 l R S U F B Q U F B Q U 9 j b k t z R U F B S U J Y R k J Y W k Z S S V M 2 T z F s L 0 9 O W m Z D d 3 F L W E Y 0 Z k 4 1 d E 8 v W l h H R m d k T H l j b l R 6 a z V l U 2 Z z a z U y V n A 1 Z W V 1 V V V t a z J T e i t j b m Z a c F h O M z A 5 R G h y M G h T Z X A z W m V t W l l F N m 5 T M i s r T z B I T F Z p V H B y W m Z 2 V k 9 4 R m t k c T Z M V V d K N j d Z Y l k v b j V X Z F d 6 Y T h L W n Z 4 d 0 F B Q U F B Q U t n U 0 N N R U F B S U J Y R k J X W H l P K z R j N U h n Z V Z h c m o r e G V D T U V t a m 5 s S 0 x 0 Z T U y N U R B Y X Z X U m o 0 L 2 x w U D N N W n B Q K z g 5 Q k F w Y W Z u S 0 R J e V J K T D B 5 c k 8 z N n J P d l o r a n Y r V 3 R s T X B u M D R E M z l G S D Z T e W p N Q U F B Q U F B R k Q x R V l J Q k F B Q 3 Z L Q 3 F 5 e T l l W E g w V z h 6 Z G Z x S T d 1 O X h P U H o y b X l l T 1 E v d X p 5 b X Z s T G x u T n B 1 T U F F e V M v U D M 5 O U 5 D S S 9 u c G 9 S S C t Q c k F r Q U F B Q U F B S G l H M m R z T E F B Q U E v M H p G Z H J 1 c 3 A x Q z V n O H B s O W J H b 3 V O a n p J U m d B Q U F B Q U F F Q m x J d 1 F E Q U F C Z V V W e n N r Q y 9 i S V h x Z D F k Y z d s V 0 F B Q U F B Q U F B Q 1 Z q U k F N Q U F C N F J Y R 3 h Y Y j V X S 3 N H O H p X b 3 Q z W k x T Y n Z m O H V X Q U F B Q U F B Q U F D V m l S Q U 1 B Q U I 0 a G Q x Z V F p V l l G V 0 E 3 Z k M 1 Y l V W R 3 h s M W N D Q U F B Q U F B Q n d i a E d D Q V F B Q W p 6 d X k v W j Z W R U 1 6 c i 9 B T n N r c V Q 4 Q W t J d 0 F B Q U F B Q U J 3 W V N F R U F 3 Q U F I b G R j Y k p j a 3 R r T 3 N B Z 0 w 4 Z l N W S k J R V 0 Z Y b D R K Q U F B Q U F B R E F 1 V V V J Q m d B Q V B L N z R j Q 1 d Z N y t I e n F P Q T k v a l k v U 1 Z K K 1 B w V m d B Q U F B Q U F E Z 3 d r S U l C Z 0 F B U E s 3 R T d w U W s r Z m h R Q 2 V a d C 9 n R 2 x s V 0 Q 1 a F Z T Q 0 F R Q U F B Q U N B Q 3 d z a E d B Q U E 4 T G d T a D B P U z V N T j J p R j V Y T G R C Z m t w U j d p Q k F N Q U F B Q U F B Q m N X Q W p C Q U F D Q X g 5 a 1 B i N G R v c F J M T T Y w S 0 N B e V Z K V 1 R s N V h s N E p B Q U F B Q U F E Q X V V V U l C Z 0 F B U E 0 1 d U w 2 M E V z L 3 B 3 S n B p M 2 h Z V U Z T W k t 5 Y y 9 L O X Z C S U F B Q U F B Q U l C e m l 4 Q U 1 B Q U I 0 b k w z a 2 N B a G 1 K U V R 6 T n B Q S n B N Q k F t N 0 t 6 c V F R R E F B Q U F B Q U F Y R m t J d 0 F B R G d j U 1 d I U X p B Z k g z N F V x U X B D U X d L V W 1 Y W E k y O H N B Q U F B Q U F B Q T R w L 2 p O R X d B Q T h M Z 1 N 4 N U V R a k R Q Q n F v T E l p R E N s S H N q M j l q S U F B Q U F B Q U F E T 0 t V S X d B Q U R n Y 1 k 3 R G x X Q V d R c k F x S V N Z N l R L b X B t Z D V l Q m d B Q U F B Q U F 3 R G x G Q 0 F Z Q U F E e X V w T V F w U 2 Z J e D g 2 T k l W U k F U W F Y y W l d i a 3 F L c k o 3 Z X l r Q U F B Q U F B Q U R u R E w 5 N U F n Q U F I b W M v W E F s b X R W S U p W a F h F M U F p V E p L V 2 1 V U T B H Q U F B Q U F B Q X V I S V J n Q U F E Q T Q 0 e n R F Q z J F W U Z W Q m R G U n B D T F k v T m N 2 T E t 3 R U F B Q U F B Q U R o M 0 N N R U F B S U R I b F R o S 1 F 6 Q W Z 6 Z 1 N y R W 1 L a W o 0 U m d H V j V l Q 1 F B Q U F B Q U F 3 T G x E Q 0 F Z Q U F E e X V 4 S E g 0 V E R B Z m Z o U 3 B D c 0 x D c X N u W D E w Y z c 5 e H p 3 O W x J Q U F B Q U F B Q U R P R 1 g 3 e k J B Q U F Q S T d 0 R U t 1 Z X V u V n F L Q 2 x w c j d l W E F R Q U F B Q U F B Y 0 0 0 U W d n R U F B S T l 6 S E s 0 R X M x a E 1 Y b D R K a m 1 q Y z h D S W x i M C t S M C t u M D l s S U F B Q U F B Q U F E T 0 N V S X d B Q U R n Y 1 k 3 R F F Z d k Z U Q 1 Z Z V m R H N F F X M F Z G Z G 0 x b X k w U k F R Q U F B Q U R B Q l l J U U R B Q U F l Q n l W W U Z W U D Q 0 Y T F K R W x i a 3 R r U 0 V R Q U F B Q U F B W E J n S X d R Q U F n T W M 1 W G F V a G 1 O b k 1 q e U p W U l o z W U d 2 T D E 5 V k h T M W h S d k x 3 V U F B Q U F B Q U 9 D Y z R E Z F B B Q U R B N H h 3 T 2 x 5 V E p Z d U Z I a 2 F v a 2 9 X V j l y V j Y 3 e m R 2 T E F B Q U F B Q U F B T 0 N m N H p S T U F B U E E 0 c D R O S 3 N L c W 8 v Y V d O d F h W Y m l n N m 0 1 M 2 g 3 S 1 F B Q U F B Q U F B R 2 V O M 3 p 3 Q k F B Q 1 B P M 2 9 t R 0 Q r S 1 Z D W H Q y a m F X S k M x Y 3 Z N S E x L d 0 V B Q U F B Q U F E a D d Q d D V l Q U F B Q S t P Z H h P a 3 R E T U p Q S j V P V 1 Y 0 R m l S R V N H S 3 F 4 d X R S V X M z c V g v Z m R o N l p j K z c 4 Z F N x e T I z V l J y V W c x Y m x q N 2 5 J M 3 J k R H J s Y 0 x o a 3 R W c m M 3 d S 9 k b D Y 3 b 0 d t R 2 5 I Y 0 F l T 3 B T d j h i L 0 1 s e V R W c m h X c F B q M F R 5 d l R K e n k v U 3 V B b C 9 T N U t D Z 2 1 3 Y V B L R E x H Y T c r M U R p Z E x w b k 4 1 Z j g z T k h I U 2 Z H M 1 l 2 R W R t c z B s U C 8 r Y 0 d 0 N 1 l m S j g 3 V G 1 u V 2 w y M T Q r O S t R U S t m c G F 0 V 0 p W a 2 x v M G l 5 d n p m U U V B Q U F B Q W N E N G p C Q U 1 B Q U I 1 W C t z d D d x c 0 N x b 2 5 a d E c y d m N o T G 5 L e n N s W F N I Q k F w Y y 8 z M 2 l l V G x a b V Z x M n Y 2 d G p O Q 3 N C b X p W d X F y N y 8 0 N H B l Z X Y 2 b k 9 K Y n J 1 N V Y 1 b j d 5 M V l r N m N V M 3 h x b E 5 x L 3 J x Z j l W b G F w U F F R T V h G Z H Q z O T R Q d V N w Q z R k b S t y e G Z 3 O D Y 1 W F Z P K z J P R n Z 2 O X B q a V R w c n R 1 d l V F R k J r V n U 3 b j U r d l Z x N U 9 O d n A w N j l 5 a V R C O U o 4 d m Y z a 3 l T d F h y d E 5 D e F p 0 a 0 w z R U l V Z U p R e V V P a D B w S 2 5 J Z i 9 m K 2 4 v M m U w T 0 Z S Z l p W V m h z V j F G U m l Z c U x p M V Z Z V k t M a V l y d U t p d X p x M H l O Q m o v M T d Z T G 5 y W G J 0 e G w r W X R X R m R 1 Q 0 p h O G R a K 1 d M T n N z U 2 N y S X p O V z d I L y t x c G N 1 M 3 F I Z V B C R D N 4 Z j Z m K 2 5 R Q U F B Q U F B V U 5 V U m d n R U F B S T l 6 T 0 o y e V d L Z 0 N x N H A 2 Z G 1 1 b E g z N m F v O S t t T G R I U U c 3 d D d a U T B G Q l V X b m Z D N V p i b D V o d W Z m L 1 h y Q l d C U V Z G b X I 5 b 2 d 6 c D F h Q 3 B K V 3 J w O G l 3 b 0 x p e V Z K Q W Y 2 M l U x N V B Y b D Z C e G s y Y 2 E x e C 8 4 Z l Y w Z m Z I M W R M Y y t I N D I 4 V D M v T l R U U 3 U 1 O H h M M U p 4 N W l U c m V s U E h Q e X Q v Z l R 3 V U Z 4 Z n A 1 O H N K V F h z T 3 h y R m F M L 1 A x O X R U O H R 5 N 2 o z O H B z L 2 F 2 b X F K T 0 0 2 U D c 4 M G d I T T Z Y Y n B 1 e U V 2 R y 9 m c j F Z a F F l R m 1 4 Y 0 J 3 Y j R x Y k R B T G t t Y S t k Y 3 F O W X F 2 c G V 2 N m R 6 a W p k U U V B Q U F B Q V V O V V F n Z 0 V B Q U k 5 e l V R b F d a Z F d O a l Z L Y m h I a E 5 t c k p J U X d a M z l m c W Y w e n V 2 R D F l R H V K c H U 5 K 3 o y R W w w M z V P V U t u N 0 h i U z d S d 3 l T W k p r c z N t c T g 3 d F M w T 3 c 2 Y k 5 X R 0 g w d W J k M m c z R X F 0 W S 9 u N V d X V T J t L 1 h a M X p P V W s 1 T j N 3 c j Z w Y V Z t Y X Y y a j l D Z n N j c T F Y e m V u c j F 1 Z H R s c 1 p o a z h i S E l Z a m J M e D J L U m o 0 O U Z C d z V t N j V t W H Z w T W t Y W F g 1 c F J w K z I r V 3 l X a T J 5 V 2 4 z a z Q x U C t k b 1 Y 1 K 1 l Y S 3 l j a 3 Z 0 K z N Z K z d s N U J Z c U t D R E d 1 W F M 2 W G 5 u e D B z T z U r O E g w Z E 9 w U 3 Y 3 M y t h b z k 0 O U V o U V U 1 S C 9 L N 3 d J Q U F B Q U F R R l Z G Q 0 F Z Q U F E e k 8 2 W F J 5 S G x n V k 5 x Q m Z C e j M 5 d 3 J k Y X V H U 1 R P c l Z 2 V W l s e l R K d z B Y e X Z X Y k Z W d V h v R W t h Z k d 5 e m R x Z j l v M E d E K 2 p z M X U r a n o 2 W W F X d 2 d l N F h L N V R q a j I z d 3 Z X N n R D a D B 1 Q 2 5 T O G V t c 3 R s O G x Y b 2 d T M H V X Y n p i N l B Q M 0 N 0 e W R k N D Z 2 U D M 2 N 0 N n b U p O K 1 g y c E p D a z h 2 S n I 2 O X J s V X k x W W 1 h Z V B t M 2 V y V 3 V Z V m l h M G R J a 2 l a T W 1 p K 0 h v L 1 N z d T k 0 O U V w U j J J R n R y M T I v W D l m M D d 5 Z C 9 m Y W 9 6 c D Q r T 2 p 4 N T c 1 U 3 B s W n V S W E 9 h N 2 M 3 a k 0 v e k Y y M 1 F w a T I 3 V D d q T 0 l Z T z c 2 Y m t u a H h q e l M 5 S 3 J J O G R y d 2 F J T k 1 w d E 5 t d n p q L z R 6 N 1 p y T l p I M z Q r e G J n d X R q c 1 V G U m 1 p L 3 p 3 N F F C d T M 3 T m F O M T N j a E F B T U F B Q U F B W E R B S X d R Q U F n T W M 1 b k p M R l F p V l l W W F h a c F k w V U U x M W R Y N C t a c W Z a d E c x Z k t u M V h 5 O W h U a l h D c E p T a z N M V k d w Y X B y c D N h Z U h X T D J u c n Z 0 T W U r N 2 R w U z Q z U D N i d T B s Q 1 Q 5 O V B N O E 9 a M G 5 E c y t P V j F 4 c z F 4 d n Z U a l N 1 S D M 5 N G 9 G b z B p e k 8 y U G R 5 M F p i Y 2 V 2 T G V m R m k v Z n J Q V 2 J k a 2 1 T N n N U V z B Q R G J y d E N 0 O T d 3 d H A 5 T 2 x 6 Y 2 w 3 O V B v T H Q 4 d l g 5 M m d R d G 5 O W D J p b H Y 5 N W l U a z N m U 0 t y U 1 Z x N U w x M 2 R q W m J 2 Y 0 9 I Q 3 p k S 3 R I c G R P b i t S e j V 4 Y T h 2 S V B H U j h m d V N w T D J T e E h L M H V X N 2 h r a z B L Q 0 E v V E 9 h O E 5 Q Y V g w Q U F B Q U F B R l J s a E d B Q U F N R G p Y Q z Z u M T d m W l E 4 V k 1 K c F B 1 R 1 h h R m 5 u d j F C M D J Z d E V B M 1 h O L z U 1 Q S t k c G d C L 2 0 0 S 0 R B N H l 0 K 3 F 4 V 0 g v b j c r O H J Y N n F P R T l r M V Z 0 M j Z O V X h v b k 1 q e k U 3 W H J k a H A x Y X Q y R 2 5 j U j F T T F V B S E Q r W m 8 2 d l R T W U 1 6 S H g 2 T G 1 U Z X R x M V p x d G t x U j Z k Y V B W O U 9 M W W N z Z S t x R m F F Z W 5 S d G 9 h b l R s M m 5 v R G Q z V k 1 M N l d T a 3 B L O V B 4 V E 4 r d i t S e j V X Y W x x V 0 Z p L 2 Z M S 3 Z W S X B Q S k p K Z k x w U W Z 1 d V Z y a D R k W D A 3 M z l k b z F m Z k d x O G R 1 M U s x Y z l j Q k 5 Z Z y 9 1 c V h q T j U v K z N 3 b X I y Z m J z V G R l O U Q z O G d T Z X J m d D U z d X Z 2 M 3 l F M z R I c y t l d T F i U S 9 s b G Z Z d m 5 O W D Z n b m 1 P b G p t W G x o b z B B b m 5 B d 0 F B Q U F E Z 2 Z F R U l C Z 0 F B U E 0 3 c G R M R W R Z a F h Y d V d N e n R i d T B r Y j c r Z n F h N m Q y b X V x T W p R Y 3 p y K 0 E v Z j I w d 1 A z O X R Q Q W 9 h O G 9 N e X R Y V i 9 X N V J B K 0 8 2 S z h G a X p i b 3 Z 5 K 1 Y z Y X J 3 d W 4 0 Z D V P Z n J v M 0 V U N T V a c D Y 5 U 3 V x W W J l M k Y y U z l O M j R 2 O H E w Z i 9 M b E 5 H T 0 x 3 W D V Y W G F Z b W p T O H l R c k N F R m 5 H N i 8 r N n J L M X p u c 0 t H O T V H T 3 h h T m d 0 d m Z Y S 1 d 6 O X A z c 0 w x Y X Q r M n N l N G V k b 1 Z p Y T B j c W 9 X V j l T V k x h Z 1 d 5 b H B X V V o x N W N t T k Z S R W V M Q W F O Y X l 0 S G J 0 V D N V S X d t O D F Y a 3 Z U Q 3 E y T 1 Z r M X Y y S E s r a U l y d n h l Z E d T a m R x O T U w Q z V h e H Q 4 W F d l M X Z h U 2 h F b H J H N l l s S E J o b j M 3 W G F I S E N X b D c r d n J a N V h a N 1 A 3 Z j J w S 2 x t e l Y 3 W G 1 r M T I w M k R 1 c X B P Y k p S Y n U 1 L 1 Z L Z 0 F B Q U F B Q U x n U 0 V Z Q U F B d 0 9 N Y 1 R x Y 3 N a a 0 t 3 c X U 3 U k J 3 Z m 9 0 b n R H N n F u b n Z 0 S E k x N F l y d U Z w Q X B j K 1 p u W k 9 u c E 9 S O U 1 w d E 4 4 d l c x c X J p N F J F N m 5 V e G t a a C t S d j g x V l M 4 a j Z a V E N i N S t W b G x 0 N W Z J N F h B c V B x N D B Z R n E r T W t u T F Z 5 Y T V q Y m N w Y V k 4 U i t O a H N 2 c n A 1 Y 0 Z l d F N 0 e G 1 0 S m M 0 b k N v b 0 t D c X p E c H Z O V n l h V F N X R 2 g x Z l R n a V A 1 S z J y c F B m O D V a T G F s M G k 4 Y i 9 Q b m F E V 3 p Y a m p k Z D N j V H Z M S 3 p l d l V B Z l R j M 1 J 3 M F F i W i 9 I e l Z 1 M 3 R D b V R r U z E y O D N 6 Z 2 F 6 V 2 8 5 d V N Y a H N r V m g 2 U m 8 2 e X N v K 2 V I K 1 o w d W 9 5 e n Y z b 2 M z a m 9 5 S n J x N n J G W W Z 1 W n d 1 T 2 V Y U 3 Z 4 L z d U S 2 t I c 3 V U c m E 5 V j d i O T Z q M E 9 C Q T Q z b V Q y Y V R D U X J 2 e G 5 U U 0 t y N l h P S F p 0 c D U 2 N D A 3 Z G l W c X M 0 Z G 1 w V U p 6 U U F B Q U F B Q U 9 G O F J n Z 0 V B Q U k 5 e n V W d 3 l X L 2 h G Z T F V W E Z s W k 4 5 O T d W V j I r L z k 3 U C s 3 N G 5 Q T m V x T m V 4 U V V h S 3 V V d W J L e T h 6 U n J 6 a X J q K 3 R J M k R m W E t z N 2 Z w e G R m S G F j N 2 h 3 T 2 F J K 1 B v e C t t V F V 2 L 1 R W d D M v b y s 1 L 2 1 T Q 2 9 O a H o 3 N G J F c V p j Z V B x U m l z b X V y c F M 5 b W Z v d G l F O U Z C W m F 6 Y T E 5 O H R U R m 1 q e D F j W m 5 u e G 8 x K 1 h K R 1 J S N 2 R h L 0 d 6 M G R P U H o 0 Q U d k T l h Y N k 1 p M W F 0 c W 5 D O X l r c V B G c k 5 0 V 2 J 0 T m o z M S 9 E Z V N w S 2 N m d l V H Q n g z M k h M W n J W Y 3 p 1 R G E 5 Z n V O Q T B i T V V x U 2 R P M 1 Y 3 Z D B x M V Z h d j N h W k h u d n l p e k h 4 M z N E Z E t l W G 1 G Y n Z l S 2 k r M j Y 5 N k V Q M 0 8 0 R k J 0 c j A 2 Q U 1 E a k 9 1 c 3 c 5 d F J m d j N E T E 0 y Z H Y w N T F Z b X Z v b z V F a m p H b z F B Q U F B Q U F E T 1 o 0 U m d B Q U R B N D V 3 T 3 A w d 2 l C R H N m W E 5 Y b k V t V m 0 1 Z X F y Y i 8 v U W 5 m Z U 4 w c k N o d m R X b l o r d X p y a F p h d T M 2 S E 5 t e m F y Z n p E V l Z o L 3 o x K 3 J K Y 3 M z N i 8 3 a G Z T V k p t N V A y N n F u b n Y x S H l 0 b j F s b n Q y W G t x R 2 5 u d j l H d S 9 j Y 1 B j L 0 t i R F l w S 3 p 1 d l R G O W Z x N D h l d U t l Z n h r N z R X d 0 9 2 U G J P e n p m N z R j N V Z X c m s 0 M n J z T k N n N 1 J 5 Z G J L V 0 x O d D h T c z h m V E 0 v U n d m U W N T V k p K a W F O T S s 5 c j F P O V I z N E h Q R z l i S G 5 o Z j A 2 Z G J I Y m V W O U h x c 0 N P N T I v e l Z Y R n h p Z X o y R W t t U 3 h X S 1 c x V n I y U j M x L 2 0 2 L 0 N 3 N D h H Z 1 J r W k 9 V c m F 1 a z l 6 N T Y r V E p N W E h 4 U k N B Q V F B Q U F B Q X V H S V J n Q U F E Q T Q 1 d 3 V G M X V 1 b l V k d U h 0 e E 5 0 V 3 R H N k l Y W G Z 0 Q 2 I 3 M D d V d U l s L 3 E 5 K 1 Z s N m w r W E U w M W l L d X B 3 R U M v M H g 3 e m t h Z S t x R E R R a 2 F T c 3 J O d 0 t R N m E 4 d k 1 K e T J 4 c l V y N m 5 O U 1 h 2 V X N u a z l M V n k 4 M G J o L z J h V 0 5 k S E d q a T h y O U 8 5 Z X d R U z I x Y m x H L 3 p Q M k F n T k o z M n J r c l Z l O S s v R 3 V a Z H F 2 V j U 0 U m h r Y 3 Z s T X M 3 M k 1 w d k 4 4 d l V 0 L 2 J H N 3 Z L U H d J a U 9 D M 2 J a T H p E b V V y O T k r W D J x O F U 1 d F c 4 V V p i Y W x x M l c 4 W G N F V D k r O D R S Z W Z X d T h a c z F a S m F 2 V m 9 v L 2 V 1 V S t o d 1 V H U 1 N y Z D J Q U E k r a 3 B S N k l N d j R u S k t h c V Z F Z m x i N m Z q N D l G d z R i M n F 2 Q 2 R B Q U F B Q U F B N D N 4 Q 0 N B U U F B a j N N N V h W U 0 N u V 2 U 2 Z G 1 x b T c 3 L z h q N z R k K z Z k b X p G c X B q e j Z m Y X J U Z E 4 3 e X Z y c i t t N D J t T k Z 4 a m 9 y N X l j b z V W Y i 9 2 N S t 1 c X J Q S m J x O F Z 4 d D F Q M 3 p X M V J I N 1 V 6 T z F k M S s 2 S k d u c z Z N Z F Z M Y 2 g 5 T z B F Z m 4 5 T H p 0 T 3 J Y a l Z H d m J x M j B P V 2 x Q b W Z t Q 2 c 4 c y 9 6 N n p a e F h V M G Z O Z 1 Y 1 Y l l W R m h i c i t k Z k d x c k N 3 d U V 6 Y m l M d X U w b 2 k 3 c n R M V T Z j d l V x W D B U a F l R R X V y W H Y z W m V 1 V y s 5 K 1 c 1 T F V 2 V X N M U G Z Y b z R I T G 5 r S 1 N v e U Z E Z E 5 L a X J j Y j F u Y j d v U m d q V n N V T n V 0 Y m U z N m 5 l V 0 d Z T F B t c k R M d V g 5 K y 9 v M E t E Z 3 p U b z F s Y 2 x T W m Y z Y X E y N 2 J y M W N r d V R y N j Z Q S T h C Q l p y U m J a N 1 E 3 T m 1 i Z l d x Q j d y Z j l W b G l v b X V Y d U U 2 Q V F B Q U F B Q T Q z e E N D Q V F B Q W o z T z Z Y R E p S Q 1 h i Z W l h N F J w c 2 N l S H F n N 2 J 1 b W p 6 V W w 3 b E o y V H A 2 e X N Q T F Z 0 M C t p M H h 3 b 0 0 4 S k 8 v b j F Y c G 1 Z Z F V V d U p R b n g 0 S n V t O T R Y O D F m d U Y 0 T 3 A z d U Y y T E t W U 2 Z y O T h K Y U F 3 N G I y M W t X M U k 4 c U 0 x K z d T e H J y N n l r d F V 1 M V p r d V N I W W 1 U a D B x R U E 3 Z D Z W V j J E N X R 4 a k t O L 0 9 B W G Z m L 2 p i R D M z M U 0 x c T J L R F d H Y z J 6 Y n N O T 1 h U M 2 8 r W E x i S 2 p x e j d I a W J 0 K 3 c x U G 8 r Y k 9 G Z m p K c z Q x c m 1 m T V d x a 1 p z M V p L a 2 p w M 2 J L Y m 5 u a H l p b W p F U j J y a 3 I x U W p B b 2 l K R G R O d V F u b W U w Z m d B Q U F B Q U F x a X B D T U F B Q T R I R X V w M l F x Y j E 4 N G 5 C Y 2 l 3 b 0 1 W R W Q 3 a 3 J N W j Q r N V U 3 V l N N c V R B T 0 h 2 c U x N c k Z 6 a i 9 r d H Z q c F B k W H Z i Y 3 J D T k d q N W x a N 3 Y x e G 9 4 O V g 3 V n F S c D c y T 2 5 5 Y 3 Y x S 1 F w a T h y Y 3 Y r Y n E 5 d n J Y M 1 Z m c j R r W V h h Y 2 V 1 T l B Y c T N r c S 9 U V n Z p M W l k e D N Y W k p w Z H N M U H Z q W X A z c j R 2 b X Q w U m U 4 M n B 6 e D N 4 L 1 p O b E p 0 Y l d P W i t m a 0 d o b G k 3 Z k l r b X F Y U 3 R D O F h F M X k z M i t a c 3 p S c W k y c j F W S m 1 l O F l q R l d 6 S G 5 n L 2 1 a N 1 Z L a 2 h y R T F k V E 9 Y Y W x H M z B j Z U d L Q k p V e G Z y d 0 1 G c 0 R S M 2 N Y W k d S S W F m O E h n Q U F B Q U F B V k Z X R V l B Q U F 3 T 0 9 j T G l j a D J E O W N q Y W l 3 Y 3 U 5 Z j N E Q l d 4 U 1 d s M V V s e X V i U W x l Y S t j V H B k Y m 4 2 Q W d m O V d 1 N V Y 0 T l p y V m F 6 b m d 0 e D Q 4 d l N j N 0 Q 1 N V Y x N z l 4 Y 0 5 X U E N s W n F X V m F i U D Q v O D N T R 0 d o U W Z y c G w v b X k y M H U w W U 1 r R 1 h k N n I 5 U 2 4 5 M 1 Y 2 Z H V G W H g 5 V 0 x L Y m N 2 T X l q V k N z S W p 3 R U x W c V h x L 2 N m c n Y z S E Z S O F h F M E Z C Z m 5 y N 2 1 G W D Z 1 N W h W N 3 E x O T d 6 N k t V b l M x V m U w M V l N a i t o d j M 5 N m R t Y W 1 W a X N u S G R v M n R M W G R L N m d a Y X U y S 0 l w d n k v V n J O b X J O V 1 g 4 c y 9 3 M 0 N n Q U F B Q U E 0 N 3 h H Q 0 F R Q U F q M 0 0 2 W F R L e k h T T E s 4 Y z d y d 3 l W S l d W b T V l d X Y 5 W D h v T n F Q T H p D O V c r Y l d Q Z E 5 M Q 3 J M Q m J 6 V 2 M x W H I y N j B t b D R j V y t a K z g y W j F K V W 5 Y O W U 4 b 3 M 5 b W t T Y i t W c l J Z e m 1 V e T Y 1 O D Z y R k Z R d F F I L 1 B Y N n V u S D c z a G x J T 2 p H W C t 1 M U I 5 L 2 x q M 2 I 2 M 2 l y R T d k c W R l T F d D d H R i T n E 4 b k h 4 K 0 x W a W R 1 V T R u R H F a S 1 N F c F U 0 S E h L V U h Q M 2 V O a W Z 0 M F p m Z i 9 x R 0 N 3 b U x a L 0 t 5 Y X Q z Q z l N a k l P R 2 U w S D A z T W t T Y W x w b V p L a z R H c i t C R 0 F B Q U F B Q W d B c 0 N J U m d B Q V B B N G w 5 U E Z M O W t o U 1 N w e H V K L y 8 1 W E E 0 T l h Y N l V v M y t m c F p 5 Y 3 Z J V k V S N n N M a D J i N m V m S k N 5 V k p O M T d m U m V N b n p k Z m 8 3 M l p x M X V 6 V n V t b F F W M 1 h 2 M 0 Z 5 K 3 Z 0 W X p t a i t o U l p 6 d X Y v d n F D d H R Q S m F 5 O W V Y Q T N E Y n l t b y 9 6 O G p x N G h h Z X Z S T T d v c 2 x y S m o z R G F r b D Y 3 d D I 3 N 2 M 4 V k x U c 3 Z U O G F 6 O U l r b n A w Y W F t Q j E z Y X N j T z d v R 2 1 F c U t y T H I 2 U m U r c m J E U H B p M T d 0 R 2 x M e G V l a 0 p h N 2 J y b G x 6 V m l s e C 9 R N U p V d D A 2 T l N y c 0 N 3 Q U F B Q U R B K 1 l R U U R B Q U F l S n h U V k l M O T A z M z Y 1 V F R 0 M j U r a F E 0 Z n l K V W s r U G o 1 Y X V I a W p Q d m h z a W x H U l Z D Y z J T c T g 4 Z T V z V 0 w 5 M W t Q T m V 1 Y l d P M W J s V m Z M N 3 c r V H J 2 M 0 h O Q W I 3 M H p R K z U v O H B z L 2 U r N W R x e G 9 S N z V W M G s 2 Y y s v M S t p S G 4 r Y k l 6 O D h x a z h t a 2 5 i d l N q T G J 3 c 0 d w d W Z S O T Q 5 Q k 1 W R m h W W E 9 O Y X h a N k l 0 W D U y c 0 h i d F R L K 3 d y U 1 V N R 2 Q 1 U E 4 1 b X V j Q V h Z O H M 5 a 3 N m M z l m V 1 N 4 b T V l U 1 V m d C 9 C d 1 l I c T J h M m x m a m t j T H I 3 N j F u a W p m M E t M d U J Q T 0 J 3 Q U F B Q U R B K 1 l J U U R B Q U F l S n p M N V p K R U N Q W l B 0 a W N s W F F z W G J 6 U 3 V M N m 9 W c m t Z T m F o d l h Q Y n E y M U 1 Q M 1 h h U E F R R n V a W j l z a 0 5 O Q V g 3 e i t v Z H o v K 1 Z Z d V d i b E t 2 N 3 E y O E d v Q k p V b n k 5 R 0 t Y c 3 p 5 a T N y W D I 3 S m 0 3 W D I z Y n N y e k N 3 T 2 w 1 T 1 R w N X l j d k p P M k N j N 0 s w O H Z Q W E 9 M V E N i S l p 2 T 1 R 2 O D B x b T c r Z m h n e D d R N U x V N z h y U 0 0 4 R 2 N U c G Z l Z k h l Q 2 x x M U k w b H N 2 M z Z u W W l 5 S z F k V n V L R X R k d E 4 4 Y n k 4 N 0 9 x W j l l R V U x b 2 J B Q U F B Q U F C V k h T R V l B Q U R 3 U E p k T D d J Y j R 6 O V l n c n F a V 3 J k a 2 1 m M z l m d F c 0 U n I 5 N D l F b V N 6 K 2 V x M T U y O V R h b H E y T G 0 z V D R J V F B S M G F H N k t Y L z N h c T E 2 M 2 N v U G k 3 R 3 J j M X N N U n V W a H A 3 Y W R q T 3 V Y c l Q 4 L 0 t 3 c U x p N l J 5 V 1 N T c j Y r U G F r U 0 Z h a 0 M v R G 1 y Y T J Q M 0 1 z W W x q b m p v Y 0 J K O G J W c X V Q Z k h 3 c 0 o r M W 5 O c H Y w b j R j R 0 t q M D l S N U d S S V p L a 1 Y 1 N j l W W j k 5 U F V O L 3 o x O H J r O G 1 r Q i s v c H A v R H d h a W N a Q 1 F B Q U F B Q 0 E 4 N F B K V l p C M z d 2 N E Z E Z 0 F B Y 0 F y K z k v S V k 3 V X Z K M E J j Z l B P a n R w Z U E 4 V U Z M a W t O M W V J a 2 5 5 O C 9 Q M X l s Y W F 4 Y 1 Y y R l J T V V Z t O E Z C T m h r d F o 0 O G R B S U F B Q U F B Q U 4 1 R k p S Z 0 F B U E E 0 R j V W Z 0 9 B M C t Q c F p U c W 5 T c V R M N i t W d m 4 2 V 3 I y N k J n Q U F B Q U F B Y 0 h y T T N s N E F B Q U Q 0 W i 9 M V U 5 u V U F B Q U F B Q U F E N F p 5 S U V B d 0 F B S H V k e W l V b 3 d B Q U F B Q U F B Q V Z D c E N N Q U F B N E h r d W w w d 2 l C U U 1 B Q U F B Q U F F R G x J U V F E Q U F B Z T U 1 S k V C Z 1 l B Q U F B Q U F J R E t S Q W d H Q U F B O H p 1 V n l j U 1 l Z Q V B E N 3 l 2 R U F B Q 0 F B U 1 V S Q l Z B Q U F B Q U F B S 2 h V a E d B Q U E 4 Q W 9 6 S V J n Q U F B Q U F B Q U F x R V N F W U F B R H d P S m Z M N W U w b E F B Q U F B Q U F B N E F K S E N B W U F B T H l E U 2 p B Q U F B Q U F B Q U J V S W t J d 0 F B R G d l U l N D Q V F B Q U F B Q U F v S k l S Z 2 d F Q U F B Q U F B Q U F B Q U 9 D Q 1 F 3 Z 0 d B Q U M 4 Z 3 M w U U F R Q U F B Q U F B V U p r S X d R Q U F n T W U 1 M k E 4 U k F B Q U F B Q U F B b F l 3 U U R B Q U F l S V h K U k M w W U F B Q U F B Q U F B S 2 c 4 a E d B Q U E 4 R G d Y a F d B Q U F B Q U F B Q U N v W k l S Z 0 F B Q U F B Q U F B Q U F B Q X V P Q V F n Z 0 V B Q U s 5 Z 0 0 w U U F B Q U F B Q U F C V U p r S X d B Q U F B Q U F B Q U F B Q U F Y S E F J d 1 F B Q W d G Y z R P Q m d N Q U F B Q U F B Q U F s W W d R R E F B Q U F B Q U F B Q U F B Q U J j Y 1 F q Q U F B Q U F B Q U F B Q U F B Q m N j Q W p C Q U F B Q U F B Q U F B Q U F B Y 0 1 F a E J B T U F B Q U F B Q U F B Q U F N Q U Z o e E F N Q U F B Q U F B Q U F B Q U F B R n h 4 Q 0 1 B Q U F B Q U F B Q U F B Q U F G e H d D T U V B Q U F B Q U F B Q U F B Q U J 3 d 1 N F R U F 3 Q U F B Q U F B Q U F B Q X d B V 0 h F Q X d B Q U F B Q U F B Q U F B Q U F Y S E V J d 0 F B R G d j U 2 F U d D F j Q U F B Q U F B Q U N B Q 3 g w a E d B Q U E 4 R G l U V E p M T D V l M W x B T U F G S n p Q e m t E N G Z Q V j J K N j d l Z j A z R i 9 u R G h Q b z c r Y m V V N 0 h C Q U F B Q U l E S 1 J n Z 0 d B Q U E 4 e n l R U m d R S E F 1 W m V W b m F k e E U r Z H E w K 2 J k N T N U Y 3 h j c z J h Y z c 4 Z G V k M F R B Q U F B Q U N v Y k Q 3 Z V h n Q U F B U G p u T V p s T W N s R U p C Z 0 N W N X N 0 d l o r c W J I L z Z x c 0 w x N 2 x 4 W j Y 5 T U V C a 3 F U Q 3 d t S X R Y N V Y 4 d 3 Z H e W M v S l Z X R m l r K 1 l z M m 5 M Q m Z k R l N Z N H V 2 S G 5 Q N k N B U U F B Q U t B U 0 V J S U J B Q U N Q S X d R R G d N c l Y 4 Y k l t d X F S M W Z J W H R O V 3 V H R z U v V E 1 3 N 3 A y W m Z I b k 5 L N E o r d D N a W j l M a k h B T k F B Q U F B T H l O R U F 3 Q U F I a W N T V 0 k v U k F B N F E v b j V S V n E z Y 1 d l N W J h b H B X W k t r d 0 V B L 1 J V U 0 V W R G h H Y 1 h H S m t w T D N x V U Y 4 V G N W R W g y b m M 2 T W R Q T 0 9 m e n I v M m d y T 3 c 4 d m Z Q c T h C U D J z O W 1 z S j F r O U F B Q U F B S G d P S V J n Q U F Q Q T h r M G t 1 V W p B Q U 9 D U D d V a k w w N U x O Z m 4 3 R F B 0 R C t X Y T l v Z n k w L 1 l w M H V u W m 5 y M m l T R X l t O D J L a k t 3 N E 1 K T W t x O V Z I R m 9 2 b H B Q M E F B Q U F B b 0 N v a E J B T U F B Q j V u T W t u c 2 h n Z 0 F a M m Z Z M E 4 2 N n Z H Z H J 0 M 3 V i a y 9 k c T V l c G t E Z W p m U V g 2 K 0 Z W Z G x Q Z l R Z c D d M N U h X M m Z P M y t k W G g 4 M W 9 j T C t S V V Y y d V Z 3 d T l S M z R Y S V Y 5 M m w 3 U 1 V N O C t N Z V E w M 2 d B Q U F B Q U F L a G N o R 0 F B Q T h E a k 9 C Q U 9 B c 3 h j V W F G T m t a S W l j V H B m e T h 3 d V Z s M S t v a l p 0 M j Z k Z X B p O V c 2 W l g x S l V t N W V v W E p 6 Q z V T W F g 2 a m N 2 R U p k M C 9 j e T F h N F Z x Y n l D S X R s c 2 Z z W l l k V 0 t q T l B T R z d o W E 9 O V 1 g 2 V W h V V U Z t d l F 0 W j B x N 0 Z N e n B 2 c T V l e m t B Q U F B Q U 9 B Y 0 l 3 U U F B Z 0 1 l V m h t R G V Y Z 1 V B b l A 5 d X U y Z W s 5 d X c 5 V 0 9 i K 3 M 2 O T h M N H Z G c k 1 C Q W 1 3 T D g v U l F Z Y U Z O Z 2 d F M j V l V V Y 2 Y m V S N F B m S H Z n Y n E w V F V P a m Y 1 M 1 l L T l d K a m F w d 2 5 x V X J 0 a W d q T T F j M 0 R l c G F L Z T h C Q U F B Q U F K V 0 J F Q X d B Q U h n Y 2 x X Q U F j R z R N d i 8 w S 3 V a e E 9 C U V Q 2 S 2 N C b T A 0 T E Y 2 e l Y y d 2 x 4 O S 8 r V i 9 G R j B q c k V 6 L 2 9 p S z c 1 c 3 h M V l A y N G F M W D N 1 V m l T d E h U N U Z t V m 0 1 W j V 3 b m 9 6 T V h P W G x G M m p H c k p V b l h W U D d 0 b z B V S E J 4 N F p p O E V B Q U F B Q U 9 j U U l S Z 0 F B U E E 0 e m d R R G d I T 2 p V L 3 N t Y n R m W k 9 Y b V M 1 d X J 6 c j J l b 1 p i T z Z N c G x N U n B 2 R D R k U 2 l a W n R r d H p 2 V W 9 l M 1 I 1 O G I 4 T 0 Z 2 c k 4 r N D h w Z m 5 l T 0 1 H N V l V Z D h O U E k r U W p B Q U F B Q U F W U U l o R 0 F B Q T h E a V R 5 e V N K R k F 6 Q V A w U H l 0 a F R s N V J W S 2 t u T H p D c l I x V z R v a 3 F V W H p P T F Z x W H U r M H g z T T R I S k l r W D k r e S 8 1 e T c 3 T k p H d X Y 2 Y W p 2 c D c v b G 9 0 W H J i S n J j M X N O a W t 5 S W x S U F B E S k l 0 V 3 F H R y 9 m Z m Z 1 V X V 1 V n p P Y 3 V k Y X V u e U x u b j l 0 c k V K Q 0 F w U 1 Z s Y W Z Q M 3 Z 1 W G F 0 Z U t L T k 9 2 b 0 t C W S 9 2 N i t r a V N y b F g 5 b U F n Q U F B S 2 d h K 0 5 j S k F B R H d Q Q 3 J C Q U Z 6 Q W t y Z W x h T T I 2 N 1 Z x V H V F M n J F N 2 N w T D c r d z N I N E Q r d V d m V V F p V 1 g x Q W t T U W 9 J O E N 2 V H R t Y m R k d F d J R E 5 H N H J 4 K 1 h 5 V 1 J T N H Z y d F d y O W h s d 2 I w N 3 l B L 1 A 2 c 2 t s Z G 1 P M W 1 x M V N M S 1 V H U 3 R 4 M 1 h h O S 9 O W l B x b H N u U 2 0 r O E 1 F e k R I M 2 h m W T h i T j B m K 2 V 2 T W 5 v N D N T N k 5 I b m F Z b j M x M 1 V 3 O S t z Q U F k Z W 5 V N 0 x U Z k J 3 Q U F B Q U F x Q 3 l F W U F B R H d P T T R F Q T N B a F d y M T J 1 O T U 0 W j R K U z B 6 S W x T W E Y x b z N W N X p 3 U z F i R m x m U V l I K 2 t x V G 9 x T k J 5 e i t v N k h Y b j V S M E l 3 b T Z i T l d L Y W t i U 2 w 2 Y U V S L 1 N k T G M r Z X Y w N j l U R n V y W m Z C M W t z S m k x Z m t h V H Z m N X F q c S 9 w Y 0 l q O C 9 x L 2 J 1 U z l k L 1 g v e E 9 q e j Q w U U U w Y n g x W T R 4 N H h a S y 9 Y T 2 g 3 K 2 9 W c z B J d m Z I a U 1 J V 0 Z W d E 9 3 b 2 I w M T h v T m Z O R 2 R l V T N Y c j N F S 0 o 2 N 2 J y a z Y 5 K z E r W X R l e F F a R V d L R W N 3 Q U F B Q U J R V l J D Q 0 F R Q U F q e k 9 K U 2 p B Q U Y 0 N z l x W m w 2 W T l R R X J W b T d Y V F V p U S 9 Y O G Y 0 Z X F W Z k 0 0 Q l F Y Y U t t V y s z W H N Q U 3 B L a U l r S z B k V n V L S m s 5 Z H J C Y k 4 2 c X A 3 N X h Z b m Z N N 2 x j b W 5 r K z c v b 1 l I c T J J c 0 t E e S s y V G w x Z W d U M G R Q M T l U c H l 5 U k o 5 d y 9 2 c T d E U W F w S 2 t x e T Y v U k x Q b k p l c k 5 k M y 9 X O U Z r c n R H e E Z r b U t p c S t 2 L y 9 u V 2 R M d S 9 W V 2 o 0 K 1 p h d k p B Q U F B Q U 1 D Y k N N R U F B S U R I b V V 5 Y 0 N R Y m d 3 c k E v T l Z O M 1 A v Q y t n Z 0 p 0 Z X V 6 a G d i c T h W K 3 R L b n p O N T Z 6 N z U r b G 9 W Z T F H a 1 l p K 0 s x T H h G N n p Y c X c x L 1 Z y S E d k R X o 0 M 1 p 0 e H N y V j Y 3 V F k v L 2 U 1 Q n F S S W E 2 d F R t Z E x z M m V 1 M F l m Z n p s T m 1 a b T V h d D B x W G l 0 W E o 4 d H N N U n Q 5 V E N h V G 5 u b n N S d D M v e U 1 k Y X R p S k p 2 W H N r N k Q 4 U F h T L 0 x N W D B B Q U F B Q W 9 D c m h Y e X N B Q U 1 E e l R H W F B w Q U d B O D A x d V h x S C s 5 O U l Z U 1 M 2 T m Z H M j R S d 0 l 3 d T k y a G x X d V N W Y j l l d E 1 4 b X M 4 e G 1 z L z U 5 L z d Y S 3 p 5 L 1 N n a V V i S 2 4 2 d X h L R z V D O W V w Z D Q 4 R T l l b V o 0 T l k y N D g r V k d q W m l s R j U 1 N n l k W m Z T e D Y 4 N l U 3 Z E 9 0 T l B j b 2 R 4 M k l 4 N j Z W b m J s R 3 R t d U d h K 2 R j c W p m e m d G N l V k e U Q 2 b j d 3 Z 0 F B Q U F B N X d x V l l B Q U F 3 T 0 5 L e n d U e j l p b 0 E 0 T 3 g 4 T T J h b X R t N V A w Z H V 2 R G o v c m M 3 N U 8 x Y 0 l s R z V T V G s 2 K 2 J C M 1 V 6 N 2 p X b 1 g x U G Z m Z j Z J b 2 1 1 R T Z i M l B K N W Y 3 b k 5 Y S G 9 2 Z m Z 2 T G Z j d H A y N 1 V w V 1 J t Y U 5 o d C 9 U V 2 9 H c z d 5 Y y 9 Q c X J Y c m R 4 a n R M c G R M a W V 1 M m E v c X N G W m 9 6 Y j U z Z W Z m M X V m Z m o y Q 0 w z N T N z K 2 F Q b k 9 G W n M x Z X J R N 3 R M b G E z a n M z V m 9 s b G R o W V Z W T z d j d k R R Q U F B Q U J u a U J B T U F B Q j R u R W t t S 3 N F Q W 5 Q Z C s v b T J S Q n Z S c n I x Y k 4 2 M 2 x r d n V K a X U 3 N z Z i c V l z R n J O N m R X K 2 x h V E 9 X e W V G d 3 V 2 W F p z U 3 R O a 2 p S b C t s S 1 p U U 1 l s Y m Q w b l N a c n g x M H I 1 K y 9 t N j l R M n E 1 c S 9 1 b l Z 2 b 2 p s d j Y 2 S V l C W F J R U 0 V t a T B I V H B V S U V t Y S t P c 0 N 2 Z n J X V H p x W W 5 p T k p h d E d z b n N K Q 2 c x U 3 R X b 0 J l Z U h x b 0 Z p N 2 V x S z k v b U t X N T g 5 Z H A 3 d n g x O H Z X M T Z x d V B I b E p N Z F B W S y t 4 N E F B Q U F B N E Z R U m d n R U F B S T h 6 b V F q Q U F K e m Y 1 a T h 1 M 1 h x d 1 k 0 Z G 1 I c H R 6 M j Q 1 V T d V d E o x N U R C M 1 J R Y U d x V D N Q c G t z d T k x U m J 0 L 2 p L O E k r L 2 Z M M 0 1 u M X E x N H B V O T g 0 d D V P T m p j U X Z B S k J s Y k t 5 N W N 2 R k c x Y T B W b z J O R G U 2 d D J q b F d w R X V W Z T h k V 2 g z c 1 R x M H U x a n J O K z N T L 0 l Y c l Z h O U 9 O Q U V Z Q U F B Q W d D c U R F Q X d B Q U h p Z W l V b 3 d B T 2 U z c l l j c n J E e F Z C U 1 p K a l J 2 V z F u T l A z c X k y b H p T U 0 p F M y 8 1 Y 1 Z L b S t 1 V 0 c z d W 9 v S 0 J Z M T E v Y l V V M G J 4 N T Y w Z j l Q R 3 N h Z l V E d 0 F B Q U F B O G l S Q U 1 B Q U I 0 b k 1 r a 3 p n U U R n R F B R c 1 g w V G o 4 d 1 R Y U 0 5 N L z N 2 a U p v L 0 1 C U U F B Q U F D V n h l e n R C U U F B Z 0 g 4 Z W s w a k J B Q U F B Q U F B Q V V M a 0 l 3 U U F B Z 0 1 l W n p D W T V D Y 0 V B Q U F B Q U F B Q l F p U W p C Q U F D Q X g 1 a z V F d 3 d B Q U F B Q U F B Q 1 Z q R F B C Q U F D Q X g x R U p C c H d i a F l Y R l N s e S 9 R N U p V U G J T Y T R 1 d k h l S G x G U j J W b U h W S k t T c V l r S 2 E 1 Z X R H d z I z e k o 5 M X E 3 Z k l U O W Z x O E t y Q n l z O H Z K c W 5 s M 2 h X Z 2 9 M O E p V b j d V e k 1 W W F N Q T X k 2 c 0 J B Q U F B Q U p T S E V B d 0 F B S G l j M l d T U 3 k w a 0 l C c H l 0 d E F O W m V 2 T F p y e V Z K Y l M 5 c H F Q K z c v N 2 9 L K z l w c 1 Z s V 3 J G b U J j T z U w d W Z m Y l Y 5 R E 9 l T 3 l L O G 1 n W m U x O G 5 0 M 3 A 2 O U I 3 V m l k Y k t 1 N m R 0 T z h 4 Z H U w S 2 l Q Z n B V a 2 Z U V H l Q a l d J c j Z Y U l k y Y n E 2 a X Z i c W t a a 3 F P e j J F a j M y e k d n V k Y 5 c 1 Z H U k d p Y 1 Y 4 L 2 Z z W n I 4 W W I 2 Y 1 R V b F N m d l R z Z 2 p C Q U F B Q U F L Q 0 t J Z 1 F E Q U F B Z V p 6 S 2 J x U V F E e n J H b H k 3 Z m 9 4 b U d 2 V j l q Z X M x c 3 J Q Z l h v W U 9 Q Y T V Y S n A v S 1 I 1 W n p 4 Z l h M M W 9 0 e E F z Y W V z K 1 B m R G 9 4 N 0 x i S F F v U E s x d l Y 5 Z k 9 2 Q y 9 U R F Q z U D A 4 K 1 N G K 3 V i V C 8 5 U E 8 z Y W t x T H J a T E t n M 3 d 6 a m Z 4 Y 2 F W V m Q x d T M 3 V k 9 y N X Z X O H Z C b 0 F B Q U F B U U h r S X d R Q U F n T W R 4 S m h o d z d n V U c y b F F q S 3 J U Q z l 1 U G J U Q 2 F W d T B W a G V S d 0 9 o K 3 g y a D l z O W k 5 b j l l T 0 g 0 d U J p M W F G c F B L M V l u N j Z Q U H A y c l F N U U h a Z 1 l Q W i t 1 T G J H W k t r M 3 Q x Y k t T S T h X R C 8 5 Z k R T Q X V 6 U 2 h n U n d P c D l 0 N F p y T k p K c F B w b E 5 i b k R V R 0 J O Z 1 V H K 0 d u L y 9 n e H Z M d 1 V B Q U F B Q V V B R k N N Q U F B N E h F b X M w b E 9 0 a 0 1 F V H R t d T N X b m F 1 S G x Q b W Z 2 c E d U b k c 1 M W 8 x d z N W d D M v W W 5 I R 2 Z H c k p Y c T F Q N W l C U W I 2 e T J 3 M m E r c U U 1 M D d Z d j d q W X J 0 K 2 1 M Z E h Z Q 1 h P V m 1 a V X J T V E t i e m J x a V Y y d m R O c V N Y V z k r M G c 5 b n E z V E 5 C K z l N e W R k Z X R s M n Z M M X I x R 1 c w R m h r Z T Y 0 c G J j b V Q x d X F 2 b G U w b F N U T l h i R E 9 h S C 9 1 M V I v S 3 p Q M z g w M F B W c V g y V E U 2 N 1 A y K 3 J I e F N o N W U 0 c T N s d 0 V B Q U F B Q X F B Q W h H Q U F B O E R n c X d Z R F R z M 0 w x V n I z L z Z X O G 4 3 T E 1 s Y W E v Z U d E W G h w R 0 8 x Y i 9 2 Z m N 1 L 2 I 3 U T V a c l J a S l V r R k J r W D Z k d G t R V G Z w b H Z o R i t T M U x W V G M 5 M X h T e S 9 W c m h W W j V 2 a 2 Z K O H p W c j F N W F M 1 S 2 V m O D A 5 M U h w d D V O R j F 2 Z j M r e j d w d m V G O G R P S m g 5 M H J W V 2 R m S D F Z a l R q e j F Y Z V h n W U F B Q U F B b 0 F L R V l B Q U F 3 T 0 5 N S m l y Q m d E T V Z F M T F k L 3 Y 2 b D J 4 a W 1 I Y 2 h X V V Z H e F R D Y X p h d G N L c i 9 D W k h U d l Q 1 S F E 2 R l J o b 1 U z Q n d n T G J 2 M k s r N y 9 2 V 2 V K T 2 1 h d n U z V T V P S 0 w 5 T m 5 v N l h y N W 1 k d l V J T D Z t R m k z Y n B N O U h U e m V l N z l x e H V X N G Q w a 0 5 6 R j Z 6 V D F C b k x W V m h r M S t U R G d k Y 1 h I e n l v Z W 5 X a l Z T M 0 l Y e E h o d 1 p L a z N M e E N G U l l X R z g r S G h n Y k p 4 M U s 2 Z l d K W W F K Q 2 0 v T D d N Y U 9 2 Z n Q 1 M 0 N 3 N n F w c U 5 p d U g z N m F J M G 0 2 d E U w R D F Z M H R H N 1 J W T l V G Q i 9 z c k x M M V J 1 W H F H Q 0 F t M 2 V Y Z z R B Q U F B Q T R E a U V Z Q U F B d 0 9 Q T U p s R U p C c H l o b X d a M l Z m M j R H T 1 h s R i t p a n o 2 Z H B 4 O D V V K 2 Z p V V Z t b m w 1 e G N x T D c 5 S S t Y b E Z 5 a X N v M U 0 w M 2 R G Z W o r R n E 2 N l k 0 M 2 x K R n h T R E h S W V d Y R z I 3 W G 5 n S D c 3 Z l l t Y 1 R w Y 2 V l Z m 9 M d m Z y Y 2 J X N 3 Q v Y T V z c T R m d n Y x Y W Z q N T Z 1 Y 1 J Q b l N p c i 9 M T E Z o d C 9 U V 3 N G d D Y 2 N 2 R w U y 9 U e G w 5 U G M y d T R Z M m x 0 U m t h R z Z 0 R T B E S F V 6 U D B k Q z c z a l R h c n U v Z l F i V n J S V 2 p i O W h R a k J P d l Z 2 V l c 1 M V d a V l R j c 1 c 5 Y V d 4 Z n l s N V c 0 c G F O Y S 9 u N 2 V V Q U F B Q U F B S T V E Q 0 F Z Q U F E e U 9 N O E d B T X p m e W c x L 0 s z Q 3 N w Y 1 d q M G R 6 U E w z T y 9 W d l p V a z Z h c m V s N m p E W l J j c k 1 p S 2 t U S i 9 Z M n B I c T J i V 2 w z b n J 2 W i t Y b E Z l c S 9 M N D d S S F V P U G 5 2 Z G x O c H M x N n F O Z j l k d T B K W k t r S m 8 x a k Z S M F Z w c i 9 t c m 5 F Y l o 4 b X l 6 Z n I r e D l s Y X Y y b V h w T k t L d F p U O U d a S 2 t E e i t m b 3 F J a X U 5 b 2 t 4 S 3 R h V U l E c 2 R v Z n g z T z Y 5 Q j F X N 1 Z v V D I 3 R T A z N 2 t W S F Z U L 2 w 3 d 0 1 B Q U F B Q W d J b 1 F n Z 0 V B Q U k 4 c l B S U E 0 2 Z T F s Q U 9 l b H h v M H V V c z B h M V J V W T Z L Z m x x N U t O b 0 9 u Q k V m M F Z F M T F k Z 1 l F M k J R W F l G Q m h v V T J o S W 9 N Y i 9 N b D l q Z n B 5 d E 1 U L 0 8 x c 2 Z 2 M 0 s v c T F h d V Z H Z l B L U H B j b y s x Q y t K a 3 l h c n h l Z n Z r V X B h U m x 1 N 2 E x Y j F O Y 2 Z m N j V V N j V i M T l j e m p O K 2 5 U c j M 1 M 2 F 5 O H F z d X Z W a 2 V O M T Z G Q y t K T 2 1 P V y 9 z b 0 9 N a G Z v e j c 2 V l p M V X N s a z l M V n V a c E J X c m t z d k 1 2 V G x w a j l x M 2 J h d z k r d z R h O T J K c l Y v M H F N Q U F B Q U F C Q T F V Y 0 l C Z 0 F B U E 0 1 a 0 5 s T U p C c H l o M j R i M F Z O c z J E U 1 Z K b z h m T T F K a H h z e V Z K b j Q y Z X J v a H c 5 M H F 2 d 3 N J a U h V e l B r U 1 R W a U F w V G Z Q M m F G W T U 3 N C 9 W Z D F L c F p Q W T M 1 Y 2 J Z Y 3 p x T W h k V V p X c n Z Z Z n l O U 0 h i N D l R b m R n b 2 1 j M 2 1 N c y 8 2 K 1 Z u V n A w Z U M 1 a T F j c D B j Z U d L Q z B n O W 1 h T X p m U m F M d m o x a j Y 2 Y l V o U G p m e H d r c G 8 w a n R X V T M 1 Z k t 6 O C t x d 3 N K a X J V b m N M d D B z T F Z 1 U k p L b T B n a X c 0 T 0 9 B c 3 Z p S F A r Z m 5 Y Q l p L a z Z L a F F M N j h F Q U F B Q U F G Q W V R a k F B Q U 9 C e F p y W k R 4 R D l F Y m w 2 a H R t N U x N Y T V y U k l V c X V r Y l p j N 2 5 P M U p C Q j N a U 2 F t c W 0 1 Q z l l c n N M Q l l l L 1 l l S 0 5 Q S G J E Y X J U b X l V L 2 5 Y U D F U S 2 J U Z V d P a z V k W G 9 H L 0 h 6 d F l 2 d n k y V X c r R m V w V G x 2 d 1 R y T l c 3 Q k 9 2 O F V z M V g z R C s 2 c D k y O G J s a n R H M W M z U D E 3 c E V n b T U 5 V k w 3 N H h U c m 0 1 Q l l v S U Q 5 Y W J M O T B o a T h V a V N Y c m 1 z U n R W U F N 4 S U R l S n F 5 d W x 5 Y W R T S G s 3 U n U 0 M D R s Y j A z U j J n M D d K R W t 0 b X R Z O W 0 2 O U V z K 2 V 1 V l d i b W 9 i T W E 0 M l N T d C s x V G F s c V d W c S 9 k c G o 0 O U U 4 N 3 B u e W t B Q U F B Q T R O d 2 h C Q U 1 B Q U I 1 W H V o M G l J U m d 1 V E R Q K 1 h L a 0 Z p e l l v Z V Z 1 S 1 V 0 T X k z Z G 9 H O U d 1 d i s r L 3 B k O X B q b H B R Y 1 B V T X J J K 0 9 R M 3 Y v a 0 4 5 M T F X e D g 1 S E U 0 b H R J e F h R c 3 Q 0 a F F R S H F G b V R P d H E 0 Z V k 5 M j d V N l Z K S F Z v M T B U V m d 2 e j E x O T l y M U x S e G J M b G p y M T I v U T B P S G o x U k 9 U c D R r S 1 R E U X B v U 1 c 5 V F Y v N F h w S m t z M 2 1 x O E x D W X U x T F N k Z C 9 Y L 2 h X c l Z 2 R m x 4 d W 1 2 Z i 9 K W k N V b D c z T z d k e k E 5 U j h O R 2 p I S z c 5 O E E 5 L 1 h S d H Y v W T Z t S j Z q V V I 5 S 1 R x Z F R M N z R 4 M X Z q Z m h J N 3 R t c H o y O T N P c 2 R 6 N z R X W G 4 1 U l d j M X h x b U t D Q S 9 X N 1 R m M z l z a G N B Q U F B Q U l E V F J 3 Z 0 d B Q U E 4 e m 5 S N E 9 6 V 1 h 5 e V d U c W Z 6 S 0 Z P Q j h r c H R Y c U o 5 L 1 h h Q U p r e F l v T D c 5 U U 5 T S k R W Y U 5 H c U R w Z T F s a E J R Z j Z x W D c r b W d n T D k x Y X A 1 d l R N Y V B 5 K y 8 w U G o 4 N X J z V E p V b U J B W D d x M 3 F X R j N o Z z F R W k x V c z F z c n R X d m J X S X V X Y n R T d l V 4 Z E x r c G 8 x c W F 2 W m N 4 U D E 1 Y m Q v Y U 5 5 R X V m c n E 0 N G R s c y 9 t N m p W M V F X R 3 d F W U 8 w d n U x Z 1 B q N 2 h H c T l a d U 5 V S 3 d 5 M 3 U y V n F N R 3 R m W G g 1 M U 9 V b D F l b 2 x h d V R 5 N H d o U 1 R Z L 1 g v b j V X V l Z V W k p j a 1 d T e G 1 X Y T J s L z l 3 b 0 t Y R V l R W j d G c D d R c U x D S T h X Q z J h M W x Q a S t 1 M 2 F z N 2 Y w U E x D Z 0 l I O W Q y c W J C R 1 g x S F I z e i t 3 V U 9 h d D N q R F d Z M X h N c U h C Z 2 R x N z k 0 Q y t I Z n V Y W G 4 5 b n Z F Y S t P c n h T N X d N Q U F B Q U F u Q m x D T U F B Q T R I S G 1 3 O E V Y S V J n d U J Q T V h i O U J I b j A x V m F s c W 1 h a 1 N H N n Y 2 N 3 I 5 Y m x 2 V n F m M H p r e X M z S 0 5 6 K z N i T n R h a X B a c z B m d E l D T l c 5 N j R s Q 3 R z S 2 h Z R X l j d m x D U z F U b 2 d 2 T j d 4 c T I 2 Y W h j d k 1 L M W Y 2 e X h 0 c T B l W T h t V E Z x Z 1 p h d T J H T z B X a T F t W D k y c X R o S m I x O W R y S T h R b 0 k 4 R k 5 F Z U x C K 2 0 3 Y k V i W n h S c j k r d H N S U G 0 2 b 3 V 2 c D B 1 U z N u d n p Y a l Z 1 V 0 Z 0 T 3 A x T V A v T 2 R U Y m R x O F c w R k I v d X J h c 1 p u e F R M K y t i W l c 0 Z n J 0 e D N m K 3 F 5 K 1 R y Y X o y T m I 2 Y X N H b E d o R 3 R p L 3 c x b U 5 j V H E r S G Z 1 W G t y Z W x L R D R 1 e G 1 O e k F n Q U F B Q U J P R F N F W U F B R H d 1 Q 0 5 i c V R r Y 0 x o M H V D Z 1 B P U 3 p O b X J k U W J v e W F v U m 1 T b 0 h u d D Q 0 R G t Q d j Q 1 S V B 1 W m N z U W R H O U 5 l N m p i d D A 2 R k M r d n Y 1 K z V n b W Y r L 2 0 z U m N y S 3 l w V 2 Z u M V c z R C t s V l l i K 2 5 I a D B z U 1 p v d 2 F Z R T J i Z D d 0 M W h a W E 4 x c V N G Q l V a b 3 J k Z X Z s T W x K U 1 g 2 N U 1 2 Z n k 0 e V J t c G F w N z h i K 2 F W e C 8 v T V Z V W G Q 2 c m p k W W t i a m Z H S E h I b l Z R b 0 9 E a m p t b V d 5 M 0 1 R S U R i U 2 Q 4 b j Z x b V p Z d j Y w d G k v b E p 0 W G V Q T E 9 B Q U F B Q U F D U E l 3 U U R B Q U F l Z D N R N 1 J L Y 2 t p M 2 N Y Q T V 5 a F l 3 T 3 d 6 e j U 0 V U V H V k Z P R G s 1 a F l v Z V Z 2 c F d W d V J F U 0 d x R V J t c U d 3 Z D I w Z V F w a T V Y U X N y N D J i Z G x U N G J Q Q l F m N E t E Z z d V d F g w d l U w U k U 4 R W 5 u N n R x e H F X e C t 2 c k p Z V F B L M y t h c D V r N 3 B 1 d 1 o 3 W m J L c X d V a X U 4 Z X J B Z W Z X a U F K a z F l c F B X Y m R t b m R o c D F h d D J H b j B k N G 1 J V j V Y O U c 1 a l h I L z d 3 N S 8 2 N W 9 j L z N j Y j R m U F I w b V d U U 0 R k Z D N Q d W x h Q V F B Q U F B Q T R H V U l 3 Q U F E Z 2 N V Z T J R M 1 E 2 W F Y 1 Z U N Y Q m 0 5 c W R t N n N Q U H B p Z 3 d 3 R T h 2 U E h O T H B R V m d r a l I 3 M 2 x y W j d h W G 5 h V F Z w S E t z R E I 3 T F Z w V U 5 U Z G U z W V R D b j d N e l I y L 0 4 r U 3 B L S 2 l Z a D A 0 a 0 s z Q 3 d t T G o y V T d 0 b T J y U W R a M W t z V m g w N E V D M m Z I e k 1 D Z 3 V y N W p i K 3 h p M j c 5 Z F c z Z n h q W F R S d G Z a S H p P T 1 p T d n I 4 Z k 1 L c k 9 t a l Z 0 M m w 3 b G 5 N c G t V W H k 5 R 3 Z Y c 2 t L R E 0 3 V C 9 0 U z B 0 M 2 F W N n h L M W 0 z M 2 p O U 2 R 0 L 1 R S Y j l P W G F 1 W H F a S 0 1 0 T 0 R o Q U 9 U b j V r c V R Q U n Y r d U 5 l d T I 2 Y k d I c m x k b 2 F O Q X B m M D h B Q U F B Q U F C e V B F Q X d B Q U h p Y z Z m Q V d p Q z R Y S V J q T 1 Q y K 0 1 t a U R K c F p H d j N W M n B a M E V W R k J S c H p M a S 9 q T 3 U 0 Z X R H N m N k a n I 1 Z m F k d j J p R D V p L 2 E 0 S G J 2 c W V l L 2 N i d X V Y U 3 R T M z N 6 N m I 3 Z D d X N U w y Y W t 2 U z N y T m F a M G 1 K U T B Q d W Z F U H A 2 W W Z j N 2 t l R U I 2 d D V r N 3 I 2 Z T h F N k 9 a M U 9 a V 1 F l M G 9 0 d m p K U F Q 2 V F Q 2 Z E d 6 Z l J J O C 9 Q R k J Q d i 9 D d D F x N 2 Z J V W 5 h c 1 N O V l Z t d l Z y e E p k a z d o V m t 0 U 3 E r W W 5 Q W m d N Q U F B Q 0 E v M m Z 2 d n F P a n F 2 W T J q b j l u S n B O Q 0 N n b E p T Q U t o a E 5 C T F F 1 O G c w c V V M a U N L Q 3 Z T R F l 2 Z l l y O W 5 L d k J m R V Z D N H J T R l F Y c H Z R c E N h Q 0 g w b W x B T n Z Z W D B 5 Y 3 k 4 Z j R T T T V r N F N n d U F N Z 2 V l e j F s M l h z O D g r Z S s 4 e k Z C T W V m b n V M Z S t n V U R o R V J F W E U 1 S T Z v R W s 1 S X J Z Z H N C d G 1 3 N 3 d M M k R P d j Z q Q V Z p Z V d q V X J B b E F 1 S X B o b W p X c j g 0 L 1 A 5 S F I 0 Z U p y c D N i d U s 0 R G d z T l p P a U Q z W m d 3 N W p s Z W U v R X V 4 b z U r a W p h d D Z 2 T G 1 L N F B v M 0 t H Q m 8 x K 1 h q Z z E 1 L 2 N X Q i t Q c D Y 4 O D Y v Q j F N L 0 p o c U F a N S s 0 S F Y 5 Z k g 1 Z S 9 4 N V U 2 Z n Z J Y 1 l h R 0 I 3 b D Z H a U l p S W l J a U l G R U t W W U N J a U l 1 S n l S b F B 1 d j h Q N W F 6 V 0 l T R W t 4 Z m 5 M d T l v Q m R P a m E 2 V E 0 r c j U r U G p 4 U n N 2 M z g z V T Z i O V J 1 V 0 k 0 M F Z Y Q 2 1 m b m p 2 L y 8 y Z U 1 a T D U v R l Z y a F R H L 0 9 s d i 9 1 M X h S b y t a e S t 6 N T Y v T z E z Z G E 1 Q 1 o 1 Z W 5 q U n Z Y S j J v e X V I N T d s V 0 l E T 1 d O b C s 4 R 2 9 G N m R L R k x U T X V s M G F 3 T m F 0 N m p 0 N k 9 Q b j U 4 T i 8 z N 2 1 m R m F 1 M j B i a G h 0 Y i s 5 T m x j N m Z 1 S W N Z V 0 V L d 1 V S R V J F U k V S S z V Y Q 3 N G R V J F V E U 1 Z k x P Q k 5 O M m l G T F N I R D l 4 a m k z Y k R 0 Q z V R N E 4 v O U J 5 d y 9 6 V 2 d i M X Z I a i 8 z O H J y N U N 5 b U F 3 N E 9 s c C 9 0 d l B Q e j J z R D A 4 U D Y 1 T 3 Z y V 3 h v Y V F i M m I x d k l F M z h 5 b T A y O C t j c W d B d T h a a l V i Y T N 4 T D d 0 O W Z s Y W x 1 M 0 g 2 U n Z 6 e G J 1 W G 9 h S W l J a U l p S W d V U X R z a G l v a U l p T X N a a k 5 v T 1 V V c W 0 z K 0 5 5 e j l 6 c T E 3 d T F t M W N p N 2 5 i O H h E a 0 F 3 c 1 B M d U h r b E l p S W l J a U l p V W h p R l l D S W l J d U p 5 Z V Z 1 e U t R U 1 R r b W I x M m g x V X F S e n V r c l B B N V B w M i 9 P U j V B S 0 t y b E h Q e l N r U k V S R V J F U k t R d 0 N z R k V S R V R F N W Z L M l E 3 U n B P M F F w W W J a d V A w a j l l b E h 1 W G 9 a Y 0 J 4 S 1 R r Z 0 V V a U l x S W l J a U l p R n p I R k l L S m l J a U l 5 e G 0 x S G F L V V F O c i t U d j R x T l R V R H d L V m 5 3 L z J 2 V F p 2 M 3 N Y Y m R y a U w v T E Y y N k l v R U Z p e m R k M V R 6 b n p s M W t 6 U G N M M k x y a n d G V 0 5 j N j F a T E Z i T 2 5 y M U l U b z Y x M E Q 1 N z l o N T E v R n l K a U l p S W l N a k 5 4 O F B k Q 3 h B U k V a R 2 J U O T U y a U h h N 3 p j M H J F U 2 s r Y l g 4 b j E 1 d X Z 4 c z d u O U p r V U p u M z d M M H F W O G l x d 3 o 1 d 0 Z H M G h O e T Z C c n A w W i 9 l N T d 6 R j l M N G N k c H Z s Q z V k a X B n N l Y x W U p l Z X J V Q l R i R T c 3 M 2 l P V T B l S n J w M G F P a l V 2 b m x M S X Z W a n F t Q X d H T m k 4 T l p H W F I v e k F 5 Q T h m b 1 Y 2 Z H l s Z 3 N W c G I v d H B X T 3 Q 5 Y k h h R F J 3 K 2 5 R S 2 p 6 O D d t b D d k b S 9 Q V T B G N V h 2 Q V l S R V J F U k V T b j V G S U t K a U l p S X k x M 0 t 3 R l F K S m l Y S 2 x x M k p n T G E v a y t 2 R H B v U j l K Q j A 0 e m t Q M 2 R T M D B B T H Z X d m h 1 L 2 1 I R 1 R s e F Y 2 L z l h M k 1 U e i 9 a T j k 4 Y l F j T 2 4 r R G p 6 M y s 5 N H J t O H Z U M m R R c k F k d X c 3 e C 9 L d m Y 4 Y 0 N R e m d 3 Y T B N N 3 B t Z E h m e m 1 Y V z N E a U N n L z F v V k w 4 Y X U v W W N C c U J K Z z J w W F B M K 0 l p S W l J a U 5 3 W U Z J S 0 p p S W l J e X h t M E h h S 1 V Z T z d j L 2 s 0 a 3 o 4 U W Z W e E F V N U 1 m d F B a b 0 R r S j F 0 W W R 5 a 3 B V N z l q a D A v a X l Y S H l w a n Z G e m p k c T F P c k V p M m I x e X I y b k s y Y T F h W n h 3 N n F G M 2 k 5 W E x 0 a X B y V U Z N T k Q r U G Y 3 b F k 0 e T l a b W N D R U t j d k l 5 T W d 1 c 0 F x c 1 R x M U t k T 2 5 Z a 0 8 4 b k x L W m 1 0 Z k w 1 N 2 k x Z X Z w b F p j K 0 1 Z T X J B O W p l c m 5 o b D d 4 V z V N d 2 1 Z e l V q N m x T c l B s R l J F U k V S T 1 R H b 3 h C T V J F U k V Y Q z V 2 T z B T Y l R k c 2 h p b 2 h j c V l T d G l X e m R m b 0 N u a H Z i Q z I 5 c 1 R B S X N s a H h s e j Q 1 e j Z a b V Z a Q U F x O G w y T z F P V U t 3 O V B R c 3 R 1 O D Z W T 0 I 4 S n k 1 d E J l c n I 2 M F Z J U 0 9 s Q z E 1 V 2 R u Y 0 8 r L 2 N s V X E v c m 5 s c U Z t c z R r e V p m e U x m S j k 5 K z V Q N S 9 L d F o 3 T m g 5 b U p n N l V R e D d w Q W R W b 3 d 1 d X V I e m k w W j Z Z a k V h a U t v V 3 o v O E F 4 U j d 2 T m F x Z l R y Z l V a Y 2 5 l S D N H d W J u Z F Z y Z D F B M k 5 M R F E 3 U m l i T j Z t S m w 1 Z T V 5 T F d K a U l p S W l F a k p w a E J N U k V S R V h N N W 9 V Q 1 d Z a U p S c 3 N U S F J N R 1 V a c S t O M j B y c D V i W m Z O Y T d Q W i t l c T c r V l N J R E t W N z E 2 W U F 2 U G 5 C W k N x V 0 Q y W E 9 6 e U 1 3 W F B y e k 5 j O H p M N D B o T l M y R E 1 a O C 9 X Z V M 0 e W N m T z h 2 S 0 l I N H J z T T I v U l J 1 W X Q y b G h r b j d h d D Z 6 T G l w Y n V k M m k 5 Y 1 N L T j B h V i t u d G 0 v S E w y T C t v b z J F Q k F m d z Z n d D M w c j V 0 Y k t G a m o 1 d T B C S U N R N E F C b X o x L 0 h I O G Z P Q W p C L z h V Y k N R Z 0 9 K Q 0 M v R C t N b E w 2 W G x i T X c 0 Y 0 9 z N 1 p z e G N C Z U 9 1 R E t R V 0 8 5 K 1 A z T H h J Y V d u a W 9 K e U l p S W l J a U p a O U N N Q k V S R V h F N W 8 w R 1 Z Z R k x 5 c E t a b T R P d W l z N W Z r K 2 x l L 1 h o U y t w Y n o 0 Z m U w T 2 w 0 W m d j e G V z W j E 5 a U 1 1 K 0 5 1 Q m V U e V V q Y y t 0 M z h 0 b m 8 3 U F c 1 c n l v R 0 R 4 M W 0 x W m d k O W V y U n d D c H o r Y X R 5 a 0 p j V F V q Y U p C Y k x U V H Z m d n Y 2 Z V M w R m V H Z S 9 Y O F F u N 0 N m d n I x Y T R 1 V l p l T 1 h V V X k 5 O G p m Z W x 5 c X E w d E V 3 Z W V I d 2 t Y V H M y b 2 w 2 Z H l y e j I 5 Z 1 N H R E d 6 U F h m M X Z 3 W G h w U z l 5 c D A x Y 3 h i K 0 V H Q m c x b 3 g 5 M E Q y d U h 0 N 2 N u Z W Z Y L 3 c z M U h U R 1 A 1 S U Q r S V R F b G 1 3 W k J O a l J 6 K 0 5 y N j g z a T V j b j V K c 3 Z y M E p 0 M C t i O W 1 N M S 9 m b X Z i c m s w T V A w M W J C Y 0 R F Y j U r b m x N K 2 Z 2 M j h I U G Z R U l Z h d E U 4 T 1 l y Z y 9 E M 0 w x W G 9 1 N G l J a U l p S X l J M U J J W m l J a U l p N F h O N W Z n T n J 0 c W d T V G t t U C 9 n V 0 5 F V n l s N G l 6 Y T V P Z l h y M 1 l y e F U 1 W l J 2 M T Q w W F R v N m 4 y R j F y W j A 3 Z D V H d n h z N G 5 y R 3 d R c D g r a 0 1 H U E 9 X b j Z k d l p i Q V F E O G V H d E t a d U k x N 0 d E O W x H Y m U y a l N r e U J C c y 9 a U m 1 E Q n J R c k 1 B V H o 4 L 1 V t T k x R M E 5 w d W Q 5 U F J N M H R J e j J i W D d N R F B u e H R I d 1 V 2 L 1 V 0 R X h T V X p O S V M 4 O G t O U z J U M 3 Q y Y k V W a y t s T F N N T E x 5 O W N 3 T W 5 1 O T N P N l R N c F h F e k 5 v R z d 0 U 3 R 6 U 3 F o N 2 Z q V i 9 F c G 9 S R V h u N 3 V E a 0 t D Q X h 4 e j N u U F h y W G g 2 b X B t M 2 N B T 2 p 2 c H F G a D R j S E Z 5 N m t j e k U x Z z l O b l V o e i 9 y W m o 0 N 2 Z O Q T d q K 2 c r S H J z Q W 4 2 W n N S c U F Q a j F h M E x w R m J T c E V o Z 0 t 3 W T l j a E 5 p W H N C O E R M M C t 6 N E x O T F R z O G p J e U t K O H V l Q W l Q e D h S R V J F U k V i b H h L Q V F U R V J F U m w 4 c z d F O H l x N 1 J D b E J B a 1 B D e U l 4 N m J p N 2 x 5 S F h r W H N I Z F d S L z B q S C t N L 0 l Y b 3 F 0 R V V Q V W Z E a 2 0 5 d l Q y e F d I S T R j Z k l j b j M w N U U 3 c z l O e E I 2 O V l V N 3 I y b F Y w N z J Q Z n N M U l A w N D d 0 W T k 0 Y n h J b W t 4 R m Z Y M j l L K 1 h q a D Y r d U 5 i e W x 2 V X R P e S t P Q 1 R u M 2 5 w b W Y 0 M G F W U z l 3 S F c v L 1 B 3 Z D F L M W R r Y y s v b n M z R F Q 0 e m l x O C t H N S t 2 e n l m L z l 5 d H d G R z Z o U 0 9 a e l h Y e H B J a G N o U U V y W W x P W T E x L 2 5 3 c T c z M D h s V z A 3 R H R H c m U z T m 1 6 W T F q M n N 6 Z m 1 m a l R j c D R a M 3 B 0 Y j I 4 V H k 2 U m N 6 S G Y y U G 5 U e m 5 P S l B z K 0 1 u Y z d S U E R 5 d 1 p k M W V j a k l p S W l J a U l s a D B J d 0 V S R V J j Z G l U d 3 d B Q U l B Q k p S R U Z V Y 1 R s R F h p V 1 l R a k F w U W N M T E J y R m 8 2 V 1 o z T D B P d U 1 5 O C t l d 2 V Q R E I v R m 8 w O S t U c j l l T F J r e X F D T i t 2 d D c v e U Z 3 K 1 B s N U 0 v d T R G Z k h 3 O F N V d l A 0 b 0 h I U j F L d l R x V W l 6 O U g 2 T 3 g 2 K 3 J 5 d D J t N D F T d m w 2 V T h 2 Y m 0 5 N 2 d k V F B u b E 5 5 W j k 5 e S 9 D d z V 3 R H B L d 3 N D e X R X Y l N X N l N q Z 3 R Q R 2 9 W T 2 0 3 U G J z M m 9 W S 2 t z V z d Z Z U l D d z B N T i s 5 U n J G V k 1 S b 0 1 Q U D V 3 Z H p 3 T D J I T F J i c m V 6 W V B F b X Z 2 N S t B W G E 3 b m Y r O G Z U O F p t Z G 5 N b W h 2 S H k 4 L 2 R 3 W U x G O G J 6 L z B j O X M y W F l R a z h s Q S 9 6 N n Q r V 1 h H Y X Z i d C s 0 T T Z O U 3 N D c 0 c v L 0 1 R Q 3 F W Q T Y v b W 8 5 S F J F U k V S R V J L R U l W Z 0 l p S W k 0 b k l t b z g 0 R U U 1 R W J n N S t 2 T j k v O D M 1 T 0 1 t N 2 l Z Y W J Q V 3 N H Q k p Q U D M 3 d E N L M l h o V m k 2 M F Z k O C 9 s Q 1 F u S z N F W H p u d n o 5 a U 5 C c D R i b m p m Y X o 1 S D Z 4 Y j V 6 e m k 3 a 0 p J R y 9 N Y V l I e F l T V z d j e U J v U E J j Y z l x d G J G M n c y N H N G a X N 0 b T E 3 K 2 J M U 1 l P b E Z Z c 2 5 Q W X Z D W F I w V 2 F 6 M m N u S X p D N D B B Q U 9 J V D l q U F I 2 T 2 1 F M X V 2 Q 2 k 4 K z I 1 K 3 l J Y V d K M z d J Z m I y O V B 2 S D I 4 Z V B X R k 8 0 a 0 l E O E p n T l B E K 2 l Q c 0 l E U F J q N G R K N H R 1 O D h S S i t l T F F E W X R m Y 0 l B T F Z y V n J q U 2 o w U k V S R V J F U k V v b 2 h X Q W l J a U x p Y 2 5 s b m d s b D F K c G l J M 0 F E O G Z M M F o 5 b W h Q K 3 Z W c H p S Z m Z 6 R 0 h j N U t Y Q V V n Q m k 2 M F Z S d j E 0 V k F L S 3 J S T 0 R u N i t O N D d 1 K 0 d a R F B t c k d Y O X h y M j g 4 S F I v U n l q M l Y r a 1 o y Y V N t W m d D N U l a W E 5 a b m R j R j h a c X R R T G c 2 Z W 4 4 T F d L e k p q W G 8 x N 3 N W S z F k d k k y N 0 Q 3 b n o z a k V Z R G 9 T R 0 J 2 U F R j S F p R d k Y x e m t I T W 5 I e n Z E b G Q v T l l F N 2 V M M m p V c k V s T 2 5 N Z 0 F y V m 0 z a n Y 1 O U 5 Z K 0 p Q e X h u M l N B O W F O S z N w O U d 5 a k J 0 V j Q 5 L 1 V o T k d 0 U 0 E 0 U E J 3 U G N U R m h P M 2 N U Y y 9 m d i t D W X l 2 S U I 0 W j B 6 d m R N Y k 4 z S 3 J J L 2 Z p O F Z p e F d 3 M n N X N 0 R i c 3 B G Q k J N V T V G L 2 t P a 1 Z F U k V S R T V N Y W h F R X h F U k V S Y 0 x p O E V z M W x W Q 1 N Z a U 4 0 N 3 d z Q 0 R l L 3 Z k Z 1 V 0 T X l T Z G l X e E p Z d G l T U n N P M 0 F w R k h Q V 3 Q y Y 0 x o a j N h O D R y b T J M S H J F R j k r T z Q v W W V s V 0 l q Q X h o M G R M T k h E N T Z r d X p z S E t w V k x R Z k F z R 2 R I T 3 o z W C s 2 N j N p e H c z U F N N T G d G S 2 x 2 S n p 1 Y m R s K 2 d M R F E w d n o 0 d z R z W U R B Y T I 3 a m p B a n A y S D Z k d X J K V j V l d V p W Y j l p T C t V Y 1 B w M H l s T W 5 M c W M r W X M y N H V u c H d R T k R P d E 8 v Z H l 2 R 1 g v c G M y d D h T U X l r Z k w w W i t P W l B Y M 2 h w U D Y 1 W j F l T 0 o v U H B m e j U x T T V l K z R p O H h k d H h H Y X o 4 O H Z N M 3 l r V D V N K 3 F O V H Z 5 O V l z c 0 g w S k 0 z Z H h 3 c 1 h t V G 1 x e G V 1 N U 8 0 O W J z S U x o U E F 5 V k 1 Y R 0 h q S E x V V i t E a U l p S W l J a W N t T l J D Q 1 l p S W l J d V p 6 U n B P M F F S d V h I N S t Y c l R 1 b m x 0 V 2 p m U H Z 6 M 2 c 4 U l B u T 0 g 3 e X Z P T T Z 2 R 3 p n L 3 o 1 N l d k L y t z S W l j S E N 0 Y n R p W H g 1 U E 5 m Q V d B M m 0 y a l h 1 a D U x Y T F Y a W h h Z j c 1 K 3 M v K 2 V l V l p H V m x j L z g 5 b l J 4 d C 9 4 b j V p O U 8 0 Y W V s N U l a Z z M 4 e F p 1 W U Y v U 0 1 a N G E y Z 3 V B M z F a d l o r Y m N P U H I w Y k l u S l p H R G p w b j F N b X J x Q 2 J w M G I 0 K 1 Z s N W 8 v a 0 0 3 e j I 5 Z 1 N l Z j Z x d j Q v e X R Q Q m R U T T N o Z z J F a l M w N 1 B v M n F r U k R 3 N 3 B S R k N n Y 3 l W V z I 5 W j F p Y W x i b V p G Z n p t T F Y 3 O X Z a d W Z z d 2 p S d F V k Z H c v Z n Z J O F g 0 e V p D M E J t W m p Z R 2 c 0 R 3 o 1 e T Q 2 M n Z M Y X U z U m 8 2 Q W p C Y m 1 s Z G o v L z d a Z z Q v V G w 5 R j J k R F N R R z d n S m l J a U l p S W l O d y t G W U N J a U l 1 S n l q a 2 9 3 b T d a R E Z K R 2 J S M 2 h Z R U 9 G a F F W Y z F S d H R X Z G F o W U 1 a U U s 1 V U t v R U J s S 2 h j Z 1 F 3 c 1 B L T 1 A 1 Y 2 p R Z 3 Z r N i 8 v Z 2 l X Y l N F M 0 x v R X Z I a G 8 2 M l c 5 d l d j L 3 J 6 O T h n Z n B 3 R W 9 H M U t h e E t S a n p K b 2 J S M H p k e X R 6 Y X B 1 a l F 5 R z Y z O D h u b n Y z T D Z 6 Q V Z D Z 3 A y M 1 p 2 V D M 4 K 0 h w e D N 0 V E l U S 1 V h d E h s O H Q z T H R 1 U U F Z T H g w V G 1 S Z 2 9 C O X Z 2 S H c z e T F a d X d k d k x r N D J i O X p u N j F x d 2 V 5 Z H h m M 2 1 E T H R p U 2 V m Z m x i S G 5 2 Z 0 5 2 c m Y z d H B 4 Z j h P b W Z i d z A 0 b n V h T m F u a G F D d F Z 5 b 3 V 1 b l J v e F k v W m F k d T g 1 U X B O R z F h a F N P Y U x J O X h F U k V S R V J r U n V M U W p B U k V S R n h P W k 5 S b F d C U z h z V E d S T U 9 V W l N S c 0 8 w R D l 2 M 2 1 X a z h q V n V y M V h 5 N n N l d z l Q V H p P e D U 2 N W k v W k J O d n Z 6 c V k 0 R 0 I v O W l j b T Q r b H B w b U t G V U N w V 0 N H W F Y y a D J N L 0 d J b W R X d F d L b k t z a V Q 4 d U o y R m J F a T g r Y 3 d k a G 9 R V l h 0 c l c v S l J h Q U k w Z F B N V y 9 S U n Z 6 O G Z M Q m F i U 3 h h d H B t S T h E S j R l S m d L N 1 A v W E V B e k F Z c k h 5 M G F o Z j h m Q X d F V l U 1 e k 5 H Z W t w T E d a M S 9 P c E d w M E J H M W I x Y z M z e k 8 w O V d q Q m o 5 b G 9 B K 3 Z k d W p Z a U l p S W l J M 0 Z 3 V W d v b U l p S W p M R 1 E y N U l a a F Z s V 0 F p S W 4 5 Y l d s b 2 1 C d y t m N E 1 E Q k V 4 d z R k S U w 3 Q m 5 Y Q T M 3 O V V z W j Q 5 Z l N h R l B Y d V A 0 d V h s Z 2 N W a U p Y N 0 x m c U t q d 2 g x V l d j O E 0 2 O F B q e j R 6 b T k z V T d D e D N E a 2 1 Q b H R 6 W G I 2 Z F M r Q V o w N 0 5 M a n N u R W F q a 2 F u V F Z 6 b X V J O E x M O E 1 6 d z N z V m F M K 1 J 1 K y 9 q Q z A v M z R Z Z E p T W H Z q M z k x U 3 J X b z U r d l Z z e G J l Y n Z Y R X p O N E l N M z c 4 V m d N R G o 2 M j J 3 M n Z 2 c H V u d V A 2 M j N F T H F W V 2 p B c j Y r M 3 N X Z V U w U k V S R V J F U 2 p h R l l D S W l J d U p 5 a n U w U X J h b 0 V F e E V w c n V N b n p q R j E r a W 9 P S H o z R m t h T 2 5 P S D B t e F h F d k p E a U F v U T k x Y z N y R 1 p E S 1 N s V 1 Z 4 Y W o 5 d y t B V E J 3 Z j c 0 K 2 Z t d 2 N 2 V T J V b E x T R 1 h S S E 8 4 Z j l h d E h s b U R E b U 9 j T E R n a G o x N W F 3 Q z E y U D J N U E g 1 Z n g 4 c j l 2 c k x s d 3 R t O G F 4 M 3 N G c n R H Q X c 0 V l l B V l I 3 M D Z s Z m 4 0 d l F m W n R 1 T W d I M z c 2 Q 3 g 5 O C 9 E T U F Y V G 8 w S k N T N H R L T 2 Z 6 V 2 J q L 1 k 5 K 1 p 1 M z Y z Y l J v V m d 1 L 1 V s N H N Y c D d B c T I r T j U 5 M 1 h o e W d J R X h F U k V S R z V T U 2 d F R X h F U k V a Y 3 p t d k s y U T F R b G 1 K U W N l V n N n Y n R t Y X F P M F F 4 U z A 4 e l I 3 T W 5 y K 2 V 5 a F h M M H F o Q l Z X c F V p e V N x Y 2 h o U k Z j T U t y U U N M T E J m T T V p M k p q Q n c 5 a z V B e X V X Z D J u V T l K W S s y N l h i U n J F M E 4 y d G 9 X e E V 4 W m p N a G 5 w Z U d 0 O T V p M 2 N n U F Y v L 2 9 I Q 3 d j T W 5 B W m l 6 W U Q x R 2 c 0 R j l p Y 2 t B T E Z 3 V 2 o 0 K 1 h a N z Y r Z n Y 0 K y t j N F J t N 0 5 n U F F 1 W H h 2 K 3 Q 5 N 1 Z j T 2 p Q c 3 I r e D J P L 0 Z i O W p Q c H A 1 V W N P M z Z X c U 1 y a G V I d V p X Y m c w b n J V Y j l 2 R G F D d 0 9 v V V R X U 3 R 6 N m N 3 c W J O K z J u Y 3 N C b 2 p Y a H F J M F d q a 1 l s b 2 1 j Z X Q z O C 9 E d 1 V i e j R i S D l p N j F Y N V c r c 1 N F U k V S R V p H U 1 F 5 R 1 l p S W l J d U p 3 c H J 4 S k 1 a N E t K a U J S Y m 1 U T C t 6 S n Y y Q m 1 a e j h i K 0 5 H M 2 p I T G V 4 U E 9 z Y m N C U n N j Z i t h Y X p T Y n E x c X J N d y 9 k M U p l b m d D W k t Q b m V I d U F l M E l E U F J q M U Z l e n N G a X N C W T c x d n h W a F g z O D M z N m x Q W l B s U W J t M F R n O W 5 z U W Q r c l B M O H N Z V n N T U 1 F l T 0 E 1 Q j A 4 Q m k v e m x y T D J n M j d P W G N 1 b G F C Q V B 4 N S 9 x Q n U 5 Z T d U Q X c 4 U E V i N n U z T T N O d U h O W W N P N D g 4 O F R r b l R w M m 5 i Z X U 2 d l B U T U h Z N 1 A 2 L 1 V Y Q i 9 M U l o 5 T l o 5 d H N X b m 4 z N V c 3 N y s 3 Q W 1 x U m t k Y z F S c E Z S R V J F U k 9 U N n B o Q k 1 S R V J F W E M 3 d n p C b X J R a k F S a 1 N 0 e U p R R V l R R m p a S V A 3 d j Q 2 R 0 Y z a T h i V 3 B v M 1 h o N U U w O F k x Q U Z q d z Y 5 d F h 0 Y j Q 4 W G w 1 b W h q M 1 M 0 N n J H R 1 B Y b E x F Y 0 l a d m J 3 W V B I e U J H T H F W c W J 6 Z 3 c y N H B W V z l m S j l G M j l a M W F k d T Z M c n Q y S H l F d E k 0 d G h q L 1 J 3 Q 3 V H O H Z N e T g r c 0 t k M U t 0 V G l k M T d q e W 9 B R X h F U k V S R z V D U m p z R 1 d u Y W g w a E V S R V J j N n Z D U m s 5 d y 9 k Q 1 N 2 d l h o W H Z t M n p S S z U z e j d 6 M E R R Q 2 Z m d k N J b T F j a W N 2 U E p 5 c k x n N V d X K 2 J M L z A 5 Q 3 h L b G Z K e X d Z c E V S R V J F U k 9 S N l o z V D N B a 1 J F U k 9 U b W s x Y 0 p a c k 9 x R W t 4 R V J J c W 5 P Q U V Z b 0 F C T V J F U k V S R V F j R k l L S m l J a U l 5 N W x N b D B J d 2 J Z Y 2 9 K V k J h V 3 B h N 2 x 5 Q W l J a U l p S W l J a X h h Q V F U R V J F U k Z 6 T 2 F E U U F v Q X h N U 3 B y N j l h c V F l T 0 N Z d T V j a E l p S W l J a U l p S X N X Z 0 V F e E V S R V J j e m 1 q S S 9 S T E U 2 c 1 l V N 1 B D U m s 4 W H F k K 0 x V Z W R a d j J u d k R W N j F 0 a k 4 v S H R C b X I y Y m M v K 1 p x T 0 8 y L 1 J S a F l z M 2 5 S T n h 4 U V J F U k V S R V J F U k t R N F B k e T l B U k V S R W J q N 3 V Q a F B z N k I r b n V Y L 2 9 T S H J j M X B S b m h 2 V U J Z U F h h b m V 6 W m Q 1 U U h o M 1 R P M T N k d D N D N C s v M 2 8 y Y z M 0 Z W d Z O V A 0 Z W Z N b k Q 2 Z H d 2 a 0 x h V m U 4 R n B Q S l F G V G w 4 Q 0 w 3 W k d a b W s z a m d H S H Y z L 2 N H K 3 h H U z h 2 V D E 1 Y 2 1 p d k s 1 N n J N T F B u c m V P e k w y Z l J y R W t O Z W 5 W d m N j M 0 d C W m c 1 Z H k z Q l p R T G 8 y c W 5 S T l I x W F J F U k V S R V J F U k 9 S e U Z J S 0 p p S W l J e X h s T n V m L 3 Z y d X F x Y W J Q V 0 F O Q z l j e E 5 I V z N 6 Q 2 Z o W X V q Z W Z C S V o x S l R E c E d X T m x B L 1 B 4 O G 5 K N 2 R 0 e i t a M H F W O U t S d G F P b C 8 3 N U o 5 W E 1 I T n U z Q l d 2 S l N D Z 0 Z M O U 9 m a T F m M i s 5 c m Q 3 S m 0 v U z Z T a z g r U 2 Z Q d 0 1 w O C t r T 0 8 2 R k J B Z F F z M F l G N 0 h Z N 0 J v U G h p d W Y 3 S z V 2 T n h y Z m p G d k x U d E Z V R U I v d l R 2 b T B N Y T l i d E x Q S 1 p o c k h S K 1 B 1 W E t 2 W W N G e T Z r R T F V e D d L c l d l V D J K a m k 0 S H d Q N m t Z M V N 0 R X V I b T F Z a U l p S W l J a U l o S V V S U 0 N p W W l J a U 1 1 W j h p c k J i S G F Y e j M z e F l q c U x s c 2 J U c 2 5 r d H F s Y 3 I 3 M 1 E v T X p P Y n A x N z h o Z 0 Y 5 M n p C a 1 l I d W 4 r e D k v U H A w e j V 5 N H l a Z X d M Z U h p W U h P M T l l N 1 d r Y m V 1 N m w 1 M C 8 2 Y 0 J 4 S m s x Z H d m b n p x Z m o 2 K 2 5 C b n Y 3 W k 9 m V k x U T T B u W W 1 r V D V p R 0 J h T k s z S j d Q b n J 1 Y V Z W U F o 0 Z T F v d U F B R j l I d j I r K 2 4 4 L 0 1 1 Z X V L b k c v d 3 d Q Y m N W Y 0 F j W j g 1 Y z V M M l B w N U t 3 T m Z I U D Y 0 K 2 1 Y b m I 5 b 3 o 5 N W 5 C c V h R c k N k d X c 2 e k l Y N X Z r Z j F Q b m I 3 Q T R U O U 9 N M j d T a 2 l M N 0 5 X b F l u Z H E x S 2 w 1 M m Z u Z n o 4 O D B O U m x Q V E 1 0 M j h F a E V S R V J F U k V S R z V I S V Z n S W l J a T R u S j U y e U c 2 N D B 5 d 1 g y Y j h U b G F X a G Z z S G R R V G c r S W x 6 a E l j R k 9 l N T d l M 3 Z T O G R i N l R K K z F o Z 0 c z d D g 3 M z d P W X R p Z X h M V E d i N E l 6 M 3 l C V 0 F B a 2 V W R G l D d 2 Z V d W k 4 e D Q 2 Z j V Z Z U p T M W 0 2 T W d F d k x 6 T j N E M m p I b l g z Y k Z G a H Q x c V Z E U T d w M G F P a T R u c n R 3 Q T R H Q n Z 2 a 0 N N Q U N M e F V w b V p q W T l i M n V L M l p 6 L 3 k 3 c U x x U m t z W H J h W k h J d l Z h Z n d s S 3 p i e i t W Z H p 5 T X p N N W 9 s S G U 5 S 3 F l Z T F D M T M z e T l I b E d q c D V K M G 9 I a j N O N n J K V l d p L 3 R 5 N m N W O V N N b E 4 v W F Y z b 3 N 6 a z V 1 W F B 2 M l h 1 V W c 0 Z E 9 G R m 0 1 R m h q b 1 Z 5 S k N N Q k V S R V J F U k V S R X B P U l N D a V l p S W l N c z V 6 Z 1 N 6 d X p Z R U 8 z S H F Q R k 4 v W F U y M 0 x v M n B F a F h C S D h s b n V P K 3 h U M 2 4 0 L 2 k 3 N S t 2 W H M y c F R a O D l h e G F H b D h 2 d m F 4 R X h Z V E V W N k d u d D J h W G R H O H M r Y k c 4 Y 1 d Z d V J n T U J 2 c j F i c 1 h B L 2 0 w S k R Q U z c 2 d m Z K O D l D O V h a e k N 0 T U 5 I V H J K N D J l W j h i U W N P S G 1 m M H Q v T 0 l U O W h Q V 0 d n Z 0 g 3 N T F Q M k d o c G Z I e j g z R U s w Z X g y T z N Q b X I r Z n I 3 e G Z n N V d Y b S 9 U Z n V v M m 5 q N n Z u N j l P N 2 V u T j d k b X h l N E p y d m R 6 d k R u d i t M d 2 t a T m t a b H J v M 2 E w W m p 6 N 1 k 3 U n E 4 c l l p S W l J a U l p S W h J O F N n R U V 4 R V J F W m N 6 R 2 5 N c m d x e F c x M j Z I K 1 B W M z h 6 R 2 J U Z H g v V D I 0 V j J J U X B T L 0 g w O U t C O T I x Z 2 1 U M T N o N k J k Z E p Z S W E x U 1 B a d G Z j S U 5 h c E d B c E I w O E R p N z l 4 N 2 w 1 Z W Z 2 e U Z j R n R u T D F O b j Z Q M j V W d m 5 x a E t Z U X k 4 N H h i S D l k N 0 V a T H k 4 e k l 3 Z C 9 U U W h 3 U U c 1 Y X h r N 0 g y O H Z N L 2 N P e W x 2 T E 1 r S k R T d E 8 x V X l O M j d 6 b U N K U 2 Q v Q m R l W m N 4 Z l p 0 d U 9 n N D d w O F J Q Q V Z 2 W H R L U 2 h y U H Z Q d 3 R h V 2 t a O U 8 z V m t n Y 0 d k O E p n T V B E Q T B K R l V x b F N X d D E 0 Z G p O b W M r M T d 4 Q 2 Z z W k 8 y R X h 1 L 1 l j b 1 h u V G 1 q e i 9 4 T z B F Q m Z s Z j B Y e m p K e T l s O T U 0 a l B Q R m 9 U N 0 p 6 Y 3 Z q N n U v b V V M e G R D a j l 1 Y V h 0 R T R J a U l p S W l J a U l p S i 9 s M E l 3 R V J F U m N U b V Q 2 V k l s b U 5 W M W x X Q l p X U l p X c m R t T 2 o 0 O D N M N D h Z a D l W c T Q r R G h F d 3 d l M k 1 F U l R Q M 1 Z l N j h Q S V R E U W p 4 b X o x d 0 p R c F h J N D Q 3 O T V O d C 9 X a V F B W E x x U n g r T 2 h K e C 9 X a H c 2 Y z R k e j Z W V H J j M l l P M z Y z S E R z O E p G V D J P M T I x c T d M d m E 1 Y 0 t Z e n p G M U x K e X N v a E 8 5 d k N m e j Z k e H Z K V l c 0 b X B F M F h u R G c x N T d l M E p u R H V m b W 0 r Z T F X d D J z S H J O R H N m M T A 0 L z N 2 c U w z R H d q d z V h M 1 h C d U h q N V V X M X F 1 V W M 3 W T g v M G 9 N M z M 1 L 0 1 H K z l Q N G 8 0 K 3 J S Z z N l U m x i d H g r Z 1 V z V X c z b i 9 6 U H B v M n F s N 0 V x T T d z Z G p z V H B p e G o v S l J s d E d o Y W s x N 2 R t M k U w R 3 R t e j l 3 O C s v V 0 l H c D g r b U 1 H U m d C M G N R S 2 l J a U l p S W l J a U x 5 V D F F S U p p S W l J a T d u M k E 3 U j V y c E t N Q z h 2 T T N m M m E w d G F l a F l C Z m o 3 T V d i a U J N a 0 g r V H V k K y 9 U e G p G V D l N W E 9 x N H p q d l h x d i 9 n O S 9 Q M W E 5 c T R P a U 5 l d X B 0 Z T N a d l Q 2 e T l i Q X Z Z Z i 9 C N y t m a j R j T 2 5 x Q 2 t h T m 4 1 b n N t N z d w M z k r Y V U 5 d m R q L 2 I 2 O V B Q U F N H S G J 2 U F V x U D I 1 b 3 k v S k d l R 0 k w R 1 B 2 M 2 d Z Y 2 U 4 c y t h d l o 5 Y m N P T n E z a m V Y d U F Y O V d s N F V F Q n p C K 3 l y S X I r Z 3 h p N m t R N X R U V n R W S T F i M j h h d 2 R F V U N j Z X Q z R X h q b 3 g 3 M k R P d E t r U V R X Q 2 d x N X N 5 O G J r W T J j W S t j V k 1 O a V h z Q j Z E R H J m V W R Q O W V 2 U E Q 4 Q U h 4 O V B K a 3 h a e H E 1 T E Z X S k Z u Y U Y y d l V w T V N n W W d 2 R 3 l n b T F j a U l p S W l J a U l p S X B l a k V F e E V S R V J j e m x F S l p u U H R t V 0 F Q M 1 p 0 N z l 0 Z j Z U W H V a K 0 5 O e T N u N X R N T j d l b n Z u N n h O U 0 8 0 b 0 Z M M n l Y Y X N Q U D l o Q 1 h r N U Z n W l B M Q T k 1 a 3 Z y Q m 9 n S W Q 5 N k 9 N Q z B 0 a z N Q b l V n a 1 B D N l J C V E Z Y b V Q z O F R n S k Z m e k d U O X B y M U 1 I d n N 2 Q U V 3 b U U 3 U G 5 y Z V B R N F J P W X p T Y W V l N 0 l 2 M 1 R v M 2 R v e F R J V E l V Q U t 2 V n h w c T R u U U Q 0 K y 9 z U V Z U b j h X b j B V N 0 5 4 M W 1 J W E w 0 b G 4 r M n p i U z B q S 2 9 F Q m 5 L N 1 Q x Y k V G d 2 1 n S T g v b j g 2 S 1 Z W d j U 0 T T M 3 a X p Y V 3 N l T m 5 t Z n J y Y X V Z d D N J R E 5 a d V B 1 Q W U w N G V Q Z 0 U 3 M 3 o 0 S T l 0 M 0 h 1 S 3 h C M j d E Y l B i Z y t T Z j d V c j V j Q 0 9 N b U x l Y i t v U 1 B w M n J F a E E v c T J j Y n h 2 U 1 h E O C t G b D h T M 2 s 1 V l F T S 2 l J a U l p S W l J e V B W S E l a a U l p S W k 0 a G N G Z 3 d P c m l F Q X d n T X p P Y l V W L 0 9 v b D J i R 0 Z v M n I r V j B 2 M G I x U 0 d w V X p 6 M E h i T j Z p a l d S b F d R R G 8 x S z R C d 2 N G R m 4 0 d T E v M U t W V U 5 Y b 2 N s Z 3 N P V 1 J t W m d P N V o 1 L 1 p n W X l N M 0 d z U E R 4 T l Z v M 0 8 z S k h 6 b H V U d H A y N 3 B 1 Z 2 V N d F g 3 V 0 Y w M m R T Q U R o M C t D V H Y v d W N u b m 5 2 e W R x Z m d y a m d 5 T T d P S l Q w a G s 3 W W J k c k 5 1 N G 1 6 T m 5 M Z 0 x R d E Z G M S t 2 W n F S Y 1 A 2 M G Z 3 N D d U Y y s v M m 8 y U n F P Q k h s M m J z b U x W b G d M S G F 0 Y 2 1 s c E J n Z j V i O X R v V W x 5 e F B Z R 0 w 4 Z n U 5 M U 8 v W m h v a G o 3 W W p h c l J F Z G p 0 Z H F i O H Z K S 3 h F e G F 6 Z S s 5 U l B 2 L 3 Z Z e G l O Q m d i M m I w d W J G c l V Z T 1 h v V z h 4 W n R a T j Z p a l V S V k R x Z G I 1 O G I w N 2 R Y e W l 0 L 0 x s V k x U T W x t N G R E T 3 g 5 Y X E 0 Z X l r a U l p S W l J a U l p V W d 3 S 3 d V U k V S T V F 0 a k V h R F M 3 Z E R 6 U F B a b H p O S l M 4 L 2 t p V W Q 3 R k 5 r d k p T V 2 R z Z U 1 Y R V J J Y 3 d P a 3 p L U X g v Z m p T d F d 0 U m g y T V B k T V J n S 1 B z O X E y V z l i T V J n T U 5 J e U p a d n F z T l h 3 N 2 J t R y s r M z B I d l F 0 Q T Q 0 Y l Z l U H U x Z S 9 E M E 5 I U D R q M U 9 G c n V H W F g z K 2 5 a b z B L N 0 4 x M 2 x O V D B E S G J z U H N T S m s r Z D Q 3 N D E 3 O G Z Q e n V h T D N I d l B E U W 1 i T V d Z d l J h S 0 J l b l N q d T d 0 K 0 8 x a T N y R U J J Y 3 d P R W p K M 2 5 x a G E v W n R l Y 0 l S c U 1 C d T k z T 2 o 3 K 3 N k Q m 9 q N y t l c m V y V k l 5 b 2 F X W n V u e U x X e m F 2 S i 9 t V F d v d 2 9 G K 2 J m T n N 0 R 2 d 3 R z d o N 1 F q c 2 9 W d z d C Y X J m b k 9 B S X N z S D h w S D d 6 N U l 3 d F p F Z n A w V H g 1 c T R Y U V N Y S 1 R w Z 2 R M Z m p K O D R 4 Z n Z K U z B 0 S X o 2 Z G V u O W V V Z k V C R V J F U k V S R V J H M 1 V 3 Z 2 1 J a U l p Y n V I a F l j S n F 0 U m E 3 L z Z L b G 0 w b l l t c 2 l o S T Z j N G R P U U V q e j d Z a l o 1 Z G 0 x N 1 J u Q k 9 t T E d Q U j B z M 1 V y R k d C c j h i T z U r U 3 B D N X c 4 Z F o 2 S D d 1 M 3 M x U G V M Y i t a a U 5 w d m 8 z Y U 1 G W T c 1 Z l F K Z U 9 q W m d 3 W l J s W l d S Y W V I Z D d I S 1 F p e l d I S l l 1 W G 8 3 R F d P a k N R e j B v M l d 6 V 2 9 T R j V a N G J O W G Y r Q n Z Z b E p m U D B z T j R B Q k F m N T Q r b H B w b k h E c W l 4 Y n V a V j c 3 c n p W Y W Y 1 N U N 6 Z X d M e k d a d D E 4 Y n p J a j N K b E t u W m l V Z U h O e U Z m N z h 6 Z 1 d k Z U d z T 0 h i e F Z 2 c T h J O E R 3 e n V S S F N W Q 0 Z v M n J V b G d Z T z V a W H h r W l d m d 3 d h U W s v L 3 J J U 1 B 6 O G Y z b n o x S G x x M 3 F P M z B y T T F t N T Z 2 d j V q T n Q 1 b X B p N j F X a F p y W G N T c m 1 u a C 9 m Q m l J S F E w T k t P d n V m U H A y S X l H Z k g z T D h Y M F d X c z R m d U k 4 a n o x N F c 0 R n J p c W t i U m Y y W W F G S l M w Z 2 d J O E w y a T k v b X J i d j F I a 0 p W c C t k d l B G N G Z k Y n N k Z 0 1 O Q y t Y U 3 o x N n p t Z n J T W W l J a U l p S W l J a T F 4 K 0 Z Z Q 0 l p S X V J V 0 h o N G 1 j b k l 1 d n g z a V Q 5 T l c 4 Y 3 V N M V p 3 O W Q 1 R l N w V H l w S G w y Z U h s M m E w a W k y N m h Y U G V l W n M 3 d G F D e W N m T 2 d O M U 9 S R m d a Y X R l c 1 F N M 3 F G Z G k 2 L 2 F D a j M v e E Z H M W 1 5 W W p O d n Z q T E l z U j N o b l g z Y l l E U V l H R G Q 1 S 1 Q 3 Z W 5 q e i t j U G Y 4 N j V 5 K 2 l v c 1 g w K 2 5 U b 3 d V Q W x T c V d w V k x G c 2 d E R U p 5 U n k 2 T W h K M n J l T n p m Z E 1 s L 1 l O R 2 Z I Z U p O Y k U 3 Y 3 E z T m V Q W n N 4 Z j V h d X d D S 2 x j S 2 8 w V 3 p t b z c y c G 8 y c j g 4 c H p B L 2 p 5 d T N s a 1 p W O V o 2 T 1 B y N i s w N G Q 4 e G l z Y k p n O F V i R 1 R W N 0 t 1 Z k 9 w d E w 4 b G x p Y 2 U 3 V W x B U U N t b j V 6 S X p z M 2 5 2 N D Z u O H Z u W W 5 E V 0 t q Z W V m Z m Y 1 N m p G a F l h a U 0 x b T U r T l I w K 2 5 R T H B i N k 1 k R T g r d F Q v V W J s U 0 d C K y t k V D h w R j l P W k 5 u T T F K M D Z k N D V Y b k J 1 R G x a W G F N K z B m e U d W N T d l d 0 t Q M 0 5 l R k Z z M m N 0 N l c 4 R X M y Y j F H T D M 3 a 0 5 Y T m N i b G 5 M d V F T b m E y b G F V c n R s Q 3 p X a V Q 5 Z X J m N l I r Y 1 R F U k V S R V J F U m t h d W 5 F R X h F U k V U Y 3 d t Z z B G b m t t V 0 Z h V 2 h W Z m Z H c y 9 t T F l s R V I w W H d 6 U E E r d E x 6 S 3 N P U 0 J 3 W j E 1 K 0 w 0 d S t Q b 1 d 2 c F h n K 2 s x N 0 d U b D Z K a D N h M W F k M X l 6 c k 1 t T D N X Y 1 c v S T N S M D R k U 2 F G b V h Q a j Z O N m x p U 1 B r T 2 5 Y c U F s T i t Y a 2 5 O N n B H M G J G N k x R N G R Q c 0 d y T l R z Z H o r N U 9 T e W N q T V p 1 S 1 B 5 e D F 0 V m F 0 R T B M S j V M U 0 x D e S 9 E O X B N V T B h M U l E a z h r S X d L a X Z a N U 9 X b H N F Y k x 3 O T B x a m k 3 c F U w O W 1 q V 3 A 4 Y m Z P Q l V 0 S l N X Z k 9 n d l g 4 T 2 1 j d F o 4 O W V w R k x G T U o 1 N 3 N p O H R t d F p r M m N v d E p C O D d 5 e j E z L 1 Z t V n R q L 3 h H Q i t O b X N h K 3 h H U z Z k M j N D a z Q v M X d z U E R s R y 9 N T G R 1 U 0 h P Z D Y x W S t K e m 5 m d n Z r R W Q 4 Z m Z 6 W W Z T W X V U e C 8 5 a n R H Z n Z n S V d W a 1 d 6 c D Y 3 U 0 Z D Z 0 h 6 Y W J q W G Y r K 3 h P Z n Z 2 O H c x Y X V W d i t M M 3 l m U D Z p M 2 Y 5 N 1 d l d n h D d H Z q R 1 B k e G o z O E 1 I R 0 p R a k F S R V J F U k V S R 1 J F a 0 F o b U l p S W l M a E Z V V 2 V D W l d a b T g v S 0 l I O W k 2 N H l C U F B k N m J Y d D J h W F p N N U M 2 c D A r b D h u V H B 5 a l F t U W 9 6 d z d 2 V S t E O V o 0 Y j F w b W Z Y c G 8 0 Q U x D Z k h 5 d n V m L 0 V 4 M m R n N V B E O H Q 5 N X R E a F U w e j V 5 N W x h M m R r N T J H e T J m R z F k T 2 p T a 2 V k T 2 F Q R E N r R S s v K z V 5 Y 2 0 v c m l N Z X d k M U J P R H d r W l B j M X J r e E R l c 1 h Y T z M y Z H d J d 2 d N U U R 4 L 2 h 1 L 0 N J c V Z p a k w w S W U 2 M G E 1 M W p P T 3 N y c T N i R H p C N y 9 u b 0 M v S D N v M E s 0 K 1 A w e G F 3 b 3 c 1 Y S 9 I M E 5 Q U G N F N 2 Z U c l V 1 V E F z Z G N 2 b W 9 y U n F P Q l c 5 d l V L L 0 I r d j k 2 d E 1 C b U 4 r U G w 3 W X p J W k 9 Y a m 9 C R S 8 4 N n l 0 Z S 9 k Z W R 2 U G 5 L S U l Z O T l 5 W C 9 m b W N D W D M 0 N m p E T F g r Y m x n d 3 g v d H l i c U 5 l M G h Q e n l K a D J 3 R n R p e W d p S W l J a U l p S n l u V k 1 J S m l J a U l t N l J H N E l W W E F u M j d u O S 9 Z d H Z P U T d 6 K z B r Q n V h V j F 3 d U h J M V V s T X o y S i t V e k 4 3 R V p Q Y n R U N l p o N 0 o 4 V l R O M j d O c U Z w N C t x R k J r M U d v e k Z m M W R M S T B U U F p z a T J K U i s 2 L 2 p X c l I 1 U U J v M j d v d W J W d l h k Z l Q 1 Y U 5 S M D R 0 Y n Y 1 c G V K c n p p T j E 3 N X R M Q X V Y e E R Q e H B 4 V l V y e F p K a T Z Z M W V Y Q n d a M k t 2 S U d D S l Q w a k U y e W Y v Z W s r Z n Z 1 R F V y M E Z z T k Y 5 O F B K V H E x U 0 l k N F Z l Z U o 0 Z j I 1 d l N a R k V a O U 5 a d H h V N V p 4 L 2 5 3 c T l X T 2 l l Z j d K M j R r S U w x U G d 2 R 2 x w R 1 N 4 Y n V a W E d E Y X N S R k Z S N G d O V 2 5 a d 3 Z I a j A r Y 1 B n O U F V S 0 F m b F N 1 R j h l e n d Q c n o z M F Z S R 3 Z E Z U p U O T U v R 0 x Q W l Z O Z 3 d i b G N 1 b 2 d 4 b F E w d H o 0 d F I 1 Z H k 5 R l J F U k V S R V J F U k l w Q k l a a U l p S W k 0 a G N s b 3 h H W j F E c 0 d X c m R 6 Q 2 1 u V z d 1 R z l R e D J z Z W d I M D h h a n F i d H l a e D d Q a F p S M X Q 0 V 0 J D M 3 R Q b 3 p z R E l h a l l T V k R T c l d l T 2 5 w V 1 J 3 N G R J S X V I U n B 5 W j c 4 M m h m Y k x 5 T W g y Y k h W W W t I O D k x W S t o e j N 6 Q m g 1 L y t 3 d m l 2 b j Z G V m k 5 c k Z t a i 9 Q b X g 5 T U x u Y m Z t a l V x N U x 1 M j I r M 3 M y b j J F Q l V z M 2 t i R H R B S G E 3 S F g 4 L 0 g 1 N G Q x d W V 5 N j V n M W Z 3 T V p H V m 5 j M 3 F P b G 8 4 M 0 R 3 M F I y V m s 2 a H o r e m V j e F N B c U V w a E F I U m 9 W N T l k Z T Q v a T c r d G Q 1 R 2 Q w d m F n W U d j c U p r d 3 J C U k V S R V J F U k V S R W 9 D a F d B a U l p T G l G a 2 F q d 2 V s T X N Q T V g w d m h z O U V 5 a U t v Y 3 o 2 T T U y M T N 6 T 3 p F d 0 x n Y V Y 5 Y W Q y O E R u V n J W N l I y e l l x T 0 x m a m l 0 e V J p c 2 V R d z V 2 c 0 Y r W j Z 4 M l d 6 M D d k V X k z M 2 x l Z W U 0 Z T B J N V A z M z h J a y t u U D Z x V z k r L z V n e H B 5 M W V I b D c 0 b V U y Y 3 p F d G 5 W V n J 0 b E 0 v c G t x a D Z 3 b 0 p E d U Q 5 R W Z m a D Y r d E Z R S U R 2 R m I v W H B 4 O C t U Q 2 x 2 N z N 4 d H g w K 2 V Z O F M 3 R X d 2 c 2 Y v T F V C Y m J 0 T 0 V E Q 3 R n U E V i Z G p O M m J N W E F h a G J 1 e E o z O U d s T n k r Y T F u U 3 J G Q 3 V M a l p h W i t U R F J O R 2 x W e n R F V l Z D b V B k e G o y T U h q T 1 B r R 0 M v Z l A x U G 5 V N W g 5 d n g x M U t 4 U m d j R E F Q K z h O Z j Z S S H N k L 1 Y z Y k t 5 Y 3 p B W U R O U z R p a l B N U k V S R V J F U k V S T V E x R k l L S m l J a U l X e G l O U n F j e n d Y N l l 0 S V R N T E F 1 d n Z 6 Z 1 F v L 0 h h V n d X O S t z S 2 R o Z D R 6 b X o w d 2 1 6 M l l N V G V 1 M k 9 Q Z D N x c 2 x 2 c j R C K 2 R y S 0 J Q b X p h T m x t N 1 B i Y 2 R 6 T 1 p q R l N y V 3 A 1 a E Q z Y 3 Z j c X l x M F J I R m 5 2 Z C 9 W Y W t V a n A r Z l Q 3 N D J U O C 8 4 M n d w Z X V K R E d X e C 8 r U 0 5 M Q j Q 2 U 2 t w R G 5 h b 3 l x S D A 2 T k x F e n E w c T A 5 a y t a Q X J t c m R Q e n h i N X R q b 0 V l T 3 p C M j B o S l N X Z l d 2 T F Z Z T E 5 a O D k 4 e G 1 E M n B W c j h o e l R 4 W j g z b H B K W U x Y b X Z 0 U F p z e G N w W H k 3 W X p h c 1 J F U k V S R V J F U m t h S W 9 C Q k 1 S R V J H M 0 1 K b U 1 X U C t 5 S G V M R j F B e m 1 M O X B J O X k 1 T n F G Z 2 g x T 1 h y R 2 Z w U U 4 0 W S s x T z J x e H d r S k N X R E o 3 S G V 4 M i s z a z V O Z 3 d t W X p G c X F y N k 8 0 W T k w b 0 5 o a F Z S U l Z h e F F s c V Z 6 M 2 5 O Y 2 x 5 N 3 R T N l V L b 1 Z p d F Z x c E d 4 M U t 6 Z W 5 r Y X h s U j F W T U p k S z V I b F F 4 b j E w V 1 B Y Z E 1 6 c l N X W m 1 O Z 0 R u V T l J V W d v b U l p S W l J a U l o Y z V 4 U 0 N p W W l J a U Z 2 O G J 5 W F k 5 S m 0 v a z V O a j V Z N 2 J X N 3 R 4 V m R l T 3 d X R E F i R F p k d m 1 N e E x K N z E 3 a l V a N T h t a H Z h N 0 p P R G V 6 c E F N b n d F Q 1 I 1 N T Z K a U l p S W l J a U l 5 U F h o K 2 o 5 O V h F U k V S R z V J U n F N U m 1 6 M j N F c 3 h p e V d I N n J E V z B i R j Z M a V B B e W J s N l p T T U Z T M H p L e F h 5 c n F 5 O X N X V V V S R V J F U k V S R V N 1 W H d y Q l J F U k V 4 Q z F N U m d P M l M 5 c 2 h y b z d i U 1 d w Y U p u Z j B 1 V E d x d 0 9 U R 3 R E L 3 B t T H V Y S U N J a U l p S W l J a U p Y U U N H W W l J a U l 1 S V h S W k 1 C N m F U d k V O V 3 Q z V V N i S W 4 1 a T Z V V z V l b F V q a E V w T 1 N n Z H h m c 3 l h V H Z v d 1 d F U k V S R V J F U n V k N 3 B 1 M 2 N S R V J G e G k 5 d 3 p 3 V 3 h Z c l R i a U 5 1 e W 1 i Y X U 2 N 2 w 2 U 1 N K R l N V e k 1 3 W E R y R 1 R p R 1 l p S W l J a U l p S X l Q V l A z N z J M a U l p S V c r U 0 Z Z Q W x i R T B u U H l L S j V r N X J 1 W H B M S V p l V 2 R D V 2 I y O E h E d l F 2 N W l Z L 3 c r c H M x W X p i N z l 5 Z T V l a X N Q a E l 5 Z U w x Z S 9 F c W Z P c z M 3 U V h t O D M y R D Y 5 S V J F U k V S R V J F Y m t i W H o z Z n Z J a U l p Y 2 x N e E d R e l l y S F p X e C s z Q z A 5 T 0 Q r a k h h Q 2 x H d W I 2 b X B H W V N G Q m 5 M e T F B V z h 2 S z Z Q T D Z O b n o x d k h a M S 9 P b 2 x t V E d 2 V H E z d U t L b n M z S X l D S T F O U l B y c F l w T X E 5 V k t q d F Z L a n N X R 0 p T Y 0 h p e V d I Y k l 1 V n J N e H N N c k 1 0 W k d W Y X l N e k 1 K a j B 6 b S 9 T M E x O T F N N K 2 p V b 1 F F e G R m T C 8 z a j M 2 e D J u d U h 6 c V N I c m M x N V p s a G Z R Q l l 2 W F l u Z S 9 Z Z D V j R W h u Z l A x W F J 1 M 2 k 4 K y 9 u c z J j b j B m Z z Q r T l Y 2 R n B Q b j A 3 a C 9 J V z B L M 2 8 v Q U p Q S l F G V G w 4 Q 3 Q r V G t S R V J F U k V S R z R N M T h k M z d 5 S W l J b k x U T V p x T V d H M T J O b T l K c E d t a j Z w a k 4 r c k p F c m 4 v b k w 2 U U Q 0 T 1 h s N m R a M T J H d z J 2 a D I z a 0 o r b X J T S T Q y S i 8 y Y l d O W X M y N W 5 r Y z g w a k k z R z M 3 K 1 U 0 M 3 J w a W k x O C t z V 0 1 Z c z l w T m 5 0 c G 9 x M D V B Q U F n Q U V s R V F W V G c 3 Z T J K b D Z j S F B q N W V l S H V i c V Z 1 N 3 N s T U l O b T N X R 2 d D N m Q y N 2 l h S X R Q M k 0 v Q 3 B m R T h P S 1 F 6 a V V u S E N D c 2 J p S i t m a j l N Y y s v W W 5 V N 3 E w T D J W R F M r Z H J u L 3 p 6 Q 2 1 i T 2 p T d j J X d k 1 F Q k p U a T E 4 b X Z Y Z k Z 6 S W l J a U l p S W l j b V B R M 3 p h S m l J a U l X e G l O U m 5 K e W N q a H k 5 Q l E 5 Y j J 2 c T d 1 V 0 l Y S m F m b n c 5 W j J S W U 1 n T G N i U T d B e l p 5 N 3 k z c 2 R U U 2 R p Y S t P Z j F S M U 1 2 K z l 6 b 1 R 4 N m 5 4 b D l D c 0 R Z d D Y x Q z J i Q 0 F l S m l N Z V p o T m 1 r d 2 N l W m h P Z V p o T m 1 z d 2 Z U W n E x a H d l S k 5 U S n Y 0 Q 2 w 1 Z V p n d 0 d 3 M l h u d U h n e G 5 V V k w 0 M m 5 a d k J i V n E 1 V j N 1 c C t a b W M x V E w z N 0 R n T D V 0 R 0 R L d 3 Z k U D l q e i t m e n B s e k Y 1 a 3 k 5 Z 1 U 4 U E V 5 T z l y N j l X d E s y O W V Y U E R V d z Z j S n h K V T F k d y 9 u d 3 F 2 c j Q r M 0 5 t d j d X V 2 Z F U k V S R V J F U m t S d V h R a k F S R V J G e E M 2 U F J R R X B L Q m d E V n F w W n o 4 M n B F T H M v U H p 3 Z U Q z U T R H Q T Z W S 3 V T Y 0 V X N 0 p p T T U 5 L 0 5 Z Z k 1 6 R 3 l l Z U x R b n J a c l h M c l R 2 e W R Q b k d U b D Z K a 2 t I a m 5 O N 3 I 1 W l V p Z n B 6 V z h C d E 9 3 N X l J U 1 c z c W k w Y k l N U D U r W E 5 u V T d G Y W J X e m N 2 U C t 5 N j Z w Y n F 5 S 0 J n W D c 4 T X V O M 3 N y S X M z R C t v S X d E S F Q 1 d 2 p Q Q 3 p J M G M v Y j I 1 T 0 9 0 O V p u K 3 F 3 M U R M a T l k Y j R 4 T m 0 5 S l p G O W l N c 0 1 m N l p F d k F B T 0 l M Q j l D W l B t U V F 1 Y y 9 k d n d z U D B 4 Y 3 l 0 S 1 Z D W G g 1 b W J s N 1 F E d n U 3 T n V t d 0 d v e k V S R V J F U k V S d V h r b 0 J C T V J F U k c z T U J v T n B L V m 5 B M U N q Y X F T Y l Z 5 T n l l Y T J h M S t h T E 1 Y T X h R S k h u V i 8 w V E R o d z h 6 d W h 2 N X h H Z n N K K 3 c w R U E r Z k 9 0 K 3 d r S k w 0 K 2 Z u N D d T V n F O M X V a O D c 4 O V h 6 O S 9 R S z h 2 T X k 4 L z h a O U 5 H M W N Q V i t m U 1 Z P W H M y M 0 h v U 0 x u d E Z o e X N G c H R 2 U C 9 4 N W F 2 T T N o M H h o Q W h M R G x O L 1 h V M j N M b z J w R W h Y Q k g 4 b G 5 1 T y t 4 V D N u N C 9 p N z U r d m J z M n B U W j g 5 Y X h h R 2 w 4 d n Z h e E V 4 W V R F V j Z H b n Q y Y V h Y Y S t 2 N W 8 x T n k 3 M z U 4 V m d v R i 9 2 V m d 6 c z M 1 Y k F R T D h y R 2 t O R V J F U k V S R V J 1 V E F y Q l J F U k V 4 Q z F N U m l N W k d W b E V s Z y 9 G e T h 2 c z d 1 V 0 l Y R l o 0 V 0 J B a H d R R 2 N Q c D F D Y W x v b W Z y N 2 V M c G s z S l N X T l o x N y t s c l M w R F B y M m F z a 0 R n e n R o T U J o N F l P a E l L b F V x e T F 1 d k R z W n N 6 c T J j a W s v W X o 5 Z 0 p p O W 0 x N X d q T m 0 5 Y m s r U 2 R 1 S n l q S T M y b k 1 E O T Y 4 L z d M e m p o M i 9 p R 2 1 6 M W p E M 2 x 6 Z U t 0 Y z Y z U H B p Q z J X e m k v b n R 5 c T h B b V R G b U t w N m N I N 2 R 2 R 0 1 u b n F D a 2 U v N k N v U j F L Z 2 V 5 Y T Y 5 U n h 3 Q m V O T E I 0 K 3 p l Z T V T W G 4 3 O G p Y e F h Z e X R Y Y i t E M X V W N z U 1 b 2 l x R k 1 m Q 0 9 X e H p Y Z X h P V D h m S X l N M 2 I w M D R R R U J 3 R H c 5 Z G o 1 Z U h 1 W n V Y Z F E z b H F X R V J w U 2 1 x N m R H a F h y W F V S R V J F U k V S T 1 R H b 0 J C T V J F U k U z T U p v T X B L U m t V M l R o d G 9 L V V V x T 2 1 0 V W p X W E 5 t S j g r K 0 5 J W l B Q b m p Z S l V G W V F J Q X Z i N z A y Q 0 I 4 d n I z e G J o e j c r U 0 E v Z W Z I O H l i N 3 c v a V R 2 N n R H T G M 1 R 1 Z z M 1 g 2 Q V N o W E R l U C 9 O K z J q Y X F I b 1 J v K 2 F h T k h W R n Z v R H F y L 0 l x d 2 J y M 0 x 6 Z 0 V N N W 1 N e l B y c G R R Q 3 l z a X l z V 3 J N Z E h 4 O X Z Y a D R 4 R H F 2 V n h z S E R K e G c 4 c 0 l N a m 1 Q c X I 5 M T R m U W 1 D Z 0 h 6 T m 1 y d 1 d n U 3 V W d 3 h u L 3 p i T D Z 0 R X d F d V h F a m o 4 T k d U a n V 0 R G g w O X g 3 b n d x b l c 1 d H d O c j F 1 Z U h Z N F N P b n N O d n R y R j J Y Z T E y N V V o a m 5 M N l N T b F p W R G R y Y U Y v M 3 c 2 a m V X c n R o S l R K N H J P S F J w a U 5 G N y t i R E 1 S R V J F U k V S R z V N U 2 d F R X h F U k V U Z X h r M k 8 x V X E x c W h M c 1 h J b E p z U n F P U m t K R F N K Q j Q 0 e H V 2 d l R P Q 0 Z w L 3 M 3 Q l R m L 2 h K Z z Z V V T V 0 V F J 0 V j Q 5 Y T J N U 3 h k a 1 V E Y y t 0 M E V C d n B 4 N z Z D T 0 5 H b F F q Y U N n N G 0 w S G 1 H U E p B Z U N E T i s 5 e n V q Z D M 0 U V p X c n Q 1 Z T R M M 2 x 2 M j F s O X Z 4 M W p t c 3 Z M e k 4 z O W 1 0 T F d u b 1 d B W D Q r e k Z t N G d U S k I v a z d u Z n Y w O F l 4 V S 9 U R n o 2 N S 9 3 N V Z n R D Z E M z Q v L z d z M X J z N k l s K z Z t V i 9 m b T l P c m U z T k h l Z i 9 C N y t Q d j V j T 2 p v Q 1 V h T 2 5 w b n Z t Y n p y M 3 Q y Y l U 5 c m Z q L 1 g 3 O X Z M T V M y U F l 2 Z m N v U F c 1 c n l 2 Q k h l a W 9 B R X h F U k V S R V J 1 Y 2 t v Q k J N U k V S R z N 5 T X J L L 2 N 2 M 2 l w R m w z Y n d T a 2 V K T F R j M G d y R 3 d n d 3 g v c n l Y O C s r W m x C R C 8 2 W E x o M G F N d V R 1 R G k 0 S n d 3 Q j I 3 a n J N d 2 1 Y e E x Q O X R H M m x w R 1 Z T S U R P W D J u a T B J T G h Q Q X g 1 O V B a O F d x c m N Y Y T d q Q 1 B 5 V 1 N r W H A z S 1 R 1 M G J O d T N G Y U R R V W V H L 1 h u c 0 5 P Y l E v Z G 0 z d j I x L 3 B O Z T V u N D A z T G V m b T B 3 M 3 Q 2 Z S t m c k U x S T d p Z 1 V 2 Y k p k c X c 4 L z J F S m V U a 1 d C a z h z R D F t a z l I U k x 5 S T g y R 2 4 4 d E x S T X p w M U x K V H d z a 0 F Z e F Z a a y 8 v V T B B U m 4 0 e G s v V 2 I 5 a k o 1 N 0 w 4 d X Z Z K 0 o y Z l B X Y 2 V q d 0 N j e G 1 F O D g 5 M l p k d W 5 S c 1 g 5 K 0 1 R R V J F U k V S R 1 J H N G h D T U J F U k V Y R 0 w 3 R X N o b U t 1 Q 0 E 1 R n J J V F V 0 Z z V B e U F i U n V Y c H Y 2 M z c v S X R C b X J H V D l s R 1 F 1 W H h o T W R G V U g 5 Z W x G R V I 1 Y 2 p 0 b T d V T m Z 1 M W 5 a b V p U W H h D S W 1 z M z d H Y m R 4 d D J j T 1 h N U m d L Y U 5 x d E 8 z V n l z Y T F v L 2 1 4 M m 0 v O G Z s W H N 6 R W F E Z l R v M n B R V n E 3 W V V P R m E 3 T n J H V U R T M m R y e T B 0 T G J Q Q U x R K 0 w y Z z R 4 c j R L c m 9 M V 0 8 r b k l X N 2 R y R T B M S j V M Y W Y 3 T m F w S F V x T j Y 3 a m x n O H h a d E p D d k x B a 0 N u Z G c w S U R u W S t 1 K 3 l 2 O W l j b E E x Q T F 1 a H d X U 3 c 2 W m 1 k a 0 F X S z E y N 0 V C R 1 J 1 N j F o N G V K c X R H N T I w Y S s 4 d H l k d E c x Z H Q 4 a H h S V V J F U k V S R T V N Y W x F R X h F U k V U Y 0 l p c z c 5 e S t z S T h M T H V I a 2 x J c 1 d Y b X B w S j V Z c G h B U G o 1 Z W 5 Q d m 9 J N T A 2 Z G l J M y t O M m t y Q T F p U V Z M T n B F M m E 0 M 1 R j N 0 g x Y 3 J j e j d O d T d G Y T J i M T c 2 a U 9 j Z j h z S k F a Y z l a Z X F z c U s 0 d T c r N 1 d q Z H N n N G h 3 U U V j U G 5 L U 3 A x N z R t b D E 3 a m 1 B M E d y R G I 3 Z n o 0 e T B x b k 1 X d z J P d 0 R W c T B V N m h X Q S t Q b D U 4 L 2 R s d 3 A y Z C t t Z m s 3 Q z V k c z R w d F J U e m p k b T c 5 b 0 F 6 O U 5 Y K 1 h V L 3 R t W E 0 w b E x 6 K 1 N K U j N z V S t V N H B L Z W 1 N S G I r S W t P Q U F U c D l K W W Z q e m 8 y b l Z v Z z d E S H U 2 T 3 d W R H d s b 1 h M Z n R 1 S 3 d X Q 2 d Z V X c w M D J l d D R k d H h D L 1 B k N 3 p 2 b 1 h R Q W F O N n p H M j Y v Z G c 2 Z W 5 t Y 0 4 v b k N w e U h T S W l J a U l p S W 5 K a l V 3 Z 2 1 J a U l p Y n B H V l p j R m d N T 0 R s W l h i M 1 V r U 0 t M V E 1 6 M j J t T H Y v Q 3 d J U H I x Y m t X L z N x M E E y S j k w a k 1 T a 1 l 4 d y 9 j Z G J S W j M v U 0 1 W T F R N d j d X b k E 4 T T d r U j B s U W h h T n E x S l l H R H V X V j h a R 1 Z u O E 1 H a 0 p Q L z Z 5 R W o 4 L 0 g 5 N T g 5 U j V h d D N B T z E y d z J P M T k 5 T j U 5 c E 0 x Y 1 R X N j h L T m F 0 R k 9 2 V X h H Z z J V T C t l O C 9 h Q y 9 y e m N H U T h I M 0 F n S k t P Y l Z O b U x L T V J V c z N V N 0 5 H Q m I 0 Y U 8 1 K 1 R w e T V 3 O H R S N U h y c T N z M V B m T D c 2 W m k 5 b H N v b m V Q R m 9 6 N W Z n R m R P a l p p d 3 B S b F p H V l p l S F o 0 S D Z j Z 3 p H T E p Z Z V h x N 1 R T T W p T W X c w S S t X e l d v U k Z o W U l 3 T n o 1 R z l p W G x N e l R 3 M 2 9 E R U J 6 a 2 o 2 Z W 5 t Y 1 l O c T d K c z V W Y n V 1 Z l B X Z 2 o 1 V 0 V S R V J F U k V S d V F r b 0 J C T V J F U k c z e U 1 p e V l Q c k x H V U F p S l V G Y W V o Y S t Q b D V G O X F s Y U p Z S 3 F W U 0 t 1 M l p 5 K 3 Z 0 N k 9 N N j B z R m l z T E Z t O W s z T 1 N s b k R 1 Z l N 2 d G J Z b m 5 p M F o 0 R m h s S 1 p t Z G 0 4 O S 9 G V W Z s K z d r d 2 F 4 M G J 6 e m I r Y 3 p 1 a U I z T z h T d X Q v L 2 J x Z D F x d F d H e j J R d T V a M 2 R x T z N N M k J Z R G t Z M m Z B Y m l j a X J B e T F h M W F n W n Z V S 2 J O M S s w T k Z 2 L 3 F L T k x G b X h t V G R m R 2 N U c E 0 3 b l A z T m 0 z R F V h R G d Y R 1 R s K 0 x q N 2 N u a k Q z Z l B O L 1 p Q M D F k e D h X S T Z m W H E w Q U t C U 3 h i S l V x c G g 3 b m 1 C O F F p S 0 h q c H l r Z m R 2 W W Z N O T B h Z C t R R W U 5 T l l r M 2 N y Z 0 s z W m h R U k V S R V J F W k V i b j B J d 0 V S R V J j W X Z N e k N 5 R l l G S 2 k y R 3 c y c 3 J N d G x Q T D F k d m 5 j S 1 N u c H p G b X d u b C 9 u c k 9 Y c z J Z d F V x a G p H Y z A v M n B V W F R t a X h i d V l Y a 1 k y Z T U 1 N j Q v S z U 3 M k p 4 N 2 p v M U h U M k p l W V R Q Z X V U W G p 5 c 1 Y 1 N G V K a W N 4 Z z B Q S z B P V F J 0 V V l j b G N I c D N 0 e k Z x e G 4 r Y X B 0 Z l B 6 d W c w N z N 0 d T g r e E 1 i N G Z m b m F I a G p j b V l m d j Y 0 S 3 Z y M C t o N z d G K z A x N U d q c D V K a D N i M W F k M n l E a k 5 t c j N Y Y 0 c z S j N C M D Z k U 1 d I b T N E a T Z k M m 5 p Q 0 x s T 2 5 i c k F s S j l Y V X J O N k p D M m I x K 0 x R N F J P c 1 d y U H p 6 M 2 R O U 2 l Z a k 0 1 d U p Q e T U z d E Z X d E V r S E w 1 c l d J Q 0 M v R D k 1 T V c w N n h K R G Y x N U l 5 S W l J a U l p Y 2 h O U 0 N D W W l J a U p 1 a 1 p X V m c 4 b F k 4 T m s v S X R l a j F O U k 1 n T X R X Z 3 Y w V E V n O G M 0 N 3 Z 4 a T Z o W W 9 T e E R I K 3 B H d T l Z e E d D L z k v d G 0 2 L 1 F D e j U 2 O G 5 3 T i t I R H U z c T g 4 T 2 t K Y 3 l Z c 3 h a U F R 6 U F B Q W E U 3 M 2 J v M E t Y R E 1 u Q n d y c l p y W G 9 s V W h W V k t s Q T B w a E 5 C c W 9 X Q 0 h V N l Y 3 R k N x R j A 2 O V N Z a k l 3 c 2 Z D N T l I Z 1 Z W b y 8 y d k V 5 Z k 9 V U 0 V 5 b E d l S D l 5 b n c v a l B E Z X R P e m E x T k h B S m F U W S t Y O V Q z N G 1 P e n V I c D R m b F B u U G 8 4 Q 2 1 t L 0 9 Y Y 3 M r e n N I R 3 c y V z c 2 M k x o M G E w c n h w V F I 0 W T B v b D M v L 0 1 U R T M 5 Y 3 h y M k R P b D U y Z l N J a U l p S W l J b k p q V V F n b U l p S W l M b W U z M j d G W W N 2 Q W 9 Z R 3 M y a 2 V 0 V m V r W V d B S 1 Z L d W I 0 U 3 J F R n N O R j k 4 U E p U c T F T S W Q 0 V m V l S j R m M j V 2 U 1 p G R V o 5 T l p 0 e F U 1 W n g v b n d x O V d P a W V m N 0 o y N G t J T D F Q b 2 1 I R W I 5 a k R p M 1 l t W G 5 i d j N Y V z h Y Z X E 5 T 3 J V c U 0 r d S t q K 2 R w U 1 V 6 U F l u N V R N M 3 N S a z l 1 M V B w b U Z z d E 9 O Z T k 2 N U 5 h T n E 0 Z W 9 I Y k 1 n S V l q V W F x V n l 2 d n V C N D V l a V p i d G l Y e H l Q M j N V U z I 2 S E F C d F c 5 Z W x i Z X U 2 a m o 0 Z m p a c E 8 z U H J k L 0 R M e E Z h Z n g y c m V O W m V H U 2 V D Y i t 0 S U x x M V N K c D B i V G 1 a Z D l Y U k V S R V J F U k V i a H d L d 1 V S R V J N V G x V b E x T Y z M 5 Z 1 V D V 1 l s Q n p w N m J t V l l L V k t 1 Y j R T R E t C b W p R c j V y d T E y T z d 0 M k g y S E I w a z B r Y k R 1 Q T N X N 0 g z O C t I W j R m M W 9 W V 0 w y c G N k c j F I O W F M N y 8 4 d W x D N z A r Z n R Z W k Z 5 e m J 6 M W N o a G h m Y n g r a 3 V Z O W Z H b z Z X e m V t c 1 N 4 N D J j Z G J l R m h R Z H p T N n M v Q X l t Z z B F b F k y N k x K c k E w a F B 6 K 0 x B b 1 J O M D Z k Q 1 F P L 3 U x S 2 J S Z l J r W j J r V n N k L 3 V 1 c G Z n e D k 1 Z 3 M r L 1 B R W H h u L z l E Q U V C d n N X Y V g w U k V S R V J F U k V v K 2 h X Q W l J a U x p Y 3 V j d n B M b D d D U 0 p Y T E Q w a k d 3 Q m Z O N F Z n Q U N k U F h X R G J q Z 0 1 r Y k R 0 Q T N J Y m R u R D E 3 R V l D N n R T d H h S N S 9 X d E d 4 Z T I 2 b F N y Q 0 R y T i s w b E 9 6 d W 5 5 R D R w S 1 J u W W J I W U 9 I e j F k W k w 5 O S s 1 T 3 B X N n N p b V p r V 0 F r d j c w c n A 1 S G V y V 3 J r a n R t a F V w V T h Z Z m d Q Z 3 R p V m d z T 1 l 6 N W Z r R y t a M j A y R z M x N 3 R j e D N u b G V l d X d l M D Q 5 U D N I O E p r K 3 Z N c 3 M 3 M z c v b U R H b k x W N G V Y d m l a V F p 6 T V M y Z F Z X d T J V e i t t U 3 F I c k N 3 a 0 8 0 U D B S O S t I c j Y 2 V U F U R V J F U k V S R T V D Y W p F R X h F U k V S Y z d r S k t i Z 2 h t d D l 2 Z H Z C S 1 I 0 a 3 R Q d j d R Z G 9 v d l B C T H R 3 S V k y M 1 B 2 e V J w S V B I U 1 V u N U 0 w Q 0 9 x a H h P a n k 1 T j Z O Q 3 V Q c E h s U T Y 1 b 3 p G R m Z 6 d U x j K 2 R U T D l q T 1 p q T H o v O G R U T D l u d D N 4 Q k J l Z m V I T 1 F 1 K 2 J 6 U j Z Z e l I 3 T W 1 C d F g 3 R F h l M 3 F z b H Z y N E I r Z H J L Q l B t e m F O b G 1 4 N T h k S n B P U m F s W E x N K 3 p o N 2 t X T 1 Z U V T Z v d G p 6 a W 9 p S W l J a U l 5 S T F E S V p p S W l J a T R Y R 3 B x c H J 1 W E l I T E Y w a k x j c 3 g x a T Z k S y t W S 2 9 R a X R W c X B X c D B M R F d y b D Z k a F R G V k h s Z F h m T W Z I Y j U 2 L 2 h D a T l 2 N k V Q Z E d Q c F F 0 N n N l S n l R a 2 d D V 3 o z O F Z 1 d D V P V F k 4 T m t N a G F y O G s x R V J F U k V S R V J 1 V G d y Q l J F U k V 4 T 1 h T T T N Q R E J K d E 5 s V 0 J T Y 3 F T b j V W V 0 N l Y n Q 4 N 2 l l S D l u T D V u T m N 6 Z z h H Q T J X e T Z m R W N S R V J F U k V S R z V x U l Y r Z 3 J T S W l J a k l Q e V F q d 3 d K b 0 8 w U X B X Z k l x d 1 h 4 O T N Y Y 2 1 t S W l J a U l p S W l J Z 1 V u M E l 3 R V J F U m N i b U 1 6 T n l L R 3 J 2 Z D V 1 Y V Z p Q l J m Z G x Z T 0 F O N 2 V u b T V l a V l p S W l J a U l p S W d V a D B J d 0 V S R V J j Y m 5 N a k d 3 Q W J N c k F w Q V N 4 N U 9 U b y 9 D a 1 J F U k V S R V J H U k V r U W h t S W l J a U x o Y 1 p s W T J S c U 5 C M n l G S 2 l X T E 5 z V 0 l 5 N l J 3 c U V S R V J F U k V S a 1 p K Q 0 l a a U l p S W k 0 W E U 2 T 0 R a U E p x Q k J N U 2 h S T G p n M F B E N F Z n S W l J a U l p S W l J a V d G U W p B U k V S R n h 1 V 3 h M R G t a a j d w Y 2 h O c H V D T U N r W m N x e F d o V 0 F p S W l J a U l p S W l K W W h D T U J F U k V Y R T V p e V V I a 3 l r d k J O U E J Z R k l 5 N U 9 S W T h U R H B 5 M m N S R V J F U k V S R 1 J r a 0 x m e F l 1 S W l J a k w 1 V m h z a m h C T V d 5 S k t T W k d U W T N Y O H V o V V J F U k V S R V J H U j Y 1 K y t p e G N S R V J H W H M x a H l N Q m x 6 d D V X e l d s V U p K a V Z E a m t W b m d v b U l p S W l J a U l p V U p B c k J S R V J F e E 9 X c 0 5 p c 2 1 v d 0 Z R S l p p V U h E Y W J 6 Z 1 F U R V J F U k V S R V J L V W t V Z 2 9 t S W l J a k w y Z X g y T U Z 6 N n N V M G h t S l F N Q n F O U n Y x N U Z S R V J F U k V S R V N o Q 0 Z Z Q 0 l p S X V K e W R w c 2 R 3 N l Z L T U p 0 T j J 5 R k t 5 V 0 E w R 3 Z U c l Z V U k V S R V J F U k t R R V V R Z 2 1 J a U l p T G 1 l e j J 6 R 2 c 3 U k N s W k R F Y U Z J S 0 p p S W l J a U l p S W x D U U t 3 V V J F U k 1 U b D d I W T d S a 2 N s b U V J d 0 t S b U 1 K b T J I S 0 N J a U l p S W l J b E t T S 0 F R V E V S R V J s N 1 B i N 1 h s S G d x a 1 N U R W 9 N c z l t R G J J d l Y z Y 3 N R R V J F U k V S R V J r V 0 p T Q 0 N Z a U l p S 3 V a d 2 V E T W Z m T E V P M H V K e V d G a j d l W m p J d 3 N k e T l E U k V S R V J F U k V S S X B K S V p p S W l J a T R u T U Z n d 0 g 1 c F d 6 b F Z n a 2 x K N G U z d G h j V 1 N n O V d x Y W p B U k V S R V J F U k d S a 2 t B a G 1 J a U l p T G l l N G R M L 0 F K d E N N Q 2 t o d k w z T k F L U 2 x x U n B N U k V S R V J F U k V w Q 1 J R Q 0 N Z a U l p S X V a e l F h S F J W Z 2 R y d j J R N V N T S W N D d k Z B Q X B G O V B k d k J J U k V S R V J F U k V S S 1 E 2 R l l D S W l J d U p 5 Q m 9 Q Q j h X T 2 J U W l Z n V W p J R U J m b 0 J r S k t p R U V 4 R V J F U k V S R V N r S k Z B S U p p S W l J a T V u T U V E Z U x v Z z Z F M H h L Q 2 t j S X B r b 3 d F U k V S R V J F U m t S S k J J W m l J a U l p N G 5 O R m d n R X Z a b H l y Q n B L U U l E U T B B N E 5 U c E M y N W V p W W l J a U l p S W l J Z 1 V o M E l 3 R V J F U m N U b U Q w W W l k d k x Q Q U Z J S k p 5 U k F V N k k r b n B 3 Z E g v a m p 0 N 3 F X S W l J a U l p S W l J U 0 R F b 0 J C T V J F U k d Y T X h v T W p 1 M F F W U W t t S l V u b G l t R W t I V H p t N 2 1 X S W l J a U l p S W l J U 0 R F b 0 J C T V J F U k d Y T T V t T T J H e T V s V 0 E 2 R T B 4 S 2 t o c l Z J O W 1 4 N j d E a j E 2 K 0 l p S W l J a U l p S V h M O F V n b 2 1 J a U l q T G V Y Z 1 l z V j Z x Q U Z N R 0 p p V k p y Z W 9 W e U 0 3 T z R k R G h r K z V l a W 9 p S W l J a U l p S W h j a G t J d 0 V S R V J j V G 1 U e W F S S 0 1 D b V J h b G F Q Q k d E W G 5 p T n V Y b 2 1 J a U l p S W l J a U l Y S T V D T U J F U k V Y R T V E N U 1 S d S 9 W U 0 p S Z 0 t 3 Y V R r c U Z T e E x N R m w v T m t Z d j k v Z F N 4 R V J F U k V S R V J H U n k x Q U l K a U l p S W k 1 b k 1 w b X c y W F d t a 3 B S T U x a c l Z Z d T J H W F d S b F d W d z Y 3 N U d q c D l p Z m V J d 2 p S M D h W M m U v Y y t Z c 2 t i R X N p T X p Q Y l J T d k x M e k 1 6 b T F X L 2 I 4 Z H F 2 Z n p 2 O G I z N y 9 t R G h r b m d X T D R 0 M 3 d j c E V S R V J F U k V U a 1 p 1 U G g 3 Z 1 d J a U l q S X p j Z G t N b U c 5 d E I y a U N z R 2 t w R 2 5 W c k R a e j V x O W 4 v Y 1 k 5 d E d s V j E y W H p q b m h 2 T W 9 j T 2 4 2 Q l N 4 V E R H a m 4 2 c X d E N l B Q e n V h U F h 1 U E F 2 R F N z L z N w M U w 2 a H k 5 Y V h a K 2 1 L T F h 6 e W Y 3 O V N w b 3 c v c n o 0 L 2 d Q S V J J W X d a d H h D Q X h n M n E w Y m x E Q T A 2 Z H V r Q m 9 h R 2 x X c n Q 3 R 2 o 5 T i t 3 M n c y M G F s O V F 6 S X l z c 2 p J e U t a T U d Y L 0 h l T 2 5 w V 1 V 5 Z n R l W n Z y Y V Z z Y U N D Z E 9 6 U z R K d T h s S W l J a U l p S W l K W T l D T U J F U k V Y R T V U N 1 B S V V N W a X R T b 0 Z r N U t s U 2 F O c V J J U U Z N V 0 5 P b k V 0 R H N J S X N Y Q n F Q T m N m c X V B N 3 c 5 M 0 g 4 K 0 5 j N W N W Z 3 M x b n o 5 c T B S R k 9 N N D F H e m R w Q 1 p z U 0 V x O X E v a V l O c X p G N F l Q d D h i V F B t c m d V Z 0 t 5 d U g 2 S 2 d J V H A 5 S l l l b U t C Q U J 5 T E Z Z b S 9 y U 0 1 D e W 5 w V E p 2 N G l 0 T j R T M V p z W W V R W E 0 3 a W x k V D F l Z j J r Z 0 F H b H B t W H c v Y 2 Z I Z l d s K 2 R X c F V V Z 2 9 t S W l J a U l p T n p F R k l L S m l J a U l 5 M 2 1 Z U G N q S j B Y Y U l V a k l a R E F i N j l X N 0 Y v M z B 6 a D Z R R H g 2 Z 1 N G Z U c y d F l 6 N m N s Y W g y e D d 1 M l h 2 V V V S V 1 c 1 N j U r Y l I w a D J P R 2 p w O W 1 4 N j l C V n p S O G V G c F R 2 Z X R Q b W Z T U W R P Q T d B d 1 A 1 d D h m Y 3 Z 4 Z W t 6 S 1 k 3 N 2 d Z R y t a R 1 p s a z V x Y V F j T F d K S 2 Z 4 b G l 6 Z k R F R D V j c 0 d P T m 9 Q Q m d O R m 9 L T l o 2 Y k R h R j Z p S W l J a U l p S X Z J b m h X Q W l J a U x p Y 2 1 a e j d w Y 2 d k c n N k d T E x L 2 F T M G x 6 M j J k R y 9 Q Z G h F V k 0 v R 2 1 G b z J M c G 4 3 T H E 5 K z J r W j J T V G x w W U J R R n B h Q m d 1 W H h G T X h N c F N n U U Q 4 e U 0 3 U C 9 u N z M 3 a m 8 r c X l 0 O D Q v c m w z V 2 5 y b 0 V K c j A z c F d P a U V p e G 9 L Q 2 9 h M X Q x M V h W W F Y x Z G Q v Z G 5 y M n Q x M T d h N 1 l 1 M W h R R k J V R U t k S k Z p a U J O Z W t r S W d a Q m V w d D c 3 K z J O Z 0 l K c 1 F B a W x E Z W Q 2 d l Z 6 Y V p j O D g 5 N X p 1 U n h Y R 2 V P Z W N R R E Z u a z V 4 Z V J u Q n l Q Y W V 3 U G p B b 0 t 2 W m l t U V Z 5 c 0 I 0 R F l P R S s x M X Z y e D U 3 T U J x R j h 2 b V F 2 T 0 c x Q m 1 u N z R u d C t m N 3 F Z d j V h Z D V L a 2 h M M n I x e G J 2 M 0 V I S z F l S F E 3 b m h w L 2 V J d E 5 l c m w 4 U z B i e D Q v N k p 5 a G t N W F B 2 L 3 p P N U I 4 W H M z R F I 3 M W l X a G N 2 b F p N a X B Y V G w v V l A r c W V G b 2 l J a U l p S W l K e W p G S U l K a U l p S W p Y T z V U U 0 I 4 Q W 9 Q a F d C e U x J c U p j V E 5 x W k Y r K y t I b 3 U 2 V H V 6 U 0 d s V X A 5 c m 1 H d m Z P R k 5 K M 1 p r V W V a K z d K N D V u b n Y y R D B P Z j M 0 O E 0 w N y t P Y T d o Y n p 6 M F h R Q V J w e m V p N z l l Z H h Z Q X V i b U Z Y U E 8 z R j h q T E s 2 S j E 1 e F R 1 d m Y x a W t w U G p 5 N X p q c j l l Z H h h a V J m U 3 B V e j d j L 0 x P S z F O e W V Y Y X Y 5 b H l Y c C t Y U k h l W H Z I N m E 4 N G t i V W N t a n p 3 M W 5 s U D d k e X p S c i s 4 c D R S Q n N S M 2 9 X U 1 c y Y l J O b 3 p k d V h R c 0 V G d F V o c l d w b m 1 6 Q m h X c V p k c U 1 w W X g 3 W n d y W j J R V U F O R z F T a j F G b j l X Y l l h Z U V R c l h i d H h Q S n V G e E V S R V J F U m t l T 2 N R a k F S R V J H c G N T N 2 5 2 c F Z n V V M 1 R X B C S 3 V 1 U F I w N W k 1 Y 3 h h T l B q K 2 Y 1 c C 8 r T T I r M n F s b m 1 T a 3 V J b 0 x Q S l N V R k N N W m R t W X B r R k N R a X l 4 T V c 0 Q X V u V n B T W E d 4 R j R D W m M 1 W X o 1 d H g r T k d w W W 0 z K z l N S U d j b k h B N D F L R m Q w N E 1 H W U F B d W g 1 U F k y S X F 0 R W 5 N N V N 2 O G 5 o T m Z y N T h Y W H Z n R 2 d h W l A 2 T k t o W G k x Z m Y v S j d V d E 4 x O D h z W H V F b j I 3 Z E R x S k 4 x N j Z t W l J H Z F h o M 2 I z Z 0 h j S E t Q M X J 6 N T h 0 L 0 p M e X l P b k J u N D l 2 d F R T O D N W d W V O S k R P Z 1 h E d F p X c n R r V 0 N j Q W V 2 d W N 5 Q m c z b 3 p J e W Z s b l B w T m M v U X M z d H J u b n o 0 Y W l a U F h j e l B T O W J 4 N E Y y W F l K c G 1 o W j Z q a U l p S W l J a U l I Q j h V Z 2 9 t S W l F a U 5 j N 3 I y d l F T e F V R N G 1 4 N n F F K 0 J p Z W V P Z 3 F i c m p 0 R l I 1 O D d F T W V m K 2 d x S E k 2 c U Q x b G U v Y y t O Q U Z 4 e j R 3 d H M z W l p C c z Z Z T m V Q d l Z X M 2 p 5 M z U 5 e n p v V V B B M F R P M k 1 2 T E w r Y m F 2 N z B B V U 9 L c 3 N D O G 1 6 d U 9 M a W Z N a T Q 1 M 1 V 2 R 0 l y c l N v c V A 3 K 1 l I Z W w 3 Q U V o T j I 4 M H R k N D Z M W E J 0 e F J r K 2 1 U Z y t m O V J X e U x N W m U 4 V V N w K 3 d P Q k V L T X V l a V R 5 K 0 5 Z Y l J 6 T n l X Q y 9 H V D V o Z H F 1 L 2 9 j L 3 F 4 W X V V V 2 Z s M j V r V j I 3 Y 3 l Q d D c z O H l n N D g r b j h Y U X d k M E l C R U p z V D g x a z N G d m Y 4 O W x Y Y 3 d G N D d 1 V 0 o z U D c z Q z Z y b U N Z d U l p S W l J a U 1 n e F F S K 0 Z G Q k V S a 1 J y b m N q c k N Q e G p s O X h N N T J q V n Z W c D h I N 3 J x R V g 1 Y X U 1 K 2 5 u d n F q U n V Y M k J B R j Z 2 S D Y v W E g 5 b F c x T y 9 m M z N h Z 2 Z X M W V y e C 9 M c 3 F x O G x 2 c j F r M m 5 Z b 0 h h c D l o W W 5 O V 1 R z Z V l P T 2 F F e k R N R G 1 w Z W N Q S T F 6 N X V s N H U w b l p t c z M 3 Q 0 Q z T n p D U 1 B 1 b U x U d F p 2 M k V I Q 1 F s e E F L V H Z 6 S W 9 F W U t a c G N s S U Z 0 M W d V R V J F U k V S R 1 I 0 N G R X Z 2 9 t S W l F a U 5 j N 2 4 y a G 1 C Y U J p Y k h n W D Y 5 T y 9 D b k s 0 Y n p 6 b 2 Z U M k p t U n h V M S 9 P W m Q y Y l p v Y y t z W k s 4 S H I 5 a k R 5 a k Y 0 T U h k Z z Q z M l B E c 1 M x K 1 I w c W d P L 1 h x M 3 A x W E x S Z 2 U 5 d D B I O T V H c X A 2 W m x I c n l i R z Q r S F R M M m Z 6 N V R m e k 1 V M k R m O X g 4 U G c 3 S C 9 y V G J O R T B l Z S 9 C S 0 F O Y X M z Y 1 p I b j g w Q 3 d P R X d l Z V M r S 3 l M O V d y V n N o T X Z s N E 8 x W G J 3 R m d l K 3 B 1 c n Y 3 c m N 3 Q 2 M x T H c r M T F 3 N W p G R E k 0 c F U z d m 1 Q e T F N V U F 2 R G Z 1 T n V y V 1 N T S 3 Z v T G h F W G Z Y c U p u S G Y v L z J C Y m w x Y V Z z d n p G a E V S R V J F U m t h T 1 h R a k F S R V J H c G N m d k 9 C Q k 0 1 W G x 4 e H l l a z B h M X F m Y 1 c 5 O X p 3 M j N 2 c 0 t J T T N w e T N W V m 5 V c m R P W X F Y R z l m a 0 N y R n k 5 a F I w N 3 M 4 b k 5 D N j k 2 M n J a O U Y r Z G M r R E E z L 3 Z r Y 3 h v N G V D T U N 5 N V J 2 e G V 2 M X M z c k l U e T d L N T V v O G p N T T J h W F d y W n R F b D l W c X p j e k Z l V E Z n Q n c y Y 1 Z E N k 5 5 a E 9 a d T M 3 S X o w T V l E K 2 Z U c F F X T 2 p s N V h H V E l 1 M m 1 h U k F m N T h I b k M 5 T D c 1 T G F s e G w 2 O W R u d m s 1 O V l 0 V X l K b m h w V 2 x W b E k 4 c 2 J F Z W l v d D l k T 3 J R b k 1 j Z n Z K S 2 t w T G d x Z U l Z a U l p S W l J a U p 5 c k 5 F N 1 V D S W l J b E x q U E I 1 W C t B Z E Q r e U h L O G V P M F F W M 2 8 z N m M 5 N H l m T T R a U F B m M k x x O U d Y V X F a M U l n L 3 E x Y U Z n L 2 1 V Y U 5 h a l B 5 a k p N U D Z 6 e X U z T H d p N 2 5 6 Z 2 5 S S n Q r N 1 k r Z l A y Z E t i e j l 3 V F F B Z 3 N G U T V I c H E y b T d P d m Z n U n l 1 S j J P L 2 5 x N C 9 z U D k 2 b F Z 5 S j Q 5 K 1 R 6 M n I v S F l 0 a z J I Z G s w N T k 4 e S t y R j J Y a W o 4 U U t O R X Z G T E o 0 N X Z r d j J K b V J I V 2 t M Q k V M Y 2 N k O W J t S 2 J K a 3 c 5 Z l J j L 3 V y V X Z j O C t 0 d k c 0 S H d T c k p t V G V 1 V k 9 E O X N u N n Y r R W w 0 c G R z b l l 3 W F R 0 Z E J L T G x x e k Q 1 d z h v Q U J N U k V S R V J F V G 1 C S 1 F R V E V S R 1 J H d W Z 4 a E Y r Q 0 d E W T Z G M H l P S z I 2 M 2 l 5 c 3 Z I Y 3 F W b H c 1 b D d m c F V O b T N l e V p h d E d X e l l 0 S U 5 m b H E w a k t T b i t z R U t 3 Z W 5 V V E 1 V M E R 5 O X E v Z D Z q T D V h U k h 0 N V p z M j d h Y m p O M D V w Z T R K a F N 4 Q 0 l Y K 3 A 5 d k M x V U p u d F Z l R 3 A 1 e j V u e j U 1 O E F O Y X V T K 1 V Q V n o 4 R n d Q L 2 R N a m J T S n h n S z h j K 2 5 Q M k h 1 Z 3 R W Q W V L d k N 6 R D E 1 b U t a S j d W b 0 p a T z d K N C 8 1 S F A r R D V w N j Z u Y l p 2 R 0 F B U U N R Z V l 0 W E F O Q W w w N G 4 0 Z k c 0 S X R k M j d j N k 5 u Q X Z X c W t V a k h F N l Q r d l d T U 1 V x S 1 o 5 R 1 N k V 3 p j b E 0 2 b U x l b T B h c E Z T Y m M 5 Y l J F U k V S R V J F a m w 0 S 3 d V U k V S S 1 R H d V Y z a G x X Q T J n S 1 d E d 2 V U N D F L R n R V e n E w Y l Z x c E 1 V e l Q 1 S X p U d X R P M F N Y M G 1 U Z j Z a e k Q x N U 5 F N n B 5 M U 9 Q L 0 l u Z l Z t M W g 5 N T V j U H Z w M E Z s d T J a b U F Z Q n J m Y 0 9 K c j R l Q T h B Y V d s N 2 V Q Z W p I d 0 Z v M X J R K 1 Y x N D J G S W R o V n Z w N U h V e X Q 1 U G d 5 M i t O a V B a R 2 Z G e X h h U z F a V 0 9 D a n I w Y l V W N 2 R z M T R k T U p j M 0 E 0 R E I 2 N T d 3 c H V 2 Z X Q x d k Y 0 L z l 6 L z Z Q d S t O K 3 d j e E 1 X N 2 1 M V n h O W W F F W G d B S D l P b U N h S n E 4 O W Z 4 T U F 6 N z B 5 a 1 c 4 b k x 3 T G d p W W V 1 b 3 Y 3 Z T g 4 N 1 d i O W d S b W Z P V H o y W n o z N T E v c V B v b k x D S W l J a U l p S W t j O W h X Q W l J a U p T N C 9 a d m g 0 a T J S Q l E 1 a E x 0 d n Z 4 a U F H Y k 5 Y a 0 x r b k w 5 T G V 0 W E 1 M T m 0 x T 1 o 4 d l d E Q U R h d E U 1 a C t P a z l p S W x 4 Q S 9 E Z z R 4 O U c r b D U 4 L 2 l D R 0 R 1 N W V y W F g y N 2 Q y T 3 Z Q d 2 l t a l d 0 V C t O R 2 R X a F l 2 e F o x N n l i a G R E Z 2 l m W H A y Y T g y c 0 9 T d U l q N C 9 s e n R 2 R z h z M T N Q M G V 1 Z F d q W G x O d H V H c 0 5 y Y j A z b T d u O W N S R X l N R z l 1 M i t l a l R X W k U r Q S 9 0 M j R v N z c z b 3 F j a j N i Z z c r T 3 V o O T d C N F F p S G Z P Z V A 2 a y t i M W l s c z J K a k 9 6 R G t y R 0 R 0 N k F C M 2 F O N n Z X N X k 4 a U l p S W l J a U p I S D R W Z 0 l p S W l V d U 1 P M 0 E 1 U k V a a k l r Z n Z p N j N t U m 4 5 Z H Y y T U h G V n o z R n l E T j Y 0 V E F k e k 5 1 N z V X R F R K d l V a Z G 5 x U G N z Y 0 p o S U l V R i 9 z c U 5 H Y 2 d G Q 3 l 6 Z m R p U W 5 n d 2 I w c k 5 F V z F H U m o z V W J V a U 9 Q R S t K a j Z I T n l P e T Y 5 Z U F n T k c 5 U X V O Y 2 J J T T N v e H N H O U h F a E p p Q V p q K z A 2 O X M y c k l U Z 0 Z O N n R h V n h T b D I y Y k 0 w Z 0 8 2 Z W c x T D F i d C s y S y 9 K e V Z Y Y 0 N G b 3 d m e T F I K y t 3 T F p 0 b n Z 6 U D U 3 e j I v T i t J U F d C V m 1 v a U l p S W l J a U J 6 L 0 Z J S 0 p p S W h J a l h P N 3 d 5 d F Z i R 3 d N c l F R V E 9 X S j M v U D B D V G g z U W h T K y 9 t Y y 9 T W H p k U V d P a m x 5 M i 9 t U j Y 0 Y m h z R T l 0 M S t F M i s w c W Q 1 e l g z c H p N Y T I 5 T 1 B 1 S T Z p b 3 Q 5 L 0 R S M 0 p U d D N a Y k 1 6 S S 9 5 V n V p T 1 Q 3 T 3 d D a G c 4 d E d Z e m R m K 2 N s a 2 R W c V p k a 1 h n R 1 h z e n V I R i 8 z N G J h Y j l r N 0 d B Q V B u e n p E b X c 3 d k k z c U s y O T h 4 K 1 N w a X d G N G I 5 e H Q x S z J U Q k l U U F R i T n R l T 0 8 5 S D l p e k o 1 L 1 V 0 R X p 1 Z m V S O W 5 u e j R x b k x u R m h F U k V S R V J r Z U 9 M U W p B U k V S R 3 B j U j c z L 3 B j Z 0 N z R k V L c 2 J 2 R D V S c U 0 w M l Q v b j A 2 M E t C Z U 1 t O T l N S l d m Z i 9 t O X h I W G J 0 d m 5 Y Q 3 h N W U 8 z b 2 d 3 N F o w U D J R W W R x U X N 5 K 0 p m T D B 3 b z g x c H k w d j Z 6 d 3 J h b D d 1 Y W 5 1 U 3 N q a i t Q a l k 3 a m d 2 Q U V Z a H N r U F B 5 N H R j U k N Z M E N Z Q U F D Q U F T V V J C V k o 5 c F F t R m h N U U R k T 3 J l a 1 o v Z l d B Q 1 Z D c k g z Y k l n T E V l R H l s V m 5 y Z G R 1 T V k 3 b i 8 w Z y 9 C N G h v R n A 2 d T h i R V J F U k V S R 1 J F N G x D T U J F U k V h b H g r O D R F T X l M L 0 l 5 S m x 5 Y 3 N y N U 5 t W E o r T D E r a 2 5 m b V F W Q W J J e U w 5 S j F a e k p y e k c 1 c z I 3 M l R 0 K 2 x S M n B P O H B j V i t k T 2 9 u a z V o W V N D b G x z M l p y Q n N 5 O S t 5 W n Z 2 L 2 N E b E Z 3 O W g 3 T 2 l C c G V a S m F W U 0 h P c l V U S z F S V F Z u W i t w S l o 5 N H V O a l N V c U t J e S t 2 a V B y M W t z U G 5 n c V h V b 1 h H a n V y U m 8 z b 0 F 2 S n M 0 R l l O b n l q U 3 h i d n J G Q z g w e i 8 5 Z 2 s y Y m N u Z z Y r O F d j c 2 N 0 R n d E d 3 k 1 T D F M R n V 4 Q V p m T F N Y W k 9 B U X N Y c l F Y Q 1 l Y c H l j b n l w T W Z y M z d j a l p J M 3 V 6 Z m t N Y W p 6 M z R 4 M m 9 M Q V V W R V J F U k V S T 1 R v c E J C T V J F U k V h d H k r b F J 3 M l l D Z 0 Z F e m 1 v c E t S N G Z s d T F o Z H p j L 1 N 1 Z T J y V n R T b X l N b T Q 4 K 2 0 x W H F I S y t H R F d w e i 9 u b j l H S E 5 P Z j d L e T g v b m t p O W x N b W J h W V F D Q k V i b T R o T V o 2 e X R 3 S z h j U F J B e H B 6 Y n Y w S T F U W n k w Z 0 p m R 1 R T c l Y v d U l 6 Z j Z G K 3 Z l U l M y d z F 1 M 2 5 1 b T E 1 S D Q 4 O V Z u M H J 0 W F c 1 b z B y Z 3 R B T U J U a T B 3 b H p T d l h y M W I w M U x w Z W p 6 R E g r O X V k e k t D c n k 2 V H d 3 R V J F U k V S R 1 J F N U J o R n h m Y T B T N U N S R V J F V G p 3 a l J 0 O V B N Q l R p e l p m K 1 R x d V d L Z E V 1 U i t T b z l l R G p I N 0 o 0 N l h v U 0 U y T H A y c W t G Z j c v a F h K S 1 M 0 b m 5 2 b 3 g v N T h O T l p 0 R G l w Q V Q y N 3 R h R i 9 u L 1 o w N z l x c T F K W i 9 1 M 2 Z u O H R G b k 0 x b T d Q c F Z Y L z N N a n B t a 0 N r S j J k V D F H e E g 0 Q m F 5 W E h F e D h k V 3 F K N 0 N 3 b U p 5 Y 2 9 z Q W l J d D F V L 3 N R S z h n c 3 k 4 Y m 4 4 e C 9 1 M H k 0 e n R D b 2 9 L R 2 J N c F k 5 R n p n U 0 x q N C t o W j d k V z N Q e V g 4 N m h Y T C t t d z V 4 Q V J F U k V S R V p I a m 0 w S X d F U k V S a V l w U k Z 6 N U 1 V Y k d Q d D E 2 N W h a W X R H a 1 c 3 S E p G a l R p Q V F 3 c m F 0 Q 2 0 v e F o x b j J j W E V t V m l B U U F z R G h N Q 0 t C b m 9 p S W l J a U l p R W h a d E I y a W l J a U l S S V h M N m N D Q T Q r S k 5 l W k Z v Q 0 c v L 1 Y v W V d n R 1 U 1 W H Y 2 L 2 R y Q n R E M F Z F U k V S R V J F V C t s e j Q 2 S 1 N J a U l s S G h k R G 5 D W j R J W n g 4 Y 2 I 4 e U l p S W l J a U l p S W l j b l J S Q 0 N Z a U l p S l I 0 W F E 0 d F J K T V J F U k V S R V J F U k V T c W p V S X d F U k V S a V F x b n k 0 R n R n R 0 Z v Y X p N U k V S R V J F U k V S R W F s N k N z R k V S R V F r S 3 B 4 T 0 U y d 3 d E R H Z h c F l p S W l J a U l p S W l J e U h G S U l a a U l p S W h F a G N O M F l B Q U 9 w M W F D a V l p S W l J a U l p S W h J M V Z N S U p p S W l J b E h o Y 0 p q W U J q a E 5 o V 0 F p S W l J a U l p S W l J b E w x R k l L S m l J a E l W R G d j Q n R o R 2 V G d E V F U k V S R V J F U k V S R 1 J L d W F N Z G d F a U l u S m 9 W d F l l Z 3 B 2 V 1 k y Z G 5 Z Z W Z u W V J m a 2 g 3 L 2 4 1 M k U y Y U V S b z A v c G 9 s e W h W e E 5 H c U x k Y X V u U m l K U 2 V H d m h F U 0 1 4 Q 1 R N T 2 5 W e H R H e U R X Y W R 1 d E V 1 c 0 1 x W n B B c l p D T U J F U k V S R V J F U k V S c V J Z S 3 d V U k V q b E t o N 1 Z z S n J s M U Z h T z B x N 0 l B Z l Y 1 K 0 J H S E h 4 b U E w Y l l 5 U W x Z U 1 F t a D h P U n B P U m 9 s e X B W e k 1 y T D N S d H k 1 b U x u a G I 5 Y l J j W D Q z M 2 t O d y s z R z B h R X p 6 b z V k Y 0 R S d E h 1 M V N L O F U w R E 1 E Q T R k Q j J p Q 0 l p S W l J a U l p S W l V d l V V Z 2 9 t S U h F V n N 2 e C 8 v M 0 p r R U Y 4 M 0 h x R j B Y W j V m d W V L N j R E a 2 R L a z J p W E p q W E l U R X F H c E d T Z 1 d Z b D J 6 L 0 N 6 Q 2 F X b k V W c T F I T i s z W D J I b l p P S H N P e E Q z b 0 5 N e F h L N 2 9 G R n N K K z F l Q 0 t R U V R F U k V S R V J F U k V a R 3 F w e E J N U k 9 R b z R a c y t o Y 0 R j b W J n d n V K V F k y e C 9 B V E V 5 S 2 R r b H l G S E t r T k 1 H U j B n V D N z T E 9 4 O G 5 J S n J W b E o 0 Z V A z N F Q 1 d E d P N 1 R S M F M 3 d k 1 O a U d B Q 0 d R a k F S R V J F U k V S R V J F Y W t X T 2 9 S R F J D V E s v U E 5 u V S 9 E U S 8 y R z R Q U 1 E 4 K 1 J M d T N n T V V n R W 1 G b U V u S n V Q b 0 9 K T 0 d w b D d G T k J 3 V V A z N G w v d 1 p 4 b 2 w x V m h o b U h z R G N K R V J F U k V S R V J F U k V T c W 5 r S X d F W k V v c 2 Z i c 3 B 1 a X R W N 0 h 6 O D R o L y 9 B W G N 3 O C t K Z G t s e U R Q T 0 1 Q S m Y 0 U j U v R H p z M m 0 2 S j M v W X U z W k U r M l N E c 2 0 y d z k r O V h u O T B D e E V S R V J F U k V S R V J r Z U 9 T d G t N V U V Z b U M 0 T 3 J m O E U z O W p 0 a S 8 z N F V a R n g v d G N 1 U T R Z Y m h j Z U 1 a Y 2 d s V 1 F U L 0 Z M V C t N N W N 6 V E 9 q c D J q W G R a Q j J V W T R C U X V G U W x H d V J F U k V S R V J F U k V S R W p r Z G F D U 1 l p V X N O O D A z O G c 4 T n N 5 N H U v K 3 B 3 S X d x U l p t U W l M e D l 6 e E c 0 T m Z G K 0 d k T m k z W T V C M m V G U T d C Q V F D R 1 l p S W l J a U l p S W l J a F V Q W V Z n S W l J M X F Q a m p k e k h j Y m 1 L d i t t d T B T N U V U U U 9 5 Z m J z R E d v S G o 4 Z T l F d X B V e l c z d j B R Z z B F c n l w V 0 l p S W l J a U l p S W l N a n h T Q 0 d Z a U V n T j h V N m F n T F A 3 e V R y N 1 M y c V U 1 O H p 6 Y 0 h Y c G d l K z d y N k 5 k U 2 l u V 3 Z w V m d 3 V 0 N V S 3 h F U k V S R V J F U k V S a 2 V P U l F q Q V J r U n B R L 1 B F N 0 9 G c T F 4 W F Z 5 M z J p W E l p Y 2 c 1 e W 4 5 Y 1 p 6 V U V 1 O V J 0 a U p z M z B v d 2 5 R a 2 1 J a U l p S W l J a U l p T F Z R U 0 d Z a U V n M T g w M m Z n c V B a U 2 J o T z d o Z n R V d V F F N W p 5 b E g y Y k R 4 a 2 Z W R 1 d H V 0 Z k N E d N U l R T Z G 9 n a U l p S W l J a U l p S W x M M U Z J S 0 p p R l N q N E t v V l d K b T d j Q T h m R m U x U 1 J I Q 2 Z O U n B y U n h y Q k 5 h d W l Y U W 9 B d 1 d C N E J W a k l V Z 2 d t S W l J a U l p S W l J a U p W V H l H W W l F Z z F z V E o z N F p 2 M l B i R l g v V F h h c F l o R X h G e H p J N z d 2 S j J K b j d Z b D J L U V Q 4 N F J E T V Z n W W 1 J a U l p S W l J a U l p T F Z R Q 0 d Z a U V n M T h V N z h u T m k v M 3 h Y d E 1 r U k t p Y n Z s Y n J 3 V F A 0 d D J H U V N D U V F B c 3 k 0 N X l K U 0 l p S W l J a U l p S W l j a n h T Q 0 N Z a V V n M z g 4 M y 9 D M G Z R a 3 p M a j R h S m N p V W 9 x U m t J a l p x R E g r a F h P a l d v Z m Z 2 e T h F M D F J d 0 V S R V J F U k V S R V J H c G V n c k J S R V N x Z 2 Y r S G I z R 1 B 1 a U R h W l l n Y 2 x I d l V X U H c v V E l w c U R m d F d n d G 0 y V m 9 L S m l J a U l p S W l J a U V q V l V 3 Z 2 1 J b E x G Z k 5 P b j R E N 2 p M Q X l u T T l x b G l C e V U 0 W G J q R 2 p 3 T S 8 4 e X B V Y X Z C d D N j b G 1 H b n E 1 W W l J a U l p S W l J a U l p R l E 5 d m V z a 0 l s S 0 Z i T C t m d 0 5 5 W n V F Z U 1 p b l l w S W 9 m a 0 9 X c z A v b G 5 U c 1 B l d X l L c E p 0 b T B U O E F V Q W N E a j B j a 1 J F U k V S R V J F U k V S S 3 F l M 2 5 V U 0 V h b E M v c m t 6 O F p 4 L 2 F i V E x F S 2 t 3 O S 9 t W D R w O H p v O G J u T F N 6 M H N t O F R S S 2 R U T D B k R V J F U k V S R V J F U k t U c T Z W M G 5 F W k V x R k Z 3 M E g w Z k h M d E V 1 U T Z U Q 2 5 C M D d F L 3 h s U V k z U F c x R G 9 C Y 0 1 B d 0 8 x M j F m a j h J a U l p V W 4 y S 2 l u e n N 6 T W d 1 O D V y W D Y y Z G 5 S a m F X W l p W b z I 3 M D d 0 O U x 6 d n Z m U m o w e V l P R G Z 5 Z U 9 1 M m p F c V B L U 0 l p S W l M S E 5 v V m d J a U p W S k x S O U s w Y n R 1 c G l K U 2 R F d X B V b 0 V s e S t t K 0 p X b k N T N W R X U E 9 U M n p Z V U Y 0 S G Z W N k h 1 d 1 Y v b V V m V H Z o L 0 Q v K 0 c z b H B 5 N 0 l K L 0 R U V k 9 5 O G 5 J T j M 4 d m t J e l B v Q i 8 5 U n Z L a j F m d E p u S n R U R V N r d 2 l s Y m E v U m V R c 0 t 2 S k d m N C t O a W F u U n V F U k V S c V Y 1 V H B 5 L 2 w 4 b X Y v U l N o a 2 x i b z J m O U V h T H I v M l g r V G t G R W J h c G t 4 Y n d p V i 9 l c n J N L 2 9 m a n U 2 b S 9 N R 1 g 2 V W d B b V R s c k F k V G U 5 e E 9 j V D U x U n F U Q k V S R V J F N X R q b W p Y W U N J e V B F a X V H W W x 6 a T d k c T N S T U 9 5 c 1 Q v N n d m c W 5 S T X c r U E J m Y z Z G a C t 3 W C 9 I V V J v Y z N y Y 2 Z V W l Z L W H p W N F J k V k V q a F E 3 Z m k 2 T m l W M k d 0 d k t i Z X Z 0 V z B 6 M 2 k 4 K 3 d J a U x 4 O V h u M U V y U E h W Z 3 d D L z h Q W D J N S G c 3 a l B P U H N n a z R i d 3 o 1 c U N Y W k N Q c z E w b n p C W n R L a m E 0 M z R l V m 5 r b 2 9 k U 3 V o M U c w N D I 3 V E g y Y V V Y L 2 g 4 b l Z i Z y s 5 O G p S N E t 6 Y W x W U E 9 6 d D B K c m x t S m 8 w b X p L a D I z U E F W R n h a a U F E U 1 F t e H R i W X Z D S W l J c 2 V x Z j c v N E p Y N S 8 1 Y z d 4 S E 5 p d k k 2 Y 0 4 2 b H F p N 2 R j V k c 3 b j d v W G N y T l c 2 e k p 2 V j U 0 K 1 c v S C 9 S N m F s b 2 1 t V m w 1 Q U d 6 Z H R n d U F W V 3 U y a 3 B n V U Y 3 N m V 2 Z 2 V B N W I 5 d H d 0 e D d W b W h T W W l 5 d F d x U W N W a D B 1 c D V O U U t M e m g 4 c 2 h o d l p p e l l E V 3 Z 2 V G 1 a N 2 F t W j N I c m p h R X h U b n d N V 0 V S R V J P Z E V v Q k J N U n F T S 2 g z M W Z o d W V M U F Z U c W 1 u W j l I W V A 3 T U t o M l R 1 U G h E a D J B Q l A 4 S G Z W M E p N T E 0 3 d X Z R O S 9 E d D h o V m 5 B N U h P Q 3 M v T C t D c k I z Y k t I c n p l U W d G c 1 F z T E t I e n F u b k w 3 d T N y M X g z U G h I d y 9 l S V J R a U 1 I O F d 4 T V R p S G 5 o N n V H b l R P c X h 0 b T B 0 M U 5 W T 2 F F b H E v Q n U 5 b j c 1 V U 9 D c D B 1 W E l P R 2 d z K 0 h k L 3 h i V 0 5 s N 3 N M U D N Z Q m N X N 0 8 v a m N H Q 1 l C b z U y b m Z E U G 5 B S 2 1 B N X l P Z z l j V 0 R J S m w 0 U j U 2 Z H B X S F l J N 0 8 z Z k d O Z n h l R 2 5 W V 2 w 0 N V l u T j d j U V Q 0 e W J t Q m c z e H Q 1 d E V V V k V S T 1 R n W n M 1 Z W d k Z n J y O V F Z a l J y V U t o V 0 N o U 3 l M U U N C R W c v c k p O R y 9 X N E l q R 2 J W Q X Z 1 Z H p y R T c 5 Y n l O Z m Z o c m R m d H Z j Z U N 2 c l B w e i t K W E 4 v W G R 0 Z U Q 3 M F R h K 3 Z i d X d H T V B s U E 8 2 c l F 3 d W x 6 T 3 l t a X c y M X N O V G o x e k Z J M D k 5 U W 1 y Y U h v T E J F R z Y z U W p B U k V S R 1 J F N D F D T U J H U k t t Q m w 3 Y 0 V P Q k h D a 0 5 L b l N j Y z N t T F V s N C 9 K V n k r N F R T d G x M O D Z q T T Q y b l l r O X V x Y k R q M 2 9 B W G x E Y 0 5 X d m h E Y X R L O V h G e n N z Q n Z 4 K 2 p i Z 0 4 4 U D B 5 c 1 V L M m V Z Z W R B Y k h 3 N G p I c m 8 x b k w 3 T 2 s 4 W l F N d 2 w x M V J v M 0 l P e H R t N m s 2 T T B Y T U V 3 V D k 1 a E x 3 O E Z h V 1 l K Q m Z G T W 1 n c y t M M m J o c H V X T U d m M T J F b l o r T G U 5 Z 2 9 p Q W 1 2 V G d x d F d S R U 9 x Z H p 1 M G p l N D N W Z z V l L 0 J O L 2 Z x Q V F V T G d k b 2 R E T U k 4 S D I r Z k Z p S W 5 G N 0 5 T R D R J c k Z t U F V i R W 5 Q S k 5 a Z 0 5 H b 0 h w d 0 0 0 U G 4 z L 2 g 2 a m N Z e n d X W E g 3 U T I z M m Z 2 R W x n M D k 2 R F h L O F B S c E J s M m N S R l d U a l p t c m R y V k 1 z Z i 9 5 c 3 J L S j h i a k l u b n Z K O E J G U k V T a 2 Z O O T k 4 Z k J C c j Z Y d D J N T 1 Y x e i 9 M c V F P N z h Q Q T l s e D N S K 1 A z N 2 R P V H Z O N X g z c E 9 X V j Y 2 Y n J S M 0 h U O W F N Q W 1 E R j d P W T g v O H l t Z n Z u c z N k Z W 9 r Q X V H d E M x O G F O N G t w W H o y S 3 c 3 R S 9 x R n F 6 Z G p 0 e k Y 2 e X E 4 R H g 1 K 1 V X R V F o W n Z 2 R E 1 s M H R Z M H B S N k J Z S k Q z U H B w T 2 t 5 Y j F P S H Z F S 1 Z Y M H J F U k V S R V R r V 0 t B U V R F U 2 t D b 1 E y Y m N E V m U w R F Z E M n d Z N F B H V V A v Z W F G U U M 0 K 3 A x M n l M N m w 3 d D J 3 b H N D Y 0 h 3 O T Y z Z D Z 6 a T h C U F V 5 c z B s b n Z n V U l 6 W W V B e V B C O C 9 Z S z h y c 1 k r M 0 p K R E J y Q 2 9 h c m N p d V p B Z 3 Q v d 3 Z m V n h 4 Z 0 p T Y 1 Q r N W Z a d 2 9 G U V c y O G I 3 L 2 4 v Q j U 4 V j k x d m 0 0 Q n B 4 K z h F R n R P N 3 o x W k V 3 c z d 0 T 0 d s N 3 p t Y 0 p M d 3 h L c 1 Z x c z A z N l R N Q 1 A r O C 9 l e U w y K 2 4 5 R W Z p N 2 N z Q V l q U G d H e l V k V 0 d w V l h C M V h z Q X d V M 3 J j Z m Z x V X l Q e l p l V V V Z Q m 9 H e V l u e E 5 U S 2 Z p S W l J V k s 5 V m E 3 Z n h 6 S E 1 U Q U N n c 0 x B Y m d t a H R m Q U 9 E a 0 h x M G p B V n Z 6 S m c y N G F N e X B 4 T V R z L z R C U m 0 5 Y U 5 1 V 2 p N c W F W V 2 g y L 1 l 0 S V B 4 R T J Z Z m R p M E h 1 N m R u O T l Z S 3 d V U k V S R V J P T U F y Q l J F U 3 F n S l c x Q n l N K 0 N t L 2 0 y e m F C W l l z d 0 V w T n d k d W w 1 e E 1 Q R T N Y S W Z S c D M 2 U j N T d i 8 3 c 3 Z T c T V R Y 3 J w d z l S O F M z d G Z t Z j k 3 S U N D N z l t U U J n M W 0 r R W Y r W V U v T k 8 r S 1 h m c z B O c V Z G T n g 3 S X d B e E Y x N k p v M T B u Z k Y 5 O V R I R D U 0 d k J V S G J v U V h M S D R v U G R i c V Z z S n J s e U d V Y m R C T 0 9 U N j h k d k l O Y 1 B w d 2 p W a z V Q N 2 F s a X p B U 2 s v R m Z l W V l p S T B u d U h n K 1 p z U E d G Z j A x S F B 0 T U V 6 d H J U N D F O b D V X Z F Q 3 R X Z R S k 1 t Z F d 0 c 1 R o R V J F Y W s r O W V v b W N j N 0 l r d 0 d Z O F B W O E F N N G F j V E t t Q V U x U z Z 2 S E J K e k 5 L a E Z P V H B 2 e G N h b 3 g 5 Y m R k Z U 9 Z S U x 6 a H Z B c U x Q N m N Q Y k l p b S 9 O L 2 M r b l B t Y k p y e H Y 1 Z X Z 3 R F p W N 1 h G c 3 d p S W l J a U p 4 N k Z Z Q 0 l p V m N B d X l N T n N W R T J C a W Q 5 S H d j T z N s W F B k R D R a Q n d R T T N I M 0 l v W j Z m d X h G e n h s M U x 0 U m 1 3 O F J u e k N r Z F Z Y e H Z s V X d W L 2 0 0 Z j k 1 R G 5 F M y 9 G K 0 p i U X F 0 W G V r Q W 1 B M V N z S X N M Y 2 J S c 1 c v Y V l v U k N o R F d z e D R 1 S X h t N T R V Y m 5 N N E t I e m 1 B U 2 d x R E Q 4 M k h R U 1 d s W D d 6 Q k l C Q U l C e k N 1 Z D N n Z G 1 Q b j U r Q 2 Y 4 Z j B C Q m U 3 Z H N u Q m Z D Q m J 3 N D V 2 O E Z V W m l N d T d C d z d F T D h 2 R k 8 r Q k N 6 V G o w Y 0 h i d U N i U k d Z O V V P R m Z o M 1 c 5 a T M 3 S C 9 q O T R h M G x E M 2 h l K 1 A z W W 1 l R U Q 0 W E c 1 W U 8 4 Q j d h R n R t L 0 J Q L 3 V x Z z Q 0 W l N 0 M V p v L 2 l O b E p D V m p i Z H B W c l h N Y 0 t D M X R E O F h G U H R x M 0 x Y K 0 x T a E V S R V R r M k 5 L e G Z p N H N 2 R 0 V 4 Z V h o R n Z 2 a G Z l U 2 V D a U 1 Z T W k y e H Y r d m o 2 V l F D R E l n M 2 N m Z k x 0 R z I 3 S j Q r T W 1 Q Q 1 F h R F F E a T B j a m d x S G x 6 R n g 4 V l F Y T 3 p E T U F 4 T V U 0 R 1 h p S W l J a U N n R U V 4 R 3 B F b l p C U G t a U 1 V q V U 5 E d m o 5 b U N s T m N Y Y m Z 2 M z F M W U 8 3 M D h L c X J v W U 5 M Z G k 4 d U l 2 R F R W Q n p 0 T 3 V G b z F T N 1 M 3 c D h 5 T V J 3 T z F R R G I 1 O F B h c 2 d I L 2 o 5 L 2 l I a m s 2 M G 0 1 b D d B R E F i T l l D S X o 0 Q l o 4 K y t a Z C s v O T F 3 e H M z b E x Z c S s 5 S m R M d T J y d 0 J a O W R l R k w v e k 1 x N W U v Y 2 8 r U T h 1 M k t Y e m l i b 3 l F U k 9 K d X V i L 0 0 4 W D F m Z m t S Z z Z j T E l Z L y 9 z S D d G e n M z R 2 Z k U U Y y W V F I K z J k T W c 0 T W R 6 M 3 N X R U 5 x d 0 Z 5 e X A 1 N 2 x k N T l n W n N B S 0 V O Y X l o K y s 2 V V N s M E 4 1 T 1 J R K 2 R X L z Q 5 O U N p R G J G W D N S R C s z Z X h J e G I 4 M 0 p D e D c z R 0 R G N W o 5 Q 1 J t S X l k a 0 Y r d G M 1 e G 9 D M 2 J N Z 0 R v b 0 J C T V J F V G t x R k J W c T Z U b U x W e E 5 L R 1 F C c 0 g 1 R E d x M W J O Y 2 J s Q 2 4 4 b 3 l q U U 4 y c m M 1 K 0 x i U W x t M V Z h d T Z F a F B C W m 8 w V k Z Y a E l T W W l z M W x v a U l p S W d j S H h T Q 2 l Z a F V B V H M v R H l N e H V W c m 5 N R k 9 h N E I 0 M k t 2 S T R 1 R 3 d S e E 1 h V m F B T 3 d z e k x E S V Z p Y k R y a U h u a D F w O T A r W m V P a E p n Z 0 g 4 U H h 3 N j d I S D F P d z J q N 3 N H M 1 Q z U U 5 Q S j N B M G 9 Y N H A z K 1 B z M n N 2 e k 1 i T n d M W U p i Z D J J V W E 5 a G l W V m 4 0 Z D l k e F F K R X o 1 a E w 5 O S 9 u O D J K b l p a W i t D a H Z X W W 1 m d n d Y W E t n R E t 2 N z d 1 M 3 h P T 2 l B Z 0 Q 4 a z c v R V A v b E x B Q n d k d X V K b z N 5 V W N n a D N H b V d E Q j V Z c 0 p i V j R I Z 0 5 t c 0 p U R l g v d z J B M E p h T k J H W k 5 3 V 3 p j S F B l S W N 3 R X c 0 d l p 2 b 2 V u c U 4 3 a n N V R z h 2 M z J m d m x 0 e D J z b 2 9 a U 2 N u W S t Y b l Z O d j Z C d k Y 0 L 2 Z u O E F o O E 9 r Z G F 1 R G 5 P Y 2 1 J a U l p T m N J S 2 h i O D d E b G k 5 W H h t e j V 2 N k c y K z N D N 3 c 5 d y 8 2 T W Y w S 3 R I R y s 2 O T Q y S U F B b 0 V R b C 9 6 c D Z j T W F i L 0 h T O W F 4 Y W M r Z 1 Y 4 U 1 B P N k V Y d D J 1 S F h t R m 5 a K 1 F y Q l J F U k V S Q V J R Q 0 N Z a W N 0 a D h 2 Z 0 E r Z j R C a X J 4 K 3 Z O N E R Y N T Z O e G J t N k Z n N X l q V 2 l D Q W Y r Y V V R M 1 p 6 Z E 9 p S 2 8 1 d 1 F E T U 1 n N X F J c k t Y c n V V Y n p q M 3 l i d T F 2 d X h V c m R p N S t Y a U d 0 Q X I z T W U y S 1 g 3 a k 9 l e W N i T 0 p 1 Z n d n Y 2 g v Z X Z w T 0 N T Q l F T W E x E a m 9 k Z i s w U 2 Z p b l R U c j R B R E g 3 M 3 h o e G 5 6 W U N a K 2 N l R 0 F t S i t D Z C 9 S W E R W Y 2 1 K R 1 g z T E E 4 N m w 0 W G M 3 d X A w U l c 3 Q j E 0 V m x 0 b z N l c T l i W W 1 s e m 0 5 T C t Q Z W J o e H p Y Y y 9 I V m V D N i t 1 d U t G S E t h Y U R N R 1 d M T n V B R F p 4 K 2 F u Z k 1 2 Z H R C a W 9 p S V N I U U V R K 0 V V e k 9 t c y 9 F c X d u U m 5 a T F A x M U k v M z Z 0 R 2 Y r d 2 p Y Y 2 V l d U Y z U H Z J Z X p S S n F R T 0 F 5 K 1 h n Z z l m d k 9 P a j l s b T F 4 M l R Y L 0 t 0 R z J l T 2 t H U H A 4 N D U 1 Q n p k K 2 w 4 R X Z Y c U p n S 3 d K e X V m N X M w Y V Z P S 1 p p S W l J a U 1 q e F F p R 1 l p R W d a T m 0 z W n l m W W R t Z X p N e U N a O T V 4 N H l k d V d 3 S X l P T D F M U 3 l W e G E 5 Z j F w d E V w T 3 F k e V Z Z V 2 V 6 Y z d G S m 5 W Z G 5 G a F p V Z T E z b k t B R 0 x P T D c w c U t i R H d K M 3 l U U H F 2 U U d H W k t V O X h E U n V L Z j h U M y s 2 Z C t E M 3 h j Z X U z U D N j Q W Z E d 0 d 6 W W 1 N Q z Y x Z m l u Z j Q 5 N 3 h I b U h W Y U 9 q U T F k Y y 9 m W n Z C V 2 1 s Y n N V L 1 l 6 S U F u c k Z Y b E h 2 R 1 d X R F J Y S 3 h 0 b X l P U G p h U m F P S k p x W W F X b k V s e T V E T m Z n R V J q M U d 3 S m d o M E p n T 2 d p d V d J S j M v R n N W c m k v M j J s d H d 0 R z R m Z m 1 E Y k J G Y 3 U y L y 9 6 a 2 d V N G U v V 0 R n T C 8 4 O D k 3 S 1 l q c E l l T 3 l s U S 9 j N 1 R H W l N N d W J l N T F 5 Z E x N d m l 4 Z G U r d 2 U 4 U G N 1 V m x R N n Q 5 U G h F U k V T b G Z V V k Y 0 a F h 4 O G Z P V l h U b j M w M l N 5 U 2 t 1 T G 8 w Y V V s O H h l d T R l U 2 V i Y m o 4 R D B N a T F 5 M 0 w 1 d m N O Y V F l O T M 3 W k t i N G Q 0 N 1 Z V a n V P c n k v Y T h a e G s r W X p Z Z m p a L 0 x N b z M r a V U 0 Z m 1 r W G F Q e D h Y c X R k c 0 J T T n V 4 a D U 3 Z F c x Z j Y r W W l J a U l q S X N V O G h t S W l j O F B J T G l s b T V k a X R y Z j k v T z Z 0 K z M 4 Z n U 2 V k F x T G Z Z Y z F S a 3 g r T m x a Z U x t W U 5 C M k Y y V G x i c H M 2 c n N 5 b z l y b U N a N F B L V X Z I T 1 p x T G Z l S W N 3 a 3 N Y N H g v M n J m a F V D b 3 V I a 2 V i R H B I c m 5 1 S G 5 F b G c 4 S C 8 v M D c z S D E 2 b 3 R S c j J J a F R Q d y 9 I Z 0 p Q R E V a O E F u W l d K d j d a V X d u T S 9 5 b T h u N C 9 w d 0 h D N 1 M 2 M j J p a W d 1 R E c r W G V P V m Z T N 2 J i T n Q 0 S k g y S W t K d U U 1 T U p B T E J z S H B o R k F J L 0 g 3 Y 1 o 1 M l A 0 W E R p b S 9 3 b H p z N D l j V F J 2 U 1 d q T E J v S y 9 y O E l 6 Y 2 p S V 2 J q Y U J P V C t H K y s 4 V i t u M G x k b j R 1 Z U d J S W J k N U F h T j F x W E 5 z M j R 6 b n Z Z d H l u R G k 5 V l l u R E R X c X l 0 R z N H Z T N C K 3 p W c D J T R j Z 0 c D V a U 1 Z s N H U x T z R Q a D U 5 M l B W Y 1 l i V U Z Y S n R 1 R 0 1 J Z D F v M H J o d X R j N G p J a U l T V G Z N V 3 J t Y m p w b l I r L 1 c w V E J R V m V O b T R P b i 8 w N W 9 H O U h I b j N n a j F H d W J y K z h 2 Q 0 l B a 2 l x N W Z l Q 3 U z Y m x N b m I 2 V T g w Y 0 5 L T E c x N H A r d U N M L 1 d l Z n Y 5 c V l S Q 0 Z r O C t 1 L z h E V l Y 2 d k g 0 Z k R 4 T 1 U 2 K 0 d 0 T W w 4 c 1 J P V k 1 N d 0 9 V T T k z V z d Y Y 1 R H b G 5 5 O T J u V H Z h N H R 0 c V d W L 2 N F M U V S R V J F V G p 3 S 3 d V V G t o U F Q 3 a G x R V 0 x G c k x 3 c 1 Z y V 2 I 5 e H g y S G Z u e E F m U T R 6 S F R V e U 1 p e G l Q b T R B b k o 3 e V Z Y Q T J I W U 9 a S n J Z b T c 2 Z T R T Y l h a V 0 p v V l A z S D J R T z J x W T A w W E 1 o W C t r Z U 5 5 e j J Q b T V 1 R T R k V m p K S W k 0 d k h N M n d V d m t t Z j R m M 2 1 N M k t 2 d W J s a T Q 3 c G N C S D l i U X Z D M 3 B l R n R C b T B i W j Q v Z W V N N G V p M 2 Y 4 M j N n L 2 V v T 1 l Z Q U J u N z B H U l c 2 e W R P d 2 p N b j B s Z z h U e n c r N 0 V E Q W R 4 R H o 0 c G N E O H o 1 R V d 2 T E J t S 3 V 2 R 0 Y v Q U J n T V l o Y 1 h Z a H k 0 Z G V L Z 1 l l R H g 0 S n Y 2 T l k 3 M m 5 Y S D F Q U l h t d W d o d V d v Z H J 5 R W l z N 1 Z 2 Q 0 l k Z 0 I v U E 5 u N F d q V k R p c 3 J F N 0 5 C S X d 4 U E R J R j V N e k R y T m N C O T F 2 b W x u O T k z W C t E Z n V o R l h 2 O E U 0 V 3 J h d D J P K 2 t r d X k 4 O E p h Z W c v b z E 1 U G Y x c W R V M 2 t R R m V i N U N U b W x m L 3 F q T V J F W k d h d G p N a m 0 v Y y 9 u c z d j Q m F z c E x O c C 9 C b W 0 z T G k z b z F x V U Z Q Y n E y W W 1 E L 3 p s R 3 N z T F Q w a k d 3 Q U d q Y W 9 Y Y W x 4 Z m w 3 O E 8 1 W m x j L z U 1 L 1 Z q d z g 5 c F M x M D g 1 d V M w S k N U R m N m T U g r b G Z 3 W F h Q N D Q 1 N C 9 x e n g 4 d k R h L z B z b T J i O F Y v T X B s d m 5 s a 2 R V U T Y x Y U N k U 3 R t O G p h Z G R 1 U D d F b U l p S W l J e U h G S E l a a U l u R E N X L 0 x x Q n V R d F h z Z U N Y d G V 6 T 3 p D M j N i L 0 9 t O V d u V 3 B E N k 5 H d F l t c F Z F Z F V o c l d w b U d E M n F R M H J F M k 1 4 M T J x Z i 9 G N 2 I 0 U l g r d E N z b X F v L 2 R q b m F k c 1 J z a 0 l L M U t 4 M G p M c j d V Z G R m Q T A v S F B u a 1 p v O V h K Q 0 c 5 Y m d h T k 9 4 N 0 l H O H h Y Z 2 5 m a 0 p v e X d i c 3 p G M 2 h 0 d G g 0 W F A y S D R E N T F H R V p 5 T F h 6 Z m Y w b G 8 w e n F J a m N N N z R V T m l r M n B q N 1 V 3 a n N H U W g x b z V 0 N F B I Z z d I b 3 l y c D U 5 Y 0 x U c k Z C b m E y c F d P N z l z d n d E R H d U L z h P M 3 p l Z l l o Z m s 0 Z W 8 5 Q 0 R z L 0 h 5 T W g 4 W W l m d j d W a k 8 2 S F Z 5 L 0 Z j Z E J Y K 0 g 3 O E Z J T 1 l Q M T F D W W 5 r c G c 2 Y y s 0 Q n A 0 T 1 p 0 V W N S R j h a Z G w 0 d V J r S V N E O T F Z Z W h 2 T X F q W n Z 3 V 3 B l R 2 p l S n l 5 O G V n b U Z V L 3 Z 3 U k V S R 1 J h Q 3 N v O V B M b D E v T j Q 3 K 1 B w U U R q M E d q d G 1 F S V A 2 Z F R y R W 5 k R z N m a 1 A 0 Q T J I T m 0 1 V n o z b X N G R E 9 y W G t h M 2 J k N V V a c H E x Y 3 Z S V U R n N D d 0 b S 9 Q Y n F p M U F l S X Z r M 0 5 4 Q 2 l y M i t T Q n R B b D A 0 b k V R a U c y T G d w b m R h d F V n N j d q b z d 0 b X Z I e j R u V j R 2 W D V p W W t x L 2 J o Y 1 J F U k d S R T R 0 Q 0 1 C R T V y b V Z s N S 9 Q O X R N V j h Q M j B 4 R 2 J 1 e X k r e V R F Q j l E a D N i T j Z O U y t H U j N i T j Z k e m g r Y k V 4 O F V j M W p 4 R 1 l p S j J Y b D V W b E h 4 N E F u N n N Y Z W t s b X V 6 Y 2 5 F b 1 B H O X E r Q m Y 5 M 1 g 1 U n V U O X Q y K 0 d P d F h o N n A w V C 8 5 T z F 3 O S t r V E 8 y d 0 x B N m N J O W N q U 2 h U Z X N 3 R 3 p V N S t F Q X h z Z G d G Z V J B S z R l c D d L c z d P U F h D M D d 3 S l d p T U Q 4 V 2 Z o b l R z R X V L c 0 I 5 O W x o Y 0 o v Z W o 4 S W w 3 S 0 g 3 a n V m Q l d o a z R Y U n Q z N n h O L 3 h D T G h L d n h s a X h N V m p K T m Z D c k Z V Y k k 2 a 1 d S c X Q y R 0 l s S k 9 O d D F w d m p k V j N D Y 3 R Q O U 1 D V 3 Y z V G 5 D N 3 d R W T d Q e G R y V j N x N E x z d k M y c F d P b G I y b n h O a S t 5 V j l D V E N 5 d W 5 u M G p J U m d l R D N I W D N Z c V J t S X k x Z l F 1 a D d W d E w v c z c y L 3 A 2 R H Z 5 M 0 Z T a X Y 1 U 1 d a S H E 3 Y V l q Y X M r Y k x Y e m N 6 R V N q e n p z T 3 h 3 R C s z Z m k 4 W D k v e X R w M X F Y U n N y K 0 J Z U k V T T 2 J R V 0 Z Y d j V 4 O X h 0 c z N K e E 9 0 e T R 0 d U 9 y e T R m V G 9 l b V F y b V d w Y V h s N G h x O V p 1 c F c 3 Z F J C b z F y T n h L c 0 5 x M U U 3 b n h 1 c l B M d k h i Y j N h O W p X V 1 h 2 M m Y z c G h E b D h P b U Z P c W Z h M m J S c n o y d k 0 z S F h Z Z H Z Y c T B Z Z T Z D M W Z 5 e V p C M m 5 E d X d T Y V g v c z Z m R W t K c 1 Z 4 e X c y S G R 3 N n R p S W l J a U J 6 Y k Z J S 0 p 5 S E h I c 2 1 4 K 1 h 2 b z c z M D M 1 a F o r W H J D M 3 p Q N 2 d U R T J J W l B L Q U x a N X p X Z z I 2 Z F c x U j Z O W X F S a 0 x o M 0 p W a k 5 z d E s y V W Z U T U E x V S 9 i b m 9 x L 3 Z R c T J C S X Y 0 T W Y 3 e l d k Z 0 d M a E 9 I V V p n O W p T O G 4 3 M U w 3 S T E z d 2 d H L 2 M x Z W Z R Y m o 2 R E N w b m 9 M R F l x L z h H V G x l N H h o M 2 I 4 V T M 2 a k 1 D U 2 h W Q m N p S 0 5 0 U n p 6 b i 9 R R W p N U m 5 2 S j I 5 Q 0 t B a E E v Q j J Q R U V y Z G h 2 Z k R j U V R Y c k 1 E W j d a U l M 0 e G 9 K U 2 N U Z j k z V H B D Y j N G M k R s W m 1 L Y 0 1 p R F F W U G Y 5 b z V H Z i 9 s S W 4 0 c D B 6 Y 2 Y r M S 8 v b G t F V n k 0 a n R P W T M z R 2 V j R X c 3 T 0 R w e X p i d j F J S C 8 v T U t X V S s z O E R z Y W F Y Y V B P Z j l v W H B D c 0 w z Y k l k Y V V y c D F i c 0 h y d E 5 v V m d J a U p 5 V E R z d 0 F M d n o x Z 3 N a T 2 F 4 W H R F c z Z M T j l N W G t R b 1 p E R j R Z T m N x R 2 M 4 O H l O b W x F e j Y 4 R i 9 1 Q W w r U m V m N E R i N z N r V G g 4 T W t Z M W N P b z g v c H g y V V h u V m J p S H F l e i 9 I T l F W N j d a e H J v T m F h V H Q y R U 5 x V 2 l h c G F a a z h l U G V s R E 9 6 W G l a Z k h U Z U t i e V l 0 S 2 h H R H J O c V l S R j F m R 2 1 i Y 2 l J a U l p Y 2 x 4 V E N D W W l 4 d z N M c 3 B n N l l 4 a 2 Z m V E d U S G V s W n B h N 0 h l T n d N N k 5 P Q m 9 V T j Y w T H R I V z V 6 T 3 F 0 d U N 6 c W h i R D d 1 b 3 V N c k d x e W l 6 V V d N O D U 1 Z m N 2 c z d P e T h Y N z B l d V Z H d G Q 1 e W d C a X p p O W 5 X e n l Y c T B M a i t M N y 9 F a n N 6 Q T F m L 0 l Y a k 9 2 W m p R d H M y R U 5 x O G 5 N S D h t c m 9 G R E Q 3 d X U w T l p O Q k Z j d k o 3 a D Z P Z m J 1 R E F B Y z d i d m d Q b T B F a m 5 h Z E N L N V l q T y t O N T d B T E N u R D I 2 a 2 R 3 N l V L c 1 h U d H g 5 d W l O T 1 h z Y X Z x O C t 4 d E c w Q l V h Z G V o V 2 J i L 1 A 2 O E J 6 T l c y T D d m Q U R F M 1 h J Z n V O d 1 V Q Z j h Z N 2 p Q T 3 h 0 b T F G O E Z s U C t P Z k 4 1 T z R t K z d H M n J r R D c 0 Z m o 5 Z z R R Z 3 R o N D N L Z U 5 P T 2 d j N 2 p Q S D R C N T J i b 2 s y M 3 c 4 V E N j e W V S d X o x L 3 l p e E N n M E l y M n l y Q n J a d F l W Y n c 5 M U l W V 2 p S d n l O c m Z x L 0 h z T V J F U m t S c n c 0 R 0 1 m c 0 h G e k 9 q Z i s r W n h x Q z h E e T g 0 c 1 k v O F h z Y 3 Z z V T d E M S 9 i U E 9 X R E 4 1 N H A r d 1 A x K 3 p U c 2 1 W R G h n M 3 B T V l p X U H A 5 O U 9 S Z k R N Q m h 6 V H Q 4 c X E 3 Y 3 N T V W 4 3 d D h U T 3 l z c m 5 t Z j k 4 d 2 E 3 Z E 9 m e j N 1 Y i t 4 Z W R 0 T 2 5 2 e j M 1 d 1 F D U W E 3 L z A 1 a 2 x 0 a k R N e k 1 6 a m h 4 b E w y Y m t 6 a S 9 T T W J I W m 1 a S k 9 4 S z d 6 c n d a d n Y 3 b i t l V H F l R G x F W j F T R W l J c F Y 3 Z E p Q c j M 3 Y 2 k 4 Q m F 0 W n V H Z 3 Q v Z n A w d 0 9 2 M X N 5 T T l p e E Z E Z T F i c j h 4 U V J F U k d S b z Q 5 Q 0 1 C R T U 1 b 1 Z D R m o v T V d N c k h u O D h p U G F O M C t O V z Z S U X J u b n R X S F l h Z j F K R G E y Z X M 0 R m N M W n N R L 0 U 3 c i t F W l h 2 W V d N T l V t S m c 1 S D Y v W W x t d X l z e k N N Z n o r R U l i e l B Z c k F W N E t 2 Z E o y Z U N L S l F U b S 9 J a F J x d z Z l Y z h h Q 1 l S Q X o 5 Z 3 F L b n Z z b n Z 1 O G 0 0 T 3 p V S G F O M j N j T W F N N 0 I 0 U H N G Z j V t S F V y W T k 3 N k 5 t N C t n e k V x T m V R M E 1 i Z k t Y c n h D Y X h 0 b X p E c T F D U H V i M 2 V C Y V l a R H N J S j h I R U R z W m R k U i t N S m p G T D M r S E h G L y t V Z U p 1 Z T N j Y k t 5 T W R L e k 1 E S 3 p k R 1 Z p N 2 Q y T H Q y b 2 1 k d l F k T U U w Z k x O Z 1 R Y c m d M Q W J O Q T Q v T H N 4 R F l 5 a 1 d w a U 5 t b U F r M W d M V E R H L 2 5 H Q W h F e G 5 W M j Z V R 0 1 h V U l a W j Z G R k 9 K e m h y d 0 1 Z a n I w Q n J j d F Y 2 W D h P R l J Y O G V S N n g x O T l j S T N N Q k 5 F N n B 3 K 0 p s N j J 0 c 1 B o R V J r Y X I y M 2 t j L 3 N 2 e T N 6 W X c 0 b 3 l k a l J 3 K 3 N 0 b m t L a T N 5 T W 4 x Q i t D T F p Q Y X R w d X h r L 1 l Y V z Z m V X d l R 2 Q w T j Q 5 d V d 2 S 0 N 3 c z V 1 e V J 2 V 2 5 h c E h M b m d W V k V U a z R C M z B 4 Z X h G Z V Q 1 d V A z Q j N u c 2 d T d H A z U 3 F G M X E x U 0 N Q a E R Q U G Z L U k g 1 Z S 9 E c 1 h q a D d J O E t F O V N V a U l 4 Y k p 0 M 2 4 1 L 0 V D c U x 1 Q U F B S U F C S l J F R l V h b V N N K 3 Z X U z Z k R 3 R G Y z J h M U t O S j Q 3 b z B h M U t m W m s z c j B i Q k J y U k t y M E s 2 K y 9 B d 1 d M b H J M R T g 5 K 3 h v T j N Y Y 3 F 1 M 1 R u W X R r M 0 h E c z J y L 1 h t S 2 l J a U l 5 T k Z G S V p p S U h M T k N J W X Z K M H h m e j h l Y y 9 s V H J 2 e S s x M m N m c W d y c H g 3 V m w 4 N n R x d i s 3 Z G J N T 2 5 V e D N H N U M 2 V 2 s 0 V X N v N T E r c G 8 1 L 1 l R O D Z m R F A z d m h m M W 1 w V y 9 H T 2 Z 5 c 2 N m R j E 2 T G N U R U F t Q 2 1 O T V U x N k F 3 Q 3 M 2 Y 1 J X U G d U N 3 J N d U t I d U F V Q 2 o 4 M 1 N p N U R Z N W 4 x R V c 0 Q n c 3 R m J I b 1 M r T H d F b G l 3 Z z h O N S 9 z Z E p U d 2 V Y R 2 Z j W T V r Y T B I O T Y z a T J o Y 2 9 H Z l V h R V B 2 S H Y x T D g 5 b 3 N V U H Z z d 0 1 S Z G N q c k 5 u W H p B T S 9 O T W 1 F V m k 0 O T g y b G 1 G Z 2 N U V n Z n Y k 5 l W n d N S 2 Z j T F R w Q U x I b G h G a m x j V G h 4 Z G o z N n Q w V U t w V z N E a U l 2 S F R L N 2 N X U 0 N I b z B I O V d x U 2 x W U 0 t 3 R l J F U m l h S 0 N R a T h U d n A 3 U G d M N G R 1 Z X U y a T Z w M X J n Y j F h L 0 g x K 0 t y Y i 9 0 c n B k R k J j N 0 N j L 3 I 0 a T Z k U l A 1 O D F V S F g 3 R m V G Z W J P W D h V W F g 4 O W o x W n B 0 V 0 p a R m 4 x U G E 4 Z G R y e n V h a z V n M G l m Y z R h Y 1 F y T m 0 5 W G 5 1 V m U r N X V Y W H Y r V 1 Z O N z d q M U l H Z G V l a n V 5 M 2 p v N 3 N 0 S V N h b E R z e W I x U 3 F 3 U 0 s w K 3 J G a W 4 4 N 2 Z w U n Z Q a m Z i N 2 p y d 1 h j a T d U M j d 0 Y X J 5 N X l j a U l p S W l S e m V G W U N K e V R G c T J Z a F B Q d m p L Q j l K M G x 3 N j h Z a j V 2 e n p 1 N 0 x K U m V j U m 5 K U 1 h J M 1 c 1 T 2 p R b W R D c T V k V V d n Z 1 Y v L 1 l X Q 2 x j d j J O K 3 h k Y 1 Z S d z c 0 M G x P K z Q 5 Y j h I L 3 c 5 Z j R m L 3 k y V 2 1 v N W t K V z l K L 3 l E S y 9 5 b W h K V 2 V T d E c 0 L z R E Z m o y Z j B K Y V Z X c W 5 s R 2 p z R n N r S U t y N z Z r S E h U T z R l a m t B W m 5 L d C 8 1 b k 1 J c l J q T y 8 0 Z n Z 5 V z R i a F g 0 L 1 J B V G k y d k l T T n l u a m N C S V R O N C 9 4 d E t G N F R I c U 4 0 e T B P Z H A x S X U 3 R 0 9 5 b C s 1 M l c 4 S D c r S k 1 m V W J Z c 1 p j a H F 2 M 1 F N e G 1 M W E c w Y U k z W k l B V U 1 B O T l Y S D R l Z l Z y K 1 M 1 M U 1 j a W g w T W 4 w V k d C Y z Z a Q z h 5 Y m d a M V g r a X k 1 N E t a d 2 d C Z F l P S n Z R M n B X b H J w d j F H d U R z W F h X Z k 9 B K 3 R X b 0 d q U S t j c U c 2 O G k 2 d F Z K S W h B T X N X d D N M Z z N x S n g v N k J o R V J r Y V B J a E l s e k t T e n l N b m J N b 2 M 4 M H J T e l R O R W h J a U s z e W N m L z l 4 T F d r c G 1 X V z J L c X d P d F N 0 a z h U V z d i c z V h O F R K a k J 4 M k 1 w M F B z a H F y Y z h l V E d Q Z k N U Y 3 l Z d l p 6 d n B 2 e k M y Y 0 4 3 Q X p C N F V K Y 3 k r e C 9 L N k h Q N l V T c z V u b m M r L 0 p G Z H U z T z R j U F J B b W p h c H V h M m Z S V V J F U k 9 U b 2 9 C Q k 1 S S T R w b V Z s N X Z Q e j Z K T 1 l z V 0 Z X a T N l T n h j Z D Z a Z m J u M H d p R T F I b j d 0 N C t 6 W U J k K z N Y K 0 l l V m o x Y k l w b 0 5 H K 1 B z Z n N v U j M r K 2 Z N c k h 5 U l F R R E Z Q M 2 5 u e E F i a S t I e V l Q d U t z Y l p 2 d 1 V p d W p a R 1 l C R U J v K 3 h Z b 0 x z U j E 2 a k J j c H c 0 c l B Z Y k h n N n Z m N E F Q R 0 R G T H d 5 R D h 3 U E R F W W 5 o a n N V Q k E 3 Y 3 h j Q X p v N 2 Q 5 d m N y S 3 F U d 3 l Y d k F I e j Z i e T l H c U h h N 2 V B M 0 I y N z B Q d 3 R 5 W D R 2 a D Z Q R V J N S H B r a 2 9 k U 3 Z X d G s y W X p W d G h O b X R a W W 5 x e m V T d m l i b j h F L z l S d k N L N z l E Y k 5 w Y z R 5 R U p N d 0 R 6 d D Z 5 T X R J S n p K d U I y Y W p 4 U V Z k e U 9 i d W R n b G s z d k h X U T J h U V p 6 d G J 0 O G Y v N E x h R U 5 h d 0 V 3 e X R z Q 2 N h L 0 E w b 1 h o V l d 4 b G N i c 0 o v c m F r e k V 1 T z F o M n F O Q V F M c n Z 3 V n o 1 a U x x M n k 4 a X F o Y k p 4 R 0 F 0 Q j J a Q 3 N G R V J P U 1 l N K 0 h y K 1 R T c 1 g 0 c 2 V Y V n N l d X Z O U n l 1 M T I w Y X B s U 3 J X T V B l Y m M v b 3 c 1 d H o 4 Q U h U c z B Z O E t I O T J L Y W g v N k F r T U 5 o T X Z 6 M G 5 n d y 9 2 V 3 J P N 2 p w d F V G Z E 9 H O V M x U 3 N Z U 0 V S R V J r V 0 9 U U W p B U k 9 T Y U V R a G F m Z n o y W E Q 4 Y l B 3 T 3 Z 6 U j l y Z G J o Z m 5 u d G 1 I U 3 k 4 O G p k c k p D V k d z R U J 4 T m 0 y U G 5 a R 1 B s N V d J b V Z m M m I r b V p L R T l 6 R F J o M 3 g v V l V T Z 2 p s Z E d B b U p X R G x a M k p Z R m h v R 2 p k W H M 4 W j Q r T m R I S D F H V l R p K z Z I S G R H S W 0 x Y 0 x L M k J G Z X h H W V l H S F h x N F I 1 M E J v N U 8 z Z m Y z a T R z b j V 2 e E x z U U 1 C b k o x N 1 l C e T R k W i 9 i U T N E R k V y Q X N B S X l r V 2 p o U E d Z Q m 4 x S V Z s c n N n e U V o T H h Y S E E 1 S G l z R X B x U F V k Y k 5 o Q 3 M 0 d V B Y R 2 Z m a W F Z W n F u c k F E R 1 h Y Q l A 1 M m R H e U x R R E Z i e j Z Q N F h U a D d O a 0 h z L 0 d o d C t H T X U v b m V R L 2 F w Y m x a T 0 5 u W k J Q b z d H V F d 0 M D N 0 c T F 3 L z k v M 1 p W W m V p V 2 N p S W p J M F d 6 d X d 0 V V V G b m 0 1 N n Z J e m 9 s M 0 t N Y U 1 p Q V p p S W l J a U l T S F V 3 N 0 9 K Q 0 8 5 c E Z p S W l V W i t 2 M j N U e j Z 6 T W R z M 3 B a U m 9 u M U F u N D d j Y 3 N O b z Z 0 V k p p b E p s c G Z s b S 9 v Q l J 0 d 0 h 1 U G x W O E 9 I b 3 d F R D R m e T F F N n N E b H U y S G I 0 e X p B c X R K V m d 1 Z U 5 V N X Y 1 O U x P d W d B Z G p 4 S l B E e l h L e X N Q W G h P S D E 3 a m M 0 K z k 0 Z 2 t 1 U H Y 5 V S 9 q R D I 0 R n R q a W 9 p S U h H M W V H V G V K T H l j d D R P d F B I e V F o U G l i Y T V Z a U l p S W l J U 0 R t M E V r e E V q b H E y Y m Z Q N T E v T j Q r O E 1 m Q 0 F S Q 2 t m Y j Y 5 W k s 1 L 1 c 4 W D B M d F g y e W h X V n p i M 2 9 L R V V Q b j V m M V l k Z 1 R s Z l Z q b m M w c W 1 6 N G R l Q T R W Z U V F Q 0 1 B Q W Z C T S t K d j Z o c D Z N e W Q w S j h E T m 5 a Q l Z H W l c w U k U 1 R W h 0 M k p 4 T 3 R 5 N H R G S U N K a U l p S W l C d 0 R G S U t K e U Z F c G M w O G V q e j g 3 b m h X c n R r V G F U T l B r b 3 R F R H V m c X l Z Y m p k U j J j b 1 p M a G N 1 Q W V m Z 1 c v S 0 4 z a k 9 Q Q y 9 h N V l p V X k v Z j l S T n h E U j J K R W F Z V m h R b n d N T 2 J u N V V a b G J S R V R r U 0 s x W X V Z V X J M e D B h N 1 R K R V J F U k V S S 1 F D V G 9 5 U H V Z d k l N V 1 h x a k d W Y z g 3 Z m 5 T Z 1 J n S G R v M j V l M l h i d V g 2 c T g 4 N m F n T 3 d m Z H h E U n h L W U 5 S V T d F S W g y S 1 N J S F p m d T h C T 2 J P d 0 Q y a z V y Z E I z Q 2 N o S V p h O G d 1 S 2 9 6 U z h p S W 5 L N G R t W m t B K 0 Y v a D R t S W l J a U l 5 T k Z Q S z h G R T V L Z 1 J D S V I 0 O X V V S l R K d j F h N l R O T k U y d X V X S U V s M X h 3 S 2 t a V m J Y T l h B O X d q U i t I L 2 R n S 2 U 4 e S t K Z G l r a V p m S j k r e V d l a 2 V k R 3 R Z Y T R P S S s y U X h R U m t X U E t 6 b D A 1 Q U x S d T F U a k t s W W l J a U l p S V N F V m 9 K W m l J S E J W e T h n c T U r Y T c v b G d q Q T Z 0 Z E w 1 c F Y v M z h D b F l 3 Y 2 Z V d 0 V Z Z 0 x 2 L 1 l F T H B h V m d G M n V w T m p q N T J Y a T c y c m d 4 Y 2 Z h d j Q 3 T H J E R k 9 O e F V W a m t q V 2 9 O S W l J a W g 2 T 2 d N T H l D V 2 V l Q m l Z a U l p S W d j R 3 h T Q 2 l V a l V y Z H V Z e H A v L y 9 p T H J O K z Z J d F B V O X V U M X Z 2 W F F M N 1 Z v M 2 l X S m x s U k 1 6 K 2 l L S 1 g z d z Y y b V d J b E Z M M D B s U E V u S D l S d E 1 2 Q T Q z R l R W T 1 N M Z G h r a U l p S V Z 0 b k h 2 N j l V M n J W S 2 l Y S W 1 J a U l p S W l G U 0 V R a k F S a W F w c E 0 1 Z H g 4 N T J 2 a 1 p V Z F h q R m x H Q W J Y W F R t U 0 p 4 N j h p d m k 0 W S 9 z V H R t Y m R l b m p P U E p m a W Q x N k 5 k a W t p R W N W d n Z r e k 1 x Q X N 3 Y X R X S m R p b k V l b H d V R l N z R U V 4 R V J F U k V S R V J H U j Z x R X p 3 V V F r Y X Q 3 N l l D b 2 Z m e k V y O G p n b X h z V 0 R k M T V H M z V Q Y l I 3 R 3 F x d V h z M U J W c j E w N T h r N y 9 H Y z l i b 2 F K Y 2 p K e m o v Z D E v a G F O N E N S L 3 Z P M F M 0 R m d K Z 1 l O M T V 2 S U 5 w b G l J a U l p S W l J a U l q S W N V b 3 J 3 V V N r e G x t V 3 p S U C 8 r Y l J F Q U 5 h d 1 F X M y s r K 3 h O e D F V Q X R v O T d 5 S E N z b l R z S U x G N F E 3 V k x r Q k J i N G V S N 1 d u b D I 0 Q n c r T m R p a 1 J i c m N M d j E 4 a G 1 J a U l p S W l J a U l p S V Z B K 0 Z Z Q 0 p T b y 9 6 K 0 F Q Y z k r a D d U Z j F v Z W F l d l d 1 U V h q b n J 1 S j V r M 3 J S N 0 d 5 N m h W N z Z W V 0 V 0 b T R t O E l 1 Q 0 1 L b D V n W i 9 u W W U z W V R z e k Z m N H g y S 1 N V N F h l R 1 h J Y 0 Z n S 0 1 x V m l J a U l p S W l J a U l q S T h V Z 2 h t S W p V b U 1 J a U w 3 Z m M v V H F M b H E 2 T H R K M T d a a C t l Z m V 3 N k V o T m l v M W h a e l l n N V p 3 e k J W Y 3 Z 4 V G Z r N j J x W E l D Y 1 Q z M 1 Z l R W Z s K 0 o 1 N n p 6 b 2 w x S 0 t T N U h l R m R t d n o 4 W T V V c E V S R V J F U k V S R V J P U j R w Q k J N U k d y R T d z e G N i c n p q V m R a d F R J d T A z W G p 0 T 2 R 4 N n d 4 a E 0 4 O F Q 1 c X l q M m t p c 3 h n T 0 s z W D Q x M k t Y S U N L S D d y W l F 5 W D g 2 a G J B Y m F Q M C t r Q U l C Q l F D Q 1 l p S W l J a U l p S W l J b F h 2 e E h u b l d V U 2 l a b m R t T G p m Z C t W O V M w e k l q Y m J m O G R U U m p 6 e H N Z e G F x a X h 6 M W t P S z Z l c D F E N H h I M V k r W G 5 S T G t l T 1 E x W m V M b 1 d Q M 1 l 2 c j V I N j R C N T h S N 1 h J T 2 F u O E l w d T B R U l V S R V J F U k V S R V N r N m p t a l h Z Q 0 l I T i t 5 c 3 Z P N T V a N 1 h 5 Z H l 6 U C t 5 N T V 4 O F h N K 3 k w S G x H c 0 t 2 c W N I Y n R n T m t 6 Q i s 4 R W J P Q m 8 x e G o x c U x J Y m J I Z T J 5 N U J o b i s 3 e j R 2 d j B T Y T N j R 3 N k Z m R p R m 1 y V H J S T E t w Z k x 0 W G M 3 U k s w R U V 4 R V J F U k V S R V J H U m F x Q 1 Z Z Q 0 p T Y m N J Q j J E Z 3 l k b V V E W U p v b U Q 5 N T U y U W t m Z 0 8 x a j F x b E w z R F U z W U 5 T c F M r R k R 0 K 0 9 i O G s y M F M 1 S m p t R y 9 5 U k F v Z n V S T k h 2 Z n J F W G Y y W G 9 6 N E F B M 0 E 0 R E V E Y k l Z c U l p S W l J a U l p S V N Q V l F D Q 1 l p M V N J b n I 1 Q m I 3 a G 5 I a n Z R c 0 F G d 3 V C N D g v Y 0 N X b k R l d 1 M 1 Y 3 F P U H U 1 K 2 c w a D Q 2 R 2 t N Y k F y d S t o d U J u K 2 R o N V d a S H V 5 d z V C b G c 1 M m Z o L 2 5 r U E J u V G R p b U N Z S k R 6 N k Z x K y t 4 c z g y b 2 F Z U m Z o b G l X R m V W S 1 J F U k V L c V o 3 d D l Z Q S 9 Q c m I 1 a W h Y S W l J a U l p S W l G Y U h 0 R U V X a 3 l 1 W G t G W E x y Q V F H W W F a b z h m d j l W b k 5 5 a l R a U X J P N 3 E 1 a H d 6 S E 5 l a D A v S E 5 u N G 4 v a E t Z e k V K S n h k Z X V E b z F B M U h r M m J S T G s r T 0 V x R z B i W V J X c l N D N D h s Z n N n Z 0 t j Z m Z v V C 8 5 R F R H Q T V I d E V z N 2 J L W m p Y d 2 h t U j d r U 0 V S R V J F U k V S R V J F N U h p a 0 V F N U V x N W Z Y N n V m M 2 V O O W l l b W d t Q V l S Z z h k U G R s Q 3 N B c X l I Q T Y 4 U X d a a m 1 m S W N F S n A y d 2 1 1 W F l W d i 9 M d l l 4 V V c 0 K 2 d 3 R X c 4 Q k l T c 1 p J V E E 1 L 1 Q w c k d U R X F P Z H R s U 3 h h e T h Y T 3 g 5 W C 9 s N 3 Y 5 c z J 3 W i 9 u W X N R b j R H a m Z D Y y t Z a T N F M G J o c n R V a X Z G W V l h M 1 E x U U l K a U l p S W l J a U l p S W k x V U V o b U l o V U d j d X l 1 T y t 4 O T l t e W Z W Z W s 3 Y T V i T G 1 S U T M w N V J y T 3 J Z N V d q U 0 x M d 0 M 3 S X d 6 c 1 h L e U N X M W F q N V c x Q j J 2 e m J 1 e j h 2 T W l Y V 2 I 4 a G 9 V M 3 J v M T J 1 V k J G S H E 3 W l l 1 e k 1 3 R X B Q M m Z 5 V W t Z d F N 0 U i t 6 M U 4 y T W 0 x N D U y a V Z Y R 0 1 Q Y U Z Z T m 9 P V V V S R W p n M D l 1 c l l F W V B t S 2 p a R 2 Z S V V J F U k V U a z Z L V V F U R V N x e k 5 Q U G Y 4 R 3 Z 2 M j J L U E w 3 N S t 2 T V l m b n J Q S 0 Z a M C 9 E Q n I x Y 2 J z M V N m Y V p Z a U l p S W l J a U l p S W l J Z 2 N N O H h v R n l B a X g 0 Z j N 4 O C 9 n e D U 5 K 2 p U e i s 0 e C t H T X V h Y 2 Z s R 3 N T R V J F U k V S R V J F U k V S R V J P W k F y Q l J L V F N w c z M 2 b G Z j K y t U S H l l T 1 F a d m J q N n N t R l J y R W h F U k V S R X B I c T B h d E d J R F p 2 U 2 8 x M k d p S W l J a U l o V W d F S X d F Y W 1 V W l N z M j h j d 0 x u M G N l Z C t 2 Y 2 d q d H V 1 a U N L R l l u S X N j S j B o R i t H M k V h V U N 4 R V J F V G t N Q 1 F r e E Z C U V d S N 3 N N R V J F U k V S R 3 B B S V Z n S W 5 M R T B u Z G 1 j Z i 9 q N z J G W k 5 n Q k 5 V d X J 3 M l A x W F l a c j Z x M F Z F S 3 M 0 T z J k R X V R V V J F U k V S R V J F U k V q a 0 4 2 c D F w R W p r a H h z W i s 3 L y 9 r d V h t O E F n S V Q 0 R 0 o 3 N T U 3 W E V 4 M 2 1 p W E p t S U h E U D J a b C t H V m 9 L S m l N Z 3 h w R T N M R k Z h c z N C T H R N a 1 J F U k V S R X B B S V V n b 2 5 J W W J O d G 0 z O C s 4 e k d w Y V p r Q X V G d 0 9 u b m p 3 Y W h v M X F C M 2 x 5 a 1 R r V 0 d M Y l N z R k V S T 1 R Z a z V B U U c r M F N S R V J F U k V T a 2 d o U 0 N p Y 2 h o Z T M v O G R C W X R Y U m Q 1 Z k 8 4 L 0 x x R n p o K 1 p S c k V o R W p r W D d R a k J G W U N J a U l p S W l J a U l p V W g w V W d v b k l Z V m 0 w Z E I z d m o 1 O F J l Z n l I O D A 5 b D h J R E 9 V Y X h J U k k 1 V i s w N E N N N 1 F T V E V T a U x H T j N E c X Z Y Y k N N d n I 3 Q k M v Y j F l U D d t N W h m d F h 0 Q j Z H U U N E R W 9 p W H J 5 T m l k Y z l q M 0 h x N n N y S H l L a T M y b D J v d U t m T 3 p N e U M 3 e k h x L 1 h 6 O D Z N Y k N 6 T E t 0 R z J l M 2 R 1 c G V 0 N T c 2 T W Z t V E J 4 Y n V U e D F t M F p s U j R 6 R 3 J w M 2 F 3 M 0 F y N z l 0 a m x v T j Z 6 Z n N Z T T N h N 2 V Y M n l j M H R a T U d p d F J V Y W I 4 W l B 5 N 2 4 v M F E 4 b 0 t p c j k 1 N l U 4 Q l F Y R i 9 Q b m 1 G N W s 1 W j B X S m R 2 M F p F e E V S R V p H a m h V S X d F Y W 1 3 N 2 F t W l B Q T D B S N U h I M 1 R x M z R M b 3 J 6 N H h p U l N K e U x M T 3 R 2 U 3 Z C V E l W Z 0 l o S T l Q b C t B M i s 1 O G 5 a d i 8 3 e l Y r b U x H M F F 2 Z T g v c z R V T H J q O G N R b 0 x 2 W W M 5 W D M 1 K 0 V m Y z g 5 Q z R M R n E 0 c H Q 5 K 2 V Q Z m t z V 3 J L d V F s O V p X Z m x s a m 5 I U m x V L 3 k y W m R 6 U 3 J W U G 5 i N l V 5 N i 8 5 R j Z H U V Z l c m E v R V Z y d V B 6 Y W Y 1 R 1 R z e j h R b k R K d E N a Z j g 2 Z W t 5 K 3 g r T z c 2 Y i t 3 c F R w N G Q v e H h F a 0 x 1 T z Z t b C 9 o O F l 1 b j Z w S H l X W m Z I W X Y 4 Y n p m d y s 4 e m N y V l d 3 L 2 E 3 L 2 4 v Z n M z O S 8 z e W Y 3 M y 8 0 N V p C a n p s d T R o c l c v Y n l k O V p 4 W n Z 2 e i 8 x b 0 Y v L 0 c 2 c U Z R a G F i T n U 4 a 0 4 2 Z G t n S 3 c v W X l J a U l p S n l 0 S E J H d X d B U k 9 U Y j Q v U U h 1 Z S t 4 Z H Z O N E F B T F d T N G 5 u a z N q O W k 2 c z F y R V R s Q z F 0 N F Z G S 1 p X Z 2 9 s S U Z I M 3 l 4 V T l r N 0 0 0 a E 1 U R 0 8 x O T Z j V E t 6 S H c 2 a X o r c F R v V T F 6 c 3 c r b D A 0 b k k 1 e W h 4 a i 9 j W W Q 1 T 1 d Y W G t Y V z Z x U k c r U H h C M H R J e k k y M E Y r Z U h n Y k h 0 Y U p r d C t Y V i t p Z j g 5 d X J U S E 4 4 T 2 N V b D Y 3 W X d G U F B m b D Z o N T N E Z m 5 Y K 2 d Z N 3 R t W E h m V G k 5 e D E 2 N F V N S H R T b F F 2 Z n R r N X F X U 1 d a V 0 h n Q m J 0 K z B D W U 5 X Y X J T U W 1 4 W V d 2 c C s 4 Q l l Q b H Z t e k F k N G Z x U 0 V t T n A x U 0 x s c 0 9 a e E 9 a M k V R d U c v K z B j T z Y 4 V 2 N C Y X Q 1 N 2 M z S m J F L 0 4 1 T l l i U j B l Z X U 1 V F B O R T M r Z W Q v b C 9 Q M 0 8 x N 2 4 3 b 1 h m N T k y U F g w S 0 Y 5 c 3 h K O X B z M V l 5 d X k 1 S 3 h u V X Z 4 T m 5 E a i 9 s a 0 d N d S 8 y M F R u V H V k e E t h d E 8 v b m 9 z M W t I N 1 R m N m 5 I N z A 3 O V B o c 0 d 2 V 2 5 6 R V J F U k V S a V J h R l l D S l N J U y s 5 O F M x c D Z W a 0 F t S 2 J C b y 9 m L 2 t T U W R D a T R p b G J I d l R E Q m x Z Q 0 l T S m V z M z d P Q 1 R 6 M y t p Y l p 2 R 1 B Q M 0 l u N 2 o 3 N F h k N T d w V 0 p H S W J C T 1 d m M k J z S U I y S 2 l M S H V H U 3 N Z U D U 4 N S 9 L W G d F L z d 1 M 0 p M R n U r c 1 Z U N 2 Z Y Z i t n V j I 3 Y y 9 u Z 2 s v M W J T Z S 9 i U X Z I Y k t Z d V k 4 d U 1 T Q U l M Q k V N R m d p R z g v Z j R q W V d B O E F R d 1 o x c F U r d m R 1 V G t G b k R O a l M 5 d z N k V m 5 j d m J 3 a 3 d I N G N l W X l Y b j N 6 Z T k 1 N C t X Y n E x a z R p T G k 2 R 1 h i d H o 4 S H I 5 Q k s z U V l m O G V K b j Y z a 0 s r L 1 h i Q z N 2 b k R i U D U v K z V J Q 2 F 3 O S 9 2 Z X Z D Z F N G d m Y z a D E 0 N 0 l F L 0 h 0 W T h M c G N 6 c 3 R J b k 5 0 Y k R V N D l j e F N O U G Z V S n E y a D Z D d 1 J C d X R 3 S 0 s 4 d V R s R m J K M m Z W c m s 4 W m h 6 K 3 Z I a H B 6 T 1 p O V 2 N s Z V F Y R m t Y W n Z z W i 9 u W C 8 y R 3 B L U T R o Z z N w d 2 V K b D R i Q T F O c 1 p O M T g 0 d F N v M j d l c z A y c 2 5 N S 0 9 M b D d h d 2 I x N j h U N 3 I 5 L 0 9 1 b z F w U F B i M G V Q N X g w L 2 4 w N k 5 Z c T B q Y 2 h Q b 2 F j b k F K Y 0 x n Z n g 4 U l g v Y n d I O U d S T V J F U k d S Y U Z F S U p p S 0 h O S G Z o S 3 I 2 Z n V u O G J s Y j l l Z l J h Z D J q Z V B Z a 1 V p Y 2 p 5 d z l t M k h x Q l J N U k t L Z 3 F N a k h v O D k 4 Z 2 1 t Y T N I M 2 J S U 1 F u e C 9 P d l I 2 L 2 g v e D U 0 b S 8 r O C 9 C V 0 d B V 2 V Q N 0 Y y a H N l N j c 0 M k o 4 L 2 l B U V B 0 d m 8 z b 2 Z m d 3 g 4 T T B x M V R T K 3 J W U y t L U 3 N Z T W p m Y k 9 5 O H J u b 3 l p Z T U 0 Z H F 6 R 1 h O d W Z 5 Q z h i Z H R M N H l h V k d O U G x j c E t j N 0 N R W T N Q d U d m b 3 l M N U 9 U N D h N O T d n N 0 x F K 0 x o S V c y W G N k U D B v Y n J w K 0 Z B Q X p a a S 9 u O F d j K z V k T j M 3 N l p P b m N R U z l V M z U 2 b E V j a n Y w a H d w c T E y N W 0 3 W U Z X R j U 4 b k x M e U l V c 2 5 q a m 5 T b V J 0 c V l w O V F n R W c 3 e j M w W F N h T k t u S D J T T U 9 2 V 3 J w U k x W K z B 3 N 3 V l Z W p k V X U y Z l Q 1 e F Q 1 c F o v W H E r Z m g 1 L z h P U E s 0 Y V p Q N n Z E Z n V 0 b E w 5 W n M x Z E N V R G Z Q a D J J a m Z Y U U p O Y k R 3 a 1 h o N 1 R y N z k r a 1 E r W E 9 3 e j R W W F B F S H Z r O X R 5 M T I w W F Z i a D I v U m t U R V J F U m t X a F J D Q 1 l p N W R x Z G 1 j d F R 6 K y 9 m a W 1 k U X Y w N k 1 I V D B v a W h X S n l Q R m k z M m 9 J Y m F z c U l q V X R H Q X p 4 O E p N Z m t i W m p 6 L y t 6 Z D k 5 a F R a M 3 R I O E M v U 1 F o N 3 l 4 U n d N T V F 0 N 2 9 H e n p y c X F W c T F h U j d X L 2 F z Z m I 5 W G J a c G Q z Y T l y V z I 5 Y l Z 2 N 1 h E d n Z S V V Y 5 M F J C R k J W R W h v T E l s T D J U b l B 6 K 0 N C e E p 3 M V F n W U w 2 Z j Y r c l Z u S E 9 l O D V 3 N 0 d E R T V k K z c 3 d 1 h 0 d m p r Z U w 1 c z R B Q U V 0 T E 0 v e j Q 5 U n k 4 T y 8 5 U E x G b T J D e E t K Q k F Q N 2 R h a H l Q a n M 3 e l k x O F F W Q m o 0 W G Z y a 1 o 2 W m k 2 V 0 x Y a 0 Z 1 W G d F a T d 0 e l h H b H U 2 a m x q M D N T U 2 N 2 W E J M Z k F 3 Q U Z 5 N U h 3 R m d 1 a D E r S G x y R D h S O F g 5 a z M 1 a D R H W k V I S D V Z d X F N a 0 J r M 1 Y w S n p Y Z n d F Q W R Q W H p 3 b H V 2 a l F V Q U 5 I T n p 3 c V J 4 L 1 d C c W F p e W U 2 K z N W R k p Q R z l k T 0 p J U 3 J t Q V R i d k 9 G M 2 p X Q 2 8 2 c D N N b n I w Y V J v S E J 4 c 2 d V Q U p D Z G 5 B Q j F h M X Z 2 M T M z b j l P W F Q 2 e D N V R l F Z M l g z L 2 d G Z 3 d m N l l m b 0 x B M 1 h P V 2 J K c 0 Z 6 S 3 o 4 b l g y Q z R J Y X A 4 K 0 Z 3 Z G 5 K R H M 2 T 3 R 1 T C s 4 T n Y z N G V S b 2 8 1 T U F x d 3 h m W T B S R V J F V F V F R E V K U m t R V l V x a 0 V m T E Y 0 Q X d v S 2 l n R U F y a T U y K 1 B q Z m s v V W N G U k U 5 T F Z S c V R Y V U Q x K 2 N n b 3 Z x a 1 V n b F l 2 R 1 F i Z 3 E 5 R 1 l j e X p Q W F N x d l N 3 d H p m R D l W N 1 B 4 M W 9 j c n N I S G J L Z m o z Y W x 2 d H V m O W F j e G p u T D R i a m s v Y 2 5 v M D F y R C 9 5 O T l n a D I 3 a j J 2 T m F i M E N 3 Q k h B a 0 5 3 L 0 5 R M U F K c W t I Q U F z K 1 h V W E F H R G g v R 2 t J d n g w S E F N Z 3 Z l U j k y N m N w d F p H Y m 1 B d E N z U V F Z Q T I z Y W Z n N F c 1 S n B F d 2 V H Q 2 5 T b U 5 6 Y U d L T l V j T T E 3 U l I z N 0 5 I R T l P e X d y c E J L Q U R k W E I 2 e m J k R n d y Y 2 J E d j h D V 2 R P V X I z d l R 4 e k d D Y U 0 3 W V B S N W Z 6 O E t 2 U F Y 0 b z B J R G 8 z R 2 5 z M m Z s M 3 U 4 c 1 Z R R 0 o 2 V m t B Z 0 N j b m U z M G N u M E h C e H M w O D N E U z J s Z m F B d E R T d 2 x U b k d B Q k 5 3 c W 1 j S k 5 q R m 9 B a W t w b V h C M 2 M x U j N L Z F d x e E Y 2 S X d Z e X F S U k x s K z h X O S 9 0 N E 5 0 V l p M M D h y T H I 3 R 2 l J a U l p S 2 d C W W h L T W l D c T B h c 0 1 S O G R 2 T F J r W X l m U F h K R E p p Y U d G Z H h G a E Z S O V F n Q 2 s y Q k V W T D h L Q z R 1 e D h M c 0 5 1 Q k p 5 Q j c x N 3 R z R 2 J y N D R 0 Z D V 5 O X Z S V i s v R 1 l P Q k V F T n V W e F d y Y m t E Q W t P d 1 p j Y 1 p U S D l o R U F Z U D l B T 2 d 1 W k g v O H N 4 a F d 1 T X F h N G U 0 Z m Q z S E 1 E T X p R W F J N S W 8 2 Z k R n T U F G Q m R y a 2 1 E U k 1 Z b E l l S 0 J a b n p V d l g x T m x j L z d T T G N o a 2 1 2 a W V H V k I 1 R X N 6 W j B S Y V R K L 1 J I Z G 5 Z K y 9 s c H p C Q U F 3 Y V Z 4 Z n N m W G M 3 V H Y z b 1 Z B b 3 N X R C t 0 Q X J u V U F z Q 3 Z s a T B F V X F s c H Z X a l J D S 0 J U R m I 5 c E l L R n V T a 0 t D b 2 9 n a 1 V o W U J m d 0 V 6 b D Y 0 a W Z q N 0 t W c j d T a m 9 N S X l v b U V W d D M 2 b F p C S l N W b m x q d l g 3 c E o x d X N v S 2 o 0 a E h S a 1 l 1 b k o z c 0 V I Y n p I Z 0 F n N F V F Y X N u d m x W N W 9 F N D J 1 T W l J a U l p Q m 9 p S n N H S X F G d 2 g x N k t 4 c W N 3 M 0 5 W K 2 V N U X l l e l Y z M E d C R V J Q V z B F V G V F R G I x S V J V Y j J S U 0 N S N G t K a U 8 3 b D E 5 R U h 3 M U N t T m Y r S 3 J D c 1 N P R 2 R z V 2 I 4 O G F n b 0 t D b 3 l u b G p Z a F B 4 M D d K Z D h I Q j N S T W Y y T F J B Y 2 V n Y 0 E 0 T m 5 D Q m R u W i t X S z d R d 0 R J e T l Q T U Z 4 b W R n T 0 9 u c j R t U H k v T H l k Q l h Y Y m p w N j R p b 1 d M O W 1 H N z c r Y U x i W n R Q Q m h 3 R 1 V 1 V z d j T F N S Y S 9 B M G R F R 0 F K R H c 0 R 0 c x Z m d i b k x 0 N F N x N G J 1 U k N Y Q X k 3 T 3 B t T 2 l U U 2 l Y d z l Y Y X I 4 R n l o c E l M M 2 N W b G F t Z 0 1 B O H Z N T G R k b z l O a W J S T V p w S 1 B H O V B W N z F j U C 9 E a 0 5 h M T F z O H F L a U l 4 S G R H e W l 6 d j d p W W d X Y X V q c G 8 3 W X V L V G t S d 2 F K V E 9 s M U h P W G J 3 R m 1 V e U s z M z k r Q T l i V z V o Q U V O Y 1 p N L 2 h M M m R 0 V n J q Y 2 p Y R 0 J F U k V S R T F K R X l D R V p H T 3 Z Q d 2 l m U H V m e m V K M n g z W X R N S W 5 y Z 0 J G U k x S T X J 3 U 3 E 0 a 1 V k R V Z O d E 1 U T 1 J Z O U 1 V c 1 R k d T J p V i t n d G E 4 S G V u Z H Z y V E 5 1 M W Z x a m t F b X J W d 0 V H Q V B F S m F W Q X F W W W k v b j R v U F A x O G w 3 b D g 0 Z n h y U z B y T 3 h w Y 3 d Y a T R T U 2 R v a G 5 M N F F q K 0 d v V U F L Q 2 d V R k h o M 0 l l T 0 J N U F c x a E x O U E J 3 c k h B T U F 6 a z Y y V 1 B 2 S G U 3 Q z N z d 1 R 3 c U 8 z a V A 1 M D h H d 1 p q W X p t S 2 l 4 W D Q 3 T 3 Q x N k 9 M b m p V L 2 U x N 1 M 3 V m l o V W 1 E T D c r M m 8 4 N D B l d W h O e k J 6 Z k I 3 V l k 0 Y k 5 y Z 0 w 3 R X B p U z g v S W F k U U p p b k 1 Y Y j h I W j B S Y V d G c V o 2 d W Y 3 Q 2 o 2 Z W h k d y 9 0 M T Y x S 0 p X R F l j N T l o O U l n Z T R 0 c G J a W D I w W U p W T 0 5 k a k s 5 V W R n Y W 1 x T X Z y M 2 F p Z D B m R k F v V k F n S k Q w S 0 5 y S z F o Y m F 4 S k t E e E x U V U Z o W U R I Z l h K d F d L a j Y 4 e E l p S W l J b X B J b U F R a k l o M 0 w v d G l M e k 9 3 O E F J Q z V 1 V E U r K z J B c S s r Y 1 R V Y T B y V F l M S k p F e U N F V k g 5 Y 1 h k e l F I R 3 h K d W 5 r N i s y R z Z W T U d h U j B 2 S 2 x K Z z F m c W p N R E 9 U V j N 2 T 2 5 0 M T h z Z m F Q O T h U d G E y R X h X T E p z R j J 4 c 3 p O R y 9 i M 3 R N R 0 5 0 S F B G Y m F E b k h P O U N G a U 8 4 U 2 8 2 R V N F W E x z R H V W e j c 0 O W 5 P d m V k e E x T d 0 d z N l l O c n J K M X J K R 1 J E S T R P M W p B e T B z d 1 J k d k 1 1 Q U 1 D N F R D d n J w T 1 F N a E l S R 2 8 x Y 1 B Y N X k v R 0 k 0 U D M 1 b U l U N z V j Q X p k W G V 3 Q 0 F Y Q z d E d W o v Z X I v Q W F n b H J B d E R r L 2 F 1 M j d F a E t G Y m J 2 U F Z C b 2 J B T F J 2 M X h 3 T 1 R U U 1 Z S Q S 9 U Y z h w Z H Q 2 b 3 h D R G d X Z 2 1 0 a H N a Z z U 5 U m w 5 a C 9 K R V V s S 3 p j T 2 5 5 Y m N 5 Y y t n d 0 t D a D R s W V U r Z H U 0 N k 1 6 R n l N S G R r T G d x Q 0 d W Q 3 B C K 0 8 x N E F F Q X J u N G 9 y d U V y e E 5 V W k V S R V J F R F E y V F l F U 2 t K U 2 d r R W t k U F h C V z M z L y 9 Y U k R T c F p 1 c 1 R J c U t h V U p V c 1 l N S W t P e E h W M U w y N E Z J V G V p R V d I d H M z a D J h S j I y e l h u N V J V Q 0 F D e H F V T 1 V U Z l R j S l Y 0 S W p N Z X Z G S V F D Q X N 4 Z H V B U U R j b W p v Z 1 B D S W V P W G t G N H R q Y 1 h N M 2 p l L 2 R U R V J R Y 0 t l N X Y w Z H d G c V d s W m N I W F J K Q X N P Q m x 6 R z h q L z J v M 2 t 6 W j B 5 W j J M O W F j U 3 h l c 2 g y b n p v V k J K c E 9 L N 2 V n N n R t O G h I d C t 3 O V N T c 3 J j M 2 g x N z R s e m w 4 T V I 5 Z k 8 z b m p 4 a F l I a W N V R l E 0 M 1 p V Z 3 M 2 O H B k U 0 N i c X U 2 b D J j T n c 2 d 1 h I e V d F T n U 4 N G p m V 2 J U K 0 N I c j J l a m J l d G 0 0 b j R U R X p s d V J X a V N L U W t Q S H F K e k o 2 O X F Q Y W Z x V 3 J o b 0 k 2 T H V W Q n g 3 Y m N q T k s w U n V Y Z 0 h z Y k M y a F V L c X d k b V B n W T g z a j Z l b U t 2 c j N h U G 5 Z Y 1 h 5 N 2 F X R 0 U 3 e F A y S G d 4 Q V F H S 0 t 6 L z U v d E V C M G R y T k h L e H c y V E o v V E R t Z z N I Q V d p c X R G Y X Z E M F N M N X M 1 S V R z b k F C N S t 0 e E N m d l R j Y j V v Q W p J N V V a b z V l M W V a V 3 h Q O D J 1 T W l J a U l p Q m 9 u S n N H S V N K U 1 h Y N F R 2 b D I 0 V H R 3 Y 1 A 4 T U 1 B L y 9 a N m p J a U l u b V p x c 1 I y a W 5 n T W h v a 1 p q e T Q 0 e j J M e j l G T E p 6 O G d F Q X M 2 W U 5 y d l V r M k 4 y N F p B Q 0 F n N z E x d G M r N U Z Y R V A 2 e m F m d 0 p o b m U 4 T G U z Z 3 F 4 O T V K Z 2 I y O E Z o e W J X K 0 d I c G R 0 e U 1 p Q l B I b H J Z c F B C a H d H V W Y r a 2 F 4 N G F m c G d U Q n J Y R H d E Z z Y r T U 9 6 N V l 1 K 0 d i Q l R C Z 2 J h M W V s O W V q b W k w V m Z 2 b 1 Q 0 a E Z R S V V N U F o w U l l B T U d T U W 4 5 Z 0 9 6 c 3 h V a m 0 1 Z G Z O Q 3 V K R W 1 R a 3 B x R k k 0 R W h H R C s 2 R D J T e V I 3 O T R a M D h m Q 2 d C W X V m W U l W Q 2 9 C a T V a c 0 Z Z O F Z G a F p E S n B Q c V Z L a V Z K W m Z M e F B X Z U F F Q m V V b 2 x t Y k N 5 S G 1 a b U o x b G o z c H B w M m V u S D M w e X F j N z N I Z G l Z e E h j b X B X c m M 5 Y m 5 v e U 1 Y R 3 p h Z H V x e H o 1 O D U 5 W m t u U 2 9 J T j h P O E F E M 2 Z 0 O W I w R X R S c H J O a H l E a j d k Y n V T M C t q e H p Y Z n E x S k p C S j g r L 2 x N c l Q r a j A r Z k N r S m l V a m 0 4 V 3 p J U k 1 L a 1 Z V e k F P O D h 0 Y X Z L Q 3 B T b 0 Z z W E g 2 M C 8 1 L 0 k 4 N 2 E 4 e E l p S W l J b X F j b U F R a k l 0 R 3 l G W H Z F T m 9 p T 0 R q W j Q r O V h u O U J 3 U k V U M 0 5 o S k p L T U Z r V k x i N k l p U E x 5 Q z d I b 3 g 2 M j R j R G t D Z l h 1 M 1 J Z O X V 2 d W p X e F V k T S 9 q e U o r U H V w Q 0 R n V 0 R E c z d L e G d i e T d G e j c z b E l w U k s w O G Z X b z l o e j k v V H R n e G Q r S G N l T E 1 k W X d m M H h 2 Q m 9 W S G 8 y S z R s Q U 9 D S G I r W m 9 q U z F 0 a C 9 q Y X l 5 U E Z k b 2 p s O G Z K M H h Z c G Y z b 1 J V c W x z d D Y 5 R E V H b k l q R 1 N h O C t D M W V u R H d R Y z J Z T 0 F 3 R D A 2 Z F V H Z l h x M U t Y Z S t T M W R 1 U X h E V U d E K z J G e T V j a X R B N T N x M n J E e X d 0 V F R G N X d x T 3 F z d 2 t 2 Z m 9 2 e G 8 z d G p S a 2 5 y U D d W Y W p j M 2 J U N H Z Q c m F a c 2 J T M 1 J w S W t W S W l M a k g r d j h 5 b X h j O V Z H d H o x b W U 3 N W R 1 d z V I Q X E v a n d u W W t Z U H F S T H Z W e X p s T D J 0 R l F i M j Y 0 a U o 0 L z N o N D l W V T Y 1 a E t K V 0 R O a G 1 Q b H R 2 Z 0 V B S m x N a X N 5 c 1 B P M z U 3 T F c 3 U G Z U c j B 3 N n p w d z h W M X h 2 N y 9 l Y z N N S C 9 o R 2 1 S b H B X S l F 2 d z V W e H Z l M H Y 4 Y U l p S W l J c U h G a U V v e U l B S l M w U V R 3 W k t t N S 8 r d D R V V 0 p p Y l Z I S U d F Z E d U V V p W V 2 d q R U p S a 1 N W R U F R Q k h 5 O W N q Y W l Z U k h 6 M T J Y V D R Q M E V G V F h u a 2 N p T n M y b j V h M 0 R Z M U 5 j W W J j M G V M Y l F t c n c 5 b l J G c j I 2 K z J M e m p 0 T n d j c k J C Z W 5 v T y t 2 V n B p O F N r Z E 1 R b m F G Z W t W T l F P c 1 Z T T F p z N X d j c l F C Q U J 3 K 0 Z v e m x m K 3 l 2 O U 5 x Y m Q 1 e k d q c j N u S 3 p 5 K 2 U 5 T m 5 r T X V O M E x k W E c 5 e U x U N E d 6 a z U z T 2 1 C d T M 3 a 0 V D Q 2 R y N E 5 o U F h F a E 1 F Q V Z s W m V T Z 2 9 M Q k w z Q V V E N 3 R z M m h V S 2 9 R S F p N S U w w L 1 h T b U 5 q M n N q a k F B Q W d B R W x F U V Z R c l Q 1 d F d I c m g w S l J L R m h j V X d O V F d 1 K 2 9 R R z V x T j N K K 0 h h O V Z q c z J I T 3 U z c E 5 n T F Z 1 N D R Q T 1 B w a n p X d V Z N b k R h a H l q T E d 4 W E N 1 Q l p t M W x q c n o 4 Q X R q W l d h S y 9 m O V Z K T U w 3 R 2 l J a U l p S 2 d o W W h L T W l I V G F J Q T U 3 c G p N N n R H M n V 4 N G l J e U J B S W F p Y k J p S 2 h x Y X p j Z F I w c H F G c G I v O U J w Y U 5 x L 2 Q x b 2 N B N E 9 K c 2 g 5 M m J Q b 0 5 T c V l K Y X J h a 2 t r V W 9 s T 0 h q a 0 N w d 2 N i T k N w U T B 1 T W Z y W U g y c F J a Z T Z n O E 0 2 Y 0 9 4 b X Z 2 T H N j U H Y r e U F 0 Y l V G Z X Z k b 2 c 3 M k h M b U w x Z X U x M W 9 5 c H J o d 2 d B Y j h 3 Z G p a S E R 1 Z 0 V B Z k w z Z E 1 H d m F N e n B q Q U t D d 1 N J a z F H N D Z o W S 9 1 V z Z O S F Z w O E s 0 U 3 R l T 3 N y T 3 p 3 d X Y v T j d M Y 0 1 l L 0 8 v M E 9 z e n Y y b k x U d k 9 Z T X V P T X p y N 2 Z i e W I 0 d m V m L z F Y a G R T d l N 4 Y z h i W n k v Y 3 d 1 W G d T U F F y M D N i N 2 0 r O D N 3 O H J h S E c r L 0 5 y Y k d j O W E z N F V P N l l P M m 0 0 L 1 Y y d m Z N W H c 3 S H d 1 L 1 h W R 3 J 2 b n d F W H N P M 1 N w M G p I T 1 R u W l k v O W Y 3 V m M 2 M V l 0 V W h a R 1 R r W X U 3 c 1 o 3 W G F F W n F h R 3 V 1 M D Z B V D R H a U 1 p S W l L a W h v b E p N Q 0 x D N 3 l z U G l H M F F y U 3 p O O E s 5 W H h 1 Z z V J a U l 5 Q k l K S z g v L 3 l X b j B S R V F I Q W p W d H g y T E R s Q l A 1 Z S 9 n N m F l V G p X M l h X c 3 J N e D E 5 d T A 5 Z U J F R k J j V l l z K 0 x m Z V B l T m N W W E 8 w Y 3 J I R G M 4 T z Y 0 W k R S N j Z n b j c 4 U F R F e m t t R F N 1 b j d q R 1 Y 2 b n F 0 a 0 1 F T k M w U k s 2 c U V 5 Y 3 J L d z V v T n g 5 R F c x M E 9 y d l Z 4 b E t 2 c l N 3 W T c x b j B C Z E p q O V J X S 3 p B Z X g v L 0 J a b E 1 p d V N V V E R 3 M 3 F o Z W 0 v Y U 9 T e U 1 p b z h p O H c z Q W l Q U T J S V U F o S W V Q T V Q 5 a E R U Y 1 Q w a k R n d m x U N G Q r c k x m N j d Z a C 8 y S G d y U 1 N s Q k V S a W Z B d k p G M E l l a l U w U X Z Z Z E J 5 a F l i S H c 2 L 0 I 0 Y m Z 0 c X d 0 M n R D Y W E v b 0 5 2 a X N D e E J y Y 2 I 2 e l N m Z z I 4 b 2 R Q Y n U y c W 5 T c 3 B Z V n B s Z G N N Q 0 F 6 Q m d j T 1 g 0 Z U p z a H d s a n R W K 2 5 s U 1 h R K 0 J v a k l p S W l v b 2 F H U 1 R B a U E z Y z c 2 a j R P S H I w a W J y L 3 o y b k 9 3 T U s v N m d 6 R V I w W k 1 T U 3 R v a G x s W X B F Q k d W b F p X Z G o 0 W G Z y Y 2 Z v W j N 2 V 2 V n S 3 M 5 R W E 5 U X F F c z k z a G h Z V E h 1 M 2 t 2 R 2 9 Q N G R 5 e j J l a 3 B Z R l F Q d j M x O E 9 I T 1 F n S 3 Z n M l p U S W 9 6 N T I 3 Z z N 4 L y 9 o Y 2 5 q K z Z K S H Q x W U 5 2 d U x W M n R w Q 2 Z K e W V u b 0 1 m Z n R x T 2 x O U k 0 v R y 9 w R z R p T l M 4 S 2 k v M n l E U X F I R T N O a 2 p 0 T n J M c G F W b E k r Q j R D S k t T M H B H W W 5 J R 2 s 1 Q X d r c D J R Q 0 F Q N W F m V m d j W j J R a 2 c 2 d U x Q U 3 d 0 e m V E U X h C c T l l N 2 J C d V F 1 M 2 N E R W 9 B c j E 2 d E V a a F l U R W V K S 1 p q M k R P Z D Y r O U p O e U x O U E p 3 d z Y 4 V W h s W T V S c V F T c z M z d 0 N y W D N j c X h 4 Y m x U U G 5 i d U E v d i t 3 R U F I e n c 5 Z 1 R J N V J Y Z k 5 z a k p 6 U W V B U 3 N j Q W Z J M F J F U k V S a 2 Y 0 d 0 N V W m t 3 Q V J C d 0 k r L z d C Q z N l M 2 I x e G N D K z V k L 3 N J U 0 t x Y l N v V m s y Q k V W T E V O V z A 1 Q W 9 W R G k 1 U m x E Y T M z d T B o d m 1 K O D Z F d 2 R M U 1 R P c 0 x R Q X F G R X B l d T N J W k N v V U x 2 N 2 0 y U W 4 x K 0 U x U n V P S V N j M 0 h 3 V 0 Z D a n g 4 b U k x Y k V Y R n d k T E N C b V p t b X F p U W p J d 2 N m Z j d r Y X V i b U Z X U D d U N n d p N 2 V S Z X J O e H p E c D E r d G h a b V p D Y n c 5 W G V I d T V n Q k x j e k 9 Z b X N r e D V m b i t 5 T T d K e D R h d E o 2 R l d x e U d v Q k t o V U F o U k t K U l F L R m J w M W F Z V j d j V W 1 W U G 9 m Q 0 l r M E M 3 O W J 0 Z U d 6 Z G V i c l N z Y l k y V m h n M n V Q S 2 I v N W 1 a d W R o N 0 t B a T c 5 c D F I Y 2 J F U z M z d y t V N n h F V X h T c n N I V D V i b H k 2 Y 2 h z V G 4 v U E g w R 2 M 2 d z l M U 0 R J S m F q W l Z y a j R o e k 9 E c l l 3 S y t q S n p 6 Y 0 h P R F d 0 Q W s 4 M 0 J 6 a D R l N E F a e W R i c l V U Z 1 N 5 O E 9 4 c 1 d n Q 0 h 5 M 1 p D c 1 d m R F F W S 2 F t W l V L d l Z W Y m F j Y k N o S 0 s 2 b H k 4 d 3 I w S E V u d D I 3 S D d M S D V m Z V F p Q 2 9 N Y j B G d 2 J C c j Z P W D F 2 R z h 2 R U l z V 2 J Z T E Z 1 W W 1 r Q m 5 K R U J F W k R 3 Q n d j c l N 0 Y 2 0 2 K 3 h v a U l p S W h J S D V n R U l 6 S m d l d z V l U k d 4 Y 0 1 n R E E x R l N P R D k 1 K 1 h z O F J F W k V o V W F r M C 9 S Q W J l b 1 V F R W R X L 3 d z S m l I R H B 5 Q m M r U D g 0 Z W x w V m 1 k W E 9 Q O X R 5 Z m c x L y 9 0 e G Z i Z D U 4 V E t W Q U N R U 0 N S b 1 l t K 0 Y y V E 9 H b 2 4 v Z j l s Q 3 I x V G g 2 S W h U W k p h M m p w V k l w b W p k e n h s d X Z q a G J Q K 1 h M e E p z V E Z w M k R C U j l Q Z z Q 5 V V V Q b D V O T V h K W U 4 1 d z h F N G J R N j l H S W p F N 0 U r V X Z o e U 0 4 d m h G S X B p T 3 V D b G N m T X p B V G R 1 d m h n e m N h c T E 1 d 3 l O V F Z H K 0 8 x N G h O K 0 9 y M 1 N j W n d 1 W E N w T m d a O C 9 m e F B Z O T U z Q X p Q Q T Z D S U t C S H Q x W j R k Y z V J T k c v b U p J N T V k b G c z T l B O d 3 h O T G x l L 0 R m U C 9 a a i t a O E g w T S s v S F J i T 2 4 0 Y U Y 4 N m Z C M W R V Z U h t N E 9 X a F U 4 b G N m a m l q Z m 1 q c 2 F 2 L z l 1 T G p 4 Y X N F d m Q z N 3 V o W n J m T 3 A 3 b H d L a m 9 R Z 3 F E R 2 9 Y M G U 4 T k Y y M 2 9 z e k N 3 a F R Y Y n N R a U 1 6 T V h n T 1 k x M k x k U E 8 z V H Q 3 S 1 V 6 d G h S Z l k w U k V S R V N r V D B 5 Q 0 V S b W 9 y T 3 g 4 L 0 w z K z B i Y 3 F Y N T A 5 Q 2 5 Z M m x u c U 1 p S W d N a l V v b E 1 B R k d S T 1 U 2 Z G l J V U J Z W E Z H R H V 5 W j U x Z H c 2 K 0 R K M W I r O W s 2 V j R 5 U V N D W F p 0 L 0 x U U 0 1 W T W 5 E b 0 N a b V R F N n R u K z B Q c F N w c V R G R 0 R P M k t F V U 8 3 V m 5 r T n R W c G R z b D Z T S m p r b W x V c H h Z U H N Y V l o 1 W E c 1 c l l X K 0 5 l Z k N x Z U h k W V Z 3 N G Q w U m J z S 0 t t W G F 0 V 2 1 P R m I v O E M 4 Z F B Y O E 9 C d z V j e G N t a D N B R U Q v d n U z T E h W K 1 Y 1 M G I x Z 3 E y T k J W Y X R Q N G F V M U V 4 T W Z N N G Y 3 b T R P a i 8 w O D Z s T n V Y a U V B d 0 5 L a W J o S z A r d l I v T T R m R H h 0 b 0 M 4 L z g 5 Q 1 J K S i t X d D I 3 b G o v Q 1 F C Q U V O V F Z X d G V U c n p F a U l p S W k w a W V K d W l D d j R x O G h F d E Z U N j d 1 Z n R p T H d W Q 2 d B d 0 x P N U M v N z g 5 U z A 5 U j B S R W h 1 Y l B W W W V 4 W S s 5 N U h O N z F s Y j V E S W F J R 1 p z N X J T K 0 h x M m d U Z k x w a X A 3 M U F N U W 5 X V E d h U V J H a G F M O X o 3 K 0 U w c 1 d 2 U U s v R G k y c l B v S D R H a U 1 p S W l J a X Z l S F h y N G t N M E w y N E Z E R U J C Z 0 R 2 d l R s Q m o 5 R V F r Y U Z T c W R S Y 0 Q 0 e U l k S V R k d k l 0 N z h h a 1 l Q Y n k 3 d m t N e E d F e E 9 V R j N q Y T R 5 S W l J a U k 5 S V Y z b m 9 n T T B N K y 8 3 e F l m R D N 1 b U 0 x c j d 1 T 3 N 4 R 2 l J e V Z D c E J C W m x N c H U 4 d 2 l L a U J D V H g x R F h h M m x 1 a l o z V m Z m b 1 J B U k V S R V J F V k V q e H l R W W t Z R z V F Q l N P N n p m d k F n Q k 1 U T 1 I 0 Z G Z Z b 1 B V Z E V S S V p L c F J K W U N V W k V P a T V j Q 3 N l Z y 9 o M j V a a U E x V 0 5 F e E R 3 Q U E z c D Z 1 Z W 8 2 R W l J a U l p S W l x d 2 s r V 1 J B W k V x V l R o d D V V S H h P M l p V d 2 J E e H R w Y 2 p 4 R V J r U 0 Z U Q 1 F K a 0 1 y W k h J c U p I R W g 0 O F J O c k R i S F R 4 O D l a M 0 t F U V Z 5 c z B 0 Q U F C W V d w a n F P U k l p S W l J a U l x b 0 t r M k J F Q m 1 U b i 9 n d D R r S m d P Q U h C M X R z Z k V z Z j U 2 a m 9 p S U R K b E t K V U R H U 2 c 4 a U t 1 T n l j Q 1 N r V W d u O E 9 u c n F P e F F p S W l J a U l p S j Z D d k R P R T V H Q n l N e k 9 3 O X J O e D h U d E 4 x N F p E U 0 1 q c n N W R F J Q b 2 p N Q W x H U l A 5 d y t l b 2 R 0 U E Z 0 Q m p O V F k z M k h R b F N o M E x B W W V M W n c w W G N Z U k V S R V J F U l V E Y n p 6 U k d R Z y 9 s N G J n S U t D W W d C Q W 0 x W W U 2 T j I 5 d F o 0 a k l p S k R w M U t w S W V X Y V l F U l V R c V V T R U h v d E d s M z l 2 U F F k Q 2 x H V k x D M 1 p D c E d J a U l p S X F E S G d u U 2 N p Q X h B V m 0 0 a U R S N i t J M j I r L z l w d 2 V v e U V p M G x D c F Z K R E p X S k Z L U k J x U m R 4 S l F X S 1 R n Z W 1 C R V J F U k V S R V J V Y T V n R U l 6 S U F T N W Z 2 R m g 4 U E d k Q V p Q c D V O O V J n T k V a R 0 d V a E F n W X l V W U V a V z R F N T B B a V V T Q 0 5 y N G U r Z z Z G c U Z M W G I 5 e U Z Y d 2 V 1 V z B k R V J F U k U x Q m p 3 e m h Q U l U r N 2 s y Z X V J d U J N U E F K R E x a W G p s c G V G N m p v a U l T R U 9 s V X N I S W l H O U Z p R W p q V H Z R R E 5 Q T n c 0 c H F s U k V S R V J F U k V W R 3 Q 0 N T R u b 0 t h W l F L T E g 4 c n d Q a T l z U 3 h m Z U Z n Y j Y z S G l J a U l I b E V x V m F 3 R U l 5 T F J u W m d I O E d y c G 9 1 O H d p S W l J a U l p S T Z D b k N P M D l F V D d I T k 8 w O G p Q U 0 1 I Q U d C c F l Z c n B M d 3 p T Y z B S R V J J K 2 9 W Q U t N d U N Z W U V R R V F C Q U V 4 c 1 V u d 2 J P b X E 3 M U N J S 2 h V V m t 3 Z 0 E 4 U E p p Z T N F a U l p S W l v c 2 F B U 1 R D a X A 5 V E R q Q n h z M m 5 G S z N K N H p m U m h N V F l 6 M U d C R V J r V G F W a 2 t r d 0 l 0 S 0 l p V T J H U 2 l X d 0 V v d 2 F 2 T n k 4 U W d D Q X B Z V 1 p u a U 1 o S W l J a U l x T H F Z Q k t N N k N t M W V z T l J G Q l V w Q U F C T l h l M H h a a 1 F Q U F V k R V J L U k 5 x V k p C e W 5 h S V J B V G d U b l F D Q U 1 D c k J T d k J p S W l J a U l p S X F Q Y n d 6 a F B S V X l n b E x R d U h B N F B G N 2 R k b W o 0 S l V 5 c i 9 1 U k 5 T d 3 F G U U N q S X o 0 d T R t S U 5 D M 2 1 M Q 3 h N M G F T S m x i N U R J Y X B V Z E 1 3 R E F J Q 0 x r N j J l S X l F a U l p S W l v d X J n b l N l a X A 5 R G F U W U V R Q k R V Q W 9 F M H J E L 1 R w M l V i U E V S R V I 2 V k t x V k p D e E V v e U l B T n l O U z B F c m J 6 Z D l o M E Z V c G R 6 Y 0 F n Q 0 F p N 0 9 k b m l N a E l p S W l J c U x x N E o w b m 9 x Z E 1 T b G 9 X Q W 8 0 L 3 F n S j c r N 1 h u O U J n T k V W S E Z W R W 9 C U m t a Y 0 U 0 e U l n S 1 R r Z E h p N E 8 r b z d E Q 0 l p S W l J a U l u c k t N Q W x H O U p S W n Z m R 2 9 X Q V h X M z c 4 O W Z E e W I 2 a m t p S X F M e U t W V U N q S 1 J N Z 2 h F U m t K S 2 F D V 2 U y b H l N a U l p S W l J c U p h e G l R W T B W T W t N U 2 t k U j A 5 Y 0 Z i Z G Z t a k p F a j l F U U V W V k 9 x V l J C e G p Y Q m l B e G V V b k l H Q k V I T k p C Z 1 J F U k V S R V J I V k 9 0 N T V J b n F L c k 4 z e W F D M n d 2 c j N i b 1 h r e k p 6 M U h S R V J V T V p W U 0 J T T W 1 3 W W d N W G x K e U 9 n R E E y W U Z K T U N J a U l p S W l J c X B k d l B O R T l K V F F W S U d G a X R 0 e n B n M 1 Z Z e l J F U k Z W V E N p b 1 l 5 Z G d P a 2 N q U U p T W m x B Q U N j b m V 6 M E h B a 1 J F U k V S R V J F O W J a Z 0 V J M 3 B L c k 5 s M E R H c T F w Z 3 J N d j F k Y l Z v R V J V W U 9 u V k F x U U d U R U p S b V R v a 3 B J e k l K V k t Z V z l 2 c W U 5 U W l J a U l p S W l J N k N u R E p C a l J V e U F 4 S 1 I z S F R s M F R 0 M m U 4 O E l 3 Z W 9 5 R W l x a D Z s V W d V a k p z R 0 l E R j V p Y 2 d a Y 2 5 P M G d r V W o w S F F v U k V S R V J F U k U 5 W l p n R U k z b 0 t y T n I 0 c U F x c 2 Q v Z l c 4 U E Z z c X V l S W l J a X F w b E t w S U p m e H J R a V J v V X R L U 2 9 l e k U 5 Y 0 R J e U l p S W l J a W 9 0 c k h P M D l F a l Z 4 a V V q c U 9 u M z V V Q l R a c j J o Q T l S a 0 5 F V k g w c W x S b 1 N L U 3 M v a U F 4 Z F l r b 0 d r M k R V Y U x n N D J 3 U F F 0 U E V r S W l J a U l x S 0 d q M G t 3 b 2 t a d T V m c W p Z a F Z Z e j I 2 K 3 J B S W p v a 1 p E c F Z M Q l N N W j J p R V N H V E s x V 0 l 6 M D l C d z c y M X Z v T 2 h h a G F u S j N 0 Q U F C S k t a b D Z q b 1 N J a U l p S W l L c U R T V E N p U m l 3 e E t S M G 5 6 b D R Y d D J l L 0 9 G U 1 A w U k F S M V l 3 Z 3 F D R m p P M F F p Z z V h V m x R Y 0 F z T E d 4 M E h N a 1 J O V m p h V 0 V L Q U 1 q T k s 5 Q n p K R V J F U k V S R V Z C M j g 4 M F R V a V A y O T d v a F l C Z G E 5 a X c r c n d J a W 8 w V k F x V l F B Q W 1 S R X J 3 W W d N V 1 Z h M k p n b G 1 5 e V F Z T l J M Z W 5 x N E F n T 2 p v Q j N x T 2 h J a U l p S W l J c W 9 O S k 1 L S k d L a k Z a d X d y c z V S b k Q 5 U m d O R V Z I T m x D Y k J q S m d F S X p K b 1 d k b j V B Q U F i R z N N O V I w S l V m W j R 0 W E J B V m s 2 a n Z N Q 3 F r V U t n U U Z C e U o 1 T l R h Y m R t N D c x Q V F M b H d L Z j Z J N X R 1 M C t n O T M 3 T H R S U 1 J G U X F N e k 1 Y N m V r N T V S N 0 x 6 c z V E V 2 x y M l A v Y m x J e k 1 6 O T R t d W 1 a R 1 J n O S 8 v T 2 l T K 0 p 2 T H l D c E d T b X Z W R W N 4 S V J F U k h W Q l N i Q m l C c X B y Y n Z Q a W 8 r N y t u b X p D b 3 l J R 2 h X V n F p U U p K d V Z i R V N K R G x w b F p V Z 2 x t Y m F u b l N J a X F 6 O X Z M R m R m Q 1 l 2 V W R S b 1 Z 5 Y 3 Z M e D h j T F Z 1 S E N 4 N m 9 U V j F w M m 4 4 Z k h D M V J B R X R j N n h 6 N z l a a D c w S E x v c m J L O W N k d 2 N H a l Y 1 N G 9 0 d j J I c n V C d 1 l I Q 2 x Z N H F M R l U 5 M G p T Z n g w M z k z W W V 3 T F h 5 S G 9 T c V R X L 2 h I a l A 4 Z m c w W i t n b 0 t D b z J u T j l 2 M 1 F i Q m 8 v K 0 J B Y 0 R M d G Q y b U R w K y 9 0 O W V m T E Z v W T d u S C 9 s N T N G T z k 5 K 3 J m V 3 Z w K 1 c 3 O G F D Y n p j O D B U W H o 4 b 3 V 3 Y m Z j W m h G e U x C Z 0 Q 4 K 0 9 0 T 3 p I d j d 2 d 2 d K a l h x a W V Z b U l p S W h x b T V H K 0 F 5 Q 2 l t c 3 Z K T G N E a F k 0 O C t Q T D Q w Y l l n Z W 9 5 R W l x a m 1 s V W d B Q X J n b E d a T 0 F l d F V O a 0 V v d 2 F E N z h P W G p n U 2 V C V U J 4 M E l 3 Z k V p W G V y b m 1 u Z W d I e U 0 3 S j A 5 b n Y y Z H d G U m N W S 0 p D U 2 1 p Z n R 5 Y 3 d v Q k F Q R U p h U W d P d m F N M X Z u T k h M M G p M Z k F H b H F F a U p v T 0 J J Y k 5 4 M k V 0 T m Z H Q 1 R 1 a j d 5 V G d Q T V h 3 O U d t b F V k d F A 1 V k t o W V J H N G V z Z n R 1 R H Q x O F p n W U w r T z R 2 N n R P M D l q e G N y R F d t T m x N a W 1 j S E c z U n E w Z H J 6 S G h o V U s y c 0 x Y a n A 4 b T N r N V J Y a T Z y V W 8 5 T 2 p X N m 9 u b j A 1 Z U l 5 U H N v T E N v R 0 F E e D h t S T J p b 2 1 L R W h z V 0 l 4 N 0 1 5 O D V D W F g 2 a T F y N m x M R X p n N T J s V D d H b k p q e m U w a 2 x V c n p u d T d s R 1 V Q e H d X Y 3 I 4 Z E d D M V h q d n p m R V l N Y l J y Y l R 3 V k l p S W l v a W Z H S k J o U k k 3 V G 4 0 R V h 4 R z V K Z E 9 u b W p y V z h 6 U F V k R V J G U X p w V G R N M k E 2 U n l M Q m x a b W x 1 N n R 2 Y k 1 3 b E d q W W Q v N z d i Q X o w Q k F Z S E M 5 S m N G V 3 J E e U V x e V V W T j J W O S t 1 R U x T R W 5 O d 3 J w T n g 4 V j l w V 3 N H N 3 o 4 Y 0 p I N X h U c W x V U W F s V V l m K z J o V E F 6 T X h I S H Z 2 a k N R R n k 4 S E l F M U d 3 T F J 2 Y k 1 Q Z k Z 1 N U F 3 Q k 9 u N z h C Q U 1 q S X p N V 0 9 r Z z R V e G N W S 1 B F a E 1 G N 2 R M e W V W R 0 d E d X F s O W E r W C 8 r M 0 Z 3 R 0 J J V H J 4 R m h Z V 1 F 5 S 1 J Z T l R F T D d U M m U 3 W n d 3 V H V 2 U D R j d k Y y K 0 N X c T J H Z T F Q S G N u O E 8 1 d V l t c 0 x H M k V H T k x U R X J I c n I z b m N l N 0 N U U 3 h m O G p y c z d h M 0 t Q Y S s 2 U G 4 1 d k V v S k R v L 0 g 4 M k Q 1 U E 5 J K y t M V m 0 y R T N m d k p R T 0 F X T 1 g z U V p s c X N Q T D J 6 W j B 6 Q X B Q R z l h d j J O W X h M M 3 N P c E J N M T d P Z z k z U i 9 6 e T R 6 e D g 4 T 2 5 m d V A 4 Z 3 J i S l R p W W l J a U 9 v V m s y Q k V q W X h D b 2 N L d W Z l Z k Y 3 Y W 5 Q O T l k a k 5 F U k V q M G R a a 2 d T V E 1 R b E d a T k N 5 Y 3 Z K a F l X R U d p V V N p N z F D S X F z M 1 N 3 a F R E Q m 5 m R 2 t j Q 3 J T R X J P Z 0 l 1 e l h a M W Y 4 O V A z S j Z P b 1 d B b E F r M G o 2 N U l z M U t G W X E w Y k Z 0 U 3 p n N F d H T k t t Y z h F N m V r N W 1 E U n p F V j U 3 Z V N U R 2 p l a 0 5 B T m k 5 N 3 d L V 3 J k a W 5 N N j l V S 3 N V S G J 6 K 1 B l V y 8 v R j R 1 W G J z Z W Z 5 O T Z F S U F n N G N q d 0 V N c G t V Q j Q 4 O G F u O V l X R m l N d V B n V X J G e C 9 U R 3 N P U 3 d 0 V G 5 T U 1 l m K z g y Y 0 h P M T E 3 b m V 4 d T J u S V R l U 1 l k S T R m N j M 5 Y V E r e j h m N W 5 L M U Z j c k 1 U M 1 g 3 O E V i e S 9 Y Y 2 4 4 T 0 E v c D J 3 U H R 2 V F J D M 1 E w S 2 o 4 T 1 h p V F V o S n p j S 0 d i U 2 Z 4 N X J 3 e D V a N V h Y W D R k d m V E W D B l d U o 1 b W d J L 2 x 6 M m x 2 a D Q 2 Z k x k Q 0 w w Z W l 6 V X I z a F g z Z m J G b 0 k 5 T F R j L 0 R y a i 9 P M H p q d C s 2 a H F p c T d u Z V h i R k M 4 M 3 E 4 R l J H S F A x Y z l x d E x y M H N r T G F r R 0 5 Q M W N k U n Z l d V B r L 0 Z 6 N U 9 J a U l n Y U 5 5 Y k J p Q n F a W T Z l d U l y T 2 t k W k M 3 b X d P N m R Q T F d j M F J F U k R V b n J n a 2 1 Z e E t N e U p C b F p l Y k I x c 1 p j M z J F U T F k a X N h V U 5 3 S l B B c W R 1 d y t p e m V l T V B G U 0 h Y W j J t Z 2 9 u U V Z C a j R Y Z n J r W j Z a a T Z X T F h r R n V Y Z 0 V p N 3 R 6 W E d w d V h w M m 1 I R 0 g w M 0 N X Y 3 Y z Q k l m Q T h D R n l 4 R X d s c 3 Z o M T Z F b E x D M 0 5 B Q U F 0 b W p 2 a n B l b E R Z V 3 R 0 R G l N a k d Y Y n N 2 b 0 N I R D N P d 2 N Q N D A 5 T y 9 i W H B 4 M y 9 M U n Y w T D V 0 Y z N 6 O T J Z d 3 E 0 K z N x N T R P d W Z q N D Y r L 2 N l d W d 3 e k 1 6 b W V I O W R Y M 0 h j N S t B N V d i U W l F W E M 3 R G o 5 L 0 1 R Z n U y e m F 2 O W M r b m k 1 N D N u b i 9 Q S G 1 n M 0 h j R H Z 5 Z n R V b l B D V U V R W T J k K z g 1 a j M 4 R W d B T U R E O U d 5 b 1 Z B S m 1 6 V n N L Q U h o e D h r Q U 1 H O X d a Q U 5 D M W t 6 Z G N Y Y l F U a 2 4 x N n R F R i t R Y U h P d k 9 j d W h 1 U G t t Z X M x a W l V b U 5 n a 3 h z V W 5 s S G p N e k 0 y R V N q S W l J a V B T T 1 N U Q 2 l S b W J 6 e n R Q a T Q 2 a 1 R C d W d 4 R W l L a X g 2 Z F V h c E p n T W h t c l A 0 Z 0 1 X V 1 o y S G 1 5 d G 4 z d 2 R I N k w 2 N X V K c 2 g y R 0 R P M l B u d m d 2 d z l u S 3 J 0 N 2 F J Z j Y w N W p Q T V h 3 L 0 h K K z V Q U n B y V U g v b D U 3 Q k R 2 M 2 5 0 Y 2 F V O W 9 P O F V o Z 0 N J N m Z 1 Z 2 J n M G I r N 1 M z N 2 R C U U Q 0 K 2 Z 1 N T h D b E p n Z 0 h B M U l t U E t z b E 9 u Q W x E O D J a T z Z P Z m Z y a z Z m a T F x d H h v W X R K N 0 Z t N H p H N E 9 O d G o w U m V 6 N E 8 3 b V V P T j V y R X V l a D d X M W R r T D k 4 M i 9 X N G Z 6 R m N I e j U 2 W F Q w N 2 Q x V z Y x a H F h a G F t e l A 0 Z W R y Y V c y T D c r R T N I L 1 J 3 d F c 0 V X J J S F h 5 e l l D W j Y 5 M m h k c m V 1 Z l B I T W R P L 2 R l U U h S c 0 l x U l N D Z H E z Y V k 2 N X M w Z F V l a z V l W G d F M m J E M k o w K 2 R 1 S W p V d E M 5 Y l c 1 d W p a e l J j d n Z U Z 0 V E a z J z d G N h T 2 1 2 Z 0 Z D Z 3 V M c 1 c v c l F t e m R k U W I 3 R H d V a E l 6 T V h D K 1 p Q d z Z q a F h W R 3 N V R 0 h W d X F O d 2 R y T E R x T 0 d h Z G J o Y U 5 u Z k d o N S t 0 e E 0 y S U 9 I R 2 V z a T B 6 U y 8 y N U 9 n Q k F 5 Z X Z C c X l r K y 9 l Q U Z m U E w r N U d v O W J 3 Q j R m d n A z Y U 5 l b U d i N z Z k S H E 1 e D Z W U 3 Z z O G p J a U l p L 1 d N U 2 p L Z 1 J D U X F P e F A w R V R Y O T F X M n N M R E I 3 Z 3 A r Z U l p S W d l a j d n b U d D d k J p Q X h h W G w 0 a G J H M l l C S 1 B H N l k y N V k z R H R l a X g r K 0 h r N 2 5 K M 3 Q 0 T m V o W l o x Z U x 5 Q X d C R n Q y b k 1 I M E Z 3 W m g 4 R U R O N T R D W F p 3 N 0 R 5 e k 9 I Y V k y c n J C M 2 k 5 b l V m a T J 1 Q 0 Z S U V V h W j F u W m 1 h Q 2 p J d 2 N 6 S j B 6 Q W t s S m 1 R a V B p T m M 2 c m x J S n l N M H B 4 S z N 3 T 1 B 5 V F R D Y U Z i e X Q z L 0 9 m W G 5 U a H h 1 d U p L b 3 J K c m d n b U N X b H p u T 0 R V d E U v U G U v c S 9 P K 0 V W Z n p r T E h k c F g v W E l O Q 0 l n R U F 2 W H U w c V h S Y 1 h W a X g 4 a E M y N 2 p 3 R E F H a m V 6 Q m t X N W l h N G Z 2 T X U z d j d v R D N p M U t M K 2 x Z O X J E Y k x 6 M 3 l W K z R u N U F H Z T N z c i t I W D B S U H o 5 T k J 3 N m N n V 1 h n e U 9 4 L 0 t m W G R S S m h B T E J q e n p s c z N u N E t I Z H E x a E Y x b U x u e D k z R E N n Y j N 0 Y 3 V C U U 9 B S E J v W W 8 z S k V 4 N G x N d 3 V M R k h C M 2 E 0 S V p V d 1 p Y R 0 g v T T N T U 3 M y W E F N U X N u N 0 1 r M 1 N x d n F K S z N N e k U r V G 5 G M E V t a z F i N 0 h D S W l J c U w 2 e G l R W V V T T 3 l i Y y t q U m F p Z k c 5 V W J j a m x 2 S G h O U j Q 2 U l V j a z B 3 S W d M e U M 0 c D A y b l F S T l J h V 0 Z x Y j Q 2 d k 1 a K 1 B m O F A 3 R G c 2 M 1 g 0 Y W Z F c j h Q W X N Q L 0 h 4 c E d K a U U v S F R z b D N 3 Y 0 h k R X g v W X R F Q n g 2 Q n d E Z z J j S U Y y Z G 4 1 W X J 0 R E F N a k w w e V M z S X F N V G N Q e j B O Z k Z 4 V 1 N x V m d O R 1 R 2 d F R h R j d q L 0 8 1 d z Z l N l B j d G N O S 1 h i O F p p e m M v K 0 Y x b n Y 0 V 0 Z L Z l p 1 V 1 l C K 3 Z k d W h t W H Z G M V Z 4 S 3 B Z Q U R B W m V S b E p 3 Q n V k d 0 l V N T d 2 R D V 0 S 1 d x S z Z P S l g v K z B H c F Z D R X h L U j N i Z H A v R n B j d T M w Y T J M R D U 0 Z D J y W E N l Z X J D e G F B S W J O M T V C c W F t e H Z q c X N 4 Z k Y 5 b z g 1 T 2 Z s W X Z I U T d M Z 1 p G b E h 2 Z X R 6 O X V 3 Z j J F T k l 3 W T J o W H Z 2 R D R P Y 3 J r T W d x R E d y N y 9 2 e G I 2 R G w 3 Q m k 1 U 0 Y 4 K 3 N F T E 9 1 Y 2 R D T G l N M z V h K 0 R z K 1 M 1 R n B w e G Q r c H M y S G l t S n N S Y 1 d q W H V w b T R i V 0 Z 1 Q m w 5 d n R 3 c W Z R N 0 Z D V W Z N b l h v Y V Z s U 2 x 5 O H d x Z W F B N G l J a U t p d X N Z a 0 d G R W p F W E 0 z Q 1 N I W G 9 n Q U F S a 1 l 5 a k I v Z F c 4 O F J F U k U 5 U H F X N E p o a S 9 P V X h r e U F v S 2 l t Q n V a c X p 2 T U l n Z W 0 3 Z W 5 L M z V h U E J m L 2 5 2 O E g v a j M v V D B 3 Y z U 0 O E p 6 L 2 5 E M H N L M F Z x O F R u N U F H c F Z L R i t Q d X A r U E R 6 V m V M K 2 h m T 2 5 J U z A 5 R z F 0 M l B H c V p M c F F r U j g 1 Z U N F Z n d W Y z N u a D R K Q z d X U 0 h W Q 3 J C L z g w Y U R n Q T R m e W t j d D B y Y T V n M 3 E z e E h 0 M j d h b 2 N Y e l N r d S s w O U 9 6 d W k 1 N 2 R m Y 3 N k R T N R b E V y L z l k U U J K e V J s b z d l d U J E O T k r S H M y Y k 9 k W G 9 P b 2 V P W E 1 H a E k x Z T A 5 b z B a M l J O d n Z E S U t S d l g 4 e F p y T k p U L 3 p x W k 1 H Y U s x L 1 p t V m x q a y 9 l b T R 3 W m M 1 Y 2 d L e X R Q N j V 6 U T Y 5 R z R m a U 1 X S H U 2 T 1 l n S U 0 w U H g 1 e k p z O U F v R W 5 R M 0 g 2 M 0 E y O C 8 5 W U V t S m p J d G M 0 Z E 1 y Q 1 R t Q U F E Q U l s R U F v V k N o Z k 5 C R V R B M m x 1 U C t n e l M 4 O W Y 3 d m V P L 0 4 4 U m c 1 d k R z Q T R G c F l E S 2 J N L 3 I 1 R 3 o y d i 9 v U 0 E 4 V E 0 r d W N 0 e U 1 x W U 5 o W j J 1 S n F P a k V H c z F Q U k V S R V Z O K 1 l C Q 0 5 x S k x i d W V 2 V E J k d G l n e n J B c T A 4 T 2 Z p S 2 l 4 V W F s S z F 3 U m p K U m l S S W N z d k t J S 1 p X Z T B t Q z R q c V c y a 2 l i U G t m K z d C b V l 5 Q z I 3 e j V Y N j h t d 2 5 0 M T h z Z m F Q O T h U d G E y R X h X T E p z R j J 4 c 3 p O R y 9 i M 3 R N R 0 5 0 S F B G Y m F E b k h P O U N G a U 8 4 U 2 8 2 R V N F W E x z R H V W e H p D M E F p a 1 d E c U p N M z Z 3 c W x w V 1 d J U 3 p N Y k d B a l k y R m t o S n p V S j J k b j Z W Y 1 p t W U d N S E Q z Y k h T T V N H a F V W a T k v c G k 0 U H R X b 0 V k M H h a a 1 J Q S 0 J R c W 5 R U 0 t W Q X A 0 d H F 5 N G 1 z N 0 N 3 a F I y d G x Z Q T F N a k t 6 a 2 R P V G o 3 M k h i e U V x O W V p O G N s N 2 s r S G J 5 c j N L b U d 0 R F l X R X h i b 2 J m Q X d D T W Z i W m 5 1 W E c y Y j l z Y z V 5 N 2 M w d H A v T V V q V H V u S H d n R T Q 2 W F Q z T X p F e l F 6 T j B S R V p I M 2 N T O H V C Y T E 4 d E N 1 N C t 2 W n B y M 0 9 k a z J l d m 8 3 a F l p V T R k V 3 F L Z 2 9 C a G p u d T J C c G N 2 M 3 d O b l p G Z 0 R R c V l N b l B 2 N z N w Q X F m U j F q N F h Y e j d 3 e G F 0 Z m Z z R G d u Q W 4 2 a 0 d G N T V T Y V B 1 V V p P R F N 4 d 1 p X U U t L a F V B b H N p R W h F U l V Z U E Z K Q m h S S T V D U m x Z d k F N c j M x S j Q v c l g 4 b G 9 J c U t H V D F 3 V H p J Z z N U S W d N V 1 g 1 K 0 V T e k 1 X U W x H a l o r M 3 B 5 d V d M c D Z M Z 0 d N a F d M U G h H T l p z R E 1 T Y W p Z S G 9 W T E p P b U Y 4 S F R 3 Q 2 F w S V N Y c D J 1 T m s y U F J k N U 5 3 S l R n U 3 M x N G N B Z 0 E 0 V z V K Y 2 N X d n F n U E N J Z U 9 T V W F V b V h t N n Q 1 Z k 8 5 K 0 t v S 0 N J O F g 5 T F p x N 0 l E V X R x M W 9 0 U 0 5 k d U N 0 U 3 B 1 Q 3 B Q O D J i T 1 d Q b m I y e n I 3 b F V v V l R w M E 5 3 L 1 k 5 N X h C N V I 3 c 1 Y 0 N E h E b D N I Z z h P V n k 1 N V B M W l R p O D Y r c 0 t y O W Z m d n o z Z W Y y d U N 1 U D N 3 W V E 3 V 2 J R N 0 V 2 a 0 5 C K 1 B q T E 5 W a j l 2 M 2 R o Y l Y x e G U 4 W G F r c F N j Q V V G U X c 4 c k t 2 T U x y V 1 Z 2 c D d r O U 1 m Z 2 d B V 0 w z a E d G W n Z P R m J o L 0 R s N X V n b E l a M G N i c l c x Q l V H U E R s c F B v M m E w V k p G S X B D Z 3 F L T V d 2 Y U V F V E Z K R U p S c l B t e V V W N S t B V z V I S m V q T V Z l c C t 3 a 0 9 k Z m I 5 O F B 3 K 0 N J S W p i b j M 2 M U R t R T N Z N 0 Y z e X d L d G N U S 1 p G Q z d P Z G x D c j F V a E 1 l Z 2 g z d D h x V G 9 V U k V S R V Q 2 d 2 l R W V V T T 3 d m Z m R a O F l O S X Q 4 N C s 4 S 2 l r e n o 0 U l V X T 2 d W S l p V Z 2 p F S l J t U 3 d D Z 3 V M Q V F C b T V p W j Z q b 1 N v O W d 3 Z j B n W E R o M 1 J C V k V 3 a U F v N W V R V l J z S X E 3 Z n V J d H J Z Y k V s S X d M U n A y Y 2 J m U D M 1 a k J y T m V 5 d m l I d F p 0 U G 9 F e H o v Y U V 2 Y j B W W X U 4 b H d k N 2 V D Z z V O c l B I R D B 1 M W l s U l h 3 Y U s y b 2 d 3 R 1 h j U 1 F 3 U k d 1 Z W w 2 W V B 4 c V J 4 L 2 F w M V R T T W p H W D c 5 W V Y 2 R n g 1 Y 3 U z N D F p a F V w c j M v M k V O Q n c r Z W d V Q n g 2 O G l Q V D B I Z 0 t h N j d J Z X Y 1 a 0 F t a z F S N n Z a W H J q K 0 p 5 b W F S Z G R U U n B Z b 1 Y z M 2 h p S G l N a j d 1 Q l A 5 Q U t m T 2 h t S E 1 5 S D l V W n B Y O F B M U j I x Z W d x d W 9 x T G x R Q U F F K 0 9 L Y j Z t V X Z 0 Y 3 B x N 1 J W W l N z Z k 5 6 Z z c y V l Y 0 c m 8 y V n B j N C t V M V B 0 T H d 5 Y 1 B I c 2 Q 4 Z m R U T V c v T 3 N 3 Z 2 8 r W E 9 X U 2 l Y N G R z R k 1 B T U R H Y m F j U U U 1 d U V S V X U y Q X R D O E x v c U t G S k R M a m N T c X J k S X Z K W l g x e n p h T V V x b m 1 6 O D N N V F B k M 3 R V Z F R 6 Z W Z T d V B n M E p z R 0 l p S W l v d 1 d J U 2 p L a U J L e X B T W U 0 r a G k r T D J 4 T E Y 5 O V J n T k V W S H R V S l p X Z 2 t u W k R w S E l V T 1 h s R l F F Q X p F M l p C S 0 9 u a j d l b k s 3 e m 5 q U k c z Y y 9 N S 0 V S V 2 p h Z j N u N G 1 S Y j Q v b j Y r M 2 Z B a X I 4 U D Q 4 U 1 o 2 e G c v c G p l Q 1 E 2 U F F z W j J t e X V 5 S G I r W m 9 q U z F 0 a C 9 q Y X l 5 U E Z k b 2 l Q U X l K Q n B l M E Z 6 Y 3 h N V U t 4 N F Z M R 2 t V S 2 p 3 M 2 l k L 0 l l M W h O b X h z T E R C a j Z q T z R F b k l I N m V r N T h Q Y X F 1 T V Z o c V N k c E h k b W l 1 V F B 1 U k Q v Q W c 4 U k h s V T F 5 S T g z d G p 1 d 2 M z Y X F x d E x T c 3 g 3 N F d B T E g 2 N j J G N k R o U U t s V T V y U X d C S V R F c l g y V 2 R 2 W n d V Q T h P L 1 p G d E 9 u R E h x a U d N N W Z D S W U 3 b X l O N m R 2 T V Z r M k J s a l I z V k F 4 U E c 5 c 2 J B Z m g w Q k F Q Z m l r a k h u O V Y v d 3 d 6 Z X p 4 Z G R P Y 2 t v R 2 p w K z Z E a 2 N I R z U z e n E 4 U E x V L 1 B u R 2 h F W m p 6 N j k y a n p t T X l F a U l p S 3 F X M H l D R V R W d y t 3 T 0 N V R k N n K 2 F h M H U 1 c 0 R 1 b m Z 4 c W V J T U l x S 0 d y L 1 N i e D F 3 L 2 d z a H d G U l F X Q W d E T V d R b E d C c 0 R T d 2 h S K 0 p h M F J I N G V 6 b 3 k x N m R m Z k Y 1 a D J u N G V S Z 2 c v V D B I U F R y M H h h S l N l b U l U M G p U R 2 x 0 U k 8 4 U l N M W m 8 1 d z h u e D h a S W V s W k h M W l h q N 3 R l Z V F r W m 1 M b 2 M v N H d k a F l q d k R i O F h p U W x J N V R a O E 9 x U E Q 4 N T V m R V N V N E t n R m h P T T l r M n N 4 U D F O N 0 R X U E k 2 T V N N S E o 0 Z D Y x e m d r S n F W b k g y V D g 1 T 3 R y Q 3 h z V U J X V m g 2 T 2 4 3 N k c 0 W U 8 3 Y U I y L 2 4 1 Q 0 s 4 T n Z 4 T 3 V l M W I 5 T U 0 r d z h G N G R 5 b F c 1 Z z J l Y U J Z W m Z V N C t 2 d T N S N z g r N 1 h U b X l N c 3 J S T X p k S k R n N 2 F p c k 5 3 b T d l Q l F E Y 2 l k Y X M 4 N V g y T U Z 2 Y 0 J 3 R H Q y e l p I U X V K R E Z D d V V j S E d 1 d U R x d F B H N U 5 t O E R L e W h 6 W H k 4 e E h S R V J F M U 5 B d 0 N V Y l V n Q W 1 D R 2 x 0 M 2 5 S R z N Y N m h t N n h J a W 9 v Y n V V U k t N b F d C R W h x c X d z T F N k b U x 5 S 2 t V U U V B R E 9 u R H N a c j d 5 N 0 h E N y 9 z Z 0 x X M U J Y c j N h S U 8 5 a H k 1 a T l m c E F y W E d W d F V N R W d E Z m 1 q c 2 J J W W Q y c X Z G N D R s R F F B Q U N B Q V N V U k J W S j V D b 2 N L b 2 l W O V V l T H l v U 0 l G b U h r N W E r O H F y Q n N y S 3 l z T V B Q K y t v O G 5 y R n h j b 3 F X e W I r V T B a b U R 2 N W F j d 1 N 4 Z D V N Z 2 x 4 d W h 2 M z h I O F Z q S G R p M n d j K z k 1 S E Q w U m l o R k R 1 c U s x c n d j Q U l E a j B E b m J z T 1 Z l a j Y v e V R S Q 0 x C a U N G Z H N H W E h H Z n k 5 T m d D d H Z K c W l a U X N Y Q U p w S 3 Z F V k x 0 a 0 V p M F g w d S 9 m c T B 4 N H B W a H h G N U p 3 S E w v O W l Q d W J O S G l P M E g x V 2 8 x T G d m Z l F V R k J F U W I w N j Z C e j d q L z E 3 Z E 1 X V X F u d W w 0 b G k 3 a W J o b l k v K 3 F Q Q z h i M y 9 Z V X U 3 K 1 N l U D Y 0 Z F g v Z T d i S z Y 1 W W x r V W p R c G F N W H p s e T R n W X p N S E 5 q W l B r c E N 6 b j d 0 W n p 3 L 3 R n O U d Q O X V q U m 5 N U 0 V S R V I x V F l t d 1 l n Y X N E U G 5 i e U F 0 U F J 1 Q T V 0 d W p R d 2 Q x c W V J T U l x T E d R Y V h T c k p Q Q m J v a E V o a 3 V o M E N U Q m p K a 0 V J N n F X V m o 1 d W V I W l l O e H c 2 Y 2 d Y O S 9 I M W d Z a U x I c E h I O W R O Y j R x a 2 s 3 e E 9 T V U R M R m F M R G s x R T g 2 T 2 o x b z F T c V Z T e k p r K 3 B N S n p k K z I v V 0 9 H e H N w d 2 R i Y k Z 4 M V l k V m p 2 d C s 2 V G F j T 0 g y O T B q R 2 5 6 b 1 l o O U h v T U F L Q 2 d z Q m l a b W J r Q U 5 K W G x I N 3 c 5 U V N 2 K 1 B y M 2 F 3 c 3 Z U R m R F e G l Y a n p n e F h 3 Y X V t Q 1 l v V V M 5 K 0 p T T U d Q c U 0 x a T M 2 W G k x N H E v S W p D b l A 0 S E x 3 S G N U Y 1 R j T G N 0 N W J C e D l z T m N p T V p i d D l K Z 0 x l b k s v c j d 0 O G Z 4 V T l l M H p q R T F O Y 2 F u N z c r Q V Q 3 N W N p O T M 3 T C t E W X l W Q z B h T 1 l F R X h N N V l 1 O G x J e j A 5 Q j Y v T U h s R 3 Q 2 N W V Y Q U F P Q X R x M m J Z Z W V H V D d Y M j N Z d F B 3 W W V m c j R T S H V 5 U H V 4 Y V h n N C 9 j b m 8 w d E h M N j B 4 L z F 3 T H J D e T F H a m g 5 O W d Z U 0 V o O G l Q a U V W Q 1 E 4 Z U l p V T F F N X R X Z l l S K 2 Z k d m g x T G t 3 S E F p N G d 1 a 3 Z h R m 8 4 c G o z T V J s e D h D d T R u U E t 4 d 1 R p S W l J c U w 2 d 2 l R W V V R T z I 2 O E F G O G Z H N F V i M 0 w 3 V F Z Q U k 5 R W W x T N E 1 M M k 1 X a k 1 o Z 0 Z T c 1 V B Q U M 1 T V g 4 U E V G W E h 3 N G M 1 Q 0 F x K 0 R a b E 1 p a l B u Y n V E Z k g v K 0 Z 5 Z V A 3 b 2 t l M 1 Z o V W 1 S Q 3 B 6 U H l F V j c z M 3 l O N 0 t 5 O D J G d G J Z N l B G N j d C d 3 Z s V D B M e V p N N F l Q N 2 9 J T 2 J W d G c r S k N L d j R U b j F 0 U k J U R 2 J Y b C 9 6 O E l 1 V G 5 h O V l U b E V v b G N H a G l q V T R k U E R I b C t Y N 3 d i S 2 0 5 N 3 B o T U p z V V B Y O D N H S D Z z T z Q 4 T G w y N 2 d i b H d 3 U G Q w Z D g r c 0 V M N k 5 D M n h S T W 5 3 Y 3 p N V E x C M D h T d F l 1 K 2 t F V H A 4 T F E z U k 1 J c H J Z V y t Q N X N Y M H d Z K 2 9 6 K 0 9 W L 2 U 4 b z l y M 0 1 u T C 9 6 K z g r d F l 2 K 1 V r c m w 2 U H h x M k l l S m l a b W F C R k 1 5 Z E 1 u V G d B W T U 2 d 2 N r b 2 1 r O E x H e G t M Y 2 p y Z 2 R q O F Z M d H F H S n Z U V 1 c v Z m d x b H Y r e E g 5 L y 9 0 Q j M v b W p 0 Y X A w b 3 J Q Q 0 l l R j Y 5 R U l D a 3 B F N G x K R D V H W W t v S D A 5 Q n d B d 0 p l T E 4 y b z l k K y t T O W N E N j l t b 0 x P M X R M Y k 4 x N U Z p T U d k N F d E Z 3 p W a T d p W U J B R n E y Z E g 2 a T U w S k V S R V J V R 3 l U c W d q e T F 2 b 0 1 n S W w w S m l l b V k r Z X A v Q U d p K z V i Z D E 5 W H p Z M l Z q c U 9 T b 2 l v d H B 4 N 0 9 S V k x Q c l B O c X h a O F M 3 Y z N S e j F I U T R S N m N H V m t E d j R h T U V x T F B 2 e F Z i U n Q w M H p m N F J B M W F C a 1 p P Z m h v N F d y Y 1 Q w a k R M e i 9 N U T l q T n U x a T k 0 U m p 5 O G d y R m h J U z d t d 0 1 z e m M x Z 2 F p Y U h v b G d K R X h N N V p F W X l x T l Z x Q 0 N v Q k t w V U F o V k l K a F V L R i 9 u M 2 E 0 O H Z G R z V H V F c 0 Q n Z G O H l F a V l r Y 2 4 z N j F G Z 1 V G U l d q Z n R n V T h X N 3 J B e H N v Y 1 J r W X l H Q m x K S V p O S 0 l U T 1 N R U 3 F S U U t G V V F h a 1 V v R k F v U y t a V F F p M m 8 4 Y 3 J z R V R y S n V J O F d y T U t W a 0 R z d 0 5 U V 3 U 4 a m 1 X d G t N O H Z P d n J 1 d m 9 4 U H J X K 1 d M U V I 2 Z W s 1 K 1 B Y S G V l S y t l M 0 h K M k w 3 N 0 h B N G Z D M E Z U V j N z c y t t S V d t c m 8 y Z 1 V v b D R O Z m Y 5 M k w v b 1 N D M G E 5 T W N r O G I 1 b z F l U E 5 w R E x a V G g 2 U E F T T G Y 5 b 0 9 R U E 1 a d E t t c l B U e m N I T 0 R o N 2 d q M 3 B n N 3 d j S G V B b T Z z R G 1 w U l p l d z B B O W g y O G h K O S 8 y N E 9 X T F Z 5 d 2 N Q N V V i T m g 2 R W t l U F g 4 W H E z O S t G a H p 2 Z j V 4 R V J F W k Y r c 1 J L T X F J S G F m Z U M 4 K 0 h q b 1 F E O G 1 3 S W p v c W F K U 2 x W U 0 N j V T B 3 S W 9 O V l h L e X B J S k V i O H l N S l V W V y t Y T H d K Y 2 Z F c F d Q R F J O U G g 0 T l l X U F Y x T 0 1 I T l l O S j g r R U l m U j Z O Q 0 t q R T N I K 1 V q a n k 4 d 3 V o V k F y a X V t R G x N V E 1 6 d 1 p 3 W l E r S G g 1 b 2 d 4 b z N x Z 1 d 4 Y 2 Z B T U R L M z k 3 Q n p y M 2 5 j R G 5 r R G d K U F h r T m V Y Z 0 V F b 1 h y Z m 1 l M 2 E y Y n Z D Y W p S c m E z T z h N b X Q 0 b F h N Y 1 B o c U 1 5 T 2 l F Y W w y U E t y W i t 5 d 2 t j U D N V T j k r S l N J S k 5 K T V h a a 1 Q 3 e j A 0 b U J Z V 1 p r R D B G U 0 t 2 Z n Z H T 0 x S c D V Z R V Z x d z d q a T B V Y l l X d 3 N 4 N X l a U X p C c 1 V C Z D g v Z G t N Z U x n N 2 9 L b H J F O G h r M W F z d 0 h E T 3 l K M E x E W W 5 I e X p I V z g 5 T 3 B T Q U l C R E U y c 2 1 3 S W l J a U t o Q j R D Z E 9 v Z 1 p J b 1 Z E a W N P Q V Z j W H Z j c U 1 w N y t S T V J O V G F D U 2 d B Q V N L d D V j N F d J b m o 3 a W 1 t Q n l m a V F o c X N y V W l R T m d a b W F N a n U x Y m l 2 d E 1 U W T B 4 W W 1 o W G p C a m F 0 Y 3 J 6 M V d v M U 5 I a 3 h U V k p M S 3 B Y a T Y 4 K 2 5 3 O U x T V E J 6 a j B N U W F j M m M v a T d t e m 4 5 V T Z U N m x V U W F G U V F h b F V s W n d 2 Z 1 V R Q 1 N D U 2 w v N W R D W H N u Z l l 6 T V R Z N H d j M 3 I z S 0 d N T n U z V 1 V T c k J i S V p E S W 9 s U 3 B N b n p J S U k 0 W j B o Y X V M Z m J u a l J n e n R D d j l l Y l h E Z 3 l C V 2 N P a H V H S V F Q O F l H T m p n V D Y 5 M m p 6 V 2 R U L z l Z R E t h T j N Q Q z N n T V h v U k x V Z V B Q V n N V L 3 l O S W l J a U l o c U R k c 2 h F a l Z B U j Q 1 Z n h m Z S 9 i Q U 1 B T l B k d 3 d z c i 9 2 c V B u a U l p S W F 0 Z i t R M E Z Z d W 5 3 M 3 R x e W V E d 2 N I Y T M y S F E w U j Z V T n A y Y S 8 x Z j c x Z D R r N W F J a U d w R 0 V O U 1 F T a V g 2 R G 9 P S W l J a W 9 3 Z U R Y c j R r Y W 9 Q M E J s O F R I N D B m M z B X T W t S R V I x U X l W b 0 t z R m t N d D Z r S V R K V U N v V U t B Q 3 F 0 S U N F a W 9 w c G h B b 3 l J a U l o S U c 1 T m d S Q T F N U W 1 J N m J r Y k V B U U J N V E 9 R W U 9 z a F B 6 e E V S R W R X K z B u Y U k x V j F y Z 2 9 p Z V B n c G x T U k x N a U d z R E V o R V J F U k V S V W Q z Z 2 5 T Z W l C b W J u d m 5 Q a T Q 4 R U Q v R 0 J x W X F 6 S G F J a U k 2 b 2 F x Z E U w d 0 t k K 0 t F Q m t x R l p Q a F J F U k V S R V J F V k 1 m N G l a T 2 9 B V k V v b E R o e U l s a m N I a j J z N m d X a 2 l Z Z 2 F J N V d n V 1 p L V U 4 3 K 0 p E S m R T c G F r R T Q r O E J J a U l p S W l J a X F p d j h 4 R W 5 V Z 0 F T Z X V v Y j g v R 0 l B U U h N U E o v a j Z 1 T 3 M 1 S W l L a X V p R U l y Q U F o T W 5 R c U Z a U G h S R V J F U k V S R V Z M Z j R p W k 9 v Q W R r W E V D U S t I a i s 2 a n g 0 a k l T S 3 F X M n l I U 0 V R c V p X a 2 x H T m N F S X l J a U l p S W l v c n J C T z A 5 R U R j V G Q r Q l J F U k 1 Z R E F F e E 0 1 Q m c 2 e U U v U E V S R V I x U j F W U 1 J z M E l 5 U G U v Q 1 l 5 V k N x M l F 5 U W l J a U l p S X F J N n h r K 2 N S Q T N F b m 9 N W H h j Z U R C L 2 p C M U 1 S W W o 5 R V F F Z F V 0 b 1 d S T k 1 D S X l Y R X F W Q U t s V W 9 1 O H d p S W l J a U l p S T Z D b k d K Q m h S Q T F C W V Z J e U F 3 R 0 J 4 Z S 9 T d z d u c U 1 o b 2 l v N 3 F s V U t s W i 9 F Q m s 0 L 2 g 0 Z 0 l p S W l J a U t p d X N a U G 5 V U U 5 3 U E h U M T F G V X B B Q U F O U G R 3 Z 3 E r U H U 1 N G p J a U t x V 3 l w Q n p Y V 0 F p Q X l j V X N u Z k E w U k V S R V J F U k Z T M 2 1 B U W p h Z 0 Q y Q n d T S m o 4 Z V A 2 c T N I U 0 l p S T Z v Z G F B T n V n R V J r N G x j Q k t N Q 0 l p S W l J a U l x c G I v T l J K c E d k M z Q x T n c r O D U 5 Q U l D S m l S e E R u K 2 1 z N T R p S W l P c W V v R l l 6 Q 1 V a a z R B U k J E Y W 1 V S D B l S W l J a U l p S W l v N 3 Z C V E o 1 R 2 U 3 Z H A z W G 5 3 O H V I O G 5 t S m 9 Z N n p F Y U l x T D Z J Y W d G U 0 N S O E c w S m t 5 T l J x T l N U T W h S T V J F U k V S R V Z F Z D R 0 M G 5 J a j B x T G x Z Z z h I U 2 9 1 R D E 2 U k E 4 O V J r T k V W S C 9 V Z 2 h v e U d l O S t F e G s w d F J v Q W Z 3 O F F F U k V S R V J G U j N X R V N q R W l Q V G w r N G l Z S 0 N Z Z 0 N B W j N N W C t I c T c 2 e m t p S X F M N k l h a l Z r T E F F a E 1 p Z 0 N h d 0 V J e U l p S W l J a W 9 q c k d K Q m l S S G g w N U h p S S t I a j Y 0 a X g 0 a k l T S 3 F Y M n B C Z 0 p S M 3 Y 0 a 0 1 t b G 9 O L 2 g 0 Z 0 l p S W l J a U t p T 3 N V a 0 d K R 2 V a R 2 J u S V R n M E N n Q W d r V W d 3 W k Z C b l B V Z E V S R l I v V k l J Y V V y W k R K R E p z Y W p X N 0 l S S V J F U k V S R V Z H Z F l o S 0 1 T R S 9 L V m 9 G M T c r S U R X M n N M U F V a R F J G U y 8 x R 2 8 x S k x 6 N 1 R X V F E x Q U R i b 2 h J U k V S R V J F V k d k W W h L T V N F K 0 9 u c m d x U G g 0 N m t G V m d S R 1 J Z Q k V H Q V Z N c W I z M F N H V E 0 w M X d Z a U l p S W l J a U t p T 0 1 R b E d w Q W R 4 O T F N U m N 6 Y 0 p B R 0 J x W W 9 5 K 3 Z k c n F P U 0 l p b 3 Z x b F Z x c 2 h s Z k p 0 Q 0 p F a F k w V W 9 F U k V S R V J F U j F U W G V m U 0 x T Z z B O S E w 0 d V B C L 1 J 0 R D J O a n V S N m p J U 0 t x Z j J w Q n p U W m 9 S S V p P c m U 4 Q W l J a U l p S W l J N k d u S E p C a F J Q V k 9 y M V F n b 3 N 4 N 1 l z R U Z k O U J n T k V a R i t x Q V E x M n l F U 0 V Y O F B F Q k V S R V J F U l V a M W l F b 3 l v b m d X S F J p R X J P e D h B M E 1 U T 0 N w M 2 F 0 O V J 6 U k V S R T l V O H R z Q j B p a 2 F H V F N D V l F z e H F N a U l p S W l J a U k 2 a E R 2 U G h I V n M 2 T W 5 R c 1 h I d 3 d k M 1 p U c 3 d J a k p J Z 3 B x V l l F U 0 d U a U t S U U 0 w c 0 d C R V J F U k V S R W R V a E p z R 0 k 2 b E Z 4 c 1 F L b n p v Z U o y e U 9 I Z G R O a k 5 F U k U r c U 1 H S z h H S U R C M 1 Q 0 R V J F U k V S R V J G V F h l U G V K c U I 2 Z E 9 o Y 0 d o V U l K Q V B E M W N Z Z X J z N z J l S X l J a T B n O U J V U E 1 H T 0 p H a G s w a W d C a X Z C a U l p S W l J a U l x T z R 3 Q 1 V a V W o 0 N m V m T l F L Y 2 V o Q V B 6 M U d R a 1 N r W j J v M X k w Q 0 l E S n h F Q X E 0 S l J r U k V S R V J F U k h X S 1 N U Q 2 l l c E t a b l l m Z z B D Z 0 F t a l V 3 a G c 3 c W 9 1 Z U l p S W o w U n c x d 1 R V U W l B O G M x d 1 l p S W l J a U l p S 2 l 1 T V F s R 1 Z F O E N B a 1 B F e D c y N i t j T F N 3 b F N Q M F J B U j Z S O X p Z R V N H V F p N R T A z Y 1 V S R V J F U k V S R T l E U m p F b 3 l v b m h 3 N m R s b D h Q S F J R W n o x R 1 F r U 2 t m N n o r S U N K V 2 d o S F Z I U C 9 P R U J F U k V S S F Z q S k c r Q X l B e U J I Z m p r a E Y v U H c w Q V l H c G l E U C t l Y m Z V Y 0 V S R 1 J m b W 1 X Q k d N c E d K R W h r N E J y Z 2 h I V n h Q b 3 R K e E I y O H k 0 V 2 Z m R V N w R k x k Z j B P T G l 4 W E l 5 e X R F Y m w 0 a D h 2 S U t r W j F i Z 0 9 5 Y 1 B H U m 5 G e U F 6 T X h j U E 0 z T G c 0 Z T Z J S 2 M v M 0 J 3 Q 2 t w b V l o T j Y r Z 1 d 0 Z T J z a k x I e m Z C N 0 Z S N z M 3 O V V X U m t Z e U F F Q n l h a V p p W X B Q S 0 h X Z H B Z W W 9 P N 1 Z v Q U F D N E V S V l E 0 W D V 0 V z d y Q z F 0 Y X h X Y k V S R V J F U k V s V 0 V T a k t n Z W 5 E d 2 J K a j R l M k s r R C t B R 1 J p T W h n Y W J K Z 1 J H V E F O T 3 N D T W d 0 R 1 Z H M X E 0 R X J J S F d 6 W m V R W l R K M m 9 T V 1 R 2 M 2 5 z Z n F E Y 2 R R V U Z B R V F h a j Q 3 N U 9 w c V R H c 0 x N M l F s M T h r N 3 Z 0 e l R R Q U N U N F p X N j l K d n p o d U R a U 3 Y y V l h o O H o r Y l B Z V 2 x w Q m d B S X V u d 2 J Q L y s y U n l k U k p 3 a H E r S G c z e G U 4 L y 9 3 c 0 E 4 T m x Y Y X l H U l N I V G F J d 3 V D R 2 9 1 K 2 Z B a z l 1 c m F x V m 1 4 R V J F U k V S S l Z o R W 9 5 b 0 h n U 2 V m d l R o Y 3 F C L 1 J 6 M U d R a 1 R V T U t o U m V n T 2 N p Q X l X a E p W Z 1 J E V X h i Z k l B b k E 4 S 3 g 2 c D F S O U M 1 b 3 l k Y X Q z S k h o M 1 l 0 T U d a R U Q x a F l t S m I 4 W n d K V F k y T X M v R z R E a G c v d W d 2 K 2 J O U n p X M X V i b G Z n b n Y 1 V m 5 E T U h s O F B 3 R E F 2 Z m h r Z l B l Z n J m a i t x O W s 0 Y y t F b V F x L 0 g 0 U E 1 Q c D R w a l h W M X M w Z C s v d m M 0 Y 2 g 0 O E Y 0 K y s x U j h x T j k 4 R D J M M k J z T E J l M 3 Y v d l B W c 1 R k V D l F Y T g 5 c k x 6 K 0 w 1 Y 1 g z R j d i a j R G T X g r N 2 V l Y S 9 X Q 0 l p S W l J a U N y Q k p C a F J I W X U 5 b D R R S G l l a 0 F O T z A v d X Z w N T Z U a 2 l J c U t H Z 1 V r d 0 l z T W 1 s V W d x c l Z 3 a E l t M V N x U l R 6 M z U y S X V X L z l G O S 8 r d U F X c i 9 2 Y 0 9 m T H l h d 3 N l c n F k Y T Q 0 b U l G Q U 1 E Q 3 d o V D I 5 b F l W e n V m c 2 F B d G 5 S M X N B Z 0 V x b E F n Q T A 5 M 0 R D e m Z C N 0 1 E W T J n c m V Y c T l a N E N 3 d m R P Y 3 p O V E o 3 a 0 t S R V J F U k V S M V R r b X d Z a n E y S 2 x 6 T j h U S C 9 Y c T N o M V F x M V d N M F J F U U 5 n N X J s S D B R R 1 R 5 S 1 J R c T B X O U I w R 1 V h U F N 6 T U 1 K Y j g 0 Y m d 5 W W x 5 Y T J D Z 2 l L Z E 1 R c U Z F Z 0 N n V k F u b E h w Z E l K R E E x T l F Z Q U p D V m 5 B Q U R T T T N J Q U F L b H B X Y 2 p O S z R S U 0 t Z a k g 1 R V p H Y U 5 L a z R t U m F S V z Z H e D J s V m 9 H V m 0 1 Z X F N U 1 V 6 S l J O a k 5 1 K 0 o y U 2 1 w b W p h O U R S R V J F U k Z R W k p z R 0 k 2 b G p a V m 9 n R C 9 E d m 9 N U k l p b 2 9 a R H J W W n p T V E F p Q X l l V G d w V m d S S T l o M U l q d U F J R G Q r e T V V d W s 3 W D N n T V h z Z m Z B U l o z O V V x a 0 V S L 2 Q r Q 3 d C N D h l V W Z 0 W T Y 5 K 2 N I d j R 1 U F N Z N j E 5 U G J C O H l X c z F q d l A 5 V C 8 v V z J l Z m p y V j I x d G 1 2 d m V l e m F l N z d H Y 3 h N U k V S R V J W U m V U W U V S M W l L M F F p W W d x b 0 Z r V V R O O V J F S k V l U 2 F W U 3 F G U 3 N C Q 0 9 x a n F q b 1 J L M X R i e T l Y Z E 9 6 U U F t L 0 9 H N k 1 6 V n F W U z R i Z S 9 E c U p U Q j A v M D c 5 T k 8 1 N 2 h F c X Y z d j c 2 d 1 h o O E R O M W I 3 Y 0 5 j R T J i V C t G c E p T T U d z V n F a b T R N W j B k Y i 9 Q b m Z 0 e U N Y U D Z v R T I z d m d F d E l 6 Y z d C c T N W R z B h O X N j L 2 Z 6 Y l k r a E F Q N F R m a m t O d V h p R m 1 2 V G d Z K 2 Z u R i t N K 3 Z P M k Z 0 Y V Z h a m F 4 S V J F U k V S V l l S S k 1 L S T Z k U E p z b V B p W X J S Q 0 p p Q j V S Z z V W Z 1 J J W k 9 L c E 5 D R U p n R U k 2 c U t T a V Z n M 3 R 2 T H R Q W U Y 3 d j h P b m k x Y z R k b k N W V 2 Q 4 Y 2 J F Q 3 Y v M T F F R j R 0 W F R C d V R P O H E 1 M 2 Q y d E l W R E U y c 0 F R Q 3 R 2 T j Y w M X d X e X N 6 Y 1 V r M k o 0 R E Y 1 R 1 R V N k I x Y m 5 o a 3 Z N N T h R d 1 o y e H B D Q m 5 Y W D J U e H p m R n c 4 Z j V t R H l y R V g 0 M T l 6 U i t P T G p h U U F B Q 3 d z V E x G M i t G e G N 2 L z R i L y 9 m d z Z s a T U r c G N x W W l Z a U l p S W l x a T B r d 2 9 q c D A v T X c x O G Z I Q X Z t e U Z T R V J V U 3 E z V 3 J F b E N S S V p M S 3 B X d 0 h T S l J O V W l s R W l 5 W V B 4 V U F j T 2 p v R l Z 3 T 3 Z x T j F Y Q k R V V 2 1 0 d G x 2 N j l V Z 0 0 2 M V p Z e V d m b G Z 5 a 3 R K e T R L U m t R e V d s V l J n Y m R 0 M U Z z a 3 B t V E E y Z m 5 R Y l F h b F V h W T F a d C t r N E 5 1 O D R Y Z U V j c G J H d F d I V V l m N j A 5 S X U 1 W H F R U W 9 G R X B N L z c 4 b D R y N 2 U z V n Z q c z Q r b V Z E Z 1 h F U k V S R V Z G M U 1 B b E d W R W R p N 2 l a c X R V T H M w b 2 1 0 R U l t S V N r b E s v a U 1 p d 3 l X V l N M U n U z Q k 5 S K 1 N R U 0 N R Y V V m S 0 h 1 V 2 x n c 0 F P M G s y S S s v Y k 1 l U n d L c z Y 1 N V c z M 3 R a d l A 3 M E 8 z M W J 1 T 2 1 P d m h r Y k Q y N n N w c E Z J S l p F W X l w S 1 p s N D E 1 Y 0 N n b 0 x p N 1 h H R F J u V U N S K z l P M G 5 j R G d x T 3 h N R W p W M k J r c E d s N z J M M X J L O W p h V 0 p U N 1 B L N W V q O E d w c z J I b z N 0 V U h T Y 2 1 a Z U p E N E V K U E g 5 N F d 6 a z E y N T Q x M m M 3 Y 3 Z k V D B S R V J F U l V F M H l D R W R X U l U r Z H V p S S 8 3 O T J F c l J D S W l M U k p B e F p 2 Z l J B Y X Q 5 T D J S S U t n a G x U S X R U a y t m c U p o R V J N Y 2 1 J a n I 2 Q W F K a U g 2 M 3 A x Y W w 5 U z h 4 N m N V a X R Y c 3 Z Z V 0 k 0 M z U 0 M n U 4 U G l 0 M i 9 F N G R P U k t 1 Y 2 V T V X p K d y 9 Q U j F 6 S m 1 o a W F s a n V 4 W l l z e U V R Y z E 3 L 0 d R R F E y d G V q d 2 5 s N 2 R H M k Z I b D F i a W R 1 d F c 3 b W p k W m t r b T F L c H d y V W J N V G d Z R U l 6 V D U y N m d Y Z X R t K 0 9 5 R E t j a k l 6 T V g 3 b i 8 2 T m Z Z Y 3 Z Z O F l M Z 3 p C c 2 N H Z F l X N W V m U E N N a U l p S W l l a E p N Z 2 h I V k V i W k N K Q 0 t x b U F R U 1 R V O U V J a k p Z V W x s c E V r e U F W Q 3 J U Y 3 p S R X R T T T N y e E F C Z 1 N I W X N m c 2 N r a 3 Z X M G l y b D J j S U Z s c G F t O F B K c V d 1 d l h s Y 3 R s R 0 R t O G U 4 W E h q W T B x V E l K Z H V u S W J s a G F t R 0 R s T W M z N 0 g 5 a T J 4 Y m U x O F p H V G 1 Z d V B X V T N p U W 5 G N n R H Q l F L S m U 3 R 3 B l R C t n e l R F e E N i a G R 1 U j k z S X l J U T J G a E 1 a d 2 R i Z k h H S z Z N d 2 R s U X Z 5 R 1 J T V 0 Z x Y T R Z O W Y z O F R L O V V m e D E 5 b 0 E v T G t t Q U s x Y n V h T m x D e G U 0 d X p h Q n F h a 3 h U R X l N T U x C Z l I 4 a m x 2 R z F C U k V S R V J J K 1 A 3 e W F K N n N B L 1 d 5 R j I 3 c 2 h X a U V S R V d p U 2 F 0 V X F J e U h B O X F n U V R B R E F K U m 8 x Z l F H Q U l s c S 9 Z a j d 6 O F F q Z z c y b U x t M U d m U X F h T V h 2 R D F k W V d s a H F 1 L 3 d L a l I y W k M v N G R X e X B 0 U j Z Z c m E w b G J H M H R Z V 1 Z s Q m l S W G I 1 N 0 N 3 b U o 4 O E 5 s S z V P V G t R e T Z Y d 2 F 1 b E s 4 Y U 8 3 S W x l M 1 g z U m 9 W M U x u W X B Q R 3 h z T H Z Q d k d P T X g r Y 1 F q T 1 h y a U Z r T k J v Q k Y y S n h M N l M 1 R 0 Z Y U D I 4 T W Z h W k x y V D F Q S W l J a U l q S k 1 U S U l S M V F H d F Z v a i t I Z G d L a 1 l q b 0 h 5 U m N D N G p J N E V r b G 1 o d m l n c 0 R m Q m R U N C 9 i Q j B P d 0 l D U X p R V l Q z T k h Z L 2 l R K 2 s v Z U Z C U V V W W G h N b 1 Z C V m V H e n A 4 b D J R e W N w U F J D c 1 V T d m g 0 d T F W N j N i T V h i a U h 3 V k N q Z W 1 q Y 0 d p N z k 4 Q 1 d m U D M 4 R D J Q Z W R 3 T n k 0 R m Q r T l N z U G Z n S l h H c 1 p 3 c 1 h M U H Z Q c X d D Q T h k T y t R W E d 4 V W 1 j K 2 1 V e U s x M T h a a F F I K z d T d T l M a E V S R V J G U m R U Q U p S b F F I d E Z v a D h z T W J F W k V P S n N H S X F M U U R J c E 5 n M U p q b D V o W G k z L 1 A v U k h S c 0 l p Y U 0 2 W T A z N W 8 z U l N 4 e D V l W V V Z U G V u T H h 6 c D M 1 T E R 1 N k 5 T a F p i b k h E a D I 5 Z 3 B 6 Y 3 d r c l B 6 O G p J d 2 V t e k 5 6 R D N w U k Z v M 2 N v Z E 1 i R 0 p V Q 2 h V Z U 8 r d E N U Q X U w O H B 3 e j R G T H l N b k 5 G N 2 N M Q 2 9 y U T M 3 O E Q v S H U x S 1 R O W E x w Y X Q y Q W R u S n p 2 W T J W a z k x d k 1 o S W l J a U l p c U x T V E N p V 2 h Z V H k x Y U l S R V J W a 1 F E c 2 g w a G s 0 S 1 N T c 3 U w U W l S c W 4 z L z d Z a i t q W V J B d 2 I z T G 5 P R T J B W m 1 U b T R k a U 1 X Z 0 N h Q l p H W m 1 J a D R 6 K 1 g v M j d q d T h x Z k o 5 Q S 9 p Z D F a V j B i M H F o d E d W M E F H V n Z H W U t B Z 2 d O Q l J W U V V G W C 9 1 c m V o W H d Z R U x 3 W U d L a U N p Q 0 l D S 3 l O N 0 p r V T Z D T V V s c E t L Y V Y 3 N z d S c D V 1 K 1 B 0 S 2 N O M 2 F W d F d u T i 9 y c 3 Z y T 2 p u a l B V O G d s a V o z M 3 V l M W x 1 R 0 5 s N m Z V Z X U y b H F C d l l z d U 5 r a m N l N m Q r M k l r Y l d z W V h 3 a D h q c X V 4 S 1 h V V 1 Z k c W V p N G t F a k U 4 U F p 4 T T l n O G Z I R 3 h T N D h u V E 1 T W W h H Q U I w N m V 4 c G N 1 K 1 U x S n c 2 N z B W R V J F U k U x R m d N d 1 l p Y T J i L 0 h L M X N o a m h 6 T 1 Z v a E V S R F V T a V d C Z 0 N r W m s w U 1 F T N C s 5 S U 9 o M U R N R 3 F m O X V 5 T H d K N z l F Y m p q O W o 1 N C s 5 V n B M W H F 2 d F B S Y 3 Z Q W C t D b V J s R j B B d X Q 4 R z d I N j d D T z Y 4 L 0 F B O T N S M H k 5 W n p q R z N C Y U d B Z j I 2 M W 5 w O X I r Q X V H T k N 2 R 3 p y N n V G W T d W b F J V Z 3 F 5 c 2 d o c X Z V N m 5 V d 3 J h d H J S V n k 4 N H F y b l h Q d G V o c T h 2 V n o 0 d m 9 l S W l J a U k y a V N H W U V U T j d N a U p L R 0 Y 3 e E d D M l F p U W l x b 2 x J Q k x B Y k l w R m x x M W l E a U N F W X R V Z k Z T a F Y r V 0 x Z Z C 9 u N W V l S D U y e T g 4 Q W U v S E 5 w U 2 d x S 3 N V b m N 4 K 0 R S Q 0 x H M 0 U 5 V z Q 3 S F p D O U d u V n d E O E 9 u d k N 3 V U d P N j R u c G t J a k Z r S W p G R U l 0 R m t F Z 2 t N Q m d N V U d 1 M D B H a D A w R 2 k w a U k 1 S m h F Z 3 N 3 a E 9 Q a k J Q R y 8 v R 1 h u Z m p 4 b D U y M T N y O U h k M T h B U U Z m L 0 R 0 a X p Q d 0 l M R j I r R W w 0 Y 3 p B Q 0 E 5 T X c 5 b n o 4 V m g 4 c D J E c W w w M z l k S F B U Q j Z y M V Z y N G R m W X c y Z m Z i b W 4 x W X Z l N m c 4 S m l 0 a 2 9 t S W l J a W 9 1 V E V F S T J w R z Z a b D V 1 S k d V Q 1 F D d 3 N w S 2 h Y e G h i S V J J U k V S S F Z w R 0 l t b U p Z a E d M V k R H e l l m a G J K R W h a b V B q S V Z D Y n R P a T k z S n l W T U R G M l I 0 d n p w N k 0 v b j J O c z c x V 0 x I a 1 Z H N 1 l j e G V s e m N Z a U t T W U p T V 2 R y Z z h V W U 9 N M j E 5 K 0 5 q M E 1 S Z z h v R W V O N T Y 3 Y m V B U V p X Z m t B Z 0 1 j Z k d Z Z T B q R H o 4 Y y t B Y 3 R G b 2 R B T 0 4 3 b m 9 I O X U y S F d J M k 9 y W G Z 2 N l M v Z k J T a V l U S G 0 v W m N k S 2 t I Y U p F S X N G d H c w S X d i S E N J c 0 M 4 d n J 3 a m Z M T m 5 T N E 9 k Q 1 J F U k V S R l F m a 2 F G V X l h O W F F V F d U d n p Z Z n d V O H J k Z 0 V 3 d n J t Y y s 5 W j B N M W R F U k 5 R M n p m M W t O Z E x T Y y 9 I e m R 5 K 1 p 1 e F F p T X B P O S s 4 L 2 h p N i 9 Y W S 9 Y e U 4 r R H Q 1 V 0 x 1 Y 2 9 n Y T V l R l p Y d 0 l H Q S 8 1 W T h W Y X I z S y t 3 V U F r S E I z b W Q 1 e G d N Q n V o M G V 1 a D B l d W o x e H Y 5 c W 1 s a G x i U z J E V E d i O F B x e E 9 w N G R Z T E l K S U p H c U p z b 2 1 J a U l p S X p J N H p 3 W W l h M F l u d 0 d H R j c r T 0 J n T T F a Q 1 J O U z J p U U J 3 U 1 R B a X l 5 Y V J H R D k w W n p 0 R W F t L 2 k 0 d E 9 R a 1 p t S H g 2 Y V B h Y l Y 3 M W h l Q U F Z Q k l K S U p V S 2 9 G V U t t b n d 1 Q l V 6 T W 9 t S W l J a U k v c X Y 0 R 3 k 5 U k 0 x R 1 d s T 0 Z p M U h V Q W d G Z 3 N 3 c U Q r T m J j V U l T S W l B Q 0 l S T X p B a U N 5 Y 1 Y x Z 1 R U b W J r U 2 9 z Y l o 4 O D h a Q U 1 E N H N m M 0 1 Y Q W t S R V J F U k V k V 0 h J U m h S T X p s N k 1 r c l l E d X N a Q U x t Z H R S b X J J U 0 p x M j B R a U V R d z E 5 V 2 d p S W 9 0 U k 1 R T 0 Z N O E d v d l l t N 2 5 v W m V v W D d 3 O G 5 R M m R 5 b E V S R V J F U k Z R U G h t Q k V 6 Z V I 0 Z U x T d 1 B X e G d r Q m t y S V N K c S s 4 U m d D R V p r N l N w Q 0 1 L M l d J U m k x T D l m a T B 4 S F l 4 Z H Z j W l J B U k V S R V J V U U 1 3 Q k N O c U J o c U 5 E d U Z u W T R Y S E k 0 Y U Z t c k V h S X F L M l R 5 d 1 d R Y W R q Q 0 V a a 3 l T V F N p b m F J R E 1 H b y 9 T a F d x c U F z V W N I T H k 4 W G N w U k F S R V J F U l V R T X d C Q 0 5 x Q m 1 m U F g 0 V m F y U U V B Z E E z b 0 F G Z G 5 l e k 5 Y U k V U V X R v a 2 x Z d W o x L 0 9 D Y n l K S k p K Q 0 l B Z 0 k 0 L 0 M 2 Z 2 R p W X R Q Q X d B R S t I Y 3 d j e V Z F U k V S R V J O U V F E T U d J b X N I e D A 1 V 3 R F S W N P R E R a a k p V U k U 3 W U 5 Z T E d J S V J t V G h w Q k x q V E R D d F R t Z m 1 T b 2 d h V H l H M 0 1 Y Y 0 p S R V J F U k V U V U F B e k J p S n J C a 1 d P W G h P M W h n N 2 d l R 0 J G U m Z S a U N F W k Z F V X R F T 2 t T R V l 0 U j h Y T G w 0 R E F B V D Z j M D B 3 S W l J a U l x T D J n Q 0 V Z M F M y S 3 Z w S 0 V 3 d U p T Q U l D T H N 6 M E N 1 R W c y R V Z H O U p C S U o 5 S H F 1 Q 1 V a a 3 l h U V M 0 M X N S b l p Z L 0 M 0 a U l p S W l J a U t o b E 1 B U W p 1 a 1 h I d 3 l 0 Y k l Z N G M x d E 9 N b F J B U n R S O F N z U W c 2 S F d l Q 0 V W a 3 l 6 Z 1 F q S W l J a U l p S 2 l s c 1 l R a k 9 n V 0 h h c 1 N n c k V W S W h G U n c 0 a k Z Z d W c 0 R T R 6 S W 9 r b W t J Z 0 N B V n N z U W p J a U l p S W l J a U Z v R 1 F 6 Q 2 l X N U N l b V l j Y m l S a 0 F B R H M 3 S y 9 R T z d X T G 1 p b 2 l J M m d l e F J N d z F 3 W W d z b k V 3 c U J R Q m 9 P Q k 9 N a U l p S W l J a U l X Z 2 h E T U t K Y m N Q U k V s T E E 5 Z E V B S X h H T C t M M F Z F M U J C a U V V T X d J a 3 N u b F J y Y k l X b z E v R m x B U k V S R V J F U k V M W U 9 m M k J Q Z G d t T 2 5 L b H N o R G g z V X c 0 e V Z F Q k c x T H h J e G 9 H Y z d S Q 0 t M V m p F V F R L d l Z t c m t T S W l J a U l p S W k r c T l p Q 0 V i V V J N c V N N b H l L V G d C Z y 9 D Y n o 0 U D R N d 1 l p S U d r b 3 N G a 0 9 u N C t 3 U E l r c 2 1 s U n J m a W 1 p N E p o Z 1 J F U k V S R V J H M U V J W m d S R T E w O G 5 T M E 1 J d W h k M m d Y V 0 Z 2 T H p G d 1 J F V k g 3 S V p W S 0 d J S V J X V G l a c k t J Z E l t Z U N F U k V S R V J F U l V j d G d D R W J V U k 9 G b n J 3 c m J n L 3 A y T T J N b F J F V H R q M F F x N F p w Z 1 J C W k 9 J a k d H W U J v R z R r U k V S R V J F U k 5 S Q 0 d J S V J O W U h C W U 1 D S j h N d k M 0 d 0 g 5 R 0 l J U k V U V 0 d U R n I r N F R k b m d C Q l p M S m 1 z Z k U w d 0 R k c 2 h V d n Z S d T F j Q U F P Q j g 1 S F V 6 V j B K R V J F U k V S Q T N C R U l 5 b 0 N h N W N U W U d 5 d E F 3 Q T R P c H N q M D R k U G N 4 Y 0 V S R l I r e U t W b G E 4 R n h B K y 9 p U 3 l X U k d M O E 9 h R F Y 4 Z W N B R V J F U k V S R V J 0 U X l H W U V S T k V C N F J L M n d Q S F J 4 c 3 h r c U l p T m 9 u b W F S O E J v a V d N O E d J T E p s T U p 1 R 2 F Z R V J F U k V S R V J O U m l H S U l S T l V I N D J T d k M 5 c 0 E r Y k l W S V J O U l l V c U V k S X R j Q 0 l y S m t V c W t V R 2 k x L 0 R s R D d F Z W p 2 R F F D N E Z w O X E 1 a 3 F J a U l p S W l L Z 2 h H S U l S T l p L e V J J W G 8 y Q 1 F B Z 0 Z n c 1 F 0 K 3 d B R E 5 Y U k V U V S 9 n a H J B Z W s 0 Q T R U S W t z b G t F b W k x Y k l k S T d Z Z E N i Z 0 1 B S 0 M 0 d U 5 Y T W x S R V J F U k V U V U V B e k J p Q n J w V k p W W l l M M U Q v V 0 Z q Y l d Y R 2 F v a U k y a W V w b E d 1 Q 0 V a R n h W c W l H Y l Z H S m l J a U l p S W l v a F R B R U k y c W s 4 T E 9 W N j R F T j d O d l Z q S l V R R W J W Z k Z l M F F P U U 9 F e U x M S k p C S m 9 H W V p U T y t Q c D d v U z Q r R F J 6 b D B G R V J F U k V S Q T N B R U l 5 b 2 t V N m R x Y k l l V 0 w v d V p x e U V p S 2 o 5 a 2 t t T j d S Q T F E T U d J T E p y T V N z c V p Z T l R 1 Z U h v N m 9 W a k p k b 2 h F U k V S R V J P M E J R e k N p U m 9 p T l M w R m h V U W t B d 0 5 Y W k h u N m R Q T T F j R V J G U i s y U m x a U X p C M U J w K y t F M W t 5 V 1 F 5 S 2 R T Y 0 N V W k V S R V J F U k V R d G h D R V l V U 0 9 F U j F T M l F o d z B v S W N a S 3 l F a W F 0 K 3 N y V 1 V B Z 0 R L V j J z e V Z F S k U 1 U 1 N W a T Z E Z 2 p s T m 9 a T D A 5 b l h J d F B O M 2 N a U k V S R V J F V F V B Q X p C a U J x a D Z u c G d n L 3 A y T T J N b F J F V H R t N D I x R l F D Z 3 J F e G o 1 a 3 F J e U p 5 a 1 V n b m J v b E s 3 N C t Y a E R H V 0 p 5 d H h s R U J F U k V S R l J B e k F F S T J v Z 1 p Z a 0 t V V E U z Q U F C a X N R a j k r M 1 k x Y z B W R V J P M V h S V H Z F T W p W R E 1 D S k x K c E 5 L b 1 d V N 1 J D S W l J a U l p S W 1 v a E R N R 0 l H d W g w b F Z h S W 9 V R i t 3 a X d H S W l K c V B C d W I 4 b m F J W l Z 3 V G p N a V N T Y V J p Y U h Y b U M 4 R 3 l j d 3 F 4 W S 9 k c G x K U 1 U x W H F P U n F Q R j J 2 W C 8 0 d X k 1 c T d k M E w 0 U E I w T 3 F 6 W D N O e m k x Q m F X d j I 1 b F p T V U l U M G p y O F p y V k N v M T B q U H l v T m Z y V G Z a b F p S W G N j a j B y M S t 6 R G h z M U h o Y 2 M z R W p O d W V V e H p D Q W p v Q U F D S W k w O H p h e D B w c V R s W X V X W m Z y W D g z Q j Q 5 Y 3 h P N S 9 6 a l p v b l B B e n N W R F Y w c U w 0 N E p H T F N F c k 9 1 c V Z h S z Z 6 Z m Z B U 2 J 0 N T F v b H J H S W l J a U l p Q n F D S V J o U k E x V n R o V G l 3 W D N j e l Z r S k U x U D V a V 3 h s R E 1 G V V o x d 1 F q c 2 1 R e X F R U m F N N 1 p E M 0 x U M U 9 M N z Z m a E 5 p N D V K c l B h Z X N U S V B s S y 9 m Z z J N b m 9 l c 2 Z i L 2 M 5 W l R I M 2 s w e H F Q b l R w O U J m Y z l Q Q i 8 v S G 8 x c 1 V H M D V P V V V J Q W c v T W 1 n Q U F J Q U J K U k V G V V B 4 d m J v U D l 5 Y z R 0 c U h H U G F Z N S 9 o c j Q x S H F 1 M 2 Z 1 e j h D T T U 3 O E V q c W R 2 d H F 4 N C t I U m 1 Q S G t s O G p Q V j V v O H I 0 Z W U r S 0 x H O H h 0 a n g 5 N 1 Q y T D A v Q W d D d 2 V k c 0 p Q U F h D Z D F p L 3 V Y c D l i W j F D Y m d z Q U t G Y T J i a 3 Z F a E J z W l N F M 0 x F U j Z u c E 9 W Z z F k b 0 R 5 T X F 1 T 1 F U Y n V 1 T V U x d j U 5 d U 4 1 e H Q r d z R o W G M r K 0 s z R z U 1 T 1 R V N F Q 1 W C 9 5 S m J i d k N t M T U 0 R m R 0 M 2 5 j S H U v W F V I Y z J y T 0 V p Y 2 l J a U t p W m l R M W R 3 R k U 3 Y 1 d K M H p I Q z l r Q z J R a V F p d W l V M k 5 o V n J n a k V F S T d K a 1 V w b k V i R F B C U 2 t 2 T H N H M z N h W V Q x O U V k W X I 0 Q m 1 H V k 9 s V W l N d n Y 3 a k d Z N X U y R z J l L 2 h Q W D B i O U J Z R V J m a j h Q b W k 5 U T A 2 O T M 5 d l B Z a W d i c j U 0 N m 9 Y R m V Q d V Z x Y m h 0 Z U d q R E N p N l h u S k t O N 0 5 4 Q 0 F N Q 0 5 4 R X d B U U Z U M E R k Z z c y Q m 1 Q b H d j d k Z 5 T G p J W l l Z d j B m c F l H O E x m e i 9 2 U n Q x S E p w V k N w e k 1 B Q U 1 h U D d Z c 2 p K e T V q N m Z K Z F N F c k 9 4 a X Z Q M 1 F P e G 1 O L 1 J y S T F P c D h k N 0 g v O E 9 a V W t a N X M 5 O U Z D R T l P a l h i M k t m T 3 h L Q 0 x u e G Z j W E I y c U h U d D A 1 Q U l B W U 9 5 b 3 N H Y T d Y M T B p e n N m a D R 3 W H I 4 U E t 6 a 3 p G c V J L O V d 1 U 2 N S R V J F U i 9 i Y 3 h C Q 0 5 x Z 0 t 2 W F V s R l l W Q U l B Y 0 x D M 1 E w Q 1 h 4 c j N o S n l J a V U 1 V W h H T n N o R W x r e X F W U U N q Z W J X W m h j M T F j W n R K N k J V b H V M S n g r N F E 5 c V d r N X F D M D F E U 2 N M M U V a W j h j V U Z K W W c 3 b H I x O W 5 m Z V h r N l F s O D h N c W s x e V N q Y k 9 S R n p G c 0 N I Q n l N b 3 V S R l o y W W E z b m R 2 Q j J n W j J k T l V Z T j c 0 b U J m Y n N o d j Z B W X M 1 N z d G a z g 5 U G d G M 2 p 1 c 0 h B T m g z O E J 5 V 0 x O K 0 p u N z k v R W E 3 T 0 R y Q 3 p z M E Z t V m o 1 V U t q V z A r c 2 F I a X B 0 M 2 5 N U 1 c 4 c E R P W U 1 5 b z h O R V h h N F h q R m Z 2 Z W 5 y d E M y R G R v U U E v T W Y v L 1 J S d D F I S n B N S 3 M 4 b H N i Y T N 4 K 1 l j e j h l S G 5 h N U d j a 2 d P d F Z n Y 3 J L N F p n d F p G S X h Q a m d u U m w 0 Y S s 2 d m V Q T i 9 2 K 0 N q L 3 o x a W N u e m g 0 b z B v S 0 Z T Y T d F d E l 6 S U J h c m N Y N z g z K 3 Z O d D R U T T h i Q 3 Y 0 c z N V b E p 6 a 0 p 5 U 2 p V R U R 1 d U 5 F Z U 9 X W C 9 y c j Z k N E N i b X d P M j d U N E 5 r V W l F W D M 3 Z l c y K 0 5 y N z F 3 T H p 3 O W 5 B R U F p M y 9 j a W o z b H M v N n F V c W 5 V R U l s R X V H d n F C e W I 3 L 2 Y y O D h N c H o 5 K 0 R E e j l m Q 1 l E Q 2 d Z d 2 Y z Z X U 5 S F J F U k V S T l F R R E 1 H S U d p R G k 0 a l Z o Z S 9 B Q X R r S W t J b W 9 1 d G E w L 1 F r U 1 d R U 2 F W b X F Y M W 1 W S l p p d l d i a m 1 M N D B C Q U V C M 1 d D W H E r S F d D e k d 3 c 1 V i Y 2 Z I U z l S c X Z P W F R r S W c 0 Z H V W a H Q v M 3 R 2 U D R U U U h w M E J W T G J I c T F p a n l k c G F C Z 2 N I T z J 6 Y 2 V o d 0 F j T 3 p F W l J 3 N 2 N i b k 8 y a F o r O G l U N j l B N k F U Q 2 F G b z Z N V V d t M T V h R 1 F q Z z Z P a j N M a H R h d z B B c 0 p m Y k N m d H V 4 U X V 6 S i t H R j J a T U F B Q W N P W D h B b k M 5 W m g z V z l 6 N E 9 K a U Q 4 R F l 1 d k M 3 b j d a a D k 2 Y V B J W k Z V Q m x Y U k 1 V a z R l a U t x d 2 Z j c E x D c U J U c W Z I e n l 0 M k M v c z Z l c n R C b z l W a T V a c j k 4 U E Z 4 d z U x M z l M L 2 w 1 O V B T R k h J Y n M 5 d z N N T U F i W D M 0 O E M z T S 9 X U T A 3 V z J z V W w x U z J M M V N W c X F z R n V E c W R B U W F E b 2 R w K 0 F O R H B q Y 2 5 t e W Z K d U Y 2 Z E 9 Y O E d w M D F l R T Q z T m V u d 2 F G b l E y U 2 t y U F F O Y U J E Z z F w a F Z v U 2 x B R E J z U 0 J C O H Z G M n F u Z l B I M z R j a G s w b 3 c 3 Z D V o S n Z 1 e m N 3 c n h 4 b n U v U X E z V z R v d V B I M G R n Q U w 5 M F N F U k V S R V R O Z 3 l F W V V R T k V Y S W d U d H Z 2 M k R q U m p K V V J F L 3 g z M j l u W W 9 a U W h H W k 5 H a 0 V q R j B a b W l I d V B L U G d 5 Z 3 R M Y 1 B z e H l j W U g 2 L 1 p q N 1 B u N D N E L 3 Z j U H d 3 S l F S S n V l c X l 0 U 1 k v O F d m R 0 R T Z 0 9 5 W l B I R l J 0 c k l K Q 0 p S N T Y 0 Z 3 V U Z l J X U F J 3 d 0 x 4 V 1 B U U j J Q Y n J u Q k 1 2 S 0 0 v e H Q v Z X Q 5 Y W F U c D J P d 2 R x L 0 Q w T W 1 x L 2 t 0 b W t n a 2 F 0 U n p 2 R m x V V E N J V 2 Z M M E J n R E V F Q k l C W n o z M E x B T 2 d Y R m 9 D W G 5 y M G J B T k R K e H d Q V D d o M G h 6 T m d G Z 0 1 D Q U R w a D I 3 N G h x T m N U R n A r T F B E Z l d 2 T 1 h X e j J x N 3 A w e n V n W F l S Z 2 d m N 0 d n T 1 p h Z k N y Q 2 V u W n A x W H N I K 0 h 0 a j F i T F h j V D d 5 R 3 B a V k N S U G Z l L 3 V o Y X V l K 0 9 1 Z G 4 1 T 1 l W W S t F b l Q 5 W T Y z a j h I e j h H M 2 9 6 d C s r Z U Z s Q U 1 E T 3 Z X Z n d 6 U S t i M F M z Q U I 1 O T k 5 U m V j b l J U N G R z R X p z T G F X T m F y T 2 Z t R m Q w U y t z Z W d 2 N X J i d E 9 3 O V p X a H Z 2 d k h T N 3 N P M z M y S 2 x h c z J R K 1 p U S U l 2 N T g 5 Q 2 F I R G 5 S d D J M a U l p S W l L Z 3 V E T U d J N n F I V D Z Y S G h V c n p 3 d U g 4 Z n J n Z E d S T l F j N 0 J V M k t D a 3 R N M 2 N a U k d S R 1 V w a 0 V H b T N y a G 1 E e E N X b l l 2 U D A 0 N 3 I 5 b k d I d z Z 1 Q 0 k 3 d X h E c k 5 4 K 0 Z U d 2 R Y a k J 3 V 1 d t M W R x d U p p W T J E a z V l R 0 1 J U U 4 3 V k J z d l A 3 O F l D K 1 k v Q V F E W X V l Y 3 N E a D I 1 S 0 R 4 M m N s R G d t e C s y d 3 M 3 T 0 d y T W Z u d 0 F I Q n p 0 b 0 5 O b 2 F n N j d y Q 2 V r Q U F D d V p G R m x a Q m R p N T l 6 U U F v S 1 I 4 R n M r c E 0 x Z V F Y N z d l M k 5 W c n F R Q 0 E 5 W n V Q U V c 1 b k R L d H V I O V c 3 e n V m d D V 1 c U F 1 O F l i M n l s d T J H S 2 N t V G J 4 a m 4 0 U W l 3 Q W Z i e m Y 4 d n Z h Q V N U a T F i Z m V w Y W 1 O V T d I d n l z V H N 3 N W U 2 a G 1 E U n h J T z R j U D Z E T y s x Y j E w Z W Q v N E 9 6 N W E 5 a n k 1 L 3 M x S H I v V m 9 L K z F u S T g w e m h Z T T h P L 1 E 2 d m R P d U p H Q l p i L 3 R 4 c W 5 U V n l D V F N X N X B y Q X V S O G J n Y W w 0 c G 5 a a z B R W n Z o d D M z M E s v Y 0 l D Y 2 V W c U N x N 0 d w Z U x a S i s 4 V U F q Q z F X b 0 9 K V S t i a G l V Z k c 0 W k d I U n Q v e W N 6 R V l E R m l 6 N 2 h C V y 9 y R V B Y c D R 1 K 0 9 5 R G 1 l a m 8 0 M 2 J M N H h J U k V S R V J W Y 1 V R a k t n Z W w 2 S V R v T k V Z U D V 6 c D d P c 0 J a M G V G b V N z a U l 2 c H Z V Q 2 h z V V Z U K z R U S V J X U 2 F w U k 5 L Z 0 5 t d k 5 h Z E Y z b T Z I W E c y Q n J Z N F U x Z n g x Q 3 h Q b H J L Q 3 Z U N E 5 Y b j d x M F d n R F d F a z V O Q 2 1 Q R 3 l j d l Y r Q U J B Z T c 5 e D d C b E h S T i 9 E a S 8 w M k d n N E 1 k Q 2 d 1 V m V P e V p y L 0 h R M U 5 2 d z B Q M j N t W X h U R V F i S 1 p C S V V G c F h n d 0 9 G S U F J Q m F i U X p C c n N X b k l T V T F G d 0 N n T E R I K z d E e C s 2 a k l r R W 1 N U U 1 t W m s z U 0 d Z c D d z V E h w a H l H d 2 9 M U z d C O H B Y R j l w M m 4 z R G h m Q 2 p 5 d F h r N k h S Y U R G M 3 p z T z F q b U h R N i 9 I Q l o z O U F x e l d 1 N X l n U 2 l T Q 1 J O R H k 0 a 3 R 2 W m 9 M U z B E Q 0 t S Q 0 d K e C t 3 a T g y b 3 F N e k R 5 c 1 d M M F A r d z Z l a D B R a X h v U D N q M E Q z c m g z e D B l Z k d 0 Z H V 5 Y 3 d y e D k 2 W m p K d G V r c H V X Z 1 R L M 0 Y w d V c 3 V F B i M z d 0 V U Z R d 2 I y d 1 B y T n h 5 Q 1 R T V E J p Y U N n S 0 M w d V F r c H F E d U d 0 c G 1 Q L y t v O G d y V U t L a m p 4 c 2 0 z M W w 5 O W 1 O Z E Z p N 2 V p S U 9 I c T d j T n J W Q j F U V E M 5 M 2 l D M F E 4 M 0 t 6 c 2 N 6 T D M 5 Z j d m e l B Q c H l K W G l H d E 8 5 d U 9 p S W l J a V A 1 Y k d J S V I x U 1 B p U X V W N l l I M T Z C N W l 4 R W l L a S 9 4 Y U Y z R m F Z W V V G R W x r a 3 F s V U R i e W p Q Q j V I Y l d F S W x F M k x 6 a k p I U T Z Q W X F M U z N I W G h B R U l E d W 9 F b F V x T m R U Z T E 2 b E 9 y a l l G U H p O V m t y R n l 6 e i t S W X Q 2 N G R o Z G x o K 2 Z u R m l J N U 5 C Z 0 F j U F h F W l F 3 Z j F R S z h R U D B 5 N W V 5 a n V 1 V 3 N 3 Q U d E e m p s T W 9 L a X B C b D A 2 Z T F l c X F E T U d r N k 9 q a m h w V S 9 2 U X J B M k s 3 d T g w W H I 4 Y 1 Z I V D h D d n M v R z Z u W H R P W T l G M 2 0 v R D F a M C 9 E M 2 Q w U k F K Q 1 N t d E 9 n N T M v c z V H V W h l T H d h b D R J Q S 9 3 N 0 N q Q 0 t 4 V 0 l U d W d U N j F Y c X M z M 0 Z w Z 3 F W R F l B U U J L U 2 x S U U t H e H Z h U 3 h 6 e X N q S U F 3 Q j R l V G k x M m o w d l J D Y m d u d 1 B u T U t C Z l Y 3 d 3 d l e E k 2 K 3 J n a i 9 H e X N j R n l w V k 9 I b 1 N k U D E y V 1 F 5 S 1 d R e W F i W D l q b z U y O F B W e H c 4 b n d H T n c x W V F B M m J q M k 9 Q Z n N q c 0 h u d C s x a n c 4 U l B v M H p z U V l y R U l J V D E 4 Y 1 N r N l F i a E 9 w e l V 1 K 3 B X Y W x v T 3 o 1 N i t h a k 5 u Q n l 4 W G V Y a T R Z T V N R R W 5 U c l d Q c H R M c T l W a n g 1 N 1 R T T S 9 J Z z B 3 b X h V U D M z d 1 p I U j d 0 Y X o v Z n l x T D Z 1 R 0 J F U k V S R l J Z e k F F S T Z y S H V Z d V Z J V m k v W G x 3 U G p J a W 9 1 Z G p M Y l h F a n I 4 a m N a U k N S R 1 V r a 1 l t a T F y V H N U N 0 p P N U 1 5 R 1 R H V 2 V n e l g 3 c E 8 4 a W t F a n c 5 Y 3 p 3 Q V k 3 d T N 0 W C 8 v V y s w Y W 1 V e U M r T 3 R w a U w r Z V p y T C 9 y d k V E a F J E c 3 d P R 0 w w T 3 V O e j J Y K 2 d q O H h v R j l Y e k g x N 0 9 w N m Z Q U W t B V U Z K U 2 h r M 2 J q a U 9 r U n l j T U d 0 Q W R C b 1 B C c F A x Z l J k a G 1 a V 1 c 2 O X R L d X Z X Z m g 1 S 1 J B S j E v M 0 9 w K 1 h w N G N U V m k x N 0 h T N 0 9 4 c T R G Q m 9 P a H h 2 T U 9 I W T J F b F p V T W F y V U c 3 M z M 4 T y 9 x R 0 J l T G R O e D R B Q U d n M H V t c n J t O V h u V E 1 S V l J F W G Z x U G U 4 T z I 3 d k M r Z n k y b k x 6 a X R w M U N I W S s 4 a H J r Z H R i d z h u U n V 0 W H V P S F I w R 1 Z 4 Y 0 Y r b F Z w e l M 2 U m l H Q m p Z d 1 d 4 U k F 3 W F p 3 V T Y r c m h p M V B C Z W 1 E Q 3 V Y N z N q c W R V Y V B Q U G t C Q X d k R 0 l 6 T j I w O E F N S W F n V m N m Z n N 1 T V V 0 d X c 0 V 2 U z Y V B m c 2 p z R 2 Q v a E 1 t K 3 g 2 Y V B 3 Y 3 d a W X p G b 1 F I Y 0 1 H d E M 5 e G 5 1 R 2 4 0 b k Z r d V U 3 a 0 o 2 U m h 4 N 2 R m Z k h X e S 9 l a m N 5 Z V B C a j E v S W l J a U l x S 2 1 Z Z 2 h H V k F l V l N p M T h v e G N B K 2 5 J b U d C R l J z N U V y Y k R n V G p N a k N t V 0 1 t V 0 1 X c 3 B 6 O D N I R W J D a l F 4 O D l M O U h Z R z l 2 b k l u a T R D R E g 3 a z B m T j N w T W c 4 R 0 E 3 Y n Z E N G V I d W l N e X N B c 3 g v L z F H O D k v S H Z t R F A z T j N 6 O C 9 x T 3 d z N 1 B H e G 0 z S F V W a F l n c W Y v T n d I c k 5 4 L 0 J 5 Z k J Z T F B y M F N X R U 1 q Y V k 4 Q k t 1 e X p 0 U E d y Y 2 R 4 S V R J Z U 1 4 K y t 2 Z D V X a l Z L c E J P N X V E c E J L a l c v e E l x T 0 1 N M 2 l z c k s y R W M 5 S X o 4 a E J 4 L 2 h v R 0 Q r e U 8 0 e W V q O G R Z c l U v S H V o e X Z o N C s w a S 9 O b j h 2 d X l O V 3 U r a E 4 r a n g 4 S 3 d 2 V G Z h Z G l Z a k Q r c z F I N n Y w e k N n M 3 B E R G R Y Z X d C Q V R t N F J P d m 0 y e i 9 B a k x q N E 5 l L 2 V m d z J Q V H g 3 V H F m V z h P c U F C a j I 4 M G R m M z h B Q U 5 E c k R k R H J E R m l 5 Z k N l R 0 R R N F N Y d E 8 x c 2 J L U 1 l k c T l J K 3 E 5 c j Y y d E 5 i N z c 4 a G t B e G x s Y y 8 v Z k s 5 N 2 g z O G h C T U t s O E x U c T g z W V B a T D M 5 V T V S c 1 Q 1 T 1 B 5 M m V o K 2 l Z a E l C Q U h k T k d J R E p F d 1 p C b z l F a D d w c H B z Q 3 d X Q S 8 1 Z H Z P d X R p N G l J a U l p b 2 9 S a U N F Z F h o W E d T O D h J M 2 V v R z Y r c 0 x H e H F 1 Y 0 t J a U p x S 0 h 1 R k R Z c V Z L b k 9 Y U V V S b U p K T k t o T i s x R 3 V K Q z V I V U F R T n o x T k N p T F N 6 R j B j R E F D L 1 J 2 L 2 d Y b m N 0 V F N z K 2 1 N L 2 J o O F Z o b U Z E Z 2 h 0 O S 9 j M k 9 u Y m l N R z R t W m V P Q y s 0 Z m h y M D F I M D c 5 c 1 Y 3 N y 8 x R U J a O X Z 3 b F o y Z m x 3 Y 2 x S Z z N Z Y k R H R G 0 4 S j N x R y t D R S 9 2 e G p u T D E 3 R H d T T V h N W H B F T H d D V k 0 4 R m t N d U 5 i d E o x N 1 R 1 T 0 h a Z H Z S d V p N b k h w c D Z X N j M z c n V y e l J Y L 2 o z M k 9 S a 0 V q R V F z d k R Y c U Y r d 3 Z F M W Z 4 M k N n N E 1 k d 2 t L N z R Q a k p h U F R y R T R n W k Q 0 N F N q d X Y x Q m x 5 S l M 2 b D F m R U 1 O Z j F k U H p y d 0 R N M m R V Q m t K L 2 J q a U 0 x W D h l e E l L U G 4 w Q n d q M D d D Z m 1 0 c k d T N 0 h K Q U V 3 d G 0 1 c z d q Y m o z L z Y w R G V H b l l w c D F 6 S n Z w W V V C Z W J o R 3 N a Q k p v d E R x c y t t T i 9 r O F p w e X V 0 M n p y d 1 Z p S X l x Z T h h Z F R x Z U R U c W Z I U T A 4 c 3 F I Z T g 5 O T U 2 U 0 p q R l d C Z X h X S V F 1 Z m w 0 Q U l L e m Y 1 Z X l v R V B i V n R x Y W Z W c X Z E d j B j a j h m Z V d Z N G k 5 Y X Z x Y T J y S D d O S G J z U G w z a m R U S 1 p w R W x C T k J F U k V S R l J i U m l D R W R Y Q n B C V m l H R n N o R W h F M U o 0 W G N G a X F W R 2 5 x O X Z 0 N F p E a 1 Q w M 3 l T U k d t Y z l h V F E 2 W V l a V 1 Z l a 1 p l V G g y S 2 h w N y 9 q b U x h e m U x S W d T Q W 9 x S V N C R D R 6 d V Z I M 0 x D b 3 F 3 V W R m L 0 F F N 0 9 4 d m N N M m t 3 V H B 5 S 1 J s S k t G a E t U c y 9 I M H p Q R 0 l q R X B B U W 1 K b W c 4 Y W F O R 0 V B R k F w Y k x G K z F G d 1 A 3 Z F l P b l I y V j d 2 R 0 Z E Z 2 h I V 3 F 3 d m t j b H N z W E x 3 U m V y M E I v L 2 Z r b l F D Q U V j T k M w Y T J y R D M 3 K 2 R U Z U d E U W 9 5 d G l j c 2 5 3 b G 1 i V z F z a D l p O W E w Z j R k L 0 h D L 0 x t U F Z X d V J P T E I v Z D N 6 M j R l T k l T c 2 1 D S G d a N H V o d l h w a G 8 3 T 2 t 4 b 0 9 X a H J J M F A v d m w w U l V o N U V a V 1 l W W U 8 v K 0 N O d z N h U 2 d r a 3 N v L z Z 5 Y 2 V H U W N B K 0 h Y V l h 1 a D B l b n k y N k M v a G 1 F c W x o a 1 F p R m 9 L N W 1 z a G t F c E 8 v T z F u N V R E U X J L e G x z Y m E x T n p 1 M 1 l 3 U l V B a 0 p p Y 1 h m Y 2 Z i Q l B z M m g w T 2 p h W j F a a F V h Q U t 4 Z F g 3 M X R a a 0 5 k d l p h S 2 o 5 O S 9 0 R k h Y M 0 Q 2 e U 4 w S 0 Q v R 2 8 4 c H R m c n N Y b k h T U l F V c U d G a l k 0 V 0 g 3 c i 9 O c E 5 W b V R Y e D l Y Q n Q x L z R a S 1 R z b k c 3 b i 9 P W U 0 r Q m M 4 a k 5 O Y l k 4 Z G 5 T V V k 4 R k h z e U N S M U Y z V H I 2 d i 9 3 Z W t x N j V 3 U k V S R V J F V F V I a G 1 C R W R U a D d Q a z d Z N 3 R P T H J S Q 0 p p S n F U Z m Z s N k 1 F V k Z w W E I w b E p 1 N U d p S X l C M m w 1 R 0 t Q V G 1 Z W m d 4 V W 9 W b G l 6 Y k x x d z c 1 T y 9 u a F N t V G g w Q 2 h z R V Z B U U F j b z V M W U k 2 O W 1 s U 2 Z m Y 3 V p c 2 N L Y W s 1 Q U l D W D N s Z 3 E 3 S G R 4 c 2 N m T H o 5 N k R n M G N p Y 2 V q S X h U b z d B R 2 k x T 2 1 p M U 9 n d 2 J I S V F M a 2 R l U m x K e U Z W N T Y 3 R 3 d r M 1 R N T X p 1 Z H d X a D Q 5 Z X d x N j l a e k Q 3 a V l u d 2 N I Y 1 V q c z J j Z m p 2 K z k 5 R X F i T n A y R W c v Z V B 3 S m x a V 3 F J e F N K S X k 0 U E J B S D l 2 L 1 B U d G l 4 Q 0 x x d 2 N I Y n E 0 T 2 t F a 2 x t R E x q R T h 4 N F l C U m 1 Q W F l I Q U d E b z R D Q U 1 I U n h V W T g y b n p s e U J Y b S 9 B Z l h j U H h v a 2 F a a 3 o x N z l j V k N v V U 5 I c G h T T 2 V 0 c 3 l v e F B j T i t r S V h p M H Z Q V 2 Z 3 V 0 R B b j M 4 Z l J x K 1 F w d j N a T 3 p r c D R P c H F q N W p Z c E N a Z F g 1 Z l d t R D J V b n B H S G x Y L 3 N 3 O T c 5 N T d E b 3 M 2 Z W I v Q n B z a W 5 G a i t 0 Y T R Y N m t z e G Z 3 R j Y x Q l l X S U x K R X d k a T I 2 N X d P R G 5 L T W Z u T 1 F j S T V P c D B l Z S 9 a S F l P L y t D S H o r N G V N d D F 0 M U N v O U h o O V h l W E l 6 d W 5 F S T Z P Y 2 p 3 N m Z R e k 9 S R n h G Y m 0 0 U k F n U H F u L 2 1 t a 0 5 1 M F N G M U V S R V J F W k 5 r W W d o S F Z J c S t n R 0 F t S k d R Q 0 0 z M 0 R 0 R 1 Z 6 e k 5 5 K 0 p p S 2 h w N U F y a m g x M U Z 4 U X p C a U N 5 V n B E e m c w Z W t x W i 9 E c z J S Z U J I N V p 0 a D d K R W h W N m h m c G c 1 W T F 5 e m h n M G h R W j B 3 Z k V n d 0 9 2 d D Z 3 T m Z Y S F o x O D N P S G I w U j E y Z H B X e m x 1 U n l H M n h k T j d m V 0 1 U W n N Q b 2 9 s e T N j Y X h 3 d n V q T U V E Z X l D c 1 Y w Q z F F S 3 k 0 d U J T Z k x G d 0 h B U G g 3 e T F H c z I z Z 1 l h c l V X W l d V Y W 9 R M 2 t I K 3 N Q N G M 0 N y t r R 2 w w b F N i O G J W N z M x b j h z R 3 g 3 b m M v b n p 3 M k h z V 0 h y O F Z x U G I x N z d I b V F 5 S 1 l Z U E R z S 0 5 w R X l U M l d v V k x s M i t B U k Z F Q 0 9 y Z V N W a E x U S y 9 Y b z Z C Q W l W S l Z t Y k F Q Q U V L R E 8 w T 2 o x Z U Z h Z k J v Q 2 1 0 Q 0 t N c W l i T D A 2 Z G l Z V k t w V z U z c m N h O V B K M 3 g 5 c X Z U Y 0 9 I a W R h e j Z Z e C 9 D U G 5 2 Y X J Q V W N P M 0 V a a T V k d V J i R l N o Z m Z m Z m d n a m g v Z U V s W l V N U z M v Z G h T N S t Y Z 2 p x N 2 9 1 O S t 5 T 3 d l d D F C c E d m a 3 d j S E J E b E V 4 T j l B d n J H d j l n e m V C V E N i Q n k 4 L 2 V n N 3 o 4 W W 9 3 Y k V 3 W X J L e G 1 p c n l R a E 5 U M F g v e D Z O c l B m N m p N e U N G c W 1 M a U l p S W l D d 2 J R e k N p V 3 B 5 N 1 V O a 0 t z W G V v U H l R U 3 R 1 b 2 l J b X B P O W 5 J N 0 F P Q z Z Z R V F X c k d M V 2 s x W n J E S V Q y N 0 l 2 Q W d t L y t o c i t m R j U 1 L 1 p u S 0 x 6 T F F K N i t t U H N K N y t 6 V G F l b T Z z R D N u d n p 3 U n F Q S 1 J T M m 1 E U n h J T E p 6 Q 3 V I c D d n e U Z 3 Z 1 l L d V E w V W N s c 2 8 1 R G J J e W l u Q X N o V z d F U l d k Q 0 Z W W j l W Q 2 9 l N k F Q W m o 0 O H B z Y X h W V 1 Z h c k Z 5 e k Q 3 M U N 1 M k J n d j l w R G p Z c m Z Z W j J k N 2 Z I Y 1 U z Z l d l T T Z y Y z V a Q n J 6 Z l V l R 3 p k a G l O W X Q r R k l 0 Z j F k Q X p 0 Z z Z U Y 3 Y x S H J m M n Z R T k M 4 V F J F N W R 4 K 2 1 3 c 1 J n d 0 x G Z m J Q L y t K U D J E d l k 0 Z V Z u N z I 3 M G 1 L M X Q y T 0 F n Y k 5 4 M n d t e j N q N H E r Z 1 Z W c k Q r Q k 1 4 R l V B d 0 0 v Z n Z 3 a C 9 Q M k 1 n K 2 Z U a j R 4 R j V P U U h 2 Z l B B Y k h C M 2 t T R X Z Q U l h D U F R w a j U 4 R m l N R 2 h G Y U x X a X R p Y 0 Z n c U x l Z F l t M X F t b 2 x Z V U t E R W d t O D I x S H V 0 V 3 E y d H Q y V W l F U k V S R V Z G a k 1 R U W p x c 1 h a Q z V X d E V Q d j I 1 b n B n U k V U T n J h T H R r V k p a Y X V a S 2 l N a G N L Z 0 l h b l U 2 U E R W d U 9 Z Y 2 5 Q T y t E d j U 0 V 3 Z 2 N W p k S 3 E z U l Z D b z F Z c S t s S U 9 a S 0 V x S m p r e k h o O W 4 1 T k d 1 Z m 1 0 Y S t x Z X J H Z U 5 j d H V I O W t i Q 2 9 V d F Z 2 M T V B S F k z a l J Q Z z c x M 3 J i S 3 V D Q W l W V 3 J 0 b U g 0 T z Y r S m k w T T Y x T G I r b 3 N i V n I 4 T F E 1 V U 1 U S 1 h X N F B W M 2 x r T W l F U 0 1 q T X g v M z N E V V l E M D h i Y V h L T l Z G c j N G O F F 1 U l N j a U 5 p N E Z L Y W s 1 U 0 U 3 S l J u S k t O d W J P b V k 1 a G c 0 U H g v V S 9 i c 0 h W W H V F a 0 l G b n N 0 e F d R M l h s d l d 1 M 2 N B T m 0 0 N 2 d i a j R O Q V E y W V R a Y 1 U 2 a F V h a H c 1 Z m d r N z k 1 e k Z 4 Y W p y V U N o c z B i M W J S M X l K V F V a b l g w L 2 h Q S m x N a W t X Z l B J V V B Q L z h E W n l L d W 9 s Z E l G N 3 o 3 e G d O d 3 I 5 S 0 t z e T R 4 c 2 N s W X N t d z d G a S 8 4 d j F y U E 1 S Z 0 1 5 T W p L a D h M T 0 d o Y 2 l q Y k 1 F N i 9 y L z F k U G R D W C t z Z U t 2 Z W U z L 3 g 5 W G 9 j U E h 5 e F F Y V V N F U k V S R V R V V V F 6 Q 2 l X a 1 J V V 1 E r c 0 w 5 Y 0 R J e U p x Z H Z i M n h n L 0 1 p b 3 M 1 R T R 6 S V V r b k t a N E x G W F U v S G t w O T N 3 T l B k c W N V R H N E M z d J e E F k a z R q b z J D V E V Y O D h R M m h K M j l I R 0 R 3 d D Y y e G U 1 Y k c 0 W E N G a m s 1 U l V p N G t Z S F F v T T Z 0 Z m 4 4 Q W N I Q 2 9 i R W 1 i b T F 1 R U J W L z l q Y 3 l z Z l B 6 N D l m T z R u c G l P e n h h d W g w Y W p 4 Z X d u S n B q T V Z z d k 9 M c 1 N l Q X h G S V Q 4 O U Z X a 1 l l M G p Q e W t K R 1 p E d 0 J Z L 3 R 0 d T R U e X B W Q U p 2 T H h j b 0 Z M W n d j M 1 h B a 0 V G Q k 9 I Y m l N a z Z H e D J E d 3 d C N V F x Z F J J V G N 2 R k h X U D Z 0 T j Z U d m d V S 3 V m R j E w c G 9 6 b W Q r Z X V 3 S 1 h M d C t B U W 1 H T G h 4 O F l o U W V u a k 1 E b T d T Z H h K V F l a Q U t E U m F I S H V R a n l P b m 9 5 Q z N O W W F u O D Z i a V o 5 W D d N S E d i Y 2 N 3 N D Z r d k 1 Y U n d N R V l Q N z R s K 2 Z R S 2 h V S m k r e m x V c U 5 Y U T Z Q Y j V a c 2 d Y Y m Q 0 W E Q y V m t o L 0 g 5 U k U 1 R k l o T 2 R m W F l L O C 9 H S U F n T F c x R E l N R z l H a T V K M D l F U k V S R W R B c 1 l n a E h W S U R V d E I 1 b l p 4 c D c w Y 2 p z Y m R B M 2 9 Z T 2 F L a U l q K 2 U r V H l 5 a l h C a U 1 n e V Z j d 0 U r M 0 g 1 R H N q d H J Q S F I r N C s y K 0 F 5 d 0 R W d U 8 0 W H B D Q m d J R H Z I S G Y 1 S 0 h v R 2 R 3 S m 9 T R 2 Q 0 Z X h r R H d E W X V P V T R s R W 9 W e H Q z O X Y x c k h N T l R j T 2 J C Q l B 2 N 2 l U e F F W b D h C Q l l R Y 2 J X e X V V b E p U a D N N V n J L Q 3 Z U Q 0 R P a k 1 y T H k 4 Z S t S d W 1 m R X F N c T B B S U R M V j V M d z E 4 Y k R k W j d y N U d p U E 8 y N n Z P M k R L e n k v R z F s M 2 g y T F R 0 T 0 5 S c U x l Y S 8 v N W d 3 R T A y a j F 1 S H J I e m J q M U p r c m 1 I c l B N S X d i M H d j S 2 h T M z B C Z 0 4 r W G J W W E d N U G R 6 U k Z o d m Z 6 a D Y r T U d u d z Z 1 O F B W e G g y O U h O M 2 g 2 T 0 p u T V F u d D h 4 d T A 0 R 1 I 2 R F R 4 Z j l o Y m x 2 V D B k b V Z q N E 1 C Z 0 9 D Z W 5 T c X M 4 Y T J w c m d W W n p J L z k 5 U m R 1 S G 9 0 R l d O S G h 3 b E J a T V c v b n g 4 d i t C T m 5 J c T Z p d E x R T U 1 w a 1 V N e D R Z Q l l s R W p Q O T d h a U x 1 b V R R S U s v L 1 l q L z J I e n V Q S X N V c 1 F p V V R 3 N m V D R 0 J S O C 9 E a z h Q W n l p V k t w d z Z l d 1 V x b F J v N 2 R v Z m o z c 2 x E O E 1 T T X N S Q 0 x 4 U m d 5 T U F o Z W 5 r N D E x d l B X S z F P U m x W M E F L M n N w Z W 9 m N n c 2 T 0 9 t V 1 l a V 2 Z t N G E r b 0 g 5 V D V I d G t N a 0 l p S W l v c G J B R U l 5 b 0 J t Z X J y Q W Z X d j R V V 2 p p W W l z b l N P N V R N U E N v c E t 6 R n d K R V p t T H R E d 0 V T M H p L e E Z 1 d l R H M l Y x b k l m d m p z R H p r N k t h d X R 2 V l N X V F N U S H I w Y k c x S H I 4 W W R R T W 5 U a 1 U z N m Y 1 M n R s W T R l a U l L V 3 E x T z J P Z m g 3 b 2 g 3 c G 8 v Q n B B a 0 R B Q U J w N m J s W S t j Z U J l c 2 V 5 c 2 J G Q z l K V W t S R j l K c X Z N O G Z 6 K 3 Z X a 0 9 3 b z h l a j h Q Z V d Z N G l L V G 9 S Z X I 4 Z k E v d D N 3 Z j d Q d V J P Z E 9 I c 0 k 1 R S s v b 2 o w N i s 3 d m o 2 a H k z N G Z 0 b D I v U E R 6 R G 9 3 W U Z v S j V j e D d H d k R r U H c 5 d m J C Y j Q r Y m 5 Y K 2 1 a c l c 0 N D N u W j A v Q z R o K z M 0 d T I 1 S z R U O W Z Y b z E z M X B 0 T G N u T G 8 r W m d x Q 1 Y x N z l Z U j N i d D F O T m w z T W V v N k F P R D A y V m d N R 3 h 5 T T I 0 Y U d v S C 9 m c m l a L 0 Q 5 N W V M c G p 6 M m p R O D k 5 U m R P S F A r S 3 N M U H h L S 3 p y d 2 M 4 U F p 3 Q k d G d D U r b l p 3 a D Z 1 T E E x N S 9 Z U W 9 D Q X l y L 0 h 4 e l F y e X N H M U x M Z T N N R C s z U n B j d T R P R E h a N m V P Y j d l O D N i L 2 N 4 Y X g x M U l h U E M 0 U k V S R V J V V U 1 3 Q k N P c X d i a 3 F J V m p m T U x a Q 0 p D S n F D V 0 t 4 R 0 h L N U R Y S n p p O H h k Q 2 h H W m l V U W l o Z 0 h H W U d q W W t P Q l d 1 Y W U z b D B 1 O T U x a F p T Z X R j W j B z a V B 0 c m t F T 3 o x b D Z i Z z l a Z W 1 3 R 0 F 3 U U s z V 1 F p c V Z D R F B p S 2 9 U M T l N Z U 9 2 K 3 V m T 2 R N Y 1 h G M G N j Q 0 1 w Q 3 h Q d j Z J Z n h Z L 3 N o c E p i W l d D R k J u Z k h U d H k v Z 3 d P R U w y T E g 3 T k 8 0 Y 1 p 3 e n N i a H N l V 3 V Q N T l i b m 5 y c 0 Z 3 Y 3 B S a n h l c D l 5 T X p L e D l S N 2 h x R 2 p q M X V U b j B k c l N p O X Y r V m p S R n R G Y 2 5 u O T Z F c T d F S n V H d U N R U H J E U 0 F k S E 9 3 d z V y Y m V H S E 5 i Y j V Q O V l y R U l j K 2 R N a D U y Z E 5 X U 3 l s d m w 0 d 0 5 i Y U N u Z U 9 I M U R 2 Z V p H W E V 4 a U N F U k V S R V Z H e k V 4 b E t s Y m Z R e k l Q b 3 Y r b n U 2 U j l C V 1 d M c z h m L z c w d G Z S d 2 R 2 V n p C V V J F Z j A z e l h y d U c z V H k 5 Y 0 F I N 3 p 4 c z d s S 0 l 5 Q X k y N 3 d 6 S D E w c z J Z O G p B S H B n L z l 6 R n p s M k 9 4 O U h v R H h H S z J v V 3 V v O D V I W D h m b z d Q M l B S W j A 4 a n J H Y 1 h j N W R E U k V S R V J F U j F F T m Q v Q 3 B G b H V Y b 3 R W U W p B U E 5 3 Y 0 d Z Q V J F Y l V n V n h j S H p n U W p z b U J Y N H B J Q k F L T n Z t c D F D c l l z Q k d C R V J F U k V S L 1 Z j e E J D T z Z 5 Y m 1 M Y 2 N K M i 9 6 N W N E N H l J c U N X N X V k b 2 p O N D h o R 0 p H b H V u d 2 x D U W F E Q V Q 0 Z C t L V W p J a U l p S W l J a W F u N E 1 3 W W h 1 R W 5 H e G N q M n d Q c j I 1 S G h n U l V V d H l j M 1 Z F W m x h K 3 V j c 2 d J a k 5 K d U p F Q k V R Q z l U b S 9 1 V W 9 n Y T d G c D h L Z 0 F n M E 4 v Y n p K V V F F U k V S R V Z G O U d J S V J W Y U h Y R z N B K z h y c n d 1 S C t m Y m 1 h c 2 h v a m 9 2 O C 9 W e F I 0 N m 5 S N U t a Y W 0 1 U 3 l H a V Z s Y X N O T G F m a G d q U U c 3 a E 1 N Y l V m e G N Y R 2 Y 3 T V V j a H N 6 V j B K R V J F U k V S U F Z o Q 0 V a V V J X e G N N a l F h T F F D Z 1 l 3 Y z N P Q 2 h z e l Z 3 U k V k R i 9 t N X V y S X d B Z 2 g r d U N F V m 1 j d V B p M D h p M F I 5 Q W J P Q k N N a U l p S W l J c U x t e H h D T X F J c U x s e E 9 F N 1 Y 0 a G Z t Y X N o S W p J T X J p N U 9 n Q U F j d k 9 M e l Z 3 S k V i V z J p c F p 5 Z 0 h F M l B s R j d F U m V m Q m 4 4 L 0 w z T 1 h R V V J F U k V S R U R j Q V F q S 2 l L a T F F T X d Z a U l X c E 1 R Z 2 5 F b U d K S E Z x V 2 d w Q j N C T k 1 H c G Z p c F d s V U N q W U N w R 0 l p S W l J c U Q x Z 0 N F W l V 4 U 1 d U b V d C Z H p G Z 0 p F W k Z s Y 0 h X e E J 3 R G s 1 Q l d h d V J J a U 1 p Y 0 Q x d 1 F q S W l J a U l p S 2 l G c 0 F R a k t q Y z l S d n B L Q 3 I v U n J L e m t 3 S 2 V I c z V t c m 9 p S T Z M O V B K Q k x C M W R V Z X V U b W N D V V p r e W Z T Y 0 N F Y n R 5 T V Z M Q 1 F q c z R t M 3 V N b 2 l J a U l p S X F B R V l n a E d W a T Z 6 U 0 N y R m Y 3 N j V t c k l T S X l M S j R l Y m d n S T d Q Q T N H V V F r U m x 4 S m h p M U 5 3 c U Z y Y m x M S U N J a U l p S 2 l C b U F J U m x T T z Y 0 R V J F W m x I U n g 5 W E p L Z G x t N 3 N N S W p J a m h t Q k V S R V J F U k V U V U V o a U N F W l U 3 Z n l s Z T J H W U l S a 1 R V Z W 5 3 N 2 V p Q X h N Z F B j W l J D U k d l a 1 p n b E U 3 R V J l Z k J n Q U l D T 2 h n N W t x S W l J a U l p S 2 d o R 0 l J U k F V a E x 6 M F Z l Z m p F Q X d G N W h D O S t P N 2 1 h d W l J a k l j d m g y Y 0 l W R 3 E w T U 8 x d 1 V q c 2 x n R 1 B V T X d h a C t L b F N v Q W d F T E 9 k b 2 h F U k V S R V J P M E J R e k F p b U x a Q 0 R P c 1 Z Z T V p L a U l n c 2 o y O U h O d 0 J B Q 2 x z a U V s a 3 N B e G l D R V J F U k V S R V J V Z k 5 q Q 0 V Z R T R P T G w 2 O E o y c j J D M l F p U W l h a z B k Z l l 5 e m I 1 T l R j O H h j Q 1 J H W k R U T X d h a W N 5 T X Z J Q U F G N G V U b W F 1 a E l p S W l J a U l H b 0 l o R 0 J G T V o 0 T D F D d W x p e G t x S W l D e V B S Q 0 t H d D V j T F V s S T R F N H p J V W 9 u R k l u T 1 h R T l F n N l J t N U F B Q X Z U M m N 6 V j B K R V J F U k V S Q T N C R U l 3 c 1 h t R n h L V k x U a k x N U G J H e G s 4 U G Z 6 T W 5 O R l J F U 1 d w N k 9 Q S z V M V E 9 C T 0 1 5 R k t K U k F 6 Q m l J a U l p S W l J c V B r e E J D T 0 x G M 0 g r c X J E Z E 8 5 U 2 Y z M F F t S W p J R F h 4 O T N w T E F k S X B G R k N R a m 9 Z T n d 3 Q U d J e D M 1 W V F F U k V S R V J G U j g r T z d U Y k o 0 Y k l W S V J H U i t 2 a j V 1 U 0 V 6 S 2 h G Y X J N M 2 N w U k 5 S S 0 Z I S m I 0 N G F J N 1 J D S m l J a U l p S W l v W l R B R U k 0 c 1 h l Y m x L Q 0 J i c 1 o 4 W k t p S W d z V j R D L 0 4 z U T Z Q Y T d G c D V t N 0 Z D S X l B N G 1 F Y j B 1 S W l J a U l p S W l v K 2 Z I Z E p s b T A w b E k x N G h Q U 0 F R Q X l t U l R k d T N Z M G M w V k V S S m F w Z T l l T 2 t F a k V p T G 1 h Y k 8 1 U 2 l L a V Z l S G s 0 Q 2 R z T X d Z a U l p S W l J a U t n b D h O M G 1 X Y l R 6 b C t L R j d k Q 2 d 6 d n d B a G 9 q S V R L U l N D Y m 9 G K 3 V C S 0 x F T X d J a 3 Z o N W V s c z N E Q V l 1 Q 1 l Z R V J F U k V S R V J 0 U W k r M n l T T G R q S H F 1 c k R O O W N D S W l N d 3 J 1 R W R u e m d R a n N s R F d W a k p 6 b D B C R V J F U k V S R V Q v U V F 6 Q n l L S m R q S 3 F 5 S G x n S T F 3 T W p J a k t u a 0 N C Z k p D W m x v Y X h N W S s 1 U 2 l L a V Z X R n Z M W U J B Q l Z s W l N j N W R D U k V S R V J F U k U v M E V N d 2 N o a X F k V W F 4 T W F s Q U F E R V l q R 0 N 1 L 3 V h d V N J a U l z c 1 d F d F F K Q m 9 N Q k 1 i R k o 1 a T Z G a U Z x S m g 3 c 2 p Z Q U J z Y k R n V G p O b 0 h M M D h Y Q U V D e F V t W G 1 T b 2 l J a U l p S X F D R 0 Z Y T U d o Q U F B Z 0 F F b E V R V l F Z Z 3 B I R n V o U j l B M 3 E 5 S G d B U T F N M F h W b X p E U T B S a 1 Z t N n V q b k I z Y z B S T W J J c T V T e U d p V n F M W E d 3 Q n d K a G k x S D U 3 b G E 5 b k Z 4 Y W V a d V J J a U l p S W l J b W 9 J a G 1 C a 3 N T N U Z K d 3 J i b 1 V H Z H p G Z 0 p F U k Z W Q 0 F u c W p I T V g 0 O H h k Q m h H M U V y b m N H b 0 F J Z H J Z M j V p N k Z x R U V V Y 3 V O c n R W a F p h d V p L a U l p S W l J a W 9 J U m l D a 2 N X S 2 p x M E 1 3 W U o 3 Z E R a a k p V U k V W R 0 Z n d j I 0 N G R 5 R W V L c F h h M 0 t V U V V T d X d z Y k t D U 0 d S Y 0 c 0 e W 9 Q U W o w O X d Z Q V h M d V d h d V p L a U l p S W l J a W 9 J Z G g z a E N 4 V z V P V U V Z Y n R Y a U o 4 W k t 5 R W l v Z 2 9 q a G 9 i Z 3 E r O D M 0 Y 1 R w R 0 l 3 Z T B h d k Y 3 b l A w Z U J S c 2 J L e l F 2 M i 9 Y W m h 0 V H E 5 V W h M N j h Z N 3 U 2 T 3 R a N V R X S 2 p F M V h q a k I 2 Z H l X e H Y w c U d j O X l z T E N F c F N V b G t F a 0 F q d z l u R T J P R l J R b 1 V h c F N R e W F W d 3 R Y V k h v Q 3 h 0 V n h t V m o 0 Q X d N b F J E a H N i c T B Z L 2 o z K 1 B S a 0 t s M G d B Q W h n N 3 F B W H Q 3 T 3 d C Q V N V a 1 o 3 T 3 l z R 3 o x Z V U r b D B l b n k 2 O E M 4 Q X d O a F J 2 V E Z r V U 5 B d G o 2 b F V s c U t r e E J p d 3 V y c m F R e X l 1 L 0 Q 2 W X d X Q 0 F T Q 1 J x O U p q d D V i W F V W b W 0 w T 2 5 P W F F O U m 9 u d T V P W m 0 y S G 1 K Y W V D N 2 1 k T l J 3 Y z V D M S t y L 1 N N U E p T V 2 x z S F J R U T R Y R i 9 z V 3 Z 4 O F J F U k V S V V h O a k N F W V d L V E U 1 R T Z X b H h n L 0 J Q R D J j N F Z E K 0 F S O F J F W m 1 Y b l o w M S t 2 V U p 4 T E h q b D F z a 0 J G T 3 J O Z m p 5 b T Q w N G N Q Z 0 M 1 S E p i T F B u c V d Y V D B j U k 9 P U C 8 z Q 1 l x U 2 0 1 O V k 1 e H F K U G 4 w S 1 B i a D F O O X A w S W o 4 S F N Y M 2 J D W U R E Z 3 A y O W Z n S z F 0 e l d G U n p O V V V 2 R F B 2 T n d C Q T E 4 Q U 9 X U H J O Q z N Y Z T Y 3 Y z E r N 0 J s e D B u S V p C T H M z d l N 4 e W J H b H Y r N 0 U z d j N u V E 1 Z c E t W R m h 4 c E 5 m Q W d E b X Z E N E 4 0 M G I z c V h Q O G 1 1 K z V I N G x K b V F D Q U g 3 N T Z E c D B r R W l 4 Y 3 Z C R k p 5 V m 4 0 N W 9 1 b k l a Z m J D d W Z t N V J j a E s 2 c 1 E r U V Z L N U J V V U l 6 O W Z p Z X l j Q W 1 S b U Z 5 Q X J 1 d 0 E 1 T 1 l W W X R l e j F K c z N 5 V W F z M U 9 I V G t J Z 0 N n U j N l Z k d z O D V l a n d L a F V V b H R Z N H h Z b W l J R U 9 J Q n d P O X J E M k g 5 N W l N Q W d E V y 9 2 Q W t 2 e j h w Z 2 N j b l B P N 0 J 0 M X l u W T I 5 d G h 6 c X R U M G E 5 U D N h R l d l M 3 N 0 d F Z V R 2 c z R k 5 z U F N N U E p P L 0 Q 2 S z J M T U R m R z l l d X A 1 d n Q v d D h z M l l J T G t k Z X h a d m 1 i d 3 B j Z 2 l v c E t r S l N j W G U r M X p z N E t l S H U 1 T k 9 n K 0 Z 5 O W R 4 N X Z 2 L 1 F x d F Z 0 Z m t m M U 9 J a U l p S W l N e U 5 J U m h a c E 1 z e F N j S j J T S G V 1 Q j B a R T F K Y U 1 I d E V U M 3 k z Z E J w M U 9 E N G 1 r Z V R z M 1 c x b k p o Q S 9 k b G N w U 3 p Q M W t O W l o 4 O V p 3 d 1 k 2 c F l X V n B 2 S z B h O V R t L z Z X S y 9 I c X J Y N 2 t a e G k v U E R 4 M n l W Y k 1 P Z j F C N X E x N 2 d v M 0 V q U H c 1 N G J E Q U l E S X F C c 0 F n S X p N Z k h 6 e D l Y b 0 F n R l p U V 2 R 1 T z N h Y 1 J j Z D Y 0 d n R y a m o 0 e U R w N 3 R U Z y s 1 a E w 2 O W N t M G x W c H N i b G 1 F U W N Q b l l K Q m 9 N Q j c 4 O W Z n e T g r Z W h 3 e W 1 m R l h 5 S 1 h M Z D J Q Z m 9 Y T j F q a G Q v U F I x Y m R w N U V k a z V o b m V l O T h k S V V l S G s 2 W T k y R 0 k 5 a T Q 5 U m d N T U F q S G Z s O T d F S D l 2 T 2 l Z O G R u T n p 4 Q S t M b n N Y S 3 R m c 1 J Y O G N I M F V I Z G Z V M U N z T m 9 v b F N y c y t 1 Y 3 N O Q n J q c k t U U V l E L 2 9 i d n A 3 c m l B V 2 l 5 Q V N p Z H I 5 Y T Z t d E V K Z i 9 Q N T Z l b W M 4 U W p O c U 4 0 V U 5 D Y 1 B 4 V U 5 J N m V 2 S X p o Z z R O Y j l k N 0 p L Z G s 0 R T N F V j Q 4 Z j J G U U l 3 Q U x o d 0 t R S H p Q b G x k N y 9 V V D c r a V B O M T Z h V X U 5 N X F X a z V t U G Z w R 2 t p b E V p Z 1 V 0 d m o r c C s z b 0 Z 1 Q 0 R 6 c D A 4 Y n F s K 0 l p S W l J c U x X e G h D T U x O S m x r L 1 h B M m 1 m N 0 l D S 2 k v N n B o Z z B P d 2 N Q R W 1 S S n k v a G d I O W 1 x L 0 Z Y S V Z Y W D d n W G w y T V N r W k d W a n h 1 S m 1 W a T B l Q l A r O T l h R D B P b j B 5 T T B y Q m d E S V p G T G N l O W N R N F p v T F V m R 0 l 2 W n B T N D N o a X N S a H Z 2 e k l W e j d 6 O F B i U m F I Z j Q 1 Z U I 0 R E I z V E h t T n Q 2 T j N 2 d D J i b U Y y T H Z m T k h R c U x D e X B 0 Z z h B S X F N U 0 V C b G x i U D E 3 L z k z R E d 4 e U N L Z X d y W j N x c F N 0 V V l Q T E F I b m 4 1 O E F w Y X Q y S V h J c U F T Y 3 V 4 Q 1 B n Z j I 3 Q V F B N m V O Y 2 N X a m c 0 e U 9 I b D Z T U z B j T H g w K 1 F i U z Z w a 1 Z W V n B h Q n N B W U t O M G N t Q 2 1 W S 2 l p V k t 1 R n h S U W h Y U V N J U m 8 2 T 1 B P d 0 F n T D c 4 W W h Z W E t o a n h W d 2 V Z Z E o 0 W D c 1 K 1 l X N G M 3 N z U 5 V j Y 3 b H V 2 V H N Y N D I v c 0 N h T i t 2 c G J a Q 3 F T d 3 p k d 2 x F a l R a c 1 N E R H d E Y k R u b j d P d E h v T D l 0 Z W t J W k R J S l p z N F l D d 0 J R c W R R b X J X K 2 Z l W E l p Q X J w N D F Y a n Q z U G x y R 2 5 T U H h L U k 1 2 R D E z Q l l x S 1 N 2 S H g r N C 9 D M D k w U n I 3 N n p I S F B t c m N C W G 5 6 M 2 Q 0 S m x r U k V S R V J F U n R B V U 1 3 c 2 t o V l o 0 S U Z j e V l Z R V Z H Y l l t Z G 5 q U U g 5 d W 1 I N z d s T X R F b 0 x K N V R a N D d j W D c 4 U G J j R l Z B b 2 J E R j h p U E V E e k R N U l Y 2 R X R Y N S t v Z z d j T C 9 1 K 3 B p Y 0 k x U z V m d k V v S U x 0 V V p U Y l V 5 L 3 p w N T R l T n B J c k Z w N 0 F B Q n c 0 b V R N T F F V W F Y 2 K 2 x R c S 9 U S T c v Q U d P W V l E T U N W M k d U Q V l H e H p D Q m h u Z W t W R 0 p j R E w w e G 1 Q U D J M O E 1 M U k 1 w Y 0 h Y U D J 3 R 0 F F e S t j e E J D Z 2 9 6 L 3 h t V m 0 1 M l B 4 M H E w T n V u Z F N T b V U 3 c m F X L z d z S W Y 2 L z h G W U p 3 Q l p X O X Z p O V h y R G l J e E t S T l Q 3 e H V P V V N O N m 9 W T W 5 E e m p Z M i t M S X N T a H M y e F V P Q U p q M 3 p u U 0 U 5 Z l N 2 Y 1 h 5 e H V I T G R M Y j N l V U 8 z N H l P R T k 0 Z X Z y a n F 0 e G F k a X c 1 U 2 d B N E l s S H h z S F Q w d 2 1 y L 2 p p Q T F M U W N X R m 1 a L 2 d y c j V 1 S 0 F Y N W U 4 R E F E N G V j V n V Z Y l l j W U Z 4 Z m E z d D V Y W E h Y V T R Y O W V 3 K 2 N n N F B D R n F I Q m Z s a j k 1 O E V H L 2 R u Y 3 J E M j h s d G 8 2 W l l t c S 9 w T 0 k y a G l G M 0 F a R E J 3 W G g r S 2 5 v V m 0 z b G 1 a M V R p T D M 3 S T N E M 2 5 V U G c 2 Z T Z F c 2 p J T k h w M j l D T U 1 H Q m F G L 1 g r T 1 h F N 2 9 G K 3 R U N j g 3 Y 2 h z N n V q W T V M d z d r Y 3 J V V l J V a X J k Z m 0 0 b 2 h B M 3 N B Q U Q 2 Y k 5 4 T n Z 2 d j h y b m 5 2 d F I z e j g z a U 1 J R G U 3 Y 2 Z F K 0 1 p S W l J a U t n R k 1 R U W p p N k 5 X Y T V D U W 1 B S E E r T z N z U V A 4 T 1 p x N k l p S W h 1 O X N C O U k v R H F u R 1 Z J U 0 1 5 R V h 3 d T B Y d X J m d H l 0 b V B 6 R V J Z M j d y Q l h k M 1 I 2 a l Z H d n k w W X J k d 3 Z H Z U l u O G 4 1 b 2 l x Z k d 5 N z Z i a l A 4 d T N o Q k l o T G p 2 Y m N m a E Z o c 1 B E a D k y a 2 h F e F N U a X Z z b E R o U T h O b S t x V n Q 1 Z V p 0 T k x U Y W 5 W N D d y V W w 4 S F I z d 3 F x Z l g 0 Z E d v N F Z V S 2 t H d k V E K z R 1 T m d M T X h F M E d p M H l z L 0 l C Q U V N R 0 J z R 3 Z z d 2 V z c k d R N G V p S U t V Z E U z R 2 w x S F V u S 1 d 5 Z U 9 D Q W l V S 0 N w U U k 5 U G N H Q U h U d T V D R z B 4 b 3 F P U 2 E 1 M 1 B E Z F h C N n h i T 1 V k N H Z Q a k h y Z G l 5 N D Z U S k 9 R S C s z Z 2 p 3 O T B a Z W Z y R 3 c 3 K z Q 3 Q j h M Q l F Z N E 5 t N D B 0 R V c 4 T 3 d l c W k w V 2 p 4 M 1 U v Y n F 1 M W Z 1 V 1 l m Q U 1 D M 2 9 6 d l V h b U 1 Z T m V P Q l V Y Q j N j N n g y Y n V 5 M V Z P e m N j e G 9 B S U l M S T V G a G J m e T I x Z G Z r R n h m V 2 Z S T l F H M 1 g v d m N C d y 9 G W T A 5 K z g 0 S 3 M 3 S m E y b 3 J W L z h E V z F o c V B U U j h O Q U 5 p K 0 9 4 e T V 1 V V h v R m x q e n V v b U 5 Z V E F Z c 0 d u Y k N T d 3 I v L 2 4 x L 2 x z U F l l U 0 l u c 0 x 4 N E t C T y t P e U R t W m o z N l I 5 N D Q z L 0 w 4 Z l R N O G J q d j d t R W 1 Y M n d n S W l J a U l t c U x H S U t S e G J r V W Z V T l l 3 N k 4 3 b 0 U r e n J 6 Z E R S R V M z c m x l b 0 g v c j F D Y 1 J 2 Y S 9 i a G c z Y 2 V i c E Y 3 U E h q L 0 N H S D c z U T l Y N F V i N U Z 5 V E V Z a E V t V H h o a 2 N t N k h L c T J m V X R O e W t K c V d n e T U r W G t K b 0 F S a l h H M X Z 3 O F N 6 a G N Y W j J v U k J J V l V o S 3 l o U z J W U 2 9 O T G t j b j R t W T l 1 d G Z k c G 5 m a j F t U D Q 2 Z G Z k S n Z 1 K 1 c x b z k 1 R m 5 6 M X l F Q X d G d X Z U S V Z j Y m 1 Q U 0 x x c 3 V X c T F P b U 1 V a 2 t Z a X J 0 U j R F S 3 R z U k x s e T h V Z G d Y R j E 4 N X k y c m R o c 1 B Z Z C 9 B O E F E U z V W Z G l w O E N z Q U F F O T N K e m c 0 e U F F Q X B T c G p X R 1 Z q M 2 J E b j B o Q V Z R Z C t R Z 1 Q w d 2 F l S W d P R H Z K c X o z b m Y 0 O U V W b 1 p n b 3 V x e j E 5 c n l h N m t 0 Z j B C Z F V L Q 0 V 0 b n d k T n F M M k p x e G 5 G L 1 F L O W N P c X R R Y 3 d i R W l J O E 9 X Q W x u S T V P a E Y 3 O W t Y Z 2 h X Y 2 1 R Y U d 3 a F V x b H h 0 c j E v N k p I Z D E 5 T X Z L T S 9 q c D J N Y n Z M W T J U b U Y r U E x i R F R n V G N S V 3 V y d m F Z O T g 0 T W h Q U 2 8 z a T J q V j J n W E x Q M z J l Y 3 o 3 W k R X V 0 x O K 0 p B N G N 2 N H J V W D d r T k F D e j k z S W l J a U l x S m J 3 U k N N T E 0 3 b E s x V m F J Z G J 3 N W 8 2 S W l O c U d a M l p O e E 9 3 W H Y y d T I y V 0 R w R 1 h s W S t 1 c 3 V r M z F E Q n Z U Q S t M R j l j Z m Z F U W J n U W V S M T Z 2 U j R Q M 0 R j Q 2 d R R 2 1 I K 2 p k Y 1 h 0 Z m 5 M c 1 l q N G d M M T Z C U 3 F T R 1 J p Q k h V c l N O U 1 V u T 3 c 5 d T k v V G M 3 d D A 4 c 2 Z 0 N D h L d y s 1 O V o 3 R m k 5 V C s x M X B P V W 5 J V V g z M X h h Y m Y v M j l m U H c z Y 0 p u b 0 M 3 V D R y V j N s N k 9 z V E F P c F Z J S W Z G a j B I b V V 5 T V U y Z X V D T 2 Q y R G V n Q W l W U l N i U X g x b V F i e E N l b k M 0 K 0 Z E Z 3 J I a j d 3 L 3 E v Z 0 1 x d D M 3 e k V T e G R i d n h 6 d X Z 1 d X d Y a G g 5 c V J h e j k y M T k w e U 4 r O F B Q e E F y Y l h o N k 5 i e E 1 X b j V D R z g 1 S H h B S U I r Z l N 0 Y l l o W V d s U U F 3 d G l H c 1 N t O H d v S 0 M 4 Z F d T W l J t d H l 6 T m J X R 3 Z 1 M 2 Z 3 c U 5 S b 2 Y 3 S C 9 r V V N t V X B B R 0 R O T D I 4 a U 5 T M E g 3 M z Y 0 Q 2 p Z M l Z u a j U y W H V 3 O E x 1 T n V I b 3 R G W l B H R D h E M G F T T m h h M n N O Q U R D Z 1 N 2 Q W x F c l d y M T F M R m M y a U x x c m J l S k d x U D N u N T F H b W E v d U J p d n p m a 1 p Y M z M r Z E l z R 1 l j d F g 3 W V h C W U 1 D N W k v R T R k e k V l M l R t R n l D O V E 0 c k 1 Q S G 9 k S V Z C b D I 3 e j k w Q W R G V l d y O V h w V m F i L 2 5 3 c 0 s 5 U G d y N D F I O E 9 l R 3 c x Q 3 A x R k F v Y l B I S U E 2 T 1 J u V j J B Z j Q 5 R z F s c k w v Z m N N d z R w V i 9 5 Q W 1 O a G 1 6 W C 9 v T 3 c 0 W U V Z L 3 I 5 S X h I R X R a Y U p p S W l J c U E x a U N F W V d K e X F t c 2 g x V U N O Y 0 R J e U p x c 3 d L N m V H U G t z S j Z Z d i t C U G Z M Z n c v M k R i d 0 p s T X R T a 3 V W d U h J c 1 V z b S s 5 e G R I V E F l Z l R G O G F E Q 2 V u M z B Y T G w 1 S 3 d L U F R 4 d 2 p 0 O F N x S V J N Q 2 M x N l l L a n l V U 0 N T U V N N U 0 t q R X F v R l F W W X l L V z R m R l h a T H R m c j d l Z V B 3 M F V z b 0 t 6 U F d v Z G Z y S V p X S z B i b V R w M G t J T n U r Z G g r S G t L S z k y L 1 k y a 0 x E e i 8 y c E l t M 2 R 2 Q n Z u S z h 3 c 0 t T S m 8 x e E s v U j Z Q Y j c 1 b 1 h M O U 1 v V 2 R O Z l l m T 2 8 r T X p I d 1 V G a H F E T G 1 j b m h j a z F X Z G t G b U R M a m t 6 c k h Q U m t l T F F S Z 0 F I R H h V Z 0 x 1 d U w w U D N u b H R H b V F 5 S 2 J R N k h j N m V p N F B C W U 1 D U k U 1 Z U Z k Z F l B V k k z Q U l C Y U o y d F Z y c V M y T H Y 1 N E d C M 3 M 3 R k J h V n d N d k R 5 Z H p s R U R X Y W w 2 Y 3 o z b n B 0 R 3 V i T l g 0 M 1 g 1 d n l N W m Q r O T J H T H J n d z N x M 3 g x a X N R Z 1 N z U m d h c l J Z e F Y 1 S n c 3 K 1 F o N k J w b z J 0 c j l 3 T D h Y Y X U x M G 9 h b n l K U U d s V W 9 X b l g x a U 1 q S 3 g 4 T 0 R y S z h Y K 3 p K d U t i S l Z 2 d z d Z O E 5 X e j l T T E J i a D Y 4 K 2 Z 4 b y s v N 0 1 T e E U 1 Y 1 J m U 1 V K S z V l K 0 J q d T d 0 a H U 4 R X h F U k V a R m x Z Z 2 h H R m l m e W N v S 3 c z U 3 U w a X h r c k l T S 2 k r a n o x e E h q T W 5 M M E l j K 2 V 2 e H V j Z l B 0 N W l M V 3 o v T 1 h C Z W F D b F k x N 2 Z m S z l 4 e j E y Q z g 5 T 3 p k Z F o 3 V E s 5 U V B q M D B m W T d J d k p T M F g r d z h a M n d T N n V O a G o w d m d C M W E 2 V F N v M i 9 u d T A 1 R U N I c z A r c 0 5 l U F d k b i 9 I R m g w K 1 l u U H Z J V X d 2 c n J i W E M 5 b D N o K 1 B H W G 5 Y V 2 U 0 K 3 Z q a G x t U D N p R T h 6 c y t 2 Z T c y b T d l d m 5 B U U R T T W 5 M e H p F d m Z R N j g z e G t X Z m Z m Q T R l b 1 o w Q m 1 C c 2 5 i a D c z O W t H M S 9 u M T k 1 d U Y 5 Y 3 Z 1 b l R R R U 9 Y b k Y r R 3 Z o W H l i b j l B N z F x K 2 5 T T 3 U z N z k 0 T E o 0 e S s v M 1 F C c k s 2 b X c 1 c z J T b j N j S z d a S 2 Z m T 3 d P S k N a b E l U d W 5 F U D M 3 Z G h Y M k E 0 Q z R u d G R n V z N 3 d H R W V 1 J s M i 9 B M l V r Q m 5 V N 1 h Z c 0 V C V V V z Y l B q Z 1 l i N z B 5 R l F 1 K y t S d X Z 2 Y k 1 j T T J m Y 2 p 2 R z M 5 M j M y K 3 p 4 N C 9 3 a W g 5 Z X A 3 S C 8 r T 0 R 0 N n V l S H J t K 0 d y b m Z U T H Z N W V Q x O U s 5 e G p M c 2 Y v R W p Z b H N 0 d E 1 H N U 1 I N V N x M U p q N T h C a k k 1 Y l l Z M E s 5 Y m c r c 1 J p U U J Q R D J j c y t l b z U 3 R H Q w S G k 1 T 0 N n W m d S R V J F U k 5 R b X R l M T N 4 a 1 R O T E R r b E M 2 V 2 x h Z 0 R s Y T R 6 W T I 1 b T V J a U l p c W t z S E x 4 Z T g 5 O V p E b U w 5 Z 0 h S W j l 0 e E Z 2 d l R L M S 9 v d H E 0 Z H Z S R F Q 5 O S t 5 S n V K R 1 h n M D V 0 Q 2 x h W U t D Z X F N N 2 V 2 b k l T M D l G M C s v K 0 o z S n N W N m h Y Y X A 5 M l N M O G J L d 1 F Y T G k 2 M k d Q b W p M R 2 9 T W H h D R 2 s 2 Z H Z t S 3 l y N 0 N 3 Q k c r O D l 3 d j Y 5 N m x z R H p q a m d W R T F 0 c n Z M e X k v R 2 h p M 0 h U U F p w d F R x b 1 Z P b z Z u M C t w U 2 d N W F o z d m h j V T V l V V o z b l Y 5 e j d y d z F I a E F B T U F O U W F M Y 3 J L T k h D N m F j W l d R L 1 R x M l F W N z l r Z W d Y N T l B U E R O c k F v N m R p c 2 F 4 a z V k a G E y c 0 Z G M m Q 3 Q k h m M 2 h X O U h E M X l K V G N Z V E 0 4 Y k I z d D Y y M X J H O H k 5 Z m Z T a 3 Z Q e F l s V H B 1 d m w 2 U F Y 2 e l A 5 e U h T Q U M r d l l P d 0 0 2 O X h q V y 9 R b n A w U W 5 K c U 5 q N z h i Q T F j b k 8 z e C s 4 K 3 Z R N i 9 Y Q z l l S k l X c F h y N l c y N 0 5 U c E s 5 Q n F k U m c 1 S X R U Y 3 B S R G R r d k Z q K z h M V D B 4 a 0 x 2 b H F Q Q l Y v L 2 p a V n I 5 c m R Z R 0 x a e j d 4 b W N P a D J E Y n h Z O D A r Q z F I b X Z 6 e E t Q a l R C N D N K W X d X a V V R W U 4 3 c l B M Z F Z C U k V S R V J O U 1 N H S U t S U l l t c X V o N F l X e U V T R W J V T E k 0 Z j N o S z J O R m V i T 1 g 0 M l k y Q 1 N N S G R V S F k w Z j N n W W U 3 W T Z Q R 3 N i Y V d J V E R B R 3 p x Z H J 0 b 3 g v e T V l b V B I Q U t K e T l j Q T J s c F d v T U h 4 e F U 3 W n l k Z T g 4 Z 3 I z e G 1 s T H U 3 c 1 h X Y l d D e U N y Y T A x c k s x d j d Z U E l t L z I 2 N m g r V D J V Z F N x U V J k Q X p v Z 1 B T U F B a R G F j c W t 4 V D A r V l F s V l V Q d T l 6 Z E h O R 2 5 k N E R 4 d U V x T j Z Q S i 9 F K 1 Z 5 R z N R T D l B R U F l T G c 3 d 3 Q z T l F i Z 2 1 P N m V 3 M 2 x w d k p H W m c z e U h U V 1 Z a Z i 8 3 Q V p O d F l 5 Z k R w d k p q b z N j a j I z Y 2 F Q N 3 d M Z U R H N 2 9 H K 2 t B a U V X U D B p R j R Z U G F L W G N Q e W Z n K 2 V F V m 8 4 T m 1 V V U Z B Q 3 Z Y N 0 l O T 3 B 6 Z l o 1 K z d t a U t 6 c 0 F w e V B 2 S T V y O F d r b 0 x T M E R B T X l l T l J F N U 9 Z W F E 2 d z N J e m l u R T V o M G 4 0 Z V J R R 2 V a S k p P S j I 5 V n B x c X h i L 3 V C V W x w V 1 V 3 R 0 F 5 W S t Y R D d D L 0 N J Y m h i V 3 N 3 d V d m Z j h T T m 1 3 K 2 l n M W J q Z 2 x o b U p l b k U 4 S j Y r a 0 9 1 c 0 V W Z 0 Y y L 0 k 1 V F p O W G p z c 0 p q W V o z L y s w R F E 5 T 0 d Z R 1 E 4 c l d O O V h v O U R J W j Z M c X h I Y 1 h H c D h F V 0 F 4 c G 9 3 d G o 4 Y 0 h Q a k Z R a U l p S W l K c X V 4 a U N r V V d K d n B J b 2 J B Z j N Z Q W h H U k 5 S Z U R P e m Z I Y j h 2 Z n d O Y m R w e k U z N X V Q N H B k V m U v S E t D L 2 R p O G 9 T Q n p U S i t v T D g z Z H U w O W c 1 Z 3 J T U k N M U m V q V G U 1 S V F H Q U h B M F J P W H N l Y X Z R d 0 N N M z V T Z k 1 u b E l z O X k z S n Z u N X h U Z 1 J I Z 0 1 B O F B m e l F u e E N P a 1 F p W U 8 2 Y 2 g 2 S F Q 2 W E R r K 0 N V Y 0 t H L 3 R k L 0 5 z c j d v T U d 4 S 0 1 Z V U 9 D Q V F E W E U 5 T H g x Q X V M Q V F C K 2 5 U e X g 4 S k 1 u V G M 2 M X N i R 0 N T c V Z H Y 1 h F c G x N c F N 5 T 1 U x e j d a U 3 F 6 W D R k T k Z m S m 9 G Z H h Y T U F n Q m Z m W E l x N W I w O X Z j S T J B T V V E Y m Q v Q j h y Y 2 V y Q m s v Y m Q 0 Z G p 6 L z Z J V 3 M 4 R m d F L 2 5 Q U 2 F F Z E h L N U R a U k t G U U R n b G V m d X d Z b l R N W m g y N 3 p B O C t i e n h 6 M k x v N E N D R U J u Z U d 3 V 0 J B N T d V Z X V K R 1 l p Y l h y L z h X T W F h T 0 U 4 Z X B y e W R t V 1 h r d E 5 O Z U c r O T Z I U l Z B L z R t c E 1 C Q n N o a 1 V y e j I v S D F z a F V q L 0 d R c T V E V 2 J P R 0 l 2 N z d 4 M k 9 Z e W N 1 N C t p S k t G e U l q T W V G e U 9 z b T V 3 M G R G S V N Q M z M r M F V X T 2 5 w d V h n b l E 5 K 2 c x c X R S V V p X Q V Y 1 N 1 p 6 b l N N L 0 t R b F Y y Q U g 3 O S t Y a m p 2 K 3 Z W M F N N U T E v N X k 2 K 2 N z Q U Z R b 0 t T L 0 R U c j d z Y l Z V K 0 Z 3 U U 4 2 T U F R a k l p S W l v a m F O S V J o W m x L a X F J V m g z W H p O V 1 F r U k V q Z V h 1 N W 9 p b l p v N 0 h V e l B I N D U r R D U 0 V n Z 3 Z C t x b U 5 o a 2 5 J b T R p c U F l d n R p e T R 5 V D B l Z 0 0 r L 0 h 3 d H Z 2 a n d j W F R 2 M W h F S k 5 6 S 3 c 2 T H R O d 3 Z r d l B q T V o x d G F 5 Q m 8 x Z F d G a l M 2 Q T h I b l p 3 V W t N d H Q 0 T z N s a k p B Z W 5 S R 2 Z r Q T R B d 3 N 5 M 3 l S T U h Z Z l N J M 3 N M N U 9 Y b E Z 3 c 3 l v Q j Z h T X d K V E p R M D N H c T Z 0 Z F l H M D Y r c m d p N 2 x v Y U F D Q X B P U n M 5 e X Y v T l R F d l B G V m 9 N Q X N E a X B k d U U 4 N 3 k 5 W E p D V 2 5 n c 0 E 2 Q m N X a U x Q b j Q 2 Q l V x b 1 R B c n F I V W F r M j l i U n N y N k h S N j Z I U j F u e X V X U 0 d B d 0 d H Q m p Z N F d S d z B L e G M r O F p B S U J m W j A r R T l m T E h H L y 8 3 Q l d x M W N V W m Q 3 N U F 1 T 0 h E N E F w V E Z L b m k 2 T y t G R 1 l p W U t D M H V 3 W V d 0 b D J D a V J T b X E 5 V j F 0 N 0 x U W F Z o T E g 5 R V g 0 b X B r W H Z r V j l Z Q W 5 0 N 1 c 0 e S t y V 2 V M M 2 9 m S U h C U n l H N H d m M n h m a n h 4 c m J J Y V p u N U N F O U 1 4 O E F r S k d S a D k 0 O U c 3 O H V z V V F p U m 1 G a E N k e G N I W k N W W F l B T 1 h p N 2 8 y e n N B S G J 4 Z D B N b l h E Z W 1 a Z V F D Q T c 1 Z H R i M 0 x k M D Z l T n h J d 0 h S d F Y v S W 9 B L 0 5 4 e k c 2 a j h Q T n Z s Z V J F U k V S R V N 0 a F N F W V d R e T F X b 1 B y Q 1 J r Q U F M R l l q S z R C U G 1 h d W l J a U l t b X J j N k x C b U d l Z j Z q U X k 4 U F h j R n V n W j B 3 T U t I b n N T R n l P d l l 0 Z m N N a W 9 w S z h O c T d 5 e k h y M F h G W X Z l N F F D Z 3 V W Q U l E N z d o N k t 3 U U 4 3 M U R 0 d W N Y R X B m d n h s S j h R a U V W N S 9 h V X F q N n d y d z g 4 Y V V 1 N G Z n M 0 1 W N G s v M 0 x W d X p D b G g y b l R Q W l Z Y W X R y N D l i a j J M c l Q 5 R G d B c l B 6 c E 5 i a T V P b F R i W H h z L 1 h 5 O G g z S X F M V H h O Q 3 N Q b G Z y b 0 9 i a X o x b V B U b 0 9 6 a z R L N 0 N v U G x E c j V l b U Q w a U o 1 W S t j Z C t B T U R E R D Q 1 Q 2 d M O D N J c U 1 T O E 9 v T D k r S 0 p a N z l w O E w z d n Z H T U F 3 b m 9 H b U 9 3 c k t D e k d i M n Y y b z Z 5 V z l v O D J O b G F Z K 2 Z B W U 9 E c F V Y N E 1 z d 0 0 4 T E R n N X l q T G 1 0 R j J S U z A x O T l z M 0 1 L a G J h U U F Q R G p M e n R y S E Q 4 e n E w R F l s d F l 5 R T Z 5 d H Z w Y W E 0 c F h u N 3 d G d 1 Q 0 d m V J e l V 0 R j Q 4 K 3 Z S Q j d E c H h y d G h t Z F J H M l Z s N m R 6 N V l 6 S E p n U m d B T 0 R w N F l 4 Z E d 6 K 0 V s V l h k d 2 Z t Y k w 5 K 1 A 3 b D F y Z n A v e j R w c y 8 x W G 1 0 V E N x c G N a M 0 p t c y 9 s U n d s R V J F U k U x R D d 3 T j F l e U d K Z X Z K Q X J 0 b W 9 L N i t k Y m J 6 b 2 l J a V A 3 N 3 p s M j R C c 0 F Z O U F E Q X E 4 L 2 Z p O E t p R W h 3 N 2 N S a 3 F s U n B M Z n Q 0 a G 5 E d G t Z Q T g 4 O T l S Z D l Z N T V P U 1 l S a n o v N 0 5 m T H l p a k d 3 W D d j b T F Y W F h 4 U D R Z T V N 5 M F d n a W 0 w Z W p x b k N X b D F l c W c x V l p 2 W T J m U T E 3 N W d q R n F q U V d S V U F w S l N z c E d V b E F t Z D N v Q n V n Z D d Z Z C t n Y 0 F P R G N 4 W G h N b W 1 n T U t W T F R j a E J 6 S l F u b k x s N 0 g x b l h 2 S X l T b 0 0 2 S 2 l i K 0 R a c C s 1 R T d O V V V r M 0 d m b V R V U l N x V U t N b G 5 s c j V 2 N U J V c T h W T 1 Z E M k x T T T N H c j E 5 Q X p 4 U T g 4 U V A r S H h s Z G h r Z l B o N V p R R F d y Y X V Q Y 0 M v L 0 x s N U l 1 S k V K b F V x T n p k d E 8 0 c T N Y c G l L c 3 A z K z F N W H Q w O W N I R D A w W m g v Y W F q S n Z z N y t y Z 2 h N T U J i Q 1 B 3 Q X d O N 2 V E c T R 1 O W 5 C e W t F T W l F Z V B z K 1 R q O F A z d j N I U j F W d m J W e C 9 K b V d Y a 2 d u a F J B S U N V M l F M a W o y c n F C Z 1 Y 2 N E Z y N j l l R z N i c 0 N q Y V F h L 2 Z h T z R v a W l B M n h v Y W d J V W d S R W t W N F R V a W d w R U Z L b n Z u O E 1 E S W t r W k F J S k 1 4 T y t u N 1 Z j N j h 5 W l U z W m k w Q n l l M m Z 0 b n N a Z z g 0 d 0 Z y Z n o y M S t l d l B r c j l L U 1 k 3 V j R F S G R O T 3 V u U H d u Q k F D L z l N d 0 F y S z Z 2 V X F y V j V p b y t O O U 9 4 c j J 6 W k d I V E x h M W 5 1 K z B X a G 8 w Z m 9 B Q U F B Q W Y w U U l o c 1 B H O G x W N 1 A r b m R 2 U X V q R U F I Z 2 N H V z E y Z m Z a Z C 9 a c C 9 T U z U x N X Z x M 3 l k Y n Y 4 M W Z 1 Y z g 2 V j R r S m J i U T V i N 3 Z h c H l m d T k v c H I x e G Q 0 d G 5 m c z d 2 c H B x b E 5 P N k Y z d i 9 t d E h u c W 1 y T H o 5 V m t q d n d l d X J G e n p U b n Q r V 1 N w T 0 J n a T J w c W J J c V B p O U p k d D V 5 d j d s M z N q b 3 V z c W J I c D E 3 b C 9 h O H Y y V W 0 z Z H R s T 2 J j c m J 1 c l h k Z G d X N j k r M 1 h Q N i t 5 c 1 Z K M T g v Z D R 1 b 0 x u e l Y y a m 5 6 Z 3 J a Y k E 2 V m x W V k t r d H F s e F V 1 U 2 p q K 2 1 1 e k x h S j J w Q T M r e D l R a k R K d l F a W G J Y Y T d R O H R Y N W 5 q M V B h a X V 0 b X J T b E o 4 M S t a U F p j a n J k N j l o Y 2 Z Q N n g 2 c E R S V n V P Z m 5 p c E o 2 d E V 0 U X h l Z G Q 2 e k d Q e j F W V z d m d j B C M z N 2 c W t U a i s y c H l 5 O D l V Z T N U a 3 p 6 W H V 2 S G F z e F V Y R j F u d m Z X N j h k b 2 d x e X F 1 V m 1 o S 2 5 0 a 2 t 4 Z G Y 2 U z J l b D A 2 Y m N G S z d W e V Z h N G 1 U N X N 0 e W Q x M X R r Y 2 c v Q 3 o 1 c y t P T 0 9 V T G p u c D Z x e X N v Y W h Z V j U x M z B D S E s 1 S 2 Q r e l N 1 d l Z i d E c 1 a m 9 k Y X V 5 O W V h Z G Z t Z U V i U 2 p i N z F n b i 8 v Z U F n Q U F B S E F q Q k 1 O a F k w V 3 Q 5 Y 0 M 2 W m p m U E 9 q S U F n T U N 6 Z k Z W d W 5 k Y 2 o v M 1 d x c 2 p K V D l P S 3 I w e l Z y O X A r Z W 9 P Z W Z 2 c G d 4 W D E v T W 1 L K 3 N 6 Q l Q x N k o 2 a D d s M 1 R k Y 3 p B Y n J K W X p D b 3 V L Z H Z u K 0 V F R H V 1 a j J t N F k z Y S s w V 2 k w a 2 1 r M E h 6 R j Y 3 V 1 c r O S 8 3 d 2 1 6 d W 5 W S j E 4 M 1 h E Z F d v M G E r c H F M a E 1 k e i 8 w a m d Z T z Z L S X p U K z J u Z n I w N 2 F m M m 1 R b z B a O T Z G W D l 6 Q V p q Y 3 J P U 2 x W Y 1 h L U 0 t p M 2 Z K W n J Q c n h W Z W 5 x M U 9 u R k 0 4 e G 5 U d T V S M j J k Y 0 9 5 U k N n O X Z X b m h S T z B T e T J l e H l P S n g x M 3 E r c 3 J O R T N N e G Z w b z A 5 K 1 V X b H B 1 U 1 Q z R 0 9 N Y n J q b E x 3 O D g 1 V 2 p O L y t x U E 8 4 Y W V l M k Z 0 Q l p y T 2 V m T z R U M W R U W T l O T 3 Z m K 2 1 u W C 8 v U 2 d M N 1 p P d l d r M 2 p y N n F L N U t T M D F v c 0 o 2 Z T N S c 2 V U V 1 k w R 2 5 S V X Y 4 N m F O R 1 h 2 d W p j c G J X T T g y N E g 4 c y t R U G p 1 a l d Y a T Z Y U z h 0 W D V x c C 8 z e X h m b H d Q N H R h b W Z 6 Z E h I M D M 2 V j B X a F F 4 d z V 0 M W J k M 0 o z W E p T b F B u N 0 Z S b H B D Z n B 0 d 1 V 0 d T Q 0 Z k F B Q U F F S 2 d J d 1 h E W V d G S H J r K 2 U 5 Z X U 0 N 0 t n a 0 F j S G p Z R S t C S T d w R j F Q L 3 k 4 V k 8 5 O E 1 I T 2 Y 0 e n B r d E 5 X R n d 3 Z n I x O S t X Y T k 2 Q 2 x a N z l h O W N Y Y U 8 z N k F x M V p s N i 9 q Q i 9 l U X R I Y 1 V u d V F l V j N Y R E 5 X Z H A 2 R m x I T l d 2 Z E x w Z E x M N 3 c 2 W F h Q b U x W Z E p 5 U z d Q L 3 B U a 0 9 E M X c 5 e V Z L U 2 1 p a m g r N i t W S T g 4 K 1 p G c 0 5 y d m 1 M M X l s K 1 F 0 W H l X Z z B h d n d q V n p W N D N j a k l N S 1 d s e E x u L 1 N V M V F s K 3 c w R 1 F 3 R 0 R S O X l 0 T j U 4 N 3 p 0 S j h n U k x l L 1 R l L 2 Y v U m h y c X J H a E l m R j Z X U D M 3 d k g 4 L 3 F G V j c 3 V U Z 6 U G 0 x e m 5 t O W 5 2 Z n F O T U J s Z D R 1 V V h l T 0 d x N 3 V Y Z H M z Z U 4 z a m o r M m h s S l E 0 a l h 0 N n F u S n k z Y 0 h n d 3 N W c n R I R H h H c j M 5 O H E y T m R s e l Z k c 1 B 0 T D h 0 Z 0 1 D Z 3 N O R m h H b z B H Y m N y Y X F x T m d k V E x W T F M x Q j R l S 2 p u M k V E O V d m S V h p U W x 0 W k R R Y X R X N U R B U 0 V Z M E l p a F p 4 N m x m c j J 6 M U s x T G V w M F B F O X p 6 O E R 0 Y X R q e k g 4 N E d D Z X g 1 N n Q 4 R 3 g 3 O V h W V m 4 z M 3 d 4 T D l O U H N 2 W G Y v d n N 6 e W p i d m V Z K 0 5 F c 1 R m e G 9 W c 3 Q 5 R V F B Q U F J Q V B F S U x o c 0 p C Z l d L e X k 4 a X B K V W 1 K O H R L S W l 3 M 3 h j R V F E Q V Y z b 2 Z t Y W x o U X d l c G Z W c U N o c H c 1 U U Q y N n Q 5 Y z F O N z B n N S s 1 M X M 5 c W x K Z W l 5 Q z A v U U t T Z j J r d E Z v M E 9 r b j k 5 S H F O W G 4 2 O E p O Z n R P R D M x Y k x 0 S G 9 G M z A 3 V k R a V E M 0 M T F j N S 8 5 e G o 5 T j J Q N 2 c 2 b F J 4 L z R s e k k 3 S m p k N z N R Y U R R V z B U W S t v R V l B U D Z a d X V 1 V z g 1 W D d P N z F Z S T R l M k Z Y U F B I R 0 5 u b n h 1 b X Z M e X Q 3 d V A 2 W m V 0 N 2 w z U 2 x a V 1 p v d F N V K 0 4 x a F Y 1 e F N r K 0 9 W b G h x d n F L a j Y v N T g 0 Z k 9 n Z y 9 U S j N t Z G F 1 S z Z p e l B 6 W T J V a 2 Y x N z l 5 a z J q U F N F e F V h R 3 F T W U 5 o R j E 5 b W Q y U 0 5 i U k E 3 d E t r c 0 o y a i 9 J Y W N z W U F Q Z n Z T N T R x T U R O T k Z 3 d 2 Z y d 3 V I S H l t S X h O W H F Q c k 1 3 V X Z m N 0 N U W n I 2 M l J 4 O T l N b H N W V l J V Y W Z D Z 2 J r M E t 3 Q 1 F w S W l 4 R W k 1 Z X V x L 2 U 5 a 2 Y 4 N n B j N 3 J R U D F a O G h j R 2 c w S E p i V 0 8 w Z W Z m U E t v Q 0 d K Y m V O V l h M Y j J I M z J I M 2 R N R D J W b n B 0 W n p 4 d j V s Z H R q M 3 Z 5 M T l l M 1 Z T d n o 2 Z H Z E c C 9 5 W i 9 y O W Z 2 a X R V M i t M d 0 F B Q U h D b 0 V Z T G h z T E J p M W Q 0 d X N H N W R H d j R r T 1 F E Z z h I R G o v d z J S M G V n T 0 h k c W 5 K K 2 1 5 Q z A r U X l X V F V z V W Q z V j R l T X R 2 c 2 M z e m s 3 V F d Q d k c 2 R 3 F x a G 9 0 W E x S R 1 c 3 Z V h L c X Z X Z U 1 D S W l G Q 0 5 2 V y t F W W 1 J a U Z C O F g x V 0 o x b j M v d T B m c n E y N F d L a j Q z U y t j T 0 8 w Z U J C M 2 Z Z N X B s d l h k T D M 1 d j F H Y S 9 z M E N m Z m 4 x Q W w w M G Z M Q k N R b 0 w w N n Z N M 0 5 l b G V J U 0 Z C b X Z E S T F Y c D M w Z y t h T z M r R k t p c H J s T j B w V m F Q K 0 0 3 V E 9 1 b G 5 l Z U 9 5 a E s r c m R m L 1 l a L 1 h Y M k d m M 3 I 3 R H Y 5 b E Q 2 c X J y Y n F y T l A 3 T j N t Z E t M U F p w R X N 2 U E Y 3 R G h n e l V q R z k v M T V F O W 1 0 N z U z U 1 U 3 V F g v O H R V R X V s M H R H b z B I Q n d S W m x w Q 2 Z w b 3 V H R G R l d 3 h S K 3 h 6 Z k t E K 0 x Q b U w 1 T G F 4 e X N z d j l u V V p R T U E 2 Y S 9 j N m h N M m h l O W Q w W F h U Z W N W N G R h N 1 U 2 Q 0 1 F Q U F B Q V F F Q X l 1 c W d w W D Q 0 Y 0 J n Z T M 1 M T c 3 V W w x K z d 4 e T N k Y 1 B W W k 9 2 L 2 N 3 V D Z 1 Q 0 F D Q U E x T m R i Y T B 6 Q 2 d z S V p C T 2 U v V V I v L 0 x W Z U g 3 M X p 0 N j l M Q V E 1 Y k x w Z E x O c H R k S n B P c H d W R 0 t B Q U F B U U t D a U V 3 e U h o W l Z y O W k 1 Y z M 2 V n p 1 Z z h y Q V F E Z z R C Q 0 F v V F d K a U F o V l N X b T V y O H N B R G 1 z R 2 c 2 S E p I Y j R B Q U F C Q W 9 P Q m p Y b W o x N 0 h h S E 5 t e m N J c 2 4 5 Z 0 Z k N 0 V Y c 0 F B Q U Q 0 V H J V b V N q N E F B Q 0 F B U 1 V S Q l Z I a F l z T 3 g y a D Z x c n J i N H V C U U F B Q U F E U U N o R 0 N v Z F Z i d j d G U U R v Z F R r d F N o Z l p M T V p w T 1 B L d 0 l B Q U l B a 2 h Z Z U Z T S k x L e T Z 0 O V h B a 0 F B Q U F B b 0 R V a U J F T 3 J 0 M l p k d m 1 j N 2 1 5 N H d B Q U F B d n h F U k V T c E p x c T Z w O F h F b E F B Q U F B S U R X a U J B T X J k N 3 F X a U Z Z N T B 4 Q 0 1 B Q U F B S D h S S G h Z c 1 N h c X F z d m 0 0 R W d B Q U F B Q k F h M F F J a G x a d j l m b z h 6 M 1 o y c H p R Z l Z n S U F B S U R h S W l M Q 0 p F b F Z O Y X d K Q m d B Q U F B Q m 9 m b 1 J n Y U 5 Y c 2 R v Y z J i d G 9 x U 1 R L W m p P c l V N Z G 5 I R l F F Q U F H Q V B p O F c 5 V n F 2 T l J p Y 1 l B Q U F B Q U t E N U V Z S 2 h W V n V 6 T G w 4 d W w w d V M x R E d q c m N 4 b W s 0 O H J B Z 0 F B d 0 I 1 b W s v d H h 4 R 0 Y z K 2 J n U 0 F B Q U F B R U J y U k F p R 1 Z t M U 5 y Z l h B c 2 p 1 e E h o Z 0 F B S U E v T V J w M 2 g y Q k 9 w N D h y Q V F B Q U F B Q z B S b 1 J n Y U 5 W c X J 3 Z l d P W l A x d 0 F B Q U F Q e U p 3 V 0 J 3 Y j d q b 0 J B T U F B Q U F B T k Q 5 Q 0 1 M U n F x O W N W Z U x i c E J B T U F B U E F 6 W k d B Q U F B Q U F n Q l p F Q 0 l a V 3 E 2 Y k d w d H p O M n l S S k p w T l J t U j J T Z l Z 3 U k F B Q U F h a l B z U 2 N F Q U F B Q U F B R 2 d C a E d C b 3 R W Y X Z 5 N U 5 y O T h l S 3 N 6 S l R a V F R 5 b H l 3 Q U F B R C t 4 Q 1 g z N z J v R 2 Z r O E R B Q U F B Q U x R Q V F q Q z B X b X Z X N V h 1 M k 9 6 T U t F U U F B d 0 8 r N G 5 P N F F 6 R 2 d n Q k F N Q U F B Q U F O R D l D T U x S Y X E r d U V Z R 2 s r c k F R Q U F B R D E y Z E 8 x V H l j W U F B Q U F B S 0 F s R U l L a D F h c m R D W m J k S 2 N X S G x R Q U F B S 0 E r Z T B J d 0 V 5 R V l B Q U F B Q U t B R k V J S 2 h W Y X F w c 1 N t d m 9 F a V N G Q l J r V W Z 0 M l N U N n V D Q U F B Q V A v a 2 N E b 2 x T V V l q a n l V Q U F B Q U F n T 2 J I M H l a Y X B a V n J j a j N i V 1 I x V F p P V F R 4 U U F B Q U g 3 S D R k Z 1 R n d k c 3 R 2 d B Q U F B Q 2 c r U k d D b 1 Z W Y X Z h N 0 F z O T A 1 S z l X S G x R Q U F B S 0 F o Z T B N d 0 h r c 0 F B Q U F B Q U 0 y U H A w M j B T c X Z Y N W 5 t M n N 6 c 1 J n Z 0 V B Q V B n a n U 5 M G R n c G t J d 1 F B Q U F B Q U F M W U N u V G J S S 2 E 5 Y m x l N 1 k 3 R T R J Q k F B R D R K Y n Z E S V V r e W 0 w M C t y Z 1 F B Q U F B Q T B C b 1 J n c U h W c W F p c 1 V l S F d F a 2 x T V U p C R j Z X b U p Q c T R J Q U F B Q T l Y S F k 5 N F J n U E p Z Q U F B Q U F B S m 9 m V D V 0 b 2 R W Y X R 5 Z l Z z Z D h s S z g y R W x B Q U F B M k o 4 O W 5 X Q W 1 F N T F n Q U F B Q U F J R G 1 S d 2 l H V m 1 k M W 5 W R 0 l o R 0 F B Q U F E K 2 l u R 0 l B Q U F B Q U l D V 1 J B a U d W c W Q y Q 0 p h Z G x l T E R T Z 0 F B Q U x B L 2 R w d F R r b V M y R U l J Q k F B Q U F B S m 9 m S V J o Y W 5 i W H J D e n p i M l I w S n d R Q U F B U H l W e l d h W E p G a 1 l o d 2 d B Q U F B Q W F B R 0 V Z R 2 h W c W 1 1 c z J y c X R W S k l V S E d 4 U l d t c U N q e X N D Q U F C Q V E y e D I 5 e m h F Q z U x Z 0 F B Q U F B S U F X U U F p R 1 Z t W D E y a n p Q Z G 1 a R 3 N n O H J B U U F B U U d O c 3 R q M G h t T m 5 I b F F B Q U F B Q U F X a U 5 D T U x R c T Z 6 W V V l c l l 6 T 3 h L Q 0 F R Q U E r R E 9 i M 1 Q w T z B X e W 1 F d 3 d B Q U F B Q T B Q d 0 l 3 Z E N x c k 4 r M E 5 3 V H I x S U V R R E F B Q X d K L 3 R X U k 9 N R U F 4 b 2 5 O U H B r b j M z Q 0 5 I O U g r Z l V y R i 8 r V k h s N W x W Z l h y Y W 1 4 c W F S a z E 4 R 1 c 1 N V d w b i 8 r c X o 2 Z l B P e V Q z Q W d B Q U F D U k N N T F F 5 N n p j U 2 d n R U F B Q V F L b T g y d W 9 D Q 0 x y O H N B L 0 o 3 V m F 0 U E R U M 3 l n e D U v N l d F N m 5 j N y 9 I T G x t N l h v L y 8 5 M k 8 5 T 2 Z I N 1 J x L 3 J j c m w w M z l p S n V 2 V 2 U x M V Z V W E Z i b m Z s V l Z O V j c v N D Y y d n Z s b W t i M z l j d k 4 5 a n J G Y W I x O W N E Q U F B Q U d z U H d m Y l F h V H F k T E c z T z J T c E l N Q m 9 N N m R V e n h j V V V B Q U F E W U g 1 d k 5 3 W H B n Z 0 J m T V p w U H N O b 2 Q r b T c 5 U 0 U 0 S 2 0 2 Z T d i T H B E Q l l L a j M y S D U 5 c 3 R T d l Q 1 W m 1 m T H R R d z g 0 Z X F J e j J T U T F l M T J B d z Z L V G p l d X F a L z M y b U 8 r O S 9 T O C t O L 3 o r M W F S T 2 h K N T Z l c W w v b i 9 1 M T F m V j l N Z m x B U k V h R k 4 v c n I r Y W N u U 2 R Y c D B 3 c 2 U 2 N W Z x a E 9 1 S F l u Z 2 Q 5 U F F B Q U F J Q W 5 U c l F h b T N L M n l P R n d m e W 9 5 T F R X Z X N U b 0 F B Q U I r e n Q w S n h 1 O X N R R 0 9 N U n F N Z X Z Q d F M z V E w 2 T m M y Y z l Z Z E N R b 0 o w N n c z b k 5 u a j h s W m V l c k 8 x R l p h c W 9 y R z c w M m 1 l Z j B W O E Z o Y 1 d h U E c y M k h u e n N B N z M 0 M U g 5 M H d 1 Q W o x Q 0 U 5 c 2 R G e k Z 5 O W R y K 1 V y Y y 9 i W i 8 4 S X J Y K 3 E 3 S D V m c 3 M 3 K z Y y a X F E d 2 F D e k x 4 a F R a M y 9 I a k x h N j l Z W n p O W G I 4 U j N L N V h F c E x T V 2 o w M 2 d B Q U F J Q T N D T U h R Y X F 6 Y n V N V 3 o z U 2 1 E V V l n Q U F B R C t 6 b X F 6 S z h q T U l 3 b m d q Y k N 3 W U Q z K z h K V z Y 4 W T Z Y b F p P e l R W V l Z O W H A z M G 8 v N j Z 0 d U Y 5 U j d 2 Y 3 J r M C t z R j M 2 b j F 2 d 2 1 O W H E x d m 5 k a W 9 y c T F S d 3 N F W C 9 2 d k o w R l c 0 c D F a Q X o r M H V T M T E x W V Z x d T k z a E R z b U V G Z G x a b 2 N 1 O C 8 r R H o r W k x Z d l p w Q X V I S F Z O b m Y x R n h t Z T U 4 N E c x W n J Y W T k r Z W h W N n B U S j h 4 d 0 F B Q U N h Q j A r Y 2 F E V n F y d 2 V X e V N o R U F B Q U F 2 M m V 6 T 1 d S a F R U R E F h N G t K M F h y K 3 l X d V Z t T k J H W n J O S l J 4 N 1 J R V 2 F U Z T Z u d k 9 m T l h L a T k v d X k 0 Y V B s a E c 0 L z Z Y L z Q 2 U G p W U l p X Y V h P R y 9 H N F J s e D B n c T Y r N G p R O W R P K 2 x 6 V l p u M z E 1 W j Z 0 c 3 J h N S 8 5 W D M 3 e n U w S k R M V H A v M k d E U H Z 0 O F h y O V U 3 a z M 2 V X h X T F N m e C s 3 V 2 t k M G E 5 O X N k U U F B Q U F D R V l H Z z E x d F V L d 1 R w M T R K T 0 R B Q U F B L 3 M 3 S 0 9 F U 2 d 5 V k t T N H p 6 Y l J 3 L 3 N x c U 1 I Z H B V a z V X O H B V V j c r Z G 8 y O C 9 G U U Z l U k V 1 N z l 4 W j B X S T F l c 1 B s Y 2 1 u U 3 h 6 L 3 J 2 U T k v V U 5 1 a 1 d J M G J j N l h T V X V O O V d o T U F B Q U J h S D B J d 3 R C c H I x K 2 Q 3 d H J 0 M m J 1 Z k R T Z 0 F B Q U 9 B T n E 5 V 2 1 J Q X V Q S k 1 E K z J P M E 9 U Z j V r Z H A x O V o 1 L 2 V U e k V 4 a 2 M x K 3 I 4 K 2 5 6 O U 9 M c j A z Z j d 6 R T N Y e m R V d z R Z T 3 F 2 Z T l w M T c 0 V k Q v T i 9 x d k J j M n V 2 Q 2 V a M H V t U z E y a V J K M j R 0 M j Z M c G I v c m Z Q O G V Q R 1 h x b W U z V H M w N F N z Q U F B Q U E 2 d U t K R T Y z Q 3 R x S 2 R u a 1 d m W T J J a U Z C R W U 0 d U 9 L Q U F B Q T B C a H J q V j F C R n N Z a E F 2 d G p z O W 4 x e m d j e j Y r d 2 I y T D l M Z 3 l I W T h w V z V N c H Z y N z d B T U R 3 d F d S e S t t W m x 3 M G Z M Q X M v d 2 l v Y l R h N 3 B u d z J a N y 9 u S F R 1 b 3 U 5 T F R H d T d t c 3 R 1 Z G 1 2 S G Q 3 O X F 5 d F Z R V 2 k x b V h u S C t j b 3 F Q R E d q e S t i Z U s r N j R v Q k F B Q U F U V U V J a G x a a F B h T V F B U U F B Q W s 2 T j F h Y X d z R 0 J m b H d I N H R k R F F Z S D N 6 N l Z o S j B 2 U 3 Z G K 2 p s T j c r d T l 6 a W 4 w e W x K d X Z Q K 3 R 4 c T g x c E U 5 T 3 V x W m N k Y z B l c z h S R j U r b 2 l J a l F P d n Z L e T Z z Y U R j R 0 8 2 d D l a U i 9 Y d l h P O T d D e G V 0 M G N 0 d n p 0 Q 1 d y Y V h x M H J t Z F J 0 O X l 2 d H F u S n p a Y U N 3 Q U F B S E F 3 Q 0 1 I U U t 0 U U 9 3 V E l 6 Q 0 1 F Q U F B Q U N n Z F Z t V n h 0 T H V L L 0 x B U H p l b m p X K 1 R L Y U c x O U N 6 M m V 5 U 3 B K Z W Z 1 Y U h l O S s 5 N j h H M E Z C e C 8 2 d n d K W X N u U 2 Q z d j N n Q n k x Z m x T d E p P d n V N L 2 h w N n h s R 3 k y U n h h d D c 2 d 3 p y R k d v N 3 p x V k F N Q U F B Q z h S U W l H V m 1 G Z D d S Q 3 N J d z l O Q U F B Q W d h Q 0 d j W W c 0 R E 1 5 Z H Y w T E w v d D Z r S F d V V j J y b W p R c 2 N j M 1 U x R H p o a l E 3 U G V w c U t o U m F H a X d P b W V u M W Z 1 K 3 p l W l F h U E N o N m J 5 M D J 4 M z Z a Y z R 5 Z m Z M R l h L M V p t M S 9 u d l J u Z i 9 x N F o z L z V l N z N r V 2 k w b m Z m d m J v b 1 N n U k F B Q U F o d 2 x D T U x R S z Z 6 W V V l T F l a a H d n Q U F C Q V l I Q T Y 3 Z 2 9 J Y T d t d 0 J B d G 4 z U C 8 2 a F N W T m 1 L U y s v V 0 p J V U h 4 d W x o S V R v R n J 2 Z m p w M 2 x p b W t U V W U 5 N 1 R x Z E x W c X R O S W F F d E d 6 c m 4 1 U m Z w M j V t T D l O M n N Q M V J T c 2 t 1 U 0 Z C M G R y Z 2 1 Q W E M y V H l i R G Z j O S 8 r W U t a K 1 g 3 e W 1 S Z X N E Q U F E Q T R Z Y 1 F E Q U d 2 d X N h c X d p M G x r a V N U e W F p M G x B U W Z W d 1 F B Q U F C d l d H M T J X U 3 c 4 a 3 F C M U t k M V J y c k h q U H R U Z k s z T F V 2 M 2 V X c n J 2 N k x B M 3 M z M W x H b z d I W j c 3 V j E r d z Z G Q k Z r V U Z o Y W l 3 a T J s N n Q y e l k 3 M 0 h W V l Z W U z N L d k w r Y U 5 h V i 9 N O V l 4 Z z N N T n F 0 Z T M z S E p 2 T m 9 U d n V l M U 5 G e F d X S 2 p n N 1 g 1 W m V l c E V W T D F x c W t a S m M 2 W l R i K 1 F j V 0 k 4 Q k N 2 Y W d N Q U F B Q 2 F n a W R P Q k x 4 M U c v Y U 9 R c 3 p L V E p Y U n V Q O V B H Q U l B Q U 1 B L 1 d L M k 9 m Z j Z p S F F o a 3 k x Z m w 2 d j R 4 N z B t U 2 5 u N 2 l H a D N a b z B P T D N X d m h v a l V h O T h 3 V W p i b j N N a G t N Q m p t Z F R t V m x w d F I 3 Y k h s b G p T U X A z T X N R Y k 9 K S H M 1 c G N q O F Z p M G k z W G 4 2 d l N I Z V U 2 O W F S Z U N n c X l h T 1 h x e l N y W V V x S m Y 1 a X h y O V B 5 d D I z W T I r W j R B Q U F C Q V l 3 a k J F U E F Z a F F n Q U F C Q 1 l y R m F i Z 2 l 5 T V E w V H J z S F Z i c V I 0 W S s 1 N 2 l Z a U 0 x Y n V 4 S U p i Y k E 2 R U 9 I d 3 l G S i t u R E t 6 L 3 B s N 2 p L b H Q w d F V V b U t N S m 4 z O G t 5 U 3 B Y N S t z Z X M v Y l Z W W W x T W X F J O E s 3 Y j Z 1 T j M 3 M U Y 0 Z V A y Q j J m N j Z O N D h l M k h X Z m Z U d D N W b W p D Y z l N Y X Z h Z l Z h b T k w W k N J Q U F B R F F W S V J n Q 0 h q c k 4 r N 3 R C Q 0 1 F Q X d B Q U N C d z F O V G J H S W F K V n F L c T I 2 c D Z I M 3 B Y T E p U M z U 2 T l d L a j R 0 c W t m d H N 5 d D B t U 2 Z w b D d q S 2 R j V 3 B m M 1 h 6 Z F V P M 1 l X Y U d a U H k x V l N u S 2 N l a l V 3 R G 5 G b l d i a 2 t L V E l p Y k w v W D c 5 T X J V N k 5 2 d l V E U j B l R 3 l O R k 5 B b l p U U V J o K y t N N 3 J S N D U 1 O G R x c C t t d j F Y c z l 3 V E F B Q U E y S U 1 u V G d T O G R i V k N z R X h D T U F B Q W d J R G d j R G d s a V h H S W F C W G V t d m k 5 T n V j W D Z a b H g x N 1 J Z Q U d h M T J 2 V E w z T 1 d l c 1 l O b m 5 0 W l B M c G R M e i 9 6 d k 0 5 b H N k b D A x N G 1 R W k R Q V j N V d j I 5 S W t l U 2 x K a T Q v K z Y w O U h h S l N t K 1 g y T 3 k x Q X d B Q U F M N U N D S W F B N W 5 T N j Z u U 0 N k Z X p R M W 9 m V k F B Q U F 3 R n R X c T A y U 0 Z C V E V P R V F F d H Z 5 Q 1 l u M 3 g x V H l k Z l V a L z l U e W k 1 Z F l B Q 3 d x e T Z Q N D d M M U p 3 a U V X O W V y Z z d 2 d D U r Z j Z Z V y 8 3 R k 9 B L 3 B t N i t R V G V r b V M 4 d k t M O U 1 U V F U 5 U W 1 P b H d o d 1 V H c X N k c T B j T k Z x U l V T R X F t d D J l c l B X V k x D M V J F Y W p V Y U g 3 V 1 d 0 c z Y v W W R P d n V D T V k x Z W k z R 0 l B Q U F B Y U F t R V l B a G 9 t L 0 8 y Z V Q 1 R m 5 K W V N y N U R n S U I 5 W E J B Q U F B R z l Z c l h a S l V w Q 0 Z U a k F F d G x m Z S t s b 1 d p M W t q L z N W c W k 5 L 3 J x U D Z k U G R 1 c j F 1 V H B 3 e W s v S z d s d H J P N j U v V U x Q L 3 F U R U d P W G x G M m 4 x b W p 4 S m t z R m d V R 3 B L d k V i O V o 0 a k N 3 a G 9 P c X h w V H V t T 1 h Y b m g x d W t L Q 0 x R b 0 p D V m J w a m 5 M O U 9 2 Z H Z k Z W 5 j V G l h V H N j S H p v c U x D O U g 5 W G 5 0 N 2 8 5 Y i t k d V Z o c j F 1 Y 2 Z j S D B B Q U F C Q W Z R a k J F T k F Z a F F n Q U F C Q 1 l i R G F I S k N r b 2 l F Y 1 N C S z d O K 1 V X Y X Q y Q 2 x y a H h 4 a X R w R W h 4 L 1 N l M 2 Z K V H R Q b z J 5 N V F q M j d 0 R l Y z c j N o Y U x T V j k r L 0 p B a 3 l X N T N 5 R 0 F 3 N 0 R l a z h s Y W I 2 Q W d 0 V 3 J K V 2 x a V T F r a V N q M G F q c 3 J G V G R j Z E 9 3 L 1 o 0 W E d o e W t z M D d 2 M y t q M W w 2 M 1 l S Q W d H Q U F D Q V p z Y 1 R K d 0 p h N 1 J D c 1 U w Z E N N Q U F B Z 0 V C a H R i b k h J V m 9 z a k V O R T R K c i s 5 V U p a e k N h Z G Q 4 N 1 J Q c m 4 v N l N m M z J l L z d a b l B E Z j c 2 a W 8 4 U D E 0 M W R Q Z U g w d m c 4 R 2 c 2 V k 1 l b H V R Z V M y O H d x T U U x e V B a N D h w R 1 J Y b C 8 v N 3 R z d T F O M j N Y Z G o 0 Z 1 F B Q U F F Q V R F S U l o b 0 c z W X R N V 3 o z Y k U 5 N j R F Q k F B Q U V D c 1 l o S X R E W j d R N 0 4 v R 2 1 K Q m c v c X J v a n d F R i t Y Y z B n W m p h e m R C U U F B Z 0 1 C d z h E T V J B Q i 9 h b E x 2 V n M 5 M m h m W k l Q S 3 d F Q U F F Q l R N Q T R S Z 1 c 3 d S 9 C V X F L N n Z V N m F m M D l Y V X B B Q U F B Q U J w Q U N J Y U F W V j F q V l Z G e G 1 T U X B P T m l p c E 1 R W U g x Y 0 V B Q U F B Y j l s c z d r N H d p N F V R R E l I c D E 3 b k x G U n N U c V g 1 O U 9 2 b T Z G Q U F B Q U F B T k l B U k R 3 R n E 3 d n N D e m 5 a b k J l b U F B Q U F D Q n h P N X d k N E t a V 1 J N T U F X c m h r a l U 2 W m x D M 1 J 0 Z k Z B Z 0 F B Q U 9 B N 2 h H Q U l X Q n R y c l F l V 3 d T a E V B Q U N B Z 0 9 M c E J E T V R n a U h 3 Y k 5 o V X F J c U t h d l U 4 S X N Q W H B R Q U F B Q U R Z R D B J d 0 J L e U 5 t N 2 Q 1 d G p 1 a 0 U 0 S U J B Q U F F a 2 o x c m d w b E 1 o R 0 F J U E g v O H V V R 1 M x S 3 R I U n g 5 W E F n Q U F B R 0 I v Q 0 1 F U X N E Y m x i U F Z z Z D Z B V E R B Q U F J S 0 R Z N 2 U 0 U W p F N H d C S 0 k v L 2 x 5 d j F K U T R 4 Y 1 p F K 3 J v V U F B Q U F B U H R C Q 0 l h Q X R Y N W p v V 2 M 3 S X o z U m g 1 V U F B Q U N n c V d 4 N z F n U W p C R U 1 B V 3 J V b V Q w Y 2 U w Y 0 h Y W l F B Q U F B Q m 9 C Q 0 V Z Q W x K e H l T N V Z W R l p M a 3 N M R F F o V F R o a z l n Q W d B Q U J C S 2 J k W G N u b U l V U U R J R 2 x x d H F x M G g z b H l 1 N l U 2 d X R T Q U F B Q U F E U 0 N F Q X d C Y V Z Q d U Z z O T J W a V l Q b n d B Q U F J S E d i c m R M a 3 N 4 b X M 0 O H J B W n B t L 1 F i M 1 J J c l V s R G d m V n d J Q U F B Q 2 d N W V J n Q 0 V n Y l d R O E 1 B Q U F n b 0 5 r O G E 0 T H h T S U x B a 3 B P N 1 R a S 1 V s c H J n N D B v Q U F B Q U F O S V l u V G d T a 0 R U b D d P O E U 2 c E J P Q 0 F R Q U F C Q n E 3 Y l U 4 b k d P T V F F V m h 5 T m 0 r W H h X e F N Z a 0 s w c j B z Q k F B Q U E w Q W h D T U F T a 1 R i c y 9 m U 2 x K R 1 h T Q 0 F R Q U F C Q n k 3 d 3 l X S k V B e U J K N y t n U 0 8 z b 0 F n T U F B Q U F D Q W l F W U F 0 S z Z E U V d l N 2 N 3 T 2 J Y M V l D U U F B Q U E 2 R X c r R W V o M m d 5 O F V p Q 3 d M S z l l S 2 N T R X V r Q 0 F 3 Q U F B Q U l C V D V 3 S U 9 J V m J T d V J 3 T 0 N W S m l m S F J D Z 2 t P O G 5 G R k F B Q U F h Q 3 F u M D k w S l p q V H l T S U x B V W x S Y 3 B y a l l L R i t Y Q V F B Q U F N Q U x Q S E V p N E d 6 T T J l c l o 3 c E J C R n h n Q U F F Q W d j a n J k S D J w a U h D S U N p Y 1 B o M E 0 2 Z E Z Z c V B q Z l I x S 1 F B Q U F B Q z h R Q W l H Z 0 x N e H Q x W U l s c z U 2 W U F B Q U F J S E k 0 W E R L W U R E N H V n e W d T V X A z V k V p U 2 9 x U E R m V n d K Q U F B Q U F H O F F n a U h n Y k 5 5 M H h i T 2 Q w W j R R R E F B Q U l C Q T V u R T d X Q T B Q Q U t T K 3 Z r a V J G U l l i N X V C S U F B Q U F B M 3 V D c E V 3 R 2 5 i a W N Z N H h B Q k F B Q U N r Z F B w W k Q w d 0 J K e n l p b X B K V W t S R X F J O H J B U U F B Q U 9 B T m 5 q b 1 J V S n h P b D N J M m I 1 T W t H U X d H W m F R b i t y Z 2 l B Q U F B S E F p S H c w V W 5 H Q U x P b m s 2 d 3 l I Q k N N Q U F B Q U N B U T h O U 0 p n S k t i d D A w d W w w d V N s S m 9 T e j B M c U F B Q U F B Y 3 J K T 0 V R R W 9 L b 2 F x e V F w T E N 6 W X g 1 V U F B Q U F B O E F a U G 5 R Z 2 9 0 V W N o Z H N 4 Z 1 B U Q U F B S U J B N V h T N k d J Z U l n R 0 9 0 c 1 V 1 U 2 d v T X R Q c T R F Q U F B Q W d E Z D Q 2 a 1 J B M l p S V G V 6 M H d R a k F B Q U l C Q T V Y Q T Z a V E l h Z k Y w R z B D U T F 1 e n Z C Z 2 9 Q T V B x N E V B Q U F B Z 0 R j S X d S Q l F O d V J z O F d 4 b n R D T U V B d 0 F B Q 0 Z n d W w w U U d o Z 0 J U W T d O S m t v S 0 R n M 3 h j Q 1 F B Q U F B Q n Z F S U l o b 0 d 5 c z N R b l d u a E F N Q U F B Z 1 V E b G R M a G t N c E d B S U x E V z d 4 e U d H a E R B T 0 V R Q U F B Q W d F a E d B S U d I Y T d R N F Z i U 2 l S S k p w T l J x U 2 5 4 U H E 0 S U F B Q U F C O H J s a 3 N q Q U V H a n N k b 2 N r c 1 o 0 Z E F B Q U F F Q 0 Q 0 e l I w Q l k v M 0 d R c z k y U m 5 x U 2 p L d 2 h B U U F B R U x C Y 0 x w Y 0 1 6 R U 5 F Z 0 h F N m 5 B U m d B Q U F B U U F E a H Q z Y 0 V q R T I 1 M n p 6 Y k h S b U Z D Q U F B R U 5 C Y 0 x w Z X Z T d 0 N h e k 9 s M H l t U W l 2 Q V V B Q U F B Q 2 h k b l h C U U R l M n J S N T c z c G c 3 Z E 1 K d 1 F B Q U F B S 1 p 5 M G t J a H N E a m N M c j h 0 a E 5 z L 1 l a Q z V S V V V L V D R 1 U 3 Q y N 3 R t K 1 d h N W J 1 M k t V Z E 9 5 b 1 V H U m 1 t K 0 x p b 1 p y a 2 1 B Q U F B Y 0 N n U m d p R m c 1 T 1 p 0 O T J 5 M 1 M w M 3 d Z U 1 V B Q U F B N F d D N j V a R 0 J S T U F R W X A 1 K 0 d Z R X Y v V 3 E 5 N 3 g w e V U x V 3 B U d H k 3 c G 1 2 R G 9 T S V d H Q m g v V U 5 V d E x k K 2 s v d D c 2 a 2 9 1 S X l Y V G 5 p R k Y x e D Z V b k 5 W Q z B B Q U F C d z Z Q a m Z i K z l B Q T J x S F l P M 1 R D T U V B Q U F B Q U h I c i t s d D M r O G V k N j N m L 0 k r N H F L R E 5 W T j F 3 N 1 J t b l g 1 d W 0 v T V J G V l h X d y 8 0 b W 5 h N 1 E y U E d m Y W l p N G p J b H Q 0 M 1 Z w S T k v M H Z K V n V j M V l O U U F B Q U h C b 0 V J S W h J T m h z R G h V V U Z r d V N E Q W F E V W x Q a W Z W d 1 J B Q U F B R G 9 i Q l l H Q m R N Q V F j b z h I Z E R l W X Z Q c D c y c T B Z L y t M Y W l v O E w x M 0 p Q W G F 2 Z z V S M n Z z Z l N P M G N r M n V i c n J 6 V m V Y V V d s Z l p X e m F i U T Q 5 T 2 1 L e S 9 W K 1 R v b W l 0 U D F 3 c 1 R y b E 9 i N k h D T m V X S 1 M 4 d k t M V 3 V D c k F B Q U F B R m 9 P S V J n Q 1 F s N 0 I z a T Z 3 d E 5 S N E d Z M S s 5 d k Z M Q U F B Q U 5 J b l J h S l J M L 2 h N b U F O N H d H U D B q d k 4 y N m Z Z Z n V m M l N p W G 4 v b k c v W H Q z V W 1 2 U E h 1 R G t 0 d k d T c E l H R H V p a X A 4 Z j l u M 2 J 0 c X R R T n Q 3 K 3 N M M m Z N b D l Q c D l P c T Y x Z F Z X M 1 R m M l B j M z V i Y m 5 P U F h 1 Z 0 x y M 3 d l T V h H U n V y U k J 5 N V h a V 1 d O U m 8 x K 1 R h d F d i M j d K T H c w Q U F B Q m 9 W b 1 J n Q 0 F p N W 1 4 b U Z D Q U F B M E p x N E 8 4 R j h Y U V h R T k F Z W m Z O b 0 p a c l B a O W N I a 2 5 6 V H l Q O D l x O F I v c m R N M V Z a M m p j b U t z V U h S M W U 1 N 2 p 1 W G R M M T Z 2 T T N x b n Z Y Z E Q z L 3 l w Z T Y r b 2 J u T l d m Z W l 2 M 1 d u c n Q 1 b T B h T m Z r M U x s c T d U c F J j Y 3 A x S F h u K 0 4 1 T H p z c l Z V O C 9 j W T F j T H B k d X Y r O U 5 m Z l A 5 b 2 h i N 0 d n R U F B S U R t W l B a M U F Z Q T N j d l A z a G 1 E d F V n b k J B Q U F B Q X A z U m F K R E x q O G J L Q W Q 3 d 1 Z T Z F l l W G 1 W d n Z 4 N m d U N m Q v c H R L U z h z M W 9 H K z I r d m Z O V m 1 W b G p T W j k v S E 9 E N S 9 Y c z N r S D k r b V R w N D J t L z Z 1 S E h Q M U J T U W h 1 Z G R r b 2 Z u W H Z X V V l x S m l m U W N O L z J i a F h y b H p S b X k y U n k 2 N m R v a E d u N 0 8 w Z n B s e m p L d F h a Z X Z h N j Q 2 U T V M V U p U d E 5 6 N D I v V n Z l T 2 V V O V B 2 Z k N w Z n B y O W w r N F l O V n h K a V R F d C 9 2 V U R B Q U F B Q j R v U U R B R 2 h U a W R Z T z B J d 0 F B Q 0 F R R 2 N 3 R 0 J p R 2 l J Q m p O Q n o 2 V H J D Y U d w d X V 2 d k U 1 R l J m d l V s Y W 5 G T j E 1 O D N r Y U 9 L Q 0 x Y b m p s U z M z M z Q 1 S k d 6 M y 9 4 c W V 0 M D F x b j k 5 T W t Y Y y 9 Y c G w v U D B 4 W X o 1 R 2 o 1 a 2 t D U n A x Z X J O Z X V X d H I v W D N p a H d s S m t U c m d k R 1 h x S H Z Y O X B L a 0 9 i K 3 Q w S 3 p a Z j h w d W Q r a y 8 x N X d w U 1 d x Z m 5 x a l h Y N 2 h K V C 8 v d k 0 4 M m U 4 N 2 V 1 d k 8 1 W m 5 Y M T Z m M T E w L 3 J G S 1 N t a l R j d D h F Q U F B Q T R B Q V J n a U V n N U 9 i d l h k Q z V Y V 3 F p R H l z Q k F B Q k F j e k F h L 0 d O d E p h Q X B U Q 2 F q M S t 0 c k 5 a Z m d Z S X R 1 d U 9 a c 1 d j e G 1 I V E 9 v b T J m L 3 F P d l B x V E 9 5 c 0 R G W G p U a E Z G d z R i c k l M Q 0 V r V k h o M n Z D Y z U v b 3 V 4 L 2 N J Z H B K e H g y c F V k Y 1 B W V 1 J r b U 9 m N H U y K y 9 R R H Z M S 2 p U M T g x O F Z H U l d x R V J l Z E l F b U t p Q W p W d y 9 k Y 3 B x K y 9 Y N l E z M 3 Y x V 2 4 z O D F U O U 8 v V 2 F D b k h 2 K z N l a D d S b 1 p t K 2 F n Q U F B S 0 I 1 R U l J a E l H e k s z U n V D W m F R V G d n R U F B Q V E 2 W D Q y V k F 3 N k c y Z U o r a E h Z N G 5 E S 1 p E d D B T M n l j Y z I 5 U H J Z e m R z S 3 B U V F V m O T d D Z k Z S e X V x V U l r b n E x R E Z G e T F N M z Y 5 W W J 6 b E h 2 S X p Q M 0 9 k W n N O d W 5 C d X k v U j l i Z T l y S l d y T j h 2 c G R N b G 9 O S G p l U C t 1 M G Z o b z h z S n Z l b m Z T R E N y W V V x M G Y z a k t a O V V R Q U F B T U F o U U F n R 3 Y 3 Z D F X N m 5 z Z H Z k V F h I e G N s R U p D Z 2 5 4 Y 0 V R Q U F B Q T Z X e V d p V X c z R m 9 P M n F B Z z J V M m 1 T U k p O c H R k S n R P a G Z T N n B x S 2 p T U l Z j K 1 d l O T d 2 W H A y M U 9 N U F h T R k p 1 d m 5 P M T F S Z G J h M z N 1 S n V 2 R z Z w a F E 5 M m p F S W N Q S G F T a F p 4 N G x p O F h V N E Q w a k k 4 U D A z U G h y R l J z Y l d T Y 0 E y e U 1 x S 2 t 5 a n J q O U h M c G R M Q n N P K z d 3 T U F B Q U M r U m d n R 3 Y 1 Z F R h e j J 3 Z H F t c 0 J 3 W U F B T k F h b U 0 x R 3 p 3 Z W R n R U J o T n J 1 N 3 Z 4 d 0 8 3 M z k y e X l 1 c X R Y N U R v Z W Q x V W 1 J Y n R V M k t h Z k s 5 W F M 2 c H V 0 c X F n U U 8 2 c U d 0 M k 8 4 L y t H Z D h 0 V k U y T n J j N n h 4 e D V 6 a E l Z T k d l a D V Y V l Z s M V F P U F R L e H p q T U Z n a 0 1 W a T B o T l B U Z E d Q U H k 5 d G N q M l M 5 T m h E V j J q U W d D N E V Z Q U F B Q V B C Y m h H R H d l N X Z 6 O W 8 1 Q 2 J O K 0 9 V W W d B Q U F D d G d k b G t r c z F H Q 0 l i Q V l q Y T d 1 N m J z O X Y x M 0 1 j N m R 2 M E p 6 N T Y z U T B t V W J 0 W F Z i Y V o z M 2 p q N n F x e D U 5 O F B J R H J x R i 8 3 e X h Q T j V j a 0 x W e T h a c D l q R X V L a T F L d E h S O C 9 y O H Z L c U J x O D M 2 S 2 d 1 U 2 9 p T D h 2 c i t S Y 1 c 3 O U 1 Q U G Y 4 a G 9 O Q 2 k y V F l U W D V 3 R U F B Q U M r U U F n R 3 Y 1 Z V R Y N 3 N U T E 4 2 S G x R Q U F B S 0 M 1 b U M x b U 9 a M k 1 R M F J n c 2 V 3 T 3 d X d 0 5 k R E Z P L 1 B C S G Z m T D V Y R l Z V V m l z O E x G a V p I W k 4 x W k k 4 T X R V M k 1 V V 1 p t a W l M Q 1 E 5 V 3 J S N G R E V 1 h L a l R q e T J w M D c w Y 3 M y e D B 0 S m R 1 d l d l T j J V d 0 d E V D Y x d l B W T 1 R 1 d G h h c 0 R B Q U F B R G c 0 a E d Q e m U 1 c n d p e n p h Z F l B Q U F B S z J E M m V R Z U s y Z X o y V 1 d 4 O E Z p Q 3 d H R G F I W U w 5 Y 3 h 6 a X V n M k Z l d W l 4 R D d S M V c 2 b k N 3 N E o x e G F V b j Z m e G h n e F V S S H V L T E 1 n L 1 k 1 O V B u S 2 F O O W 9 u c j F 6 T n p u d l o w N 0 s z V E g v V z h y T D M r N z d o a D F u a z Q 5 c V k 4 U E t n U U F B Q U N h a H F k T i t M M m N X d U 1 R V 1 J N T U F B Q 2 d k V E J i Z G 5 m V T J C e U V Z Q W d Z b H Q w L 3 Q x Y X I z Y k 5 2 N m J L T m V 1 a l I 5 e V c 1 T l B y V 0 M z V E 1 v R z U r R j M 1 N T A z V l p W R n l t O X o 3 N l V X V m x s U n A 2 M W x H N m J 1 U V p D Z z B O b G l U d D J G R 3 V 1 e D U 4 V 3 p t N V c z W G J q Y 0 4 w M W 1 u O V d y c G t B Q U F B b 0 Z u d 3 R B b S 9 W b D F 0 M W M 2 Z E Z a S 2 t r T 0 F n e F R k a F Z q M E F B Q U Q 4 b D l t M F o y M G x 1 N l J n M 3 h Z R G V D b l l Z c E V r M W R T N F E 3 Q 2 x 5 e m J x a m 5 2 Z l V I a F l z S j R a Z j Y w N m R V e H U 4 U m 8 r L 2 5 T M n Z 2 M X h z Z W Y x N X J 3 a W R l M 2 N i c C 9 q U 2 t 0 M 3 l X W j N L a X c w U 0 Q v K y 9 L Y 2 t L V E l 5 d E 1 I c n h z Z E Y 2 Y T M v M 2 F L b i 8 v Z V p w b i s 5 U U F z W H J k R m R 0 N X l u O X U w U 2 R l Y 0 R i e W w z O D N i Z E 9 l b z h u V W t B Q m d B Q W d B Q k N D Q W E v d G 4 1 V G 9 X Y z d v e j J q R U F F Q U F G c U w 0 Q 0 I z b U d D M T F y K z J F d U N Q U W t K M m g y Q T J t O G 9 y c X Z Y U W 8 r O G Y w Z 0 J N a 2 l J a n c 5 U T J L Z G J 6 Z X V 1 M k h m V W U 5 O X V D V l h y b W Y 1 O T V Y b 2 V H Q n F 0 M 1 B X T U 9 h N H V O a m R U a k Q x M m g 3 M z V Z b 3 B m Z S t F c D M z d i t X b 3 F Q R F Z W W l d x Z E c z W H F E V F R 1 N 2 R Q R j h F Q U F B Q W N J Z 1 F n c 0 d 2 N V d 6 Z T d 0 b G 1 G Q 0 l B Q U V E c n N T Z E 1 x S z Z 4 K 3 J n U 3 d I d E J l O E x i R 3 B 0 Z W V u M j Z L a X F y T m Z h Q m Z 4 M n l B R X l T e m p x M W 4 0 W U 5 I Z V I 1 L 2 R R T G 4 5 W T d V c l Q z a 1 I x M S t h V W 5 5 Z W x 3 S 2 l J a V J J T U h k V m R z Y k t S W D l 6 a j l s R D d x M W J P R E h u M X l z b G F 1 M 3 F 3 M m J T S 1 V r a H p i K 0 l r Q U F B Q 0 F u e U V F Z z E v Y l h H c z l z U G J 0 N k F R R E F B Q m 9 M V U t D Z 3 l S S j F k V T J I M W N D Z U c 5 U E I r T 1 d y Y V g 2 L 3 N j L 2 R O N 1 F R U m 8 4 c 0 5 z a H V Y Z E V S S 2 g r L 0 9 x S m Z m Y m Z P Z X E 4 Z W 8 5 U F N Z N 1 R W U 0 5 P T 2 V E N 0 p T W E c 2 T G t u c j l W Y j c z M m 5 L W i 9 O M F c z M 3 Z L N D d i e m x m c D U v Y z U 0 Q 3 Z D U U F B Q U J 4 c W h H R H d h e m w 1 Z E l J Q k F B Q z B S a U d o d T h m S 1 d l a 0 V R K 0 F J R G 5 Z L 1 F u O C 9 h N G t r N m Z 4 a G c z M V p U b 3 N 6 b T A y N j d 0 O W 4 2 Y 2 d l S F R W N T J t d 0 4 2 d C 9 G M X l V Q k F B Q U F U V U l J Q n I r V 1 d 5 c 0 V T M C t M O T J F b E F B Q U F h R T R o S W N H U 0 d J Z U l 3 T E p u S E 9 K Z m Y y O V N 6 e U 1 5 M U R Z c H h z Y 1 Y 3 V 3 Z H S j J P Y S 9 a b 0 R C M 1 R S d 0 F F R V l B Q U F B Q W c 4 U m w 4 W E F E V E V a b k 9 v Y 0 V 1 S k p N b G d N Q 2 d 0 a F U 0 d 0 F B Q 0 E x a U k w Z U h j b l d M W G R 4 N V V B M 2 d 2 W i 9 Y T X J 0 Z j R 1 T U F B Q U F L Q T F J Q V N E M z l x Y 3 Y z Y z l z T F R V Z U J t T k J o O V d B d 0 F B Z 0 9 Z V U V y S j d U V E E 2 d 1 J C Q V F r S 0 M 1 S k p M R W V F a G g y d 3 R N Q U F B Q U F B S G p o Q U 1 m c X Y y S 0 1 U M m F Y U 0 J B U U F B d E N a a G 9 l N X h p S l d W T l Q 2 d U J Q Q m V h R 2 l 3 S k l O a V l p S j h Y U W 9 B Q U F B Q U x 4 Q 0 N 3 V y 9 s N W h W N X R 0 d W x F b 0 l C Q U F D M E p s R l J Z W k t r W G V W V l B x N E V h Q n F E c E 1 p S V V G K 1 h B U U F B Q U 1 B T G h H R H d X N 2 1 i O T Q 1 R F R F O U w 5 R 0 V s Q U F B Q W F H N U d v M U V o S V V F c T I x W H A 2 M U l B c j Y z Y l V D a E p D b z h J O D N F b E F B Q U F B T H h C Q 0 F h L 2 x a d S 9 k e H h p T 3 V N U U F R Q U F X c D J J O E J D V j B 3 b U d B R k p l V V M x S m N q c W R Q c T R F Q U F B Q W d E Y 0 l 3 Z U M z Y 3 Z Q M m R v S m x w T k 1 K Q m d B Q T B O c E V S b 2 F w a k J B T U F X V H I x b E p K V X B E R j d P T k t B Q U F B Q U h p R E V B e C t x Y W l v V E R h Y l E 1 S V V H e H V w a 0 p B Z 0 g x Y 0 V B Q U N B N W h Z Y k U 2 S F N r b D I r T G d Q d z J w Y X R K W k l r Y T Q z T n g 1 V U F B Q U F B O E F Z a E d Q e F N Y b U d S W n p z d E 9 k N k h s U U F B Q U t D b E p N U k h x N m k 0 e k 5 k b E F F M V d W V z M x Z F F r Q U F B Q U F 2 R U F J Q n I r V V Y 3 Q T N C R X R O a n Z O a E p R Q U F B R 2 d w Q 2 Z I U k t p b 3 B r O H Z s O G 5 V c F F K T V F n Z 0 V B Q U F D Q m d S Q U 1 m a W 0 v Z G d p V 1 F n Z 0 d B Q U R R R 3 N Y S F J z b m h j R 3 J u e m d w Z m x 3 S T B T V F V o R 0 F B Q U F C Q V F D T U h n b C 9 J S 2 l 6 M 2 J x V z B K d 1 F B Q U F G c W p o U G h v U 1 Z K U k 1 l d U N J Y k F R Z 2 d F Q U F B Q 0 J n U k F N Z m l t L 1 l H O E l s a 1 l u R 0 F B Q V F L d V V F Q j h s U 1 N v c T N 1 b m p T b 0 N t W V J 3 a U F B Q U F F Q m d J d 2 V D W E 5 1 Z H Y 5 M n k z U z B 2 d 1 l T V U F B Q U J v S 2 Z G e G U w S 3 d N a D l Y Q W p R T m 5 X Q U F B Q U J B W U N B R W c 5 L 1 p z c T F V V H F k N 2 N m V D R 1 Q 2 h a T E d Z Z l Z 3 U U F B S U N X R U J V V k x w U E p x T 0 l T U W p B R U h v S X d B Q U F B d 1 A 4 U m d z S H Y 1 Q m N V Z W J a V G s r T j l X Q W t B Q U F C Y V d s c H F n Z 2 9 L U z M x Z E J 0 Q m t O V F U y W D V j Q U F B Q U F v Q k d F W V B B N 2 V i W F d B M H R s U F R B Q U F J Q l d M U 0 0 5 V V R t Y n Q v c T Z E T U F y Y l p O a V B k c z F W c n N Q S 3 d F Q U F B R G d E V U l 3 K 0 o z O H d y M G h X R m 9 L b l d B Q U F B Q 3 R X V W I 3 S k c z S 0 l R U k R Z R W h L a X Z G c 1 c 2 M k 1 R d 1 F B Q U F E O E h T R V l Y e X l N L 0 F B Q U l B Q k p S R U Z V L 0 U 1 Z W 5 Y R 0 l k S U l C Q U F D M F p o b n R F b V d 6 T z F T N H B j V F h w U U J O V W x O R E p 4 Z 0 F B Q U R n N 3 d q Q j R I Z n k 4 b X V I W U x I N 0 9 S S U F B Q U N C T H F O O W 9 p V F J E W W F B R U J F Z U l r b H l p V F h C Q U F B Q W d F Q k F D Q W E v N G 5 R N l Z i a D E 3 N m V B R 1 l j S U F B R F F 1 c V d t e E 1 0 b 0 5 H a l Q 1 d T I r T G d W b 1 Z L Z U 9 5 W k l r Z z h z b H E 1 M U 9 N Q U F B Q U 1 E Z k V Z T E J y e F J 1 T F p Y V D Z a S W t K Y 1 J I e T J J e C s 3 Z 2 l B Q U F B d E N T V H l h a j B k b 2 5 L e W R u a T Y x S 0 F K c k V 5 R G h F Q U F B R H d l N F J n O E N 2 N U J j V 2 U 3 Z F J r d X N B Q U F B Q U 9 C M T J 5 M D d S c W J i N n Z 5 d 0 N h e E d v a k J B T U F B Q U Q 4 S F N F W S 9 F c G V 3 Z D c x d 0 5 K U z R u e F l D U U F B Q U E 2 V l h q M D Z h S F B l Z H U w c 3 E v U j F L V U N q c 2 p K V D V K T G t j R G g 4 W F F v Q U F B Q 0 F S a E N D d 2 E v V U R z R l N D Y 0 V B Q U F B T 0 M z M T d a M G 1 T L 3 Z o e m 5 Z O H J B U n B u T U J n a 1 N R N m 4 w O G V W Q U F B Q U F H Z 0 1 J U m o 4 U 3 A x T 0 1 N W W h B Z 0 F B S E J a a V l 5 S 1 Y z R F p X U z V k d D l I V X B R S 1 B D d z R N b G c w R U 9 C e U V Z Q U F B Q T R P O E l 3 Z U J Y N n F 3 S l J p Y 1 l B Q U R B W W F O W H o 0 N z Z r e E F N Q V N D a l h h S U 1 r c H d P b D Y 5 T E F R Q U F B T k F J U W p E N E R h Z l R x U z N i U 2 o y d j I 2 W F N D U V l B Q U h D N D Z O V 3 p n M 0 k z Y j l P M j d U d D h Y U X J n S F l P d k N 3 Q U F B Q U R R R 0 V J d y t J M 2 F v e E N U R X R y S W F P V E h F d 0 F B N E h C e F Z M O H V N c G 1 N K 2 4 3 V 0 g 3 N H V C Z G l 2 M E 5 C Z 1 N a T G Q 3 d k J 4 S l F B Q U F B Q W F R O G 9 B d j V H W F g z c 1 V J b D F n Q U F B Q W g 1 U E l p R k F O T 3 F x c n Z 2 d G g 4 U 0 c 5 Y j B u S k x p M V p 1 c T d a c m x k Z k 1 K S 1 R 1 M D B m V F A 1 S n E 5 Y m t O Z H Q 5 d k Z G U 3 N r d F Z W V F g 3 N 0 s r c 3 J O R 1 d y Y V g x b k N G V l Y x d T F a V 3 V w b k U 1 b m 5 Y M 2 J 0 K z g 4 N k h y Z W 0 v U 0 R w b j A r e C 9 N N k o z Z n J R V i 9 U R j F K V E V 5 U k p S Y 1 Z s U H J u L 2 1 y W D U y c l d y M G l m M 0 J n Q U F B Q U t O M m R j R k F I d m t G Z T d 0 Q k d N O U 1 B Q U F n T V B Q N l N m M T B Z T 1 B 2 Y T h O b X d y V k 1 T U D V r T n p 6 d V Z l K z B O e D V L M 1 Q v N k l 0 M T B u R k h I d F M x c G 5 6 M n E y Y i s r S W Z H a n g y c H V M a E l 6 L z Y x R y 9 M M X p n Y 3 p G U l V a c W k 3 W m F W N W R x N 2 g 0 b D l a d k t 2 V H E y R T R k a 2 h V Y k c 3 b l A v Z 3 V 2 R 0 t j c k x q M U p W N D Q 0 c G M 3 K z c z O W N v a G R m b T Y 3 d n Y z a E 1 K b F B k e j B Y K 3 R u Q 2 x I c C 9 3 c 2 F a T 3 Z O Z H p 6 V z l u T G 0 3 d y t L Y V k 4 Z j N 2 a W 8 0 S z E v b k R C d X Z 6 N m Z Q M D B o c 3 p k T z N W c C t 2 Q 1 l j Y 2 U 4 R F Y 5 W V U 5 Q W F E e U k 3 O F d C S 2 l u W n B W d n Z l V j J u b m R 4 S H Q 5 N X d i c D M z e X N v c X R X c H Q 0 M E Z y L 3 o 1 W k 1 o Z 0 1 x c T Y y c X J 5 O F d t V z d L c l J q W j R X S 1 M z Z X B x S G l Y d G 0 0 c j F Y R k h k M W Q w V k x n M j V H e H A 5 S H B 0 b 2 l M V X Y y K 1 c 1 L 1 h X N 1 R 1 M F l X U D k 1 M F d F a D Z o S D l 3 e E o w c n l G c X h x O F p 0 Z n N O T F Z w R T l I b 3 Z R R U F B S U R H R U l M Q m I r U V g 3 T z B F U z B z b U J B T U F B R G p j S E 5 X L 3 N 5 T E N R e l R y b D c 4 T 1 N R Z z I 0 O X Z m T l h m Z U N u W H A z R T d I S D l O R G t 2 V G F X M S 9 y c z Y v b W V Y W C t s U G Z 1 V V Z S V X V P Z D E r N 1 J F N W V a d D F 5 M T N 2 N m I v U G 5 h M W t 0 d k d T c E p z V m 5 k M 2 1 O b m k v Z V B Y a 3 I v V 2 F m e l R V N z A 2 O X Y 3 U k Y 2 d H J k a n R k Y z l N T H V 2 d l d D M 1 R j N E N P O H Z v O G s 1 Z V V Y c W F q R T N k V 1 V r N 3 R O a 3 J S O F p Z N G l v O E x j N 3 h l N m Y w L y 9 j O W t H V C 9 B V E Z S b m E 1 S D l I R n J O W k R v Z E x r b l Q 2 S 1 g z M D Y 3 d 1 Z l d l h O Y j d R N X I w a T M z b k J 1 d 0 l 4 R H Q 5 c n N r c V R n b 0 V Q L 0 9 E M X B 5 c y t x c W J H c F k v c 2 t U N G k w S j F q Y W t M T k Y 5 e j c 4 N 2 4 3 U E 4 1 d E 4 r d T d 6 U j F W V V Z L Y U x y e H E v e i 9 z R 2 c w R l J 1 L y s 5 U j B X R W F 0 S 1 V u e H V 0 c V V 2 b m R u V k N z S V c v c j l a e k w z O G h v N 0 h 1 b 2 1 s T 3 A w d F p u V k w w N m 5 N M 1 N a S W V l R 1 N p R E F h R E R Q O V l X O D N w Z E d u Y z J L c z B v R z k y b y 9 j R 0 F B Q U F H a 0 1 J Q n I r U l Y 4 Q T R S Q U F B Z 0 1 P W n l X V F V h U 2 Y z M F Z m Z k x O U 0 l p M D l V Y U V o U W k 5 M X I r Y 2 9 j d m Z E c W w 0 c U t D d G N E Z D E z c z Z Y R H E y a m x k T l Z h N 1 Y 5 Y 0 l D c k x V Z V g x V S 8 4 N T Y r S j d M T k d i Y 0 p J M G E v W n F l Z X V 4 c X R V O V B V b z N W S n F s c G 9 j a 0 p n M 3 R v U U o 5 c z d k a F p y c X R 2 Z U Y 3 W F h I V 0 d 6 a n E x c n l U c G g 1 L y s w T X R 2 Z n E w M y 9 u Z X o 0 b U t p R k J Z V 2 9 t M 2 J k N m k 2 M m l x N 3 M r b n J W S D A r W T c 2 K z J C M z h 1 Z H d a b F I 1 N T h p U F A r M 3 Y y M 2 Y z U U 8 3 V y s x a T U 2 N 0 1 I T G 0 z U W Z p O F V z a D h Q Z F J S V W F H c X p 4 W T Y v V T J Q R W Z L U y s v V 0 h h N 1 E w R k J n U k d D b F p k W F N a S 2 l J c 0 1 i T 2 J K N W J k b G F x c S s r W F N p T H h h e l g z d m x X a 2 x S V F k x T l d w e F M 5 O H V 5 T j Z 0 N G x Y W l B m d V Z 0 T 2 w x U C 9 1 d V l w R F I 5 N n R D N G N O d G h 6 L 3 R z Z m Z L L 2 Z s N n l W S k 1 Y S F I r b W V P e T V V V 0 V p d 0 l p T k Q 5 Z k t i T X h R W k V h W W 5 I e G 5 w Q 2 E 5 c 0 5 v Z m F 0 V X Z R K 0 t l b m F z S 2 p J O V d 0 U z N x Z G V u S T J i O W Z O Z D c 2 c W 9 4 b 0 l x M l o 4 T X F i T 2 4 1 R W 5 u c H F p M 0 x 4 d G R Z N j U v d D l u N n Z 4 Y U 5 l W n U z c W F S M X o 5 M 0 V O O G x B Q U F B b 0 M 1 Q 0 1 Q a U 4 v R n J q R U 9 r R U F 3 Q U F P R H h k T U 9 3 W W Z U R m p 2 c V o r K 3 F 1 d X V P e m t G c m 5 I M n Z V R n V u Z k 1 S R W 5 T M l B z d j g z U n N T Z E p 4 Z z Q 5 b 2 N p Z F Z i V W N Q N 0 t v S F I x K 2 l 5 W i 8 r c W p i U j d u R n V P M 1 p X U 0 p L a W 8 3 d 1 B U U 3 d X c z Z L a n p i T G J k N G R H S V J a R l I 3 d l B E d z B O b G l S R m h v Z D U 5 a D J N b T Y 0 Z G 9 w d X V I U 0 p K b W p Y N 1 R 6 M C s 0 V 0 4 5 L 0 8 0 O W 5 u R 0 l u M C t m c H h k Z m 0 2 N X Z Q M 3 U w e m p q R W x h c z J h O D Y 4 N V Y 3 Z n A y e F h w U n d P c D k 3 W U h l Q k l V b H B 5 d k d 4 M n U 5 N m I 5 S 0 5 T V S t O M T F t b j l E d n J y Y V d s N 0 9 2 d E 1 o N 0 J 6 e m V G d z Z v b i 9 m c X k 0 M k N p O T l k S W 9 o W V l H Y T g z Y W Z O M T R 4 e X M 2 N V h q M 0 d F K 0 x 4 Y X l F a E d q b E Z 4 V E w 2 W F F w S X o x U k N R b l J u b X U 0 b k M 1 R l J i c T d 2 T 3 g y a C 8 3 N G M 3 M U 9 P N 2 1 Q Z W g 3 U l F h R W h 3 V E l h R F R J Y U R a b 3 p i N F g r W E x a Q j E 0 N D h V e W N m Z j Z T b V R Q d F Y v M 3 Q 5 a G w 1 L z R T W l p k b m N 6 V m x S V W E 4 S n o w N V N h R X F l T H p 6 L 3 V r S D B m Q U F B Q W d L W W l C S U 5 m c 0 5 u c z J s N j B k N 0 Z 0 M W d R R E F B Q T R Q Q 1 V s e H V q Q 1 l Z U D E 4 Y l R a R 2 p a M G t P Y 3 Y 3 W n Z M c 3 V X Y j l P Q m p I N m l x c W t Z U D M z d V p l b m J 2 b 0 x Y c k N w V F p N W G 1 m O F c z Z W N q c W R x c W 1 4 Z V Y 3 M z Y 1 T 2 x 2 c j J 6 W k R C S V Z W V T F L a T d a S l V r S 0 N R b F N W V l Z O Z z l j e E d B d 0 t h Y U Q 3 e m Z E U G 1 Y R k 5 0 S H h W c m l Z O E 8 w M l N W R k h o N 2 1 T N i t v Y m 5 K V W w 5 Z T J W c T F Q W G 5 T S k x T V X h O M T R i Q m o 2 O V R S S 1 R O R k Z 3 N D d k c D h h M W 0 w b z B P U n B z N X R j U z B Q b j l E N H l N e U J D c 0 x M e V N r b F N h R m p M Z F N y K z A 1 d n Z m c X Z s c T N M M T M 4 Z X V W b W h v c 0 d 3 M n U 4 W S 9 P M V h k d T Z a c i t E b k g x R G 4 y K 3 g r W F N K S j Z I d E d o e n Y 3 Q 3 J h V 0 s y U j N N b X M w b U Z S U 1 d h T 0 t I c z l S c l h N Y z Z 4 M D J a T m x z a E l V R 3 l X R X l T c E 5 H M 1 h x Q 2 I 3 M 3 B W R H o 3 M n Z z Y m N P M E p W M V R X N m I r e E V G W m V V N m Z r b n I x V n d j T j J P e U Q y V 3 I 4 e V Y y V 3 p 5 d k 4 2 e H M z e W Z Z d 3 E z N 2 R D e T V a c z h y N 2 R 0 M y t I d H R 3 U U F B Q U R 3 Q 2 l F W S 9 N T G 0 v T z J l N 2 J h S k 1 R R 3 p I Z 0 F B Q U F D Y T M r V 1 h u c V J 2 W m k 3 U y t L Z W 4 2 d k d I c n p q b 0 F H a V A 3 Z H Q z N n E 0 S D N w T E x K V D A 0 K 2 h J T k h 0 U k 5 C W V h G d X Z t d V Y 5 V 3 p l N F l t U E h i M U F W M z M x O S t X N j V I e E h 6 V j Y z Q z J q W D l 2 d i s y b X B D W H J 2 d G R 1 M G Z m d E 9 m Z j M 5 N z V L a 3 l p c X J K R 2 5 C b 3 R Y Y X N j T W R J c X h k W H l C S m 1 2 c j V Y S V h 2 R G 1 K T 1 B 1 S E k v V j Q 3 U G k 1 S 1 o 1 L 3 V I c W M 0 N 1 l 2 Z k p F b G 5 u d F p Y U m 9 P V W 1 o e X Y 5 e i t h V l N l Y 2 1 2 N 3 R n b j J 1 c 1 d m Z n Y 2 O D R U Z W V k Y z d T R 2 5 E b E F a N T N l Z i 8 5 Z m R D M l B q U D l R a T V l d T F 4 Z V R I N n o z L 2 V i N j k 5 e l N D c m V V U 0 p J a X d r T V B 5 Z j N L e W l y M H h k Y 0 x a R G F i O V B 3 c j B 5 V k p O V F Z X Y l M v Y X F a a V l D S T I 4 L 2 p t M W l R N 1 Q 4 e E 9 1 M D h K R m F 6 U j U y b X o x U G p K V G x p Q 3 p 4 a j A x V m R I U l l T b 3 J x O U R m S z N K M D J V V W 5 l S z U 3 N 3 B D Q m V 1 e k p 5 V n E 5 S n M r e m I 4 b l N k V n E r S 2 x j d i 9 2 Y y 9 u b j F a b l Z K M D N 4 M F g 2 Y k g v V H R Z d G Q 3 K 2 1 r d E p 5 T 1 J 4 T 1 B U b j J L b V c w V D J x d z d q d n Z m M n V m Z l Z t Z F V 1 c T g v d X p M M y 9 U W m w 3 O G Q 4 U G N H Q U F B Q W F B d 2 h H U H p D V n J y Q U F B Q U F z R n R J U 0 p D d X Z 2 d z B Q Z n Z T N T N w L z h r K z Y 0 d E t U b X V X N k N R b l I 2 d G M 3 U 3 h j T U g 2 e G V Q Z H p k T D g r O T l J V n N O c n Z P U H N Q N 0 1 P Z W Y w b E x p Z G Q 0 N V J 6 Z j Q v d l J 2 R n N w a U 1 l b U 1 V L 3 J 1 N T V n R m 5 z N m J z b D J W b W p W N 2 1 T V E p h b l d I W U 9 z M 0 Z D c S 9 3 Q j I r V k Z T N k 8 3 b C t X N 0 J D S n B Q N 2 5 K T 0 8 z M z h J b H B U U V J o Z W R k N X p L e W l y M T V u d m Z T N U l 1 S E R i W U 0 5 N X c 5 Z G 8 4 M l d 4 M l B Y V F B a U T F l d y t W M G F z e T R E M l c z d T l k T U 1 4 Z 0 1 N c G 0 4 R D Y 3 Q 3 c w S l V W V l V q Z z h G d 3 d G M T M v b U J 6 Z m x I a k J 6 V 2 p x S 2 h 3 U G Z u S V N I M D Q 1 V 2 V W V j F S c n l C a 0 Q 5 T 1 B Q U z J V M m 0 z V D V K U 2 R w e W R M M V d y e D B y Z D U 1 Z j Z Z b V R m b F p j Y k d S d X V 2 V z h 4 W G J K a 0 l M R n E 5 V 1 Z W V 0 5 R a 0 t D Z F B 3 e F B Y U k p y Z E d G Z 3 d k M l U z c T d S T S s 0 V G t s Y X N H a U 5 C Z z d v b 2 0 1 Z D Y 2 N y 9 G U m t a c X R T V W V L M W J Y e W h K N n Q 4 M 1 M x W j c v V 3 Z u a F l Z R k t T b W h q Z D c 0 M 3 l q U H o 3 U W t m V G x q Z 1 V w M j d O S T c 3 O D l V O T I 3 d G R l d 3 h S K 2 p V R T N w c D V l c G N s V m R V N j h v U k o 2 d X k w c X F u W H Z o V V V S R 0 h K b U F F Q U F C Q T Y w Y 0 l C c j l R V U Z E c z J X N m J G T 1 B E U 2 d B Q U F P Q V B 6 a j Z q d j V Z d T I 2 R D N K d j J n N 0 U 0 c E d 0 a S 9 T N 0 5 j O T l F S E w v Z D B I R T M 3 Z k k 0 V 0 w x M m 5 V M C 9 x c m V N S D k 5 Q z B M K 1 l x d j l i d n B k N j R j U G h n W l h a T T F v M j c x O V Q 2 c D V L U 1 h m c j B 5 O S 9 V c T J l S E J v K 1 J w S y s v W H l T e j J S M U l a W F p N M W 5 1 d j N T W k p t d m 5 U S H h y L z l G U T k r Y 2 h J V D l m T j E 5 L z l y c W R m L 0 V 6 U G p 2 c y 9 6 N X B Q M 3 R Z O W Q v N E t P U n p 1 Z G N i V 3 J z d F h a c 2 N V V D F C a E 5 C c l V 1 V k 5 x Z y t j N l h V N n Y 3 d E d R a U F q M 2 F N d k t 5 b X B G Q k d q S V V W T m o w N W J k b l d D O W V u U m 8 1 T 2 p t M D Z O N 2 h z d 1 d r N U x i e H V y M F U v c G 8 z W V l D V l Z U V j Z Q U l Q r c W l x c W t h T G w 2 N V Z m S H k w c 3 J O U z l k R G R s e W 9 w b 1 k w a z Z j W C 9 Y c W Z p M G w y Z T B I Z V B r c E p k K 2 4 z S l d s M T g z c k h h c 2 J O Q 0 p h W G x N c H V O T 3 V t N E k 1 V 2 F I S 3 R s e X p j c H B r M k V m c D I z U X J O K 1 d h b 0 5 H N 2 N v S 1 R G R 3 Q 5 O D B Y T n U y N z l C b l g 4 M 1 h i W G U v b 2 Z p N E t I W E p U b F A z c n V t N j Z E e D N 3 S G J L Q 2 I x M X l n b T k 5 L 2 t h T G h n K 1 d N W E Z 1 M 1 R S b G V O M D A 3 V k R O T 1 p l Z C t B Y U h o N n N a M S 8 2 V X Z O L 2 Y x b X Z Q S G V E b m g z L 2 Z 5 M z g z U V F B Q U 1 E a G h C Q U 1 m c U Z n Y T R s b k 9 6 b U p U a k F B Q U l E R G 5 j R m c w T D E z W E t T c X F o c U 5 l Z U p E W F h 2 M W 1 S b y t a T 0 J C a j h 6 Y m M v N n F O W G w 2 L 2 Q z d m x K V F F S a m R m T j F T U z l Q d V N O V n E y U E t m Z T g r e D J o K 3 g y a H l 3 V 3 M 2 Z D d T c E p P U H J H W G t 0 d k d O b m k v U D V k d m x D U j E 2 N X p l N E R H U 1 p M W G F G R 1 R l O S 9 I c 2 0 r O F h x M D J i Q 0 t X M 1 M 5 a n Y r V W 1 K Y l R U e D l U c 1 V H K 0 5 l O D h u b G N 0 V j c z T T l 6 b G l r b 3 l D S 3 I x Y V l I S G 4 x Z m Z Y c D E w b j E z W G l S S n N 0 a 2 N 1 b V R r a y 9 1 O X p 6 O H R X c k p X e T F m V y 9 6 M n I 3 Y l N U K 3 l o b W Q y M G x w Y n N D T m d T Y k 9 l c 1 B 1 V n h T d H k 3 d G Z I S i 9 1 O T J o O H Z J c T J X e D J P W j F P b F p k W H F j Y n E 3 c 2 d h Z X V Z Q W 5 Y V m F Q e j B 5 L 2 t P N U p E M X k v N y 8 w M m Z S N S t 1 N 0 h K W n J 4 e V p n N j E 4 a 3 J M T k l M c j M 0 c H l m M n p V b E 5 q a z l G b z h P d 2 J Q T E M 3 R m k 5 Z H E 5 S W Q 1 Z X J l d G I z d U h I V 2 V U a j J w d D l h c 3 p W Z n Z J e n Z x b 3 Z P T z F j e F p m M m p l N z Z 1 M F l O R W F 4 Y 1 Z H U 2 R J K 1 l 6 W C 9 5 Z W w w L z F 5 K z l z N j N l b l B p O T U 3 O U R v Z F R O c H R k L z d y b W F j K y t R Z j I 3 N k l H N 0 x 6 b j R i e G 9 B Q U F B T 2 E 0 U m c 4 Q X Q 3 N X V w T F V r c G J P c 0 V B Q U F B Z 2 1 V e E d Q Z j d 3 b G Z w b z Z p O T Y 2 Y l h w b W p 0 d n V h N G F j Y X J p N H l M M 0 d 6 d z F w b k J M a V I 1 N F p L T H N k b 2 Y 2 O T h 0 V 2 V I a U l K R 2 4 4 M k p F T m 5 2 U E I 1 S i 8 w e m d j e k 5 m N l J x L 2 J w c X R t Z l g r Y 3 N s e V F O N k 5 k W k Z S W F Z l b W Z T R D d y a W t w T V V G U l h t T 2 N i c G R N c n B k T W t T W k t s e j d x Z G Y v c V k v b D I z U W x a Z W Q z T 2 l h d V d h e l N R b n h V V E x 2 R H R L V 0 x k O G t T U W 9 L R H Z J Y 3 M y V n J x W l l z W G E r Q k F 6 c n J 0 L 2 t y T m Z y V 0 M z V G Y y U G V V b X V 6 K 1 h s b 3 N K c j M v K 3 A w T j N z U H B j d X F 5 c S 8 5 Y l o 5 K 2 l K Z X M w O W Z O Z k c v c z I 2 S W p 1 N 1 J V Z k Z 5 b E p L a T d a c G Z S M m l Z M m U 0 M j h X L 0 w 1 R 0 w 3 M y t s U X d H N l p x c n p 2 Q k p E Y i 9 N V 2 F a Z j V p e n p 2 R D c z a 2 t j b F N U R n Q z Q U Z q V F k x T k N 4 Y X Q w V k g 5 c 2 p W d j R T c H Q y V l l x a D h P c G V R d F h l Y z V K V G 9 w U n o r N G R Q T U h Z b k 4 r V z Y r R W 5 K c W x Q c j A 1 N j h w R z l m d 1 p X c k 1 4 V l h G e W t r a E w z U H A v Z E 0 r W m R u W G h j V D k x M j R 6 Q U 5 H e n B J d z R Z T 1 V r M k 5 U W G E 3 U T V M V X Y y K z I y a 1 N I M T F 2 N 0 g z O X Q w Q z l 6 b H F s L z N 5 e H Q y Y n B E Q l l Y R n V t a j Q 0 R H J Y c j Y x d D B v S C 9 H U W N B Q U F E M k l B U 0 R Y e W l v S F l M U k N R W U F B S U J h T H I z d 2 V C M T N U Q T l O Z U c 2 S 2 J y M z d O Y y 8 r S 3 k 4 N 1 d W Z G N k b k t U c n J W M V c 2 b E d Q L 2 l P U 2 5 l V U 4 z Z V o r O W k x c T F M e k Y 2 M V N R b n k w T 2 1 l b G F 1 b G Z H e l Q 5 N n d W Y S t 0 Y 0 c v Z m Z S a 1 l x S m N Z Z E M x d D J k U E 1 I Q m V 4 L 1 B 2 d j d 1 Z D c z M C t s Z H F u N T Z r U 3 k 0 N H J 0 N 3 I v O V A 0 c H o v U k w z T 1 h 5 V 1 F 5 Z W t Z Z T l q d 2 l 3 L 1 A r c E N r L 0 t 5 b 3 F U T D J P N k t E Z j V x O V U z O T Z k T k 9 M a U V 6 e n Z P N T B 1 c l Y 2 W D M r R D F Y Y z U 5 e H l I K y s 4 c l R k T 1 d J d l d 1 M l R a N D J X e D l N L 2 t r V E h o M n B i b D M y Z H I 4 R k I x d T B Z d F Z t U 2 U 3 U m p i M l B 6 U F R x Y S 9 M V 3 l V U H Z r K 3 B 2 Z m 1 z K 2 U 3 c n J E Q W J k Y 2 U 4 Y k I z e V o 4 N F l P M G 8 y N 3 V 3 K 2 I 2 b 1 J q Z S t y T 1 V j U D E r c n Z m Y W Z Y Y V B E M z k r T C 8 x M V h j T D l m R W 4 3 a U R 5 M T N u T F p i U F p O V 2 Z l Q 3 M y W n Q 4 S n o z Z 0 9 Q V F B S c 2 4 z d j J R S T I 2 L 2 h 6 U D Y y b G Y v a V p K M m w 1 V X B u c 2 Z m b G V q c m o 5 S H l X M W o x V D d k d l Y 1 W T d W R 2 J U c W R M b F J V M S s 0 e m Z U R X A w a j E v c 2 t w M m 1 M d G x w b n Y x M n U w T i 8 v c j F C W D M r M 1 d M U G 4 v c T N 1 W G R M M X d G M l h x S F J I d W U 2 O C 9 5 M U 4 v L 1 o z W F g 3 e G l U c n Q 1 T j Z L a X F v L 1 B B T U F B Q U F P Q m l F W S 9 F S i t 3 Z D d G c F Z O U 0 N N R U F B Q U J R V j J w S 3 J K N m Y 4 Q j h W R l p j c F o v T T J i Y 3 J a M n V R Z 0 p i K 2 d X T G Z k K z d w S 1 N 5 d D A 3 Y 2 d 6 O W Z v N z M 3 U l F 0 V z d U d j F t b 2 1 o c W J 6 c j Z n d n d 3 R 2 c z b 2 Z t Y W t I N z c 1 V V k 4 Z D l x T n Z 2 Z T B 2 U G p Q d T N Z d H B F c X J L e V J w S V V F c l M z Y T Z 0 e l Z w b z Z k b W l y e H g 2 N l F r S C 8 2 Q k F i M E s r e n h v M j l T c H Z 6 d D h z c G w y Z j l w M U 5 P N 0 9 V W k 9 S Z 2 F Z b E c v U G x u c X Z q d U k y c l o 5 c D c 3 L 2 N Z b U d E e m x h S n B Q S m M 2 M l I v e n B W a 3 Z U M n h P L 2 x j R G c x N 3 V r c G 5 2 Z X F x N j B 5 b V l 5 e V d C c C t i T F J Z V E o 0 M X h T V E p z c n N U T F N q S W 9 0 R F E 0 R H J I c H U z K 1 B U O D N y M G p O c l d P S F Z H M 0 8 z Z E x z M T Y z T n N i d G p M e V E w U 0 1 Q T 0 d x a W d v Q U 4 3 b k 0 3 T V R E b m d H a 3 d t b z B K R G c y V T J H V 1 V 3 R 0 J R Y U d p e U x h V z h k M D c 2 W X E y N W Q w d l h R M 1 p k S 2 t 0 N z V Z S 1 o r b n J O T T c 3 M T Z 1 K 2 V Z M E 5 D O V A y Z n J O e F J x M m Z K T l N r e U l W b k N 3 V 2 Z t R n h i c m o z a m Y x M 0 l U c n R H a k p H a j M 5 N G 1 m N z F E Q n I 5 c C t h T m Z 2 U E 9 2 c 2 1 2 b j Z I R W h P a X R T b D N t L 0 l L a X J S a D R 4 Y X R Y c E 9 u N W F 0 e V Z W M X R W V k p D R z k z N G Y y Z n J u T E 1 I e W 1 R e U t p S W l W S y s v Y 0 x Q Z S 9 t Q 2 0 z c H o 0 b m Q 1 N D d 6 d D F 5 V T V U a D R 5 M l N r d U 9 V M G h J a 0 l L R H p U c m g y S j c 3 L 2 Z r R E F B Q U F H c 0 5 2 a y 9 D N T d k d D N l b W J E U j B h R 0 t U d 3 N 1 S k V 6 Q U F B Q W N M a U t q N H R T Z k Z 5 V S t 2 Y n E x T 1 J 6 U T R L R F Z G b H A x W m g 3 T D F O M n A 5 U V d E Y 0 h L e W l v M T l m T T V D Z 3 F 5 Y U 1 p W i 9 U M z d C d y 9 x c H R H M 2 5 x Z n h 6 M 3 l p Z X g 5 K 1 R 5 O C 9 l N k 1 x S 3 F z b F N j R W h l e C 9 Q T W p z b T Y 3 W G 5 i N W J S d U 8 4 Y W F Q R n h V Y k t Z V F R w d n h P T W F j Z E V K d X Z x S z B 5 U k p S d y 9 z c X F N S G R x M j N u Z 1 d M V n N 2 c G R H b j R P U U 0 x Y j h H c W Z k N 3 Y x e m R M R V J F a H V 1 a T h 2 V j F u N T Q x N F h N T 0 h E T k x s b D d v N 3 Z W d 3 V s e V o v T W x z O X U z Y z R n T y t J M U t a T m h P T G l J c l Z x e m V Z R E 9 u O S 8 z b m p o e G 1 h L 1 p u M X V 2 L 2 N O T F Y y M l V V R k J a b D A 1 N H B S R G N z O D l Y Q z U z S i t P c z J Y O H F M N z l J W l d X V m 1 q W D d U N j F a N y s 3 Z X k 5 M G R E d D l 6 e D R W S 1 N J a V d K S V d F Q k 1 s Z 0 1 I a G U v O U 9 r a j M v V 0 1 Z T z Z x Y X l z V W t G Q l p q M D Q r a E x k Y 1 B z c m V 1 b j E 2 Y n J 4 M n F G N j d L R X I 2 a H o v M k l U S j Z 0 a z l R K 2 V j U G J E T y 9 y a l l T R l Z Y V z N Y W E E y O X I x N j V L V 1 N 3 b V p Y W k k x a m x u S G F X Q i 9 U d X J S L 2 N P K y 9 3 c 1 I w Z U g 2 N 1 l i a D J u a 2 l G T T B a O T R L T F Z t N l h n c 1 h y Z E g w Y m F X U 3 B M N j l P d W 5 V a y 9 v M H k v Y 0 9 B Q U F B a H k 5 Q 0 1 Q a G N 3 Z G E 5 b 3 p S U 0 R t S n R C d 0 F B Q U d C L z R 1 S W k 5 Z F p M b z V T V U d L U H Q y M 2 U y N k w z Z W V Q Z G J s W l Z W N m w 4 W G 4 2 a V l O c E Y x M 2 p 2 M X B E N H F L N n R V Z X J z a 0 d Z M E d W V l M 0 U T d E U W t M b 2 Z C d n Y y a D h W N j Z m V 3 Y 5 b n V m e W R O b W U 4 Y l o x Z W Z 6 a n g 2 U X h X T F c 0 S U Z k b G J O N V c 3 M 3 J M L z I 5 S W t j R 0 d k U z F j N 3 B u T F R H b j A 2 b W R P e X R V V l Y z a j J T Z E p S M 1 J y T D V 2 Z G 9 m V W J D c F h a T V h u L z M 0 U j Z k T T F 1 c H d X T D F x a T Y y c X F R a 0 t E R 1 Q v Q X o v N z d 5 Z E k y N j g x V k 4 v V 3 p P S V E v Q k t p d H J 0 S D d q R n I w O W N h Y i t u N z M 3 R G 8 r c V R 0 c z R m c z l N Z X U r R k V u b 0 x 2 V X E x M F V S R k V l e U t y b V h W Z G U x O W Z l M T F R Y k h E Z 3 J n a W l B b 0 l J a z J R R l F 1 O U t D S z l T M C 9 2 a E N R e n l j e j d 4 K 2 h r e G d R S W F T Z U I 3 K 2 U 2 d k R 4 e n p w b H p u c F B M Z m Q 5 T T d u b W V Y M j d l Q 1 Z t d E 5 u M D g 3 W C 9 L U D F F a 2 k 5 b W t o T V l 4 K 3 V 5 a n g x M 2 R n S 2 V 6 Y n N N d S 9 i U n F p O T U v N H g 1 T m 5 2 c X R K S 2 x C Z k t S Z W Y v N V d O V 2 9 Z c W V E Z 0 F N W D h K V H l 6 V 0 1 5 S 2 l R b F R u M T V 0 e T F 6 U H o 4 O U g v M z d 4 Y j F x N W V x d G 1 6 M X V s Q T R k U 2 R l Q l F x d V o v c z g 1 M V R 2 T 2 1 j W H I v e l h z a 1 N W Z m Q r S X B y R k 9 o Z j c z S H Y z e S 9 U Q m Y w N l Z Q a G 5 B d 0 F B Q U p 3 T U l S Z 0 1 s N V N j N W R x T 1 o v R m p B Q U F B M U t E e V F x R H E 5 c 0 9 L e m Z w b T Z j K 0 t p d z A v N l h w Z W 8 w Y j B k M j M v M l F r V z h K Z U p D R z F h T n R T d E 4 x N n M 4 a F F X R l d 2 c V o 5 K 3 B V N G R t N n R X O T F V b H J z V m p N a 3 F U d z h H R G R l K 2 V s N V o 3 e j h G T W Z 1 a V l 6 L 0 5 Y T U 9 T c z B j O D Z L T X Z 0 Y n R X e W d p Z S 9 j Z D l M N 2 5 r e T N M a T I x Y 3 M x M m J m a G x 0 d 2 E 0 a F J 5 d m p K b W g 0 S k F B U G V p M l Z s V m Q x T D V 0 Z 3 J 3 c 1 p w M G 9 M T k x 4 L 0 V J R k J m c l Y y c j J 6 c 2 8 5 c j J P R H U r d W R k b D J 2 O G h 3 d T F m Z G R o a l I v M 0 Q z M j l Z S T J t e i 9 4 Q l g 4 M W Z y Z j l P V y t y e E h w d X R X Q 1 V s Z G w x M j l R c 2 U r N m R O Z W x q d l R w a W 5 I d D F h S 2 J G Z G d z Z X h k b T B i S 3 l z c l Q r d C 8 y V j J t a H B J U 3 U x T F R z c 3 M 5 M X J O Y k s 3 V n Q z V W o 3 Z j A r U 3 p W Y W l S e D h Z S 1 I r M 1 V Z Y n p G c T F U M 3 Z F V H J 0 Y 0 Z C V V U 2 d j E 5 S D l Y U H J Y c 3 p L T 3 E 3 M 0 p 5 M V F i R X k 0 Y T g w O E F B Q U F v Q 2 9 J d 1 d D N F k 4 b D B n Z 0 V B Q U 9 E c 3 N H b k x m b z E 5 Z T Q 3 T V p y T 2 V m d n k 2 T X V 0 a W x l Z m 9 N Z W Z 2 d 3 h G L y t h T i 9 p K 2 J 4 S i s y M n l z b k o x O V R Q d m x O a W 0 4 W W V J d 3 h Q e F d 3 M m w 3 d C 9 6 d l N u N V h E T H d B c X R O a j M 2 c j Q 5 a 3 N a a V Z r c H F 0 S 3 k v c n J S d X Z 1 Y 0 R q U F Y 1 Z T V W L 3 J U M X Q z S E 5 M d X Z V Z D E 5 R m l H a m h 4 T j E 1 R 2 o 2 W H J 1 c V J 2 V X I z Z W l Q c G k w U V B N W H I v Y 0 l 3 W G J 2 T z F v b U J L e X J F a E p p d F g 5 L 2 t 2 Y n V U M U t Y a n B V Y k R Y b W 1 D Z 3 V 0 T 2 5 J M F R V T U d u b n c 4 W U 1 m R X B y c j l a c y 9 1 d E 9 X c n Q y b m 4 3 a U 5 s O W 0 v W m N V a V o y Y 2 Y x N W 1 0 M 2 x I d X R 6 Z H N P N k t W L 2 Y x S H V z Z l U v N z l i N m 4 4 d U d Z R X Z u d l N L T H B Y V G t Z Z i 9 l a V I 3 L y 9 h L 2 R z T k 1 q Q k p P a 1 p r M W l k V U g v a n E 3 W G Y v N X Z B U U F B Q U t n d W h H Q X d u R W N u R 0 N F W U F B Q U E 2 c U N V U D l Z c H N w d 2 t T S k t r T m V 0 M z Z w V 3 h N M l M x M n Z U W U F 5 U F Z 2 b T N D U 2 M v O V U y N 3 V D W D I 5 e U R r d X J s V 0 x C d F Z U N 0 J r S 0 N R b D B i V 2 R t N W 1 u c 1 c 3 T 1 Z t c G F 0 L z d 6 O V Q v M S t L R m 1 2 d i 9 t b G J M W m k z W F h i S l I 0 a k R O U F R j L 1 h 0 O X h 1 V m 5 K e X B w S l F z S m F k a 0 t T V T F X N U w w M F N k T F h P Z D V l V m t V S H h l a G 9 D Q i 9 S V V d H c U 0 5 N T d i U n F 6 W G F 0 W G I 5 V H Z Y d T F W V 0 d o V m N l U 0 1 q W G s 0 c T Y x O T l C V j B L a G h s U G J 2 V D Z y V m U 2 N 1 p z R k 4 y d T B Q T k V t T E t I S F A 4 a 1 d D M m F 0 b E F y V n A 2 L 2 p k M E 5 D b F R l L 2 N u Z V h R Z V N s S l J r V T M z M 0 Q 1 T U R l S W p 5 N z F m e j I 2 d E 5 l V S 9 E N V h a Z i s 4 a i 8 5 R j V Q Z H F V M j Z I N F o 5 Y 2 h B Q U F B V U p j U W d z R n d y Q W t H Q U F D Q X V x U 3 c w S 2 9 I b n B n a 2 Z 6 O G Y r Z n Y 3 c U x E U X B p M 2 J E c 2 h z T n F s a E 9 h R 0 J 6 V m F p N l R P K z E y Z X p m c F R E N G R D O W Q x N n F Z V U 4 2 b E R s d j h w U W x X c k 5 o b D h K Q 0 E r W H I 2 e V d y d F V S N z l o M V Z m b j Z o T 3 J a d n F n N k p U U 1 J K S 1 d u W i t t b k Y 1 b F B Y V 0 9 S Y 1 M y b j d y c 0 9 h O W R Y e V U 1 N G J G a H F z S V F O U E h U Q m x a e C 9 Y L 0 1 Y c k 5 Y Z k J h b G 1 0 e F h y b D J W d G N u V 2 c y Y T R u Z U h 2 K z E x d j I 4 U z F k Z j J V K 0 R M K z Z x b 0 N C L z J S M E 9 m Z X c y Z m k 4 N k t s U m R P a l Z Y N D R a U m F 0 Z 2 d V b z B i U n F 0 e G 9 5 a k Z 4 b 1 I 1 Z E t I O T d h Y U J X c n Q r c D E 0 Y k 4 w d l B Q W G 1 E V X R P e T V Y Q T Q x S z R D b 1 d G Z D B L N U 5 J e T F m d V V Y S n l a b F N M W F N D T 1 J 3 T 3 p m b D Z s Y 3 h t a z l x M W F T e E p T b W d V c l o 5 L z N h d W Z W b X p S c 3 A 5 K 1 U w a E l 3 Q m x k M D l m W F d 5 T 0 c 5 e m 5 w O F l B Q V h 5 V U V s Q T N j e k d h V G d v T D h s T k M 0 N 0 x H L 3 V u c j A 2 e D Z 2 c m R a a U 5 X M 2 k r Y j V Q U H Z 0 T z A y Z i s 0 S H J 0 Y 0 p R L 2 x o T U F B Q U N v T E V J d 0 d P N F l u V 0 F B Q U F D b 1 E v e j h m S l N W Z l Z 6 N 0 1 2 T m M r e U l p Z 2 5 Y T D l S Y 3 J J c U x z T 2 t X e j V x N 1 E 5 S m s v e U 0 v U F I 0 O C 9 P R k l Y R H V o V T d u W G p Z c 0 4 x K 0 V p c U R o N H E v V U 4 v Z U h p U U x o e l F V M 2 V N S G l L V H l U b E t M a W s 1 V T F N L y 8 3 N U N k Z T d Z Z F Z n N 2 R o M C s 1 W G 5 O b T h h Z E 5 B U m J 1 W H F i W n M 5 Y n B X M D d E c 2 x 1 d D Z 0 W G o 5 Y T Y 1 L 1 p M M W N T d D Q y a l l r Q j V L Y U J 5 d H Q 4 Z l A w d 2 N m T H R U N H l Z c z B v R j k 3 U G Y v V W p Y c i t x U n N W S H g r a H h n M m p Q T H J F V G w x U H Z Q N T U x K 1 Y 2 N 3 o v e j l l U n p V M X o 3 d T N a c V h x S D N H K z E 0 Z n B F a 0 t h Q 1 c x Z 1 B M e X l 2 U X d j T 3 A 2 d D Y x c F V K R G 5 W M T d s M T N T V T V P b U x O R k x Z N z V R Z U h p U U h y a T c 3 c T J s O X V n R F Y 4 b k g y O X Y x Z X Q 2 a X R S N 2 p F Q z B X a T g 3 d j E x N z l l c m Q z N 2 N 2 S 3 l 0 T T d F K 2 J W Y X A w Q U F B Q T R 1 e E d D d 1 Z B M l c 3 R n l j L 0 1 s T 2 I 5 V k d C c 2 R a b k J G Q U F B Q W d Q V G x 0 S C 9 K Y m 5 k S W N r Z 3 l 5 V 3 c y b m Z U Y z Y w Z W R y O H p N U E Y w M X Z M Y 2 F O W X c r N l h u R E x 6 M V B 3 e T g 5 V H l V b G R o V V h s O G h z T n N u Y n U r e E h z a T R k b T J 2 U j d C Z X E 0 U 2 x P T H p J a V J B Y 1 B w M m 5 Z a 0 8 0 Y U 9 x a j d T V W M 0 d G 0 v W F J K U G V 2 V S 9 m T C 8 5 T m k 1 W n M w S 1 d E Z T B x U 3 p 1 L 2 Z v Z H p 6 V C t m S 3 k z b 3 J M R F J R V T Z a L 3 A 5 U z B i R j E 5 W l Q 4 M W F o a F Y 2 Z W V v V F l G L 3 J I T 1 Z s M W R R S y 9 j T E N R b l E z Y m N O V T d P b X N h N T l a c k 5 a Q z c 5 O H Z s Y n U 3 e T R 3 d 0 Z l K 1 B x Y 0 9 P e T h k M m x P W E R 1 M V p a b i 8 v U G 9 r Z X I w L z I z L 2 p 3 U z g r c m Z J R U F B Q U R B W D V n Y 0 J m b k 1 H N E J o O X U 1 U D B 0 M F B 2 e T l K Y X R R Z 1 N s U C 8 4 N G p C R l F F Q U F B R G 5 G c n Z k Y 2 N x U U Q 1 N F d M d G 1 n d H o r W X E 3 d H V I N m J y U m c 0 d 3 V o d 0 F B Q U F B c D h E S 3 R U R F V z U 1 M z O W N E a U d Z V U l B Q U F B M U R Z Q 3 N E U G o 3 V z J S S k J V V U Z C b G N D U U F B Q U l E V E l R U 0 R v W k p T M 2 R Z R G l 5 V U V B d 0 F B Q U Z D M z J X d 2 x r b F R 1 S 0 V z Q U F B Q U F k U X N o R 0 F 6 b D B R a 1 d S d 2 d H Q U F B Q W 9 H N D d l Q 2 h a a 2 h R V k d X S n d K U U F B Q U F C T 2 h 4 Q U 1 o a 3 B L e V h S d D B 3 a 0 d B Q U F B b 0 s 0 e i 9 m a 3 h t d F c x Q V F B Q W d E c V B F Q X l H T 3 B a V U d v S 3 h K a G d B Q U F D Q X V p N 3 Y r Q W x K a 3 N u R V d t b 0 F B Q U J B W F V j S U J z U F k 3 W G F s c E p X d U N k Y W 9 R W l N C M V F B Q U F B R E E 2 U j A 0 b E N w S n N s Z 0 l 3 U U F B Q U l D N m p o Q U 1 o a 2 x K e l p i Z D d w d 2 h F a D R l e E 1 M U 0 F B Q U F B T 2 9 C N T J j W X M 0 V 1 A w d 0 F B Q U V C Z H g y L 3 R N T X l 4 N U F 6 W G R n U F d B d 0 1 B Q U F C U U Q 1 d 2 9 z R X F T d k 1 4 O G 5 B W U F B Q U R x T 2 4 1 c m g y R 0 9 K W m V P U W 1 3 U V J 3 Z 0 d B Q U F B b 0 8 0 N 2 Z D U k 5 r c G h r Q V F B Q U F O U U R o R 0 F 3 a k h z M 1 Z 6 V 1 p B Q U F n Q U V s R V F W U W 5 X R H d o R 0 F B Q U F J Q j Z 3 Y m t X b U x l M 3 h l Q T Z B Q U F B Q U p 3 T 0 l S Z 0 1 r N X h h M m d r V 0 h 4 d H B Z Q 1 V B Q U F B Q W N I c k g 4 d 3 R k M j N T Q 0 F R Q U F B S F V m S V J n T W s 1 e F N H b 0 x G e F l Z W l d B a 0 F B Q U F B b k 4 3 Z S 9 V b V N 5 U 0 Z K O H Z Z a U J B T U F B Q U R x T 2 t J d 0 d D W T V O Z H U x S F J m T E 9 F U U F B Q U F B Z G Q 4 Z k d a a D h m U W 5 C Q U F B Q W d M c U 9 F Q X l H c 0 5 t S 2 x a d W J M M G t 5 b T A y S 2 l R b z F 1 Q 0 l B Q U F B Q U 9 E M k h j M G t 3 K 2 Z y N k d G c 0 l B Q U F B Z 0 5 N a U J J T W h q a H h M Z D I z S F J v Y 2 J X Q W t B Q U F B Q V Z N e H Z t L 2 U 1 V W p C Z l g y K 0 R x d 0 V B Q U F C d 0 9 v U m d N S V Q 3 S 0 1 U W U d F S X d B Q U F B Q V B X R F N j N T V p S D Z F W U F B Q U F F Q 2 R S d 2 d H U T Z T a 1 p M b T I 0 M k 1 K d 1 F B Q U F B R F V E d z d U b j U x Z 2 p F T U V B Q U F B N m p w Q 0 1 C a k N 2 U k 1 z a m h B T U F B Q U F R R D F p T X B u a z d X M H h 1 Z 3 d B Q U F B Q X A w R U l C a 0 1 r c D V W M m d z W E d o Q m x Z Q 1 F B Q U F B Q 2 N B W W R E Q V F H K 1 J s Y 0 J B Q U F B b 0 F J S X d X Q 0 k 1 T l J N M T N a O G J J U 0 J s U U F B Q U F E Q U d U Q 1 o 1 T y 9 I S 0 V R Q U F B Q 2 d Q a U F F Z 3 l H U 1 U 5 e k d J V V l 6 R G h F Q U F B Q k E v Z U h u U n l j W U F B Q U F V Q j h R Z 3 F I V z J X e k Z 5 c 3 M 3 S V V r e W 0 w M k t p Z 2 9 4 d U N J Q U F B Q U F x R G g v U D I r a l N 3 Q U F B Q U J R Q V l S Z 3 F I V 0 h q N m E 1 d G h t R k N B Q U F B S 0 M r O G F j V E R B Q U F B S 2 d Y Q 0 1 G U T Y x S l M z V V l o e G p J S 0 V R Q U F B R U Q 5 W V p M a 1 J 5 Y 1 l B Q U F B V U M 4 U W d x S F d K Y W R t d W J a a l l 3 a k J B Q U F B Q U 5 R U G 5 U d T F r T 1 J R a W Q x d W R D a 0 F B Q U F B S 2 9 B U U R M V X V P Y V c w R X l 5 Z V R q Q U F B Q U F B O V l o R G t z W E N S M m t B Q U F D Z 1 B 1 Q T N k O V M 2 N U 5 S T T E z W W N u V 0 F B Q U F B Q T Z v b V d 6 Z U 1 s a D B r R k J W Y W p T d 0 V B Q U F C U U F Z U m d x S F d N U X d R Q U F B Q l F I d 1 V G K 2 t t U 3 J G Y W J 3 W l V B Q U F B Q X F B a E N N T l M 2 N U Z T M 2 N Z a U V Z Q U F B Q U F E c U N i d m R M c E 5 K e X N u S k 4 2 e U c x T F F j L 2 J S e W k 1 S 1 N N M D k 2 e n R G a k d m c H A 1 U m J s N W x a U G 5 U d D J I d G E z e X p h c X N K Q U 9 P Q U F B Q U 5 R d m h H Q 2 9 W V F p i c 1 k 0 Z k w 1 Q W t t Y z B t U l V R R U c x d 1 J B Q U F B Q U Z U T W l S T k Z r c V N r M U d 3 Z H p 5 O D B w S V p 4 N z M r b H N l L 0 1 r Y S t Q O T B u U G V X M 2 N M R T J Z d k V q K y 9 u N 1 Z j c z h w b i 8 x U E V 5 W X Z r d D N 1 c U p i c k F R Q U F B T F h G e S t n Q 2 N H N D V m Q 1 R O d G Q w Z 1 B z c k F T Z 0 F B Q U F E Z 3 p C U V d P Y 2 N n b W h 3 T 3 J W c X p Y V U 1 I Z G F 2 V i s 2 O W N 2 V T A v Y j l 5 a j l 1 M m F h T z J H b l d X T 2 Q w a H N v Z 0 1 I V T d W e j E y S D E 3 T j V L L y 9 0 K 1 k 1 b H p 2 S D I 4 T l B p a X J w S 2 t U e j c 3 V G 9 V R j V Z O T I 3 T j g z V V I w U 2 0 r a m d v U l Q 5 O H V 0 Z W R l d l N V b X Q v T G 5 0 U F N l c l p 0 W l d D Z 3 d P c T h H U U F B Q U J B e l N B R V E 2 M 3 l H S V V Z R z J a Z 0 p R Q U F B Q U J 3 W m 9 y K 0 N N R k N R Z 0 w x N 2 J K Z m F q V U V T M G 5 M M X J n U H Z s W m d v S i 9 T M D N N M G Z j W V B a Y z Y 1 K 3 F y K 2 1 q M T N w Z n o 4 Z k h U b 1 V K c W 1 I e X A 3 V G 5 D S X Z 5 c 0 V t N 2 R v c m J 5 O E x B b 0 9 D d E N o d z Z r S 0 R 3 O X l i Y 2 Z G a H F s R F l o U E 5 u c m R h a 3 J S e D A x N X Q z T F M z M 0 5 v b X Z I V 3 Y y a E N D Q V F B Q W 9 B N G l C R U 9 0 U 2 s 3 T m N t M 0 h z U j R Z Q U F B Q W d I c W t x T W k 1 S m x h M 0 x p M z A 0 N G 9 0 M n J z L 1 N T M m J 4 O W Y 0 Z l h O e j g v V 3 Y 1 e i t S b D V k W k U 5 K z V W e G t a Z V Z y N n c 2 K z Y v K z d o c 2 x p Y 3 F 4 e l k 3 U T Q 5 O W Z 3 V X B h U m w 2 O D F Y N z F C a 1 J M Q S t u T E p F R C 8 x e m h L S W l R M D U 2 N 1 p 1 d X V W Q W p o d m Z S R m R l O T V M R X R P U 2 Q 1 T E Y y M l V l M 2 J K b W p N e T d k N T F w U j N R b i s v L 3 d N R k J m a X F T V U p N e l Q w O E F B Q U F V Q V d z Q 1 l a Y T V S N k N 4 Y 1 p F R 0 Z n S k F B Q U F B S n l a d 2 t K b k o 5 a U Z B e m 9 w T m p w T V k 5 K 2 V Y Z V A z e k 0 4 d j F B T l B m S 2 p j M 0 J N Y T g r T G Z G Q n N U c m 1 K N 2 l i N z V k b 0 5 l Z j N P V 2 E 1 M n U 5 S X h j V 2 E z R n V t N 1 V B S F h 0 M 0 V K Q m d m N 2 F z K y t Z b m 5 q M l k r W G 5 G M V R x M 3 U 5 T l h D Q 3 o y Y X h 0 T 3 c 5 c D A 1 Y m Y 1 Z S 9 2 N i 9 w b j Z t Z k x s S j l m b 1 B 2 d k d T N C 9 Q N S 9 x Z k d R Q U F B Q 2 c y a E N D b 1 Z h b H B K V 0 9 R N H l O Q 1 R X d 0 V n Q U F B Q U E 0 T T l i a V l r b F N j T E M v b m 5 q a 0 d 1 M z d Q V W 5 q S n k y b z B Y c 0 d C d n B w M U J W O T l m N m I 5 N m g 1 T T J m W F d h Z j J 6 W F Q v M 2 N O b E 1 w b G t z e m x y R 2 o 5 N W 9 Y e D h 2 S F R u c l p k S W t p S W l n d l h p M H p j c F B D e F l S V V h G W j N 6 Z m 4 x W n U x Y 1 p O Z S 9 Y U X Z W Z X F h K 2 N X R 3 Y v a F F s Z V l 0 b W I 5 V G 4 y N 2 J L U D Y 5 V W x V b i 9 Q Y V Z k T 1 R B Z 0 F B Q U 5 X U G N Z a W 9 W Y W 5 1 S V Z n M G E 0 S U J B Q U F B c U Q r c 1 Z t Z V k 1 T 1 B s c G N S M k N S b z V 2 S S s r V 3 J C R 0 x W c z B y T k g x d 1 h i d F B h c U p I e T h 1 O T l q S W 0 x N z l v e m F i S E E 1 c C t M V X Z s a m x u O U Y z a l h O d T l l c l R X O D A v Z G V O c D d 4 c 2 V G e T h 2 Y m 9 p R U R 1 e X F 4 Y l d Q Z C 9 l Q U h l b W 5 N R E 4 x M j g y Q z l N b m F H b W l U R T Z J a 0 h S M V h 5 a V F B Q U F J R G F R U W l H V 3 B X Y W x 1 U G F q b 2 t r Q k F N Q U F B Q l F m O W o r Q 0 1 H O G Z a d 2 Z w V y s 5 Z W J B M m J m b G R Z O S t a c l p U V U x O M X k 0 O E F h d W U r b G c z d W 9 X N W N X c H p 6 b n M 1 a y 9 5 b W 9 0 M W 0 y a k I 1 M 3 l 2 R k 9 0 R C t h d W R j d U d l d X p C V V R L W l R H c m N L R n F Q U F R C U 3 I 3 N H h V N y 8 r d G s 4 a E l R R j Y v W V Z i R l J U a 1 g r R m 5 B Q U F B Q U l 4 Q U N J W m F V M U p p V j N i T 2 N V b V M y V 3 h X V k Z U R l B u d 0 J B Q U F B U U Y z d z V 6 a E V I M i 9 u U i t t Z 1 F E O U 4 v d U F C a l h u N 1 M w M z l m S m x X c n R t d W w 1 N j V X W E d 4 N G R W N j M 4 U j J D V X B z b D N E S 2 M 3 N z U 5 b W N W R k Z w M T h m b W R 6 K 2 p h b T d j Z W t D V F p i Q 1 V l M j V K a 0 5 w c 2 t T W G E 3 W F N s c E 9 U S 2 J 6 U 2 9 w c 2 N 2 U D E w Z T c 5 e H h W Y k V 6 M V B p Y 0 F B Q U J R M 1 F q Q l V H d V N V a k p k M j l H U k l U S 1 p U Q V p X Q X d B Q U F B Q m 5 4 a l V P M G N m e m 8 v U 1 R E M S t q T G g x Y m F Q e U h D M 1 R U S F c r b 1 J i T j R E U j N j W G Y z T 2 E x Z X R n Z G k 5 a j B 6 U X d V T 3 B K N m 5 O T 1 E 3 e H N x d G Z P T 2 4 3 e D c x M n A 5 c T J i d V N 4 Y j l X N j d W c j N 5 e T V a c l R h U D d U O X Q y M 0 Z R N H l j d j B x N 2 R S M 1 J C d j Q 3 c T N 6 Z F J r e j V l c k J k Z S 8 x e X R X a l R R S l l P N n E y L 3 Z S T V Z F c y t Z e k F B Q U E 2 a D V D T U 5 R Y T k v W E F Z b G d Q R E F B Q U F F Q T k 0 e H F I N k Y z M m 8 v V F F R Z D N V c j A r a V Z x M 1 p y d G x m c j l T R U R 4 Z H F 3 b 2 N M S l V t Z E 9 6 Y V R K T V h G a E t 0 d m 4 w V D E 3 N T F Z c W Z z W E Z 0 c l V v b G 0 4 U m w z W n Q 4 e X h U M m Y 4 S U t 2 V n B q d H V H V k x t M k 8 4 S F U v V H B G O S 9 M W G 1 J d m M r d 2 Z k M X l x R W N Q N z Z J c n J Y d E x 0 T n c 5 M m J l L z d Q V W t Q U H p W W m 0 3 Z i t y d G p v T U w z N D l F M 3 E z N 2 U 5 S k t u d m V l M D B i O U U 2 e l p t L 1 V 1 O V B X c U Q z S n k z U V A r K z Z Y Q 0 9 2 S 0 Z z W E F B Q U F Z Q 1 J D T U 5 R Y W o v W E F D T U V B Q U F B Q T F E T l d t K 2 M 0 e E w 4 S 0 N 2 V F Q w R U h k T k h S U U 5 5 V 2 5 a T 2 5 i N z M 2 U k p H M 2 F z d C 8 1 N z g z N 0 Z S a m d X K 2 t R V E p L a W 8 w S j F R Z i t P W m Z i U C t t c U Y 3 S G F I e n U v W G 9 j e l V q Y U F n d n p P K 1 Q y a E l n T G J 2 T 3 F 6 a H c z c H A 4 T U J 1 O G p L Y n R X d j N F Z G Z 4 T G g y Y n F X T m l F K z N h Y z B R N 2 R 4 L 1 Z 4 Z W Q z T 3 Z P S E F R Q U F B R 2 9 Z S V J o c V R X c T Z X e W R Z R k t N e U F B Q U F B T l F 2 c m h E T T U v U W Z w Z U 5 p d z N Y c l R Z T W t T Y m Z X W U U x M n U x M 2 o z c C t y b l g 4 R V Z H U G V u c T B u S G h v b H M 5 b X M 5 S X h j Q l F Y N m F l d T J n N U l r S H g v d k N s O D N L a k p V L 3 g z L 2 9 L N j Q 3 a V V 0 V 0 x 6 K 3 B P Z G R l V m x 2 L 2 V 1 e G E 2 c j J F Q U F B Q U V B T k l R U k R y V W x P e l h K d H g 5 S U p C Z 0 F B Q U t D Z U t T N H V r U 1 I 1 Z V Z r T X J z U 3 B z T k N x M T h i T j B y b 0 5 1 e F F X R m l S S l d y N X F x N H F z T m o z N T B O V j Y 0 d G t w T 2 5 n b 1 J a S V V G U m 1 p e G 8 y a U t u V 2 Y v b j N i N i t v c i s 1 W F o v O V R 6 b j F T K 2 V B Q U F B S 0 F X R U l L a D F y a V B R N H l O c W I 3 R m 9 R R U F B Q U N n T m p q c 0 R r b V M y V 3 c y N V A 2 U D N E Z E M v b j Q r a 3 F R R E I x U D A 0 c i s v V U d w Y X R s N T k 3 a G J O b U x O Y 0 J Z V l c z Z l c z b 2 Z y W E M x U D F q N G N u Y U 5 p U T d 2 T D M 4 N V d 2 a j d k N m R t O H B Y O S t L Z D R L N W l 3 d 1 B W c 2 Y y V G N 2 c 3 Q x a U 0 r V G t B Q U F B Q U Z j V n Z y S 2 c x c V d s d T R 4 Q 2 p H W W N J Q U F B Q W 9 I N n g y K z J T S k x Q W m R K b 3 p h M G F I e E N a c T F q U l d j K 2 V 2 M X I y U F R G Q m h Z W k h l Z X U x T z l l a l d 5 b l Z P N T Q 3 T j l j N i 8 3 N U x W Y X R Q S D A 1 W X F Q U 0 5 I L 2 Z z a 0 t q d 3 N 1 T n h y T H Z 2 c E 4 3 M z U z b G N x S 3 J K N W J B T U F B Q U J u Q X p y Q l V H d V N V a 3 J I S W N i S F J o a F l D U U F B Q U F D Y 0 9 i d m R Z V m d B S m t t Y n Q v M n U 5 e W N 1 M F A 3 Z m s z V m V 6 e l o 2 N n V G c k Z C S V N V T 2 E 4 M X E w Y W F 1 S T c v O V E 3 R S t a c i t v d 2 Z O U C t i O W J y a G 1 2 T j F 5 Y 0 J 1 Q 2 d r S j l E Z z N O U z F i a F V W V 0 p U U 0 9 W b U d S V m J 2 M k h G R k p p Y j I y S G d r Q U F B Q 2 9 V W V J n c U J W W j J Y b X V i M D B H Q n Z w W G V n d 0 h B Q U F B Q U J q R j d u Q V l N Z 3 B 4 L 1 M r N 0 5 X U D J j d j I y W m I 5 Q 1 F n T D A 1 T V B Y Y U 1 q Q X J x Z D h U M 0 J 3 Z 0 o 1 O T h u b 0 5 H O X h k N z A 5 Y W 9 F b i 9 Y Y X o v V G w y c X Z y M 2 I 2 Z W x I c j V X M 3 Q v U F B B V G R j Z l l G R 0 R P L 2 o 4 Z D Q z M 3 A y a l J n M U w x d y 9 i d G Z l b 3 B z L z R v Y 3 c 5 c k 5 i a W F u Z z Z B Q U F B b 0 9 Z U W d x R l d l S 3 d I e G l o R U F B Q U F B U F d R d m N S Z T Y r d G d G U l h a T k h u S 0 V o M C t t c T V S V i 9 i W H p k Z G R V S 2 F i N j F S N m R H d W x q e W M 4 c E 8 5 K z N L V F B a L z J v e G c y a V h B S F k 5 T W 1 Q e W N l b j d C Y 1 V I M z l 3 b E 1 m c l B Y d V A 2 c 0 R C b E R M b j J X e U V Z Q U F B Q U t q Y k N N R l F L e n p Y Q X d z e n N C S U F B Q U F B c U J 3 a k 9 z R j h m Y j M x e X Z P M 3 l H S X l L e W 9 x c E Z M W H N G a k 1 H a n F 3 b X d a Z j F G V U 9 o O E 8 x U H p E U X I w T H Z 2 L 3 l T W G 5 y Z 0 g x Z V U y W C 9 G Z F M 5 V n F o N E F B Q U N n d G h D Q 2 9 W W V F n Z 0 V B Q U F D b z d 4 e D J o O H l t M m w 4 V E x M W U N u N k h l Z l B X T z A 1 N 2 p Y T S 9 z e k 9 x Z l A v T z V T a D B E Q U F B Q T Z v T G F I M m F P Y z F K S 2 V 1 a z R 4 S m d v U W p B Q U F B Q U E 5 W S 9 K S k p Y O H N k W X h B Q U F B Z 0 x x U E V B e T F J c 1 d 0 R T R 3 M X d R Q U F B Q U R V U n l h e n l X T 2 N J Q U F B Q U l D N m p S Q U 1 0 W U p 4 a U F B Q U F B R H F P N 1 B a T E R 1 Z F l B Q U F B R U M 5 U V F p R 1 d w R 2 F W a m 9 P T V p a e G l B Q U F B Q U R x S W J Q S k p M d W R U a k F B Q U F D Z 3 Z p Q U V R N D B y S 2 J F c k 8 r Z T R K T 2 M z S j Z P a V F n e X V D Q U F B Q U F E T 0 h P T V F B U U F B Z 1 B x R k V B d z F M a W t s M D d V Z E h S a 2 l r O G x r W U R V Q U F B Q U F V R G x l R m d 1 Z F l B Q U F B R U E 5 U W d p R 0 d z Z D Z Z Q U F B Q U F E T 0 J q N C s z c E t r b 2 l L Y n d a V U F B Q U F B c U F o Q 0 1 O U T Q 5 L 1 h B Q 0 1 F Q U F B Q U E x R m M r M 2 h a S m t 0 V k t D Q V l B Q U F E V U I 0 U m d x S E d w N l c 2 Z F l G R 2 h C b F l D Q U F B Q U F K W G 4 3 Z T B s U 2 J K Y V N 3 e X V C Q U F B Q U V C R k V J S 2 h 4 a V d u W n J t M l k r a 0 V B d 0 F B Q U Z C U C 9 U a 0 8 w V 3 F q R X d 3 Q U F B Q 2 9 E d 2 p C V U 9 Q U z B u T m Q y O U Y w Z 2 d F Q U F B Q 2 9 w L 3 o 5 b k N G W V F X R 1 J 3 W l V B Q U F B Q X F B a E N N T l M 0 O U F 4 Q 0 1 B Q U F B Q U Q x W D J D Z 2 5 5 V H B l S D Z o d 1 p V Q U F B Q U F x Q W h D T U 5 T N G x M V F N j W W p S a 1 N F R 1 Z n S U F B Q U F B b F J j V T Z D O U p 5 a j l P Q 0 F Z Q U F B R F V C N F J n c U Z I N U p 3 c F Z W T 1 N j b D I 4 M m 1 4 V V N F b W h 3 U l F B Q U F B Q l F P V U Z C Z j N h Q 0 Z S a G N D U U F B Q U l D S 0 l B U k R q V X B Q e j N G d H g 4 Y U V H V m d K Q U F B Q U F G U k 5 h R W l B S k N r b j U 0 V E J s U U F B Q U F D b 0 N F S X c x S 2 c w O S 9 Y Q U l s a 1 B E Q U F B Q U V E O U Z S a m 9 M N H Z G c k 1 6 c 1 B L T k x B U U F B Q U Z B Q m h H Q 2 9 V Z W 5 1 S V Z n V U l S Z 0 F B Q U N B K 2 k w b U 9 r e V p X Y 2 V O T G d N Q U F B Q k F C U k N D b 1 V h b F p a U 0 9 R N H l L Q 0 R h d 0 V n Q U F B Q U N v d W 9 q d 1 l H V m 0 w U W t H Q U F B Q T F B Z U V Z S 2 h S N 2 l F W W 5 X Q U F B Q U F B N n J 1 R 0 R T S j B M Q 2 5 U N k R J Q U F B Q U F W Q U F o R 0 d w V V d y c G J D T W F h W U F B Q U F B R H F 1 W V R H c 1 V w S 3 p w V F Z W b X g w S 1 F B Q U F B Q k 9 n e E F N T l N v O X M z U k 5 z Q 2 h D T U F B Q U F B R D F Y S k 5 H M F p L a 0 k w Z l R E S z R F Q U F B Q X d P a 1 F n c U Z H c G F l N 2 g y Q W h C b F l D Q U F B Q U F G W F h K Q 0 Z H a 2 5 U b 0 1 D R V l B Q U F B V U 5 j U m d x S E d s S l R Z b F p 0 M 3 d 2 V T Z N a U x Z d 0 d v Q U F B Q U F v T 3 J p W X N Q b D d X W F J v U 1 B w U n B j Q 0 F B Q U E 0 R F F J d 1 Z C a m t s T 3 p Y T n Z S V W F F e W 1 V d 0 d W Z 0 1 B Q U F B Q V Z X Z X h t T l d 5 U l F Q d D N u U E U 2 R k l B Q U F B Q W 5 B W W h H R 3 B N V 2 5 x T 2 F 6 d W E 5 Y 0 F B Q U F B Q W 5 D V T Z k M m l t V F Z 2 M n k y N j N H M T B L Q U F B Q W d G T W d C R U 9 O U 2 M 4 c 0 R j R 2 l v b G d Q R E F B Q U F N R F p v W F B I N W l v b 3 N H c i 8 3 e W x H b H d J Q U F B R G d G Q W p C V U d Q U z B 2 T m M y M 1 N D Q V F B Q U F E a G J k R W h z S X B Q S n B O K z I 3 a m U 2 R k F B Q U F B Q 2 5 R Q W l H R 3 B P Z T R k W U p G a 2 t u R 0 F B Q U F J Q 3 p R M E N B c j F x M m l O Z m 1 i U W V N T G d V Q U F B R E F L U k N D b 2 N h a 3 V Z V m c w V k Y w Z 2 d F Q U F B Q T R l L 1 E 3 T D F F L y 8 3 S m J W c X V 0 M X U 1 N T R r U 1 J r b E 9 5 e W o x V 1 d H a F Z j a 3 F X e H p w b G h Z V l d w Y V h s b E h z K 0 F B Q U F j Q z R n Q k V P T l N V d D M 2 d 1 N M b 0 J N T U F B Q U F 3 T m 5 q a 3 N I Z F Z W a G s w N D h y d H R i Y V B a Y 3 U y N m l i N 2 5 o R E p T W D J N c 2 R X c j k r a G 0 r N T R R O W 5 a K 2 E 1 O V M v N z N p N j Y v Y l V 5 N T U 3 d T c 1 N k V Q T k 9 i d E w w O T d m N X V 0 V 0 J r W m V U c H d N R V c v Y m R t d k g x W n M x c H g 1 c T d S N T I r O W 4 v a k F B Q U F C Q U x m Q X l 1 Z 0 N j d m R J e m M x M 2 J k S U l C Q U F B Q U 9 K d E V S N F d x V T R k b V d 2 T G R M e G 9 5 c 0 t z a E 5 S d z V t d T c 2 M 0 h Y d 1 V L b 2 t h Z H V P Z 3 d v T 0 N Y Q W V U O H F R S l A y M l p i L 0 1 G d W Q z W U V P Q y 9 k V z h h Z n h w c i 8 z Q T Q 1 T 1 V s S k l w a D k y a E l x d E 5 o W V U y a n k 2 e l A v b j R l S 3 R Q e j d i c T F M N V p 0 V H d U Q U F B Q V V K M E l 3 V k F q U 2 t y c 3 l z e k 1 j N z J P a m l R R U F 3 Q U F B S E I y R 1 R x d 2 0 5 N T R k N D c y N 1 U 5 U 2 k r Y W 5 E N W F x M j l l T D F t c m V 3 a l d T S k l m R H V l K 2 x N V i s 0 a n Y r N T c 4 b m 5 w c m o y b m R l e n J W N T V k d l J w c j U y W m x h Z U k 4 Q 0 N k M T c y T m Z Q M T h G T 0 R u b z h C Q W Z 3 V U Y r a W t r S k V C a G 9 R R U t D d z F T V U p C L z l U M F F B Q U F B V U 0 w S X d W Q W o z T H Z B d 3 N P Q 1 p M R X d l U k 1 B Q U F E Q T J l W G l D e n B w e X Z U L z Z h T 3 A z K 3 I x R i 8 5 V z Y v Z S 8 3 N j d M Z G Q 5 Z G w w d V N 2 b C 8 r b T E 0 Z E 8 x T X p Q M 2 x L R V J I Q m t x U 3 Z G N n p S K z V N V 2 F N b m N s O H Q 4 S n Z 2 Z k Q 3 L 0 t a a T J X S k 9 Y b W 5 O R F J v e G 4 2 N X R z T m t x V D I 3 U k t j L z I 3 Y l J M Z m Z N c V M y S G d j Q U F B Q 2 9 k b 1 J n c U J I c E d X N 3 J n V V d 5 S G h n Q U F B Q 0 F z N C t Q a j d k d U h 6 M U V Z O S t a c l o y N 0 Q 2 d H Q 2 O G J W Z m 8 5 d E 9 3 O X A 3 T n R 6 S k V u N S t R V 1 N w T n Z 2 Z l Z l U z F M M U x D e j N 3 a n l z a 1 N R a 0 5 Z M 1 R O a U F I e T g v T n h 2 Y m R s a X d h N l p z U U F t V X l t T X R l Z E 1 I b V J j b k 5 Q d U Y 2 b n B H V n I y O D V E a 3 F U N z d 4 N W U 3 Y z h C Q U F B Q U d J R V F E R F V p T G Q w O U J H T V V J Z 0 F B Q U l D e j A r Q 0 x 1 K 2 p M d V N z M D l 1 M 1 p t d m p 1 Z m Z M e D h h N 1 c 2 M G R G a H V p e W 9 k M G x T W F B t c l p Z a 0 R S d l N Y V 2 F U M U R B K 1 N w O S s 4 Y j F t e k Z u d U 9 u L 0 J r b l Z s c n Z I b n Z q d H V H Y U t S V i 9 T V k p F M m Q r S W d j R G 9 m e V R 4 U n E 5 T i 9 I N m F J Q m 5 Y V C 9 Q Y z d 3 e T k v Z l I 3 U G 5 y Y X J X N X d B Q U F B Q 0 1 R Q W l H R 3 B H Z V V U b 0 9 N V H F L R U F 3 Q U F B R E E y Y 2 x z T n V 2 c H g 2 L 1 R 2 U S t O M T N z V E Y r a X h C M F p X N i 9 W a m 8 4 T j A 3 Y 2 p 6 b F p 0 N 1 F o O U 5 Y U 3 B K d W 1 a R W Y 5 Z D R 3 M T E 3 a n N o b U s 5 W n p U O T E 0 M G 1 z N D d I Y T k 4 U H J u S 2 k 0 d W R 1 M E x D U W 1 R S k c z Z G Z s Q 1 M 1 T z F q V V d o b 2 9 N Z j c 1 a T F h c X d X T H k 0 W n E 3 a X d X c z V i T W Z m b k 1 I d 3 d B Q U F D b 0 J Z U m d x Q k Z w N l c 0 a E d P T V F B U U F B Q U p 6 R m 1 q Z U 4 w K 0 1 Q W G E z W D N w e X B I b D F i N m N J Q k h h d j l I c X Z X Y m x k S m l W M l N 0 R 2 Z 2 V W J W b z N r R G U z a F p K a 3 R s c 1 V w d V d E V S 8 2 W H J 2 R G Z 0 S m p x O W Z 2 a 0 N R N U h N N 1 J p K z N i S n J p T 2 R l M 2 N R d W Y x Y k s y S k h 5 M 1 d 6 Z G R m c E F a e G t S N 3 Z u Y n R 3 d F Z M V G N n U U F B Q U R V V l l S Z 3 F C S H B t Y V V o V 0 d R R U l S Z 0 F B Q U N B c z l 2 Q U N 6 d H I r O D V E Z W 4 z Y 0 x H V m s 1 b X J V b G Y y c T l m b y 9 y d H d p S H g 5 d l d h M D J Q Z l B 5 c C t y V 3 B h V 2 V m d X h h U 1 p M T l Z x T H J i e H R 6 e H R l M F d t M W F 2 b X F y e k d h V F Z x N 1 p y d T k r M k t R b k h y c G F R d 1 o y b F N R b E 5 J c l d x Q 3 Y 2 Y T h x b j M 2 b E J m S 1 N H R H V 6 b T h m N 3 B N M z l R e D h R b V Z Y O D R B Q U F B b 0 l Z U W d x R k d a R 2 J s d W J h a k l v S U 5 y Q V F B Q U F B Q W F z Z j k 5 d 3 h Y V 0 d p Z 0 p r e G V w U F c v N 0 5 h d E 5 3 N V V v b H R u V l d V b H A y U n A 0 N l o 5 N n Q y c m p W Y X Y z Y U V u S H J w Y V Q 3 O D R W U T N q S X l S S j N 0 N F d m Z n J o W X l k O X Y 5 M W g x N D I z d j F G b S 8 5 S m x 2 O H J M e T Z L b V R X T F Z 0 S E d z c 2 5 Q e k 5 m Y W Q y V E t a U z g 4 e G 0 w M X E w U 3 h l V z d j Z j l B a k I w d E 5 6 Z F N 3 c F F 5 T 0 g 5 N m 5 5 O H d F Q U F B Q T F o U k F N T l l K T 0 1 B Q U F B Q U R u b 3 R F M 1 h L e k 9 u W n B y M 0 h 0 e m R Q O W p F O V c 4 Y V p 6 T z c 5 Z E J r W k V o a W 8 0 T V Z a d l d q U l F T N 0 g 5 R z E v e H M x b z h L Q 1 F s U W x 3 N 0 5 0 S H J 0 R G 5 Y d j J s S T N Y W G V o N j d q Z D d 0 Q 3 V 2 V W R Q K 2 4 2 S H Z l d z R S T H Z k c m h s e m x x d C 9 u L 2 J h c y s r b 3 Z M e k 5 l d W 4 v Y n R K a n o z d 3 N r O G w 1 a n V t U G p a N 2 R X M n Y r b 3 J X e S 8 z T 0 V 6 R 2 J u d n A 5 V 2 J a S E p a T k w 1 L 2 F w L z l D T U F B Q U J R W F F q Q l V D T 1 N V N 0 p j M j V I a G R J S U J B Q U F B T 0 h k M G F 0 O V V V e W M 5 c W 0 w N 0 Q r b C 9 5 e m J x d X g 4 M z Z j a l J k R W 5 T a F F N N j Z 0 a 2 5 i N m p 3 d F Z M V G N y U j A y V V p k Z F h s Z l d T d 1 c x L z d i Y m g 0 c 1 N m c D Q y b E t W b E 5 q M S t y a F p y b U 9 G a F Z a W k x H W j V l N S 8 4 S S 8 r O G h X d V Z s S n l w W j U r N F h t O V B j Q V p v L 3 Y 2 K 2 V t L 3 M z Y k p Z e l B w Z z B p T D U r L 3 R J a 2 d i M F N k V F V 6 N z d U N m 5 V N z F M O V B v a H d P a H h a O S s 3 T z Z k M j J w e U V n K z d 3 R U F B S 0 R 1 S W d S R H R j c y 9 V U 2 o 3 S D k 4 M E 5 K d k 5 D Z z R P T U x n a U F B Q U F B S 2 g 5 N 2 R z b X F M M 2 J P T V Q 5 Q j V J V k Z S b D Z S d G R Z O S 9 N d T J l M E 9 Y W F Z G Y j Y x W n Q 3 U E 0 4 U j d k V 3 l r b 3 l F L 1 h q a n p m d F c v a 1 R h L 3 F x c 3 Y 3 Y V B R T k Y w d V N I Q T Z I W n N 4 Z X J r N 3 R t M G x 5 Z G 8 1 T m 0 v R z l 1 b l J z c m p h d E c z b G N 6 M k l 4 e T I 1 M z Z Q a n h B b 1 d F T 0 Q v T E 5 X c 2 F w O D R k b T J 2 N n p P L 1 Y 5 N 3 g y V 3 J s N m 1 3 N G V T d E Z E O T E 1 e F J z O E N B Q U F B M U R a Q 0 1 G U z d E T G R S a U R G U l o v W U J E d 0 F B Q U F E T 1 Z z M m J 4 c D N 4 Z S 9 y M 2 J x Z U R o M U 1 W R 3 h O Z T V 0 a l c 3 U W R s a 2 t u d D J p U m 9 5 N 1 l E a 3 B 4 a k R u T n k 4 b F Z R V 0 9 U Y U o w a 2 R F c H Z J V m x 5 a W Z m d V Q x S 0 o 1 d k Z x M 2 J L a m J i a H B V N 2 o y U E p h W E w 0 W E F v U E R U U X R X L z A 5 U m Z w c 2 Y v N 3 J 6 N z l Z c G 0 r V 2 Z x e m V u V n Z y V T R k b X A z e D h 3 Q U F B Q U M x a V J B T T F T N G p N O C s x e l h w Z 0 F B Q U F B R k I 1 N G V I Q n V 2 Z k 9 T O H M 5 O X Z C V E g 4 c H V k N V I 3 Y k 9 h Y 0 Z a b z V a M F d a L 2 E x Y U 5 0 R E V k K z d U a 3 c 5 Z H J Z a U k 4 a 2 N a L 3 J i R k d a N j F h O V B Z d G E 5 c j V 4 W W F P c k N i c G 4 z e H Z R S U N m U F h 3 Z l Z l Z D Z h T U F B Q U F B d F k 0 U U R O V X V J N n U w R T R 6 N T h B Q U F B Q U J R T l d h e n V k e j l j N l k v T F l k Y k J s W m 9 0 Z W 5 S Z j M w a 2 k 4 V 3 N s T l J z W F h s W m I 5 M T R 6 U V V l N y 9 I e W N s N 3 J a Q U d Z S k s x Y X Q x M 2 g 0 V U Z x M U R E Y X R h K 2 9 5 S 2 F j d k J P d T F 3 Y 1 B w U 2 9 t b X N r Z k F B Q U F x T n Z L L z A w Y X F J S 0 1 6 T 0 9 1 N 2 N o d 0 9 z R U F B Q U F B b 0 N h R W h B U X F O T l Q 1 V D B t S l h X U G Z t c T N V d E d 3 O T k r U U 5 l d X p C c X p U N z Y 1 V 2 E r d m t 5 K 2 Z w N n U 4 N E x E U F E v N V R W L 1 A 1 Q 3 N k U n Q y N m V M e k 8 3 d j J I V G 1 h c m d l Z W 1 L a j F Q K y 9 T M 2 J k Z m 9 x a k l V R D M 5 N G x S O X Z Y Q k 5 U V D h p Q U F B Q V V D V j B n c U h h T V E 0 U k F B Q U F B R 3 B I Z H Z a e H p W K z h Y b k 1 Y c k p i V l d x e F h u c j F G T F p y S H E w W H p l T m 1 z S l h w N y 9 O Z G E 5 L 0 1 1 W F g x b F B 3 M i t 1 S 3 V D Z 2 s 0 Z W d 0 b n R E b j N 3 N F N L W n p X Y U 5 H d E Z Q T m x 1 e F p z M W R x Z W t 6 Z n B D M 3 Q w V X Z Q V E 5 h Z l h x M T F k Q 0 I z Z l h F Y 3 g v c i 9 Z a 0 x 0 S H p W T n Q x L z k r V n F W b 2 4 x e m d B Q U F J Q 2 F S Z 2 l H Y X B l U j Z U W U 9 N W n h 4 a U F B Q U F B Q l E z V m F 1 M 3 F i W j g x W n A y N D V E c 3 R 2 d D Z 0 V 2 p 0 Z T Y 1 L 1 Z J M V N Z a H h u V E 5 z U 0 E 4 b E 5 J N 1 c y K 1 B u N l l N U E Y y c j g 1 R V V h M E s r O W 5 u L 3 F 4 b k t 2 T 1 h Q T 2 N t M 2 F 2 R S 9 Y W H R W Z l N j b V p l d U N 4 a V V y U H l G V m k y d 1 E 5 O W N n M W F 0 Z 2 d V c E l V R 2 h x b 3 Q x N j d V N i t Q K z F K c j F 1 L 1 V F O D l O M G R T S m p 5 Z 2 d 3 T G R X b m g w Q U F B Q 2 9 L R U l 3 V k R 1 U E V D d 2 l 5 T U J L Q U F B Q U F P R H N G Q m t S b 2 9 P S D B 6 U n N T S G N O S G R S Z D d k c 2 1 s S H R l K z N a T k 5 P b m Q r L 1 Q 5 O H Q r M G F N a 0 d Y V H E 0 N T B t d j J i d G 5 H M j M 4 Y l o v d X V I V 2 9 p b 3 F z Q 2 d r T z B M V W p C K 2 l x N F g z S 3 J F c 1 d H T 2 l 2 b D U 4 Z H J S b H p W c W g 5 d T h Z R V l B Q U F B S 2 l U V E k 2 Q 2 Z N Z n B U d 0 1 x Y n Z R O T Q z U X N L V U 9 T O V B I N 0 Q 2 c E p R c X p C R l F F Q U F B R E E y Y 2 R 1 Z D h o c 0 5 s W H J O U j B P a D B 3 b V U 1 b H R B Q U F B b 0 Q 0 e W 4 v N F U 0 T X d r c D J T N X R s a 1 R E Q U F B Q U F C c V J u V U h Z S k k 4 U W k 4 Q 0 1 B Q U F B T l I z a E d D b 1 Z 2 a 2 5 D b V c z M n l W S l p y U D V s S X N 1 Q X d B Q U F B Q U F B Q U F B M U J S Q 0 1 G U X I 5 L 1 h B W X F Q R E R L d 0 V B Q U F B Q U F B Q U F B Q 2 N 5 d 2 p C V U s w e U 1 2 T m M y N U V S d 1 F a V 0 F n Q U F B Q U F B Q U F B Q X p t V 0 V Z S 2 h X R 1 Z t b G 5 X Q 1 I 0 Y X d I Q m d B Q U F B Q U F B Q U F B a k V F S W h t c V Z r W G 5 j d F I w W l N T Y 1 l B Q U F B Q U F B Q U F B Q X d C a U V Z c X B Y N 2 1 t Q 1 J F W F N D Q V F B Q U F B Q U F B Q U F B W X h D Q 2 9 W c D V y Q W t X S G 1 S Z 0 p R Q U F B Q U F B Q U F B Q T R G e E d D S V p x U l N j W U F B Q U F B Q U F B Q U F D b 0 N 3 a k J V S z B 5 c 3 R 3 N n d R a k J B Q U F B Q U F B Q U F B Q 0 F R U W p C V U s y U 1 U 3 S m M y M U V S d 1 F a V 0 F n Q U F B Q U F B Q U F B Q X p t V 0 V Z S 2 c y K 2 Z r R n N 0 d n R r a V N 6 M m F 6 Q V F I K 0 R L d 0 l B Q U F B Q U F B Q U F B T 2 N x U W p C V U c v Z F J p T E V 4 W V F a V 0 F n Q U F B Q U F B Q U F B Q X p u V 0 V Z S 2 c y R 1 p t b E l W Z 1 U 2 N E V C Q U F B Q U F B Q U F B Q U F E R V l L a D J t U z Z k W U p G a E x F Z U d B Q U F B Q U F B Q U F B Q U 1 B N G h H S 3 B O W m 5 a c E N C W W V F V 1 J n S l F B Q U F B Q U F B Q U F B N E Z 4 S E N J W n F r N V Y x M 0 x V Z E h r b 0 l C Z 0 F B Q U F B Q U F B Q U F q R U 1 J a G 1 x V G 1 W M G F n a 1 d F T X c 0 U k F B Q U F B Q U F B Q U F B W W h 4 Q U 0 x Y 1 o 5 V G J E d 0 1 E c k J B Q U F B Q U F B Q U F B Q 0 F j U W p C V U c y e W N 0 d z Z 3 U W p C Q U F B Q U F B Q U F B Q U N B Z 1 F q Q l V H M D g x Z 1 J q S E N J Q U F B Q U F B Q U F B Q U R B U U l S a X F o Y 1 B o V U Z Z M m 5 X Q U F B Q U F B Q U F B Q U F L Q n V J Q V J E d G N o M k M 4 Q 0 N n d n p s N V d V e H N C b 0 F B Q U F B Q U F B Q U F I Q 3 V J d 1 J E d F h E d k F n d W 5 D d 3 d B Q U F B Q U F B Q U F B Q m l N R U F 6 V k l 0 T m p G Q 0 x y Z 1 F F Q U F B Q U F B Q U F B Q U d N U m d x R m F a R 1 h u d W J i c E J B T U F B Q U F B Q U F B Q U F F W W p C R U 8 x e U 1 6 T 2 Q y M U h o Q k 9 D Q V F B Q U F B Q U F B Q U F B W X h H Q 2 9 W c G t a Y k V t R 0 F B Q U F B Q U F B Q U F B c U R z S X d W Q X R N d D N H S W J J b U d B Q U F B Q U F B Q U F B Q U 1 C b 2 h H S 3 B G V m p h Z F l B Q U F B Q U F B Q U F B Q W 9 P N G d C R U 8 x e U 1 5 a U V 3 d 0 F B Q U F B Q U F B Q U F O U W R o R 0 N v R m x r N W R J S U J B Q U F B Q U F B Q U F J Q z Z n e E F N V m V a d 0 9 K U 1 R r K z k 2 S F J s S k p 4 Z 0 F B Q U F B Q U F B Q U F E Q V d J U m l x T E R P c n R B c 3 N K R G h B S n B Q S n d H b 0 F B Q U F B Q U F B Q U F B Q U l 3 V k F O M 0 5 j R E N 3 K 2 5 D d 3 d B Q U F B Q U F B Q U F B Q m l Q R U F 4 V m x w W H R 0 a D V Z S 0 9 1 Q k F R Q U F B Q U F B Q U F B Q T R 4 R 0 N v Y 3 J j U T d D S U 1 F S X d B Q U F B Q U F B Q U F B Q m d Q R U l 3 V k Z s b U 5 1 T V F B U U F B Q U F B Q U F B Q k E z V U l J a G l y e k d J Z E l K e G d B Q U F B Q U F B Q U F B S 2 d E Q 0 1 G U V p a b V p w W j F n R W V H R V l B Q U F B Q U F B Q U F B Q X d I a U V Z S 2 l 5 c k J 5 M 1 R y Q l F R a k F B Q U F B Q U F B Q U F B R 0 E 4 U W p C V V d X W l d h U W d X d 1 p w Z 0 F B Q U F B Q U F B Q U F D Z 0 R p Q U V R N V Z s d T N X Q 2 h Z V U d H b G d K Q U F B Q U F B Q U F B Q U N B R X l F W X F z V G h j Q 2 c z N z R U c m R X U U V u V 0 F B Q U F B Q U F B Q U F B T U I 0 a E d D b 2 t 1 e n M w a T Z 3 b 0 N C L 2 1 V d 2 1 B N n N C Q U F B Q U F B Q U F B Q U J 3 S W d S R G x X U z V q M E l N W V J R a U F B Q U F B Q U F B Q U F D b 0 d 3 a k J V Q 1 U 1 d W F X a k V G a 1 B E Q U F B Q U F B Q U F B Q U E x Q l d F W U t n U 2 o w N H d R a k F B Q U l C e l N 1 c k N o V n J S c l l 0 M l B m d X M 4 d m Z z T n J v Y 0 F B Q U F B Q U E 4 R U l L a F N y S 3 o 4 M T N i W W F G Q k J s W U N B Q U N B M m h i Y 3 F a T W l C c H l 2 c E Z r e n R l S H l 5 N V V 5 Y j U 3 U k p R R U F B Q U F B N E V J S W h p c k p 5 W F V Q d 2 V n R U F 3 Q U F P S m Y 0 S n l T b y 9 i d n Z x Z m Y z U H l p d 1 Z X d n R l T 0 p 4 S m M r W l k z U l p B Q U F B Q U F C S U l n U k R G V E V P R V F B Q U F I N E 5 H N n J y N T U 4 c H N F M W I 3 W D d w U l J V Z U 9 X S j B T U U F B Q U F B Q U V J S 2 h h b k p 5 M 0 R y Q n d o a U h D Q U F B Y 0 s 3 e U N n b F Z 4 N G t U S l p O S j J 4 O S 9 U Q T Z I d y t p U 0 F B Q U F B Q U R u T 0 V J d 1 Z F b V c y N X B n N F h T Q 0 F R Q U F u T l A 4 R 2 p S U T Y y Z W Z V K z d H a l V w Z n V 0 V G 9 j d U x r Q 3 d v Q U F D Q U F T V V J C V k F B Q U F B Q U E 1 e m h D T U Z T S i s 1 c G d v U 0 d F W U F B Q U F P Z T Z 1 R k d q N U o r U W 9 D T 2 Z m b X A w S 1 F B Q U F B Q 0 F j e H d o R 0 t v a 3 k z M G N J c D F n Q U F B Q W t O V G 9 s b H V W c z J F O W E 0 T U J B Q U F B Q U F 4 R k N J W k t j e m d j e X M 4 d m N M M E 9 D M l Z O T U F C Q T l j c k t 6 d F A y S F l l M G Z j Y 2 h G U l p h e X o x b n k 3 W U Q y c j N u c U R J e T h r N T V y Z H p j R T B w T 3 l W S k t h b G F a W X p r N S t V c E 9 5 Z k s 0 a H Q z d V V I S k t s c E p U c 2 s 1 N m I 0 Z k R v W k l T d T B w S z d L e C 9 C T G l K d W Z 3 e V N W T G F r a V V H V n d J Q U F B Q U F P S m Q 1 R 1 Y w Q T Z x K 0 1 6 T k k v R k l h R U J N c G t N a G x Z R F F E Q U N I Y T d R e D k r W F B r L 2 N r Z E Z C d X Z x c S 9 w N z d E d H l O R j I v Y k 5 x c k t 5 L 3 J y W l d y d C t 1 Z E N m T W t T U l B l d W x l d F d q Y l V s T 2 4 v M C t Y R G V p a z J P a 3 c y V z d H Z W V I Y U t y R m F i b 3 F O Q 0 5 l T 1 R K M D k 2 c j A 4 K y s w N 3 p G c T J W d D d k R l M r Y S s 3 S E Z z N H N m Z m F P b X l Y O V d x W l F O T m Z P Y y t T Z E t K R T R X N j Z Z N D N K R W x Q U F h x T k J s L 1 V 0 Y 3 c x R n k 1 Z T c 2 c H Y z T 3 Q z c W t 2 S D V x N W p O b H V 4 a m g 4 d j B Q S D h R b V h u N U N z b k o x K 1 p X W G x L V G M 5 U l d s c X V q a W F s N j l D U k 5 M M z h 6 T T N x N 1 B Z K z R H e m d I U j Z o M E 8 0 O W x Q c n R F a l c r O D A 2 a n l 3 R U F B Q U F B b k t N S X d W Q n A y V z Z q R U 1 N W m h R Z 0 E 1 e V N I d z Z F d n Y x N V I 2 Z m M z Y n h i b k V Z T H Q y W G R N O X o v M k g 5 b H N K W W 9 N R H k 1 e i 9 s Z n p W d W 5 6 V 1 Q v c X E v b X J O W F h T S X p w N E 9 F V l d x M D J T M U t 0 S D Z 6 T z Y 5 O E Z E S 1 p v e F o 3 a 2 t h Y 3 U y Z z V L a 2 x O U n N q W G 4 3 U z B s U 3 N j M 3 V P b m Z S a 2 c z Y X V H b X Z K T 2 x 2 T n c 5 V 2 J I V F l T Y S t i b F o y b k c y N G J L N X V 0 c E V K M U x G K z F q U k F N W j Z X b 1 F R T z F i O H d Z R m F X b X l q Y 2 1 4 d W h 5 Q U F B Q U F B R G 5 J T V l o b 3 R K e W N v K z d 0 a 0 5 E Q 0 1 F Q T R G e G t N a 2 w r Z m o 0 V i t z Z m I y M U x t L 1 J h e j U 2 O G l M W n Z I c T F Q N 1 p w S 2 t D W k 1 Y c W J p N E 5 F a E t T O C 9 S U j l P K 2 x T U U 5 2 c W l M b 2 l K R H R H N 0 R i d G Z 4 b m w x Y n V V W V R W b V J F W V h w b X J w W X U r M V Z M b C 8 y c X B P U k 1 T Y z Z S a V g v d S s z N z V i N j V 6 d D J 3 N z R O c W Z s M X R 3 c 2 t 0 S 2 t o e D J W V G d B O C 9 Q e l V Y c E d U b 1 h P Q m V x Y n F D R k R K R W x a S 3 l v Z m x B T U F B Q U F B V U J W M G d x S F N z b k p L U T d C d z F n T U R n S E 9 T M l d 6 V 2 9 0 a 3 Z u U E l j c T l X b U J k K 3 M w e G V 6 b H l z c i s 3 a n J m W m N N N n F a Y m J 4 e m t j V z V x Z W 8 0 R 0 Q r e X E 1 T l F z M 1 h u T F V P M 2 V k O V I x c k t D d 1 N M Z V B I c X o 1 M z Z 6 W F p a Z j B r a V F 0 W D d Y V m R m e U Y x e j h 2 Y y s 4 W C 8 r O W 1 4 Y 2 F F e V Y 1 a W Q z V X d P e H p T c n Q x S E p J Z H p 6 S 0 h r N 1 B U Y X N 1 M k E 0 b U x E O W J l Y m 5 U V V Z G Z H I w O X Z p d k p V b k R M e j F Q N 2 R z b F N K S m l Z M E k x Z C 8 1 c V p X V W Y x N T U 5 e D F 6 M 1 d 2 e n R M O X I 0 N j E 2 M W F k W E l 0 U z g r T G t K d F d 6 V l N V T E M v U W 9 M O E Z S N F d w S W l J W U V W R m h T b 3 V P b H d S R V V H T U U 4 W l p 5 N z l S W S 9 u R X h p c D N 5 M m J G a l J w b G R E a 0 F B Q U F B Z 0 h N U U l S Z 3 F M U 2 U 3 Z E J 4 a V d C a W R Z Q U F B W n d m V W 5 4 M W Z C U V Z G b X Z m T k 9 z M m V 1 O U l W Z m t u U 0 J m M D c 2 d m J S Z z l T b 1 l Y U 1 o 5 O C t j d l Z 6 e k Z x M l Z K T D M 0 Y j g 5 U T Y 5 O X Z 6 W F p 0 a j N 2 L 0 s 5 M z c 5 O H V V b G 4 3 N k x x c U h u d n h R a F l W V z E r d m k 0 a E x k K z h n R X h V Y U h h Z H J r U j J X e k Z j d k x 5 N k p P N 1 p z c U l p S l k v W H N u L 3 Z F c 3 h V c E 5 5 N V l r O W V u V l R r M m J 4 T W p I e D F z V 2 k x a 0 x s b X p R d 1 V N c E h 2 Z j U 3 c 2 R m S l V r M 1 h Y d G g 2 Y l A y N j Z D L z M z Y k p h V 3 N F e m x i Q m l l M l V 1 M l d 6 M F d V Q U F B Q U F B T T V S a E d D b 3 R D e T N O Y 0 h D V 0 J N T U F N N D V 2 e D l J M X A z M 3 Z T Z E p 1 d k t 5 M 2 t w c z E x Z 2 Z U b G 1 p V j U r O V Z h M W F O d E N h R F R z M W V j b 1 M x L 2 t Y O U 9 1 b 1 c y N j h X T X R Y Y m R X a W I z O V d Z W k Z O O C 8 4 S X Z E N z Y 0 Q U U x Y X h x b j R D Q i 9 S V V d H U 0 p L T z V 4 Z D Z o R m R o W V V I e X N q a k h K N G F I Q l d u a D R n M n V Z M W R j M W x 1 U j R j R X F z d H I w K 2 F 3 Z k p V a z l 1 N 2 R T M D R T e V F a d T d y K 2 F 2 M H F T U G w z a n N l M y 9 p Z 2 p M b m Z m Y k h O W j k 0 N k d v T k h k U k 5 Q d D R X Z V h 0 Y l Z G T G l r T j N 1 W E R 2 T V l q S E x i R G J K W W l r Z D h i a H B 5 M z V O L 0 d q e E t X d T Q 2 U H l P Y X R P N j B T b l B B Z X F y b 0 h h S n l s e n h v Z X c y b T h 6 Z T N r Y V h B d 0 F B Q U F B N H h 4 Q 0 N v Z E p 5 Y 3 Q x Q 0 1 O W U V B N E J 6 M n F F a m F W c X d l S j N z Z G 9 j Z S 9 i K 1 A 5 U G 9 M d D N v Y 0 h 6 N n N s e D c 2 N X d o T m 5 y S k V N K 1 l z b C t S Y 0 Q r d X Z i a H M 5 V 0 x l T k h x d 0 Y z N n p U Z i 8 3 N 2 p j Z X g y M j h l c k p q b 0 1 Q W H M z a 3 J w R 2 J t N i t j N D N Y T W R H W G R G W G p S c E d h Z i 9 2 U 2 E 0 U W J O Q k Z Y Z F N v W W J U Z W Y v T n V X W X V L O W N q V E g 2 b W 9 5 Q 1 l 2 T D R 2 R 2 o 3 d F g z d D V t c m Z 0 N W w r c 2 F y V m 8 w a 0 1 X c j d M c G w x a U t i O W g 5 S T l 0 Z z M 4 Z D M 3 S k V u a j N w K 3 J i N z U x a G 5 G a l g 3 b G R Y V G 8 y V j J a b W 5 x W j k 4 Y j B r Y W V m d U k 5 c T U r O G d w Z j N i T m 1 z W V N n d U d z R m R 3 d V V Z N 2 l Z a F h z M z Z m Q U 5 t M k 5 M Z 2 N B Q U F B Q W N J N G h C R U 9 s Z V h h Q 3 N T W V l B S n p M R W h w R m E r Q U Z u Z l h t Z T E 4 c F A 3 O V F 6 N 3 c 4 W G J m Z l h M c m V s O W x z M W p z V D V t b k J O K 3 N r U 1 l s d E V 4 U V h F N j d 2 b C 8 v b W N a M T F H M 2 J w c z V r L 2 F O d k 9 R N U t j Y T J v b E p X Z E t r c 1 p Q W H F p a U l w d T Z k M j J w N E t B Q T J X d 2 x y d m N k U H B x d V J n M m p k T 1 J v a G 1 0 Z l h F e U V K S 2 w 1 M D N n d F g 3 b F Z S V V U y U 1 p M Z G J w Z V h s M W x O R W 1 J O V F y R G 4 v M 1 Z q d V o z T k J 3 K 2 4 2 W i t Q V E N p e n Y 2 V E V y a l h y Z H J o Z V c 2 M 0 Z G Z n h w Q W V l T 2 d C W X R K R W t G a H c 0 V G d n R U F B Q U F B Y W g w a E d D b 3 Q y M j E 5 R j l Z R U F 3 Q U 1 H O U p E T 1 h r b k 5 Q d n J s W H I 1 L z B Z c k t U W F Q 0 M 2 k z V G k y M G R O b E d k Z X Z j U X M 4 K 2 V Z T W 1 m Z X c 1 S n J D b 3 l L Y l g z L 3 B T Z V h r b k p F b T M z e k p F S V V I K 2 V t Z k N Q R W x T N X c 3 T n R H S G p I d j N 5 N j k 0 e T k 5 N j E 1 N G o 2 O U d x c k k 4 Z l N Y Z n N T R 3 B X T 1 F 2 e j I r N D J 1 Y m J 2 Z G 9 Z Z i 9 O V m x q W H J 6 T j R 4 b z M z L 2 5 t R 1 Q z d m 1 u V T d Q T l k 2 Z S 9 I M X o z W G R x U E 0 x K 0 t J d X J u M V h Y Z E Z Y b z Y r N 1 N K O T h 2 a 3 h Y W G 5 x Z X d z T 2 N Y e H I 1 O T F 0 Z m F 2 M H Z 1 e V Z K R F J 0 R W 5 0 R j l n Z n J F d D J G R F N W T E J v W U 1 H V n d J Q U F B Q U F P Q m N S Z 3 F I U 3 N u T l p F d 3 d B N E 9 u N l V l Z X J T N G R t b W o 3 e k I 1 W D h z V m F X S k d W b U g x Z H l X c G J H a i 9 1 S G 1 p V E V 5 R 3 c y b D N t d n I 2 K z N o b H p j V l N 0 V 2 I 5 V 2 o 5 N D l V Y W 5 x T 2 Z s e S s y W F h z O W x 1 R z Z O W W J C K 3 F 0 O F Y 4 c n N X M k N G a T V l T D E 5 Z m J 4 V V d X d l h i N X Q r b G 0 2 U U 5 2 K 3 l S N U 9 3 Z 0 N 3 a 0 p r Q 1 R 0 U D V D a 2 R S d D J l Z H d y T i 9 l R U h u d m 1 2 K 3 J S d F p W c j M w M 1 h Y a W g v Z j k 4 e W R X V m x I O W V j Z W F 2 S z d K O D F k N l h I N j h K Q 3 E 2 W i s 5 c D E r M 3 J p b j l K b T h 2 Z l R a c k o 4 M G Y 5 R m F O V 2 t j c l J H W D k 1 S F Z h d F B t Y l F j a 1 N a R 1 J 3 V 3 J m T H V I V V A x U 2 d I c l A 0 K 2 N r b k p s b 0 Z o d z R i W F F v Q U F B Q U E 0 Q n h F Q 0 l a S 3 k 4 N W h U V E F B c U s 4 e X M v T D A z U S t i Z E 9 o S W 1 q S X l j b l h M a l F Q V n J r M 2 p L b D B 6 U D c 5 Q T A 3 N z R R W E 1 Y c k Z a S m l k M 2 o y S X B W V z d W a T F W W X R p R i t 2 Z S 8 5 K 2 1 m c j B L b j h z M m d V R E 9 t c n d 4 V j N s N S t 1 d G w 4 Z k 8 w U E h q Q l l x S 0 R O R W J y O X d 1 a T h X N V h 0 Z X p U M X l 2 a V B B Z 3 R X c m V R S G F I U S s r T S 8 x c G J k e H p V M 2 4 x S j J y T G R H U z U x Y X Q v V W R j M l B w L z F Q R G 9 m R D l k c k x 5 N k p X T F J v b 0 9 T V k x G a 3 R w R 0 Z m N H g 3 a k V 2 e W 9 z c 3 B i W n Q z S F R Y b T N i N G R u W l l q Y W J a Y m Z i Z G V t U U h x N W p m b j Q r K 2 1 t W n N 3 d n Q y M l V i T m V M e V B s c T F i b 2 N L Q z U z W E h O Q z N n M H d t V T d u M 0 J j N F d m Z z B i M F F r R 0 F B Q U F B R E F F S V J n c X B i a T R S Q V V G U m E 3 W H d j R U J C b F l E Q U t p b 0 V 5 Z X N l d l B k M m Z w c D F W W k p V b V J F c 0 9 M a n d s W F Z I R 2 J M d G d P N i t l O X Z L Z m V Q T H V I Q V F E O T E 3 Z H h D S z F k d m s r U U 1 n d 2 9 M c l R x V 2 x L R m 5 Y c H F t Y m w x Y X l t d 3 V l O V A z S j g 3 W G 5 y M 0 h Q U G F s W i t U c X R u K z g 0 N 0 h 2 L 3 J 1 S G E 4 V H d Q a 3 J Q e U 5 V N z Q 1 M 3 J m T D A 4 O W d 0 W D J O V 3 Z k N k l r N S t q Z U 5 l d D N T c E t h T j Q z V C 9 n U E p N c G 1 r N T U 2 N l V T V W x K V n F 4 Z X F 1 K y 8 4 b T V M b G w 1 M 1 Y 0 b k 0 y b U t j N V N q e V d S e T N m U C 9 I c j l X M l R u N W l v c 0 x k N T B Y S E 9 T d m k 4 L 3 Z w T T l t L 2 F q Z G U 0 N X E 5 Z G 9 k b X Z i N T k 2 N 2 p G d z N v V k 9 G N 0 F 2 V 1 Z Y O E 5 H T 3 I 1 a n U 5 R m x B Q U F B Q U F E T 1 F Z U m d x S l J N d H p W U X d z T 0 Q r Q l k 3 Q U 5 R R F N j b V p l d X I 1 V D V T Z W t h U H J S N T J 2 N j Y 2 K 1 F D S E I v d F Z 5 N 1 l K Q 3 F 5 c 0 E 2 M 0 5 l T 3 o z M G p 5 d j E 2 N V o 5 c m h C c z Z N Q n V h d E 9 x a 2 N a U F h x a j g v R U p 0 M 0 x S W G Z u N C t a Y T d q N S t z a l g x O X Z G Z j N S b F d X e G 1 P W H Q 3 Z n g x c G J p N F J N W E Z K Y z c 5 W H M 2 d X N L a k l F S F Z x M z B 5 Y n Q v M n V J M G V k N j R F R k J m b X J a M 2 Z u b U 1 P d 3 N D Q U Z C d m 9 w U G k 1 Y z d k c z I w Z j R E e V p L a 2 1 P a F F T Z E x 3 W W V m c G 9 n R 2 R Y Z m Z Q e U 1 y V F B 4 K 1 p J R W 0 2 Z H V R Q W p S e m U x N k 8 r N E Q 5 K 1 h 0 b l p 6 b W Z 0 M j d 1 Z F Z x M 1 o 3 c n J Y a F F N N m F l N z g x U j d u Z C s v Y V V w L 0 4 r b E d T O V B w Y n M z V G l o U E 5 M S k Y w N k 5 s Z U h 4 Q 1 l W L 3 l F R D l a U n Z U T F N 5 V m 1 j W l h R W U F B Q U F B N E J 4 R U N J W k t 5 Y 2 w y S D R V W V p H Q W x B S U N L M k x u b m l K N T V j W n A 4 Z m I z M T h Y O G V W b X g w V 0 x W Z X Y x Z j M x a n F l W D Z n K z U 3 W F Z 6 b D F I T l B 2 c l Z k c n c 2 M j d Y Y 1 l 2 R n J L R 0 R 1 c W x y N X h i N j k x d G Z L a U R B V j F H U k l W c n d 6 V H F Q N j d 3 e j V p N T l N W H U 1 U H Z w a 2 l T V H B 2 V G Z 1 V W R 2 V 2 p X U z M y M 1 g v N D V P M G M 5 Z G h C U V g 1 N j R K K 0 h W e n Z H W D V a T D I z Z T l y d n I 5 U l d Y b m l j Z k g y L 1 g 2 e F p O N H p Y e W l q N z Z k Z k 4 r a j N 0 O U 9 H V 3 g 1 a T N 5 d k w v Z F h q b z I 4 Y X Y 1 c X p Y L 0 w v V k o w d F J K a j Z o d D Y w W T Z j a X h E U G J 1 M m N v V m d m O X E 5 N z Z o c n U y b E N y Q m 8 z a X R Z R i 9 U d n F w N V Z i W E F H W U p Q M z l i M F B M K 1 V r Q 1 p 4 K 3 Y w R k R a T W p Q b G N E a j Q 0 a F F B Q U F B Q W 9 G W V J n c U Z T c 2 5 K S 0 8 4 S E N R b G t Q R E F E c X N 2 V E 1 Y R D M x N 0 J T R m h R W H E 3 V E Y z S 1 R 5 M F p y N j g 4 U F J q M T B x U 1 p u K z l T a n Q z S G Z Z N D F y e H B u Q 1 J u Q j l h Y n I 5 N m g 0 d U p p V G Z 6 d j R q T F h T R W 5 O M H F k Z k x I T z k v c z l I a X p S M F V I Z j l 0 d m w z M X p Y L 2 N j Z W x D Z 2 t K Y 0 h 0 U G p z Y z F B Z 1 A 5 U E Y 1 Z k 5 x e U h C d l R y V U N Z R X M 5 b E t Y R 3 R 6 b G N l O T g 4 e W R 3 K z V R e S t Z T k 5 P V G l i c 3 J N e X Z N N F Z s S m k x N G F O Z X l S S n Z y N 2 V h d F k w V n B J M G F r U S 8 v Y l J 5 a S t 1 O F h 0 M W J x M j B W M T J B R D Z n d n Z V R 2 Z v W H B L V E k 2 K 3 c 2 Z z N n Q V F B Q U F B Q T R G V U l 3 V k V w T 2 5 u c 2 5 H Q 0 V Z Q U 5 S b H I 0 N m Q 0 Z n o z Y z M r c n N R R E 0 z U V g 5 M n N 2 U D E w Y 1 d p M G 4 r Z m o 3 c W 1 O a F V R d 2 Q x Y 3 g w M 2 0 w M G V u V n J 1 S W l O Q z l O a U R J L 1 g x L 0 R Y Y X R 2 T 1 F 0 b T Q v c U s z Y k Q 3 c U 9 k K y 9 h V X B j T T d 1 N T Z Q Z T N 6 W l p y N i t U S 1 B h M H l l c 2 t R b W 1 Y V G R x Q U d T c E V F W G R p M z N Y b m Z k T m t 5 M 2 p 4 N H N 5 U m w 0 d m Z u K 1 h O Z j R 4 a j l I T W t a R m h 1 a n h C M G V w Z m J z R T E v d j g v S H c w K 0 9 L d W l v c 0 5 M O V B K d G 1 i O V R t V m x P Y j h v M H I 1 Z E U 1 b k 5 a a V d u W k d u Y 2 U x O T V u U G Z 6 c j N 2 M X h l e m x 1 b j d V Q U R w a m N O Y n p D b k 9 P S D d W b F p S R 0 N B U U F B Q U F C c U Z T R V l L a V U z c H p R R W M v O D J Q Z 0 N n Y n B u M 3 p U c H Q z b n B B c n o 1 L 2 l 4 b z J p S 2 l 4 K y t 6 W W Z W Z 2 Z U M X Z x Z X Q y K 2 J X b V h V M j d l Q 1 g w e S 9 i d H k z L 0 5 Y S n B O S k x a d k Z h L 0 R G W F p X V m s 2 O W p T U m t l e D M v N W R h O X V 2 Z n N 0 M 1 R G N m l C W X N X Y S t O b S 9 h N m p v V 0 V C Q 2 c z O T R R a z U 2 a k Q z N 2 J 1 M X h N U G p s S l l X U G 5 C b j d l M 1 J S Y U x T V 3 Z Y N z l K L 1 A x M n F B d 2 R U S k V t S m J S T j A v O T N E O W N B V G s 1 U 2 V r Y X N u b j V 1 a T N y M 2 F h d G p n S H V y U n R h V k 1 K c F B p W X N Q T F h L K 2 t w R V R U M 0 x y W W h s e m N S Z i 8 3 Z n F N b W Z M V F l 0 V j d h b i t 4 M n V 6 N z Z a S W w r V 1 A 2 Y l J s e m V S N E 1 2 N n V K Y S t 3 d z Q y M 2 l I T 2 Y 5 d m p 5 M D d X O V d 6 Q 2 l F Q U F B Q U F B Q l h E W D F 0 U U t i b k h D M X p i b 1 l S Z 0 F G Q W 5 u V G h o M W V R c G k 5 V z F j M 1 A x N 3 R t M l J 1 K z F l O D l S N 2 Q 1 e j l Q U W 5 u a 0 p 4 Y 1 l s d X Z H T 3 N N a k k 4 U n d 4 R 1 J Z Y W 9 Z M k p U L 2 J S c X E r e D J 1 e k t 6 O H Z U e T J C b X k y K z J 1 Y y 9 y M V N k U 1 R E M T J 0 L z N 0 c G 1 y W n N P e U J K T 2 5 B Z 1 J k N 2 V s b k x 2 N V h B N D l O N 0 V C V n E 1 W n B z e U 0 w d n Y x e U E r V X M 4 O G V i M W l v O F A w M 0 p N M z Z L V X h Y O G h t S z l i Y T l U d T F k d j F P b W M x b V R m d n d F Y 1 h I b F E w V U Z 5 M z V X Z n Y y S j B t U 0 F n U D k 5 Z n Z C R k 0 y Y 3 M 4 S j E z T m Z Y V 3 c v Z E 8 w S m Z 6 b D J o L 1 F l U 0 p V b j c 5 a W R w N X B 6 b E d u e F J s M H I r M U l D N n p 5 d k F H W D B W N S t X Z D V r d 0 F B Q U F B Q U t x W D J l Z 0 N V R C 9 s d U g y a l B T U 1 l F Q X d B N n F L R j M 2 N l Q x V n F z U i s 4 Z m F Y U X B G Z U x s W m R G b F E z c T Z Y c 2 R H a C t r Z m Q x e X F U e W M v c W 1 l Z X Z G N G Z U M 2 h R Q S 9 w M T B J d F A z N l F o Q T B 0 S E h B N G Q x R T N Q U F h t R E F n U D k 5 T X F 6 b z l X b F V 3 d E o w a V A z W D Z Y Q X d Q T D d U a 3 d t a y t K a X d q M E N z R j d k V y t 2 Z E 1 Y Y 3 B O d G 8 1 c n E x d j c z W j Y 2 N 1 U 3 M W F o a G R P a z V Q V n F Y R z R C S j B v W D l P N n B C Z k t R a z Z h W n J M O V N J e S 9 2 S z E 5 Y z U 5 a k V z T E V q a l h y M V R R d 1 o y M W J q W D d 2 U l l E K 3 k r d T R i V E J Z Y X p t d G 5 Q V j V K a 0 x 5 d z B 1 Q k l B Q U F B Q X d M b U d 2 N 2 l n V W 5 K e j N U d k J X Q k 1 N Q U 9 x Y W t o S z d a c z l k c V F z S G R E c H B h R k 5 W V F p 2 R W F 2 R l h M M W I 2 L 1 J N b U w 5 S 0 N 4 Z X M 5 O W c w Y j B s T S t 2 a j d x M 2 F P M W 1 q V 0 4 4 e m p X d U Z H M F h 2 a l h q W k t r a n U y Y j Z Y a C t v U V p m M U Z Y O S t 5 U z Z 6 Z 2 t L O H R j Y n I 5 e W 1 I M W R z V V k 5 d X J V N T U v M U Z Y O X R Y Q 0 p l c 1 Z G U k d p V V N Q N m V W e m 5 U N G 5 0 R X Z U U k J 3 O W 9 3 Z U o x b X Y v T k 9 s M T d W Z i t U W G k 4 a 0 5 F Q 3 Z 2 M 0 N M M 2 5 q M 0 s 0 M j Z z c S s 4 d k N 3 Y W V V V m Z I V H V X c V F m d n Z V S 2 h v Y z c v Z n h r U 0 V x Q j N 4 O X l s Y V o 4 d j A 4 N 2 R S O V N 6 K z Z u c k J P b z d z N S t m S k t t a 2 l C Q U 1 B Q U F B Q U Z D N 1 R J N k N m S W Z S U m F E K 2 V m U 1 p q N 1 J w e T M 1 S j B w Z 1 h i b E 9 Q c n Z 3 Q k R 3 R H F r c F Z y d H V 2 N V Y 2 Z n J y Z G Z 2 V k 9 l T 3 p Z M H V w O D R x T E x U S 3 o 4 K 2 5 X c T l w d D l 0 b E 5 q d W I 3 V X R L N 0 x K W V R 0 N T R m N 3 J q d 0 5 t Z 0 t E b F p h e T Q 0 W D I x Z W V W W H g x M X h q Z E R u Q S 8 3 T j M z L 0 Z O M W Z z Z n g x O U p t Z z Y 2 Q z N T d 0 t Y d F A y U 0 F n c U l B Z 1 E z R 2 d L S W 9 E N T F X d l h y M X l y M 3 J k W H R m V m 4 r S W V L S 2 d v V z h B Q n l K N k M 3 R l V v d T R N Q 0 x X M 1 N s U 2 I 1 L 1 p H U 0 5 y Y l F G b G 9 T N G Y x O F B I N l B Y M 0 p 5 e n N r b n Z k a W V u T S 8 z O C 9 t S W l J a U l p T W d s U k h k Z D V K e G t a b V c 3 S D R l S H F o S k 1 S T V R Y T E Y 2 N m 1 W c H h V V X F B b G F H e U U y Q 0 F P d 0 V H b E p u Z 1 V n S k 1 M Z 1 Z H c z Z z d H F M T 2 d 3 T X V S a U l p S W l J a U l 5 S 1 Z H Z D E 3 a 2 5 I a k 1 C Q X N y Z m Q 2 S 2 l J a D R S M z Y r a l Z W c m R 6 S 3 d Y N G V 5 Z H h Z U n F X c U Z p V 0 d u M 2 U 3 b F F F U k V M a j B K e i 8 r S D F Y M H Z a L y 8 v M 2 l Z L 0 x j M 2 I 0 W W l J a U l o Y 2 N F c U N 5 V G s 1 b F Z t c 0 V r d 3 p 3 V V J F Z k 1 y U 2 x k d X c y U X J v M m E z a 2 p D c 1 J r U X Z O Y 0 R v S j V s Q V N U R V R r U X F 0 N T V W W D Q x N H p t N F B 2 d n M y N 3 d J T k o r K 3 N u Y k l Z b U l p S W h j V U V x Q 1 N Z W G w 1 T 1 J S V U 9 D N m l l S G 5 a N n F T V m x J a U l u T H V W c S 9 a U l V 4 M E p J M 2 k 0 N 3 d k a W 9 n S U J w U E o 5 Y 0 R 1 O E c 0 Z 0 l t W F l 2 R F d S e k d L T C 9 V U X V C a E Z k d T l M c C s r L 3 A 4 T T I z R 0 F P R D J Q N 3 d R N l R P b n V Y d H N F U k V S R V F 1 R 0 Q 5 d k J 5 Q i 9 Q Y 1 h u Z 1 V X R X F 3 c E 1 S T V R Y L 1 A 1 S E F 2 M H V i K 3 Z 0 T U V S R W d L S W t t Q 3 J C e E p l d F d M V 2 R a M T Z h d 3 Z C c n V 2 U G d 2 V V B M Z l Z 4 c V d n Y U o r M U 5 L Z l M w a 0 9 K Q T J y U m 9 B c 0 h y Z H J q T 2 V v M F h U T 2 t S R W h G U X N Z S k V L Q 3 U v W W t j d m 1 6 b V h 6 N 2 J l e D g 0 a 2 5 D R z d h a k p B V 0 x i d 2 R s b 2 l J a U V p V l V 4 S k 1 L c X g 0 S z h T d z B H c G V q R V J F U l A 0 c 2 N Y O H k x d X h j M n J W d T Z P M V F S R V F B T U F h N T V z Y z Z I V T R 2 U n l K e V p q M j Z 0 Y V J S Z k J 4 e j V x O W w y T 0 F 1 M U s 4 W F U 2 N 2 o x c T N m e m R 2 d n o 4 W m 9 O S G h z Z H p p Y 0 5 H b G N p d y 9 l Z m d D Q W l m K 1 p q T U Z n d 0 9 D N U d 3 N k h r N W V m d T U w d W 5 a c F d 5 d W N R T 1 J 0 e l J B U n R Q d n l J O V V P d l l j Z G p q M 0 x a d l B r W S 9 2 e V B V a 1 J F U k 9 R a W 9 5 U 1 l W R m p 4 U 3 J D d 1 V G V 0 N p W W o 0 a 2 o 4 M j d 3 T 2 d m Z H Q 0 T D B j a U l 1 T G l 5 T X N y Z k t R a 2 1 I a l B q c D J I Z V B E e E Q 4 c T E 3 e D M z L 2 U r c 3 J 6 O T R 6 M U N H R C s z d X N X M 2 V E O C 9 p N z I 5 M l A z L 3 A 5 V 2 t j T 2 5 M T V k 1 O E p k d z V p M V B C Z T d 1 Z U h E a D l q M 0 l T M 3 l 4 V 1 R T R 1 V K a U l t a C t Z c 3 Z z d T J C Q j B q N W Z o c H h v M i 9 3 Z G t n a U l p S W l W V X B K T U t t d z R r b X d j R l d D a V l q N G x P M D d E M U 1 y c m p w U m t h S G V E a 1 Z F e E 1 Y a G 1 n V m 1 N R 2 9 j c 1 h o Z j k 2 N H R h T l c 4 M 2 p r Z G 0 1 U n l r d m s v c j Y v a 2 l F U X V 2 Q m 9 E c n l T O F l 5 Y 0 9 U S n B F N 1 B X a l Z R M G 1 J a U l p R n p V b H d h V E N U b V Z h M 1 k v R H d w V U V F e E h 4 S l h 2 M k h h W G x P Z D d j R X h H c E N r N j d h e G F Z d 1 d q e W N p U W k w T G w 5 W T Q 4 c X J v U z l T V m l 6 Y z J q Z n R w S E h m a 3 V Y Y n l V b U p w T G 1 U Z X U 0 d D I z Y W 1 u a k d K T m o y b l l m d z h 5 d j Z O N T V 4 e W x K a W 4 r U m p H V 3 p k Z n N E O S 9 G a G F 4 a m w v R H B I e l Z Y Z j h l T G J k T j R I M E Z T d U k 2 d D N i M i t H S W l J a U l W Q m t s d 2 F U Q 1 Z B a 2 1 J d U t i O H Z K c 0 p L Z W N a T m p n T H Q 0 T 1 J V V E U 3 W F F T R E p N c X d j U j d h d F F J N T h a U m Z X a l N w R F l B d W J u N W Z Q Y l Z R b W J P W F V s V V p D a G Z m L 0 o z e k d i W D E y T 3 J O W W U z S j g w b U 1 6 T 2 J q d T B i T T J i M D V i U n Y y N G p h c 2 R X N W I v e G c y c l J x V U 9 M O G Y z L z Y w e E x i b W p T d T V m R j g 1 c H h W e k p 5 e n F n b y t u V W p G V m U v W E Q z T m t K R W 5 m Z m F z a 2 1 J a U l p R n p V b E F T V E N q d V Z X W H d t b U p K Z 0 l p S y t Z d G V l d 3 d B M G F o a m 4 1 V W h F U k l v N F Q 3 Z E R O Q 2 d K S n Q 0 V F h U T 2 N 1 O F p k a m M x b V o r N k N k V X o 1 N 2 p m U 2 p w K 2 l V N G Z H U E R 6 a F d r d 2 1 J M U 9 t T F N F M E 9 K Q n J C b l h o a T B t U D h O M k 1 a Y 3 o 2 Y 1 E y U C 9 m T l Q y c l d K N T g 2 e E F 6 M W 1 l Z 0 V F V m Z N b n B t W U V I L y 9 m U T V q T l J a V m d j K 2 F 0 N V d S R 0 Z w O S 8 5 U 3 V 0 V 3 R h b m Q 4 L 1 d E T 3 p i b n A y N 0 Q y R 3 g 1 b k x i b U N 2 S X p z N 2 4 5 W G R t R U J Z U 2 R L R i 9 I Q 0 l Z a k V a a V I 0 N 2 t 5 Q m R m N E 1 q U H g r a n Y 3 K z J R U k V S R V J L c U V r b U J T W V p u R m s y Q m h T b 0 t K a V B p S 2 h M M U p B R F J y V 3 R m T G t Z a U l G S E 0 2 Q 1 d a U 0 8 w V H h y a m 5 6 M W p E M S s 2 V 2 t I V D l G W E d 3 V X p 6 M T l D N z I 2 d D h U a G N Q R F N m N m Z 4 M i 9 J d G 1 N M S t S S V N I M E t k W G E r N G V O N G p y c n U z R j E 5 L z l 4 d H d G N j N q b z h R L 3 A w Y T B G e i 8 x e k R N Y k N H W G N E K 2 5 a Z 1 F O O E 9 K Z D d y d W h H O U 9 I R W l p O U c z d m N 3 R G Q x L 0 R z M C 9 k R E V C d 2 N B Q n Z 2 V G V I T m V 2 Z l o 5 T G I 5 L 0 h X S z N k Z D B K K 0 J T S E U x Q n d 6 a z h L Z W Z r c k Z t R F Z G O S t u Z z d I Q k V S R V p F c W 9 T U 1 l W T m d w a j N h S X d W N k 1 S R V J F a W p 0 d y t C a l Z x N G N T R W h 6 b z d W Q k V S T n l j Z G x j U 1 R P M F F 4 Z H Y y N 2 s 4 b T M x Y k F o R H N I Y y s w M T N U R 2 J U V m l 0 d W J 6 e T F 2 Z X N X c k 9 U N j R i M 1 l 0 Z W V 3 e n o z e W x U R z N U S 1 F N V G Y w S l N v c W x J Y 2 1 E R 1 B r c 0 8 1 T S t u U U I 5 Z X Z V Z E N m Q X Z 2 c G 1 N Z D l P W D N i R z k z T T R u Q U I 4 K 1 B s U G Z E T D V G L 2 Q y d T k y Q n p W Y k F M Z V B m Y 0 c v c m Z s b H p K d j d q e G l y N j V D S 2 x D M j N i R n F P L 1 A r b X J W a W t K S m l J a U l o Y 3 R K Y 0 d r d 2 p L e n J P N 0 h h b 2 N v S X V J N 2 p o N D l R Y j A 2 M G Q 0 T 1 E w V E V n O V B o b W d s b U 1 L b 1 N U T H p y d n Z G R H V H L z h F Q U l E W F c z Z k V 2 Y 2 4 4 O H h M V T B s T 0 9 j a 0 R k M S 9 E a U d F O X l N M 0 4 1 N F h Y d n V Y e n I z O W w z Z S s 3 Z W Z U Q k V U U 2 9 I M E 9 k M m p W N T h k O W p j V H F k N 3 Z O Z D F x a 3 B F Z U d s T H d y O F k w c 2 l T M W R z N W J K T 1 R V a E p 6 U 0 F w K 1 F T a l I v U W l K a n F 5 M V A x a l k 2 S X E v d 0 9 M b E 1 I Z z U w Z D R w M D Z j W E x X U 1 J 0 N E 9 S a 1 J F U k t T S 0 t B a 2 1 G V l o 4 S m x o N H V K S m d J a U s r N G t q e W N i c D N h Z T d 0 T U V S R V B E Z 0 x D Z 0 F 3 b U 0 x Z W p r V C t x d k x 5 Y l B 6 K 1 J 3 T D d E N l p 5 O E Z B c X N U R l I z R G 4 y e W d x Z j U z V H l L e m M z b j Z u V G x 2 R G R q T 1 V F Q k p o N T l x b W I 2 Z F d q b F h 1 Z j U v O T F L M U 8 r V z h L W F V 4 Z H g 5 M F B 2 T W 5 S U V Y 2 N G Y w W X Z Z b U V n T U J v U D d m T T J i M X F G N T B 6 c n U 1 d 1 V G Z G p a d l M y V C t 6 e H R Z d G 5 J Y n J a c l h Z K 0 x q T j V L Z V l l S H Z U M y 9 L M 0 o v V 2 M r c 0 4 v Y m p 5 a W c 2 R W h h b W p o d m l H M E 5 a d E 9 Q V H h S N W 9 M S m l J a U l o Y 3 R K Y 0 d r d 2 p M V k R s R k V 4 T 2 Z Z Y k F X Y 1 B K b E Y 3 Y m d h M 2 c 1 R l J N U 0 R J e T h Q Q U t P L 2 t t Q l N N Z W 1 u T E 1 5 Y X U 1 c V p j M V p q e m M 0 R k l D W T Z r c m h 6 c k p w e U 9 C e j h 0 b X d M b j M 3 N U M 2 b H B H Y l J 2 R T g 4 V G o x N U h U T T B J a i 8 w T U J n T z M z T m l Q c n A y Y j h l W j d N N W 4 x N D J y b X p G O U R u N T V 0 N k 5 l b k x a Z D F i S U x S Y U 9 E Q W 9 X T W N T V H B P N H Y 0 V W R 1 O D V 3 d l p k a D h q T n p T Z W 1 a Z 1 Q z M 3 p X R V l V T z Z Z V E l a Q 1 F r S j R x T j N I d V N 6 c j M v b G s 4 a y 8 4 L 0 d Y U D l P O G F S M G F O b 2 l s V G x 4 M U F n U D l D U W p 3 b z I v d n R w a k 4 r b 2 9 1 R j F a d 2 s 4 W U F a Q 2 Z z S m F S V l N 5 O U h J e U l p S W x M N W R J V X R G V 0 t 6 M m N u T H M 3 b W Z W N n N X N E 1 W b 1 J F V G t 0 S U 9 I M G d D b 0 Z W d D Z t e V V S R V c 5 e D V M d X V I W T M r d W 0 2 V T h 0 d T E 1 e k J Q V F B 3 Y 2 E z W X V Y V H M z W T l U d 2 5 y U n N W b y t n b 0 l w W H F o U V U y U G w 1 N F V h K y t X R X B 5 U 2 t u Q V l p T U R L R l o w O X J N K 1 h I T l d Z L 3 Q w R G F l V T Z l e V N U M l d 6 c E x s V z F p e W Z B d U J n Z j Y 4 K z k 5 N 2 V Y e m l a M l J s W l d N M m 0 y a l V N S T V o Z z d 2 U z d i S m 1 0 R 2 5 W R U t Q U j R I R 2 U 4 U E J n S H J s L 0 9 P U E d E R 0 R G N m g x c z N M U 1 B k Y i 9 2 W W U 2 e G R B Q T Z 0 V y 9 N d 1 A 0 Z E s v e l p S T T V Y Y 0 9 P b U F G Z 1 R s U V F U R V J H U m k 1 T 1 N Z R k l o R 1 J r V z k r T 2 9 x R k F 2 U m l J a U l z V W R T U 3 B N Z 3 N W V j k z S W t J a U t l b l B t b k s 4 S F V a a 3 Z L W j l P V 1 J Q N z U z S m R V a n d y b G x m L 2 N U c 3 Z t O W M 3 N 2 5 O U G 5 y Q 1 E 5 d z h K M X c z d V J s b m F L c F N 1 M 0 1 u d m U y b k l k b T V 1 Y n o 5 R E J Y Z W 5 S c F F V L y 9 y e U 9 5 S W d R N G h 2 R z h z c H p 0 N 0 5 p M V R a K 2 1 M M l N B N G V P Y 2 V E U U 1 l Y k 1 M e n B u Z k l O W T N u M z l Y Z 0 J H M 1 B 3 Q y t m a 0 Z K Y z V 0 T W h t N T c 2 N G h Y T j Z 6 O V h s L 1 J w R n p V Z T E w S m R p K 2 Z W N k 9 S R V J F U k t S c U t B a 2 1 G W E t x V 0 N 2 R X N C R E 5 B e E 1 S O F J Y S D B q S U F p S z R a N 3 V W S V J F U T h P V 3 o 1 Z 0 5 v a F N 2 a 2 t w W n p r N m V l K 3 B F Y j F N U D c z M m o x R V J v U 2 M 5 e m 4 5 L 0 V 6 O D U r a 3 h o S V V H R X h a V 2 p Y Y 2 1 6 U U Z n N X R T b j h T L 2 o z N l h G a 3 N P M U 5 6 N l A w V 0 N n U y t l b W R P b m M x U D F h O D Z a M V N O e W Z q T T F t N T d H S F J 1 S m Z y S l h o N 0 h s c n l i S V V m W G Z L e W N t a l Q 4 O D I 5 T 3 p X d 3 I w d F B k M 0 N 1 e C 9 P S l N Z N m t z a E l M V E F V N 3 p E N i s r T W Z I V T N 1 M F N S d m h 5 S W l J a U p T S l p R R W t 3 c k p 6 T E s 2 S D R k c m 1 M T 0 l p T T g 0 Y 2 R L Q z B X Z 2 t O R l F M R k V U R X R 6 a n l U e W Z C M U E 1 U n p z N 2 h j U E R j e T F P S m l Z N 2 d y V m Z 2 S V R 5 c z h 2 N m 0 x Y W x k c z l M T 1 Z a c G U z V m 9 T R k Z U M G I z e k 4 r b D B l U 1 R D Q W h 2 V m p 1 T H h Y R y 9 m e m 8 w a 2 5 x a l F t a 2 Z J S 2 l J N G 0 v M 2 l h d D h N U U V S R V J x U k p L Z 2 t t R m V G U 0 N W Z U t Y V W h F U k 9 U O G 4 w N 0 9 v V 1 Q z T T I y R 0 l p S l R n S 0 p 3 b m E x Q T d S Q 2 5 E M T k v K 3 h z R 0 R x W H o 1 M F d P V m 1 n Q V R r Y l B 6 c j F t V D N D T k h 2 U j J H a U l p S V N K V l F F a 3 d x S k R P e k t B a 1 d y b W 9 E R V J H Z m N U T G R v b G 1 O S X V L V E h I b T V n T m 9 o e X R t Z E 9 K b k p W O S 8 r e G 8 z W D l T R W 1 P d U t D d k 9 m a 3 F Z c 3 d H b z F u M 2 N k b U t 6 b k h x e l R Y M 2 Z x e X g v U D g v Q U l h M U k v M j J Q Y k Z s S V Y 4 L 2 Q x d j d 1 Z E 9 w N 0 9 j a 1 l w V U x m L 2 9 h R E k z Y m Z K M k d D S W l J a U p W U W t r d 3 F a R E 0 0 c F Z n U 2 9 L S m l Q a U 1 r K 2 x a M U t 0 V H c 5 d G h p S W l V V U R R V F R P M F E 1 Y 3 l t e l Z o Q m F F Z 2 d Z M G I z d l d E d k 9 m U E h O W l Y y c n N j Z U d v R y 9 1 U 2 p S T z N 2 Z U d v O T J p Q 2 F U a V Q 0 O V c 5 R 3 p X e X Y z d H Z U M E x O N S t m M 2 F s e F N C e X J n S 2 l v N 0 d s c D N z N 0 R C R V J F W k V x b 1 N T W V Z J a E h F a X d z e U l 1 U m l J a E l j Z W 5 w V 2 J S d j A 5 R G J Z W W l J b E 9 E T W Q 3 V k R O S 2 9 k b 3 B 5 Q n h a T E R u U G x y d U c z T U F B S U R M O X k v a z V s V G 4 4 Y S 9 q Q X B G a X l X S G E y O T g v b 3 l 2 R D c 3 c U 1 n W m Z k V m 1 K N 2 I y N n Q v U j R Q d S t I W j B z O W Z 1 a m d y d V d J V k t S c S t Z V 0 V B R k J 3 N m h S K z R l R m V q a 1 p F U k V T a 2 N p a 0 p K a F d T V l N 3 S k Z o c X N T a k F S R V Y v Z 2 R E c k p z d V J v V n F P S S t D U k h Y a D R B e G d C V m d r b n B a c 3 h k V F V H Q m c 4 R l h k c j R n N y 9 m U V R n U W V 3 Z 0 F B S U F C S l J F R l V o R 0 U 4 T k d G W X V m W U 5 D U W x p M F k 4 d l Z Y R k V J d D V s Q 2 5 K Z F E 5 c H p j c F F F R X h F U m t Z d k 8 y U n V n a S 9 4 S m x q W F g v V G c w U k p W Z 0 l p S y t J Q 3 N y Q j R B d y 9 W N F d F U j l r e j N Y O W p q S U c 2 W G V V b E p T W F o r T 0 h X U 3 Z v M j d 1 T j J x M k x l S W 1 4 b X V 2 M 3 N 5 T W 5 4 O H V S a U l p S W l G U S t K Y 0 d r U W p 3 c X d V S j F J M E 5 F e E J k a 1 d W d z N M R U o w O D F C R W Z K Q W p 4 N 1 d J e W x S T n Y 2 T 2 t w R l h y Z G 1 L M T V q S 2 d i M 3 R 2 a H l K e X l U S 2 F Y V z F J S G Z s N V h v N U V S R V J F c F B J c E N T W V Z r b V Z S S l p p S W l L O D V u U V J U S l p p S S t D S j d U Z z d H Z 0 V C d m h 5 R S t h d D N 2 d S 9 I M z k 2 T m o r M G J l R G t Y a 2 t t V X d 1 M m J q T 1 F z Y 1 h v N U V S R V J F c F B J c E N T W V Z r b V V w V m d r V 2 9 0 V z h J a U s r d 0 h L N k V r e E p N U E V S a H c 0 Z k s 5 Z C t x V 2 t a c k 5 1 d 0 I 0 Z E R O O T B 1 W n Z h O F h J e E J T b 0 p K N m R h c z M w M m 5 E a z B 3 b X p X d V d z U m J E Q 1 l U Q U U 2 S D N j d V J p S W l J a U Z R K 2 Z k T 1 F D a 2 5 Q c 0 x n Z m g 0 Y 0 Z l e k V T R V J F N X p W b z R y e k U 0 T 0 1 E T G t Z a k F r Y V B I R 1 R m a G J h N F o x S V Z I N 2 g 4 T 3 d J c l Z P O W l k Y 0 l R N 3 g x N 3 B z Z S 9 x T l R 0 N T k 4 T z U v U G o 5 T X d R R m 5 m b m Y 3 L 0 h q b V d T Y 3 N s W T R G c F B K U U 1 N R 3 N S V S t U a X F Y S X l j S F U 2 Q 1 N Z R k p T d 3 I 0 a 0 1 q T 3 o 2 Z E d s d W J k R E V i b W t H Z n h j d D R h Y 2 R p W E J S R V J F N U 9 L a k p K a V V X M j V 1 d n Z 1 e D J l e U g y V 3 p 5 W W p R a U l u S m F i c j R O Z 0 t C Q U p j S E U r N m J Q V 1 F Y Q W t D c 3 Z j M i 9 i d U d r d l B 5 L 2 F 5 S j F q c j J S Z l l q S X g w U k d s V m k 0 b T d F M G l Q R H l Z N k p y a E h 0 d W 5 m c i t F M m Z Q V 1 Z E a V d z T E J x e k p 3 N n N j T E h T Z V d 5 N S t S a U R G S 2 x x c F M w W l d z a U F E M j d 0 L 0 p 5 S k N L W E 5 t T m h F Z 3 h W W m 9 1 S W l N a E Z T R W t 3 S 2 J m T X d u W m J B R 0 d o d X B F a E l 1 S X J U a T l T Q 0 F 3 d 2 V 6 a 1 N 1 Z F J s W l d Y e n k 2 S 0 4 5 T 2 p X Z 3 F a T m F w Z D R Q V G M z b j R m L z h S R 2 p S L 1 p t N 0 U z O V M 3 e i t 4 c n N 6 T 0 p H Z X h U Z W Z Q W U d m W D l G a W 0 1 S E R l d E N u V i t z e T N 6 O X h m d 3 B U c G k w a E k 4 T k N j S E F R T j R 6 c W M z N G Z T Q 3 F G S X k 4 W G s 5 b 2 h T a W w y S l J 5 b G J w M m F o S W V w e m J x S U 5 6 b W R 6 c 0 w v c n l T W W l J a U l Y S H l V Q k p O e X k 4 c l N Q R E F S R V Y r V W 0 r d X F C Q X N N O V B k e U p I S 3 A r M k h X U 3 Z M e W J J d 2 J N d 0 N B b E 5 S M F l t T W k z Y T h I Q n Z v e m 9 G O T d a c 3 h a e G V n U n Z U e U 8 v V 1 B 6 U G h M M k p m S E E z Z G Q 0 S k 1 B Q T Z 0 U 3 V R W j N h T m M 3 N H Z z a 3 B K L 2 5 p N j B V c 1 d y c U p n Q U F 6 T j Q v d X l 3 M G p l M n R P b m 8 5 d z V P U m d E T l Q v R m x M U 3 J q M U h h T k d z c n J m R E V M b m t u V z Z E Y U R E c U Z w R 0 l p S W h j Z k h T R k k r V 1 d W Y X d T T E Z R M 2 x V U k V m R V p 1 Y m g 3 Q V d X Y 3 F p V l M x M U x R T X B z M W N 3 Z U N y T 2 h Q Z k 1 J N m p T U 2 U 0 L 2 Q 2 M 3 V H d m N W U j c 3 R G I y N k M z U G 5 y K 1 d Y U l J z O X R u L z I x Y S 9 F e F V Z e G R I R F h D c j N 2 b k h s c m V P L 2 p l U m d N Q m t a Z D I 1 T 2 J y d X R E U k V U S W V Y O G V x V H o y b k Z 4 T W F v Y 2 9 m M k x O e m l V c C t R V E R o M V R z d j N r U n F R S 2 5 r M k F t b z V j R E V S R V J F Y W w 4 U 2 9 K S n V Y b F V n c W t k b 2 9 p S X o 4 a k 5 6 Y 2 Z m W D Y w U X h i c y s v S F F C W n J P S m N i Z T R x c 0 M r K 2 1 Z U i 9 2 N S s 5 T y 9 U a n F u V G x y a j N h e F F m U j d P b W R k a T U 1 e k R O R 3 R j Q k l Q R k F D c n Y y S E 9 H c H Y x L 3 Z V U V c y Z E 1 W V 1 Z x N 1 o 2 Z k U r R G V 2 S G N O U D F s N 3 V m N z l t W F J F Q 0 F t Y y 9 l L 3 h z M X F v Z T V Z d m x z Q V l F Q l p t N G J j e n F X e G R T c 0 V j N 1 Z B e n R W e l l l W H M 3 T G 4 1 V 0 N P a l B C M k d P S m p k d X c 4 R E V E V E p u V z h I S W 1 J d U N 2 Q l R M c E Z K Q 0 l p S W h j Z l h l R k l 1 V 1 Z a Y z k y U F Z R a 2 1 J d U k 3 Y 3 Z N T D F B c F J 2 Q 2 9 2 e j h i e V Z k c 0 l D Z 3 J r c V d l K 3 h H N T N j T 0 J R S 3 J m Z W R J V T d N V l h j U y 8 4 Z V M w U k V D T F B t c m d Z Z 3 Z r R X N r e j k 2 M U t O M U l z Q 3 B V M V l P S F R u b W Z u N 3 d V Q n J w R 1 J Z R z l 1 d k E 2 b l d 1 N U 5 p a H c y a z R u V T V X c j N V O W I x Q S 9 o b 3 h U R n Z M e U N z a l B 0 L 0 h h V z l Q N W J m a 1 c y c l p x e U p W W G R N U m 9 O R l R W a j B I T 3 d K R 2 R n e W x J c m J U R j A r N k V J e G d N Q n B v M k x q a y 9 V R V F 1 T E d k Q k F R Q U d Q M V d D a V l p S X l N V k h T V E F w T j Q 5 M m l N R z Z r U 0 V p N G l 2 e T g y M E U r T 3 R Q d W 5 o U F F J Q 1 p H M G I x d 1 p x Z F I x a E l F R C 8 r d k o 2 b 3 l O Q V N j N y s r b j d X Y 0 w 3 N W U 1 S D V l V U 9 C Y W V Y N 2 R y U z k 3 N 0 5 l b G M x T 2 V l Z k p t a G c z c H h y Q W g z Z H p i c j d 2 M U p V S k R n a m g 0 S k p X M z M 1 L 3 R j Y 3 p w N T l j T z Z V W j R h Q W p y R X Z i d 3 l K T W Z z M n Z Q R W E 0 W j F J V U g 3 a D Z x Q k p p W E Z G a X R t S 3 J w M m x F O E p S N U l v V j d k b W d R R X F K S l p 4 T n V L S 3 N G T V p l d 3 B J a U l p O H R l a k 8 y W l N i b G x a V n Z k a n R V T V V F Z k V k Q l R h S F J 3 c z V F V z h Z Z j V 0 c j l 0 Z T Z E W H Y 0 K 3 J 2 Z m V I N 2 l y U 1 V x R k 5 1 M m J N Z 2 R o Z T B T S F R q N S 9 L d U Z G Q l R Z d W Z X b S 9 w a U x 6 U 0 d K a T Y x Z T R 2 e F d h e T d w N l J a a V l 5 T G 8 w T F l 4 Q z J Z O E I 4 R G I 3 O D F t M 1 l Z O V R Q M 3 N j U U J N S m h O e j U 2 L 2 w 0 S 0 Z V e k d Z V G p 6 M D B r c 0 Z Y Z H E 2 U 3 p 5 e m x Z M W N T V E V x U m x I S 0 M r d l d p d l I y R 2 l B Q 0 9 B a H N B Q n J P U z B p S W l J b k x 4 V V J K T X l p M 0 x V d F F P T V V 6 d E V F V k V m R W F C M 2 E 0 a 2 1 Q a U U z T n g 4 M 3 B r M G g 3 N j k y O U t q V z R z U 3 J 6 Z H J X b 2 R t V F Y z e m Y r Y i 8 4 a n Q 1 Z W E 2 Y m J n U D d k c U I 2 O W R D e m 5 u d H Z Z a E l B a l J 2 V n d t W X J J R G M z S H d D N z N Z a 1 R 5 T W x 4 U G Z m e k 0 5 R z R V U z B B L 3 Z u W U R m V H A x Y n B T U H B 1 Y 0 8 3 d l Z p a 2 x k Q k 9 S U G p o N D l R W W M y O G Q 0 T 1 E w U U F S M j R l Q U V i L 1 F D O U h J a U l p S W x M N W x B U 1 R j c 3 Z L S 2 1 x S E d L S k t N Q k V S b j F G Z 3 Q y T l d F a 3 p P d z k 3 R V p L e k Z a b j g y a W 8 4 a k p M a m l O O E w r T j J r M j F 1 e G N I c n p u b X J Q d W w 1 b V p 6 V 2 V U Z j Z G R z l U Q 0 9 u O G p r Z 2 I r L 1 Q 4 L 3 V y Y m o v c m l F W U R L V z N M R n k 4 Y k F z R 2 c 0 R 0 9 i U n N 4 W T g 0 c V B 2 b n l a N C 9 Y U j Q 1 N U V Z R E 9 I W n Z 3 L 0 1 S Y j h Q Y z N j K 2 h v V 2 9 V L 2 c x U X V S M D R P T 0 o y c U J C T V B X V m 5 a W k 9 m a 0 V m T 2 5 P W U F p N G g y T 3 Z N S W t X R 0 N B b H l N U k V S R V J x W H h L Z 2 t t N V p W c X k z W S 9 E U W 5 R a l E w V E V W O W d M N 0 p n M H l G e k t 3 V 0 x O W m Z Q V 1 J G Y X U z c 0 d t c m Z 0 S l B a W m U 2 b j c z M 1 R X R V V k Z j J y T k M 1 d i 9 w b U 1 i O H M r b 1 B t e m V y e X d X Y 0 x P S l o y a W 1 O c E d Z e S 8 3 Y 2 9 T K z c 3 M z B U e k 1 a a F B Y W H R P Z G p 6 L y 9 p Y X N H Z E 9 L c m J 4 Y V R s M m Z q M F F l R 2 w w a U U y V 3 d G T E Y y e G p Z N 3 R H a E V S R V V L U H J p M k l p W W t B W U 4 2 Q z l T U W t K d k c z K z Y 4 R m 9 I c G t L U D c r W m p w M 2 J N e m l w V n U 0 N V l a K 0 Z m b 2 N V c m t L T E J Z Q V R O V 0 N 2 U n l K K 0 p L a z V K T U F 4 R V l y Q 1 N i a U N 4 e j V o V W 1 3 Q U N Y Q l J F U k U 1 T 0 t q S k p p V W 0 4 V m F W Q W t X c W 5 h S U l p S S t 3 M V V K c G o v c G N t Y W J 0 d T V u O H R T R m J O N j Z I N E R n Y W d H M G F 4 U F B W V m Q w Q U t C Z D I w Y n V m V U 9 D Q T J r Y 0 g x Z m g 5 e m h 4 T W h P Q X B P U V Q 0 S F F T R n h O R n k r W j F h Z D Y w T G x 1 M k h Y R H Z 0 K 0 N Y M z F t N D V B K 2 U r K 2 N Z a n A 5 d 0 h Y U E R 5 T j R Z R F F h K 2 5 M c U l v R U I v N 3 J 0 c m l N Z T V 2 N X V 4 b k t 5 c 2 J J W m Y w e D J B K 3 Z X a T N i T 0 V O b T d h e D h I R H g r a m Z w N T N I T V Z m M T c 4 Z 3 p M M D F o M V p x Z H B i W m 1 s Q X Z E b n V O Y V J H V 3 F w b X R I S 1 p L V V d w Z 0 V V e V d Z a U U 4 N D N R N V J W Y n N p S W l K e U 1 k S W R N e W 0 z e k d M d E V N T k N k W E V z S X V J c m J E Y U h a b 0 p K c V Z K U z A z b i 8 0 M 2 1 z W E x P R G 1 K b 1 I z S G Z Y R U 5 x M W l U K 2 5 K R m R a N 3 J q M V N 1 N j Y v U 3 F D Z z g r Y z d G a T N Z U T l 2 d n o r Y k s v c T J w M W V Q V n N 5 Y X U 5 c j k y d G l i c n l E d F J D Y X o 1 N j F o e U Z X W H V a T m N h V 2 1 u K 0 9 i N 3 B U U n Z X b 2 N l M 1 Z w d z h G Q X F 5 M W Z 0 Y 0 I r M 0 5 6 R 0 p u T n g 4 d n Y 3 M k 4 v Z T J 4 d k Z 4 O U 9 q V 2 d y a l l L R D Z m O G l 0 Z E w y d U d 5 Y V J x U 1 c r d 1 c w N G 5 3 V l F K S m t W T 1 Y 0 T E Z 4 V V o 1 T 1 J J U k F W Y z d S S U 5 K M T V J a U l p S n l j V k l T V E 1 y T l l p a z J F K 3 d j N W 9 T S W l F a l Z j R G d j R 0 k y N n d T K 2 U 5 a V l t O C t p V E h 3 T k 9 4 d D d V b j l 2 R 0 R L a l M 5 d 3 N M S z N 1 Q l R H c H F P b l h y M U 9 U U k I 0 Y V g r d m 9 q O T E v T D B L d T d 1 Q k 5 n Q l F W M l h u N 3 p l L 0 x 6 Q y 9 q Y i 9 h N W p E a D V L N D V z Z m x y c V B 5 Y z h 2 d 0 9 G d 2 V H e T c 2 b 3 F P Z E 9 2 U 2 5 E d k d E d V R G M T c 3 a j Y y O F h W L 2 5 u b D l M W n N 3 d m J J U V l y Q 1 N a R k 1 0 S 3 p D Q W t P S k N E Q T d P M V F S Q V J Y R X N 3 W X F P L z R J a U l p Y 2 5 G U 0 V r e k t 4 Z W w w W X M z T 2 R U O F B V V H R F R V J H Z j R Y U T Z N U m 9 O W m U 4 b 2 x 3 e U x O W m Z Y M 3 Z v Q m N E T D E 4 M z l j M E 1 V c k Z r c 0 9 l e E 9 U M k x N d m l Z U z l T W F J z V j l S c W N j a l Z s O U d s Y z F N Q 0 E v M U x Q Z F p v T k 5 L M F N X M z M 4 N 2 Z m b j g z b X J Z b m N Q V z R R V F J y V k F x Q l B y O W I w N m R Y Y X Z j L 3 I 3 O H h n e m J w Z C 9 Q R D F Q M H V j c j M r Z m R 2 e T h j Q 0 5 m Z j d l R X B r M 3 E w T D F M O D h y N m 1 G S k 9 k d X Z w U 2 p C M U V a Q W k 2 U m x X d 3 N L V U d C W H h G Z m E 4 W E 0 w R E V 4 R V J r W X V X a 2 1 C U 0 x w b V o y Z T d I b 2 F I V l N n e X N G e E V S N z N F N G 5 P a T N z a F Q z M m x z L 2 t K S j Z r a m R m d W Z 1 Q 0 p j R G V l R 2 N H Z j J 4 S k p E b m x w S H R i Y k V 3 a 2 w v Y 3 N T b G d a a l V a a W 9 z c z N B e W c 3 T z Q v O U I x T z U 2 b 3 F P M 0 R D c T l 4 b j N 5 O G 5 K U D J 1 c n c 4 Y 2 Z I c 1 d F U j k 3 a j F i Z C t Z U E t I a i t q R y t 3 V l d r R z B G d 0 J T c 0 p K Z 1 V 5 Y 2 k w R W h H d S 9 4 W k Z m S V V q S j B l V l l D S W l J b k x S V W h K T X l p W E x x b G F J S W l L K 3 l 1 b D B Z b E F s b U J S S 1 N V M W 4 1 W m 9 k a k w y c G Y 1 W E 0 v a n F U M 0 Z 3 Y k V l S E I 5 T 3 J X a X R Z d D Y 5 R 3 l l V D J p b 2 t J Q j J M a D V I e l p i Q V I 5 L y 9 w U E h N U T Z I Z z V I R G V u a k 0 4 e n J 0 N X R G O W V l d m w 4 W m l L e l N q W m s z Q 1 V X V C t 1 S m l E U W 5 3 Q 3 p t U 3 h y T n N 0 W G J h T j k y L 2 d 6 e G x X a m V o Z 3 Z Q M 0 0 3 d 2 N F Q l N v Q j V n Z D F T b U F U V F R E Q X A 1 d F F w S 3 p F e D V V d U l p M G p W c y t m a z Z Q Z T B p S W l J W E x T V U J K T n l 5 Y 2 9 x U 2 9 L R m h X b 2 x y N G l J T D N F N G 5 h a E F W M D V i d V d Z S E F G Y 0 4 2 S F J C M y 9 m c E o y N D Q 0 M n R t c 3 g 5 b X N 4 K 3 o 1 c T B w O S 9 s R 0 R P d E J j S E N Z e D d h b 3 l G Q i t X Z n d I V H F j V E F K U E p T S l B H d G J u L 3 J p R m 5 Q V m Z q U m h j d U d T a W V I T G 1 1 Z H R x Y U N T Y k Z a V 1 J h Y W R h M G p y Z k R F S k Z D Z H F 0 V k Z i c 2 l J a U p 5 M F Z J U 1 R N b 2 x 5 M U t V Q k F 2 V l B E Q V J F W i 9 p Z E R v e H F D R 2 l G T n F i b U V S O G c x a G l m Y W p L W X N M N H d V d 1 l Q L 2 k 4 e j F P a l J o Z 0 w 1 N z Z J M C t t a 2 9 N Q 0 J 5 V 1 R V U E R 3 Z l Y y Q z F B R 0 F L M H Z X a k Z M R l l j Z 2 x W Z H d r U m 4 y R z N a d U 9 u M l k w a U l p S n l r V H J 6 Q U F X U l l y S X N 4 V 2 F D Q m V z b W h v a U l M M 0 U 0 S E d x S E t H N H B x Z W 1 F a E Z 6 Y 0 4 1 Y 0 5 C Z 0 5 t c z B r S n N M O E F 1 e l V i R E F h T U F R S G V E a 1 Y 4 a E 1 Q a E l E L 2 Z S b E M x a S 9 2 M 2 x N a G Z p V D N I a W t s S k 1 C R V J F Y m x J S 1 F r b T V W S z h I V 0 p v b U M 2 T 1 J V U j h p Z F B w e E t C K 2 l D T G l n K 3 p a V n Z 6 Q 3 d z c m V V U z R a T 1 R s N U F B U U Z t Y j B j a V l p Y 1 p y Z H F K c G l J a U l o Y 3 Z K U U V r M 0 x K c 2 h h Y k N h W j J p Q 0 l p U H N W a 0 5 J S F Q y M U d J a U p S a 3 Q x c l Z D b E U 4 N U 9 U W U F L Z 1 d x R W 9 3 R V Y 5 U m t H M V J K W m l J a U l o Y 3 R K U U V r M 0 x K c 3 V T N k h 3 Z X J m N y t J a U c 4 e G d N U H A 4 S F l V S W l J b D J M T 3 p N W V d F Z U R z T T h T R T V 1 W V d W W U 5 Y O H Z S e U p p S n h t d D J Z c k N T W W l J a U l Y T F N Y Q n B G d 3 M x c U t a W U N H Y U N T W W k 0 b E 1 N Q m d O T 3 A w c k J 4 Q 1 U y S n B M V V k 2 Z T h I W V l J V U Z n S n B o d X J V a 3 h 1 b n F z U 0 x N R H N 2 W G F J Q n c 4 Z D Q 2 S E h Q M l Q r e i t 2 U H V N L z Z E U W s 4 O V B p S H J G e T k 0 N n p u e W l 2 O F B H W E p 6 T F R 5 O G V j L 3 N X R l R R b 1 Z p R m J r U U h E a z V t S U w x d T F w R V J F U X V U b j d l R G t E K 0 d x e l d v a 3 F 3 R U E y e E Z o S H h L U W J B M n p r d 2 0 2 M E F N R 0 E y b T l 6 Y m p w L 0 l a U F h h b l F B M G p x O U Z p K 1 o x U F k 0 N W R j c E t l S G p w O H l j e U 0 3 U E p 6 c 2 5 E W U l D W T Z N Z 1 N 4 K 1 h r N W 1 Q M j g 2 T j Y 5 V k F B S E E 0 b n g 5 S X l B S W d J R H l Z d 3 N H U 0 Z n Z F B w e E 9 G d y 9 h Q 0 1 S c 0 5 G T z B j d E 5 q c V N Y N D c 5 N G U w d 1 J B Q W 9 5 T T d X b k J u e F l N c 3 Z B T U R z N z c y d m 9 w T S t u Y 2 V o S T J u M D Z 0 N n E x T m N k R G d l V F B w M V B s a V d i V G g w Y W 4 v R T h 4 O U p P O G J j b l B t V G t z Q j V j T j Z M W F d k O H p 5 N U x M d D l P W D R l L 3 Z S N m Y y V G M 0 c m Z w S E t a T G R Z Q U Z T M U t 5 S n l r Y n B s L 0 9 z a 3 A 1 d 0 U 0 S j Q 3 c m 1 i M H l E N W V q c W g 4 d G 1 6 Y n o 2 d H Y v V U N X S l p k e F k 2 N W d 4 T E F l M 2 c 2 c D B w d z R r Y 1 d 6 T D A 4 a D h V Q U t 2 Y n U z N U l s S H J z Z G 9 2 R G p 2 V C 9 n S 0 p j R 2 t Y Q 3 p G a z J B a F N v S 0 p p U G d T Y j F l Q 0 9 S e E 9 Y b n g 5 R 2 l r c E o 1 b j R 4 S T N V c V Y w R G d D T k p 4 M 2 4 3 L 2 R r Q T N E a X F q M G N T Y k 1 x M E p V e W R 0 b 1 R u L 2 p t R 3 p o M U w z Z 3 o 4 W X N w Q 1 p z O W J n O W x z N H F l W n o z d T g 5 c 0 Z u O C 9 s b D B S O D B h V n l M R D k 1 K 0 F J R H M 3 R n p H M 1 B s Z k F K N T g 3 S G 9 H O X V 0 U T R w d y 9 M b G p u a n V l T m w 4 Z l R 2 a z I 4 K 3 p X Y n J R Q 0 x K U W V M T l p l T V U x W k 9 u Y k p 5 T W o y T F k 4 Z F B r W m F X e W R I a z R 4 d z Z r c 2 J 6 R T I r a F h i S G p m R k c 3 d G 8 z Z 2 0 4 V n M y c n F m O W 0 w Y W V q c 2 N 1 Y 1 R a c l Z i O E l 5 U E w z b E V 1 R 1 F W M k 9 3 Q m 1 Q M U 1 a Z T F h T k h 4 Z X N Z L z J H Q k l 4 R 0 k 3 Z m M 5 W H F K M S 9 0 Z j N v N U d E V 0 k 1 Z U N n V m s 4 b k k 2 T n R l S 2 Z V O E g v N 3 Z B V U t D Q T R t S 0 N t W F N w L 0 5 K U H B i T 0 E z Z G Z j O U V 1 c 0 p D T F Y w R l d G Z 0 I r S W F G Z W p r U k V S T T R t S T h Q Q 3 V n M E o 5 T z d S a 3 F D Z 0 F H K 0 h V e T V I a n F h e E s r R U l B L 3 F X L 0 g 1 Z W x z b m Z M Q 1 l s T l I y Q V N a L 0 9 a O W l R Y n B o T U Y w Z F R 1 d 1 c v L 3 M 2 T 1 h Z Y 0 E r U F c z V F F 5 N n N y U F A z M m Y 0 c T F N U 1 R N c k Z Z c z F 4 U D F Z N 1 J C R V I z K 0 p L Z 2 5 u d i 9 W Z X Y z Y 2 5 5 b G R z Q X V P Z m g v K 0 5 2 O T E 5 Y m F o S U t J R C 9 m e H V 2 d n p H V F J r a z B B d l B U R 0 5 M N z Y 2 R k d D e S 9 q Y m N 2 Q l F L d D l P W H d i Q T F 1 M E h B V W c 5 b H N H c m I z M F B R S U d 0 Y U N i Y X Z K L 1 d z M 0 h U W G d C d X Y y V W d N V F V q e m 5 q Z T l J d 3 N i a H I z R 2 p h Y n Z U d 2 Z s V 1 V y d C 9 2 O H h X b E k 0 Z X p P M U 5 S M F V C S k 1 2 T X l 1 U 2 p E N U U x Z m x N S m p O R i 8 2 c j Z K Y n Q r L 2 0 v a j M 1 a 1 l Q O E 8 5 T y 9 U a m p m L 2 J 5 Y U R C b m F p W G R 1 a T M r c 1 p H U l p l Z l d z N j d k c k V N L 2 J t L 2 l 4 Z X V w a y 9 O a W Z 5 d C 9 1 R 1 l T c V d 1 S X V L R E N V Z 3 d N e C 9 Y N 2 l E Z n o 0 M 2 1 W b H p W N U 9 a b W M y V G o x N S 8 w Z H l n a 1 V 0 R F F W W W 1 B S D Z x Q k J N U j h V b k g w a z d 4 b j F l b X N t d l B F W n h P S j U w N 1 B P W H p T Y k Q x R 3 h K N D k 4 T T V I R T A 2 U V o z Y U 5 j O H B D V m E z V G s z K z J M d 1 B n T G p Z N m h m V j l W W G R 3 b 1 h E Q U d h e n F V V D N H N m w 4 U 2 9 K S n V W Z 3 N 4 U 3 J C Z 2 x V S k p p T G l T d 3 d H d k Z v S j F y T j d T N T U 4 O U R y Z W V I Y 1 d 1 Y m 4 1 d l B M R z l 6 Z 2 R F Q j B k N 3 J H Z j A r b m t I L y 8 2 Z 2 k z Y j l 3 T l F w M 1 p O b n A 4 N H B z d 0 V H T U R 4 a z V u O H N z a X p 4 V j l t W m 5 h S m J R Q m J 0 e D l n N i 9 Z R E F J d 2 E x d X V z U 1 R D b m c z S W 5 3 Q U l E L 1 R s K 3 d 2 Z G 5 i V F d P a n d N Z 0 p m V 2 t s e U 1 S S 1 V 5 Q 0 J T c 0 p K a 1 h 5 Q z M v b i t s M 2 d T c k F 0 M i 9 Z e j h m b X Z h T k t v R m 8 4 O U 9 C S S 9 Q e U 9 O R z l W a X h 0 e l Y 5 T C s 4 S F h Y c j F B U m d 3 a V B 2 W V R R Y W V P e k J F Z F N 1 V l I x L 1 B 6 O S t Y Y n l K T 1 F 2 V z h j e V R O N W R v V l J N V U Z N R E x 6 O T d H a z g 5 O E F i a m E 3 Y T V l d D R 1 Z G h h d D d U O H N x N 0 t 6 e H g 1 W k U 3 U F p m U 3 N R M 1 l s a D N J a U 5 V a V N N W F h r R m h P M F M v O E R B d l J 5 S W l J c V h K e k 1 4 b T U r N 0 Q z Z z Z q U W c 0 Z F R 1 V m 8 w b 2 5 6 T 3 N l R U 9 3 Z F J y M 1 l O c 3 F 5 N U R C N 1 l 1 W k l p O H c y W D k y N 0 R N d 1 l E Z X h P V D Z O R z F C Y k V 4 U 2 9 K V k 5 T W E J w R n d z M l V x Q 2 l Z a j R L c V B C a U 5 Q a D N h R m d B L 3 Q z c E c 2 Z G F K N T U 4 V 3 Z h d G 1 y S W d I N 3 Q y R k t Z a U R y T l l E Q X c 5 d W I r L 1 B P N X l Y U z l y Q m x Q U E R 5 S 2 F 0 V T h W N 0 F s N 0 V 2 Q 1 l Y Z V F j Y 2 9 L d U d h Z D d k N X p C S n l 1 T m 9 m Z 3 F 2 V G F 1 d j B B c 1 R H U j N I N 0 x B Q U R 5 Y 2 0 y O D l k N H N B S V l P N 2 t x c k Z 2 V U F p S W t P W i t h Y 1 Z h U m 5 X R W p Z b C t S K 2 5 3 V S 9 i M k R q S D N 0 c D F x U 0 9 l M X R j Y k J U T m 0 5 U W h K R F N J c 0 p B Z 0 l p T k N p S W 9 L c F V h T m N H S n J S a E l W R m Z L W G F Y T V Y z e U N X d l l u S j N n N U R C T H Z G a X F t Y X V n a E l r W U x D U 2 p C L z g 0 V k 5 n b j A v Y X d W e H N a S D h a K 0 l Z R X Z l N 2 Z q K 0 9 I T n F k S T B l U G N 5 V H B C T m 5 a Z W E 1 d H c z c H c r S E F h R m t z T 3 U v Y 2 N j Y l Z F S E 5 t T D F O U j B V b E p Q V W l 1 d W V v b H p C d 2 I 2 O D h w e n Q r U G 5 a O E p n T U x C c F N 5 S S 8 v c l R P W T U v V G k x V j I 3 R H J r O G Z m b 3 R D d j Z 0 b G N T V E x 5 a U l G U H R F R V Z F e E h m W T d R N U 1 K a V A r L 3 V h T G F n N 1 l u L 1 h w M V p v K 3 Z W c D d P N H h M a H B K Z 1 V p N V d q N W x n M W J 3 W W l Z a U l s R 0 F B Y j Z U Q X R 1 M D R 5 Q 0 5 Q Z n V T e H p l b U V K U 3 U y c 0 d U R k Z v O F d q Z D l P W D h h M G 1 j c 0 I x d 3 l 4 b G F 1 M 2 M r M 3 E 3 Z T d Y c n h u V W x Z Y 2 5 E T 0 5 2 L y 9 p S T N O e D g 5 L 2 F D Q W p 2 M 1 B m b y t N V F V q b V B 6 e F k 5 a H N C Z m o 1 b V d q Y n F n R l J V Y U g w N n R Z U 2 N M W F h P c G F X Q V V E M 0 x p M W 9 V R D h h Z j M 4 e k p w T 1 J 1 V C t 0 N S t D a F Z J O D R G e T V 4 V l p D T k d k M 1 h 2 Z T N 5 b n E y N W E 5 e l Z s Z k N U O G I 3 W W 1 F a F N q M l Y 0 T 3 d 5 N X h E a 2 R E a H g 1 d W F v R U V 3 O E Z E b G Y 3 M m d 2 Z D B t Y m k 0 e m V T b j I v R F p u U D l Y V E d i V F p o T X J r V G N D N j k 5 V z J M L z Z Y T l d l V H p Q e T d O a H p j b m o r W W 0 z d X J m T i s y a z l r U k V o O U 9 q V 2 d z Q k F m L 2 Y y Q 2 V N S E 0 y S D h Z S S 9 q a n l h Z F l P e m R i e k J t Z E Y 5 d U d 6 T 2 d N a i t h e U h s e H Q w T U 1 W U k p N U k 9 S Q 3 N s a H l t R E 4 v T G N 0 V 2 J p T T F M W U 9 j b k h 5 a U l r S m 8 z c l F 1 a n o w M E F x Z l R 5 Y l U z U G w v a X V P d k h 2 Z 3 h B a j I 0 d F B L N U x W c X p l d 2 Z S W k s w b E l k Q z I y Y W R X a U h 2 Z U 5 I M 0 x H O T E r M l l o d n Z m a l F Y c D l Q S n c v Y 0 9 v M 2 Z Q M W 1 m Z F h w N l k v O W l T e U R N d m Z 1 M 3 h Q a 2 V P c G 5 I R k 5 m O E U 0 T D d 4 Z 3 h r M X Z C Z G Z U b G 5 J N U c 4 V 0 F 4 R G Z N S m J Y b m g v S D I r L 0 5 a c 0 9 t Z l R S d l d v Z l h Y N 3 l U R H o 1 W n d Q Z X p s a G Q r b H Z x O D g 5 O T d B T m k w T l p I S G 5 2 c k V m Z j d a M y 8 2 T D l Y O G t N R z N H Y 2 c 0 Y 1 B F W m d v R C 9 k d X p U a j N q c 0 d F e G J t Z V E r N 2 9 N R E 8 5 T m 1 y K 0 h u U l J w S 1 N q e E 1 j S E V T d j d p M F p Q Y U k z W S s 5 K 3 c 3 M 2 Z 1 L y s 5 b D V h R k M y d k w 4 d E h u Q y 9 o d X V p d k 9 3 R U I v W m 4 z e k w 4 e k Z G b n Y 5 T 2 Q 3 U D N u K 1 l w S l I w S n Y 1 b n N u d m J M N 0 5 m O E x n M k x p a X d N M 2 Y r V 2 4 3 N T d R O E 9 I V T R E b 0 g 2 O W F B W U 4 2 T V N R c T d 0 Z 0 5 C c H d P Q n d N d i t s R n J J V W p q Q j Z l T U l 4 a F E 3 c T V 6 L 0 h V c z E r d z d 2 Y z l B U F R 1 M l p w b m 4 3 c l o v Z H B q V D M z Q 3 B x M k p B T H p 3 N z d G M D c 5 S z h Y S i 8 x c j B 4 S k 1 D b V R O V H Z Y d l h J e E 1 O Q y 9 S Q X N R R V J I e E x x U F J p T j F l d n B a K 2 x j b n B k T 0 l v c F F M d F R K M F p p K y 8 3 N S t N Y 0 R z Z W Z k e T l o e H B 5 V m Z Q a l p U e D d i M 3 Y x Z 2 J v b j l w a 3 h i Q X N B V G Y 3 d U 9 x d 1 o w e E 4 5 c 3 d t d z J Z Y m M 3 M 2 U 5 a k 1 o a 3 h H Z z B l R j V x Y n R p Y n l 3 U 2 N M e m h w R H Z 6 N X R h T m E w e m x u M z h R V 0 4 0 K 0 5 Z d F h h b n Q 4 T 1 F T N X d q T 3 h z Q V V 6 V X R v S k l p c D c 5 W F h P a k s y b 0 F B T X d F Q l p r N m V k R l c 5 U F B I S W R m V H Y w N j d j e H o v e T V N Y 2 V 6 M 0 5 6 O C 9 s M i t q S 1 N r a z h 3 W W x n U D d y M W o w Q V Z 2 O F N o U 0 d l e F p y b m F J S n M w R U V 4 R z V Z S T Z s b m V L a H h 6 O G c 3 Y m h u d S 8 z V X R B e F M w e k t Z T U g 0 d 1 F V S C t a e m k 2 c E 1 s V E Y v S G w x R V V l M j M 3 Z m 1 N R G Z K M z V h N m 5 k M m d I Y y 9 t d X U r T G 5 y d j Q z b n V a T m V a d H B j b j V u U D E 3 R X R U M m J i a j R E a 2 R P M l B 1 Y X I 2 Y 3 N 0 R D l Q R C 9 m e H M 4 T E 4 1 S 2 N r c z V i c j l 6 b D N t N n o y W G 4 2 d V M v W l V E Z y 9 I R n l 6 W U g 5 Y 3 N P N m M z e H V n W C s 5 M j d p U l l i b T Q r M j N Z Y 2 9 F T z d S d T d Y Z j k r d 3 g v M j R V W H d j O W V 2 R m t K U 1 N m c 2 J 6 V 2 E y N V B Q M m Z 5 Z T R S R D Z m d D N u T 0 U z W H V P O E 1 l V 1 J Q N z F q e H N 4 R 2 8 x M G F C Z l B p b F d 1 e G N X N 0 V v N H d y S E J m d T k z a G 5 x V U 9 z S D J u N S t k T E t P d 2 F Z e k l a Y V g r S n p C R l h F a 3 p L W k x H c U Z h S 0 l p Q z h 6 R 1 E z W T h z d E 9 J b F c y d U 5 n b z d p d m x R b m Z u N 2 l Q O H R u e E x p Z T F t c 3 g 4 O X U 3 V 2 t a Y k 9 T U 2 F U N G h x N D V W d S s r Z m c v N W V R V T g r c z l Q e U 1 1 e j R l Z G 4 0 c j A z N 3 N O c 0 5 y T D I 5 O T N 1 L 1 p z M H F v V 3 B s S n V O K 1 h r M k V n K 2 t l R 3 o 3 N E g 4 U E F Q R E d 1 e k 9 a L y 9 O N k F G N T c 0 U T d h d D R u b j V N a 3 M 5 d 3 E w W F h 1 T 3 N H d l B r Y k 4 r N W 9 Z T l l 2 N F N T V E F S W D J E U G N h M U t O Q V d x S G F J V U 9 k M i s x O X Z 0 W m Q 5 O G Q x Y X B D e W 5 P e E d M S n B W d V h a d T d u Z 1 l I K 3 Z Q L 2 1 C R j U 4 L 1 R 0 b X p s b k Z 6 d D J I Z W Z i S m 0 2 b F p N L 3 d z W n h I e F B R V 1 d 3 b m F J W V p v S k p p S n l v W H o x N 1 d K M 0 1 p a 2 l J b 1 N S d z N v U U V o e E l j b k k 2 e T F a d U J j R G Y z N C 9 y a C 9 j b U k 5 U E N y N H V M W m 1 F U E h k e V Z R S D k v R 2 p h S U F W e U x P W X N u d 0 l L R G c y a m J x a j d w R 1 p h e m Z y K 0 5 x U m 5 o V G 5 i R l J F Z V V 1 Y j A 4 T W R l c F Z a M 3 J o L 2 N t W W Q 5 U m Q 2 V l J h R 2 c x c n I 2 a U V 3 Q k 5 t d F F 1 R W N m Q l E 4 Z X c y e D F F U k l S U U t 6 Y X F R c 2 s v Z 0 M r b k x L U i t 2 U m h x M T R w a T Q 2 W j k 3 c z R 5 V z d i d F o 5 Z W V J e l F 2 L 1 A 3 K 3 p m Z E x Q Q k p n T l d 1 R T A 2 e H B I Z l l s S m 5 Q Z 1 l H c X A 1 e T Z Q S m 8 x c l V T d X V P a 2 5 K c m h s b z Z 6 Z n U 4 V W l D c m R 1 W T R I N D h v R y 9 a Q z d E Z W Z t K z J P d 0 Z X d l h v b 0 4 0 e m 9 q Z D N o W U 5 x T U Z h U m 5 X R m k 2 W W l 0 Z E 9 q W G w 2 b 0 d k N k 5 5 K 3 N U c 0 p 0 a n Z o c V B z Y 3 U v Y 2 N J U 2 N u e i 8 z O D V N a 3 N r b E 5 P R W h j Y l J W T H l D W G Y x V 0 t z V z l R a 0 s 4 a H h S Y 2 J G U 0 V r e k t a T F h r d U I r S E J P c 2 1 o b 2 l J c n p H W m p O a k x V V W x W M l d w V U Q y U F U 4 R j Z B Y T J Y L z F 1 M E h t R E Y z T m N 0 W G J p d D F m N X V 0 Z 0 N Y T H Q 1 Q 3 c 3 e W d E K 2 5 W Z 1 l M L z J 4 T V Z H Z W V 3 V D N 5 Q 0 9 a U 3 U y a 1 p k b k E x d 1 Z Z b j U r U n V y W G k v R k l n a j N 6 M U 0 x R W h K Z H N z W G J 3 Y 0 J y M 1 A v c C t p Z T E y d T R Q V n h T c W o 4 d k 1 M S 3 Y 2 Q l J h U k N I T G 1 1 a F Z U R 0 l G M C 9 T a E d I b H l y Q i 9 t e m N M U V B v Z G x u N V c 3 K z g 5 U H A z S m J h R m h s Y m p w V 2 R 1 N T Z Q U G Z t T E Q 1 b 1 F L M z d R U j h R V U Z t V m x n T U d B T X V E U n V n b 2 1 J K 0 l L R G g 0 N j V I M T k 5 U l V l U E 5 2 M T M z M 0 U x N E 1 S b 0 5 I T H Y r R U h z M 1 p m c 2 t R U W J l M k 4 v b 3 F L S 1 d 0 a C s r O E 5 T O S t P b 3 F G R G U v Z S s 5 e E 1 a R U F q Q j E y a E k r b m Z 4 T H F U R T g r O V F Z W n N 4 Z G l k R m d Z T V R R b m 1 W d U w w L 0 1 O V 3 V H Y y s v N F F V e W Z 0 Y 0 t k Q k F z U E M r Y m U 4 W V B P K 0 x P d z J 4 M W M z c k 1 O L z N 4 O E 5 I N S t w b k o x a V N t d V Q 2 L 1 c v T 3 N K V j J Y V W p w M k h l U E R 4 R D l 5 d j d k e D F p T 1 p O N j J D e k Z Y a T B 1 b T d i d W l F d l A z c 2 J n W U g r M k d 3 R i 9 Q d k Z y O T J 0 Q T g 5 R j M 5 N X R t R n J Z a 1 d i O X h n V H V I d W Y 2 d k 9 u c F d l d 3 J O c X U 3 W C s r e k o 4 S D J I M G h o O G J M T m d H c 1 I 4 W n N 2 M 1 V X Z D J q V U F h R k E v b H F l Z S t R S 0 F 1 U X Z X Y 3 Z Y Q V R u V H E w T m g 5 N 0 t I R H g 4 a k 5 6 U 2 N 3 M E o 4 L 0 N u L z J V V k d o N 2 9 U b T l s M E h p W X V O S W 1 G d j B X e m F 6 a D J i b l B O b i 9 x d F J F a 3 p L W k 1 s V 0 p a a U l p Q z h 6 b V l 6 W T d S Y y t D U W F 3 Y U 1 r b S 9 0 a V N 5 T G 9 O d X p s e E l z d T l Q Y n B t T 0 l P d X Z N e m R s c U J M N T Z h W X p Y N n N Y c n V U b z B r b i t I T E t R c j Z j c 3 B C M m J l S z V h a 0 J I T H U v W j J q M V A 1 Z W Z G R z k z b m N U a W N Q U E x V e D d 6 N j N E a V A 5 N z F s L 0 9 z V m l u U D E y c D J r W j F q Y 3 o 1 O T d l U 2 8 z a k 9 y R H d I N 3 Q z Z H R H R E 9 2 Q n J U Z j A 0 N H V w a T d o M m N G Y 2 l J M X h 0 Z 1 Y 1 N T g z d l d G Y l l 3 c U Y y c m V v W G U x M X M y Y j l 0 U G N E W G R 6 Q k x 2 c 3 V l Z X J n V F Q 5 Y U 1 V Y 1 J i K 3 V m S j J p M 1 U v U H h Q K z V 2 S i 9 I V D V U M H M 1 b 0 5 I R H Y r R U h r N X c v Q T M 5 L 0 1 w R S 9 t O C t O U D Y w c n N k N 2 9 O N U p S c F M 1 Z z J j M F d w N S 9 y a y 9 4 N H F z V G h F c E t v V l p H V m h q d E s v T 3 h H U k N 5 a z J K d E x k b 2 0 3 R z N O V U V C S m k 1 Z W 1 C b m 9 t d U d G M T R q b G U 4 N n F h R E F 6 c V l 0 K z k z U F J 3 N 3 I 2 V T Z B Q W R 4 N D N l V k 1 t N 2 1 D c k t 6 c 0 V z Z l d x Q k h t V H R h V V o z d G x 4 Z n h u Q m 9 P Q i s r N G E 0 b T R y Y l R S V 2 J H N 3 N 6 Z G Y z Z F I v V H N r V T l q N n F z a k Z O V 3 d G V W x a U 2 x X N U R I K z l x d m M 5 e C 9 N W m o v d X V Q W E s 4 M H F D O V N 1 V 0 J F d m N u O E x K a z F s R V J Z V 3 l m b U 5 S N V Z t N 0 5 2 R m x k Z 3 h Z d F c 2 W C s z R 3 p K c l V 4 R 0 F 3 Y 1 R Y S j l s c 2 p 3 b 3 J i R m U v W W 0 0 W E E 0 c V J W W G 5 k a V l T R k p T M D N F N G 5 D V H N T N k p O c X d i O H N Y a 2 Z B R j A 3 T j J Q Q k w 3 O E R z S D N u W V F i M D d j Q 2 V 2 V V V W W T U z Y k Z 5 W F J M b l p L Z 2 t t W k x K W m l T Y k F R c m V R V k V m R T E 1 N U 1 F T z M 0 e W s r T W 5 N b W 5 l N U 5 4 Y S 9 H M 2 R j Z E I 5 V V F X d T F n d l h E K y 9 K O V N O N n N X Z n Z V Y V l X R G 9 S d D J x Z z I 0 M j R k U 0 Z y Y U t l W X N X T X V G T y 9 J Y 0 F B Q W d B R W x F U V Z U O F g z N G 5 J O F B D N X E y S m J O N m F T T 0 9 H Y 1 R T S 2 p 5 U H h R R E p y M S s v M m V J L 0 1 6 R 3 o r U H Z G V E 9 u Y 2 9 X c V U w W m 5 U Z l V z d j I w e k 1 z V E o r O X N z V D J Q O T l 3 e k 0 z T j U 4 c 3 B D L 2 0 5 V 0 d 1 Q 0 F M T W Z V N l l 0 W m M 2 O E 5 k U 3 Z X N V B o M T N R b l A 5 L 0 d s b U t 0 Q 0 Z x V m N 6 a H V h V k t Q W m J C e T l Z N X p Q c j Q 4 W W 1 J a V d M b D Z C N X U z N 2 1 m a z B P N V Y r b D R p W l h I a 0 Z G Y U N x U j J p R k 9 P a z R w V m d t V m 5 a N 0 V r N H l z b D B D e G 1 a V n V y V X F r N l B y a T N P S z Q 1 S m 4 4 e m p v O D k v S 2 5 2 S F F u b D V O c n A z U F h Q b G 1 M K y 9 H W U I y c l J 2 a V o v S z h l W F B 3 U 0 J x c j E r N G t M a m F L e T R z T m w v O H p M V j R R Y j d C Y k x m a H B I c G l J U 0 x u c 1 R V e k d h c z F s N y 8 1 a 3 J K W W N n a 0 9 D R 0 R X c 1 I 0 W F B j L z J J W G l 4 Y n V S V 2 J 6 V T U r d m 8 w d k M y Z D Z k Z T d Z a E R 0 d n Z a S 2 1 w Y l F O T E 0 z e E U 1 b l l i R V Z k V H B v M m p 2 T j Q z V 2 c w R U J z Z F V X b 1 N 6 R n N 4 L z F u M X F G Q n E x R G o z b H J 5 e H h W b z J B a 1 J G a H J p V F l B V U Z y d G 5 w U n d 1 Z m 4 5 Y T B r V 2 V z d G V Q T 2 I 3 R n J m T U 0 0 N n R h c H l l R W p h U U Q 4 L 3 N k Z X J y e W l B K 3 M z R m l Y V 3 l 0 T U s 4 Z W p S N C s 3 S D I z W W N a T 3 p k Y j V T N m 4 4 U G h J R H M 3 b D V D U U l E c D F h T X k 4 b j F 4 a k g z Y n Z P V U x 6 c G 5 Y W n Z 2 T V F B S D E 3 d F d I O W h q M G N Q N U h w V G 1 B b T d I T l Z n b 1 d G V m F O S j Q z U D c z K 3 l 2 U 0 V r d 0 t a U E h U T E J x d W 9 r a E l 1 S n J U R V p U d W R z a D d r N D R 3 d F R 2 b H J E d l F B c k p L U 2 Z k M n g 5 O W N B U k R y c n F z d 3 U 4 O W J z d 0 F s c T d Z U 2 9 O N k 1 R e n M x N T c r b D d k e n I 2 a U t D Q T l t O U l q Z U F I U n M 3 K 3 F K W G J O b U 9 I Z U 9 2 W k t 4 T i 9 Y b n Q y V m J t V D V u Q m Z Y c V J O T W 8 z b l d 4 L 3 R u a 1 g 5 M n I 1 Y 0 c x V X I 5 S m 8 x c W t w S 1 p q S 2 5 a V E 1 i Z X d Y Z U t m N W V i b G w 5 a T J j Z F B l R W 9 O Z 2 p V W W p E b 2 V E d 1 Z k M m R y O F d H T 2 p Q M G t X d U t y U 2 Z G M j F r K 0 R Y Z F d i b D J w N 3 V u Z U 8 4 Z X J j K 3 J m Z G Z O Z D d 4 M n p z Z F d o T k 1 K V F J y R m N m O D l R e S 9 J K z R t Y 2 l i c 1 M 3 Q k x w T X k 4 V l U x W W x X S F o y U H R O b U x t U E 4 y b D B r S k N a N X Z O Y X h m Y V B 6 V G 9 J O T h j a D E 5 T z l U O X M y S T B 4 N T U 4 d U 1 6 d n J a M C t W Y W 1 6 M T d K U X h P d X B V Z T N G d l R v V m h T Y n c r S G t n Y j l Q Q X V E d k Q 0 M m d m Z H R H W n p x T m l G Y 1 V X T E x 3 Q 3 c w d G U w Y 1 J r V X Z V e j R z M n N u T D F E b G F 1 S 2 J t Z 0 1 i a G F 3 R G t s d 1 p v M H F z V j d i O X p I c D E v O X d y c m Y 5 N 2 k v Q S 8 r K 0 1 Z R k 5 X e E w 1 M z J 2 M 3 V H Z F p u V T N 4 Q k J o Q V l F R E o x c 3 h u K 3 U 3 c 3 J a a i 9 M Q 3 l z M m 5 u R j l l Z n Y 2 S 1 Z W a 2 h V Z m g r R G 5 a O E x Q e i 9 p b j E 4 L y 9 a O V M z Z H h 1 K 0 t w d z N 2 b j d q S G d i M m I r K 2 V R Z W J u W j Z K M 2 o x W m x u c 0 5 X b U x R c m o 5 T U x v V H U x T D V Z R V N 6 a k t q b D B I e W M 5 M 3 p W Z H Y z Y k k r Y l Z z M V p Q R 3 l 6 Z X c v a 0 V K M m R w N z d 1 c n B q d T h a Z T c 4 e H d J U 2 t K S m 1 X e V d J d k 5 C Q X R S T 3 h z U k V W O V R u a 3 F 3 R X l l e m V P W E 5 h V 3 p j N U N x T H I x O D N t b j Y 5 M n h E Z k 1 J N G 1 q V 3 B 6 V 2 F l S z k 0 T G V 1 R 2 t 2 Z X h P V E d I V n R U L 3 p O S m l 6 V 0 h P Y k 1 Y K 0 4 r U F d G d n N y d W Y 5 Y 0 V q Y W V 4 T 0 t E b V U 5 N H J M M j V H Z m I y Z j Z y Q l Z j M G J j O X F 3 d k w v K 0 1 i e E p K N E l B V 0 R B Z j c 5 N U 0 z W T d Y Y V d y O X J H N H F X d T g 1 V l c 3 W F V t S D M 2 K 0 F I Q m R I S i s r V U g v N j h k R m t u T E l T R z F 2 V U t p S T B K S W o r Z m R v e V p k b 1 M 5 a V F j W m R X Y W 5 V e W V 1 d G o 5 Z X I v Z W J j d j l u c V d a K 0 1 S T m 5 N a k l L b n Z I Y z V T V G s w L 1 M w V F I y N 2 p u Q z N z U m t 2 c H l 5 a 0 5 2 R 0 R L a X k 5 e E 1 w a X l y Q n B E U 0 d 3 b F k 1 R G 9 m e m p Q c 3 N Y c n F G U 1 o v T T Q y U j Z G d l h x M X V T b T Y v c l F x V U 5 U Y W x R U E l 6 S X l w R k p h d E w v M j F n K z g 4 Y z d N Y 3 U 5 L 3 R r c X d a Y X U y c z M z W E l j e m 1 r a m R k N W k 1 W X k r N D l S N 2 h x U U V k M 0 F z e n B k T E o z W H p K T k d 0 Y z Z 0 K 0 J G S 2 x G Q n B r V k p N Q k d S V W t 5 Z n M 0 b 3 Z 2 M T Z J T l R 1 W D R H b 0 J Y S G x G Q j J L a k k y b l V x Q l l o d 1 V F M G p v O D d y M n V T U n Z G e H Z Q V E 1 i U n c v a 2 N r d m l 6 W X k 5 Z n V s N U 9 U a 1 V W Q m c 1 N G V a S z V q N G p 4 d E x Q Y T c 0 T l Z S W X F H Y 0 M 2 Z U R o T k Z x M X F P O S t i c l h t a 0 p K N m t z c H l M a k Z Y Z E 1 a W F Z R Z 3 I x d G 1 z b 0 1 C T 1 V 2 S k p q M U V I K 3 c 0 a 2 w z W l l o Z l F y b G d U Y n N H a 3 Z l e E t P Y 3 F x d 0 h X U F h 5 N W 9 S R 2 x w M n N p O H F z d W p 2 Y 2 F j T 2 p Y b n Q r V H Z L U E t a a n U w Y n V l e D I 3 O X g 2 a H p o Y l g 1 M n J a c k I 2 Q m d m N j B i Z D J B e G N z M j Q z Q T R X Y k p p S z V t W n J x c k F 6 a D B 1 b l Z h S W 9 D U 1 l s S U 5 I S l p o b W d v b U k r Q n l q O G V 4 S n N Q b S 9 y R 2 Z T S i 9 Q S X p T M W c r S k J 1 M 0 h i T F F N S k N 6 L y t t O U l y V k 8 1 Z z l i M D N a T 3 d J c l Z t M W 5 4 Y X J 0 W j N 6 Z G J E W X h h b m d 2 Z 2 9 N R G l Z d U 5 w R l h 6 K 2 l R Z V N B R m M 4 O F V B a G c 3 c T Z q R k k 5 a 1 I 2 R n Z j L y t q N E F v M G Y y W n V S U X p 4 V j R v W V d m T V N Q R G R l S F p v M X N M Z H p 2 Q 2 l J Z 1 E r d l p 1 e T h 4 a X c z R k R R M T J 0 Q k t Z V T l 2 S i s r Y z F w W k d m b k F k Q y t U V H l 0 V z l i b m Z Q V H I w K 2 E 4 a n E r S X V 4 N T R o N T h Y L 2 F F a 2 1 I a V Z Q Z G Q x R F d r S z B 2 V 2 p G R E V Z e n B 6 O E F u a n Z v e C t a T V d j V j l l d E Z N L 0 d K R z J u W H B t R 1 Z 4 S E h i b U l G Y z F x R U p k c n N k b z h u b 1 R z N m R 5 Z X Z 2 V G k 5 M X U 4 M V d 3 T n J m Z D F P d m J q V D E 2 O F Y 0 d k p h Z W 5 z V 2 5 r M y t s Z X Z W U T d o c y 9 4 T D M 5 b z g 4 V z h N U H N W Y n p 6 M m o y M G F G N z M v R C t N e U h r b 3 N H U V J W U C 8 4 c m 5 G R V J D N G 1 l e E 9 U Z W U y d E g 5 a T N Q N W 1 Z b W h H T X V y W U h v N G I z c X R S N 2 9 r Z V R U c m l U T U R X c W g z S H o 2 T D Q 0 S E U 0 K y 8 v c F h B R T R X b T J j Z E h P e l p W U 0 h 4 U U l x N 2 Z X Q j R l R E F 4 M F p H a 0 h r c 0 g 0 S W R a S y t q Z H Z T V 2 h v Z F Z 3 T 3 A x O D l N W F A y R 3 l s V n h l b H A y Y 3 h m Y z R x Y 0 R v W m R X M V B J Z 3 N U T U d m Y V h w R 1 l x M V V y K 2 x t b E h U O U Z W b F o y d V p K Q V Z h W F p u e X J V U H Z 2 c V Y 1 N S t m R F J H b 3 h H c k 5 a Z l B K d j k 2 M 3 U 5 U n Y x N E 0 5 Z X Z G Y 1 B C U U t x Z E 9 X W m 4 v Y T l I W W l D c 3 V M M S 8 z Z 2 J h d E d 2 R E R M T m N v a H k z Y j l y T j d 6 N U V T c 1 o 4 N G t V V m 9 h S 0 M 3 R l h k b 2 F E V 2 F O c W 5 O N 2 o x S E 9 K c D B n c T A 3 W E o x d U 9 y U 0 x k N T J 6 Z F F Q M 3 N i O H Q y K 0 o r W E h 6 Y 3 h L V k F T V E F w V S 9 F a 1 d M Q 1 N Z Q 0 l p U H N k a 0 1 1 Q T R R e E x z e l h k b k 1 1 L 2 4 5 Z F N 2 R z g w e l Q 0 M m h m c j J h R n p p N m l t b l V J S T Z S d z d y e n g 1 W k V q K z B m Z m I 2 Q T J m U F d l b X d y d m d K d X h w e F Z 6 S m 5 2 K 1 R y Q W x 4 O C t T d k 9 t Z F R p U 2 R J T E x P a l F w T V p O c n o 3 N m l v Y k F O N n N W U X Q w N U 5 M d S 9 W a H F V c n R y b 1 R Z Q U I z M 1 g 3 V m V Y M n V D N j F Y O T V a T S 9 t W n g y V H V L V k N G S F l U d E V Z N U F x d 2 F T S X d Y a m 1 T c k Q v L 2 0 4 N l A v M j Z n Z H Z H R E d E c 1 R m M n I 1 U D N E d z R O N S 8 4 M z d x Q l V Y e G N u M E x P N T U r R j M r L 1 k r Y n V M e D M 2 U X N W c m g 3 e E w 2 N G Y w W n V u L z M 2 R F I x d m U w M z d m b U V C T 1 R o N T l l c F p z Y 2 Z Q Z V I v T 3 d X b l A 0 M X h Q a l B H W X J E e D N j b G R u e j E v T G k 2 O S 9 4 O G J z U G x q c m p V d V J D S 2 N q S z B r d 3 d F W k Z D Z X h P V G V m V E p q d 0 V u V C 9 6 d E 9 x N G E w T E Z L M 3 V l R i 8 z N k w y Y y t Q c n B j M W 8 w W l V H Q 2 N 6 T E 1 4 Z F V Q U j l 0 a 2 1 q b 2 1 y e D Z K b 1 J I d D F m W G 5 6 O U 9 6 c T F h M H o x N n F I Y 2 Y v Y z F E Q n J Z a V M r b U x B V G c 0 S 0 Z q a k p 2 d 0 5 x M W E x T 0 5 J M G d r T 0 h F d z l Z d 3 p Q d k R p R j d i d G N z N k 8 y N 1 R 6 R T I 2 L 2 V m Z G J 0 R l l t N V Z s e V U r N 0 h O V n N C O W o w N m l V W H d j M 1 R v M z Q r c U J u Y z d 0 a D N Z Z V l t T W l h Z C s y R V p 1 M n V E c m p M R m 0 r a G I y S n l U U 2 9 I O D N P M 1 l j N G N h S n l P c m I w N j k y R 0 w 2 Y T R m d W J M Q 3 h j Q l Y 2 c 1 d R U G N 1 W j U 0 c l c x e j N y c z J w V T d z R 1 I 0 N G V 4 M m F 6 O D l B V E g z S j V y e m J V c l Y y R D d K d z h E a D l K W T k y R 1 B V e j U 1 S E Z x R m k 0 V 0 J s Z E x 4 T j E 3 W E o x M 3 R 1 M X d 6 V F J 2 W D V n R X E x O H Z o d k R 3 W U U 2 Z H N y S z F j T j U 1 d m J y U k h z Z G Z D c F F F a 3 p K W n J F W E R F M E 9 D Z F J O R F J N V F h t U H h N R k R o S 3 J 1 N m F N V 2 N W O D M 1 Z X o 0 a W g z Y m 5 u a m t H W X p a W D d a M y 9 D K 0 N H b E p v Z E 9 a V 1 l 6 O G Z t d j J G O V l 5 Z F c 4 V 1 Y x M j d U N k 1 3 V 0 J n L 0 8 x W G N l M 2 d y a V d P T 2 Q z S G U 4 a W d 6 d l R 1 M m J w R U V z e G 1 z N 3 R u Y z V X b W 9 N R H V I b n B i b k 5 Q a H B I R j h M Y T d z M z V H V D Z a N F h 0 b m E 3 Z y 9 V Y k V 3 Q U l D R E R U c 0 l G c k J m K 2 8 0 V D F a d W 1 L c m U 3 O H V u W n J T d k p s V z Z v d F V s T H N T V E 8 w U X B S a W p 3 W l Z J Y 2 p v O U Y y O T g 5 U G t D Z n Z w M U E 0 O C t N S U l o V j F k O F J t V l o 3 b j l z R X J 0 M k h 5 N z F 0 Z i s 4 K 2 c y O C t z M F p q N T A 2 Y l F s V E M 2 d U V U M 3 Z z d 1 J F T X Z 1 b 3 k 5 O S t M U G o x Y W U 3 d y t k L z V h Z m x 1 K 2 h W S F g 5 a X J S Y 3 J o V 1 h I W H V 2 S F V n N z M 4 e W 4 v Y y t u c 2 Z m S H h w N U x o O U p w R k x Z T F J i O F F z T z h I W W F J a U 5 l b H B L Y n o 2 S k 1 m W T g z T z V j T j N I c V J 4 N G R 6 c X F 1 Q j B P d G 0 r O D J D S j J k V U F k V 3 J Y N E 9 i c k w z Y y 9 O N W 1 N W E h O M U Y z Y 1 h G b 3 N s a D Z V c n Q 3 c G 5 r T j R 3 c W p k c j F 1 O W l W M k V T S k Q z R H d v c k N 4 W i t 0 V 3 R U b l d G b 0 d h Y 2 R Q b F h p Z m x M V D B v c 2 V w N l d W d X I w a k 1 i V m 8 x Z E k 4 N E F F a E t Q a 0 Z T O G d u Y X R L a D N 0 a D l M b F h y a y 9 t R T g r U G h I W k d h N k 9 z V W N P W n J H a 2 F O c E F G d y 9 2 R G Z m e j F y d T N 2 Z G M 3 N T M w N j l Q R 2 5 a Q T g z U X F 4 Z C 9 k V z d x c X R z a G l O U n A 1 N T Z p Y W V t U G c 1 N l J r V 0 N n c n N M R n F 5 c W N 6 a k 9 u V m 8 3 T D V X d G R u c 0 J B U 1 l h Z E c w N k d m Z H B t V j l W c X p l N F o 0 a G Q 2 b T F R Z 1 F s d 2 F R Y 3 J N W G J J V l p U S l p p S W l L O H g r N W 1 3 M l R 4 d k p x N z l m V G Z 2 Z n p 5 U D Y 0 Z j M 1 d D d 4 Z z Z y b W Z j M G 1 6 R 2 F U K z d u R D R X V G h i N X Y 0 N 0 t 0 Z j N C Z l o z Y n U y N E 9 t L 2 o r Y S t S e W R 4 N l B B e F B 2 N z h K M 2 J 1 T 3 N T Z F k 2 K 2 t Y d D N v R X V j Y z B M Z E R x Z T k x O T d o Q j N I S H J R T U N W O E h y O T N a b n U 5 b 2 9 C Q V d i e T h t e l V x Q j d H N H c r U G 9 s V 3 h D K 3 Z B U U g 4 R z l 1 O U F i R X d r Y y 8 5 V U t i W j Y z U z d T M D E w d E c x c T F x S S 9 S Y U N R b E 5 a M D M z c G 5 o c 2 Q v d m Y r e m x t e C t X Y 2 V P b z N p V 0 c 3 b 3 J J b V R s e U N p d k J B b l g 5 S 0 1 V V S 9 o c D F G a X N F M j d C c E w 5 O U 5 Y O D R 0 T i 9 T c m t n U V l 3 S V A z R E 1 X Y W 5 l T 3 g 3 W U 5 Q R n B C e U x K M W 5 u c n d a U T h r a U x 3 R C s 4 Y T h 2 N k 5 1 c k R Z T 3 U 4 b H k x W E w 5 d U R I b D V O c G F 2 M 2 t G Y 2 J C U 0 5 D b S t V M m U w T 3 B z M V l 6 c W V U Z j Z G R n M 3 c m N l b U 5 m V X R N e X l N e k 1 K a X N y b T Z 5 c 0 h E S 3 p z c 2 5 K d F d F M i s 3 S G d s O S 9 w M D Z N M V h U b z N y W k x Q T F Z L V 2 d x d 3 M v T U k w R T B 4 R T V O O H Z m S T A x T z V j b i 9 u W m R s U 2 J B Q U s 2 N X F n d U x n N 1 p 3 N l B B e H N p d z V o S V Z W S X p Z N m t p d j Z 0 d V B x Q V o w S U R Q V D M y U C 9 l T 3 d k U k x j a W Z K U 3 U y a 1 h i O E Z L R W h R V F J 2 N m x x b z Z l O X Y 1 d l V Y N y t U c m I z L 2 p 0 K 1 Z i T 1 g 3 a U Z G R 1 J v Z l R 0 M V p i Y m I 3 b U M 4 U S s 4 V T J v T T k 0 K y 9 o b m M v b k F z R 2 1 E Q i t j S m 5 i S 3 h L e j B X a m c 1 V 2 R 2 W j l L b j g 5 b X l m V D l a V 2 R u V X F C N U 8 z V G 9 s N 3 d G Y 0 t I V n E x K 1 Q 5 T n l m d y t k Y 0 x X Y j h 4 Z 1 p 5 Y 1 h P c l d y c 2 1 v Y T N 2 U 3 R F a 3 R q e V J Z V 0 5 p N U x l S 3 J V N 3 N t a m V M a j J K Z F l O R 1 B z a X I 3 b G E 0 V j R X b n l E T 0 Q 1 K z k w R y t u N 1 d D T m V 0 M 2 s 1 e V N q d E Z v S U N v e W x B Y j F v e G 5 Z d H d Q V n E z d i s z V z d W d k Q 2 Q m d m N 3 V o Y 0 9 0 V z l i M 3 V G Z l R 0 b l Z E Z D J J V U x y M V d p Q U F H W j Q 3 M T d F M 1 o 1 W k w z M k 1 S U D J M V F Z 0 U 0 w v d i 8 r N W c 0 N 3 R M c j F z c 1 l p S U w z d i 8 0 M 2 4 4 d E h B R G M 3 N z d O d 0 N K Q j F P N C 8 1 R k o x S z F k Z z B s d j M x O X E r N m J L a 3 B s c F p j L 2 V K T m I r d n B 0 b E s 3 Z H g v R V N t K z d Y b X p l c n k 2 b k 8 z R X h J U 3 h O R 2 t F L 3 p q M z U r V G 5 P S W F 5 b X M w R 3 V q U X R o R z l l N 2 F t V G N 2 N j F L b G R B e i s v b 2 9 1 M G R 5 Y k 5 Z Z m E 4 T l p q T k p u N m E r V H p n R 3 F p N 1 p 0 M X V Q d j N x R j N k Y m g 1 Y k 4 2 L 0 h n U F V O N T Z J a 1 A z Y X V h d W 5 W c H p x Q 0 J u Z W 5 j b 2 J I S G h m a m M r V 3 Q 1 K y 8 z W k F M e j J 3 a m c r L 0 9 3 b j k 4 W H B r N D l l Q j h E N 2 5 5 e H d y d 3 o 3 c z B i e G N R e S 9 w a n N E K z d X d j l L c T Z 5 d m J x V z k r e m V j d C t w b j c r a E x k R G t V d l l 3 U T h t c 2 Y r d H Q 3 a D g y M 1 l N N X Z L d G Z w U 0 w z N U x s V z N q K z F X L z U 3 U D I v V W I 5 Z U 5 Q b j V O b T Y 2 N D c 5 R W h n Z n o 0 V H N Q W U R L W n l q N 0 p l Y k x a Q 3 Z o c z h p O U 1 t N 2 1 D R z B m M T R h N X h W N T l 4 M z R I R G 5 t Y j B p T j Z s N 3 Z Q Y j h p M j g 4 T 3 E z W E R l O G w v c 2 1 r Z F d h d y t q Y l h q M X I 5 V E t B b j U r S j h Q Q n F w S 2 R i a V l v T T R k U D N I d l p v b V N o e U l k a X p z b G p l d V J P T m 4 z c U t P c m V Q O D N Z N E l p S m U 4 K 1 d V a F V 6 K 1 p u R 1 Z 0 a 0 F V M 3 p W a n p p c m U r K 2 h I Q U 1 M Q 3 F q R m p 5 d E 5 h Q U h 1 U j h l M D d P T 0 l U T E 5 h a U Z a T n F o e W d p N G 5 2 O C 9 J d 2 V 3 M j V m Z W Y x N 0 R B Y j R 6 O F J i c W p R Q j l z U E 1 G V X o 2 Z E g 0 c D h a Z 1 l P Y X d I Z D l 3 N j B K M H N x b D J y T 3 U r L 2 V S O H Z 2 U F l 0 R 3 p i d H h l R n d z b U h U W G p a c z J n d E F m T U 5 Z U G 5 q N 2 d W T G p k V H F k d l B Q Q l h G Y X M z c z d K a z B V d E R X d k Z W V 2 Z p U D I 0 a 3 B t W U U v L z d I V G Z 6 b j F X K 3 c y U X B Z c z I 0 W G E 5 Y n R 3 b W c w T X Z t a l I 0 b U x q U 3 B 4 e m 5 r L y 9 l N U 9 n Q V V I Q j d I L 1 l D c m Z U U z l h K 1 J V U V l P W n Y 5 d z N u K z V u T D N T M G M 5 a V V t O D k z M F p R e n M x L z Q 4 Z m 1 v W F J r c H F P a k V 4 R W Q 0 T 1 F 5 N X h q a n p Y W E Q w b H d L U z Q w e m N V b k l X b F l E L 0 1 X a 2 x H a G 9 V W C 8 z M X J s U 2 Z B Z H U w K 3 p L S 2 x t M W 0 4 Y k F z W k d S W j Z k V y 9 K S F d P d l B P Z n p u U j R 1 M 3 J O N 0 M v Z T I 0 T 0 F n e G 9 6 d X k r N j l S N G 1 N Q 0 N F c U l v V E l 3 d j h M R H c 4 b U 1 p S 0 V p U E J n Z D h M c n c 4 O F d N R z N H Y 2 l a L z h 4 d j M z V F c 0 M V B j U n F T b 0 Z G b G R G d k 5 v a G l z a W x 6 R 0 x O W m Z y c 1 Z j U T N p R l V D N 0 N L V 3 V E K 1 p n Q U I v Y X R l c T d y R j k y N D Z E Z l A 3 M X I r N 2 5 s L 2 R z c l F U W V J V a E p N Q 2 1 U e F Z L c 0 h X S 3 c y d G 1 J a V B n Y V A 1 T 0 p n Z 0 p Y R m R U M m 5 R Z l p 0 e i t a b T B m M 0 p U W W 1 z a 3 J m Z D h T d 0 h p e G N z b 2 1 F Z l V r Q V J F U 0 V N S 0 J 2 Z T B Z T z Y w N U 1 k T W 4 z R G d 1 c n h t c 3 Y z T U h x d F R 2 N T d P d G Z T Z H p 2 U 2 k 3 N S t a b D Q 4 c E h y e j V p d 0 1 4 Z 0 1 4 R V p I Z W l U Q X V u U n F 5 d U 1 Q a n l J c X l 0 V U d v R W U z R n J 6 N T B u a G V m W H U 2 d T Y 5 M 2 w 4 N U 5 T M D J B Q W Z U d D F Z Y U V m V W t r S l o 5 Z 3 p P a S s 5 T 3 Z U b G x r L 3 J p R X Z 6 M F p F U k F n d l R M e V Z G c z N y M H U y e V p q e j E z S m Z 1 T 1 R J U D N E M 1 U 1 N n Z B Q U x a c 0 8 4 R F l t L 3 A 3 T 3 d 5 N X h E b n k 4 e k V H N k 5 w U l B K b U 1 y d C 8 x R G 9 j R G l 6 V 1 h i M z l Z U 3 J j d X p k M H R m Y X F T d 1 d C Z z F v O X J h T n F r T n Z m Z l B Z V C t m U 3 J X b n V i U G 5 u a D R G S 3 U 3 d D Z S M W l 3 W W U y M j h l M 2 J m Y z V 4 a D d V M z l D U W 9 J W U 5 h e k h l Y 1 V p Y 2 k 0 S 3 N s d 1 Y v S 2 F R R U M 5 S E l p T G l Q V D h 2 M 0 l B M U 8 1 Z n J o d m Z 5 Z G l o U 2 h i W n N P O E M 3 S D g 2 b G V i T z Y x S z F k Q T M 5 L 1 B 3 N G R U b V B y O W d Q d W Z j T E N n a G t 6 d X A 4 W G 8 1 U 3 E 0 d n Q z Y 2 N U c k x O b E t n b 2 1 J K 0 R J L 3 N 4 O E 9 o M n R G L 1 l 3 N X F 6 R W F q W X k 4 d H V w d n B w b E 1 S c D c 0 M n l n V 0 w 5 M U 0 1 N D V O Y U 5 1 N k l V W m o y W l Z u M 2 J 1 M m 9 I d l h G d X h M V E d i M X V s M k V o d 2 U 3 W j Z t Y 3 l h a H J l L 0 R q V C t 1 b 0 V S W E d x T 0 U 5 N m R X O V p Z b D l X c m F v e H l m L z l 4 Q n p G N n h s e n Z 5 M W p C N X g 1 a T h 4 W W V I V m V Q b l p z Z n o z Z n p N W W R X M F B k L 1 Z h V X R K S k h y N X Z H T 0 h o d 2 E 3 O X d x c n h 2 M W Z 2 W n Z M V V J l e m F j N F R M T 3 Z s K z c r e l R 3 N H Z W V m t 1 O H p X a 3 J 3 R k R P S W R C e T Z U a T k 0 S 0 d n d 0 1 I U H Y v N k 9 O V H V Q T z I 0 W m V F S G V 1 M W 5 U T 3 N 5 Y y t u U 0 Z m a i 8 r T 3 V m R k 0 3 N F d F a E x F d 1 A 3 b n Q y S T h L Q 2 l B T V J W S W 1 v b F V w c U p L T U 0 w R U U 1 R k w x O D h M T n h K Y 0 x Z Q 2 V w W H p I b E l 2 U H J 0 M k g z W X R j a T Z 0 U l B Z e m 5 u c j Z G b W p Y R E F i R F o 3 R 1 J s W l p k N X Z v a U k 0 S E x k Q n h I d l V o S k 1 5 b V M x R m t 1 Q 2 h W V H p Z a V F p S W x J Y W M r R X N y Y l M w R E p h d D N F Y i 9 Q d T J J R E w 4 d 0 s z c m p H O F l S M y 9 E Y 2 h n W T N p b z g 3 W S 9 M c m 9 R b k R l R 2 p D T V B k e l B 6 O F R I N y 8 3 W U l r Q n d Y O W 1 O c n V T V 1 N O T F d W R S 9 k S E J Y a G c 3 d T Z y S H R y V m Z 1 Y 2 w r d 2 p y d G x Z S 2 5 W Y U g 1 K 0 p 1 N F l l e V Y y d T Z Q T X o r U U x V b z V s Q U 5 B b 3 Z w Y V h J N U Z M b l N N L 0 Q 2 U C 8 y Z i t i b F V 1 U H F m Q n Z s d D N 1 W U 9 I U 3 p i U n A x Y U R N a F J D V l N R c 0 V S S X J Z c 3 d x V F l L b 0 V F N U Z M V k V w c U 9 2 d j J K e k 5 5 Y U h j d C 9 M L 0 l k V 2 d Y e j F W W G R H V H J q b 0 5 r b k x L U W w y Y 2 p K Q 1 N J a H Z W a j Z k R 2 x H W U 9 1 d k l 4 c T F R T G M r M i 9 m Z F p E S G 5 2 c W t 6 U E 4 r U H V s d j F L c 2 J Y W l d o U 3 l W U U V r e k 9 5 c H F k N i s 3 W E h 4 a m 9 q O U d v b n F n a U l y N 0 c 1 T 2 R L M 0 1 5 Y X R 3 Y U h 3 O E V O M S 9 Y M m N r U l Z v N n d F M k x r b 3 Z t S 3 J y U G x w V l R s Z n J U S n Q z c k l Q Z 0 1 Z W D h L Y X l T R 2 t j K 2 Z r W S 9 W U U p K c D c 4 Q 2 4 r W H B o e E x a M C 9 D V V I 2 O G Q 2 a V h J e E s 1 Z E 5 t e l h T d m N U Z F c w M k Z W R U x r M H I x K 3 d B W U p S Y U l W N z A 2 d G V M N F l s S H J p d j M v b z B h e F B M Y U M r U E s z Q y s 2 c G 1 a e C 9 4 V W 9 D U 1 p u W m J H c U Z h S 0 l p S z h 6 b T F 5 c j Z s Z X M z a 0 h 0 V 3 R X S m J 4 R H I 1 W W p F b X l 5 V 0 h J S 3 J C Z W p 2 d G 5 p Z H F 4 M m l L c 0 h F M C t r R k J l c z I 3 Q W J n a X I 3 d H Z S b U 9 5 Q 1 h O b l F R T E R 2 W n l K Q 0 l p M 2 1 H e D V B Q l U r V H h 0 K 2 V z S k R h M U d w L 2 E r U H c 1 Q n l 1 Z X Z z Y V J a d k 1 a Y S t N Y 0 E r S C 8 y N 2 p 1 d X F i d D c 0 U G p u W m t I Q 0 V G e U F X M 0 R q M 3 R a U l I 5 V z Z X b m U x c l Y x U D d h N 2 R l e i 9 k Z m R w Z j k 3 V E w x b G F 0 M n R h N n R Z N W E 5 M W J j Q 3 J n U k h D Q V F z b k 4 v Z n d R a U V a Q W h F S l R 6 Z n I x O E Z X N 3 V P R k F n e V Q z Z m N 3 N 0 J R Z E k 2 U k F n a E t p S 2 Q z c k 9 t N W Z p S k 0 3 U n R I Z T N u Y U l T L 0 h V c E 1 L d G Z X W W t J V X h H M j N v d 2 1 R S k p q d 3 B j d H V o N 2 g z M 3 p H Y U 5 L N U 5 p T F F u R k 1 K d l h H W X p B R n F U L 0 I 0 S 0 l T c W 4 3 W E V K d E c 3 W n d O O W h D Q 0 h L b U N U Q n h D V m x a a 2 t s b U J C Q 1 Z I U T Z y U V k 4 b l d 0 c D I w c V N Z T U s v c 3 J K c 2 5 F c E 9 6 Z m N 4 c T l Y T 3 F l U l U z R z Y z e j d i V H A 4 K 1 h W M 2 p G c 2 1 E e E p w W X M y d 1 o 0 N W h l d D M 3 a l B 6 e E Z k V 2 R 4 M k d 4 c T l O S j R R d n J U W m J X a F B K S j B s d G 5 s O V A w Y 2 p S T 1 h t c 2 1 S W G d v V 0 U r a m t T S V l U d 2 o r U 1 U 4 M U l G S m t R b E l P O U t 4 U 1 Z s W n V a S 2 d z a 3 F U U 0 d F c U p E M E J p M H F L Z 2 9 L N 2 R y R y t E c 2 N V Y 2 t 0 V 2 J h V l Q 3 K 2 V 5 N U k 1 Y i t T W m 8 3 W j I 0 M T d l Z k c 4 R 0 0 z O T Z q c X B W U X d C W X R I U k x n Z n Z u Z H Q r a m 4 5 R 3 d m Z 1 R Q U E R i b W t 0 Z D N P S n l r c D F 2 S X l N e m l m T H F a Y z J t W m 5 E d V h R Z U 5 H d F d n Z D I 3 Q l l Y O H V N M y 8 5 R n I 5 Y 3 h v R j g 3 L 2 x r V H g 1 d n Z 6 Y U J U a D h Z O C t z R H d B d D h z L y 9 i N 0 t 1 e D J W N 0 d 1 Q T N E V H F K N 2 9 y N 0 t F a 1 d x M 2 9 4 Z 0 N D d D l S V k N w Y W 5 S W V Z j T H R W W X B 2 W D g z Y z R R b F J x c m l 3 T G l s N l B v c E g x M F V L S X l p a z V K W l h J b X U z O E h Z W V F v b 3 h k W G U r M F J h b n p t U W t t T F J L R U V L S k N N d W o w b 0 h q N m 1 J Z F h D Z l o z T 0 V M N E 9 I N 2 l E R 2 Z P c F F O d z V H Z 0 t B T H Y z S G l F a z F P U j V Q T 2 t z Q U R 2 a U V 0 Q m t K O E Z D U T R 4 R U 5 5 a T h w Z U 9 r c D c 0 b U t m a 2 N x b H Z G W m 5 k Z 3 R U c D h x c 3 h 5 R 0 F 4 N n V u V n F W d X d r b U 1 H Z 3 c r b j B u S z l 2 c n p Z Q W Z Q V D V I U D d 6 N E 1 k O C t Q W k V t a l N 1 b m V l W X F U T l d Z c k h Z T U J q M F J i c U d 3 K 0 h F N V h J e m Z H a l h x e T R K N W 5 Z N D B l a U s 5 b j B R b F l k Z X B 3 V l Z C V V d o V l F 0 c F B 5 U 0 V Q N 2 1 5 c 3 R D Y V p C N l l F R U l J S W E 1 d V Y 5 Y z d i V k h x c 3 F 3 M j c 4 Z E J K c G 5 w S U l R U U Z a S G V v R U 5 C b 2 J I T W d S S j R a b m d t c D Z U N U 9 3 e X Z Q K 2 V 2 W j g 2 O G R Z R G 5 2 a m Z B Z j k r Z D V u M D h a O X N 6 T C 8 v Z z N k Y W x V e l B l Z U d s Q 2 9 l Y y t s N X B C M W Z C Z 3 V u U m 9 T a 0 N n Q V Z P Z 2 d h Q W d J O E Z C Z 1 l T R 2 1 n a X J Z a U t z U 2 5 D S n E 5 a 0 R B d 3 l r V 2 p L O W 4 v Z n Q x W W J Z W n Z X W X Y y Z 1 R q U n Z W S 3 Z D N F R o M m E 4 T l l y d H h m c E d w O T g r U m R 6 N X E 4 d l V Y d 1 Z u Z H R 1 U T J 1 V V J W V E N s e W Z a c T J B M E d x a G V U V n F 3 Q 2 V G U H J p e X p 6 Q U 1 U U W x S N j B 2 b E t p S 3 V m S k 1 I R U p X W G x t Z 2 x t T k V v N 0 d 5 R 0 V x S W d j R G d j Q T F X d U U r V G t T V V J F M G l v N W k 3 W W E 5 W k p x d E Z X S 2 U 1 M F A z R E 9 X a G U 0 W U N z S H p W R H Q 1 O G J 3 W X p m b n p X M n c 3 e H o 3 b n I r U F R y d V N 6 N j Q v V T g 3 U k N Y c n R p R 3 c r N E V J U D E 4 R m l k T 2 5 H W E I 0 a z B B M 2 p a c X N j M 3 F j O W R 0 Q T R v V m s 5 b H N Z Z X p 0 N 3 h h N m 4 4 M 2 1 R R l Z W a G 9 4 K 0 5 j O W p z L z l h U z N C U U l E T 2 1 Q R n V z Y T F j b X F z d U Z v c E 8 z R z h L W F h x O U R B Y 0 t x U 1 B X S k V Q N 2 1 N b W V o R F p M Z l J T R k U 1 Y l E 5 T G h H Q W 1 P a U N G N 2 N K S W E 0 T z h x N V V Y S k k 1 V n p 2 R W 9 B c H d J M D B J S V V S Z T U 5 T X R B S V R M R F V V Q m R P O F d 5 M C 9 U b H J O b T N S N E d Y d G U r W E s 2 N W U 5 O V I z d n R 3 T n V C S k 1 B S G M 5 Y 0 R I Q U h S b 0 c 4 T 2 s r M j h B b 0 Y 3 d G 1 v d 1 o z c F B B d 0 F 2 V j V Z M W l h a k Z t Z U U 4 V V J j b H o z a T h t e n l j O V B j d j d l Z k x w T k h i d k 9 3 c k F 3 L 2 N P S z N H O H F n c F d x N T J H R F N K c E h W d H d P N 2 F O V 3 c 1 d z V 1 e D V C d m J M L y 9 z W U V K Q i 9 x N z h 6 W j l O W n V t S m J r V 0 k 1 Z n V K T W t m Y T d J c m 5 k T W 1 k R z V L S F h h M U J S Q 1 E w e C t U c 1 V J U 2 8 5 b H l V T H J V b C t G N F V R U W d o e G R a T W t t T G d r Y z Y 1 S 3 N D Q 1 R K T U d F R U t J a X l z e j B K Q W 5 r N z d R Q V R 5 V l l k S U 5 J U H Y 5 b U h 0 M j d 0 U 2 l Y Y X J E c T F V S V p N c k F E Q U x Q b n J B V m c w S U F P Y U J T b 0 h W V 2 R u N m N 0 W i 9 y c 1 Z k N z k 1 e T d h a 0 9 j Y 0 9 k d i t j O X N B U n Q 1 d 0 R R Q l R 2 b m 9 j V l Z V e F o x b V p N U E V E K 3 Z S c 3 p j U D N l W k p m U n F P Q l d Y U F d Y R m J j c l d N Y m V C T j A r W G 5 y L 2 Q 5 W X R X Y l h K Z m Z K V D N 4 Q 0 V 1 O T h N U E 9 5 W X J z Y X F H N F h T Q k p N W E 1 T Z z E 2 T W 9 D c V p B N l R J a G h M K z V M R m E w Z 2 R J R 1 R B Z 2 h o Q k J Y T j B t Q 2 l V c 3 l a K 1 d h Q 1 J Z a 2 I x U 0 Z F S 0 l p e X J K N C 9 s W W J E U E s w T G p 5 Z W V Y d 0 1 q e i 8 3 R F k 4 L 0 8 1 b i 9 l M m R p b V N m Q 0 l t c U V N W F p r T D l M V H M v a D J 5 a E l B e G d 6 d j R X M X Z 1 U C 9 n Y 1 J 3 T 0 p 5 O C 9 l M 0 9 C N T F E Z G J s N T k r M W V j V H F k M 1 c y a W 9 a M 1 g 2 c m o x S E F O Q W J 0 R l M 1 c U 9 K e H p 2 e j F 6 R j J Z T j Z t V 2 0 x Y X J Z Z E V m c n h m N z Z 6 S 1 p B b k E 0 b k R p Z E x u U T Z y W G U 3 e S t Y T z A 3 b 3 h S M 2 h Z T U I z Y k 5 l Y V J J a W J P Z n Z u d E g 1 Y i 9 z e j N m U 3 J n c m 5 l c F d V Y l R h d 2 5 j V W x Z c k w 1 U U p B W D B B b H B S Q 2 k v T G l 0 V m 5 T a E l m N E 9 R d 2 d o a E J D a V R N b m R N b k Z K d n B W Z 3 N r S k 1 D Q 0 V x S X J Q W m h x c X E 2 Q T F 5 c z F s N E 5 J c U 8 0 d W 5 I e C 9 E S 0 c x T j U r W T J m d W U z b T Y y a m J x b U d a W D N m T i t q M j R Y R z R B R G g 0 N l F V e D B M Z l I 2 e j g r b F J x U F F 0 R k h 0 Q W 8 5 M X E r N E N I M X U 3 Y 1 M v Z 2 F X T z R l O T l S W X B 2 V j h 6 N 1 d y a z B N W F R v M T R h d H Z G M 0 x y d U Q 3 V W l x e m 1 j K 3 d m O D l h U 2 N 2 c D h 2 d W Q x d W x 4 W U x M W T g y L 1 Y 2 S F R x Z G x t Q 1 R a d 0 Z R U m 1 Z V z R X R 2 V t N F J u e j J a d z c 2 T 2 Z j d k 9 Z M 3 Q 2 S 3 R k e W 1 m U D E 0 Z 1 Y 5 S G Z o N l l P S m d I S m c 0 d T F q R l h E T G N x N 1 J C R k h s a 1 d P d 0 I 2 b l R 4 b k N l R n Z i c n N W V F d B T m Y 0 Y 2 h o Q k J D Q 0 Z H b U p B a 2 1 M c 2 x u S n B o S k t z R 0 V F S 0 l p c 2 x y d G d J T E R V W E F T U V Z R K 1 B i c T I 0 T F V Y Y i t X T H I r Z n h 4 S E 9 U Y W R P c U l R O U 1 I R X F q N k t n e X U r Y k s x W E V Z R E h y c 2 R n Y 3 Z 2 d j R 6 N 2 R z M j R 2 a 2 5 4 d 0 x n Y 0 x n W W Q r Z T d 4 V D Z u M 2 U 1 Z z F a c G R h R F F L c T l m d D R l O F Y y M 2 4 2 M G R F T T Z O Y 0 9 n S H A x Y W p E c W h o N z g 4 U F B m M U l x c W x t Z C s x O V F a S z J q V m 9 y N 1 B O c m R i Q l d E K 2 9 r M 0 1 Y N 1 F w e n p V b j N u a z k 0 M G I x S W p 3 c 0 d J R F U x R X h 2 R X V 6 M 3 Y 5 Y V F t c H F K N 3 F K S 3 N N e E 1 D e m V P S z M 2 M V d X N m Y v d T g r V 2 p T d l Y v a U 9 W d 2 p W N 1 F a R m t t R E N W O D c 3 Q z Q z b T Z x d C t G T 0 p L N D d i W j B S a m t m Y j R R U W d n a H J t N l N C Q k 9 Y b E x z Z F l y R E 1 t a E Z D a U F y S l p u Y 0 E 0 S E E 0 Q z l s V F Z E W T l 1 c m F n U j l j V 1 R Q b m x i M m J Q V 2 N P O W t 6 N E Z v R T J y a H J S d E Z V M m J W d E V B Q k F V R l h u W n k 3 R l J 5 S 2 x 1 M 3 g 5 T z F j M V B X c n Q v T D A 0 K 0 8 1 d m 5 Y c G x B N 3 F p b 0 F l c j J X b j c 5 N X N z R G o z Y X F i b S s v N l g 1 N 3 R T N V p 0 U T Z m V D B x Q i t C Q T N x U n B D V 2 J 1 Y T l q M m I 1 N U Z Z M E d v V 1 l o b E h z M m 5 Q R U p 3 b D I 1 a 3 c 2 S j V Q T 0 1 u S l l O N T l 6 V 2 1 5 Z V N w V F d z U T N w M 0 x I S m h m M 1 B w d l B u d k h V R U d q e H Q y c X B Y c j V L O V B Z U G 9 o b E Z Z T E R i b U x 0 c E V 0 V 2 9 o W E 4 r L 1 E 3 N W Z S O H N X O W V s M V R l e W x 2 b F Y 1 e E 8 w O X l y O X J k a F h y b U N 1 Q z Z w W j J p Q 0 l Q Y S 9 i d m 4 0 c n E 1 M G l F R U c 2 Y k R Z M 0 0 1 e E 5 D V k Z J N W 5 U S j I 3 S X d 2 b D Y 0 W l F n a i 9 r U 1 N Z d U N T e j J l T D l P S 2 l N N T R r S U l Z U W 9 H W W Z E a F F M W U p R a 2 1 D b k Q 3 T G R j e G F w c H V 5 e k 1 B Q U N B Q V N V U k J W S G d Q d H N j b H N H T k h Q T n Z q R X B u e T Z 6 S m d X Y j c 3 d i 9 i a X J m V G 8 y c U p Z M S 9 q b H Q 1 V 0 V o c H B v M j d J a G E 5 Z n Z w V U 8 3 U n R 4 e V U y L 3 Y 0 M j Y z e X Y 1 R E p 3 b z h Y b l h u c l d S M H U 5 M U 1 u N z J L S H Q x a U 9 S a C 9 B c D F l d z M 5 Z n V J V W 5 Y L 3 l l b k J G Y U 9 i T z B P b l Z v d 2 w v e j E r T i t j T G k z d 3 V T Z k 5 Y R W 9 p a 0 t 2 N 3 E x O H p t d k p Y d V R U c 1 V O a n h v K z U x c n Q 5 M T U 0 a m 5 p U l l v Q U d B e U p y a E F C d y 9 l W W J P T k 9 I W G 1 m O W d O b H U 0 L 3 o 4 a k 1 S a n l u M m N V M H p D S 1 V j T j c r R 3 l 6 V 3 U y T X V 2 V X R C d l J y b i s r c 0 1 L M T I z V l d a Q k Z Q Z G J t b U h L U E x 3 V k M 5 R F B y L 3 l R b 2 h 5 N X J K W j B R U k l F a 3 d J S V l R U V Z 6 Z E p n b 2 x M T W 1 m M z d B Y 0 l r a 2 9 3 S V l T b 2 t L d z J P e X B n e m Z V M 1 c 0 a U x C U W N G Z W l 2 R E F E T E 5 W Z z R s S k d W L 2 J D R S s v c V I z M z V 6 a 1 Q x R 2 x u R D d Q a 2 1 W Y k d U S D B H c l M 1 S 2 4 v d X Z M V S 9 B T i 8 v d E F T W H k 4 M 2 J I L 3 p t Z m N 4 c X R h U F Z h d E R y Q z M 0 N U 9 t Z m V l c E p P b m V P b H A 4 Z n g 0 U m V l Q k p y U k d N Q W 4 3 O T J M V n F 2 a H M 2 L 2 5 Z e l I 2 R W x Z O X U z a 3 E z d F p 1 M k V 1 U G J p M V F W W l g 1 a X p m V G 9 W M G p x b F V M O F R s d l J x W m 5 r V S t W R U p Q U G R s d D J o W W 9 4 T 3 d u V 2 9 I N E V H b z F D N H B G a 0 V n N G 5 N V 1 A y S 2 h y S D F H T G d k Z m x Y Z 1 J Y R W J u Z G l 0 Z H B S M V V w V y t l S n l n e V R C e E V V c 1 Z r L z F z b H V 5 W U V M N G 5 i U k R G R U l J S V V S b E l F a 3 d j V W x a V 1 J k b W d w a 2 t D U 2 F F R U J X U 3 c r N U N V Y V F T V E J S U G N G Q 2 d U O X V Q N G x a K z V i W m g 4 M z d j Y n B V U k 4 z U m w z W V o 5 Z V I 3 d j J L R X h 3 Y 0 d C a k I z W n k 3 d H Q 1 Q z F 2 T W 1 K b 0 5 5 Y U 0 3 d 3 V B c X F w T W 4 3 V 0 s x c k d l b U 5 4 d W x a K 2 1 M N m R 0 c T J p Y U 5 x b m p j e j Z 0 V m 9 Q Y n J a S 1 p h U 0 U w M U p Q S W F 0 Z 2 d r a m F 0 b 3 B r N l l 6 b l h k R 2 5 P N n J X N 0 9 Y S T B t V W N m e U Z 0 N W R m V F l h U U N x a H Z z b X h 6 S X p Q Y T k 3 Y 3 F y Z k F 3 T D A x S z F U a z d q Z G g w a z R m Q X B W a G F j Z U d W W H N X V V l X c T Z m e X p C a V F m L 1 h Z V l V z Q j F T V i 9 s N F F 2 a D l Q e k 0 r R 1 N P W l p D K 0 o z Y l p r T W J L T y 9 6 a F J C Q 0 N I R j F r e V N Z S 0 Z C V 2 x z M j d Z a m t 3 M E N E R H E 0 V V F v b 0 p 5 d V Z 3 b 2 l v T G R M a m V i a F g v M D Z O c W N J O G R T a U 1 p b m d t e l h u a U 1 v S 0 R S d l d v K z Q z W W N C V H d Y S S t m T m 1 M R m F i Z H h 0 N D V t a z V u Q z d p R T V L S W l Z N m l T Y V B h M 0 h u T G R m b G U 4 M l R T R 1 Z S V k p i e E t r S G Z i a E h G O W V Q S 0 Y 3 L 2 g 1 M m p J V 0 x O b E 0 1 d z V O Y U 4 w e W I z L y 9 3 M G V U Q V d n V V U 4 d G 5 l M 3 B H R n V C S k V P Y m 8 x T D R 4 c y 8 1 Y 0 R j R G R 0 d z h r S m 5 0 M l d s W j J T M F d U c W Z B V j l F Z V B u U U V n T X J K c W 9 m d G V W V F F h V H p X W U V M b T R Y Q z R B N 0 U 1 N X p o T E M z M V M 3 W G R v a E N p R X F 0 U 0 J U Q U p t W m x z S j N G R U p j M F N R S k p n c G t O b C t v Q W d 1 V 2 V X Q k N D R k Z o d V Z R V m p V Y V J T a k R o T i t I a E l U e H c 5 K 0 I 4 S D N 2 c z J X O X d 1 L 0 5 2 Q X p o a j l y L 0 1 t U D F 2 b n U y T k c 5 W G l x N D h l N H B s S F I x T z F h a 2 c r U j h L T 0 9 F L 3 l y S G 5 U d X Q 1 d D d k c k V N T E J m Z T M 2 Y X R o e V R L W U R I S G h x U j c 3 S G J k a V l R S G g 1 T X p S c F Z m T F l m U H B v Q 1 F M V 3 F v Z D V 0 Q m 9 Q b j V Y T F R K b l V Z T i 9 w Q 0 p k d W 1 M U W Q 0 N T h O W m Z Q R G 1 m M m p S d k Y 2 K z E 4 b X h m T l Y y Q U J Z c z J Z U X h N S U R l U F Z z V 0 9 G U H N h c U p v d G F p c U p N R 0 V M N 2 N u Q j R a R G 5 y T 0 U 4 Q 3 Z W N 2 1 r Q n J G e W l M Y k V R U W x 6 d F l x S 2 p P S l N Z N U 8 4 d 2 h C Q m x U R j d 0 a U F L W k x S Z V N Z R E l Q V E F n a E t p N l h 5 K 1 Z K Z 3 R r Z C 9 n N U Z W R 0 t h Q W 1 Z L 3 p a N z Z Q T G x I W V Z u d E R w N T Q 3 b H U w V 2 c z S k t X b m N P S 1 F y T j Q r N T F 1 Y 1 l u Y z V 6 c m 9 J U 1 l B Q n J O d X d o U E R 5 W U 9 y V n J l T G Z a Y k E 3 T 1 o x Z H p B U n c 1 b X B J b j B Y W G t h Q X F K a D A v U n Y w O W J 6 R 1 l M b j M w e m o 2 c G h J V m p 0 R H V Z d j N r a W Q y d F d w V W F N S 3 F x b 3 k r Y 2 R G M 2 l S Z G Z F S V N D W W 1 u d k p W Z 1 I 0 N m x Z T G M 3 d l B Q R z l I b 2 R n d 1 o w S l B h a W h O a X E x Y n R Z d W 5 3 N 3 R X d F Z J e V B E e X J z Z n p 1 V H p 5 Z k 1 Z M k s 4 O V E 2 L 3 Z S T D I 2 T l d u V 3 B B N j N q Z T l M a m V x K 3 N W N 3 B G S z B X T m J 2 c V I 0 Z 2 N L c D Q v Q 0 p J R U U 4 S y 8 x T 3 k 1 Z k l y T W J o U k N D Q 0 h F V l U 2 U 1 l L S k E 1 a X h K Z 2 d r a H h K V k F x M m p R Y U R U U 0 R s R l V T S 0 d o R j l v V m 5 q d V h 3 W H Y v T j R 1 V T A y b D g r Z U d E S k I 0 O X h k d n Z 6 O F R o Y 0 h M U G 5 k Y 1 R H R 2 d v M G p r V E Q 1 O W l 3 N m I 5 a k x x e H U z Z m I 4 U k 5 u Z V A y O W F T U W t u d U x l d T Y 1 b j R k S 3 R Q U C 9 h R k I 2 O F p 3 a k R o M 2 J 6 N 2 p k c n p o b 0 F C Z y 9 z U k Z D U W t m V 2 I 5 c E 9 l N 2 t t Y z F h N V Z q V 2 N l S F U x c V d n W W Z m U G 9 u N n p i c 3 B V U G J S b 3 d i M 1 l 2 b l g 1 d k M 4 N j l O N G U x W G J 5 Z T Z Z U l J 4 Z T Q 0 U U Z o Y n N i U U V a R U t E b n l V a 2 p 2 Z G R K U z h 0 a z J x e F Z 6 U H B 6 T l V a a k F H K z l j a H U x b 3 F x e l l k T S s v c G k z a n R s e j F q Q j d 6 a H J h d G 8 1 a D l J M 1 h N R 0 Y 4 d j Z 1 d T l i U 2 k x Y U J L e X p 0 e G t a e W Z j N 3 R E R m 0 0 S T R V O D V p e F F V a m R i U G t R Z 2 h o S C t a e l R a L 2 h 5 Q 0 V L R 0 9 T Q k J N R n l 2 M G t F Q l F r Z m N L R k V L S 2 k w b W c x b n B s Z 3 N x c G V W R k J w Y V p u O H R Y Q W p m O H h k a T k z d T V J M l h i a U 1 t T 2 9 x W T Z D Z 2 N k a G N m Z n Y 0 b k d 6 Y n Z a L 1 N O M 2 V u Z n R 4 M 0 J 3 Y 1 l D e i t W M n E z e j J 6 W H c w R 2 c y a m h u Z k g 0 W E R 5 M n g r c m 1 U c D l C W H E 5 b H Y r K 0 9 J R n V u W n N 4 c 0 Y 4 S G 5 u N z V l e j c 5 Y W k 2 c j F 1 e m 0 0 W H V I N G 5 h c k x G e X l t V V l 4 V W Q 1 W l l i T i t m a D Z y M V k 1 R 2 8 y Q T B C a E N m a 0 1 S L 0 h 2 e U U 5 U F F z e G 8 3 b 3 d k M T N Y S T l X c S t I W n g 4 Z n d 6 d i 9 O N U 4 1 S F B x T k c 5 V E N T V T F M c D I 2 d U 5 U M n p w N l Z s c z J Y R 0 l k U n Y y c 1 d y T k x o d 0 9 K O U V O S W 5 u c G 1 Y S G V p c l Z 1 W F p y V H J V d H p q a H h O N G Z l N W E x b X l i Q n N 2 N 2 9 5 b l Z s U T F S Z z d y e H Z Y O U 8 y Q T B Y a D J 2 d X h T T j F s d H B J R V F P c m R a V G R X S 3 p 5 W E 9 X R U g 2 V j g v Z F p L N V Z n U W 9 q S 3 E y M n J h S D Z h d H R 6 Z l l R Z 2 h 5 c G d r d 1 V T Q n N u S z F R e l F a c F J K T U N D R X F L b T E y R W t 4 Y V M 0 b U t a d l h h M 2 N 5 Y X M 0 Y m R l N C 9 p Z H J 2 c D N M R U o 5 O T A x b V B y M W F u c j N H V F N n S S 9 Y c T F 1 R E R 6 K 2 Z 3 M l R m e i t I e n l m S H A y a i t X V l o y L 0 8 5 N X d 6 W n E 5 a S s 4 N T R 4 b z d v U W R L c G M w e D Y 4 a X Z P b k U y b l J i T j Z Q U H Y 0 R 0 d y W H F n W k F s U 3 B C L 0 4 5 Y m Q v U D J C e k 5 a d D N F Z l Q 3 L z h B M T k v O U J B T j Z r Z n c x S 1 R S M 3 Z O c H R S c U N j c z A r Y m R n Z 2 t z S D l P O U N s V X p O Y X h U Y n d i d S 9 k c 3 p X M U l x c 3 h a Z G 9 5 O W g 4 N F R x T 1 l L R z Y v c F M 4 Q T c z L 3 l P O X Q y e E h N c U 9 k V z d m N V B H d F J r e n Z B Z T l l N 2 J L d D F W a y 9 Y b z F l Z X p C N G R 4 N X k z W D h N W G N k Y 3 h a c z R M T n Y 1 d k h U O U 9 W T S t l c H h R a 0 5 O S m Z 5 d V Z 5 Q m F M V W c 3 U k h F U m J m Y n Z n M E 9 x b D R Y d 0 s 5 V X R s V 0 J D Q 0 N H R X F C d 2 t D U 1 l L b E p X V n F 4 T E 1 k S F d z U 0 J a Q 2 l L d V J W c X R G V V p C M m l L T E N x V l k x b E N Q S F R q T m 9 R Q W N H W H R l Q j J H Y j E 4 d D B 2 d G 5 s O X Z 2 N z R J W m F 2 M n N I O F J a c 1 k z T D l U Z 2 V m c z J x a 3 B X M 2 Z F O D U v Y k I y S 3 o y U W t O T V R G M l p F O U d E T 3 V X S j l r V U Z H V G s 5 W m N t T U g z M n Y 4 U T J y M H Z W c W l G O D l 2 N T l s M n k 3 c U 5 F b z N I M 0 g 5 Z m s r M X F S e G J k N T g r Y l k 4 M j J N Y V J M S n p W e U o 5 c j I x R G J M T j Z k T 3 Z h b k l n Y V l R V m V J N 2 V 3 c 0 d E d W 5 O Q 2 Z t M G I x W X M 3 O D l k a n R q c X N q Q V l a b n p v e F V n b 2 1 M Y W J X Z U c r N D J t V 0 1 w a E Y r c E x w a 0 p K b 1 F R U W 9 q S 1 F a S m d v a 0 J t c V F R V F F v Z 3 J n b G F y b 0 N D V l l L S m l H R D Z z R z h P S G V X W n d O V z l X b D l s V G 5 5 L 1 N y Q 3 V 0 V m t Q L 1 B 1 M 2 8 z N m R k d m 8 5 L z l k R k Q z b y 9 m Z S 8 x T 0 Z F V k J w e l B 5 e m F j U G 9 5 Z 0 Z u M T l S R k 1 h U D d 1 W D l 2 S 2 h 6 e D R w a n h B M 1 h N T 0 t H Y X k 3 c k h D W l R B T 1 B I W E Z 0 S 0 V W V U 1 p a 2 J y d m N r c V J B N W R U a n R F V 2 J n a G h G L 2 x 6 Q V N U Z G 9 o Q 2 l N c X N U Z X N Z b U x h Y z d Y R 0 p 0 R z N W M E 4 v a E N D S E t p T H p h R V F X U 2 1 X Q k N D S E Z s M E d v M W 9 D Q X p 3 V V N G V k p R R V d I S G x U b n B k S 2 d F b S 9 F c 1 R Z T U J 0 c 3 h h K 2 8 2 a F V j a X J C N 0 Z J S k p v U m Z l U 3 Z B N U d s V U N D R 0 V F R m M 1 U 1 l L S k F t V l p M a V R C V E Z m S m d I W W h o T G d h N l h S Y V V N S G h r T m s 3 U W 9 p S 1 F 4 c 1 V o T X V j N W U 4 d 1 J B V 2 o x V j Y 0 N C s 1 M H l 2 T 1 d F S D Z U d l l o R W x k Z V B R b 2 h L T E R o N 0 5 u Q 2 0 y Z U x u U 0 l R U V p V b V N Z S 0 p B N X F 4 Y z d S Q k 4 w Z z V S Q 0 N F c U t x M V d p N G 9 x U 1 R B a F J J V 2 l O W m x 3 W l p u O U h Z Y W 9 Z Q X d H d m V j R E J X d z J 1 M y t E R W F J U 1 U z T G F J T H J r O W F N U W 9 2 S n F G Q j B G U U h 6 O F N U O U h J b 1 F v U z V J R U V 3 W E t Y U W t X S k p W Z 1 F n a F J Z U m 4 w T 2 x S V m x a b G d R b 2 d L U l J z V W h O T X N T V E R o e S t p Z H k 2 Z G d z M T F k e j F z d W 1 Z R W 5 y a V N L N T N h U X F z c l B y U k N Y W T B k Y 1 F x R i 8 v N D h j V F N I N W R G c V J 6 N 2 x 1 N H o 3 T V V w a 2 t o Q k N s U n V m d k F F V E Z a V F p M S l p n U V F s d 0 p q R V l E T H B j Y n A r d n F 1 c G t v a E x p e W F V M G 1 Y S k l F R X h j e E d y T 1 R Z Q 3 J Z e W 5 r d T J K W n R C M W 0 1 Z W h l U F B U Z z h 6 N 3 p D S F h F S m h J Y V l h T m d n R W 9 D e H Q 3 O U 5 s d z V O Z V d M U 3 l D S 2 Y v O X N m R j d G N T J 5 S G V l T 1 U y S W 1 x R U F a N 0 U y U F V q W H F K M W J F T S t l U H R 1 Q U E 0 Z U 9 r b U Q r a l h S N i 9 O L 0 8 1 N T h P b z J F e E Z Q N V B o W W N G R W l y M k F h Q T V 5 W n B R W m 8 z c V V O W V d I Q 1 J Z e G V W a j V J O W 4 w O T F T e E p N a U p M Y U h w Z k F F O D k 5 U z k 5 c j I v R G N F M l B 6 b l l Y c m N y b D U 0 M y 9 U T 1 p s M G p r L 2 Z 2 N W Z v Q m x H W F B P Z U J n e W Q 0 K 1 k y Z n F W d W 5 C d D k r T m d t T l J 1 b 1 h S T W 1 j U 2 s 3 b G x 2 L z h q K 3 J W U X B r e D V W b C 9 o e U 9 F W D B r U 1 R C U W 9 L e X Z Y V E R D V F Z J S U p J V V J G W l F 3 S X d P V n l T e n R F S V V T R m 9 q T U Z v V G 9 j c U c 0 M 2 l 0 e k F F Z G x 5 S 3 N F V V Z P e m x u Q V R i d G p P Q k J Z c z N V V F V z b U R z b j l Q Z H V k N 3 R W W G 4 x N 0 d v M m l v L 2 p m R z N j Q m t K V m x M M W F G d G R 2 d F p 1 b k s 3 U m g w T 2 1 w V X E r T G R y c z F 1 T 1 d m U F B s Z H l T a X F U b n Y 2 Y W h n M G l l T z I 1 V z Z o U m 8 w c W V j M j N j d E o r U H Z w a V Q 1 M m F x M j Y z U 3 V G R X R 2 d n J v S V F C Z S 9 P O V B L S X F T T T l y S l o 3 K z N Y N 3 V E e m g y Y U Z E b C t V Z m 5 r S k 1 H U U N r W n h r W D B I a n J O N D J W Y T I 3 M H p n e k 5 u e k 9 C e E 9 x b 1 F H V W J 0 V 2 R Y c D J h O E d J R z Y 3 e G Q 0 a D V x S 3 J L Z 3 N X Y i t Y e n l Q S 1 o 5 L 3 p S V n F n V D V Q T D U w e F R i Z S t X Q m 1 v Z W R w M X l h R z k 5 L z h U N U d 2 M j d a V k 5 J T U h k R 1 R C a 3 M x V X F S T E V R L 2 N N e m J Q U H I 3 K 3 R K Q 0 h 4 R l A x N n R 5 M D B B W m F W W m V P d E Q z N 0 Q 3 V m F a Z V B 0 Q U 5 C b 0 5 a c k 9 G V W J l K 1 Z h U j R i a G p j b F F j b U R 2 S F p 0 b m Z m T W V i T V g 4 Z k 8 z V W M 0 Z X k 0 Z F Z W V U p E V E V S R X g z R n h O d X Z w M U Z N R k t 2 W D d l R 1 Z O N m N X N l J y a F l j S E 1 t d m 8 4 Q U 0 r L 0 5 v V U 5 t L 2 J 6 N 0 J O a j Z O K 2 5 Y W k d P R j h Y b m R y d l p 2 a k 9 C b U l a U m V Y N j J o U k J G S T B r d 1 V T Q 2 Z k b 2 l T Q k J O Q 2 l B c k x h T l J M R W t 3 S V V l R m 9 U U 1 l B W E 9 u c D Z N T E M v Q n l O c U N p T X V k c X M y K z N s K z d 4 M T E 0 V C s 3 T n g x b U t r e l Z 0 Q 3 N T U j I 2 Z F d r T 3 d P N j l S M G h Q T j l P b l Y y d n Z 2 c X F x a 2 l l N 2 R B a 2 J O d T B u T l R X V E 8 y N j V M a y 9 5 e W 1 E U T Q 4 c X V 0 b 2 1 v R 2 M 3 R D l 3 N 2 x 3 O C 9 u Y 1 A v a m 4 v U E d T N 2 Z S c k V t Z G Z N O D V m O W F y R j J h b 0 F X K z k v e H R I a j Z m N D d I U C 9 m d 1 l 4 Y W 5 n U D c r Z E h q N l Z 3 N S 8 w Z k Z U b H V V W G t w T 3 M v d E l M Z G R a d k 1 K R D Z 2 V n p 2 O T k 5 a W Z M V m 0 3 M 2 J q T V k 5 T 2 g w T 3 M 2 Y 1 R l Z k 0 y W F F T a j V 5 c W N F b X d q W n N Q O E 9 P d m Y 3 U C 9 3 U E V D O X d r M k J W S 2 5 k b z B D S H o r Z m J p W W p J N H Z h d G F v V i s v c V B Q S E F q U j Q 2 Z F p z b X l y W X k 2 N F J x a U l x d D Z I O X Q v N E R n L 1 Q x O U 9 r O G E x Z W V M a E V a Y z h q O X V 0 O H R Z S H Y z S H M r R 2 5 H R E 8 v c G Z Z N 1 M 2 W F F N S H R D c F N M S E V O c X Z u O C 9 t U H Y v e k 5 6 O U 9 X Z X o 4 U E N 3 c 2 1 L O H R H Y W x v b W 0 3 Y 2 U 1 T n J 1 T F d r V U U w V 0 F R V S 8 x Y X F F K 3 g 2 Y W R O K 0 4 w d W d n T k 5 X S E l W Y m t j R m 5 i M U p X R m F 0 M n p B O X J n R W J 2 Z D N J Q V Y 0 K 0 t t d j J i Z i 9 H T j k r T m t t U 1 l F S 1 V r Q 1 R C U k l I T V d k S U 9 V U W d o c m d R N X J h V 2 N U b G 5 K S z R T b 0 9 I U 2 h u c H N w e n N 4 T V N Z S U p y M E R 2 V E x E e W I 0 Z W 8 w V 2 g 0 L 3 N t e D N Q M 1 F K N 3 p 6 N F N 4 K y 9 1 W U p R a 0 5 O c k 4 y d 0 Y 0 Q l B 2 N X J M N T k v T U F 6 d z N n N W V 0 M 0 1 H L 2 E z Z j d u T U 1 Z Y V B D d W d N L 3 R 0 O T l Y b z l m c k d E b 2 8 3 N D F L a 3 l r Q W 0 r M 0 M x e n A 0 W U N m Q 3 c w T j Q 3 Z T F m Z V B 5 N X l Y e j k 4 V V B V c l Z Q d 3 p W a 2 h 5 b 0 t p M D Z F S k N N Q 1 Z s Z V h 2 V U V R R l l M W G F l Z X k 1 e V J 3 N G V J S 2 d J Q 1 B q U n Z X a 1 Q 2 L 1 c z b 1 J P W n F h R m Z R Z U 9 z M 3 I 5 S G o 5 S G V z S E t m M 2 Z 5 L 2 M 5 T E 9 Y S H l M R U Z C U n Z S N l h Z R V Z 2 T j I 2 T l B j b W x T N 2 1 k c X R N Z l B n V G J E W U h F M j d x V y t o M S 8 r K 3 p Q N 0 J h Z l o r L 0 F n T D B 4 R F N J N G 9 l c G Y v d H N q O X V k a U 1 2 b E p q a k l 5 Q W V m L 3 V I e l d N O X V M Z W p a d l N Y Z 1 d Y a n g v c 2 V 6 V 2 J k a E w x M D Z O Z V d l d T Y 3 M 0 9 m Z W s r M j h v T k s 2 T G J k b C t r S i t u T F V k U k Z Q N X o r M E J 1 R 0 5 T W m 9 D R F B 2 Y j N V M U F 5 V 3 I 5 c E p 0 Y X F l M T J x Z E 9 q V E 8 w e T d 2 c 1 d j b n M z T l h J a z g 4 U E p J Z T N W b 1 U r L 3 F p O U Z n c 3 N s a E J p T X N s U 1 R C U k l I T 3 V k b 2 h C U n N N b D l o U k N s R F g x M 0 Z t Y 2 l Z Z H d u e n V M b X B H T 2 1 w b m g r V z l H T 3 B x Y W t i Z 1 N E d m 8 3 e E F w S k c 5 M F l k O G 9 w b E p C U X o 3 L 2 d F S l N R V U x S V n E 2 T 0 5 q a 0 V K T C 8 1 S 3 Y 0 c k l H T 2 h a V m U 5 M H l r d 3 d J V V R G b 1 E 4 U E I 4 Q 1 J s a 1 p n b m Z 3 c l h V V G x a R E R v c 0 5 t Y z V k N E 9 F U 0 F 5 S X B 6 S E h 4 N U 9 n R j V Q Y U t n S n E 5 W E 9 v c i s z M H J 4 c F h i c D J h d W J k N z R l c F M y b m N x Q m J Y Z F B h O W F h c l R h L 0 9 j Y z g v Z W 8 r e m N u Y 2 p n Q V I w S k R 3 d k o 4 N 2 p K R 0 V o b X B z V m 5 X N 2 Z P e l h q e j V k d U k y M 0 9 r d 0 F U W T d y M U g w Z W t 1 W E M v d G Z H Y W V m W k p T M G 9 q Y m Z k a j d l Y 3 J w d E F L K 2 N p S H k w a G l O d U t 5 V 3 d u Y 1 V W N z J Q U H Y r V E F 3 Z F B F Q l Z a b G Z k Z X Y 1 T m F V Y j d 2 a z R L R G p Y U n M z N W l P N 1 J 2 N 0 t j S z h k d T Q 2 V E 5 L c G M v V H I z W m F K d H c v a y 9 z Y y t K e l V 0 N z k v S n d 2 e T l Z a n V I a n l S e j g 5 a m V W S z h l V 3 V q K 0 d 6 Y n R K O U 4 4 W W R H N H k r W E M 0 W E N o M S t z N E V I O G l 6 L z V h c l l h d D J 3 O F J F S 0 J I e V Z W a F h M O W V U U U F j R G h m d m Y v d z d m N i 9 j U n V 2 W W h y e j h 6 S G p N W m d z W m 1 a W T g v e C t L W T l V Y X p 5 S 0 9 B W D N i T V g 1 M E w 1 L 0 h 3 c 0 5 E R 0 h W a j l 4 S 2 Z X d 2 d o c m p T U 0 J C T U Z z d V J x a D J n M F N p V 1 l F T 1 h O Z m Z 3 S X p y M j d j T z d i Z y t x d 2 8 r L 2 N I Y 1 V V a E N h a U Z r c G 9 L R X B J R l p T U V V E U 2 h l V 2 R K a U F 2 Y z Z l Z X p F N G J u V W R N O S 8 z V m 5 a V 0 g 3 L 2 t z V V F 3 Q z Z a c k h v V 3 J S R V U 3 d G U 0 U 2 V y b 0 F L e k Z 5 c T R a Y k M 1 R U t J Q 0 1 W V D M z T G h 4 c E t i N k 9 S S l I w U V F H R 0 x E W m 5 k a n M v b G 0 4 M G J k W E c r L 0 g 4 e F p 1 S k Q z Z H p I T l B q U E d a b 2 Z Y R D F L V T B h V l N i V z h m M U t m U j h Q L z d x V 2 Z r Z j B 6 R C 9 X U y t o S V V a T 2 4 v R k 5 U b G t z T m 1 y V 0 N L T j F y T U x p W l Z 1 S n F G R 0 Z 0 c T F q Z l B a N T h v W H Y 4 c H l y Y 2 F O Y V B w L y 8 4 Z G R h L 3 Z o c m J h R X h D c E V m c m R F b 2 x X Q 0 M r S V F r b H E 3 W W p r Y W o 4 T j h Y Y n J t c 3 h B d k F w Q 2 U v b 2 5 1 M 1 d H N G E x Y l B Z e H l Z Z V B z V z d I O D N p M 2 p z S D B h N U 5 6 Q 1 g z O V N S M 3 J z M T N 0 b U p S T 1 J 3 d W Z w e T Z s S 0 N n U U 1 h T z Z G S D R B W k N u W W 1 y U j B p M z g 3 K 1 B a d l B U M E 9 M c m 5 V e k U x K 1 l k R l R K K z l p c 2 1 m V H N x M z N l S V g z O D c z S n N E Z W V 2 V T J B Z 0 1 O Z l A 3 T l B K Y X U y T W J i c j k 1 U j Z Q Z W h J R T Z u c C t W d 2 F J a T B 6 e X V N M l d 3 a m 9 t Y j V k e T F J V G t s b D J x e F Z i T j E r a U p U V D V 6 R 1 p B b W p T c U J Z U D N U T 0 1 P c l d y O C t B V F g 3 S n Y v e k h 2 L 2 5 j L z l B a 0 F H b z N D M H I v Z T l H N C 9 k e T Z E b j Z Z d l o 5 M k d 2 Y V N k T j F P a m V o V 0 d E T 3 h F N z U 2 d D h y M 3 U y K y 9 Q W k 4 y b W Z i e j A 5 R G c 2 Z F d o Y z R E Y U F M Z H N P T W 4 v U l p u Y n Z P M E p x V 2 l a R 1 l 3 Q 3 R X e m J n U H h N R z B L Q i t o T T k 1 Y z J i R X Z m S H l i Z F N L c k 1 w M 1 B 5 O W h S M X d p R G 9 l V D V r M 3 J j Z D l k Z z d 5 d l k v N m N 0 N D V Q d j V w T D g 2 W j E r Z X l E K y 9 Q R T Z I Q z R H S F h y V z F n c 0 5 u N m I 4 Z 3 p o N F h r W E d R b F J I S k l F R S 9 u S 2 5 R Q U x E R E R r N l d z d m h D Z 2 J x d D J P W T g x S 0 h C d F d v M V N 0 a G k 2 M k x Z R V R K c U t K c k Z Y N H d T S m Z t d E F x R U Z v R n F P d X o z Z E I v T U 8 2 a 0 V 6 a D M 3 O E E 2 N z N m V X R G V D B u W H V n N z l F Y l J h L 1 A v M l F W b E N t N 0 V n d 0 Z I Q T R u Z X I w O H Z R c 2 g v Q y t 3 c m 1 k e G d l W H d Z Z W h a L 0 J 0 a D R 1 b 1 Z F S 0 J I U 1 Z m O V V n b D J z U V Z M T n h N V l d a V 0 8 3 U z d j O E h H N V B J d E t j b G R o R l d U O X h u M X M y W G J J W j V 2 W m J P W D B t Z k 9 j U H B Q T z Z U T n B w R 2 R Z c 0 5 r Y 1 B Q M 1 M 5 N X c 1 b T h H W n M r Y 3 g 1 N m 9 p Q U 9 q V H M 3 V T N D V 1 k w R 1 l p b 0 V j Y m t 6 e W F o e j F W N T l 0 Z j h E W n h M e S t D S G 4 1 Y 1 M y N k k r U G J 1 M 3 B I L 3 Z 0 d X p k Z j V S T X M 1 W G J i K 2 x I V n B h Z D l 6 L z V u Z E J n W T R t L 0 o 2 T H k w S n B N d U 1 5 U 0 J L d n N G a S 9 i Q n N D M T N W c 1 J Y V U F 5 d n p n T 3 h K K 2 d V V X p K M 3 I 5 Y U x I W U 9 I a n B K Z W t i a F A 1 Z k 5 t d F l 0 Z E o v Q 3 p G M j R n Z V R U Y V V 3 W T M 1 Z V F F T k 5 s b j Y 4 a 2 V u W n J 3 Z m 5 6 b n N V W W V y M k 9 1 T j J I V 2 J C a 0 0 0 M W l v b W p a b 2 t H S n o 5 d X l l W D B X T G Q z Q z R 1 V m J H V G E 0 Y z R u b W 5 W V V c 4 W W x K Z E 8 r Y W Y 3 d k 1 z b k l 3 L 2 l T U F B U c 1 p p O F Z H L 1 h v U n R H c 1 R U Y 3 J w O D J 6 Y W N w Q 1 R w O D V S c D N a M V l w d l Z J e m d v a 0 Y x N 2 p t Q z E y b 2 x 0 W G g r a j B m Y 2 U 3 W W 1 U W j N u c 3 V X O D R l e l l E a 3 l t Q U Z r M 3 J j Z V p j T 3 Q 5 T 1 d j e n V 2 V W Z 5 W E Z k V l Z m N V p z e E 9 I d z h X R 0 x m d n A x S 0 Z 4 d n R z Q U V n N G 4 4 Z l J M U D Z E U m F H a l N x Q l l 4 M F Z F Y 1 B w e k 0 y d l Y 3 M l J G M 2 1 P O C t t N V J 2 R X Z y S X N S V G U v T j h N d 3 N P Q 3 F W K 2 5 C d k d I V D d G O V p 6 e V B Q e i t a N 3 o 1 L 2 x K b z F x b k J k N z d a O D l k M U M 5 d T Q v e H F u a 1 Z D S W p 3 b j N P c 1 d I V F B z e G 1 D O T I 3 d F p B R W 1 D Z 1 Z j c G R N N U N z c l Y 3 O V p v M G x h S V F w U k h t e k x G d U Z Z d l l M Q V V U Z G p l d U p s b E p E Q 1 d 6 R 0 l 5 N k 9 K c W 8 w a H F q Y U c 2 d 2 F q W n F U a j N C d U g r Y z B Y T U Z 4 N 0 h Z W S t B L 3 d k W H B H W l R O b E p N T l Z 6 N C s 0 S 3 k r R U p J Y T V T K 3 Z C d 0 5 J R 0 J X R T h s K 1 R z V V V j R U V H U U 5 J V V J U d k t 2 W H l N U H J X d D N 6 Y V p D M z g v V F V N Q m o w Z n Z Y T V B S N D Z s K 0 5 4 U X N s b z l D d 0 l E R F p k K 3 U r e H d P U G 5 5 d T R V K z I v N W V 1 W T I z M z U r W j c v N 0 p L V 2 x F U l l Z V D I 2 d 3 V O Y X B Y b 1 h y M U t 0 U 2 9 W b 1 V h M V V P c F d l U E N D d l R y Z X J m a n V 0 N 3 Q 4 b j R O S T N w d z l t d 0 d Z M j k v b T R m d U d j c X J 6 O T B N U U Z C U U F C O S s v a G Z y T j M z Q m x 4 O D l 3 S W Z 2 V E N 6 a 3 V 5 R 0 V o e T R r Q k d k R 3 V y L 0 R F S D Y y Y z F j Q 0 F G M j d O U F Z 6 S k 9 Y T D V Y S X p Z L 1 l x Q W d M M G p C e l d 6 V z l 4 d E c v Y m l I W n R Z b E F V a G N 4 T U M y O S 9 N Q k 8 5 W H N m e l Q 0 d 2 x P U 1 d W M z R 0 W j d W d X Z U Z z J H R C t 0 R y 8 3 N 3 R t T G R v S S 9 z T 0 h P Z W V T W j h 5 Z n N 5 M W p M N n h 1 O D l z V G d I Y j R 4 S U J h T k 8 2 W k J W M 0 p m W H o 5 T 1 Z Z T E R a d U h 0 d W I v O X g y N G Q 3 R H N l T 2 5 N V 1 M v L 2 5 o Z z R o Q U E 3 b n J n W T Q 0 Y 1 R l Y X h C M i t r W V l O S T c 3 N n F x d k x t K 3 p N N G V 6 Y U R Y a j F h O H Z R a m 9 6 Q W F Q Z m N H M X E 3 Z n k r d n Z U Y z l 6 W F V W U m V Q S 1 J r V 3 p a Z G 9 n e H c 3 c 1 h 1 T T F 6 Q W J o e F N G Y 2 1 q T 3 Z q V F V R N U h D N W V m U D B u T m 0 4 O X l K d 0 Y 2 N 2 4 3 O W 9 G N X J 2 S G o x S 1 h j Z D l k Z 2 h t Z i 9 Y c D A 1 b T g 1 a n o w N 2 1 a T k p a N X N 4 Y n g 4 U T d y e W M 0 M k V q U G J y R X N Y N 1 d E b G F 2 a k d E Z k t 0 M l h u M H B Y Y k F S a l V 2 M l B 4 d n J G Q 0 Z F Q 1 N Z Q 0 p m V 1 Z r W F Z p W j Z L d 3 l F R U d Y Q 3 Z u W V Y 5 c 1 Z 6 T V Z 3 M 2 1 P Q z N Q L 1 Y z T 0 p X V 0 V o S 0 t 2 b k 4 z O U o y N 1 k x c z h s O H h Y b j h Z d 2 N C a U d i a F c v Z W l I S W x O T 3 l W c 0 h s S 3 I 4 Y m l r S U l V W m l B e U V o c 1 N h Z j h I W W F v W U V 4 Q k F T a X F p d E 5 a Z m 0 x O G U z V n Z T Y W J a e X Y 2 R H h 6 b C s 0 Z 3 d B Y 2 J z U H N 5 U D c 1 b G Z P Z i t G Q 1 Y 0 e D l C M D h 3 Z G Z x S 1 B P Y 0 t E Z 3 B r K 0 x C d W Z Q L 1 R F b z Z m T 0 U z b k R r M 1 l 1 T 1 V B Q U M y Y T F 1 T 0 9 X N j Z q U m 5 W U G N x d D Z 0 U 3 F z V 2 I r S D c z N W F 3 c V Q 3 a H R H a D N h W G 4 2 Z n c 4 Y l R u V F o 2 O H E 4 S E c z V 3 d Y Z z Z 4 O F c 4 Z T F Q U z d 6 Y l h T N D N E b 2 V U V y s v K 3 d M d X R X N m R t d l B q T X V F d G V U M V J 1 K 3 Z B d z d L Z l A r R H N N N F d k b n p u b 1 N v Y l V p S 2 x l b D B N c C 9 k M 0 x t Y k R v M 0 R 1 b E t h T 2 p s d H d 6 T V B l K 3 J K T W V x c X N y L 1 B 2 b W Q 1 S l J V S H J 4 b k t Q W H J S Y k J 6 Z H l L T G w y M H Q 4 R G l y M V k 2 a U t B U U V Y R m d G M m J a M U 5 N T 0 h k V U 9 u M C 9 M Q l c z Z n o 1 W G N M b U x k d 0 l 6 L z h 2 S l R a Y z l Z e W R t U l B S Z z d y N W 5 O T V p m Y j d u R F V F b V F K b 0 Z I M z V W W k R G a 2 Z O N z E r c W l h c i t D N W 9 U b V o v d k 9 C U F l m T 0 U 1 S W l J b W 5 K b D F J Z 0 F G Y z A 3 V T V F O G I x N G J 0 Y 3 J 4 V n k 1 T G Z Z S n I 5 d D B R M m p t S F Q v R F Q 3 Y j l I b 3 R J N F o y W S 9 Q V 2 c r d z d j R H p m d U 5 x M G l 2 W W 1 3 Q U N x V n d 0 b D d N a W V m U F Q 1 b i t 6 S 1 Z a M D J h R U F I b H E v Y X d Z c F Z P M 3 l T W U d h e m h R M m I 5 b E d 0 V 2 d o Z E 9 q W k J p T k l n U 1 R D U n I 2 e G M 3 U k J O U V p J R U U 2 S X N 1 T S t l e H Z y b l R M U j E 2 a E g w N X N j b 0 9 2 b V R Y R k V F R E J 5 R 2 9 l L z E y T 2 Z Q S n V 1 S E x 3 b T h Z U 3 l h Y W h Y M 1 R X R n c 4 S V c 1 a l R r d G 5 J U V F v a U l J c k Z V T D J 5 b E p n Z 2 x m d 1 V G R 1 Z E e V Z W T V Y x S 2 p t V j R H Q W p 3 V U h G b T F t Y 2 N 4 U G 5 r e S 8 v O G l i Q m R 1 O D d 5 c l J a L y t U W k 4 y Z E J 5 Y T Q 5 U j l p Y m F 4 W k h q b 2 l h W W N T M n F N L 0 1 Q O W Z R d U Z F d F J 0 N 1 E z W n N F c X h W V m p R b m o r L 3 J z b j V 6 a W 1 R Z D I r R 2 h L b 1 V t d 1 R o M m F F R l l s L z V 1 e D I z W W 0 4 T S 9 x T 0 R w M W F N e X A 1 R F J P S n A x b D d J Z 2 V S T l F N e j N m L 3 l J a X F s N 3 l X R U l a c T F j b m N m O E R m W V l o U 3 N D T X V r W W l h W V h s Y W l o V 0 Y x Z V p w V F Z 2 W l d x c l B t c k 1 H O E Z T N k Z K W E 4 1 c 2 d 6 a D l t V z N k c l g 0 W E Q 2 a k J i S j R j e C t m M m F 6 M m Z N O G J q R G 8 w V 2 8 x Q U h 6 e i 9 V S l d y O T B O U U 8 4 Z W 5 s b E 9 y V 0 1 i T W 4 v V 3 F 3 W E c w L y t H R j J q W m 9 r R 0 J G Y 0 N C Z 1 F Z Z W U z Q T R O d z d 1 d 3 B S c H k x b T l k a m Z m L 3 J p S X V R c z I 4 U H l U W T J u W m 9 u N V J 2 b X k v b U R i e l g 4 N m N U U 3 Q 4 e H h J S 0 N U Y X g 3 O E J S T m 0 w O X l N Q i s 3 W W h Q S 0 Z u b m d w T C s z a l Z y W E l m O U I 0 N 3 o x Z m N M Q 0 F v T 0 p M W l o 4 V 2 V V Y j k 1 N k V J Q i t 2 Z H R j N k E 2 V F M 1 Z U 9 U Z k 5 O Z 3 B W R W V u b 1 d 4 M C t j N G N T c H M r e m V l e F N B a k 1 6 O D I 1 W m U w e V Z 2 Y T h u R z J V b k d j N m t Y c X Z M Y n R Z a 2 h v b V k 0 a C t L V E 9 I N 2 l O S F Z x Z X h L Q S 8 2 e m V o Y 1 B o W W t E Z j l t Z z B t b E t K W D R q S z l R d 2 5 p c 3 h p e l p V R U N 5 e m V H M H d o U k 9 H Y 3 U z Z G l X N 2 9 B N D Z S b j B K a G t V R z F G c E 9 q M U J B d 2 Z o e n N 6 Q T h z b j d 4 S X c 2 Q V o w e l Z 2 N k 8 2 e D h l V z h F S 3 B J R U U w S l V M Q U d S a 2 F S d D J P R H Z N R V F G R X h 4 c 1 J G S E l 0 e D F p c H R u S 2 p y Z 0 V k d X h N N E Z C a U V w b V p W d U l U Z l c 5 T V J U Z U l a U E p u a 3 k 0 N 2 p u R 2 p l d V Z w d n d Q d 3 c 5 U 2 x U S j I r Z 2 k 4 K 3 Z K L 2 9 C d m 1 2 R E Q 5 M 0 x n T 2 o w Y 0 J 6 a j Q v b H p M b n p s N 3 h P Z E h i c m 9 v U H h K d 3 V O c V Z t V E 9 q U n J V c 2 Y 3 d W R Q c F l z Z X V C Q l l z M 3 N L c U 5 i d U l i V m F Q R j U 4 Y V I y c G F K a y s r O E I x e k Y y M W l 3 a z E 5 R 0 5 D d l h h b F V N b 2 p L S m J C V 2 J X d 2 5 U N k t x N m 1 W V n N Z a n l z U 0 1 1 a 1 I x e E N X e V A 4 N 1 F 2 U E J T Z m h E b k x k N z d n T D k 4 O V Z l d 2 I 4 c U h C U m l 3 V 0 c y Z k 9 w Z E 9 Z N H M z e S t u U H V P a j c 5 Z W 0 2 Z T d Y U G 1 y M m Z P L 1 B V K z I z T G E w T 2 I y N n R 1 L z h 1 K 2 F Y W G 1 P L y s 4 N z A 0 Q n A z c y t i T m E z T D V 4 L 2 N Y N n p Z T G l W d T k y R U 9 I R H h C N j l p R z F L O V h z O G p I U G Z U a 2 x 5 U W s 1 c i s 0 N T c v d l R z d D N l N D Z K R C t m d C t 2 T D B v N k 1 a Z U Y x N 3 B z N V l 3 V z k v c k M 1 e U h N V V Y z V E N L M T U 2 L 2 h Z V E V K T D c 4 Y m l G Y n R 4 L 2 l 5 U m U r N W N P M z c 2 R j V z O H V m c l Z i Y V h u b j d W M W J u O D N O U j J s U V Z G T V V 6 R n k 5 b k 5 s N U p M S n Y z V n J H U H V X M T h Y L 1 l k U E 0 3 K 0 E 4 Z V o 5 T 1 J Y d E d o V 2 p 4 R T N k S 0 4 z a j l Z K 0 x a b 3 Y 1 V 1 R 5 T 1 F E c V J P V y 9 Z R G Y w T X V m Y 3 V k M H F j K 2 F 0 W S 8 2 U 3 p T U W V 6 d n R 6 b j F P Z G Z y R 2 E x Z l B P Q 2 F 1 U 3 Z j R E h s Z X U x b j Z J b 1 h O K y 9 B M U 4 r K 1 p z V n E r S z h p N G o r W H J r R G t G Y U l v b l J K R W t 6 a 3 k y e k 9 s U V R M W n p X Q k V L T G t i T X N X N F Q 2 V F F 0 Q 3 o v L 1 Y z S 0 t J S U 5 N R W h C R D M v Q n B Z Z n Z z U 2 R u S V N o Z D M 5 L 2 g 1 U k h j U E N G R j d l d U F s N k l D a U d F U H d S R V J X R k 5 T c 0 p 0 d D Z N e H l B d 0 s 0 V k V s e E l T c U t q a G N G e X J C R m k v Y n l 1 d y 8 x L 2 d r d k Z x M 2 J F Q k 1 k S 1 R Q V V V 6 K 2 N R Q U F J Q U J K U k V G V X N Q c k l p S 3 J F b E d I T G 9 y U z B U U D V h N E V u Y 1 B 2 Z k t G Q j U 5 N E V h N j V i T 2 l 1 V 3 J W R U Q 1 N j V 4 N 3 E x N n R a Y U J L c 2 V 2 V l F 3 c 0 9 E M m J Q d j Z D W D N j e m l j S E Q 2 Y X d 2 R 1 R a M G h J U E 1 Y K 0 E 4 Z l p 2 Z T h v V n F 1 Z G l C c G h Q R G h 4 Q 0 R j T T Z Z c F d x e U U 0 M k 1 n M 2 5 6 e k 0 5 M U 9 Y O H U x U G k 1 a z h a V E h O b X R T a F l Z T k k 2 a 1 J W S X p E U V F F Q 0 F q d D Q 5 V z F l N j Z n N V J k S U Y x U E F r U D I 4 b V R C T m F 1 N 2 V k b 1 J I N j J 4 e V h 5 K z V 3 M W J O K 1 o 0 R T E 0 U l R l S U p E Z z R r R k U z W H V Q Z E w y Z W V V V W t x V W h v M G l D R D V k Q m 8 3 Z G l i U 3 J Y T 3 o 0 a D F i d n l h R E J 2 a m V x R j c 4 O X h i c T F x b E J p N H N x V z d S Y W J a N 2 p P N 1 N K O G F u c 1 R U d H Z a d D J H d m J S c k U r U H p 0 Z F N L T E 4 z S z F r V i 9 i d 0 h n d W o 1 d G k z W G N 3 T D d 0 T 1 h N M n c y Z m I 3 b j F I M k x Q d k t Q M z d 0 Q 1 d z U 2 t p Z V k r T D J K T E x 2 d 0 h F R 0 R l a E l z T W 5 v O D F p R G V q W D U r d n V G L 1 B i N 3 Y 4 U T J x M G U x N n F H c 1 d s M T J 5 W i 9 v a G x H O D k v c W R m U E R w S H l 4 Y 3 N w b l B K O C 9 q c z F K T U x w Y V d P O G I z b z J y V n Z O L 0 w w c F N a W W V G a z B s b j I 3 V C 9 H d U 5 H O T Z k V G g w c F h h Q l N s d V p Y c U 9 z T E J n U G 5 2 L 2 Z s Y X M y c 0 h 2 Y z l l e F o 5 O V I 5 d X c 3 e W g 5 L 3 J l T 3 R W M j R q c E F n S k x M d m Q 4 e m 9 x b 0 l B N W I 4 N 0 x I S l h 3 e V p k e m 1 M d H d J N 1 d p c W 5 I b n J m M X A w c W c y a 1 J G a F d D e D J I b m o 4 a T R J U H p H Z F J S V U V M T F F a Z T E 1 N m Z m b D N H a W 4 5 M 0 1 t R j h Y M D Z m U H M v T 1 h Z b T B i d G 1 R M n J V c W J q Y 2 V j Z V d S V j h N a V g x b T V L O E d N a 2 d R V G 9 y U l l m d j B C Y l o z N k d H K y 9 6 O S t o a U d J e T N u a y 9 0 b 1 Z 6 c 0 V 5 Y m d u S D g 3 Z j R P e D R k R 2 8 y Q X c 2 T E R a S G F p U 0 J C T k N W Q 0 N t a G c z Q j d T W X J Q b 0 h n N X N X N 3 N T Y X V Y a m 1 W W U h h Y m s r M X h p W H p 4 e l R 6 a U U 1 T m 8 z Y k l C R D B 3 Y 1 F r e D B M Z H E y Y W x q d W N W b X R k b D U 3 Z X h w W l d U Y W V l V 3 d N T S 8 v O G x 4 Z G Y v N W s r U F Z 2 e j h I M 0 R 2 S 3 V Z Y 3 h R b k d k Z T Z S V V A r V 1 J Q S H F l V F V B b T l T V z Y x M m 5 u c n h l e k l 5 c 3 R E c n R j U T B q T 0 t H d 1 Y z b z J x a 3 B y V 0 l i N W x r W l h x V k t F S T g 5 T 0 p 3 N 2 I 3 b U 8 x Z X Y y c 0 h W N 1 B C c z N I M k J 1 U 2 l v Q U h k b z J v b i 9 m O X N Y O E x v a k t K T E M y c C t y U W R 2 S 0 V K T U V x b U Z Q S n F m e j A 2 e k l X T D l 0 S 1 J J M H d C d l p y U j V z M k 1 i U n R G V j N p b S s 0 R j Z k Y X B H U n M y N 1 d m a D M 1 d T V l V 3 l 2 W W x X V n R t M G R R O X Z z Q k Z 5 T 3 Y x Z H N v M j J y N k R 5 e m h Q S X p i S E F Y a H V Y N m Z N L 2 V v N n p i c 0 p k a G d 6 c H p i W F p M d 0 5 M b W N M a F l 0 V 1 l Y R 2 8 x Q 3 o y d G l p M 1 h z N k J F O T h t e j c 1 T X U v M k x Q d k t I Z E 8 2 S j l 2 Z T l y S l B 5 e G k z N E h q a k I 5 O W J i N D M 5 W m N z M z B h N 0 5 q R z g 4 Z E l F U H Z 0 b V h y S G l L U W x G V V J n L y t s b 1 d M d G 5 N L 2 9 Q S G N U a W N G V z Z 4 U k 1 N R 0 V U e H k 3 N 0 R D Z H l 3 R m p 6 M z d E U 3 R X N 1 d E a U h R U E s 1 W H E 1 Y V R R S y 9 Y c T N w V i 9 2 d H V 6 Z W U 0 U j N Q N X p G b m 4 x S C t Y b j Z T a D Z Z T 0 x q U T Q w T k R Q R W 5 W V T Z m T z V m d D R V Z 0 h i a S t M T T J Y V G 1 M d H h J Y U d n U V g z M z B J R U c 1 L 3 U 3 c 3 l L N U d M U T B S T m N K b z N 6 Y U d M Z H N P a 1 h B N G l Z M W J E c U t x S 2 9 N S G R D a T F h d 2 d C a 2 d R V E J j a k t r a 2 9 3 S V V x Y m R l N X N k S z A 3 b 3 U v W X h k K 2 h p Q k l L R 0 h R a m p r M X J z Y z c v a z h B a H c v M G R q b y t B Q U Q w M m 1 3 T k p n U W t o S 3 B M Z 3 B r M E J N Q j g 2 S U V r d z R a V 3 p 1 b m 4 x d X Q x O C 8 v T l N J b X F F O G R x T H Q 5 S 2 p h d 3 U v e F h R e T Z T e i 9 m V 2 N h Q i t O U D h z V E R J e G p R c n g x O X I y M 0 5 q N y 8 4 e m Z S W n E 5 Z 1 d s O E R q R H c 2 b m U 3 Z V N 4 Z G l w U T J Q K 1 d S U E h t b l c 3 R 1 R V O D c w M V U 4 S H h m M 2 5 u d E R s Y X Y z Y 1 d z T 1 d z N G Z E U 0 Z 3 M G R U d k p W c D R L a 0 E r Z l I 5 e j J L c U V U Z S 8 0 V j B G b n B 0 V 3 E r R 0 J p V U 8 0 d G 5 2 R m J P T X N L b z Z j S k p q M T V B b n l O c T h T L 3 J J O U x w R 1 h Y L z h a V U x s d G Z G O U d E Z T l S N m 9 t d j N B Y j B h O D l Q M D V k e j d s d 0 d y N z B 6 b l R k Z m 5 r Q m d B W l V s V j R Q d E 9 4 U E l 5 c k x S S 3 J Z Q m 9 h R 1 g x e T R P W U 4 v Q j Q 1 a E 1 B Z F N v S G x h a T Q y K z l x V G Z C d 2 N a U 1 Q w U l p M R G F N Q l N 4 c V Q w c z N a M y t r Z U d l U 1 Z W Y W p o d m Z n b F R l b X N q M H U w U z h M Y 0 h M R U 5 x L 1 A v W G N Q N G N Y L y 9 z U y s v Y j Z W N D F x d F p 4 S E 1 4 Y y 8 1 V F J 2 W F l j b X l i Y X o 0 T j Q 0 N 2 J y M H V 6 L 3 l z S m N 1 M m x q a W U 0 e W M 5 O D F Q c j F h b n V r d 0 F E M k x v a n Z z V G 5 6 Y y t n Q V I z W n N 1 M F E v L 3 k 3 a T d V Y j l 4 S V V G R W l 2 N 2 1 X V E J C Z V Z s e V R C U k w 2 e U x I Y n Z 4 N m F y K 0 1 X U E V P W E Y 4 d X N Q N k 5 w M F F O O U J F b U J Y T 2 4 y b m E w Q U Z 5 L 1 F w R 0 1 k V m 5 J c X d B S U 1 l V U Z C V m 1 R a 2 1 o S 2 c 0 V E k w Y W 8 r a j F t Q T h l O G 5 j b 3 V K S 1 R j T z d i a m Z 2 R W N k V E 1 E T l R N Z E 5 T T U R I R F l D e i s 0 b 2 p F W V V J S k R V V U p D V U l K R D B O Y X V p N j V a T E p x Y W t m N k 9 y R W h D Z 2 o w c m x 3 O G N P c 2 1 B Z n U x N D V y R X h m b 3 Z G Y X J V e i s 2 K z E v R E p q Q m F v S 3 p 6 N C s y b H M 5 c G R O c H V m d j J n W F J x M z V n M z M 1 L 0 J 5 M j l P W m Z D Q W p q e D R 6 O U J p M 3 l E d T N y V U Z I M z B 4 a D R W L 2 I 4 M l R C S n M y Y X h V d X A 0 d W J S d l d p V 1 p N N k p D U W 0 0 W E M 0 Z U d M U 1 N B e T V i b 3 J P b W I v Q l p 3 a T l 4 V 0 t q V i 9 k V 1 B 1 M G l V M U 1 6 K 2 Z U c n V V V F V E Q 2 M 4 d k d 4 Y l N Z a 3 J u e U V 5 R W t X c n h Y b 2 l x Z k N k U m J r N G x a e k t 5 N i 8 v V E V U T k 1 E N T g 5 N T R 5 V F g 3 b E N B a l E 4 O E t U W T N u c X h S L 1 l 2 a k 9 l K 3 g v N 2 d 0 d H Y 3 a 3 Z Y V H M y O G Y r d k 1 a a X M 3 Z H g 5 b T F a b z R 2 L z d O T G c y Y n R o N E V v S D J i b U V M M k x O e n h F N m Z a Z i t B N D N i b z B M L 0 l j c D R 1 V j F k L 3 E 5 e i 8 1 Z z Z y a H d R e m 8 y N T Z Z N k N o d m Z J Z m l r L 2 o 0 a X p r Q W R P N 1 l K R S 9 p c E x M S l d Z Q 3 p Z M m Q 4 d V N i Q l p 2 K z V t c j Y 5 M n h B Z W R 1 S C 9 m M 3 l D N T I 5 e D l X c S t 5 e E t x V n d z b E l m R V V j Y n N Q M D d S S k h k e H V G W T F H b 1 U v U D F r e i t j V E V u a z g 3 e T F Y Z U x 1 U G V 1 N j c x S n p R V k x O c k 5 5 Z F Z 5 K z E x N j Z Z a H V i d H h 6 a X J 0 d X U 4 M V l 2 W H J 5 d G V u W T d 5 a 0 1 K U 1 J 3 N 2 Z w c T Z k V 2 9 B c 0 d u T F F X Y V c 4 d n k 2 S G w x Y k V C S m k 0 d S t W M n p t V m 5 N c X d R W j B K Q 0 5 B W G Z x Q V F 4 U 0 J K T U p H d n J G e k R W V T J t c 2 4 v U k p j V F Z 6 T F p z R W R v N j l k R j M 2 T 3 J 2 V U V R c D B Y Z S t C d m Z a M D l o W E x x M H d N O E l D Q X Z T Z 3 F B V U 9 w e F Z D Q 0 g 5 U U 5 C c U N H a m Z D Z l B D Q V g 2 N 3 Z Q c C t H W T h N Y W 5 I S G J V Q X d C Y U d M Y m 9 P L 1 l G U 1 V r R k N X a 2 l 1 Z S 9 B V m R l M X d Q V l p r W E 5 T U G Y r Y 3 g w N 2 p H W D Z U K 0 I w b 0 d 2 Z E R u M 2 4 3 b W h D S z I 1 Z H g v b j B M R l F W c W x V T k x 0 Z W J x U T Z I a 3 l Q S F R n T m d z e m t 3 R 1 B U T W 1 M M k t u N l l 0 c D B X e m V q d z V h U V Q x N j B Y a 0 9 h N U 5 x M m k r K 2 Z o a F h u O T N P Z 2 x I a 2 t 0 M G 9 6 T T A x R V N 2 N 2 k x W i 9 z O E 8 x c X p i N D F O U n R u N 2 p Y Z z d H b i t U b X N i M T l q d W 5 S d F l Y U E t 2 N z F t L 2 I 1 S k 1 F Q U d 0 Y V A 4 R 2 t a Z H V M a z J X T E h K a W 9 2 U l Z F d 0 5 v e k d I R i s 2 c S 9 w R n l X U 2 F y Y n o 4 e G x S Q T V m V 1 h K c F J M Q W l 4 S D I 5 W X h 2 U F B h N 2 J 6 e H Z 4 a 2 N Q W m J D N i s 5 T 1 I x R V V R a 0 5 O d U 4 w c U d S b W V 2 e j J s V V R u b G I z R j d F Z 0 d J Y l Y 2 d m t E M E w 5 K z F Q U 3 d F W T J M Z m R a W i t y d E 5 r Z E R u N y 9 h e T I v L z d X V 2 d B Q T l W V U p O W k d S Y X N W Z z h u W j h p Y W 9 i e m N D b T F I U H h p O G d K K 3 l Q N W U 1 T m E 1 V T F N Z W Z l R E d V c m x H V 1 l x b 0 V j Y X A 3 R m J D N W V X d m h a d j Q r b 2 R G T k k 2 c F J X a W 9 p Z V N V O H h 3 N W 1 v e k p G T U N 0 N H k 1 K 1 B S R E x 4 c z B I K 1 B x S G h h e G V 2 N G Z V T k R O V H Z u N k 1 L b F d D b U h U L 0 R i e j M 0 U 3 h t e j F u T j h s W G J x V j g z Z 3 V T V V Z K S l R V c m 5 2 c m t G O D h l M E N u M 0 9 w c X N v S G 4 v e U 9 3 K 0 V p S k 5 U S V E v Y 0 1 6 W G R i N 1 Z y V m F k c z Z o d T A 3 N D d s b j B t Z T B h R m F Q O U h R e m l V Z V N H V G U 2 R j l O b S 9 s T n E z d 3 U 5 W G t l L z N t M z R j K z Q 2 Q U F i M T c x a k l F V U l V b n l U Q l J M N W t K c G d R c G N P N W V 3 Z n U w e W t Z N z V B W l l G Z W J n R U U z W X Z u K 0 M 1 e D d k N k Z y N 3 Y 5 M l E 0 R U J l a F R K Z n d r a E t x R G d w c z F J M j d 5 b F h L K 3 A y b T N Z R j g v R H V Y Y z M r d j Z E T W Q 3 M 0 9 K c H E x Y 3 M x a H J L a 0 J B U 2 l C Q V J D O V p v Q T Z G c T N K M k R J U 0 5 4 b l R 1 T T h 1 Q W Z M b H g r a G E 5 a 2 F 3 N E N o S 1 B x S 3 Q 1 S j I w O W I 5 S 0 t p M G J s b C t L N j d Q b m N 2 Z 2 x i Z C t Z Z S 8 r W T R T R 0 J 2 S F V T O S 9 6 O U N P a m 1 E Q y t I N 0 h O N j l P e G Z l T k x I a D h X R n N 4 N 2 I 5 e E Z W c F l W Z z Z G a z M 5 T m J i K 3 J E e W 4 v a i t P e W J 1 Y l J 1 M l l D U U V C T X V s N X R E Q 1 V s R U 4 0 Z 3 N j U l d C R U p j a k p M W U Z H W E g 1 V n d 1 S T h y V m 0 z U j d p R T V Q N D R P M k p C Y z R P T E V z Z D J q V m 0 2 d V F u b U x 0 b 0 U r c z M 3 d V B J c 1 J R e U 1 5 M k V o c H B v R k J O R j Y 5 a U d E Q 2 p D b k 1 G R m Y 3 e G U 0 a G h h T k s v S H N u b H Z s Z m o 0 d 3 J q Z E t v b U h r d 0 d v W H p m d m 9 v Z m l t T H R n Q S 8 r d T J V V k 1 k Q l E 5 a W p s Y n J E U 2 N P W k 9 P M j Y w V z J N N 3 c z a n V 2 c D N a a 2 R Y Y n N U d U R F e W J P Y 0 9 a d U 9 5 U l J J Y k x O N m R P d m F n a H N I Z H l t M T h T Z n A 2 V 2 J T O D l t Z W R 0 N m N 6 O W F L S n l J a W p G U E o 1 W n N F d T J s a 0 R 4 W X M y Y 3 p 4 a z J k S k 9 K e E 1 6 U n B o R E I v Y W p i R W p l K 1 N a T F R k b 1 F B Z F N U c W V 4 Z U 5 s V z l o M D R U a 3 p E Q z V Y L 0 E v d T F K e n d z b U Y 5 L 1 c 4 b k I r S k 1 j T 0 h T Y 0 p v M 3 E 4 T 1 F q S T R t c 0 d a N G 5 D Y V l v Q 2 o y d m F j b U d 6 Z n Z w M 0 w 3 S k p i Z T k 4 d X g 0 Z n Z q b G I 5 W n Y z T X V l Z l V l c F g 2 O E d y e j U v Q z d X a n F w W n F F Z 3 p n b X M 3 T i t I U H V P c U l i U k 5 L M F N a M V N Q Y m N R S U V r d 1 V R Q k x s a V R C a E x o Y z d q T X A y S l l 1 S k 9 q W i 8 v b z d G R k Z H a k h j O W d Q b X R G O U J F U k t H c G 1 u Z k l j W G 5 T N j N X b 0 l E Z l F o Q k F W V G 5 D e l p w e j Y 0 d z h j Y V d u b 3 c w b z J M N k 0 0 N 0 d 0 W F l W K z Z B T V B R a 1 F T T m 1 W R G 0 x N n R J T k 5 W c l l L a C t M W V p 1 M T J M L 2 R 6 b m 1 O M S 9 F T U h B b 2 h t N D k v U j J h a n o x N 2 p 3 R 2 d s b F A x c 3 R Q c D R x R W 5 2 a V Q 1 Z E J y U F B q R 0 d K a k c x Z W V i b E g 1 a j Q 4 S 2 M w Y l Z L S H B v M 3 J z S G Y v T W J S Y U R Z c E d n N U w 5 V k t x c W 9 M c m R 1 T j B x Y n J j Y n A 5 T 0 Y w K 1 h D N l h R e m V u Z 1 B h d F l v W H J W Z C 9 Y b z F t V E M r T D F O K y t a d G 5 Y d m 1 S V j U r N 2 h W U E o 1 N 0 J h N 2 J S c V V U L 1 A v c U 1 u d k 8 z e n V k M 3 V w R U g 5 b W o 3 Y m Z 2 e m x i N m J P V 0 9 I O V h G V m x S W X d v b n B E W V d K T G 5 6 T U Z s c 2 F B M U d 2 M G R U c V c y Z X Q x d U l t c U U r W F V 1 V V Z D U W t Y R 2 p l a k Z 1 V k M r L 3 h W Q l N z N l k r W C t n K 0 d v M 0 N v a j h 1 L y 8 z N S 9 F V 2 I r T 1 N y d n p B W T l E e j l 5 R 2 d V c G V 6 Z m c 4 M l k v U y t y M X N R U k d C a E F R S U N P Z y 9 F b k F i e H Q 2 a T V X c D N Z T j d y d D d V S W 1 2 O S t F N 0 V 3 d m Q 1 N j F Y S 3 M 1 N G d D d k 4 0 S U d k R 0 R 5 d 1 U 1 S D I x V 2 c w M 0 R t a F A z Z E 9 5 T D h M V G V j T 1 R l a m N v V W 0 r a i t X W F Z I N 2 h x W n V L d E M w M D F N U W o 5 O S 9 B S S 9 m Z l V L V H p Y d X J u S V R J a S 9 K S U o 3 c l V i O X d H Z S t X Q k N s Q V Z K Z 2 9 s O G 1 T M l N C Q l B p Y 2 x u L 2 5 J b H g w a l A r R G t P V U 1 l U E R 6 M k Q 5 Z V R L b X U r N z N h e H d H Z 3 c 0 R k J V V 3 A z R D N k a F J B V l Q 1 W D J I U U J J V z d l T 0 d v T k t m a k 9 t S 0 t 3 e m Z r T F R J S W J n d H o 4 c D A r d G N D U X c 5 K z J M b z J S Z j d p a V Z Z W j A 0 b G N N e X Q v Z z R K Z 0 8 x e G l W a X N O b F J G d 2 V a d 0 Z u N U F L Z E R w d E x S d T F a R E c w V k g w N y t O c F d m W G p W N D h 4 W i 8 0 R z F x e m Z 3 N m 8 x d T B o U E 5 4 Z T V w W E J V W k Z Y d X Y z d H d p V 0 t a T U s 0 U H g 0 N m Z a d m s v T z d q d G 5 2 Z l J h c l V B Z E 8 z Y 0 x N K y t U M H d h Z 1 N G W E p k K 2 M r Z X Q 5 M m l G c X R W c D Z k W S t s Z T l j T E Z R a X B x U m w 4 b E Q z c l J Z a W l D S W 4 x L 1 B 4 a z d 0 b E 5 s U T V 5 O D l H Z j R o T l A r Y 3 o 0 R X h Y V E Y 1 T V h N S H Z P Y W 5 R N k x T O C t k U k 9 O W X F M S z V i c E J w Z 0 Q y S F R q d S 9 W e X Y x O U t 1 V F F 5 M 2 p 1 M V R M d G N Y b 3 F 4 a 1 p k b F l 1 b n d i Z 1 l F R y t 2 Z H A 2 K z l 3 e E Z W S 2 t t Q W l Y N W J j U 2 J C U 0 t v O F d v a k t 4 c i 8 w S G J a M T Z h R X h C L 2 c 1 R m x E R k 5 T Q 2 p h e U Z y W T E 2 L 0 c w T F Z I N F F l V U V i M 0 9 V d 2 1 t c m V T R G p Z V V F G V T l 3 c T F i b 1 F r S k l Y Y i s r V E p O Z 1 d a K z h o N z c v R V B U d G l y Y X F 0 c k l 3 O U J t Q V k 4 c 0 d z a j U 3 S D l O R F Q v b z d I Q z h G c 0 p k V E V n e m d r Z n R 2 O E p t d k Z S a G 8 0 S 1 p S U G J s c G x H K 1 Z u R H U 3 O H N 0 V F V I V W h L Y V l v a X Z m Z j V W U m R L N H J D O D A r T 3 B Y R 2 p X d n c r W n k x c D V 6 T V p k V 0 1 Q M n J T S z l 1 N V Q w T 3 J 3 S H J u b W l B S E 1 u L 1 Z x d n R j W U 5 y a E x p Z U 1 U b F U 5 d 3 J L Z X R k O G F 1 W F p J R T g 3 U G t s R l N D Z z Z V Y X I 2 S n I w N 0 l C S y 8 3 Z H d R d F A z V V R i W E g r N 3 k 5 c l F R W j B a Y 2 4 w b j c v T 1 R S d D c z b F J x e j J V W k V 6 Y k x 2 V m l E e W N y d F Z 2 d j V o S V d h e m x Y R 2 p l a E V T Y 3 V Y U E h S U V Z r e V R C U k w 0 c 0 Z y d j N Z N l B S N E 1 k S W h M Z 3 k y U m Z Q S S t q T m o v M G R o a W d u a H F H a k 1 M L 3 l o R i t U W U Z x d H A z M l R U a W R 2 a G 9 R U U Z Z d W l L R l R 0 M l l 2 V T l l d k s 3 Q n F X N z c 4 a z R M W j c w R W J X S 3 J O c l h N b j B I Y n F n U k 5 i Q z h 1 T l h G V 2 R P c V Z w K z d S Q U J u d 1 R Z c F d n M E d v c D d Y N 0 Z W a X d i O D h 0 M V R o Q m J 4 e G 8 y a U t J d 2 Q w W k 9 4 S X l w V 2 0 w c F J P V 2 1 O U m 9 K Y n h w S z J h U k 4 x Y n I v R D M r R U l V Z U Y x N z l h Q 2 p 1 M G J F e E J R d F B t U U U r K z h u b 2 w z W G w r a 2 Z a K 2 N O S k l u S j Q w c z h I S F B Z Z 3 p 3 T E N V U n B T V S t N V W 1 x T U 1 2 W n d V T W 5 l Z X V E M z d E W k h D U 2 5 w Q k x k T U p J S j Q v d j Z P e X h 4 R l p N N 1 p T S m Z X Y m t x d 1 l 3 Q m t n U V R v a m h z Z n k v R T B H O F F p a z d X R 1 Z R V 2 l z R 0 F 2 d G Q x M k Z j c z h W c 0 1 P U 3 N C V l d R V 2 l C Q 2 k 0 c W 5 h b 3 d l V 3 c 0 Z X h u e j V k N n V m T y t 1 U T l E Q 1 B I U 3 d L c 0 V M c m F k Z E V Q S F U z V 1 o r L z d P e F F Q e F Z O M W R U V X d H U F J F U m 9 S T E J 3 M X h 4 Y X A y Y l c v T 3 J W N k 4 2 b k w 1 T 3 h R a H J n a E Z U W U F K S W Z L b j E y d E p P N S t K e F d w b l F M O T J 2 U C 9 H Z n d n T W x Q d l B v d X h J R W t 6 a 3 k y T E 5 W U W t t Y i t h R U t E T F Z i c 2 V 4 W m l X R 0 F V U D l I W W 9 v W n d H R G J z U y t j a W 1 x c y 9 4 Y U 8 r W G 1 W a j A z R X R X c j Q z N m l F T 0 l x V T d W M 2 J 3 Q k 9 M M X B V c X V l M X p 2 Z 0 p m Z j h o a 2 d B c k l s M m R l d W o 3 R E 1 R N m M 2 c S 9 R L 0 d R Z F J 0 Q 1 Z B a l Z l b D J M M j J J a H J R d 3 J k b 1 V R U W 9 n Y 0 R l c E g 4 T W V 2 T C 9 M S H J 5 L 3 d 6 R 0 5 q c U Z K R l J v b U l z a V Z K T U p H d j N E U E J q S k t K R j Z M S T d Q O H V K M k R F Z U g r S E l m e k V N R 0 k 4 O W 4 r W C s r W G F M b W Z P e W w y N W 9 5 a U V x S G d N M W F v U j J y N D l T W C 9 N T H J W e j J 0 Z X V R d E 1 n U m 1 h Q U Z a T y t R e G M w Z F J w Z 1 g v K 3 Z Y K 0 5 R Q V Z X N k 9 R b F J J W V M w Y V l N K 1 B K d 3 p L M W Y 2 T z V S S 0 x j Z 1 V R R 2 F t e G Q 5 a E N G R 3 B u R X B P Q l N B e W 9 x c W Z J e E Z D b E N W S m d v b D h X Y X d Y a 2 1 D b U l 2 Y l B G M E t B Y z l N N n R N M W I r a n N N N F N l N j V y R T R O L 2 x u Q m E z R D R V b U N 1 V n p s b n d U T H l y S j U z e n h j e k d x M W N 5 b z U x Y W Z s b G R W c T U v V H A 4 K 1 V W W H B I R U p 5 U 3 g v O E R 4 Y 3 I z b X V Y T V p Q b 3 R P Y 3 N 6 O D g x O U c z U H d H M W x 4 V j J U a 1 d M Z D N D R T g 5 L 3 g 5 R m p L Y W l x e W g 5 L 3 J X W D J u R F h s R W E 0 U W w 2 M 1 c y S n Z J M 0 w y S H J J V D R 5 e j Z Y Y X J k a F g 3 b 0 F 3 N 1 g 5 Q z k z W H N Y N F Z y d m o 5 b D M z T k l y T m F z T T J j Z 2 l 2 a G d I Z V R j O W M y Y k R P b m t E M 0 5 2 d V J V R m Z 2 e U J k a V g v S F Z a c H p I M E d Z Q j k 0 V n k v V k M 4 M 2 l v N E N R R k Z W O U Z w d H V W O W Z D S k d Y b 2 l o V T d k V 0 x s U G 5 6 L 2 R i V l F F Q k 1 k Q l N I R X B Q O E h Z W V F s Y 3 F w b E R R Q U l p T E M v U n l K R U t J c 3 l j Q W F r W W Z i c l h w d n B p c U t n c 0 V n d l k 2 R k t B c l h z U 0 1 v N G R Y U W h J U 1 c r c m 5 W O D Z r b 1 Z T c m 1 p e k w z a 1 h o Y 1 J 4 T F F k N z B X R E w 2 V m 8 y c G 1 C c z R 0 N j l D M T Y 0 d 1 N H c G I v Q 1 d 3 M k h P d F d v d H B 0 R 0 F i Y 1 V B N F J s e D F O b F h D V W t G Q m N K N D Z o c l Y y M 1 h L O X R 0 M 3 R 1 V 0 x q O D B B O X h 5 Y k t 0 Z l B y M V h K Y k 1 l U U 9 0 M W 5 k O X p k c U 5 l M 2 5 6 d l J u T S 9 P a z V x b F l O Q V R 5 S m 5 J T D J 6 K z I r U n o r a l l m M E l u b m x z e k N X d j c z Q T R T V S s z a 0 p H W n h m b D B N K 2 Z T T W p s M 0 x v U E d q V 3 J S T 3 J h a G R 6 K z N X K 1 h Q Z W V z W V B L Q m p u b j d q W D M 2 M 2 d Q U H B a a V o v T 3 V t a W M 3 d V l 1 M 0 F E d 3 d a M V F h K y 9 j T F A y N 0 5 r T T R n O F g 3 U 1 p G b z R a U j N x O D l 0 e k c z d m M x d D Q v d H k r e T N Y K 1 d 5 M 1 d a M m t w M m V o W G 5 T e j N P M V d t V G J y S D l M T 2 0 2 b F J 2 U W 9 B U z F k d T U v Q 1 J a S H A w Y T B G R X p Z T C 9 S b X p l Z X B D R U l z W j d z U 0 V E T 3 h N V U Z G a W l Z N F h J c m V h U U l S e D Q 3 V l Z P V H A 5 Q m 8 r Z W Z 2 N n h 6 M l J m U H d 6 Q m t S S k g y d G M y Y m l i N X R a N 1 F 4 V G I z Y j N F Y 1 N j T z Z M S y 9 M M T l C M n Z R Y W x X Q X d C W H d n R z B V W F h B Y U 1 w M 1 g 4 Z W 1 O V G c y L 0 l 0 U 1 B R S n R k Q k 1 B b k p 2 W D R 0 e T F E V T F F T G Z T O U N r L 2 N G Y 2 p o d 0 x s M U E r N V R K M U J D c T N p Z W U w d k l N R 1 F F O X N Y e k N C Z 3 l 2 T 1 R 4 b E V C d 1 V D Q k d v d 0 Z M b G c y R F F k N k 9 D b E Z S U k E 0 Z l F m S 2 N P W n h l d E p D Y V E 0 Z j V P N X h L S 1 R J a W 5 E W H I 5 d m 8 3 R E N H R U V P S 3 F J K z g 2 U k I 1 b T g 0 W H l l N U 5 K Y m 5 v S l V W V E 9 2 Y n Z R e G J Z c C 9 m T n V Y b 3 Y x d H l r W U J n e k Q w R z h J S 0 V Y c 0 h X U 3 p v b V p t b 0 p v e m N X Z W N S O D A 0 a j Z M V G 8 r d D R q Z W R 4 b H d 2 S G 1 x S z M 3 d E 0 y Y W 9 h b V Z s M n c y M E N q Q l o z b k t j U z V a e W Y y W m Z N O W l h N k x r b U N P Z F N 1 e E w 1 N k Q 2 b l J p N k R j N C 9 4 T z d Y Z G h Y T G t M T n p F R F h w Q V d h Q m 8 y S 0 Z w R G R o a n Z w T 0 s 3 a l I z Q W R Q N H F 1 V V Z O M E x k d G o v M 3 R 1 a 2 I 4 b X c 4 Q W J R V m U 2 a V g 1 Z G J C d W N l M 2 V W Z X h M T W t k M E 9 V W F g 3 d n g z a T h S T m 5 P S E 1 1 S F l B a l I x T U E y T D M z Q 0 N H a G 5 o d k d 4 N V B P Q X J B a k x n R k 5 k a E l z T k 1 S S W R J T 2 9 R c z g 5 N m F t d l N V b y t o K 3 B X c 2 R r Z F d L M E 9 u e X F 6 S E F h R G 5 t N m R t d m t r d 1 h i d V N 1 R E x i K 2 N 6 W i 8 0 R 1 h u b D J I T k V O T D M y O T g r Z k 5 2 U H p t V k h i d E 9 Z S k 9 x K 0 d H S V Y y O W o y M 2 R l W W g z U H B o W m F M d 0 F M e n g 5 R T g y Y j F P W H V o e j d o b V V k S D A 2 d E h 5 Y X B G V j Z 6 Y X d m R V R a N 2 o x c G o 0 W X M 2 d T B I N 3 h u S 0 p P Z S 9 J c F B 2 N X J M R 3 k v Z l Z 1 Q 3 h L M W Z I c 1 h E S j V t S U 5 H M 1 k 2 W F R p Z E x u c D F i e V Z K T U Z F c U 5 B W U R r Y 0 9 I a 3 p S N 0 Z 2 V W Z l Q U I 5 V 0 F H T E l 3 c m h Q c C t H Y y s 5 d W d z W k 1 L S E V z c m l Q e D J K Y 1 c v Z m x D M j d B e D J t b z F j Q j N h a C t X Y i 8 w U G J 1 Q V h H d X g v S i s 1 e X N x d G p Y c m d D a k N j T T F 2 Y j J i Q T B i Z m h p d n h J T G I 1 c z l H M T d v Q V N W a 0 R M S F Z V R m U 5 N H E w T n d D Y j V s S T F 1 Z n Y 0 b 3 p i a H I 1 Z E Y r Q V N y d 3 N N a G d K Z k 5 4 a D Y 5 Y 1 A 4 N m x Q b 2 U v V X R r d 1 U 4 b D F J N 3 F o b 0 g 0 M D h T S U c z W G h h Z 3 d 3 c S s 1 a H V C b X p U Z y t k Y W 9 r d 2 Z 3 a 3 N t W T Q 1 a X d y b V d Z c n d m T G F T N G h 5 R V o 5 d 0 V y a F F x U z Z F d U R w S k V r e m t r W l d y L 1 p J e F V L c k F o Q 2 d x M S 8 3 Z E J O d z Z z Z F R Q c T Z s V E g 2 V n F k Z X l M L 3 N S M V l B K 0 J 0 O T Z M R W x v R j E 0 R T l P T 0 8 y b 2 x v d G 5 u K 1 d M T E N Z V W J N O C 8 z Q z U 4 c H h M Q 1 E 2 N W t B U n p P c k g 5 T m F Q S W N R U U 1 2 e G x O c m J w a 3 Z 2 b 1 l 1 d F l k Q 1 J 4 M z E 2 V V B j T G x 3 c k Y w S m d V W U 0 z Z n Q 0 T m l V Y 3 d I M D B N Z S 9 Y R 0 Z V S D E 4 R z l X S C t i Z 3 I 1 e k Q 5 O E h k W H I w U G Z x Q 3 p Z W j E r b m U 0 V T g r a X B w N U Z O V 2 R l M k V l c l J k R W 9 h S n U w d 0 w 1 a V V Y Y V M 3 a E l 0 b H B 4 T 2 N M c 3 g 5 Q j F j N m t r d 2 J X d 2 J i T k 4 v a E 9 z R 2 x l c D V D M k 9 6 Z W Y 1 M j Z 5 N z F k W m V U U C t l d l o 4 N D h U M X Z J b k d L b S 8 3 N D d 6 Z n Q 0 e n J a b l h 2 N 0 J 1 N j F M c D J h O D h W T G h O N 1 R Q c F d a U U 5 U e V l M a D J h R W h C b 3 d C U m 9 J Q 2 p J U 0 h C U U l L R 2 h K c 0 t x b U F p c k V r e H d z R E h Q c 1 c x Y n g v Q y 9 O K z d p O W Z k b T h O Q 1 R Y L 0 h z W T J N S 1 R F a n Q y W H V V M T k r Y n h 0 b H p H V H g 4 N 3 p D Z k J C a E E 3 e D Z 0 N k 5 5 K 0 N X b m 5 N N 2 5 y Z 1 k r N S s 0 N 3 J H Z H k v Q X d C L 3 I 5 a k d G O T h 1 W V B K b k Q x T X R Q Q l N U S 1 p D V T A y b F l y W G F j N 3 J 5 L 2 w w W G h j T G o 0 L 3 V l b E d B e D Z S Z 3 p y N X Q w Z T I 2 d 2 V 3 d 1 o z b 1 Z X T C t v V 2 V R N i 9 Y T W 4 v V 3 E w V y s 1 b S s v c i t M c j d 4 Z V Z L R j R o Q 2 x K d j R q M G t 6 W n p K a 2 M 4 L 3 A 5 R U x M N V R v S E k 3 M X E 5 R m Y 1 d D l Z Z m Z l K z Z M d j B L c 1 l C b n V j S 2 J j T k d h R 3 J W e G J W L 0 Y 3 W j V z L z Z m d m Z N T 2 o 2 S n E r L 0 E 5 c 3 p V O W d W U j Z L S 0 V U U X U 4 V 0 V K Q W 1 J R 0 l Y Z T B I d z g w V m Z l K y 9 5 M m d z M k x D Z 0 t x S 0 F n S 0 Y x N j c 1 Q V F T Q W l R Q U d t a 2 w r M H o z e D h i T m x r M k Z W S l F 6 b j F k d W R n N T U 4 d z V 6 e V R z e n V 6 N V B R W E R X U G R J V m Z 1 Q l h h a V o 2 Y z d J W m t Q c E J x Y m s 2 N G R o O H A y Z 0 t C V U x Z S U N T b W t M e G U 2 O V V 5 e V R I a 1 V N V V B q d X Q w a k h l M D U 5 Q m J 0 b T Z 3 b j d k c 0 5 I W X R t M 0 d j R T M 5 M 3 J Q Q 1 F n S k p P S m F L c j B p N 0 x o Q m N V a l M v K 3 k 0 T 1 A v R W t S W W 1 K K 0 x T d H B t U G F S V 0 E y V z F u e T E z W T J i W T d s U k V v R 0 p w T U Z 2 V j V I V 0 d n U W c v c D E 1 T z Q 3 a G d O d z M v U 1 B T R H F l V n E w N U g 1 M T Z I V 0 5 I O W V Y S T B W T k 1 u V E d M a V B C R 3 p K M z l l R j F l U n E w U j N h M E 5 6 R n R M W W x J c T N i d E d W b j J D U U N D N G F N N 1 Y 0 U l B D c z B E d z c w Y U l Z Q U l Q e k t h e T l j R E V U V U F n c U E 1 S 2 R o Y X F 6 W V l t b 2 1 t d H p 5 M k h O O F h u U D g 5 a m 5 2 Y z E 5 a 0 4 3 S 1 g 3 d l p i e W 5 Q N F Z h b U k 5 d G E w b n h h c T B P e W R z Y n l k c 0 h P U 1 F j e W R z S H l k c 0 h 2 S D J R d k g y U m Z N N z k r R G t W Q 0 V r Q 2 d 3 S G Y x e j h G d 0 x 4 b 0 x 2 Y m R X M T N I Q U p Z L 0 Z t R G J 0 Z 0 d m b H o 5 Q T B 1 c G N r V i 9 W e G I 1 d k I y c E J I d n B o W T h E b 0 Z D U W N o d z g 0 U l N w O U 9 a N 2 Z l a j F L Y m h h V 2 x Z d k x U T 0 l B d m Q 0 c G d o a 0 1 x Q l l 6 a 3 R F T H V W T j M 3 Q W Q y S V l l R V l i e n B i d V R R Y 0 p B M X F B W E 9 P b E 8 2 Z m t N d 1 R M e T F R d H N z U D M r S G J j Z W 1 H b D F Q Z G R F M G J Z N X F L a 2 J K e l V F T 3 J M O F V s Z 1 d G W m d C M H V v Y S 9 0 V S s 3 Z n d 6 V D d o O E R 3 T m 9 O K z N s O T V n S V d m U G V V S 3 l Y Z z c z O X M 1 Z U 1 2 L 2 1 E N W I 2 O T Z w R U 5 j O W Z k Z W J D V 3 B I Z l B 6 a W p s O U 9 v c y 9 W K 3 d F b 0 h Q S E Z z N S 9 P N 1 I w Y l l y V W x P N 2 Q y d k R w d X c v e H h Q U G Z z S F Q 1 R G d Z U D d J e D B Y c F N F M 2 U 3 Z 2 Z 4 O H R B d U R E d H g r Z 1 l 3 Z l B x R D Z k V G t 0 Q W d C Y T c z U m 1 G N W 1 Y V U V S R G c 0 M 3 h k c 3 F u c j U r U H R h c X N P U C 8 2 O E R s V l I y W C 9 J S 1 J U U F g 3 Z 0 J u V l p M N 3 g 3 d D J I O G 9 p Y l Q w S F B S N k h U T 2 U r Z H J q M 0 F P S F R 2 R G p 6 K 3 R k e D A z Q 2 d 5 c U 5 E Q k 1 J R 2 d w a j A 2 W T B 1 L 0 5 P V G 4 z M 0 h V M m 4 z S U Z Y c z V w S H p k b 1 A 3 Y 1 B y d 1 J r V j l x d U Y r V G h P b E t r N z V u Q 2 c 1 S n p G Z m 1 n d k F I T G p F T 1 N J W m 5 B a D l h Z z B X c n h 1 Z j V D a T k x L 0 J 0 b j R G b W l i T j B Q W X N F Y V p W R m V z S 1 o 2 M H U 2 O X E v c 0 s 2 c l F F U 2 U 1 M z Z v Y V I 2 S j E w U C 9 k V 3 V U b T d W R T I 2 N m p 4 N m x L W V F H U z B R d X B t d m R r S 2 F E e W F E d H Q r M D Z Z W m 4 5 V T d 5 S 1 k w V X V Q S k p W K 1 h n b 0 V n a 3 V E M E 5 G a l N Y e D d K b 2 x 2 d m t I M D E 5 L 1 U 2 V n B u V X J O N D R 2 b H Z T V T N M Q n N C Z z B P S H Y 3 M E 5 1 Y m l F b m s 5 T X B L a k s 1 b n Z l Q 0 F u M E p i b H d h c 1 d x M U 9 j a l B M M E t q a 1 F r S z l I V 2 I x K 2 o x e j Q w d 0 R R O T F m b V l m U 3 p v a l J E Q 0 J R Q 0 F R Q 0 d x U m h 0 O H B F M X h 5 b U 1 w R 2 d 2 M k R I e U F G Z 3 Z y R W t a U 0 l y d m V B d W x 2 Q V l N U T R a U 3 F X W l F 0 U n M 4 O G l O U X B C R 3 h D R V Q 3 d U 9 T R j Q r T G 9 G S 0 9 a b U V k Z X M 2 a k R k T X F k N 2 1 u c U Z r O D B u V 3 V C K 1 h h W k 1 N a H B w S F M 2 a 3 E x b l V y b k Z G Z 1 Y 1 e F g r M F N q e G Z l T l d k V 2 F 4 d k x I e j l p M m I z U W R l O T F m d X V s W m x I Z 1 l 5 Y 2 N Y T 2 J 6 M m h j Z U x S Z G Q 3 Q V B h a 0 J Q U T k r d F R M Z W 9 x a W t K O W Z C S U N m Y i 8 w N E w 4 V E d K e l B 6 L 1 l W Q W F S c m R 1 N m Q r Q 0 V E U D d t M T Q 1 Q 0 Z u Z m J j V 1 R V T z V Z Z n h n d H p S O G J k c z A 0 W W J 4 Z 3 o z R U o 0 Q l p Y e T B q U D c v W W R a e W V t V X R z Z k R J Q T B 4 K z R z T l E 4 U l V W b U N n c E 5 i b T N Q U E g 0 a k J y M l c 5 S k p D e U Z h c k h i d G R J U z A 5 Q j R E S H B r L 0 F Z T k R o N S t 2 b G F n U H c 4 L 1 V x T n p W Z 2 V k Z F N V e F l z M 0 l E R G 9 X Q X Z T V z M 1 N i s r Y k F U Q m J y U H o y a H p P e T d v c U J u Z E d X R V R y a j R w T T V t W n p C d G N O N 3 V j M 1 Z P T W l 6 Q n B t a X F L e m Z W U D B h U 0 V r b j B t d D h E U U p C Z F d q N T B G V F N G a T d r O E l 3 W n h N e W J q M V F E T W N x U m 5 v c W t O e U E z R H E 1 d 2 p I S X F H Z k 4 z b j d x M U 9 Z N 0 U 0 a m d T Q z R C d X d G V 1 Z P a 3 B V a G R R N E J P T 0 5 k M k d l T X d 2 e k w z U H d E Z z F I Y m g 2 S m J k c 0 d s S X h V c E l B Z 3 R O M T Z 1 c D l r c z J I Y n R o N D V O Q n h O Z S 9 j S V Z E b W 9 z Y 2 N h b X N o M j Z F Z F A 4 b W c z Z m Z v V z l 1 U V R l U C 9 u Q m V U d 0 p o Z D h E Y T Y x U T B K Q j F x Q m t w a U 9 I a E Y z M G Z O W E Z V W k x H V m 1 j U V g w Y 0 Z n a 3 N K U 2 F 1 b D d k T l B j L 2 p 4 e D B s Z n N w a X d j Z G Z W M l Z w d n Z m c 0 x x V 2 5 a d E d 2 Y m h F Y 2 Z 1 b z R P N 1 o x T 0 V U Y W J u Y U 9 K c D F t M 3 N m U 1 p a Z W F y N 2 h r b z l o M U 0 0 c k d u W j l P e V J h a D l T V V R B Q U F B Z 0 F F b E V R V l J I U G R k L 0 1 1 R m h U Z 2 U 2 d E J K a F V D Q V E x R D J K U 2 F t M G J o W G U w R 1 l J Q k l J N l J u e n J F S G h R W E N Z U 3 p N c 2 9 2 R E 1 G Z 3 V x Z 1 p H Y 2 g r V l E v N H V P Q 2 t D U U 1 Z e W F W U m 5 K c G R V a C t B V z V E Y k h 1 M l l k K z F C V 3 R 3 c U R N Q 3 E 0 Y n o x e G I y M 1 Z 0 U l V r K 2 h I e m t l d k h 5 d z c 5 c U N I S G J 4 b T N Y L 0 d H U V p O V H V y M 3 B a T H o 4 a E Z V U 0 V v M E F k W m x x c y t v U l l J Y n V 6 U D Z C S E 9 U Z D Z G a T d j Q W N P M 3 d u c 2 d T T k k w S T V v Z D V h N W 0 v Y 0 l O c i 9 C L 0 x 0 M 3 Z N Y 2 E 3 d G 5 q d U d N M 0 d j V T B T Z T g v a 0 1 W R l d s c U 5 q T T d m Z T l 5 M V d E d X p I O V F h Z j Q 1 Z V d s N T l m R m 0 y d H M 2 L 0 p W d T V n M S s 4 O X F q Y j M x b n Y 5 V j J q L z E z b E V N R 2 R p V l A x Y z Z v O U 9 L V F U 3 S G t l M j d q c E N i N j B 6 U m 1 Y R E 1 t V m Y r b D k 4 M z Q r U H R G U C t H W G x s M X Z j Q W x D M T R B W U 8 3 O H Y v b D I 3 a X A r L 2 V G c G p F W T l U e j c v T G V Z U 0 I 1 V n B E N H g x U y 9 Y N D B X Z E x T R G 1 W e W V P U F R L e H l m b 2 R E N F p X M z V s V T V y a n k y N 1 l o S F V W V D Y 5 V 2 x m Y i 8 v S E J Q O W V 0 T D Y r Z E h y d m Z m Y m Z k U 2 Z I M 3 A 1 S j I y Z W V y d m E 1 O X Z o W U 5 G M j Z W e n B H R T l r T z c 4 Z G Z C a 0 J K T z R O N T d o Z G 9 v M 3 V o d j h i N V d T S j U r M V o y Z X J Y U W R 1 M k J i d E J R S E F s e F N I N E J x S V g 1 V 1 A 1 M E 9 n Y k l J Z U V Z c n J 2 S m J i e G F W T 2 d V d 1 p x M T l P a X J M a 3 B 5 R W 8 3 a m l X a m F 0 S z h W Q W V 3 Y 2 1 z N 2 R z T V h I W X F o S E V l e n N X V 2 Z k e U x J W k t B U U N 3 Y V Z C M k 5 o e H B Q L 3 h C d 2 1 2 d j A 2 a n d V U F F C Z F Y r W m 9 Q c z d B S 1 h r O U 5 M V D k v c U V u L 0 F H V z N m d V d O T E 9 u Z X N P d F h 6 d j V G d V h W c V J l R H k x b 2 M w U U N D N G J D b 3 R N K 0 5 h V E k 2 b E F J R 2 c 0 a E F n b T h N Q m t F c E Z n Q W t G T l V R d n p h M 1 Z E e W 9 Y V m d t W E p B d l J E U n l P Z D h 4 U 3 Z S S 3 d 5 a k x v Z S s 4 R T l X R m N 0 U m R 1 d E o z S m 9 4 Y 1 Z k S F V m a m 9 N U V R X O D N M Q m t u Q 0 V Y L 0 k x Y S 9 r W n B l T 0 s 0 a 0 s w N 1 J 1 V j d Y T k 5 p d V d 2 M z V E O G d 0 Q V A r U W E x T U l D e k F 2 b k l q Y 0 t S d E 9 4 S z Z n S 3 R u V X J x c D R I V U Z K T 2 x C N V l y Y W o 1 d V d V d X d P R n N P N X Z o U E 5 i c G 9 H U n o z c E d j a F B X d j N 5 c W M x M 0 h x W k x Y V 3 Y x Q W s v d 0 N V c E l 3 N l h h T X N a M U t 6 U U l L S T h J c n J 6 T l E y W V N H Q l R K N D R o U H o 4 W W 1 i U F d R b k F E Z U 1 I d W R J Y k h r a z R o Y z F t N T R X b m J x b H d E b F Z S Z U 9 u T m 4 3 R G I 3 Y T Q y Z j M 5 d k F B N 0 Z P Z j l H T 3 I z R 0 k 2 W G c 0 b V h i K 0 9 N d l Q x R 3 R M Q n F O e l B M Z l h n V m c 4 T U N 1 d E d y b H V i b n J j S 2 o 4 O V B N N m p p U 2 N 4 c 2 Z I Z 0 5 H Z z U 4 Y U p n M m t T M F F n c W V K c z F i e H B L Z m t F e G F 6 Y z R 2 W k 9 0 V n V j O T g x a F N L c W Z Q T 0 4 4 e l J j W E 9 x T E 1 0 M i t Q U W x F U z R Y S D F G M V N K W W V T e F l 0 S k h k K 3 h M U j Y z V l l y Y l l M b X V N Y 0 9 w M k d C Z D g 5 V m U z e G 0 3 Y k c 4 Z W V x W G V p M F d 0 W n V P T U R m R y 9 h e m V Q N E x l S H N M Q n h u Q n h S T T B Z Q U N S a i 9 3 Z n h 6 L z Z r S U J l U F F r W l h y M F V w O H F a V S t o N j l x d D h r T U h n a W h J K 0 Y v M G x l Z m 5 V Z X V T d 1 l l d 0 5 Z T F d D b H p m b U h 6 N E h V M 0 h W S j l V Q T I 3 Y j E 3 c l U 3 U z J w O U 9 r N G t V d m p N M U N y U D k z b D J K c E p Q M V l L Z n B s b E x I U H Q z W G J D Z E Y w S n F t a l B D V m l O R W R Z S G d r c V R E b T I r e D Q 5 c V J I S H p n Z n F M b m Z J L 0 d 5 N 1 B X N n N W Z 2 R 5 a X U x L z U r M 3 J V N n Q w Q W d F Q W d F Q X N I N U N C R k 0 0 S U h K V W p Z U 1 R J a G d B a 0 Y x V U F z T G t Q e j l x e D V Z U S t 5 S D l t T G J 0 Z 0 h i d n A w W W I 1 a U N O c n B Y N V N j W U R C a k c z S U N T Z m d i W n Y v S T Z J S 2 F 2 U H d L S D N i M X Q 5 Z 2 V l N D c 3 N T J Q W G E r N G x Y c T d U W n V t R T F h b D R P K 2 1 z b m 9 o W V Z Z d D J 3 Q 2 1 4 V 0 R P T W 0 0 M G l N Q j B W e H I v d F Z H U 1 U x d 1 F B Y 2 l Z Z m R i Q U Z 3 N U 9 k U z l O W X p B T W l 0 M n V J M T V T S E F 1 V W x x e m F q R W c 5 S n V y N 2 l 2 R m 5 C R 0 J S V F U 2 U n B s T 1 J S M 0 V s b U N G c z F D N m 0 z T m M y e m V G b 2 V q W k N N a k l m R T B i V m 8 z U W F k e k N q K 3 l M T k c r Y m N X Y n p v c X F W T m k z W m N k a H d C b j R H Q n V m V E 9 j T 0 x W e D l N Z E Z 0 N k 5 z N 2 l z O W 4 v O F Z 0 T j E x R m s z R D N W R 0 s v T G Q x Q 1 J t Y W U 2 e m c w S k l E U U V Q Z W 9 5 U 0 5 I V C 9 I U j U w c z R t N V h Q a D I v Z n o 1 Z m Z M Z W Z F e V h R K y 9 X b 3 B J Y 0 d C a k J y Z W l 4 R k R l N 2 p x b U p V b E 5 D U 0 F P V i 8 4 Q j N E V 0 1 I d n I z V j k 0 K z V X N 2 F O W F N L Y l Q 5 d V d J b j c z N z h H K y s v Z V I 4 a E p l d W V Q b k 5 o a 1 l F K z N r W m F S N G J U d l d 0 c k Z p M 1 p 3 c D U 5 e D l 4 c V h X U m s 1 c U t x c 0 d Q M 1 V i Z n p 3 a 0 1 E Y W R F O D F I V 3 M x V 3 F 3 M n h X O H Z Z M n V 2 M D l W a k I 3 W m 0 5 R W p l N k 9 x S 2 d k a m o 5 T 3 V i V k 1 o Z 0 F s c W x a W V B Q M H p l L 2 4 z R X p m Z 1 B y U j k 3 b k 9 a M z N s b G x W T E p h V U l E a 1 Y v M z d y Z j J 3 W n d w U T I 1 Y S 9 z U 3 o 5 c G N i M m V 0 M 3 p m M m p h d E M 5 d D B H a k J T N H R 0 M n d i c y s z Z W h p Z X F F S S t F d 3 F B c F l 6 b 3 R 3 c 3 B Z Y 0 8 4 c n A w K 3 Z M d l c 2 N V V R a m F M a k V B c U R u W k 9 J N G 5 J Q V d I b 2 1 s U n Z U b 3 h V a l Z U R 2 N 2 K 0 F k Z 0 s 4 c X M x d G p i S X p T d m l i S F k r R X F J b W 1 F Q n d x Y U p 2 M 0 p o d V g 4 M W 0 v N T F U T 0 h E d l B V U i 8 4 e T J 5 b 2 Z i Z X J 5 S E I v b 1 N H Q k p D U m 1 j Z D N Q N j d o b 1 h 1 d n J a W F U w Z 0 t C U U Z C V D B q U H l p T z d h c X F I T k V B Z 0 V k W X d R d 1 F R Z W 1 F e W x u d V l p R W t 3 Z 3 F C N X F R Y j V I Y X N M Y V F O d W p I M G E 5 Q W Z Q O G J 6 R C 8 4 R G 5 h K 0 V F W U o 5 d 0 1 l Z 0 9 X e G Z O U m l 5 b 1 d X c 3 l M N X J v Z F M x b 2 R o c 2 w z d W 8 2 O V o 3 e m d W Q m h 3 Q 2 w y U 1 R v L 3 g 5 Z 2 R j L 2 R Z M X k 3 R H Y z W U g z b z g r N 2 F v N 0 p q Y X N X V 2 R S a V o w b z Q 2 M S t M c 1 A 2 M U N B Q k 5 o N j V v M m 5 k e G l t Q T F x Q W x t M z c 4 T H g z S G 4 1 c j d j U E J M a m 5 R O E Q 0 R G h 4 R E 5 1 N j V j a E 5 X c U F m Z m k 2 O V Z X b T B r S z d m a 0 V y c n Z W a C s v Z z d i a m s z V n N 1 R k N r U H d E V U 9 0 e F E z S E 4 r b j J v S 3 N S M G I x T n Z h N T V q M 2 F h R H J p a W w 1 M T c 5 Z 1 I 3 Z D I v T E 0 0 N U 1 C c 0 5 r Y z N I V F g y e l d l M D J x M X N X S H p J V 1 J a W X R Q V 0 9 G Y i 9 2 W T h u S H A z R T h L S E 9 6 Z U F X e l V L N G Z 0 d 2 d 2 d j F o T l U w a U d q T m l h Q S s z O C t j d S t K d X V u Y 3 B Q b 1 p O d z d B d 0 x m d D N B M 3 h z U G N P W G d i c n o r d 2 g w R W x o U l V E d 3 J 5 N W Z N U H A 3 R n E 3 V j c r V 3 J X T G I z N V l 4 W U M r S F J n e n N p K z l l c l F 0 Z D N Q b X I 1 V z d D U X o w c F V Y e n l 0 O G J Z Y U d C Z l A v b F l 6 U U t j c T Z s b H J 6 M 3 F t T F U 4 R j c w N l J Y R m t x W G J B S G o 1 c l o v S 0 h m Z j B p O S s 1 S F U 4 Y 0 4 0 Q 0 g 3 e T l O a V J y W k 1 n e F Z W W G 5 6 M 1 o v c D I 3 c z l z b H k 5 a l N h N 3 p j S D I z V W Z K e U 1 4 a i 9 K Z z Z y S H N v d U d 6 c D l 1 V l h 4 R C 8 x S k 1 m Z W V w T 3 N k W C 9 U N n V G c E J Q Y X B 1 S j Z p V 2 x q O S s 2 M m F u N H Z q V 0 x 6 e m R Y R W h w a S 9 m d z N E Z F R j a W g 0 Z W g 2 O V B j W T d 6 a V R q S k o 4 S E c z W E h r Z y t u Z 0 o 0 U m V L Y m J l Z G 1 N S H B o d l B F d W l s N T d B c 2 V 4 S X h R K y s z Q z V Z K z M 3 Z D F L N G Y 2 Z G J t L 2 V N R j V D Y n R Q Q V l x N G 5 x a E N h c U U x R H F r R 0 s 4 O F M 0 M G t j N m 9 i T W Z 4 U k 5 U Y 2 J M V G R l a m d G d V F 0 R T h x d m Z l O W F 2 d j I x M E J k d V d U Z T h x R U F n d U x m e W p v N G 4 r Y m c 3 N z c 1 e k N y b 2 t U N l B U d X U v a D I 2 R m d y Y z B 1 U 3 h N U D N q Z U d s T j M 5 a T R l S k 5 I R W x J N G N H N 1 I 5 R 3 h R L 0 5 h b W Y r Z l N t R 1 J t Z l N N U E 5 w R W l 2 c E V B a 0 Y 5 a 1 o 2 U l E z a G 9 U R U 9 i S V J B S T Z o Z 2 h n Z 2 s 4 T U p s T H Z W T 0 5 0 Z W p 0 S l J E V U o x Y X J E W l B a a H R s c 3 d X U n g v b X M y M j N F N E h L a X F p c U t x T 0 J R R n h h R 2 d x a W 9 P U l V W U l Z C U 0 h n c U t x S 0 l x Q 2 9 w e l h w e W d W L 2 p z d U 5 4 Z G p E V H p U Y T R L M l N 3 d y s v L 2 N j c G 0 4 L 3 h w R j B G T l Z t U T l J Y n N N Z n R S O D A r V z c x S l Z C W D B l a m N S N 0 Z 5 T k x q V X J B e l V u Q z I y Z l F X N n B v a V F 2 c D Z n a 2 h 6 Z U J N d D d r K 3 N I R G t D T X E v b 0 t x d j J J N D J z N 2 R r W H o 5 c 1 A 3 M U c v Y l k v U m p M M W o r c G d a T 2 5 O c n F Y S y 9 w T j h 2 T j N l Y 1 E 3 a n N h V n R Q b T U y c z d o K z g 3 c 0 t 1 Y z F U T D d U N 1 h k U j I 5 U 2 5 D S F l t T F p 2 V F o 3 S X h H S F J j T 2 F o c n Z h e D V q c l Q w S F B i c 0 8 w Y S 9 Q d T N a c 3 U w d 1 R 6 d z Z p V 2 R l b m t Q V E N H Z G F S c D F P d 3 c 5 Z l B s N 2 g r W X F x Y 0 1 2 Z G 5 q V z R W c T d a a T F h c m 9 W W E x N R m 8 x R H l N M 3 Y 0 a V p I L 3 l L V k N a c m x p e E x 0 S W 1 N N E Z E Y 1 N U Y 1 I 3 T 3 p a Z k 0 2 a 1 p q R n h i T 2 t H Z D F a V 0 F a d T J 4 Y k x t N z M z R X h p Z l R x b V V Z c j c x d 0 I v M z d k S E N O T V J o M E d B M T Z n a H Y 3 Y y 9 N T l Y z R F R w Q 0 h z T z V E R U g z L 3 U 0 S m 1 Y N X h B V 0 d z a T R V W D B Z T 2 F 5 W E s y W G p v a V Z i M k g 4 d 2 l T b T N E S z J 5 V H B a V 3 F 5 R W s y Q j l 0 a W F C O E 1 O Y V o 2 b E 5 2 Y 0 h j M l V S U 1 Z 3 a 0 l 6 Q U s r O F B Z O U R j U 2 U 1 Z W R J V n J 2 N X Z a d j B m M 2 w 2 b E 9 l d S 9 u Y n V L V l g v d j V h Z X Z u M 0 N i e D l 2 Y m Z k N V J 3 M 3 V 4 L y t C e E 5 t M k 5 a Z j B t e j h p W X l 0 R H B 0 S X d l M l p 1 S j R 6 e E Z B N E d n T n V q d z F 0 d j R k Z T F H d 2 l z d n M y L 2 J O b 3 p O b T l Q a X Z u d H B j d V B O S G 1 O c k V n b G 0 y N 0 V K c V h F S W F t R U J h b U V C a m p N c E Z I L z Z O d D R Q L 1 J m R H B O c z l 4 b H Z Y L 2 9 r M S t U a j Z x M G N o T j Y v Y U k x a k 5 6 U W E 3 R G E r N 3 B x R W t K e U V G T 0 d 2 Y V N J M U Q w Z l V k Z E 4 3 a 1 Z x e X J s e U k z Y V k 2 M m U y K z N M c W 1 L e U c x S D B s R W N j Z n V k R G l X U n B X b U p i U n R X W W o r N E I 1 K 2 9 E N n F W O X J B a U p I L y 9 l c n R u T G Z s e k I v T i s z W U N L O D N G Z 1 l M O U 8 5 Y k t 1 U U N D N E 1 Q e W p v K 2 4 x K z J J T y 8 v Z S 8 3 T H J 1 T 3 B y Z G V T Z W h J N i 9 G U C t i a U 4 0 d 0 h E Z W p N e k Z m d j R 0 M l B m K 0 5 R M 0 V t b V B m N F p 2 W H U y N D g 1 Y n I 2 R k R W T E 5 h c 1 A 2 Z n h m N k R 4 M W 0 0 Z U R Q c E d U b E 1 1 V 1 Z v U T V z a k V B Z 0 V B c 0 c v Q 2 l H Q 0 N U d 3 d t O H R F Z 2 h t c m w w W k Z J S 2 d O e m 1 i b m s 1 Z G Z S R U d C a V d L V E J a U E p p c 2 x p d 1 d 5 M l l U S l p N S n V 0 b U V 3 V 1 R C W n J 5 V 3 N y R n F 1 T j R t S U x K b l B K T 0 l 1 R j R t S n I x W X Z W T W x k Z k V V U 0 F m K z F I Z 3 A x R E N n b k Q r N U Z u V V l z S 1 h C d G R Q a y s v V 2 Z X S m R y d F R Q R H N T a T Y 3 Z k Z a N z l x b 3 A 1 O F F K U V Z i U z l C b G J M R n Y y M U U 5 M m 5 L Q 3 p a T 0 N 1 S m t w S D h B O U g 0 Q j Z L a 2 5 z S i t h Q y s 2 S W N P U l F w e H A 0 b F N I Q T J R T j l n T z d N Y y 8 v d W x y c n d Y a 3 B x R l F W K z Z H O X B h O T N i M F h i b 3 g v W X J C U y s 5 S j l x e n d t Q X J N S D N 0 W S t y S G x k R F p Q O E E 1 S k F 3 e H Q 3 d 0 t o Y X p 1 Z G J u U D R j c V N T Z 2 x k Z D M 2 O S t u S X Z G L 1 d Y L 0 J j d z R m M m N D d E t Y a D E r L 0 h r Z C 9 2 N 2 V k T z h T e V p a d G g r a 1 o w N V p i Y j d 6 U z F h O G 9 L a 2 N T V D F k N H Z x c D R w a 0 5 V R k l Y N U N 6 Y 3 d x S D l u R W 8 2 Z F J x d V R l Z V h a V z N u O H V X O W M y Y 0 x P U l d U M T d o b k Z r b V h i V U I 0 Z T c 0 c H N X c i 8 1 S U p J a 0 1 X U m d x U 0 Q 0 e V Z k L 3 N I R n p M T k Z k S W 5 u a H l a c 1 p N c W l M U j F U W E 5 W Z D F S N n N w V F J N b 1 N S S X g w V z J J a V c 1 R F J t W W V 2 e T N a e l B m e i 9 t Y m Z 3 Z U 8 4 O G V J V S 9 s e X h r M C s v W E V y T E Z t S G N O R 2 x J d F g 1 Z m I 3 M z d L K 3 M z S D B T a m t W M H B K T H Q x Y 1 c 2 M E Z 4 V 1 p l U G 1 0 Z V J 3 K 2 t r S n h z Z E 1 a N V V 4 c U 5 z T 3 V p c U Z u O T d a c z J P e X M x O W U 0 a 2 I 5 Y j V J U 3 h K R z F 4 U 0 V q b G 5 6 O D Z u W l l Y b n J v W l J W R W 9 M R F J S V l N E Y T k v U F h F a H Q z a 3 Y r O W R q Z S t 2 b D R p U l p H Z 3 p n a 2 R O W X J z O W V 2 S l d y O E 9 j M G 9 L U 2 U r O F Y 2 N E k 1 b l N r c U V Z a 3 B k M k d i Z E 5 h Z E g w R 1 l 0 M n l E a m s w Q X Y y S T Z 6 Q j k r V D d t W D c 3 S C s 1 R m 5 u R 2 t K S z N Q N F V o U 3 c y U 2 9 j W T l 1 N k R 1 d m F 2 L 0 M 2 Z X p x Y V R x V j E v K 1 N n e H V p d k h 1 V T J W a T B x Z E l w Z z R V M D g r d H d v K 1 d 5 U W R D W F A 0 S W 9 E e T Z L N U l H c 3 d q S n R j O V h W Z k J H T W 1 2 W W p K Z k h H M U I 2 d E d C V l Z D c T V H W j l z R F l H d D k z Q k F K Q i 9 l U F Z z a V U 5 Z n Y 2 W m x L K y 8 1 d V R u b j N I c X U r L 1 E r d m 5 S Y X Z w M G 1 r M j V P S 2 V 5 S H Q z Y j h 0 M 2 4 v M k h w W H p 1 W X Y z Q U R P M 2 N u c 0 h O M 0 F 1 T k c 5 M l B x d m F Q U T Z S c C t 5 M n J i e m l N O C s v S 2 N P b D F E V l Z X U U p D U m c 0 d G o r a k J q V 2 8 4 c H p C Q U t C U U N B U V Z K K 0 d m N k l R W E h L V W p R U V R l Z m 9 G R j R x a X F P U V Z G S k d i V j B S d W J o R z U r V V h r N W h X U 2 0 x d F l j b H p v U E 0 0 d k p q Z T N r T U t p d W h N S z Z n T m p R U T V L Z m g 1 e U h R c G h H T D J R a k R W S U c y U z N Z N W 9 6 Q z h l U l d M V F J 2 V E d N U F c v e l R G V 3 g v U G F U M D d 1 O F V 6 U 2 F 5 T G J W b S 9 i Q W J 1 e X g r N U I w Z W x T Y k Z m d S t I V 0 F 3 d U t l T 1 V s W E 1 D K 2 N p K 2 Z s a k d E N 0 9 6 U 2 E w V 2 5 B N H d H c E Z m K z B F S k k w V 3 k x K 0 w w S G F P U W R N a U V z Z U p S T 3 h I W W p H T X V B N G x M d 2 Z i e H R Y T z h T V T R q a H h D T G N n R G d 4 S E g 4 V V F j U i t Q U U p S L 0 h N R z R 5 K 3 N I W G V O c W J H S T l 5 O G h q Y W 5 2 M l J B e H U 1 Z D F Z U n Z Y T 2 h L U G w 1 S 0 p u c E Z C V m I 2 b F k 4 S 0 Z F e V Z C W C s z b m l n S m t G M k h y U n V I V k d q e m N p T X p E e F d y d G 5 E a E R F R D B K U V J q K z Y 2 e m Z r M y t P Y j d s V G d j Q 2 0 r K y s 3 T 3 J 6 M n k y b 3 R I S W x X N W 9 M R j Y 2 a m R T M G J K N S 8 0 a W J l b i t V V T B M e T h E S H c w O H d F M E d w b F B 2 b G p t U 3 R V N 3 V I O G 4 1 d n k 0 b W k z Y k R 6 T 2 9 m e W R V V l d Y W m l s M z B q R 2 x M N D h h b C 9 4 K 2 Z m S F F T R D k w e j J x T X U y R G t V U m V W L 0 h 5 N W l R S i t P R E J y U T J h T S 9 O Q 1 N B Q i s 0 W n h h M D N Y b 1 h G N H F 3 b j E 3 N W R N M X B I a H Z Q Y U M z Z W c x N 3 M 3 a l B U c D F a N D N Y N z Z U b E 5 P W k t L a U V o V G l q U E l a Z D F a M m d r b l N J W G t Z Z H Z Y c T B j O V U 2 T X h v T k p D Y W w w a n N t a W 1 L e m 1 a M j d F L 2 o 4 Z z R k Z D k r R n p J d G p G S X N z e S 9 2 N C t W W T d M e W k 3 Z z J Q R l U v R V N 4 Z W t F O W t I L 2 d B S W N l b m 9 v M U 0 1 T k d n d 1 l S U H Z G N m d v Y 0 5 L M 2 V z N U 9 1 T V d w S U 1 4 b k w 3 e j J I Y n V o N j F N Q j l 0 c n d G W X Q 2 d 0 R R T k 9 t U G N i Y k g w Q V Q 0 W X g 2 T n M r Y m p a S 1 p q d G Z V S n p 3 a X F k U 3 N U S X B u Z j R D M m Z X Y 0 0 0 M j h w Z j Q z O X U w R 1 N r R n U w c n V r b F Y 0 a H F L W G t l M G p 2 Z i s v Y U R l M U h T e m l E N U J X Q m Q r N W Z i V 0 1 l c G t 3 Q l l m d n Z S T F d M N 0 h N Y n J i Z 1 N 2 c X Q v d m F u N C t r c D g v Z 3 d l M F o 4 M j Z Q V l d L N U J m R E 9 k Y 0 h 1 N k t 3 Z F B r T 3 h v M 3 V X M 2 V M Q 1 F T Q z J x W E 1 o N E 5 p d F d I T n p L e V Z h W F U 2 T F J Q R 0 R X R E 1 0 W D F Z c 2 1 3 Y j M v M j B o a V h M d H B H V m 5 j O H J 6 O T V X S z J 0 Y 0 R G M D Z 0 V 1 J B M z Q 0 V U Z w c n F i Q T J i M 2 N H e D Q 2 a 1 k 5 R H F 1 S H o r b z Z o T U V B b 0 Z B S U J E V U N D R 0 N D V H d 3 b V V 1 a m F J d 0 d F U W t t O E N R O U 0 1 Z T A 5 Q n p T M G 5 Q S U 9 K d E x W b l k r d V h s R j V P V V h r W k 5 Y U 0 Y 1 d U V m b D E r Q 1 d o T 3 V o M F d y d 0 1 P c n k 4 R E J p T k 9 y e U 1 C d l I 2 T G J J c 2 8 5 S E l T S k t F T E V s b 1 p C b F p J e U 5 K T 0 Y v T E V y S k d S c F l r W k Z r d S t a R k t q a 3 Z h W F A y U 3 E 1 K z B Y Y z V V U W 5 V b 2 d q b U 9 I R U l P Y T R K M H Z w Q l R E b X B S S W V i d l B z R n h Q Q k Z 0 b H h p T U 4 5 L 2 p p d F E 2 a D V K e U F 0 d l d k V W l O U X p D V 2 t 4 c F E 4 d l Z E Y W h 6 a W N S N D J L L 2 J k V z B 2 S C t m a G l 1 T z R t d D N H M m p h d F J U a V J p d k 9 P a F V n O T Z 1 e D N W V k 9 R b T V P a 0 h E U U 9 E Q W N 2 S 3 h X a m F k M G J Y Z H p C c z B t R l B P b 3 J 1 e W h G T 0 d 6 Z X V k b H Z l d W 1 V Z G 1 0 W l J L T m x u a 1 V Q R G t R e E d i S n Z Y S W d l S G 9 y O T J n d W N 2 W T l t d l d F O G V R O W R 2 a U Z z Y X F i c E V 6 Y z l E O H Z O b j d i S V p k Y j d X b E F m Z T Q 5 V H B z e G d O T 2 h a O C 9 6 U y t Q c F Z 2 R E 5 j V z I z Y 2 R R V k Z V S m 9 6 c n g 5 Y n Q 4 U j c 5 d l h x M n c 5 Z l h 5 T 1 N K c F Z G U 0 U y O T l u U W x q K 2 5 Q N 3 p W Y 0 R U c S 9 Y K 2 I 5 d W 9 G d m 5 T T U F w U m 4 w L 2 Z 5 M 2 R 1 N 2 F t L 1 h s c G N E U W F 1 U 1 J W b 0 1 t V m p q Q 3 l W V G p S W F Z z e m Q 4 R m F C d l R 0 e U t Z d H N a e E 1 U d W Z S c W V Q Y 3 p 2 M z Y r N V g 4 d V h K W H B k Z G p O b H R a d i 9 r Z 1 d 5 W W R y b l R j c U 9 H O W V Q a i t N Y l J w S G N F W E g w N H Z 0 N 1 p X Y 0 d O L 2 R G b 0 5 F M j k 5 b l Z z b l g 4 b m R k d 3 d I W U V D L 2 p n e m 9 W M z R 0 R F k x R 1 p 1 S G N a N U F r a W J u e i 8 y Y m 4 3 b 1 J 5 e D k x M j M 3 d H V i M G 1 U e W V y O E 8 5 e n l t d H U 0 c 1 N Q N 2 N Q Y 2 R 3 e G w z N H l 1 d X F M T 2 F Z T F h h V U J T V j B a T m V j b X Q v N k o 1 U m p M b T I 0 b n B O Q W t G T n l W a T Z s T G p I W n F E M T h 5 T m 0 3 b z h F O U 9 w V j Z Y a k p 6 O D k 1 d n c w T 3 J Y a F F j U k d X b F V 2 U X R H b V B I Q n J o M W 5 V d W h h N m F r N F U 5 Z G g 5 e T g x Y m x w a E t V Q W h 1 Q j F Z c H Q y d 2 I w V j Q 5 R 0 9 1 L y t y c H h K U V Q y Y m p x W k R G N C 9 6 b F p 3 c 3 J H d i 9 k S i 9 R N m 5 5 K 1 Z 0 T E 9 l U F R w Z W c x d 3 B V U T h K N E s 1 U k Q 2 S E h m U j Z W S X N K K z R I e l B z Z H N 6 c W d 0 Z T l 6 K 2 N u O E 4 2 c W l K U 0 5 Y d 2 5 W R U x u U G V z S i s r O W 5 p Z G 5 Y R i 8 x Q 1 J m S l B R O S 9 5 S W 1 U N l N R b X B i S n B X e H l E U k V w R W d l Q 1 N 4 c H l T V E 5 6 a m o 1 T y 9 i e D k r W G J y U z l K W m J D Q m w 1 T F J x Z j J u V 1 U w Z W 0 w W E Q 5 K 0 V M M T Z 0 R 1 B x a k 0 v W X Z E V 0 9 u Y n N U N k 4 y e m Z w N 2 Z L O E x Y e D h p c n o z d W 0 w S z F 0 V H A v S j V 0 N X B I L 0 x k M 0 Z V O D l W a m R S d j R L Q k F J b m l V b X B B R V I z c S 8 v Y T J n S 0 J v S D R S S X B q Q U E z T V p F V X h F Z 2 w y Z V p P Y 1 V r S m F S U T F w N k x x b n A y Y V N s W l p P V 2 1 V T n F X Z z Z w N m R s M X R t N 2 p J R D h D Q T N 6 e D g v U E N 5 M m p B e T Z q R G F E V G c 1 Y V h I e T Z o M 3 Z q Y V d 2 R D d Y W n R C N 3 R Q b D Q x N D h J V U J i V G 5 K U E 8 2 Q 1 R x c n B p e i t m Z D V x R 2 N 6 O E h u b U x h U 2 d 4 a F d P V T l K T 1 k v c j J V O V N z R E h S O U I y T z Q v d l p 5 S T U 3 a 0 Z w R V l i N 2 t Q V F p z b 0 p G O C 9 q M z c 5 O E h I b 2 V n M 0 E 5 T V Y 3 Y U x 2 M 1 J q Z m d L Z 0 M w T V g z e D d k e m R P V W l T U G R K R U t S b X B X S m I r Q 3 B L R W R j M H l M R X N X b 0 J i b W 8 r c z l 5 R m 5 M c F p 5 M X F v d H l K Z 1 Z I M 0 g 0 T U 4 w e k J 1 b m 9 w Q U 1 Z Y j c 2 W W 8 5 U l M y U G R 2 U k R i d 0 t a R T B W c z l R O W F u N G V r b S 9 k M U l n N 2 4 4 L 2 V u O G E 0 R z E v Q 1 p M S 3 k 4 U G R O V E x t M S 9 P a U o y b V p R d j Q 2 Y 1 R N a 2 d M T l F 6 Z X V 4 U T N F a 2 t K R H E y Y i t H c W Z h V W 9 D b m w 1 U l p q T U Z s Y 2 J P T D F y Y l h Z S H g 1 S l N h Z E 0 2 Z 3 F p M l R i b X J n b X M 0 a z N v V 1 Z W V U p D a W l O Y k x q O X B x d D Q v T m 1 2 K 1 d I Z U d 2 N W N 1 W X M r U G F Q b z F p W F M 3 Y n p l U G F J S X F D V D Z h Z j N t Z 3 l R Z F Q 4 U G h V R 2 p Y S n B U K 2 Z T b 3 U r a D d W d H J S d T N 2 T F Z 1 L 2 4 w e T Z V V m p n V 1 l 2 M 0 F E Q z V k c 3 F i R C 8 5 M 2 5 Q d V N M a n F o T T F P R 0 Z N U D d m S X N 5 M 2 J E M 1 A 0 U 0 F x V E p 3 e D J H O W U r b m R Q T 1 N l T U h 1 Y V d k U E h V b U N 6 O W Z M d 0 w 4 S z k r N F d y Z n B F T W t w R 1 V 5 Z T R P N k 4 z T F o x U k F W b k N B U T F w e U E y b H N O U F B v R l h p e F p F Z i 9 z Z H h t W l Y x N E N S Z l A y c X J G L 2 x P S k V J c G 1 M M F E w Z F h P T W E 2 Y 1 R X b 0 t 2 b 3 J S c F E v U U t O Q m Y 4 V n d M R X N X W U Y y L 3 d p T 2 E y b j V n T n d D N j d w N m l z S n F W Z 2 Z Y U F J l V k 9 x N X h K d 1 h v b X h h M U 4 y N l p E c V F o V 2 t B Z U E 1 T z M 4 e k 5 M M j Z J Z H Z q M z d s e m 1 X Z U 0 4 d F p F K 3 p a b V J k V k U w e k p 6 M E 9 1 b z d x b T V U S D E z b E U 4 O G Z 5 M 2 9 L b 2 N P M 1 p H a U d B Q 3 d T V k 0 0 W k Y 0 O X Q 1 e U M 1 S W s w Z j d W V j R t W W Z H T 2 R y O W 1 5 U l J n R C s z V m l 6 Y n A 5 S E l 3 O T N 1 Q W l X S D N S d E V r a n J o d l Z s M l V y Z H p T M E t R T E J a Y 0 0 v U F N P U l F D Q 2 9 Q a 0 l F R T N n Z 0 l z S C s z Y V J s N U p D U m 1 Z Z V h s N T Y w O U J 4 U z A z T k l T O H N p T F N P W H R J e H M w a k p 5 c 1 Z o c X B 4 N U V V S 0 F 2 U V F H K 0 J B U j R P L y 8 x O X l F d z B K Z k F R Q j h D Q T N 3 S k N 2 Q W h 3 T i t Y b 0 V D Z k J o R 3 V h a F B K e n c 4 M X Y r N k t 5 c X Z a W j F F e j A 1 R W F C V m N x Z 0 5 t M n J z Z X l l R D R v R G d 4 a k p x R z d j b V N s O D J w a i t q a H J v b G d z N W Z h c l J R V T R r b z R p T j J u d V B r W X F J N n B a T E t E U k 9 O T W M 0 d H k 0 a 3 d J Q 2 t R T 0 R r U H d E a 1 Z w S E l m b j V v N D N x a k 9 t N 1 Q 5 R z B M U F d 5 V W p M V F F L O T N s Z 2 d w e U V Q S l N I W F d H R k 1 V b E l 4 V W x K d 3 N O M 3 N z Z n k w Q 2 9 4 Z T Z t T D R 1 R V F 5 R E F l O T d I M F h 5 Q z B C S k 9 Z R W o 1 Y V R i T 1 k 3 V H l R R F l E K z V C T 2 U y K z h h a H A z Y z U 1 Y m J X T T A 2 d i t 3 c 1 c r b X V E d H J T Z X F Y V F B p a j Z h d 2 M y O U N 2 W W x n U V V G K 1 R M M j M v T G 8 y L z N u c V N 4 U 2 w v S H h h Q 3 h a d V p N S E N q U j d 0 N 2 R v M j R m T V B w d k h r b z V O b z F L a j g z O T M r Z z A 3 e H J H U D c w c j l a V E h R Y l J n e n R 3 Z m Z 6 M X V M d G J l Q S 8 w e n l q Q W Z 2 M G l x S l B y N m h 5 N T B 4 T H o y S G V y K 3 Z w M W p r U y 9 3 Q n Z 0 b X c 3 e k p S Y m g 5 R 2 5 a L 2 5 q e T l L K 2 J W T 2 0 z S E o x d V g x b W k 1 M D V Q N j Z t V z V k S S t s U 3 l l Y V B S M U N 3 b D U v W F h E W F N y Q 1 p a N U 5 v L z R v e W 5 j Z k V N N U 5 m K 0 F P M j R 1 d G M v a F V M a D c 2 b 2 V Z e l J h Z W Z l S k d W d 1 J l Z V J 4 U H p 1 R F U 2 Y 3 g 2 K y 8 4 a 3 V Q e X c 1 Z V p 5 O E 1 F S D B B V U Z F Y l B n W i 9 T T n F v N X l C d E E w Y l k 0 a j V R V G F i a F h Y U z l G R W R V W W I z U X R O V k F Y a W l x a 1 k y N 1 l O U 0 k y Q z B Y Y X R l Q j V k M 3 l G W V Z p M 0 Z 0 b l V k K 3 F 0 S H V R b E 5 0 c j A 3 U U t O M V J a Y T V y Z C t t U F Y 1 M 1 A r T F d w a F l Y V X Z U N m s y a W p l M 3 R H W C t 2 M X J w Z E s y a G t B N V B D b T F C Z E s 4 Z 2 5 r c G 5 Y b n h I T S t N Z E Z 0 a 0 N R S l Z R Y T c z V k g x Q 1 F L Q m 9 F R W 9 U a n p H d n R 0 d l I 5 K z R N V E U v L 2 9 n K 3 B K S U k z Q n B p c 2 R q U T Z U V E l G Y V F t e j g w c k J F Q 3 J i W G p u d H Z x a 1 g 1 L z I v U E w 3 S m p a d V B z V G d n V j B h M m h 5 Q l F D Q V F D U D Q x Q 0 J G T T R J S E p W S 1 l t b U Z G R W d 2 M F R N W m 1 z b k R 5 V l R z c X B z N X c 2 Y z V h V V U 1 b W t u R D d M c W R R c 3 J O Y U x G N 2 h D Z 3 d N S U R 3 c 2 l J c X d S W W F H Q k J B Y j Z F U m p n N H h L N m d n S j k 4 T C 9 N N n N n N F B k U H o 2 b X g r Z S 9 4 Q k F M U 2 R 1 c F h i c i t i b F l G N D R G M G Z j Z m l U L 1 F H Z k 5 r K 3 F r L 2 x N Y 0 Z E N z d j S l h E Y k p 2 V 1 l O d T B w c 0 o r W G I 4 c k 1 F e H l w Z 2 1 S Z l A z e G V m W n R 6 M E Z t R T J w d U 5 u S 3 Z B Y T Z t N G c 5 Z W R i M j J M d j h k N i 9 M Z l M v d G 1 Q d T k y d X Y z U V h o e U h E e m 8 5 K z h 0 c 0 d B T E 9 0 S T B s W T Z 4 L 0 x 5 L y 9 H a m F z O G 1 n e m p M d X h i a 1 N 3 a 2 5 T S T l j W H d x M k 9 J U D N L S 3 V N U E o 5 Y l l t V U 9 I R 3 h j S z V 6 N 2 p W b E R G Y m J U e j I 5 R 3 c w R 3 B u M G p G e X V H O T J Q V z g 0 V G J i U m E 1 M X d W Q 1 d B Q W 0 3 Z k h F U l R r U z d P b U l h N D J p O F Z H W G t H e D Y v a G t j a 2 F G d G I v T 0 p 5 d X J n R 2 R m K 1 I 2 S H c 4 S E Q 5 N D h o T k 1 T Z j R 5 Z l N l U G 5 O b j N o M D Z q a X V 1 Y n J 5 b 3 V S d F d r Z l F w b 0 x J c U x 5 O E l 1 Y j h 1 S n B P N 1 p 1 N 3 B Z U n N T R F F h b W R k Z n V K M W 5 Y L 2 1 C e D U 2 Z X p Y M T N q c m h r Y k J O Y 2 Z p U y s 4 V H E y b k J 4 N i 9 Q e E x 0 U V V 3 Q U c y S H p w a m 1 m N D l o O U 1 S S 0 J t a 3 g z b k p m a G Q z V z l T d k J h a 0 U v N V B y S 2 E w T W F E T 2 d I W E l s M X p U S n N t O W V p T D Z s e D Z U a D J C R F V y Q T I z b j d s Q m V y Y z V 5 b 3 F T e G x 6 e C 9 h Y 3 J w S z R P U 2 V z c F p a e X d z Q X Z P Q z c w Q 3 R P S j F w V l R Y Q k F B d 2 p y c X Z V Z V F i Q U h u Y 0 F y O X Z 1 c m 5 S T W J T T E x N b U V o Z 2 F T b V o 1 T 1 Z Y V k J 2 N n d v R W d 1 c W p X Q 3 p z d j g r W l R q M z Z 1 e m 0 x S 2 9 B Q n B K d z Z 5 e n N m T G V U N j h R U H A y e l B L V m E v V W J M Y X l l T m w y Z H U 5 T k J L Q n Z y L 2 E x d X U 2 b F R v Y 2 8 1 L 2 V T d V B o a 0 l Z S U p C Q U t C U U Z D T E N C R k 0 0 S U h a W E N x U 2 V I b n B L e G t w Y U V n V V J l R k 1 h a l l w W n p K S k 9 Y W F d L W E t W d k 0 0 c D h a e T d V S U l D Z l l r S W E w U j R h Q 0 R o W V k y S U N B O G l Q T F F S R V d G Q m h J W U U x a m h 5 N F h K Q W F o e U 1 X b H g z Z G R E c z h Z Y 0 E w S G J x N 3 Q 2 a H F 0 a T J y c 0 9 5 Y k N G W X p H a D d E O F E 0 Z G p K N F Y 1 e j Z 6 U T F K U m o r c T R v M U V 0 U 0 F m M j h i V m F D T G J v Z W 5 Z d G N K e G 1 x W X R x b H p L Y 2 R 4 W j Q w a l R J a E s x S k t y T S s v K 2 V C W j J l N G c 5 Z V F 6 O T B G T n F 1 U G J E d j N Z N T E 4 O T k 0 V D N z S 0 p l M E 0 1 c m x m b E V 6 Z 0 F D O G Y 5 R m N N c j N B T i 9 j a n g 2 S W V O Z F d 1 e n J Q Z 2 Q y N F p W Z U 4 w L 3 d 5 M E t E W E J G c j l V M n F x b 2 d O d 3 F 1 a z d u T G 8 z Z V B L Q 1 N w M H I z U 2 V z V y 9 U T 3 J C N 0 9 3 Q 1 p y N z N L e G 1 a d V h 6 M i 9 z T W N U M D d q e l h k K 3 d X Y X p j L z l k S X p F Y X E z Z W Z P W D R p a m U w N 2 o z R D l k U U 5 k Y m F k T 2 4 r W F Z t Z k 5 J T 3 A 3 R 0 E z Z V A 1 S z l W Z T N q b T V U a z h m U D l v e G 8 v c F g r R m N x c X F 5 Z n R O Q l B 2 b H l L W G w 1 e F R 6 M z N 4 d H A y O F l w W n I z e i t y M D g 5 Z U o z d l B Y Z X I 2 e m Z k S W k 3 N z d p R z F x M 3 F O d 1 d n d y t H T W p D Z 3 Z Q V 0 p 1 W G l G V 3 E 5 M T F i T F k 0 b z d l e n k 5 b E l E Z 2 p 3 O G Z p O G J 0 W T B t R S 9 l Z V l B W F h 2 d V I 1 Y X Y z Y 0 8 w M X Z m Q X J 4 M m t o T j d l d 1 F w R l R J T G h Z Q 3 V Q a V N G K z h t R T d 2 Z j R C Z n A 1 c W x 3 c E 5 E d z h G d V F 6 b W J p U n d j V X Z G Q V R m b l J B M n B S S W R h T n E 1 R U N n d E Q x c T F v R T F n M j R F d X Z m Z j J I Z H R B Y j l s U 0 5 C c j h l M j N S b k 5 x a T B u R m V K R l l T c k d j U 0 l S T 2 F 3 S m F I W F l E K z R H c F p K S X F T c H F n Z 0 h v c n h o T 1 p Z b F d s W X c w Q U 9 U S 2 F x e l Z B W U Z C d n F S b F p K Z W J V b G N n R U R R O H g 5 N z V I N 2 F j S E d K K 2 1 v Z X h T W k 0 2 V 1 N Q a D J C b m V l d m N Y d 1 B u O V U 1 S W x j b k 1 M W G R r R T d y a j V h b z h h c 1 J k Q 2 V r W X V 0 O X c x c z l 5 K 2 1 h L 2 Q 1 Z V p j M W R B W W p Y c j g v Y j N K e X J t N D c v T U N n V U F n R U F q Y 0 V T S 1 l 3 Q U 5 U b V p S b l J v T V F 3 U z R W N G h O U 0 9 K c D R o b 1 R F M H l R a 2 5 T R W g 2 Y 3 d G e m J J T j Z S V U F B Q 0 F B U 1 V S Q l Z C T V N I R U R 6 c H N F V U Z K Z 0 l D d 2 t r S X J 4 U n F k Q V Z F a 1 I 0 V 0 J B R 2 t R Y X p 4 b W d q M j J M N j l u T U 0 x N V N m S H U 2 a U 1 K d H d I S W t G b 3 h l Y U 5 x W G V r U F l E d T d F c 2 5 v K 2 F s N F B r N j Q v e H J t b G 8 y b m F v M m R 5 U 2 h Q N 3 F p b T F X M G s 1 a j I 3 Z 2 F 1 V V Z r c G V Q S 2 9 1 Y m x v S 1 N u b 3 B 4 T l I 4 b E 1 S O G x N U T h s S V E 4 M 0 p B b G x H R T l r V 2 U z d 3 N B S E p v R T Z k S H Z D d 2 g r U W N p a H p k R j h n c 0 V X W G F t Z 3 J L V m l 2 T G F M d D B 4 e W 5 M b E F w O U c 2 L 3 d w Z T R u b k 5 r S j F 1 a 3 E 5 N z J z V C s v Y k 5 l T j A v d l Y 3 V 0 F n Z 1 B L O T F F V E V 4 S 3 Z T V H F O d V h t R n J M a 3 J 4 M z g 5 c 2 N X c k Z Z N 3 J 6 M S 9 o e X R 5 e W 1 a M T h Q N m 5 2 N 0 4 5 M X h F b V h U Z V F h N j Z P Y 1 V 2 e G R 6 N k t v d k x K b D h 1 U V p a b n J 4 d y 9 F W n J Q e j g y K 2 J t R H Y v Y j N R N k R h O D h k e n Y 5 K z N S Z 3 h O Q 2 V Q U E h D T j N 6 O C t S O X M y Q n p M O U F m R 0 V O a 3 E z R F h Q e W V S M H R 1 N D h 3 b 3 J W Z T B o T 3 l T Q T h M S W o z M 3 J 5 W H J w M W J 1 Y 2 F F a G d R d z Y 3 M k g r U E x i N W Z 6 e D E z Y T I 3 b 2 l u U T F R e n J y N G l t c W k y V F d u Z E t w e k N Z a l B y T n g 2 b z l Q c k 5 G c W R R R l h j a 2 h a O F h i Y W g w Y k d D Q U g 4 T 0 h 4 d k Q 5 V D J z b 0 t E U 3 h Z Z k 1 o Z E R w d H V a L 0 Z V e D U 0 d j l 3 N W J y a m p U W S s y M l o 4 O D R u Y j k 1 L 0 R 6 O D J i b W E z Z G h N b G 5 4 O C 9 Q b T F P b E 1 Q d n p z R D d 5 O U R l a T F X a k t 6 O G p n W W U 0 S l d M Y 0 1 x d F Z z Z 3 V G Q 0 9 2 d l F p Z 2 Y z N k V 6 c n F 3 d T Z a M n E 0 e D J J L 0 d v U T h 1 U H c x b 1 p W a F h M Q W F M R 2 Y y W U d 6 d 2 R J V l R Q T k s 1 U 1 F C R G F M a k h Z R C t 6 R 3 R t c 3 p 1 a D c 5 b l B Y Q W R I c T B u Y V B M W F V N d E t z Q n h u a k N s b X A w M U o 5 U z h Y S T g r Q U U y S E x 0 Z 1 A 3 U U d I Q T I x M E x 3 Q j h Y L 3 U 0 M G 1 1 c G p a c G c 5 c U 9 I M F h Z d C 9 6 c n F r d k R R U U 9 L U H B H Q X l s N S t P V 1 N B U U 5 C e D V 1 M 2 R 6 K 3 Z 2 d m F m Z k N p e l Y y V k t n d W t h M 0 N l T 0 k v a z l p O E x Z N 0 V 4 R E 5 r N V J R Z 1 N S S m h v V U Y w N n R D Q 3 N k Z j J j W H M r d X h n V V J T R T l N N 2 Z j U H B 2 d D B r d k p H a F l h U 0 Z a V z N h W F p G d 2 d F Q W 9 I Z 2 N r U 0 l Z Q U l Q U k N S W X c y S 3 g y R W c 4 b m t w Q z B o b U 9 K c D R p N G R n W l R p U m 5 v Q 2 p W R C 9 I d z h U T F F y R 2 t J e l p z R z A 3 e F p D T T J i a H R D c 2 F X T m F O Q T F C c H h O d i s 3 c E F i d F F Z U 2 E v S G t Y b 2 F U V V R 0 M X Z H d 0 g 5 b 0 x E a n Z h c m p G T 3 o z W l Z 4 Z k x I e j l n M n J F S n F I S W 9 V M U J n M U p 3 d k g 4 U V E w e l N Q c l R l a X B D T 3 V x U D d C d E s 5 b j B O M 3 F o Y W R Z S 2 J W U m 5 i T n Z X T z B V N n I y c E d x W j J Q U m x 0 c D d a W k x C Y 2 Z w W k N S d k g r U 0 E r d k 5 1 M T J o a 1 p G b k d n Z U l t a U R V R W 0 3 Y k U 4 d X Z p e m N R Z V R r W l J G U H I w a X V M Q n U w Z l J z a 1 Z w b E 1 H M X c z d l J v b m t J N z M r N m 1 F K y t Y T X F u W H k x a j h N R E 9 2 U G p V T G V Y T 3 V X R G h C d l l k T 0 1 i a 0 N Z T k l U Y 3 Z t a 2 N j L z U y e F d Q c D A 2 d E 9 D c E d U Z l F 0 S W t 6 M V Z k Q W d B L 3 Z 2 W E V 2 Y j c 3 N 0 M x d D N 4 U F B F Q z k 4 e T U v T V p 2 U F B S S X Z Z Z U 9 F W i t 2 a k 5 0 W X R N b W p Y b j Q v a k d N d m J a U H V a K 0 p S c U 9 l U n g 0 Y X g z V 2 o r N 0 p n M F V i V 2 J U e k l y S y t X Q V J B V T V N d U 1 h U k 9 Z O D l Q Y U t u O F h S c U 9 l d z B k U 0 9 I d 2 t w Z E p 4 c l Z 1 R k 0 z e G 9 E U H N Q S G 1 m Z n d T U z B X Z z I z V H I 2 e T N F a X d W N T Y 5 R G F O W D l S d 1 Z J c 0 l y V G p H b j A y b G Q x e D d j T 0 l C O U I 1 S m M 5 e G 1 k V G t P N 0 5 r M l k v d E M 0 Y X E w a k V O U 0 V z e X R Y a 3 I 5 L 1 A 5 S G Z m b n Z C Y y t q N k R z V D A y Z n Z v Q j l S Y 0 J O T k V 0 a 1 B K e W t E W F o 1 Q k h u N U t l N m 5 4 a G N L O V R x a H M w R k N U S m V X N T J K c E t 2 S D V x V 3 J V R m Y v d j F X U 1 Q y R j Z a d n l C U 3 p I c 1 N P W W p o M 3 h h U G Q 5 N l g x W E 9 s O W R U Q z F I b U Z X Q 2 J k V X l 2 S 2 I v d D k 3 V z g 2 Q W M 0 V k V n R U R R c 1 I x O T h B Y T h X T F d o e T A w M T F 0 b 1 p H S X p O a W F B O U d E T D J 3 W i 9 2 d V h W d X p a d W t i b F k 1 c E g 5 V 3 N 5 a k d Y S W l H T k E w a E x 5 M m x v T X d T Q 3 k 0 S n p 6 c V B w N l R u U X R l S j Z 5 U U t C N E o r U D J B M F h l R k R X S T F Q V U J L d D c w a k 5 6 a V k x U E p q Y n V C T E h 4 e V J 3 N 2 t l c E t B V k V a c 2 l 3 V E V S W k k 4 N m F o T H J H c l d a T m d t a m N O c G x G U X h U V j F C S F d I c G t O b k h M S D d h M T B F c y s z Z E F Z Q z J p L 0 5 M b 2 5 Y b E V t d 2 J W a U d I T j h Y c n d j Z k J i S 0 o 0 O W d k W V Z 5 e k d 1 b T Q 1 b X R i d G 5 R S 0 0 w Y 3 V a S D A 5 e C 9 x a F d L O W d z N E h C Z 3 Z P b H V M R 1 h x Y j F X R V d 1 U k 1 4 Z U Z J a k 1 l e W V I N l Y 0 N 1 h 0 d T Z E c l B S Q z V l U 1 N h V m 0 y U V F 5 T k F r c k Q 4 O W h Q Z 3 J C M V d F M V I 3 U 2 R x M 2 N z U 0 E 4 N 0 Z 0 W G 9 1 Y T c x b V h 6 W j d r V E 1 O b z I 3 W U J S M G x h e W J M S X d h R m 9 l d y 8 w Y U w 5 U U h M R U g w S F R v W E d 2 e l Z S Z X R W b 1 B E N H N E W H g x a j E 0 R H F r Y 1 N O L 1 R x W m t j d T N 3 b m 9 3 W T F w U E 9 I Y 3 B Q b G R t N V k w d S s r S E F h Y X p m c 1 o 5 b n l u W X k 2 c G 5 l R m M v Y n I z W j Q 5 K z Q 5 e H o 1 U V J X Q 3 h X L 1 A y O G 1 U e H h N Q l B H O X Z k S T J l Z m o 0 O F d y e j k v T y 9 J V W I 2 Z H l 4 T 2 Q 3 Z U J 2 c j J i b y 9 K W k t G V G h 4 Y j A 3 Z F d l Z G 0 y Y m x D c 3 d u V S 9 M R m 1 F O D h l Z 2 s v d S t o N j l p M U o 0 S D l o M D R R M H k y U y 9 u M D d z d X p Y b D J y M m k 2 a 0 d i N 3 c w Q l V W U j B P d D F G Y W F k a m U 0 Y V d X b l U z S V Z n T k 9 w W n R l U z F X c D F U S U t p S W s 3 T y 9 3 c m R U S j R J R 1 h Q a m 5 y d X d m Z 0 x a e k 5 O Y U 5 h O U V Q d n J w R z U y c G o r c U F 0 R V p s c 1 c v N 0 d 0 b k 1 M a 3 J j M 0 9 C d z R F d V B C e T h j a m 5 h M m 1 k U l N h M W x H d V k 1 O W 4 z b l R k S D h 1 M X I w V W t 4 c E k 2 b W R Y R k Z y c 1 B K U 0 1 O Y l p j W X B P R D Z p Y 0 s w c m w r R k 5 y b 2 5 z b S 8 5 U H p k b V p q c n Y x N F Z G N W 5 w Z l d 5 Q V F W R X p P N W s w V U p T V F E 3 W n R 2 U z d N c E N P b 1 Z v M U d I M V c 2 d m V x Q k F J T G h v e m 4 x M 1 R r d l B i b U J M Q k F K Q l h T T k V N S U V I W l N Q Q m p F Y V J G c T g y V V J T R m h L U X p 4 T W F u Y 0 N q d U 9 M S H h 5 W n l 0 U n F v R H J W W k R a S X N 3 M n J W c F N s U z d w a 1 M x Y V V M c m x o S G 9 k T 0 t M e W F X R X R t T V h M R X N Y b 1 I 5 V 2 l 5 a 1 J 6 U 1 l j Q 1 l k Q m 8 w R m J V c E 5 M M n l r Y T I 2 N H R l R D B 3 Q T h u W E Q z e j k 4 S G 5 z S l d 5 Y j E y T G J z d 0 5 I d 2 1 F Y 2 R s d U Z V M m 8 2 U l l O T 2 o y M T c 1 U 2 5 h W E 9 q M X p w U 0 d t V 2 x W R H B W O C 9 k Q V B I W T F j c H Z h V 2 t w N k t i Z k 5 h N V B B b U Z V W n l h Y n Y x U W 0 3 c 3 p N Y 3 Z O M j J P d G s x N 3 J L d V h P a m N r Q W F r Y U 5 j N X N l N 2 F o c E o 2 c T h C c n N C M 2 V Y M j Z W c D A 2 R l d S V E Q 3 b 1 g w W X h r K 3 V 0 Z m 1 x a T E 2 b n h X S 3 g 0 b k F v O V Y 2 M 2 I v e l k v b 3 d m N j Z 6 Q j F i R k R j e G J P Z l F a W n J s c G s w b W h r c n J r c W h t d X V p a W 0 z L y 9 N U H B y b G V 6 M 3 o x T G l S S l F x d j E 0 c 3 V Q c D F j c V l r b V N 4 T T J U U 2 1 2 O V h J e W 5 N W U R C b 0 d O Z y 8 w N E 0 3 R j g z S 1 l I S 3 J s T V I 5 O T A x a 3 Z 2 d U d s b W 4 2 d 3 N F Z F k z c F Z B b 0 Y r L 2 Z U N F E z U D l K M D F S V D l p R E V X d l A x Z G p F Y X d z a 3 E 4 Z l N z c n h r Z 0 1 K c V h F b 3 h 2 R T N W V j B 2 V X R Z Z y t R V l V Q S y 9 l a U 5 5 a z Z s c V p i b E 0 y Q 3 N H M m R S M k d j V G Z X N k x 5 T H d i c n N O M 3 h l Z k x 2 Z T F p d E x Y b 0 V 6 T X J l d 1 N L U k R G Q W d 1 S l p L L y t n c S 9 y b D F w T k x E M m 5 v M E Z O V U 1 q e X p Y S 0 F p T V F D Q V F D Z 2 F C c W h B Z 2 0 4 T U J r R X B G Z 3 R V V l J z W m 5 Z K 0 d R T 3 h a M G d O d j R r a D Q r Z X d t S 3 B X S n d B W n h x c X l C Y m h S S l V J W H U z Y U 5 D R 3 l S Y m d R d l A 0 Q m F K c T F R T T N O U W N u U F E v Y X Z l S E 9 z U m h p O T h I b n l W U n d u a n J u U 0 0 4 b k 5 X K 0 g 5 Z j g 4 a S t m c V h q d F B w M F Y w N U V 0 M l Z K W n Z r V m l z N D d L Z 2 x Y N k F r U 1 F K W k J r a 0 d u U l p r R 2 Q 4 M 1 p 0 V 0 9 q V l V n a D B X Z z d S S 0 Q v c X F S V G h 2 S 3 d Y a l Q z Y T d Y b X N o M k F K a G 1 m N E N r M W F H T j Z Z U G N w S G 1 W N j N o U G Y 2 W j J E T D R J b E 5 3 Y z F N S U N O R T B 1 d m 9 o M 1 R k S H B O W U J F U W F H S n d J Q U x U R G x a U z F S S E F L c 3 B a V V d 2 N m t S e E N R U 0 N T N C s w W D M 1 R j B t b 0 p H W G 5 4 Z 3 E 2 a z A 2 R W Z N U W J y M 3 l 2 U V h 6 V 2 k w c k V W M W R i U 2 R 1 d U Y 3 e n V 6 b l N u N W F 1 b H p 4 Z m Q v W D E z W W l V W X Z 2 S 2 M v N 1 Z I W H N 0 S l R w a 3 k 5 c 0 x V Q T Y 5 c m w 2 R W R Q Y U x C S W o 1 V F R t V W h J V l Q 0 W E N 3 U 0 M r c V B v N k Z G e X R t N m w v Z X Y v d k J T Q y 9 5 W W N p a X F l Z F F X Q 2 V z V E g y M E J o b 2 F t a H p S Q U l C S F d N R U 1 F R W J s a X R w V j l F d F Z w T m 5 X e G s v c H R 4 T 0 J S a T Q 1 U F p 1 Z W N v d S 9 Z b W t K Q j B C c l d L V 2 d j Q i 9 0 N T A 2 Z G l L T G g x Y j B y b G p T N k x h T k J X Q z F 6 O F l i W j h C M k E 4 Z l F 0 K z M 5 c n d u c G N h a G F C d U h 1 c m V W R m N E S 1 E 2 O E g 5 R n d x N z J E a k h R K z V D V 0 R h b U Q 3 N F Z s T H p S Q l B a R H Q v W F A 2 M T B U c D l u R z h a N 3 Z U S W M 4 W W Z R O W g 3 U U l H d H J a Z W Z u a H Q x K z Z S W D R G Z 2 d F Q W x W V l N W M j B r T 0 J o d z l E N D F J N V F y K z g v R 1 B Q U G M 3 S H Q z b z Z 1 W j k 4 T G 4 r a F M y V 3 l z Z 1 F C M k 1 k a D J i a 0 U 1 Y 3 h y a n B K d n J a Y j N 6 U 1 V 4 S 0 J W V U N D Z X l W U k s 0 T E J J T D Y 1 Z l J Q U D Z M e D h T R n N u S 2 d K M n B B N H N 6 c U k v U U N C b 0 w 1 b z B 6 c U N 4 T 0 9 w R F c y R 1 F D Q 2 9 Z N F F J S m 5 E R F h N W W I w M k R R T j Z B b C 9 4 e l N N M 1 B a d H V z S X U v W W N a Z S 9 C W T V o T T F r c k h O M j h X V E p j T 1 R 0 R 3 J T O G V X T k d z Y V h P b D R 3 V D h M L 2 V D c k t Y c j k y V m 9 W d 2 Y 0 V l Z C Q U I 5 b S 9 E c 2 1 o Z W c 2 V 1 d z d G l j b j k 5 Q 0 J C T U l C S m N p Z W R 1 M 1 l j M 0 l J R 3 p N M k Z x Z D F 6 a j V O b 2 8 v Z V F j c E x B S n R z N X F s S U x 3 Y 3 N a O U 1 3 c l p 4 T G Q 1 V F p 6 U 1 l E W V Z G W n B m d T Z I Q l V Y U W R Y S U J E V U Q y Z F h y e V o 0 M k R Y S W V y R V A w S k E 0 b F B w U G J T N F F Y T T Y w a l l 4 Z 3 h a c T l E V z J H U U N D b 1 k 0 U U l K b k N q c k F q b U p l c U J s W X Z a Y k d Y M y 9 r U j I 3 V T F n N T k 2 a n B L Y m x W R G h X c D l Q U 3 Z t M F R a N l J Y c D V a M D Z k Z 0 t Q M S t 2 Z X J S V 1 V O O U l P a D M 2 S V V P e E x G K 0 N Z Y V R 3 b 3 J 5 Y 3 N Q e j V P L 3 F y U n p S Y 0 V Y R l Z S W k t v T X Z w V U l C Q U l H b 0 t 6 Y S 8 5 R z B t a G 9 O R 1 J J M V l O c m l Q Z T B 4 e k Y 5 O X p t T X Z R R n Q w N n J U N T E 2 d T J K T l B Z R n Z 4 U j R N S 1 l L V 2 9 x R 3 J E U k 9 D c H F r Z z F K a E N j V D h H Q k E x Z 3 p N d 2 0 r N n F x R 0 5 1 V 3 l 4 M n E x a W N 3 d 0 F r R T l F a D d l a U t K a U 0 y b n B P W V N I Q l R X M E 9 R S 0 J v S T R R S X B q Q U R Z d T V O S X J K S 0 N M Q l h P U V h t d G k w T l p h T l d 3 N n g 1 O E N 4 U 2 l N d F d q V V B w W G V Q S 0 h y M 2 l L S m I 1 M W J v Z E 9 K d G R y b W h 2 M 2 9 F a F M 4 O W d Y N 2 9 0 V W c 2 S V N a Z k R x Z 1 d N N 1 p O Y S 9 G O T R h M k d N M E p 5 Z W 9 4 Y X J Q Y U d z M E V n R U F n c U l I Z j N U d n l q d X l N Y j Z x Y m V y T m V k R D F M O H l U d W 9 W N D I 0 d U 5 T S S 8 x S n N P N 2 M w Z U F T W U 9 4 S 1 N w Q 0 p w N m x l T W 1 y d m d i d z d H b n V E T m w r N H N O K z I 3 M V d x a n F N a E 1 Z W k d a b 2 l J e i t Z V W 0 4 Z 3 V L e U 0 4 M 2 t a d G J T R l p P Q W M y Y m h Y R F Q 5 V T R 4 T n p N e m o 4 S 2 k 2 d F V S O G Z Q e k p 2 Y n d 5 U X I 3 Q i 9 i c m h G Y n I z U G h P e j h 3 b D Z Y a G F 1 Z U 4 4 Z l l 4 M D d k d 0 t n S z A 3 N G l 1 Y 3 I y T l V N d 0 l E Z m F 0 b G 0 w Q 1 F 1 W G 8 x e U R K Q m d 3 W T F 0 Q 2 1 Y U F J h T F h l e k Z D Q V Q x e U 1 C K 2 5 a a j E x V E p X c k 4 3 T m x G d U h O Y l E 1 Z G N K d D k 3 N U R h b G 8 y Q U E v Y 1 B a T E p F M n Z m S 2 E w a F V C U 1 Z t Z S 8 v d 3 N h d G N V U z J E T 1 B s W j I 2 a m N X T y 9 o a m F y U 3 J i d W l P Z T V W N z U z S G E 5 Y y 9 K c U l B S z R I e E 8 2 O H d B M n p 1 V 3 c 2 e E 1 0 N z h 6 N D d w N E F O S m N M W G d k a m p L R X I 1 M F J W K 3 Z s N z B p R z V E N 3 g 1 U j l P M 1 p u a 1 p C b C 8 0 S H J x R H U w W T h Z Z z N Y c F F n d 1 R i b X B v V X d U M W d H W H B J Z 3 d q Y W p m R l Y w M H B L d G 1 F c z l x R U N D W V F D Q z R 0 S E V W R k Z N Y k c w Z k x C Q i t 0 M E h l O X B q M l A r W l M 1 c W Z p N z Z x M G J V N l Z y L 0 p L e H J s N k 9 r b n I 2 R U J E Q k F C U l h R M U h l N l p C V j I 3 V W x n d 2 F L T j N E e k p 1 U U c w Y U 1 r V 3 Z 2 d H h O U 2 F U c G N M b m Z R Q 2 p V W S t m c n h k R n h S W l g y M W R 6 V n J C b T N i N X F M V D M 5 Z 2 J G O C 9 N V W Z G Z l l 2 b n Y 4 O H Z p V V p J M 2 J z U E 1 J S H N 4 W j d D S F d L b 3 R L d W J S T S s v M k F h Q U 0 r O T h q M l N K S G 1 V d F Z N V W x U Z G Z 2 c E 0 r U G F P c V p a d E F j S G J O R 2 d K N z l V Y n J K N z d M T m p S b W k 1 V U F Q K y t H T m t N Z 3 V H d 0 l E d 3 V p Z G F 0 d 1 Z x e l p l O G 1 M W U x t N W h l e l l u Y 0 R n Q V o z d z h x b 2 J 4 N 0 p M R V l 2 R n h w N z l 4 N G d J Q z Z K V n l 6 Q l h l K 3 p o a z Z 6 N j I v a 2 N k d m h J Q 3 N 0 V z d P Q 0 9 X N F k y b E p t Q 1 N 4 d 2 h n Z 2 5 j T U Z s S 3 Y 5 U m R q d D V I N l p t N W J O a H l p S T F i R G h F Y m 4 x e n V H R m 1 X N k 5 D d U 9 i M T d 0 S 0 5 Y V E R z N n R H d G V y a W V w N F B K R z M z O E l 4 Z D k 4 a G x K W W d P d 3 J 2 a 3 o r b T F I e T g x Q X k w a k N P S H Q r Z 2 R 0 a H R E a V J a Z 2 t v M j h B U U N n Y U F o e U 5 1 e k I x U 1 Z 3 R D U 5 N m 5 3 d D R 3 M j N Z Z D I 2 a W N J b n A 2 R W Z N e E g 5 N E t 2 c m Z N M U x G Z X Y 2 M V Z p W E x V S S 9 l Z 0 x H N j I 5 d W F I U G N P S G V u a 3 V 0 W k J M d G w 4 a F Z z M l h H W W I z O V l T V X k z M W 5 T S W F r Y l h 6 c T B Z T z d J U F B q N 0 d r a D h E U n I y Z U Y 5 L z R r U k Z E Z T N E d m x C S D Q r M 3 U 3 b 3 J U S 2 N z K 1 U 0 V X l l T U J p Q W t 5 b n B 2 U E h P e j d 6 O X l s M X M z Q n J M d m d O S l B Q O U U 2 Z T g 5 S W p 5 U U l R T z d l T X l 4 Z l B W d X Z 2 N S t a Y m 4 y T H Z 2 M U p m V D Z V c 2 Z F T j k 3 N W 1 l U l R H V z V q S H J y b l d x N G Z Y e H E 5 a z V 5 U 3 d W M F B m V k N 6 W D R 6 Z 3 N z W m V V R U J 4 W W d L a D A 2 Y z N 0 Q 2 t D d 0 d T e U V o N G l V c k l K Q l B Y S m 9 Q N m Q r S D d l V 2 p a d G k y T l F 2 M D R O Y l k 0 S E d a b D V 2 U E x X V D h R Z l B Z V 3 F x d l N L Z W Z x e U V j R m V m d X N u d H U w N G d 0 V n E 0 O W t u Y m 5 R V H d j S k N n O U R w d E 5 o S 0 h J R 2 J O U X R 1 S 0 R N R i 9 3 Q 0 V D S G F 4 b U 0 w N F V r N m c 1 R 2 F o N X V h Z z V P V 2 c 1 d W V o R m h l a l d r M W d O c U 1 X R n p X M G x k V 2 1 O Y k M 0 N j d t a l d B c W Z l N l F C c m F r W X l k c 0 h q R V l r d l J l U 3 R 6 Z V N m d 0 J 5 U U J C U 1 V C Q n l Z R E N h W m k z Q m F L e l d Y S 2 Z P W k x G K z g w R T J i a j F F d 3 J F e j V Z N 1 J h R 1 J p d X J Y a G l v R m R H T l M v Q y 8 2 a X J w Z W d H a G l 2 d X d I V F I y L 2 o 4 O H h y R F c y S 2 9 B N H h m Z l F X W H Z j K z N O Q m 1 n T k R p Q l F M Q k p V c m V y b D F J R 2 c w Q l B Y d l Z 5 M 3 I 2 L 2 9 Q U T l l N k h k Y 1 Z T a W w 3 N k w 3 c H J S c U 9 O N m 9 R Y 0 V s b 3 Y 2 e m N r U 2 t Z Y T l x U H g y R l l 0 U m R 1 O U p 6 N H Z 2 d D F 3 d F N v c k l E d z A w U F c 2 U E d H c E x w R m x t Y W Y r T T R u N 0 g v b U U x L y s z Z 0 c 4 L 2 U 1 U j J i W n J R c m s w V H Q z R l d x e k 0 3 a G 8 r U G t V Y U 5 L b l p t Q 2 d z S k p D e k V l V D B P a H p O Z G V z d m 1 v Y 1 F l U G 9 s Z X I 2 V n R t d 2 k z O F Q 0 K 2 5 u T j R Y e W F i V 0 l K T G w v e D l U a T k 2 d j g 1 Z H F 4 Z 3 B x Q T l N S m d 0 R 3 I 4 c z d L N D l B V U 4 5 Y 1 A z N F F D e G R 2 W n N X c T N a Z W t D S m F m W D h 6 a E l 5 a 0 5 i V W F E c 0 h 0 d m 9 1 d T U 3 S H h D U X d M N D R P M z c y Y k l 0 a m p h U k V W d 3 h X T n p I Q k J V a l J M Q U x R T W x N e D N F M E Z u d j h J U n d u a j R O U 2 N Y M G 9 R Z D J n R m h k Q m N S R V Z 4 a n Z J R 2 p T d F d x T n Q z d 1 Z 0 a D Y 1 S W p k M j l B V X d t S z Z z M z d P U F B G V H M 1 Z X V 4 M H V W U G 9 k Q n A 2 U n J k a n l J Q X V E T 3 J m Q 1 I v d j Z v b H F B c 0 U 1 N U 1 i Q k d F Y U 9 4 Z l R 0 T E x 6 d W 1 0 c l E 1 Z 2 p x Q U 5 Q c 1 R 6 Q 0 1 t W W d j M k t o Q j d V a E 1 T b l c 2 M V V z Z 2 k x e l N B b 0 h n R X F Q Z z B F S D h v c V B y c k I 1 W W V V a G F M W W J S N D l F T n V S c m J 0 a z J Z W m 4 4 T X N v e T J T M 2 Z r c H M y U i 9 R T 1 E v Q U t R L 1 A y U k R Q K z h a e n p W W W t i T n o w Y 3 R 5 S E 5 H S k t l Y 3 d C N T d B Q U J 0 M S s 1 N F R m L 3 Z K U n V K S G g 0 V 1 J K U H d S c H h K e T B L d n E z K 0 J y a 1 h 6 V U t Z L 0 1 K Y k d K Z U t X e V d U e E d I U E 9 v O W p 1 V U 1 y d G x 5 U U p v O U d a T l N N d F B R Z H d w b E l I e U R 5 Y l I y R 1 J H Y n R k Y 2 Z Y c H R O b 0 x x b E V S Z X p q W l R T a k 1 6 U 3 Y w R 0 p P Y W t j d k I y Q k 9 1 N D R 6 T T N C c X Z J N 2 k 4 S 1 l 5 T E J j Q 3 Z t O W c 4 d k J R b 0 5 s a 3 Z t d 2 d Q Z 2 V C U 3 d k Z k h 5 U F h Y R G V U N 2 V X d F p z W G 9 Q S T R i M W F H a V R C T l d r U T F R e k 9 r U T F h M m d 6 Q l A 4 Q W h B a F d U Z F M 4 S E d 4 N 2 Q y R G Z 2 e E 1 s T T Z Q c U V 3 U U 5 p K 0 x B a 1 p T Q U l 5 a 0 J 5 M S s v S V l l R W 9 1 M 2 V o e V R m c G l 6 W m R K a j F t d z l o d G x n O V R 0 U H J k Z l N P Y W N l U W d W M F k y S 2 N U W G w 2 W F g w c E l R Z T J p N 2 R R V k p U M E 5 5 M S t M T V Z 4 N 1 h V T 2 J J N m h G T E 1 0 K 1 E 5 T z h K Z G 9 P b l J 2 Y U Z B c U x 6 S n d y Q 0 5 J U U c 0 b 0 N n V U J R R 1 V X S m l R U V B I O T R n Y T h 0 K y 9 o a X V H W V h o b W x F b 2 1 l b l k 0 K 0 5 3 N 0 4 r T n J T Q W Z 0 Y 0 F w S W 1 I M W Z D Y T g 1 T k h y b l N L Z W 5 6 K 3 l u e j l 5 M C t a N D N Y W T N j d k E v S T l x d F I v Y z J u R m 1 l e m R t c 2 d n W l p m L 1 R J M 2 d E O C 9 z Z l d T d X Q w T F Z t M m p T W E x 0 b m 0 w e T d M R X F p V 3 Z B M 0 R y U G Y 5 e j Y 1 d i s z O D l k c j g v M W R X a m Z u R S 9 m Z m F q R 2 R q N y s 3 T m N l Y m U z Y X V r Z X Q v Y l p r Q z c 4 d D J W T G p 1 U V d D Y 3 h U R X h X R U l D M G Z m d U h G R G 1 5 S U F p b 3 Z O S W t K V U l H Z 0 F y a D g v a U J X c j k v R H B s M H R w M H p x Q 3 R x M G p x a j d w S W l r c 0 5 M S G t 6 K z F z M k h 5 S T l N e G N U Q 1 l y a l F K O T Z S R F Z u T W N l b V l D c X F s e D M w N n N l N T k x d 3 g 1 c 0 F E T 2 p Y a 1 Z l Z n U 5 M 1 Z 2 b W x y S E F 0 L z M w e E N r a l B M V m V l T 0 x a a D Y 3 K 2 d L M T k r d z Z S Q W Z m L 2 t I c X F y e W Z 3 K 0 9 Z M 0 J K M n V h S z J z K 1 J t c G J O c j c 5 d l p 0 Z m V S R E x Q N X F L c U V C W W F T S i t l V W R 3 d 2 Z o Q W h J U U Z 1 N C 8 v e j F G Y 2 N P S F F j Z 0 l u a k J u R E x E V m N 3 K y 9 1 V m J O O T V o T U l p R T A w a W d o a z l v a G N U e G c 1 d 2 x a d T V i L 3 B I S k I x U G M 1 d m 4 5 W m t M Z U g z b U F u e D h q Q 3 h a O E F J b W s 0 V X h O N 3 p z N n A v N T J s M z A 3 T j d P N 1 p 3 R G g 0 N n p l T m w y R H N X Z E l E Z X Z D T D F l U z R 2 b W 9 W d 3 h z R F B q U n Z W e k 9 U V 2 R Z K 2 l Z W j F 5 d l g z N z J O a 0 t E Q S 9 o b T d r c m k 0 b E 5 3 T 0 J R N m Q y e k J n L 2 R j U y t 0 V 3 B m O C 9 G R V Z s N i 9 i R G J O b 1 d 5 N U d F M D Z T b T V h Q 3 F L a E h o a l J n e X N E T T N U N 3 J D W X g x Q i 9 T T k V z T W 9 3 R j J N N 3 R B L z d 2 c D A 0 V G h 4 c m F H c 0 V G N E d T b V l G M T F W S 2 F x a X B E a W p R N H Z I V n N 0 M n N w Y 0 V n W U R Y c j Y 5 b 3 h p e U 1 D d T l P d l Z Y b n d 3 Q 1 d v Z C 9 W W F h Z S m 8 z Q j l 2 T 0 x l a D Z E M m h v Y 3 d T M W d I W G J K d F N 6 R 1 J o d X Z M M 3 F 3 Z l h F d V d 5 S U 9 w M j R 0 U X N F Z 2 t z S F I z R X h s c l E w d k Z 0 R k 5 y U X B 5 Q 0 Z o N k V Q Q 3 F o N G 9 x S E 8 2 Z D J 2 T j B 1 V T d P W E w w R k l s S n F m V 3 k w W l I 0 T E 5 Y d H V H M m J D T H A x Y m N Y M E I 4 W j Z q S F U 0 S E 1 5 Y S 9 T Z l J Y V n N 6 W k l D b n M 0 d D B Y a j N n S 2 J j T 2 8 y b E V v M 0 p y Z 3 M z N 2 R U M X B H V G s x c 3 R Y T F c w O V l T Q 0 J m Z m Z J S X V q T E 9 M V X V X Y l N j N 3 Q 0 Q n Z m M W h G N T A 0 d E d U e X d D O W R j M l o z R F I 1 S X B M R E l 6 N W R h a E Z C Z G J l Z W V q U l N K O X U 2 R G F G T V R H N H R l b D R a M j Z C R 0 N 4 M k Z C V k Z X K 1 J o V V l n c U h k O G Z Z e T g 4 d n p 0 U F B E S X g 4 e D Q 2 a X Z l Z S t 1 K 0 9 u M C t 5 Y 2 p N N D V I L 2 Z r N 2 0 y V H k z O X Z U T V h O S X p j M 2 5 v M 2 x F M W N z e i 8 v c W M x e l B s c G p W d m J y a j B K U F A 3 Y z F 5 Z 1 Y x Q T M v K 0 1 z L 3 l N N T J P a V I 5 K 3 R V e W w 5 a F Z V V H Z B M 3 h z U E 1 Q U D l o U j R w Q 2 x O T 1 p a S n l L c F B s c T N m e j B 0 T z M w S 0 4 3 M j N M W H p N a 3 A 1 S 0 g v e k h L N z d w U E o 2 Y 3 o 2 Y W h r b l V 6 S 1 l N V z F D d G E r N U t t W j k 5 U 2 N M R j I 5 e W E 3 U G J I Y 1 F m U 1 N I K 1 N B c C 9 y Z H J E M j Y v Y 1 J l a D V v d D A 1 N G 8 r b T h O c k 0 r Y T R N Q W V C T X o v a l l N M S 9 6 N 2 F 4 S E N R e j B k W T Q 3 a 3 N J T H I 4 L z F P R D g 1 S l l P N T h 6 U F l z K z h Z N z c 5 M V g 3 M m 5 B U m U 0 S T N i S 3 l r T l J z T y 9 i Z 1 d Y Z E N 0 V H N y S W E y U m x D T F N K S k V G M S t G T H I 0 V 2 J s W l V z a n Y z c H R Q R W N S a T l 4 S m R F U W Q z a W R m T V V 6 T X Q r Q n l S M H Z m c z N 0 R G 1 D a T h D M m Z S T k t h Z 3 J H U z B n Q U 8 1 W j B C b F Z W a 1 N S U k d F d 2 d F R n h h R k I w O U N v Q j N a T U 9 M W U l K T G g 4 S k N F N U l F Z X I y R 0 d V O T l 4 Y 0 1 Q a k d I R T B M c E x Q Z V J 3 S 0 R 6 d 2 Z 4 K z d 0 Y T F a K 2 d h d F c w V z R l Z k t l d z J x M U 1 X d j J u N 1 N K R E d m O D J L c W Y y O E p D Q W d s d T d B O U F W T n V t Y m p Y Q k F 2 e T l Y U 0 x Z N G 1 Y Y k t D Z 3 d 1 W j E 3 K 0 t o b m p Z O W h W O F l 3 N 0 1 v W W o v W k p F d 2 F S b F Z Y Q T V D b H Z N d T M r T W J 6 M D l D M E E r U G d Z Z V A v V E p X e m J P W X Z Q U H B q S y s y L 2 R W N l h O Q W d H Q W F y Z G p U a 2 t o O U 5 w U k R X M k t B Q 2 d z T k F Q T 3 p Y a U J R R k Q v d E c w Z H d S T 1 B U d U x U T C 8 5 Z 3 h s T m Y 4 Y 3 J 6 d D l P O W E 5 M D h 3 L z R 3 Z j Y x T E N B b 0 0 5 R 1 h p d U F I N C t o a E p U Y z F o d y t h R E F P a j F X b T R Z U D V q Y y 9 F S l d y Z D N y T 2 5 m c 3 F M N F k 5 W G 9 p V 3 p t Z H U v W W R U S E l U d 0 h 4 O H Z P a l d 1 U 1 U 1 d V l Y R U h 6 M V Z v U T F o S V l F d X N T d X N U T T N X a X R y a m o 1 N 2 l 6 W G Q r e H V G U U F Q R H l N d E M x Y z B z Y 2 R v V 0 R j U 2 V 4 V 2 0 w V U Z a b D U 4 W T B m K 2 V i V F J 6 M G l 3 c 0 F w b 2 t t U 1 J I V F g x a G l O T 3 Z Z Z l B J N 1 o 3 T X p L c 0 d 6 N V R v W m Q y W j F 1 W F N J W m N Y V V B 6 b V l W O F B 1 e U x k a H N 6 a k p F L 2 Z w M G 9 I b V R F Q X l H c X V X T W h i O X Z j a F B B Z 2 h 2 N z B 5 R 3 F H Z G s 1 a G N U R k p 3 T k 9 r Z X J G T i t Z e T Y 3 M n A 1 Z T Z s e l B 0 b F B Z M G E r Z E d w Z l h Q a W o 1 N 2 l i R l k r N E t 6 U n R t T E 5 Y b T Y 4 Z n J E Y i t P a X V y W W 5 w M X B x Z 1 F G O U 9 u Y z d p O T J W Y n N k b n N 4 T V V u c z J i Z G Z w R m 1 z N E V S S W x o W m h Q a D F X U k V z V 3 d r K 3 Z C b k h a M G V 3 W H p V U 2 J Y U l B r S V V x T D Z n N 2 p L U E h Z N W 8 v Q i t W c 2 h r a U 4 r Q S 9 G c 3 V 3 M z F L d 0 1 q S k 1 2 S F F F T W 5 K d U o 1 M E x C W k Z r S V l R S 0 I 0 T k t o K 0 p n e m 0 0 S j N a T 3 N H d G t S d 0 t a R m Z J Z 1 F O d l N L R 2 s 2 Z l N t Z m 4 r c n l 6 O G Z U T l Q 3 e D l U S j V 0 T n N p e n h 3 b E 0 z Q S 9 E W H F s M 3 M z S j N n M X E 4 b 0 t x c X F 1 a D J E c z l 6 b X V Z M m V j M m d x c U w y W m N U W V B y V m F E Y n l V U l d M L z h 0 b 2 4 w a k Z 6 M C t 0 S 3 Y 0 W G E 3 Z T M z c E g r Y X R a Z j d D R F J Y T 2 N j N j J M N z V k e n V 6 d l Y 3 c m F I U T R G b T g z T 2 J m Z S s 2 M n J y M z d z R H p 6 M T V V N F Z 6 Q 1 F T V 1 Z H Z U V w T E Z a M H d h M l J B Q l F W T 3 o 4 Y l B U M U Z T S 1 l R T k J R a k J q V 2 d 6 Y X R J N W p 4 M U p j O D l 2 U l h S S G V O N U k 1 Y m h 0 W D Y 4 O G 5 K N U 5 K U 0 9 5 T 0 g 5 d U R X e V Z l N m p 1 K y 9 l e V N n S X N z e U Q 5 N T d M W W 5 I V X Q x R X N E d H V 1 c H B H a l V w c m p j N y 9 k Y j N y Z G F O R 2 Z u e j h 2 d 2 N K R H d z Q z R L Z W Y x L 0 Y x b W V l R n N y e j A 5 S z B z K 2 1 N e n N p U X h Z Z X p B S 3 R 2 b i 9 M V G E 5 V n d V M 0 5 p Z k Q y Y y s 0 R n J u W k h J N l U y Z D h o d G x z c G J q W X d x K 0 x O L 1 B R d m V V N 1 d M e j Y v T z M w N z l N Q m N B c F I 5 e i 9 5 a V N 2 Y W F 1 W G F 2 W F R y R X N t a 0 N Z T U E r S F B W V H B j S U 5 2 V E t h S z R l R W w z d W 5 H V 3 g y Z X o 4 c 0 d D Z D Y 3 a G 4 5 N 2 E 4 O H R 4 d H J z e G Z L O W J z W W V i N 3 Z 3 S n d O T 0 U w M j N i R T A 3 O X Z S N D k 1 b W t R M D V 0 T j N I O E x m M z V 2 Q 1 F o T j N Q d m c r T 2 J u T y t x e H h S N U p k N D R L R E E v a m l 3 K 2 0 w Y m V Q d V d H V X d h c G s 3 L z I 4 Q W R 1 d y t L a 1 N 3 Q m t h S V l D V W 9 w N U 1 4 T D E 2 Q W N z Y l R F M C 9 3 N z B i T l B v d D U 0 V n p r N 1 J z e G p y a 2 V 1 V m 1 y a G p a S j h D L 0 c 2 N l l w V 0 5 l d H d 2 V E 5 M T H p 1 b n R y U T V n a H F n R 2 4 y S j J o Y X R N U n d p U W x n T G x R V k p B b E p L b j l 6 V G l B U U N C c U N v c 1 F F S k o w T 1 E w U j R R N X N p d U l R b 0 t D d 0 d J Q 3 d z a 0 V l b l h j Z W 1 i W E h N K 2 1 J c G p 6 M z l G U U R S W F N Q c D N y V T E w V j M v b j c z N 2 p t K 3 E 3 a D Q 0 L 3 N u c 0 h o V G 9 Z S T h D W m U 4 T m d y S U V r Y W 1 J b 2 l J T 1 V G R W Y x N l A r M 0 h z U D N J c U R o N k V n Z 2 9 p Q X l K U l J s d X h S T m d Y S z Z L Y W x P K 3 Z l M 3 g 5 c F E w T l M y a U p 0 T 3 M 3 N z l l S U Z 1 Z k 9 r R G N u T l B k O X p 2 a z B J Q 3 c x M j N H Q z V X a H F O a G 4 1 O T J n S 3 d k L z l K d 0 R r S j l z R 2 5 D M W k 1 W n J m T G Z 1 N 2 0 y L 3 J x N D R k c D R X W U M 5 d D E 3 V G h E W n R B N W F y U W F k W G t k e V N n Y W 4 0 N U l j b z V z T E R M e S t Q Y z g r Y 2 F 2 a j h U O D d q L 0 x u e W g y T 0 Z q b G R P e m N u T 0 1 q U D d m U F l 2 U y t X O W R I N z Z k c T V H U W 1 K N l p 5 U F Q y W G M 2 R D Z F a G J y L y t Z U 0 h o Y m h k T G t T Q n Z I a j d 2 R E h l Z F Y x Z j A 2 T D h a V 2 V i Q V B E M 2 x V N D F R b m h T W k p N S W Z w N 3 h M R F B u c k 9 L M 0 p W c 2 N 5 Y k N D Y X h P d 1 g 2 d j h H K 0 Z o T l l n N W R C c U E z N V p z d 2 N 2 T H d J M k R 1 a E J h T 3 l o L 1 l H d k p C c m R h c l R i M j d E d n B l R H h t U k c r b j Y 2 Y n h 0 L 1 J q L 3 F K b 0 1 q T n p Y U G F 0 V l N 1 U X l a T 0 d s b W k 1 M l d 4 a D k 5 N U x V d 1 d O R z k z S D Z U d 0 5 H N F F 4 b 0 g 5 N 2 x 2 M j F I W U F k d T U y d n R R c D A 3 a G p w U 0 l B Q k 5 L Z 2 Z T c S 9 1 T F Z r Z m J h O S t P M z d p L 0 J X Z m I w b k V I R H J 0 O U h 3 b l R 4 c n F O U F h O a 0 F H Z C t I b i t l c z Z l U z g 2 U D l i a m J K T m p J W W Q w S k R Q U U Z 3 T i 9 m a D U 3 Z G 9 2 a H o 1 U T R B M H Z P V F l R Q 2 h 0 W U 1 J c l I y R X p h W n c 3 T V I 1 e n B 4 T E p q N y t B d n R q V G p 1 M n V i e n R w U 2 g v M V Q 0 S n B t W m V 4 T F I 4 R W R a O X V 6 d 2 R p d k F 3 N W V 4 c G N y N z V H S D M 3 e m 5 n T k d Z a 2 1 N T G o 0 b l l T N E N z Y i t n N 0 F l T 2 t E M j J 5 L 2 c 4 K 2 l 6 Y U F N Q 1 B S M l N 1 Q U l s N H l L N W 4 3 M k w x L 0 F 4 N k t N c T V u d 0 p X V m 0 1 N k h S Y U Z C V z A w a E p S Q 0 Z H Q j V K N D V n M T l r V T A r S E l T c V l n c G F B a H Z 6 R V Q 1 O G V y Z W p U b 3 h Y U l d 3 K 3 l k K z h K O X V 3 L 2 1 k L 1 d a N D N M d m 1 H a E 5 l a l F 0 a k h Q U E h I T E 5 Z M 0 p h R F R 3 N k p U a F J h N C 8 0 a 2 5 W M X d B Q U l B Q k p S R U Z V Z U 9 R T X k v T n Z m R n d 1 T V N t T n R S d j J j Z T l k Q X d G b z E 3 b 1 J N M z l h d z c w U F R 3 T W d x a 1 g 5 S W 8 v Y n J Y T n p 1 b l Z 1 N 2 5 n Y z F i d 2 V V W V d T Y k Z h c m p i M E h Z d m x 6 e F U 0 M m J E c E E 2 N m d H d l B q Z j h h U 2 x a L 0 g w Q 3 o r d z V L L 3 Q z S F h i O V F 3 Z T B K S E F R U G Z K T X l H S 1 V s Q U o 1 b E 5 Y S 3 N F c W d 1 d 2 N h W W N v U k V Y a D c r Z k 4 x Q 2 s z T T N a V U g x Y X M z c 2 1 L M W J 1 W X V k L z E y c V I z a j F h O C 9 1 S 2 R w V D c r c m F Q N 3 N H S F R m a X d X R z J h e m h a b j V j M 3 A x N m R T T S s r N G F U U E 5 t S l h 0 Z l R r b k 5 j S n F 6 c W 5 t a 2 N 6 V 1 N W c X N o U E R U W W J S S 3 N O R k l 2 W k R v c X N n Q 2 F O c T N q c 2 s y R H V y V W Q v e T R x N m R P a 2 9 X c 2 I 2 b 2 h D e W J T T X k 5 c E d Y N D J F e E h U S H Y 3 V m F q Y U 5 0 W k d I M T Y 5 V n l K T U d T V X R K Z D F n T X V n N 0 J D Y W x 5 c X Z y T V c 2 a F N R b T J 2 a X g 5 b X J X T D V x S j d t N U p y Z k h N b H N z Y n B l T D h s T 3 R r M k R X b U Q z a y 9 U W U h U T 2 J p T n h i V m h u W H Z U c X l I O S t N e i 9 s N T B 6 V n A 1 T 2 h 4 U l J l b G J 0 a 0 V i R m t I Z T d P L 1 F o Z G Z C T 0 h 3 c 0 d t U E p K e j B W W l U 4 M T V X R m E r a H R L Y 2 l J K z k w O U Z H M X h 4 U j F N Z l B 4 b V A w V 2 d n e j J T U m V j R 0 V F Q l d L S 1 R G U k t n e U V p O X c 4 K 3 c w Q 2 c 5 S D U 2 M m h C T W d 3 Z 0 t 6 d V A 0 N 0 h 4 W k d Y b m N x T F F x T 0 N z c k Z 6 Q 3 c 2 L z l a N 0 x C b 0 d Q W W t L N U Z y e m Z x a T B 5 Q 2 J k d H h C S D g v Y j R Z T n R 1 L 2 Z y a z F q Z n A z M U h H b n B X Z n c 4 Z n o z b k V 5 K 1 V L Q W F M e G N x c H V D V E 9 u a z h o O W 1 R Q 1 I 0 N m V K Z V p 3 S E h s N V p z S n F C e l A x Z 1 p z W W N W T V B k R G 9 0 L 3 Y 0 K 1 R Q L 3 N V W D Z j c z R y d l o 2 M 2 d 1 N W t y a U d w Z W o 4 Y U 5 3 c W t Y V V J O d m J 5 T m V Y b n I 2 O T I y S H d W Q 3 R 2 L 2 F M S 3 p B b E p B R G d Y Y i 9 v U k s w b 1 B 6 a z U 5 d m R H S H g v N V h p a E V S U k V l V m 9 P S k V 3 W X l j Y 0 p B R W h M V E 9 I N H k z b k Z k a 3 B X V l M x W i s 4 c n E w b W p X d H c 1 Y 2 Z Q Y 3 d Q c z F m e X o 0 N m p q c m J N T z N Z Z F k 4 K y t X R D U 5 Z j R y V G 9 K a W l G R T Z B Q V h o N 3 V i N S 8 1 S m 4 r Z l F L b W N O d G 9 j R C 8 0 M X F a Y z J x Y W d 3 d j F 5 Z W 9 O c j U 1 c n N R b 2 t q Y j I v R D F Z Y m 9 v R G p G c W 5 G N 2 o 4 U m 1 1 N V R R T S t p S 3 V F N j Z i T C t p c H A 1 N D Y 4 U D V i T m w y Q 0 l D S T h C Q j Z k S X V p W G t S T m t s T F M r V 1 h o e H R J R k w 4 c E 0 5 Y n d h V m h S T X l 4 Z G g y Y k s r K 0 c x R j l X U X l r e n Z 6 R z R 6 O W g y Q z h Z U 2 h v c G I y W X V Q Y T B J V F h 4 d m Z j a H p G d W p 5 W D d s S 1 F 6 O U J 1 R j E 0 d 2 h Q a H l V Q T A v T G Z z V 3 h j a T l l U W 0 v R y t h W l N u d 3 l t U m d v d F N t Z H B R Q 0 Z H U m 1 C S V R D V 2 h k T W F 0 b 2 h l Z G s 1 Z C 9 v d l Z K e X h 0 L 1 A y e k g v U m t G a X J L S W F N Y X d I S G R v M W R w b 1 B M R G p Z b i t C Z 2 Z 3 S U N m Q 0 N 4 W k 1 m S n l 6 U H o z e G Q v S k R N e k I 0 T k J S O V B H R V l 3 W T F w M G V Y V n Z R d G 5 W a m w 1 c 3 Z R V U Y r U E R G M U Z K T W 1 E Q 1 I 2 e T B G M j d U b k J Q e n V P c 2 l R c E R i R F B n V E h v Q n B s L 1 F o V E 5 s S k N B c 1 h a d E 5 Q c n F l V 3 V v b 3 N u S n Z 4 S H M 2 e X V W W U V K V V J P R m h O U W d Q c T N I T n J r d W F O b 2 5 n N 1 Z j b W t w S 2 F 3 Y 2 8 x d S 9 q N T E v W G s 1 c H F 3 V 2 0 w c 1 d C U m Q 1 T H l l U 3 F G a 1 U y Q 0 F y O U 8 2 M D J l U 2 F k M n l v Z U 5 4 Z G 5 Z d U N T V W N q S E 1 s S V R V Q z B H c T F L S X E 5 Q X V w M F h C T H Q y a m k z a E R 3 Z G Q r b U N w M D R S Q T V Z U 0 V 0 S m N s a D A 3 Z n M 3 e D c 0 Z 3 J E S F F x T 0 h k e F F t c 0 Z P Z T F 6 O W x 3 e U R l c U h P c G F w c X N x W n N 5 b V h Z b z I 0 K 3 J i Y l o 4 K 2 x P Q k p n d F d v R z h 2 M F h q e m x h T H k 1 Z C 9 z O V Z I M W R j Z T l Y d l N z Z H N K b m Z 1 R D l p T 0 h m S j B K S 0 l T T U s 5 Y m d l M W N I R D Y z M 3 d k U 3 B T U E t p T E Z I S D R 3 O S t t Q m V 0 N H F z W j Z m a U 5 l W U 9 k R k d 0 M E F i O X U v a 3 Z S T 2 t v N l d s W W p 4 e k F 2 S E F 1 e G d F M z R 2 L 3 l 1 N T R P c V Z R S 0 x n Z j F P c 2 1 D Q 1 N F c U J s V l Z N U 2 N t W X F 4 V n U v a U 5 S Y l d T a z E y U U J L d F l u M W x G d G J B Q m 5 G b 0 F Y Z T Z U T H h l a E s r T H o x M k t 4 M G l 6 e X l p M k 5 v c m N j W k 0 z N l B U d z I 1 V 2 J l Z m U w Z W 9 q Y 2 Z Z T U h p V F p 5 S 1 M r S l V Y Q k o v L 0 x u T n N X M l R S d U Y 4 L 3 V H R E F J e S s 0 M D N N W n F 2 T D h Y U T Z M U T g v Y 0 J Q O W V y Z T U 0 b m 1 G T U Y 5 S V F 4 O F V W U H l H b 2 x 3 V X R F U D A 4 N V Y 3 R D B K V W R l Z k 9 w M U s z V G s z Q W 5 q e T V Z M X g v R k V W b H h w e F Z B R n d v T k 9 l V W 4 1 K 1 g w N z Z 4 c H h L b 1 Z j c y t y V V p R a 0 I 5 a G 9 U V k l 6 Q j h B c y t E M 2 F Q c j J i R V Z B Z 0 M r c X F q T D l m e X V L d k l a S l M 4 d G s 0 U i t i U V Z V W k 8 3 S T N O Z k x i L 2 J s Y j d 1 M X R w R z N y U n V 6 Z E h 3 d k E v R V h S O U 8 3 U m l w Q V E r e j Z 4 S i t Q N W U r T i t 4 N 0 h k e m J F R k V M M D F o a E 9 4 O F R S d F l t K 0 w r U G Z H Z l J 3 K 2 V 0 Y X h 2 b k 9 I U 0 t m d G Z Y M j h 5 T T d P e X o 5 S E F 2 U j M v L 0 1 z c k U y c m h u a D d H e D N 6 c 3 Y 0 d 2 V 4 V X Y v b m U 4 N D d y e n p 4 V T d p R S s 0 b E J n c 0 t 0 Y V N P Q j k v N l R q K y 9 q N k 9 C S m l p S 0 t 4 Y z Z 6 c m Z y U E N j Y X B V R V U 3 T 3 p 5 S j M 1 T m N y N U 0 1 N E 9 S V l F p d G 1 P S H l Q b i t V M 3 d t U G 9 U R 3 o 5 L 1 Q 0 W W d x e k 5 o L 0 V J W S s x M k 9 P L 2 h 2 e n A r K 2 l D U W h F M z Z Z R H V s Y n Q w T l d W R m l W b H d Y W X V E b H Z N U H F 3 S D l x Q m 1 a Y U h 2 M W h P L 1 Y 5 N U R V e G t U U 2 Z t a m 9 v c T Z D U 2 V F R U 9 Y T m t w U U V n R m R 0 U 1 l J S l p 6 b T U 5 c H N a e G d w V W Z a S 2 R u Y 2 Z 3 V z E r N 3 F u M k h E Z T V L K z d h T j N h N W J 2 b W 9 I b V Z s W G J w V 1 V s c G J K a H V n R F R M N 2 5 S c U t h M X l Q M l p E d 1 d p N D J u S G h 1 R H N W Q z E z T 0 p s M j h q T X V q U 2 5 S M j Z 1 a W V 0 N n Q 2 V j N q N W F G a n B Y R j U 5 O H V J U 3 k w a H V O b W x o Q k Z z V 1 p t b 0 E r U T E w b E Z j Y W t k b 2 x T Q 0 N W S F Z 2 Z m 5 C U E F 4 N l B k M j d 0 c U J X U 0 N B W D B y T l l z d n p T b 0 p k b W h l Y m N D c T B k a k U 2 b n h a W S 9 E O V Z i S C 8 1 Q z U v Y V I x S 3 d a d 0 5 U S n d 4 a z Z x R F A v K z J r M V l L L 1 F t d l R R T k Z x M 2 J N R F o 4 N m 1 j T 2 w x M E 9 m b 3 J i L z F F e k 9 F N E F B N G N p b V B h Z T V P d n V Q e n V P M j d n N m V k U G 9 x b 3 E 1 K 0 5 U b W Z U d 0 5 O c T B h b 2 p G W W 1 W L 3 p H b k 1 a b n Z i e F Z v M U F 4 a z V y T H Z i Y z F v c 0 5 o N T U r a H M 2 Z F d o S 1 R y Y U o v U W R Q T 2 R i V k N Q W m 5 5 S U N P V H R 2 W G l h a n B t R i 9 z M T B Y U n h K M U 5 3 V 1 N 5 O E 1 H Y j l 4 Y j V 2 T H k 5 a m R 3 M j l q c G 0 1 d j l N b 2 p m S E 1 I S E t 4 e l J 2 V n B l V W x J c 2 N P b k l w T D l D O W F 3 d W 5 5 c m 5 T Q 3 E x O W F T R E p x Z E 9 K d l B M M l R 6 U n B H T W J X S F V j N G V 1 e m N G Z l l V N W E z a W Z P c 2 9 Z K 3 F G R k h M K z l 5 W H F o V l J Q a H l J c U l l W D h H W E s r L 1 F q Z i s v K 0 R K a k R Z M C t H S U t r e W o x K 1 B W Z n h C Z S 9 R Z G h P M 2 N H N i t F W V R Q U C t o N X F i Z z Z G Y m I 5 Q m 8 w Q V F H b 1 F r S X N 2 O G R H S V E y V U V a d l h v b V N j U k c x N E U 5 b S 9 0 K 3 F p b l Z i T k J v L 2 Y z U X R X d U U x Y W h 5 N k 9 w V j d 6 a H B G d G J k S T B 1 d W x m Y X N R b 2 1 J d 0 p k c S 9 k Q n R E U T R 2 W l V s U T N 1 Y m 4 y a 2 J u b F B W Z F Z X b m 9 t Z X c r Y 3 p J L 0 J o S S 9 Q c F p I V l h s N E d u d j d Q b U N M M 1 B S Q n p t c 1 h M d H J w Z D E 2 S l p Q Z n I x Y W V 0 M j N k N z l K e m x 5 L 0 1 v M 1 F j N G 5 Y R U N u M H h J V z Z 2 d z l v M C t Q V m s 0 e G J 0 M S s y Q 2 t K Q n R D N F l a a l R 1 Y y t k b C s r N 2 9 1 U 3 N t W m t Z Y W t q M 2 l Z b 2 l K e W N Q Y j I 5 a m t m U E 9 D Q 0 d x R G x W V m l U b D B t c G h E c D E z V z F h d G J p e n R 1 N 2 V k N H J O T n B H W D V q T j h k M V N G W l d M d X M z N 2 F k W C 9 p Q 1 k y O G I y W m V 2 M n c 0 N k t x c l Q w T E t L M 0 h B U 2 d k Y 3 V H S k N X b k 9 4 S k p o U 1 V r W D J w T m 1 K Q 1 l W d X p 5 R G 0 y Y j h K K 0 h S d k R a T j B 0 U U Z J V 3 N y R n k y L 2 5 Q W T Z a Z 2 h J U U c 4 K 2 Z M Z F R p M m l D M n Z l c k M 3 S F Q 4 U z c 3 R 2 N 3 N l B t L 3 A y L 0 Z 6 O D k 1 d j V F M 2 R Y Z F V u e W 1 L e X B a d G g v R H p L M z Z n d 0 o y M 1 h j L z U 4 e W 1 z K 2 5 z U E F J b E p h W T V x d V F L d G 9 o c n d m M C 9 l V 3 V 5 e H J x U m h n M U E 2 d E c z Q 2 5 2 d 1 l v e m Z I R U w w N U J v M U d 3 N k R y T 3 p q T 0 x 6 e X Z X a V R C b E h O e D V N N z h H a l V u M j l P a G l F c E 1 2 W k J L e m p j Z j Q z U F B 3 M m h E d 3 o w Z G p x Z 0 d k S F h y M n l 2 Q U J 0 e U l r c D Z H T G Z Z W X l v V l V s S l B K c U p r W m p q L 2 E y b U h Z W W 8 5 N U 9 0 d 0 t T Z G V r R 1 V w e U l w c U F 3 R X Q v L 0 F Q U T F L e U Z 6 K 1 J I c T F U T F N W V X F 3 W V F R R l l 3 a k N W Y X J s b 2 N q R V J X T k o 1 S m c 4 U W t Y Z U 9 h b E d T U 2 5 Y T V R Q e j V 2 b l g 1 d k Y v e j A x a n R E Y V F k d 3 l z Z z g z W E 5 l Q n J w M m J G Y m w v d T F h T j Z k c T V P Z l h x M W 5 S W m w 1 b V p R M 0 t 5 N j g w b H d O R 0 t C O E R I e D h p R n R D e V h i V T Z j a k N j a V B B U 3 R 6 R U 1 z e X B r M U l 3 T 2 Y r Z z A 4 S F l i S W w 1 M X J j b W w 3 S m 9 T b 2 1 v W V A 2 Y 1 p h b j M z R W 5 V a 2 l N e X V Y d 0 V C Z n d r T n J N S 0 I v Z T I 0 Y z J O b l J W c S 9 B Z y 9 j T n h k Z k h 5 T H J v Q X l T b l h D V E E z N G V v N X Z h T 1 F V Y W p n U S 9 m d W 8 4 N T g v N 2 0 3 N D M 3 U 1 V t O V N F a U 5 B U H I z Y W N j O W R 3 N 2 c v a 2 M r Y 3 h 2 R D F Q d U g 4 L 2 0 z U z B B R E Q 5 M C 9 y T m p s Q U R j U D Y w N n J x Q V l z W E x 5 S l B m d F B r b m 9 o Q T c x Z V I 1 M k l F S H A x Y j h u W U V i M E l E U F F y O G 5 t M 2 F k b V E r e W N P N X N m W n F 6 a 1 J H N C s z d D V I M m J S c 3 o 4 Z l l i Y U 5 J N H d t W D d m b j N h O H N 3 V E Z o W X N p d W J z K 1 Z R T U J q M 3 Q y e l l x O X V l c j F X c D Q 3 c W x 4 O U 9 2 V G x x V X J 0 b l A 0 N k Z r e U 1 u T H c 5 Z l d p U 2 F O d 0 J 2 U n J 6 N D J E T 3 F Q W C 8 3 d j d K e H F O a G x l Z n Y 0 T W Z a c T F r e X o r S H l j a k 1 w V 2 5 q Y 0 8 2 W k 1 K Q 0 1 y Q n h K Z 2 x V Z 0 d q V T N X e T E r c z h w T H p i e E l 6 d l J w c U d r e U l r N W N H N X F R b X Z n K z h E a W F B S 2 0 r R V V K V U R F O D h O N T M 5 T W F k U V Z W a X o 5 R z F Q a H l P R U V B Q 2 N u e i t Q b 3 k r O V R N L z F H L 0 F L b H d G R T R w S W h v M T d D Y X J Y e D B U d j M w N k Z 0 a 3 p J L 1 g x c D Z K Z z g 4 K 2 p t W m 1 i b T g 5 Z k x k N k h S Y V h u N X J E a G F M b F k 3 d G 1 0 S 2 9 Z U m l C Z 1 g 3 b 2 R C c D B X a T A 2 c l J h d F Z v T k 9 w N 1 B Q Y l d l e F l y S F l z R m l z b U 0 w V 0 5 G b 0 5 r K z R j Q k 1 D Q T R j O F h l L z Z v R n Z Y N T h x T 0 h l U C t U Q m F 4 W X M 0 d W h n N 3 N R S G 1 v Z m l K T 1 F s T W J 5 b F R 1 N G V W a D N I b j k 0 S k F C L 3 J 0 a k 9 S N T h 2 Y 3 J r Q l p q W m J h Z F F 3 b E 8 4 K 2 Z 3 e U F H M G U v a E t y a W R B T k h W V l Z N S m d 0 d n Z u d z N Q Y n R G W F p P Z m 4 2 a T Z O d l h x U 2 U z Q m c y b i s 2 d F c x Q W h Y W D F w d n Z 6 Z V A 0 e V h q K z k 4 M F R u Z z V G Q 0 N H d W 1 T Z W U r N D U 5 K 1 p Y N F k w Y j B Z d X J r N F I 2 T 1 N G U k h W Y n N T e k d R a T k 4 Y 3 Z K U U V t c m l u M V F p c T V N N z d F Z D h w V D R D V 2 p 0 S V F R R l l P a W d G W W p y V k 9 F R U J X S D l X S W 1 n T X c z S T V 3 b 2 l v T E Z Z a 0 9 q S 2 I 4 N X d Z S 0 Q v Q W 1 w R W N D a m s y K 2 1 T e W Q 3 d G R l T X I 1 N W c 0 Z U p v d H U 4 K 1 R z e m h N M l J u N T V i N G V Q M T Z P N 2 M r d l B 2 M k c r a l I x W D N D N l p m Z k 5 w S 1 l u Q T d B U F h j T 0 l q N H h q V l Z y Z D J P M T J p Z X B O e G 9 O Z E 9 2 U 2 5 I d n Z I T 2 l 5 N z F P U G p j W m 9 N R G d l T D E 2 M j F h a 2 R v a z Z u N D d y Z X J l b m R v N 1 Z q V 1 Z w Y U p 0 T y t X b H p p N X l L c U 4 w d H F L d n F B U U U r S E l m T G w 1 S m 5 3 O D V W N 0 R F S U l J Y 1 M x V m 5 X V F l G W U x 1 W E 8 r U l V s T z h I U W t v Z 3 B T a 2 h M S S 9 X a z Z Q b m M v Q 0 h w R D h U c 0 l J V V F a V X Z O c n V u V T Z T W U l K S V N v T z Y w V j d l e m l k W D l F d F V V V D F r N T J k Q i 9 r Z l Y 5 N 2 U 1 W E 1 k c m R G b y t Q R E 5 l N T N h O D l T c U Z j a V U r N F l 4 c G R C M n F x c G l z e W 5 Z Y k F x S 1 l 2 K 2 p 1 d W 1 i N H V W M U t l N l Z p O T l F c T l X Z 0 t X S W d 5 c 3 Z Q M 2 U 3 N G Q y a n R J R D U 1 O T R G a T R 4 M D J w Q 3 Z E a G 5 S M V d k N m 5 a e X V u e D h z V 3 Z P c D I v N X V M b U l 4 Z W l N S l V t e j B S c S 9 N d W Z t N F Z V V D V 5 Y 2 t 6 N C t z c n Z R d 2 d o a E x q V 3 F t d 1 N 6 T F Q w T j J 3 b m o z c z Z E R k d G M l d L U F l W c j Z H M T Z q Y n Z O M E t F S 0 l h c T U y c l V E U W d G Y m 1 B e E 5 D V k N E V 3 p F d 0 1 J U 0 d l R G t O V U 1 E b T V K d n Z v R F k w R 2 8 3 S D h C c E 5 k Y V g 2 S 0 F o c U 5 C c j F l V j Z y N U l Y U T Z t Y 2 R M V k U 2 c T F R c U E 1 b C 9 P a H l L d W 5 l e W N Q T 3 F F e S t l b U V F S U l j Y T F W e V N 0 M j Y 4 R z l X S F p z O G 5 R W W 9 o c X c 3 T m l F N 2 R o a F Q 0 Y 2 h o S 2 p t U W 9 J R D B L Z 3 F l c m t S S j R T b 1 F H e l o y V k l G S m x 4 a z U r U k J m d F d V d D V l e G 1 L M k Z F R 1 Z H V V F E U T Z L c n M y T 2 h L e D E 0 S k p 1 M F F o U k J D a U d 1 d H l s M 3 R x R m t a N U M z O H l k T m h p R 2 9 r Y i t F Y 2 Z L Y y t n M F o 2 c V F z a F B N U m 9 O S 0 F D T 3 I w a 3 d Z U V F G W W N 0 T H h l d G w 3 U j F F c z V N Z W R a Q 2 x X Q l Y 3 d X V v R U p X R 2 9 4 S k 1 P Z 2 x V R 0 N h e k J T O F p I Q 0 N F c U d K S z B n c G F p T E p X N W U 2 V 2 1 Y N y 9 C V X g 1 b m c 1 R F Z D T n F W Z 2 F t e G I 5 N E 9 n d 2 h S R F V X R m w 0 R G N F e X h J b 1 F R R l l L U 2 w 0 Z k 9 S N U p n d 3 B s T l V j c D l U a k F o a E N 0 V n N j O E p K a 2 1 3 a X N O b V U w c l Z q b F V J S V l R U U p W T 2 x r b U M y W T R l d 0 h 0 N 3 Y 2 V E J F T l d R O X Z C L 2 J z V U 9 l R G t N S V V V M z U r W G 9 C R 2 h U V j A 1 R U l J Y 1 F s a X R t Q z F 0 d k g w M k d J Q 3 N a c X M 2 S E o v N 3 d x e n p u Q m h C R E 9 W R n Q r T z B T O V Z H U l d G R m F y R G I x V 2 t t Q k N D Q 0 h F d F Z a M W t t Q l d L M 2 5 M R m 5 n N k N s R 0 5 t Z j V j Q 1 B r d E p Z U V F v a n o 1 K 1 h p a l F Y W G N 6 Q 2 h 2 T 1 R r b U V o T F Q z S z d M e X p P V G t K a U d v a W h P e T V L V E w 1 W l h l R T d N W m d z W E w y Y W p x a 1 Z u R F B Q e X p C d y 9 F V T l H U m s 2 S m o 1 d W R u Y 2 V K M k h p W D V S Y U x q Z H h j R T R w a 0 t F V T F w R m p N Y U N Y S k l T N W p z O X B R T l d B d 3 l J M T N J V H h K d F V v b F d F V m p 0 U 3 J v O W R M Y l F R Z 2 h o T G p X c W t 3 U 3 p M e C t K V 3 B L c 3 F m R E V O V 1 l r c H l F Z W Z Q Z m 5 n N U R D R k V O N W V h Y V V J R 2 N Q T E 5 I e n I 5 e X p T N G 0 z U G N C T m p k S n V N M y 9 I R 0 x D Z l I r U W 5 w N 3 R X U G J Y c X A y T W 4 v U 2 U y K z B M Z S 9 E e E w z a n Z r M S t M U G I v R l l p V T F O W k 5 U c H h Q W n V 6 K 1 d 2 e m Z 1 W S t I a V R l e U x P Z W 1 5 N 1 p J L 3 R 6 R m 1 3 b H V r c F d V V m V i e l l r d 2 x N K 2 M v b l J H K 0 p L Z m J j Q m R h d T M 4 d m t 4 e j V u M X M 5 c m 5 K Y i 9 N S E 1 s d z I 5 O W p j T k h 6 c F Q 0 V 0 V K V U Z h c k Z J a 2 t 3 N G N K c V Z V Q k Y 1 Z 0 1 U d 3 N N M F d u d X l S V l U 4 T T R o S 3 V M S m F y Z W l r S G F J U V F n a H h 6 V l d O Y n g 1 N X V a Z z N y a W w r T 3 l I S 2 1 I b k R h b 3 p k Z W 9 P M 3 I 2 Z E R F V U p V S T N s b U N 3 Q 0 t v c k p p O V M 2 R 0 R P e m s w W G p P b m t z a D V V S U d B S 2 Z q a 2 d D S U 9 Y U 2 F n R U Q 3 Z S t Q W i t G U U E 5 d T Z Q U m F 1 e m o 4 Y 0 p E U E N o U 2 F P S V l v L z k y S C s v S l Q 3 e E F x c W l Z a k p i e U 1 1 e k 9 G V 1 p G V E F h R G Z U c 0 d r V z c x b z B C M k x 6 M U V N M m I x Z j M z V D Y 0 S X E 5 Y n V C b U J B L 3 c 1 b G R n N G h L a H Z G W W t H a m x 5 U 1 l j R 2 E x M n R B Q V J x a 0 V F O E t 6 d F B a c k 1 F b U N W U n l L b 3 F L W H l q d 2 h o Q k R p b X F z U z N 6 e k 1 t L z R H c T h Y V F l R a G h U O G h 1 V 2 9 k e H d E Q l B S e U t F c U V i T U p n d W d 3 V 2 p V R W I w b H h 1 T k p z T i t Y Y l d Y e D B p M E F G S F F k Z l A y O X V Z N z F C Y 3 V l Z l h t R 1 k x b j N y b E c 4 K 2 R K Z H h S N z d R b G 9 t S V R Y O D Z k N j V C V j d l U m 5 5 O W p m a j U r Z U R 2 N T A x Z 2 9 D L 0 J R Y j R F Q i 9 u a j c z O X B I c U x j W E J N d n Z U b W J x W k 9 I d X o z b W g 1 L z k 1 d l E 0 L 2 F L O W F t M 0 Z t b D B j d k t 5 Q 2 E r a W d 6 c l J 1 M m R C c D J l b T R S R 0 l P e D l H b F V 6 U H E x c W x a N 0 h N b 3 N P a V B 6 V V N F a D l D a l c x U 0 o 5 e E d p T W x F d E Z q U z Z L d k Y x U T F 4 R E J W W E F l c W w y R U 1 L a k 5 Q a 0 R r Y k R a U E J 1 S U F P d 3 R 0 R U h l R z R V U V F v a X l V U G 0 v b G V i b F l 0 N j h 6 d E 5 S Q 0 9 G Z z N y S W U 0 M 1 V E d 1 d E M G R D a E N p R 3 J D W k x J Q U t x R z F n d G 0 4 N 1 J C N z l w K 2 t R O X Z H S G 9 2 b m t j b k R l U 1 E v N G J S M n c x N 2 V l d j h Y Z n Z u Z m M 0 U 0 V C Q U R 3 K z V J d G Z Q N 3 R F d j V h O U F Z N m 5 Y T m 4 1 b F Y v N z h a a X R z K 3 Z t S E V 4 a D N Q b l V 2 b H p 4 W F l B V 3 J k c 1 l Q O D d x a U g z M 2 o y N H h Q S E V K M T R B b 0 Y 3 Z F d w d z V r K 1 N 5 M 2 1 4 M m 5 z L 1 J Z c k U v d H R r V W w z V T J O N k 9 s N X k z Y 0 F N R D R z Z G V W T 0 t i b 0 x R Z j V Z d n B T L 1 B 5 O G 1 m U G R V d 1 F H K 3 B W N F h 5 R X F D O V Z x a z d s b W h B d X J Z a 0 5 G Z z V l M F F 4 V E N v e l J h K y 9 1 e n F r Z 1 N y Q 0 t 3 N V N j a m R m b 3 F N M n V K R U V J S V V X R l U r b T h l N W 4 r a X d a V G 4 2 V E N F d U N R d k Y 4 d j J 6 U m g 2 O W Z k M E p F S 0 l h c 0 p r c 1 F J Y U d q V U 1 3 O H Z M d 1 B 1 Z k x H R D Y 1 N C 9 p N y t k Z F p 1 Z U 1 P U n p I K z U 4 c 0 J D Q T d P e G V B Z X g v K 0 Z J R E 9 I W n J 5 M k V N a k F H a F F O N V J i U i 9 Y R j I v d l N 3 S U R J c G 5 X N G R W U m Z O Q n J Y a W I r L y t t N F p H U m s 1 a n N l S n l l b k V I S T R E N E 5 F c E 4 x O V Z y T E d u R W d C N D V h M m Z I S z B U N z N 6 Z 1 F 6 U W F E V 0 d o d 2 Z 6 N D F l T k 8 y e D g 4 R k 1 l T 1 h j Y 1 l O c m d M d z R a M H Z l S 3 h r N U l 2 c 2 1 i Z F h s b z B y M G Z I O W s x T E Z N K 3 h F K 2 Q 1 N T Z Q N W F E U W E v d S t w Y 1 p J Q U U w S l V L e m F y R F Z B e G V z b U F N U 0 U 4 c X F B Z F l r R 0 p 2 d k N v Z 2 9 G V 2 V u M m x 2 M D B u a E J C Q 1 Z E a V Y v d F B W c 2 1 1 c n A w T V F 3 b 1 g 1 b j Q y U 0 J C T k N s Q n R 6 L 3 B 4 Z 2 Z u N W V Q U H Z r c l V 4 N T d I T y t t c j Z V W j U 2 N H B j e k 9 X Y X R t S U R j T j Z R e k F 3 c 1 d i Q V J n N n V E T m F E Z F N O c U 1 Y c 3 V X c 2 R G V k l B U y 8 3 Y T V u S 0 1 n b V g z M 1 Q y W U 1 T T j Z B V E R 6 b X l k U l Z a W H N u R H p 1 Z X V B a n J 1 L 2 J q a 2 N m d E N l L 2 Z I e U 1 M R m k 4 c W R T e E h q b D Z q c 0 J B U H l i Z W Z n T j d E c H h r N D Z Z R D N I b m I 5 Z m o 2 Z U 9 I c i s r O F N o V C 9 N W E l u T n B o R F Z y R j Z K d G o 5 e k 5 w a 1 h Y N T l G W H A 2 W n F a T 0 g w M U 5 h S V l x c V R G W E J U Y k p i V k h N Y W p j d 0 p K a 1 F G N E t q V X R j b W N Z Q l Z D Z m k 1 U 2 x m Y V V R Z 2 d o e E R W W H F i O T V L Q W x u V V Z P U 1 B S M k d F Q z d V b E d T V W h M T m 9 3 M H Q y V T F R S U l m N E 5 z O G 1 D U m d O R 2 8 0 S E l K a E h j Z m Z z T n p K c T d G c U R N R W 1 G a H R Z T V p O K 1 k 2 T W p K e S t I N 2 1 T Z 0 J 1 S G R Y S D B k N 3 d 5 T E d 6 V 0 N 4 V 1 h u N 3 V q a U t Q b 1 N v S 3 I 3 N 3 p N M W J y c F p h R G d Z R y t B Q n c 0 Z U J v Q W c x R k h V S k J 6 c G R U a V p W d F p z d H c x c V Z h W V R x Z m x y M F Z 2 Q U x C e n o z R T Z 0 M i 9 L c U p 0 N 1 l y U F o y T G p w Q U R j T z d F e E l T Q U N u N D V J N G Z p T G V h Z D l 6 O F N r Q U p L V m N k R m t I R U J F Z W p K K 2 Z E N G N P b j J I M X V 0 M V h q S 0 9 3 b z h m T z h l d 3 I v e U 1 q S T V 0 N 0 p n e D B K U D Z F c U t w V V Z Y V m I 4 U 2 1 x T j Z O Q m o 0 b 0 d n M E Z h Z m d u a F N a c U N T a k J w a D F n a E Z G e E Q y N l F 5 V H d n a G h M a m 1 L b l V T e k x M e n l q Z k F o U E F r e T g 1 d G V O M G t T V E F o U k 5 r e m 1 l M 3 R F Q X R H M V U r Y 0 1 C Q 0 F X W F B Y Y 2 p 3 M m 5 0 Z G Z 2 S l B 3 c 0 J w b G N 1 N U 5 X d z l p e X g 5 Q m Z P e j R P W m 8 y c V l Q Q l l C O V p y T l Z x Y U J G W n Q 4 a D l G Y l h v a 2 N l Y i 9 6 a 0 U y Q X R K W W c 3 S D B U c X F n V 0 5 k e C 9 a T j Z k N j F P Z D k 4 d j V 3 N 3 g x O V B u Z k N h V H Z z d V d y c V p w T 1 N M Q U p 5 T 1 M r U j B Y Q k s z M z l y U D d Y b G V l S D B X O F F r W D N L N m J Q W G N 0 c y 9 P V G l Z V z k 5 c 0 t k O U 9 3 V 3 h h Z m Z M Q z R 5 L 3 N 2 d D N o L 0 w z R i 9 Y a z V 0 c j R y N j d C M 1 B I T 0 t r V 0 Z s V 2 Z S c X N C c l N U Q m h E T 2 p R W T h H M E 1 0 O G N V S j R s a U 1 K S n B W Z 0 Z Z R T I v L 0 5 T V V N R S k p v U V F R b H h y b F R j S l p y T m g z Y n Z E M D F F S V V T V H J 2 b D E 0 R F J z a m J Z Q 0 V F R 1 h P W X J F Q 3 F p U D V C U F p F V 0 h o W U N G O U 9 Y O E t F K 3 o 1 Z 3 l J Q k 9 q Q m 5 a b T h n b U V k Z j A z T 3 V p O T J N M E d q Q 2 J M Y n o 0 e G 1 3 N m R Z a m s r Y W Z I N W N k b F k v e W s 5 M H A 5 V E x Q W n d v W k 5 C O U J x T l V S d k 9 j a n F 2 L 2 Z 3 e k 9 P M 0 1 I a E F S d 0 F h M U t 2 T j J C R j l t R E Y 3 T l h V a W F q S m t R Q 2 V u L 2 V m O D h q Z H R X e l V F N 0 5 W e E 5 3 N 3 F U T y 9 1 c l Z 6 T 2 9 5 Z 3 F E O T Q 3 b E p B Y U F V W E d r c G l T e m 5 j L y 9 z V 0 5 n N 3 Z R c F V N a 0 F Q W H I x V 0 x X e j J z N G R 2 d z g x L 1 Z w d z R i b 0 E 4 V S t w e D l u c l V T b j A v T D B Z M k 1 Z T 3 J o T G l Y O F d R b F J x R 2 c y c X R O a 1 N s e k V Z O U t p b 2 p x b 0 h J W V J u Y V B M b m 5 s S X R G Z z l I S W d B M E d 2 d D d v a U t m b T B J S U l j U T F W M m 1 U W U x h N G s 2 Z z U y W j R P N D l y V D Z k S F d x W S s y V m 0 w M E F V R m 9 q R j Z n S 0 t n V 0 0 y c F d K b X A 2 S 3 J i N G M 1 Q 1 g 2 K 2 x J U l R I V T d F e H N w M D Z n Y X h 6 c D Z W Q 0 V F R l d j e F d w d l k y T T B H c H l X R H h u W W l m W n R H e l B 6 N T l W R W I 0 b G h 4 W n B k a E l Y V 2 9 F K 1 B s b 1 N G a H h E W j J K N F F h O W 9 r Q W 4 r L z B z K 0 5 s W k N Z e H E 0 O U o r a l J y U V d i d H g 3 a W 1 j Z H Y 0 Z m 5 Y W m x J M 0 l n U U F n M E h I N 0 9 s U E Y 3 b S 9 v a X J j Y 2 U 4 S E x z d F h y d G 1 O W H E r a l V j T X d H d F V Q S X o w a m 0 v Z W 5 M V U J U N k g 2 c F Z x d W h h Z U 1 J R G h 3 O D d a U U V T M G 5 K N E h 4 O E t t T n U 3 Z 2 x B U k h n S S 8 v M 1 B X S m R 6 L 1 B M Y l J q W n V q c U Z S d z F E Z W Z t V m l r V E V h V H h o S V R F N G 4 w T i t I V m k z d D F X a W 4 0 e E w 1 K 2 R k M U 5 H M F N 3 V D E z R E N n e U N a Y W F t c 2 5 C d y 9 h M m p p R W h B Y n p 5 M 0 I y M H l V L 0 9 D V k V k Y U x S Y W t B b 0 R j U m 1 E U V l j R 0 R Y c T l W S U l K N F d s Y U w y O F V r O G 5 U W V F o d 0 R H Y X p E M j R U U W d n a H h M V l V l W k 5 n c 1 V j O U h j S z F Z e k J p N k 5 R Z G Z Z Z H U 2 Q m 8 z Q T M w e H Z 4 W l Z S V W 1 N e D N w Z 0 Y 1 W k 5 h M U V 6 T T h v b l R s R n F 0 a k 1 u S l F r b W h D a H p G b 3 M 5 Q 2 V a M V d S S U 1 J R H l z Q n M 4 K 2 N T d F p r L 0 5 Z c 1 h v b m U v Y k Z z d k N Q e l M 3 Y l B m e k F U W X d k M m J 0 V T U v M X A v a m 9 D Q T M z c D B L W X h t N 2 N l b 2 5 Q S F N D Y m N k c W 5 O b j Z L b 0 h E b C t y c 2 o 5 M 2 J Y Z l V S U 0 Z l U X M z M E t k b m E 0 N m R P S W Z l b 0 9 Y M U Z 5 Y n c 5 S X M v T 2 d w c k M r W V k 2 d H E 1 T 1 g 4 c z I 0 b 3 l k W l N q a G N 6 N l R m d l J h R F J j M T d 1 d D A z S E 5 a Z 3 Z i d G g 5 a C 9 h W V l B Q m I 4 S G 8 x Z X I 2 T m 5 0 e W h I T z B k M 2 x Q d 1 l G V l Y x Y k Z l c l p o Q 0 J n W D Q 4 L z l R N D l H N C t z M V Z W W m V s Z j I v b n V m M y t S b l o w S H d J d i 9 2 V T B T W U t M N j B X c W x 6 W l p 3 W V R R W V V B R 3 R W a X J C a F B B M H J i Y 1 h O a 2 1 D V l J q Z T N r W n l j N l V 5 V H d n a G h M a l d L b T h T N 0 9 R e F Q 0 Z n c 3 K 2 w w R 1 B v T 3 d 1 d U d v Z U R y V i 9 M O U 5 C c T A 0 W F V 3 a H R k Q l N U a U h k Y y 8 y c 2 9 0 U i 9 D d E s z Q 2 x Q a H l D R X F B Y n k 4 c 3 d B N k E x R j M x R D A 5 L 0 5 t N 0 1 q Z W p r V F g 4 Z G g 0 c 3 Z J V E 5 D Z G l 6 e k 5 r W U 9 k U 2 5 U T X A r U 0 l y M S t 4 a T l Q Q m U 2 Q X J O N n p M c H p r R 0 F 2 Z j J m e m F i d 3 p r Z n p u Z U x V N m J R W U R F V m Z m a X h l d X B Y N G h B d T g 5 T X g 0 U H Z u S 2 5 r R H o 4 Z k h p c y 9 l b m 9 O T n A r Z U x i W m Z q N E d B S G 8 y N 0 1 W T T M 5 Y X p l W n R o K 2 p U c 3 h X c X F y S n N 4 U T Q 2 Z D R 5 a 1 p r M T d p O E 8 w O U V 5 K y t m N H Z O b T A 3 U 0 c 3 d X B a c z h E O T A z a k N F R E 8 3 R m 0 z V j R H a j N 5 e D J P Z j c 1 Z l N s Z k R s O U t R Q 1 B Q e n l T e j k 2 Z l F 0 M D Z O V G w z U H R W c H U r a k 5 N Y 3 o 0 Y V R X b l R p Z F N v N F k v Z G V 2 V T V l a X h j e G l L R y t B a V J C V 2 s w V 2 p o Q 2 5 Q L 2 l l c k o v a G 1 n U 2 h K T W l B c E E 2 K 1 V s b F d B V m l J K z N r V H o 1 Z l F n a G h C R F h Y T 1 c 4 S T J P M V l E d D c y d E 5 S L 0 N 2 Y X N E c D Q z L 1 V n M n Z B N m 5 n N U Z s Q 0 h y N l J P Z 3 F q S X Z t Q k N p V E p u e j U z S X d H b H d y d 1 l w U 2 V H N n d E b T B i b C 9 x Y z I z W W N R V k Z V U m 8 v b 3 d a W n R o M T N X Z C t u Y 0 R I O S 9 i O G F O d W M 2 e G J N e U V 0 e G c 5 d k N k M z N Y N E R Z S y t Z b X J k Z 0 E r M W E y O C t 2 S 0 N x e j V x M m x R O X N t d E d o Z X o r b D R P c D B X U l Z I S n l z b 2 x N T k F Y Z 0 1 h T n d t b m Z 0 Z 2 x 6 Z m x s T H I r N H R p Z D R j d y t t N F J C N S 9 l S V J q U D Y x R 3 k r c D F 1 N G t J R D J I c 3 l G N 2 s 1 S m o 0 N 1 k v T j N O Q 3 Z Q U U V C d m 5 U c T B K U m 5 I c j h G a z h t T W w 1 Z l I 1 W G t r S n F j e j g 2 Z l Z E T 3 p m a 1 U 0 Z G 1 n T F F L c W 8 r Z G V 2 V W R O b D J R L 1 F C W G 5 2 M 1 o 3 e T h E T n c 1 L 2 5 y R 2 o 3 M k 9 t V C t 0 N W V p e G 9 x d m h M Q m J y R l p P Q 1 F s U n F X b z F V Z 2 d r W E J v T U 9 q V W J q c U x R V l F u a U 8 x c 3 N M S l U r U 0 x o V 0 Z 0 N 2 V S c k t 3 O F Q 0 Y 2 h o Q k J D V k R t V j h x N k x r c E l J M X N y Y k o x b l h v Z z A r R X g 4 Q 2 8 1 Z k x P a l g 5 Q X R Z a k 1 k a G l q N k p t W G t U T n l n U 0 5 C b z I z R D l w Y W 9 X Z 2 o 2 c U Z y M 2 h w d G F M Z 0 h J a G V s b H B 1 R G t u Z 0 9 i W G k 5 N H J j V l F v a X J a R G J s e n d s V 2 p z b V V Q a j F h Y 3 Z w T U V t R 2 h O V n p X S F R o N E d n M G F X c l p v d 1 A 0 W W U w V 3 N v a W h j d k p o T m J w N 0 p z U X l n V G F 1 R 1 d L d z J U c 1 R H M D d S S k J N M G o 2 e k p w d 2 t D M z V 6 d 2 Z u N E t x c X R R S X V s U T l m Z G Y 0 N j N u N m h S K 1 l Q W G N O Z j Y 3 Y 1 F i Z k 9 6 V 2 5 Y N W x K U 0 x 5 a k l q N j g r Z n R p U l Z G d j R l N 1 R U T V J 2 V U R 5 V T R 5 S j l I L y 9 z T l h U b z E 0 O U V w T n p 1 d F A z N G l u c G s v c m F a b G k z b 0 1 H Z G l K S z d t d V R 4 d W 0 z S H N q T i 9 U c l F L M m F n V m Z j d H N B e k w 4 M U F x O V h 5 e n F 0 M 3 U 4 e n B K a 1 J s c D l G c V p F N H c 0 Y 0 x m e i 8 0 Z H l H U 3 V 2 T i 9 u a E t n c X B C S 3 N Z Z 2 t J O E N F a k 0 4 Z l R Z U W d o a E J C V l R 1 V k 1 n a V V s Z V R x R X E 2 W n I w U n F m Z X g 4 R m 5 m T k U w R X I 4 V 1 V 6 T E Y y R T d 1 T G Z J Z l c w b m p q a i t y U T J y Z z Z I d l F M Q k l 2 K 2 l L V G t t N 0 l F a 3 d J V V N a T X V k U G 9 H M D B s d C 9 I Z W 8 w Y U F U e D g v e k M z N j U 1 N G J q c U t v c n B k O T h 2 Q 2 p m e X l j S 1 B M O G 1 h U m R m a G 0 y a U 0 4 K y 9 n d G h J U U V 1 T j E z N z M 1 N z h x e G x p L 3 F P W l I z Y k 4 y W E l n R T d N b X J z V 1 g x O H Z u b m h r d E 1 0 K 2 w x Z V Z Y U z R 3 M E p m d V h h S l l 1 R G d h Y j Z P Q k J 5 Y m R l T V h 0 c j Z S d z V W d E p Y R W p M S k R F c F h S S m d v b X F T T 2 N H R U c 3 N i s z Z 0 N Z V E d i W W F P W G x B Q U F n Q U V s R V F W U V B S e U t F M E h v W l V V e F N l V l J S M U F q M j U 4 S 0 Z U R S t I S V l R U V F s U T V s V E 1 K b H B 6 Z z Z S Q 3 V p a l l z Q X A r S k Q 3 c 2 t 3 T X l y b G 1 C Z X N i a F V 4 M U l T e j J O Y U 1 P d G F o a W Z L a U p L Y 0 N D M D l I W V V R b 2 l x e k t 1 V m Z D U V l V T 1 o v T H d q b l B v e G J L Z 2 V X W k x U e j F m O S t q M D J s S l R F c G 4 1 R T A 5 d U 9 Q V 2 Z r N z c 2 U F g y W X h X V k F B U F l 0 T z B n T l d y N F U 2 O X V i Y 2 N 5 a z h u Q 3 h V S W p a a y 9 I S l J G Y U 8 2 a l V 6 K 1 d o K z R l U 2 t u S 1 J C W X M z Y 1 V P L z l q U X Q x Q z Z 5 c k N p S 1 F r S m l t d H Z X a W t K V U J S c X R E c W M z Q X l F Q W k 4 W C t t W l d i S z B r d 0 l U e E 4 2 K 1 V 0 b F d B V l N J M W d m M D Z k U 3 Z S M E d F S U l J V V N W V X p t V F l P a 1 h Q Q j F D N l d t M W V O O D V 4 Y m t G b 3 F x U 0 4 v Z D d y T H U y Z V M 0 d V V l Y V V a T G 1 J R l V L V U x j V m 1 y N 1 N v S 0 5 W R W d Z R 1 g y a F Z l d U p E S i t 4 O H Z J Q 2 s 1 b m E 4 L 2 1 j c k p 1 Q V R l K 2 Z C W E x C W X J r e W Z k a U x l M z Z 6 e G M 3 c H c 4 b G N D M j d V Y 1 l P N 0 s z W T l u W m N 5 b T g 4 Z j V j W W s 4 b U 1 P W G V H M W 0 r Y W h m U H Z 6 Y V R x W k 5 2 W X R U d 2 5 x V 0 t X Y V B S O E g 5 U D M 4 c l p j e W s w Y m 5 T c D V Y R D Z 4 U 3 p B U G l m W j F m R H h z Z j l P V W x J e l h O Y n R q e m 1 G M V d x a m N V T n B j U 3 l x S 0 t r R U U y N F V K T U Z 5 Y 3 V U R 3 V 4 Q 2 V w d l A y e H B Z b m x X Q V Z S V m p 0 W U p K V E w 2 S W 9 T c E d E e l l R U V F n a F J l c F V 6 Q 1 Z Z S m t 3 c U c z a m V n a l h C d X g y U m U r W W Z I R T J E N k 5 o M H h k T z h M Z 1 B Y N F l T e n J W N W J i d V R V M V E v R W V O U j R B T l R 1 T H Z I a y 9 s d H U 1 e T F O b G Z M M E t J U 2 9 Y b X k y L 0 V x d 2 M y e U V X S n o w O W l 6 K 1 c v O E 9 p S l p z e G 0 2 M j g r Z E x k T k c w U 1 F k T W 1 F V m p N T m o 3 N T h u Z T I 3 V G p D T F N O N 0 0 r a U d q d m o 3 K 3 h S N U x F V l I r V 0 w 2 T X J S Y U x X T k g 5 Y 1 p p c 1 R K L 1 V U U n o 1 d j J O d 2 F E a j l S Z n Z v b W U z S 0 l Z T T Z N d 3 p M L y 9 J N T k 4 c 1 l j T 2 1 H Q j Z k T X R 3 c G 9 W V W N n M E d Q d 2 F E a j J a Z G 4 0 T y 9 u Z z A 2 b l p m Z S t F d 0 E w c U Y r N 2 1 M M 2 R h e F h W R U l D U H Y v e W R M Z H N Q T 1 J L V l p y T 0 Z M Z i 9 Z M n h 4 Z j E 3 d j F W U j F i a U l w T 2 8 5 T 2 h W d U o 1 Z k V Y W n N P U y 9 K c k p 6 N W N h N 0 V K N m 0 4 L 1 B E b k p y c T Z U Q k V 2 b 2 l J R U J S R k p U N U J P Z 1 V J S V l R U T E x T E Z 1 V n R X Q 2 1 w V 0 p l d V J y T k 5 o d k d H b z B 5 T G J p U 0 9 Z V n k z e F V F Q 1 h h R 3 F H b 2 1 2 W k R n Q T F O N G Z 5 b k d G T T Q r T n o 2 Z H d Y M D h y e H p P V 3 I w c j F l a F J D V l R z S D h X e F V o Q 1 J h O U 9 Z W U Z p e m N S Y 3 l n T 1 J W S G 8 x c V U 1 R D k 0 N 2 p J W U 5 R a D N i R E I z Y 2 h R Y j F h L 1 B K b D R 2 N V l 2 c F N 2 d n h 1 R 1 g x N 3 Q r Y V Y 1 K z V 3 Z T h 4 Z k Z t N W d 6 N z R U a k J 2 Z G g v a U V D e n o y O U R l a 3 B H Y l F L c W 9 C e n o x N X E r T W 1 R V k N R S H g r L 2 Z U L 3 Z m U F F y V y 8 0 N X p E T X Z 6 M k R t T j A v a T Y r d m w 5 c m p 1 M U t v W n h L N D l K M U R 5 c T F k c U J Q c 3 p Z V n g v M n J k d G N s V S 9 q N j Z k b S 9 I Q X B C d F p 2 b k l I R 3 p i R k 9 K W n J O Q n B x a G d S d 3 g 3 a C s 5 T 3 Z U O X F x T 0 x V U k Z w e l Y 2 b 1 p o b C 9 s c m h 6 S k k v a i t Y R m p K e G l 0 a F J D b E R X Z H J 5 K z J I U G 0 v V 0 Z F M H F H Y 2 Z k S F V 5 T G x H U 1 l F S U l J Y 1 E x N V B t N 1 p W Z k R V c m 0 r V E 9 2 Y m R V W V Q 0 R H c v a W Z t d j N 6 M F V q U 2 g z b G V 6 M U t v U 2 9 m Q X J h a l J r T m 5 t K 0 h X R E 1 r a 0 5 O b m t o a z Z 1 R E 5 E Q m 5 h b W R W U U R 0 O X U x Y n R t U W J 6 O T l o T F V i O X J M c 3 I r M E 1 H O V M x e U d Q M j Z O c U N Y W H R Q Y 0 4 v R U l a a E 1 a Z 0 l E Z k J r M 3 B p K 2 p i K z d w M G l y R 3 o 4 K 0 h O M T Y 2 a T N r T E 4 5 S z Z a Z j F T S m N B Q X Z M M k 5 y U H J q e l Z M d F U 1 e n h Z N j l q L 0 5 q c n J 1 a 3 h o Y W d N d E V Z R G x s e T V 1 U 3 F j R l N U Q k F B N G V p c U 5 W U y 9 l Z k U w S 0 l z a W R K c 0 l x b G F l T U l k R G 9 0 a H c v S D B h Z E h L M C t I S T R R U V F s U V p s V E l K c H V i b G V q c U V V d E c z N i t M M F d E b D F I T n Z K W X g 2 S 1 J w U T M x U 3 B K T U N G R V d k T U F Z R F R x U E h M M l V U Z j N a T l R O O W p t N F d r Y l Z a K 0 d j N T l G c U 5 j W H V w O U 5 w R 1 h S O V J 3 W m Q z O U h 0 K 2 0 r b V B l T D Q 5 L 3 R 2 V E V L a j B h R F g r e k Q 5 O D B m U m F J b y t 2 a 2 F q N G Z a Y j N D Z W R 4 b z d x d z l o U m Z Z c U 5 y Y V R x M X F u S m 1 x V n Z Y N 1 B q Q 1 Z H V m F J M U d W T F B N K 3 l T Y 0 Z j d 0 p o c X B 5 K 0 5 o W l N Z S U o 0 V U U 2 W D E 5 c z J k b W V E a 1 B r M C t 0 M U 5 H d G F o M E 5 I e j N r N k Z D R 0 V F S 0 p L c V p 3 e m J k b 3 E x O X d D K 3 N n b 3 A 4 Z l d n M 3 M 5 R k l u d 0 N K a 0 x R d 2 h S e G x T M W 9 C M m k 1 e X Z C Z 0 J J b H d F c X J j T k x y U 2 d r d 0 l V V E Z v Z E V i V U N 4 e U h T U 2 N X Z k 9 y b D R P R C 9 E a D A 1 S X l I b 3 h H a W V 0 U D U r c U h r e W Z 4 O E Z V b F U 4 L 2 9 j U E J 6 b j Z U Q 0 V F R U t J S 3 F W e U p z R X F F V T N 0 T V B E e G R W c G 1 Q W D d Z U T l F S W o 2 a G t T V n N o U k 9 W b D B G Z k t B b T h o U k J X b D l U S 2 l t T X l l R G t O V U 1 E Y W J 2 U k t z W V l O U X R 1 O D g 2 a G p J S V l R b 2 Z 6 b y 8 r N z B L V z F h V 2 h 5 T V J C Y U p h M U 1 O c 3 R o Q W p p V E F o a E J E a W 1 w R W t X Q m 5 U M W d 4 M V d h Y W N Q K 3 V C U 0 l R U V F s U j F l c j E 4 c k F z a E t n N T d P M F J K Z 2 d s b k 5 x d T l F a X l x U l F N e X M z T F p k K 0 N r U i t Q S n p N d 2 h K O G U 1 Y m V l K 2 1 K T 3 M y N 2 p Q U X h F S l V Y N T B 2 d m x K T U d t S l d H R j A 2 Z G d N Z 0 k z U k 1 S N k 9 S S W l y b 3 l n S 1 A 4 O W Z S M 0 x 5 U l U r S E l v U V F E a k p r d k l 4 c E E 0 T 2 N G N W p O S U h O R U N T R 0 V 1 S W J V L 0 8 2 Q U J v T m 4 1 Z 1 F U U W d o M 3 R F W W p p b H o z a X N 2 W W J Q W W t X T m V P a 1 N 6 O F B a b 0 5 t M k p v M z d h S n g r T D U 3 T 3 N s N 0 5 4 N 2 5 H K 2 1 Q V U p v N 1 N C V V Z l W E w 2 V X V K V D B p a l U v d E l B Z 0 4 5 a T l 3 M 0 9 m a 2 l X Z G t s b T Y 4 N k l N Q 1 h t R U 9 u a T F 6 Z n U w Y 3 I 5 S H I 3 N T N o a W N q c X h K e F B j Y n V m d j U w M 2 I x b z B B M l B K U D B S M U d X a m F 2 U j N D d 2 Y 0 b G l F O V d Y S X d t V 2 s r U G h T R V N C R 3 N I K 2 R P b 1 F 5 W W J O Q j N q d y 9 x R 2 V E a 2 V J V W 9 z O W 1 j a k 1 u O W V 3 W n Y x Z V B u d C 9 N b j U r U H A 0 T 1 N S U m h 4 Z X B k d k Q 5 d E F R U D Z k K 0 Q 1 c D h k N U 9 o d 2 h 5 c F F r d 2 N x Y W w 3 Z l R R e l Z Y U m x n S k l Z U z R 4 d k t 6 W U R x Z E p N R 0 V F Q l d I e G 1 C R W t V b 3 d j U m 1 y M W Q 0 T z B j L 1 h t e D d k b 2 x q O T k y N G 1 U N 2 9 S T D Y v e W 4 5 Z H k y L 1 l q c k 4 y d 2 w x N D l X a E p h M n o 1 N F V h U F J N U E g y Z 2 J 6 M D V t e m 0 v N 2 F C K y s r N X N j a j l 2 N X U 1 Z 2 p Y c j l w V G 9 Y S T l P d V p u U H Y x M V M 1 U H J G O D E 3 Q z M 5 O S t v L 0 N m N 1 V l W T l 0 V m l s e m s y R l V X b F d X U W R 2 c G 4 y Q 0 F B d n Z q N E x q V W J E N V Z O b E t v c k t P N i 9 k U T d m T 3 p V c 1 V t N m k r Z E w 1 K 0 F O a X l K U W x X a 2 R 4 d 1 h U c y s v T 3 c z Z H U 0 N V J 1 Y 0 9 6 Y 3 I 5 L 0 l l U G 5 t W E Z t b D N z M l J k T F N 1 c E Z M Q l l y U V l G K z F L M V R p N z Q 5 V 3 p G N l J L O X l q N m t v N j Z Q M z g 4 Z X l i U n l M a m N k a 0 1 o T m F P N W l l M 1 Z w e T U y M z l D Q X o w Y z l s Z V Z W V 1 c v T G 1 O U D F m d U l P N X N N Z 2 F E b m x a U j l a b D Q r d 0 N p V 3 R R d j h Y b H Z 1 d V Z W O H Z L Y 3 I z R z h 2 Q X p V a W F q S m R i M W F N M j V N W D d 5 O W p m L z Y r V l Z V Z V h u b U l 0 c 1 o x N j B U d 2 d N V G h 6 R D l m M y t 4 Y m V k U m V u Y U 5 L d k k 0 W G w 3 R 0 1 w b F B 1 c n J K e l R X e G U y O H N 2 W H E w O U h R b 1 F s U l l r Z 1 F y Y j l y e W E x V 2 x i O W N a N z d z Z k t 2 b j J u W H J n M z Z u S E Z i Z X h i R n l O Y W Z H O F l v K 2 w 4 Z l B I N z d W c E p U N j N K c W d H L 2 g 5 K 2 Y 4 V n R s U E 5 u e V B u N H R S S W Z V d 2 d o c W d 1 T m 9 4 S k 1 Q d G F G R U J X S D F t Q 1 F k b 2 p D U l V F b G 1 G N n Z Z O V J O U G R p M D V T Q k w v L 3 F I c 1 N O N 2 w y c 2 N h V 2 1 a Z l B 6 R k l u e D h 2 S G h z e W d p b m R i M T Z 0 Q 1 N x Z V Q x K y 9 Y M F R Q Y n U z c E h Y T G h t N l B j Z C 9 F d 1 l 3 Y j N S Z U E w M m N T Z W Z 2 R C t i e j M r a V E y Y m 9 s a H o 3 N V l Y b n J t Z H N l M k V l S E J Y T m U 3 a m N z e C 9 s c T l r e D l t c l h S N y 9 H V U x Y c 1 Z v d k p R Y 2 Z Q d k Q r Y 1 N k V F h M Y T V x S D d o a k o y V k I v S D Q 3 Z 3 p T V X g 2 c U 9 U Z n c w V D F w d m U z S n d t c 0 9 U S W 5 X R V Z 5 U T c v M m Z Q M z l u O H o 5 Z F V P N U p z S H k 4 c 3 g 4 L 0 1 Y d l R z b D l v O U d B W H E 4 b k p U V 0 R s T l F N V H A 1 T 3 F E Q k p z R S s r L 0 o y b H k v L 0 J Z T k R S d U Z F N F Z x d U 5 N M m V U V 2 J n N G 1 v M m I 5 L 1 B a K 3 c 5 U 3 U 3 W n p k N m E z U D V 6 U D J 2 V j d N U m 9 O d E d o V 2 w 1 V F V E U D d a Y 1 p R Z H U 0 N 3 o 3 d X N U U y 8 z e k R n d X R n V m F y U V Z G V U x x U m x j U E p V Q W l k U E p i Q i s w N E V x W F F V M W J 1 S z d a R 2 Z u R m J 2 Z F c r L y 9 j c 1 g x M D k 2 Y j d L a H V G b G N u S 3 l 1 W F c r N T Z C e D h m S T R 0 N n Z P a n B j S V N v c 0 9 S d V d W b X p P S C 9 4 M S 9 o S 1 N 3 b 2 h o Q k R Y b G s 1 W F V B a 2 1 j N E l K S V N v T 3 J a Y 1 J 4 V 1 F x Z m t O U n J W a H Q 5 a 2 9 3 d l Y 1 T H B 3 N l J 0 S X B x d 0 M 4 T E 5 6 S n F l S T l 5 c T J p M j J S U m V m M 2 N l S 2 F r W l B Q d k V y U z Q z U 1 F H Z W V m d 1 d I b j d 5 S z E 1 O T U y Z S s r Z V F S Y X R Z T W N O a 2 1 y S F l 3 W W J X R D g 0 O X B m M T R O N j R j U 2 M r Z z B S c U 9 l e U t Z U l R 0 d j d 1 U l l s N E 9 2 a m R R M m V r U k J Y U i s 4 Z k N J Q T F V N U p n R l l t W G w 0 R n h Z L 3 N 5 W S 9 Z c U R o O D d T M V N 6 Z W 1 W K 3 p y d z h N M C 8 4 M z N j Y 1 B Y W U 9 Q e j h m e G 8 v d H k v W F h 0 U 0 1 p U E F T d z M y Z y 9 m U F F z M F Z z U G x u a 3 N K Y l Y 5 N X p F b W p P d l B 1 R E Y 5 S F p X M F N j a 1 h l Z l d k b n p o e T l D d y 9 6 R n J C Y z A 5 Z G F 2 R z J Z c z B 1 M X E 3 Z l M v M T Z 0 Z m 5 3 c m Z 1 b 1 Z U T V F W V l d a T V h z V l A 4 M W Z 4 N G V m L 3 N i c z c 1 N T J 0 S 1 l 0 a V U v Z m 0 r e j R E R k Z W b F E z U k I z a H Y y Z 0 p P b l U 1 a y 9 x S m 9 K d D A 1 N k 5 v K z Z R c W t Z W U 5 R Y m h y Y 3 h X W D U 4 W l B 4 M U F t d m l h O V A 4 W l Z 3 Q m E 4 d m N m V n N O Z 1 d M e F l w U E N Y N 2 V R b F J u b F R N S n B 0 T 0 R 6 Z X J w S 0 V w R X l i a H N J a 2 l k R G 5 6 O U l F Z m F J b F l i d X N y N T M w d 0 l V W G 0 0 Y T R V a 2 h C Q 2 V w d l d 5 M z l 4 W H p X W T B S d m x p T H V 5 V S 9 Q W k o y d n d P R 1 h m Z l B v R G 5 Y c G 5 C M 0 F V Y n V Q T z I 2 O H Y 4 L 0 t x c U 1 1 M n J 4 Z X l M T 2 N u d 2 9 k M F l Q S 0 N q M i s w Y U 5 n a m x z U W R I O F A 2 M E J U e j M 2 Z 3 p l Z W V V Z W F 0 V U t k T m t 1 S V R F T m d B d H B t U U F r c D F 3 a 0 t 6 c 1 B x M V Z 4 c k R Q b z l X N l R h T V d K T 1 J U b m R E T T I v Y U p y b 2 l J K 0 t a M z l N Y W N j a j V P U z A w d D l I b E Y 5 N l F Q d G c z U n R X U m t l a m t S Y 2 J 1 e U k z c 3 o 5 Z F I z V H Z 2 a W R y e j Z a V 3 V Z d D Q 2 W j k r V H R I a j U w a k l q e U U 5 O S t Z U k o y S W 1 r N 3 I v Z j E 5 N k 5 L c E d W M D Z s W D k 3 e H F L O D l N e D R X a 1 k 1 d H p B T X J S M 0 U 0 d y t O N U t F b n Z t V D c 3 d U 5 P N i t Z d D J B R E E 0 M U 5 I V X F 1 b S 9 m M W N v O U Z 3 e j U y R F d M L 3 B B R 2 Z Q c G J C d C t 4 R j Y 5 M n g x V m Z G b 0 5 C c j Y 5 V z N M e W J o R V p z O W R 5 N T U 5 c 1 Z k M W 5 N b 2 l Q S 3 l H V X l V e V F F N k 9 p W E V U M 3 l X M G R o Q S 9 m d l c 0 a H l J V F F n a F h s Z l B 1 d k w 3 e U p N S F U x R 1 N Y W m J w R 2 t k Z 0 8 3 a T N 6 Y z F z U D d p U D d q Z j l l Y 1 J 0 R H o z N F l C d z Y z Y j c 5 L 0 Y 2 Y m Y 1 M T V 4 Z T l W V W Z M a 3 p n S n F U W G V 5 N X R S S D E 4 T G 4 v U C 9 i d E 1 5 K 1 N N K z N O S 3 g r M G t 2 e k 9 M N m Z 4 c n B y b D c w S 0 l p a 0 9 q M G F D c W t n V V R R b F F z V 2 0 v N z N M a T J 2 R H o w a 2 d R V C t R c m 1 F Q 2 t Z d k 5 H M W N 6 T j Z k S X R p N W s 5 c j Z O Y T V P Y z B q N j V i c C t U L z d a Z 2 w v c n R o T z Y 1 W U 5 l V 1 R 5 O E N 0 d U 8 y U m d K M D d G S l R M L 3 Q 0 M U 1 m Z W 9 y M 2 5 w N W 9 r d D E x N F Q 3 U G 5 C N i 9 P a C 9 2 M 0 Z a R j l X a V B s O S t W U E k y O V F X Z W Z 1 R U h s M l h O S X V z N F B W N z B 4 M l l X L 2 J H N T F N Y 1 d B a 0 F m a 0 Y 4 S m x p R 1 Z Z Q l d O a j Q r U m g r O G Z 6 c 2 R m T E d M d W d 2 V k 1 H T m U v e k 0 1 M U l q Y W V W W C 9 2 U W F 2 V j h Q b 0 x F M X d T W U t Y M T J O U G Y w T H R u Y T I 0 Y j I 3 Z l U r N T Q 4 b G N C N z B 4 W X d a Z E p R T 3 J a d m V z V n R M M C t B R l d o U X Z 6 W U F a c l B G c 2 V 6 c 3 V S V G l 6 a V J S c T J Z Z 0 h k b z J j Z H B l c T l Y U X I z Y 2 J m c H E v a n A x N 2 p s O T F F c X h B b l h E N 3 o w O V Z Y T 2 Z N M n J u N 0 d N d i s y a 0 h N N G R P a 3 B X Z m g 0 K 0 5 G d X p h T n V P K 3 V 3 V F J x R 0 9 h M D d m T 3 Z 6 V 1 R i O W l P O C t m T G Q x Q W t Q N F l m W k s 5 b T c v e V F X a T V X V 0 x S c n c 0 T D F E W F Q 0 V E F G S l N N c G c 1 Z H c z L z d E a k N 4 W X h z U W 1 z S E 0 v e k d y d l R 0 M V l Z N z c v K 1 F X a l V E K 1 d Y b W M y N W p t N 2 R 3 S T R l U G 5 z R m 1 V M m p j T U l 6 U k k z b 3 l z T C 8 3 d 1 N K Z 2 4 r Z X o 4 T n h v e T F m d k l E Z l h 4 T E J C W G N q S 3 l y M 2 l 6 O G 5 Y M T F 2 b U F 5 d E d 6 T 0 U 0 Z m x t N G d T T k h 6 M 0 l 4 S T V 2 Z 0 l I L 2 F 0 V 2 5 N Y z A v Z W d 0 V n F Z K 2 l Z V n h 6 Y l p t V G t N R 0 Q 0 O H d C M G J O K 1 V E O S s 2 e j d I d T J Q S H p 6 S n E z a H Y w e H B 6 R 1 p M R F J x R 0 1 x R V c 5 M i 9 w e H c r Y 2 9 Z W D N w a E 5 z N l l S d l A z S 1 B X a T F H c k t 6 Y z N u O D J l L 0 l 6 V E 1 6 N 2 Q z S m p r R k J p c U t 5 Y n V N K 0 Z p L 2 J T d H p a R k 1 l O G Z F T U d k d W I y V z Y 1 e k h M T m d E c j J s d j c 3 Q z B l U G 5 t R D N 2 Y j Q 0 Z V A 0 Z k 5 w d E N p V 1 Q z d X Z L M C 9 u V H B F T 3 N X U m t a S E Q 0 b V Z i M m J U d E l H Z k 9 w b U M x M m d n U E M y S F k 0 Q z d j T 3 J x U D A y d m 5 5 T k d 6 U F B 6 a 1 Z 6 U 0 x y T V B Y b j B 4 b H d l S m 9 s a T d m U V d M U 0 J Z S 0 Q v Q m t 5 c 0 J N V D d 4 a m d H S U F s c X F k S 2 1 R V F Q 2 Q T B s V H N a N G 1 w S V V E M l l U R 0 M r M X V k Q k h S c F Z M R W d 5 c k J m V m k y a F U z V V h N T G Z T a F p 6 T V Z 1 W D J L c V d 2 e T V B d 3 F O c E Z T V W E z Z n V p c 1 p R L 3 B O O E N 5 R 3 F G N j F H a T B i a m Z t S m l J W V R 3 R k Y z K 1 F D Q W x M d z h D W F N 0 b 1 J Q V l V j R k 5 R b z d s M E k r S z V K M i 9 s M 2 9 l b T h m e X J N L 2 5 p b z R j S U Q 2 d H h 6 Y z l y c 2 R q N D V N d E Z y R m k 5 a T h p b U V i e n o 2 d D B s b W t 0 e n l y M U Q 4 Z k l 5 T U h 2 d V d o N z k 3 e m Z j Z m 1 z L 2 J o d l R G e S t 2 U z l m N E V 5 Y 0 1 w R z V F a U 5 z N X d l W X V X R T l D V X V t K z U v a j R H Z 2 1 y S G N 4 M 1 h 6 e U d 3 W E N w R X V 5 U F p k d T R r S j d K a k 5 t c m F O M n F J W D E 3 d D J G U S 9 3 N G N P a E p I V m 5 Z Z U V 5 Y 0 1 J Q 2 Z I e k l l Z i 9 V Y W d 2 d 3 p F R T h Y V D V i O D N X N 0 1 r Q 1 Z Z U j N Y U m p W N 1 p z T z h U L z V x d 2 l J a n l F R z Y 1 c l Z 5 Y m 5 X Y k Z t T n d E O W V y Z W x T Z U 9 J W X J Z d T N 0 R V Q 1 N G h z N n B x Y 0 t Z b m N Y R F B I a n A 4 b k l 6 U G 5 x c z k v U G l F V n d P b X o 1 R m p z Z W N B K 0 t N R 2 R a d m 5 4 b m o 3 a k 9 w Q z l 0 U F l l c 0 Z l Q U 5 X a 2 M 3 c l E 4 O W x R O H o 3 d z B B N j F X U y 9 Q S U 9 q U n R F c 0 d w V T R s c z N u c U l 2 Z n R Q O G N N W G o 3 b H R 6 M 3 Y 2 V E J K d m Z m Q U x O W U w 5 Y V Z p d k 5 p Z E 9 K Y k J u M 3 d t Z W Z Q N D d m d m p 5 Y 1 V J T D d Y T T Z M b 2 t u b i 8 r Z T l Q U X M v U H k 4 Y W R t O E F j b X B G L 2 4 y e D c 4 N G N D a X V 5 S m g v V 2 J p U j Z U T 1 c y M k 5 y V m h l O V R z d V J Z M m Q 1 N T h O Z k 9 S K 2 Z 4 d D I z M y t C M n Y 2 M 2 J q L 0 R L V z N O Y 2 x u L z l 3 N T k 4 L 2 N P Z l Y v d z V m Z i 9 G W X p S d U Z I N 0 Z i Y X F 6 U D F k c z U 2 U F B G N k h S Y U d n V j F Z Q 0 d E V U k 1 Z X k 2 V k 5 l d j I 4 U F J q b z l G c X R Y V H A x Q X l y V l d I U H Z o U G 9 k R n B I N H J o W m s w d i 9 q e m R 0 T 2 N o c j c v N k 1 6 Y V p R c T J Z Z 2 p S d U V j Z V p j T X E r O C 9 S T T l 1 M F c 1 b k h m b j N o T 2 t w M m V 4 Z m V j e H N y S n l D U X o w N V Z S Y 0 V y R 2 5 F Z 0 E 0 Z l B R T W Z X c T F C d U M 5 a n h l d 2 V 0 M X V 2 T D J O d E c 3 W k F J d l p 4 c W t 6 a V V S d m l Y R k t n a F h Z d V B r Z 0 g z e T Z n T E R R R 2 p S c l V v Z T R j O G 5 z M 1 I v T H Z n T W 5 l Z W 1 a O G Z U c j I 5 Y X g 3 V W R m T E N K N m N 3 d 2 h J U U c w Y m Q w U V U 1 N l Z t T U 9 u b V Q 1 a k 9 X b H B X V H g 0 L z F D M 1 A 3 Y 1 B Q L 3 V O T m V 2 M j B x S l p Y U l J G N F h 4 O E t u U G 0 v V T F 1 c m 9 X S E h 4 a D I 5 Y j h R V W V s V n l p U V l Q d D Z R b m V u c E t F c E d W Y k d k T 0 l L d T V h V 0 x G W D N u b n B p V 0 w z S 1 p M M H h V V W F Y b 0 p 5 M k V F R m R E c X d W V m N t Q k N p Q X B H N j I w Z k J L W l V r c 0 Z y b 2 5 4 Y 2 F v Z D R h U V J 2 Z 0 w 4 U E x 6 N H p u a W Y v N 3 p 2 K z g 4 e T N m U H I r b E d 1 Y U N M d D R N W n N Y W H A v R m 9 T T m 5 p R 3 d h d 1 h 1 d l R j T F B y K 1 J K b 2 5 z b U R D U W s y S i t 2 Z j F q T 3 p K O V c 4 O W Z L S F h 6 K z R V T 0 9 G b 2 R o d F l N Z H J i V 2 F S O V o x b W h N c 0 t O R F h r U V J i d k d 3 c m 1 a b k 9 J K 0 1 Q S F Q z a m N y N k I v V H U 2 S F h s L 3 k r Z y t w S 1 p t T W 0 3 a U 9 6 d 3 l l V G l 2 L 3 Q 4 Z E F Q a j V l Z k h K b D M r d 2 R m d F h m R D N 0 W V Q 1 N T k 0 R V N Q e m R S d l d t M F d y U S t Q b G d 6 c F I x a V J m W E N N K 0 4 1 N H J u c H Z Q W C t Q S U F 5 U 1 l U d H k w L 2 E 5 T 2 p l N H B v Z j J 4 T V d M T m 9 F U V A r K 2 w z N V c 4 Z k V Y Q U J 6 e k 9 G N n V k d j d 5 M U F 0 W C 8 z L 0 J i T G F 3 Y 1 B G b S 9 s c T F F e T h 2 Q T d l T n Z T d 0 p v T U x J b T N w d z E v a n J x V k h E L 3 Z s a H N k a D Q 4 W T F a N 0 5 o M W p N V i 9 i d V g r a V V O Y 2 p 2 d S 9 P Y X Q 0 O E 4 1 a G p M c T V K d 0 F w c V J r O D h k e D N u S T l Q W m Z I U 0 x U d 3 c 2 V W I 3 N F Z X V n R 6 L z Z o Z l Q w T F B y M 2 J j Z C 8 v e k 1 H Y j I 5 N 0 p Y N z A 1 a G p l L 0 9 B W H Q z S H Y z b n V D N l R P V 0 V 4 a m 9 5 O X N 2 V D N S V T J K M D h s Y 0 N U e j M v U H J K L 1 g w T D l Q R 3 h y V U Q z W F p O N 0 p K Q k k 4 L 1 B C S 0 F i V H V P c 0 9 X Z n c 0 e T h x U W V O T D Z 0 c W M 2 Z m d j M U 8 0 V W h T V j Z m O W J B Y 0 I 3 c j k 5 R D U 0 N l g y c E R 1 M 2 5 z Q 3 Z W N k h W c X Z s d m R j b m N m R m l O b U 1 t d k l X Z m 5 6 Z n Z 2 V D d K N l R p c H F a b T g r O G 1 2 M k d 3 S 0 Q w e T Z r Z H Z H O U V X a j B h Q W 9 D c l B t c m 1 Y M j N M V X U 1 N z V w Y 0 J j U 0 V p N F E y Y l F P Z 1 l H K 0 F M U n M w W U E 3 Y j d 1 Z T N E d 0 w z Y n Z h M 3 l k T 3 h N Y X p l d D F 1 Z 2 9 M O G 1 Q N 3 B v N D d x T U t 2 V n h v R k R w O T A r c j g r L y 9 Z T m 5 I a C 9 M b 0 J z N k F m Y j V 6 T D c 5 Y 1 R r T E Y y L 2 l r N j h X M D c x c k M 4 Z H J O a n k w Q m 0 r K 2 Z M Z F R v b T d m Z 1 p N O D h k e D M v T D V z T T N m Z G Z q M S t m d D V P e H o 5 M U 9 o R 3 J W V 0 h P O T A 4 N 1 h s O E Z D Z D Q v L 3 R 6 Q 3 h E d X V M O V g x b j Z o Y U t t V V N U T 3 N m a U M z b D M 0 L 0 9 L Q y t X U G R 1 Z G t t Q W F Q M z h N U G E 3 R H N u R z F C N k 1 T N V V Y c k x 4 L 3 N R b 2 l 5 c G R W c F V W R l J G R l Z h U 2 d n a E t v e U N T a k J i b m l U Q l J D R k Z q T n B v M z d Z e G I 3 e D B G M i s r U D Q 5 S G 4 v N k d o e W N Q N S 9 w Q 0 k 0 T C 9 E V D g v Y j N 4 O X Z P a l p M W X F i a G 5 S b C t h c W R w V D d H b U J H O T Z O a S t L Z T k r c 2 9 B d U h T S m Q 1 d m h L U 3 J t S V h x L 0 Q v d 2 9 W V 0 w 4 d W l p W X h L U j J q O G R M W G N L d l Y 1 c l R O N 0 x s c m 1 i Z H d R N U h I V V B J c j Z i N m Q 4 U m Z m e j F y c F d H N n p L V m d z V n U 2 O C 9 5 U E h z c D V k b z N q e D J m R W x l N E t p M n R J S E J F Z 2 x X Q V h t N D J Q a 2 8 z Z n U 1 N U d u d n V h d D k r Z H g 3 T m h a N 3 B z N H h H b S t 3 S D h y S m R X Z S t L a 1 Q 5 d S 9 h S U Z Z R U N 4 W k Z z M k x O T H N K c U J 6 T n l X S G Z I O H B 3 Y y s 3 V 0 l y N i t Y M i 8 x O D h t K z h G M j d 0 V n h M L 2 V Y W T Z X c T B H e G F h U W 5 K c U J v a W c w Y k J E R 2 M w L 2 N R a 1 I 0 a U 5 P M l R S c E g 4 T m h E S T V 5 V 0 d R d z Z S Z y 9 2 e V k 1 Z H h 6 a D g 5 S 3 p i Y z d S d j I 4 U 1 J B Q U 4 3 O G 1 q Y 2 1 M N U 0 r L 0 o z c D J U R D d y M G 5 P S D R p b m 9 B Q V g 1 N S t i T F F q b V F E U X A x Z H I 3 c n p 0 Z W 1 i T V d l V n k v R m s v M n h N a E Q 5 O C 9 6 S 2 5 G W k 9 O R z R Z e S t 1 U m N 6 Z j F y T m 1 u V j d t W F R Y S U p k O X c 4 T n F j U E 9 3 N 3 B o T U Z 1 Y j g 4 a m Y x N n R a a T Z 1 V G g 2 S F J h O H Z M T X p K N j d s a m F 0 R z d t d E 9 C S k Z N N X N 0 W k 9 a W F E 3 W n U y Z E J w W F h G d F F n d j d Z L 2 x X Y 2 5 K T W R P b 1 F 5 Z m h D U 1 Z t d F Z z c z l F d 1 p 5 N k 1 n W m R 1 d z Y 1 c l J Q Y 0 x B L 1 R 6 M D J 4 b W 1 a V n F 0 e C t m M F h 2 R z l F a E 5 W d 2 1 q T l Z y O W U 1 d E J 3 d E 1 I a E F K M G N D R E V D b j B 6 S j U w b z F F Y n p s S V l s S W F t N 1 l l W k V E L 0 R n Q T h k T D l y M V Z h N 0 5 v M X A z c X d 1 U j Q r Z E k v W l V B b T F i T j N K Y W I 3 S F l l S E x x S 0 t j R T Y 2 M m p l L 1 B i S D V 0 S V N j M 2 d 5 T E Z 6 T G 0 w W F J m V l J P W k 5 n d G N L e G 5 U c m g 2 V E J L e k x w M 0 8 r c U k y O U Q 0 K 1 R 1 V 2 V k M D R D d X V o L 2 F n c G l S N k 1 U S l F I Y l M w c D d 4 W k N s Q z I 5 V G 8 4 R 0 R S a 1 o y U V F I K 3 h l L 2 d 4 Q k N s S U 9 D T 2 N H V V h F b U N p V X N L c G t o e E 4 y a W p W L 2 V X Z l A z S l Z G N T k 1 e W Z l Z k c 4 d W k 1 Z H V a d F R 3 W G 5 U d j B n S W Z u N n V m V j A 2 d j E v S H E 4 e F B 3 O W p Z e S 9 j Z S 8 r U F g z a m F V K 3 h x a m h Q Y W h m c n p h Z m Z 6 Q U Z q Y 1 k x O X Q x N 1 R o R F p 0 Q T V h c l F h Z F h r Z H l T Z 2 F u N D V K Y 2 J x Z 0 9 2 T D Q 5 e n o 1 e H E r U H h Q e n V Q O H V m S 0 h Z N G I y b D A 3 T n l j N H l N O X R E T H Y z e G J J K 2 V q O W R P e m N q S V R H Z D g v R 3 B q Q n Z k a D d C U T k x V n o 0 V 0 V o Y n B j T F V a Z y t N Q k J i U m l Y c H R G T k 4 r Z m w 2 O D h t N 2 s z b j N v L 2 5 N W H h U T m p 0 M 0 h t W E R i O W Z R b 1 Z E W H h i K 1 N a N 0 h O b m x h U k Z i R V Z s T W x u N F l 2 c F M v b H l 4 b m R x M W d u a n Z q V W x P Z 3 h L c z F v S X F a U G R 6 Q W h X O H J X d m R 2 T D l m U 2 V K b D d X N D d 0 b S 9 L T z Y v Z T Q 5 V E s x c D J N a k J 6 T 2 5 r d m h Y R U l x T W Z s d E N q T 3 o z T G V B N 0 5 X O X B j d X l n b l o z R j l J d U p i Q j M 3 a j R P d 0 l E K z d m S H h j V T M y Z G U v U 3 d p V U p s c D J k e C 8 2 R H A v R H l N d E N 2 a i t 2 Q W s 2 a G 0 5 U U E 0 Z m p M Z V p W M 2 h u K 1 h Q O D l l U m t w c k J t e S 9 k a F U 1 b l g y N H l X W m k z Y 0 F O a k x G W k p n c F d T d D d l U m h n M 0 N P Q j J Y e U 5 z Z n p X Z n E 1 T 0 Z G V m p G Z X l Z N z g x O F N J b 2 Q z Y 3 J 1 L 1 d 1 Y m x M R X F 5 a 2 1 q Y U p R S 2 Z U Y 3 Z q b 1 d X Y k 1 X Y 1 g 0 c 2 R l N W Z k M F Z O c V J R Q X F 5 Q V h x K 2 p a L 2 N v Z m w r e W h h U E h 6 e n V T W U F V S 1 d o c W V P M y t C Y y 9 H c F p H W F p 2 M W R j W G x r U E V C V G t S N n V X R F p 5 V 2 F i V m F t a l F L S n l V M W d 3 d n A 4 b G x Y b l Z Y S 1 R 6 a H R h U E Z s d F J X S z F Z c D U 5 V k s 4 U m h Z Y W h l Z m x q Y z g 5 V T h u N T h q M 0 l 6 Z l p j Y k t M T V Z i c l h x e E N p M H R I c U 5 L a X F T b F o y b m l U Q m h C Q V Z o c z R u U H d r b T d S Q k Z J Z T d t Q k N 1 c 1 l Z T l F a b n o 5 Q l B N W F J U T m o 5 a X J l Z U c 4 d U F H M W J O N l J X U 0 N B M W d 2 M 3 A x R E d T b n Q x Y 2 J 3 c G V T Y 0 h v L y 9 z b U R t Y m l o R X R 6 b T N 6 d z Z X K 3 N q O T d Q b 3 A 5 Z m N I c 0 Q r T 0 1 2 Z m 1 m d C t y M k 9 H O D N 1 Y n F B b U p x V 3 h k c 0 0 r N 3 I x c k l B R H R X a m R p N W s 5 c n V Q Z m h h V U R S Y z l D Q S 9 R W l V 0 O D d O S F k r a m 1 0 Y 2 p x b m s 5 e D J P c j F j Y m V B N 0 g 4 d V d J b k d 6 W W R v S F Z V Q T E 3 O D c z a l M w c k 4 0 K 2 9 V Z l d Q T F h k d T Y 2 N 1 h v R 0 Q r a E l Z S 0 Q 3 N U p r U V Y 2 T D M 5 O G V h T F p W Z 0 Z W M X d r Q i 9 2 d m o 2 S j N Y d G p t V E Z u c G V P O X N Y M 2 J 4 d F F N Q 2 F C Z W 5 W c j Q r Z m x 3 e T Z q Z X B U N T J v T D h Q d W J r b V V p N W s w S X p T e m V Y M S s 1 S X R m U D d 0 R X B m b G k 1 Z H R a Z k d 5 c l U 3 T G x 2 L z J H a 2 F q O D V 6 c H I 3 N 3 p N e H M z S F h E W i 8 v V j M 1 d 0 p 6 S F k r a l d 0 V G 5 5 N D h l Y 2 h 2 R H l W T U p 2 U E g r T D V 5 T 1 M 2 U l R o M G l l Z i t w V 1 I 3 d k J B b D d l O X Z k M 1 V 4 R 1 Z Y b m w 1 O W t T Z 1 R 4 R 1 Z Z a 1 d a T i t O W m F 0 W U 0 0 U G l K Z U Q 3 K 1 l o R z c 5 N T d n b l E v b j g v T C 8 z Z T Z 5 c m F L b 0 x G N j Z o V 1 V y Z D N B e W Y z N m x 5 O W U 3 R T F y T G R a N n d v U H p C R X J a Q z F j V G 5 F K z B 0 S C t 0 R 3 V L L 2 9 D d 2 h 3 c l Z S T 1 R F c E R W V l Z N S m d 0 R H g 3 e m l k a j l 3 V F R q a z V a b n g 4 Y k o v T H A 0 N W 0 4 e m N C Z X R w M G l p Y 2 t C b 0 J I T W 1 2 Y U 1 2 T 3 I 3 N U x U O D k y T E N 1 c 1 V j T X d w L 2 s x U 3 l O N j Y w R m l Z M T B U Y 3 h W U n J 4 N n R p R 3 h T K 3 J u M m 5 u N T B O Q y s v U F l k T l d 3 N n l a Z H R o K 3 Z S c X h T M G p l N 3 R V a G w z S i t m d z J v S F h y d W 4 5 T k Z M U T d 2 Q n E x Y W d i e T Z J T W o r T 0 x i S m N 5 W j l 6 Z U x s b X h o O E l C T z N E S 3 l k N U V 0 c m V 0 R X V C K 2 N F M X J M b n V E T E x E U V g 0 T m x 6 S 2 Z 3 d 2 V 5 V T d k e D h u T z l 2 M X U 0 V G l w c k 9 B d S 8 4 c l V Q a i 9 p O H d o V V o x V n l p U 1 l w a 2 J s R z l G b T J i U V d R N m Z 1 Y U 9 z M 2 R p e l R o d G Z C N 3 o v U G s v U D l w N m d w U 1 Z k M 1 l M M G V y T l p y R k t V b 0 M 1 W H g 5 U 3 F F c U Z 6 M E 9 p M m c 0 V 0 p H T n Z Y c T F 2 S j B P R U l J Q V l D M m 9 C M m l W S U t K U W d x c X F G U 3 V m Q 0 5 p M 0 9 n K 2 p C a m F q Z D M 3 V H Z E U G p x T W N q N D N u M E 5 H e n B G L 0 0 0 b V J j W X F t V F l B V U 1 C c D N U Q 1 A y V T F B e H F C U H N Y b V V D e V d S V z h 2 W T F 1 c T c 4 S 2 J O d H h C S D g v Y j R Z T j d n c l k y L 1 g 4 T 3 V z N T B 0 S 3 o r S G 4 r Z X N l T n l l S l l M R l p P e F N W e D l u d 0 t z U 2 N U T 0 h M M E x E R 0 g 0 O G p M T X h O V 0 8 1 a X B E O X p F a U p 0 N m 9 O T n A 4 Z m Y z W W Z w b m o v T G p u R l Y 4 U D J z R j M 4 M W N R V l R 6 Z W p S d U Z F N j l p S n A 0 Z X h 2 e D h 0 T F R 2 M i s 3 U 2 w z Z E l j c W V Q a U F B Y T Z h T W p x O H N P c l p 2 U X N m M k Q z S T Z M c G 0 v V m 0 x b i 8 4 S F R 4 Q n l N W S s z N m Z m a j Z H c m 4 r d W 5 i V U R B a 2 8 v a 0 N G T k d v V V J t S n l P b n Y z b l N 4 M X h V N m p o c U V N S G R 6 R m F k b U s x V H V w W D Y 4 M n J h S 2 N L e k o w T 3 R m c X F N N 3 R t K 0 p m Y U Y 2 Z j l J d l p i T m w y a U k 3 d G 1 6 c m R T S z h U N 3 Y 2 K 3 l x W X R C M 2 5 6 Z z E 5 U V Z a V 0 h I N 2 l K T V N O N n V Y M i 9 y c G 1 m R k V 0 S m R m O W F M O X p h c m J T M F d p M 0 5 t O V h s d m R j b m N k L 1 V U M W 0 v Y V Q 5 c j F y V j B x V 2 o 1 N 0 9 2 R k x G b i t E M 1 V p Y W p M c H p r R T B q N n h M Z U Z n d 3 V i b G 1 I b j d 5 c T Z K U D R P Y j V 1 S H V P W n J Q O T N x Q l B F Z F d C b D d m Z k J W Q V U r O T l l W G d h N m R T b D Z U c m g 2 Z F M 0 b F V h e F d H e m F i Z 2 5 k K 2 h Y Y n N x U V J z T m 9 Y W V V 3 b H V u O G Z h R F h 0 W n U y R 3 Z 5 L 0 p 2 U D M y V X l L Y W x U d z R C Y k 5 v U 3 c 4 b z F 1 N j l x M y 9 L V 2 1 a b E Q 1 S l N i U z c x Z n E 1 W U 5 t U F h 0 V X l 6 K 2 N 4 d E x s b T F s U S 9 R Q k 5 r U W Y 0 T 2 F o M 1 h o O D Z x Z 1 N I Y 0 5 z d G l k M 3 Z i M 2 N 2 e V p z V n F Y V W N S V j I 4 O U J 1 Z E 9 r W X l Z T G Z O N 0 Z 5 N 1 M 0 V y 9 i R 1 p w W E 8 x S 1 A 4 Q U F D Q U F T V V J C V k 1 1 M z h j U W p v e G t 5 d 0 x Y c X E 2 Q k s 4 S E l G V l p C Z S t h L 2 Q 4 L 0 d w V F B u U E Y 1 a E 1 G b T d v M T U 3 T 0 h T T 3 B W N 2 N X R W F F M S t P e m J K V z R U N X d B V W N h b F d 5 Z 0 p Q V V V W V n l x d G h i V 1 Z N S 2 l n S 3 V i T y 9 4 Z m V 4 R j l E N F g 3 b 2 c w Z F F L d y s r S m x 6 R 3 Z Y N G w 1 L 1 F v d 2 1 Z b y 9 s b G F I c m t V c m p E Z m N o R 1 h U R 3 F 4 N 3 R w Z G g 0 T 0 x m c X B T d l Z 5 R k V w Y U x Y N j B D a k 9 y N j h D U 0 Z F U m F E M X R v K 2 1 W b V J P T U Z H S U l 3 b F d 4 S W o z d 3 J 5 O W p m V H M x d k t x R T E 3 R n N W c H R u R G d a V C t 2 T G J 0 U V d s b W M y R j N s R H N j Q 0 l Z V D N v M E s 2 e F U r d X Q 0 R 0 I v Z 2 9 Q O T d T U H Z T O W d C U H k v U H p I O W Y v S k h N e k J 3 T U J o M U 5 H M G N 3 W W x o M 2 V u U n R R Z H Z X a l Y x Y V N B W U Y r Z k h F M U Z G T W 1 q Q 1 E 2 Q z B I M m J Y S G 5 q Q m N r d C t l c T N P S F N L Z T V O N F J 3 U n g 4 U V F O N z V 5 b E Z S S V M 1 c D J L Q T J V K z V 6 b l R Q b m F 2 V H N H c 1 c y N 1 V k W X Z u b 0 h k N H k 3 c m x S V n B S M 2 F O Y V Z E T y t j N W l s Y i 9 2 W n N P Y l p 1 N H p I L 2 x 6 c z N E d W x N N F B Y R H d V Q n h i d G g z a T V x S G Q z T G J u S z J 6 S H J t T z g r c z V Q M U t v W n l K c 3 Y z V T N U S z F U Y k 5 H N W t u N m J p V 0 9 3 N X Q r d V B u c k F 2 Y j l h M G R K V n d o U V V G K 1 R G M X l u R G V m R z h l W C 8 v d 0 p 6 M j Z S d U d Y b i t C T F N j M W d 5 Z k o v Q 0 F 6 M D Q 1 d H B V e D N M Q W Z i d W o 3 M 3 F j e F l X a 1 A 4 W m x K Q 1 k 1 b m E 5 d S t V a E 5 l e G R S Q l J G N G F W b n h o Z V p w Q 2 d z S z h 0 Z U Z l Y W I z L 3 F 1 W F p 0 R 3 Z Q L 2 1 K S m Z 0 Y 3 J K T n Z Q c k 9 6 L 3 c v Z S 9 j Z D F 2 U z V C W E Q 4 b X d t R U t S d E V o b 2 d M e F l F T H Q 5 Y T l h O V Z X Y m U y e W R 0 d T k 5 e D Y z d m Z h M m R s a H R i Y l d 0 d S s 2 N j Z z Y T l K M j R G V W F Z Z 2 U 0 U W s 5 N D l n S U J M Y 0 d z V H p l W j Q r a G Q 4 O G l Z S k p 6 b n Z P Y W Q 4 M m t n R j l L c m J q c X h s N D d a K 1 Z 2 Z m J D V U t 2 V 3 d 0 V 1 Z U d W Z B O E N F Z H V Y Z H d l M W F 1 M m M w M 1 B 5 e G c 0 W k t 0 d E l x d V I 5 c z J s M z l 0 N U 8 2 c W 8 3 Q 3 d t S 1 N V R E F K d F Z B Z 2 1 K V i 9 a S X A x T E N m R D M 1 T m t u K 3 Z Q b 3 F C N z h P V 0 0 x M C t l c z Q 1 d n Y 1 O U 9 x Z V V T R m l z e n p X W G s y V 3 l h Z V N U b 0 h R R 0 N B T 1 F r O T Q r L z F G Q l l X O D h p b 0 h v d 2 M x d G 5 x M k 9 4 c z I y M U R o Y m l j M n p N S j V 1 M T N X M V p B b V R M U 0 t a a j B E Y m 9 4 T D R L d T N J c 0 t C M G U w U F F h Z z d k a W R r c U 5 4 R 0 E 3 d n g 1 a W V o a W s z R z F P S k h v V 2 p F d 3 B u R j V S K 2 d h a U N R b E U z Y U F S T z V 2 U D F H M W J h N m R H S U s 2 S l N 5 M H d 3 S W N S T m Q y R 0 9 p Q 1 R C a E J C V m l l c E N K V m h o e F o 3 O T R z N T F v U X V p e V V Z Y m 0 x d H Q r O D Z q R k J Z V z B 6 V E s 5 Z 0 I z T U 0 5 T H V k e k 1 u W E h m e j d W W j R R R G 0 2 c T Z J T 2 p V d m V Y N 3 N w b 0 9 z W E x 1 Y n N Z L z M 1 L 0 1 Q S G l K M j Q z N W 1 6 O S 9 B c V l S V V R p V 2 t z d U N m T F p a a m E 0 Z j Y 4 O T F Y V H d C d z k 0 a V B M U 3 Y v e T F P c G x E e j F X R j g 2 d F d 0 M H l m c 0 t B Y U I y Z G F N a 0 o 4 d m V Z U W c 3 N m 5 G W G M 2 W k 1 Y M F Z H U m c 0 Z m Z E N m R U O T U 5 N E l i T U d y d V p p b 3 I w Z l B t L z J X a T F H c j c r Z E x U T k Q v a k x h M W c v R 0 J j W E o r S V R V a m w r S X N r c V l X W T B t b G l 6 Z m g 4 Q T d X T W l y e X V 1 T G g y a W 1 M Z H d F L 3 N Q e H Z Q N 1 g 2 d D Q 2 a k Z 6 b 2 p M e G J E b 0 F 3 V U h l V m d r d 2 d K M T d q b C 9 Y U F M r b 0 h 4 S E V p b F c 3 V 0 x s M k Q 2 T k c z R l V o b 2 J W a T F l N E s 1 M 2 g 2 d W h M Z z c w b F N j Z 1 p i d H g 4 b X h z Y j h z W X V k U G 1 O K 0 x C Z G E y O V h 3 Y 0 N X N m F j W H F 3 N n d z O C t n W F g y O T N v c H R H W F B Y a k V X V 1 V T a V h k d X p i b i t J a 1 V a c z F i V D l 5 U j A 1 W W t X U G t a Y k J l c l Z 5 K 0 l s T F R 6 c k Z 5 O X A 4 S 2 Z n V j V 2 W U 5 X N n Z U Y 3 N S c D N P Z 2 N j Z T d z V 0 9 Q Y 2 M 0 Z X V 3 c 0 o w N G x F M z F S R W 1 6 e j F r U G N Q Y U N 0 M W J i M G M 5 b H M z Q n d I b U J m d k F D U 2 N U Z 0 9 n U W J u M j B H Q 3 V x a n Q y N H V 3 T m k x b m N X V z d M S k J o c U R h c W d F Q X l u Y n N 3 L 0 Z M Z V N N V E d l L 1 B H Z j Q v a m d V e W o 5 T G x x b D R 1 a U V 1 b k Z 6 M U k x d j N X b z k v Z H B s N k 5 j d X U y W D N L O C t Z R 0 U v d X k 2 U H R j d T l i U l Z X N 2 p q b G h L N F F R T j V G Q 2 9 V Q 3 B V S k t l T G g 5 Z 0 N D R 3 F E c V Z E N l V 5 d 3 d p d m 9 k Q 0 R 1 R 0 t y U 2 1 W b 0 d 3 L 1 c x N E x s Z U p w T 0 o 2 W F B X b 1 Z B b z Z O S X h x d E x q Y 3 Z N S 0 w x c 0 o x c W R I U z V v M E R y T z V i O G 1 L N 2 V U a 1 h y b 2 F N a k 1 6 a D N X e C t 4 b n p V Q y 9 x M X c z a X h N a 2 s 5 S G 9 E T D Q w Z G p M W m N L O F A 1 a T d k W V d n W U J G Q l F V M G J G Z F k 5 c V Z X d z J l b V p u T G R 4 T V c 0 d W R i b z h J S 2 J D R n N V Y m s 0 V T V J a k 0 4 S H V a Q T R P R 3 Q 1 N m V S a X Z 2 R D J a M 1 h 1 U D g r U U x Q L 0 R n a U s 2 M G F W b m Z r Z 3 p M e X l 0 a z c 0 R l R y T n V 3 c j B w V T R H e m Z l W l J 6 N T N M b z J x b k p a U k 5 n W U U 0 V U R P e l R t a j l u c n V H c j c v N 2 1 p d z h l e H M x T m g 4 b G t Z d k l m S 3 p p Z G 1 F Y X J G b l V 2 V 1 U x M n B a N S t y Q j l Q d n Z B O W N 4 Z H V w R S t Q Y U V K R C 9 Q Q X V i V k Y 1 N 0 V R U 3 B 4 U F R x Q l h r Q T h D M k h V Z V p O V G Y y d X U 4 S j B L V m p G Q k 4 v W D B a U 2 N n W V R m b D N D N D Q v M H R p U k l G a S 9 k e H R v T n R o T W V n L 3 E y N G N k Z i 9 1 R 2 J I K 2 J q N X U 1 c 1 Z S M m R l V D Z I V 1 h O a k d m T n d i O H U y K 0 F U e k 9 K Z X d F R D l t e j Q w b E 8 4 Z D J a V T V S N l N L T m c 0 Y 1 M r S F h L Y 3 R 2 M z d o Z U Q 1 M V c y N z d 3 V F p H Z m 5 z M n J 0 S H Z y M G J H R 1 p v M m M w R 2 p r U m I 2 N 2 E 5 Z l p 5 c 3 h 6 c j R 1 S 0 V v N k 9 X d 3 N K a W p o N C 9 T M F I 0 S U V h a k N h V l N R Z T l 1 T F Z n W H U 1 O F Z x M 2 Z S c W t W Z E 9 u Y 3 d 2 O T d S N j B 2 N D l x Z U Z w S 2 F k c j N E d j g r Z H p t Z m o 3 T W l K c U J 6 S 2 9 m d 3 h n Z n M z M D Y 5 U V Z G Q l F X O C 9 q R H Z k Q m 8 x T 3 c v R 0 U 5 K 2 Z o R X R v e U 1 z V m Y 3 W j J Y b W t w M m R Y a V B H Q 1 g v O V l R Y T B n S D F v M E 5 5 Z m t j b k 1 M K 0 h M Y 2 J F c E t E T F J v S G t I d F V Q U F B u N 2 V u K 2 R 6 V j Y v Z l J y R W s 0 Q 2 9 X Q y 9 Q d 2 l 2 d n p m S E p 2 e n d Z U z R F c m Z 0 c C 9 P c X N J a m J N Z 2 t H W U V 4 T k l 2 K 2 J q O U I y N j R 1 M l k z Z l F Y T 0 1 L R z M w e H B o e F o 5 V i t W c V N N Y T J q c 0 V J Y 1 F k d 0 d B d 2 9 0 V 3 F P W m x 3 a G Y y V 2 h C R G l G b E E 1 b V p O Z 1 V n a 2 1 5 b E 9 V d H Z T e m R 5 W F l Y N 1 B X c 3 U v Q U t Y c m M x W X l B U 2 1 i T m 1 F d 2 1 V d F B P M D Z C d X J V d G V x M T V F V U t W d H U v Y n N P O G 5 o W T d i Y m I x M X d O a m t E b F V x S m 4 2 K 0 g x Z m I y Y l J w Y X R R M 2 F 2 T z J R V l J J T X p C O U N s c i 8 z b W J Q b k x u a 3 Z J U z Z t Z G 5 Y R F d G Q 0 F 5 V 2 h F b 2 J 4 O E t 6 U l J Q V F d O Q 3 V m e k R 4 N 2 s 0 L y 9 N S U 9 G M E t o O T l N U j J G U W 9 H Y m 1 3 N m o w V V J P Y W F M R H p V M W 4 1 M G p O V H A w M k o y S z I 3 a m p D Z z Q r U H E v U z Q 0 V U 0 2 M H F 0 N 0 5 B Q W p o b l Z t M j Y 2 a k h E b D Z o a E d Q L 2 9 l S T h F Q l M w O D Z U b k p L S n I 0 O D d M e j A 3 K 0 l i R V Z q Z W l K a j N 1 Y X N i e W x i d j Q 3 c W V G Z l A z W m F H b 0 d l d E 0 w S 3 B 6 Z G U 0 O H p a d X g 0 R 3 R Z U E p q c z d q N V B 4 S 2 R 3 M 3 B D U F R a c T I 5 N 3 Z 1 N n V 6 d n o v T k 1 E K 2 Z 6 c l d j e V p 2 N E h W N i 9 j U 0 h P U k x j a 2 9 H c V d u b m V l T F J Q d n d 3 Y 1 h H R m V X S 0 R C N 1 p s e D U 1 a m J O M S t o T E V 2 L z B T d E l C O E M v R 3 F R b F p Q U D B X T m 5 V Y X R W V m t t d 0 M 1 V n J Z U 0 Y r Z l B m V F F z N W V w c V h l M G V O b k 9 W V 2 F P T H R Z N T Q 2 T k p R b G 1 R M G 1 K Z 2 U 4 b U x P U 1 h x Y 3 V K Q 0 s r S l J x U G l W S H d L N m V l e U N R M 3 h v M G Z Y W m x i S H Q y M 2 R n R l Z y O S 9 E a U d 4 T 3 B H M T R U R H c 4 W D N u b n R Q b H E x c U V 2 U G J z M V o 5 d T l P U H Z w a U 9 w U C 9 X S W 0 z c H l z b j R s T U F F e U 9 H Z G 1 M S 3 R G V l c x M X E 4 Z k R 0 T F Y r e G d L V H Z v M n F r S m J t N D Z E a D V L N E s r W m F 3 Q m 8 y a W l N O W 0 w a l N V M C 9 6 e W R m e n N E T H k 1 V 3 d F S D l L U 2 9 3 Y 1 B w c E l R V U V S U G U 1 c V J r a X d Y N F h I M V N F b W t 0 Z m V u V X h R V F c 4 O F B W d z V j d n l N W m U 3 c H k r V i s v d n I y Y n N t c W R Y d j R a O W s y O X U 0 L 2 l i Z V h P O G R Q S n V I a j V V Y n J s d l h Z c 3 U z d 2 p Y L 1 N S Y l Y z M n l i Q j F I V W J V c n g 2 c W I z R H V I Y j Z Z b 3 F Y e k V X L 2 J n V 2 E x a D F R T j J t S k 1 y R F c 1 Y W Y x b F p S Z 0 9 I V 0 1 r b 0 4 3 M E c v Y k N B V j V 0 e V p l Y 1 U x V X R l d l l P d 1 F o e E I z Q V l E R G k 2 S 0 R o N U N s S m d n a 2 h x Z z Z s c z d s O X Q 3 R k F r b U N p a k x K M G F y b n h D b W F D M 1 F 3 b W s 0 b X A w M W Z 6 K z U v L z R 1 Z G J n N m N m N j F m c H N S c z J 4 N U d m W D N U W n l v Q 2 N u S H p T M G 1 4 W F l 4 Y 1 d G b H U r Z G 5 M U 2 t w R l p z Z U x t K 0 1 r a 0 F 2 d z l V V W 9 D U X R p Q j J z V T h F O G l R b l k z Y X c r T X l S N H Z x T E x w W k J I O U 1 m S W 1 G U z d l e G V l c 2 g 0 a y t u a 3 B 0 Y m d K d W J q a n J o Q V V S R m h 0 S G p D d V l N T H A z N z B U W E g w T E J C T U N z W G Z Y c l o 0 d 3 J 5 e m R V Z 3 V i a 0 Z s a G x W d G 1 U b m x I M W 0 1 d W l v W m R 4 b m p 6 R j E y a X B X c j l 2 T H d V T U o x U E J 3 W V d E Z k 5 q d z A 4 c T Z y b W 9 W M k 9 h T k g 5 V 0 x k a G d Q c z N u Z U M x Z X Y z M H F W R E Z P K z l Q c H p K Z i 8 3 T D V x M X h I R H l V U U V p d 0 Q r K y 9 P W k t h Q V o 0 M 0 p B a 0 c w T D F M T T J x N H U v R G 5 q R F V j T 1 g 2 R 0 k 4 Y 1 N x U m N S e E d z d k R N R z k 5 U E h w Z E 5 i d E d K V k t K U i s v T T R y N W l 6 Z X p m T 1 Z P R W h M V F N F c k 9 3 T n Z M a m U 1 Z G 1 q S j R R R H Z M c 1 l X R n h X e l p m c G l v e U R C Y 1 h Y V k 1 I R C s y M G x p e X N 2 S V l Q U E l U Q n Z a d H c 5 T m p L d i s z V m x U a z Z 1 c k U 4 Q 0 V k M m J q M U V J Z V B K c U p T S 1 F u d 3 I 4 S G R B O W 9 5 c 0 U v c k N u T z F u a G 5 U R D V Q U n h J N D l 4 e m g w T k p H K 1 B j d G 1 z T D A 4 O W g 3 c T F B N W s w Z E p 0 b k U x S 0 p 5 Y z N u e F p O N i 9 E b 2 d 6 M 1 l z K z l r a F h z M 2 p 3 c G 5 0 c H N 6 R W J V R E x M T k 9 R N E 4 5 Q 1 F u M m 8 2 a W 9 t S G 9 S N W h h R k R l c l d v b W U z N X V 6 Z W U 1 S T k r M D d p N H V 4 S V J I Z 2 c v Z n U w b 2 5 O N z J 4 W D J U N C 9 w U j J p S U x 3 d i s y Y 3 J C d y t h Z n Y x N 2 R v b m 5 n d m k 1 N G V M a F l q b X Z h d U R h Z n Z E d U t x V E 5 X Y 3 l v K 2 h a e m N B a n J F T k d U T X c 3 M z R l d n k 4 N j M 1 K 3 h a M U p Z U 3 J J c z M 4 e j l t d G h N c E g z K 2 R 1 W T h u T H N I Y 2 1 O N D Z S R F Z U T V l w Y W M z N k Z 4 U X F O V 1 l T d l J R W E l 3 c E p 3 d G p X Z 3 J H O U p U Y m J o Y m F u V X J o N 0 l M e j Y 1 O W N Q c k V w a E J E W D Z j V T N K c E d j a 2 t s S 2 F p W n p w N z J E b T Z 1 V H Z V T V N R Z 2 d B M W t V M U p 1 a W h o N m 4 5 N G 9 2 M k R r V l V F Z X M z N 0 9 m O X o v N W k w d m l 4 a E l Y Z T J 0 b T V C K 0 1 T K 0 9 t W G Z 6 a H d L S U V B Z j A r K y t 1 U l I v U D N N U T l q b n p J d G w 3 N E Z U d U x y c W N O Q n F P S i t W U i t 5 b U F 5 Z 1 U 4 T X Y z e j F N e j B I Y T d y Y n Y 2 d l h u W i s 5 Y X Z W N H Z 2 d j M 2 U 0 w 4 Z k 5 a d G 5 L b m Z U d T B R S i 9 Y L 0 4 5 a z F N e l d i S j h P L z M 3 d E 9 i N X B 3 W U M 4 T S t 5 Y l h 6 O T N k d 0 t N M 2 1 L a T B z S U R m R m w 0 b m Z t R H g x N z N m M E 9 K b F B a Y k Z B d 0 o v b U t p d l I 4 L 0 8 0 b 1 l s c l Z 2 L 2 9 u U 2 R 4 e F V 1 Y l B K Z T d W M T J q e j c w b 2 N h M T I 2 N m x F S W N m d m F 1 R G 1 P Z H o 2 Z V N 1 d V c 5 Z m o w d l F l d j Z S b 3 o 1 N j V u d 2 k 5 T E d Q d m t B Q W I y Y l h Q S l l 5 O G t 3 U V l Q Y U N 0 S n N E d G M z e U h 2 V T F o W X p L S l o 3 M V Z J N E F s e H E 5 e T J s V 0 F v R k t p a m 1 x U G Z k R 0 5 X U z F R S k J m a 1 l q a D N D W U 8 4 N H h B M m h q b 3 F X Q k p n U T R w W X d H b z A 0 T 3 B w N 2 h a K 0 t U e W F x a 2 U y N U p F S U l j Y X V w Z E R v T U J i W m 5 S W W c 3 a z B w b F R 0 a V U z T 0 t a W V B N V 2 J l S z d u e F l D M F B P d T V q d z l w a S 9 P e m 1 X T F J q U W F O V n Q z S E V X d k w 4 R m t N c U h S c U F n T D h X U E 1 3 N z B x V F l C Z E 1 H c T R l W G F P T F R Q K 1 h r O U s 2 Y 3 l O a C s 3 d l R s S k t K a X R X N 2 F L a 3 h Q e X V U N n Z W M E t w R l h S N j V 2 M X V G Y z E 4 Y W V 6 Z G F q Y 2 J 5 L 2 Z 6 R m 0 2 M 2 F J Y X B V S 2 p x M m k 2 U m R t M G p M d H N 6 T U h M N z V Z Z j d s b m c 0 a E x G U X U 1 d G t y T W h k T W l P c H Q 2 Y 2 9 k Q U R S c l V 2 d W F 6 d G Z y U y 9 o a i t o c m M z S n k 1 c T F P V E d 4 b W F F R U x j Z E x k d k V n e l F S T G V 1 W G t r d 1 V h M W 9 v b H Z i T 3 d R a H h C M 0 N a R E x o W E 5 y V z R z U X B T W U l K S W F v T 2 x V N k h J V m M r V 0 J W b E 5 C c n p X M U I 5 O G E z d G J 0 R y 9 k M n Z P W i t Y U n N W M m t a Z k I 2 Z V F Q N n R t R k E 2 Y X A y Z z h H S V F x R k F x Y n o 4 Z 3 J i b D h 6 O U d x V l J V b U x G e X d i d X Z E N 2 Q 4 N 2 V 2 a n p y a l B I N 3 Z z T m Z 2 M G J F b W Z u a T B y Y k c 4 Z l l 6 M X Z l U E h z O T I y Z T M 3 K 1 B 2 Q T h S V j A 3 d F d 0 b 0 9 z V H A x M l J I a U R q V j l 6 a m 8 2 d F d 0 a 0 5 l d X l z T E N Z c W R O V 3 N X S F R R Z H p j b k 9 s M V Y v U T F Y V n V q V V R O N F F B e m V u b T Z X T m 5 s Q 0 N I R z d 1 S z J U W U V y L 0 l C V G V Q c G p T M C t 3 Z G l o Q l d G T j Q r S 1 A y R D d C M k d F T 0 l P W V R L Y W N I T F V v d E 5 w T 1 h F c T J k N 2 h D Q 0 d F a F V y b m p D R m Z a b 0 t K T W h x d H V S S k 1 m N H R i d k t 0 V V N o N G F X Y k h h c X J K a n I r Y T Z R d H p P M U 0 2 d W d G U 0 N D V k V k e k Y y d 2 t Z b V R s e E x n N z R t Z m J 3 M k t p L 1 d j T 0 p W T V l X R X h P c D B E N z c x K 0 g 2 N n V 1 b X U r L 2 9 N a j d z S j B o V U 4 x M 0 4 y Z H I y a S t t e E J D M 0 F x M 2 R S S U 1 R T k 0 0 b X V M V l M r M G R o a E J X T k k y d m J X V 0 5 F R U p j Q 3 h P Z 1 V D c G 9 X R C t F a z Z k U z d C M k 9 F R U p Z c U h R N k R Q b D V s e j l R M 0 R F c 2 x X Q j Z h U U l 2 U k Z X Z 2 R q T l h n c F h r W k 5 z N U V p S E U 5 U n I 3 e E F D V 3 I 5 c k o w Z U 5 K S E l p T F I 2 V l M 0 d W R i Z 3 h i T k l y a G 5 V R n Y 4 Z k R 5 d T Y v b 0 t o V U t t Z m d n a G J r d T N m U k p N M j Y 0 e n h a d l d R c U d z T U J W V m h J T W o y b z V Y d H N w V U N D R n V C S 1 B K a E V J Q l R S c U g 4 O X N m S 3 l n c T B 1 U G d v T G 4 4 a V V J S W N a T 3 B u S F V Z Y 2 l V S k p z c G 8 x U m V T W U x l M k V r d 0 l Z W n Z L U l N y Q m h L Z 3 U y c 1 U w c E 4 x R n J Y T 0 Z z T G Z L M m p j T G N T d m Q v c j B i S E h W b 1 l 6 c l p P d 2 9 o T E x S d E 8 0 T k d h K z h 3 a E J C M 0 V w T U p C U X B h U j B k U V V t S m d 3 K 2 F E O W 8 1 S U N D R 0 E w a 3 F 3 Q W t t Q 2 l U S W F q Y m t k W X J F a 3 d Z U 2 9 F d F R 1 N 2 d C U 3 R T d U V F R U t J Y X V 2 M l Q 0 S m h y Z 1 p E T F N 2 Z V J S V 2 c x c U J 0 M T h Y Z V V R Z 2 g 3 a k J H a 3 d t R l V r S H R z Q U M 4 d m R 4 W X Q v R 0 F 2 V U 1 T U W d q Q V B C T 3 N K R G Z m M 2 1 H S U t 1 U k N w W E p S a 1 N U Q m h L Z 0 t G R W 9 s Q 2 8 y R 0 V x b m F G V U l J S V V R M V Z T M l N Z T 1 p x c 0 k 3 M m p r S U l 0 Q j N 1 Q W t j b m U 0 Y 2 h o T G p E b U V 3 b U Z L W E 4 y V n R G M T J Y T H R z T V V G Z W 5 0 S E 5 Y T l V W S m l Z T m 0 v T 3 p s K 0 l 1 b X F 6 O D N Q T H l J N U p k U G 1 2 c 0 x D W X B K V E 1 q R W F q V m J i M H R L e X J q b F d J W V J V Z 2 9 t S 2 R F N E 9 B T 1 F Y R k 5 v N U V p S E V C U 3 F k T T R Z Q 1 d i Q W d o Q k J D a U 9 x c G V p V E J B R z N u W G l q Y 2 E 5 Z z d E S E V I V T d o N W 9 P M 1 V 3 O T V o Q 0 N I d V F F c U Z F a 3 p t c j d 0 M m F r S n h z W j Z 0 M n c v Y k 4 2 a W J K Q 1 g x U E 9 P K 2 4 4 d l g 0 K 2 R p T k p x d T Z 0 e m x L M 2 N 5 O H R I L 1 l E Q V l L K 3 p i d U R X T 2 t Z L y t o L 1 B u e X o 2 c 1 g 3 c G l C L 2 M 5 L 0 l Y T j Q 4 d D c 0 d m 5 4 Z k R G d T F t W H Z y O W V Y Y 0 8 1 Y 0 R x Z m l V O W l 6 N 3 d T c j E r O W x 6 d n d O N 0 Q x d z h x b 2 V o e E M z R T V Y T 0 N V T 2 V m T E F x e X J p N m 1 o Z U 1 G U l F V M n p r U 0 l j U U Z L b W N k a G p 4 W n N D Q 0 V F R U t J N m t s d D d 3 Q n V H Q W N I S E h v T 3 B I R G 1 i L 2 F P U k 5 5 a E h Q b 1 B B W F g x K 1 p F U 1 F 0 e E d G R 0 E w b V J N M X p a c U V F M V R U a T l u e l k r b l F y d E Z O d m U y R V g 1 Z V F r M X R 3 d z Y 3 W H U z c z B r U T F D T G 5 s T X p V Q X Y 3 d T d m b H R u e l l 0 a 2 Z k N H F v e U x C c n Z s L 2 l t W F R T T T d J Q m l F O U l C Z U J B W E R 5 d W J q c n o v c V J 6 Q U 9 6 W m R 3 S 2 x 5 c n h 1 e U 0 z V m l k c W h B W m U 5 O X R o W E p w Q 1 V r b 0 h K Y U t L b 1 d F O W h v Z D Z x e X V 3 Q 3 J W W k R U T X Y 2 M S 9 V N G h L a k t W T T d P R 0 F 0 d T N P O E p j Z n R U S 3 B W b 0 5 D c n k 4 c V V T V E l p c V F x V n p s Z 1 V M U W d n a G h L a T J x d F V u O X V x b z V x a D J i c 0 p 3 c k h x d W Z o Z F Z s e X F p U H V v R 1 V m W U 9 R d 2 h 4 a D F J b 0 Z K a E 1 a V l Z S Z l h 1 M l p N S 3 Z T O W 0 2 L 1 F p d F d 0 U z l h Z m Z k d U N X T z l I U F o x M 1 J 1 V V p F Z W s 4 b U V v N l B X c 3 E x c F Z C a n J O a H h n M G R L d G x 6 e j N R Z 1 h Z R y s v O W Z 0 b j d M S j c 5 Z n F Y N z V p M 2 V 6 U H h G b X d D N D h Q U j k r T V U w e S 8 0 T D I x N T d k N 0 p s V y t 1 V z l m b j R u U W N 1 Z T k r T X p C d z h h N 2 p R T 3 J v Z U R v N W F k S T V h b k o y Z G N I R j J 4 T T F O a D R l N 0 R n O T N G M X h j c E l X d X F O N V V 6 c z R B R 0 h K e l V i b T Q y R G t h V V Z V N E 9 U b E t K W m d R V l l q Y T J S b E R 2 b F N D Q 1 N H R U V L S j Z x b F p K T U F E S G d m Z V J O L z R M S 0 p L V m h l S V d j W E R F Y 2 N D O T l v N U N D S E V I V T F D V 3 N B S G 8 y N n N W Z j g x Y 3 k 4 K 1 R s O X p V S k 5 q d k U x N j g 1 b k 5 m Z U g w a W N Z Y 1 R L a V N w W E o x M T Z K e T B G W T R 2 T E 5 J e j g r L z F S R F V L b z J s a m M 5 V l V l a 1 l P L 3 l 6 Y l J 0 c z J E Y W d U Z H Z u c X J J c z l N N l l m e j R 6 c E I 4 Q 3 F k W H Y 0 N U 1 z W n p Q a n R k V H c 5 W F F H W X Q z Q V Q z M D F Z e U 5 L N U g 2 R l N X W G V R W H J G N k Y v c m l F Z 0 N 5 c y 9 J N W M r W W M v e X p i Q m t C a 2 c y R H o v K 3 V I O E 1 n b 2 F a T X I 3 b X p x M H N T W G 9 T Q m Z r b U R D d 3 R Y R j h Z W l d F Z 3 N o c m 8 r N U h h S l V n Z 2 t o a E J D a W V x c D J T V E J G R F M 4 Y z d 4 b E o 0 V i s v M k R z V W N Z Z H d I S E k v a W h w Z T l n N U R D S E V I V X l v V W 1 N c k 5 4 M 0 x X T 1 R K c X h G M T g v L 0 1 p L 2 w y e m k y N m R t O W t 4 d X F 2 V H V t V T l X c m V z Q j V n c n Z 0 T F N 6 K 1 B u V z R P c 3 J E e G 0 v c j J l c G 8 z R G V I Q m t O d 0 F P S D B u a 2 4 y W G J h T j h t a 3 A 3 Z G 1 w T 2 V u b z I z d D V 2 V j l R N G N T d U R M Y 1 h N Q X l N c 3 p m K 0 Q 2 e U Z Q L 0 F 5 Q z Z h V G h q b n h 3 Q V F I Q k 5 Y N F l P N m 1 C V m 1 W W W 5 Q S k N o Z 3 p x Z 1 V D Z 3 F 4 U G 5 E e E 1 W a 1 o 1 Z D l X S l N T Z H A 0 R G h 4 S U F l U G J 4 L 2 p m a 3 V S Q 2 l P b E E 1 b W F z Z E R Y b j U 0 R 1 B u W U V T V j R l S G 1 6 U G 1 z W E h 1 S E l Z U W 9 w Z E x w M E d k b T J E c 0 1 J W V F R U W 9 p Y m 9 0 b 2 x 3 U U R V R F p 1 Z 2 l l b U V m d E 5 h Z T R j a X F q b E 5 U Q 2 R w Z 3 l p R X N E K 0 Z B d E 5 G b X d i M m J j U H l s V H V a U F B W Z k 9 y Z V B R c T F X M 2 J U Y n A 2 W m x X U 1 d F Y l B I M m N z W E Q 0 K 3 F x U U g 2 Y 3 R K a G x L M 2 Z 4 M 1 g 4 Z X g 4 U G Q r W k x I b m p s N 2 p p Z W V I M C 9 Y V G s x N D d z b U J L S l d L M H Z 1 N j B i Z G 5 O Q U J 6 N W 0 4 R W 9 I Z V B h S l F L c U J u Z 3 p k U n B x N W c r W j U z b E 9 n d V h i c W x 3 N 1 F 2 Y k h o M 1 Z n O E V E M m d M d y s w O H Z Z a k t a e U 1 z d j V J S E h 2 c V p M a H l p Z W Z j S 2 M v S E p 5 M G p K N y 9 v Y X J l c X h D V k Z j c V h X a z d S S 2 t 3 R U 9 X N H V U d V R u c D V s N 3 p D R U V L V l V 6 c z R Z O H F R N l V 3 Z 2 h o Q k R W V T d W T W d n R T Q 5 Q n F J S W V F V X h q U H g 5 Z z V G V k Z Q S 2 1 z R T Q 5 Q n B r N 3 p D R U V B S 2 x V b U d a a z N X Q l N x W G s z Z G R I O E 1 o V D M v R F I 1 O U 4 0 N z g w U k t K W E t T c T V 3 Z m F a T V c 4 b V M 1 Z H N 2 Z W N 4 V G 8 v d H d 6 N k Q y V j N 6 T k 9 m T m k r W H Z C U m p x M W I w e X R J Q j l 5 Y 2 k 3 O U F Y c k 5 R Q y 8 2 O U d q S j d I b X g 1 T 1 l X O H N a T F E x R 3 J W Z m o 1 Z U R C c 2 N F Z X l z L 0 9 a O V B 0 e U F J W U 9 h b T l w Y j N q N G F D S j Z m U W 5 2 d m o 2 a T B t d W J q R W J l L y t 3 d l N r c E t M T n Z j M 0 h R Q T d E O W 9 m c D J o M G F w d 3 Z 5 a F J O M y 9 4 W m h Z d X F a a F V L M C t s V X J K M D d r Z V h Q R W F J M j V s S 1 Y x b 0 p W a U N 6 W m t R W k Q z Z G 5 q a D A v Y S s 4 d 2 h C Q 2 x W S T V P R 0 F w b H N Z S V F R Z 2 d o c X F k c W 1 3 U k R w Y 2 J w d m 9 m S S 8 z V T h w c 3 h 6 O W 8 1 R 1 Z E T U t E M C t j N 2 5 z W V Z E Z X Z z a 0 l J S W E 2 V U F v W D F V T E J T Z 1 F H Z X Z Q Z m 1 D T j c 5 N k E 4 K y t Q U X Z Q b m o 3 L 3 B z Y X g 1 Y 2 Z Q M X h o M j l t a 1 R M N z V m d D V W W F d m Z X d r M z h N T 2 t m V 2 p T U D R J M l h o b G 1 x d W k 3 b n l k R j k w T 3 R M b U w 5 N E 0 v c V N F d D U 5 Y m J p b E F t N 0 Q 1 b 0 1 Z R E V Z Q W p o N D d R M 2 p 0 U U R R Y T h 6 N m x V a 0 c 5 T 2 p V c n Z h N 1 J a S 3 g w M z h h d G N Z R D U 2 V D l 3 S 0 l I S S t z R 1 d m Y z J h a E 5 P N l p W M S t t c l N F K y s v c l F x Q y 9 k Z X Z j d V l z M m t w b 2 1 s U k N p Z X B O S 0 1 H R k x E U T h Y M H F R U 1 R J Z 3 F R K 2 5 v a U x H b z J O N W h D Q 0 d F R U V M Y 0 Z O V T N D W V o 1 U H B q d W t X Z k l u e k F P V T I 2 M n Z j T V I x W V R D d 3 h Q Z G 8 4 L 0 t I R E F o U k p W a H F 4 T H N n c G l X O V h u a j V X R j g 4 d V Y w M 3 Y v M F Q 1 N S 9 l d E J s V 3 d 0 Z X E r a W 1 F U l c y d W J z b V h k V T F w c z l a e D h U S l M y b m V 0 Q T R m d m 5 X L 0 p W R j F w W j U 5 b 2 o v N k V n U C 9 M T n Z H S j E v T j R M M 1 N D c T g x c 2 Z 2 U W F q V V V G K 3 Q 1 K z Z P c E 5 H O W F o e m R m S G d h Q V h t L 2 d 2 b 2 U v d U t y N 0 F C U V g 2 M W 0 z W V Q 5 S 3 B Z T F l U U W Y 1 Z C 9 W d V h u M S t D R D N 1 T X M 5 Z 0 N 3 N 3 k 0 W j R C N 1 p r O D l W O E N B N 3 p v Z V Z k e n E v U C 9 t T E d h e G c x R H J 2 c S t R d H h P V k R w e j F h U W h Y N U p n b 2 9 5 Z m p 3 Z G d u c W Q 0 N F d z a G h Q M G 9 I U n d 3 R m h i Y U 9 3 d 2 h o Q k J D a U p 1 a V d p Z k J 3 S n d J Y z N y a 1 d R c C s v V T R T W W V L N k t W e G N K U U V t a E t o e T F C b 1 Z l W G 1 W Z j N E U n R X T V V y c z V P a k J z L 2 x 4 R 1 B m T W 5 k L 1 d J W T B M Y z F m c j Q x Y m 1 H V V Z 5 W W l Q S U N P N 1 J 2 e H h v d E Q w V 2 8 x b H U w d U x r N T g 4 O F V Z Z k g z T F B p d 0 5 D Z m J s a C 8 4 K 1 J Z Q i 8 y Z U 5 R S 0 J T O C t N d 2 c x R 2 9 W T F p y V 0 F T Q T V K W k 9 k d T Q v V H B s V T l O b T Z P N D l Y b m g v R G 1 C N z l U T T h B V E F J M U d 4 Z F N m W D Y 0 M E p x U E p 5 S W h I L 2 x O a C s v S 1 Z 1 M U N y V l l T R y t C R m F 5 N C 9 6 M l h s O C t j M X N G T 1 c 2 V G l x V k N z T E R B d G g v T U 4 0 c U N a Y W V u c z N a c E h N T T d o O X o 5 V S t T R U x j U m x Y T n B K W m d r d 1 V R N U Y z N X Z w N l J r U 2 h K T W l D c E E 2 Z U N B c 2 F q S T N t R U l J W V F R U X R 3 V T F U N E p C c U Q w O V V Q M z J Q U G s v L z R E c G 9 4 M G U 0 Y 2 p i b E 1 L V H k 5 M E R 6 M H R D V E F o U k p X a l Z x c 2 9 N U m d 1 Z V V 6 T D Z B a i t t d n d x d i 8 v N U w x T 2 1 y V 0 w 2 b k h W R W h B Z m k 1 S 1 J G c V Z R e S t z R 2 V O S 2 h Y N n h a R l h M b m 9 w a E Z F T j Q z Z y s 1 O F g 4 Y z l s N W 9 6 W j h 0 c n p R K 2 p Z d m h I U F B U b k F z d T N Q b V d 0 d 2 M 5 U F J 0 R k V Z R 3 p m S E V k M n N E a V B 2 N 1 d 6 W m J 6 U 2 F P S H p z V E t Y W E 5 C a 3 J 0 a 0 0 w R 2 8 x T W 4 3 T 0 8 5 a k d S S E Q x K 0 J y V k d 5 W W R 2 a m V U b H Q z O U Z V Z H E 5 V V Z I N l J j d m 9 1 a X h Z d k J u a j A 0 T X N y U j N Y Y n R p S F F x R 2 d Z N 3 Z H V i 8 w W W h i a W R X R 2 F D N W N s T U 1 G S E c z O C s 4 Q 0 N F N T V U e F J q Z X d j a k J B Q 2 x h T W p B T W F p U X B R T 2 p u Y U 9 S Z 2 d o a E J E a X h y b 2 p r b U F B Q 2 k 5 d m R J K y 9 R T U V 2 N H p H b V h s M X J K a U d V Z 2 J W d 2 V 2 Q k p G T T R 1 O W c 1 R k N D R X F V S 3 V V R 0 V v c W 4 x d F Y z b 0 1 q d X p G O G F D Z E 9 4 c W R 3 S 2 l H V i t J U V U 0 a F B T T E l t Y n F x S l Z k R D A 4 Y T d o U 1 d G V E 1 Y e l B Y N E 8 3 b X p E M E Q y O W s 4 M W 1 B d 0 1 1 U H Z k U l F V R k 9 Q b D V X c T F M e l V 0 a S t V c m Q z S j N 2 N 2 F v e X M x e G Z Q a i s 3 Z 0 Q 4 T 2 1 V N U J v T 1 J 6 N z Z l Y W R s W F d G a U 1 T c V Z F b z Z u O F p k T D h S W n R K U 3 M 3 Z 2 5 W Z n Z Z O X d Q N W d T Y W s 1 T U Q z M z c 1 T 0 N x V m t 2 R V R G d V B r c E F X Z 1 E w e E R m d i 9 6 W H p a d W l h T j l U R U 5 N S m h P T G w y M G 5 1 b G 1 k Q 3 Z F S 1 V k M m 9 u R X J i S V J Z V z J E a 1 N V W l g 0 K z V t c n Y 1 S l R N d X d j a V J B Q 3 p K V m d B T W J D S W t t Q 0 N T R 0 V F S 0 x h d V d P U 1 l B Q U t a M W Q w W T U 2 b j R N K 0 p H R T R l c z N j N D R q Y W h D Z z N I Y W R T V G 9 O W G F P e F F o a E x C S n B W S l J Z c m l 5 S k J p Q V Z x d W h Y a 1 F R O V N L Q 2 J t Z 2 N 2 L y 8 1 Y j R W d E d l Z H p y K 2 x h T G F N a m F C b H R u a k d t M G F p W l B I V U Z T c V d T Z S s v c F l I V m N T W W 1 C a j c 2 W V J u N S t F Y z g 5 T 1 l E S U J 0 W X p 0 c l p z U D R 6 U m F P T H V B V z N Z d E 9 W U W h m d T B p S T d B e G N X U l l Z T T d X c l l O S H Z r S m Q v Z U w 0 W U h o W F F F d 2 1 V e E 1 u N z J P c U 1 n d 3 d G d z V O b V g 2 S 3 B v M n J r M j l 1 d G J Q b 1 V x b H h H Z z B r W n R i Z 0 p 1 Y i t j U C 9 z R k I v b W p T d X p S O H p W d E c y Z F F O a U 5 4 N G d Q a U d G N T U 4 Y W d C R F Z u V U t y U m F G U 1 l j a V R k b 2 l p a k V x b H d z Z m J u Z V N V V E h 1 S E l v U 2 d Y Q k p N V 2 l J S 0 l Z U V F v a H E 2 b z V K Z 0 F E Z z Y 0 Z l R R M H h R d F g 0 a C t 3 e X A 3 U n l P c U 9 F M j d M a m o w R 0 F E b H F n Z U V F S 0 t x V W F 0 V j Z Q V W w 5 Z z Z E b V h O a m J X N T N k T l N p d m t S V j F l V 0 1 I T m F a Z l F k T 0 1 m R z N w W G g 1 d W R D d G N 6 T U F N c y 9 u O F B s L 1 o 3 T j k 1 M U Z H R G U v S 2 d M N X R L c H p i d m s w R D R r K 2 4 y c H g v d H Y 5 Z 1 B B b 1 V O S 2 d Y e k w 0 R H B 3 Q n p t O E 9 z c k R 3 S 0 N v c 3 M y d 0 F h T l F 4 Q l g y T G c r S W t r d 2 1 z S F V M Z E 9 U U j R l M m M x b X Z H Z V Q w a k d a V E 5 S d 2 Q 3 W n N l K 0 M r T H J 6 O D F p O U 1 u Y m F T Z j V a d n A x V j B Y Y U l h a F Y z e m N 5 T E U 3 V V R s N G l J e n d V U U Z B Z j Z l S k t l Z X Q z Y 1 l R Z 2 h B N l h n a E N W Y j V q R m t o a E J C Q 2 l O d l Z u W m N F Q T F D c G N P Z z l D S F d k K 2 h U T 2 5 v b 3 B M O G Z l R V l r c V J 1 S G 1 n Z V B k S T F C R j F M Z D N L R U l J Y 1 Z s c W x S T E R a V 2 F D M 1 F x T F o 3 O S 9 V N j Z y V U N q N D R N M l J 2 U C 9 a b j N 6 M j F T e U 9 I a 3 N p S 2 p L V S 8 z N C 9 q N 3 k 4 U W w 1 N T d o N T Z k W S s y Z V c 2 T k d x N D h O Y n F Q e l g w d n Z Q N H p S c V B K N X I 0 W m M 5 W X p Z O D c 2 Q 3 R z a j Z n V H k w e m Z Q O E 5 y e l E v R D B 0 T j N L Y 0 0 4 K 2 M v S 3 M v S X k x W m s z Q z Z Y b F h j N l p N V z R W T z U 4 Q U x 6 O X g 5 e W N j c 1 J I V 2 l j b k x D a 0 M 4 e n d Z U z F r R 0 J m V n E z Z F k r O H d o Q k N B V W 1 Q d W V t S X M x d H M 1 R W l H R U V F S 0 l H K y 9 P V E l L V l V r W F V S L 2 Z j b X h R d G 5 V L 0 p 6 c z M y R G t k V U V l c m 1 y W E h v T l F p R n p 2 b n l C d 3 N o U k J X Z z F s e G R P O F F i c l h m M 2 F C b z N E T D I 2 a z J 6 b m 5 p c m w 2 S 2 p s N D N k R z h j c G J 2 e k o 3 W G l 5 e j U 4 W G k 0 d U x F Z D E 4 O V F V U j Q 0 Q 1 h Q V l N x V k 5 y Z l A r Z U 5 O V E 9 Y a T c 4 R X Z Q U U F B S U F C S l J F R l V L Q 3 p X O D l J Y m s x Q 3 B s S 1 N r b m 1 k Z z N 6 Y U 1 H T n J K N m h 5 M T J u e X R 5 a E p n Q U J 1 M k h L U k d E U m V D Y X Z w W X R o V V Y 2 Y 2 5 L S 2 F 1 R W l V O U l 4 Z G Z I L 1 p K e E M x R m R x S n l k c F I y a X F L Q n V u W m 9 z L 0 d j T H F X b F o 4 d n R R Q 0 h z c m Z h M W t N d H A v V V p V U V F n Z 2 h 4 S T E y U n l m Q k F C U T Z a e H d I a j h E W W 9 n M k Y 4 N l p o V E U y e G Q w a k N U c F M r Z m p n T 0 d v N H l 1 T G E 5 U X h G Q 2 l L d W k x V 2 9 v T H J a Z k 8 4 V E l C a U V W W m 5 G Z F N s R 1 J u d E 5 u M D l C Z T R h e k Y x T F F z W W p j Z F l Q b k t u U n c 5 Z m h a b l o w Y 2 N I V F d j T z V m R H g x L 0 9 v S G V Q Y U Z w S D F 5 V X M x U C t x N G 5 a e k s x d n N r S k d S d z V m L 2 5 V M X E y b m w r S F B j M E p 4 T 1 M r Z X l y V 2 V q M U p Z e D V 1 Q m V P a m x j V z Y 4 b F R 5 V 3 p a Z H B o N 0 J y Y X p i R X M 4 a z g 1 S F g w N 2 p 4 T W x r S G 4 r a 0 Y w d F c 3 T 1 R O R D M 3 b j Z U R j l H Z F F 2 N X F w a U Z 1 S j J w S E p 5 d 2 x B b 1 N U Q m h y V z U 0 V F F D T 0 h E c 2 p T V E F o N 0 V 4 U j J 2 N 2 Z W R 0 s v U l Z W Q 0 N D R 0 V F R G Z M S F o 4 R X U w Q V p Y Q n Z k T T Y 5 V H Z H R U 5 4 Y X V Y U U h H e H Z V T V N 0 N H F E Q X c 3 Z C s 2 T n A x U T Z V T X Z 0 T E N I S D d j W F R R V U Z S V W R m L 2 Q r d n J i d n p s e E t o b W R 6 a E c x U 3 N t c G h C U X l N M 0 5 w M n R q M m 9 v T 2 s 1 Q X l P S E Q z R D N v T 2 4 y T F B 2 S k N k U E p R T l F L O G l I e H g v d F R i K 2 V y Z E J v V k N 4 Z X R v M j V D e m N 6 Y 2 Z K U 0 p r N W V T b z B h T G t U V U R p U T h 6 Q j k v U D A r O H Z k e U l i Q k N N c T Z 1 d T B 0 a k 9 u O D l s d 1 p L d H p G M j R r Z U x p R W o 1 K 1 p 4 V G h 0 U U 1 J c n g y Q X Z 0 a k F 1 T y 9 u c 1 d Y N 1 l Z W U 1 i R W Y z c n M x d 2 N Y R 3 E 5 R n B H b z R u e F B 5 O U d x V l J 5 e j Z C M j Z Q V W x 6 S n d i e X g v V F Y 2 U F J x U G p 3 N 1 F l S W F W V 2 Z u b m R G O C t x N 3 Y v T G R U d 3 R a d C t F Q X p 6 N 2 U 3 N m 9 U Z U V M Y 1 R w U 0 9 U a G d L a X V 3 Z G h x a G l h b 2 Y 1 b 1 Z J c E 9 Y S T B r Z l l 4 R G U w Z G p o Q j N O R X N T e k d E L 0 d i T k N D Q 0 d F R U R l Y U p N S E t V N n J R Z H J n T F R m U F c 2 T G V z U j c 5 b F B h Y T h Y S H R I S l c 0 U 2 h h c 2 J t a m F k M E x T S V F l S H N Z d T l 3 a E J E a W 1 q a z Z h d E h y R F J n T V J s U X E y N j M v N 0 1 u S n l a R k R S e E l 0 M z Z 2 V k t p T H J C L 1 B j V X d N c U h Q d k 9 4 M V B a d U R u T z h u M V l x R C 9 E a D N T a 1 E 5 d E c x S 3 N i W k h Y c 2 9 I N H h E T 2 9 Y U T l 5 a D A 2 e m J 1 S j l k Z T Q 2 e m J l Z F J 0 d T Q 0 Q X B q b n p m d z Q 3 b W 1 i T W N W d V B N R H M r U n M 0 R U p l Q T B X a W t W W X U 2 U F B G S U g w S 0 N m U z N I O U 8 3 U m d 1 Q m F Q b 3 o 3 Z m o 3 a m Y x N 0 U 5 e E 1 Y M D Z G Z E p P K z l Q c 0 x t T l d m T V d j Z n V 2 Y 2 N a Z G 5 k N 2 t w S X p H U H Z 5 V D Z T Z n k 2 W m g v V 0 J l Z j N F b 0 5 R T z l B S E I z Z C t h L 2 4 0 N 2 1 z N j l u c 1 d u c k l W N T l k e k s v L y 9 R a U 9 w M 0 R G V D Z q U X R 4 Z V Z F N k 9 s T 1 R J R E Y 1 a F R h b F V V a W M 4 a 0 N Q S H o 5 Z z d G Q 0 h 1 Z U l v T H J h T 3 J 3 S X h a S V l R U V F v Z 2 J U W k p n T m l p Y 1 h k Q j I 3 W T I y Y T I v M D J 6 Z F J z b n N y a G x Q S D d S M l d 1 R U Z V R W Z Y U l J M V k E z Y X l W d l V N U l F v Z 2 J 3 c 2 x C Q T B C a F l U S E 9 6 b z U y a n F h a X B 4 N 3 J 3 N U 9 q Z T V m T z N 6 S 2 h V Q 2 h R S 0 J R M m o z M 2 0 4 Z j c 0 K 2 R h Z 1 V Z T m d H a l V N e G R 2 T D d i T F h i M U M v R m c z c T F 3 S W d O N 2 V B R T Z l U 0 9 S b W Z R d U 9 H S V R p V V B q Y 1 g 4 L 0 o w S S 8 1 M E d y M T d S T k 9 6 V 3 p T U j l Z T n R I a G Z a S U l R S i 8 z d U d W Z X Y y c 0 h q c E 5 2 c D B i M W x w S E c x Y T F t U G 5 u d U 0 4 K 2 1 C U G l v c U t j W F B W T V d 4 d 0 I r N 3 V I M U 5 o T H B t e n N 4 T W Z 2 Z k 1 B M C t l c 0 o 3 S k J M V W 1 B a V d w T j Z l U 0 V J U z N O M 2 1 H S U t x a H V l Q 0 F y V n U y c X N v c z R o T G h q V 0 N y Q k p B a 2 1 o Q k J D a U 9 w S F l T c k l 1 O H J S O U h j b V U x W W 0 r d D N i S 0 5 t O U Z X T m F x c j N E R V Z k Q m 9 Y T k d W U z h T Z F l N b z F I W H F n V l k r Y U J S Q 1 Z D K 0 x s M j d q d i t Q b k 1 t d k t H M 2 g 2 d X R v N 2 5 O d U c w V 2 h D c W J T Z G p M d F d K c F B K a 3 V B c i 8 3 V V F k N 0 s 0 V j E 0 a G U 4 O G V X a T l m Y n U 5 U V J C V 3 p l d j F l U H Y 1 a U 9 1 T S t m N H l v U m 1 I M k R r Z U l P M W J t c H M z c 2 V X Z 1 V 6 Z j c 4 Q y 9 j V 0 x l d 2 R q a E J D Q 0 N I R U R T V 1 Z Z R m R J N F Y 0 R G J h Y 2 V h R H Y x d 0 p S N U R z T 3 A 0 K 2 I v R W s 1 Z 1 R F d X h k M 2 p p S W d v d k g 5 V D F H N k Z 1 R U l V c X B E Y k l o N U J D a U d y T T B i R z B F c X d L e n d X c m l t N T B B Z 3 l 3 U 2 5 w S k F r d 0 l N N l d q Q T R i Q 0 F u d U h J Y X F n b H M z c m 9 s U X E y T H I 5 c 0 N U Q m h M Q W 5 r O U g 4 L z V 2 d z J r Z 0 l J W V F R d 3 Q 0 a 0 N Y W U 5 G R F c 4 V U 5 m d 0 t t d W 5 W M V N F T V R V S l E y b 1 N 4 d V N 6 R 0 5 O V E 1 P W G 1 Z a W 9 x a E 1 J Q 1 R Q b D U 5 Z z I 0 d W 5 G d 1 F P b n V n Y 0 s 5 Q m t v M 0 R 4 U n V w V j l m M k 9 i d U N R N W F l M G N w a E J D M 2 p F N W 5 i b 0 d Z b D E 5 a z U w a U V F S 0 l p b G F N V H h z S k N l N G N o c W l B W F o w Z W l J c 1 B Z c 3 V N S W 9 4 L 3 F a Z T l 3 a E x o a l h X a U R x R k N x N 0 J 5 S k V F S U l J Y 1 N O S j B t d 0 c 4 S E J B V 1 d 0 V U p T M V F 1 M G R 5 W F h y U G V S Z G l 2 V W x B R F N z S D h 6 Q l F 3 a 0 E x Q X p 3 W X N w U E x 3 R 3 d Q e T Z l N T E 2 Z k F K a m Z 1 T T Z a O G h a c X R i e F l G a 0 l J Z T N F c G 5 R T 1 d t e X V W R m t L S X F r Z n A 2 S W l o U U g 0 L 0 N k d m F 0 S z d I V D V P V 2 N E N H J E d z k z W j N 1 S E k 4 U W R 5 W k l F V T h u N 2 V p R 0 V F R U p V U H p K O V d G a F J s b n Z S Y X p L V 2 p Z d E x T c 2 5 F W k R K L z M 2 a E J D Q U Y r b m d E a z V o V 3 l j V X Z j c l E x U 0 N D R 0 V G V m N Y S n d D e W M v T H R I S W t R U W x T a 2 N u T E N W Q 3 p 0 V 2 9 W d D d k d E V B c k I 4 M V U 0 N 1 I z T D k 5 S G 9 E R 1 J r N W x K U V l L a j N t O E p I R W 0 3 W m 9 K V C s v a U k r K 2 1 N N 1 N G V H V 1 N l B q d m Y x N 0 V w M S 9 O S k R V d D Y 2 Y k V J M j R m W l V r d 1 d T Y 3 R o Q k J D a U 9 w S F h 1 R U l L M n A x V 1 E v d z R w S V M z T j J k e W N y S 3 c y Z z B r b l l 1 R z E 5 d m R 3 Q z Z k V z d L M U J t c k F G a X h k a G N k M n p X e V M 3 e E N D Q 0 h B c F R R S m x w c 3 I 3 Y 2 F F R U Z X U D B z b G N y V 3 J J e T B Q b E x K V S t 3 b H F B d n l j T j Z 0 W G k 3 L 2 t i R 1 R x b y 9 V M m Z w N W l X b H N X M m 5 V Z X U r a n l W V 2 t Y U H U 1 c F g y T D V y e j N H Y V J 0 V k d v V k N 3 Y S s 5 e D N u a n Z O N z c 1 W W d 5 T k k w U F I 2 d z J z W H J l W G J s M m F v b F F x U 0 U v U D V x a 1 h m M k J B M 3 p Z O D k r U 0 F H L 0 Z 3 c k 9 q M U p h e F p 2 e G Q z T n g y O X V r Z G Y 4 d G d w Z j Y z a z d 3 V W J H Z F F 2 Q m w 4 Z j l 4 c 2 V p N 2 k 5 R 0 l 2 T k x i V 1 Z N b F p B Q 0 N H R U V O V 1 F K T U d F R l U y N W x W K 0 Z o W G 9 D L 0 d x U W x X V 2 V h W m F j a 2 1 G S m d 2 W H M y d H l T Q k 5 1 e S 9 U Q T V 1 U V d X U 2 d R a G h C Q z M x b 1 Y y a U 5 u U 0 R s R U l V U V d w S E 0 y d k V Z M k Z o W k l F R X p Z T k d k U 0 9 q N z Z Z e n V a d G g 0 b H B W Z i t t M 3 V 0 a 1 F n c G Z m e m Y z c X M 5 e m R O U l d T S U l k a U l 2 b j V i Z C s 0 W k Z S U F J n N X J I T 0 Z j M z Z Z d E p n R m l 6 Z m o 1 Z V Z D Z E 5 N S T R n N m J X O D I z Y k J a U j Z Y M z J I N H d u T m Y x O H B m d n J o Z 2 N T V k 5 Q b n F 1 T X Y 3 N i t a Y S 9 q O X I 1 V U F M R m 1 4 b m F Y L 1 Z s N D U x c W R I Q z U 0 Z T A 4 L 2 1 2 c G w v c j J Q Q 3 I w c 3 J Q Y m R a a z N D K y t 1 V F I 2 N H I x W m p 0 e E 1 n b U Z R a 0 Z Z c U w r O V E 3 R X J R N j c 1 U G I 5 S 3 A 3 T n p K R U l J S V l R U U 4 1 N G t 3 W V F W b G F h c 0 h X S l J r W j Z J M m 9 F Y 0 9 w S U l R R k p 5 S m x H U l l Z Q j V 4 V 2 J E Z X N F Y 1 B K e U F 3 V 0 J r M W J v O U R P e l R 4 a T R 4 Q 3 l I R W 5 j N 1 I w Y n h x T n p z N 3 o 4 N l J D Q 0 Z F U l V w S G M 2 T G V X R l J r N T B o R V Z k V 3 h Y U 0 8 4 d m R 5 W X Q y a l R U V S t D T l l z S 1 o 5 Y V V O N j d v M k g v W D d t Y n F 0 R l V V R k J U Y n J B S 0 x i Q k J D e j I 3 T m 1 U e D F C Z l V q Y W x y d F c 3 R j Z G d 3 N X Y j J i V T h L N U V O e l V u d l h i d V B Z R k t w Y V J w V k 8 x S z d 6 b D c v Z 2 J X Y j l o Z j Z m N m 5 S d m U 1 N W l T W X d X R G t w M S 8 r N G U 4 R k c r b m V 0 U m 5 0 W X l K d E h s Z X M x L 1 B q c E g v S X p z N m 5 X V l Q 0 W m E v c j R L Q 3 h 1 U 0 R T d z Y x c U o 3 M G 5 U b D d L O U R u c m V Q Y n g v c E l F e T c r U U J K T 0 Z y V U l J S V l T b 2 Z p U U p K c X h v M W V X U 1 l N V j Y v S D A 5 T E 4 4 b n B X U l l I Z H U 5 Y z F N T 2 x x N W 1 Y T E Y 2 b H l U Q m h C R E N q d n g 4 U E R p W G t X U H Z N S V F R b 2 d L b F Z n T 0 F V Z W F D a V V v b 2 x V c n V H Z G l X Q 2 I 4 d V p l L y t r M F E x Q 3 J 0 c D k 5 S m 9 W S G g 2 d W w 3 e W 1 L U E h 6 d k x k V H d z N G N D a U J x T W d 3 b m g 3 V G p 6 c m h B V G F Q Z m Z i e C 9 x a V V T c 0 p D L 0 R s M k 1 z b X k z V 2 d 3 M G I x T F U w Y U 5 1 T X Y 4 d m R G R T d L W U Q r U H A 0 V k 5 x T 3 N V M 0 w r Z 3 d i M U o 0 d U h S c F h q T 2 4 0 V 2 F i T l d v d V R r O E 9 W U G x R c k t X b m 4 r Z V R M R 1 J 5 S W k r Z l J V V D B Z W W F O e U R h Q 3 d z S m k z U D V w S 1 F V R X h u N z Q v e X B M Q X U 1 U 3 V u W n J 3 O H R q Q j F 4 U 1 h Q U l V V e X U r a 0 N 3 e j U 1 b T R D Y W 5 l U H l 4 d 3 B o Q k J D Q 0 h I N 2 t T U 1 l z S 0 x S b F A y V k t D N 1 d V e l B R e S 9 M O W 1 i U H B W c 2 Q y N m R p R T h a T V d Z V E F Z a V R 0 e W 1 x V G t E Q U w 4 U F c 5 W n J F S U l J Y 3 A 0 Z W J s S k V r d 0 l V U 1 V w T m V a c T F R c 3 p a N F N 3 W l d E Z k d P W X U z T X p u L z U z R j V C O W Z 3 T U Z C Y z F Q d m w 1 V 1 Z o N 3 U 3 Y z R W d G s 2 W X N a O G 5 5 N 1 h o N 3 V m S F d x L 2 Z T d F d P V F N x L 3 g r N S 8 v Q X V E d D V j Y k N K V n M 0 a z J S Z U 5 M a G t 4 W G I 4 Z k R 3 S T h Q Z G t 5 b D h y N m Q r N 0 5 T Z m p r O G t v L 1 h m N n c 4 K 2 4 y Y n p l O U 1 t d j B i Q k J N Q 1 V s Q n R U b E Z p Y 0 N s b i 9 q Y X d Y N T h P c m J 2 M 0 x n V U V L b G N T M W F 1 c F Z s S z N j Q z h P Z W t s M W l 4 W m p l L y 9 i R 1 N 3 c 0 p p R k F v R j A r Z X N Z L 3 F j Z F R i U E x T a 3 h V R l N r U j Z W U z h z R m 4 x b k Y y Y U J 2 S k s 4 L 2 R V K 2 w 5 a F c w R 2 d 4 R 1 Z T b W 5 2 T U M 2 c E 9 P T 2 N 0 R U l V U W d n a F J M V W x T V E J o U m F z d C t 5 d F J W R l J N c l h L d E 5 1 S V Q w N n l P Z F h W e G 9 r M 0 w r b X p Z Z k J D Q V p h d D I 4 d E N J Y n J j b V V D R 0 V F R m E 4 d k 5 5 S V Q w a T F k e G h D Q 0 Z H Q l F u c 2 h D Y W E z Y 3 l T a U t u T n c w U E R t e T h O N C 9 y V 2 Y r W F h x Q 3 A 0 Y z N l Z U d Y a j h 2 c j V C S G 5 2 c U d Y d D J p Y V J 3 W n l 0 c 2 Z U V 1 h V O E s 3 Y 0 4 2 U V R T c V V D Z 0 p s L 3 I r Z W Z a Z H N Z T 2 F 3 e k k 0 W j F 4 d E Z S e T V H a l o v a l B 0 M 0 4 0 W m t 3 L 2 R 1 N C t 6 d E o v Z C 9 E c k Q 4 L 2 o 3 T 3 p J a X R X N 3 J l N l J r b X F l N W J W a j F 6 R 3 J 4 W V d k T z B R e F k 4 N T Z B U D Z Z O U R L N m N 0 V m N J M G Q v U l o z Y U F Y e n c 1 a 2 h j W F h X Y 1 B K W E 1 X e D l N N G Z X W G g x c G E w U V B F b n p i L 0 d 4 O G E 3 R X V 6 c G 5 Y d z l h M V l z Y U 1 2 T n Z E d m 1 s M E U x Z l N t W W Y x Z 0 F K U k t G Y l B u Y n F C U n d 4 Q j I 3 R H B H b D Q 1 U k 5 M U F J q b k g v d 1 h p V 3 J k e k o v Z m Q y d 2 M v R 3 R X Z j h 2 W j d D d 2 1 2 L 0 d Y N 2 4 0 N m x z M 0 J 6 S E I y L 2 R U L 3 V Z a G x i N z B 0 S 3 l 1 T y 9 o T D Z q a D R j T H N Q O T Y w Y k g v e m c 5 L 1 p z d T B 3 S D c 4 N 2 l r Q i 9 U M z Z a d X B 3 O S s w N m k x N W Z R b 0 Y 0 d 1 R 6 e l N t N G c 2 Z 1 R i d n Q y M 0 h V Z V l 2 M 2 t U Y 2 t V U n l j d 3 R 3 Z D l m U n B G R n R u b n R 5 Q U 5 O b X J i V k t B b j Q z W V N I Z l R W Z 0 l 3 R G R m a k t G e F p L a G w z N E c 0 Z U 9 i T T I 4 a i t R N m M 0 Z n o 0 U F o y Y 2 5 H d F F M N H A 0 Q m J Z b S t h T G J i N F N P S l B Q W G l E M F R V Q 2 V T c m p 4 O W w z U G Z 6 M m J M O U 1 H N H V U d n c x K 2 R W c m Z 1 N X V o Z U x V T k x T K 3 Z 2 W U 9 R d 2 d o a E J E a X B w Q W t t T E N p V n B X d E 9 E U 1 p 3 T i t u N 0 E x U V F t T E Z E M W U 3 Z D J w c V N Z T D l 1 M m E z S k 1 H R U V N S k 9 2 R 3 E 0 c 2 5 Q M 0 1 Y d U h J W V F R R l N o T G s y Q W 1 h W W N v T H F O e F p D a U Q r c 1 V 3 Z T E 0 c z R X S C s 5 T E F 4 a C t 0 Y W 1 V d 2 0 w c z l s a z V O Y l F L T 0 d J W F J x M T V o Z n B p e G 5 4 K z d q d l B I U 1 V M e T k z Q 3 p I M 2 4 5 Z k Y 3 U m F E Z j h z M j h h M 1 B 5 M U F y V m F U b F p W U F R t N E I 2 Z W V 5 T V p s T W d E b W h C V 0 E w R 3 B u d z Y x S m 1 6 N H N G W U Z D L 0 d O c k h O S 1 J X a 0 h s Q j R Z R z R l S G F V L 2 h 2 d G 9 O V l l L d E R 5 O D R z b 0 t D a W l a c U N Y W l p 1 L 1 h 3 M l V L a V d m Z n p X T G l l U E g 0 d X h z b n F s M z h t U X l J Y 0 c r d U x y c U d E N m t v O D N I b U p X V n g 3 O X J k d E c w Y 1 c z R 1 B q b k F z d j J 6 R H g 0 a 0 x N U 2 Z I Z 1 B m S n J K K 0 1 I M T Z 0 c X h 3 N 3 Y 2 R D h U Z z R h Q m g 1 Y j J l M D J v c F Z l Q m N u L 0 c 2 b C t O T 3 B m U E t m R 2 R U d 2 N D R W t 5 S W Z q c D V M W n Z m Y z R M N z Q 1 a 1 Y r K 2 Z 4 N W Z I M 2 V y N D c r Y n N K Q j V D e m N C R U J q Z 1 J Y Q 1 F E M G 5 K R 2 F 4 Y X U 0 Z U h S b m F q V n B B U E x a c E h r S E E 2 b G R T M E x J S n I r V n F 1 V V g 2 M j J i V F o 2 N W o w M j F M Q V B C T z d j Y 0 5 R V X R M T 3 M y W G J Z Y l p z T z h 6 R E Q z V G 4 v b n U 3 M k l 6 N T g z R 3 p P W G d v Z 2 N n R 3 d S U V Z W Z j B G Q U 1 X c H F X a D l K Q W t t a E J C Q 2 l P c E p r b U R D U 3 Z r V m k 2 R E F 3 V U d E V H F j b F A 3 O F l 2 Z D V B U 2 1 v b W Z y N D F M R W Z F d E d x Q W k 3 T W p 1 W G 1 G S k t W a 3 N E O H V u a 1 l O U W 0 1 O T R F S U l j W W Z 6 O G 5 R b E w 2 L 1 F a Z 3 N s S V l T d 0 o 2 V 0 R P U W x t S 0 p K M m l P T H l u a H p k a D Z U a 0 R M N F l O e H U 5 M 2 t E Z l h o V V R O d G Z M M F Z I T E d 5 O F B w V k h E W U w 2 Y n N K R E h u d j J X b i 8 3 M 2 p O V X g v e D A v b D h W T H Q x R T c x S j k z W H g 5 T 3 J T Q W Z k d T g 3 V W V G Y T U 4 L 2 4 4 d W 5 Y T T l s M 0 l K N E J m Z H V 3 W V B G b T V z e m Z 3 Q j h 6 V n Z Q Q 0 1 3 U H A w c U V K N D c 2 Z m J 6 a y t L V F h U T X B N c 0 9 k W G N Q d E c v M 1 B z c k p 5 Y 0 h Y b j M r S G w 1 O F l 4 T G Y v c m l R T j E 0 Z V N u W j J Q b k Z I R W k z U G h j R m d a T U h p e l h U d T B K Z 2 F O U z Q 5 M 3 d 5 Z 2 R t a l p Q T E 8 0 d z R r N E 9 l M j A y b T h 5 b V Z n V H U 0 O E F m M D l X c j l 0 b j h 4 b 1 p t Y m w 0 W H N H O W J v Y m Y v b G p C R T Q v M F l W R C 9 H Q U R T e j J Y e n d 1 c 1 R P W n Q w a n Z t T E 5 2 S F l 3 N z B z e D g 1 Z H N K R j V D e m Z o N X F i a j d W Z n Z 0 W n B w d G 4 z b l V W e W N I Z W 5 W U F p w Z T N h U D U 5 c 2 N G e k Y r O G 1 Z R j l X b H V 1 Z m N I V 0 h V Z V k 5 T n R T S E I y M X Z Q M 0 t 2 Y 1 M w Y m 1 E W k Y 3 d n B J Q j k v T 1 o z S l U x Y 1 F G U m x h W V l i Z G 1 i U G 5 N S m x N V F A z N V J a e W R u U 3 h K M D Z x c 0 t D M E 5 0 O F l W W j l F S k l Z U V F R b F F I a 2 d R V F Z x d y 9 P R F Z S V U Z o T V d I Q U F C d z d G Q T V D U W 1 H N l Z C R k 9 y V l h S d U g 4 V 2 l a V n N C V 0 x G N m x 5 V E J o Q k R D R H J 4 S 1 Y 3 Q W 5 K V 2 R Z V n A 0 T E l V U l Z v T l N h V z c 5 S k p a a T R F b X E x a W 8 v Z X V a O T N Q d n F E L z Q 2 Z n k v c U 4 r M 2 4 0 Z 2 U 3 V W l 3 a T Y 0 Z m Z x M z Z j M U l T R y s 3 T m w 3 R W o 4 Z j Z 4 Y U E w V T N x b 0 Z R b 2 V P c X h 2 a l l y b z B 3 b U U w d F g 3 R 0 R D N U t X W V R D Y S s v T 2 h o Q 2 d x T F d i Q j R N M i s 4 T k p T b E s z Y n k y V m V 6 M k x Q d k Z D c V Z n a U d E M m p O N 1 h p e E h q N T R o c 3 J S V j R k R m p T U U R V R H Z X M 3 V u W l V v e k F H R D J q S G 5 Q b X h 4 T F N 1 U j J H a E h x U F J T T H Z X N W p h Q 0 o w N G 0 4 L z N F e G V 3 O W V J c j N Y a D l 4 V l k 5 N V R l e G V Z a m N m c 0 h 4 d k 1 C a l I 2 M H R R S 2 h V a 3 A y V H k 3 V T h M Y k o 1 W F Z L U 2 5 U d T B B b S 9 1 V 0 x O L 0 9 r d V h i S z J 6 L z d J T 0 h h Q l Z k O T Z y a X M 2 V k o 0 O X B X U 1 N w d k x 6 Z U d E Z T d B T j k v U F k z O W N 2 R 1 Y 3 Y 2 J H Z U t k T l h B L 0 R X e T l Z S k 1 J Q V d 6 Y T I v d j V R L 3 B x M E N Z U G p R V G x Z S k 1 J R D J N U T B a M E t j T m M r Y k h N b n Y r a G d w S n N Q e j h J a 2 F Q N m 9 X e n M 3 b X F U S 0 Z R W F B G O T d j R m t O R k t Z Z U J y Z j N y M 3 R I W W 9 R U W d n a H h F M G h T V E J o U m E w d V A 3 Q l h R V 0 Z o T W N G Q l B 1 V 1 N Z S 2 0 w d k 9 q T l E v Y 3 V 6 U 3 h K c 0 R X e G U z b D J U S C t w U W h C Q 2 l G d k 1 2 M 1 I r U j F K e X B p V E J o Q k J W a X J J M G d X Q 1 V K S m k 0 U W l x V m l r L 2 Z m N U F Q U C 9 1 T H R S d j J z M j N u V V J v M U R L W m V S Q z N D Y X d m U X Z F a z R Q d D d 1 b D c v U U Z Z a U t E R U 5 m W E 1 L d V B j Y 3 Q y N H h H O D J M Q X l o S m d B R H Q z S C t P c m I v K 2 1 T Z V B h d l B i a U V I e T k z Z G 0 1 N X h p T 2 p s b 2 N u U n g 0 N j l W N 0 N m Q 3 Z n V U t w N E x Q M 0 h z T E R 3 N F Z s S z N l e S 8 y Q z h K Y U V U Z C t R M E F B M 3 I x N n B 3 L 2 R F U G R t Z n J q c 0 9 N K z M 0 K 3 R X c D Y 0 K 2 F t b z J u c E x L K 0 l P b 0 g w N m R t Q 3 h V d T N F Y n Z 4 Q U 8 z Y l J s N 1 J Z L z N n e m Z z S k M v V W p 3 T i t U a 2 h J R D Z 6 Y 2 Q 0 S m Z m b D V P V W 5 F R 3 Z i d E c 4 K 0 9 6 Z E 5 o T T I y Z G 4 1 c k Z p M W s 2 N m R t d G k 4 c n F P a k Z u Z F h Y W V h 0 R H R v Y j g z R k Q y N H V T V U F B U n B R b T V q T X h j e T d Z R G N R b G t a K 2 N S R 3 V K M 1 Z R b X Z p K 1 h s R l h M d 3 N Q b l B a b E R m T m p h U D Z k V z l H W F B t e D d K M y 8 2 a 0 s r e H d k d G J S b 1 h 1 Z W E 3 M y t y R m N i S G c 4 b U V j N T J L c y t L R U V F S U l J Y W 9 E U 1 l J S k s 5 c n k 3 U k F W N W p k L z V U O U 1 Q W D B t c m N J N W p S c U V F T 0 R u U 1 Z K S 0 J y b D V o V 3 p h R 2 t l S H R v M X V S Y m h D Q 0 N G S z F R e j B C d U J z M G p r N 1 J 5 S 0 V F T l l 1 V k l J W j l a S U V F M W Z u M 1 R k R 3 N H b m J J Z W J N a T J Y W G 5 o U H N Q N W d B b U N 1 b k p v N G Z l O T N Y U D V 0 M G p o O S 8 r W W V O b S t O b 1 d E K 1 l x T W h R Q U 5 h c z M 4 Z C 8 v a m V I U D J h c z V 1 a 3 g v W W h w V m I v Q 3 V k S E 5 J d m p r M 1 Z H M G J s a 1 B o V U x C N U t r c j J M e j l F T k 1 u d j R w c m F V T G 9 r V k U 5 c k 0 1 c D B p a V V y V H V Q b 0 5 j Y j B H a F V i T m w y a U 1 B Q U w 1 c 3 R E Y l Z h R G E r L 0 1 J U m 5 Y L 2 1 K d U 1 P b k d U S 2 9 Q U n B O M l V M R D B h T j Z z b T d E Q W I 2 Z n V J a V c w W F Z 4 Y 0 x D Z H J D d X Z j V 1 F J Z S 9 h Z F p N Y m Y 2 M W 0 z W V Q 4 Y X R Z c U h S b l p E N S t U Q W g x O U 1 v N m k 0 a E R k Z U d t c E p o Q j A 5 Z n B a R l M 3 Z X l Z d F V 1 a W 9 y M F J E W U 1 0 U m x y b D Q 1 U n Z E e D I 4 R 1 h 2 Z j Y x O G J T U T h M O H h R T T V R W U x O c 1 N F c z N 2 V m V 1 R U J W N 1 g v V k x T T W p H W l R M a T V P Z U 5 T Y m t a W W V R R i t u Z 0 R r N U 9 T a j E 1 Z F l q U l h 3 O F h h d j h 0 V m Y 1 Z V d k T U x m N T F O V y t m U k o z U W d n a G h C Q l h R N U p n d 2 9 w Y V h l N n Z o Q W t L a T R v S n J 1 b H Q y W l N R b U c 3 e n Z H N m R t e k o x a H J s b H h J c T F 1 e V V K S m 9 R U X Q 1 a T N s e H N h a l l x e n l a b j J E a 1 V J S W F 3 b 3 R P Y V p Z T V p p d l o w a k V i Z W p t S m I x a V d s c F R r S 2 x w S j B u S 3 l z U E Q z Z V g 2 N 3 B t Z W 5 v M m Y 4 e G N 6 W k x s M j l G c T F U d 3 l x Z 2 R E Q n J a a n l s O H J B Z W p h S 1 F x Z G t 3 U G Y v R G l m d H o r Y 1 F 2 d T J r V H o 3 Z U g r c m E 1 d y 9 u M H R H W m c 1 T G x t L 0 h h R F F 4 Z S 8 0 R 1 B H d T R z b j d q Q W F 2 a m d t c D Z X O X J s d F d s W m 4 5 a E 5 C O W 0 4 T l E 0 d l R 6 Z F M w N 0 l Z U H J S V H B Y S F d y M W V M c U V h M T J i M z N P R j Z l M W 8 v W n p V M 0 h 5 S H M 3 O G R P a 0 p V e W J 2 W m F I U m 5 h e m V R M k R 3 Y 2 l Y N C t a d z R G Q T h T Y 2 t a S 0 p W S 2 1 q Y 0 4 1 O W t u K 3 R P K 1 R T V H J O K z d u d X d r T H F S b m 9 4 Z X A x Z S 9 C d 2 Q 4 W l o 1 O E N x Z F h 0 S l B K T k 9 X S 2 c v d z R k M G 9 s U D d S Z 1 R Y O H I z c T U 3 b 0 N H L 0 9 4 T G p z e H k w W k N 5 V m F T c V Z o d i 9 o M m p V b D l m Q X N w W W 1 s Z F R x U 3 E v V H Z u N 1 h 4 e U x v K 1 B s R T V K V l N m N k Z K R m g 0 d U o w a k V V S U l J W V M 0 T 1 N R S k p x e G 9 5 c l Z E V k t D Z 2 9 N Q z Z F a X p o V E t y T j g z c D J i V z V K Z 2 0 z Z W R v a W M z Q U p j S z F r M U o 0 U V E 0 d W F v R m V U R D J X U 3 B C Q k 5 D V k M z S z B r V l d K c j B r d 2 N U M T h m U H h x R E M 3 N j J y b D V C Y n d 5 T l B m a 0 o 5 Z l J L L 3 U w V H c 2 c W p z M V B D c F d O M 1 Z z M z R p b 1 J x R j g 4 K 0 1 D M W 0 v W X o 4 R k R D Y l J v V m x Z c G s 1 e D Z u d T h u T G d h Z 3 N M Q V l o V U p C U m 1 h T 1 p k d U Y 3 V D N 2 Y W 0 1 S m d u V n E z N W p 4 U H k 5 a S t 0 L 3 I 4 Z l V 4 V n p k M T d S U l Z h Y X o 3 R H B 4 a T k x N X p t O G J m L 2 x 4 S l R L c 0 d W d S 9 O Q n Z W d F M x S l N K c j I 3 U j F k N k R a V k t T V 2 l v S H l x V m d v Z n V 2 N H R X e m V 2 a T R L Q m x i Z X g r S G 4 v d U 9 4 S k 9 w e k d 3 Y n h z Z W U 2 Z 2 5 i M z B 3 a F R u e k 5 4 Q m V P d 0 F Q Z D J j S 0 M 0 d j U v d X N u c j Z q S z d I S T B w Y j h I c 2 5 Q e U s r e E x U O C s 2 N 3 V z R G V O V X d 6 M G R O U E h O O X I 0 V z h 2 Y 3 g v S H p J e m M 4 b l B M M E t u Y z Z o d 1 R G S n l S d W 1 4 Y n J m O U t J Q 2 M v Z n R 3 Q 2 d 0 R H B h d l k w b E l J S V l R U W 9 q c F F Y d j R R Y 1 N j c F h 3 b G 1 B Z 3 F L a W d u M D k w U 3 B O S z l 1 e T h 6 T U p T K y 9 x T U o 1 Q W Y 2 Z U 5 L e G 5 I d k J z T U J o W n Z X N 1 B M W W x Y Q 0 N G R W 1 h Q 2 E z c H h P c k 5 p M l Z n Z 2 g 3 R X B S K 3 B i R G F M U n Z I R U l B c m k 1 T 1 B Q L 1 V R S D c 4 N W 1 s Z U h q d l l L Z 0 Z X c k M 4 Q l F L a z A v N T M x O E h E a C 9 U Z E c 4 T l l y O S 9 M Q 1 U 0 T n d j a X h M a H R T d k c 4 V G k y Z S 9 6 N l h 1 a k F I a m l r Z D R z b n Y y K z V i L z M z e G d K U U 9 1 V z l T e m 4 2 S F F P O U 9 v Z X p h S E R w M W t Y d T U r V z B S S F V E Z z J 3 R 1 d k Q l F S R m Z m Z n M z c n E 0 N l B u N 2 5 B Z l Q 2 R W o 3 N z d 5 d 0 1 o c k t m S T Q x R 3 h k Z 2 5 C K 0 R u V y t P U 2 o z b j R r S T Q 4 L y 9 S Q V B O e G M r U G 0 z W l F 4 N T R G T y t H R G V M b 0 p y Z V R C b y 9 s d n Z 1 N m N p Y k g w e G h m N X g 1 R H Z R O U E 5 c n g z d X N q e U 1 z d j R v O F p x N i 8 0 d W I w V U w w L 3 o 4 M 3 p r M k p r S y s 3 Y n V Q S E p E N 2 h F V k d Z W l N x Z U R n b 1 F S T 3 h h Z G M 5 b m l W e X Z 6 b l h I e F J n d D d E d z R Y Y W 9 m N E F M R m l 5 e G V h N X k x Z n V C S 0 J W Z E 4 z c k N i b E t 5 T n l 3 Q V k 5 V 3 J l d 2 R o a E J D Q 0 N I R V R T T k p N R 0 Z G W G E 3 U F B B b 1 R o U V h G S 0 p W S 2 F 0 V X N W d z E y M m 5 Z M V d Q Z k 9 U U z F m T D F x M j d h Y k Z L S V F R d 3 J h Y S 9 w N G t u a 2 x I c n p k Y y 9 t Q W h o T G h G R k t V Z k 5 K c 2 t D U 2 F x a U s 2 Z G 1 o Q V J I c 2 p w e E R R b S 9 M c U V Q M m V 1 W W N x M F Z T e G Z 0 W X N B Z j g 4 S 2 x U M W R P e l d o Y l p z R 0 Z h N m o x e H Y 0 N n R 1 N X F O V X F 3 a 0 w 5 T E 5 1 e n M v U D Q z N C 9 6 c V J N Z V F N Z D I x b T N p N y s 0 W F k v b D Z 5 T U Q y b G N i N D M v S H p T R H l U e n R n b i t o U F R 1 Z 0 Z E N z I 3 U D R T T 0 o v S G t O U 2 F r S n Z 5 N W g w U E N Q Z W U z Z H l X e m V l b 2 g r d l Z v e G R l S k x 2 R E o y T V A r d T J j M U R U N D R q O F d 3 Y V g z M 3 l L R T V P R H B 4 S 1 N N S F Q w N V V 4 R C 9 Y a 3 I 1 b H J X T H B p e D F Y Z j g y S V g 1 c T J 0 V 0 w y Y l E 0 Z F B X N 2 J 2 M k g y V U 9 m T T N Y U G Y x Q W J 5 O T N l a m V 0 U m t t a z R s M 1 A v b U R r N m V T T G Z 0 T U p o T 3 I x d T B o S 3 l 1 d j d I Z 3 Z j e l h l M 2 d Q e G x t M U d v N 2 s 1 N D R o N 0 9 3 T X d k Z G 9 x T m 0 w O V p I V 2 Z U V n Z p b U x 0 b 0 0 x c X R o b n Z 2 N l h C R F l y Z V h 2 T U 9 I S 0 1 u S n d h T k Z D M 3 V I S W 9 R U V F n a H g w M G c 3 U k d G R l U v N E 5 u M G x C U W F G N W d I b X R J Q i 9 p U z V O Z k N X Z l N h R k N 2 V m 9 W e n U z V n V 6 c z l U b G x K U V V N e n h V M G 5 z M k g y V T Z L W V J 0 e V J 1 S V l R U U V G Y T Z h d m 4 0 e V N U c T F 3 M n l j e l J D Q 0 Z G S 0 t V a 3 d V V F V w b F V w b S 9 y M 2 U 4 b j J B d n l j d l B E U H d p c y 9 Y Y U Z T O C t 2 d z k v U G J u U 2 w 1 O V p 6 S V J k U U s 1 W j J B N z V z e m Z R R T V 1 Q V o 5 L z h L R F Z 2 Q 2 l q M G N o U H Y v e G o r W D d T N z h 0 b 1 V L O F d 6 c z Z P V n R l Z F B I V U Z x O W J 1 b 1 g z Y l N M c D J h Z 0 x B U X l P N 3 N X R n p I R k 9 u c n l h b W R R T W l 3 Z 0 9 2 T 0 0 2 T 2 J S d G h N S m h v M z d Z Q m p S c U V j a W 9 o b V h t T E 5 y U D A z e D N r N X h m U n U w Y 0 x I b n V 3 S j I 1 d U 9 w e W N 0 Q l F W b V N 1 a k J 2 U n R 3 O G 1 F V k w 3 N j l t L 2 l F M U o 0 K 0 l I d W F M W F g x a H F 4 Y l p 1 R 2 h O Y 0 8 0 U G l K S k o 1 O V p R T G h Z Z j R V N j B 1 S V Q w a m x n Z U Z k b V R w d D F U V m Q 5 M k x Q a k 9 s U H d 1 a z A 0 Z z Z m W n Z R e j M x S T c x Q j h Y W n l m a U U x U E p 5 c 3 J q e j E 5 Z X d k M 2 R H W U N Z V n Z X W T l Q d F N O b T J K N D d G b n Z r V 2 p W Z l B V N k w 0 M G F o a E N s d z V S S E R t U 3 l N e T V z Y n o 5 N F J S c U J u c m g 0 K z F C V 3 Z w N X p w d z l o M G F q N G 8 w W G h 4 R l V i c k h v N 1 N o O W x U b X B X a U 9 t c l o w a k V V S U l J W V M 0 Z V N R S k p x e F l y M 2 8 w V V Z q N k J x a F d v T G R s N i t s R T I 1 V m d P c D J X U H Q x Y k 1 X Z E J M Q U F 6 N X E 2 W E p K Z 1 F R d H h D O V N K c U F u R H l W T E l r d 1 l R U V Z Z Y W l O Q W 1 H U W F w V V J k V l N N O U N M R l F z K 3 h t Q X d v V k J j L 0 Y 3 b 3 l q U 0 9 E T 1 h y V H g 5 b D M 0 R l R m R E Z 1 T n A 5 L 1 B R d U F u b m M x d D F R Y W d U a 0 I 5 d G x Y c z l p M D l S Q X h y U n Z n b 2 5 O Z 3 h l c m R 2 U F h o R k Q 1 N W Q 1 U W x F V G J s c j V Y O E 1 X T T F k Y 0 l E Z V B X N X d a Y n p 0 V m 9 O T D Q 4 Z H p Q Y W R S d 2 t O O X N P V 2 t 3 b m 1 G b 0 F 1 R n l Y V j Z 0 Y 0 x R c T F S c 1 c z S E V Y N m M 5 Q T l I a n A 1 Q n B W T F N w V U 1 U U m d 6 c l J F a X d M d 0 N u R T l Q S X l N a k I x N 2 R z N 3 R x e m o v Z k h X Z W Z B d E Z s c l d S T z d q L z Y 5 V z N O M y 9 4 a W N u Q 3 J P e W J v V W x V c k p s e D g r e k 0 r V G w 3 S n A y M k Z P S m F S U U s 4 a U h 0 M T Y 1 b D h Z T l E y O V l F a 3 l u Y z J E Y z U 0 O H h k O U V t V n E 3 W n p l b k V k R l F x S l l F Q m 5 0 e D N U d 2 U 4 U E 4 w c 3 h 3 Y l g 4 d V d 0 V i s 3 b D k 3 O V d j Z n B N R 3 Q 1 Z T d y a T V s c z I x Z n Z 6 U l B q U 0 5 D b W Z 1 b 2 8 w Y 0 9 u S 0 c 1 S l J N Y W 5 p N D B M M X J N N F l Q N l V o S U p Y O E 9 0 N U 9 r M m J O d 2 F S U 0 o x d W Y y V H V Z S k l Z U V F R b H l L S k 1 H R U Z h M m 0 3 S y t F U W 1 I d V J R O F F I T 1 J y M l o 1 d 0 p y M 1 M 4 N G N P Y k 1 m Z k N 6 Z G d N c G 5 Z c 2 Z z W T h h Z l R D S 2 t s T D Z p R k V P S l d D S 3 J w Z z R P R G h o U G w y d j h J S V l T O V h V a U N t V X h T Q 1 N i c 2 I 5 S F N y U 3 d y b m V k M H R m U 2 x N O F B L T T V s T T d O e H p q R D l u c k N V c E 9 Z T 3 d V S D h j S F R R c 1 c 3 b V R U Z H N P O C 9 h c n c 2 a F h K N G d Q d j V q R 2 p s M 0 h h T k U 4 Z 3 Z k Z U g 0 N V N x U 1 F u c j V E T l d 3 L 3 g y R F B m O H R x T F E 2 Z 2 Q 2 c y t j Q l J z S n J 1 W E x s e D g r Z 3 J P e m s 5 V z l H a 2 V H M H J p M H J T R E E 3 T G 1 4 c k k 3 Z G g 4 N 0 p B U V Z 3 N E Z B Q 0 F J M G F s a D J q M T V m d z Z O U C 8 0 O H p a Y 3 d D R U J Q c 3 k r c 0 d l O U 9 q Y W 5 N W E x 0 c k p x M 1 I 1 M F R v N W t a Z W V 5 Z k 5 V d U 5 C b 1 Z I Z H R H V 3 M 1 W E t o V 0 1 m c k F u V V k z Q 2 1 Q a m J V d l l l T 0 1 s O V F 6 b 0 N N R 3 h 3 U j R Z T j d u a k Z 6 N S t I a H d 1 d n Z q R E U 1 c j Z W a X o 2 d H N P M 1 Q 5 e D Z z O U Z y K 2 Z q V n N u Z 0 9 n M G F n W m R u Y 0 h o d D E 5 K 1 Z h R m 5 U d E U w Y m x E V k t Y N 1 c 3 Z X N a e l g x L 0 x t d k F B Q W d B R W x F U V Z U W D d W T H E x U T J x T k t h c U t Q Z k F R U W 9 U R T R s N C t C R j d o e U t F R U V J S W N W T k p F a 3 h Z S 2 I v N j B X U l N X Q 3 J C Z 2 9 Q S 0 t z R V N F d E 1 x U G Q v S D I 1 M 0 8 3 U n F 6 T 2 5 Z d k F O U C 9 Y c 0 5 y e n c y O V N k R U t J W V M 0 V 1 A y N n R U a D B K T k h l W V F n a F J C b F Y 2 Z X Z M M G x r N 1 F 0 a U R S c U 5 t O E l E c m E v b T J l O T h K V H B 3 M E x 6 U T V j U 3 F K d V F z M n N X b m J J V E l 6 Y z Z u a D R j S l R v L 3 N 3 c 0 Y 4 T W F y V 0 t k Y k g 3 b W I 5 N E 0 0 W V N F M k 9 l L 1 k 2 V X R Q T j B i T i t J M T E 4 W W l x W j A 0 Z U c 3 c n c z b n E v L z l 6 Y X A x Z T N q e G p V b E 0 r T i t 6 d l B I a V V P c U V C M X B h O W w y S 3 U 3 d U 9 3 M G N T T V p u T V A x c y s z d T R N S D l x S l Z p M 3 F X a j N 1 R V V N N 2 s z a y t s N 2 F 0 R z F p c X Z n Q 0 9 u V X h p d z Z h R E F E Z z R h Q W d O O G V P T m w 0 W V N H T 0 J W N F Y 2 d G 9 1 d l N z b m t F Z W 4 w S l N x V 0 1 G c T h P V G s v K 0 Z Z V m F q Z C 9 B S z I 4 Q k t v U V F R Z 2 h 4 T z V J a 2 1 M Q 2 l W c G V y Q k 1 O R V F h R z V F c X h X d V V x d 0 0 y Z l R N U n F O b G I 3 N X V X O U l K M H N T N 0 4 4 M W V 4 a n p Z R z l x Z U x q Y 3 h L a U Z F R U p j M E t o Q k 1 O T m 1 y N k 8 0 V 0 g v T m N 6 d U V F T 0 p H c 2 x T Q 0 d h V W R v c k F m Q n d j T l Q 0 L 3 B k M T N Y K 1 B i S E J a W W t t R W F 0 W n N Y c T N V U T F D c V h I b z g z b z F L N n h K Y m t G M E x G O U l 6 c T J i M F R j b 2 R Q a 0 Z S V H g 5 S m g r R l p K d 0 R n N G E z b n I x W G h w S G h u R G 9 T Q 0 o x d 2 d P b 0 V 4 N X d 4 Z k Y w N z l x Y z d s M m J Y L 2 E 0 W H Q y a m J X N y 8 4 S z M 3 Q V R B Y V R T a V Z D c H Z I b E t k U U t P U z F S V F d S Z C t R S U t R c 1 h F R F R x U W R T d X J 2 W U 9 S d 2 d o a E J E a X B w S W t t T E N p V V p j b H R r d 0 t L Q 3 c w V j R J N T Z 4 e n c 5 S F F s S X l N S G 8 5 S E V t Y l B u c U J W a 3 U 4 M W h u Y k F B b 2 l M R D J I d m d K R W F q a 1 R r T F l o a z l x d G N 0 a V Y 4 S U l l N T B 6 W n V H O C t m T U 5 S e U l T N k J a a z N C N 2 h 5 T 0 V F Q 2 d k e m Z P S l R F W n B o e W h 1 Y j J P Z k h N R F l K d 2 N B N E 9 M a X h Q e n A 3 K 0 R n Y 0 9 t a 1 V J U D Z 0 W m o y N j Z 2 b 2 R K W F A w Q n J R d H c w R C t 0 N 1 F V S y 9 L b F N U Q V J Q V m h M Q z d t N E V z d m 9 u S j J K d V N a W i t 3 Z G p o Q k N D Q 0 h F V F N k O U R J U V Z x M k h R S m 9 X b E V n d 2 d 1 R 1 p a M H V 2 M E p l Y U N B U X d i M U 4 3 e T l i e C 9 O b E 5 Z V k h 6 a m d o U k N D R k d w a H Z X R D B X a l U 3 T j E v M H Q 2 a E N D R U V B T W F p d 3 R L d j V J T j J V Y j F j T G d G M n d h V V N Z R U x j Y W 9 k Z W Y 0 M j h J M G V v L z l u b m F O e m Q 3 U j J P R U V J S U l j U k 5 K M G t 3 W V V X a k x s O G N h S 0 t n b 0 N 4 N V Z h d G 1 1 Y m x n W n l x Z k N 3 Y l F w b V Y 5 Q X Z 3 O E F T Z 2 9 L R 2 J 4 c 2 0 w M 0 5 F N G h o Q k M y Y W J V Y U d q V U 1 Z Z X Z P b y 9 Z T 1 J R Z 2 h B R E F a e k J W Z 0 N w V z g 5 U k J D Q 0 h z c H l j M W x 6 N k 9 Q a 0 x w N E 1 V R 2 p I c 1 N u W j A 5 N 2 h 5 U 0 V F R U l J Y 1 V 2 S U 8 x R m h w W H d m Z X h S W V Z Z T F Z L b G N K b H B D W W V z b n J L Q l F L N 3 J 1 b m 8 r W D d t Z l B X W T V S a D Z F S U l j V X M w Y n h M T 2 9 j T 2 5 P W m V S W S s 5 U W h C Q U N E T 1 p a W U l w S z V z a 0 t J W V M 0 Z V l y V F V q b i t u e S 9 a M 0 x V T G 1 i R 3 h C Q T R m V H A y M z N y S j N X R U l J S V l R U X Q 0 e T h F e F Z X T l A 5 b j c 3 N 0 R v N n J U T m 8 1 L 1 p 5 W X o 2 W V V X R W p x Q j B I d V Z y a U F p Q 0 F x Q 0 t I W n N L S X I 2 c W 1 0 W j I r c n E y c 0 F D S z J 2 Q m h p S 0 t D b 0 w w c H R K N 0 Q 0 V G V T e U N R W G l l W m V m O F l P S m x 4 S m h B Z 0 1 D R D M 1 N 3 E 4 U E 9 m T W 1 k O T V r c z B y d k x u b m V Y N D J p O G Q 1 Z H J i Y k 9 N U X E w Y 2 J 4 L 2 d P b k g 0 Y 0 k w S 0 5 y Q z h M R G d n R k l Q c D d P Z 2 l V Y l M 2 b E t F U k U 1 b m Z a W E 5 R Q m c 4 Z E t F a S 9 L O D l Q U n N q a V N s a 0 h R M H h l d T F 0 T F F z a m l T b G N Q e D R V U 0 R u Y 0 R n N W t w V E N r Y V F V Y 2 5 O O W o 4 d D F P c D B V R m p v b 0 x I V G d k S m J l a H l q R 2 p w L 1 B o S W t M U 0 U z T j l I c H Q z a C 9 y K 0 8 5 b l U x b T B K S U d N a k 9 6 e m V r N 2 k x d j B z W F p I S T B o V 0 p I b i t X a W x 5 S m 5 J N V R J W m p s R E h l S 2 l F a H A y L 0 h X V y t 3 Z k 0 0 Y V F X b k U w R 1 R P R 0 9 2 O T Z 6 Z D h s a V l p S W l G e F V B V 2 U r U m E 0 a z d 1 T V F U V T d J Y 2 R 2 T H E x c V Z v b k d J Z S 9 Z Z k 9 m T m E x Z 0 J 1 N 3 R P Z W I 4 Y l B B K 0 Q 3 b i 8 3 a z Z v N U 5 T c k Z h R V J I e H B V Y T F h R 3 J G e G J K b z J X W n V 2 T 0 d x Q y 8 2 O H I 4 Z k 5 a Z k s w W l Z p d E Z t W k 8 r c m Z I Y T U 5 O E 9 a M 1 o 4 O V l T W D d z U 2 4 z e m 8 y b n c 5 T 3 p 1 W E 8 r N S 9 E N E R u b j c 2 R j d 0 Y z A 5 M X B 6 N m 9 3 V m Z E a D Z N Z 0 F q M 2 5 x Q V p v M 2 p q T m Z z O W d J e U 0 z U E l 6 T W 9 s T l M y T H R M U X N U c V J r Y 0 R R N W p X U E g w a m w 0 T 0 p s O U I 0 N 3 g 3 N W Z 1 c E t u Y i s 0 N G Z 6 K 0 Q 3 Q 2 I 5 a n R 4 Y 3 l j Y 3 B T d m h 2 e m p N Z G V t S k 9 u T F N k a H k x N G 1 U V m 5 D M D h Q N j B h d E g 2 M 1 A r b m 5 3 M W J p N n J U b z Z r S F B Q Z n g 2 b F p J K 2 F j M X h L N T N K M G F o N G h G S V p p S X l N V l c 1 O V Y v R W Z k L 1 R 4 R l V 0 Y X E v U 3 h F U k V S S H h D N F Z n N H N I c T l z d E F U Q 2 F Q V D Y 5 W G p D N k Q x V 3 J C Y m k 4 a 0 9 6 d W Z s T l F N e W t T R m 4 z Y T l 2 c j N i O C 8 z U G Y y Q z N G N 0 p 6 e j J F M k p P e W 1 T Y 0 9 h R j Z w O E V S R T V x V n V Y W m 5 6 K z l V e U 9 K Y W R S b 2 Z 6 R j N m U j g 3 N z R r Z n Z o b E F R Q W J F L 1 l D a 0 h R M G x Y Y y s r Q W 1 B Q X J 2 R H V I Z m F 6 S l d z V 2 J j R G d I d n Y 3 R T d G Q 2 x I R n J w d V N t c 0 d n d 2 U 5 a X R 4 Z V d x S T R G a X h N O F F y Q 2 Z K a T B 5 M 2 5 2 M 2 9 L N G V B V m h 5 Y 2 p v S l c x e T F X c T B C Z E 9 u W X F O a D F E e D g 1 W V F S M H h k b T I 0 N U J 4 L 0 1 I S G t 3 a 0 9 0 a F Y 3 Y j h Q N j F i b D d V R m V 2 N n p r N W V j e V l z N W 9 W c T d l e W U w O F N h Z W x a V 0 s w Q l J J U 0 h V Q 3 N 1 b G g 1 Z F c 5 Q 2 h Y W V B U M W 5 H b G N U a W N i T m 0 y b j l 5 Y 1 B G b z J q L 2 Q z T 1 h L U 0 k 5 L z F v U 3 F 6 c m Z q L 0 9 4 Q V J r U X N q S U R L U 2 d N a U w r M 2 R C R V J F U m t V d U p R a k R 4 W U x W N m Z r T D N y M k 9 x c W x X S l p 1 Z n V 3 d 0 R z U D V o O H h o Q X N J a X l Z N j d x M l l O c X N s U U J N b U x S U U l a a U l 5 R V Z 3 W G J m b W Z Q Y l Z E Q 1 p P V 2 N L U S s z c G U x R 2 N u b j B o b j l y e T F I d G Z T M D d P O X J n R n N U T m p E e G 9 R O U F Q U y 9 z Z U 5 w U X p D b m d 4 S U h Z R U Z C T n B L U H B 4 b m 5 L Y W t a L 0 R a e k 9 R Q z F h O F Z 5 Z m Z k V 0 h 2 Z l B u T G Z h T 0 k 2 S U N P Y n J j Z k 4 4 c n R 2 c n V s W V V G a n F O T H E r U 0 9 C V 3 V G Y 2 R t O C 8 3 c j J K K 0 x O d k x o N k N t a 3 A y Z D V Y S G Q 5 R U N X U E k w a 3 B t T T F t a F d C d X h 2 K z h n S j h t T F N R d E x Z d m V Q Z H N v Q k x 1 R U 9 I S n p B Y k F F Q i 9 t N U V o R V J F U k V S R W J u U 0 t B U V R E M V p y M F k r R T B 3 a 2 1 r M n R m c 0 p D U V F B Q 3 F W c T V n a E d E N 0 R o d 3 J V Y U E x N k 9 Z d V J n a T J k R 1 V p a D Q r Y 0 l E Y W 0 3 Q V d v W G t S R V R p a 1 R G V W F u R G 8 z N G J j W n k 3 c m 0 5 R z B G Q n B k K 0 J z W D N u S V J 5 R k R s T F R Y R U d O M H d s Y n R 4 M E F w M n Z N S W J n N n Z U W W 0 3 Q 0 d t W W h u d X Z m T m F B U E p 5 N 1 h 6 d z h h O E E 5 T 2 5 W b G 9 i M X F 3 R l F N V H F T U 1 Z P V 2 t K S 2 F 5 Z m F k U l o x V U 0 y Y X R a c z N h S G R T T n I y S m N p N D B w U z c z N E t v U 0 Z C e E 1 S R m t 5 W n F E R E t s Z z J u Z l B s S V l p c V V v V 3 p a T U V 3 b W s z S C 9 1 Q W w v R 2 g v c 0 d E Y m t S a F l 1 M m N T T 1 h Z Y 1 o y S z h q b 2 F I Q n p K e F R G S U l k U D U 3 Q n h D b E x m S D d O T F p y V n B r S z V D L 3 R w N m w 4 b U w y Y j A 1 O U 1 1 N k R Q K 2 p q W W 4 3 a V V 0 T G V 2 T U 4 4 c E Z W N W p q Q 3 N I T V F j R i t y a 1 J F U k V S R V J F U 3 V O Q X J C e E l Q N 2 5 t Q 2 5 a T 2 N V a F d E d S s 0 T H R P N U J j b 2 p W a l k 4 c l N y b l U 5 b H E 1 T U J P R E x j W E 4 0 O G V s Y l M 2 R m F F U k U 1 b m N G M 1 h N d k N 4 W n V Z T U d t U n o z R j c 1 K 3 Z K N X o 3 e j Z C Z 3 V L Q 2 h r N k Z P a n F W Z 2 h p c k d m U D Q z Z F h r Q k F n S V V t R F d 0 U X R t d z R I Y T l 5 Z F M z W j d R V W N Q W l l L U U x z M j l h b F J Q U n F i e l l y R l l 1 Y T N t U 3 Z a d X k v S j R 6 b H o v M 0 I x a 0 4 w e D h H c m p X c G N P a l h o d z h Q V W x x b l B 2 d n F O T W 1 i W U 1 n Q j d k V 2 x B M 3 Z n c j N Q d n c r U j V K U 2 1 E e H R P U S 9 l Y 3 g y S G o 1 d 2 8 w V m 9 X a T V u Y X R X S 1 p Q Z m 1 O M D k 3 M 3 d y K y t a d l Z h M T V q S H o w W U 9 v M G I x a X N Y Z T Z 4 N 1 d y V j I v a y 8 r T m 1 l N 3 h X c T h l c m J p d W F 3 d X F W U 2 x Q b 2 N Q Q n N X U H B y R j Y z Z z h 6 T W 5 C T F Z M T 0 p 2 a m x 6 W H o 2 b z Z 3 V V J F U k V S R V J P U m l V d 2 d t S G 1 4 V z d 3 M 0 x j M 0 9 M O W d X c l d x V 0 N j Y n o v N E 5 F U 3 I z d E w z N D V H Q 0 R a L 3 d Y b 0 d E Z W h D W F B X W T g 2 a F V S R V R P c E h x M W F M c D B h T X o z R T M 2 b n g 3 V X R U a n R x c 0 x S T m 5 M S 1 l U N y t j N l h G d D F D Z S 9 l Z D A z Y n N J Z k F E e j c 1 Q U I 2 W E 5 z Q 2 0 5 V 0 M x V 3 F o c 0 5 D S n c r S G F P O H h p T V d N M m 0 3 Q l l 6 T W I 3 M W 0 z Y 3 h T Z G p a c H k y a G 1 z N k 4 2 W j Z 0 V 2 p l L 3 V B b k N n d G R h M V d N a m 1 M N F J 4 T T V r c F F D U U 1 2 b X R a Z 3 h 0 N m d M N 0 5 H S G V 0 T y t i W D J Q Z G F i U F d t b l V h Y k d Z a k p x M m J q d k F 0 a D B I Z l Q 0 N y t Y a T Z j Y n h n e V N Z M k o r N 3 p l Z C 8 x M 1 Z 0 a H R i c S t M c W Z U e W Y r K 2 1 J N 1 Q 2 U V R B Y k R i e i t v d D M w T z R 2 O V p T S k N x Z E 9 m R 1 d m N j I z W X R K d k o w N W F 6 Y W Z N Z V V 0 T 3 l z T m t D c U Z Z M W 1 p N G R H b k p q c j Z 1 O E 9 n S z c 5 Z j Z u Y 2 Z 6 Y W k z Y 1 N Y V D Z T T D c r Y n p l Y k U v U l F X T 2 1 o W X Z 4 b 1 A z O S t U d U J x e F h z O U t T Y 2 5 n b H l s T F d M N X l L N G V P b k t D d 3 N K Q 2 9 5 R E N h T l l u a n V m O G I 0 Q k h 1 N 2 R t Y n h Q Y y 8 v Y 2 5 h R F R 0 S l M 4 c 2 l L a X F V R m s x c m M r Z X Q x M U N s Y 3 R F S G J M N F p O N W V 4 N C t j R E V G Y 3 p o d E h 2 U D h y N G 4 v O W s 5 c n c x S k I 5 U E l 5 b 3 l q R T d 0 R z N M U D d k M E l D M 0 4 x R l g z O D J W U 3 Z 6 c j J w T T F Z d 2 R j W U t B R D c 5 Y U J p M W E z b l h M e G R Q U V d Z b U F K Y l F N R D l Y S W l J a U l p S W l J b G N h a F d E a X d Y M G M 0 c W x m W F d Y b k Z I M 0 t 2 M X J s Y U 9 O N D M v N W p K V j Y z Y W F N N E d 0 Y X J S c 0 x K W H d L T 0 h q T 1 Y 0 Z j k r N F B 5 S 0 Z S R 1 J N e H B 5 L y 9 V c 1 g 3 M l Z 0 M G R N N E l P M 0 h 5 c l Z 0 V W N O S D B K K 1 h n R l A v W E 1 N Z V h s M k F n S X N m R H h p S 0 Z h c m 1 l V 3 J 0 a H I z e G R l c W h D W E E r M E 1 X K 1 h s M m R 1 M D U 0 b k h 0 a z Q 4 Z U E y R E V x R W x N U H p s S z k 5 M D M 3 c U 5 a N H p o T 2 5 N Z 3 d B c E x F Y l F k S T N I Y m d 0 U F h W c k Z H U j J K Z 3 k 3 T m g 1 M k x o M j Z 2 M E F B U U V X N n R T d X d v S k Z t d 0 F v V X l h T V B q M 2 J l U H h a Q 0 J B Y 0 h H Z 2 N X O H h G U W R 5 e W x Z a 2 U 2 e F h u d X g 5 K 0 w v Y T F h e m 8 z d 1 d w M W h U b G J 0 e D F n N T Y 2 a V d n Z j I 2 K 2 d W Z 0 o z T z Z N K 2 4 4 O H Z r U l I 3 W E N n b 0 t T Z H k 2 b j h T d C s 1 a 3 h a d z N 2 d k Q 2 W T Z B c S t 4 e m t t Y n R 2 U E c r L y t n T j F l W U Z 4 Y n Z Y W U h U L y 9 6 Q z c 0 Y S 9 T U l J V V V V C e H B w M U 8 z a n Q 3 Z k Z l M 1 d q S G t 0 T 1 l N M z h 0 L z N p a X Z 4 R V k v c k Z 3 Q T I r T i t J b U N n c U w 5 M 0 k 0 Z n o y R E 8 v T F V z V 3 J x W m Q x O G Z U S U 9 U S X p I Z E 9 S e E 9 Y b j V q T E N 0 W G I v Z F l m K 0 t V S m F 6 Z n R K d F I 3 e j F N W U t D M X h O O G Y 4 U j k 3 a X F 2 V D B s c T J q S j h y R V J F U k V S R V J r U 3 V O K 2 N 5 M 3 l K V W t 3 R W N u V 0 h a T 1 V T Z F k 5 Y X B G b l d C S G p x Y V F t N W Z 2 Z F g 5 e G h q M T B v M 0 c 4 Z H N N d V Z x M 2 R m c H E 3 U l V T a 0 5 G U 0 1 M c 0 9 q R D k 3 Q W h r M T c r T 2 5 Y a G F X N m R s e U 5 X S T R l U 3 l N d n p 3 N k F 3 K 0 V n S U 1 C T T l X c W V v L z l l Z m V G M m h y O X h u O W M v V H o 5 K 3 M 4 O T F D d 3 N k T E Y y K 3 h U a l B 6 e S 9 3 Z V Y 5 S l J F U 0 U w c l N 4 N y 8 w c m I r b m J n U U U z d G V l c H g v c F J 2 b H d F L 1 c v c 3 d M U 1 p L N D B P d E Z Q c 2 J 1 R 0 4 y Z U w 3 c j A 1 V 2 F 3 Q k J R V G J q S D d P N X F B d k t a c k 1 X K z V x N 0 5 l d D N l c H o z N 3 R t b V J G O G p 3 Q y s v T H Z J S X d N c V h p N k J q d X d Z M H F G Y 1 V M d T N i Z j V S W C 8 v T 2 Q w V 2 4 y V i t O L y t w U H c 4 R 0 E 2 d G 1 0 Q S t Y S V J 4 d l g w O U d 4 b X p W d H J u Q j g 0 b U 1 3 c m I 0 N 3 p D T U J x M T R x b F M 0 Z k c x S 3 R U e F d Q T l h i c 1 A 4 L 2 I 3 U l F G W T F 5 N U 5 l W H B Z U D d w M G J B e E F U a z R l L 3 h r e H d l a l V j N 2 R u Y n h J c l Y y O G 5 y a 1 l N S G R z M 3 B G e T V j T 0 8 x b m J z T z g r T k U x O D l 6 O H l h M X V L V n Z K e X J G b G p O Z W o 2 c 1 p 3 e T E 5 T z N G T D M w N U V S W V d l N W p z b k Y 0 T T l 4 Z F Y 1 Y V N 1 a l B X R k Z S R V J F U k V U a z R s S W 5 t S G h 3 M 3 h Q T W l h c 2 J M T W N 0 Q k x O Y U E 2 Z 1 V X N D V E a D Q 4 R H N I M 2 5 J U m 8 z c U Z H a X R l T n J W Y U p y N T Z i T V g 3 Q W V n R S s r b k 0 2 W V V V K 1 V X d T B p S X V K Y n J 4 N n R T Z H g y Z 0 0 r K 2 5 F b F l T R E E 5 c j J 0 V m F t d l B t c i 9 H T 0 h Z N G 5 Q e m Z D N S 9 6 e m 1 1 R F B l N j U 4 N E h o W j d Y b T B 1 V m J T R W 5 O T k 0 1 Z m U r d D d i d T N m b W U 3 W E 5 E T 3 U 5 Y n V 4 U F h m Z G V n M W Z m e i t Q b T N x M X B j e k p M c V c z M y 8 r S k Z h d T N B V k M 1 a 2 l z V W V m a S t Y b V R u N U Z K U V V N a H p y M 3 l O d y t H Z 2 Z M a 0 k 3 c m o x R 3 F 6 V 0 F H N j R 2 a l U x Y W x U a z d S R S 9 j Z W p 3 Y 1 R L e m N y b n p 0 b X V N W n h X N m h X R H V u V 0 R 1 M 2 5 6 M U x s b z J p e m Z P b j N 2 b E s x Y X R j W D N Z W S 9 U N 2 o x Q 3 p S b 3 p Q M T l 5 Z D J p Y 0 5 J Q 2 p J U m 1 4 T X l R S U R 1 N z J B Y j M v O H d 6 a H Y y Y X c y c j c 5 M H B 6 S D Z j T m E 4 T m J 6 N 3 d j O E F i T n Q r a 0 d V c k V u M T J t R l d L T G N m S E l 4 N G h J a U t F e k 1 3 Y z d u M z R B K 0 4 v a D g x Y m k 4 W T V m a n Y r Z C t Q d k J s Y X J o Z G Y r Z V N k d F c 5 Y z F Y d C t 4 O D d B U j l J M z k 0 W G Z z Z H R m M z c v c n V M Z m 5 I R S 8 w Q j E 4 L 2 t v M C t u a 3 J o M V A 0 Z V B u R 0 Q x M m g y M G F W W E h x N m F C L 1 R v e T V Q N W V B R 1 J s N W Z M R W M 1 K 3 g r M l Q z N E 9 4 N W E 3 a D d V R m Z h W D F X Z j l s Z l Y 1 K 0 N S W k 9 Q d k p 3 M 3 F W Z V B o Q j N x V z Z Q c 2 5 G N T Q 5 S l F W V F F B Q 1 c 4 U E F 6 M 3 l 3 a U l p S W l J a U p T a X R R S k p o N T g 3 U W 5 t M 2 d r R 0 V G K 3 p r b k c 4 Z m V l a H M x c C 9 5 T D A 5 a l Q x Z G R 1 O U x Z c z d 2 Y T g 3 d 0 R o R V J L U T F Q U H R x W G d m M D Z N W H p r U k V a L 0 5 w W D B q S n d 6 d i t r T W R 1 M D V 6 U E t W V 3 o y d X B h Z G 4 4 O H h M W D V D N H J X a X Z y R H N H W H M w R D k v V H c r c W Y v V F I x O H J q d G h r d W R J d j l 6 Y 2 Z M N F p O N W U z U n Z 4 a 1 h B d T B C a k J 1 d 3 A 5 T W 1 i Y U 1 k U n Q z R V J r W l N u Q 3 d q U T B K Z X d B b 1 Z 5 N m N o a W R I N 0 5 X d U Z V d V R S a l g 1 Y W R J a W 8 4 d n I w U W Q 3 Z T R 3 N U 5 H U G k 4 Q k h Y e U x h e D Q r Z X h i W H R S L 2 Z h Q 2 9 r N j A 0 a 0 t 3 M H B D Y l c 5 U m R i U 2 1 t N D h 5 W G h D M T d 5 Y 2 p J T n M 0 Z k d 0 e l R Z K y t 2 S H Q x Y V V L V n l V U 2 Y z c X J V N 2 Z L N X p V N i s y U k V T R U F C Q V d G a 3 k 3 T n Z X T T E x S l B o b U V P a D R N b E t 6 W W I x d 2 Y w N 2 V n U m d J S H I r M j B 5 b V N n b 0 t H U 0 Y y M W p N T m k z c W N Q R F F j Z U 9 m Y W x X S z l n S k w z T z Q 5 M m p J a 0 p K R E J k M 1 U z e m t O R G c 3 a l J y V H Z 1 O E p F V F p H W G w r d n h h N U 5 K a V Q w b k Z X b F p k W U N J a U l p S W l J b k x 4 c V J O T V B Q e D F I e F N B b k Z 6 U G t Z Z n h 0 U 3 Z 4 N T V L T k F H e m Z k Z E R y L 3 R N c F h 5 N k N t M 3 Q z N E t m S n J o R k d Z N z Z k e l R X Z G 1 o T G d Z N j h Z R V J F c F B X Y X p p U W N I W D A v b H l 1 V V p N W E l p V T J l d H B F L 1 B O b F N y R 2 s x c 3 h i S z B h R m J y c k 5 m O G N 1 d 2 N q O U Y 2 Q V F F V z R t d F Y 0 a 2 h T a W t l S W s z d H l Y T 0 p m K 1 J x c H U y Y m R E a E s y N 1 A x T D d X W W N E Z 2 U 5 c m 1 0 b H Z C W V V a T 1 B Q Z W E 0 U F V z e W F 0 N G E r d m R 1 e G V Q a 1 d J M G p x M U w 0 U k p s U F I y T U V a c z F j W k h X T H R y N n B Q N T Q 2 T k F O Z m 9 S Y l B a U l A x N l Z l b l h w e D B U c H l 5 a H N O R E J 1 e C 8 5 d 2 l j Z l B r c E F n S V d D Q X F k S E x i N H N X N 0 d W U T R k T 0 d P Z k h r d E 9 N N H o 4 V 2 J X V F Q 1 c j A r W D N N W E h o N W l I R 2 R s N V p L Y W 1 1 b X h E M W R 4 a m l R V m R a Q 1 p 6 U 1 p x M X F q b 2 R V L 1 Z L d V U 1 Y 0 5 D M W w r Z l I 1 R l N 2 M X d G a U t u c n U x M V M y V E Z I W F R z S E p j W V h K e H p Q S X p p N z Z j R X l 6 e G 5 I R j F u W D h S T G 9 4 S 2 h Q Z z l Y Z k d G M 3 V 2 Z T R o M 1 N 1 V k s 1 Y k R a U F B m O G l 2 b E x k M X h t V m c 2 a G 9 V S E Z y a X V Y a H J 5 a l N R c k J S R V J F U k V S R X h D O F V n b 2 t I O X h E c z F P O E 9 2 V H J C N H R 3 N 3 d R N m Y 5 V F B 1 d X E w c j A r W X N K e n M 3 b i t U a j Z V e W N 1 b 1 N C Z l R 1 Z F c 4 R W l J b k p X Z W w z W G l u c D F x e k J s N m p L b X p s e E J i c T R y c E h o c V d E O X U 2 T k c 2 e E 9 1 a 3 B t Y X l k R V V p Q U h F M V l 0 a T E 1 d 2 d t R T d 6 e S 9 P M F V G a G F 5 Y 0 1 r b T V 2 L 3 B H b i 8 3 e S t U R k p W N z M w N j l t Q U d B e W 1 Z e U E 3 Y 1 Y v R E N R M U x Z d V l t S 0 t R S m p 3 c 2 1 L N m R t e k J 1 d 2 g 5 c z I z N l F K Y 3 U y T V B i N y t j Y n I x M 1 J x W W h 4 d j J y e V h r W i 8 4 W n B 4 S F J Z V H k r b H Z q M l h 2 Z 0 t B Y 0 9 K a l B s e D F j S U R M U n k v O T N Y c 1 d E e E p w S 1 B w N 0 4 3 e n h G K 2 5 M a V F P d 1 p l V F l G N 0 o x Z 3 h I V m 9 U c H l 3 c D l t d j Y 3 b 2 Z m U y 9 T M T E 2 e n V H V j d O K z J N Z C 9 m d D J Q T 1 A 3 S E I 1 N 2 Z K a z h 3 c j l U Q 2 d 1 T F J q c G F M Y 1 g 4 O W U 4 d j c v T z F k M W w r d m 1 k d 0 d S Q l F m T W Z h c V R H S U p l R n J U e k Q z R W M y b l p H Z D d k b j R G L 2 l V a 2 s w d F Q 3 c 0 d E Q k 1 Y R y t y c 0 1 F U k V S R V J F U n V R S X B C Q k 1 Q M 2 g x W l R v O D l 3 U U R x M W F s c U h P L 1 p s M F J C U W V G W m R Y S 0 Z o Z 1 J 5 M T Y z Z G p G O T B m d m Z E Z k c 2 N H J q V 2 h J Z m 9 r d D R q S X h S Q l h Q W V l u S C s z T G s 0 L z I 1 V m h 5 R 3 N k V E 1 x Z 1 h Y K 1 d z M W 9 p S 0 N p T T B O S W p Z b U R J M H J G Z W R Y U 2 Y z Y V l x d U V B b E F u N T V 0 d W F a V F U r U C s 0 e W t a U F B y V W F B Q U c z d H l K b S 9 1 M D k x Z 3 Z Q R H d Z Z 0 5 U V U x N R F Z y Y l Y 0 N l d i a l d W Z D N h c 0 l r d D Z B c F B E e V l s c z F y T T I 2 Q 2 F 5 K 3 N 0 O T Z m W U h R b 0 5 X c 2 N S N k 1 H M V k x N 3 Z 4 N D N s L 3 o 4 b 2 8 2 a z Z i T l h H Y 2 Z C d 1 l F R U J y c U N s S 0 F n R 3 c v Y z I 0 T z N U N D V k b k Q x d k R i Z j E 3 N H p k Z l U 4 d 3 R 4 Q X N 3 Q n J n T V h Z U V h Q d H o r U X A w Q U F J R H J W N E J s Z n R w b T V a M W p h N D N n S y 9 H e m F O W m s x c l V p a n Q 5 Z U J C Z F B 0 S T R k a m d j S E R o N G p H c F Z v N D F y V H F l V C 9 R Z V N q Z k 5 L c 1 o 0 Z F g y Z W p U S l R u b m s 0 S m l m d H A x c 1 I z R j J H W n Y z U 3 h q U n o r T U E z c l Z T d n h z N D R j V G N I c G R I c D h 6 N 2 J 0 S 0 9 w Q U R 3 a 0 p K Q 0 l p M U 9 k N 0 h j W D h i e U Q r a 2 J O b k Q x R n Q y L 3 E 3 R E J F U k V S R V J F Y m t D S 1 F R V E w x Y X J 4 Z m o w d G h Q S X p 2 Y j g x S G R Z Y U J E b H k w V 1 F m R H d k c D l Q S m p s M k h x V m Z u N 0 g 1 N W V u U H Y 5 d n d 5 Z V R I S k o 5 T E p 5 c 2 x q M 0 l U Z m V l a G V i V 0 F 2 S W 5 L e F Z T Z 2 Z T U V c z R U 9 W c z F L b 1 J 5 O D A z d G 1 Q d G h s M G U x e i 8 3 Y W d h V H B 5 M z N 1 T 1 p 3 R k h V c l R a e X l o Q 2 5 U U F Y 4 S C t P Y l R w N m h Y c H d v S E R o M m 5 k Z k 4 0 S X d R N 1 p k d k 9 v Z 0 N r U n J X S 1 Z L M V N n U z R k R y 9 Q b m 9 v M G V J L 2 9 l d k x l S H g v d X U 2 O X F D d G V 0 M 2 V s e X p X Z 0 9 v R k Z 1 V 3 V 2 R 1 Z Q Y T V m Z T N V e k p 2 M j J s Q n J W b 2 5 u M H d k N V l M R 2 J z Y m d H Y X p W Y j B W N m M 3 Q m w 3 T k h R T 3 Z O c z R U R X Z m e D B 1 d G p T V S 8 z S H U w S D B L c E Z Q Q z g r Y z Z z U n V 2 M V Y r Z k l S W E 4 r O U p k T m 5 y U V F n S n l l U H g 1 L z l s R n Y 3 Z D Z a T G g w W l V q S T R p S 3 l 1 U H B L T X B M R j J a U 0 h a T 0 h z T 0 c 5 S 0 Z S Z y t v R U J k b U 1 V W k J m Z k R 1 S G w v N X h H O W F U K z N 4 T 2 4 3 W E s y T z h N b 0 Y z Y i t q N m Z Y e E t o b 1 V I V X I x d V Z M V n Y z Q S 9 E R H o z L 1 N 2 S E V j R G V v W G h W d G J 0 e D J n V G 5 4 b F F r T 0 R x Q l V Y e T g 1 Z H J x N 3 h u e V l 0 b 3 N I e m d 6 e E N M Y W Z U U 2 R M U l Z L O V J q Q U F u V G 1 R d 2 R h W n J i Q 2 Z B d n Y x S G 1 U Y X J L T U J z M G J T V 1 I 3 Z G F x T n N l Y j Z k Q 1 d m R y 9 n c l E w S E h s N U J G Z X R l d W F i U l V S R V J F U k V S R X F a U W p E e F l y V U d l S X d 3 e X M 3 T j g 3 b 2 5 2 b F p s a 2 8 r b k E 3 Q j k x N k d 6 R H N F Q 0 F p d 0 1 H Z H l U T j B m O E N N R E V x V X Z w M T d 2 O U 9 m O G l W a 1 J F T H I 0 Y m V y Y W l V N G R H W G l H W T N W N W 9 C R E s r R k J R V V V s R G d Q U 3 J Q N l h C U 0 8 2 N F M x M 1 Z 0 d 1 l t V U R J L 1 h D Z 3 N k c k Z 5 e k h Y Q j F W S j N h O T Z w L z N 3 N z h 1 V 2 l q Y 1 Y r Y m x u V 2 9 W O W Z 6 b C s y Z E 9 6 U m s 4 Y k l F N n N S W G 9 Y Y k 5 X S 3 B W c l V E R j Z E S S t 4 L z J a V E N a R 3 Z I a y 9 3 V z Z C U 2 0 1 K z B U a k V 2 K z V S Z G N x T T J h c 1 k r Y 2 x 2 N U 9 m Y k 1 a d E 5 S R V N F a 3 B x Y W F k U z B Z d l U y R m k v Z H p Q K z k 4 R G t 2 U G 5 N c m x T d V Y 4 N 2 5 P S S 9 m M 1 l u U G l Q d m J z V F h J O U 9 6 Z W Z i O G J O N V p 0 e G M 3 M 3 U 3 Z F R C d G E 5 W l V K Q 0 5 X L 3 Q z T n U 1 W n R D U 0 J l N G E 4 V D U z N H l p U W 5 w e G 1 C R l V E Y j F u V n B X T C s 2 M T F w b j Q r N U I z W G p o W D E 4 R G t K M 3 R D d X J x M T Y x S 2 h Y S 1 J I R H l T e k k 2 Z G g 1 a z k r U T B z R m h P M z l P M 0 E y K y 8 v R E 1 E Q 3 h a d T Q v O U d S d E c w W l Q y a G 9 N R W 5 I V W x t M 1 l S Z E 5 H O W Z r b W N k d j l 2 b X N E e i 8 r b G Z s L 3 J D Y 2 8 y T X F H V F h z O G Z x N E c z d X c 1 U 3 J s U 2 J O S D N O S E h i Q V I 3 L 3 g 2 Z U V o T m d Z T X J n b k 5 X d k V u T m Z Y T E 9 j d T k 1 Q X J C Q T J 1 Z W 4 0 L 2 R 5 S W l J a U l p S W l M b l F p R 1 l l S E h 0 Q z N Z e S t I T G k 4 Z W 4 2 V S t y V X F z V F N G V n N B M k w 3 c m 9 O Z n J K Z E c x Y z F N b V R G c k k 5 b D J I c 0 5 z T C t I T G N i S j U 3 N H B a e k x W d E V S Q z Z 5 Y T Y 5 d T d 2 U D Z R N E 4 3 Y 3 Q 5 Z D N R R l g 0 R F Y 4 M U N R V 0 x V a 0 F Y Q U Z X W H A 2 Z D h 1 V W k r T W N U L 1 d u b z F r R V V G R 1 N q Z T l m b X h G U X N 3 M j k v N l J S Y n V p S 1 J s Q l J Y c U 5 T d 2 Z u W E 1 a a k 5 I a 2 x J W U 1 Y S 2 l 4 M z J y M X U 1 Z y 9 N O E x 1 S z E v S j Z Q a k t D a k l 4 b X N 2 M 2 1 u Y 2 s 1 Y V d S Z U x X L 1 J 3 N G R K d 0 R C N D l S d V Z K N W V s e m J 3 b m p k U F F B R H l N e k 1 L W H J 0 T C t N U E R 4 O D V 3 Y 2 V m V D J Q c G N 0 Z W Z p U 2 F U a V d l Z j d N L 2 N Q O W F 6 N m 1 S b z k r R G d I a 1 N F a H p M M 2 o 3 V n M z W G F B a H g 0 Z n h Y M T N Y c 3 R O d m R 0 N W p S T U 9 D U W 5 r Z z d j Z T R N M 2 h F N H o z b D h T Z H Q x N 0 R v V V B K e l B s O U h R Q k p S M U 5 J T 3 B y a W N V K 0 R l d F Y 0 N G F u e i 8 z T z J U Y X M 2 R E x t L 0 o 1 O T l P U k 9 u M D R u V D Z X U n o 0 a j Z m O T N i d j J v T E 5 X d z h 3 W m R v e U F Q Y n V T M k x 2 d m l T U G U 1 b z J y d W 5 6 d l J Y S 1 I r S j B P d G 1 R c 0 5 2 c n R j R j N k d m N L O D Y 3 d j N v c n h Q e T h 3 U m w 4 b W J O a 0 x 3 Q U 4 z W D M 5 M l g 2 Q 1 V x d X h k T 3 d B S X J u c D J I N W d T R V J F U k V S R V J L U T B L d 2 N T T D l T K y 9 r T X Z P e W Z X N k p 6 N n V r b k c 4 N C t T W W 8 z T X h i R W d m S G 4 v d V V 3 R G 0 v T D Z P V y 9 w M k l x N j Z Q c T B 0 S W 5 J N X M x b 3 R X Q 3 d t b H E z W X l o Z m Z 6 a m E 2 b W h y V X E r Y j Y 3 L z Z 6 b j V K O F B K M 2 5 Y d m 1 L c T l y V W 8 y Z j N W c l J x W G h 1 V H l l U n p M R j V o W V N G a n g 4 O H p 6 c S 9 y M m 9 3 N T g 5 Y 3 d l c 3 d N M H R P e l B P N T F P Q n l N K 1 h v b X Z 5 O V l U O S 9 l N 1 d q W H V p N C 8 v Y n F J S T B t c E h E c H l u R U 9 I V T h q S 3 l 2 R j R 6 O E I r S F l 2 O V d 0 T F R z N D A v N T h 4 b U V 5 R W h y b 0 R z O E p F V C 9 E S m x D Y j l O W D I 1 M H R R V U Y y W G p o N l l G M G J O Z U F 1 W C t z T j l Z d 1 l l S z V w d 1 l R R m g 3 R X I 3 O H R K V G M z b j l G a n B q T n A 2 a k l H R G V o Q 3 Q 2 d W J l d X d 0 R m h F U n l q d X Z E M m I x d X U z T S 9 Y M G R t e m J 2 N D B S S 0 J 2 b j V C W V N F Q k J J Y l U 0 Y k d E V 3 J R O D d x V 3 h u d k 1 a a F B Q U H o y U U x o M G J N M 1 h X U 2 h L M 0 h T Q T l Q W n V R a 0 V E a W F z V F F y V X R U c n U v Z T h x e j I 4 R H l k Z 2 Y w N j B i a C t E W D Z l d k p p T m 0 z Z V R t c H B G Y U d n U U Z T d E U w Y m x E S T Q 4 d X V 5 Y 2 V 1 W k h X e m V Q N W J l W n l 0 b T Q v U 0 d a b U R o S G h J W l F 2 S D B H Y k Z u W G 8 x Y U 8 x e j J l R W h 3 Z n o r b 3 Q z T W 5 y T U 5 O W n Q y S V h E N G F S M l h D e T M 5 T 3 R F e D N Z T n Z P N l B y a E R K a U R m d j U v T 3 Z a N 0 Z 6 e n h F S 0 N n c W 9 W c V V D R V J F a H B m S T F 5 N 2 5 K M k x 3 W n M 4 M U d j R n l j d j B z U k V S R V J F U k d S S z V C Q 0 1 Q S G k 2 Z 1 J 6 T W V H N 0 U 2 e D J U Z m N R N 0 J B T 2 g 5 U G 5 X S 2 t 6 Y V Z p d k 9 s Z T F y c 2 V 5 b F l r N G 5 V N C s v M l l t Y j c x e T d 6 b l Z M U 0 l p L 3 V k M E 9 o b j V 5 V z h z V 3 B y Q W l S T k Z J d z B y e F p i a n B l Z H V v M k t G S 0 Y 1 N W J o Q 3 Z 2 e k 1 l d T c y Q V p T c 1 N X Y l l p R W J Q W n p O a l B u a U k y c H F 6 W G 1 0 T m 1 y a k w y b F F v T k R X Y j M z a V I r L 0 d X a D h Y c G d v S l V u a C 9 i b H A w a 0 x q Y j J n Z H U 0 N n p J K y 9 M S 0 J M a D R a T W 1 M Z 0 l w O V B w d G U 0 c E 5 y Y z l 1 c D c r N X h l Y 1 N N a 2 c w Q m F B M l d M b T B P R V R a R 1 M 0 O X Z p S 3 J o Q 0 Z 5 V 1 R p M E 9 I a k R I N 2 t R N C t S a n J Y a V l 2 b m 4 w d 0 9 w V W I y a X o y Z V l 6 U 2 F H R G V s R G p X b 1 Z H Z j M 1 T l B M e j d S d y t j b 0 w z L 3 p 1 S m x X d T M 4 N j h Y Y n Z k N l Q 4 d G 0 4 Y l J z R m w 5 c z N i N j B h M X Y v c l B i O G 1 q Z j F Q O F c r Z H M 4 Z D E z T F B I Z G N X K z N y O W V s V j V 1 Z D V 0 S l h w T y s 2 d n E w L z Z x c z k r T E x E Y W 1 M U D k r N m E 0 U z M 5 K 2 d m a l U r Z U 9 m Q n M z N k 9 Y R G l a b X p j V D N x Z 3 h K c l B a M z Z X S W l J a U l p S W p J R l V q L z M 2 a D R z Y m 1 G W U U 0 Z 0 8 4 Y z d C S 3 R R S V p M U W t D R E F 0 V S 9 M b n I z b n Z n S D l J N E 4 3 R 1 N P c l Z x e m V 4 c 2 J O Z T g 5 N U x S R V I 4 U y t U e V V S T W R C b V B B S 3 h O e X p w O D l N N U R W S 3 d R Q m J n Q 2 t m Z i 8 4 d 0 J W S 2 x j b 3 V x Z F Z I W j h C R 0 1 E V k h S c 2 I r e j N k T W Z C c S t 2 W n V U K 0 R K N E N v c U t v d 1 J i e j d B Z G Q y Y U 0 r S S 9 E M 2 p z Q i 9 i W V E z M E l E U T M y N m k 2 c l V E N l M 1 a z F y Y 2 V N T l Z 6 S D B 3 U n Z v M n J t c D h W c W x t R E x z M j M r V T d U c 1 B z W F h i Q V N N Q U E r a H h y Y X Z 6 c W x K c 0 9 l N j Q 5 U n J B M W Y w M S t N N 3 V q S D U v Y U x F Q m 1 M c y t Q Z H Z 3 N l V l U D B y Q 2 V h d 3 h r U k V R S X d 4 N 3 F j O G I z a V Z 5 d T B q Z H N J S 0 p a M H p Q Z k t D S W l J a U l p S W 5 J Q n F C T k 1 2 R m l 0 Z n h t S D Z L T V R E S 0 I r M 2 F x c 1 d 1 d m F y M l Q 3 N 3 N Q R T F Z d z l w K 2 R W c V Z 5 Z W 5 0 M W J N W D M y U 2 d D R y 8 v Y 1 h 2 a H o x S k J h T E 1 s b 1 J r Y 3 R S L z V 2 Y U 0 z W G 1 D c 3 F Y a m F C L z M w U j R l d V l B Q U N B Q V N V U k J W Q T Q r U j l j M X F G K 0 5 N Z j k 5 b k 4 5 b U x H Z k s 5 T 1 d u S F V r W U V S b k N X L y s 2 b S 9 j K 2 1 r a i 9 t O W 9 U R U d E a D V o d m J j K 2 p R Q 1 o 0 W W V p T 1 J r Y U d 1 K 3 l K Q y t P a W R o e G o 3 L 1 R 3 U 3 R 4 M m d k V X R Y R j l W O W Q z Z k h i R E p S d F h J R k t s Y 3 E 1 e k Y 2 O E s r Y U 5 x b k o 5 T m 1 y Q U F n S X N C Q W N I R W l a c U R D N m R t N 0 N I Y m R l Y m R 4 M 3 g 4 Q 3 J N U U U z O U d o T j J i T G h a L 1 g 5 c V Z Z M W 1 w S E R I M m I r Z 3 Z V R T J X e V V L M 2 Q y N 3 h l N V h H V H Y y R T V o W m l Z U n p Y e n Z I e W d p S W l J a U l p S n l v W m 1 j T 1 Z u R n p 3 Z V N L O U t 3 W n o 5 a D g x Y l h C d m R P S j B S R 2 h E R H B 1 N W U 4 N 2 h z e m R o Y m p m L 2 t U Z 0 g 2 O T I v U F l n N z N Q K 1 p r b l V q S z R h O G d J Y 3 Z Q e U F i a n Z 6 d X U 0 N D V h c n o v Q X V F U k c 1 V k 9 Y b T V w O D J i R G 9 Y R G 9 j R D g 4 b V J h b 1 d G a n R O K 1 d P S k 1 y e G Z I N l h S U 1 V P Q W d J T U J z Z E N u T H h m U E 5 1 T G 1 N S F Q 4 Z m d M a W F N W H c r N m 5 F L 1 Z 5 V G 5 Z L z h Y W T l n N W Z E Z 2 R W N j R p S U N 6 T T M r V 0 l p S W l J a U l q S U Z V a X R O d U x G Z l U 4 d 2 d J e k 1 I S i 8 z e G N j V j d R d T J m Z W Z C O D N w b T J U T G h E T G 4 z Z X V Q O D J 4 L 2 5 j V G p w e E h t d E t T S W k v b F B h Q V J o Z 0 J H R E F H U U 9 1 Y y s w b U 5 w b E 1 X S z B X Q l d B a X B l R D R u d 3 V J Y X R O V 0 F a a U l p S W l J a U l q N G p V S X c 4 V 0 t 6 Z V k 1 R G R E c W Q y T z B G W H Z m R j E z S U x 3 W F l k T 3 U v b j l 1 b l p s Z 1 o x W F h 1 a z J P M k Z 2 R G Z 5 b C 9 O Z V U w U k V S Q z R m O T l 4 e E x m T 2 0 v b 2 Q 1 V S 8 r a k x y R E x Y R 0 Z P R H F r c l Y x Q 2 h X e m Q v b H l J a U l p S W l J a U p Y T U l W Z z R z V m 1 z N 3 F k d W F a b F p t W G 5 l d D F Y S 2 J Z Y 2 d Z R 3 V l L 1 B 5 N 0 J 3 N G V P e T h u b X N 5 b V h q M j h R S E d K L z N Y Y j l y T m 5 O L 1 h u T m V h S W l J a U l u T H h K Z j M 2 S 3 l h T G h l a W J i d k o z S 1 N J a U l p S W l J b k l G V X d n b V h x d 0 J S Z U 1 R V H c y R H l z N 0 8 4 M 2 x 2 d m Z p c X h 2 R z J V d W d H c T F x b F B M Z j I 2 M l N j a n g 0 e m p j d 3 M 3 d 0 J P U k V S R V J D N U 5 U b 2 V E Z l o 5 L 1 J r e S 9 m b G d q S S 8 x Z G p v a U l p S W l J a U Z 6 Q k Z J S 0 p s N y t P U X d U S X p z b j N l V z l 0 a j M z Q n p q O E V B N 2 h u V U R k a W 9 z c 0 F r S j Z a d y t n d n B w Y k t 1 a U l p S W l K e T R S M z Y v b n R 5 R H g 2 a z Z 1 R D c v R j J L a U l p S W l J a U l Y T 0 V V Z 2 9 r W H F 6 W E E 3 Y 3 p W Q z V h Z D Q 3 c 2 J L N z V X c k h G Y 1 d p R 1 k x U n J B U H g 0 Z l l K e l B t c m V H a E 1 S O X B i S z J p S W l J a U Z 3 N G V V b E o 3 Q m 9 4 b k 5 o Y m J 5 V W t M c z d m N V l p S W l J a U l p T W d W V G l H W W V M R l p p L 1 l F Y z U 3 O G Q x W X g 0 e E R y d U h X Q 2 J k d H h z T l J x Y U 5 h N E p 0 Z D J h V z Z j d n p 2 e V o r e j J n b E p i W D B S R V J F U k t s e j B 0 a m Z Y M 0 R T W W d N c E x h e j c v Z z c z S k V S R V J F U k V S R U Z J S 0 p O N n Z W e H p q R W J O K 2 R Z R l d y U k d P e H V I N k 1 z c k p 6 U 1 R x Y V V t c D F Q U H J n R F l T R 0 J B R n c 0 R 0 F 5 M y 8 v O F I 2 b X R M U 0 l p S W l L b E o v Z k F B Z G J k Z m p 2 W k 8 z Y l F Z U G d J T E N F a C 9 p N U p S R V J F U k V S R V J D R 1 l l T E 4 1 a k V O M D l Z S V Z 0 e W V Z M l d 5 a V R x M 0 t 4 b m x w a l V R R W l B Z 1 B Z Z W o 5 T n h q b j M w M z R n M T E 3 a j V U Y S t p S W l J a U p 5 Z m 5 M M j d T U G h p Y 2 R a M X E w c j l y U T B t b n p 4 S l p H d F d 2 b T d M Q k V S R V J F U k V S R k F J W m o 0 N E x r b m 1 F d D J q d T l 4 a U F E e H R k M U N z R j J s R j R J Q l h I O X R T M W 8 y c X c y Q X c r S G d 0 W G U r S n o v Z l h x c l B F Q k V S R V p G e m M r T F B Q M G x a c 2 9 S Y X p 6 N 0 h W W F B u V X J a a l I z K 1 h K Q 0 l p S W l J a U l t S l F D Q 1 p l Y k R Z Z k l W Z 3 g 0 e E F C N H Q z M k J T d n R F Q X p n b j A v Z l N t U 0 V h N l R P Z 1 l Q S m Z E e G 1 X c W s v U T B S R V J F V E 9 Y d V c 3 N 3 F M a n l s V l V 2 Z j k r e k V G Q i 9 p N U h S R V J F U k V S R X h J T k N N U E Z p Q z N B U H d V d 0 F a R 1 d m c G h P c z V v V U 5 3 Y U l p U X Z u b l U 3 Y 2 E 1 M U 5 u c l d E c H l p M m w v a H d S R V J F U k V S R V J F U k V S R W Z u N 1 V B Z 2 1 Y d H c 3 d 1 V 3 b i 8 z M j Z U c k N h T l N w a X N i a C t s R T Z j e U N B b E 5 i U F V h M n J W U E o 0 Y m V y U T J 6 d C 8 r N E N k U z A 3 T k s v V G t p S W l J a U l p S W l J a U l p S X Z M M 2 9 C Q k 1 2 R m l 0 R n E 5 c l d h Y 0 p 3 U U l D T E 1 U W E t 1 b 0 c y N X k 0 N z R M V T l k Z 0 R 2 W W 1 0 V 0 J h Q X p L e G M v a l B p e H d 2 e U h C R V J F U k V S R V J F U k V S R V J 1 Z n d w Q k J N d k 5 x d l Y 3 Y 3 d K U U d a V z h l T V F B U n J W c T J F Y 2 I 5 c X k 1 M E t V a G M x b T V k W G 5 i c 2 R z Z H Y z W X J s N j N n N T h u T D d v Z 3 p 4 S V J F U k V S R V J F U k V S R V J r Y 3 V i U W p E e F l y V V d q V U 4 w b n Z 4 M 2 R r N 3 h u V 0 F B a l J 0 V U 4 0 N D N i d D U 3 S W N v Q 0 l M N V d K Z T R a M U 0 w N C 8 z e n N M S G J 0 U F h M Q m 5 p Y 2 l J a U l p S W l J a U l p S W l J c G N u a F d E a X h Y M V B z R k 9 5 c 3 M 0 U W d q V 3 N h U n h 2 M 1 h H U S 9 I e D d x Z G Q x e X U w R H J x W i t u Y W 9 B R k J R V T h 0 b z c z M S 9 R N T R t S W l J a U l p S W l J a U l p S X l P V k h J W m g 0 O G R 3 V H p B U k F W d m J w e H l G R 1 J v U l F P Y l l j Q U E 2 S G d 5 M 2 I 5 b C t v O G p D Y l R i e n k z T z B F Q m R v Q U 9 I Q X d t Z m R H L 1 h M Q m 5 p Y 2 l J a U l p S W l J a U l p S W l J c G N m a F d E a X h k Z W V Z R m 5 a T 1 d k O F g 2 T 0 x O Q k l S S U x w O E p F O D h m S k 5 4 U G 4 v Q k J u N m R 0 d l N D U G x O R V J F U k V S R V J F U k V S R V J D N G Z D c 0 h F a T h j N F J K T 3 J F O H h 1 T D h U a G N C Y n p E c G Z H R F d v W X g 1 d T I 3 T G t n d G J t N 3 J t d H p l b l J y W V p 4 L 1 B H W X F t N 2 Z 1 d S t E U E Z S R V J F U k V S R V J F U k V S R 1 J T N T l D T V B G a X N 4 Y U Z Z T 2 F U S V J o Q W V r Y l d h Z C 9 Y d U g 1 U k o 5 a W 1 M W H Z Q R 0 p x V m h x Z U c 5 a U 0 r c m h J Q U R v Z V R s O S 8 0 b H V R V D Z S Z j h 1 U 0 l p S W l J a U l p S W l J a U l p Y 2 1 s V E N D W m U z R H Z C V E c 0 a D J K b j J C Y X R T d V F J U j R T R U E 1 T 1 R r c z N 2 d m t R d F R v S n V B Q U F 0 d n Z I d z N V U k d o Q U t T b V o v S F N 2 O G R p d H h k Y z h H Z U x p S W l J a U l p S W l J a U l p T W l s U 3 l H W W V I S H Z C R H U x S n h o Q W R 0 Y n B R e k N B S m c y T F J p S n U z S H p o U n l J Q 2 x D O G J 3 Y j l m d W d 1 e j J S W F l i Z D k x a U h k S C 9 u e F J u a T B p S W l J a U l p S W l J a U l p S X B j b W h X R G l 4 V 0 5 Q T U x l S m h s a z V P V 2 Q 4 Y j Z N R 2 J p T V J O K z h 0 e m J K T 3 E w S G R h Z 3 g 3 c 0 k 5 e F B u L 0 J C b j Z k d X Z T a V B W O U V S R V J F U k V S R V J F U k V S Q z R 0 Q 3 N I R W k 4 M W 1 O W T R k e n F J V U x M T U V u V 0 N O N m h W M W d t M U k y R j I 2 a F o z Q m p i M n V v a 2 U z R n N i N X g x O U 1 a Z l B X Z l J l M U J o R V J F U k V S R V J F U k V S R V J 1 V F F v Q k J N d l Z v O X h p S E F x Q j h z K 3 c 1 N W d B U E c x S 2 h r a D J 2 R 1 V E S T R j V F N u M S t r N 2 5 x Y U g 5 a U k r c k J J R E Q 0 Z V R s T j c 0 b C t V V D Z S Y T F C U k V S R V J F U k V S R V J F U k V U O F R 5 R 1 k r R 1 Q x c 1 M 5 W V Z 2 Y V p 4 e U V H Q k Z p b 1 g 2 Z X F j W D Z 4 O W d W e m Y v N G J M O T l O V k V R b 0 F L b n B X V H o z e X B k a 1 o r Z G Y x R H B F U k V S R V J F U k V S R V J F U k 1 T L 0 Z J S 0 p U K z R q R V R H N S 9 w V l Z n a z R 3 Z 0 1 a K z J o Z n N s U E p s S S 9 q M 1 M z Z G h z Y m g r d l B m c 1 A 4 b 0 x y M y t K M 1 Y 1 N D B X c 1 J F U k V S R V J F U k V S R V J F U k g v V U F n b V B 0 b H N G c m N 6 V n d x V 2 x a M W J v d m M y c W w r M E w 5 a k d M U m M v Q k F O b 1 V M Y 2 F M e j U 5 b T N H K 2 F j c y t Y b n Z u Z X h 3 T z U y b m V K U 0 l p S W l J a U l p S W l J a U l p Z n h j S 3 d j U W 5 t O V d 0 R S t 6 a 3 B t Q 1 p t U 1 V M d 1 J y V X E 0 Y k o 1 Q X J P O X U 1 T D h 0 c 2 9 3 a T R k R 2 p G c 3 l J M 0 c r Z E t W V z N q L z Q w b C t x V V Z F U k V S R V J F U k V S R V J F U k M 0 d W h X R G l r O D B X N E h V d E s 2 d G t J V m h v U 0 N C e E 5 X S 0 0 4 L 1 V K d T B x d H J y U F Z 0 O W R W R E 9 6 W H l U a W Z N W G N W W T M r W T c 3 Z D Z S R V J F U k V S R V J F U k V S R V R r N G x B S U p q N V p y Z D d q R U R P e m M w c j g v c 1 l O a W t Z a W J 0 c T h w N 1 R L T 2 l k R D d 1 M 0 p 0 V j J h R 2 V m Z m p K L 0 w 5 R G 1 y L 0 Z p U m l J a U l p S W l J a U l p S W l J a G N h Q X J C e E N l U G N Z a T R 4 a U d X Z E U 4 d 2 d J Y j F x e G 5 I R 3 p m N 1 o x O H d k O D g 5 T 1 l E V 3 p l T 0 4 4 L 2 M v b n N T U 0 Z W d j h X S k d J a U l p S W l J a U l p S W l J a U Z 4 S U N z S E V K N X U x Y U J 6 a X F m M j l T c m 9 u R 0 V D V E J q V 0 4 0 e T N i O W x O W T Z D a T k 0 c z Z C M l d 6 b T l Y L 2 V T Y j M 0 S 2 d B N G 5 V N W V l K 2 Y 3 U 3 l L Z 0 V 4 R V J F U k V S R V J F U k V S R 1 I w c W N R V E h 6 e T J C U E 1 l Z m F k W U 9 Y T F J W Q 3 h R a F F B R G 9 l R G h F V C 9 o M D A y b T V W M 1 h y d V B L c F h M Q T F C U V V N a n p y M z F K N H Z Z R G Z x N U 1 S R V J F U k V S R V J F U k V S R V J L b T B J d z h j a 2 p C R H U 1 S j F o c V d 0 W l p y Z E h J Z l Y r d 0 x m N F B 3 U U R D U W 9 N W T h j W U R s Q 3 N U R G t C d X J w M m 5 Y L 3 I 4 a 2 d q c F J F U k V S R V J F U k V S R V J F U 2 s 5 Q 2 d F R T U 4 O D l 3 U n p j V H F k N U 9 m Y l M 3 e E c 0 L 3 J W a m V P T m 0 v Z V V T b D J s b 1 h 6 W k N E N T Z l d 2 h s S X N N Q V Z 4 R D J 6 T X R m S 2 d n V E V S R V J F U k V S R V J F U k V m a 2 J V U W d t U H R s c 0 Z 1 T T R N S 2 d v R U 1 2 S 0 t 2 b E l 4 R V l O T H M w U U R D Q T J w a X l q M 2 4 y W T h t V W p B T W p Q Z H d W a D Z 6 Y n U 5 b k 5 s S W l J a U l p S W l J a U l p S W l K U 0 d o U 0 N p V S 9 1 b l d E d X g 1 b G 5 F W U x W c k I 1 R F N J Z 0 5 n S n l j Z k h i d E 9 W e D Z C W m F D M k p p e W p I e G 5 p R W N R O X Z 4 c l g 3 S j Y z U T Q v V n l Z a U l p S W l J a U l p S W l J a U l 1 Z E x J W m o 0 N U w 0 b m 1 O V 3 R L e X d y d S t R a E d F R H p K c l d O N D d V Y m R w M S 9 Z Y V d z W W 5 R W l J y N H p o S W 9 W b 2 d D d z J 3 d D U 0 Z l d 2 R l l T S m l J a U l p S W l J a U l p S W l G e m 1 G S U t K V H p h c l d 3 a G 1 L V G 8 r b T A 0 d 2 d O Y k 4 2 e G p I S z l k d U 8 v L 0 N M Z 0 J Y R V B Z d 3 N S W E x B b E J Z N k 9 D R j E 3 O W 0 y Y X B F U D F j b U l p S W l J a U l p S W l J a U l p T G 5 T a U d Z K 0 9 U Z U N S W V F V U F J q a 3 B t V m M x Y n J 0 R 2 x a R k l L d D I 3 Z 0 x 1 N z N n L 0 l 1 N 0 F N c V h p M k R V d T U 1 Q j J N d H Z m c 2 V p W l F s K 3 J r e E V S R V J F U k V S R V J F U k V S T T Z G U W p E e H l X Y X p H Y 2 N X U z l H U F N W W l c z b G 1 0 V T d G Q 0 Z G V X F W d 0 J j b 3 d i W G I 5 c G R P Z 1 Z l Q U d X a X d o a j E 3 c 0 5 V c V Z 3 Z U F J Z k R 3 Y i 9 l L 3 A 1 c H M x Z j Z 1 V E l S R V J F U k V S R V J F U k V S R V R s Y k N z S E V w M E M z V G p D T D J h M F Q 3 Q 3 o z Q k F O b z N U e m V P R j Z 4 W n Z 2 N U Z Y Y U J s W W t L W S t U Y l J V R 1 k w K 2 5 r L 1 k 4 b j h l b F g w M 0 U 2 b l g 2 d V R r U k V S R V J F U k V S R V J F U k V T a 2 9 o b V B q a 1 B n N 1 J a R F l a e D V t W l p 6 Y 0 9 F Y U J O a T Z L U m l L c 3 U w W D N C M 0 V W R 2 h E R H E z V W R v V U x l Y W N X M 0 N y N H Q 0 N l k x d n l j K z M r N 0 V 5 R V J F U k V S R V J F U k V S R V J F c E t Z V m c 0 c E 4 3 S j V q S l Z C U 0 N a W j F E S j F q e k p u R l l y U l l B O X U 0 L 1 N 0 S 3 g x U E 1 2 O E F L T E N B d m 0 v V G N m b 0 V 2 N 1 J z Y T F a Y X N T Z W Z 6 N V Q w b E x 6 L 1 p q W l N J a U l p S W l J a U l p S W l J a V V o S U t 3 Y 1 F u b T g x c U h M d F B B Y 3 p N T 3 Z z U X p H b 0 5 v R W 5 E b X N i N X F r d D h K T 0 l w V m 1 z Q X J 6 e D N P N 2 N Q d U 5 x N H R u M 2 5 J U j c r d j F F Y 0 9 K a n N 4 O H B F U k V S R V J F U k V S R V J F U k 9 S T U Z J S 0 p U N E Z 1 S V J n V X B X Q 1 p X V 2 M v R G h H Z 2 x k d S t Z Q 3 Z Y W F I 0 a D J D b j M z M 1 V k e n d 5 N 0 d m U E p z W k J I a z l N W S t 2 V E h i T n k 4 M T g r V m l Z a U l p S W l J a U l p S W l J a E l j U l N D a V U v d W U 0 S T U z V n J C T W p Q U H Z o T U 1 Q U G N G V z d s N k c 0 V 0 Z q b k 1 2 e m c 5 N l h 0 d U t 0 M T h k V E h D d 0 R Z Q 3 N u R H l l Z n V s e j V p L 2 M 0 T 2 Z L U k V S R V J F U k V S R V J F U k V U R U Y 0 V m c 0 b E 5 n W U Z F b m 1 L U H c v R H Z C Y W x T c l N G U k V L Q U M 1 Z W Z s c z N y c n Y v Q X I w Z z V i T m F 2 U G Y 5 N F p T d m x 3 R U F J V 0 Z E d D R j L 2 d N Z m Y v N 2 J a U m Z x a V l p S W l J a U l p S W l J a U l q O D N T a 0 V F N T l z M X F J U X J O Q l J h Q n l m Y X d n R z B L N U 5 m Z U 4 0 M W R y T G F 5 V G l L V F d x U n Z P L 0 V Z O V N 2 V 3 E w Y 1 c z a T F L V T g v d H d u S k I x T D l X T m x J a U l p S W l J a U l p S W l J a U x p V G l H W S t P U S t E c k d n b 0 t q T E t l T W N 4 e U V D d E h i Y k Y y e k Z t b T N u d k k 2 L 2 x T M F R 6 d W p o U S t u Y 3 Z x R n h M W E g 3 Q V I 0 Y z l 0 R m w v W F d K a U l p S W l J a U l p S W l J a V B 5 Z E t B U V R u O X p I S V J Z V U Z I V 0 M 1 Z W Z i Y 1 R p Y 3 Z 0 N X l S a T N k U X J C d E 9 3 N l N t W F h 1 Z 1 p x L 0 J R W F p l U F c 1 T z N o e W F G K 3 N W Z 3 Z n M m l m c 2 h k Z S t a c 3 p Z b V R n Y 0 d v O G 9 J a U l p S W l J a U l p S W l J d U p Q Q 3 N I R X A w Q n J V U 2 R Z b n I y Q T B K Q W c 0 e n d 0 T G Z P Y z F n d 0 x E Y U p C M 1 d y R y t m S l Z p Z W R l N E N X a V Q 0 O D J q S H I z R W F M T F J 4 c l h 4 d i t 5 Z 0 N k Z i t J d 1 R L U m w r c k V 4 R V J F U k V S R V J F U k V S R T V N c W 1 F R X g 4 Y 2 g r S G 1 K O X Z K e X d z M k R n L 2 5 3 N n U x a T N x R 0 1 j c i 9 5 Y W p B K 1 B q S 2 p G b T F C T z B j Z n Z h R W h M M z h j R G p I N 0 Y r M D I 0 L 1 Z p W W l J a U l p S W l J a U l p S W l j d V Z T Q 0 N Z K z J X d z I 0 e m d 2 e j A 1 N F d G R W 5 X R V p t e m p t d j I 2 W k Y w V W p F b F d 1 M m 4 v T T Z s N X J R a 0 N E Z W V 2 V m V I c n p u Z X N 4 b U V 3 Q n A 2 Z G s 4 L 2 R J W X Z 2 M X h Q a z d u d V k y U U Z C R V J F U k V S R V J F U k V S R 1 J j N k 1 R V E h 3 N n R j L 1 Z L U 0 h C c G R N S l Z q Z S t p a k Z h T V R V O W k r M D d E N T N 6 V 3 B l a T I y N 3 V 6 S W R 2 U F V T W n F E Q U F u R T R u W D M 4 L 2 x 5 Z W U v N V F q U j F Q O F h K M k l p U H p W a V J Q R m o 2 N 0 5 6 Y z F u d 3 l Y U z B X d T N G M 0 x p U k l i S F B w M S 9 0 W F h i Q V R M U D Q 0 T X F J a U l p S W l J a U l p S i 9 O N V o v d m Z U a X Y v e G R o R n l h S m t 4 Y V N F R 2 g 2 N W R 0 T l d 0 R W M r R F F j U U N 1 Y W w y W G 1 0 V m p 6 b W x O a z h u R X p 0 M k g y Y k 1 2 Q 1 l D S z B W R T B i b E N q Z E F x K 1 J F U 1 h q K 0 s 2 Y m k x S T J M S 1 h Z O G x w Q U J 4 T F R t U G E 3 S l V F Q l F W U 0 w 3 N E t K c F B K e j F X S 2 l F a n k 4 W F J 1 d m Z j Z H J O W U F H a m Y w L 3 J Q b z l Y Z k c 4 L 1 c 0 d W J S d F Z Z O X l a Y 1 B Q d U 4 2 e F k y b j h 1 V 2 d q M j N j Z U 9 x d C 9 k d T F O b 2 5 a Y 3 J O Z D Z h O W Z 2 S k t a a U d V d 2 1 F N n Z Y N 1 d E S U U v K 2 x W Z k 4 0 S 2 t a S F l i Y 1 h N d S t Q O W R T c 0 V Z U E p a Q 0 k 1 T 1 o z Q m o z e E F k a z Q r V j d X d V d 5 c m Z I e E V S R V J F U k V S R 1 J 5 M T N B b V c r U k s 1 W E 5 G a 0 J 1 W G o 0 Q U l V R k Y 0 e E F 6 T T g 3 d l U r Y X R X O V R o O T B V Y k F O Z E l 4 T n N I W E g x Z T Y x M k t v a U p D K 2 Z D d E l m d z R h U 0 h m a k o r R D N W N U l Y c D Z k M F d P b U 1 2 L 1 A 5 Z n p 6 N l Z 1 c E h G d l c z M l d L a U Z 6 U k Z p M U 5 3 T 2 w w V W l l K 2 t z L 1 g 3 N 3 V 6 T 3 l 0 V 2 J l V m Z i N D N q M D Q 4 Z T g 5 Z 2 Y w N W Z k K z V J W U 1 X c l N X Z G N S R k d T a l I 3 Y 1 d I d G N T d H V 6 b G 1 S Z S 8 0 T D Y 3 c i t P T 2 d k N S 9 U b z R l T T Q w c D A 1 W l J y b H d Z T F p 2 R n M y W H J Q Z 0 J h T j Q v M 3 V s Z E V S R V J F U k V S R T V F c W x F R X l L W m J N V i 9 Y Z 0 V C M X V O N D h 6 c 2 N 4 K 0 h D T k N t V l I z a m V O T 1 d 2 Z V R t N W h N V V p E d k 5 P e T V Q W n J P S l F m M D c w N 0 Z 0 Q T E 1 L z c z d D I 3 V G t D U U 9 M M i 9 U e n c r R W Z j Z j l k M T N O e T d 2 Y k d I b U l p S V h G d 0 x G a W N R R m h a T T A w W n h Q b C t 2 V W I w a T k 5 e C t M Y X Z X N 2 l B b k o v K 0 1 J V m p 6 S n J Y N G F l d 0 x K W H I y M 0 Q v W D h l M z Q r Z V R r N U h z R l l B Q U 4 2 M W V u e D d V d C t P c m J P Z F N M c i t 6 e D J w e m Y x e k p s M m p M d U h 0 U 1 Z s c z F j b 2 R l Y U R i d X d X T X c w Y S t M N 2 F 4 R V J F U k V S R V J F U n V S S X B C S k 5 p Q m R x S 2 d p K 2 I y M 0 h H Z W U 0 M 1 V p W X l q T G d h T W V 6 Y W N 3 U 0 h 3 O E d x Z F R 2 b 2 V G V 0 Q 4 M X J 6 V W x h M V N u a y t l Z j h 4 d n B z d 2 4 r O G 0 v S U h E N F N B L z M 4 N y 9 2 c G p H N 3 d z M n F D d E 1 T c X h n N j J Z Y 1 N Z Z H h a b V R n e k V 6 S G t a S H V P c z V J Z y 9 4 O G Y 1 Y 2 5 w Y 1 Z t d 3 h R Z W l T a z h I S E 4 0 Q k t h d 0 N F e m h F W m d y V m l T Z 2 J r T i 9 W L 2 U z Y 2 V C Z 0 1 1 c z M 3 c U p Y a j l i T W 1 M M k t q e i t m Z X R y N z c z c G 9 1 T S 9 y d j A x N E Z h d l Y 5 Z G N w c T l W Q z J U T 0 1 U Z H k r N H h D a l B w b E N R d U k r b W p T c 3 l h T V A 5 Y V o y T G U 5 U m l B R E R o d l R C W W p a V H M z b 0 1 P M 1 l m T n E 0 N 0 N w M T B 2 N l l a Z D k v Z X p Y W H V j T E p v Y V F M U k Z h S l l 1 V 2 F i e j d X d W F s M l B 3 R U N y e j l k R V J F U k V S R V J F U l A 2 d U Z J S k p z Z H l E T C 9 k Q U x E U H I v R H J C d 0 R X d T Z W U m 4 x T W 8 x M i 8 3 V 0 l S a U F 4 V 0 x t b m t I W D B y R m R R M T U v Z H p 3 S E R p W U R S V j F o Z y s v b 3 p v Q W J P N m d y V E R 3 N H N 6 S X A y S k p B U W V J b U N o T V R z T F J z a X p r a U N s T j B E T 1 p h Z G J C R 1 J M c k N r b 2 d J V E l G Q l o x N V F M Z 3 Z P d k Z 5 Y z Z l a z R N O U p 3 c E t m a H p F a k h t W j Z L U F d F a n V k O S t n Y V Y r S X d M c U 5 T U 2 d Y a 0 5 N b 1 d I K 0 x 2 Z X l O V z N t Q 2 d D d T Z k U 1 l n Q U F M d m E 1 c m J i e j J 4 N k t O M k 8 w R m R M K 2 0 r U m 5 Y T V p 2 T l h 0 Z l M w c k t J a k F 6 M X V q W m 0 3 R 3 h t e k Y 1 R i t Y S V J 2 U G p z c l h U d D N M V F l k Y j h a T n h l Q T h 1 V W k r R z N H Y 2 c 0 Z V B n S E F q R G 1 y c U Z n a G l 0 a V l z b 3 o 5 Z m g 1 O W V y W m w 5 O T R q b k R p U k F j R H J i N C 8 z d W Q 0 U F h 6 M U h o U X F S W i 9 4 N l J F U k V S R V J F U k V U K 1 R o U 0 N T Y k V D Q T R 0 K 1 B H d 2 V J Z G o 1 Z F l L Q m E x K 3 d I e W N 0 Q k d E R j Z x M 2 5 2 Z D d s b 2 x h T l d N W j g 5 Q V J m a l p 2 T m h G O F g 0 W F E 2 e W M r M z g r b F g w N W t 6 Z n c w d l B E V 1 F 1 Q m 9 4 L 2 k 1 V C 9 N e S t k a F g y R l l 0 e G 5 E a E 9 R S U 1 t V 0 5 0 M U p 2 a U J Z Z j R 1 U 3 k 0 U 1 U y Q V F w Z 3 B C V U N F Y X k x O W V j d z R h V E d I Q 0 J n b 1 M x c E U z Y X l y b W N o V 3 d 0 Z T F B U U x P V 2 Z x b j F j c F d k b m N l T X V X c 0 F p Q W d Q c F h h d F d K b z B x b W 0 4 d m l G a E Q z W j d J W T g v Y 2 1 P S j F z d k t 5 d V c r b 1 I 5 e S 9 i V X R h Z H l 3 Q m k v O S s x d n V I d F N W M n d a M E 1 U N 2 N N R 0 h p U X F i U F d z a 2 R B N i 9 t O W 9 G W E V 4 U m t Z O X Y y Z z d 3 M z h o Y 2 V l N m c z Y T l i d F p P Y m M x W H c 1 K 2 t s Q 1 E 0 T 1 k 4 L 3 M 2 a j J j a 0 h V M E Z Z U F h h S F V i b k d j R F Z u W n J 3 N H k r d V A w K y 9 H L 0 1 N S W N H Q n h t d D N Q R E N j M m 5 H e H Z Q Y l B P d 2 d Q R H p t S D c 1 U 0 l p S W l J a U l p S X l P V k 5 J W m d V S 3 l p d z Z C Z H A x b 0 N p W D h X b X B X V 2 Y 5 O X F O N n R j Z 0 1 O Q k t Y c D Z k b z h s c D d O M S 9 s T 3 B W b z g 5 N z N j d U I x V 3 J o b 1 h 0 N z B y R m R R O T c v N 3 l S M j c w c 0 N Z T m Z l S X p 6 N H h F a m F 0 S 2 p E b 3 c v M H B r c m w 4 b j Z 1 V k M 2 M m d p M m J 5 S j g 5 R l V 1 d E 9 n V D F 2 U l Z 6 Z G U z d E k 1 N U 1 K a E 1 C a l p v U z B N a l Z R Z V R Z d X d 2 N z h v W G t M N W h I W U k 4 Y n N H a G N Z b 2 x N L 0 c w S k d S b k Y v M W x t d H h l Y z F l a E F w O U 5 K O H Z G M E 1 q S n p h T l N n T 2 w w N k 5 P Y U x z Y k 5 a d l c 0 b k x 6 e D l D K 1 h M U l J q M z N u b m J O Z G h z V n F i U F d z b k l U N l l R R U J C Q V d s b z J H W m s 1 S k I 5 U H g r b D B B c T V B Q z h E a G N Q R H B s e l A 1 K 2 R k R k F Q V H Q z W T Z P N 1 J w U X R V b 0 Z B Q k s y N 0 d Y M X V o M k F x M n Y 3 V k F k Y W R u W W V P V G w 1 V k s 1 V X p x c 3 J U V V J F U k V S R V J F V G t T d U U 5 d z B m a 0 p Q Z E 9 z Q U M z R U N 3 a j g v e E R N S 3 Z W U X R 0 V 2 R Z M 3 p K U 3 U y b l B l Y W w 1 c 0 d k Y X N 4 W n R R V E R I M m d O N k V o U m F Q c 1 Z x e l p 4 a j F E M y t m R D B i K 1 N t c D d s e H d y b F l p b m N z N H Z z V D B k U 3 N I W V Z R W U 9 I R W p q Z 1 R n V m d V a U x t N m 5 F R U R y e U h v S H V H a 0 w 5 c U J k b W Z q Y U p 3 N z I 1 L 2 w z V k p 5 O H p N N G V k Z k Y 1 L z J u c H p j U E F J Q 0 x P V G s 1 Q l g 3 V D M 2 K z N l Z D d n N E p z d l B E T U x U d z U 5 Q 1 k y S n V 6 b X d X R W p T V H F X N m 5 I U C s v K 2 R 4 S W h S a z Z o Y X V R T C 8 r M k F v b l R z M j h y b F d h b W 9 t e j c v N k 5 W T 2 1 M K 2 Z H R z Y 0 Q z R K Z k p p M 2 4 0 e V k r W i s 4 Z G F D Z 3 N k Z l B E e F p P U C t 3 M G R U a k 9 N a l I x M 2 p F M k 9 p e T V 6 N W 1 5 S W l J a U l p S W l J a T h q Z W x U a k F w b H Z 1 b j R O M U R z U F R U Z k h y K 2 J M U n Z Y W T h G a X p j Q n N H V D V G Z 2 I x N z F J c T Y x N X U r d m R w e i 9 Y Z F d 2 T G R q L 0 9 Z T k c w c G R u c 2 h B T C 9 O V 3 N I Y 0 J l c 1 k x U D l x Y n J t c G c 4 Z E l T d m 4 3 e U p 2 N k M 0 N m t K S U w 2 R G x U d 0 p l Z k 1 Y R E d X N F B z Z n B Y R D N U d k t u L 1 l J N X B o S 0 J 2 V y 8 y Z D F t W H B E S G Z 6 Q 0 l q S T V 2 V 0 x l T l p 1 W H E 3 e j N 1 e X N 2 S T R m d n d B d l c 5 N X J k a D F y b X B U a n p k Z n V i d l k x L 3 Y w Y W t 2 M T Z 0 R 3 M z N 0 N i a W h X a V B G N X I y Y l E y W n B P S m 9 R L 2 U 0 U E 8 v N 1 U 2 b m s 1 b H p W d l B w V n p O e E 9 w M j g r K y 9 C N U 9 U b U 0 y W G F N b D U 0 K 2 h a b X p s b k R X O E 4 v W X Y z R 1 B W Z 3 N K Z 2 I w N 2 N q U H Z 5 N W k r L 2 F E T k t 4 W E R Z R H R P d z R E Y U 1 T d W l J a U l p S W l J a U Z 6 U k Z J S k p z V 3 d C U m I r W X M 1 e m M w d 1 F n S S 9 Q O D l 3 U U R h T i s y Z 1 h H O G V l c y s w d E t 6 a V l 5 N E 1 2 Y 3 N D U T B K W k 1 q Z 1 h 2 V H I w N E Z Q d j V y T 0 g 0 c z J B c E N U a z g r W D M 4 M 2 1 0 N W 5 M d W Y r d U h s e m J w U 2 t t a y t r T X E 4 b m x 3 S m 1 U V G Z h b z l 3 a T Z m V E N X M n Z Y O F h Z N z h U V m h x M W l M N H N X Y 3 A z T G F a c l B k Z U o y V F l z N W l D Z 3 M 3 O H h p d k V n W V B I b U R w e k p X M W E x c U Z 0 c T d v K 1 E 3 R G M z S H h 5 Y y 9 P c F h T d V d U d T E 4 Z D J o O S s 4 T j h i T F l 6 L 3 h X c V N j T 2 E y U E 1 M V 0 x 0 K 3 A z S E 4 0 W E N T a z V 0 Z m J B Q U d z R 2 J k R G 9 h U G 5 F a l R 4 b k U 4 O T l R Q W 9 z d E h z b W I 5 R G 9 L Q 2 J B U U Z C L 0 x p c z d j U 0 c x T U d r O W 5 F V z Y v Z V M x U l V H T F B t c l d I V D V y M z A 3 Z E 1 P Z 0 M z Y j l n U F F v R j d W T T l Z c E l p S W l J a U l p S X Z K M 3 B S Q k 1 p b V Z 6 R z R k b 0 1 w a 3 d t V X c 0 b l U 3 e T h 1 e m s 1 O X Z Q d X p N c E 5 D U 0 l K Z z F y c 2 l I Q k 5 i c H I 4 Z k x O O U 9 y Z T Z y e l d 2 T n h G b D Q v a z V Y O E 1 Z b U M v V G 9 6 O D V E Y 1 N 0 N 3 Q r a V h r c 0 9 Z M j N Q N W p B V D V N V z h 2 a k R O O U d v Z m p V L 1 Z 5 c m 5 v M 0 Q z V G 5 L K y 8 1 S 1 F a M T d C S E t s U l p W T D Z M S F V h R V B 6 W X M y U z k 5 e n J C Z H o r S X B Y c E 5 m N W Q w V G 5 i c 0 9 z e j Z U Y n Z a d W Z N U V I 5 e E c v Z T N Z Z V p p c z d G e W V m W E l B U G E 1 d F V l T D F v a X R F V V R F N m l p Y 2 Y 2 O H Z T W m I 3 S D h C N D l P Y n F 3 Z F l z N j N I b m J O V D d 2 K 2 Z h S C t S N G Z G U E h s M E 9 I a i 9 P K 0 w 2 U 3 h a d G 9 V R z l h c l J w R 0 V O Q V A 1 W X V K S D N Q d n F G N z M 3 O G 5 V Y 2 Y 2 a z I 3 T n Q 0 a G V N d m 0 4 Y n o 1 e X Q y M G J W M F h r O G 5 F V j k v T 1 l k b X F S S D c 0 N m x u Q 3 c x M G Z G c m 5 2 N 3 V z O D N 0 T z B V U T F X c k 5 t R z N W N k k x V 3 B o K 2 N w R U t z V 1 d v M H l a O E 5 O L 1 U w U k V S R V J F U k V S R S 9 z W V V n a 2 1 4 Q X Q x Q 3 J u e D d B Y U d o U V d T Z T d B T E x 5 T X l s W E 5 u e k g 4 L 1 h y a z A 5 S X d S Y m 9 o R E 1 V T G Q y R l Q 0 Z S 9 n Z 0 x s e W J 3 M l R j e k 9 I V F l 0 Y m Z M e m o y S G V l T D V U M m p m c G o 2 U D N I Y 0 R s V 0 x M K 3 J s U 0 9 W d j V 5 e F p S a 0 x D Q n N I O S 8 0 T z l T N U c v T 1 h L W X N Z V z k r U 1 B h b 2 Q 3 R T J h W U c x Y l h 0 L 2 w x U W l z K 2 F 0 W W Z I U 3 p h e m J z S X V z N 0 Z 6 Q U 5 k S X Z M S 3 l v b z Y z L 1 R h N n Z w V l p j N 0 Z t d G J i T l o r Z W p k S V p R d k Y x S H N Q Y n Y z S m d F U V c 5 S D N m M S t k V G l j R k J Z V U V C d m 4 r S z F S e W N q c m Z U Z m l k R 2 J O W F l i T U Z j T i 9 k M X p I Z 3 B n N k 0 v W D R l Q U Y y N 0 5 D R W t P S k F Q L 3 p l W m w x N G Z T O G Y y R F J r M n B J L 0 h H c W 1 w b V p 4 S X l X R E c 3 R l U 0 S E U 1 K 2 5 y e V l z b V h D V 2 J n a 3 d l T y t L c F h M M D Z T U k s r Q z h x b l U 5 R m k z Z H p M S V Z X e W h Y T m 9 L a n g 5 S V l k T X V W T 1 d a W V J F U k V S R V J F U k 9 R V W h X Q l N y R U M z V V U 5 N S t R V 0 V o d 1 c 3 a F d E W m x D d D c v c D h 1 N z l T d U l a O S t O U U 9 B b F d 1 M 2 s 1 Z G 4 5 O W l M N 0 V y W H F W M U Q y c l d 1 e C t R W n k v b n V o M 2 1 r b i 9 6 K 0 w x b X h o V 1 d y d G 5 K a n p 6 Y m N l M 3 Q z d 3 N P Q y 9 W e X B s S V I 5 U 3 d L T 3 c 0 Y 0 l l Z l F a Z j V j a V Y 1 Q 1 F Z Y y t T T y 8 1 T F R O d k t F R k N u d n I v T E t k Y T Z q Y n Q 1 O T R P Z l N U c W F R b H l O R 0 h w M G E w N 1 R w c l Z v M W p p T 3 N O R F N H K 2 w 0 d W d B T V l N T 2 1 Q U U J V c n V R N 0 J N d k x z d 0 1 R R k J q b z l W c E d a Z z c z U G Z v a D J k b D V Y T i s 5 S m Z m Z j N a M H l V Z D U v V m 5 i d T J J Z 2 1 q V 3 J 3 N G Y r b X N I R H h K a l l u N 3 F O V j g 5 c k c 2 M G V P c H Z M e D U 5 T U E x M 2 h H a z h u R W l a U U 0 0 O X F w N n o y N n R U Q k N z Q z R k R y 9 Q Z n o 2 Y n l 3 O F N G U k Z l S U J G e U J t N G l J a U l p S W l J a k l s V X d o b U J U T F B Z e k t 6 N 2 N U R V I 3 Q z R T T 3 V q c V Q w a k 9 4 U 2 V V W n N 4 Y k p V c j F h U n Z m d V N L Q 2 d v W k 5 t c V J M c D B h R n d x Y S 8 5 Z E J B U l k 2 T i t u U G R k M 2 E 4 b D N Q O D V q M H J T b D J P M k Z P Q n d P Z n A y M m p K b n p W d F B y M m x Z T X V L a 2 p G Y U 0 x V 3 U 5 U 2 x i O X N F W T d E a H d n Y W R L K y 9 T N U V y V U 5 D Z y s 4 a j k v a 3 V j Y W F s W V c 3 Z n p k e m x l b m 5 y a G M 5 W n Y z R T N G Q 2 x H T W V P d E J t a l g y e i 9 o R 3 A 5 U E o 4 b F Z i Q 1 E 0 T 3 B H S D k 2 a j d 2 e W N u S k F 5 Q W t 4 T 2 I x V 2 5 o W U 1 F O E 9 2 W W 1 x V l N v U V g 2 d V N 4 M n Y 1 O W d J Q X p H W X p B R k Z S W W Z 6 c m h k d V o v K 2 Q 2 Z 2 d K d H J G c G J 0 R D l a d l R w V m 1 Q Y n p 2 M W k v Y 1 J k U H Z U Q 0 d o K y 9 y e V l C K 0 h Z M 1 h W N j d l e n Z P d m Z r W G I x b l d O Y X l F a G d W e m Z 2 U 1 c v L 3 J h V X h L M z d h Z D B 5 b n J n Y V o 5 Y 3 B K e U l p S W l J a U l p T H l k N k 1 R V E l y b H Z 1 Z F h Y b D Z C U j d k U l J r W k 9 x V D J u W T l 2 N j d O M 2 5 H a i s x Z V B r V 2 h X R E Z D Q T B K W k 1 q Z 1 h 2 V H I w N E Z Q d j V y T 0 g 0 c z J B c E N i Y T J m a T F L W D h P b j B a b m E 1 c X l L M z l P M U 8 z Z G h V L 1 Z 5 d n V D b m Z 2 c E N C a G d 6 c k F 4 S y t D Y n I r U D d G S H Z Z b z Z P e F Z L O W h y L 0 x N Y n o 3 d 2 M r c z M 3 a W J v U S 9 l U V A r Y k 9 2 a T F s a F d y d G 5 I N H l B b T Z k R 3 l N M W V y N 3 I w a F o y Y T R R T E R U V X V 4 T U 1 v R 3 V Y c G d E c 1 A z Q 0 0 2 Y k 5 Y R V J Z V 1 R H R 2 h n O W 5 6 M X h J Y l U 1 Y U F B S X Z Q K z k x R E 1 B Q z d 2 W k R o S X l j U k V H Q 2 h a b z J L e H Z Y M D l D d y s r d D l r Y X R l S 3 B Y T 0 h S a D d 2 N m R l N 0 h i L y t 0 a F N B Q V R k M V J F U k V S R V J F U k V U a 1 N t Z j J k d 0 Z 5 N m Z J W W g y a T N F e E V X W X B 4 b l p K W m V D T m F o Y W F Q V 1 R R Q U F J Q U J K U k V G V W J R U G p l T 2 5 L e l R n Y 2 p s S m I r K z h v d W 5 3 a 0 w v O W p F S 0 5 I R E t W Z W Z G W G p 1 c 1 B o N U 0 4 b G 1 4 a j Y 5 R 2 d l Z i s 0 V E Z p M 2 Z q T l B w O U d P b E F 1 R E 1 5 U 2 J u K 3 k 4 V m d N a 2 x J V 1 R Z c y t T T S 9 S V H k 4 d n h k Q 2 d D e j V x N W g x c n c x M 0 Q y b 3 E 5 O E R N S W Z E d 1 R m a l h m d D J k Y i t t V 2 J I M 0 p S M U 5 B Y U J j b W R P U F Z U U 2 J 6 V X l Z d U p B d n g 4 N 2 1 t M 0 Z 6 Q 1 E 4 T D V 2 O G V 1 N m 5 F O V Z p d E Z w N T l z a i t O R 3 R U Z z J a Z S 8 0 d U V u L z h 1 Y z M 5 Z n k 3 Q 3 R m a 1 p H W n c 4 d l A z b 2 J K W l B L b y 8 1 T X Z w a H Z u W T c 2 W l J W W l d i b 2 1 m S n l J a U l p S W l J a U x 5 Z D Z S T 0 1 D b F d v R W N u V 0 Q 3 a D R V V 2 R Z T 2 1 a c F R N T 0 V h Q n V m Q l h L b F F u b m V F b 0 c y Z G 4 1 c k 4 y d 2 s 1 Y k 4 0 a 3 R 0 L 2 I r c n V y V 3 I 4 U E h 3 U j F p M 2 N S Y 1 R K a T F r K 2 V x d H h t c 0 p p Z n Q 0 O V Q v Z l V T b T J M Q U 5 1 N n N U M V h W d G 9 y e l U v e V I 3 M U h p S F B 2 T 0 x 2 T W t R T W 9 j K z h R d G F v Z H d s O T V t V i 9 s O E x I b j A y b G Z k d j Y z S F B I d G Y 0 d W h a O G 5 M M m J y d G d N M H J G Z U 5 k b T J M M 3 p 0 d D N w L 3 J B Y W h l T m Z x M D Y x V 3 V W S T Q 1 V T k 2 Z 3 N O Q 0 p 5 W V J Y Q j F o S k 5 H N V l n e E g v d V o r T k N Y d D Q 1 N E 9 m Z V h 2 R V R 3 R D A 2 T m F D O H V V a W p m c 2 N E Z 2 R 2 R G Y r S n B T c 1 N h Z G U y U G 1 F a G d j e j V m U j B 2 d m o 2 V 0 4 x K z V t O U J T M 0 Z O T l J F U k V S R V J F U k 9 S e W 9 o Q k 1 p b V Y x N n d U T H p 5 d W d n d H N 2 M 0 V w e k h D S k F w M 1 l O K 1 h Y N k 1 n Q V d M a 2 x R Q 0 h Z V 2 1 q V 0 9 v M W 5 q T 1 B Z Z l N P Y W 5 5 U X V a L 2 Z 0 Y T d D Z j N u a m w w K 0 F R a l A 1 b k 1 W O S 9 O N X N h Z W J l b D d R e n Z L b G d u M 2 M 4 V l h q d H p m S m h J N G F E R G 1 T T z N W S n B j T 1 U 1 b H l C T j F 5 R j N u V E p o R j R R e i s v M W J G b z J X Y X l z b l B w M G I y b D M y b z R a Z W 1 L U k Q 3 L 2 F o W U F R K z d 2 Y V Z 4 U F N O e k h G O S 9 N c G x 5 W m N B S 0 R y Q n h K U 2 1 I d C t w M 0 V 4 c F F s c m 1 h T T F 6 c F R a N j V n M X J 3 M T U x V E R x Z j l 1 d T N N N m 5 h e F p 2 N E 5 4 U C 8 3 S j R T T W 5 x R m t q a H F C Q U s 3 U G 1 y V 0 h w e X E y O D l P e E E 2 d G F 1 d 3 V 2 d m p H Z j E y a D I w Y W h I U H E 4 O F B 3 b X c y a z V H V n k 3 S V Z p V H o 0 M k V p Z W U y b 0 F U U n Z I b l Z O Z E l p S W l J a U l p S W l L W E 0 0 V m d V c X h B c T F z b m 1 O M 3 V 1 U 2 R Z S 1 h h Q 0 F Y U n M x O G d J d 1 g 1 Z n R J R W 5 o L 1 l 0 M W Z X d k J G V 3 J s T 2 V w U i 9 2 e H d O M D k r S F h h T W l a U F c w c H F l a G J n R 2 w 4 N T d x Y y 8 r S E h T U X J w M W J z c X Q v V H B U d m R y c H V 4 a m s v Q l R 1 M l l u a j Z C R U M 0 d X Y 1 d X h R U k w 1 Y T Z E Y 2 l i L 1 J 1 R i s z W m p x V m J U T H p Y c z N I a 0 l n S T V Y T l R q R G 5 S Z m V M N U 1 Y N D N B N G V P R G U 2 M m x Z d j d w e F B i c G N K S n M y N z Z H d z B E V 2 0 x M m 9 O b 0 h I R E d q e n h 5 S T B l b 3 d p d D F n Q n V 2 c k g 5 Z W R X d 2 J 1 T X V k d T A r Q X N D d V B Z Z V p O R 1 V w U z F j b W t w S 1 N T W m 1 v T U l Z K z B J d W J l c m N q S U 1 E Q 2 d r V 2 J t R H h 0 R 1 l V R l R o N G F O b 3 F r W T Z s M D d 0 a U k 1 L y 9 2 R m 1 N d n M x Z W V H O F R 3 a n l Z e W Y 4 R j Z u b n B o R E o 5 K 0 5 J e m F 0 V 0 x Q c T B Z U k V S R V J F U k V S a 2 N 1 T l F q Q X B s d n Y 0 d k x 3 O E 8 r S G h S W H V D c F p k e U o x a X p 4 a l V w R X h s R 1 N s b 2 1 t V m 0 1 c k Z p O W p U W X Q 2 N V R x T T Y 0 V U V l R W g z S D F i V i s 2 K 3 J T d S 9 6 V n J C e j c 4 d T V N Q 2 g 0 d 0 F V R k J R e W E v N G F a c z F m U T R l M k R l a l J y U V Z Y d G F x S H h h T H R B V X R i M 3 V 4 c E J O N D Q w T j l s a U J R c n N I Z C 8 4 c W I r U X N p R H c v e n k v Q 0 5 I V T Z o W U l j b 3 Z 6 L z Z y Z n p 4 e E 1 4 T 2 5 M R 1 h R Z 0 0 0 Z T F 5 d F V p R 1 Q y N U R k d 0 9 C e m s 1 e G N R R 0 d q M U N M O U 9 D U X k w O H V o R H Z j K 3 J o c E g v b T J L R V l O Y U F n U D l u N z c 3 R G 8 2 c n l Q N D Y v N y 9 U M G h E U U N v U 1 N F R 2 5 y d l R Z b 1 V R U k V V U m N X S 3 Z h e G w x M V Z Y Z j J 0 Y l J Y Z n R Y Y X p Z R U Z D Y T B r R U 1 2 U k 1 T Z W t J S m h J V D B P d j M r L 2 h p W V p K d 1 V T Z 3 F h N y t 0 N W V K e T U 5 O X h 6 e m d 3 e k N j N W 5 2 d W V 3 W X M w d U 9 u Z H N 5 Y W c 3 d W p G a 1 F D Z D N 1 Q V V 3 Z U d C S E J n L 3 N 5 T D c 5 S n l n d X R Y R C 9 q U E Z l S V p 6 U n F P Z n B 2 M T l Q c C 9 n V z d E K 1 l K Z 0 d Z R U V J S U l Z U V F R Z 2 d o R 2 l S R k x T M V c 2 M 3 N T N H Z L M E s v R U l q e j B 6 Q z R E T z h U R m N k L 1 Z B b m 5 u c G F 3 Q z Z k N G 5 q d G V k d n I 5 S H g z d j F r T V Q 4 d D N n R E F x T 0 h k K 0 1 m R F U y c T A v N F p z e T Q 2 R H p Q b H B I V H Y z c E h p Z E N 3 N z A 0 N H F o W G J s e V J B O W l X M 2 d 2 N 3 l V d W 5 I M 2 Z Y b X c 3 d C t G e i s z M z F Q U l V o c W x U N j Z U d m 9 l L 1 Z E M T d i d X E 3 S C s 5 d V R I Q U x 6 e H l v d z Z I L 3 Z Q d 0 d L e G 5 k Z G V q a V V s R m 5 4 O W p Y V X d J e U d F R U V J S U l Z U V F R b 2 c v S H l u L 0 V K V X l s R j h P M G V w W k N W Y l R 5 e U V D R E I v V T J Y M z c 5 N D F K M k 8 y T 0 d o K 2 p v Z X J k d l E y d n Y z Q W 5 u N 3 o 5 R U N P S G R m T 2 8 v T W 9 y S 0 d i Z X d 2 W G M 5 Z E R i M 1 A z S U 8 v e T B a Q 0 1 G U l R W Y j Z k Z l F X S l l 2 e G p o K 1 V u M V B R N G h x R 2 N a T n d y c D h j W D F Q U T F U Z 2 Z B S X d R Q U l 3 S V l R U V F n Z 2 h o Q k J D a U N w S U N D W X E 1 Y l V j b 3 A v S m Z i K 2 1 s M E 1 F N k 5 D d U 9 l R m h R U U N V b G x y W n V H V m Z q W S 9 S M E 1 X M m F N e V R q M H p o d T F u L 1 l Q S 0 V B W V F F K 1 h 1 Y 1 A 1 e W F 6 c n N m T D J M e U x T L 3 g 5 K 2 M r W T l H e U x l V G 1 G O V h U Y l A r Y 2 J E d T N v b z F 0 Z 3 l a Q 3 F 1 c k U 1 V T h i M V J T b G V T e l d Y Z H Z y Z k d 4 L 1 B 4 K 0 t p e T E x U H E 0 U V F n Z 2 h o Q k J D Q 0 N H R W F E Z 2 t C Q k 9 W T W h y S z l o K 3 h X R z B F K 0 5 k d U p S a k F p Q 0 Z k M 2 J m W C 9 K N V l L M k 1 J Q 0 E w S j R O N D d 4 a k h u a X l k N S t k b n B E Q j N v d W Q r T X c r R m s r N j d E d l B u K 3 o w e V o v a D h l K 2 V k S H p G d T R u a k 5 a K 2 Z V N D Z 6 O E g y N V l O N k h 2 M 3 I 3 N m h F S m N K U S s v K z J M Z H V x U E 5 4 N D J L a k 9 K S 2 F Y d W Z q Q 2 l H R U V F S U l J W V F R U W 9 p R 1 E x Z D l F O U Z R R 1 l 3 R z k y M n I x V V p 3 Y 0 Z u V l V F b U p C Y W R U U m F O U m F u V E 0 0 W U 0 2 O D k y O D N 3 R F l 1 R z M v Z W U r S k l p N k 9 S c U 9 o V D Q r M j l P b l J s c E l T S z J z U 2 R y T n M x W G F T O W g 5 M 3 Q x R l Z s Y 1 R r W X l R b U g r U D l X V X R v M D Z v c G c v c k h N N 2 g v S j Z L Y m h O Y m o 3 Q z g v Y W 5 F U n p w e H N 0 Q z F p N j N z c U 5 j S y t l e H U y a E Z Y b y t 3 M U I x N z F 2 Z l U r b l V y Y m Z s d U U 0 Z V F M V G p Y Z V d I W F E 2 U V Z Q M l B Z L 1 M 5 M m V p a V l 6 Q 2 V P M 0 4 x Z m F u R m h W a T M 3 N F J Y Y m Z l S 0 l I Q k Z U Z X l X T E J 0 W E l 0 c X R X Q V l O Z U Z T S D B L O T B z Y k U 0 Y 3 c 4 a l Z w Y W d 1 T G p X L z B G U W d n a G h C Q k N D Q 0 d F R U V M O F N V Z 0 l K a X B s M U p l d k J M T 2 o w U 2 l Z a k F i T U Z p c 0 F C W V h G Q l A 5 a E 9 i M U x G U n N U U l p P b 1 J w e E t 6 O E Z x d G J G d T Q x N U d E d T F X b z J P S W l 2 b j Z H a G c z c W h m a l J 2 V W l J e k 9 Y c G F 1 M n M z e j F U a z V u N W 5 x M E 8 z a m t K Q W V Q b k d U V z E 4 d H A w U 3 l D U W Y z a U d k U y 9 J M 0 V 4 V W Z V M D g 4 d U h m V j h T d W c 2 Z H E y O T R B Z F N j T E t 4 c m w 5 V m 9 u N H J S a U d I Y z V H c m I y W G R 0 d 1 p G N k N I M 3 Z n U m M 5 b H B x Y m p Y W G R p b 3 U 2 V m d r S X d q Q j h q T 2 R C a H g z T H Z O a 2 9 3 W T N j N F p Q a j Z C S H N C L 2 F X e l R 0 c E Y 1 W k Z j L 0 M 1 N l c 0 M D B T M V E 4 M 0 p 3 c E J 4 R T h R O D h y M 0 Z 0 R z l k a V h i W U E x V z d I Y 0 1 Y W W l o c z V I V m p Y T G t V d E t r V F h w Z 0 9 h b G 5 I b j k 2 Q 3 N G c H p w Y V R q U 2 p 1 R k l P N D R 1 c m k y N m p 0 M n h y b H g w Z n R j R G h 0 R V R R V m V 6 W H c 3 U W R l a U N m W D h T K 2 0 2 O W F y V G Z x b l R w M 0 F x K 1 c 4 M n V 4 R l M 2 Z G 9 x c H M z R 0 Z F R U l J S V l R U V F n Z 2 h S T U 1 o S V p p b 2 x O R l V m a z h 3 V i 9 B V k V P R G p E c 0 V L Q z B 0 c l B B U U R H R D I 4 Q j U 5 L z Q v c l F m T T N 2 Z X l R R X F 3 Z V J F U 0 Z N d j J F R T A y O F l 3 Y U V q c D l p d 0 p a b U 5 X L 1 p 6 S 0 9 X V V I 3 d G p K e k k 1 Z G l L V D J Y U F d F Q m 9 T U U p k T 0 1 Y V H B G R X Z Y K 0 Z p a W 0 0 Y l Y w K 3 p y a j M z L 1 h 2 V D l C d G R v b j J w a E F i W U 5 h M n E w V D N 6 O X F n L 0 J i R l p Y c 0 d U e V F k Z m w 0 b 0 1 S d F N B Z j I r O H J M K 3 B h V F d R V D d 4 Q k 1 x M E 1 0 T G N H M k p R R n R z N V p v M j N 1 R 2 p t c j J H Y 3 p m e l V J e G 1 s Q 0 N R d 0 J 3 b k R q c X V q U 3 V i Z l d E T 2 h 6 W U 5 x d 0 Z r d y t H Q W N O Y 2 g x S U 8 0 a n l l N m o y L 3 F H Z 2 N o L 1 p o b n Z P b G Q x Q 2 8 w N k 1 m T 0 J 3 c 0 Z z e m Z 6 O E t a b T Q y Y W 0 0 M W F Y R z Z Q U G E w V 1 J h T 2 d i Z E 1 C N j V x b G 9 O R 0 N U b H Y 1 M 0 9 4 M m N E b 3 h E Q j l i O H l G W X h 5 N 1 l 0 b T Z v M H h D c 2 N Z U 3 J 5 a T R q S X h j a 0 J C T k N D Q 0 d F R U V J S U l Z U V F 0 V U J D T U Z F c F U 3 b m x F R z A y Q i t B S 3 d j N 3 R D M V Z R V k Z v c j Q 0 N G E z d D B k Z 2 0 z Z G N a R E N v b E l D L 0 g x c V p T e F J 2 Z G F 0 b X R D N l Z S T 2 0 z e k N D N 0 5 4 Q 0 5 t e E 9 a c 1 B t Z m V 4 T V B P S i t Y U U J r N X h h e W V 0 M G V W c S 9 i Q T B C S X N E O W R P O G J R c F h N c n V z V E g w R H c 2 d k w 0 Z V F w M X g 3 R S 9 D N T g 0 S G E 3 U l B U Z k 1 Z L 0 Y 5 N n I r c H h U e D Z q O V A y W m F G d T N 4 K 2 Z X Q j Z y d n R O d 3 F w d m F r W F R o U 0 R u b z F V U X Z 5 d 0 d w R k N Z M 0 F z d X p u O D V x c m N j U T Q 4 U E h 6 b n Y 4 c k g 1 e l g 5 V 3 B 4 R W R Z V m k 3 Q n Q v a D J N S n Z S b l E 2 Z y 9 N a z J a V H Z H e E Z N d y 9 m W X R m M i 9 o e U h h a V V 6 d j R J S E E 1 O G J y M 2 Z Y Z m x s V D N h O U p u W H R x N i 9 T c y s v Y W d s c V l q M k h F Z U R D N W Z 1 N D Q 5 d T F 4 a F Z R R 2 c v Y 0 Z C Z 1 B P d k d 3 c 3 l 4 Z V U 2 O F F C Q m 9 N c k J E T W F V U z F t R k p N U G 1 n N W R z Z S 9 a a G l Z O E V 0 U F U y O U Z F T k F h T k Z y W F E 5 V E 5 W M z N j d 3 h r b l R L c D J i W m M 0 W D J M W W t W U H N Z T G 9 h M l E y Z k 1 Y M z l T S z M x W H B u R 2 t L N l E 4 b l p G V H A r T U t J W V F R U W d n a G h C Q k N p S V p E U W p C U k p i M W V o O D F t Q j h C c 3 N S T G d W N 1 p m V E d G a F N h M k 1 H U k V X U k 5 2 V z B S d z R s S W J U c W Z M Y i t r V E d q K z V k S z J P S k N 4 T W F F c 0 J W V i 9 i a H F p d j d Z T F p Z M m J i c k 1 C c z J K N 0 4 1 N n d I e U N v b z k y d W J t R m J F b U l a R T F D W W t B Q l B y N z B M W j F O T z N h T k t O Z G 0 y Z z Z 0 R z F P W U 1 C Z l o v O G g r N E Z r Z E Q z N j F I e k h p Z 0 p H W T V W T k h Q d G N J W S s r N z V C c T I z c G R l M 2 g v b F p W Y W F u W W 1 0 d C t X b j F k Z m h n S E R V Z j R R Z 3 F F b z F W Y 3 Q y Z T N Z R W x a a F d i a 1 l M R 2 I w Z l F a a H V Q S W F G U C t B a X R 2 N y t 1 R n o y L z J 1 L 2 J v M D V T c W 5 G Q V h q a E 9 2 Q l h J c W 1 X V X Z Y T W F j V F I v S X U w T 2 1 3 T E Z 0 U V l Y Z T Y x d T N S O W V n S H F 1 c G F l d E x r Z z J I S V N N O U d X a D M r T D c 5 Z j l l T T R 5 N 0 p v a m l 2 S U 8 4 d G 5 4 c V B 1 M j h X S D k 2 S D Q r Y U 5 w M 1 B T O C t x b 3 J p b G F M d G t z U D d B Z j N v M n Z U c n M 3 R z d k e X h K Y n N T V T V o Z V p 5 T U t J W V F R U W d n a G h C Q k N p S V p F U W p C U k p h T l I 3 d z d C c k J Z Y k F R R m x G V m 1 G U m J V V G d n R U 1 I O V N a Q T R m U 0 F O Z V N p Q k t D W F g 1 T V J n T U Q r M 1 J n W U o 4 T 3 F L c E s 2 c k V N Z H U x T l p m Z W V J K 3 h P U 3 F Y d 0 Q 1 V 0 N C V V d s Y k 4 x N W l L M D d E N 2 1 Q U l l Z S D A 3 W j F V O X E x Y V U 2 N z F 0 R z B q V 3 V L e V Z S Q n R j M m Z n R E 1 q M 1 J Y S z F E V l Z 4 Y l p 6 Q z B w Q U l M c U 9 G N z k w c U 8 v R F Q 2 T T B 1 c m h x U G V 1 U 3 V k V l d L S 2 0 1 M l N n a G 9 W N 0 g 3 Y n U y W X Z s b E h t c E 9 G d H E 0 O W h n b l h v O G 1 L a H B V d G N K K 0 x B d C 9 3 S m w y e k 9 P W U 0 r T V U y R 3 l V d m o r e j d P Q 2 F w W m l t M 2 8 3 a j F B b l U 0 a U l V L 3 d B Y 1 J 3 N l V 6 Y W V r Q 0 N 3 V 2 x N Q W d O R 2 Z u W m Q r K 0 V X Z D Z H b 1 l y c n d Z Z l A r e m J O c U N K Y k h L K 1 Q 4 T 2 Z u a V l 3 Q 0 d k b U 9 0 U m h D T l k 0 T W 9 U Z G l V Z n J i R H d o a E J C Q 0 N D R 0 V F R U l J M G J C S U N D Y X F a R F R v T 0 x l R G p k b H F K N 0 R j c 2 9 R R m h i V 3 p I Q 0 x B R l V P N j h z R m 5 2 d 0 N 3 S 3 p H R j N M d 2 l R b 0 p y Z n Y 4 e F V U T V V S U 0 c y W l d O a V d 6 W m 0 w d m g r W H F I W W 5 x V F V D c G Z Q e k R p V F I 4 Y V p Q T l p 0 U 0 h J Z m k 0 d 0 l v V V Y w T 0 0 y a n c y b l J Q S U p t V F N O b z B U e k M 0 N 1 Y z T 1 Z J T E M x Q W l v b X F u Y z Z 1 R m 9 2 L z d X e F h u c m F B b 0 Z Q M n I r c V V Z Z F I y N l l M c n B i c S 9 q a W 8 4 Z m l 0 O U Z 2 c 2 N x c V B S U 3 M 4 O V E v T i 9 u M E h m d m g 3 N 3 Z Z R X J l Z X h W Z H g 2 N l l K d D h D U n B P N 2 5 Y b j J S e W l C U V p o d X Z k O G Q 0 d G t U Z D J C Z C t q T 2 0 2 Z m R o W G I 0 Q W U v S n U v S j Z l a W V M b m o 2 S T N l R l M 3 c V h t N X J u M j J L c X F Z V X h S c 3 Z 5 M E R 3 U G Y r S j F I Q 0 k 4 d k c v V z R X O X U w Y j h Y M z R H W l N n R U x C W n N m e j Z F M H B B R U l i Q k k x R 0 x D a k h Q b T Q y b V V S a m E 5 c D F B Z F d K Y n U r e T h u Z z d u a V h L a G p 0 W H F X b H J 5 S E l m R G R T d 3 I w M 1 Z m c n d l T n h u W H F l Q X J X W D M r c X R G L 0 h I O E s v b X F Z R U J x T m 1 u N m 5 W T W Y 2 b 2 N V U U l 5 e k 4 z M X V t W V F n Z 2 h o Q k J D Q 0 N H R U V L T G h r Q k J N V k 1 s W W J s O H d x O F h x c 1 R m W E h 5 d D l h b E p J c 0 Q r Z D Q y U F l r N V F L d 0 9 y Z m R u S H R 4 S U c x T n A 2 b 1 d S V 0 Z Z a W Z U Y z l o L z Z B U U h E c D d n d 0 9 H V E h F c E p 4 M n E x Z V Y y Y m t a b E x S b V l 1 V z N a N D d s T V Z G T 2 h M O C t o d 2 1 r Z E g w S 0 p a Q k 0 y a k k y Z 2 V I V V p F Z U R D S 2 9 u a j F V O W Z V d 2 t J M H J k c l d V d W V B M V l v b U t o c G R s N T d 1 d z d h R V Z h R F R v e D g r M k x O N W F R b T I z N W F q Y m R N Q m J X d 2 I 5 M 0 h y M H A v Q j V 2 M m M x O D Z j V l Z m W V k 3 Z W h h Z H d F Z m J m Z T J M W W t V S H c 4 R l o r Y j d p N W J y a E R R d G 1 q b E N z Q l V G Z X Z 5 a F Z o W E x B S 1 R E M n B 1 d G 1 1 K 1 Z x d T d y V 0 h N T m U 3 Y m p p T U h L U D N 5 N 0 J L R m V q M j Z O d k h v T 3 Z k d 2 h W c U E 0 O U E r S E t t S F h k T X B L U z Y v R l J w c W Z p N W 9 0 T z d x U G V 1 N m x h a j V 1 U m p H V E h M d F R i W n V C Z G l z R 0 N k Y 2 g r U H d m b k E 2 U G Z m O X F z c l p Q Y 0 V B S E l m M 1 V m c l p P e D Z u S F F W N U Z M L 3 l G Q U N h b G 5 I N F R M O F h B T 2 V w T k t 5 W j Z W W D B h e i s v O F M r U 0 V o a U U 4 K 2 l S V 2 g z a m o v d 3 Y 4 M 0 J i Q 0 N H R U V F S U l J W V F R U X Z 5 N V N R Z 2 1 x b V E w b E Z W N F d L e D J B Z 0 x L O X Z 1 c H p S Q U 1 Z U G p n T G 1 V a F d F S 2 l o R 0 I v W W 9 x a U V O M G t s T 2 d t b 1 l 3 W T B o V U F w O U 5 K N n Z F T U R o e E t Z L y 9 C T k E 0 Y 1 N p U G x X Q V p P c D d Q Q 1 B 2 S U x T a 2 h N U G t a a X N t Y z F q R j Z 2 S l N 3 M G t Q R F F J Q 0 x D Z 2 d r U E N 5 S T h Q S m l J c 0 V E Q 3 c 0 S U p E d z B p S 0 x E M j l 4 N X p G a G F n R H d 5 c T F U R T B V V T B 4 a k J q d n Z t L 2 Z 1 U V Y 4 Z k Q y T 0 F h Z z V X Y T R R T E s 0 Z G h 1 R m o z Y 2 V 0 U z M r d W Z o Q z d E V 3 N s Z T J l V n A r O D d C Q 1 g w U E p k U D F P a 3 h Y b m N y M n B n N H p I T m 5 V L 0 x 1 Z n p C Z U 1 3 M T k z M 0 x o b m N W T T Z U Z W Y 0 R W p l a l J J Z W l j O X R E N k t K Y U l 4 d H d 4 c n Y v b F F W M i 9 v M V d C W i t q N 1 p G S z l E c G N C d z V n S F h s W W l 3 c k Z 1 R n p 3 e D F v M j N U Q V B I K z I r e E p u V G h h Y U Z y R m w 5 M 0 9 6 V V l K R F h C V m t u R j B l R W J E K 0 9 o L 3 J y L 0 1 C M E x i c m h M W n R S M W N J Z G d G N 2 d 0 b D N i O E 9 S N m d w e E 5 j M W l N T j E 2 U H d D T 2 8 w Z X d y V j J L c G t s e k R L T 3 V B a 0 R 4 T G Z 1 W n F 1 O D d H T 0 9 r Y V p Y M m E 1 b n p S Y l h M V G w 0 S 1 R X Q V F 0 c 0 t D V 3 V 1 L 0 l x M W l H O D V 5 a z B J S U l Z U V F R Z 2 d o a E J D a T d r a 0 l K c X B r T k p Z T H d T e T J Q e X l I V 0 h 0 N 2 d n R U 1 I Z G l K d H o 5 Y W d O T 3 B z d i 9 n Q 1 R L e j h v a 0 l x O T J R U W R R Z G p V W k R x N V p S d E d v W n h k a V J 2 Z H p I a j U 3 S T V G U j Z O a W x I V D V O M j h n e k g w N 0 k 0 Y 1 N x V G t o S n J o Z j N Z Y k E 3 U 1 Q r Z V N m a n E z e X Z H a U d v Y 1 F I a H B F Z 0 w 4 d i 9 2 N G 0 v U D E 4 Q 0 F 6 d 3 h k L 1 A 1 K 3 g 5 R X d I K 1 B 2 a j d 1 Y z Z I a G d S Y z B P T l J p d 3 B S Q X Y 0 Q 3 I w K 2 J E Z X V h c G R V M j A 3 Y n J o U F o 4 U T d D e m R M M E c 0 a H Z l b U 5 K d l A w W G J K T n J 6 c E t x a T V 1 V 2 c 2 O V F k M D l U Y l B a W k 1 M T S t a b V k 1 b D d 0 Y z R V Z z Z p Y m Q 4 W m 4 x d n V 3 Z n p 0 c D Z E V D R m d n d N N V I r O W c 2 b H M 5 N U d Q M 1 E w Q V B x Q l Y y Q k x X S V h q N U h G M D N j N 3 V M V 2 d 4 b z J h Z l F k d S t z N 3 R m d z V C U j Z P S z d v d m d I W V A z M U o r e E p 1 e k Z O b k Z v M j h B V V V H K 3 E 2 O U h S W D d K W G Z x O D F 4 T V B u c 3 N R Q 3 Y v Z H Y 4 W C 8 r M D J u N k 4 x O T J L O G J w Y n o z O G l G M G d K R E V J d H F 0 c 1 F i U D J H d l h V N m 5 o Q k N D Q 0 d F R U V J S U l Z U m 9 X Q 1 F F R T F V c V h 3 b G 1 0 Z G 5 3 O X k v N 1 l M c X d x S F p E c 0 F C L 0 g z c D J h O D J X N 2 E 2 S 2 l w V n J k M 0 x q N U t H M U 9 x Y W 9 m e T J i U m R D e V d R V D l l N 2 Y z T 0 o 2 Z F c 4 a U p 0 Q 3 l P c D d s Q 3 N 0 V G p H W n h J T z B Q R 2 1 i e E t l d k o w U G t G W l p V d 2 1 Q W H F k R H A x V 2 k w N n Z S Y W Z W b 3 R W c D B H d T E 2 S F N 1 U H k v N T V x S U V C b D V V L z V k Q 3 p j L z E y c X R L T F M y K z V I N T F Q Z n R q d X N h N 0 t z b T I 2 V G N z a S t a Y 2 R M K 2 F s b k g 0 U G Z r U 2 F 2 R W Y 1 b W c w N F h Q b k l 5 a F Z W T k 9 w U l l X V X Z Q R U N P T 3 d Z U m s v R W N N V T Q 5 M z V h Q U V x a k 1 I d 2 Z l T k s x U k t M Z G p 1 O G R E N k V F a D J K U D N J S H p l S X E 3 b m V Q a 2 N R Q z A 1 U 3 J E b E 1 C Z 3 R J S E J P T l B U c 0 8 v Z G l Y N 3 d L U G N l W X F y R E F S b 3 Q 5 a j N i T V g 4 L z Y 3 d 2 Z x O D h k R D Z N O X Q w U 2 1 x b U x m d T d Q c z l 2 Y U 4 2 T H I z Q l p 1 M T Z 2 M 2 V L c U x S N H Y v a U 8 5 V z N 1 M E J L W U J C c V F Y N k 4 5 M X V S d 3 l u c D d O N m J 5 d n h G R y t u Z n A z M z F G d 2 d o a E J C Q 0 N D R 0 V F R U l J Y 1 J F a 0 J C T l Z N a H J M W G l K b X M 0 M 0 F n T E p s N V d w N 0 9 V U n d M W W w 0 T G d S Y n Z X N l B o R 0 F O V 0 d o S U F L R W h B W F R 0 R k 9 O e D N H N T N j Q 1 k 3 b n p O W k J a e k p 5 a W N 6 S z U r c 3 J E d 3 l z L 0 k 1 Y y 9 a U F h z R 2 x o V U p t c 3 c w e l Z l K 2 x w W G E 1 c E N F d W 1 w c V g 0 N z F Y b F h y c C 9 T b 2 F E U m l O M 2 l l M G w v W n J R e T B x e F B y c m Z H e m J O K 0 w 3 e U x Q d T Q 1 Y k Z j N 0 h 2 M m 9 M c D J w d l F k c W o 0 e V Z U O E F 6 Q 0 9 1 e F p 0 a T F n M H p X T E E 2 Y V I w M W x 0 b 1 c 3 V E M 3 N W 9 i W F k x T V B 2 a m M r W W h y b W N P e k F a b T J a U 3 R Y Q U d V d U J a T V B q Z 0 5 K c n V Q T l l 6 M E h V R l h N O D J h a k J B U m l I R F d o N 0 x q Z E R q b 2 R P Q n h n d F d J W W N 3 M k t W b 2 Z s M S 9 u b z R y d W h i U j Z E N C t o a D d B Z V N N S T Z l a U R N L 0 Y 5 d n Z L M T N 0 e j N J Y z J J d G F t Q T l H R T Q 3 V X d 6 Z 0 9 K c U 0 v b m 9 w e H d u V V l C b z M w Z X F 6 M n c v d H h I a n V D c m t j L 0 5 N R 0 5 Q R S t X Q y 8 1 c X c 1 a E p 6 M V c 0 W D E 5 d G l J d 0 k 0 U i t Q V H F t V H N Z U V F R Z 2 d o a E J C Q 0 N D R k V 3 e U 1 o b U t p U z B X a H c z N 1 p Z Y l l T R m x s V n B G Q l R X Z m d n M m 9 I Y z h C c 1 B Q V 0 s w M l V v K 2 R K d V h Z Y V d K Y k 5 L N z F j Y 1 d m a D A 2 b k p T c X l F V k d S a m F w c 2 R 6 S T l o K 3 l j Q W d v S 2 l 5 a 3 N L c V d 3 e U V 4 e G N T b U Z o U 1 V V R n B k U 1 Z H U 2 1 x T m h N W V h F S l J Z V m 1 j d k 9 M T G 1 n Z V p w M l J 3 S U l D b F B D S 2 w v R 3 J M W m 9 X c m Z C O T R F b V B Z M n B P R n N V d l A x b k p G Z l h F Y n N P M l l T M l c 1 U X Z C W E l x M l h T Y 1 V Y Z G 1 2 S U U x N E J H c E p N Y V d m d l l P d W M w K 0 1 r N m F o K 0 h z d l N h a 2 Z l R V Z a b H p z M j R k a V h p T F p s S E V w Z 2 N G a 2 p y Z G J q R 2 0 y Y m V P e T d 0 M k Z Q M m 9 X d V J 6 L 3 N T Y n Z B Y U V R Y j I 5 c W p u Z T M z b F R p U E h z W j B 5 N z F s Q W F E Z G p s c G F q R 0 l x V 3 d y V 0 1 I Q U V H S T F Z b G k 5 Q T J 6 W W V m W j l C a 0 t E S G 5 u S V E v Z E R S T 0 U 4 Y 2 R Z V m c 1 V m c z c k V V Y j I 4 Y T F O M W x F W X h T a k N k d j Y x V 2 p D S W p D T X V j Y j c r V m 9 5 R i t 1 e E k r a j d E a 1 l i M D l y N 2 Z D M V F D L 0 p S Q W 9 P W U 5 M R U h 5 Y 2 x I Y T N V c 2 k 5 V k d W b F l C R 1 p t N X J O K 1 l 6 T 2 d S M 1 d 0 M V B D R 0 V F R U l J S V l R U V F n a l J N R W t J S n F w a z F K Z G J E d E Z x S X p D d 3 J C S 3 N 0 d m N F Q S 9 E M U 5 U Q 3 d i d 2 R X c j l z T n d N S m Z O L 1 B J U F J O c m Z W e n g x O U 0 w c W h G T m 8 2 b 0 9 5 a X B p c 2 R p d 0 8 1 e l k 3 U T d z R G d k M m 1 4 M j d R e j E 3 M y s 3 N n I 5 M k J h Z l Z Q c m t x Z j h J a G F t U D J m b U 5 P Q m J l T m F y Q 3 N X b 3 h i a 2 9 Z b U 1 3 b m p 6 U F d q Y n h u c z A w L 2 N k Z 2 p h M k x l W n Z Q O E c r W n h 1 T 0 k v c 3 h Y b n V U V j N k R n p 6 d 0 l O c H U 3 Y n d E c j h v V l l s e S 9 5 N 0 s v L 1 V J e G 4 5 L 1 R T Z G V 5 R 1 p m N X N y Q n Z X b 0 F t T H h I b j Z w R 3 Q v T U Y z W n p 6 Z G 5 a a n F X e F h O Q l V i Q 3 V X b 0 p s N F E r b 1 J R W G 9 l d z F F T F N 5 c 0 1 K Q T c 3 N m Z n M U F r Y 3 l i c 3 h U c G 1 P Z G V W a U F F e l g z M D V 4 Z W h x M k h a d l J E e G d H R 2 0 w M X Z k U S t 0 U 0 F m e F Q r U X U 2 Y V B x c k 1 4 Y j d 4 d E p s O S t 1 M H B D T U N H R U V F S U l J W V F R U W d o U k t 5 U U V F M V V 5 b X N w Z U l o Y X J u W k F n Z i 9 m O W 9 x S l N W R l Z G V V p S Y W 5 j T z R V Y j N j S W R p S z F U d T U v N D V 4 N l B Y e T B o V j F 3 M m p V V T h H a W d G N 0 1 1 e H J o T E 1 p b n p x T U 1 t e F Z u W n J y S E l U W C 8 v U F p K c T R y a n h G R 3 N T K 1 o 2 S H o r N 2 4 5 W j V V O E c y W V M y c T F Z S n h 3 d l h v Q n c 2 d k 5 Q R F J S R F R H O T h H b n N D N W J n S F h O c j l q V 3 J 3 R 2 p a M l d k W W Z n W W N E c X g 3 O T Z H T X o w T i 9 Z R G h L Q U Z s Z T d F N X M 3 T 3 d i M D N 3 c U 5 4 U y 9 Q e l J k Z W l D U F h F S D V q b G Z B S 0 R 2 M m Q r a l g 4 W F h E e V V v R 0 U x d 0 N F c G d N R X B z R z V T Q V F I U n Q 0 a W 4 5 N G o y M E x W c V Z q W E h t T k J n T W 9 J S m F t S T h 6 T X g y M X F B Q 2 N U c H l a N l R o e n N 6 M z Z 0 d n c 2 S D B 3 K z Z M d j F j W W R n R 0 k z N D N 2 a 0 l T a 0 F R e m h O S G N a d z Q 1 b k h O d W V m W m 5 y Z 0 Q 1 O G t U S H V l M H N h M 1 J O R 2 x X N l Z O K 3 N a d 0 Y r V 2 d D N m 5 a Z n U v d n V I c z l 6 T D g 2 d T B 6 R 0 Z F R U l J S V l R U V F n Z 2 h S T U 1 o U 1 l L b 2 t 0 R l F W a W x o T V Z 2 U j Y 3 V V l q W G 9 z R m x j b F J s N S t F U 0 h C R j E 4 a G N U N j Z k b 2 9 s T W p 5 W W p E T j V t Q z F X V n Y r K 2 g 5 S E R w V 3 B B W E Y 2 V W d B R F V 3 b 0 k 2 S D l k N T h q Z 2 x N L z l W O C 8 y b X A y R k 5 U N 3 Y w a n J S Y W Z L Y m Z C e V l U a X I 5 b n d L S V d G Y n B 1 N k E w Z T d R M W p K N k Z 0 M 3 d s T l J C U 1 d z N k h W T 1 l i a F k z R m 1 w b U 5 k c 1 J o d C s 4 N F l 6 K z B G Z G x i c H g v O E R n e E g 5 Z 0 9 G Z T E 5 a 1 R k K 0 R N T 0 l X b W F Y T z B i V H Q 2 b k Z m O E E v R j c r b F h 2 K 1 p 0 T F V m T n k w S l F M e l V y Z W Z N R j k y N 3 I w W j Z 4 T G Z 5 N D c 5 N G U v Q y 9 2 Z W 5 U a j J K V 0 s 0 W X B 3 c k 9 D c y 9 a b W k 0 d T Q x M X p W T H Z z U U h i d W h W Z X g 0 d 1 R y c S t W R U V 3 d H l Q Y 0 l G T 3 R D Y 1 p H N V R z Y 1 R R Z 2 d o a E J C Q 0 N D R 0 V F Q T J M a E d D a V N o N G h t T T B P U U Z D Q U w 1 b V d m Q U R 5 Q z B w c V B R U U R 1 R 3 B N W H o 3 O X l 2 V W g 4 W k p s V 3 l V R U U 1 Y 2 R K U 0 F R d G V E U 0 s 3 Q X V s S 1 p 4 R T R 6 W F R Q T T R w a G J r W S 8 3 b T Q w d n F W O W V 6 U D Z Z L z l P d W g z R k t w M V Z I Q 3 l w Y U l O S C 8 r T G h n T U t F W V R q c U 5 I Q U 5 C V 0 V P a F V 0 U S t X Y l V z Q 0 9 P d z R N O U 9 4 Y m Z 3 T m Z h L y t v T k 5 q W G J V R X g 4 R m t E R 0 1 u Z V M x Z n F B U 0 Z 1 U G I 1 c 2 x q U U 5 t M S s z b k 4 z c E I 1 e X p h Z D V E S 3 J G Q W 9 E d n c w K 0 Q z a 0 R K b X k 5 a X V H S X N 1 a z d k c 2 U v Y 2 p I W D l H b n d m Z U J M b j Z W T 1 l a M z k w d G d N S C t Q a G h H R k w 1 R W 9 P R 0 s 2 L 0 d N T 0 l x a j J P V 1 p U O W p X N 2 N D b n h t U G V s U 2 h B Y U N y b l Y v Z G F r R W V T b U R k a G 1 D b k 0 z T H F k R H d o a E J C Q 0 N D R 0 V F R U l J M G J C S U N D Y X F a R F N X Q z h I T 1 Z u O E Z C Z n V S b V h V d U J D d X V r M 2 1 N S G R t V F d W O H Z R M V Z W a 3 Z Z Z k k r M W t G d E Z O d y t w a 2 J D S E 9 o e E x a R 0 V m U 2 5 y b 2 Y y T 1 N M d G x W Y m o w T n F U d G J G O T Z m V m 9 v d n Z p c l p a U z F k b 1 Z N T W N H Z W 1 v V 1 J s b F k z W H F q c j c v c 0 F 2 c X d 6 a C t D c m 9 P W G J B d V g 0 a G w z d G R Z b H k x Q T I 3 b z k 5 c D J i M F h Y c G l X S F l H T T h M c k J a S 3 Y z Z 1 h M Q l p R R k d 4 Y k V 0 Q T B i b 3 A r O E V o M 0 V 6 V S 9 G M m R H T 3 M 2 c 0 R K e G 5 N b k N l T 1 k w e j h 6 U n F i a l p v T k d o a j R y R H Z U d 0 p B R T l I R T l k e G 9 G S l R B W U R T T m 0 2 S U V C S U 5 H Z z Z a e D A 3 S T l 5 d 0 J k e D Y 2 W U 5 C c n c 5 Y X Y 4 Q V d s M X J q L 2 x L T n F 6 U z B i c T l i W H k 5 M U F S W j M 0 Z S t w Y X h k V E x X T 1 V W R n B Y V T Z u a E J D Q 0 N H R U V F S U l J W V J v V 0 N R R U U x V X F I N E p a c l d k R H N J Q 3 l E M 1 B 6 O D B 2 c V p C N U J n Y j R N N k 5 P Z W h F M 0 p B Q 3 h h d W 9 W N z d 4 a G J K M k 1 M Y 1 Q 3 M G J l T 3 h m R D B M O V l i Y m E z M m Z 2 R n B s T U d L N j d Z R m E 2 O T d 2 a W V m Q l l R Z W 5 F d 3 h H M E d n d X F o O X R i Q n Q 4 N 2 5 r Y z I 2 W j F X T 1 o r a F g z b l p n Q V V 2 d 0 J Y U l Z O U W l L d W h 4 V U x w c k x k d 0 h r O U Z G O T h W L 2 V D U m x I N 3 l C c G F G U D R C T z V 3 N 2 d y Q 3 N X W W R 1 M H p u V 0 5 5 U W R 0 Z E V 0 M G J l S 3 h i Z m 9 O Y l Z 3 N z h L a 2 l 4 S 3 B 5 b 2 p w M G 5 T N y 9 5 b F h W N G N D e F p 3 Y y t r M i t z d m 5 F T k 9 w e W F U d W V P T G V 0 M F R D R 0 V F R U l J S V l R U V F n a l J j R W d J S n F y a 1 l 5 c m J 3 N m J V Y k F V Z 0 t M Q m N D R l p Z T n l F W X d M a F J 2 Z D B o M l B J M U 8 3 a H I r b W g w T 2 0 y Z G p T O U V k Y l R 0 T y t K S T J v T 3 V Z N W R h N m Q r K 2 F 5 d E Z l M 2 V X S F R o Y m N W V D A x S D J l R F Z Y W G Y 2 e k x G b U J k d W J o V z V s S 2 V N e m Z i Z F V O d j h E c m 5 P S E l B O D V m d l g z V G Z q a E 9 w M 2 d k V k Z l Z U p v M W g v V z Q 1 O X p 6 Y l F h d E V Q d k F K S H l p R n N H O V p n M j d 3 T 2 4 3 d i t o a V k w b k 5 M U D N z R 1 p u b 1 k y c m o y b W 0 r O E J u U T d U d E J t W X Y v b 0 F 5 L 3 h 2 Y 0 J 6 Y W g z S H l M Z W g 3 R F V E V E x B W n R 5 M V p v S X F K Q V V i R D g 5 S z N y W W Z V Z G N r R n p W d T J 1 c F d N N W p 6 R F V 0 b j Q x Y W t H K z E z R j d p b X N a U n R 1 b W R U a j I 3 L 1 U 2 c n d t T F F O Z H J 3 Q V h O c X l x T 3 B O M W 8 y M 2 V z d m 1 F T n k 4 a k 1 w M H N u Q 2 N H R U V F S U l J W V F R U W d n a F J P M l F F R X h V e V Z T d U V z e n N E c 0 Y 4 M 2 N m c W F q b E V n R j d k V z l N b 0 p J Q 2 M z R U l L Q 2 t 0 S T J K V E U w S U d k N j J 4 O E l h c W p h e G V Q U F d s W H J Z V m d t c 2 d t N k x y M H Z P a n J y V X Q v d n Z S S j J H M l U v T z k 1 O F B G Q j B S d F J M Y V U 0 V H h 4 R k N R c E J D U 2 k z b j V T a W d N R 0 F X b H l J L 1 l C M 2 l I T 1 U w W k 8 y Q U F B Z 0 F F b E V R V l R l e W k w d H F C W V Z Z R j I 2 Q U h 2 e U x s Z H d w Q 2 p v d X Z U R U 9 Q c H F s U E J J M S 9 S M m I 4 V y t l e n R x U 1 J I R l g 3 d 0 g 1 b E o w b m J w a n V 1 R U 8 5 M T V h d W s 3 Z E 1 k M X l M K 2 J 2 W j J G U D N B R 0 F h Z n A 5 Y U 1 y d H Z l W E 1 T T W U y Z m p X Y X h r M H F y Z V R T Z G U 2 S k p q U W N B R T N U W n V o Y X R j V z Z j a k d P d y 9 0 Z F Q w R l Z T e U N l Z T N n N 0 5 1 R k 1 U N n Y 0 c E 1 H Q V B Y R j d o Y W U w c m R y V m F B a G 1 U O X F O c m w x O G p m V j N 2 a k l 5 Y z J r Y z B h M 0 9 4 e F Z D Q 0 N H R U V F S U l J W V F R R F l P R V l L S k t S a 0 5 a W l l m W j Z x c H V L R j h K V m x D S G x X Q 0 t v a k I r Z E M r K y t u N D F B R X V X Y j V N U V R G e F d k T z N p c 1 N 5 c n Z j b 3 J U V l J U R E N Q R 1 g v V D F O U k t D N m Z R b y 9 n R T Q 4 M 0 p R b l U 1 U U Z M U 3 Q y b U l j Z T Y x S E 1 5 V T B I U C t Y T D c 0 Q z d C e n o 1 K z l p V D l y b D Z 0 U F h E L 3 Z C S k R D Y U 1 J d 1 l o T D d Q S U p T U V V N L 3 B k Z W 1 G c m t z d k h D a 0 h 3 Z W 5 F T 0 g 0 e S t x R l h l a i t N V H Q z e G p X e U M r Y n R a R 0 1 k U D l q c X Z p W X h D M T d F Y m h t R l h W c n B r b z J u c T d l N 2 I y c G p X Q U p S K y t p Y U t U b y t 1 V z I 4 M F R a c F Y r L 2 g 4 S D N 5 c T J q W j F 3 W j Y w Q i t P V k U r c D B 6 R j J K c m l x L 0 x w M W J W Z E 5 T Q 0 N H R U V F S U l J W V F R U W 9 p T E l 5 R 1 l x S k t w M 0 h L S U Z z d l p T c k N B c 2 t x d 3 Z Q e T Z x d 1 F E R 0 g 5 b E g z Y 0 l 0 b V A z W V R J e W M 0 b U 1 D S 2 5 U T 1 F o U k d j W F B I M D F v T 0 k 2 a k t X a G J 4 d F p j e D B Z a i 9 x O T h B T X J G N 1 o 5 M W p 2 L 3 J u M 3 A z U F h F c X h v b F R M N m d m b i 9 2 K 2 Z r b n p 1 Q k I v M 0 o v T T c 5 S G 5 3 T 1 J U N 1 h Y Y T J E Y j R Q Z j B x a X A 5 L 3 B X M D B F W T N 4 Z m Z q c H l z Z S s 1 V j Z Q Q U V 6 W H J U Z i s z W H B Y U G 1 a T W E v e G Z l c S 9 L Z W Z r O S 9 X c V Y 1 K 3 V E S S t V U W 1 z Z 2 9 G S i 9 x b j l l Y W x K R 1 J D M E R q a U 9 B N k h W Y 0 l J W V F R U W d n a G h C Q k N O Q n l Y O W 9 t c S t N c 3 p H c 3 R 5 V X J Q W n R T e F p Z R D B 0 a H d n U U d o S k F y K z Z 0 M 2 Z l W E x O O W F w K 0 1 M V V I x Z G 4 v N V l O L z F l Q 3 g z c l F T d D c 0 S j F Q Q U h a T 1 Z R S F l l Y W 1 r Q X V 5 d n h y W T V B W D J m L 2 5 V K z d 1 b U 1 I Q U F h U j h v W E d Z U V F R Z 2 d o a E J C Q 0 N D R k U 3 V 2 d Z b i 9 D S m k x W i t P V V N M M V J X Q 2 x W O E 9 N Y i t 3 Y m t N d 2 d I R W p l N 2 x 2 L z d w e U 8 w N m 5 X d W R 6 R U t J e W h x N D l j U j V M d 1 p t U l h 0 O V R F Y U p h a m x O c E 9 F K 2 V R T i s 1 N G 4 z U G F s T l J V U 2 w r d n N Z N k g x Y 0 l J W V F R U W d n a G h C Q k N O Q n d T Z 2 9 r c W 1 V e D Y 5 M j J 6 K 2 V 4 e W l P V X F 3 U X J 5 N j I 1 U H N I U D Y 5 V z V Q N E 5 r b E d Y T n l D O W 0 w Z F g r Z H o w R 0 l x a G h I a j h l e W V G N T l U M E 9 J Y W x t W H p N Y 3 d h b H k 5 a k g w N E 5 a M V d z V k g x T X J h N C 9 C V V V s R k J Z e G I 2 a k d X Z n l P S l d l T F Y r R X V R a V g y M 0 5 X V 2 1 v a E o 2 Z X d 2 c W N o a E J C Q 0 N D R 0 V F T 0 l 2 U 3 Z Z R U U x V X l H c 3 V G W U J a W E p W a H c r V X F 3 Z 3 J v U H d Y U T Z M V 0 5 H O U 9 D S G 4 x e E x 6 d j J 5 W W l 2 O S s 3 U 3 Y 4 M 2 t J V V J s Z H U z a X M 2 M W J q U 0 Q y T U 5 p Y X V 2 c W N q U k l V Y 1 J 3 N m l X a X p v M n N q U H o 4 d l Z V L y 8 r a 3 M x Y k Q v R G l z N 2 Z R c j N l N 0 d 1 b H o y Y 2 9 k e k h 4 e k x s Y 0 0 3 Y 3 B U a j E 5 M 1 N Y M X Q y T F N Q d l B 5 a U M 3 N n V Y Z H R v W W x 0 N k J x Q z V l W V h r N W h X N W o v L 3 o z M S 9 p W X p M d y t r d D N B T E J y e n h I Q 1 F v T 0 l i a G 9 H d 0 9 6 d l Z 2 U E w 4 b T N N L 2 Z x Z m h J U U V Y T k x q Y U V p T 0 h z d m d t U m U r N X I 0 N 3 g 5 R y 8 3 L 2 0 v O T F W V n B h a W 9 s S n p j S W 5 M e k N 2 S H o 5 Y U Y x W E J N Q T l p U 2 x 1 c G Z N c m 9 x U H l V Q 2 4 r S l p l e C t m T S 8 1 M n Z 2 b H Z O c X N V d n U 0 O G w 3 e n Z P Z z A 5 O F N P d T R K b n o 0 N W d O Z T E 5 U 0 h B d 2 Z U d U 8 v U j k y d D B U c W N 6 Y 3 B s M n g y d U V o U W J 5 d z V k U D F r a W Z R Z 2 d o a E J C Q 0 N D R T h T U W d t c W 1 R c U Y 0 S l p 6 b 1 Z n d 1 d Y N z d K Z 3 R W b X c y Q j N w O T N l N V Z O S E Z z W D N j S X R t b m J B Y k p 6 Q 3 d t V k Q 4 S E V a Y 1 E 0 Z W h 5 V 0 p m U H h m Z U R 2 O V Q w V k l T c G t X V E l m N D V n S j l U M k 5 l a k Z u L 2 p v K y t t d 3 B Z M G I x N V B H S E p 0 W D N k U D Y w d n Z s e E x m c 1 B u T G p n N i s 2 K y 9 V c X Z F T 3 c v c i 8 v S X N S T 1 p m U G p X L 1 l R R W U v N C t Q M 2 t x b T J k Z i t v Y l l s b z E 1 O D l V W k F P d z d t R V p j c X l n S n d D N l E z Z T d F N l Z U N T E 0 d G Z j O V d Z M 3 R 3 L 1 l 6 e D Z 2 W T R W Y T N h U 2 R q S 0 w 0 a E l M S m N W b U N v c E t L U 2 9 x c G F D d 2 x J S 0 N Z d k l M U 2 5 B N m 5 l N S t l b l p 2 e m F 2 U D N 3 Y k F 6 R G Z t a 1 g 0 N n A 5 c X h v N X V H O C t W S G Y r U D F 0 K 2 R 6 K 0 1 n c F B u e n I 4 Z 2 k z a E J C Q 0 N D R 0 V F R U w 4 d F V r S U p x c G t N c G J 0 Q 1 d h M n V K W k R W Q l F G U H o 4 Z m l v d E x B Y 2 p O T H l J a U x L a E 8 1 e F V a R V V M b i t C a j J K S 1 d p c W l x L 3 J 0 a k d U Z G N O c T l N N U N G R V Z i W X R Z T k p G T n N P O V B R d G N 1 d n I 2 b k k 0 U U g r N z Y 5 Y U p z M l E 5 d k 1 1 e X F q c m 5 U d E Z N d F g z N j J 1 d C 9 I R n B m d l B j O U 9 4 M n g z V n R z d k t M d U N q e j V l e W E 4 O F J t a 1 N G M H J s a n J G Z W J C K z R l e n o y U H Z N Y 0 x y L z d n c n Y 0 Q z E x T E 0 v L 2 Z 5 T j V o T W V w N T V Z a W 9 B d W J t R k h E M l d 3 Z F J y Q j l Y Y 2 c y a 2 c 0 b H B G O G R G Y j k v U G l h e i t 3 N k 5 j d E h E e H l p a m R m d V l 1 T m 0 v Z n p X M E l p R 2 8 z c j M z a i t m a V l D Q T M w S k R 3 d W t W V X h q Q X Z 4 O U N B e j B K V E R B b D h C Q U h 5 T E R R O X g 5 Z n Z E R 2 Z U a W R L a D k r O W d z Y n R 4 e m d 5 d y 8 v N W o 1 M z U 0 T n Y w N z F 6 S F B m Z E 5 S Y X Q x c l V L d T l W c X A v U T h L c 2 V F R U V J S U l Z U V F R b 2 l h S U N H W X F K S 1 B q O U Y 5 K z l 5 Z V l P R G F G K 3 h j Q 0 p h Z l g x e m 5 J U m p B d U 5 F O T J a T 1 V D c 0 N p c F p 1 N W N m S l F O Q n F s e n V j a F J H V k 1 W M D J p K 0 x Y b j B U e n d k e l F o a m V w N 0 9 r S U F v R 1 p u W V p u L 0 h Y N l B Q V j J 2 O C 9 E M z l 3 R m N 5 N E U x a m d 5 c H B y V z R I Q V d X M n l P M E l q Y W J u V G s v S m Z E d G 5 M V U E z R G w 5 T k p P d k h s a G g 5 W G p 6 W m h F O G Z P O U V B S S 9 m N V d h e m x a Q V F m e D U 3 Y U J K a F l Z R U E v T D R o Q 1 Z W V l F W S D R M U 0 h S c T Y r b 3 l F Y T B h Z D M w b 2 g v W F g x M U F n Q y 8 v K 2 I v c H Z Q d l J Z a 0 t D L 1 R F W T l E e j I 0 T l U 4 O X V E V i t Q c W F V Q l N G M 0 5 4 Q 1 B 2 O W 1 K V m V Q N j B 0 c 1 R O V j c 5 d 1 d j M 2 F k V n I 5 Z W h L Q X B C U V d Y T F p t c 1 V C Y j F C N j N G T U N D R 0 V F R U l J S V l T b 1 N 4 S 0 N p V 3 J w O V Z w c 0 5 0 Y z N 2 Y T F X R 3 d h R G 5 x Q U F Y M D Z s W n d O U V V G a G N M L 0 1 h M H I 4 V D c z N j h t T U t p V X J L e U M x a T d m Z y 9 E Q j N X c G w 3 a 0 l V U m 5 m Q i 8 5 T z h X d l A 0 L y 9 T b S 9 V O U Z T R U F L S D c 5 M y 9 q L z g 0 W D Z u Z 1 l E K 2 5 i Z y 9 V K 1 d z S D V U T X R k T 0 h G R G Y w e E V Y c W J q W W p N R 2 c 5 d 3 E y M W 0 5 T T V v T l p 2 N U I r T 2 9 l U n c 3 c H k x N j F q Q 0 E y d G V P b k N Y W W t w N 0 4 2 V D R y N y 8 1 V G N y e W N y S 1 I 2 Z l R z b U R K S n V M Y k 5 X Z n o x d j J j T 3 A z T j h N R m R X T G x t R n d E Z i 9 m a G J o Z j J O R 2 R X V H g x d k x N c G R W M F d n M F B I U n Y y W E t v Z m 4 0 K 0 h 1 Z U x p c z B z W D d X V F E w Z E 8 4 Z D U v N z B X a j B a e F h 2 N H A 4 R j B r S U l Z U V F R Z 2 d o e E d W R 1 F q Q l J M Y V B S Z 0 0 z b X F 2 b 3 l X O D Z H W U 9 X K z B a d G Z V R k l 2 O D l M c m R V e T Z x a j l m Z n J j S 2 d P L 2 5 y c E 1 R V E Z 4 M k Z K T U p u M X Z 1 b 3 V T Z G 1 m Z y t L U H V E a W Z w V j h 0 W i 8 4 T D N q U G p B W X F t O W N 5 e H B I a H R D N V k w d S s v R 1 l W W F R y R k V o Z G J k Y l Z K Z l N r b 0 t H S E J r a z J z M z V 6 T W l i U X M 3 S F l I a l N N Y k 1 Y W l V U N l p j T T l D a m F 1 b k F 3 V F R 1 Z S 9 S O V d z Y z E 0 Z D N Y N y t Y c j c x Y X p Z d l Z P O G d x S 2 l Z d U p Z c 2 J 0 W S t q W W 9 R V V d p N D B 2 d j E z S m 1 u V j d 5 T T B y b 2 5 G a 0 k 2 W m N Q W k J 4 V i 9 h c W R C N m 5 N M 0 w 1 N 0 9 z V m J O O T F t T 0 p p T T g y Y W h q R m h i Q i t 1 R 3 R 1 b n d 2 Y U h E c C 9 p c S s 5 W G t a a D B E S X Z G U n N z V 0 V V e W J N c l R T L 2 g w T 0 o 4 d F c 3 V 0 Q x Y j d z N W t w c E 9 V W k d a U m l I K z l P d m R q a n R 1 R 2 V X d T l n R l h T U F h M O G 0 x O D h z N k R Q U G Z T d D V T W X p U e n p 4 R l N h U l l j R H J p L 0 1 Q U H Z T Y k Z v M G o r Q 2 Q x K z Z o U S 9 2 b U 9 C e E 8 z d i 9 r R j d L e T g z b G d 4 b m p 1 L 2 R 0 N 2 p C M 1 Z r K 2 5 U U n B D U 2 V w b 1 Z a N E 1 0 Z 0 Z L e m x i e T h J Z 3 d H d m N m e G 5 0 M 2 l p S X d J S V d u L 2 N h N G E w N X Z i Y m h y c F B y Z m 8 x e T E 4 U G 5 z R k x 6 N T d D M T A 3 e F Z U e E 4 5 c H d s W l p h K 0 5 l T H M 3 b D J R b i 8 2 O V d s Z l p k d G 0 w Z U h j Z U 4 x U X Z 2 e G 1 K Y j h 1 M z E 3 c G E z U E Z t c D J j T 3 V Y N l V 0 V E J R e W R k c i s x d l Z y c l B G N W R Z T 0 h U a 3 B Q d F k 1 N D Z Y O W 5 k e k l h O V R n S E d U L 3 c r e j J j c m l I N T h q W V Z N e W M r Y j l U d H F w Y k N M Q 2 c 1 a D Y 3 V 0 R H a k 9 v S n d K S 2 x X L 2 x w O F V i U 1 R t W V J H T 2 p E c 0 V G Z H V I U D Z L U F Q 2 e X Y 5 W D Z a Z G x X L 2 w 1 e V N a T 3 B H V m h N a G 5 v M l R X T z I y O F p T V l J q N z h y d m 5 K e E N 2 d n A r T l J z M z d 5 T X Z 2 N W p 3 c 0 N E R 2 p l N 0 Y w R U d k S 3 U x L y s 4 N U R M R m 0 2 a m F U O X g 4 a k 5 L O E x I e D B q b m p p M j U 0 K 1 p S d E d 3 U m V a S F B v Q k J D Q 0 N H R U V F S T B Q Q k t D a V d x W m p I c U t p b H d o b U 1 W c 2 d 3 Q U l L d m N o U T M 1 Q i 9 W U 0 N B V n c 5 d m o v Z n p s M k x 6 Z W J n e U 5 G M D l 1 N D d S c 2 Y y T G V w d F B r S l V S T n N p Q m 4 z b m J w a S 8 v U X p U a m J m W D k z U k V B M l d l L 1 N u N k h u M 1 F S R j g r U H l O Z i t O Y 3 Q z S G p i c X p 6 N z R t d y t m d W R C L 1 A x T T l U M G x M L z k 5 O X l j U 0 5 p V F J x R k V B b m V K Y l l E S G J T Z H A v a k k 4 L y 8 1 W G M z Q 0 x 1 d V h O T W h k Z j k r N V Z 2 M l p 0 O G 5 P Y l J Z U l N Y V 2 t q Y W Y 1 d 2 5 u d m 1 N O S 8 1 N 0 Q r O S t 2 S V R r L 2 N k c D F 5 W W F W W V V U Y V d m N D M 3 c y 9 Z V E J v R 1 R t O H U x Z G Y 2 Y W R 6 b V B u b V B F Q W x w a 1 Z q Y 2 5 J T F N U b D Z t a m Z m W D h E e H R E U G N Q M k 8 4 U i 9 2 M U c 1 U D U 5 e X Z m N G 5 B N E N R c 0 5 K S 1 o 1 S k N k T 2 5 1 R z V s N y t o W C s 5 M k Z j N T M 0 W k p O d l B 2 e F l r d 2 1 B M j F i U j Z Q W G E 5 b D N J T T I 5 Y j l T N 3 I 5 L 3 J E d n l L a X M x a 1 p S Z W d x b k R U M U t H O C 9 O O G Z 1 Z W V S O T d o L 3 h u a k d u Z z B W Q V B y M W F r Z U g 5 c z N K e m k 3 a y t W Z S 9 a V y 9 5 T V h y M 2 J F T 3 A y V X B X Z G d G R n h X W U F K a z N v e j Z R S i 9 R R T R r c E x P d j E 3 N E d v Q j J i Y U l a T z Z v S E k 0 W j F R e m x i W X Z U M 2 Y z M E d n Q W 9 l W D h n c F B Q d n Z s R l l 4 V V I 1 T E 9 Z c 3 k y V G t G W k d U b T h j d 0 x Y M 1 B W M k Q 3 Y 2 U 4 Z F l q R V o 5 c G U y d n U y W W d r U k h C a k J 6 V 3 R k S T J l e E p U M l p O M E R J Q X p X W G s 0 b l N x c j E 1 V X R V V 2 1 4 M k V n L 2 5 l c y t k b T R a M U l 0 M U l h L 1 Q 4 d W I r d k o 1 d j V x e W x Y W n R v Z 2 9 O O F N U d V p 4 Z X R 2 e n d k Y 0 F m U H N I O W J R d G s w M F R h S W F j Z X g 0 S m 5 O L 1 R x Q 2 9 1 S l F u S H I 2 M n d u b T g v O G t 2 e k Z 1 U V F L d l l L T n E x a n V i Z 2 t a T 3 N Y c m V i Y m J z T z g 4 N X J k e F B k T k 1 6 Z D l 1 U 3 B i U D c y e j Q v S n p p N 0 U x O W R J a D d i T n l j b 3 A 0 T k 1 2 b D V H M D c x a U Y v Y W N j V G V m d i 8 v b 2 N q V V p E b T d n b X R J c U 4 0 d W p S R E R a c z J z Z n V 4 S 1 B N Z X Z j a H d z U H J m a W x 5 S V l R U V F n Z 2 h o U G d 6 a 2 h C T V Z N d G 9 L U H V B e E d K M T d R c 1 d W R z R m a 0 x 6 O C t n d k J B d j E 5 d U d K S V Y 1 Y X U z Q T d B M 0 l Y c k p R U V R s e V Y 5 b n d F b 0 I v Z F I r d T F u K 0 V n U U p 1 c V l l Z m F u N k x 2 M l F C d l h 0 c j Z u N H N I Z n o 4 V C 9 Y c G 5 C b z A 5 K 3 p J d 0 g z M k g 2 d E N z W W Z Z V j N D R l N m R 2 t l R T h P S 3 p 0 M 2 l F U j N 2 M n B 2 S z N K e i 9 o N X l V Y n V Q b U d Z Z m o 5 S W J 3 N 2 Z D U W R I N U 9 S Y j J j O W p v K 1 B r W k l T Q z A 4 K z l 3 V k o r N D d 4 e E w 4 K 1 I x R m c x b n N Q M D d S S k t F N m 5 5 d H N m T E d E U n I x d V k 4 M U 5 D a F N I W X A x O H V Z O H p J b n R 4 e n h 4 a D N a Y 3 J x Z G J 0 N S t i V T V 6 R i s 0 Z 2 F H R E 9 o R i 8 5 b m R m Z G 5 Z a H I 3 e n h J d z Z I a z d 0 d X U 1 T H J K d z F D V V J T Y 1 R p Z G Z m Y m V h c j c 5 Y l h l S G p O S m 9 N M 0 Q 5 a l B P T 3 Y 3 S V h o N 0 8 v O T N O e E N a a n o 4 T G d j T 3 B y R m o x M k Y 2 Z G 0 v d G R W M l B i c T M 1 N k s w S G V P N 2 x i L 2 p 2 M i 9 N N W t Y Y U c y M j R h N F Q 1 L z Z N Z 3 A v d m 5 j R i t R W E Z I U G J 6 U 0 9 a Z H Q x U U N p c X B J R i 8 5 M j I 1 Z W Y z c y t I V H U w d 0 5 m U H h O S G p H Y 3 g 4 Y 3 g 0 c j F 1 e m l x Y 2 V 1 W T J k a U N 0 d D N I Z 1 p j d 1 d C N X B 6 T n o w V 2 8 x a E l V R 1 Z 0 a T N n T 2 l t N F h 6 N D V 2 M j g 4 c 2 F Q T F B w b E 0 z d j J I d V g 5 L z k x T G J s N F J k e j d 3 Z H F Y W H Z m M 0 J R b y 8 3 e l p x R z h l R m J E d 0 R 3 M k V O b H k w N 2 V k T 2 Z y d E k 1 c n d u T l A z d W c r Z H Y z M F Y r a l Z v d z J Q b D J 2 M z h 1 d H p M d m 9 4 W E 9 6 c m R O S F N 6 Z T c z b k t x c X Z Q L 0 p F d V l 2 M 0 1 E S F h 5 e W x 1 T m p N Q z g v Y 1 R Q K y t y d X E 0 M W I v d D V x W F h m b U Q 1 c W g z T X V Q V k t y L z N N a n A 4 N F E z W k 9 J Z S 8 v N 3 o 3 Y X R v a 0 d v S 0 N n b U g r O U 9 K d T l 5 Y 2 Q 0 K z h P R n p I e k I 5 W H R l V l Z W Z W V 2 M E h z c k 1 M R 1 R 5 d 0 k z O S 8 r R n A z U 0 x 0 a D B 6 N W V t U G w 5 e F E 5 V W h Z b m o r b k x 6 M U d H R W h M a V d F Y l h a S E R 6 e n d s Z H M y M 0 d J Q m I 5 c z R z N 3 B v e S 8 2 Z V J S Q 0 N D R 0 V F R U t J a H V U O E Z 2 Z 1 h E W n J S V k J h Q 2 1 T M T J B S U t D L 0 4 z S D h n d n J a e m 5 F Y z Y 2 N 2 V y R D d k c 0 x H S k 0 1 a z V k Z m p i S V N v b k s 1 T m U z V F J 6 U 2 w 1 W j J a O V Q w V T B J Q 1 Z 2 d l l L M l J l e G x G N E N k R X h j Y n h m O W V t V U Z r U k J B e j M 1 a k x q Q W Z m W W Y y b V p I Z V Z V S D I 3 O T g 2 e F h 0 V l R u V H Z H M E t a M V U y d z J C e W x I V D N 0 Z G 8 2 b 3 F E O T R 6 M 3 Y x a H Q 2 K 3 Z r V n R 1 R 0 E 1 Q V h s N F J 0 M D B i U 2 R N b W 9 R Q m 9 O Q X J U c D E w Q l F P c l J E Q 3 d X b T F k L z B V M 0 R 1 S C 9 H T 0 k r b D J Z W V A 3 c 0 x R Z 2 E 2 b D F K Y X U z T 0 U r d n Z E W F R a U 1 V X T 2 p l T l k 2 c D F 3 N T J W M U J w T k J w d W 5 U Y W l 3 b 0 F B W U 9 5 b 2 5 r e W E w T j h k T E F D R W h B U X d Z b 2 h y b W V I O U I 5 T X F m W T d D U W d O N T g 1 V z d t R F N o U H h Q K 3 N E e G p k S k 5 R T 2 5 W c 3 l Y L y 9 j e W M z W F Q v T V B a L 3 l N c z d r O G N 6 e l g v S F N h e j h 3 b 0 c 4 S F h u N X V P a 2 F q b m x Z e F V i e j Y v R z B j T 2 5 L S 2 V 4 N T V q e U 1 w N l V T R 0 J 6 T m 9 R R W N P S F V u M z Z P U F F v W k 8 w Y k J G W l l S V 1 F L T 1 B u W i t M N X A y L 2 l w c W 5 E R 0 R J Z 0 h w U E p n S y t Q a 2 J H a m V s Y j d w M T N y Y U 1 4 b U s x c W Q x c X Z m M 1 l r c H B K L 0 9 v V X Q 4 O W N z Z D N u d k h H R 2 E r Z U p 2 N 3 Z u b 0 I 4 N y 9 Z M S t t T m s 0 Z T Y z M 0 9 L b 2 5 E c n R C S G 8 5 V m 9 L Q 2 t v W U 1 y Q 1 R P d 0 F E R 0 Q 2 a 0 M 4 M m J S Z U I w c W h 3 O G Z N c X J M N H Z G e G t O M 1 g r V U 9 3 Q U F D Q S 8 x N D l J R n J V Q l N G N 1 R z U G s 1 V l Z B T U N 1 U F N r Y 0 9 K a E d R S U F 2 V H p 4 M H J V Z V Z Z d i s r N 2 J s N T Z y Q U s 1 e H N i R T h W R D k w N X d C M k R n M n F Q M 2 1 2 S D l x b n l j U W d n a G h C Q k N D Q 0 c 4 U 1 N X W X F K Y V B z V 3 p 2 R 0 x Q R n V 4 S 3 N J T D k r U T d B V 3 p j T H A z a V d P S G J z U G 8 2 b 3 F Q e T V Z e j M x M 2 p L M 1 h P U W x S R 1 g z d i 9 t Z 2 l v e W g 2 N m 1 G O G 4 z Z 1 d U V W h v Z l U 5 S i 9 F V T V z O D l R O H Z y e i t O e C t I O X B t b D N l R m J G e H N G R y s 4 T W 9 P R V R j b T g v O U Z p b m 4 x e E 5 1 Q m E y c T V y c H h o Y X R X c E M 0 N G d R Z C 9 0 V 3 N W R j F 2 b l N p M C t u a 1 Z I b z J K M C 9 s Y 0 R J O W 0 2 S W l W M G h Y V 0 Z q c T F U W W t 4 S i 9 Z b H A 1 N 2 5 M V m 9 G d U c r U G F D d j U z N U 1 J Y 0 V C K 1 B 2 N 1 V G U l V T b U Z o c W R j U 2 R T T 0 d k V V d q O G Y 3 Z T B w Q 0 J I V m 5 6 K 3 g 0 T 0 h U b n B Q c m J 0 Y k t Y V W h E R z l L M 3 d j d l h 1 M F l k d U 9 R M V U 5 V k 0 2 Y 3 l l Z G t l a F l u V C t W d 0 p O V V Y 4 a F Z V O E R q T D A r d D F U T C 9 4 Q 3 B Z c z I 4 Y k V j V 1 Z C V 0 9 y U k R L W k 9 H d X d S R 1 B 6 U l M 2 O S t 6 N U d q c D N u N D N n b E 1 H T m N Y V l Z V e E d m U V l q W H E 2 Z D Q z a m 5 k Z n V a d W F i O D V r d 3 R p O V h q K y 9 I d X Z W N y t Y M z l Y a z Z r b m F G W m R E a T V l W V Z r b k 1 t a m Q 4 O D J W Y z V S d U N p S z R y R 2 Z X b E N R b j l l U 2 1 u K 1 V j a l N k U i 8 4 N W k 0 Q U F Y N T c 4 M j J T U G M 0 V 0 Z K Y n o y M W 5 6 O C 9 F e U 1 I R j c 1 M G 9 u b H g z T T R u Q U R Z N 1 E 3 M k h U a F I 1 Z D V i b G J t U T E y b V B i b k V l O S 8 z O F R J U 0 Z C c E Y r T 2 9 l Q m Z U d D R 0 V z h l S G N i e E U 1 b m t G e F o 1 b m Z Q e E 1 U S m 9 R R W V 2 N H k y Y V I 5 Q 3 l S U 1 N w U j A 5 e k t P V V V Z V 0 d C N 3 Z m Y U Z V T z c 0 T 3 Z y d l V 4 b m 4 1 N X R t Z l h W O G l v Z l o w R k J D V 2 t u c 3 p o N U 9 w d W t m Y 2 N C S 0 N 5 c T M z O T d D e U d F R U V J S U l j U 2 Z p W V J n b 2 x y R 2 N p R 1 k 1 V n d J R m x D M k 5 F e C t Z Z j B 0 a D N q T 2 x J a 0 Q y Y k h i O W N I Z k x 5 d T J j T 3 N O S S 9 E M U 5 W U n p s U k Q x U T l z a U J y O S 9 Q R W Z K T z Y 5 a G 5 I S X p 1 c m J l S D h B S m N T b n M r L 2 R p b W Z j Z G Z 2 O T h B Y 1 h 3 N S 9 s W k 9 M Q n Z C d 2 I y N 2 N E a G x I U j J K N m F 3 Y T A 4 S 1 M x Z H V w M 2 p o a G d y Y j M z Z l h P S z Z k T 0 t C V z U 1 U j J N b 3 R a W H k 5 b i s 4 N 0 R G R m R R b m V a V X Z l d F l 3 a H A 1 T D h u b j c r O E s 3 W F E 2 T G N I Q i 9 s N 2 5 6 K z I v Y V h j N H Z N N D F h V n h 4 V 0 I 0 Z U h n e D R C b k d u M G w z T E J E W n R X d k U x Z 2 V X K 3 h G S m V j Y k d a T D c 5 Z H h X O E p p V 1 J s R j N p Z F Y x V m 5 o Z G N C T 0 o w c X Z 5 e m J 5 b W V 6 V j V D Z l g r e X V 1 S E U 2 b m J 6 K 3 p u e U 9 u e m p E M k 5 F O X V m T 1 d V U V F H K 2 5 s Z C 8 v a k R r O U J x d F R S d E V r c E J R V E V 6 S G 5 x W H F k Y 0 8 1 d X F y W E Z V d j B V M 0 R l Z n U x d T k z d H U z W n l W U n N s Y k 5 y S E R a U E Q y Y l R s Q U F B Z D R 5 O H Q 3 R D J j a 3 M 3 Z E Q 3 M X p T W D N V R l Q 5 Z k V 3 d m 5 Q S H Z S M X p 1 Z D Z u b F h 6 U j A 0 b U 1 a V H o z K 0 Z 6 V 2 J u b F g v Z l N y U G 9 j U G U 1 N H V K U 0 h u b n l F O U p Q N S 9 E a 1 k x U H c 4 N n Q r e j Y 4 V G F X Z T Q v Y j Y z M 0 9 N N 2 5 h c F h T R l d a a T M y Z G h s Y n h u Z 3 l y W U c r d G M v L z J k Z G k 5 M z k 5 U m p V T z h q c D B U S G h a S T Z 0 S F Q 3 d m Z r c V F 6 W C t 6 R T Z x c E w z W T B E R j c w Z W 5 V M l h C N G 8 w c 1 d i N k 4 x Q X F x V F o z T 0 M 2 b W Z F M E l J S V l R U V F v a U d U V U l 3 V W E z e T M w Z z N t M T N M T k F V R m x m M V B l M z R s Z T N 2 V X B W N 2 R X e E 1 W M l l q M G p C e E t T N j M 4 c 2 1 J T G t 5 Y 0 9 y T z l w Q 1 Z F c H h X a k M 3 L 0 Y v W V Y 3 O E U 5 Y m x p e k N P d n h a d H p Q b D l D Q 2 h F W l J 4 S E R t S l p Q Q j l O Z E R Q O E h u d T Z 2 c W R 6 M G V K a W 8 0 a U x q W E l I W E V Y R l p n N m 5 s Q z E v b D V H U n k r b U 1 I Q V p V V U 1 G U m s w N m x a M 1 A z d y s 5 a X N k Z 1 l Q c V F M U G J y R k V k M D B q S 2 l J R U 4 3 K 2 F C R y 9 y O T l i O F l W V l p B c 1 Z y Q V p Z T G E y M j R 0 V 3 J p N H B j S D d T W C 9 6 M X R 0 Y n A r V D V 1 T U Z Z Z W Z E c n Q z U 0 d D M 0 8 z a m t I e C t U Y 3 Z R M G 5 U d k d N U F h h d 2 N T M G p L U n h a Q 1 B X Y j B y b S 9 V K 1 d W T m l Y c X F y O D l u c 2 l Y M z Y z a W 1 Q S E 0 r b m N N W V o 3 b m h 0 R F R N d E l 3 T F V F N D V 1 d j N N V 2 I 3 e T l r e W R L d E p H e E 0 1 d D Q 3 e D l L N 3 U y Z k Z W a 1 p t U G 1 l e T h 0 a W R t T U s y b l l j N W s 1 V l B l a 1 l 1 d n l 6 Y j Z 0 R n U y T 0 R P K 1 B n W W l Z M k p J a U k 4 a U Z W c m Q z S E Q 1 T U d z V F V o R X I 5 Z l N y N W R u a G Q y R m F o d 1 o 0 b D Y y O G 5 M b j c x O T k y R l N W W j E 3 N G l n Q S 9 Y e D U v K 0 p v c X E 3 Q T J i T n J I a T Y 5 O W o x N n Z Z K 2 F M d H h Q Z n J y b k h l V D g v S D F x M 2 F z S 3 d 3 W j B a T 2 F 5 Y j l 6 a C 9 u M H B S c 1 p u R X B L T j B p b T h K U U p P b 0 1 L N l o w Q i 8 x Y k J B W E d S N 0 1 t R k U 5 c X A z e n h i N U 9 v Z X I z b l h L Q m V W S m w 3 M G Z B W F N G c U 5 M a W V V N n Z W d F l 5 N D B W V H g r N 0 d p M E J 0 d z d 4 U F l K Q 3 F V M j I 0 Y V N a d T R w a l N P R E t h M D F N c D l q N z U v W V J N V 1 F n Z 2 h o Q k J D a U F a T 1 F q Q l J M V k 8 1 Z l J j c 1 p 6 O W N D e X I z e m R Y T G 9 S S k 1 V U l N 1 b n p T W U 5 6 L z R H W U F m R n l R d z Z h b 0 J z a m V J d U 9 5 W n h s K 0 Q 0 M 2 d x b H N Y e l V I e D h N W X l i a E R h c W F Y M V B T L 3 p K T 0 U 2 b F l W M H l I O V Z p d 1 R o M k F 0 c G 1 M Z X Q 3 U 2 p Y S z M 4 L 2 t y d j R C b 0 Z Q M S t 3 N 1 Z o Q i 9 t L z Q 3 W m J P W D J X M F l 4 N 2 J x a E h 1 Y 0 s 2 d k F M S V B u N U Z m K 2 V U V H V W Q l V C V T Q w Y n V Z M E V C d n B q T l Z 0 S X p j b W h T U W Z W S i t 1 a 2 N y M l B y T n V 3 b D V l a H B l b l N O W S t h T H Q z d W N x N m o 2 N 1 p 3 d n Z s M 0 Z v b D g y R T l X N E V m O S t h a G 9 E K z h j R F p V R W N 1 U F p L Z X Z i S k c x a j d l e n h 2 Z m J D U V Y v N z d J e m R N R 2 V M U n o 2 S 2 x t O W 0 r O H p B T 2 h 3 T 2 J 6 W U Z l c j J Q e D B p M 3 U 4 M 2 E 3 Q T d 2 Z F F Z O X V j Z T Q 5 b F V a Z D B a M 1 o z N i 9 o a D N t L 3 M y M 0 h J U W I y a j h m d k V w Z k k 5 U G N 6 T V g z Y W l F d n E 0 O C 9 B Y k x h e V k 5 Z G h 3 a 0 t E S 2 c z Q W 5 F N G 5 u O D l l e W J k e j F o S V p I c 3 l M e j k z c 3 R j V G 5 P W D k v W k h L b C 8 5 N 3 F G T i t T d H o 5 W X l J S W x t M W k r N E V X M F d n M T Z 2 W l l I c W x s K 3 N T S V g r e n F 0 Y V p X O U g 1 M U 9 s V k 5 u M z E v b j N w T 0 J B Y T Z 3 O G 5 R R j d 6 d W 8 r U D J Z b F Y z Q W 9 s K z N F Q m p v e D R k d j N 1 L 3 h 1 d D Z k b U h K S m N 4 Z E N D Q 0 d F R U V L S W h r a E N N R k V 0 b z Z s Y 0 p a a k Y 5 Y 0 Z X K 2 V X T W N u S U s 2 M 3 h P R m J u e W l 1 N 0 0 r b m 9 a a F V X b F p H V V h r T E F 4 a W N F V j d O a 2 d 4 T 1 Z H M n p 3 R z M 3 c 2 V 4 S D R n R 2 N 2 c 1 Q 5 Q T B q M E h m Z T R C V W h v b H F P V k l P W W Q y V W d I c n F P S V p S N D l H M X V i U k t H T 0 h w K 0 l r e k F M V C 9 3 M z V X a F l V b E h F N D V W V 2 Z 6 M k x o M V A x Z U 8 5 S z Z V V 2 J 6 V V Z T b l Z v M n Z a e j R x M m J h U E p P S l B I c W p X N z Z k R z F 0 V W Q 3 b T g z Q j Z u V j d 2 U G 8 1 Y 2 U 1 e H R t M 2 1 k V z d u N 3 N v L 2 R K O D h j U U J O b 2 h w e H p m a C t I b U h L d W V x W D h o V X p R d 2 Q x c G t 2 S E d I N z h P W U d K W S 9 2 e T N Z K y 9 1 Y z g 5 L y 9 S T k F E e j I x Q 3 p T V H A 3 a H M v Y 2 Z j W C 9 3 c j Z v c U R 6 L 3 h F U 1 Z t S y t G a H d l N X J y a H J U a H g v b S 9 j N 0 h u L z h L d 1 B Y W E R L c D B u c 0 x U N 3 N S V W J E W U h m W H U z c S 9 C O C t 1 a 2 N Y d m 5 m a i t 4 T l B r Y n Z u b T M 0 N T Z Q W F Z i c U 1 K b 0 J H b z N E V G 5 h K 1 R t K 2 U 5 Z n h h Q X p l W j Z Q V X k 0 L 3 Z s S y s 1 a H l 6 V U J 1 c l N h Q X Z O a l h h V T N M U E p O U F N t b z Z z V E d l b 1 d E Q 2 h p V H k 4 b 2 9 J Q 3 Z L a l Z h e n J Y T n Z X M F N 4 Z n R a T T F 2 e W R 5 N j A w a n Z Q Y j J X N z V x a D F m L z U 4 T H Q 1 d E Z o W H N I d W p 0 M U h h d k t o Q 0 N H R U V F S U l J V V N E S U N H W X F G Y j V K W l h N W n R l Z V l B R i 9 X S W F u d U x q M H Z Q Y U J x R T E 2 d l k 2 c n J 1 e k R 0 M 1 B Y Q W p C M 1 l Z S 0 V Z T 0 p Q U m R l M k E 3 c T J I Y k R 0 M 2 8 1 b D h U e W N t Y W Z S Z G V p T X J t T l h 0 Q j A 2 b z J p M T l U M U Z V Y z l V a H d O S D B t N 3 N l M 2 R o V D A 1 R U V 4 b U Z 2 a z k v O U p P d X I r K 3 A v U 1 d k M j l 0 c n p l K 0 p k T 3 Z T Q 2 t W U k t D b X h N U E 9 0 Z V h W Y W V a S 3 d J W W 5 2 N T Y z a i t r b U R V Q l F G c D l Q S l o x O H R K L 1 h v Y V l L R C 9 S a z F 2 R 3 d a d W p F a m V y S X V Z U z h y M X V 5 a 2 Q 4 O D J E Q j N V R 1 h B R k V X O S 9 1 S W p N T T N s Z S 9 a L 2 J M M m 5 E b G 4 z Y 0 1 H V U l K c E 1 C V l Z Y N T V v Z T E 3 R W x L c l h S Z U F m N C t Y S G M y Z k p x L 2 N B U D V C Y 1 g 0 K 3 B q Y z F 6 U n J G d T d S U G l R a 2 d C b T N q Y W 1 3 a 2 1 i c G l 1 M 3 M y b k 9 F U V F N N j R u Q 1 V M Z G s 0 N y t m M U p P M C 9 6 Z 3 Z Q M 0 9 4 U m J S U V d H c 2 l n L 3 Z H c y 9 t M D N I Z G 8 x c D B Q N z V s N T l p b 3 B 0 M 1 h r S W d I N j k y M 2 9 j Z H p w V j V p O V l 6 M m V 6 V n d C d 3 o 1 M W p t R H h 4 S U 1 w N X J P R j U z V F V E T V o v Z E 4 v Y V B F a m J 1 S T J u Z k 1 X N i t Z V G l W R m V p M 3 F 5 R F k r c U 9 M Z l o z V 2 h w Z G V u O F B 6 V D k v a z N 2 L 3 U y U E Z N U H B q b F d v N X g 4 c 1 F C N 2 d C N D J L R E 9 m U E x G T W s 2 b F o v U G h y S 1 h j Z m Z 1 V j d u T y 9 M T i 9 H M m 9 S R X I 3 N 0 R H Z 1 V B c m o z c V R x U 2 R j Z S 9 C d G 5 Y N 0 l Y N z h L Y U h X S D V z U V F n Z 2 h o Q k J D L 0 5 W S U N D Y X F k V z V m Q X l o Y k R s R l J G S U t D L 0 5 3 Z l p P V V h s T l I 3 Q 0 F Z d z Z h c i t m R D k v S F U 2 b m s 2 V D l 4 e m 1 j b W s 1 Y 1 R N W E w 5 d 2 h 4 d W R K M z Z Z R y t T d y 9 V M G h M c y s 1 T 3 d i Z D J B K 2 V 0 U D B I Y n B q a V l n Q 0 N V b 0 J D V X d D R T F n R U 1 x N V A 4 W k x X d 1 p N W E Q 1 V W l 4 b T F J Q i s x S U I 5 b l F U N X F R U j V x Z m g 3 T y 9 G d 2 N p Y n Z R d H U r S X J s M D h 4 a k V U V V h 6 c S 8 r Z n V u O W 1 h Z F h 2 W X N m T 3 c x L 0 d B U U I 4 K 2 V 1 d E J 4 b z N w e G V w M X U v b G w y V m I y N 0 U w b E x E U 0 l J N m 5 w a E l j R z B x Z F h X e l p 2 U F Z B b j h 4 d z V y Q 3 V m Z k w 2 V W V R d l d F O T B r a k x S V F d l V G t G S 0 x Y N j N q c T h T a 2 U r M F A x N 3 R t R z B T T z Z z M n p s R G w 1 N D l Y c y t u N z J L c 0 V Z Q n B C e k x B R l J 1 b k R L R X I 3 N W I 3 Z E g v b 1 A 3 e G Z Q N 0 5 T b E p T V H p Q d H p 0 Z H A x Y k l 4 Y V N l e k t D Z 3 E 1 Z X J 4 L 2 Z o N T h j W n E 1 N 2 o v W U J x c j F 1 N E N 3 R 0 R R Y z h Y U X J n d 2 Y z T 1 c 4 S C t P Z y 9 2 R 2 N 5 Y 3 B u N 2 9 M M V R M M 3 R W Y 2 F N N m t t V H l C Q S t t U F V M R T h m M X B Y O W Z 6 e X J I e E t T a n J E d T d K M X Z 5 L 3 V P c 1 d M M k R r Y 0 8 3 b i 9 k N E R k b U d q Y 2 4 0 K 2 h y c E h C L 3 J Q c l o 2 M 1 c 1 b W Y 3 K 0 d Z O G N 6 N m R h b E Z Z O D l l S T N I T X B 2 V m 1 U Q 3 V i N l h u V G 1 m a 2 t i V H Z H R k 9 1 S G x q b G Z s c l Z x W W 5 Y Y V U x b z B U d 1 N 2 V T d M N 2 Z l O V N V e k x T T F F h R F F j U G 4 4 V H B W T 2 5 W b 3 p Y W F h 6 d l k z V F l v e U k r S D d w M 0 F 6 R G Z t T W 0 5 Q k F x d l g 3 Y U p G c z B n e U 1 u U E p 5 T X p s b n R 2 S D h Q N m 5 2 M 2 o w M z d S S k d G M D d 0 M k x Y b m l Q T W V P a G R P c l J y V G t G Q k 1 h b k h N c G c 2 Z W J C S E Z h V V F R Z 2 d o a E J C Q 2 l P c E p D Q 2 F x W l R K N V Y 0 S U J C Q V Y 0 a G 1 B V j d U M V M x M E t D L 2 J s a W N H Z F d u U D B n N 3 Z 1 N X Y v S E 1 F M V B y Z V Z a Q 1 h C e k Z 4 e G Q 5 d D E 3 b 3 U v V U N 3 S D V 3 U D g 3 T W R O V H N N e m l Q S H N G V 1 d J Q m F W S U J h a 0 E v V 2 l y K 0 J M L z Z F R E F a W H N P a 2 Z p Q 1 l n R U N V Z 0 V D V X d F S D F N S z N 5 b T N G V G Z z L 3 R M T V p 1 d E h y L 1 h 6 a W s 5 V z l I U 3 R W T X N M e j E 3 Q z E v L 3 N J Y W p 4 e k l v T E N w b F V M O E 9 6 T G p 0 U 3 Y 3 N z d z O T F O c z h o Z z d Z M k h R W U F B Q 0 F B U 1 V S Q l Z E b 3 p l R U F u d n Z w K 0 Z m c 0 9 u T U R I e D h D Z 0 F S M j U 1 W V p o R m U 3 V D l Q a E Q x e E l Y M j R U R l M 3 Z H l L a j J M d 3 F J U 2 V u Y U 4 0 N D d w b z l p Z D Z G M H h F e F R r e C 8 5 Z X Z v T l B 2 b G h H M H Y 0 V E p C O D R R Y 2 N P e m J u N 3 R q R V Z 0 c S 9 J V T Q 5 Z n h 6 L y t O a G 1 u M D R s T 3 B 6 M n Y 2 c U h 5 L 1 B 4 T T N I e k R j Q 1 p O N k 0 v c z c x Y 3 o 1 M n p G a T h s a 1 l Q U V Z u d U Z X O H I 3 a l B Q W H Z M O U Z v T k R 4 N D k x a G 1 m Y j J j b V c v T 3 c 2 R F h N M l J R c H d z Y X Q 2 R k o z b m V j a k R O N U R C M 1 V H Y j F l a T k z d T R J M z N m b W J w a X U x R U 5 3 M E R R S y 9 Y N G x Q d T M z N l h p N X A 0 b m R Z R W c w S E w 2 e S 9 l d 1 V l Z k w y W D l w b V J L U 3 N 3 M G k 0 N 2 d 5 c E h k b V h S V m Y 2 K 2 d i L 1 F W M 1 F r S j l 1 Z m J P V 3 M 1 Z E 9 R V U J 3 K 2 4 w U 1 l 1 b X N j Z m 5 r V G p p Q k N 2 R U V 4 U k Z K N T c 4 Z 1 k r L z J Z b G 0 3 Y n N J M 2 4 v Y 1 Z v M E Q r Z i 9 u c H B H M D Z o R 0 V v S U p J W V F R U W d n a H h B V l M x T k p p d G I 0 b k l T N X Z j M z V h e D B k Z k x B V m d 5 c 1 J C M 0 h Q N 0 d B R C s 5 d F F u N 3 V W b l h u c m 1 G d n I y c W 5 o d m l i c D J P R F d k d X g 5 N U I z Q j l r U E R k c D M 4 b l B D e W 9 u b W N s a E J C Q y 9 E V z g 5 L 0 Z p N W k v Y z R Q R W x t U X R s T m x 1 W k 5 L R S 8 5 O D h Z N 3 o 2 V 2 4 x L 0 1 U N H M z T W 4 v a F J r c E x M U X p x R j g v b T d R Y 3 d t N j B N N 0 5 l Q i 8 z d H F H d X Z X N y t Y V k 4 r Y m l k R H A 1 N F p s Y j Z O V 2 p O Y n N T V T N q e T J j K 3 g y U n h j T m J Z U D k 5 d y s 1 c E x t O W x m M i 9 p Z E x t T G R n U F U 4 L 2 N U M 0 R o M 1 J o N X B 0 e l d i W n l C O E 9 I Z E 9 H Z m o w M 2 h p O W t y K 1 d i T 1 d 2 U j Z M W D E 2 d H F W c G s x Q 0 N B d j F 4 T 3 A w N G 5 F N G N k Z 2 N X c X c y e j J V W n d r Q i 9 S M F d G a 1 p l V l h P Z W E 1 N V J E d n V 1 M 0 t T c G R E U E d k Q T M z a j N F b 0 5 D Q 0 N H R U V F S U l J V V J O a 0 V v d 1 V T M W o r V D N C e W x X Y m x O O G t Q Y i t n c E U 3 b l Z K V z R t Q 2 c 2 e D h l d 0 p 5 a 1 Z W V l d a d j N n R G Q 5 O D Z w c j Z u S l l R U V F 2 d 2 x k T 2 t Z Y z B u W F c y M T J G d i s 2 e F g x L z d r O E p y T i s w a j c z N 2 p 1 S j B x d l R y M D U 0 N 2 J o N U p U T X Z H N U 9 R V T h z V z N L M m t T R m N y Y k h 5 N W k 0 W k p O K 1 B 2 N z h N d 1 R V K 2 5 W b 3 p W d 3 R t T H Z 1 V n Q 0 Y 2 V Z Y 0 Z 2 M n l t Z H p j U X Y 3 O X R G U k 5 W b V R E N W 4 x b 3 R S c j Y 5 R 3 d E U U 5 k T 3 J j a k 5 M Z U x K U j Z l Z z B X a T Q v W l p S O U 9 6 U m 1 w O F h i b U x 2 L 3 F N a 2 J F e X V 0 S y 9 i Y m g 3 S j B 1 W G J T Z H A v d k 5 w e F R T W U R Y L z l o R 2 M 2 S 0 5 J d U 9 r Q k J N Q 0 N H R U V F S U l J V V N O a 2 h C T V Z N d G t y S G c 1 e E 9 C Q V A v Z n R 2 Q U x 2 V G U 3 c j A r U U p B O X h W Y W d 0 L z N j U z B L Y 1 B 3 O T V N O W s 0 U V F R b 2 h M T m J C L 1 B B U D d 4 M S 8 w O W Z u N X h S N G g y T U V q c H p p Z G 1 j T 2 t D U U 1 Z T j d v b n p a d E Z 1 T T g x Y W h U Q W 9 3 O W N n O U 9 w O H V M T T c y b l h 0 a G 5 Q L 2 1 N c W t S R W h I b j M y N k 5 x Y W o 5 O T Z n R m Y r O X l Q V H A x M X g w W F A 3 c T N 2 d n Y v Z V N t S H p N d l k v c m l H R m R H T m l 2 Z z h j U 2 Z w M 2 p Z K 2 d j N 3 d v N l Z W W E Z i b m Z p Z E R w U l Z S V k Z V Z E J v T k d p M X J 2 O X k v Y k I 2 Z V J 4 Q 0 N D R 0 V F R U l J S W N U N W t o Q k 1 W T X R v T E h 1 W l d L d z I 5 K z N n b 0 h J a F d G N W h u Y z Z w T 3 Y z N 3 R L Z E Z z d 2 l P b m N q R W J M Y n g 0 O C s v Y z l 1 M G t m V T l M U 0 d F R U t M Q k N 3 c n l Z O V h p b D k z M 0 g z L 2 9 H Z 3 d H Z l p Y W G F E U U s v M 3 h z Q 2 9 x a W 9 O T n B L M n d U S G g 3 R W Y v O X p a N D N P O W E 4 b U t N a V B n Z j A 2 d U 8 5 c k 5 C c D h m W T J W d G x j V U J i M W V D M V Q 4 b k F z a G h C Q k N D Q 0 d F R U p j N 1 R m V k 5 S R U 5 u c k t R U 0 x D V E k z M z A 3 T i 8 v e X F n U l R G S V d i c H c 1 M z M 1 K z d N S U d p W W 5 N O X p r Z 0 l J W V F R R m F r d U F E d E h y O W R W R 2 9 B S k l Z U V F R Z 2 d o a E J C Q 1 Z F U k N N R k V 0 a z d I c 3 d 5 b U x 4 Z T Y r S F J K Y 0 Z v T G w 1 U m Z W N l p 6 T 3 g 5 Q U J u V 2 d h M V F q Q V h R M G 1 o Q k J D Q 0 N H R U V F S U l J W V F R U W 9 p R 1 F V S X d V U z F q d V c 5 b 1 c 2 e m w 5 Z 1 F M T G x z T 0 1 U Z n Y 4 Z 3 Z C R k V Y a D F u S k x J R W 8 x b U J C Q 0 N D R 0 V F R U l J S V l R U V F n a l J j R W d J S n F w V n Z o S 3 M x R n g r V D d E e W x X Q 1 g x M 0 t J N X d 3 Z D B G b X F 3 W V F R U W d n a G h C Q k N D Q 0 d F R U V L S U J r a E N N R k V 0 a z Z s c 1 R 6 Q 0 x 4 N T V n W l p W Z 2 w y c 0 l w d E V v M 0 h x a l Z J T U p J W V F R U W d n a G h C Q k N D Q 0 d F R U E y T m h H Q 2 l X a 1 p q d V J E T V d s W U p G a E R n N j c 1 d H R 6 c 2 9 L a X F 0 M D N t Z H I 2 R U R w U n B N Q 0 N H R U V F S U l J W V F R U W d n a G h H a G 9 K Q V F U M V R J W m R l N 2 J a a 3 R a Q 0 t Z b 0 N v M G F C Y m p 2 N S t W Z m Z 2 d U N n Y X N h Y l B v T k k 5 e j N w U n B N Q 1 B I L z d O M T N l R k 5 s R 3 d i d 0 8 w b X o y M 1 J U e W g 0 d G l P e U 5 U R 1 Z Q Q V Z G R U J R U U h J Z 2 9 x S 3 A r N F V F U V p p a U l x Z 2 h N V V p H K 1 F 2 Y W Z N c 3 F G U U t O R F N 2 V W Q y O H Y w U m V w c l F s U l R h M F B i K 1 h S Y 1 g 1 N X l j b l B P a 0 x W Q j Y 1 M 2 x l S W l J a U l p S W l J a U l p S 3 Y 4 W W d s R 1 J I R H J C N 0 V J d 0 F Q Q 3 h H N G 1 Z b l B w d 2 h t Q U E 4 R V N u c H V 3 R 0 l 5 S W l J a U l p S W l J a U l p S 3 F R Q m l D V V p F O F B D U V F p M j F m S 2 h h T E J V Y W p T W G p N M T l 0 V D J F N U 5 m V G p Y Q l F O c z N X Q W p u K 3 N t N 0 x N Y m p J a U l p S W l J a U l p S W l J a W 9 m R 0 1 J U m s 1 U k t L V E N 0 a z V u R U x a O T d F T 3 d o M 1 F j W W 8 2 d W 5 a b z V k S U 9 0 V 0 x 2 Z n p S V V J F U k V S R V J F U k V S R V J F V k Z K W V F o R 1 R w S E x j M E 1 3 d m I 2 Q V R y R D B o N 2 N U R E x C M W c 0 M F l s d H N O d G 5 y a k l Y Y U R F U k V S R V J F U k V S R V J F U k d W V X d 6 Q n l D a 0 t 1 M 1 h C Z E F h N 1 R q Q 2 Y z Q k F z S m U z a E R z R U F v R n R u Z G 9 N U k V S R V J F U k V S R V J F U k V W V U V E T U h J S 2 Z Z a G 1 G N X Z G T F o 5 d m R Y Q 2 R r c n F 3 e j B P R W J C M W d 3 M G Z 5 b T R 3 S W l J a U l p S W l J a U l p S X F M e W p p R V l P Y 1 Y r S E t K T 2 I 3 O G 1 X R z R J b G x v R 1 F q Q U E 2 U D Y 0 W X p m W T R 1 V j c z R n d S R V J F U k V S R V J F U k V S R V J F O W F B e k J 5 Q 2 t L K 3 h C T V p 4 K 0 N s Y T F 4 a U l D d E c r e U Z v V j J G L 1 R X Y k R p R X V Q c 1 d O R l J F U k V S R V J F U k V S R V J F U j B Z U E d F S X l j W X Q 4 S n B 0 Z W J o R z F m M z l 3 U U x E V 3 R i S F N D Q V V E U E o 1 c W p a d l Z B Q U l E W m J N R z h Q L z U x Y z B W R V J F U k V S R V J F U k V S R V J Q U W d N U V F q c H l o a 3 V X d U M 2 U X k 1 b l d C K 1 B s N 0 N k b W F t R m t h a n V W V H J L a T Z S U 0 l T M 3 h n N F M 5 Z z h l d V l D T F Y y N j V z U 0 l p S W l J a U l p S W l J a U l p S W 5 x U U d J S 1 J V K 1 F L R D J G Y n J 6 Y 0 s y M U t w Q k V x b F h O a F B L e U 1 q R V F H Z 2 F h U G F h T m Y 2 R V d I L y s 1 L 1 h 1 N 0 V h S W l J a U l p S W l J a U l p S W l K N m t C a U N r V l B r O H R 4 T 0 1 M M 0 8 2 U E N Z a j d k Y T J F N H B R e U 1 S Q V d E Y 3 k v M G h G b 3 N B Q U 5 k d X h H R D c 3 d E 5 1 c m 9 p S W l J a U l p S W l J a U l p S W l C N E V o b U R r R k t Y Z G 1 t Q m F 2 V 0 1 J N X V k a n Z 5 N V k y Z W t F Q T R D c X d Y N F k x T z h 4 W W Y r M 3 Y 3 Y k N h R F F W O G d 3 a U l p S W l J a U l p S W l J a U l p b 0 x H S U t S V X h 3 N n d m U U d o O G Q 4 S E V L d 2 p G S 3 I 2 V U V a O V h 3 U G V L b 1 Z B S U N r b E F 3 c 1 h i M 1 B 6 U l V S R V J F U k V S R V J F U k V S R W R I O V l n a E d U a W s w Q k h N W W g x a T J P c 0 V B U U s y U 1 k 5 V H o z W V g 5 W l d 2 M k l 6 V z k 3 T D B P S W l J a U l p S W l J a U l p S W l M S 3 h S Q 0 1 u S 0 t R Z X d q Y k 9 v U G p 1 R U J m N z l 4 T 3 N K V F V z c l V t V 0 k 2 Q m Z k d W h T c k F m Q U V D d k 4 y T E J u L y s 2 d V N J a U l p S W l J a U l p S W l J a U l y b 2 Z E T U h J S 1 E 2 Z F l E c k h U a k Q 3 R U N 3 M X J X e U d Z R 0 t 4 R 0 c r K 0 1 r R F k z N z c 3 T k s 1 Z X Y r U E d p b 2 l J a U l p S W l J a U l p S W l J N k g 0 d 0 J D T 2 5 L T 1 J T W V Z 1 b k 1 6 b z g 1 d U 9 U T 3 c 0 e H R R e U 9 R O H p S d G x W O U 5 H b F l T O W o v L 3 V m M W J x e U d p S W l J a U l p S W l J a U l p S W p 1 Q j B N d 2 N v c G N a a G V D R 2 U 1 Z E U 4 e H V I R 0 l a N 1 F U T D h m Y l l R U k N M U l F D Q V M r R z N j Z k R J Q l R k W F J F U k V S R V J F U k V S R V J F U k V 4 Y 0 V R a k p 5 a V V P U 0 d Z S H E 5 W X l l W X I z Z H V K M W h L U 3 R r T 3 d X c l d x S V I r d m R v S S s v T i s z d 3 l U e W V 6 R 2 l v a U l p S W l J a U l p S W l J a U l x R G d Z Z 3 B G V E Z J c m N O Y 0 Y w O T R S Z 1 B n N X J n c F h k Y 1 l n N V h o N 2 V F e X F W N 2 Z Y R 0 p h U m k y W n I 5 Y n E 2 S W l J a U l p S W l J a U l p S W l J a G N 4 U k N N b k N L W D V Z W m c 5 M 2 F D Y V R R c V l k d G t N a U 1 6 V T F 0 c W R a V U V M M D h s U m p 6 Y l R k a G Z 2 R 0 k z Y m t j b H V y R W l J a U l p S W l J a U l p S W l J a U p 5 R l V N d 2 N v c j l P R V N k e m 5 G T k 1 K R k l C R D g v T D J F L 0 t T V 2 o x T 2 9 x S 1 V N R 2 R F R E 4 2 c F V B Q U V h a k d i U G 1 y b k p 6 U l V S R V J F U k V S R V J F U k V S R T V B c U d Z T 1 F V a F R 5 M 0 U w e D d U d 2 d H Q U g 0 K 3 V T T V J V M U x M Z m d n b W t Z Z 3 h l Z U p R W W Y v a W x W d l l 1 U F d Z R 3 l z a U l p S W l J a U l p S W l J a U l p S l h N Q V F q c H l p V m R t d U M 1 U m V D K 2 R w M W d p V 1 g v U k F N Q U V M c l Z N R 1 F K e n N J K y 9 Q L z N J e m t j d E R s U m t S R V J F U k V S R V J F U k V S V U V U Q U V J N m Z Z Z D R M c D l J V 0 h Z T W 5 s b 0 J N c 3 g 4 d k R l e U x B V H d N Q T B P b U 0 r R z d l T 2 p k W F J F U k V S R V J F U k V S R V J F U k V 6 b U F J U m s 2 U l N N U 1 F T a j J F Z m E x V z c v Q z R 2 M z B J V m s 0 N n d R Q k F M c G R p M G x 0 U E M v d U h q M T N D L 2 t Q b j N W Z 1 J F U k V S R V J F U k V S R V J F U k U 1 Z 3 l F W U 9 V M n B s Q X Z i O T Q 1 R T l Q T 3 h D O E Z T c 2 t x d H B 0 T F F z b G t J d W 5 k c E x 1 e l A v V 1 V E T X J O M G J x e U l p S W l J a U l p S W l J a U l p S W l L d 2 h D T W 5 L W l U 1 S T V F M U 4 0 V G d 2 b j Z l Z 3 J i U 1 N u c H B W W l R h W G 5 q M V g 3 U W V D b 0 J B Q 2 1 w b V Z q d z U 3 O X V y b 2 l J a U l p S W l J a U l p S W l J a U F y R E V J e W N w c k F M d 2 U 3 d E J Q T y 9 1 M j R X Q U N T b l p w W m F U Y V Z G N D Z Y Q 2 0 y T U d D U H Y v N 2 p p Q n N I T T M z R m d S R V J F U k V S R V J F U k V S R V J F V m h p R V l P Y z J o R T B 4 L z d 6 a k U z R T Z 3 N U p U e X N 5 Y V l 2 V z V k b X F G b H N 4 Q m g v K 3 U 1 c T J B M G 1 0 e F l F U k V S R V J F U k V S R V J F U k V S R l l R a E d E b k 5 J U V R U T 2 9 a Z 2 x R S j l o T z J N a k d 5 W V R P W l N x N n M w V F p y d 0 5 H U X l L U U F n T m o 0 R m k 1 Y n V k S E 5 G U k V S R V J F U k V S R V J F U k V T V U g 0 W m c 1 T F R D e G l G N m V F a W d W T X F G L 2 F S e T J n M F c 0 S y 9 C c X l O N 0 N m d k w x e D d B a l Z 0 e G J x e U l p S W l J a U l p S W l J a U l p S W p 5 d 3 h D T W 5 P Y l F D Y W J U N T N u Y 1 l T U m l j d m t N d 1 F C Z 2 N Q L 0 g 4 R W h v Z F F D Q X h X T E Z 0 R m x M W V R T V 3 o 4 N D N J a U l p S W l J a U l p S W l J c U t 5 a W l F W U 9 V M n B 0 T z h F T S t a N T N O O V B J M n l Y M T N Y Q k F F Q W t F b U h 5 e E t F U W k y M S 9 m Q 0 p 2 e C t Q b l B 6 Y T d 1 U 2 9 p S W l J a U l p S W l J a U l p S X J M S E V J e W N w c E R u a m p 2 T X J 4 U E 0 x N z R U c k J 5 S F l B Q l F y W W 8 v W G g 3 U l U 5 a G Y v K z l S S E Q x e D J Z M F Z F U k V S R V J F U k V S R V J F U k d S U F l a Z z V E U 2 x R a X B z N i 9 S N U 8 4 S D h m T D J F N 2 V U V T h o M k N B Y 0 N 6 Z 3 p 1 a F J k T z Z 3 d j c w Y j F l V S s v Q 1 B p S W l J a U l p S W l J a U l p S 2 l z W U F o R 1 R s T X E 3 V H J C d E h r N 3 d m e j l j a 0 9 3 c E F v U U J v b E V J b n o 4 M 2 5 Q U W V L a 0 F B S m x a T 2 5 6 e D l W S l l y V l k z V j B a R V J F U k V S R V J F U k V S R V J B e k J 5 R 2 t L Z V c 0 b m 1 G W m 5 5 U E 8 0 b j Q 5 Z E o x a E t a c W 5 V N U c 3 Z U d o V S t m b S t Z c 0 g v M l F p U 1 d y T n p y e G 9 x S W l J a U l p S W l J a U l p S W l B a G d D R V l 1 c 0 8 4 R T A r V V h n d G 1 Q U T Z 3 Q W 5 X Q T V X a l l M d 2 R C Q k h Z W D l o Z i 9 z e E t Y d z I y N n N p S W l J a U l p S W l J a U l p S W l J R 0 l L U j A 1 U n l t Y k N k Y n l l W X I 2 Z X d Y W k Z D T U F C N F p X U n Z o T l F P Q m d C W X J W W j h Q d k 1 m W k d m b i 9 S Z 1 J F U k V S R V J F U k V S R V J F V k h w W U F o R 1 R s T W 9 p Z 2 p C Z k N w d U N D Y V J p U E h a N U J l Z 3 V C c 1 V K a V N t W W R i Y 2 x X N n V p b 2 l J a U l p S W l J a U l p S W l v N G 1 J S V J r N V R L b k 5 E c 1 B 6 R 0 l m c l l o V 0 J t c 3 d Y c D Z W b W x V d G Z E S W p q S U R 4 U G Z H Q 3 p z S H p o e U F a d T N I W G R q U l V S R V J F U k V S R V J F U k V S R U Z S Z E R N S E t h V X B H N 0 p s a C t u V 0 F p a 1 F o K 2 Z y b n J n a V Z W c 0 c 0 d 0 F P a l d w U 2 w 2 Z F c w a D d Q L 3 c 2 M F p F U l N l N n N T S W l J a U l p S W l J a U l p S W l v b 3 F K S V J n N V R h R 1 F D d H Y 1 a F d C Q X h S N k p t R 1 B D Y T A r a V d o V i 9 B S U R S Y U 1 L V T Z Z d G h O S n J k W E J V U k V S R V J F U k V S R V J F U l V j W E N F S X l j W n Q 4 S m x 0 O D R S Q U R 3 O D g z d E J L d W 9 J W m h D S W N O b m s 0 Z k R 3 M E 1 D Q U l p O E h Z O X Y 1 N j F 4 Y z F W R V J F U k V S R V J F U k V S R V J C V U x R e k J 5 b W x L U n V 5 W l l n W j F n O W l G W W F z V m F F O H h l N 1 J w Q k d Q T m l i M k Y v K y s 3 V F d M R j J 2 e H N y S W l J a U l p S W l J a U l p S W l L c V d C a U N r Z F B r O H R 4 e G l B V j F n d m 5 i a F d C S n l S V 3 p F e X p I a 0 N j N 2 9 F d j d S c 0 w r T D R 1 M j R k a X B j R G R X U k V S R V J F U k V S R V J F U k V S V W N U Q U V J N m R K S k d M S V p I W k J t R D V 2 R U 9 i b l k 5 Y 0 p s c H h l S 2 5 V O X p D W l B I S X E 2 d F l J Q k F G Y X J G W i 9 Q W E l M Y l V Z b H V y b 3 F J a U l p S W l J a U l p S W l J c V B 4 a k N F W X V V U 3 J 0 U m l K c T l Y a 2 U 5 L 1 g x R k x h V F V 6 T k x w Y W F I b V Z U c W d l b W Z q U k x H U k 9 w M F J r e W V 1 a E R w b V Z v M 1 Y w W k V S R V E 1 W m 4 2 M 0 V 0 M z Z m N G g v d H g x M 2 R 5 a 0 Y w d X V O R 1 B 2 V 2 o z a i t w Y S t S a 0 p E b T d u S 0 l p S W l J a U l p S X l n U 0 d Z T 1 F T a F R 3 M 0 J O U H B q S G t l O S 9 m V E N O d E p L U l Y 3 S E d J T 2 Y x O H Z U S j h 5 U 3 V p a W k 0 b E x 4 a W Z U R n N G a X N i a T V N a U l p b 3 Z J b E 1 T a 2 R Z Z W V 1 d T d 1 T U V w R 1 l s S T Z y R V h j U U Y 1 K 0 N p Q n N 4 N 2 k 3 S D d T d 1 d D M D Z G W F V O Y V d z V m R n N W F J a U l p S W l J a U t 4 a E N N W E t K V T J I V 0 M 2 Z k o y Z 3 Z u N T V I Y U N w V E F F R T R U V U R z W W 4 3 d z h U O X M 5 Z n V v V T V Q N j k z W T B W R V J F V G x 5 N 0 V U N F h q M n h S b F l 0 K 2 1 v d T B z c E V W V 3 I r T 1 B k O F l Q e D J r d T k w Y V p W U F h l W D Q z Y m o z M S t B O X o v K 0 E 4 b j h m c E 9 J a U l p S W l J Z 0 t 3 U k N N W E 9 J W W d 1 W H R C S 3 N V N k N O c 1 o y W H J Z R E t a U z Z X d X N x Q j l t d 1 l Z T 2 F 5 c n N M O T U r M 0 d z M j N 6 R W p S V V J F U k d W S C 9 t O U 9 h Z T g 2 Z H V y T l l Z K z F S b G l N Y i t G M T J y e n J r M U x S R V J F U k V S R W R D L y t E N X B j b 2 x E W W o w U E 0 r O E 1 t R H c 4 S l B E M l Z 3 b j V z Z k V x c D F G V l d 2 U G h j Z H p 6 V 3 V v R 3 c v O U 5 2 b T N E c V R J U W J L e U l p S W l L c U d E a U t t b 2 l J a U l p S X F P T H h j S G N C V k x Z b 2 x Z V j N n Z 0 Z B Z 0 o 4 R 2 1 a b G F B R U J T Y 2 p x c V Z R a 2 9 s Z H J L a W s v Z U g 0 Y n h r K 1 l q S W p J R 0 Z v c 1 Z u M D F m a k F W e n h p T z R z c C s 3 U 3 l N a U l u c m 9 X Q 3 h X N 0 Q x d 0 Z 1 c z N I O F d 0 c U V U b z l R W l V D d l J C c i s 0 d D h k e l R u W E h z W k R n b V Q x a 2 9 u S C 9 n M E h s M D Y v O G h B R 0 Q w O E I 0 W V B 1 d 0 o 0 Y k c 5 Q j g 1 a X p Z W W p p T G d S Q T d G W W h F W U 5 h b U x N N k 4 3 N T N 2 Z n l s Z H Y 0 N k l 1 L 0 V W b z N H R j l O R 1 F X e F d K V H Z z V 3 N S T V h q d H J S O V F w M 1 p s L 1 B y R G h E e l g r V 2 J 1 R 2 1 6 W m Z n S n Z q e H V J Q V g z Y k N z Z j d Q Z j B a Z E R v R E 5 x M m N n a l B u Y m 1 E S m l y M k l 1 Q k V E b V V 5 S 2 R x M 3 F Z Z X p M Z m V G a k 4 y W W F B S G 9 Q L 2 d S R 2 9 4 b W J W a z Z C V W l s M 2 V H e l g z a k N z M z N R V U V a R 3 h F S X R G Y U 5 p Z 0 J z Y U 0 3 b z J W Y X c 5 a S s 2 N 1 R l S G Y 4 W V B U d D F S b 0 F p b D B 6 Q U d S b G F i R m t 4 V j d z U D N R Q k N Z b H A w R 2 h V Y U 5 1 c V B r Y T k w Q j B C L 3 B v O D F 5 c k t o N T h 2 d 2 4 v S H I y R G F w e U 5 S d T J Z U S 9 2 a D d C M D Z H W F V O V 2 x n N 1 Z x d 2 F n Z j U 4 M m V M S n Z X N G h F S W d E Q U c r L y t q T X R Y Y m d 2 U G Y r W E 5 1 U U F B c 1 Z p R U h S d S t C Q U N z V 0 x N Z k M v N 1 l p b W N H Z F V M U D d z M 3 c v Y n d O d U J 3 Z W h h N W R t d U I v N 3 p 6 a m N v M U V S R V J F U k V S V W R y R V R q R n l p V k 9 U K 3 d L V 2 d z V V A y U H d C S l R F b 3 Y 4 W n J L R 3 J s Y 2 l 1 b W Z q W U s z U m d V Q X l O T H E 4 Y 0 h V a G N q S z F y b T V N a U l p b 2 9 m U H p H O V g 0 Y 3 V 2 b C t Q Y T l S a U U x Z z F H L 1 p C c V N F d l B 3 c 0 V q R n d B Q V B o b z F X c l V J U m Q w N n d R Q U F Y e D l Q d E d v U m l s W X R R b E V s T 1 B j T k p n d i s y S U l 2 W m k 3 R G h V c z N F V l R K R j d W c U J P S H N o V W k 4 O W I 5 Z k V C d W J t d W U r S j g 5 R U l E V T F F O G R Q W G h Y Z T N K U G Z z Z n U x Z m Z k c G Z E T H R i e G l O S m x T d k Z v Q 3 N M Q z E y N 0 F u R D V N O F h P Z D I 1 O U 1 Q O G p m a n F t e F c 0 Y 1 B r V 2 d p d j d v V m F O S U p 5 N 2 N C T n Y v K y 9 Y Z k Y 5 Y m N T V W 1 w V 1 B j e E o r e G Z Q V U I 2 Q T F H T k d 0 U 0 I x S V B E M n p a Z m d K d l R K e D N Y O S 8 z e G N R b T Q v V j M 1 d U g 0 c W F 1 b 1 d i M F N L Z 2 Y 1 N G 5 w a 0 x P Y i t 2 Q U U v L 3 J K S k 9 L L 2 h J e l h R c W t X b 0 1 K M m d Z W U 9 h d 3 V m N 1 h q c T l I a D l N V 1 l q V X R D d z B i V l F i Y X J V e X p 6 b E V S R V J F U k V S V X Z y R V R q R n l p V U V p R m J W M E J u V 0 Q r Z m w 3 Q 2 R t S X l G e X Z Q a j c r d k Y 2 W l B H W V Z 4 N z g 0 R E F F U k Z K K 0 x U c i 8 3 R z d H b X Z 1 c m t 5 S W l L a W g w Z k U 5 U m p z M 0 h z Y T N 0 N X E v U E w 5 Z U F R R T J O N W 9 Z e k t a Y 2 Y 3 U 1 R R Q k F 2 Z E N x b U R s M U 5 Q W W R Q S W V w T T V h a V V j T m E r R 3 p 5 O H c 3 W E 9 Y c n N N b G F z T 1 F D R l F v Y X B I N y t B b H M x c 2 d V b E d S a l p t Z k x j S 1 I 0 O W R 6 b l B 2 Z m o x Y k l U W T J H U 0 Y x c T B C e j k 0 M H I r U j I 3 W D R 2 K z J Z V T V N O G V n W V l P Y U F J Q n p G e U x 4 M 2 t l L 0 k v e H F O R T Z j d m 9 Z M k x l c 1 Y r d n l E a H k 5 Z z N h W W p V S 2 5 r K 1 B M V G t X a l N x R F l B S U R O V G k r b m Z y c 3 o z d F J Y W G w x O H Z S M V I w S W 5 y M 2 F J b T N 4 d z J D V k N x Q n h X T E Y z U G t i c 1 B I Z i 8 3 R G d q e T M 0 N l A x b m k z W H Q z e F p 0 U T U 4 Z X J U R D I 1 V D Z R U 2 0 z L 1 J k b D c 0 Q 3 l t e l Z x T 2 R S d V B v R 3 Z u S m 1 q W W 9 D Y k d 2 Z G 9 Q Q V B E U 3 V P O X g 4 M V l j M 2 5 s a k l H c l h x c H p 2 T l h m d l A 0 d k 9 I U n B o N H B 1 R E l S Y U x Z T F Z h a S 9 m Q 2 l Z a U l p S W l J c U 1 4 a U p 4 a T V S Q 2 t 2 d W h N c z B O O W I y R T V L W m l k W V F l c U h W T U 9 u a z N K L 1 N C Z D I 3 Z 1 k r K 3 V J d n J s Z E J S R V I w V j A 1 b l V Y Q 1 F y e E N B Q W J Z M V N K c z F y d V A w Z F p h d D N n O E F l T z Z a T G t J Q U J n Q m V Y a X A 4 K 0 8 1 U W V I d X I 4 e n p I e D h j V D c w N T R D Z 1 A 3 d F N 2 M D J Q M T Z a b E J I S V F B R G d N W U 5 h N k h U W X c w Q k F C Y 3 U z a X p 5 K 2 N 2 W E h B Q U F Q R C 8 w Q 1 N F Q U F 3 Q l B U e V V t V D N 6 b W d Z V j F Z V 2 N q Y 1 B i O E R W U 3 Z G a W d F W U l C d E R P R n J v M 3 R E c F p K a i 8 2 S H o w T 3 Z 6 Z j V O V V V h c F c 4 Y 2 N i W S 9 v S k F S Z 0 F Q T j Z w Q 1 o 3 b z N B U U F z S F h u S 1 p l d m F U S 1 o 4 Z H J v M 2 h D T G J h T V V j M F l x R W h F U k V S R V J V Y 1 h C R U l 4 Y 1 l y O G 1 X R U d k W U F G K 2 R 1 T V F F e G 1 D R m F a T G g w W j R h W G h Q W W Y v b 2 l j d V l P V 2 V W R 3 l z a U l p S j Z l T l N 0 R X d 5 S l J J e k w 0 V k g 0 Y y 9 F T 2 F M W D V 2 d 0 d u T U R x Z E F S Z n V k b z A 5 M m F k d G 5 z Z l Z h Z 1 V h U F Z v e n o v S F M w c j d 0 S T N t T 2 h Z U l V B U U F r c H h U Z V V h L 1 Y 2 b k h w N 3 Z w W S 9 Y d T F 5 d k 8 0 c D Z j U 2 p 6 N V M 0 d 0 Z V Q 1 J 3 O U Z n N E E 2 T m F s c V J D Q T V W Q X E 1 Y W h S T F J B b W t 4 a z N i O F V Y N i 9 v O X V q Y U h X S n o z d n l h Z D I 5 c 0 N 3 Y X Z Y b 2 w y K 1 p 0 U E d 0 Z U h s O V d C Q 1 F D S W l J a U l p S W l x Y k 9 B N l J Y S k t 6 L 2 d M Z z V K c G d 5 V 2 t s W G x O W j k 4 S X p q e U 0 x T l F O c k 5 o M E J B T 3 p j R n d h b F F v Y T N 4 d z F 5 Y z J W R V J F U 3 V P M 1 B 1 Q n E 3 Z G l F R k V 4 Q j N F e H F j S X g 4 Z T k y a D h o Z D l m d G N s Y U F 2 d 2 J q e H o 2 S k h 4 Z H N 4 T 0 p s Z T d C M j R 4 S D A 3 T l l D V H c v c 2 d N c E J 2 a z V k S X p Z d U J S Y U x G V j V l c W d L N 2 9 q U n V E R W 9 D Q T N 6 e U h Q U F I y R H J U V E d a e m 9 j K 0 5 q V X V C M V d w N 2 J R V 0 Z Q U n F 2 Q j d N T 1 Z r e G N F Z 0 J n N F p L Z F d M a G t a N E h u W l d S b E Y r d j Z W U 3 I 3 N T N z O E 1 O R D I 4 V W 5 Q Y 0 g w T n R x R E F 2 Q j l i S W l J a U l p S W l x b G d Z Z 3 B G T G x I W W h t S z Z B Y 1 R j Q m Z y b m p F T z l u Z 2 Z T S z V J M V h C e U F y V z Q 5 d H U y M m p m a l p 1 T 3 d a d m J 6 V k d 2 O U R E e l p V U k V S R V Y 3 Z H I x R 0 d 6 Z m V S S m J k N T V D V n J i T z R i R W 1 q V 3 J C V T Y y R X A x c F J y R 3 N Q N k 5 N R 3 J a c U h Z T l c 2 U T l p K y t 4 V F d i a m l N V F Z 2 K 3 d 6 d H Z E a 2 F 2 Y m k y S 2 Z M N 0 J Z Q U l B e U d V R m Y 5 d H J N a F V l T m p t b G d P V 2 1 p b H F I S 3 I 4 S m Z j N k 8 3 V E 1 h Y l h V c j V O S U N 6 e k d i Q z d t L 0 N 6 V m I 3 a D Z y R j F v V l F a V U t E a U M 5 d l R 3 T H Z s O G h K S k w 4 Q j F S a 1 p 0 c k N M L 3 Q x Y V o y b H N C d m p U V V J F U k V S R V J C V V R R e k J 5 a V Z K a H R 5 W l l B U 0 9 K Q X Z 5 O W h P M 0 U 1 S F J Z c l Z h d X d l Q 0 U 5 O F l Q U W J a V 2 p 3 T k h M Z 0 F B R n E v W U E 0 M U d q U 0 V E M n J 1 N U 1 p S W l v d n h s W n V u d z E 1 S 2 R X T D N o T U F C Y j R E V m t V R W Q 0 c X B W b z F y a D J F Y z k y W G 5 C b F A 0 d 2 Z P d 0 F 2 a i t 5 S k p j d j N Z T m 5 x L 1 p q e j A z c T B h U k V L W D E r d l F w K 2 I w L z J W b E p 3 Q m 8 5 R 2 N a N V F m Q U 1 U R U p o Z T d 0 c H p y c F d m a z N 3 R l Z r b T h J e W 4 x d D Z U Q 1 p 6 U E R 3 e V B 2 Y V l 1 T l M 4 a H d y V H M x K 2 R 6 L 0 9 I Z G 8 r a X V I R G 5 p a D J 6 U V Z K U z h 2 S z k z a l V u V V F B U U p Y S 2 Z n L z h u a 1 J F U k V S R V J G V C t j V T B 3 Y 2 9 u O U 8 0 M j F P a 0 8 r N S 9 q N G V B c n Y 1 a l d i T F V o T H o v K 0 h H d V J J T E J i a G s v Z W Z R O H R t S W N L e G V i O X R 3 c l p k c m k 4 R V Q w U k V W T k t 1 W F k v Q j g 2 T m 5 Z Z l d H d z J q U 3 F C W m 1 U M z h W M z g w W W c 0 N 3 R I b j J n Q V p n O W x V c U 9 W M G Y z U m 1 o S U Z S Z 0 1 S b H l Q a k J V Z W s w a H N 3 W T d C N E 5 p c E h s V E p C O T d l Y W x p d F Z 1 e m V m e W J Q T m F P a U U 0 U j F 0 W X J E e j l m V y t a U 1 V u S k V u U E 1 y S X l M N n Z h e G N s c U p J U E 5 C b z F M Q l l y O W g 0 O G 0 r Z n h P e k Z K d U h J M U t z L 3 g 0 d F R j c U l G d G J i R k Q v M T J F e F Z K N G Q x d H h I R G w r T 2 Q v a m 0 3 W W V C d 0 N I N z Q 4 Q V F D S 3 h 2 Y 0 V x c D l P U G l J a U l p S W l J S 0 Q 4 T X d j Z 2 x T b V Z 1 S j V p d W d C Q k 1 K Q k x C M y s 1 Z D J Z b E p o U y 9 x V H J r a 0 V q R 2 1 m V F F D R G U w V 3 N m L z Z o O V h Z Z i 9 p Q 0 c 2 c 2 l J a U p 5 Z E 8 x N k R D W i s 4 Q 3 N B c X h C K 2 x V V H d k Z j d p V F J 3 N 0 V l N H d u a T g 5 U F F 1 S m l i Y m d 4 b j R k M H B 6 d D h H d l J 3 d m N v R m 9 1 d E c 3 M T N k O X Z Z e E 4 v L z J v W W J k c 0 Z a Y 2 5 J R 3 B z O W V t V y 9 I Z W 1 w c U p y N y t m a l h X Y l R 4 U z Z E R X Z M e F Z x M T Z v T X E 5 V 0 t C Y j l 2 R V V Z c j Z u U U d m R E 4 z R G J L e j g r K 2 N m e E J F S W h G N m Q y c 0 9 B U G o x e j I y N G V T d G V l Q 3 d s S l F N e l p x L 0 0 5 M 2 5 G c W J s V C s w Y n c 5 Z l Z F K 0 5 W b y 9 Q V E x K d W p 0 e G 1 K Y n J W W W N P e E d P Z l F m T 0 Z m d T F I R H g 4 Q W N 0 V z d 4 Y y s x e G F M Q m I 4 d D N J b 2 J r Y k h 3 O W Z G R X o 3 d X Z N M G Z P N S 9 2 Y 2 h j a T c 1 e i 8 0 W U k 2 S W l J a U l p S W p L U G 8 1 R E p K Y 2 9 s Y m x y Z 2 1 t M S t Z Z G d B Q k R n N z Q z N H h E U U F 0 a E U 5 S V h X Q 1 M 3 e T I 4 a 0 l t a z J M R 2 x K Z n c x d V Q 1 d U I 0 W k M 2 d l Z p a S s r W G 9 y U F B u Z 2 V I Z G 8 r N n U 3 e W l J a W 9 n c 3 Z N M G 1 I a U I 3 O G l L M X V I Q l h Q S G w r a S 8 4 Z k d K c W Z o e T F u T D Q r M 3 V o Z H M z S 0 1 K a 3 N 1 S E k x Q 2 x x d E h q M j d O V W Z O R 2 t I Q 3 V T R j F n a E Z V e V J k e D h T a 1 l O Z l k 3 V k F u M l I 5 d F c 5 Z k h z a 0 U 0 W U 1 h d 3 J q c C s 4 a X V 1 U n N S Z 3 o 0 U W V F a G x T R j F F T 0 N L M W V q R V Z J b k d K M D d O T U x 1 Z l k 1 Z F l w d T N u O E R X S F N l e E Z T Z l J 0 V X R U Y U R T c W Z J O E J 3 S W h o V D J E c W p L W F l 2 Z j h N V H A r T l F K V m d m M F R l a W 9 l d m p 4 c G R P a m J H M 2 d O N X U 3 U W V s Q k h Q Z G N P e F U x Y 1 J l V E 1 P c j d 3 N U Y v V k N x M E l p R m l Q O F d q V H E x c T Z j N z J z c l R z M E t o U X d m d m Z j c 1 B 2 e j h M N n p i Z E F R N z k 0 Y W h W b z F L a 0 1 1 b H V I R X p E c 2 5 K R 1 h o M W R P O W l 2 N D R l W F p 2 a j F 6 K z N Z d l g 2 U T Z o V 0 p R Q l J k e E t S b k p 3 Q n F W U 0 N 5 Z T g r Q T d W Y T Z Y Q i t 4 M 1 l O Y 2 V 4 R U 9 C Y j h 1 U V V I a j E 1 R V N t b 1 d G a T E 0 c D l q M 0 p 5 S W l J a U l p b 3 Z L S m 5 X R G t F b 1 U 4 T n d U V D Z R c 0 9 3 Z n p 0 M 3 B s Z G t t d G h s R m N x b F F 5 e n A 3 M k N h b F g 4 Q W R q Z U R U M W w r a E x z M 0 J m b T V z c U l p S 2 l p K z N U Y T M 4 a k s x b U h T M j A r W C t K d G N H d F N y a m w 3 Z F c 4 Q k Q 0 b 0 V 6 N T I 3 Z z V x M D R o T m F 0 Z 2 8 4 b V B Z d j M z M 3 J h N F Z 3 U E R 3 b S s r S G c 0 R 2 o x Y U V 4 b V p X a 1 R l a W t O Z 2 9 P M z d F Y V Z T a n U 5 b X Z J b 2 h B e n Z D M z A r R G l P c 3 h T R W h N e D V B b j I r T 2 J M M S t H a D B m Z W I 0 b G J O S 2 t M a l V h T m x z M U M 0 T 2 1 w T F B B W U F I V H A y Q m l m L 0 c 4 W T Z 0 W U p S b W F X R n J l a k U 5 Q y t U W D N N b W Z t c X d 4 d U l T b 0 p L S m N m M 0 0 4 Z m N m V z F l d U J a e E J 3 b U p x U m p j d n g x b W Y v V k t 2 c S t 0 d U R V M 2 I x b 1 g 4 K 2 V N U T l j d V R T R 1 Z T b k R 4 O G 0 x Y 0 R v O U d j S k F m M 2 h q V E g w T 2 V M U D Q 2 c G w w N k 5 z Y T B U M G N p d 0 Y r R F M x Z H V 3 M l F 5 b z J Q N 2 h w a j M 3 V G k w Y k I 2 Y T U v d y t Q V n R p K 0 x O U H d O O V B n O H Z o V W Z C V X k v T z V L a E V S R V J F U k V W V j B J c X M y a T d O R H l H b l J N V W t Z T 1 h Z M k F L Q k t z R C 8 r b n Y 5 d X Z 1 Z j k r T 3 N t c k 4 x M E d B Q X d j b G h Y d l B o Y z k x S 3 J z V H h K U 2 N 2 R X V 4 L z l p c H U z R T R S a j c 0 M S 9 D b j I 2 d D N K a l Z V U k V W R k Z 0 M j N r S 3 M r Y X N 3 c m h Y K z J I S X d B N 3 V M b 2 V j T V B P N 2 x k a S s 2 e l R l S F Q 4 W W Z Y d T F k b m M 1 Z V h 6 N C t T T D h k L 3 d L c G 4 w N k V v K z F l Y 1 R k N V J B U k V S R V J F V k U 1 d z A 0 d 2 N v b D l K N W h X V i 9 B Y U Z 3 S H N C S H N n Z k w w O U 1 Y Z m 0 2 N m h U c z d K d z d K c 2 Y x b U Q x a G t O d X J J c U l p Q 3 F x U m Y v c 2 d s b 2 x a d 0 J H U k V S R V J F U k V S R 1 V D U X p C e W l W S m h O d z V S W n l 6 d 3 Z B Q i 9 M M k U 3 T V p r a D J Q M 3 d W Q 3 N 3 W j h a c m F G Q 3 Z 1 b k J z M 3 U r Y n N m Q 2 Z u V z Z z a W 9 p S U t w c U R L T 3 o z V F F B Q U l B Q k p S R U Z V U n k 4 a U x q N E Z 2 Y n E x Y 0 h j c F J F U k V S R V J F U k V S T 1 l R a E d M b E d w Y 3 R k Y j B H b 0 w 2 U V R 6 O H h h M k d Z T G R Q N 1 Z L a n R u V F h r S H p K b l d F W T M 4 d j M 0 M T V 2 M j F 5 W T F W R V J G U 1 J I R H B 5 Q V F B d 1 p G Q k h O M W R D R D d 2 a z V J d 2 l m K 2 4 x Q m I r W m l v a U l p S W l J a U 9 o Q j h Y Q j N B V l Q y e U d S U 0 d B e T J I M X p v O V V i S T V k S T g 1 e m l P U T h 3 b 3 R k c k t N N 2 x j a W h s V F J 1 T 1 R M L y 9 H c 1 Z Q a E F J R F Z H d z h q T 1 N V R E g 3 d 3 p G Q j R l R W p k W F N F U k U 1 Z G 1 a Y z V G b z B x Z 1 d L Z 2 Y 1 d X J z V W V z Z z l N M 0 o 2 a 2 V l O F B X N G d C d l J 0 V 3 d y V k V C R V J F U k V S V V V Y R 0 V J e G N w b F R L a E J C T X E 5 U G 5 I N E w 1 N V l a Z z Z l b F p N S m 5 N R E d r Z U F B O F B D Y V o 5 U E J K Z m Z y T U 0 r d z Z m Q n d E c 0 9 Y Z 0 9 D V W x w K 0 9 y V F V W Q 3 J G R z Z 1 a 0 l p S X l x T n I x M k 1 R R j U r Q 0 Y 1 L 3 Y 1 d T V T e U V Y L 2 U r Y 1 o v T y t k W j B y M W 5 0 T S 9 I M V h r T 2 J W c U J B R U F 2 c H J 5 W W t t W F E w U k V S R V J F U k J V W V F 6 Q n l t V k l 1 U X h x e U F B Q z Z B a 2 J a S 0 J R e X F O V k t a R 1 Z w Q W R o R 0 l s Y X V 4 S G V P U H d n U 2 l S a W Z U S G 9 P S H Q r d H d L N T l a d 0 F B N X k v Z H d y a D N m O E t z c V M 4 a k t O R E h 6 U l V T R V Z G N W s 1 b W x B d 0 F F c 1 F 1 T W 5 O Q 2 1 a V D E z b D B C R V J F U k V S R V F F Z 0 d 1 Q 1 V U R W 9 G R E p o d T l C M X d S e E d J b k p k c 0 F k S k p C T G h 3 N G 5 Q W X N T e l h Z V m p V W G V T T V B h Z E h 4 R W V F Z T N H e W 9 p S X F E d z Z j e l l D Q U 5 D c 2 N X M D N W M E p F U k V S R V J F U k U 1 R H l H W U 9 R e X B V T U l a a W p 3 d k F B L 0 w y R T d N U 2 1 0 U k d 1 c X F F W T k z e D B m d l R k T U d E V 1 p u c E d O Q 2 Y 5 Y m d D T W 5 M c n U 1 T W l J a U t r O W k 0 M V B Z Y V V 4 R V J F U k V S R V J F W l E 1 R E 1 I S 1 p V a W t Y d G 5 Y N n d r S 3 c z R T Z 3 S k h h Q 2 x a a X V u W n B n e n Z R e D h G V G I x Z 0 1 6 R 2 s z N C t J d S 9 z S H p 0 Q V R k W F J r U k U 1 V V Z z W E F x Q 2 d o a U N F U k V S R V J F U k V W S F p 3 a E N N W E t a U V N J W H R R a n Z C N 0 1 j a E p q T U V L M G t O N m x Y S C 9 H L 2 Z S T F V x L 3 N L e F h 4 W n V 3 Z W N 6 b D B D b k s v a H p S R V J F U k V S R V J F U k V S R V J V W G p F R U k 1 Z X B G Q X B o V z Z z d l p F M H d Q L 3 M x d 1 R K S 3 R D W U N n a X Y 3 W W Q 3 c 0 5 4 e l d h O W w v K 0 F M R 3 Z E M F h O M j h u d U x F e U l p S W l J a U l p S W l J a U l x T F M 1 K 0 h 1 Q X F q c 1 V h c n M x Z 1 R M T H F 3 V H p G d l l a a W R Z N l Z D c k Z Q a D Y 2 c 3 V Z T l h j M W R 1 d z V E U U N J a m t u R z J J a y 8 0 d T J 4 Q T l H c l d 3 c z N W M G p G W l V s T 2 d 1 b j Z W V m h U a 2 1 I T l N J Y z F N O F A y Z T B Z N n h K V X F 3 M 3 o 5 c X J 0 T G Z D a E o 2 b 1 R D R W g 4 T G t a Z k c 5 c 3 Z U Q 3 l J d k R j U i s v c E R V R G 9 I W X o 3 L 2 9 p e E F S c 3 J M M H F G d W 5 z c n Z M S U N J a U l p S W l J a U p 5 Q 1 V N d 2 N w b E t r U n V D W l J j e W F v L 2 p F T j F E T E J i a m c 3 Z W Z R W j J h b G Z I T G 9 x M n d X c T B 3 R 0 l 5 W U 5 Y Y 1 Z U b 1 N G N D c w M 2 g w Q X V s e F o 5 S V h J N z g r M m J N R j I r Q V B Q b E M 3 Q W F E W k M y N l F D U l N n M X h V Q l d J T k J x S X Z M e H R n W T d H d S t p T F Z X Q 1 c 5 T F M 3 Z 1 d F Y X J P b T I z e T N a V 2 h q K 2 5 B K 1 J U Q W J K S X c z a D B h Q V J K T l Z x d U x 0 V W 9 v Z F d 4 S T B Z Z E d q W H d O M W x F Q k V S R V J F U k V S R z V o Q 0 V Z d V V 5 b H l o M k h t S j J 0 S y 9 B O C s z R 0 l j Z k V w S l Z v V D V U V j B j Q 2 Z V Q z Z t S 2 F W O H Z R M H B h S m d C Z z k v N n p 1 S F k 5 Q n A 5 O U 1 C d z F x d 2 U 2 d V V M S 2 o 5 V m d n T 0 h n S H B p T 0 h Z Y k k x e D h l a l p w Q 1 B 2 d 1 Z T S U t y d X J 1 M E 1 r d X M 4 U V k w M 2 d D c U 9 4 e V g 5 K 2 d M Y z B 3 M H p C Z k 9 R T D l w T G F 5 c H l m Q m 8 y d 0 d 5 a m s 5 Q U p H V l F U R V J F U k V S R V J F U k V W T l l 4 Q k N P W E t l M D Z 3 Y l N G Z E l M N S t u b 0 s y M m F 6 Q l J r W j J m R H l V c F Z v Y m V T b 1 d l T T Y r U D N I d H p G M T F o S 0 V u Y n N C Q U x n V m x Z Q 3 h F M y 9 F e U d G Z D h l e m d U a E N M d V R U Z 3 c w S y 9 h e X V N Q i 9 k Q T l 0 U n p V T D c 3 Q 2 N S Z W 1 x S 2 Z S U G R G R W x 3 V m t 1 Q 3 F r S F h 2 Q z B 0 N k d z e V h 6 a V B y e T Q 4 Z z Y 5 S W R z a W Q 2 d X J z O E l p S W l J a U l p S W l J a X V n L z g 2 V G U 1 V E t X U 0 M 5 d l o y Z m 9 D e n h P S l J L Z 1 V r R H V t T F N F c H J V V H J v d n g 1 Y T F U N D V v d F g 4 T n F v U H B C S W J I L 2 t E U V l q Z n Z 0 c k c 5 N T h m e j V p W X B Q Z F h D R V p E d T l I N X B U M 0 l a T E o 0 V G 4 5 Q j h o Y X Q y Y 0 E 1 Z 1 p p a l R l a 2 J U d k F j O G F Q c 0 l v b H l Q e H N F Z 3 h I R H J p N 0 x L S 0 h R c E 5 H d F h E d G V v e T d 5 e U F p S W l J a U l p S W l j Z 2 x E T U h L W l N t R V h n b W t M R H N F Q U l E R E F S O W h P U 0 9 T N l l P N G l F b 2 t 3 Z E h B b i 9 Q a j E 2 d 2 l x N U N z Y 3 Y z S X R D c T l N b U l z T l c v N X p Z M 1 V W b H l V c E F k b S 9 6 N E 0 x S X g z c U w 3 K 0 h y R W M v Z D V k R W Q 4 b D d E W U Q 2 a S s 5 Z 1 R V d E I 5 c D g v d z V L V T V P N l N p T n d 1 T T B 2 c j d o S 0 l p S W l J a U l p S W l G e k N F S X h j c G x U b W h t Q m F Y Z U V o b U g w b l d I d 2 l P O E h j c l Y 3 Z H F 2 a D k 3 b H Z v M H F H U m N F e W 5 O K 0 Q 3 K 2 V z e G F j b 2 Z T R X h p V U Z s Y V R C Z k 9 R d n Y z N z F D T W Z o M 3 l n V U 1 o O H V C M D J v Z U 5 T Q 3 F G Z k 5 B d 0 t F Y U 1 n W G J S Q X B n d W 5 Y Z D N T V V J F U k V S R V J F U k V S T 1 F D a G 1 E a 0 1 t Z k h J U U p B W U t E Z E 9 N V E U x Q k t y a V p 5 b l Z N c n c 2 Y V R u T V h 2 Y X F 3 a T B D e W x Q a G w z R F M y L 0 9 3 Y T U 5 W j l 4 W V h j V 2 c z N 1 V W e H Z O a F V I O H d G V 0 t W M n Q z b F V C S E V u b D V R Z n p n T n h y Q 1 R N T 3 p k N G U 1 e W l J a U l p S W l J a U l p S X l F a 0 1 3 Y 2 h s S 2 9 W T T J N N W 1 K M W l a M W F 4 e G J T e j g 2 U j B N N 0 5 O V 0 9 K Y V Z y Y 0 5 Y M 3 k 3 S G x P b U x r W j Z S N 2 N i c X l p L 3 R Q M z l D S k p W Q i t l S l l k N W R D T G x L T 2 Z o M V d L N k J k d X N q Z H B S Q V J F U k V S R V J F U k V a R V R H S U t S e T V S M m 5 X R G F i R U 9 o N T F h e V d 4 T X N Q b 0 V o M k 1 O R 2 9 a Q m h 3 d G l C Z W J y Q 0 R o N j l p Q m R m L 3 h Z Y n Q v N E h p O F h x e G d y T E Y 5 M 0 c x Z k J v M G d x e W 5 2 M 2 R Y U W 9 W a z d 6 U F F I Z z B h Z 3 J k N W 5 Y d U x v V 2 9 W S G 1 x b G N q S 0 t 2 e U 5 M M F J F U k V S R V J F U k V E e H V H W U 9 R e W x j S n V I R 0 t S b l d C M k l S a k h J V D Y w O H V z S 1 M 4 L 0 l 4 c H l m M S t P V k N k L 2 p 6 U G t i Y n F 5 d W Z O R C s 4 e W N r Z F V J a G J k V z I 2 S l B w b 1 N a d D N S N l M 2 c l d n W G N h T 0 1 L b z R R d W 9 F S S t K R 2 p M d k x J Q 0 l p S W l J a U l p S n l D V U 1 3 Y 3 B s c m E 0 S n B o T z I 0 K 0 Z S W X J l d 3 F l b G d W M U J W M j g z W T h K b j c w S 3 o 2 Y n N R U n g 4 U 2 x 1 c k x E c z B 1 L 2 F D a 2 0 x b X B D M m J P Z n V V d W d C a 2 J a c E Q z R l F G Y T R S U m t S R V J F U k V S R V J F O U J C a k N F W X V r M G 8 5 S U J L S k F B Q k d v N m 5 R Y 1 h r K z N w N F F p M j F m W m h h T E J h b H B t Y V Z T S X h W Z m Z s M W h B S E R n e U F X O E 9 P N D c v T E Y 0 T z N U N n d z Z G d V a T d U a F R P d 0 p N U n p C R 0 k 1 S k 8 4 e k V P W T c w V E J k T 3 U v d V V v a U l p S W l J a U l p S W l D Z 2 Z E T U d v V 0 x 3 O G x j S j J a c G E y M E h N c k I v a 0 s y d 2 1 K N l N W V 0 V 6 M D R P V j F o O D J h U H d 5 T 2 g x W V h q U n F N S l M x Y n V 4 Y 2 p Y W m 1 Q S D N q Q j I 5 a F h C a 2 h n U C 9 Z N H R V S T R h N i s 1 U 3 F J U W 9 Y e G 9 I L 1 p i M X N D U W 5 1 Y n N V b 2 h M V n R F b G R B R U R Z T 1 k 3 S E p T S W l J a U l p S X F L e W d 5 R V l G W X R T b V R z U 1 V h c 3 R h b D J 3 M 0 5 G N j h R b G N G N n d z c V I 5 U 0 R U O T k 4 e m 8 r b i 9 3 Q 3 F n Y j d D Y 2 V U V W p J d z Q 3 c 1 Z l U D N k b n h B Z U V l M 0 d D a D l 1 d W 5 V c m 9 a e n d Q M 2 V Y U V N W T U 9 m N S 8 w S z F i N G U 0 e W l J a U l p S W l J a U l p S T Z C N E 1 3 Y W h Z V k h Z a F d I W l J J V m l n W F F p V 2 1 G W m l O V k h K N m R p d U l m N z h h U 0 x l S E R N Q U d y c 3 V 3 S 3 N S Z C 9 E N n h K L 3 c 4 U m Q v N G V L V l c y N n M 4 T 0 Z q T 0 x 3 U G t t b z F J R m F w M 1 Y w S 2 x U Q 3 h s d 2 F T e W x W Z 0 9 I c l E z Y V V R R V J F U k V S R V J F U k d S S F l a Z 1 Z D d 3 F w V X p Z e n R Z V 3 Z q N V V w U U F m W V R z a G t a M W d a W l Z F S X N i Z 2 Z v O W g 4 Y S t U O E 9 6 Z 1 R w Q k t K Y 0 p q U j A 1 Y 3 h 2 a E o 4 L 0 g y N U F Y N D c r U V Z O M W I 1 O E R C c z J 3 U l o v e U h 1 T G 9 O S 2 l h e i 9 F Q m k y Y l h S M 0 d V U W x w b G 5 q M m d D Q U 0 y Y 2 o z R n d K R V J F U k V S R V J F W k h 6 R 0 l K U n N i Z 3 l E a k h R Z m h 3 a T F 3 U X I 4 O V F x T 2 N h T T Z v T y 8 1 c i t I c n A y Y U 9 E e D I 3 d U p O Z k R o M U V W N m R N Q m U 3 O T U r R n h W S X g x d 3 p U N z l 3 Q 1 d i Y y t F S G w 0 d U x z V U t p V W l t U X p T e n Q x a D J M U G Q z Y V V R R V J F U k V S R V J F U k h S W F F 6 Q n F G a F V L c n R 4 a U 5 s R n J R b k d U c k R 5 c U Z L Q U 5 6 N T Z i e G d X L 2 p R U l B S N X Z C c k U 0 O T Y r V D Z 6 Z G o 4 Z V h z W l J q e D J q Z l l z T 1 U v R 0 F 4 R 0 4 x W m F 1 c X d H Q T R 5 S D l r T F d z N y s 3 U z Z G U 0 p 1 O H p F S W E 5 T z J B M W 1 k e G R D b E d K V U t 2 a 3 l N e l V 1 c n N N S W l J a U l p S W l J a U t u T V F T a l l s R X F j c 2 N o Y W 5 X R m o w T U 1 E T k F J M j N F S k R N S E t t K 3 J W Q X Z E Q k 8 w T 3 g 5 U G R K R 0 R L Z 1 B S V H k z S y t O M l B n V W Z E O S 9 Q W j U v N V d z c 1 h i M F B X Z G s 2 T j F a Y U 9 n d 0 h k a 0 0 r K 0 R s M 2 w w R n V J a H Y 4 S E F 3 S G R y d T d E S 0 l T V W J k T 0 1 L N 2 R p S E Y z R 1 V S R V J F U k V S R V J F V G 1 N S V J z V 2 l V a X F F N 1 d 4 d D R j R k d K Y n R 4 a U l s S j Z i Q m F L K 2 F J d l B J d X d F K 0 R j Y S 8 w e D R x R k g y R F U 4 O T J o O F Z J S m o 2 V 2 t a Z U s z d j d a a D Z L Z 1 p t U E h k Q 3 B 3 N k U x R n V 2 d z V N e D Q 5 Q T B x Q 1 J 1 O H U 0 Z n c v e T g y T z F B a F p 6 M G R l M F d H e S 9 5 a k N Q Q m c x a E 9 u N 0 U z V 1 d V d X B Y c k R 1 Q 1 B 2 N 1 p q N D c v L 1 B k R H J S b H l Q d 2 N F a k Y y R T I 1 L z k x Y 2 Z u S 2 J l e l l j e G 8 3 O X B 4 M j Z 1 K 1 V Z e W Z E Y 2 V 4 a 0 9 D S n Z 4 Z 2 5 I Y m t j b D R F c D R G S z V H M 0 N s V 2 p V b E p H W W l K V F h i c S 9 0 R j N r b k R 4 M G k x Y 3 Z I U U x L U 2 t a e G J v Z k V S R V J F U k V S R V J F N W p 3 d l d V T E d v b E x u Z F B 0 b m F 3 a n Z C M U d v b D V I S X A 5 S H J i U 0 x 5 R X B I U 0 h Z S X p L R j d W S 2 d S S F B k c 1 h R U V o y d 1 p k Z E p y R n g 3 Q U x I e E t R Q U F u Z D Z B S F h 2 R H N H T n Z H Q U l E d k 5 H O V N 6 U D A 2 Z E V h V l l Q O T N G e j F n M k c r Z l J N a V g z K 0 l 2 V F J G b i 9 5 Q W 1 j N m R n a V h 1 R H F T U F B R N l I y d k 8 r c m 1 Y T l N F Z l d y S T h o Y m Q 0 V z h x Z G V 1 T C 9 D c k Z a a y 9 6 Q W R s a n U z b 0 o 0 M E R T S y 9 n S H h Q c z l 5 N W h l e H Z w O E t q V V h N b 1 J y M X h m L 2 Q w S T d H M 0 w w U m V H c G l q Y j B O U 3 R i c T d 5 e W t W a D Q 5 Z X d 2 e m Z 0 Z 0 F B U m c v d m d i U z B M S W Z I U l N K Q W 8 x R z d m R j J k e m 9 D c E 0 1 Y 2 h L a m 9 C Z m 4 1 Z W 1 E Z D d I Q U l E S G Y v d D J M T H p K R F p 0 T 1 F Z Q T Z O c T V L U 1 F T R V F B Z 0 x T M E x p V W 5 w c U Z z b j J P S D h 5 V k 1 X Q W d E N j l H e U Y 5 e V k 4 Q l F E N C t 2 c z F 1 S E R w S m h R S 0 d U Y X Y r a X h Q S F Z x d E h o Z X Y z T U s 1 Q 3 p k e E l 6 S V d V e V k v N 3 p E K 2 R k S F N u Z G k 4 O V R n V U N o b W 1 m V E l D e l p 2 V 0 x m Q T E v Z k g z R H V 3 O W N C W U F N U D Y x Q V J n M D R E R l h Q e X h V U W 1 a K 3 R 4 T G J k N T N H d S t N S G 8 y K 3 Y x a V Z 5 a n l 2 a F V S Z z N j U j V D U T Z w Z y 9 w d z N T K 1 F l c F N r M k x n V X Z 2 U H c x Q X Z 3 M V d M N 2 9 B M 2 V Y U T B S R V J F U k V S S l F 2 a G 1 C V U x F c T d U a k J 0 R V o x Z 0 F G Q T V 5 Q T g z Y j l u Z W V a K 1 F t T W 9 R c k F L U X k 2 V V k x T G N k b n V 6 Z E J u c 1 B u Y 2 V 5 V m Z z U U V a a z d S a X N o T V E x T F Y r L 0 Q w d F g 3 O E V o b 0 5 m V H M x a E x k d X p T R l d x V W 8 1 S 2 9 Q T j l P b D g v Q m 8 y T l E 5 O X c 0 N 0 R 0 T 1 o 0 L 0 J v M H Z L K 1 F 6 R F R 1 W k 9 B T m h z a X V i e m 9 r N H R n U E h Z U W x s d l h J Z X Z X c j h B Q U R B Q U 1 P e l l C Q U d U Z C t 0 M 1 g v Y 3 c z c n N L Y U d P L z A r W k p I b T k 3 M 3 g r d G V I Z z J i d 2 5 U c G Z J V U l 3 Z E x T c 3 Z E O X o r d U Y v V D h Y N z h D Z m k z Y z R u Q 0 9 W U 3 Z E M 0 w r O W g y T 2 l a Q l Y 3 S D E 4 Y 1 R x e F o v N k h E c 2 h 3 V W J F U l d k Q U F B W T F Q O H h l S H V y c 0 d y d F F Y a D V x Z E N y Z T R 0 O H I 1 T 2 V u b 1 h W N n c 5 a j l Z Y k R F S X R G K 0 g 3 b U d O U 3 V W Z G 5 w M X h P W G t J c W J O K 0 1 S Z V N z V 2 t i Z m l j V D B 5 R m h I W F k y R 3 g 2 M U Q 4 N z B R N E h t d n p D Q U R B W X J I Z z B O R k x B Q U N 4 V 0 l S S D Z s V n o 2 R m 9 U a T B V U W l V U k 8 z L z l o R j F J N 0 d H c z J Q d H l k a m 9 s S j Z Z a T Z r N G h t a m V 1 N H V 4 U X F J V n F 0 S H F m U F h F Z j d k Z z N j W F F v U k V S R V J F U k d W Q V F 6 Q n F G a G M 2 U V F E Z 0 V v Q k d p R U V p M D l N U T h N U 3 E 0 d 2 V O b U t 4 R 0 Y w N 0 5 V S F h U a z F 3 S 2 Z 3 M n R 1 O C t o V D B I e m l J a l V 5 d W N j L 2 x x R k M 1 Z m p j S z g z e m F o W G F 2 N j Z O V 3 R K Z H E y c k E r S n B H e E 5 i R F Z m d V F E N T h G Z m R Y W W J U R E R z M 0 F m c T h J Y m J w d 2 h r Q W d D V T V F W W J O c T F 5 N n B x U j J L Q 1 N Q M m 9 K Q W E w S W M 5 T 3 V Y M m U 2 M W J 6 c 0 1 C M 2 J r T 1 Y v V 3 F U c z h H a m F E N m R 3 c E F F R D J 6 N 0 1 L d k x i b j F P K 2 g z N 0 N p d 0 1 j O U h t a 0 U 0 O W 1 U T U o w N D d I U z l x c m M r Z n V B a G 1 L U m h V K 2 l Y T F F T N j k z b W c x M z B Z e l p 5 e k N v b E o 2 U U F B a F V J R 2 8 5 R W t o R U J 5 d V J R a W t R Z 3 l t Z X Z m Y X F 6 Y m R B U m J k N X d F Q U R 6 Z X F R b G V H U G 8 0 W m 5 5 N 0 V q d D J u N F p V N m 9 H U U 9 z R j V 1 c n g r K 2 1 V V H R 1 N D h L W F F k Q T h D U E N 6 Y m h t N j l l Z G l x S T B 1 a 0 1 l S D U w d 1 Y 5 L 0 F C Q m M y U T k z W X B L R S 9 i T V h J c E d h b W d r Q X l N N 1 d v L z h 6 b n p 1 Y 1 A v M 3 p V V 2 p U c 2 w 2 U j l 5 N H J Q R D J W N 2 k 2 a F V N Z E 9 o R 1 B 5 W n d 2 U n F V T W p o b U R s V k d h b U Z r K 1 B t Q T Z s V W 9 h M T d U N T J k e m x F U k V S R V J F U l V C a k F F b z J K e E R N S D B S W j R m R 0 9 B a m J D Y 2 t w S l p J V G Z U d 2 E x Q 3 Z P a H J V c T Q 0 M 1 h 1 b V B v e W N 1 W S 9 2 d T B 6 a D Y 0 c k x 3 U T N P V H l Z e U R S e S 9 p N E 5 H T F V D d m x h T k V z Q k s x Y W h L S n R p L 2 9 J Z k 1 p N 0 J 5 M 0 p T Y k F h a l p B R V Y z V j N L V T R 6 S H R 3 T m E y W j Z n W S t i e n B 4 d y t a c F N r d 2 1 T U j V 2 Q 2 1 w b U I 3 T i s r Q n l 3 V 3 l K O T h G c G F r Q k p p a m I w S G F z c D N E K 1 d M L 1 N 0 Q X U r U l h 3 a 0 V M Z S 8 y b V l v M j d D b X B 3 S W o r W n Q 4 b D d j Q 2 h o U E h N c m R O e G d B c 1 F U d 2 t B Q U F S S F p q S 0 5 V Z n p z Z z k 3 Z E J 1 R 1 B k d G g v T D E 5 e U g y O W J l O T l w T k h Z T m l X M j h I M E l F b X F W b 2 R W b X c x T G F n c k V Q c j R s Y 2 8 r S H h S T 2 R t K 0 M v N D F j d z Z v W H V H U E Z j V j h 5 Y X N 3 c m J k d G 9 D e l h W T F A 0 W k 1 K Z 1 V B S k N T a 0 N j O T U v Z V c r Y U 5 r O E J B R H d 4 K 0 l k T 0 h 5 M 2 t 5 c k h w a T N I O E 9 N Q 1 c y Z G c 5 V 3 F C Z U d s R U Q w U k Z K N k x U W X c y e G M w O F l q R V l U c H M 1 Y 2 l n W G Z P N D Z U V z c v N U t B Q k F J a E h q c 1 R h U G 9 G L 3 Z O b W p k S W h T b n o w V G d z K 2 4 v T 0 p 5 N 1 k v Z H A 3 R D k w S H Y z e U d Y c 2 5 F b 2 t R N E s 5 Q j F X Q i 9 W S 2 5 p a j V y V k F o R V N V Z 1 V u V G w x R n R T b 0 J l T H h U W S t I Y 0 x k d E 9 G d X Z q U m l W R H F 5 d j Y r e E V x M j h 4 b U M 0 e E d F N V I y M z R j U 0 V S R V J F U k V S R l l Z a E d C V 0 w 0 e m p F b 2 4 v b 1 p E L y t N Q z R 4 c l p B e n F T T H c 4 S k N n W T d 1 R z Z O a X V J V E l 5 d G R o O T R D e T I 3 e n F K e T F l a m h I T 3 l 0 S G 9 j T 0 h J Q k I 0 N W N B Q U J V c X h x Q T F z M U M w Y X B G S 0 p v M X J n T 0 Y v T 0 g 2 Q V p q N S t q V k l X N 2 N 2 c 2 V 2 c k 4 2 M k N K U z Y 2 d 0 1 j d D B i Z H M 1 N j F l R E 1 n S y 9 0 a k k r e j h E Y 1 Z B V k F J R H F 2 Y z h C c T h Y a G N m M 2 0 x V E N k T 0 F 6 N T R P Z m g w Y V N s e T N X S 1 p I S l k w M U t n L 2 V V N 1 d K U G l v W G h o R E R 5 Y X Q 0 R i s 5 V 0 p Z Y m t a Q T F M a z d Q S n E w Q X N 3 b U d F O G N n V F V 0 Q m R i c 0 x N a D d E N E s w W X p l W W w v N E 8 4 N D J y a 0 Q z Z V M r Z 2 9 z K 2 Y 1 M V R 6 Y m h q W W J t W j l N Z 0 x S V E 4 4 Z 0 h E Q l V l M X k z N 3 c x Y U g z Z W h G a 1 Z J R j R P N T Z Y W G V Q a T V T d X I x S G x D b W 5 y O W p C Z H Z 3 c F p p M 3 p D d k h M Q 1 l y R W k v R 2 8 w L 1 B 5 O G t K N l J q W j k r M l l T e j V 5 T U I y U D Z N L z d w d 2 0 z Q n U 1 Y U R j T U R B d z B G c 1 l V Z W l w Z G h 4 L 2 1 w V 2 x 3 L 2 M v Y j R E V m F n V U E z S T V L d 0 1 n e H M v U G N P e W 8 2 R W Z O K z I r e l E 0 V l c 3 V m 1 Y M D d O W W N Q W j V v a H J Q b k k 3 R n p U e G p V Y W d W T V p n d X l z a H c 3 S G s w b U 0 w d 2 1 N L 1 I 2 S T N J d U l S Y U w 4 T 3 N Q R T F D M W l q K 2 s w c n p m S H Y y N m N C d V d y d H l I e G N 2 M 1 l Q R n Y 3 K 0 h t c l h q c z J o Y 0 d B S G l r W G p V O D k 4 e m p l W j R U V 2 p j N H p 6 R 2 k w b W E x V 2 1 H M V d o M 1 d z c X R J T E J Z c l J D S 1 V x O U d r U k V S R V J F U k U 1 R H l H W U Z R c 3 J v O U R 0 T 3 N F W X d o R 2 R y d z h s U m p Z c H k w R z l t b U w 2 S m h r Y k 5 0 M U F q d j N o a U h 1 b m 8 3 Q n F P a E V S R V V u W X U z b U k v R H d r S 0 J S Z z V w b z N h S W V X a l V Q U l V o d D k v K 2 c y W k t j Q k p H N j V J S V Z j K 1 E x V 0 N L d k Z S e H d H V z B q N E 1 5 M 2 J n R D U v W n p Q W k F Z c 1 p s a T c 5 a F V P a V R 5 O U h N L 1 J a c 0 4 w O W l S R W 5 s N l F 0 d T B N Z U J U d m 5 3 a H o r R V Z Z N H U 1 Q V B u Q 1 k w T k V s S C 9 n c 3 p K S F h v R i s z R E I 2 U E 5 J R T F M U V g 2 M V g 5 R F V x Y y s x Q k 0 r Z 3 N n L 0 V B Q 2 d H R E l D M l Z F M 2 9 k d X d I T 3 I 2 a l F D S n B G Z z F 3 R 0 x P M 2 I 0 Y n F G Z 3 R G b 2 h 5 a n Q 4 V C 9 q M X d Z a k d z e V V s R m 4 x Z U d X Y T F X c k 5 s Z 0 d 6 M l o 4 M 3 N P a z h u c 2 N N e l p 0 W H Z V Y W d X Y U 5 h b U R V M k h Y O G p 6 b T Z h b U V s N m N T V 2 R r N n B L Z G 4 0 O E R o Q z N p a 1 h q W G g 4 W i s v R 3 l l R V Y x Z X V S b U h Y M 2 p E c z J o d U c 2 W i s 5 a V A 1 O W J G K 0 h t N 1 l j Q T J E c k 1 H d m F 1 R F l h T j Z x R n B H U m J O N l R G W X N Y a V p Y d l F z R U d O U E Q 4 c 3 Z 4 b V Z n T X R Y Y m d N Q T Z v W F l 1 a j B Y T G R r b G h I V 0 Q r c m R E e T J a M U h a N G p s M H N S R l o y S T F O U X M 0 V m h X Z H U 0 W T J L U 1 V E T n l J a k J Y M n Z U V n E r U G 5 k O D J l U 0 F O Z y t O M 3 N Q b k 1 Y N n p V Z H h L e W 9 S Z X I w Q m x R S j k w S 3 Q 3 U 3 p 6 M 2 R H Y 2 N P e G 1 P e V Z N V 0 N 1 Y 2 Z P S F F l M 2 Z y Y j F w Z 2 J Q Y n d I a G c 5 N 1 F u a H M 3 N E d 6 V 0 x Q a E N D S n V 4 R U F z R n F G U m c 1 b 1 l N N 3 A z d n Z l O W Z P V T J Q d n J p Y j R U V 0 R j W l h V M F p C T E J i b G V 3 e X d q Y 0 5 j d i 9 r b 2 R 1 O D d n e n V 4 e V p C S X h L a G V O U U R E a D N V V j F w Q 3 p a N 1 Z h c 1 d y O V F X e m F j Z 0 p 4 O G N u d z h m W k U 5 O G V i W X R U d 0 h 2 R H d j U H g 3 N z l i d G V L e m R k Q l N u d 3 E 0 a E x q N F Z Z c k V J Z F d z S D Q 3 b W 5 1 K 1 Q 1 c y 9 Y a D U 0 d n c z L 0 V y b V B i c F N C Z 0 5 K d n o r O T N a R T M w b k M r M j h O R W R i U 3 k 4 c l N Z c 2 1 L d m R o L z Z B S V N F d E 9 n M G F q U X R s V j l q S H F o T 3 d M O E 5 i a F h j b k l H L 2 x x M k c w Z i t 1 N F R V d E N 3 R U J u a W p Y N i 9 X R G w y U n J y b 1 N I b 1 Z 4 R S t j a E 5 L U U s 1 c z k 1 R S 8 5 d U 8 0 N T F t N C 9 p Z G x R a U Z B b 1 p X a m F 0 a T V k R z l r Q 1 Z Z R n Y z c n N G Z 1 J K K 2 5 w Z 2 p Q V D A v U E Z q N 0 h 6 W n Z X e F R k Z n Z n d 0 E 2 U G Y w W j l E c E R O a T R Z Z 3 B X c k Q y Q V R W d U 9 J U 1 U x R T B 0 K 2 Y 5 O G h q Q 2 N p S W l J a U l x S 0 t n e U V Z R l l 0 S 0 t S Z T J u U n V I b V B 0 R G x m a E V q a 0 9 r L 0 Z V T j l z T k x 3 M 3 Z p c G V F O U V S R V p n e E 9 u c i t I R T Z Y Q 2 N 1 e G d K b 3 p F M z F E Q 1 p 6 Q W c 3 Z H g x a D U 2 N 2 o x M F Z i b 1 Z Z c E V G S W 5 H Q 0 c x Z 3 h G U 3 B 5 c E M 2 Z 2 F q W n J W S 3 B i c W 1 t R F V 6 S G V M S 1 Z V c j h Q c D d U Z n J D T k F M e U h k d j Q z T U Y r N 0 R N O H B z d 0 Z G M 2 5 W N z l C d F h 3 T G h 2 Z T Z I W E 5 o e l p D e G o w a 0 h i c E N Y U D R C W m h 2 W E h X c E 5 1 b m p 2 U 0 Z T Z T h L a m N R d k l C e j B Q a 1 k 4 d l R P Z F A 1 e j d l c W o w Z 0 Z z T V V i d X Z 1 R T F l d k J m T z F T e k J k R E l Q S X Y x T H V l Y T A 3 Q U F v R l R K Z k 9 D c 2 M 4 R 2 p R R 0 p N N y 9 r N V U 1 N m J V O H g 3 S m 5 s Z D c 2 T V N L T k 5 5 e l g 0 M H Z 0 Z n U 0 Z 0 V v b n c x S k 8 1 M 1 k r W H J 0 e k d w Y n R C R V d E c i 9 t c m Z 0 b 0 d 3 b l R Q M j h N c l Z L R W p 1 a H B 2 e D h Y b m Z G U E g 2 S z M w U U g 1 O E d q W m N L R 2 8 w U 0 d p O F Z Q R D F W U X R o d y 9 1 S k 5 o S j I 3 a n F j R 3 R N Z n l O Z n R 4 N 0 V R N E F H R G g 0 c D F v M V N J V T Z l b l o y T F h Y d H E 1 Z F l J Q T M y c l N x a n p h d D Z n U E l E Y 0 V h U F Z v V D c 3 d 3 h D Q U N R b W F u R H d T T V h B U U I 3 R H B 6 R m 5 n T m 5 V W m d l W F p z R E F N T E 9 Y e G V P e m Z o M k Z R R E g 5 Z k 9 t Z l R v U 3 M r Y X N R b n A 2 Z H I 3 W C t X Z k Z Y d n l 6 W X E r d y 8 5 U 1 Q 3 Z k h H b V A 2 R j N 0 d m R Z d U 5 U b 0 Z i S m l 6 N 3 h B W n Y 1 N 1 N y c z N I c 2 F D b 1 V N R F J 2 V W d O R m d S d V R 0 T 0 J 3 O G N n S F B Q Z D B a U G h v M V d y V U l S V X B x S m l L d X g 4 R F h 4 M U 5 Z T T Y 1 S 3 N K O X d u U V Y v Y k 1 H S 0 5 R Y 0 F B R F Z y Q k V H d G t 1 U H N o V W k 4 O W I 5 Z l V M Z F c z a m R U b k R 3 V G d k V F V U Q n c v Z V J X W m 1 W c G 9 O S 3 A 4 a j J W b j Y v S E d 1 e i 9 q M X U x N C t Q d D d v V W 1 q V 2 t o T H o 4 Y j F 5 R G l j d n h D W m J 3 a j I 5 Z m V y c 1 h 2 Z k d k U V B y U W F y M V l M b 0 8 w b F l 1 b W 8 v T X J K M H d 0 Z G 1 q Z 2 1 U Z m t G R 1 J q Y X F W d 3 R F a T J a M W t a a V V q b 3 V Y Y i t H V G F Y O W o y a W N q O E Z q Y n Z D S H p s Y X R S V 0 x K O E w r c U h W a 1 d q U j J 0 Q 0 x M S D k r V W x N U 3 N l N 0 g v N k d x T 2 h F K 1 B s N W 9 W b V R P c m d k b F l n d D I w L 2 c r T W x 3 L 1 B U d E 9 J Y 2 d M U H B P R X Q 2 W i 9 B d V N r a k t n V X N u e G F Q M G F T R X h P e D I r T H R 1 S E N w W n Z G K 0 d 6 b U 5 l L 1 h m N 0 Y 2 L 1 V H R T F B M 0 d J N k h W R U I 0 U m p U M E h 6 d U x r b V d 2 N D R l d l h V S z F x S U 1 S a U 1 W c T F D S V h K W k V I W T J R a E l K R 0 k w Y j J v T G 5 r U H I 1 U D N j c l Y 1 L 0 N N d F c 3 V V B q a H J Y a G U z Z m R Q a U l p S W l J a U l x c V l H S U p S c 1 N q d F F q Q 2 5 4 a U V H M n E 4 S l Z 2 Q W F S R V E 1 N n R Z S 1 J 0 M W F 3 W G g y Y 0 N j W U R F Y W N P U i t K R T Z m R G N l T D B W V V R l Z G d 3 W H N y S j F P S F A r Q n M 2 Y 3 Z 5 R W N r M G 9 s c U Z V a k N L R z F x e U F r c E N w Q 2 F s Z E c z V n J C V U N o S 1 p v e W l O V E 1 E S W s z Z W Q 5 Q 1 h G b X Q 2 c X E x c k t w O E F 6 Q 2 5 h T E J q M m J B V 1 V L c 2 c 2 Z D R k K y s w W V l E K 3 g w N l J M U 3 R w M E J 0 U 2 N B d 0 h U M k J N e l h 3 N T E 2 b m 4 3 a n l p T F B V W D g r Q j Z L N z E z Y U c v T W x u a F c x V C t F V 1 l M N S t E c k Z z L z R S c m 1 H M W R o T 2 5 m S z Z l d T V T d V R s R F d 0 b V J v b G Q v M k V n R m 9 1 R T B P Y k 1 1 Z X Z Z d n R z V 2 V F b 2 t Z c G p O R n N U R 3 B T Q T J Q Z 1 h 2 a k J z R X M 5 b U N l Y j l 1 Q m d B c 1 g z M E F 3 S U V D c n h 2 Z 3 A 4 S D Q 5 e F l V Z X U v K 3 Z k d E F w W k t q Z F l 0 N l d M e H N E d 0 J n M m V y O V d M W j Z 2 O E 4 1 V D N S d V V 1 V H I 2 T m V y R l p L U z A 3 R m 4 v M W t r S n V Y L z c 1 T k V J a 2 F B d n p k N j k y Z 2 h C Q n J O b T l U R j N p S U N z L 0 l t T m k 1 R k N K Z E t T O F Q x R 0 9 6 Y 2 V 4 c m U z b X I 4 O H Y x N E J O e D l V N D N K W k 1 i N X V 5 R k 1 2 Z E N x b U R s M U 5 Q W W R Q S W V w T T V h a V V j T m E r R 3 p 5 O H c 3 W E 9 Y c n N N b G F z T 1 F D R l F v Y X B I N y t B b H M x Q 0 F R Q V p H Z G 1 Z O G Q w c U h E M T J P Y y s 5 K y 9 W c 2 h k a l l a S V R V c l F L T l J s W G d z U z A 3 V H V E V z d Y Z z B i V n d I T T Z l T 2 h s U n F D M 2 5 U M D d N U k c 1 Z V M 1 N 2 8 z S X V P Z z E 1 d n c x e S 9 2 b 1 Z L Z 2 J W e j B p c l V I c 0 9 E M 0 x k a X k v U V J l S H R G V H V E W U F O R 3 R T Q n l P S F B Z R T Z k b D N Q Z n k v Z G p Z V k x k d U t m b G Z 2 e U R j S F d i R G l N O T k 4 Y W d w N 2 R i S 0 Z 0 V H R m a W w x O H Z S M V I w S W 5 y M 2 F J b T N 4 d z J D V k N x Q n h X T E Y z U G t i c 1 B I Z i 8 3 R G d q e T M 0 N l A x b m h l Z D g r Y z F 5 S k N W b G 9 I U E h S c G o w M W h E a C s 3 L 0 R S e S 9 o a T F u T E N 2 b k 1 P Z W Z X N 1 F R a 0 p X Z m c 1 K y 9 l U U w z U X F z T E h i Y 3 F Y U z N E M n d n M 0 1 u Y j h S c z c 1 N E N S N G V F c 3 l j T 2 h w c G F W b D Q 2 b 1 V 2 b 1 Z Z c k 1 I U H E 2 Q U t 2 d T N u Y m N j e j d i a H p x M 0 E w M 2 M x N C 9 F U k V S R V J F U l Z U d 0 1 3 Y W h Z V k F y W E 9 z R 0 N n M 0 x m a V o y Y W x n b X o y V k t x W F R w V X R z b G t V c l J 1 R V l y V 0 x X d y 9 0 R X h K e T h T e G s r R T R j V G 9 j c D h J a W t K c W V s Z W M 1 U n F N W l Z 5 U H U 0 R 3 J F S F d E b k N l R z R q M G F O d 0 V C d k J Q c D d v M U t B T n d J Q 2 Z G Q X B 3 Q n V C Q W Q 0 S U R O Q W c w T j g 3 e n l n c V o x Z 3 o w a U h 5 O G k 3 N n h K S m d N c 0 d T R 0 E 5 e F l P V m l Y M E s v Z l N P Z 3 p Z Y X M 3 e E J B c V l h O D c x T 1 E 5 M 3 l 5 M E 9 k W U 1 0 S 2 h X e l F Q b H J n N 2 t O U U 9 n V W h 6 e i t 1 W E s 2 Q 2 U 5 R V d 4 Y X d J Q S 9 h Y V Z N S j A r N X Z M e n B K M T d D T n R X Z 3 g 3 b X k r Y 2 d i Z D B C b 2 9 D N 0 h X Z G l T Y 2 1 H W U J w d l d E U E t m K 0 F m R l o y Q W Y x Y n V 3 L 1 p k c D J H M V d p R 1 J p U E g 1 a H k 4 Z 0 0 w d U w y V C t z d y t H a m w z R H g 4 b T E 4 T S s w b E J G Z j J L L 0 E 2 U H Q 2 N W 8 w U 3 R W a 0 N u S z N 6 T X J 0 R m 9 B b U R y N k p y M H p 0 T l l z Z V l B N 3 N R a 3 c y U X l R U 1 F T d 2 R 0 Y m p j N 3 R H M k h V Q z k z e m Z m N m R t R 1 Q 4 d G 5 B c i 9 Q M D B H U H h r Z T R 4 N m 9 Y d U I 1 e G F r Z V p N N l V D c G w 2 T k R 1 V V N 4 W n Z r Z m 9 n c H Y w e n R Q U W V L b n d T T D J x N k 5 1 a k Z i U j J y K 1 h F N m F 1 S X Z t T W J r O W 1 r W V c z V X J o V W t Q T m I 0 M F Z v d T N i K z B a V 2 J w Y 1 B a O E p F W S s x N 1 Z V N z V z V F R B W U g r U W 9 C R 0 d C Y m Q 2 N V o 0 e n B P W H l j b k l I M 3 V t U z V D Q U F Z Q V h s N H F m U G p 1 V U l 3 W U 1 4 d H B h W T c v b H Z q N G V P T G R D V T h W Z V N 5 b n h r Z n F W U l V D T U F E U W F G U U 9 Z V l l P a z h t T W Q 5 N F l L Q V J n Q V B E M H d J N V l 1 K 0 V 3 N G h Q U 0 V I N H R H c T F h N U 5 a N G I 2 Q U h B R T h Q N m 9 D R l M z Y m l 5 d F V v V 0 N 4 V 2 9 W T X l S N D F x Z 1 V J Q U J 0 Z z Z O O F B P U n V E c y t S d W 9 Y a T F R Q 0 1 B Q V c 2 R D k y d W p l M k x V M 0 R Q c 1 B u Y 2 Q 3 R T U 2 Q 1 h D N U Y y T m 5 y d U J J Z U J T O H Z G Z D Z m T U 1 U a E R W R H Q y e l h B a U d G U D R Q Z S 9 D d T h 3 T G 9 w Z W I 4 V G t p Y z h J Q V J o Z y s 3 a E 5 I R D h J T D Q y Y m c 1 T 2 5 y e U V 4 T W Q z a G M r K 0 0 3 b z g z R l F L d 2 5 O Z F B S R V J F U k V S R U Z S T k R N Q 2 9 X b G R v K 0 J D d D Z U V E N K U k F 5 T l J v M z B 1 M k Z G Y k h 3 S 3 F 0 N W Q 1 N E h J V m I 3 Z W 5 1 a l Z 0 U V Y 2 Z G J X d G I z S W 5 K a G t S a 1 R H N G R 2 M E 9 y b D I z L 1 o 2 W W 5 I O E F r W n F l a G R U M E x G c z R W Z 0 J 2 a l F x V k s v b E J y W l p E S V p k Q m 9 a Q k N J W m R E c V p C M T Z B c 1 R B Q U F n Q U V s R V F W U k N v W k J C b 1 p C Q k x w Z l o 5 d V Z 5 S 0 J S U 0 5 F N U x n O G p M U F o x Z z V o d F h B W X V s M l B l M 3 h F V E J l T m p X V F N Q c j F N M T J V Q 3 F 6 L 1 N y a 0 9 k b y 9 m b 0 E x S l F r Z X J k c E Q 4 Y 3 p J d k 9 N S 1 J T T E F R d 3 B M O U M y W G E 1 T F V y U T l J S k J E Z F U 0 T i t 6 U k p Z a 3 V J Q n M y M U 5 M O V B a a z d E R V J 0 d H F 0 M X Z 2 e k 4 w c V F n a G 1 O S m 9 4 Y m R a e T R j K 1 N T a V h I N n k v M 1 J X Q 0 F E d 0 l E Z k R C a D d B R D h z R 0 F U K 3 Z k c U R i U F p p c z h t d j V E d m R Y e T g x U V g r Z 0 x 0 M 2 o 1 Y k M r R U V B Z U 8 v R D M v T j B k U F R x M W d L O X V y V W 9 z T T c w O U N 3 Y 0 9 Y W k Y 2 Q m 9 D Y k o x c l o 4 N W R 4 N E E r Y m Z E Y n d x M V l 0 Z j Z R M D Y v N 3 o 1 L 2 Z R W E J s U H p 6 Z X F U S D Y 5 b W 9 G c 1 Z p T W Y 3 Y 2 Z G e D V 2 M G F R d U F 1 K 0 d H N i 9 l c z l i V U Z 6 T 1 h D U 0 Z Z b D Q 2 T k 1 H a k F Z M D d m M T k z b S 9 i S U p B T k N y Z T h 0 U 3 Z X L 2 R P c 0 d R U 0 1 T N E h C N k Z Q e G Z 2 d 0 x B a G 5 S M 0 N H R 2 Z v Z E F a a G R O K 1 R m Z H J t Z V Z 5 d F Z x R F J v e l Z 4 N k 8 1 W V R G Z m x y R T I z Y 2 N z e D F L M G R q Q 2 M 2 T j g w V F N 0 b l R h R l J v M H F p M n d 6 R 3 h X S V J h T l l N U W 4 1 Q 0 c x U F Q 4 e C 9 m c G R B W k U z M G 1 5 L 1 l w T m h v Z U h C Q 2 F U R 1 Z x d E h t c T F 3 d U h j V H U w Y j V Y b i s w V 0 8 y N 3 R 4 d V h a b z Z o S F d B c m N P L 1 J y V k F Y Q T Z Q d 3 M x Y j h h Z 1 h X a F V u V H R s R z R u W j d 2 Q 2 x V K 1 l 6 Q m J O d X E v b j J I W U V x b E h K M D Y 1 S z I x Z X J W Q T F L d 1 J o Q n V S c 2 J n Y U V l M X l D T l l 4 b j l k U F J F U k V S R V J F R l J O R E 1 D b 1 d w W D B u V 0 x i T 3 F l Z F V D d E F J S V Z o Q 1 l p c E R N S H B n c W d U N 2 9 V c X d I e m 8 5 M W x B N G x w N l J q Y X N S Z H h C e E l 3 W l h y M G N q N G t Z T W J r Y 2 5 3 b U l w Z W l S U 1 d u b z I w Z 3 B Z e D Z j Z 2 Y z W H h o Z G U 5 b l Z D b H h I a m l N Q U R B Z k 8 w e W R F d C 9 o M k x v a T g 2 d m 4 y V T J R N 2 Y w Z D h C O G Q 4 M j F R b 0 l 2 N F g 3 S E R r S y 9 a Z 2 x n T V V N K z R C b E l 1 L 1 R L Y z Q 1 a T V P d U F 4 U X p M N 1 V o b 2 Y 1 d m o 5 R 3 Z K a 1 R Q K 1 V Q N 2 t z N U Q x R 1 F 5 U n l 0 W X B a T T N L Z 0 R V O U R i R G F R a k F Z O U x a O U F E Q V p o Z W N i d H F 6 T m Z Z b D M x e l l 6 N 0 4 4 Q m t k T F d s V 0 d P a W 5 T N U p s Z U l O Z D R R Q n d a a D l Z Y k R 5 T X J V b H V p O U h w U 2 5 C b m F B N X o w L 1 N D K 0 1 W Q 3 J C d E U 5 R 1 l 1 c k 1 w Y m g 0 K 1 J h e X M v V 1 k v Y 1 B h U E 9 j d F h y N E h p N W Z 2 S 2 Z B N k E v d T F 3 N F R Y O C s 4 N l Z D a G s 4 U G J L N 2 F R U m l X e W R Z a m w y N 0 R t T k 0 r Z H N Z M U F u d m p s W U N C N 3 V 4 Q 1 F o S 1 R r R G p S d l d 3 c 1 h M d H p G c m p 1 T j Z Y V G x r T W h s T U p x d k R t b 0 5 G e W Z r N z V P O W x l N 0 J w c T Y x T D B X R E k v Z H A 3 Y 2 V 5 M 1 F 0 Z U o v Z G k 5 a 3 Z M S y t M b l F a a F h k a 1 g w L 0 1 q T j F 5 T X p X N H R I N j F i R j l W L 0 U 3 S 0 Y z O U d n T 0 F B S D h O e G 8 5 O U V q O H U y S W p G e S 9 a Z z d j W W o 2 T m 1 0 Q l o 0 Z T J B R 1 Z n M 3 l k d W t a c 1 h B b 3 N G a X U 4 d l B M d n p B S U F q V m Y r e D U z U n F Y M G o 5 T 3 J l Q X R 0 M m 5 z S l g z N n p B S D M v d n d K T j k y M k Z B b n p i N W h r Z j J I V 0 Q y d k R X M n Y r Z k 1 K c 2 Q v c D A 2 Y 3 V v b 2 x 5 L 2 Z p N H B W Y k 1 K b n l m c T N t T i t x d l V x V z g 5 N G l K c 3 d X d 0 M 1 Z n N 4 T U l s Q l k r N 3 p j a X k v Z n Q z S n k 0 W k F G Q 3 R n T y 9 Y N 3 V k a m x p T z R j c 0 d m d z h B Q U R X N U V 4 a U s 5 R 0 g r S E J o W H d N U 1 l p S W l J a U l x S 0 t o e U V Z R l l 0 W U x J S k N M b 0 5 P Y j R E V m F v V m V i N F J j T G k z M E 9 Z R U J Q c m g y U F F Z Q U V N O T F 3 Y W l F Y W J 4 V W F O a 3 N C Q z J i a F F q S H p H W U x F c F B T a 0 p D V W N m Z j N O Q 1 F r c G l F e E t R M k p T Z W x J U 0 V 4 R F V r b 0 d 6 S G U 3 a k Z 5 a H l F a U J K V D B O N G x J T 3 d p e T N i O E I w K 2 o r S V B E V 1 E x S z B Q M D h r a j B L W W t R V G 4 2 R F V D c E x 2 T D V o c T F y W W J s e j I r b j d t W T R m a E g 3 R l F v a T h O R k N N R 0 F 0 S m 5 Y c j V u a W Z 5 O U x K d D N J a 0 N B T W d I U F F k c H k 2 S z d Y b l F i b H N O M D N L N H J S N k d F e U c 2 Z E 0 4 V 0 l z Y l l O Y l R Z e V A 1 a 0 F q M W J 0 S V I 4 d 1 Z I a m N l S G Q w b 2 1 I M 3 Y z b X V i V H l 5 d D h q N 1 B 5 a V c 5 R F J Z R X V L d 2 F P c 0 9 a R 1 d Y Y k V E e G 9 O U 3 B F N H l P N 1 I 1 M T Z U a 0 J B U n J N L 2 Z v M T l C N z h p U k F r M 2 R 0 a G t o K 3 J G Z m 4 r T V A 5 Z T Z 6 W W V 3 Y n F O U n d w O C 9 Q e k Z t O W l 5 M 1 R i d T l K M D N C a U h 5 W m p 5 V 3 I 5 b V B u W H Z P U U N J U l l k b 2 5 J N F Z n d 1 Y 2 V F J y V X g 4 Y z F C c U Y 0 d E V Q T i 8 y e U l j Z j N s a 1 Q v a j c 1 Z T A 0 M m J V M 0 R D Z k R y a m t j T X h w T i t Z N X Q x T 3 R 6 Q X p H e n V l V F h J Y n B 4 S T d i R T d 3 S F l Q b W N Y T D k v R 3 h T d k 8 v M z F 4 c i 9 i d E h r V k l N Z F l V R z l D b k R W b z F E O E d x Z F l l d 2 Z m Y 3 B y T j F 3 R 0 p 1 M i 9 J Z D M z a H h j Y U J k Z 0 R v U E J O a j V U T G l 2 N D I x N W 5 2 a D R M S W h h T E 1 P b n R w O U c z W j J 1 c 1 h I c 0 F o L y s 3 a k Y v K z N J S l Y 2 d y 9 p c T A 5 Z l J H a E l G W W Z 6 Q 3 h y T m w 5 L 2 g z Z n Z Q N E 1 0 W n k 2 R l N 5 V E c 0 Z j N z O C t r a D F W Q W 4 y U j N C b E h 3 e C 9 k V G J T Q z N q R G h r S 2 U 5 d z B O b H J 0 a F d i M 1 F x Z 2 l x V k h E N D V P M W x X e n R S K 0 x n V n N K Y W 1 5 V n o 4 a j F t T 3 d r W m p a M m J h M 2 1 T b G t C W C s v V 1 Y r U 2 1 y O V R 5 S W l J a U l p S W l w N 0 d J S l J z U 2 x W d G h B T U F M S z F 1 a U p E c 0 t C S 1 B z S j J m R 0 p x a W R a R 2 x C K 0 p S S X l n U 3 I 2 R i 9 2 Q V B B S k p T T X B D U W 1 J Y U 1 E Q z E w Z W d O M E 9 n T j B C c V B 0 Z D d 0 Z j J w e k h k R V l Z W m J k c z Q r O U t N U V N 6 c H F k Q n U v Z 1 h 3 R 0 t C c k 0 5 Z 1 N O d D B o R j R 1 a C 9 I W V F X V C 9 N Q V B L V j k r R 3 l M Z m d q a 3 R U M k h F W T l t e U Z 5 R k 1 E a 2 N Z S G x q d T J z W V h X c l B 4 S G N R R 0 F K V F V G Q U N C L 2 F q a k V R V l h 5 b k N 1 U 1 N B Q z c w R W 9 n b F F I S 2 9 y c 0 d S T T U y c 0 J W Q T d C Y 0 F j Y l d h V U w z O W l Y R E 1 z S E 1 U R E Z 2 W F F m M i 9 M N F U x d 1 V 4 b m J L O G R N d G Z H c W p u c i 8 r e m R k M 2 h V Z G R y R z h Y c 2 1 m V 2 J T U 0 V J S 0 l Z R k F L R k t r Q 1 J a V U J B U 3 M y S l Z k N j F y V z F k V m R k V m R m d T Y 2 c n E 2 N j d s b F h Y d X E 2 d X Z h T m d G M V J R V V V F N k F x b U V k Q k l T a 2 t 3 b W R l Y j l J e k F 6 S V F r c G M 0 Y W h m R C 9 Y N W V Y a H p E b S 8 4 M H h R e U p W N 2 5 1 Z m 5 x b W t i a i 9 u Q m 0 5 Z j d a Z j E 5 M V l q a E E v W E V Q M z d Y N 1 h W N S t h V z Y 3 U G V Q Z F h 0 Z G J L e E 5 z V E U y O T Y 5 e j l 4 R D Q z S H p Y Z j d W a X B T Z W 9 D Z 2 t K M F U 4 L 1 o r b k 1 1 V W R w K 2 p H S D Z 2 R E p 3 M 1 h m U T I 5 S 2 t n Y W t 4 R 2 x n Y W t L S E 5 X S 2 l y W X F O d F h V N E h 4 N 1 I 4 U W Z x M D Q 0 Z W 8 3 U 2 R h e X o 4 O U N m b D V y Z l Z k c 2 4 1 e D d 1 N 2 5 k T F Q r b m Y 3 S G 4 z M T V Z T D c v U D Z N V l d 2 e m R N Y z l M O G x t c y t q V i 8 v e l o 3 O C 9 y V E h K U 1 A x M X o 1 U 2 0 2 O U 1 K W m V 1 V 0 5 4 W H I 5 b l c v M H l C U H p O W G x D c G 1 K a k k v Z D Q 3 N j d 1 c j h y d H R X c H V i d T A w c U M w c D N l N X p q Y U 1 Q U 2 R m b 1 E 5 S l Z W b D Z s U j U 2 Y 3 J 4 K 1 h i O V p E L z N w S F R 6 O T Z U W i 9 Y Z l B H V l J a S 2 s r K y s r V 0 t O R 3 B y d l B 0 N 1 k 2 W m J m M 3 J C T i 9 s M z Q 3 d j A 1 S F R U b E U 1 N T k z W E x m W F I w V z I v V m x l M n N Y W H h v a X Y y Z T c 3 c 0 8 z a W R M c F V 2 S F A 5 R k N Z S E F B Q U F B Q U I 4 U U F p R 1 B y T 0 V o N m x L Y l Q 4 Q W R 6 a W F G Q n V 6 N S t 1 V H Z F S 3 c w c k l x Z j V Z R y t D U X V O b E p 4 M 2 Z 4 U W R Y Z U 9 G N S t W c T N h S H B J S C t L V 2 8 z c m 9 v e T F U L y 9 t R n l W M n h S O D Z D U 0 Z U S j R x b V V 3 S 0 8 v c 2 l L V F J N e l V 1 L 1 Z Q M 2 o 5 e X Z p d D l m T D N M O W o 1 N F d y Z G 9 j Y V h 2 K 1 B G Q l N r a U l 1 d l V 1 T 1 h D N l Z p U 1 k y T n N 0 L z V 4 M j Z m M y 9 E a W s 1 M m V E e G 8 r U 2 h H W F g 5 Z m h m T 0 8 3 c j Z o e C 9 t d m R 2 N 0 d X b H U 2 d j J Z U F F X Y W N x Z E Z i b m 8 v V z h C U j k 2 b U l J U F B j e W 5 a K z J K c T J h S F R M Y k E 3 Q k V Y U 0 h u N X B i c j h t d T d E c m F h b W 5 u V 1 F u R F Q 3 T U o x M z V q S H V Y N T k 2 N 2 w r N k h H b T Z L d 0 N M a m J W c D d v b U h h K z V K V X h T M X N 3 d n M x a H Z Q b F N S M 0 N O Y V Z 6 c 1 k 1 Z G 1 Y c z Z N S H V m W j F X c k 0 1 M m g y Q 3 p a M H h R U W t L M G 5 F N W 5 u N 3 B L O T B Y a n h n e l d Y M j Y v V U R m Y y 9 L d y s v Z U p u e l o 3 W m Z m Z V Z 2 M W d z W W J y O G t q b G F z V H B i V 2 R u R n l z M H Y x Y 1 N k Z j E 0 S E J i V 0 Z X O T d q S 2 F X M k Q r R k V S M X U x W T R k Z G k 3 N V o z Y U Y 3 c k x C b 2 0 z N 3 h v Y 0 5 0 Z D R u O V k z W D d q Z k 4 w e W p s M 0 t 6 d W 5 S T T N O T F F v S j Z m M j M z R T Z u V T B Y R k Z a S 2 t F Y 1 B h L z k y e V p s M W V y L y 8 3 R 2 o w e V R R c y s v b E h m L 3 J C Q n Z 6 c G 4 y a D c z T F p P a z R a b X A r d X p M b F Z x O F p L M H V Q b i t t e k 9 i M l h W d S t q T W J j c F h 6 Y k R 1 W G 1 s U 2 h q Y 1 B 1 L 3 A 1 W i t 0 M T d W M V h X S 2 p i R X B Z M 0 N T K y 9 5 d X p q S H Z q a 3 N B Q U F B Q U F Q Y U V F Q X g 5 N X I z U F J i M m o 0 M G l v M 1 N Y R 2 U 3 c H Z T c 3 N K d 1 h C Z 0 1 V V k d 5 b F d 6 Z D h a O H R p e i 9 U Z z N 2 d l N v M U 5 p a G 9 5 S E N G b i 9 j Y n p 4 d 3 R r M G x o c D g y V D V G T H o w a 1 Z 5 U F B H Q U l x N z h V e W Y x U m l 0 N D V C Z 0 Z I M 0 t v e k l N O E l 5 T V Z I S 1 R R N C t a M C t l e l d n a n k x N W 1 4 U z h J U X B N a 2 Q z N 0 t n e j k w L 3 E 1 Q z R w W k 9 M a E N o b 3 l 2 T n Y z M X Z 6 V H Q y c k 4 z d G p 0 Z F o x e X V h U 2 1 U d j R z M m h t c 3 V a c W J a R 3 J j Y l R S a G t G a 0 s 3 d j J v c l c 1 T H F k M G h V M l R 2 Z 3 R R R F F X T m o 4 e D Y 3 d F h y c j V k Y 1 g 2 K 1 h Y d T k 1 U H p O d k k 0 U U 4 x K 2 l s S D Z O a X B Z N 1 F w c T F D U F B Q b U J U c G 8 5 U 1 J Q R 0 R l M X k v T n p 1 d W d v R m V y S 1 h v T G R m T m 0 3 V k k v O S t Y M y 8 4 M 1 d r Y U 9 X T H Z C T 1 A r T m 0 3 T V l D V W 1 4 R 2 p W M n B 5 O U d v S 3 Q y N 0 J G O W Z X T k 9 t e G l w d n Y z c 2 F i R 3 J v c U t 0 a j l 2 N C t N O F l m T 3 U 0 O D N a U l d w b 2 F G S j R l S 2 l j V H B m T V p w U G 1 6 S n l n T j k 1 W m 9 1 Z G Y r b F R E a H F S b z h L Q z J Q N n U y Y j Y v V j M v N 3 h W c W Y v a l Z S W D E r b l p G e j l W W m t h S 1 R q d m x p Q z d Q Z m Z u V k t n M F p u S 3 h C N l l u d W U z U H k y c 1 k v e D h U W S t o U 0 F T W k x a Y k Z a c 3 J F M 2 J 0 O W R x M F R l c m R m e H g 0 e V Z K U m N X V m V 1 V E o r Y j F l N y t n a l I r d n B G e j d S N X F 3 a V B m S E 1 B b D F 4 e V J 4 M 0 Y 3 L 0 w 1 Z E p Q S z d M a 2 N E V H E y S 1 B I U 0 p L T 0 8 z c X N u d j N 2 c H l v d X F k U l R 6 M y t p M y 8 1 b W p q d U U r d W l 6 N W Z w c T Z k b y t 2 Y S 9 k M 2 Z 2 U W 0 v c k x y Z W R y U U V w Y n g 5 Z V d n b k w 5 K y 9 t R m t x U X o 1 e D d W Y m 1 T a X p S Y W g 4 U E J R T l R R M E t T d W 5 X S m x E V X R 5 L 3 h 3 Q U F B Q U F B Z E l Z U U R I M F d F Z T R k Z 2 5 V L 2 t z Z D d B L 3 V 5 Y l l 4 R H h J S E Z a S X Z j M l F u b V g 0 M G Z 2 c V h t S l Y 5 S W t v S W 5 I c U h 3 Y 3 k 2 U 0 9 o a 2 h H R F o z b m x 3 T k R X c F o v c D J h d m x 3 b 1 V 5 Z U J W Z m l 2 c j V D Q 2 Q 3 c z N L R m l o S j U z V j V m T 2 J 2 L 3 B V c l R t Y k Z I T E V O Q V V O e n V 4 e D N l Y j B J U X J 1 d 1 o 1 Z 3 d l T W 5 T M D V u b j R J c F Y x M k 4 3 S G Z m M E 9 Y c j l m K z R x K 1 B 6 e G t 4 U S t F V l g 5 Z n B a M 2 R h e W N 4 e m l 3 U 1 p q V U p K d S t k T T U z V j V Y V k x K Z G Q 5 N z d j c m Z Y Q l F j S E t U a l l N N 3 F 1 c 3 o y N G R u b j B 3 Z C s 2 Z j F o Z V h G S 3 B y N W V 1 M W R k T D E r c i t 1 e S 9 S W V J O N z l 0 L 3 E 4 M C 8 4 U V d r R E 8 0 N H d m T 0 t a Q l h y M 2 c r O T Z 0 T W F U e n k v V U 4 w d l h T W k t x Z D N R O V d u U i 9 s S m d Z b z V 6 Y 3 Z i T U g y U z d s R m R X N j k 4 R T N G Q m N Y c W N I c F N X c H B j V 3 B U V n F F Y 2 p r Y k 5 t a k Z l N l d t Z T R H b G 9 S c k l T K z h l c X J M e E t G M S 8 1 c 0 Z L U z R 6 U m w w b k N k Z S t i U n V 1 Q z g 2 Z n B w U l p a e T g w d D F 4 Y l g v V X V i U U F R b 0 p E d E t t c k N J T n p V a l d N V W V O M X F L d l Y 3 Z D c 5 c 0 x Q b H V 1 V H o x Z m 9 F N j N R O U d N U F Z W U 1 V w Z E 5 6 Y T l i b j Y 3 N k g z b F I 2 V 2 4 4 b D l v O V J Y V j J E T m 0 1 d T Z 5 e T c v S 0 x a U H I z L 1 U w N l l v a G R m K 1 V M M y 8 r T X R 2 Y j l n b V l K T U p t M 0 9 L Z G F z R 2 V O V l U x d m Y 1 W j V n b l F r U E Q 5 V 3 R m e n B Y d D l 6 O W t 0 N W Y 4 T D I r K 0 d x V k J x W D F W M W h Z a V B L M m x H b j c 5 b H B k Z m 9 u b l F 4 R F I w V l p k K z d 0 V D l l R E R i K 3 V k K 1 V 1 M T Z K d F Z T a C t Z c U x M e U t w V 1 Z W K 2 5 L M z V 5 Z 0 o 1 L 3 J 1 U D l p Y j Z T b k p T b z B O R m k v d W V v U k R S N l V x Q 0 N 6 V 1 p 1 e m k r U j B 1 b l R Z e E V 5 Z G M 4 Y l J I Z T Q 1 Y 3 N w S U x m c D Z 0 Y T Y v K 1 Z r T k d 6 S k F N V E U y M 1 g 3 V G V U N 1 Z B U U F B Q U F B N G N C R 0 N v Y y s 4 T z h F Y 1 B l Z 0 U y M z B j b 3 N 2 b D Z 2 R 2 4 4 N E Y 5 b l N r d V h x N T Z o O S t m R X p w d H R s b z N y V m Z v O F N j c m V Q e V V Q U l J r V X Z n N U Y 2 c 3 B O a z Z o e D g x U j Q 2 Z W R k Q T N z S G 9 E N V V Z L 0 h J W G 9 M R H B I d E w 0 L 3 U r U n F Y U z g 3 a X J X c l p 0 R j d t K 1 A 0 S 1 B m N l V E c G U w N W 0 1 d U M r N m 1 U c G N w d 3 R y d U 5 Y T l N T d T l x N m l H W H l 5 b H p 2 M 2 k v c k w w d m M 3 c G N h b X J x Z n F S b G N 3 L 0 h Y b D V 3 M 2 5 U M z N r V X R M Y T J h Y y 9 v Z G N y a z h Y V m 5 l Z j R N M E 5 U V X J J c U x 0 N z Z V d F c 3 Z T V 6 K y 9 h b D Z 1 b H B m c 1 J q S j k 4 c 1 V J e D B k W U 8 1 N 0 5 5 a X Z k N D M 0 N X F 6 N z V H d X d L d 0 E 5 R z R N U m w 2 N m J W R m U v V 1 p J N G N O M U 9 5 W k U 3 U n F U W j V X c j g y V H p S c X V 6 Q 0 V w T 3 V Y R X l a b z J k V 3 k 3 Y T R P R G c z V F B i Z W Z y c 2 F j K 1 V I W n V p Z k l M e W 5 U e U N X M W p U e U 1 p d 3 Z U d y 9 a Z n J w Z G N X N j V 0 d j F 5 b 2 5 0 M F J 4 L 2 F K M D V x b E g 2 b 0 o 1 M C 9 Y b 3 Z 6 d i t H V G x o N 0 J D O U h X V l Z a a 2 F 5 Y k x h S U x z O U 5 Q M m F z d G x Y c 1 V G W k 9 z W X B M S 3 R V d k p s S k h I V E Z L N T V 3 M l Z Z Z U 1 U U F B w L 1 o 5 L z d q U k Z S S V J v N F N m T G x a T m J v d m k 0 S 0 Y z M H F 4 a z Y 5 O H h q d E 9 T N z l i M W V i L 3 l o U S 9 U V U k x Z n A 1 V G U r M H N v M U 9 k c X d j Y X N p S X N J M E t L M i 8 1 c D E x c k U 0 N V l Y S z c 2 M m Z Q b U t E W U d K d G V m Z k 1 y W m V V V W E z T j J v W V l O V G R X Z i 9 u Q 0 d r d n J I K 2 h 5 Q 2 h Z W U c 2 Y U c v L 2 t i U C 9 2 Z F R M Z m w r Z y t 4 M m h 3 Y W 0 5 d G V j b W V O M X h x b n R 1 O E I y K 2 Y w V k o 4 d m x k R 2 5 G N m 1 4 d H p D c l V T Y k 1 u Z D d J e U F B Q U F B Q U J 0 Q 0 1 I U V p 4 Y n Z U c k N H e G o x Y z J T W X F 5 c X F 3 c 0 J B M U 5 q Y k w 2 W F N x Y 2 5 0 d H V 6 R k d 3 U D R z Z V B C U U 9 W N T R T b U h I b i t q W D U 1 Z 2 l v M l Q 1 O D E 4 O D R 3 L z N 4 R 3 h X N k 9 5 N W Z x M m 5 w M 2 8 2 R G 5 H W H B p O F h 5 b G x a M G V s c n p 2 S l N 0 V z d l S U V s c V h 2 S 0 Z t c i 8 1 W E p J V W V 0 e W N U c n Z Z b X I 1 W W 9 O Y W N U U X F k T 2 x P b S t J N W R Q d j d R O H N P M 2 l y a m l t c j N 5 c k g x S i 9 w W X l Y W F Y 5 N S 9 2 R j l k V 0 t s V m 5 h c 2 5 X Y k N y Y V d 1 d 0 9 3 O F B D M l R z R m 9 y O E R x d j Y 5 O H F T T 2 1 q T k N P Y X J z K 1 g 3 U l N r a F F Y R j Z t W W F J d n U v Z n N i c X F y M m R H V j F O W j d 1 a l h l V z l M c S s w c k l x Y m M 0 c G F u Y 3 V j M G l L L 3 Z D N 3 V R Z k 1 L T V J B U 2 s 3 c X B 4 d i 8 y S F Y z N n U 2 R 1 p D V H I w U W Q v M i t s c k 5 s d U V y c n I 4 U k Y x M W V j Y y 9 w M i s 2 N 2 1 6 Z G R O M 1 o 3 Y z Z O S E R G U T c 3 M T Z h N 2 Z u R G g y V G 9 V U E h a S F J i M i 9 C a H F m c H l 3 W D F k d n Q 1 W k R X Y X p X V 2 V m Z H J U T 1 B x M W p S O V I 3 c j k 3 V z R k e D l k M T d V Y l I z c G F Z b T Y 5 Y y 9 u Z G 5 2 Z E x w T W 5 E d F B r a W N N N m Z X M V A 3 N m V u c k 5 Z S S 9 m S H E w L 1 R I c T A v c j B m W F I w V m J k M W t Y b j E 4 S z N P M 2 I 4 Q W d B Q U F B Q U 9 i b 1 J n N k x N S V M 2 a j c y R k h m Z l F n b V N j b U o v W l J m V U N a S k t 0 d F d S U W l H Q T R h N V g 1 e E 1 v Y U Z x T F N s U 1 V Q S U E v e j V z U C t 5 Z z d P a z R 4 R j J h Z j F n a T d S Y U N P V X V M N W Z q M 2 c z T F p Q V 0 d H T 1 d X Z 2 d v Z V B W d E R 3 V V F y e T N 0 c 3 N n R n F M Q 2 1 T e V d E d m R N K z F B W n p L W j N I c 0 0 3 W W 5 U N l Z K V F U z T 1 A x a X d x c n R R V H p 5 e G 9 k M j d J N E d S S j B x V H h t Z T Q 5 d z k 1 K 2 Y 2 b m V m b j l w d S t 0 b V R a K 2 c w T k F R c l Y 2 W H E 4 c k t X d m Y 1 O U l F S m 5 U N H J O c 2 J X Y W V k S m 5 i M m h 5 M U d N a 2 J Z S X h m V 0 x V b W x a b F N J a X d u V F p o Y k 4 w N m t t S H M w Y 1 J B Q U F B Q U F E Q V B v Q V F E S D F t Q 1 E 5 M 0 g 5 Y z d l a G F D S l N Y R 3 V r T 3 c w c k l x a l J x U j d w Z m F n R U F J R 2 p G S 3 J l d F g r e j h F N n d O b m V Z a 2 t 5 U l F X M 3 M y V m U r Y X F i e H Y 3 W n V w a 0 g 3 S T l h Y z N M N n R Y M X p w c U 8 r N n V a K 3 l m S k Z C V 2 p v T 0 d q R l R 4 O G x J S 0 d q N U x K M W h h a 0 8 w c 0 s x Z l R G Z 2 c 3 M 1 N H M 2 p F Q 1 d w Y W V r W E h j W W h T a n V E d E R F V G V s W G Z u c l N 1 W D Z P Z 0 V h T U 1 X M j k v T W 5 4 W X F w N z R 4 K y s 2 d l M 0 d n Y x U 1 g v Z j Z 4 S H E w N V l k d 1 F C U W N I e V d 3 M n k y b 0 4 w O V R E R D l H e F U 4 Z E l r c 2 F N R 3 F R L 1 h Y d U d Y b j l u a V V w S 0 s 5 W G E 2 c F F r e G N U W U 5 P U F l R M 1 h S c j J a S 2 t v W m 1 w S 2 k 2 T 2 t z M l c 0 U W 1 q a H V x T 1 R N b m R 2 c X N m L z d 0 c 2 w 3 d k N X Y T F o d X Z X U D U y c m Z 6 N 3 h 2 d T Y r N W R j Y W t C T F h v L 2 N G Q U F B Q U F B Q U E v e U 1 F U T U 5 W n Z E c k I 2 b n V 3 S j V n a 0 p m W D N k R W F V Y m F z M n Z D W W d r S U p I a m x i a m d u Y 1 Z P d E 8 v S X h H N z A v c k x X a l c 4 L 1 p K T U Z x c 1 V H a V k x T 3 V R c 0 x a Y k N J M l N P V C t 6 V l d v M 3 p Y M W R y U V Y 3 Y l d s T G J H T U x n W U p r V G V q Z F d z R 1 g 1 Z D J w W j N u b U k w S 1 h k Z 3 p h e l d a W W J P a D k x N V N 6 Z X F x Y l B Q O X p q Y 3 M x T E 8 5 L 0 x L S G p D R k V O R H N K W j F x e F I y M m p t R 3 J i Y y 8 r T 1 M 5 Z T N w M S 9 l Q k J T V j J P V V l 1 T 3 R u W j Q 3 Z F A z d T E 3 L 2 h G b V R k T U t z U 1 h 0 O D N w N U d 4 R j M 0 c S t r N j U 0 e X B r c V N Z b U k 0 a H F T U m R k d E Z z W G Z T c k d a S W t p N l Z q a 0 h 6 S X l E U T k 4 O W p 2 W l R a M z d D T H p k d n R O N S t u M k x z Y T R B Z n M 3 a D Z P e D J 6 M W l 6 V 2 F U W W 1 K c 2 U 2 a 2 l B Q U F B Q U F B S X d l Q 0 R p Q W l 2 Y 1 l p T 2 h o N 2 R r O W c v e G 4 x Y 1 d s N W x l R T F B S U F X b H B z b F Z Y U 1 Z u e l E 2 W m 8 2 S U R W b 2 U 1 Z j Z K Y 3 R U d m s y c k h 6 L 3 p H V F N h Y j R S S V h Q U F U 4 S 0 R k M 3 p 6 Y n N 4 U l V i S l Z W R W 1 a M n V y N U h M S 0 h K Z W c w T 0 5 Q a 1 R y c H F O c V R z R F B Q V j h o a F I v W D R l c 2 Z U L z F S c l F W N l B y d z h l U D F t M j B Y M E 1 z b 0 t D K 2 5 a Z k o 1 e l Z W W E x W M V N v b 0 p k V 3 d O Z U Z m R m t 1 W U x K Y X d Q V j R U R m h i U z d a a k g 3 Z 0 t 3 Q T B G M m J v a 3 l C a V V G d W d 6 c 2 8 5 N T h k N G x l Z X E z e k R 4 d n N F a H R q M D l z d j M 3 S 1 h L Z 0 l B Q U F B Q W d C Q U 1 Q b W c v R H J G b m 5 X Q 0 p D W j R R c k t 5 Y 1 R q Q W N l S U l u S D Z t V 1 g 5 W X B k R X J Q Q T U r Z U N E L 2 5 Z c W 1 4 U V R K M 0 g 5 a V k 0 d n J M O X V B e m J i O X d P d H Y y R U 9 0 b U g 3 R 0 l T L y 9 R N m Z u U T Z T Y 3 F k S H J m T z l 1 Q 2 h v K 1 M 3 Y 0 d u S l p P N V Y z d V p S V n g 5 V S s 4 Z V p B N l N 3 b 3 d M c y 9 x c W R l T T Z C U j k y W k t E T E F Q e W l 6 d T Z R e m V i Y l N G V W N 1 R 1 l l T j E 0 a l I 2 V H Q 4 W n J R a 0 x Z L 3 A 0 Y 1 B T K z J 5 R 3 h R Q U F B Q U F B Q 0 1 S Z 3 F I U E l 0 c U 5 R K 3 p o b m 1 C Z T R 4 Q k x D Y 0 Z 3 Q U F v O W V y c n M 5 O T V x Z U F o b T d 0 L 0 g 3 b 3 R B Z D Z l W V R K S X A 4 T 0 h V M 3 R M N D d t d X k z d m x B b 0 1 z Q W d M M X V R R W 9 j Z S t J Q k F B Q U F B U F k 1 Q i 8 3 c 0 h 2 a U 5 K Z H d 6 U H F v d k l W a H h T Y V h o T l F H Q l p n b 0 p V Z W d 4 T T l U N H l R Z U J M Z 1 Y 3 V 2 V O S D d 5 d D A r b X l a R E J 5 d k N P e E w 3 U F p H M m F 3 U m d T N E R B Q U F B Q U F D Z 3 h 3 a k I w R 2 Z l Z T Z q V T E v Y 3 N C S X V P d H J y M 1 Z Y R T Z u Y X F x c X Z W T G J V Q W d o V T Z m c m V h d l B w T 3 J 1 V G 5 R c F d B d m N U V T J x S G 5 w S W 9 W T 0 9 6 N 1 F w U U I r a z V O W G 9 x R V p 5 W U V 1 Q X d B Q U F B Q U F v T W N J d 2 R C b k V W N m R Z S T Z H b m 9 W Z 2 t w U 1 U y T T k 5 e k V o R U h L a E N a N S t z c G d Y d k J M b 0 0 3 Q 1 d O Q z k 1 V j J P e F R B b D B H Q U F B Q U F B Q U F B Q y t F W U 9 n e m F 4 O D Z 3 U 1 F w c V g r T S s 3 a H N X N V d o T l F I N 2 l 0 Q W p q b E Z y U 1 p H Y 2 R Y U T d I d W l j T l R 2 a 0 x D O V Z p T U g 3 d 0 F I N 2 t 0 S 3 l 0 c i t 2 d l Q v S U F n Q U F B Q U F B c 0 s 4 a k J F T 2 Z S V V N F d W 8 v c m U 5 T U o 1 c l V 2 R 0 o x Z 0 9 K Q 0 Z 6 e j F i a n N j Z U N I U V o 4 R F B I W S 9 j c i 9 Q U n p B b D B H N E Z l N y 9 y N U 9 U S X p 0 N W t v Q U F B Q U F B S U I 5 Q n l F W S t z d 1 N F Z T Q r Z H R R M z l m Z y s 3 M D Z 3 M G 5 J N n d Y R G d N c 2 Z G S z J 6 T 0 t Y S z g 4 R 1 N n U z R H Z k 9 K N T d Y R 0 V u b n l G e k R O M H h B Q U F B Q U F B Q X d M N k d F Q X g 5 R m h Z V 0 l w U E p K R W x x Y U 9 4 N U N K Y m 8 x U W x X U m d p R 0 E x e n d J V 0 1 V b E R S Q W p S L 1 B E M 1 F w T U Z q a n d 2 Y 1 V O R E J k d 1 N O R 0 J i b 1 V 3 T y 9 L Z G 8 x R D l Q b 2 d D d 0 F B Q U F B Q X d M N k 9 F Q X c r c 1 Z n O D N X Q j J 1 N k 5 I O X l R b W V J Z G d q R V B F Z 1 M v M H V P U G x M Q z F X O D A v Z k J i b 1 V H S 1 J w M l Z L N U t z b 1 Z l d X l N U U p j Q z d C V 2 x a Z H N s U 1 V t T V F 3 U U F B Q U F B Q V B z U l F q R D R 4 R 1 l K Y 3 g v Y k h U M 3 J C a 3 R L W k J 3 a U R q N F I 4 e T V T Y T B H K 2 1 u L z Z Q d E N s d 0 V m T l B 5 e V Z z M l N y d 3 M r O U l O Q 2 x B Q U F B Q U F B Q U F O Z 0 R R a k Q 0 e E d y d G Z T Z F l U T F J O W V d F a G t x V E d 4 b W J 0 M k d I M 1 M y M 0 F 2 a W I 4 c E 5 Q V X N u N F Z v e E g z W T Q w T D M x U H J w d l V L U D J G d W 9 F c 0 I 5 c X E 2 T 2 9 l c 1 h o O T h B U U F B Q U F B Q T J C O F F n c 0 V u b G d q U E Q 4 V H F I W T A 5 d m k v S m E x O H d 1 c 0 Z 3 T U l r N D d 5 S 1 p U S k x q U D A 4 R 3 V o V D B r d U 8 1 e D J V S 0 N W Y j R P W F N B N G V D V G 5 W Z W l J U m 5 K Z 1 M 0 R E F B Q U F B Q U N n V n d q Q j R K U D J u V 0 E 5 R D h F U y s z d E d J c k l 2 R 0 E 0 M m 9 k T 0 9 W O G o 0 U 2 J M Z m Q 2 d W N 0 V F d C T G d m Z G N O Y n N r U D J 2 T n l 0 a z B o U 0 Z I c 0 1 l W U F B Q U F B Q U F B T U Q r S W p q U U J X R C 9 a b z N 3 a E d C M T l U M G J o e W h K U 1 l u O T N N Z W w y K 2 d F d z h F b m V P U m 9 t U k 9 U M W Z D L 1 p 4 V 1 V s S 0 x R a z g r V U t U U T A w R 1 h C a T Z 1 e F F Z M E w z c F Z 6 V z V r a U x y d G E 1 c G g r M 2 Q 4 R U F B Q U F B Q U F B W U o 5 Q k p 4 a D h Z c l Y 2 a l V P c z c 5 c z R 4 T E p 0 Z E l M a D R H V H V G e W Z M Y j M 0 b l U 3 O D Q y Z S s 4 U V k y Z m Z C R G 9 r c k J U N D h m d n k z N z N q U X F L V D V E b D R 0 O F N n Q U V B Q U F B Q U F B R D d J V U l 3 K 0 1 S N 1 R 6 Q j d i M E t 3 Q k s 5 e G l H V j B n d U h n R m 5 y N F Z O b n V m R U F t d V Z S M z A 5 V n E v d U Z i T 1 h m d y 8 4 W G U 1 c X l 1 V X R N U F M x U j M 0 M V V 5 b W M y e T N Y R y 9 R c V l j R m V p e U F B Q U F B Q U F B Q V B R U j R 4 R G h F N n M x d 2 4 x c 3 Q v Z D h I S 0 w z b m 1 D b D d B a 0 d T T n E 1 V j l q V T Q 5 U z B k T E d h S H I x Z n B z Z 2 9 C W T h l c D Z C R H h p c G 9 3 T U J B b D N k Q W F p M H F V T 3 Y 2 T l d w W n Q w c X V 1 a m 9 G V H o 1 Q z F q c 2 Z r Q 2 t v S 0 5 D b E F m d V V z d k l k T 2 1 y S 2 l F Q 1 h B U U F B Q U F B Q T B D d U V Z U E N K M W V M V k N l Y m 9 l U 2 V Z Z H d o V 1 h G c H B h R T N B L 3 N 3 V U h L e X d h Y 2 N y Y k 5 y e G F p M 2 F x c G F O N j l Y N C t u L 2 x j d F F y W l B K U m t z a 2 t V M V M w V E p I U m J m K 0 9 p c F k 1 S 2 p y U V p l L 1 R u R F U 3 N U 5 y M V Q r M 0 9 m N 3 R j Y X Z s a H F V e F d t N E t H S D Z L d z A 4 N V J V R X B x b 0 V z R j l s b G w 1 V l d 5 M l N L N n Z 4 Q U F B Q U F B Q U d B Z l F n Z 0 d u N 1 F M d 2 V 3 T l B i N H Z O a V p T b 2 F F a G F t c H F W b U 5 q c z J w c T Z 4 V V Z h Z k Z I a W N C K 0 s y a k F 3 T F l P c 0 J s e j V L e X V V b X R 1 b H B 6 Y k s r W E 0 y e V p Y Y l k z N 0 g z T k N v b H B 6 c 3 d K Z D d q N H B L Q 0 5 U e m 0 x b E 1 r V k d l Z j Z 4 U m N v V U Y 2 K 0 l L N j Z S T 1 R x M i s w V U F B Q U F B Q U F B Q T d K Y 0 l 3 Z U F U c T h W c k h H S j l 6 M E 1 3 U 1 J x U U h L Z T h M Y V d T c E p M U z d Z U m d 3 Q j Z Z W T J K b G 5 q Q T U w R 1 V B T 0 V o N W Y r Z 0 Z B Q U F B Q U F C Z 2 Y y R U 9 k Q U h Z d j F t O G Z p a F d Y O S 9 6 Y 1 l p U 2 x K e m s 2 Y 0 F v T H R 0 d V d F M E F B T U J Z U X p L U 3 R X c H R i c U R M Q U F B Q U F B Q U E 2 Q l Z D T V B q R W F n b D N I L 2 U y R X l 3 N U 1 j N T l Y R k p L Q 0 F Z Q U F B Q U F B Q U F B Q U l 4 R E N B Y W Z 0 T n N U c k p l Z F l D b U p u a z R 3 U W p B Q U F B Q U F B Q U F B Q U d B a 1 F q R D R 4 S m R P c 0 p S a 1 R 5 Z F l N U 0 V Z Q U F B Q U F B Q U F B Q U F 3 R U N F W W Z C S V p h W E V m M T l U V T k r c m V a R H J C Q U F E W U w 0 d 2 J r N k U x N i 9 J R F h R W U F B Q U F B Q U V D d k V J T E J K M m F 6 U 1 N F a H d a S W t s O H V s N X V h V 0 h 0 L 3 I z U W x X d H E x Y X J h M U 9 3 K 3 N E Q U F D K 1 M w c n N K M G t x T G F z S 2 N D V U F B Q U F B Q U F B O V J 3 Z 0 d u O W 1 z b n B H S W R Y W k h q K z h M Q 2 p J c l B p N 0 s v Z X V T T X J y Q k F B R F l G e V h 1 N 0 4 0 d U x h O E 9 j Q 1 V B Q U F B Q U F B Q T l S d 2 d H b j F r a X d 0 e k g 5 d n J H W H Q y Y m t 1 V H B C a X N w N W R Q b E F B R H N p N F p t S k V 1 U 3 Z 2 M X V Y W U F y Q V F B Q U F B Q U E 2 R G x D T V B q T T Z 0 V U p W d C 9 M R U N 3 N X l Y d G Z z R X J E Y W d J Q U F N Y X h X Y 0 0 x Z H Z R Z 2 Z m c m x 5 a 0 N Y N G h j U F B Q e V d a c H g 4 a X o 3 N j l L Z E F s K 0 l Y S j U x M W w y Y W N m S X N j a n Q 1 O W 5 3 W U F B Q U F B d 1 A 2 T 0 V B d y t z M F I 0 U W p C N 2 Z V T 3 Y 3 b T N Y Q 2 N Z N F J B Q U E 5 b G x U a n h n b G U z M k R Q d j N p N T B D W D B x V 0 t 5 a H F 0 V 3 B z Y j Z E S 3 d C d z V I b z c 1 Y j l r d W d 5 d 0 F B Q U F B Q U h D U U l 3 Z U F 6 b T l W c k h L S z l 0 e U Z Z U C 9 k e G N T a 2 h H Q U F B K z Z y W k 1 5 Z E t r a j c 5 Y 2 t X Q U s r b m N q O H M z N j l 5 T D d 0 Z j d D N V l G d W h S M G 9 h N 0 9 v Z E 4 v Z G E v K y 9 0 Z z d n U z R G Q U F B Q U F I Q 1 F J Q V N E e n l 3 V 3 J 4 Q 3 N s M k 4 y a 2 h P O V F q Q T Z 3 U U F B M k d m W n J P R 2 F O V 0 8 4 V n E v T l U y b l p 2 c m V Q c D Z P Q l V Y L z d 1 d F p X c D V x Y l d 3 S m R C Z 0 F B Q U F E Z 0 l F S U l C c D l a T F J I d T Q 5 N T J n b m 5 2 Q 1 Z a W X h K N W d B Q U R z e X k 3 N j F V e F p M V 0 c 2 N D Y 4 d n E 2 N l h m K 2 N E Z m V G M H V 1 U n l 1 U U p k Q m d B Q U F B Q m d Q e F V j N k F L d y 8 3 T j Z k N E w x Y 2 s r d 2 1 H a W J R a 0 5 E M U 5 U V X J L Y W 1 a b F h 2 c U Z O T X R N M 2 9 F Z 0 V B Z 0 F H U 0 V t T j E 5 U l d u N k 1 G S D N 0 Y j E v L 2 V z L 2 5 u L z V i S l p 3 N 3 U v M F F k T 3 A w d G Z M V m 1 q K 1 F 1 W H F h Q 3 d R b z J O V G V x Z k V L U F p N e W R x M 2 x u S D Z N Y 1 Z t M 1 h 6 b m Y 5 M V g 3 L 2 s y M 1 d h Y 2 Z J d G t x U k x 6 a j l l N T U 5 M 2 5 Q d T F y N W F z M G J z Z m Z L K 2 N 2 Q k t a e l N h T k h w b X V L e T Z a M C t s e k 4 y N 2 F x c G M 3 M X R J Q U F D Q U F T V V J C V k Z 2 d i t a O H l o e V R y d m p z d m x 0 b H M 2 b k R 1 e T Y 5 W D Z m N S 9 2 S 1 Z K R X p M M X d G O H V h W G Y v a H g v O W 9 F Z W V u S y t K N D R m c X d Y d C s w K z Y x R j E v N V F p K z l 0 a 2 h Y W F g 2 U 3 p w e D d s U H Y 4 a X B W W m V 2 M m R K Z H E 0 Z W F 0 Y V c 1 M G F u S j Z v M D A 4 O V F q T 2 5 q Z T l R M z R x V l d W c j R 5 W E t 0 M z d o R l Z k V j F p b 2 d J M D l q U m c z V H B C Y k 0 w S 0 Q y e F I x L 1 g y K z U 1 U 1 Q v O H R F b k R o N l h x b i 9 k Z H B 2 R H c w R z d 2 M i t X a 3 M r N V N R M E 9 U R n J 4 M X B 6 W m 5 G K 2 w v c n k v V z V 1 d 2 l 0 Y l k 2 T l R 3 e l Z l Z W Z P M D B U e G c y V k p E V T F O Z X V F T S s 1 M D M x d F R V K y 8 r U F J w L z Z C Q T l k T y t s N 2 R i O D h N M D c 5 Z V o 3 U z d U Z z R 4 O V Z W V j J u V j U 3 L 3 M 1 S V N Z e n N X Q V F B Q U F B Q k F O d 2 p C N E R Q d k V L e S t s e U d Z S k t V T 2 l G T n V Y c W t r c W F T M G l o Q U 1 B S U I 5 M k 9 5 W k U 3 U n F i W T Q r K z N L b G 5 u e G 1 n V z Y 4 N 2 l 5 L 1 B 1 K 0 J m N z Z 0 T D c 1 Y X F m R H d V S T B h b W F i b X B s Y m x i e T N U M H U v W G E 5 N V p 4 e W d t e X F w S k V 6 S l Z W V j J u b k 5 3 U 3 h j Y l l O Q 1 F q V 1 p L V W t 1 d 1 p 1 L 3 o w Z n o 3 V 2 0 r O H V r U 1 N s c H l Y S 2 F n b l R t d l g 1 K 3 N O T n o y a k l v T 1 F P e j E y e E 9 r Z l Y x W F g 2 Y V V X V z Z 1 b 2 N p b 3 F 5 Z E R o M z J Q a E 1 t V X d t c m R 1 d 1 J T M H R y U W 9 P R G 5 M Z n Y z e G x s a V J w N 2 Z v d G F t N X V V V W l J N T l 2 d V Z X d n p K R W 1 U S n c 1 e m 4 z d m p u U 1 Y 2 N W 9 X U F p U Y W J O U 3 h 6 Z 0 l L R H p O c V V W Y W k v U G Z T V 2 l r d X F k T 0 c 4 N m U 1 c m M v T k x k T 1 B 0 T D d S Z E 9 6 U k Z R e k t T b F o 5 Z n B 1 K 1 c v Y U x W Y S 9 Q M S 9 P U F h L a U V o Z W 8 5 Z j E 2 Z W U v M W c v L 0 x S S n l V b j l k T z h k R i 9 R c U F Q T z I 1 T H N O K 3 Z 1 a m J 5 d X h m N n d 5 T T F K V V V M U k 5 x O W Z t Y X M y N l B O M S s 0 M 2 s 2 O X V n e E 1 w d k 5 t a l F o V X k w d F R x M W F r N k 9 n S U x Q R 0 h 6 c E V r c F N a M G Z G c i 8 4 N z h i L 1 g 2 M j E 5 c n p L a k J p c T J 1 N j F O Z E F B Q U F B Q U J J a E d B d 2 d Q Y z R 4 T H I 2 M 3 U v S G t a T F l 6 e E 9 D b F c z W H l P R U R E Y X N O Q U F B W T c 2 Y n J 6 c F l r Z m Z y b H p 5 b 3 R y O U t G d j V x c G N X T U d H L z Z j b k 5 3 U 2 Z m S F Z T a 1 Z I V y 9 Y T W 8 5 Y 2 9 Q a j V L a 3 R U U z B x c D F 2 M n l S S k E z T E h L Q U g v b k t K d m w 2 N l Z u K z U v e l d O S G p W S W Q 5 M z h x M 2 J y T F B 0 e G 8 5 N T h k N G 5 D d z B Q M W w 5 d C t y W W 5 q T W l W S n R i W D F 1 d i 9 o d D d Y c 3 g 0 M G R u b j N T c k V r c U x k M n V v V U 5 T R k J W b D Z m S m M 1 d E F V Y m M 0 c T B x Y X N R b z B h b V M 1 S m N q c W R X c m t t V j F G U l Z 0 W F U y T F Z 1 d 3 h a M z Z O U G M z S 0 p m T m 0 x V l V t S 3 N C c V l t U 0 p K V 3 J z N 1 J N e T k 4 c k t n b 2 k r N j c 0 e U t O S E 5 I M n Z W Q m V m c W 1 1 d i t V N X Z m V H F s N W 8 y Z G J U U 0 J 2 W n Z L O D R s e l Q z c G N G M X c z b k d L a l k z Y 3 V X N n J i c n Z u S l M z L 0 9 V d n p Q M X F t e X k 2 Y T N l W F g 5 Y U 5 Q Z j l J N z g 1 Y 3 F P d H F x Q i 8 1 e W l X S m p J b n Y 1 T y t Q e H I 2 Y y 8 w S T E v U E Z Q S F Q 1 O G d x V z N m c j Z m L z g 3 S G V t Z i t 0 S G 4 1 e X Z x W W N O b H p o N G F G N j R D K 1 h h T W N P d T g 3 N D l i M n l X c 0 0 3 Z E 0 1 N V c v a n B U M 3 J 5 N G F 1 V X N U T 2 N a Q n d p Q U F B Q U F L Q 3 Y y Q k 1 N U H J O W X Z U d k J l a C t D S l N m R 3 V Z K 0 x T N 2 N i V W h N Q U F Q Q 3 Z t N j Q 3 V 3 h m T 2 0 2 N 3 N u R 0 x k Y 1 B P e n V 2 N 2 1 a O T B k V G t h c H F L e V J K Q 1 V u e H J v R E 1 F a 0 t E Z z d T d U R F W l B W N 2 4 5 W G U r a 1 N U T k 8 v d F l k d 0 F t U 1 p H U k Z 0 M X l 3 e m 1 L a n J a M n V D Y 2 1 4 c V l i c m o x R G M w O D Z m S S 9 u Z G 5 W e n J W e V Q 2 e j Y z W W V O V z J l M E 5 t a k 9 q Y l l 6 a G l s W F o 3 d G Z X Y n l 4 U W M z T 0 x E d l B x Q W 5 2 c D F V V 1 N w S 3 N 1 T z l F Z G d F b l M 0 R U Z K T 3 Y y V U k r V n l 1 Z l R s V j Z 2 Z D V 6 T U d K K 3 Z h M z U z c U R z Q W t L U 1 F r U 0 t l Z m Z J U W t h Z V B t d 2 k 2 L 0 Z x d l c 1 d X F S S i t j c k x D e E U 5 O T F 4 b 1 F h a 3 h I V j V i V S 9 N b W p I Q k h Z Q k p V b E N R V 1 Z k Y 0 1 r Z U o v V 0 5 W V z F 1 d m I 1 Z H Q 2 U F d h T T Z j Z D Z n N 0 F K T W x r T X Z s V U l 3 Q U F B Q U R n N E V V S U J w O V p J e n g 3 Z 2 R q c k h i M i t Q e m 5 K c z h k R G N X b W x J V F V C Q U F E L 3 U r a l h N L 1 h N d j Y 3 V n J C b m p 0 W H B 0 b m 0 2 N C t W b G R j Y z I v Z F A z T n o r c W x W N y 9 V U z Y 5 K 3 F k V n I 4 N V N k V z l L b j l Z Z G t K Q 3 N v e U t 5 T m 1 3 d j F 3 c 3 V m e S t I b y 9 Z Z H R H a H F h d E g 1 b j E 5 a X B K M H p w O E x y V k d x N 1 J o N l Q z c V Q 1 S m 1 q e H B 1 Q 1 J w N V d w U E N M W n J G T 0 l a c H g 2 b G 1 C a G J 1 e E J z e m E 1 U m l C U G F R a k M 3 d l V G c k 4 r U X J M Q 3 h F e D A 0 Z D A y S D l F W m 1 w a 3 F U c 3 Z N N i 9 o a l U x O W R y d 1 M 0 R S t Y N 3 h T e T V a d m t p V F Y x d F Y z Z W 0 x U j h Y Y m R k Z C t y Y 3 J s Y 3 V 1 T 2 1 l U n B o U V B m O W J L O E F i S m Z n N E N B Z E 1 X V 0 V K R 2 x 6 Z G 5 H d j E 1 e D Y 1 R 2 l m N n d J Q U F B Q U F R R 0 l j S W d 4 Z z l l b 0 V z O X Y 3 T U E 0 e H l m T U o 1 S k x T S 2 t O c U F n Q U F l M G R T W X F 4 d X V 1 N X N Y W D N G S 2 Z y M G l 4 V m E r d j E 2 W m V j V W E 3 V z d L K 3 h M U 2 R J L y 9 u W j V y M G N t e H N k R j Z a b 3 J U O V h q V D M r b 2 w x O W Z y U G M r L 0 Y 2 e l p r e l F X W E 9 Q V W x K a W J Q Y 0 x T Q 2 9 0 c T V M V D Z W S m t w T V U 5 d 2 5 C M 1 V a R 2 R u K y t K a 2 N N R 0 t q T F N v d l c v Z V B i K y t 1 b m 5 M R 1 V N V G x K Q 1 F y U W 1 q Q j J p e F V 2 V 3 F M Y T J Y c E d S R n E x Y W 0 2 Z m c 0 Q 0 N O U D d T d G s 2 M n N 2 R W 9 1 b D B 1 T m p j M D Y 0 W X c 3 d T N 4 T 2 J h M 2 5 n M F p P c D B 2 e k Y z e X Z o W j h 0 V j E 1 K 2 F Z Z H J u Y z d P e H d m Z W N l L 0 x x c T J 0 M T F X W G 5 h a k R K N C 9 v O D N 2 M j V y M 3 Z t c m Y r O F R H U z J r W k 8 5 b F p p T i 9 1 W k F R Q U F B Q U R R V T R S Z z h K b l Y 0 d F V K M W 9 k U G F O T U p C Z 0 R B L 3 M 5 b U R k Z V p j N C 9 T b V h P U G t 0 U V d Q c F d X V j d 0 Z k g 1 c V I z T l d 0 Z T N U S 0 N a T T F h Z n h R d m Y z K 3 Q v c H M w Y z k 2 N z R Q d n R P R G p I M 1 R k N z A v W D d C a 2 R 1 N U I y M T l U V U l r a 0 t D K z M 2 M j k 2 V 2 x 0 W S s x U 1 p K W n J O S k U 4 Y 0 4 x V m R M M W 1 q R H h n S m x E R X J T N X F 4 Q 2 5 Y d m 1 N W k t r a W V P S G F 0 R T N x N 1 Z 5 Z G E 2 T 2 1 E S k N H e l l X Y V B R a G d 4 U V I w Z l l o S X F l e m J a M n d z Q k I z V j F s b l V y M 0 d G a j c y N y 9 u N j h P T W Z s W k l j c D B 2 T 1 A x N 0 R o Z z V R V W 1 L T U h J N G 1 Y W F g 5 a z E y d W t a N l d v T E x 5 S 2 4 y O W R K M U 9 Q b U d L d 3 N K Q y t 2 e S t k d 2 t L N m 5 5 d 3 h L N X V 0 T E R 3 M E Y 2 d k d k N k h l d 0 F B Q U F B Q T Z B d 2 h H S H h t O F E 3 Q j d I M F l o N W p v K 1 F S e F J X V 0 5 X b H V k W G Y 1 Q U J R Q U E 3 Q i t T R W 1 O N z N L M 1 Z u Z V N r Z n J y b X l s T j A 2 W V d 6 O U 1 v Y m k v W D Z P O S 9 v a 1 N m b W E v S 0 V 6 S G I 3 W W 5 W b V Y v Z F g 1 Z l p h T l R l M 0 t p U W t x T U 0 x S l Q 3 d V N U c D U w a k I 5 d F d T T l Z x M 0 p W W F c x W F U 2 b l M x T j J C b G 9 U e H c y V k p Q M j h P b H Z S M F J Z M U 4 3 Z T Q 5 e E d U c E g 2 e E 5 r b V M w K 2 5 V N 1 R l Z T E r M z N R Q l d W T m Z y d z R 4 O F Z G V 1 h W V T Q 5 Y 0 x h d l Y 4 M z N Z N n J X N W U 3 a F R 1 d W 1 Q W i t u b X U x L 1 U r b z B G d X U r a E 4 z V G 5 6 Y i t X M m V 6 Y m Z s d l Z P K 3 p 1 U U 0 5 Y l V V b m J C N X R T a 2 8 z N W J 3 Q U F B Q U F B Z 0 w 0 Z 2 F Z R F B y Q m F 2 Y 1 l q M X Z l O E V D d 2 9 5 c T M r O F o r e E 5 j U W 5 k W U F B Q W 9 D T 0 x K V X l Y W H p K S G 1 V T l Q x T l R V c k Z 5 d l V Z Q k J R V z N o V m x O V G M 3 d D d F d n Z I S 0 R y Y U t w Z k x w V V h m c k 8 2 d 1 p t S F J O d j J 5 Y W F 0 U G R V M m V r Q 2 x K V 3 J r b V Y 4 d F h a Y 3 R t a T l D b 2 t X b V N w S V N F Y U t V T 1 N O R H l s Z G x h d l M 2 L z d m c U p t Z T U 3 K y 9 X T F Z I S l N Q e l U z d C t y S G 5 Y d D Y 3 V W x o Y 1 l V a 0 t T M D F 2 b D B B S m t r L 3 I 4 N 1 o 0 N z F o W V N I N j Y y M F h L a j R 1 U 2 t 1 L z M 2 R E h u L z Z 3 N T I r e U M 4 d C s z T m p o W E V W b G p i N W I 5 b 3 N r V H d n b 2 V i c k d H a H V i T z l 3 R E F B Q U F B S U E v R U l M Q l o 5 N 2 p F Q j J P e G k 3 M 2 9 k a V R s R 1 N 2 Z m N I S z J C Y 0 1 B Q U J J N n p a c z B Z L 0 x O O H Z s O G 5 4 d l V W T m p W M F Z G a m F T M l B j T j I y W F c 4 T 2 J 0 S U R R M U 5 r d H I y e G p L W l R K b 3 p z M j F z N H Z N d m Z k c H V E N j N 0 M j J 2 M X Q z K z h K W k 9 w W X p k V W R Y V 2 Q v d j d v T z N y L 3 c r L z N l R T Z T W W 1 N a k 5 Y U k l z a l p u R j J u a n B x M m F O R D V U W n J Q b j I r e U o 0 N G F v c E h T N 2 Z s N l Z y Z m k 0 S 0 E w Z W x O V H U v d E 5 P T 2 x 5 U z l N a V Q 4 N 1 Y r W T B H N z E 2 c X F h L 1 h N Q 3 g 5 N z N t Z S 9 0 c z Y z N 0 5 3 U 2 J T M 2 M 1 a j c v M D R v c 3 Z m W G U w Z z d 2 W T N k e G N a S D Y 2 e D B Y S 2 p 3 O F Z Q T V h M d E 5 y Y j M v V D d U M T c 4 c C t Y U D l m e W 4 3 U G N 2 N j Z y Y y t q Q m g 5 O V d T M H V y S m s z S V Z N W W d 6 e G h N b X k x Q z R l R 2 h h b X h z V m x a T 3 N h U 3 U 5 e T h E Q U F B Q U F N Q U l q R U 9 F S V N 5 V 0 1 O W H Y 3 Q U p 6 T 0 J w a 3 R V Y j A 2 d j d r e E g 1 Y X R Y T 0 V E N T F n Q U F C Q W t z b 3 J x b l h 2 Z z I 4 b 0 x p N V N n O U 9 U M U 5 M a T F L Y X N R a m t j a l p v M V k 3 e l M w e E x k M X c 3 T l N G W m k v M W l W b F Z m c D R p c 2 Z W a 3 B 5 b k t a T U d x N X p 6 e n h h R j V 3 M 1 h U K 3 R 5 R k p 1 Z n F t d X V Q W m Z 5 a H c 2 U U N I Q l F k c V V W Y V N o R 2 N r N j V x a l J X d l I x K 3 k 2 e G h a O H Q x e W V m c j l B b l d x S H B 4 e D Z x c U N o T H A r Z D J t V H h 4 d U x K e l N w U 2 J Y N n F 6 V H o r N j N W b 1 R 4 d z N W L 0 l Y T H R I W j l 2 a z Z Z T m F u R C t 6 e G o 3 c E Z h c 1 R w Y l B 5 N 2 Z y R 3 Y v O U p R R 3 B p W W 9 P V E Z X T z J y c m x a V m R y T 0 R n S U Y x e H l R b V N w Q U V w O F J v M 2 R v a F d y Y 2 5 S R m R j K 3 J r T k d w S 2 1 t e H E 2 O E x X V T Y 3 N n h q O U 5 w Y l g z Z j d k Y z B j a 3 F L Y n J 6 O W J k O T c z a X A 3 N z d 5 Z E t p S S 9 V e k d u a m U v V j d z O H Z S U j R 6 U 1 R Y Z T h v T l F C O G V v W E U 2 b k 5 P V z B o W k d K Q 2 p Q N T B 6 U m t k c m o 5 e X l r Z 3 Q r b n E x c n I v N V d R M G J N a 0 F 4 T V R i Z G Z 0 T j V m W G 8 y Q U F B Q U F B R G R v U k 1 N a H Z E d U J x d n J 3 M G p F N U N U U H Z t R E Z k S U l C Q U F C S k k 0 Y 0 4 x T 3 l a R X h R Y 0 Z L e l Z h L 0 8 w c G F C T W 1 V T l N k T 3 V O N S t y U G Z 6 a X I z Y l h C d 1 V H N j U 3 Y n p O Z n F R Z E 5 Y V 0 9 a U m Z V S 2 F F a E x i d X N J a U l N R D E 4 L y t V N m M r N V V 4 Z l d M V W s 1 d W l i W l Y x T 2 p N V T Q v V V E v Z G V x d U R n a n Q 4 U 1 R 4 Z z d S R k Z S V m s w Y 0 4 x U T J X M F N Y N T N i e D N 1 Z n J z S W x E M j c w M m J t e U d 1 e l B z c 0 F t W j J w M 1 p i T l p m Y j c 5 U V Y x O X h z a k t I c E t o O F c 3 V i t Y c D J q S F R 2 c 0 9 2 N j R j Z n J Y M z Y 5 M F g y c 3 l t W F R u L z g z V H F T Y 2 R y c G h v a X p a c 0 x G Q l F z R m w z M 2 Z K c n p U a j I w Q j U v Y m F j Z U 9 V c V h Y V F J i a 3 Z U Z 3 c r O W 9 4 Y X F z Y n U 3 b z N O V l h u S 3 p m L 2 1 h T 1 d s d W Q y c k N w U U p H M k N K M T I 4 a E Y 2 O H V H c m x K Q V E z Z U g 2 M z E 5 e H N v N D d l c X l D Z z R P M E 1 h d F F j Z j J p T 2 x r V k F B Q U F B Q U J q b U Z 3 T 0 9 6 T k k 0 T F B m W F B P b 3 R o U 1 V T W k t l Z S t 4 Y U R V N V A 2 d W F P O W h Z d l h h d S 8 v d j A x U 2 R L U m s w Z n F u b H N 2 T U x 4 R 0 F B Q U F H T 0 9 r c y s 1 U 1 E w T 1 R G c n g x c H l J a X d y c S 9 B U U F B Q U F D Q U F L Q V R E S W F 3 V 1 R 3 L y 9 M R D N v U k 1 z M V d 0 U H N L S 1 N D a 0 5 x Q W d B Q U F B Q U F B Q U F B Q n k 5 Q 0 1 C a k M 0 a D J D M l J 0 N m Z i L z N P T V N 0 U l p W e X V X a F F C Q U F B Q U F B Q U F B Q U F m U m N j N k F K d 1 l M Q m F Q U H R p M k I y O U Q 4 R n M x b k J G U l Z s V l U y T 1 g w K 2 5 V d H N v Y T l Z L 3 Z 1 S T h F Q U F B Q W p O Z m M z S 3 J h M n Z w d X I 0 d U p z Y n I z T n d N Q U F B Q U F Z R j l I Q 0 F a R F d L M 2 V u V 0 M 5 S D R j b 1 N T b E o v V l J U W T V j a 0 Z a Z F V F S U l C Q U F E c 0 p l c z N i d E V O T n o v W D d Y V X Y v U H V Q U 2 h 2 W W Z 5 O V V C Q U F B Q U F D Q T d 3 a k J Z Q W l y M T R i b z l Z N i t o V 0 F E a 3 V P M G N m T l d T V k p S O F h h T k d 6 U E V r T m 9 B Q U F D d 1 p 4 b n B T Z n J i M 1 J k M 2 U x M y 9 o Q m h K M H N L M z c v S j N T U U F B Q U F B Q S t J d 1 F E S W F 3 V 3 I z R 0 l k b 2 R m V m 9 q e F d 0 Z n N P T F N T c D l y Q W d B Q V F N O U V S V m s w Z W V L d 1 F K Y 0 J B Q U F B Q U l D a E d P Z 1 B R M W k 4 T 3 N I c z l Y M 3 R C U E 9 F W U V X b D I z M n V D U U F B Q U F B Q U F B Q U F I T H d J d 1 d B S X F 6 W G N m V 3 l 2 Y i t q V E d p b k p j Z T d q b 3 B J S 2 4 y c 0 N B Q U F B Q U F B Q U F B Q U h M M E l 3 R 0 1 M Y X J o T 3 N i e U h Z Q U s 4 U W J H d m h O c D l y Q W d B Q U F B Q U F B Q U F B Q n k 5 Q 0 1 C a W l Y U 2 V Z d l c v a k V H T 2 l i Y k p Z U W l W S n p j M n R x d H h l Y T B o d E F B Q U F B Q U F B Q U F E Z z R F T U l C a 0 4 0 N 3 d s V z c r a G J K N W d r c G F Z a 3 V J O F p p U W d B Q U F B Q U F B Q U F B U H F L R U F 5 R z h P N E V x N 1 A 3 R U l J b H g 3 d V B p M G 9 x Z m F v S k F B Q U F B Q U F B Q U F B Y 3 Z B a k J Z Q W l y e F h 0 U H N M N k 5 R N V N r Q V N t Z W Z j R 0 t p Z 2 5 C Q U F B Q U F B Q U F B Q U J B M 3 h D Q 3 d S Q l d p N m N U c k x h M n Z z L 3 J 0 Q X Z C U 2 d u Q k F B Q U F B Q U F B Q U F C Q T N 4 Q 0 N 3 U k N o b 1 N F S 0 N R b V d K T G x j T G p V M E 5 2 V n B u Z l R V L 3 U 3 a n d p T D J C Q U 1 B Q U F B Q U F B Q U F B S D F E Q 0 F i R D J H e G U r N E x W O V c x Z n N B R X B u a j N C d G h a d D g 3 a 2 1 B Q U F B Q U F B Q U F B Q n d j Q 0 l F Z z J G c z F n a j N z Z D N 1 N k 5 N Y V Z r d V l Z b U 5 0 a 3 F U b T V s Y V Z W K 3 d 3 c E R Z Q U F B Q U F B Q U F B Q U h C d 0 l R U 0 R Z V 3 h l K z R M V j F m Z X R F M H l T Q n F Z a 3 V J O E w 2 U V l E Q U F B Q U F B Q U F B Q U I 5 U U F n R 3 d 4 Z 3 h E b E d T V W x Q a T N N Z n N D d 1 l B Q U F B Q U F B Q U F B U H F D R U F 5 R 3 N W a z g 0 e E R y K 2 p n T 1 V a S l N C M 2 g x Z 3 B W V S t s U V R B Q U F B Q U F B Q U F B Q T R P Q k d D d 1 R E d E 9 z S H N Q b l N D S l h z N n d i W X l E a E V B Q U F B Q U F B Q U F B U F F C S V J n T V k 3 T j Z R c k R h T 2 w 4 N n d l T G R 4 N F h G Z E l J Q k F B Q U F B Q U F B Q U l E Z U l 3 U 0 R Z V 3 c y a S 9 2 W T d z T T R 4 S U Z l S V Z o c D J Y W T V u V T Z m N m d J Q U F B Q U F B Q U F B Q U F j Z l F q Q V l 4 c n N U e k p k e G l H Y X p X Y 2 1 K L 1 N S S l R x Z E x S W F N E Q V F B Q U F B Q U F B Q U N B W G l J R W c y S G F o V 0 Q x Z l E v Q k p D b D F n R 2 R m c 0 1 M a U N w L 1 d B Z 0 F B Q U F B Q U F B Q U F C e D l D T U J q R 1 p v M X d I O W Z W K 1 J p Q 3 B T U z R q N 2 N T Z 2 d F Q U F B Q U F B Q U F B Z 0 Y 0 a U J J T m g y b z l E N 1 B 1 Z V l K S 1 V t d U x w Q k d N Y 0 l n Q U F B Q U F B Q U F B Q T Z D M U N N Q m p H c U Q z Q k p H b m d n S G o z T W V N U U F R Q U F B Q U F B Q U F C Q W J 4 R 0 N 3 V E J X N 3 h D c 3 p 0 Z E 9 N R U l 3 Q U F B Q U F B Q U F B Q U R R Z D R S Z 0 1 F e D B s T T E 5 W E 9 0 a k N K Y l l Q M V l o S V V H U 3 B J c k t H a l U z d C 9 p M E h n Q U F B Q U F B Q U F B Q U 9 M Z 1 F n c 0 V 3 W n J O S m 9 h R W h r a V N Y e X l X S G 8 5 R 2 4 5 U V l r Z T d y Q n R t e m Q 1 d E 5 h Q U F B Q U F B Q U F B Q U R n N E V J S U J r T k Y y c n h I S X Z x M k w x a H F 1 M z N C Q 0 1 F Q U F B Q U F B Q U F B Q U V E U E V Z T E J V R F p y a F B 1 N H J 0 N j N r W W d E V S t M Y 3 g 0 W E Z s V D Z 0 Q l F B Q U F B Q U F B Q U F B R G k 2 R V l E Q 1 V 6 Z X J W Q 1 d i M 3 J S T n M 0 S U Q r N 3 V P d G h S V S t y U V V B Q U F B Q U F B Q U F B Q T R 1 a E d B d 2 x O W E F F Q 3 d 0 T m N G O V h G Q l U 3 d E 5 h Q U F B Q U F B Q U F B Q U R n N E V J S U J r T z F H N G R v O T I w Y z R x Q z B S U G R 4 U V N F a E d B Q U F B Q U F B Q U F B Q T Z E b E N N Q m p L W n Z N S 3 d l c D h D O E V p S W t J V k c y d V R K R F U w T k t 1 a W 9 z Y W 4 5 U U F B Q U F B Q U F B Q U F 3 T U d E R U F 5 R 3 N s b U 1 H N G N v U 1 d s Z S s 0 S n R L U 3 p 6 Z V Q w Q U F B Q U F B Q U F B Q U h C d 0 l B U 0 R v Z H A z Z 2 h r U W d n M z A 3 Q X U y d G J E Q z U v V U F B Q U F B Q U F B Q U F N R E J n U k F N a G 1 y W E N W Y n Y y e m h F U 1 V v Y j R B b k J D b 3 E y K 2 J 3 Z U F B Q U F B Q U F B Q U F B N E 9 C Q 0 N 3 V k E y b T h I a k V G T z l R c k J D U W p B Q U F B Q U F B Q U F B Q U 5 B e m h H Q X d s T T N x R l l J W k 1 B N X h v R m N J d H B W T 0 1 B Q U F B Q U F B Q U F B Q T B F T 0 V Z R E N V e m V y W k U 4 e H V 3 R G p F e E l R W W h Z U U V T W k l x S 2 1 2 a 2 N E V D V 2 Q 1 l B Q U F B Q U F B Q U F B R G p 3 R V l M Q l V E Y W J K d 1 N y c m Z V O U J K T 2 t R V 2 1 K N 3 V P Q 3 d u S k Q x Z 1 F B Q U F B Q U F B Q U F B Q W M y U W p B W X l t Y n h H b 2 R Z N y 9 z N F J F a 2 F P T U J y W H p C R 0 l n S U F B Q U F B Q U F B Q W d C N G d C S U 9 o S W l N d D d t T z c z W m d R T E 0 x c l g 3 Q 0 N y W V J n Q U F B Q U F B Q U F B Q U N n Z T R S Z 0 1 K V F p i R k o 0 V 0 t n a 3 l l V n l 5 V z V B T j F p N 0 V J e E 9 N Q U F B Q U F B Q U F B Q U E w Q U 9 F W U R D Y 3 p l W T F F d E d B Y m p E d k V H e H J J U 0 V Z Q U F B Q U F B Q U F B Q U R v S G l F W U R H Z T F S c m l Q N 1 h V T 2 4 5 Z E x U W W w z S D I 4 d D J p Y W 4 w K 2 5 6 b W d B Q U F B Q U F B Q U F B N E 1 C R 0 N B Y k Q y U 3 h l b l d B R 2 p F T U 1 D U W x X Y 2 x J L 1 N a T F Q 2 V k p 4 N l h h Z j F 3 U U F B Q U F B Q U F B Q U F B Y z J R a k F Z T G p M U z B 3 b F d W K 2 Q 3 Q 0 N a S j Z R U D d 1 N D h a a V F n Q U F B Q U F B Q U F B Q U x w R E N B Y k Q y U 3 l l R U t 6 V z d 2 c z R S R W x L R y t B W m l W a F F W R 0 h J b W d B Q U F B Q U F B Q U F B N E 1 C R k N B Y k Q y V 3 h l N H h B T j J C T k 1 r d E s 4 T 3 N H M k Z K U V p z a V l B Q U F B Q U F B Q U F B R G h 3 R V l M Q m N E Y X J K d 1 N 6 R z d B b m 1 D U U 5 H c G p v U H Q 1 U 1 d H N 0 l t Z 0 F B Q U F B Q U F B Q U E 0 T U J G Q 0 F i R F d i M U N z R H E 3 U V N G W W 1 p Y 0 V 5 N m N U R E F B Q U F B Q U F B Q U F B Z E l N U U R J Y X p X V D E 3 Z 2 h r M U R q R W l J b F F K O G R H U 3 B J Y U d a c F d W V n h t e U x n Q U F B Q U F B Q U F B Q U 9 E Q V J n c 0 Z 3 T m 9 0 W E o 1 a E I 0 e E F s Y V Z D Y T E 3 N W d X N 2 N a d G k 0 Q U F B Q U F B Q U F B Q U R q d 0 V J T E J j R G F i V n d o V 1 o x d 0 l s c D d x U F J L e D F M Q j F B U U F B Q U F B Q U F B R E F n W W N R R E l i e k h v Z F l h N j g z Y k 4 x Q j Z a N U 9 z U H l 0 N V l h d E N 3 Q U F B Q U F B Q U F B Q U R q e U V Z R E J j c E 0 w V G d 0 a 0 4 3 U V R 6 S G 9 k S U N B W U F B Q U F B Q U F B Q U F M c E d D Q W J E V 2 E x Z T R 4 R H R 4 b 1 Z n Z z l P V D N N Z j V C V 1 d H c l F z Q X d N R 3 N 0 S 3 h L T T A 2 K 1 J l Z G V k S C t n U 3 d F Q U F B Q U F B R E F V S V J n T T V 6 M E 8 w V j d m S U t m V F p j a T Z F U k d o U 2 9 p U G x p U T F O R F N y Y k Z 1 M U l l c 0 N B S E F n Y 0 R x Z C t u b F Z 0 b m J z c 0 F l N k Z B Q U F B Q U F B Z 0 g w Q 0 l S Z 0 1 a e m F i R k J F U j V 2 N T F m Y j J C S X h F S G V v M U V M R 0 F r S W d B Q X U x e n o 1 N m Y x N T l 2 K 2 8 r M V Z 0 W U V 1 Q l F B Q U F B Q U F Z S j l B Q 0 F h L 3 N I b V B S R F F 3 Q k J z M E 1 O R j l u R j l R Y X R p N k F B R H M 3 e H l P c G t D W E F B Q U F B Q U F B c 0 U 4 a E J J T m Z l S T l F c k t z e n N C T X N 6 Z E 1 K b H I r V l R q Q U F B Q U F B Q U F B Q U F O Q z U 0 R U F Y Z 0 F O V H U w N H d 1 O E 9 3 Z F F k N W o w T W t C Q U 1 B S E F U S 3 l x d j A y d H Z m N k 9 k V j J T c m Z 0 a 0 1 X U z V p R 0 R V M 1 I 3 N j g 0 U m F r R D R u W D F E Z i 9 X e G s x Y j N k Z G Y 5 d n Z I S k x X T k o v N z h n M 3 Z k N T d k d n I 5 V k x y e S 9 T O X o v O G 9 1 b 2 R k a V h F U i t 1 a z J Z Z H A y d E Z q T 2 4 z d T N 4 N T Z T O S 8 v d E Z H M z M z a W V E c H V Z M m V V N V N W c X h N a 3 N M U D F t d T l S d T N x S 3 E 2 V G h F U l l S b z d l c E F 1 d l d D V 0 J x V W 5 0 b H Z Y N l h U c H F 5 V n J O S C 9 o T W h V V V Z x a X h z V W 4 5 R T J J M G U r W k V 6 V H Z y R 0 4 x O S 8 2 d j Z a d W s 2 e l R 2 c k d G M T I 4 W n d P Z F c z Y 3 R G V l g z L 0 J 2 R F I 2 V X B P Y 2 V 2 M W F T Z E 5 K W m Q 2 b W h v V W t M M 3 J w V H E 5 Z m 0 2 W l U z d j F K T 1 h v b E N R M E 4 w K 0 t S a H V 2 T F N F e F V U W S t 1 d 1 Z r d E x x e j c r Y k x r K 1 g 3 e E s r U V Z s Y W 1 w c V V V S j h 0 S 1 l m T T F h W F h I Q j h U M y t M Q U F B Q U F B R E F Q b 3 B P T V B o R n V 4 Q 3 N 6 c m d R Y k h C N m t 2 c z R 2 N k R N c 0 h V Q k F O Z 1 h a Z V V V N j l L c k g 5 T 0 h I L z J n N E 9 C Z 2 p U O D B R N 0 V 4 T n Y y M E l r d k Z w Z H N s U 2 F O R 3 B H b l N o R X l G a D R l M i 9 Y c G t 1 a V p O e U 5 T a 0 N a N l F x c W k 0 V W x k Z T k 3 Z y s v T 2 d I M V R z Y W R j a n d O S m x N S m o z M z R x Z D Y 0 c G t G S F o 3 c m N y b j A 5 Y m R y W k x j N z l N T 0 t U V j J l a z Z U Y y 9 C T G R l U H N M V 3 Z M O W V z W E h S V 2 5 T a E V 4 W k k 4 T D A z Y k p m Z E 8 y T n o y a m J 0 a D N 0 M W 4 3 Z 2 4 y L 3 I z c i s v b 2 V 6 Y 0 V t V U 9 T Z G J 3 b 2 F u Y V V X U F g w d S 9 Y U z V K T 0 9 I N l N K R 2 5 4 a 3 J X Z G Z r M i s r S H I x e n V z b W R u a n R z M F V y Z G Z 0 Z i 8 2 Z m 0 1 a F l O V E k y W D N l N 1 E 1 N H R Y N m V h N 1 g 1 V F Q 2 V 3 g z c m Q z d T B B M j N Q S 2 R I b n B 5 d k R S c 0 x s S k x V V D h P R 3 B L a W 1 0 b D Z m Z k x G a U Q 3 O H J B Q U F B Q U F C Z 2 Y w R W 5 H U H l p Z l N l W W N l T V F J e U p D R l I 4 W H B Z c k t H a l U w T k t 0 c 1 c 3 V V N F M k l N V 3 g 4 Q W d I M 0 o v M T V m S k l l a l V i O D Z a N W 9 1 d l h D V y s v e l d 3 b T B L R F c z N 0 5 1 N n F 5 M C t T S l A z b X F r Z T F w Y U J N M T E w O V Y 0 T U h l V D Q w N G 5 L N W R P O U R i N m l 5 c 2 x i S F R C M n R H L z l 3 c G l J a X d p U k o z e T M 3 U m Z j O C t I c U g 1 N X B N S n Y z c E Q y Z G 9 4 Y 3 B z b l g z Y V V W M m V h M 3 V B T l B l a 3 c z W E J l Y 2 N w T m p a U 2 t 0 V G M z S 3 J i N 2 5 s S n k z L 0 8 w d n l Q b H V t e W k y W k x r b k p 5 U y 9 U R l Z 5 c 1 Z I V z N W T T Q 5 Z W 8 v a j R L R W x 0 S F Z u c m Z 0 a 2 l T W m 8 w U G x Q e G N W R X F M Y X Z T e G s x Y k 5 X T D R R U G V q b k U 2 b n Z 2 c G 1 q W U t E Z z N U O G N l T T Y x U D N p c T E v c W t R Z X U w S 2 l S N l p L a 3 R l d n o 5 Y W R i b j l m b X J D S X R Y N W 1 0 e V J P S H V h O T k 4 T k Y z d F c 3 R E Z t V U 9 T Z E V k L 3 p k U E t j b H h r c V R X V n F l V 2 Z y Z S s r O T h j Q U F B Q U F B Q 3 d 6 N k 1 U R E g 1 a H M x b m N 4 M G F P U T V T a 1 F X b W V z V X B i Q 2 h p S k N B Q T R j R l Z V M W t p U 3 h o d 3 l x T j M 1 Z 2 F r S l N 1 d 2 Y y N k 0 x V n E z S j F h Y k 5 o W X F N d E 9 q U D E z b 0 N N R W s 2 O H Z D U n V 1 Q z g 0 e n E 5 Y i t h M D h i c n B 1 c l B i U G F l e m N 4 b U R r M 1 h 0 N z A 1 M U I y Q 1 N G Q k l T c E 5 O U F B r S 1 N 0 S E Z 6 W V l m M 2 s 1 d 1 k 2 d z d B S k N r N E 9 F a m p 4 b V J J Y W h 2 a k 9 H Z G 1 X N W Z Y b 2 0 v Y W Q 0 T X R Y N W 1 0 c X V v N k h Y W D R J W X F L c 2 5 h b y t l e l R w c m 9 E T U V r Y U 0 y c V F q a j V p b E N S c C 9 Z W X Q 3 d k 9 i c z R x M D l M d j F z b G 9 q O U x l N 0 x u S U h Z S k l V R k d U V 3 N W M k 1 p Q V F B Q U F B Q U F Q c 1 h R a k Q 0 U m F U T j B 3 b F d h K 0 E 0 U k V s S 0 g r Z 0 p 3 Z k s z T W h J U k F I R G d H c E d a S 2 t s N j Z q O G Z h Z j N H Z 2 o 2 d H N m e m 5 M R W 5 T a k d t S H l t S U o 2 L 0 Q 2 b E V u R C s x N 2 d i b X B x N n J Y a G x 3 S j l 2 b m l s b G k x d k c 1 b F l X M W Z 2 Z m 4 x S V J y S 0 N n c 3 p h d U x s U U w 3 e j h 1 U n l P e G s 3 W G 1 i T n o x T 0 h Y U z l m S T V Y S z V 6 M y t 4 Z U p V a z Z j U l p r e n E 5 N z h n c E l 6 c W N H e m 8 w U l p L M H Z h c l d m Z T d i S H p a S W t v N C 9 i b H k 3 O E E 0 Q U F B Q U F B Q n h Z R 0 l j S X Y 0 a j A 2 Z 1 F 6 T 2 d R Y m x O Y m Z m Y 3 k r W U F D Q W Z W S E Y 5 a H A 5 O H Z r S 2 J k d T J R O V U 3 N n V S e V N U Z m Z j S T R p S W t K N 3 R j N k Y 4 N l p y W T F h a E 5 t M H U x T F Y v Z W t x S G p F a l Q 2 Y W N l b 1 d s V H g 4 c H N O d l Z v a m V L e X R y M 0 R V c j I 2 b m J 4 R l J W b z Z Q Z D l U V H F k T D h 4 Z D h y N F d m T F Z k Z W Z t b W 5 y K z h T S H h l b G E 2 N D h W W T g v L 2 F G Z W Z u M n g z d n Z 3 Z T g y Y U 1 V R m 5 6 V D F L U 1 l t Z T d y T G t w S D R h T n l a R H E 5 Y m 1 h d T J H Z k k w Z E 5 W Z 0 5 E V T M 2 Z H R r R z l V K 0 k x b 1 J 4 U X p 1 d E p T R y s 0 N G p r b U o w Z F l 5 M n R y Z T V 6 V z d k V 1 N H b 0 w 1 U U F B Q U F B Q X d J R 0 x F Q X g r R V J r W j R U N n V y V F U y Q k J 2 c 0 5 R N H h u M 0 d J Q U l C O V N H R l J w V j U r W T V F K 1 g 3 U l N V d H N l b W J H e E 5 x V W 1 4 L 2 R w d l p n W W 1 4 N S 8 2 S G R h L 0 0 x c X Z m d m g 5 O X F 3 c 1 V B Y k 5 o Y m 9 2 U S s r M T M x M 1 h x a k l I Z 1 J Z V F U w d G t x U 3 c 4 T T R E T 0 8 5 d 3 F D O G U r L 2 Q 4 Z m Z q e G o w c E p q d E 1 s N X g r d l l V T U h L Q 2 t 4 U m c 1 S G s 2 N j Y v c 2 t P M T U 5 e X d t U k 5 H a j l V Y j c v L 3 J U N W I 5 T F B l K y t B N 0 x m a j R C M T M z K z l N M W U 4 W U U 5 M 1 Z 6 W m s z V X F y V z V X d n p O V 2 8 w Z E 5 W a E x s N j F Y U T B P V H p q b D l h c G N C b 0 t t V D A 2 W k 9 U a l k x T j B 1 U 2 d v T 0 M r d m l 1 Q V F B Q U F B R E E v b 0 F R R E g 0 U m F m V 0 V Z R F Z l W T V D T U 1 E a m R F N E x s N U p V W X V q W U F B S D M x L 2 9 K b G V 1 c j V q e F F i W T l Y R n Y 1 N n B r M C t j c k 5 o b 2 0 4 L 3 J t c z B t e l p n M l R q T 2 1 q Z F A 2 W D d i b 2 d Z Z m Y x b 2 F O Q m Z y Z j Y x L 3 B x c 3 R Q N 1 B i K 3 F K M G Z U Q 2 t 0 M 2 Q 3 c D Z 5 V m R u T y t K a X N v Y W Z m a n h q N H F L c 3 V x c F I 2 N l c x Z W 9 a a D d 4 N m J X N l g 5 e V V u O W R N M V Y 1 N m l T e S t j c F Z m Z V d L e l g z L 2 x H a n p 3 e F g 1 T W 5 a T H J I R X g 1 e j V H a j k 2 N m t Q O W M y M z Y z V E 5 i M C 9 X b D R 0 W F M v S 0 1 T d l J G d j M 1 d H p 5 Z 3 M y d W J 6 V 2 d B Q U F B Q U F Z T i 9 G b m 1 E d 0 M r O V B w a H M 5 R G p F O F B G V E p p Z j B r U 1 M w d H J T b 3 F x V F I w Z l F B Q W V 1 d U 9 2 N z Z z Z n o z M W d V N D R m c U p l Z S t F b V h U Q n Z 1 a U V C M k 8 1 R 2 p V e l g 3 e T Q 3 U 1 p L M G N W U D d Q Y 0 t D Z 3 R v N m 5 u W j F m d T B 5 Z k 9 l K 1 l v d V h y S l h U N m V 5 d z V t Z G Y v d H p u Z W d x T D I 4 W U t w c V h H d H d 2 Q U p P b m 4 x V G 5 k M 2 0 r e G h P b n l T K 1 l v Y z J p S 2 1 w c W F s Z X M x V G p F c 0 x F V F R q e G 1 y N n V v N m Z i V j B y W m F 2 e k 5 i R W N V T 1 Y y R D k y R H l 2 M n p M a X h H W k t r T D c 1 Y X J j Y k d a c C 9 Y Q X d B Q U F B Q U E r e V p D T V B o R m x N M n J F N n p X M k U 0 d 1 N S b z h 5 T k 1 O M X R u K 0 l 3 Q U E 3 Q z B Q U G Z h d X Z s M j J R V G R j Z T R i K 2 N O V m N R O W Q r N S 8 y b H F x c X V i W G N 1 S j d l d E N 6 b y t M c n J k K 2 Z p N E t F b l M y d l g 1 a 2 p 4 N 2 N S M T M 5 R m l G a D R l c X V L U l N U e j M v a V Z w Y l B V S F l S N T h 0 M T F k T D E z Y j Y 3 T T h Y c j l U Z k h u c E x a Z V Z W W F o 2 T D M 5 b F J s W j F i b 3 E y R m 5 x N n F u M V p r N m E z M 2 x u W l l j O T J H T G Z w e C t X Y T V Y S j U 5 d 2 1 w c T d L c W 9 x R 2 4 z S G 5 Z N T R m a E p r c V Q v d l B T N W 5 F N m 5 U c G c 5 c W R O Y W U r d V l J M G N y Z F V D O H l z c X J k T T h E c j J u S E R y d j d 0 W W F H S m 4 z M D Z V K 0 d Q Q W N B Q U F B Q U F B U V c 0 e E R o R j k 1 N 2 d 0 W F p H d 3 h m U H l N O V N k L z k 4 S X N r S 1 h k T G 1 h W W V N Y 3 J 3 W n d B Q T B K M T M 1 b i t y a n o 5 Y n J z c 3 V t c T B U W n h r V D B I a j c 0 T 0 9 m O V B R T G 5 5 a H p T S X F p b 2 l 3 c U s 5 K 2 h M U V Z s c 2 x q Q 2 R Q N T U w O X B k T y 9 Y d 1 V m c H g r V 1 k 5 L 2 N M S G p u c 3 l l Z 0 F B S U F C S l J F R l V X c n B z Z z Z x c T d Y c n g 2 Z X N V S F c z V n R i O D d W U T g r L 0 x i Z W 1 i O V V p N z V a c G Z T Q m l T b 3 J y M U p a Z V p X d S 9 N M E p l d k s 1 a j l x d D V Y S z U 5 S S 9 I M 2 x W e m M 2 c 2 l v e U w w K 3 l 0 T z d 2 V G N n S l I 0 a l J z N 1 J L d l c 1 T 2 l L Y X g v W E l T U F N W R k 5 q V j k 2 V 0 1 w M T M x a k Y 2 N 2 E y d j I 2 M W J Y b E d 0 Z X g 5 O F E z R n h r U n F j b n F T V 0 Z x Y z J a U l h L N F d q V X J C b m p s Z T Y x N z Z j a 0 R S K 1 d x b 3 h C U 2 N y T k w x V m t w R V Z U R H o v R W t L O X J j S E N R N 3 J y N V Y v c n p i Z i 9 S O X o 5 d T F M a 1 g z N i 9 N S V F Q a 2 R E c V Z Y M U N 1 N k V p T F R w e D l t Q 0 h Q Q W d B Q U F B Q U F n V U 1 u R 1 B 3 a U t 0 T H F Q c T Z y Y z d n L 2 p X N l V q U F F r O T N I d U Z q c k J B Q U I 3 W D F G e H B a N T Y v a U 5 O T 0 h T S T V w M T l y R i t l Y 2 U 0 W l V 6 V n M 2 Q U F W b F d 6 W H F q V j V h b T E x N n J T V G o 5 Q n p q M S t y a k 1 I S j d h N D l Z Z F p F b l g v d W N Z c n J G N l d O b X d 0 b H M 0 Y T V Y N X M 5 W T R M K 2 R 2 Z k Z H a k 5 x a 0 J 5 T 0 p t M 0 9 M b F J p L z F q O S 9 k N U x k V l F u S H l R e G 1 V d z Y r c 2 p S c 2 x y R E 5 Y b k N z R D J l d S 9 Q L z V 1 b l V r d z V Y V E x S R k d 6 W V d L Q 2 p Z c k x 0 d S t i V m 1 I S H R v a D N W S E R o d W 8 y V E 1 u S 0 R n b 1 d L d l g 1 b W x M U V p r e W g 2 V G 8 x a H Z Q M V o v L 2 N G Y W 5 Y N F B E S j Q r U U p N M D h i c H h D U W 9 6 N y 9 O Y m d R V W w 2 N X J G c m R N Y X B S e W 8 r T G x x Y n M 0 d F V X b D Z 0 R V p t c C t 1 M m x K e G o y S E F B Q U F B Q U F F R G d t b D h O d W J E b 0 I 3 S F R L d k x 0 V l g 5 O G 9 T W H I v N W R 2 Y T d S U G 1 x N E x D Y 2 w x e T l T T 1 N w T l N V Z U w z N D c r c 0 5 X e H N B Z 0 o 2 N C 9 h L y 8 w N H F W M l h y M V B 6 Y 3 F K d H J h L 1 E z b 2 s 4 d C 8 v N W h 5 O D B 2 M T d M K 3 U 2 U k Q 4 Q V F B Q U F B Q U E 3 Q W 1 k W V B D Y l N K c 2 4 5 S 3 F 0 Y 3 h p N m R t c E t n b 0 t E Z 3 l S S l J T V 1 Z h b T V 1 T l h S O U F B R D J a U F h h U E g y M z d C Z k 5 P K 3 R Z Q W p B L 1 d y T S t U N 2 4 1 c F J v M U l v M E F E Q U F B Q U F B Q T l C b 2 h H U H d t e W 1 0 Z n N K c G F Z M E 1 3 c z l t a 1 F X b j l K Y l h 0 V z V M S F N F U U F 3 R j c w e X B 1 T E Z S M W w w Y m x u S F J Q b 1 V n N V k 5 Z l d O Z X Z M W m h a S 2 s 4 K 2 R O R D N B M U F B Q U F B Q U J n Z j J U Y 3 h n c k F i d n p a Q 1 N a S m c 5 T 1 R s S j F i S W t u S z I x S 2 1 Z V U 1 I R 1 A 0 T U F B Q j J W N 2 0 5 U m l 0 V 1 p 1 d l N D M m N w M U 1 B O X F 0 R G 0 v U S s v M X l k Z n J G Q n B l Y l Z x Y S t 0 M T R x e E p t a n h 4 V 0 t E T E F n Q U F B Q U F B K 3 l G K 2 N n T y 9 p Y l I 1 T 3 N G c T Y r b 0 5 Y e j h q U G R G O W 5 K d F B K e G d B W U 8 v N D h P T W Z K V W 1 6 W j A 0 S W N D V U h w d E N 3 R U c w d H F s Q j B w R V Z u e l Q x S z U 5 R n R C d 0 F B Q U F B Q S t v Z 1 F E S D d U Z m h 5 a U g w S 3 d R W j Y 5 U W Z J S 0 N N R U F B U D d u Y 3 J t M D h K T 2 Z O R 2 x D c H V M N l J R V z Z u Q V B T a W J N b T Z j U l p r d 0 p k Q m d B Q U F B Q U F P Q U N 3 S n h q O F p t K 0 1 R O X l G V G p B Q X d O N 3 d 5 O G F 0 M m w 1 V l N 4 Y 1 l B Q U F B Q U F E Q W Z v Q V F E S D R U R 2 V r O U R 0 S D R F Q 3 l 1 W D Z S N z V H S l Z k W j F x L 1 B B T U F B Q z g v Y n d t U n l h V F N V Y 2 N O a U x R c F F B Q U F B Q U F B S 0 F i a E d E d 2 1 5 a X Z U a k I v a k V P V T J v O U V 6 T W t 0 O X N z e k F B R F l a Z V d x S E E w Z m x x c U l p T E J B b H d J Q U F B Q U F B S U J 1 R U l M Q m I z W j F h V W 4 r N l F T V H B N R 0 R F d D N I a k V R R U F Q a F R V M 0 9 M M X Y r e V J l T k d E d z U w S 1 F B Q U F B Q U F B T 2 d C U W p E N F R i d H h p U D d x Q k V 2 e j d B d V d 0 N l h N T D g 4 Q U F F Q 1 M x c T d Q V T N O T H F 3 N G R t e E h v V W d B Q U F B Q U F B T k F E a E d E d 2 0 2 a E l 6 e m p F M n J v R 3 Z 6 d 2 p Z N U J Y Q 0 Z a Q U p 4 Z 0 F 3 S D g y Y l M 2 U 3 l X V F N t R V B T Q T E w S 0 F B Q U F B Q U F B Z W 9 B U U R I N F R h Z k 1 P d 2 Z 6 V E N U W T Q z V E 1 P T V R 1 M 1 J F N m 5 5 e S 9 Q Q V F D Z 1 l H d T U w Z 1 l t c 0 I 4 W U F B Q U F B Q U R B Z m 9 J U U R I N F R h U X Q z S D F m d n N Q d m x H Z U h o b 1 V w T m l a Y 2 t 0 Y l M w c X J C N G 0 x K 2 V B d 0 R B b H N K d E d w a W F F T 2 d 5 Q U F B Q U F B Q U E w R U 9 F W V B D Y j B O Q V F o W V d G U 0 p K Y 0 x w Y 2 N q a 2 E v U E d m S T R H V D N j W F p l a V Y r Z U F R Q k F R V U c 1 M G d q Q k F B Q U F B Q U F B O W h 1 R V l Q Q 3 J T R n V F K z d p b X p 1 R 1 h a d 3 p O O E l S Z 0 9 i b U V Z Q U F B N D I z Y n R r T U 5 q Y z F L U z Q w U G R D a 0 F B Q U F B Q U F E b 0 l V S X c r R l Z V c E 5 l K 1 l M V i t D c 0 V H c D d p U D Z R U U R B U G h E W V h H b E p H b E F D a U V Z Q U F B Q U F B R E E v b 0 l R R E g 0 V m F m T U t 3 Z X J x L 2 Z J T T c z R 0 l P Z m 1 F W U F B Q T Q 1 V l h W R X V T N H V L a U F s d 0 p B Q U F B Q U F B Q W V v b 1 F E S D R W Y V F 0 M 0 g 5 Z l U r a W N F a S t z W D Z S N j d X R l Z W N T d l e G l 3 Q 0 F n M W R G W l k w a 0 t i N W Z a S U F y Q V F B Q U F B Q U F R R T h S Z 3 N H d j J u Z U M r U y t j R 2 p a M G d Q d D Q w K 1 p D d n o w S E F I Q n d x c W l z V V h T M F Z V R k J R W U V 1 Q l F B Q U F B Q U F B R D F F Q 0 F h L 2 l v e U 1 j Q i 8 3 T X d R Y j Z q V V N r W D N C Q U F C R z I x R n R W M H k w T m R C b E F B Q U F B Q U F B b 0 J j S X d l Q l h V W k d l V G p C L 2 p V T 1 V w S 0 V a S 2 U 3 a m 5 O e G l 2 e j B I Q U h C d 3 F y V T d a T E 9 F L 3 o 5 N z l 4 M G R W Y m 0 y Y 2 Z n M 0 U 5 S j d J U 0 d V R U F L a G Q x U V V R V k V R T E t q W U t C W n M 2 T E V k T y 9 i e T Z i S F h j e n d l R m J 0 W V F R V V J C R V Z G c E V q d k x R b U V G R k p J S j c x T U 1 2 U D l N V E R N b U F R Q 2 t 0 a 0 o z d G R h c n J X e l o 4 O S t u O G 1 B W k 9 X Z T U z b V B m S 0 d J a U l p S W l J a U l p T F F Z Q 3 N H a 1 d S M 2 N x d 3 V n d E x U N U 9 z R z Z P b m V D c G F v V F R F U k V q c S t 5 O G t v Q 2 5 M c W J S V V J F U k V S R V J F U 2 s 1 V k 1 J S n M z S 0 p R U X J h N z V P c 0 U 0 Z D J 0 S 2 1 q W D J m b G 9 6 T W Z D e V d 1 b V p i U z B S R S 9 u N 0 t 5 c W 9 J O E Z j S U p p S W l J a U l p S W l M U 2 1 p Z 0 V r M m J s T 2 c 2 e C t U c k J 6 R 1 l U M 2 V M c z N X Q T J t N D N k R 2 9 r b 0 l p T E h V V 1 Z W T l g 2 K 1 h r Y V h J U 0 l p S W l J a U l p S W l S M E V o b U R T c n d J Q k R J V m h a Z W Z P R l l Q Q 2 5 r W W d w R 2 9 r b 0 l p T E h U M D F O T F Y 1 Z U N z R k V S R V J F U k V S R V J G b 1 R o V 0 R T c k F L Z D l r O H B L V z I r Y 1 l n Q T N X S V B o V 0 R K S 2 V v R U V 4 R 1 I 0 N m U 2 M m 9 L M 2 R 4 d W p 5 e E F S R V J F U k V S R V J r Y U 9 n R U V 5 Y V Z a R E x u b U R O M 0 F r V z E 5 N X h 2 S H V Q T 3 N G R V J P V D R x Y T J 0 d z l 2 T D A r Z 3 l S R V J F U k V S R V J F V G t L Q 2 d F a z J i b D Y r d U 5 5 V 1 F D N 0 o r a X I 2 b X h O T n R h W F d Q Y k 9 Z N V Q w b k t h Y l I w U k V m b D d x Y X F x Q W N C T G 5 X Q W l J a U l p S W l J a U l x M k t R a k J w Z G l I Q i 9 v N 2 o w c k t x W m x 2 S H g 4 Z U x q d T B q Q U t p c X J p R W p N N i 9 a M W h J U m t i O F B p N l V X Q U U 4 U E Q 0 T X J F U k V S R V J F U k V S R 1 J v N k V R V E p w Z F l J Q 2 Y 0 N 2 k w c k p u M 0 J Y T W F p W m k w U i 9 1 Q 2 l Z a k l Y M m U x M m d B d 2 1 V M E d W e U l p S W l J a U l p S W l J a 2 R E S V p n M H U w Q 2 5 m Y 0 Z L U 3 B z M 0 J P d m V y W V B q Z U Z l e V F q Q V J F Z m 5 y c k Z Z c k F H Y V R R a k F S R V J F U k V S R V J r Z F p F S V p n M H U 2 R E F R e U Z Z Y V d s b H M 2 N 1 Z 2 Y X R U S j l o d W h X Q W l J d k x Y M V I z b 0 J E T 2 I 5 V 0 9 U a U l p S W l J a U l p R W h y b 3 Q v b V N M T U x k Q T d C e X B v M 0 J J d n Y 2 d H d K b H R t c 2 E 0 b U l 5 T i t E M V J H Q 2 5 a a W R Z U H R 5 a W h n M T d o R W 1 Y d n R D c z l 6 L 2 t h Y y t Z Z F M 0 U j F p N U p x R l o 3 d T l 1 T D c 3 K 0 5 h U E d Q Y 0 t D b j l Z Y V h Z c U l p S W l J a U l p S U h J R k N N R 2 w y Z 1 F I K 2 p 1 T 1 N a d D R U T E 1 E Z m g r a W 9 N Q U R L S z Z y S T N s Z l l y T 3 V K a U 1 p S n o 0 W T l C S 0 9 G a j B P M F d x M X M y T F N i N H V M e X Y 5 W G F J a U l p S W l J a U l p S 0 5 V U W d t e m M 2 Z D R 4 Q U J 1 a n Q x Z 3 l Y d F Z q Z V l p S W o 4 T l d i c z R a Z n R R R W R Z U y 9 Y U G F k T 1 o 5 d G l I R k J h V i 9 x M 1 d G a E V S R V J F U k V S R n B q R U l 3 Y V h h Q k F j N 2 p F S n U z R X d 3 Z 3 Z w d l R T T V E 5 Q 3 N G R V J P U 3 Z N U j B Z Z z J p e n R l d 1 F y T E t 5 N W 0 r N X R v a U l p S W l J a U l o S V l 4 U 0 N T Y k 5 6 M 2 h P c 3 h D M m R Z T k d P N D Z U a 3 J H W m Z U M F J F V G 1 6 b U E y T V F X M 1 l F Z H V L e j J X e F l y V m F q e X h B U k V S R V J F U k d S V n F T T j B R W E l p U z h v d 0 0 5 e F h G Y m U v Q 0 Z Z a i 9 o T 2 p 1 T 0 V w S X h t W D A 5 R V J F N X N w Z 0 1 m R 2 J J W k Z N R G s 1 Q m J 4 N V R k T D J i Q n B O N 2 w 1 e G Z q N W V k T z l X M 3 Z 1 d V B s Q 0 9 u Y U k 0 U G I 3 M 2 l Z a G N h L 2 o r c W w z d k F H Q T J X e m k 1 K y t m Z F p 3 d k x D e G x 4 b G V M V 2 J s N k o v d U x 5 M m t i R W N 3 R l k w O W 0 1 S W g r R G E 3 N y 9 D d G Z z M 0 p 0 Q W 8 4 L 0 1 J b V R o O F E z Z U s 2 c G F 4 K 1 V s c D d M Q j U 4 d V l 2 U F d G Q 3 l X V 2 5 w M j c 4 U k 4 x N D Z s V j g 5 T 0 x 0 Y z k 4 d F F u c k Y 2 Y n l E T l B U T U Z T V T h z S G 5 5 N G l N N n V B Y V h k Z H h 0 a l J n d 0 V v T D Y v a z g x b E x X T H B p T z N u N X h R U U Y r V E g w c E I 1 Y 2 Q 5 V m 9 J c 0 t E W E 8 1 W F V s T E I z Q j l X c 1 d M M U R 2 W m 0 1 R k 5 i V z B l N 3 F E R E 9 I M 0 1 T V j F 3 e U h M T z U v b j V 2 U z V a d F l m Y j N L M G x P e W N a c 0 5 0 R z N W M m R 1 d n Y 3 Y 3 h 0 O G 9 F U k V S R V J F U k V X b H h G S U p K c z N N Z W g x a m l o b k d J Q W Y 0 K 1 J F V 0 d r c E 5 i U k h s R k Z U b T V S V V J G a G p i N 3 V p S W l j b U l 5 S D B q Q m p P Z 0 U y N V d j e F Q w U H Z V Z G x a V F d k W T Z J W U 5 D Q 0 8 z T H h p M X E 3 Z l J k Y S t R a n A y a U t C U H p 4 Z 0 M v S D N Z d G l P T n F x b 2 E r d l R x a k s r d m w w d X d r N W x W d 0 Q w U H Y w d E J R U 2 w r Z n Q 3 M D d o R k R m b U V K N z M v e U U 5 d D N w d F Z i M T J h e j h m d U t M V m d z Z G F 4 Z W 4 4 a k p R K 0 l i U E 5 l V X R R O U t U Y y 9 s M l p k b k V o T H N U K 2 V P Y l V s T z N j Z m 1 y W H U 0 N z l I M 2 V m L 0 5 P M m t m S F Y 3 d k 9 Z b T d N d m g 4 N W h K N n h I Z W d i K y 9 P b U Q z c z k 4 M H Z L T 0 c r U j k 0 b k l 6 T 2 Z z T E J B Q n Z h U F k y O U d Q Z 3 N Y c l d Q d C t p V C s 5 O X B 0 T G t I W X E y L 0 9 Z Z m t m M n d r T E M 2 U m Z u O D V V V j l X e V B T R 0 5 k e j l h U 0 Z G U k d i Z E 1 Q Y z l s M 2 V r Z k x t V F c 3 R 1 V B Z E k 2 S n d 0 L 1 B t e T N i V T d u c n d Y Z n B H a H V O a U l p S W l J a U l p T F F P Q 3 N H a z J R V U Z I d W 9 F S 3 k x c C 9 r N H d n T z d k T 3 B D V F d 3 U k E w d T V N a F d B a U l u T E 1 Q R H p z S V Z o Z G 5 m c z d 3 V D c 5 Y W p H V m x k V m N P V 0 V r T j A 0 W j R 6 a S 9 O e U 1 Q T H k v N 2 o z R z M z W F F C Q U R m Y z l o L 1 M w b k 8 0 N S 9 h T D Z S T G J 6 b k d 0 e l d i a j J W Z G 1 V b E J R e W h u R C s v T E F Y W m Z o N i t z T n d C K 3 J k d k t 2 b D c 2 c X Q 2 N 0 p a T 0 w r d X k 1 b C 9 j Y m R Y R E g r O U V i U E h X b H R a e D k v O W p N M 1 h q d U d D W m V N Q U t D Z 2 9 K U j d I M 2 1 Q a k 1 4 O D V 2 N n d t b H V u b m w v d k 9 i T y 8 v N E 5 w Z D E z R 2 1 G R 0 R I S z h G N E 5 t W F o 1 S 1 J t Y y s 1 N X d 6 a D d 0 d k c 0 K 2 5 w Z 2 R W c T Q 0 M T N 2 b W Z l Z 3 R W T S 8 z Q W h q M D Z i N k x o U H U 4 a F F u b m x p Q 3 F l Z D B 0 T n h i c 3 U y R k 8 1 N T Z E M i s r K 0 V Q c n B s O E Z 2 N y t Q Z 0 N z V 3 B Q Q X J O b k w 4 U E h 4 N H V u S H J t T E l R S H N Y W E d s c E J T K z g v Z z J y M W l R M C t Q c E V S R V J F U k V S R X B P W F J u b U R T N 0 F J T y 9 G S U p v T F R N U F N G W W Z G e D d 4 L 0 d 1 U G R v W F R F U k V q b D J i T m g 0 Q T F O Y l Z 1 W D N 0 L 0 l J U 0 F Q c j F q b l U 1 M z Z s a j J 5 W i 9 3 R 1 B U b G o w a 0 p t V V F H T 2 p I d E R z U E J X Q U F 3 M D d 0 e F R X V H p t c n d l Y U 5 I R H V M Q m U 2 N X d X Y W V o Y z A z V n Q x Z G 5 S d 0 F H R U I 0 Z X l N U k w 3 V i 9 2 U 0 V o d j h E a 3 h I Z H M 2 Q W p D d 0 I z R 2 J 0 a V N 6 W l Z z S 2 5 U c T J k U V J n W U I v Q i t J L 3 J 6 O F h Q e j V 1 b E s 3 W l J Y V z F 4 U E 8 v V 3 F l Z T d C R 0 F B L 2 Z 0 M m 9 Y d D h C e X l X T 3 Z h a z d u T 2 M v K 3 J i c F F C T X Z 1 S k 1 S d 0 F H R U J q b 3 h 5 U D N U U 0 E 0 M l A r b 1 g 3 d U l p S W l J a U l p S U d F T W h t R F E 3 Z j M 5 Z l R D Y j c r S 0 x 5 a W l x c z F 1 W W Z L T l c 5 Y X d m S G N W S n l a c k 9 2 S n l J a U p 5 N U h D R 1 p 4 Z n d q V 0 0 3 N G p B T z k 4 d U l E d G p R U k Z S N 0 p 1 d 3 k 0 Q V J v M G N n S i t m Z D c z S G g 1 N 1 U 0 O W d M U E F v a m h 2 V 3 B k e T Z 1 a T M y M D R Q N 2 k 4 a 2 F l M D d m Z X V W V n J r Z 0 F Z Z G V Z Q V J 3 Q j J r S y t 2 T n p F Z D I x S m J X M G R h Z W 0 2 O T U x c X R W a k l 5 O D F p O U 5 w S F o z L z l C V 1 Z r V k F L V 2 w 5 Z y 9 w V k Z Y V k 9 N W k R Y b l R l M E h y U D k v Z j N v V y 9 2 e m 8 y K 1 J o R V J F U k V S R V J G c F d U U U 9 V W n F k M l d 3 a U l N Q 1 g w b E w 3 Z m 1 D b H B S W E 4 v a W 5 x W G o w N k 9 Z N T N K T 3 h 0 M X J W R V J P V E U 1 Z 2 p C Y X B z Z W d w V 1 Z W N U c 4 S n h 1 Q X p W d j M 0 Q i 9 n e T J V W E R U d n F 0 Y W R N U H B 1 R V h S a 2 t K b V Z 3 N S 8 z d j B M d G 5 E S m R j Z E J v a m g v Z H Z j T i t 0 a G 1 U b E Z B T F F z W U U 5 d D h C M W J I R n p p b X d i V X U 5 Y 2 N K Q j k 3 Y n B H d n J l U m t j S D F 6 b V h u R k F E d z h l Z S 8 4 U E h u d n p T N l h t b j V v W D F J T X p M e i t l R F R S Y X p m d U p 2 e T h x c D Y x M W 9 Q a k Z u Y 2 w x T 0 U x V 2 9 q T U 5 D U G 9 L Q 0 d 2 e S 9 1 K 2 4 2 S m l J a U l p S W l J e U Y r b k V F e m N J d E E 1 Q k N 0 c i 9 o Q X N 3 T i t I e U l o Z 2 N 2 T 0 x L Y S t v S W k r d m 1 M W n Q 2 L z h p V F V S R X B D a z h Q T X h I R E 1 G V 3 J O c k J p c F U 3 M k x R M X h i R X Z w Y l B U a C 9 h a V h k V F J q U k V N Q 1 F u Z 3 p W Z H U 1 Y m V s b T V r O W J 5 V T d F d E x a a 1 p E T 2 5 P O V g 4 d H l U V X d o c 1 F p Q l R V M U 1 M Z 0 x l U F Y 0 T 1 B 1 M n Z N b z Z t Q j B P N W d w M 2 h q Z k x 6 c j E z d 3 d z T 2 9 l M y t H d 1 l 4 b U R B d 0 1 B e U 1 v d T R C O T N 2 V W w x d F l X e n p 4 e k F r R U h k N k 5 n a G d 1 a k l V T j Z Z U G 8 5 b E s 3 W T V u d V A 0 W G 5 r M S 9 p U H k w W V N o S W l J a U l p S W l J b U l z a F d E a U Z r R 0 J 2 b V R a U H h C U F N h b W I 5 Z 1 h y M W 9 I Y y 9 H T E F Q a E p S S V p p S W l C e X J O b T A 4 c 0 R R U 2 Z p e G Z 0 W U 8 z M 3 Y y Q m 5 O d 2 k v U D I 4 R 2 R B d m p y R 2 p C a E V R N E V 2 W H V Q W U U r U H Z R T F M 3 N m 1 O Y z J t M D J N R 2 p t U V V T T U h z b j F u R 2 k r K y 9 n M D d F d E w 1 O U t z b D N I Y l Q r V W Q 4 Z m x D Z 0 x 3 R D c 5 a F U y K 0 h o M k k r Z G J x c k R R U U F C T 0 g 5 c W J x e H Z a e j h 6 W n p O b k x x S 3 F x N F l Z c F k 3 a H F 3 a 2 l Y e D B w S 0 t s e S t Q d G o 5 V l Z C W W l z V l N W M i 9 j S X J T K z c 1 Z U l p S W l J a U l q S T M 1 b j J C Q k 8 z Y 0 I 0 Z F Z G S m F j W m d y a n g v b m Z j R j I 3 Y 2 x 5 e T V v a U l u S m l h d E 9 t V G I w U X J L e T h p b n N m Z m 8 4 b m 4 v b U 1 z c k l L c G t 3 K 2 1 5 O C t l c E I v U F g 0 T j E x N D F t c 3 N 1 U H A y Q i 9 i c j h w U U R z e i 9 y M D Z z e X R V e T h B S U N I U m R Z O H d E d z k 3 V j l Y Q m J x Y U R l a H p Z V i t 5 M 1 p W d X h X c T M x N 3 J u b z F 3 M S 9 1 Y T d H M W 0 0 T 2 Z Y d k Z B T E J p O V k 0 b T d U T 2 F 2 a m N Q Z 0 Y 3 Z E 8 3 c W N M e T J 0 W V B l Z m Z q N k l p Z 3 d o T 0 5 n Z m 0 4 M 0 c 0 c V d i N j k w c k l 6 T 1 B u W W t h c 3 l 3 a U l p S W l J a U x T V 2 l n R U U 3 Y 0 l k Z 3 J C a W c w S X d S S j N a N 2 h s V F J F U k 9 U R j V l W H B R W F c x e G Z G M V d Y c 1 c 5 R D c z S D V x M H B q d k R y M n F 0 R 0 U r R H Z j M X p Y L 2 Z h N z V S V H R M M 1 U 1 Z D N D d n N Z a H c x d z d u a V B B Z 0 F M W n V U d 1 Z 3 Q k V S b m p l a V B q N D h Y V 2 R r R n Z Q U E J q O V R W S F F y Q 0 Z p e G F 4 N U x s V 3 h 0 Y y s r Z m Z O d k w 4 S z E r N 2 p I W n M 2 T n p o M W 0 0 T 0 k 0 Y j F K V F E w Z 0 t S Z G 1 m e n Y z Z m t 1 N z R 2 T l p t U E 5 1 a V I r W D N i b 0 5 V V 0 U y V 3 Y 3 Y m R s V 2 J B Z E d L V l p V V l B Q U 2 Y 3 N n R 0 e i t Z e V d U a T N O R 0 R B Z m h n e G s r a 3 B P N X p Q R l p Z V 0 1 y e n I z N T l 4 Q k d P S W l J a U l p S W l J d E p 5 Y U J 5 a X V F V l F V S U R q d U x p a z N D M X I 5 a m 5 3 U 1 h H Q T d U d l M z T E t t a U l p Y 2 1 M e T h Q S 2 1 w d G 5 j N U h R e k F r b E 9 5 Z W V E d X l 4 b D d J R F J w R H Q 4 d l h N d j B q M z R r d m 1 0 N 2 d v T D h 5 T W t 0 S m k w O U J 6 O C 9 i N j Z l N U R y Y W I v a X B m V m l 6 T G 9 u c E h 5 M W s r Y W 9 k R k 8 w d j U 1 U H A 5 e E F j N 0 0 r Z H Q x N 0 V T N j k v d z d k e m w 3 T j Q 2 U 1 k 2 Z D R v a U o 3 Z U l u T n d p Y n J u a F B O N T Z m N E h M d l d 3 M k c 2 K y t N U n V M c F k 3 Q U l G L 3 V 1 S G x j Z y t l T 3 R I W n o 4 U E h 4 N H R I N 0 o v T E l V e l A 0 Y n Y 1 S 2 Z s b X l p Z G l Z U 0 x 5 O V B V b E p 5 N k d 3 c 0 p T Y n J q L 1 h j Z j B G N T U z T T R x V 2 J X Z k R U V 3 J a c 1 N 5 R W l Q S m p r b E d 6 Y W h n Y 3 g 5 T 1 F l c k Y 2 Y j Z I T C 9 h e W F k e m R y M X U 5 a V R 1 b y t i N y 9 3 d j h k M D Y 0 T m 5 H Z z h S Z G 1 Y U 0 x p K 2 F N M C 9 1 e S t Q Z j Z Y V 0 l p S W l J a U l p S W k w d k t v R T B 6 Y 0 l q a k l h U n l p b T B J d 2 Z 6 O G Z v c V B D Q U N p d n J D W T d S M 3 Q 0 a U l q S X N m S D I 5 c V N t M X Q 1 e D l O Y T c 4 M G x P e V d i S z V M T 2 J O U U F E b U h q c G N M c D M 2 M E J t Z G l H Y n R x U l F W M m R s L 0 x q V G V Q L 0 5 P N G 5 y N G p w b T h i d 3 h R N 2 g 2 N G x t R W h 3 V 1 J r S l J C Z 0 w r M z Q 3 R 3 h v d 2 J 6 L 0 Z Q W D B h O V B M S l d W T l N U d H p p Q X F N c F N Y b j c y U j A w L 3 J V M j l k a z h u R W l H R j k 4 Z m Y z N F p U Q j N S c z k x N V M x b T h P Z 0 F W M T U 1 O S s z Y 2 Z h W k E v R D A 5 R 0 J I d 2 w 0 U 2 t q S 0 p q Z 3 J q O X B 2 S G N k b E Z 3 e H p Y R H V 3 W H g 3 T l B U S 0 Z u a j A 3 a 0 Y 1 U 1 F r c m F Q R W F m M T V y W G 5 w K 0 x s N V Z u d j N y N i s z c n o r d 2 s x Y 2 R 2 R n d 3 c 0 9 D U 0 4 2 V F R W N S t D W m R k T k l 4 W G 5 y M l J O b T M w N D d P S W l J a U l p S W h J Y T J H e V Z a W T M z N 3 d h a 1 F Q b S 9 i a U d m N y 8 5 S F F E b m p 6 b V o r M j Y v e E M z c l B 2 U H l W L 3 k y Z k F z Q W o w M m J 4 R m 5 E K z d 0 b F h S R V J P Y k h j Y 3 R l Y m h J V U Z N d U h T T T d q d j R m Y 1 l N M m 9 R R D k 1 e m h k R m x p W W l J a U l p S W l J a k l Z Z W l q c k 9 J V 3 p u d U N 1 Y X N U R E t C S D k w U D d n a V V r Y W w 4 d 0 V S R T V O d D d l b m x S W D F 6 T G p p M S t J Y W h 1 a U F F e E V S R V J F U k V S R X B C V l F D Q 1 p 1 R V J 4 O E t B U X J M c W x 3 M j d v O T R 6 c z V q a E 4 y N 1 h Y Y n V p S W l j b U x 4 O X Z K a y 8 v N H l O b T l O Y W Z Z U m l D S W l J a U l p S W l J a W N u d 2 9 C Q k 8 z Q 0 E 3 e W R 4 e T d N d 1 R y M 3 J V R E p w T U p n S 1 R r T E t 4 V 1 R m O F V F W k d q N S t Y d F N Y N W h N U U J q U n c 4 e H V C b 1 J F U k V S R V J F U k V X a 0 t o V 0 R p R n M 3 a k V J d E w z V G N P M G R 2 Y m t 5 N m R v d 0 N v c W J H U W t y Y l B i V 3 V M a U 1 p S n c 4 Z k x r L 0 x 5 Y W 9 Z T j d V V z d x R k N q e X h F U k V S R V J F U k V S a 1 N a U U N D W n V F U n d j N E R n d U t h b H d h M G R X e i 9 p T 2 p 1 U E V Y Z G 9 Y V E V S R W p s N U Z W V F U y b T Q y e D U 2 Z 0 x U R V J F U k V S R V J F U 2 t 0 V k F J S m 0 1 a E 5 w d n c 5 L 0 1 C d 0 d h e l V W W m U 2 Y m E x Z X p p R l l E c 1 Z n b 2 1 J e U R H b 3 F x d 0 J Z R 0 M v T 0 l N c k V S R V J F U k V S R V J H U n B s S U l K b T R U R k h S b 0 p H S k p p Z n R H S X Z h T T c r U T R U d G k x M T I z c m l v a k l p Y U 8 2 M m g 2 Q 0 J m a j d H R n l K a U l p S W l J a U l p S W c w b F V J d 2 N a d m d J S C 9 I Y 1 h G c G h k d l d q W X R 0 a D R l S C 9 Z O T Z T b W 9 P M W R V V 3 Q 2 M H R J a U l u a H Y w b E Z k a H N O d j B i S W l J a U l p S W l J a U x T a W l n R U U 3 Y 0 p k d W t F Y z E 4 S V p q Y W J I U H V D M l d 3 M m t w S X o z Y m E y a U l p Y 0 d B c U x 5 a k F C b F p Y V l J w Y 2 l J a U l p S W l J a U l p S k 5 w Q k J N M 0 1 Z N U J D d D J Z d 2 d H c n Z 1 Q 2 F T U 2 l p S W d j c l p v Y W V 3 Z F l s V H J C U k V S R V J F U k V S R V J h R F l W Z z R q W k J B Y 2 F N U X d R Y 2 5 X Q U F D V W 5 x Q k J N U m t X T 2 p U a k F S R V J F U k V S R V J r Z F p E S V p p N F R Y Q 3 d V e W R Z Y 1 p s Y j E r N 1 p 2 W l B q T 0 h G W G h s d l h G a E d S R T B k V m x U c k J S R V J F U k V S R V J F U m F D N F Z n N G p i Q m d j W j F n b l d J R H N m Z j F 4 d U E 3 S n h D e W l 1 c T N M c S t p S W l j R 0 N x c j F B a 2 1 J a U l p S W l J a U l 0 S m F L Q V F U d H p G e V R 6 Q 0 F Y a j F q S E 1 k Y n Q 2 Z T Z m W D B S R V d u O T F B a 2 1 J a U l p S W l J a U l 0 S j Z L Q V F U d H d s e U N z R k t T c 3 J k d m 4 0 Z n B 4 Q n N S M k s 2 M j l j W E V a S F d y N n E 2 e H V n U 1 J F U k V S R V J F U k V T a 2 l S U 0 N p Z H N F Q n h y Y k N k Y T d o M 0 1 J d H R m d D Y 0 d U l T T 3 R Y V 2 F r U V R F U k V S R V J F U k V T a 3 R W Q U l K b T d q M 0 F u b T d q M 0 J B S G 8 1 a F d E Y k U 5 S 3 h X b T F 1 c j B G R V J G c T N L d T B K S m l J a U l p S W l J a U x T Y W l n R U U 3 Y 0 p E Z 3 B 3 S E p l V l Z i b z l o U E w z O D Z a e n A w Z 0 F h b W 9 z c E t i d G M r d j Z J a U x T K 2 x W V 2 E w O H d F U k V S R V J F U k V a S F d R a U d Z d U k z W m J D S W d 3 Q m N B b T g x R 3 F R S G R Z T T R q R W J k c k p L S 0 l p Q n d G c z l s T X R V S X d F U k V S R V J F U k V a R l d R e U d Z d U p Y T H Z t Q 2 w 1 V z V m d j N k U D U z M 0 I w d H k r d m 9 p S X R G N G V i Y 3 h V V j l j Y V h Z Y U l p S W l J a U l p S W l E U 1 J R a k J 4 c S t B Z 2 Y 4 Z H h j W W 4 3 T z h I N j l P a m t P T j Z S b 0 U 0 d 0 V S R n B t c m p Z Z G d E V T F O U V l Y S W 1 J a U l p S W l J a U l p R F N W U W p C e H E 2 Q W d w M D R 3 Q T B L d 3 p q R l I r U G w 1 Q V p D U m x V O T V S Y l h i Y X h B U m t k W W 5 J T U F I T U Z G Z G 8 z R 0 l J a U l p S W l J a U l p S 3 R o V U l 3 Y 1 N 2 b m N Z Z 2 x K Z T R m a H d q U X E v d W h r W W p i Z H F R Y V V v T 0 l p T F E r W n J O S j R 4 Q k Z S R V J F U k V S R V J G b 1 J o V 0 R p V n N I T 2 5 X Q 2 w 3 d T h F Q S t q a n N p O V l 1 a U U x a U l o S T Y 5 S X V L c F M 2 T 2 l z M U Z v V m d J a U l p S W l J a U l p S 3 R o V U l 3 Y 2 F 1 Z 2 9 B R E h j W E d 4 T V N G W T d 4 N m R I Y 2 Z i R X h T Q 2 l Z a k l r Y l d M R E t X M n R v N m F h b z F E R k J F U k V S R V J F U k Z w T F J T Q 2 l W d T V k b 0 t W R 1 Z K R G I 2 Z E 9 z T z B K N l Z p d E 5 r U H F F Q k d S M X N k U 1 c y Z D B D U 0 l p S W l J a U l p S W k w a 1 F L d 2 N T d G d w e j N C Q 3 V 0 T k t R R 2 Z 6 O X Z Z a n B H Q W x C V F l 5 R T F i W j h o Z F l p S V N P d l J M a W 9 N Z 0 t x c U d v T X J F U k V S R V J F U k V S R 1 J w b E l J S m 0 3 b D B n b F d Y R z V Z S G I x N 2 R u S W M 3 M G p h Y T F n Z E l p T F N P a 1 J G a F F K U V Z h T n h p Q 0 l p S W l J a U l p S W l y W V Z D T U h F c j E z R 0 l 4 d X d K Q n R D b n g 2 R 1 J p R H U w T D V p S W l E U 1 J 6 Y V l S d W l J a U l p S W l J a U l p c l l W Q 0 1 I R 3 I 0 R U I v e D N G e G l Z R W h t T k 8 r W U 5 0 M n B o b F d o N G l J d E E 3 Z D R x S U J x S 3 F v T n J n U 0 V S R V J F U k V S R V J G c E t v V m c 0 b G F C Z 1 g 2 W V R D W U F 5 c 3 N y c 1 Z x T i t V U j k 1 N W d v Z 2 d K O E F j a k 1 M c U R F d 0 s 0 M E V S R n A r U U w 4 Z l F D b 3 M x b 0 5 y a 1 J F U k V S R V J F U k V S S n B L S V p p N G x k b H N J d U J B K 0 F S U V h G e G 1 X Q z E 5 Z X N j N m p q Z H Q y V 0 5 Z S F N J a T d 0 V F l m b 3 d X U 3 g w c H F m d E l T Z D F I Z m t F S k F G V l Z O U n I v O X l k b X M 4 b m 9 F a 1 J F U k V S R V J F U k V w S W 5 h R 0 Y y Q S 9 Q M E V C L 3 B S Z X F E e n F y a T B n d E R R U U V Q c T Z O Y z d s c F Z y Z G d L d 0 x T R 0 5 N M D d 2 Y T B n Z E l p T H V z b V Z i Q 3 Z j L y t n S E R U d T N O a F B I R D Z k M 3 I w R 2 p Z L 0 l K a X B 0 N 3 h C Z 0 J q U m c x a T J s M l g 4 K 2 p U b j J L c H N m R F B X e T h p d m 1 0 N 3 g 3 V 2 x w U l V V R k p h e X Y 3 a U 1 3 d j F s W k d V W G t w R 1 p 6 O T d N Z k U 0 Y T J J M 1 J a d z F r e n J 5 V l R h c n A w b 3 V H M G J G R H h Q R j l v Y z N F e T d N T m x 0 b 1 R y e E 5 z W D A 0 U l Y 5 M z R N a E h o U W N 6 O D V D R 2 p 5 L 2 x M R X B N e X V P M 2 V 0 N G p 2 M X A 1 M y 9 u M k g w Z V U w a X l 1 d m Y 0 b W N 2 U D N N Z V B j K 0 9 y U V B O N 3 F j S T N y a 3 F V O V l 2 V G F S W j U 2 W X d t b W 4 5 R F M 2 S E J F U k V S R V J F Z m 1 i V V F n b W J o Y 2 M 1 R W R H b H Y y N H V L V G h q Z 1 I z N k 5 1 c n M r T j R 5 N D R V d y t v U U V Y R 1 h t Y k 9 Y V V Z k b l p k b U t i W n c v N W l T W H g z e T h Q U j N I b H B v N j F t M 1 l 4 Y V l 0 e V F E Y 2 V 2 Z i 9 1 T 2 o 4 b 2 R 6 e G p 3 c 3 h t M D I 4 O G M 0 O E Z 2 K y t 1 Y 0 U x U 2 t z c j Z O O H Z s c m s v c k d w U 1 R X Y 0 0 3 O X R x U W p C U E x 3 O X F h M n V O T H F O U l Z x d V Z U V n Y y M E x W T E 5 N S E I v a 2 Q r Z 3 Z 3 d D V S Z V V r S k d W e j h C K 2 N V Y V h J a U l p S W l J a U l 0 T H N O Q T V S M 0 M 0 b z Z O Q X Y 1 b 3 F M a m R 1 T H E y Z D h S e n c 5 N 1 R u d z d 1 U n N h b W 9 z a H R V a U l 0 T G N k d T N P W X R X Y U J B Q 0 d u d H l E V T R a M G Q z b m M y O X Z M Y 1 d 5 c H J l V 1 V r N 3 J 6 K 2 9 z M 0 V k M H V E S n Z O a H E r U G w y T V V Z T W R H d W s 5 Q 1 F 3 S U l E d 3 V p c k t 6 S 2 N T N n l i V E R 4 M 2 R x N y 9 C Z l p O d m g 0 d n p 5 M 3 F L d X o 0 d U h o W V h R W m p m c m 5 0 T 2 x N Z S t 4 R E N v d E t q U z V G V 3 F n M T Y 1 S 1 l l T z B M Z k R l L 2 F T R z F p S W l J a U l p S V N H d W 5 U a k J 4 d S t B Z 1 A 4 Z H h j Y W x 4 S V p p S G g 1 b G U z V H V 4 W l h z S 0 5 w d U 5 y V H R T R 1 R J d z N y Q j Z S R V N h M D R l Z k x n S 2 d U U n N Q Y n B 0 N m Z y M 0 h m W H d P a F d E R k p S V n M z c n F I Z 3 N K U 3 h w d z l p S m 1 6 b D V H V l U 4 Z 0 x y O D d p b 2 Z z b W N O S 1 E 3 b m g 0 Z U J B Y U V z R G J I e X l n c 3 J L Y W 9 T Z j M 0 T G t u c n d W Z y 9 h W m R q b n R O d l B R T X h s O T R t c 3 R h M z g x Y n l Y K 2 5 6 M n V P b D l t c 2 F t d X Q r U G 0 x M 0 J D c 3 N y T E c 2 Q k t r a G F 1 c 3 F q Y T Z C Q k V S R V J F U k V S R z N V Z 2 d t Y m h j Y 2 V D Z 0 V L e k V 3 Q k F Q b z E 3 c 3 p X N 2 J i U n l G d T N a R 2 1 F R X h F V G t o c j F p V 3 h a b j B T Q U J N d U h V R j B 1 M 0 N l Z l d r b V o 0 N 2 9 S M E p p T 2 x 0 M 3 B G R l l W T 2 E 0 Z n V 2 M l Z P N T k r S D J Y Z X l 4 Z H Z n M C 9 Q M j h B K 3 Z T T W 9 V O V A r M z V p N z g v N G l j c k t 4 d G N 1 S z Y 4 a U w 2 K z Q z c m 5 X c U x h M k R z O D J M V G N F R X h F U k V S R V J F U k V S V n d y Q n h P M W N 4 a U d X R 0 J 1 Q z l l M F Y 2 e m p l d W l Q T n d F c E V S S n B I U l V V M W I 3 e n p Q U U R 0 b 2 t L N W V 1 S l p 6 R n V 3 b X N W T E 4 3 T j Q 2 V 1 k 4 U E 1 6 V T F W a 1 B l d z k v Z n g v Q 3 c 0 S 0 l D Q S t p c n M 3 S y t v M j c y W n V S Q z B C T m p Y M l B y S D A 1 U l h 6 N z N Y S U F Z a n B G T 1 o 3 N z B X Y y 8 4 O U Z u U H p m S F M z T 3 J z c k p L Y k R Z Y m 5 w N 3 V E O E Z 5 Y 2 9 2 N D h w d W x i T m k w b T l 5 O F l 2 e j h 2 T 2 5 l c l Q x M z N I d 2 h I V H R F Y 1 B 0 O W I 1 T 1 F 1 T m R 4 L 2 R R N z N n R E F i R G J 4 O C 9 m U E 9 z N F h G c F l 5 N D Z 2 R n J G e T l r L z N G N W J T T k N P Y U N z U 2 N 6 Y 2 t T L 0 J 0 Z D k v c F d 2 V 2 J r M m d j Y 2 Z t T V R K U S t J Y l B U Z H I 5 b E t t Z i 9 n a l Y 0 d 2 Z 3 Z l h Y a k 9 i V E w z L 2 x 0 M l Z i e V M 4 b 0 l U d z B r R E 9 I O S t X Y X l h T W N J Z X B C N l h 0 e m 1 U T i 9 G U n M y N 1 N Z b m R 6 O W 1 z N G 1 1 W G F L W m Z Q b V p E R H U x V j R N M X J W M i 9 p N 2 s v c k d S b l V n W m x a W l V F Q i 9 z e G 9 H O G N k O T E 2 R V F F Q n Z v M S t E N H Y y b D N M N 1 B X K 1 R r N 2 V m Q z g 4 Z n l 0 M j N Y U X p Z U j F 6 K z l P c 0 d G d j l q Z W F I a U F B Q W d B R W x F U V Z T K 2 1 l U 1 V i T X J L c W d n T E R l Q z B V M 3 B 5 N D V R e E J E c D l j T 2 V n b l F s N y t Y e l d i M n p i b V U 1 M X R Z V z Q y Q 2 l 1 b m 5 R M k p T V V Z 2 U F R 2 Y n h n M W N p Q 1 A z R C 9 C N V R s V 3 E 1 W D V D O W Z 3 d z Z L M X B P L 0 5 4 O U 9 6 R F g x N m R l T G F 5 Y V B v M m F O V H Z U V X N s b H E r b n J P Y 1 g 1 W n N J a X U 3 Z 0 F C L 1 g w N G I y b 3 V i c n h 2 Y j Z H c z h u R F h y a z N q N H l Z O G R Y e T l i c 1 k x U j R 4 N E I 0 U H F y e i t I c V N X Y 0 J S L y t l Y k U 5 S V o r Y T N T M G x N e X F D N H B K e V E 0 Q U Q 2 O S s z Q 1 E v Z G V q d G w 4 K 0 t u c l g z N z l P K z k v O G h P Q m d Y N j g 4 Z E x O e E h T S 1 B L Y l h K a U l p S W l J a U l u S T R D c 0 h F N 1 p 6 S E l a Y V V s Q j N t e X V i W H Q x Y 3 N K c E 1 K b T g z R z l v U z B B L 3 U 5 Y U t z O E V U b H h m U F B k Y 3 J M M 0 Z R T D J U c W E 3 S H B q T z N z e D h B T n B I a D N Q b T h M N X M y W l p L U k Z n U T Z 6 Z n Z w c X l z a 3 R D U U F C N S 9 j S k l q K 0 h J Z W x R a n c w N j h i V 0 x K c 2 k 4 d T V 0 U F J j M 2 5 w L 0 F R R F B Q R E h G R G E v T X Z m W m 0 y T D l u U H Q 1 Z V I 3 a n k r T n F W b k 1 V O U Q 3 M U h a V 1 U x b l d P a U d E U W d q d H k 4 W X R h d T M w W F d 2 a 0 k 2 Z G 9 p Z 1 Q 4 O F l B d n g 5 M k x Z a m p h c X F H d n I w N m 9 5 d j c 2 R T k z Q U F 5 c 3 d x N D U r R j N L U 2 d v e G M v U G 0 5 N D l Z c 2 d 2 T E 9 I O V Q z N W k r O D c 2 S H d L e D J X e j h 2 b U l M R m t z Z H E 5 Y 2 5 j d k t R K 0 F i U E 9 i U F U x W E x m S S s r e m U w O D I z Y n Q x S U R q W W 4 x M j d N N W s x W n p t Y n Q 2 Z n l u e G R 2 Z H V 6 R k N Y R G 5 B K z l T V 2 x w Q n A 0 N X R H V H l 3 S y 9 r R k p l e E l T T 2 Z 4 W n o 3 b G 1 j Z X Y 0 Y l N o c n F I T G Y 2 Z l A 0 N 3 Q 1 S 3 d I N 2 4 5 M l l q b T N K M 2 x m S T R 0 O D N j O T F W b 3 h z T n d T e V d X c D U 0 N W 5 O e T h 2 W n o r b W 0 5 d W Z P V 2 l 4 e V B m Z i 9 E S 3 Q 1 O G R 6 N C t Q b D c w a U 8 r S X A 2 Y 0 h P e E 1 6 b U x k d 0 R V b k p X Y n o 1 e X E w d T M 4 Y 2 x 5 N 2 J 3 N 0 1 z e n N W c H R S S V F I M F N V b W l 2 V E 1 Q Q j U 3 Z W t h a n d W M W R u W l g v Z S 8 1 e i 9 s a T F F M T l m Y j N y M 2 p L R z B y S U k x N j V M W X N D b V o 1 N T Z j d 3 B C Q m g 3 N l g x Z F V X S G 5 y a V k 3 W n N U O E Z z T n R N O X Z n T V d T e T A v L 3 J 5 Z V h j b V p X T 3 J x R 2 x 6 b m N F S 0 M v R G x w Y 0 R 4 R i s 4 d E k z c E 5 O Y U V n Q V h l T 2 l E M 3 d 2 d 3 h 6 W E h j M T d z d U N u d G J 6 N j N 6 b V l U Q 1 o 2 O T R 5 a G M w d 2 t H W m t G L 0 x w a 0 U v Z m Z l U W x l W G 8 z L 1 B M V m k 1 U T Q r b U x F S V Q 4 O D J Q U F A 0 T l F y Q V J F U k V S R V J F c E 5 r b 0 J C T z N D d z U w N m d R e m V C e W l u N T h Y W F d L a j J K T 3 l E N H V s b G w z S m 1 m V H N Y d j h U M l N J a X J W W D N i a D B j e C 9 r R k p l U V h s R G k r d n Z 2 M m k x e k d 3 T j U y N z F z a 0 p t V l F Z N m x q U U w 4 N H d C N k d G Q l d W a 3 B O W F R F N X V F Y k V 4 U i 8 1 b G R Y e l g 5 c n o w e l B W T n F x O X J i T H V t d m h S R D d V e m F p O G x r c G t 0 c z F K R X Z Q b z Q r L 1 d v e G x a W F Z Y R G x o S k R k T 0 d l T T R 2 e m N q R H k 4 d i s 0 O X h 0 O T E w Q V F B M z N Q W W Y w d E p 6 d U 9 m M m k r b m k 5 S D I x M l d 3 O C s 4 c E 1 D Z 3 B L T 1 d O N F h 4 N j Q 2 e k o 4 Z m U x Z F d Y K 3 M y c 2 0 v W H Z x c T N y b 2 1 r N G 4 3 N z d x V T l S d D N j O F g 0 M H h z O T U y e m h v b l h F Z D I z U G x 4 O U 5 J e l F r R U l D V T F I M U 1 l L 3 h E R X B N e S t I c k 9 j c T Z j T U 5 K e C 9 j R C t j V X l a Z E J a e F h h S V B 2 Z D R 2 R i 9 Q e D U 3 L 3 d 4 Z G U v d X d R d W M 3 N y 9 n K y 9 t c l N R b 3 l J L 0 h I c G p v O H V k M j N Z W m R C U G o 3 T l B v O W Z P V S 9 j O W l S a 0 U 3 d m 5 q R T h l d j l F b D F E T D I 4 Z U w y M j h l e D d o e l Q 4 Y k x 5 e E 9 B b 3 F K U 2 J y N 3 J U U k t U T X R p d 2 F U Y 2 5 E Y m F 2 b F p k W H p N d i 9 t W T N W Y X V P V 3 F l Z H g r Y 1 h E T V p s T V d L M V d Q d j d z R n o 2 Z n R h V E I 5 V C 8 5 Y W p G L 3 J O c E p q K z R k K 2 R l a j F 4 Q W V i d i 9 l T F A 1 O U 0 4 K y t Q S k 5 Y M 3 B q T l o r O V B j M 3 d J N S t Q U G Z t Y k w 5 a F J p T 2 t Y e T N K T l R p R z V u R D Z u U z B u T j Q v S m 5 Q S 0 N 3 c 2 J m U z F O c V o 3 Z k F k Z W Z Q c D Z m b C s r b G F k Z i t K S y t m V 0 w 1 d j R l d n J I Z G R V O T h U c T l Y R 3 V 4 L y 9 C T U N M V D E v b k V 1 S n Q z S n h N b T h P T U R k M m R u T T F 6 c j g 0 Q z R M R n B F K 2 5 i d S 9 O U n Z 4 N F J F U k V S R V J H U n B s T E x p N 2 h k Y 1 B D a F R q Q 2 p 4 e U V D O U h N Y W l i a G x S N n F C b F l p S U h I O U R C c 1 V 6 b 0 Y 4 Y 3 A 1 L 1 d t N T d k T 3 p y T 2 p 4 M D l t Q 0 V E N D Z t c H N a Q 1 J t Y y t H V G J 1 c H F y S U F V R j V l e W J U S F B 1 V G F m N 3 p H Z V p j K 3 l l W F h Q T S 9 0 O T c 3 R j B 5 O T h 5 W X B W T z N u O H d V b j h P d j g 1 c n A 1 N G x 1 T i t R M C 9 1 d 2 E v e m 4 r U F g r Y y t S b T d 1 Z n l r c E x r L z d i b V p q a D l 1 L 0 p z Z G k 2 U F J X d 0 V k K z F 3 e E d 2 U F o 0 T 2 h w Y j l l c 2 U 2 b k 8 v V X N T M V J r Y U Z O d X N l b U x Y d E l U T W 9 n T U 5 D U G F Y Y 2 V D c 0 F B a H A z Y W k y c 2 1 u Z F h n O D B h U E h N U 0 Q 5 M X p o c 2 s 1 R D U 1 d z l P b T J T S X d B R D Z C T G J q d X V 2 T 2 d l Q U g z O V o 3 M 0 x 0 L 3 o x O H B V d l l B b k Q 1 Z 1 h B d G N W Y 0 d W c X N O Z 0 p v Y U N 6 T y s r c z E r L y 9 z b j F 0 d S 8 4 N l R C O F F R S C s 5 T 1 F 6 M m I r e G k 5 T E 5 0 S 3 h R M X V l Z m V J Y X Z M M D l Y U j Q v Z j h 4 S l h I c l J N R W N B Q m h B Y U d z a m 9 N d 2 N B a 0 p C M D Z N L 2 4 v Q i 9 Y V U Z W V n c 1 Q k I z Y m h p L 0 F o T U p u d V l a a m F i d V d I S 0 d B W U 4 2 R n B 2 L 2 Z M e U t y N m V z e H d Q R H p P U F R a d m 9 D T U F B e m o 1 e k F B U D c y V H Y 3 T m 0 v Z E E 5 a k h s M z Y v Y 0 E w Q T k v M 3 p F a 2 N B Q n R B N U p v b 0 g 3 N z J p d 2 R k N X Z C e k 5 l M U o 2 N E l O T W Z Y c T V o b G l E Q m 5 S d G R C U m l Z V 0 V w a i 8 x c k J s V l Z O Z H p 4 a j N F T U g 5 Y m 5 l T D h F R V J F U k V S R V J F U m Z x Q k J P M 0 M z Y m F Y N k 8 0 d U 5 6 Q V N 1 e j Y 5 W W x s N 2 9 K V k F H e m J t Y 2 F F O F N N T X J r a E U 1 U G p 4 O V B U Z 3 R l Z W 5 V b F p X e V U z L 3 R P O F Z G U k V l e E c x V E w y Q l B h a l k z M 2 Z I Z k J w K z N Z Z F B 1 Q n M v b k h R a G x h b X Z y V 1 B q T E 9 w Z k h D Z 3 R M Q 1 F z T D V M T l p 2 N 0 Y 2 Y l d L V D Z n c 0 s 4 b V B P R j Q 4 M T l l V V l v c k N v b E J V c n R 3 T n c r c W 0 5 M 2 J w M n o v a U 9 K Q 1 p s O E 0 2 S E M v Q V A 4 S 0 Z Q e j V p a n Z z Z T Z E Y n N B R 0 R W e V F M M T l 1 U U N H b n R T R E Q y W X M r c 3 U x R G h y U W x j a T J 3 Z l h P a n h q V 2 g 5 Z m V u R U 5 t V m d F V k Z k W D F h c W l x c W l F e n E 4 R C s z N z V D M n J U e G 9 M Y T J q c 3 J L Y X Z 6 O W Z k a S t N N T J T a 2 5 K a U 8 w Y z V 1 c k t h W X V u e W J Y e j A 2 Y y t F a G d i d z R 0 U F h 1 Z X h K M n B D O H Z H S X l z L 1 B K e k N v a 0 9 X V W Z B Q 1 d s b F k 3 S D F 4 M z R P M 0 h o d W F j M C t Q e W h K M 2 R u N C t a a 2 w z T m J 0 c W R T V l Z Y R H d Q N W R h U j h k W H U 4 N V B i c D N Z T l B X U G V 4 T 3 l X Y n d 3 R z V z M j J r Z m F k a 2 x 0 b D J E S F Z K O W V z Y m c 3 K z l M Z V h s b H Z j Z U 9 w e U 8 5 S n o 0 K 1 h u U 0 9 p U 0 l 0 U F l m b l h w M 0 Y 3 V G V Q S T Z w d H l H S H Z X V k 5 q N G Z G b l B p V X Z 2 N W p K b D U v Q i t I R 2 5 O Z X R y R U J F U k V S R V J F U U d G W U d L Q U l P Y 1 F 6 T 0 J 4 a U 9 E N j Z m c X Q y M U l N c k V S R X B I b l l i R F p l Z V A w Y m N 2 T 0 t B W m g y M T J V R U J Q a G l 0 V m 9 i Z l U 1 T X A w a T Z 4 c l l q S 2 p L R X J K e E M 2 d X F z M 0 h E M U 9 i U 0 x z b m N B L 2 Z M Y k p n b 0 t E b z F s M j d C c E 5 6 Z m U 4 U W J Q U E h G T j g 3 N F l O O X V a d U p k b l h 2 c U t P c X V O a 1 N Q N k 9 W N i 9 1 M H l a Z k R Z S n V 6 S k l U T X J n e n Z 2 Z m 9 Y Z l B H Q z Y 1 N k R S R 0 R 1 L 3 Z N d G J 2 Y 0 x K e T d I d k N k V 3 d n a E F I W G Y 1 Z i 9 p d l p P W F V z d T l 3 L 3 l 3 O G Z I a T Z x c U d r c k x L a H d o M k x v T n U v a D g 1 a E o y S k t a V F c x d C 9 u e X V i e m Q 1 M W x K N l J C M E M z T H U y Y l h F d G V m Z 2 t 2 d l A 0 M U p w T 0 o 1 N T Y 0 d H R I M 3 J i e T h p a y s r K 0 p Y Z m w y O T F H U l Y 2 c U l a R G Y w Z X l z d T N m e H c 3 d E c v a y t C d F F Q M l E 3 d X g 3 Z H B T e k t q e G o z U 2 F M M W x C O E s y c k 9 5 Q 3 c 2 N E J F Q l R Z Z k N G W V U 5 O F R n U H Y v Z V F s U F B Q Y 1 p L M W J 1 W U 9 Y c U J J W V A 2 O D N s R j U 5 Z X J 6 U H N v T 2 t m L 2 t o T 2 J o S E R U d T N G a m R l T 2 J a Y j Z S V V J F U k V S R V J Q N U 1 J W m k 0 W F V D Q U h 5 Y V R D W n Z O U m 1 W b E 5 U V T F G c G N 4 U k 8 0 V 0 V S W k V W R 1 F v T 2 J s R m x K U l Z r c D Z S U z B 4 S G J k Q X V J a T N E e H M x N 1 d M M D J n Y T N i V T h r c k t H Y l d q S W V Q K 2 g 3 V F A v a V J s Y X Q z Q W h B Y z d N K 3 N P Y 3 Q 0 N V k z W k R P Z 2 J 4 O V J y e H h J U z d F O W t a R E E 3 R X p M N D Z M T 2 Z B V G h 2 e k J B b V h E S 0 N G U 3 Q z O E 8 z M 0 s 3 Q l k 2 Z 2 d Q Q y t L d V d 5 L 0 N Z c W x s e G h l L 3 V x e G h z Z F J o c 1 p R e j d k R V B l T 0 R 1 e T N q a 3 Z n b U 9 4 M z V l d k p F M z M 1 M F B 3 S j I z W H N T b 0 E 2 U G 1 B T W R J d V d N e D d j b V B X T D h 1 N l M v Z G 9 5 b H N O c 0 F F U z V a d F p j b X l y Y 2 Q 4 b j d r e m 5 6 a n M z b F V O Q 1 F r S j R N M V h i d V c z c F p 1 W l B X O G x P e E x T M l p H U X p w e n Z W L 0 x j a z F N S W J F S 0 F W V k 5 U Q z l q M 3 Y y c E l i V j M 5 c 0 9 O W W V K Z 2 I z Z 2 Z L W X F t b H F x c k d Y c 0 9 C Z i s 4 W E w 5 M 0 1 z e S 9 O e E 0 v U G 0 w d k d E Y U 4 z e j A 2 M G p 3 N G 5 1 b D B J V j k v M E t p V k 8 0 N U p y T F B Z e G 5 S N X R t d j Q r K y 9 s N j Q r L 2 5 U V 1 p X Q W I 4 c z J V e j M r U H B q T E d 0 c j Y 3 a j d 3 W G Z a a z d x U C 9 u M j d N T 2 1 5 T S t n U 0 c w V z d x R E J X c k 5 y Q l c r L z k 0 S E o 5 V F k y O U R 1 Z H h r b i s r M z U v W k R n V E 5 V V z F E N k 8 0 M G p 2 V F B Z b U x h M n R l d z J O O H J I N i t H M 3 l 1 Q X V 1 U D B m d j N a M G J 3 b k F M M T d 4 V E J q K 2 4 z T V h i Q 2 F l V C t z W X V u e W J T e G R 2 b z B M e n p 1 R n U y O G Z Y K y 8 r b l d Q Y W t w T m J 4 U G F k N l d S b E Z 4 N D I 2 Q k 1 S R V J F U k V S R T V Y a F N D a W R 1 W n p T W U N B L z B v S 2 J H U F F p d 3 B y U 1 F p M 0 x n U U R P e j d n d V h r R m d H d 2 R Y d W F R a k F S Y V J H b W Y 3 Q 0 F X W E 9 X Q X p D d 2 Z 4 e F h U V H I 3 c U 8 5 U l h s N 0 p 0 O S t 2 Y 0 h 4 Z F h G e k 8 r b z M y c 1 c 3 Q n d Y N U 1 2 d U p N e D J O K 1 B q N k 9 F Q 3 d 4 S 1 p N W l h 5 N W 1 4 a G U v W X J Q W j h Q T H k 1 U F N o d l F E N D l N d k Y 1 T 1 R 0 S j d w Z E d P V V Z W W l N V V k J B W D I 0 N m N 2 U D J V b D F l e E 1 6 R 0 Q 4 T E F n e D M y Z E 8 y e n l D M H B J U 2 N 0 e G Z O M n h R e m o r S E Y w d 2 R O Q l Z s N D V r N T Q 1 M G F n O E V C O D N C W k R a U l U x T 0 x E U n Y 5 K z N S a F l Q K z R Z N 3 B Q d T Z p d 2 9 3 N 0 F E a k t i V F l 3 Y U 9 a Q l J J d 2 V 5 Z l d j Y U w 3 N y t E V H N T M H Z u M H F 5 W G N k d F A 1 U j N 4 K 1 V L Q X Z B U H N P Z E N Y O V d Y W W o 1 N C 9 X L 3 B L e U J z O W 5 a d G 0 3 b S 9 6 O W Z S e D d k M z N 5 K 1 d J Q V h u a n F P c G Z P b 2 J v N k s r W G x W U z d Q R H c r M S 8 x b k t 5 Q 3 h v Y 2 k z K y 9 0 N D h O b T B p d D k v M 0 R 0 L 0 9 Y V T V r U k J D W F h 6 T G M 1 W n F s Z j J 4 a l Q r b y t o Z 3 p z e G t 2 U D N P R H k y S j l y Q V B 2 M 3 N h c X F o d X g 5 a F M 1 N 2 R S M l V u V l A v K 3 h n Y V p 0 O E R y S D M 3 Y 1 A 3 d j R T d V B X S G R 3 b 0 g r a j l 3 S j c y T n h R e D l y e G N E V H Z 5 V U Y r Z n Q 1 T X Z 2 d 0 1 K b D Q 2 b k Y r W G J P T G Z i M z N Q d k l W c k 9 H V k l E N G F k M n N 2 b D J v d k 9 Q N V h v c U R E b S 9 y Q 0 t C N S 8 0 a U R k Z n V Z V 1 F r S U J t Z V M w a U l p S W l J a U l p Q n l r R U U w T U V C e m 1 I W U 9 W R W h B Y 2 Q 0 U m 5 O c T M r Z l d I N z V m U 0 5 n M z c v a m d y R W 5 H M X F Q a U 1 p e k w z M 0 Y 0 c V Z i d U 9 1 M m l 4 a z d h a k R l M 3 N m M l l R R i 9 m M T h H O V k 5 a i 9 Z S D l q T U x D Q X V u V W 9 T M 3 R v O E 0 0 N 1 p T Z U x 0 Z D J q V 3 V I c D Z j S E Z r c 2 R T N V p 0 Y 1 p 6 M z h m S G l r Z n N t T 1 B a a k t 0 c H Z E e n Z P U F d j S T M 4 N j F C M n h 0 M n d a e j l j U 3 p x S 3 E y N E 9 u b H d k M F B 2 d H R n U F Y v T V d z S V h z N V k 0 d m 4 3 Z z d z c 1 p P M 3 J 3 T W I y M m d R T z Z N U C 9 y S j Q v c H V V Z G o w O V l V N 2 5 2 N F B a S 1 N z L 2 p Y R T F P T 0 9 j d z Z I d n I w N n N 5 d F V 5 L 2 d z Y W R u a 0 p D W T d 2 S 1 l o N G U 5 V S t w Z z U 5 Z E J Q Z U k 3 c 3 V q W G p m e T J i Q 3 Z Y W F Q w Y X M 5 b n M 4 d m l p W H p j Y 2 w 5 b z J i a z Z t c X F v R 2 5 6 O T F u T T F i d U F h d z d 4 b G 1 N c G 1 3 V 3 E x a 1 p 1 V U Q w T E 4 3 S j V k c n Q y e E x v Y T d P Z F V 4 b i 9 6 N W R N S n R O N 0 V o S U p 6 V X R o O W p P V V U y c X A y T 0 h 0 d n p m d z F m e X d P T W Y 4 Z l l I Q z R p S U N H T G t p U D Z P e C 9 m d X R Z O V o 3 T l d q V T c z b m J 0 e T h w O T Y 1 S H Q w N 2 t a d F h 6 T S s v Y l d U d 3 d H N H V q O W 4 v e n R U d k V q d 1 l K d T F N M 0 V 0 Q l F T b m g 0 W U d I c m J u S G d Z N j F u W W w 3 e W N v d X F M Z V A y Q y s v Y m N S c X R U W D A x Q 2 J 4 O E x C M z Z 4 M 3 N h a n Z v Y U 4 r V F B 6 T 2 J 6 W n h 6 O W 1 D U z k r V H c 5 W G Z M M k p t M H Q x N E l C b k R I U D h h U m t a W F A r b z I 3 Z W Z U c E d i e j Y z T l I 2 Z j E 1 R V J F U k V S R V J F a m l m e m t T O F J P Z j Z D b m N Z M 2 x i U 0 F m Y 0 V H O U 9 2 a U 9 O N j R a Y m V C b F l p S X d Q U V B G L 0 x i c 3 E w O D h k Q m t M a n A v N k R F S F l B Z E 5 2 W F l z c n o 0 L 2 x i b G Z Q Y z d Y T X g 3 b X R l Z W 5 j d i t k b H p K b 1 F G Z V g 2 e W 9 y Y T R n S U Q z W T V G O T B 1 a l A r K z h n O F d M O T N D N D g 5 O F N t S l N C c W N N N l k 2 b n B 3 Z m 5 q a D d p Y 3 U y W k k v b 2 R j N k R W a 2 c z c z E 0 W E 9 N V k Z V V l Z h e l l 1 V U 9 0 N j c 5 N 1 h m T E t k c G Y 2 b k l 1 Z V U 4 M l F M M z M 2 d U F I U 3 J a d V R 3 V n d o Q 1 Z u a m V p U G o 0 O F h X Z G t G d l B Q Q m p 5 N k J 4 b 0 p G N j F p e X Z P R V J q e i 8 v d H B I b l g v b m E w U 2 5 k M k x t R D h n d E t l T 2 4 x Y j Z t b 3 F I Y W N X L z d I Z H V i L 2 F B L 0 J K a H p v e E R L Y n p Z U 0 c y a n V B R m k v Z D d M Z z J N N n V B Z j c 4 M X Q 5 N T l J e U t D T 0 9 m c 1 F k a H N O c D U 0 O W p O U 1 V 2 Y z V I c l B a Y k N 4 Z X V w b m k 0 d k l H W D h P Z 0 F W M j U 2 O W F M Q U h q a H R h L 1 p 2 U F Z R d U h X d 1 c v R 1 B O V H N k N H h w d E 5 o d W Z m Z l V i V z d i W D N 5 U D B n a k g y R D h q O D h 0 c 2 1 m b k 1 L a V d 0 c U x Q e m 4 3 Y m 5 r N X U y d j k 1 e W 9 0 a U d j T n J R W F Z W V T F Q U F B 5 V i t R Z D J K Z n Z v S l R V Z m N 5 Y X Z k V H h k V 3 p u S 0 h y M j Z J V F Z h d V h s L z h 4 M k d V R 1 l r T G l Y Z H o v K 0 N R K 1 B Z L y 9 4 L 2 V D Z m t h V G R t W T d Y Y k x Y Y W p 2 b z l L U 2 1 w N E x 0 N U s x M 0 N O S 3 Z W e X A 2 M G c z O D J H L z V 3 a z l s c z V z b U h K a F B U S 1 p L R X B B e W V m d k h M d y s 1 T k t D S W l J a U l p S X Z K W H F S T k 1 E Q k V V Z E N n R U t 5 N D J Q Z 1 R y M k Q 2 Q z h O Q k F D b 3 B L S 1 N n c W J m R F Q x e U l p N 3 B D Y W 5 z d W N l W C 9 3 M U t O W G N m c X B 2 W S 9 M U G R 0 S G g 1 R 1 J W Y 0 N h O V V s a 1 p C V 1 F s W l Z Q W m 5 Z a E p h V V Z m R E w 5 W G 5 Z b l o v U E R v c l g 4 K 1 B O N m w x O X F o N F V G O H Z i c n R 4 R V k 2 T W Y y b l d u a z V S Z F R Y b D d O d n g 2 N 2 1 n d k d u d E x v T D d y U E d O Y V h V N z d x N 3 Z q N m N I d U N l W H U z a m k 2 U U V h Z j F K a T A 5 a D k z S m 1 X N E 4 r c j V m d U p i c E g v M U l m T m Y y Q k F Y N W t a T m J U R n A 2 R G 4 1 K z N s d z l h Y V R M d G N O U D d j T 2 F k V W x N L z J n a H k x Z n R v R 2 g v T 1 o 5 T X Y 0 Z m d Z S C 9 1 d l B V a V h u c j l H N z Z k d T V 6 R l N 6 Z l J 1 V k 1 V T 2 J s R j V P U V d j Y 3 N O N S 9 I V y t 3 d G M 3 b V d 6 M l h q M W p k b F l M S F V F Q n Z s e X g 4 M 2 p H a n p u Y k 5 p c H Z W a T N h V G N U c j N 1 Q k x w M 2 J V V k p h d 2 Q 0 T W U 3 Z l Y 5 V m V m N H p K a T c 4 T H p o d k x K N T c v d 3 d x d G Y 4 O T M 4 V l h p W V R D U W x a e k Z t M U N C S 1 N p d n E 3 V D k x e D g w W G t y N D N q N T J K Z T V s N n h 4 d k V 4 Y l l q d 0 4 r W H R J e G N p b 3 Z M K 2 Z 5 R G F Z N V J p M z g y N 3 J 4 V F N N L 0 k 0 O X U 1 S z N q O G 1 j O T U 0 N l d i a W U w Y 3 h Z a G h m Z m p v O D E v W W s 3 S 1 B x N m E r U X R m W W R t U m s 1 b E 5 T V n N u N G N h Z n g z Z n l W T H Z j N W V V Z z g 1 N D g 1 a V F X T D F 2 S E 1 p M S 9 4 e W V l L 0 V o N G F T S E x x U G t 3 b U U x Z E 5 H T W 1 N T H h k a i 9 0 U F d a W G Z m Z W p H c G F U b H M y W m J D T l R l L 1 N t e E 1 K S 0 V o Q V d U b k Z M R T N J N D l U a G 5 S b n d x V m 5 P S z Y v N z Q 3 e D N Q M 1 F l M n p a b H N M a 0 c x N m l l O W N P V k Z S V n N U c z V t O H Z I R D J m W m l t M 2 t O Q k M 0 T l V X M 3 V H a k h Q c W p Y M 2 Z J N j d h U E R H W H B T R H l a Z U 5 1 S 2 8 z c F B h M m p y K 0 8 z M G V I M 3 k 2 a V B p d U h m R D A 5 Q 0 E x T F l m O G d o S m l P M G N 4 N X V 4 Q m p k Y m c 3 K y 9 M c z A 5 Y 3 c r M z N 2 Y z N x d F l t O C 9 y K z U z U G Z Q U z Q 3 c D l Z a U l p S W l J a U l n Y 2 l V S X d N V V J J M E t G Z l Z P M H Z h Z m p U M i s 0 M m 9 H O G N p N W Z a U C 8 y O G F W d U t R a k F S Y 1 R 1 Y n p j Y n p y O H p r c 2 9 0 T 1 A y N E I y S W N 6 R n Z H N T A v a E J a M T V l b n R 4 d z I z O U l T O D l w O F B I Q 3 d s S y t t N y t L T H J I d H l N d T N k N 0 N j Y 2 x K M y 9 Q M T l 1 T 2 0 2 c 1 E w K 0 o z M X Z i c j N S Y W F W T y t 3 b V Z s b F U 2 N 2 5 W U V J I Z 1 F n V T R k d 2 k x U m Z E Z j d t T H F 0 T z l Q Y 3 V 1 N 0 V T N G V 6 W U 5 F N k 1 y S U s y S k 9 h U T J U Y k V N Y V B P N D B K b H c 0 b k t q T F U 1 Z H J 6 e G d 3 a E 4 y O C 9 Q L z I 2 Z 1 l T a 0 R M c D J h Z W Q 0 Y k 9 5 b 3 d Z U 0 d C U E R G c k N Y c 1 N z N G l h W G N H M 2 J 0 M T V Q N j d M c V Z k W k d p O U V N e G t N a k Z p V 0 Y 5 V 3 I w d m t s T U h k R 3 o z b n J F T z d D S 1 p P R 2 N 2 M G p 4 Y X l a V n N x T n B 1 T n Z y M D d j O F g 0 N F F 3 Z j F z Z m w y c X N u a n N U W D E 1 T W Z m b H h I O H A 1 c 0 l z S 0 R 1 U G J L V V V 5 O D d B e V c v Y k c 5 M 3 I z O S 9 M e D U v W V d i b U R O L 0 p i O H U y Y 1 R l a k h 3 O F B N e T B q d z V q M G 1 V a l h Q Y W d h O G d 0 T j U 1 U F J s W S t x O W N t O H R D V E g v U G 1 L N 2 N T R V J I R W E 4 L 2 R 5 S H N m L z h U M m h M M 3 N T T n h M M z k 0 e C 9 P U D Y 4 O W k 4 d F g 0 b k d N Q T l k M X h D M X k 3 U n p Q d H h E W m x a K 1 p T V 1 Z U S j B T Q T l 1 b U R L Y T F X c 1 R E O V R x T 2 k 0 e k l p S 0 l 0 M T Y 3 b F M 5 b U x X W D V x d T J r c E 9 X U W 5 w R k g r K 2 h 3 S m w x M k J w Z V B Q O T N s K 3 J n d T B m e n Y x V n Y 1 N k 5 O Z j J M Q W x t W j F K Z S t u V U l Z S j d i a C 9 Q d V B O T 1 l k b U t i W W Q 5 c l l m V H B v M E g v M 3 J z Y X Q 1 N D U z d D I 3 O G t t T l Q y S G N l Z l p P O X l P N W o w S k R Q U m w 4 d V Z u O E 1 l Y U J C S j N a Z U R o W V N h N l h T a V h Y R F N N a T g 4 Z m l x K 3 Y 5 M k h y Y U I 4 Z H p s T 1 B Y T V c w e H o 1 a 3 d V O X J h U n N S e k p U S l I 3 L 2 5 v W W l J a U l p S W l N a V J t R 3 l W N W N l K 3 N Z R E l N Z n J n M D B W O D h Z M z l s N 0 p U S n A z T n R a T k h H M X d S e l A 5 c E R h K y 8 5 U j B B b z g 4 Y 3 h N U D N Y b U Z 3 U l N M e W Q v U G Q v S l c 4 O T l H U H p K e n g 4 S E h i Z D J y U n J 4 d D U 4 Z l d 2 N j U z M z l H e U R s M W N i e X A w Q 3 F 2 R H d R Q 2 F N S D B F Y l R 3 L y s r O D Y 4 Q n U v M z J m d j N F O T B 1 e l B I M U p W Y y t R M G x K Q l V O U D d z R n p U M T d y K 1 B w b z N I M 2 J 4 V n g 0 L 3 R D a m V v N j c 1 Z V l W T S 9 u N k Y r b l V J W U t Q c D k 5 c m R E a 3 R 5 c X p a U z V u K z R Z O W N N W D R F d D B 3 O X o r a H l E U F B X Z X d 2 N G R 1 N X k v b k h E d V M 2 Z F h T S W l J a U l p S W l K a U h I V 0 N p U 0 Z D b k V Z V 0 Z U V 3 l q N G U 3 R G V 5 c m Z j R k V 4 R G h X c T V W U H Z 2 a V Z T e T R h Z H R 3 Q 0 1 J Q n V j Z T J J a W d 3 b H Z t c z A z Z U x h M H l X M k h i R X h r Y l N Q R G 1 m e j F q M D g 4 U G h I R E I 3 W W x k R W p C e k J 5 U k g 4 O F B l M C 9 H d X p l a z g z Q 1 J l d G M 3 a l g 4 d E 4 0 d U F k a m Z T V 1 J i K y 8 1 Y m x 0 b z Z n e X V S b H F p c X F v Y m Z s O X Y z Q 1 J 2 V X Y 1 d k I x W W l J a U l p S W l J a k l R U X J C e E J D a E l R R 0 8 0 K 0 l X T W c 2 e F k 0 Z T I y a G R N U k F 6 e n g r b 0 V h c W 9 0 V E x y O H p P T j Y z N 2 d 1 M F h 6 e D R i U U d I e H M w b 0 N 1 e l A z K 2 t 3 V k d F O T k 5 N U t U M 2 l P L 0 x k L 0 p Y c 3 l 5 b G l R T D h 1 M 0 h 2 S G t m Z n R l Z V d a R z Z r O X l x Q W 9 L a k x r c U s 0 M 1 N w c z J I d F J h R k l M O V h S V V V s U E w 3 a X E y Y 2 M 5 W k F s N z h 6 K 1 F V b H Z Q T E d 0 K 1 F Y b E R D d 2 Y x Z m l 1 N 1 U z c 0 V v U k V S R V J F U k V S Y 2 F Z U V R B e m g z Q W 0 y Z j M v T E N N R U E r d m Z w d 2 0 4 S F B z b X R m Y 0 Z F e E o w V y 9 y e U 9 V V 2 N O U E s 1 Z F l F M X h 1 T D I 0 T G p 6 d k Z D N D g 3 N V R E U G 4 v T 0 Y 0 K z V m T j A x T H Z x N D F O V V N l W G l Z c 2 R R c E J Q d T d x c X F 1 N F g v d n p 1 Z n Q 5 e G N R M n p t U z R D Q i 9 T a 2 9 y U 0 V u T n d X c T E w c W x q V z d l U F V y W l k 2 a W d 0 U G Z M N D B a Q V F m O H h t c 3 h z c U V o R V J F U k V S R V d s W k Z J S 0 p J V n p I S V p Z W l d J b X J B Z j N p S E N I W T V x M H B u S C 9 P U 1 F a W E p D S i 9 C d 1 d G S m F 4 Z W 0 4 a k x 6 O X h n Z E N s e U d H M D h 6 T l J h Y W 8 w d V F 3 d 1 M y V G F Z Z j k 1 e U l i O H Y z M F p t Z G o 1 c D Z i b j Q r S G p U c z N 0 S F J n e n J 6 W V h u R G N Y W D E 5 d X R O V z F Q U 0 9 P K 2 g 5 O C 8 0 b l V m d l g w M 0 1 a M G k z V k N S a U l p S W l J a U l T T X V p R U V 3 T U V S c D h h Q n p p L 2 h h e U p 4 a G 9 Y e k F S T W N a U H Y y e k E z O C t i Z 2 Y z a m p D N U Z E c 0 5 t Q m J P S H V t b i t i T U t s W n p E a D B q T 0 1 M c V B a Z V h x M l l m e T Q w e G c v N 2 p T a l M z R 0 k 2 O X l P N T U r N j d v a l h S Y l p 0 S F N O S F J V U k V S R V J F U k k 0 M 2 h X Q m l p Q k N u U G N G S 1 N 5 d X c y V 3 l Z V E N Z R E s 3 T H I x T E V 0 U V F H K 2 x K U l Z h b D h 3 R V h H Y m V R d l h j U G J J Z 1 M z a S 8 0 U F N 1 U E t x S 3 N K R G d v d 3 V R O F F o S 0 1 p U F U 0 W j B O N 2 9 N R V J F U k V S R V J r U l p M S D J j V 1 E 1 a E 1 K b 0 t D b k V Z a U Z y V 2 N r W W l E Q j h Z N 2 p q Z H R T e k d 3 R W h I N U 8 5 a V R t a z F 1 M 2 4 1 R 0 R 1 O X J k Q 2 x 5 U k N a c z J J d 3 V R a 1 J F U k V S R V J F U k V t a 2 d o b U J n b X h D a 0 U y O S t D O W d W e k h v b T R l Y X R D T U J G c F h s d T J w d U x w M l l a K 2 Z X S 0 5 M a 1 d P d 0 d T e m 9 R e E 1 S R V J F U k V S R V J L V D F V Q W d t a G d r S m R 1 b 0 V h M E V o M k l C K z J o Z E 1 S T n h u O C 9 Z V S t 2 Z U p 4 V 3 p X U D h r d D J h Y X R L Z G d 3 N G V m d m J Y U X B J a U l p S W l J a U l p T F N S U H F O b X h n b U 5 Q a l F 2 b U Q 3 a T h z T n J N U l Z U T W R J Z 2 d K O E F S e j d n b 2 1 J T k p l T m 0 1 T H A y N 3 V 6 M F d W S W s 3 U 0 0 v U 3 R G U k V S R V J F U k V S S 1 J w R k l L S l l V S k N u T W N o d H B 3 U U R H Q 0 k w N z V n R z d m c 0 1 i Q V N F V G 1 S c G F Y b l V G c F d x U k N z R l N n c n J 3 U k 1 l S H A 2 R 0 Y y S 2 l J a U l p S W l J a U l n M G t V S X d N V X h J Q y s w R U F 4 Z z h z S n Z q Z U 1 P V 1 p B T X J F W k V U M m V h d E t a a E 1 K b 1 Z n c l V C e W N o W U F B Z j Y r Q m x j a U l p S W l J a U l p S W l K T n B S Q k 1 E Q k 1 h N 0 5 3 S j F u T D J C Q U 1 Z U E t D c j Q z a j l w b D B H V m l J a U o 3 T E 4 y M U x w M W p V Y U x 5 O V B v M H V S S n Z M M G J H T j B D U 0 l p S W l J a U l p S W k w a 1 F L d 2 N R d 0 l V N G h X R k V M N n d S c k Z 4 b E t k T H N 3 Q U V y T E t 0 b T l K O X Z n a W t U a 1 J K U z R L N E 4 r d l d P T k x r T 2 F 6 S 1 p 4 a U N J a U l p S W l J a U l p c l l o Q 0 1 E R k 1 T T W l o Y 1 l q R k x T d 0 V B e G d 5 d 0 d r a z R t W j F n N G 5 J O F d X e D F K S z l y N U Q 0 c m g y T U x r V 2 F Z T l B X U G Z q N G V L a 1 R U R V J F U k V S R V J F U 2 t G V k V J S m 9 Z S m R l a 0 V h M W 5 q R U 9 G U E l 4 R T N h M T h 3 R V R t K z l x V H N B e U N t V T F 1 R E s 1 R 2 1 z d G x z Z U d 0 M H B Z a U l p S W l J a U l o S X E 2 R V F U Q X d U R W 5 5 b 0 U y e C 9 D K 3 d F R 3 p T Z 0 d 5 Y V R D W U R O M j F L b 3 E 3 T W F Y S k d J b k V o U z k r W U M w R G t t M H V C S 3 B L b X N W a H Z l W H V v R U V 4 R V J F U k V S R V J G c E x S U 0 N p V 0 V D Q W 5 3 Z H g 1 V 1 Y x V m d z Z F F a V 1 U x O V F n Q y 9 k d W t Z R D l y R m w y M 2 F t R 2 x 5 U m l K e E l V b F A z R V J F Z W h L K 1 B s O U d s U 0 J O c z J a Y U s y V 1 R D V y s r W G l J a U l p S W l J a U V p c m 9 S Q k 1 E Q l V l R n V n N G J w R W p F Z n N k R 2 9 t N F F T T V J S Z V E 0 U 2 s z U E p h Y V R 1 c 0 J h a z d x N k 9 y e T F K N W l J a U l p S W l J a U l T S 3 V o R U V 3 T T V U S V N j W C 9 M Q z h H R 0 R P e m 1 P R j Y v Y W J l Q m x Z a k l p U 1 l s T F l l W W p 0 b 1 B y R F d w c z l y V U N T W W l J a U l p S W l J a T B v b 2 9 C Q k 5 E a F F U N 0 8 0 N W I 0 c j V n L 1 h y S D R u b m d V L z h K d X p L b 3 J L d 3 h 1 Q 0 l S T 1 J G V V Z 0 V 1 F s M T l N V E N l R l l L M k 5 0 N W V u M F N X S W l J a U l p S W l J a U V n V E t R U V R R N F V H d C t 4 e G l G N W V u d l R w M l J r Q W 0 4 M 0 d o c z N x Q m h P U n Y y N V A 2 a j R B T 2 l z R W F 6 V n M y Q U R 3 O F Z F S U p p S W l J a U l p S W l M U 1 d p Z 0 V F M E 8 x O U U 0 d 2 d D R U R u Z l l G M j Z K O X d V V G t y O H Z L e W d j Z 3 B x U D J C R 3 N 0 V E p n Q T h Q W H h O c m d T R V J F U k V S R V J F U k Z w S 2 9 W Z 1 l x a V F F S 2 M 5 d 1 Z w Z 0 p 4 a k E 0 U D Z I O W d Y Y n N G a 2 h t S W o 4 Z G J u N U p a a k 5 a c 0 x D Q W 8 5 O H N i U U 0 5 a 1 l 3 Z k 5 V S k p p S W l J a U l p S W l M U 2 F p Z 0 V F M E 9 G d W 5 T Q 3 R j d 1 F y S H U z R G 8 3 e F Y r a 1 p 1 U l F X b F J w Y 2 t Z a T B k b m w 1 K z J r W E Z X c D B H W E p V N 0 N t W X I 2 O D Z 3 V V J F U k V S R V J F U k V X Z 3 V G W U d L b z F q Q U 8 w V 3 c y Y 2 Z M Z 0 h v N n Y x M j d Z W l d B M U l u S W l 5 T W 5 i V D B S N G t O R m x 5 R k d 3 S F J 5 S D Z L Y 1 F U R V J F U k V S R V J F U 2 t 0 V k F J S m 9 Z S 0 N U N D B E c k d v a F h h Q 0 F a d 3 l L T j V 4 d k d a R G t v R 1 Z p T W l K S U M r L 2 h M W V J 3 V W F Y S W N k Q T R 4 Q k Z S R V J F U k V S R V J G b 1 B o V 0 J p c U p D U V E 1 M W d 4 Z n R i W m l j W X d C Q 2 5 F R 3 p 0 K 2 t S c 0 5 w d U I x W W h J Y T V l Y l Y w e E V 1 U F l E Y T A x T T l r W X d m S D N V Q 1 N Z a U l p S W l J a U l p M G x v b 0 J C T k R o W W N l R 2 d k V 3 V M L 2 x k b 0 p G d F E y a G M 2 Z E l B T W 9 y c T l t U n V O Z m d p a 1 N r d G F x d X R s Q m V Y a 2 x F d U R y Q l d w T 0 R I M z N 3 O W x J b m 1 J a U l p S W l J a U l o S W E 2 R V F U Q X p s N m V t Q m o 3 Y 1 h B T F c x Z F Z S V V Z C d G N V Z U 5 P S H R U Z G N i e F d J e E Z G N U J q d H l 5 a 0 V v S z M y Q k d 0 V m 9 0 d U Z B d U R y N j J W d 0 p T S W l J a U l p S W l J a T B s U U t 3 Y 1 J 3 S W N H S F J p T H V i O G 4 3 Z 2 c x e E d v b T R V U 0 d Z a U J 5 Y j N M d 1 N B S F d D d F R M K 3 Z 2 W X h p T D Y r R 2 9 j b 0 l p S W l J a U l p S X R K Y U t B U V R 3 N F d F Q k R p T 2 k 0 c G I 3 c j V n L 2 Z 0 M H d k U F R B N E N F c E F 6 S 0 s 2 b 0 1 y a 2 h F V 3 F P O C 9 Q M E F S S 2 d U c k Z Y e D h k W V l S Q k V S R V J F U k V S R 1 I x a 1 l o b U J n d T F L a 1 R y T G d G a D J D Z W 5 t M F k x T C t y N C t 2 V j Z 4 S U 5 y R V p F V 3 F 2 Q 0 l u d k h h M F N F U X J E V 3 h O Z l B C M n l 3 Y V d 1 S z B h V 0 l p S W l J a U l p S W l F Z 1 R L U V F U d z R V R U g r b 0 V h O G 5 q R U 1 G M V g 3 Q T E y a G R N U k k 1 Q l N X a 0 Z 3 Y 0 g r b U V 3 b W 8 w d V J v e E R n N T R z T k d 6 L z l z c z d v V W 8 2 N 2 Z U b E Z q Q n I z Q 0 J P d m Z j S G 9 V b H F V U G F u W l h I N z F j e n p 3 M k l m W W J N e m F j a 2 9 B Q U N B Q V N V U k J W R G F q e X h F U k V S R V J F U k d S W T Z B U V R B e m 5 2 Q 2 R Z U 3 g 2 S E N I R E s 0 R V A 3 Z 3 E x W n I w N H d F V G w 2 S l N Y b E J B Y j R H V j J H S E N W T F h T M y t m a j Z z V 0 x t V H N 2 S 1 d P U T d Y Y X J X e V l k U H V G d D F W M 1 p v a 0 p H W l F 0 T C t N R F p 1 V H F h a W 9 O c m 9 j R V J F U k V S R V J F V G t H Q 3 N I R W N N N 2 p F R n Q 2 S j F q S E R t M k p q Q W d H b 0 x p a 2 d s M j d z d 3 l 1 U 0 V S Y W 0 r T F N D b 0 l D Z l k w d V E 0 N V N W V l V O S V N F Q m x G Z F V z V 0 x s R H F Q T G F k Q S 9 w M D F u M m 1 N Z l V s a F V h b l F w S j R T e n p 4 e k F 0 V m V O N W 9 r S E o r U H Y 3 M k 4 w T 1 N J a U l p S W l J a U p 5 R E J T Q 2 l l R k N R c H p I S W J i O F Q 2 O F B Q Y W 1 I N D N q T l J v M U V G S k d q V T F K Y V N h Q k N z R m F u c H F h V z h M Q W c v U D I 4 K 1 h i d U N x U E x h V k J s W l k z U k p a e F F m S H k 4 b U R M N W J N N F k z d G Z v V W t S R V J F U k V S R V R r R 0 N r R U U 4 T 0 Z 1 S F N D d G Z 3 U X p I b G Z z T F h h R j B 4 R W p s S k p T U V Z C Z 1 J x S D J O c l V X R 3 J 4 O W Z Y a 3 N v d F B K e m t s b T U 5 K z J X Q j B T U 2 N r c T l X b S 9 i Z E V S R V J F U k V S R T V M a H B Z M 1 F C S W l I Q n p w M W d M W H N j S X N D U W d k M H d t O D F Z c l Z h M k o 2 U l J W V l d E a j Q r W D B X V 0 p T Q 3 R S V X F v U X J E V 3 F y c m J n N 2 U z R n R W Z U 5 a d m 5 L S G J 6 M D c y K 0 l p Z 3 B s W U w 4 d X p i N T J U b T R S W D M 2 e m x B M m J k c E 9 i V j R 5 Z m 5 6 Z m R 1 N 1 h u a n B z d n B H T 0 h D R z Y v N z I w U 0 V 2 Y z Z y c D k 2 e H h z Q W 1 N M G 1 m d j c r V 2 N m N X d z S l N a b n k x b U p X c m Q 3 S y 9 1 S n k y R W N G Y 0 1 Q W m t S b z d v M S t D N n o 3 L 3 l O U 3 Z Y S n Z E N E E 1 T T R l V W g 4 b y t k b X p W N 0 s 5 Q T k v N U l y e E k 3 a i t t d E Y 4 K 3 V X d i 9 M W n N L L 2 t G S l l T S E J u T G 0 4 T D V j T T N r V W Z u N 2 V M d m U v N F B M L 2 8 2 c X F o b m 1 6 b m 1 U V 2 5 H W E 1 Y N 2 l H b 3 Y x b G Z Q N 0 J O T n B G a F R w Z S s 2 e l p 5 M W 0 3 S V l u Y 3 Z H S T h Q V D N v M 0 N t U 3 N h T U d j O E c 1 S j J N M m 1 4 d T g 1 L 3 l 2 b j J U N X F o M 0 0 r b l l a R 1 Z r R l J M W U 5 a d E p s W j N E Z W 1 K T U E r T 0 h I d G N 5 W n Y 1 S 0 1 6 S H l D Z 2 5 3 N W E 4 U U F w b D Q 3 Q m s v U F F 6 O G E 3 O W l a e m o r b n Z V T j h 0 L 2 E 4 O C s 4 N 0 h P Z X R W a H R M b G 0 x a D d n K 3 J T T S 9 J c D d x N m h z a T J J W X d k U F l U S m w 1 L 2 h V a z k 1 Z V N X Z n o x c k M w a F h i e W N z d k p p a k l q N k V u O W V D N n E w W V R F U j d V a E h k Z l J F U k V S R V J F U l A 0 S 2 R Z S 0 o 0 W n h E c 0 t K V 0 V J T D U r S G p S d j Q v O W w 1 N V d x N D N W N n h J T n J r a E V X Z 3 V i e l V a W l d T V 0 J B U n F I M k 5 w V V Y x d n c 5 d l F F N E 1 G N 3 I 4 R G Z 6 N X N u L 3 Z V c H U v Z G t O K 3 U 2 d T V L e n V Q S D J O N W k z W U R W d D J y U m g w S U E 0 U W t N Q 1 d M d C t G M W 4 3 Q 2 d I b z B 6 T 0 d r d 2 J I T 3 o 2 U T B h Z F h a M D R h S E 0 5 S m c r T W Q 5 O G 5 N S 3 V D V 2 U 5 N W s z b 0 x W V k Z S V z A 3 d E h E Q 2 F U a W Z j L y t Z b i 9 2 V H U v M 3 J v M m 0 0 M 2 Z W M n l o d k x 5 U z F l c 1 R H e j N u e k Z K W H k z M l B 2 T T g z Y y 8 4 Z 1 B D e U l y b k h S N U J V V U 0 y d k 9 j d T U v N 0 F N c 2 x 0 b 0 d Y K 0 8 z Y z F m d z F U Z S 8 w e V c y S F h H e D d S e m 5 O M n p h e m R R N z N 1 Q z c r U 3 N w S z Y r a W Q 4 O F k y a 2 V I a 1 p D V X d i L 2 Z t c 3 V q V D g r Z 3 J z N 2 E 0 R D I v K 1 c 0 R n I 3 N H h C M z k v S D B L Q y 9 j a k l 6 T 2 V W T j J h e m N O R T Z Q d n I w W j E 1 N 2 N 3 N W V Y b T F v S H g x R 1 F V R X A z M 3 k z b k g r L 0 5 i Z E o 3 O G 1 M c j M z R H N 5 L 1 B a U G V l Y k 9 L N 1 J 0 T 2 p X M G V L U z h w W n Z u S z d 5 M 1 g 1 Q l N Y Y 2 R 1 L 2 J 6 U H g y R 2 R V M U Z n Y j J q O E 9 6 V F J z V 0 x s c k g 3 Z m U r U l g 1 Q l N a U F d F e E V S R V J F U k V a R m p w M D R 3 T V Z 4 W X F G T U l W d F R 5 U X p D Q T A w N 3 V 3 Y W F 0 e V F D c 1 h K Z k F t Y 0 1 i L 2 h T O W l J a X p r c E l L Q U 8 w S j F n c F p M T F Y 0 Z V h r Q T B D M H V t Z 2 Z 1 d l l L W F h 2 d W F l e D k 2 a j Z j Z n Y 2 Y l p P c 0 k r L 1 d v e G x a W F Z Y R G x o S k R k T 0 d l T T R 2 e m N q R H k 4 d i s 0 O X h 0 O T E w Q V F B M z N Q W W Y w d E p 6 d U 9 m M m k r b m l G Q 2 J a Y k R h Z W Z X V W 1 C U V d s b k R H O E x 3 L 2 N k U m 0 r d n Z h d X J E O V c 3 Z V J m T D M x V m I x M l R 5 Y 1 Q 5 Z D E z S y t v M j d 1 V 0 w 4 N l k y Z W M 3 W n c w V H J p d T d i b n k 0 K 2 1 F U m 9 T Q 0 V C S z Z q N m 1 Q Z j R o a V V r W m Z E M W 5 P V m R P R 0 Z u d m V U L z h 0 S m E z W H I r T n V O a G 9 S N z J G a G F V O D l j S 1 h W R l J V Y y s x V m 8 3 b H F 3 a 2 c 4 U E 9 5 Z j N V c E x 6 K 1 d S c H o 1 a H p i b 2 t 2 c G k x a E d z b W 4 x M 3 Z u d k 4 r W E 0 w S C 8 3 d U x E d T N E c 2 R s c 3 Z Q W G V E O H o r L 2 c v Z S 9 m a E h 5 c 3 V y K 0 5 k a j F 6 R H M x R j R B T F A 1 O U 0 4 K y t Q S k 5 G d j I 3 Z z V 1 d k 9 K Z G h w V F B P Z k p l L 0 o 1 c G N s R 3 d r T z l 1 Z m Q v L 3 l U a U F o N 0 4 x Z H R i U j N i Z H F h N V h Q d n N 5 e l B K e U 1 6 b j N I T 0 d j U G R 0 N C 9 I M D l N Q n F 0 Z k h H T z k 4 e m I 4 R n F w b i s 0 a 0 V l b l R X e D B M U k V S R V J F U k V S S D U 2 O V F K S m 9 Z e m 1 V d 0 V P b z B H S 3 l t d E 1 M Q 2 F w a m 4 5 M U 4 2 T z R 6 O V c 3 Z E Q r S l N M U 0 p B Z i 8 v N l p 4 a U s x U G R V M H R Y b D Z l a n E r S G 4 5 c W I x M T Y 0 R 2 J C e D M 4 U H Z j Z S 9 E N z d G c G E 4 c H h Y L 2 R n d D F D L z N y R X U 1 e n Q x Y k V 0 V V p H a V Q 3 c k Z w e X g 0 U 2 t 6 S U l E U F J q M n A y S E F q Q 0 F Z Y W Y y N H B w S l p 6 W D R 2 T k V q Q i 9 I Z 1 B W Z T R y T l B R T 1 d l U F R w d m t D T U F B d X N T M i s z L z I 3 a n M 4 c W p w d D Q v Z z l N K 2 0 5 a D l C N z c 3 M k R J Q 2 d J a U N L Q 2 l y c X N 2 Y T U 5 Z D N Y M 2 R Z d G x k Z D N W d F J j V W V 3 V k V R Q U V w S W w y a z E 5 Q T c 2 U W 1 F a E p U S l R O N C 9 o c H d r S m t B U 1 F z N U 0 4 d j F j M T E 3 d k 9 X Z G 1 6 b m x t R U N i d n V m T T h Q M D I 5 Y V l R a 2 F j S G l E Z W U 0 V G h j a k F K T m N Q e G Q 4 T z I r T n N y S n k x T D F y U z k x e X d 6 Q W p B S k 9 r S m 8 x a m R O O G R Z e V J K c y t h d W x 0 T l p 0 a H Z z e H V 1 R 3 F r S D l T T 0 4 4 d j d 2 c G N u b D c y N V N a Z V V a R E J u W X l B a k J K R 2 p h a 2 l 4 b z N p c E h U V 2 F n O S s w N l V X M k 9 S b 2 o r U H V O a H d J d 0 N U S k M 4 d m 0 3 c D J h b T d z Y j k 2 N l g x d T N I M V N q a H R G R 0 F D Y T V S b F R l T m Z W S 0 J R V D R h d m 1 x N 2 N y T H M 1 L z N l Z 0 F B Q U F B Q T R P S V F n c 0 V 0 a E p Y N H J X d F B X Q m N z T G p a Q 0 R l d E h T W k t 5 Y y 9 L M E k v N k l 5 U l V C O E F S R k l W a H d F Q 0 d Z c D d I Y k M y U 3 o y V W 9 k Y T l r O F R w O V A v N k 5 H R H U r b U x k c 0 9 H b U h Z d 2 l V Y n R X W G J R U 1 V t W l Z 6 M G R k d T J h a W h K Z X Z 1 R E g 2 c j h Y Y k 4 r N D E 1 S j B 2 Q 2 h Y Y 3 F z e X l W S m Z Y c T J x W H F C S l h U c j B r S X g w Y U Z s a m c v c T M w R 1 N h e V R q b V R O N V p S N G Y y T D l q b V d P L 2 J 0 d 2 p T Y n I 2 c X I 3 b F h x d C 8 z M 1 l L R G c 1 U V p 1 W V p I V H F T V k 9 i e E h 0 M W F s d G 9 Q R F B S V F Z L U 3 J 0 b 0 V s Z n B H b F N P T 0 d y d S 8 w V T Z m U C 9 6 T k l p K 1 p 4 c 3 R t c 2 l 0 O X p U T k 0 v W G F T Y 2 5 M T H Z S N U x X c m 5 Q V l A z e E l G e U 1 B S y t M d j c 2 d k d E Y U 5 W V U 9 E U T R T U E o 1 N z B l Q U F B Q U F B Q z R P S X h E a E Z z S U R 3 M 1 M w V 0 1 w a 3 F T V H A 3 T F Z 1 S 0 h K Q l Z W Q T M 1 N X R O V 1 B P U 2 t u U 2 1 u V z c x T E Z k R T V N c k F 1 R H V H S W Z v d V F v S 0 h Q T D J L d n U 3 U T B H Q m Z 2 c m p 3 e E 4 x N j Q y W G E r Y n N s V V l B V m x K c 1 R M a H J o T 0 x E M X l r b z B L O V M x N z N s a G 1 H S z M z d E 1 1 L 2 N j M D R P U H Z h M z J i U n Z y b W 5 I O U 5 I U m d a M W 1 0 b G d x Z D Q w U 1 N h K z J 3 a G 5 H U j V U N W V Y W j J K O W V 0 R m x I L y t r Q U Q 1 K 2 Z r b 0 5 6 Z G Z w N 1 B P b E F u a V l z c 0 p 6 a E t U V G t x U 0 d 0 W X Z 2 M l p K c W h j V H B 0 T 2 5 6 e W d 0 T F V 2 T l N 6 Z k t L V E l p c E 1 6 e m c 0 S m N u M z F V T 2 R m e j l Y V 3 R w K 1 l v T 0 g 5 b m Q x U m t p Q j Y 0 Z T V 4 Z W Y y Z X V Q d j N 5 S j M w N 2 Q 0 M U d E d S t 1 N j Y 0 Z W 9 I c X h 4 Z D F 4 Q 1 V s c G t x U V B Q M X V z R H o 5 Y m Z N N 3 p u Y z U y L y s 1 M 0 F B Q U F B Q U E 4 R 1 N F W T N F S l l X S E V u V 0 1 a S j k r O E V r N l I r d m R z V W g y Q y 9 4 d X V P V z Y 4 M H V T S U E 3 a T R y T z F j U 2 5 X Q 2 V x S 0 R B S W E v Z m R Q U 1 V W Q z g y W F B m Z E 5 W Y j M z V F Z X K 3 c 0 a 2 F Q K 0 J C Q 1 V t c F N z e E 9 V T 0 p T U m x W S H B z Y k Z o Y W s x M S s 2 U n o 4 d D M 2 S l p j O W R v W i 9 3 U j d Z d y 9 v b S 9 u c k 5 G e l Q 5 O V N h c H p 3 d W V U b k Y w a V N m U D E 4 e W 4 5 d k R r Z V Z h d n N 0 b T d Y O H o 4 Z H V M M U J 1 Y n I 2 c m h o S W p K W X Y 0 b F Z O W D B Z a k R r b U 1 R Z j h 0 e U 5 n U X M 3 N 0 t X O C t T R G x v d W N Z R H g y V k c v M T d O W l N N M m F 2 M G 8 5 T E 4 r c m J P Y X M x Y i 8 0 d m V 2 a i t h M 1 R G O E 8 2 U 0 p P Z l p Q K y 9 X c l J x Y 2 Q y e G x h S E R R T 1 I 4 R E F B Q U F B Q U F Y a n h B T W J p R X N 0 U G d t M E t s V D J T W l d V b k d k T 3 p S V G 9 M K 3 Z z b l B 5 Z F B o b 3 N o S 1 M w a F V Y V y 8 1 d n d R T 0 F K R 0 4 w b X A 5 d j J T Q U E 3 c 3 Z o Y 0 F V e T N s N F Y r N 0 d w W m Z N N H R X d 2 V k K 0 V u V n B E V m F 0 S H d v V j A x Z k d o W D d k a D F X Q y s 4 U E V N N z Q 0 L 2 9 r e S t Y N m Q 0 N 1 J s L 3 c 5 U 0 Z u T 3 c 4 V E U 5 U E x m V H p o S E 1 j c j Y y U m 0 r Y i 9 F Y 3 Z 5 R X F 5 c 3 F N T k J Q b 1 N Y R 0 g 1 O V B W R 1 N J c 3 J O e m R l e E V t a G 8 x a k M 3 M 0 9 V W G p K d X Z G M V B 4 M 2 I x e T l D R D F 3 O T F q Z G R z d E l m Z m J W V C 9 w e T V u S z k 4 c 1 o z N n Q y O W x j T E R n e F V S N 2 x v W G J V Q 2 Y 5 c H B 5 a m p Y W E F B Q U F B Q U R B c G N l Y V l I Q U w 0 U 1 h Y Q k 1 2 M G p C R E 1 h c l d x V j Q v a W R W V F d y S X M z c 1 J v Q W 5 p Q W 4 x e T V K O H Z j d n Z 5 T U g 3 c 2 x 1 Z D N W U 2 5 h O F R y S 1 o w Y U 5 k R T k 5 e C t s U 1 F w Z m 5 m c E 5 j S n N O b G Y 3 V T F I b l Y 1 R T J a O W N W K z J u R k 5 x U E R x c V F m b D J 5 c 2 x 0 b z J i Z G x 2 Z E h 5 V k 5 I Z i t P a 2 1 1 T m N N c z U y d l J L c U Y 3 V j l l Y V h u T y t Y M X Z 1 N D J 2 W H h T c 3 o 4 N H p x e D B X c X d Y b E d K b D V x Q V F H K 3 V t U H F s V 3 J W c 3 I 3 e T g r M D Z j Q 2 h S a 3 R T e F h X T k o w c X B m Z H N y c H Z N a l d N d 0 F B Q U F B Q V V H V 0 V Z S E F M W V N F b H h p R j Z T Q 2 V Z S l B Y d F Z T S U U r N V V R R E 1 E N T V l Y T Z P c 0 Y r d X l Z U z N K d m o 3 T G h B N y 9 P T T V y d F V a c z V l c V l 5 V H A w c 2 Q y M z h n U V p J V U Z W b D Z i Y X V v U 0 5 j N l d O d D J I S k l r S T N 5 N W J G Q m 4 r Z m 4 1 N k V S Q 2 1 0 N S t m N E h S M l N a S l A v e T R Y c 3 R X Y m l 2 M z J v d C s y c V R u W C 9 w R 1 N j a 1 o 1 e j F X S k R V d F V 5 K y t Q R k 5 u e n V R W n g x Y X U z c U Y 1 Q z F 3 a D J Q W F h E S 3 p Z b T V Z M F l W e C 8 r Z n A 2 Y T k y R 1 B m c j B x N T l L a F h k S G p p Y n I 5 W G Z u U 1 p K d X V Y R l l o Y z l a S G J i d l B L e D E 2 L 2 V V R 2 0 r W m 1 a b X Q x T l J N U 2 N W L 0 J v U D Z k M V I 0 Z U p E M j d E M n V O O T Z k c D d 3 O H U v S D h 3 c 0 p D c l Z 1 L 1 J 6 K 3 Z L U D l 6 Q n d B Q U F B Q U E x W W R 4 a U h B T E p j Y 2 p u V H p s R 1 d 1 Q 1 N W T C 8 z d T J N N 2 M z Y j l p c z N M M T k r d m 5 S N E F D a G Z U b z V k U H V X c 2 l R V D N W a F F h M l d 3 M T N 3 a z J a L z Z 2 Z W 1 m N k F y V n F V V j h o S V F G S 1 N q N m x 3 M G V T R k J E Z 3 F 5 b V R o N V o 2 N 3 N D K 0 h i U n U v U j Y 5 T T M y K 1 Z x N 2 R x W X l U M m Z y b 2 5 Z Y 1 Z H a H F v Q i s 4 W n B 4 Z G Z u c U d a M z Y z V T B 1 V 2 I x Y V J S c k p L U 0 0 1 U 1 V u S 0 c 3 Z n o 5 S 2 I w N z d v Z F M 1 Q 2 d z T D l a O V h a O G x 1 Z H l n N H h G L z M z e m 1 t M 0 d N b D l l L 2 J U d X M z N z l P a z M v M U x 6 W n J V V S t i c E 1 6 c D Z M R V d T T k h Y S 0 N I V m 8 x N l R D N 3 p 1 d V h v V C s v T W h F U G Z 2 U 1 Y 1 c i t 5 U 0 o 5 T z N l T m 1 q Y U t V Z m F a W E 8 w N 2 t L R E N 3 a 0 p O S E Q 5 S U l 5 N 3 J W c 1 Z Q d G 1 x U 1 U w L 3 E y U m U v V W 1 S a 3 N K b z F x Y W V D Q X F k M j d 6 M m 1 u S n c 4 a l J 6 Z V R V M G F 4 M H B 5 c l h Q M j F H T 1 Q 5 T 1 R m U D l i c 2 V X d T B l T m x t T l c w Y 0 k x O W Z i e D A 4 b k t U M D l O T z Z Z e X B y a V F J Q U F B Q U F j S 2 5 S Q 1 F h M 0 V C N F d i R 3 l u c D J l Y V d F b m x C Q W I 0 c V V O Y j E w M D l w N 0 5 R d i 9 5 N j I r U 0 t B T G l 6 b k x 3 O F J p R j Z v S 0 t P S 2 9 1 M V l x U D h x d E 9 r Y X d l c W R j c 0 d P c D Z R c n M x Y k Q 4 c m h j R 3 I 4 b U g 2 Y T l 2 c U R h d D Z z O U x w a m 8 w Y j I w S l J K b H l r e U l r V H h l N D R w S 0 x D N D Q v Q 0 s 0 Z D M x L 0 4 5 L 3 A w N G R t a W 9 u S j E 5 N z l o M V R i R X k 0 L 3 Y z c 2 J S c l F y M E 9 a N j F v c 0 Z n M 3 E z M U d C Z 1 g 3 c T N i M z F P W S t W M U t C Z W x G N z c 5 M T N x M U t H c E R o e E t W R X J x S 1 h W c z M w U i 9 m L 0 t t S 3 E y T E 5 X a E F S N z M 5 e X Y w Y W N W b F h l Z G 1 z M n J i e m t K S l N U c X B Y O T F a N j d 1 b G J k Z m Z 0 b 3 l w O X p v d l Z y b l V q W F h G N W Q z b l p 2 T F J s M j B F Z F B w S 2 t W a T N x N j Z r b k p 1 b n h Q M X h Y N n J u Z H V y V F E y N i 9 j c T J G R H V z a m I y N m F k O F V j V n Y r Z T Q 0 b U l q Z E 4 r Z F l 6 U m h Y U D h h c n g 4 Q U F B Q U F n T H J H V X B p V H p V S U Z N T j J 4 N H l t N j l k N l h K Y m w r K y 9 2 V G R 4 N H p 1 Y U t L K z J M b X o 1 c j I 4 V U p K M G 9 q T H V 1 b F B E M D A w d V N J Q T d 1 c T V s N z d X a m w y S D l k b j d q N X R k Q 2 l v a F B m M j B K d D d 5 d k I 2 N j k y c U 5 I Z D N I N 0 h M Y 3 p 0 Z X p s d X V k R H h a b z R 2 a E J w Z 1 J U Q U F B Q U F B Q U E 1 M E l u R 0 5 4 Q 2 V G a V F z W j F 4 M G 5 Q R 0 l V c F M z N T d G N j R L d F h y d X o x R G 9 o Q U Z C U 2 J s N i s v U H p v Q l B N M H p y U C 9 y b H V 0 L 0 5 n R U F B Q U F B Q U R n U 2 J p Y k E 3 Y 1 F H T 2 d 2 T H k v W F d p d T V 1 Z m 1 5 M n g w b V Y x U n h 6 W n J V V T J T N G E 1 e G p k a z Z l Z H N R Z k 1 i a 2 l B T z R x T n p k Z i 9 v U m d I c W Z R e E h H S U F B Q U F B Q U F B c U R w Q 0 1 M a U 5 p Q k x k W U t u c H A w e X N w U E l H R C t o a 2 J L L z Z a Y W V K b F F C d 1 o z Y T d R N z Q r M 2 1 h W G d V b 3 E 2 d T h s Q W d N Q U F B Q U F B U E F z a E d C d 0 c r R m 5 1 N m t r S 1 N Q R H M w W W l E d X p i M 3 R q K 2 V k V j J F e X N C N E 0 3 c z l n S j U r O W p N T G d P V l p E M 2 J B Z V o w T X U 0 V 0 F B Q U F B Q U R B a z N p W l h R Q l F w R 1 F u V 0 x x S H J R d l d 1 V U 5 U a F F U N U t 6 T X J S M G 5 K R 1 R w d 0 t F S E 5 t O G F a W F J Z Q U 4 y T X Z L S k M z T j E r O W 5 z W n F P U n V D c 2 V a a n V h N i 9 k c k N 1 d j N h d z J X V U F B Q U F B Q U F D V V F T Y 1 k z R V o 0 a V J B c 3 c 4 T k N N S 3 Z W c W 4 1 O T J o b j d L O W N 5 R W h G Q V d Y Y T d R O T V l a E d D Z X h u T D J w N l Z D c D l Q Y 1 F n Q U F B Q U F B Q U Z B c G h H Q n d H N T R j Z 2 t u U 2 9 M N G R q T z B W Y T N h W V d B a 0 F k N V d m W H l B Z m I 4 W W h l a H J y M l J T T V R q Q U F B Q U F B Q U F E U F F n Z 0 d 0 M U V x Q k R 2 b G V T R l l 6 M j Z 0 N W V Q a k x V a z Z j Q 2 h S a W N r W k p s Y 0 V 3 T j N Z N 1 l 4 R D l F U V d D M n V D Q V F B Q U F B Q U F l Q 0 p D T U x n T l Q r O E U 4 L 2 E y c V c r d k 5 z Y i s 4 b F h i V E t 3 R 2 d E d k t 0 e n N J d 1 R 5 U T k 5 b n V 2 U U t I d y t S S 0 F B Q U F B Q U F B V U J t R V l I Q W J K V U 9 3 O V B U V E p s W l N k U V A 3 d E R l M l d S Y 0 1 3 R y 9 S Q 2 V h W m l y c D g 4 L 0 1 M V E s 0 R U F B Q U F B Q U F B b F V F S U J y Y 1 J F U l p z Y k h 2 a U 9 F U k o 2 d H V y b m F 4 V z E 5 a X N I Z k Z I b E p i a G 1 X R W V n R X Z E R l l L e E p w a W 5 z Z G x j U H k 3 b D U 5 b E 5 y Z 1 F B Q U F B Q U F B Q 1 Z R U W d H d C t I c D R 4 Q W x L V E R B V j k y N 3 R E V D J W O U 1 O Q n F D R W d n S 0 h 2 T H d J d 1 R 5 U m 4 1 K 1 A 4 d k 1 a a H d n Q U F B Q U F B T 0 J K Q 0 1 I Z 0 5 v S 0 M v S T J i d 3 p r N W V i T G J Q Z k 5 t N D h D K 0 h Z e n R G V 3 Q z b U Z n S k F I Z m l k Q l p L a 2 1 4 V 3 Z u b z l r W S t Q d C 9 M c 2 R J S U J B Q U F B Q U F C N E V 1 N 0 V 3 Y T J V N 0 F a T H k 4 Z z B z W k t x R 3 p L Z 2 8 3 R z l h Z X Q r W l o v S k 0 3 R W F B T z d D N F h C S 2 t x d z J 2 b m 8 5 a 2 I r Z m o z S n k r U G N j Q U F B Q U F B R E F r M 0 F u R G 0 2 b F p B a V d u d T Z a N j J t R k J B Z W 9 R O X Z H a 2 x 5 Z E g 2 d C 9 v U n N N Z 0 9 S M H V r S X d H e U d Z U n d v T z l s T l d k c T d a W l F B Q U F B Q U F B S 0 F T d U J N S H Q x S W I x Z 1 d U c E 1 I O W k 3 d k J m b D V O Q 0 F h Z 1 J D Z V k x V 0 p 5 S m F p S 2 9 B Q i 9 a V 2 N S Z 2 d F Q U F B Q U F B S G d T U W p D N G x Z a X d Z R 0 0 3 N D V U b m h t R E R C b m N 4 d G 4 v Z H V F Z G 5 6 d V N i V 0 E w Q W Q r Q n d 1 T l k 1 W k U w d 3 p 4 U V U 3 S y t z N 0 J 5 e n l 3 Q U F B Q U F B Q U V B b G N D Y 0 9 i c V c y Z E l K R m h B Z X J R O X N t a 3 F T Q 0 F v Z F d y T j F 1 Y 2 t V Q X p P W j B G a 2 9 p Q l B O V W 9 T R U J P c G 1 a Y l h Z W k F B Q U F B Q U F B c U F U d X h N R 3 Q x S l l R V E p L R 0 R 1 e G t i Q z l i d W R Y R V N n Q z R n N k p 4 a U t 3 S j V w a 2 l 3 b 0 9 W b m 4 1 Y W h Z V 0 Z a c G N D Q U F B Q U F B Q 0 F D d U p P S E 5 4 S 1 J I a H h D S l p l a T B L d z l a d j J N a E l S c U 9 N S X d U e G J 4 T m x m M G p q c D R k O U 5 B Q U F B Q U F B Q W R R b D M 0 d U J X S X N L T D F 3 U k x U e j l 0 W W l V W E x 5 S T h X S j N h T j V Y a 0 d v T z J i Q l h k W U V C Z D V p e D B o V 0 J X e G l G N n B J a k l F R W 1 l L 3 d z Y U F B Q U F B Q U F B Z F F s M z R 1 Q l d J c 0 p L Z G 9 K N W R n Z 2 1 N U k l S U U x I a V R q Q 0 x 5 W l d n S 3 V K a X d p V k p o N D h r b T F 3 S k F B Q U F B Q U F B S 2 9 v U U R H N G x 2 R V F u V 0 h M S 1 N S T X J x U j Z E K z N j M H R q Z H Q z Y S 9 N c k J 3 V H F 3 R m d K c W Z U d F p h V X h V b 0 k 1 b 2 t h T l l x V z F X c l J 3 Y 0 5 K W n B j Q 0 F B Q U F B Q U N B Q 2 l J R W c x c 0 p E U E F 6 M X N 0 e E 9 K d z Z j e W J Q N U l v d V R r U j R z T H A w Y k M 3 S m R R U D g 1 N V h i V E s 0 S W d G a 0 t D M T B o b U 5 Y Q 1 Y 2 O G 4 4 d k g y V X Y y N F N F S X d B Q U F B Q U F B Q U Q 4 S 2 R P T G l k N k 1 o U V k 3 d F d q R V F j V U 5 3 T n R v d 1 F E S 2 l 6 a W t J d z B R a m 1 z W m 8 y a n R F a F F q Q U F B Q U F B Q U F D U F F R Z 0 d 0 e E 1 a V V R 3 U 0 1 U M m p G b 1 J n Z z d 2 S W V u Y j g y Z V p 0 a k V R R T Z p b 2 p B N 0 9 R Z 2 5 t c X B v M W p s W k N Z c m 5 4 N 2 d k b W x B Q U F B Q U F B Q W 9 B S U l 3 Z U I y U 3 E 0 T G x w R 1 J a V 0 l s M V N N a 3 l O O F l p U 2 h K U z M v Z W J H S T F B T X h p a k V P a 0 Z j e G p O V 2 t T S T B r N m V E R F I 1 R W 9 B Q U F B Q U F B Q l F F W V J n Y 0 R z U k p V S 3 d 0 R n J R Q 1 N a S l F 3 Z D J N c l o v W H J Y Z H h F b 0 F t S V Z 4 a U o 2 d l E 5 c 2 1 r c V R 0 d X c 2 Y l h B a 0 F B Q U F B Q U F B c W d o Q U 1 i a W N p T E 1 q W X J n M 2 p F Q 1 Z w e U l C T 3 N 0 b G N m O T I y N 2 p p b 2 x O U l R K b G N F b 0 t Z V n l o V 0 N X V W p C U E Z a c 1 R K Z 2 E x S S 9 V T C t 0 M 2 0 x M E t B Q U F B Q U F B Q U t v Q V F E R z R u S X F 6 R W 1 t Q W 5 h M G N J R m h 6 a 3 I 5 N D k y a G o 3 a T M v Z V l t S T F B T X h R N k h U O V g 1 W U U 4 M n c 5 d T d Y U z F t M E h s W k 9 i Y j N Z c E F B Q U F B Q U F B d U F C Q 0 1 M a W R p S W d T Y T R L Z D l Q d z F 3 W X F N R 0 5 M V j J G N z A w d 1 l U S 3 d G Z 0 J t T W F v c F d 2 W G s v V 3 M x c 3 I y U X N j M n J 4 b H Y 5 b W x B Q U F B Q U F B Q T R B S z R F d 2 U z V X h 2 S E l V c F M z M T V 0 N W U v d k k w a z Z m R F J G K 3 c 0 a 2 1 G d 1 J n S n B V U E E 0 U m 5 x e G I x e G F 5 V 3 E y T V J B U U F B Q U F B Q V B B Q W h H Q n d P N l h I S W R h Z V R q Q m Z Y M j h O N 3 Q v U j J G K z h i T E 9 K M V F D b 2 F Z W E 9 z e U V Z O H h B O W 1 y K 2 Z q L 3 I x Y W F z M T Y r T E 5 M c V h h S k N a b G F Q a V l K e l h w M W 4 5 Z D F I b j I 3 a i t o U H o v O W 9 h N j U 4 U m 1 O b n Z D M D F 2 e X l x N W 9 x Q k F B Q U F B Q U F x Q n B D T U x p Z D h Q Q V N u V 0 R w c D F W W U 5 F T 3 N G c m k 4 M U V q R W p i W H F 2 U U U 0 d j Z L L z d 4 W X J J W m l u R z M 5 V l g 2 V 2 1 a V 3 I 5 e H I x b W w x S 0 s w K 2 5 V e H M z N 2 R P c F V k b z F m Z S s v K 0 U z c m d z Y m U w Y n N N Z W h Z Y 0 Z x V 2 1 U V 0 9 Y Y k N 5 N 3 F u Q W N P S n V q Z 2 9 j U n F x a E F B Q U F B Q U F O U k Z o R 0 J 3 T z E 1 Z U 5 v V U V C e G o 3 S j J 0 U k 4 x a T N 6 a T B V S H V v S y t V N W 1 a b X Z q b G 4 w b V Z 3 U 2 d w b G h 0 U l Y r N W h O K 2 V y b n Z Y b H F v Z k Y 2 R V B Q M X R z Z G l t b F B Q R D R P M 3 I 4 T H g r W U 1 r c D R 6 d m R y W m J j N 0 5 I N X N Q M z N 3 N W t O N j g 3 L z N h c 2 p B V G x V K z M z d l R G K 2 l P Q j E 3 V G x t M E h x N 0 Z L Q U F B Q U F B Q l E x e E N D d 1 M x R m h O Z k 9 r W W d X a T B V a k x p d l J E Y 1 p J U k t E d U 9 K d D l G V H J O T F F Q V l k 4 T F Z B N 1 J y O T F H d D I 3 R E g 3 R k l N T 1 R u N X B s M D d L Z m 1 r S k t s Z n I 3 Y l Z j c j Z j W F B Q Z U N 3 Q U F B Q U F B c U Q w S X d l Q 1 d T b 1 Z n R 2 J V b k J K T 2 s 0 V U 8 2 R 2 R z c j F t e F h m c j d k e E d v Q U F G V n g 1 Z V U 5 N U 9 2 c n J m Y y 9 X b W g y S 1 c 3 Q m V Y Y m N w N W U z e m V S S 0 t z Z n B K S l V H Q U F B Q U F L Q T I 4 e k s 3 Q U t B O E V X R W x P O E Z x Z n F 6 V H B k U 3 l l W n l h T k l y U j R h U E p 5 c z I x Y T h X Y U h S c G V Z c T B 3 Q U l E N z g v U H o w W j F U c j l S c m I 4 L 1 Z W e k 5 Y Y U 5 L R V F a Z n N X a 2 5 K R 2 Z w a X h u S n Q z T H h Q e V N t b k Z C R G d x O V l 0 N i t 2 K 0 8 4 Z X F Z W U 1 v M 2 Z m b 1 c 0 c m Z m Z F I 0 L 3 U z M 3 Z 5 c E p z b G 9 0 V 2 p U b l d l T j R l d n B w Z m Z 6 b F V x M z V a W m R P b n N w V 2 R G U 2 9 y c n F p b D R Z T 0 t u O X M 0 Z k 1 2 Z m F N M X Y 4 Y n J y M D l N V n E 4 Z X J j b z k 5 c m Z u U D l l S 1 Z k d U 4 x e n o 2 N T J t U 3 B Q Q 3 d J T T M 0 O U V u T m 5 M M V N i M D c 3 U W R l T z Y 2 L z c 3 a H h U N W h w V G J u O U p D W W 5 w b X Y 3 V 1 E y c m N L R W J 2 V F Y r Z 0 w y Y 3 V O e D U v N 1 o y N W V 1 M m R 1 W k t r V j E 2 N F U 1 M D Z O T l Z m b i 9 s R X E 5 Z n U w d C t m b X F L Q i 9 k c V h P b D l L e W l s T m 5 2 c U N j Z j B p W D g 5 Y X J u Y y t X S 0 N K N H d k c D V P V m Q 5 Y j g z N X l o K 3 p 6 R U 5 H O U p a Z j N 4 N G 9 p U l h J R F p 2 L 2 p w O S 8 r T 3 Z P b k k w V m Q 3 Z V h 1 c l F y c E Z 1 d l d H N D J y W n B W S U U v S 1 F B Q U F B Q U E 0 R z R J d 2 V D V 0 l z S U R q V z B 6 M W p h N T F F W m M x a z N U U G 5 a M U R 5 e i t l V E 1 o R 0 F C N G 9 Q R m o r b W 5 k K 2 o x N m Q v c D h O V z h X c T E 3 Z F c x Z j d O Z m J 1 U D Z H S C 8 v U 2 V j b k x 5 M U t S e H J M c D F h Y T d r b E Z Q N m R j T m V u V W h N V j h N R 1 V l c l F 0 c k d D Q X Y y M G Z l Z G g 1 Z W J t c T B P N 0 p 2 T D M 5 N U h W Y W p I T 2 M v e E V t a D c r O D d 0 S 1 N 6 d X R n Q U J m d F c v V F d L b n B t W n I y M F V M d D J I V z R 6 S F V M Q 3 d 2 M T g 2 c X R z d H N k K 2 1 Y R G J 2 W H E w Y X J j W X k y Y n h 5 a 2 5 K M D k 3 O W g x W F p 1 W V p 0 V 2 5 k V U 1 G Q i 9 n b 0 p D a W h 6 e m 9 w b z F E Q m F Q Y n U z M H B H a n l V c E 9 P Y V h H a l d J V U V 4 M H F T U W 9 P O H E v Y W g x a E N i b D Z l L 3 Z U M G g v T D M 4 M V d Y a n M w V U d P Z z Z w O F B o M U 4 r Z S 8 w e X I x K z Z T d j c r d j J y Z H R y T k 5 a W j d S d S 9 S N X Q z T H h m e n o x O W k z c D B h M 1 h S M X d j Q U F B Q U F B R F d M R U F 4 d U t T b 2 l 4 T m h P U 1 Q x b F l p V 1 h 4 d V Z E d W h v a D J Q c E 5 l N V Z 4 S 2 t 2 a G 9 V R W 1 W d 1 h n V W l v S 0 p J c k d 4 c U Y y K 0 w 4 L z N h Q z d I M 3 B k Z j M v K 2 M 3 M z I w d D F x M X F S Z X R a N y 9 r e S t Y S 2 l j b l R 6 Z G V Q M V M z M 1 R M U 0 9 I N z B X S X A 4 Z k Z 3 L 3 h 0 M T d 4 M V d T c E 4 v Z i t 6 O G R Q c E t r a C s r N 1 d z M m F G d G R S V 0 Z p b 1 o x L z Z T b W x w c H p W N F l F Y z k 4 W W N K O H Z m M 2 x T U 3 R Y c n R M L z N 6 e H l 6 T F h 0 V m d z Z X V 3 U D E y c k R w b j J h T 0 g 3 Q U 9 Z O U 5 t W F N a S k 9 t e H A 5 N 1 h w a T M 3 Z G V m V U s 5 V z F V L 0 1 x d j k 4 c l I v V F F s U 0 4 2 N k 5 X M z V 1 a T c 3 O W Z x N n R G O U 5 I N X N 2 e X F m N z d l V 0 x 0 K 3 F 3 U U 0 2 N n B I N 3 I 1 S F Z h b E h o M m I r U G 4 z e T V W S 3 Z Y N 2 x L Y j F n M z F 6 N m R 1 V m 1 T a 3 F 5 T j k 2 Y z l i O U 9 5 L 3 Y 5 S k x y O D d T c D l N Z W w 4 M 0 d K S E V B Q U F B Q U F E d 0 o v N T g 4 M 0 Z K R V p I R U l s b F l M T z h H a W 8 w T F Z y W E 1 M U 1 p M V F d h a E Z Q M j B 5 d V N J Q W w 1 c m w 3 R G R 1 S V d z U T F T c C t m a j U 2 N 3 V s Y l p i V l k 5 S W Z I M z l I S 0 5 U d X I 5 Z n l w Y V p t U 3 B F N 3 R t N V k 2 M 3 F o a H R H S m p 3 a X Q w a n M x Y k Q y a j N u b U 1 L R G c 3 U T R 3 O F d C M k N T M U w 5 d k 8 5 M D g r Y k p 5 W D N m N T B H N z Y 0 O E 1 U U z E y b n Z H T 2 V w S 0 R B b 2 J 1 b V h t b U U w a G F M U m R u W n V m c m 0 y N V d 5 M m F 6 N n k r T 1 R q Q U J N a 2 9 Z T j Z h S 3 V u V n p k Z D F 1 M k h U Q 3 J i Q U F B Q U F B Q V V F V 0 V Z S E J M a 2 V F b D F n U k x y M z B o b U N S Z E 1 h e W J z Z j N E b 2 w 5 T n J B U k F U Y k R J Z G R P Z F J y R G F w M z V j c E 4 1 O C t Y N D F h a E N 0 c D U v O V Z Q L z U z e X p 0 S 3 J G R z E 4 V m 8 y N n F o S k 9 u d E Q z N 1 F q d m d q V l R y S C t v M T d K V W 5 E a D N a U l F J Q n Z t Y 2 Y 3 O U d 4 V D l R S T l U S m R P e l J R Y 1 h I c F U 0 O V l k a D V T Y m 0 2 O U 9 I W n F w Z m x 4 a 2 1 k Z T B h Z D F B a 3 J U d l l F S 0 4 x Q W d B Q U F B Q U F L b 1 A 0 e E R o b G l K T G p F T k 1 T O D g w c 1 p K T F o 4 a U F U d n J Q R z d O b H R 4 Z m 8 2 T E Z V N 1 l 3 L 2 9 2 W n R H N X R k R m 9 C T H h H S T V H N E t K R k t 3 M m F 0 Z 2 d V b S s 4 Z k s r K 2 1 y b E N Y O D l h c m g 4 V 3 J W Z D B W S 2 h h T m 9 0 V F p H U 0 l H a m F N M H N U e E F 5 d D k z b H R 1 R 0 t i N H Z j Z T B l O D h 4 U G Z q W T I y c m Z 0 c k d 1 R 2 R k U F F 3 Z D J M c l h t M S 9 t Y 1 N F c D M x V m h P d 0 N O S k l j R l Z X N y 9 M R T h W R 2 g 1 V T V s c E R v K 2 5 3 M m I 5 M n Y 0 V 0 9 l U E 9 k c n M w N 2 5 Y T E s 2 Q U F B Q U F B R E F w V U V J Q n J k V X N o T X N 0 W m F H W U Q 0 K z N o c m N 2 N k 9 X L 0 x 4 W m t 2 V E R v d l d F W U V B d F p v U m d 0 S U x W Y X B N b U R O S 2 t D W U 8 w W U 5 F R 0 x W c T Z V V W R Q c E d q N 3 J z T n l P c D B h Y 1 Z r M 2 h Z V U d W d X A 4 W V d G Q m V 2 M m x l L 1 R U O G k y Y U 5 Y Z U 5 k c 1 l m M G M 3 N E k v c D J 6 a G 8 5 O S 9 R d F p i c W F 5 c E 9 m W H l C S j h 2 W H p L Z m Z 4 Q W 9 l a l V q V l Z 4 U 1 g 1 c j c 2 Y 3 Y w c 1 h 1 b z Z m Y j l s T 3 V L S V J w Y k h S W V d y Z H V 1 R T V Y O X U 0 Y 1 h T b H l n T U F B Q U F B Q U 9 Z a k J J T m I 4 d l B 6 V V V D Q X I 4 N m N 5 W l B E N F Z S b V p y W k N R a X A z N D l B V G p C a m F 6 U W p C Z m x x e F Z m Z m Z N V V o r N T d o S k N j Q 3 p u Y z N B N k F P c k k 2 N G M w V U 5 Y a n V o U k x l Z X l X a T B h U H J T c m h n L 3 R x a D I 3 R H V 1 R m w y Z G 9 a L 3 d S Z m Z M b E 1 0 M T d 4 K 2 d M d m o 0 a z J G K 1 N s S G k y N C t t M 0 V z N X h 2 R H A 0 Z T d 0 K z F N e k 1 Q R l B t c 2 N M Q 1 F x V l Z Z Z V N 4 d D l m W m M 1 N H V l O D d V M U Z P V l B s O T R o T 3 N Y Y i t y W G o 5 V G Y v b n h q c F Y 4 U E F B Q U F B Q U R j R j J 1 Q 3 d X M U Z o S m N Z a V p o U k 8 5 Y 0 Y 2 O V c 5 b F d L a V F p V k p 1 W G 4 1 V 3 J 4 O H M 4 a 1 Z B Y m h V N k F S R G R l a l F y b 2 5 1 d W Y w c V N W T D g 3 d E p y a E 5 s c 3 J 2 L 0 d p a n E v a X J R N X U 2 N 1 l U e X U y e V h t M j Y 2 b W t I N W R z d k J T b F N w S W l 6 b z Q z M 3 J 2 L 1 J K b k h 0 b X c 3 b 1 B 4 O G U 3 b X Z z O W x j U D Z M b T I 4 c y t I b m s y d E 5 x e j c z a V p 4 O V p 0 M 0 Z Q c E d q d T B h e U p K M n J Y N 3 F O T F N h d W Z Q R 3 d B Q U F B Q U E x R l d F W U h C Y k p V Y 2 l w d G Z T R U V 5 U 1 J v M 2 9 a V 3 p Q d T h v S m 9 3 Q U F J Q U J K U k V G V W 5 y d k d 4 R W 9 B W E V w R 0 N P W W t C R V B G e l p 5 O V V o a 2 5 T M z h I N 2 o r U U l F b U t p Z 3 d 0 Z F R 3 c T B o V T R i Z H R 4 U 0 p M a 1 B Q d m Y y b V d E T 3 N 2 U H o w Y 2 5 F d E w w O X Z z T D V I Q V V C M k U v L 0 x o Z X k x W n V L L 2 Z h a T M 3 Y X B P Z G Y r a 1 p K e V J u b l B Y W S t I Z G 8 x a 3 R W c T B a R 2 p 5 W m 8 5 c i 9 n N 0 x p R X h Y Y S s 4 T 2 N m N G U v R m J S Z T l 0 N j Q 3 R H h y R 2 k 5 O U 8 1 U T l P e n R X e F c v T z Z q e H V N Y k 5 1 L 1 Z 6 T z l X V m F p d W t t S 2 p 3 O V N 2 V H p 2 b D V 1 Y n J t W D k v c V p T V T B 0 M W t C d z h s N n V 0 W n l 5 d D l Y Z 0 F B Q U F B Q V l E N 0 d J Y 0 p 0 R m Y y b X R 5 U 2 x W b U Z j a 3 F l N D Z v c G U r d m p M S l N v c 0 x O V E J J M G 5 h d m Z l W T h W d j d B R 2 9 Q S X d S a k l D S X F Z Y z c 4 W C 9 Y T z l B V n E x Y U s r U W t J Q 2 x K U j h T b 2 V Q S k N r Z 3 d G Z F R K Z z h 0 O W R 5 Q m Z U d G 8 z Z m 8 5 Z W 1 m N m Z L M W N 1 M U 1 a S j d Q M T B U c 1 B L e l E w V U E v Z U 0 w N H Z 2 a n h E T T c 5 Y n F h W E x O N n R K b z F n b E p X Y 2 9 L V G x E Z C 8 5 K 2 x O N m M 5 a 0 9 w Y 3 h V V 0 Z 1 b y 9 y O D Z T M 2 U 1 U W N J a S 8 3 c j l 6 V E x u S E x p U T h M R m p q U n Z m V j d I b H I 5 T n J i Y 3 p W c n p t b 0 Z C L 2 x y L z h F R U R l c l h V U V V G a m 5 M S E 1 m Y n I z V W J U U G x x Z 0 5 i L 3 M w a D M z d n l w d k h 5 L 2 R l L 3 R W N n R p K 2 l m c j N i Y T h X e m V P M C 8 w Q 0 N I b m o 4 S G J W b 1 Z r L z U 5 Z 0 l k U H B L c 2 0 y O F l w a y s r V 0 Z y c H o v b W h l N j d X b 2 N O S j J y c j l v R z Y r O H o 5 c T J q a E c 0 V 0 Z C U 2 t q S z B O R m p L Z X J k b z d X d X Y z W n d w Y z h M Q U F B Q U F B R E 1 S U 2 N Z M 0 Z a a 2 l Y R 0 l 0 Y m t U T E R J O F d I M T d 0 V F g y N S 8 z N H E 0 b l Z B T G h V a k R Y Q n l N Q l F D W k 9 1 S G F q V 0 x S d m 9 l R U s 2 T m 0 4 O U t J Z k R x Z k Z q K 2 1 u Y T Z 3 K 3 F l Y k 8 0 V X M 4 Z E 5 i S 0 h w a 3 k 2 V E p F U k l Z c m Z j M H h C Z 2 I 3 R 1 k x Y 0 0 3 N j d u L y 8 0 N 2 R l c l F W R G s 1 K 2 R x e j c 1 a G l Z O E w x N z J k d j A 0 Q i t I Y 3 B j M T J L e G F G R C 9 q Z 2 9 N O U Z Q d j d x M 1 B l Y X d p N 3 J 2 e k t 0 M T Y 0 M 0 R G e G 9 R c k 1 T b E R H U m x a b W 5 6 Z E V Q M 3 A w W W 5 u Z k U z a l J q R j Y 2 d k Z K Y X R 3 b 1 J r Z V B w e W d 6 O D R 5 e H R w b k 5 a d F d M L z V p c U s 0 W j N W M U N R d n c 0 Z F N a T E 5 a d F Z U a j A v U 1 Z T T j d u Z k 9 j N X h N V k Z h S T M v M 3 V Q S m 8 0 Z n B L a k l F Q j A 4 b k t R d D J 3 L 0 t 5 O H V t e V J N R z Y 0 b U h K b F R w d k F B Q U F B Q U F 3 R n l X d 3 B 4 c 2 J z Z k J M W D N 6 M 1 F x O S 9 j R j h T Z E k x W S 9 y c i 9 q c 3 U v Q n Z u b n V x W D l i d j E 1 R D g v a 2 l U N S t m c G 8 1 c 2 R Q e X M v U H g r U 3 F B R l N u a E 1 S M F R i b j l K Z j N w a 2 V z M F l s a D N z O H N C Q U F B Q U F B Q U F h a j A 2 d 2 V D M l N u Y U N w V 1 Z r b W x q S n B k Z T d S M n R G b k Y w R E x U Y 3 Z Y N H V X Y l R h N U l n R F Z y V 2 d j S W t 1 Q 0 F R Q U F B Q U F B Q U R X R E V B e H V x e W d V a 3 F T M H R O b z d E b E Z 5 M 1 J 3 Z k 4 2 c V B z Z i 9 k O T J 0 T X J B Y k F w V 0 M x d X I 1 e W 5 R N m 5 5 W l V B Q U F B Q U F B Q U F k U U 1 o R 0 5 4 V 1 Z F U 0 p F Q 3 k 5 Z G 5 l Q 1 N k T G 9 r Y j J N V H B H R F I 1 S z B a O T l 4 a 3 l z Q 1 V K M n M x c k 9 k W U x T Q 0 F R Q U F B Q U F B Q U R X Q 0 V B e H V L N k x F T 0 1 T V X R G T W 1 W b E l 6 S X N P R D F h O T N X M k 4 v M 2 8 v c l R L d 0 d R S F d 6 R 3 V N U U N j R U F B Q U F B Q U F D Q W 1 r Q U l C c m N W R U 9 B c l A x O G Z T W k x E N F Z S V 1 Z v N 0 p G V j E 2 W T Y 4 b 0 h v b T R a T m t X N W V i b W 0 x Z 0 5 n T 3 B V M 0 F u R 0 9 F U U F B Q U F B Q U F D Z 0 p o Q 0 N 3 Y T F G M X J H U m l M M j Z 0 M U p z Z E p n a 0 t U Y 3 Z Y M H Q r M 2 1 K e V J R Q 3 F D M n V D Q V F B Q U F B Q U F B R F d M R U F 4 d U x U S 2 l l Q 1 J p V 3 N a c E V 5 d X B H U m F M U m F O S D l q T D J H W W t J M U I 1 R 0 p 4 a m p F Q U V B Q U F B Q U F J Q W F R U W d H d H h Z W l h y Y z Z 3 U 1 J w M U l p Z X N w e G R P M m p Q d n V N N m N E a l I 1 S W 9 B V k F l a k U 2 e V F U a k F B Q U F B Q U F B Q 2 d K a E N D d 2 E x R m x P b 0 V 5 e k t 4 a 3 B v V E d S N n M v b j N h R 2 Z 2 Z m Z i L 1 d 4 R 2 9 B V k p l a V R y Q k N K N T F n Q U F B Q U F B Q U F R R T B n Q k l O Y m k 0 b 0 l N c m J U N j h B N H h D S m p S d l k y d G h j d j I 2 e m M z S H d U c X d G U U h Z c E N N S l l F Q X d B Q U F B Q U F B R 2 9 H S V J q Y 1 d r U k U 4 V G p F M U x T N k 1 R N V J r b n A x Y j Z Y W T Z E Q k p V b T V l d n B Z d T M y S n l S U U F 1 b G p F T z B V a 0 t C Z 0 F B Q U F B Q U F O U U V R a k M 0 d G N q d z R u R 0 l k Y W t U e k d L e G F Q V E l Y c 2 I r Y k V Z a U F o N l B j W W d B Q U F B Q U F B Q k F 6 U 0 l F Z z F 1 T E x O R U p s b G F I U W p C S k d q V 2 l w e X d X M T A z e i 9 Z Y 1 N 0 S G 5 i Z n B N c k F u Q X g 2 Q V F E Q U F B Q U F B Q U F h a F l o R 0 5 4 Y V p I a H h D S m F V b k d G a U p U V X Z N a n h Z Q S 9 x M E 0 v Y S 8 r V z Z W a W R V Q X F B N F d p M F V P U W p B Q U F B Q U F B Q U N n U m h D Q 3 d h M E Z C d n J M W m 5 Q O V o r c H d P S l Y 5 S n R m a 2 l t c l d O V 1 A 2 R 2 R 0 c m Y 0 M V h R b U s 2 a W R V Q X V G a F d x M F Z P e G l F Q 0 F B Q U F B Q U F B T l l J U U R H N H Z K a n J N M k U 1 T H p 6 U 3 h r c H J Y d F Z N T H R X Z 2 F a K 3 g v T l h 1 R m l k V U F 1 R m c y b T A w T 2 g 4 U H N N Z 0 F B Q U F B Q U F J Q T Z n U k F N Y n E v a 1 N N V D B P c l l 1 b U N S T n V u Y V F z Z j N q M G 8 z S 3 p N b 3 h z U m 9 B R j h Q T H k 2 c U N B a n J C Q U F B Q U F B Q U F n S n B B Q 0 F h M 0 Z 4 a 1 J Z b X l u c G R l O U V H e m 9 3 T T Z L a W 5 S O U J u b D V k b j I v Y 0 o z S k Z R R 2 9 L c H Z O S m 9 l V F R q Q U F B Q U F B Q U F D Z 0 p o Q 0 N 3 Z T F G U m h S M 2 d 0 V z F j W W l T W k x O W k 5 X S G N B R 0 4 v N W 5 l c j V I Q T R U Y X d J U U Z Y W m J G Y i s v Z 0 l B Q U F B Q U F B Q T F o Q k F N Y n E 5 M E o x a V d p W l d Z W j h 6 S V B 2 T D M 5 N U V r W l p 6 S z B r O H J 0 N W h j R V l D c X N O a 3 N o R 0 F B Q U F B Q U F B Q k F E U 0 V F Z z l 1 T E R B O H l 0 d X R p S j V n a 0 J R V D R h T X p J U H N i K z E 3 T l d t b G d O Z 0 t y e X N 0 c m t L R 0 F j S W d B Q U F B Q U F B R k F U Q 0 1 I Z z l p T E N T N H h E e k t o N 2 E 0 S V Z t V E N 1 d j Z 4 V z E x L 1 o v W W N T d E h Y S F F a T X J B b E J a V n B 0 V k R r Z W g y V 1 V B Q U F B Q U F B Q U F k U U l o R 0 5 4 Z V Z J b H h p T 2 w x T 0 F T T G p n c l Y w Q U d k a l A w W m M x Y V p X Q T J B c X J E W m J I S T Q 2 Q V F E Q U F B Q U F B Q U F h Z 0 l o R 0 5 4 Z X l V N n c x R G 8 2 R H J I S X B B b U R q Z T F W Y T N j c U l U S G R 4 R 2 9 B V k p i T l p w V 2 p r R F h C Q U F B Q U F B Q U F n S n B B Q 0 F h M 0 Z 4 d 2 N J S n Z O O V o 5 c W J t N i t j b l B 6 V G E 3 S V B D M m J 4 Y W x M e C t i R y 9 v e T V k S U 1 C b n N U T H k 2 b 0 M x Z 1 F E Q U F B Q U F B Q U F h Z 1 F o R 0 R 4 Q 1 R I U 1 l z W j J j Z X R M R V N z e D M v Z m l C e H Z i O F J l d D E 1 a 3 p k R F F V Q l Q y T 3 p X Z V Z 3 M E F r R 0 F B Q U F B Q U F B M U F S Q 0 1 I a U U 2 T W h R W X p z M X J X N l B S T 3 p U c z Q w Y U 4 0 e V d K T 1 h s M l R W M z R T O G 1 W d 1 N n b 2 1 4 V 1 F q Q U F B Q U F B Q U F D Z 3 B o Q 0 N 3 U 0 5 F U l l Z W T I 2 b H B w M D J z e E h 3 V 2 k w W F h q U 3 Z 1 Q n B 2 e D N V c l o 3 W X h Y Q X p 5 Q n p X W l Z R U U V o R 0 F B Q U F B Q U F B R k F U Q 0 1 I Z 0 V V c U Z Z T 2 1 u V E t 6 R V B Z d 2 M x a z N o b 1 V H U 3 B Q U 0 0 w L 3 A r N F R x V E t 3 S l F F V j Q y b T V 4 M G d n R U F B Q U F B Q U F B M W d o Q U 1 I a U V x b 2 1 R b l d O M G V o e W h K M 3 Q 1 Z U d q Z T Z y N 0 g v M l l 4 b G R J T U J I c 0 R t W l Z X Q m c 3 K 3 J B Q U F B Q U F B Q V F F M G d C S U 5 I S 0 4 w S l J n Z 2 1 T Z V B I O U p P M 3 Q w M l N x e H R z L 3 F K Z l R h N E l 3 S V Y 0 Z W R s a 0 x 5 Z 3 d 1 d 3 d B Q U F B Q U F B Q 2 d U a U F F Z z B l S W l n d z F 0 d W t F Y 3 d r S j h 0 Z l l L L 3 N Z K z U 5 O C 9 a T W N q R m t E M 0 p x M 2 w w M E 8 x Z 1 F E Q U F B Q U F B Q U F h Z 1 F o R 0 R 4 Q 3 l V N n d s R F R X Q k N z e T V m c G g 4 d k h 4 b H V U c U J 2 d G g w W H F U S 3 d K d 1 B q Y W J U U V d F M V V D Z G R 1 U F V G e l Y 4 e k p N N m Z p S 3 Q w c S 9 k d W V 1 S W h v O T V V b m M v O V B v b H F L e n l y c n J 1 Y n h v K z V r b m w 1 T 1 N a W F F v Q U F B Q U F B T 1 V p Q k l O S G l B d 1 B O c m J U M D A r c n N M R F F 4 R 3 J j U j J o S W d N Y V B M d T R H K z J M R 0 1 y c k J B R G Z t N V d W V F F R R n J n Z 0 c x d 1 l H R E N U c D R L T k h z T X F v c 0 5 T M V R t N 2 N k T U x z T U F B Q U F B Q U F 1 S 1 V J d 2 V B U X Z M N X Z D d z R L T S 9 k U l V S a U l X b V R 4 a H F O R U 5 s c F J 5 V W d 1 W G J E Q z V J Z 0 R u N G 1 X e n l r R U l C b m k 4 O T Z Z d j B C M F B 2 S 1 l 0 M n c 2 Y V h V c V Z y R n U v U j V O d S 9 a Z G 1 6 M X R y Z G l r Q U F B Q U F B R n h T a E d E d 0 d D V k h J c W F t R T R J V k N R M E o w S V N 4 L 1 l 6 O V Q x a 2 J E S E J i T m k r Y k N w e U V Z S U N u e T h u T k 4 3 d U V p N U t U e S 9 o Q 0 F B Q U F B R U R k U U F n R 2 p 4 R V Z V U 0 l F W T E y d 1 V p W l B H Q 2 8 v d i t K d X N F V S 9 i V E s 1 S W d E b D h m S 3 l 5 V z R u c E F Z Q U F B Q U F B Q U J x Z 3 B m W k J R Q V Z G U l V W Y W 1 6 V E N W W m F V S 0 N m c m h z M 1 V K O S s v W k 1 r N m V N d m w y a m t z T z Z 5 V 2 k w b V Z 3 Y W d K R z h 2 b X h 3 T 0 9 z R U F k M 1 h t V E o 2 K y s z N n R s d j Y 4 U l N j U z A y V 3 p X Z F d v U V p T b V R C N m 1 m c j N i N n I z c E M v V G x 6 T 1 h H O D E 5 N 1 o 2 N W V l M m V 1 S k 9 t V k Y r N V V w d z V O S l V s M m U 0 R y s r W G F s R m k v Y n J C T U p h U W 9 L O U Z l L 1 B 1 M T A 1 K y t 1 S 1 B l N m M z L z R S V z k v T U Y r V E p 3 e l d 6 V G N N T y t l e D g 5 b X d h Y S s r W D d C Z U 8 r S V B L K 0 5 r b H Z 6 O W Z k V z V Z M V B k Z H Z O S U 5 X M F N L M G x h d D J H U C 9 2 e j B o O F p y V n F 6 Y X J 1 R m p u c F F r V F o w e V F s T W 1 Y M l k 4 Z H V S b 3 N y N m F 0 V U t i T n U 5 W F d z W n B C U V Q 0 c V d Y e k 9 O M D U 5 V X E x Y W x H L 3 p Q W F h y S X Z Y N T E 4 d j A v N k R D Z k x 4 O F Z h d m J x M T A 5 M j J q R l J r W l h P Y T V B Q U F B Q U F E V U Z E c k I 0 R E Z L Z D R J U m d 2 M 1 d 4 U E d E U 2 5 l R E x h T W J E S E E z T n B 0 V k J h d 0 p C c m l s T T J m e W R O K 2 p i M m 5 h U n d 0 M T Z u U z J P b m R z c W 9 Z T m 9 u V G d V S k s y N 3 p n a 1 N X c l V N R m 8 5 d T d k U 1 R M V H J G M 0 1 h T j R w U n o r N n Q x T E 4 3 S 3 d V S C t V d V M 4 d k x z Z X V J d j A v W C t 4 e i 9 x N k x G V X R X a G V Y e E V S d 1 Z x d 2 F J T W U v K 3 N I c 3 B j V G h L O V l 2 V U 8 1 d W Z s Y X Z t c j d l W S t k e T R G R E N Y c m l y O U 8 x W X M w T 1 J V V 0 d x R 2 Y z V m d y M D k 5 W H F 0 Y n Y w N E J Q d k t p W E Y x V U V m R m h L b 2 5 0 M W J x V V h 6 T 0 V s U 2 V G a V F V W C 8 5 d U F q a m Z F d C 8 z c U k 3 S G 5 o T k N 4 W n R V S j Y 5 U U 8 z Y k 5 s W k l j S U E y Y m R t d n Z m d U 9 s N 2 4 r d 2 l V Y j l k Z C 9 m c U o 4 d T E y T k d r W X B P e n R Y U z V k d j B S U C 8 5 d 0 g v N W d F Q U F B Q U F U R V V u R 0 R 4 R 2 R H U 0 p U c k M w M H l a V z R w N k N B d j A w N l p y Q i t 1 a U x K W k t r e j c 1 Z X F o R k R 1 O U V O Q n J n U k x 5 O G J O N F F C T n p W L z B Y b 2 R P W n F z T H A y Y T Y 0 V i 9 U S l c z d D A y U 2 x K b D V S b 2 x K R 1 p L a 0 s w Z j A w S l V q Z X V q V n Q r Y m 9 1 K y 9 Y N n V y U m Z U U y t 4 T H F j a 3 Z U a H A 0 d T B k Y 2 R C T l c 0 V W 8 r Z W V 2 a 1 Z 4 O V Z 6 a D B 1 R W p T Z n J y T T U 4 c V B i M 3 N 6 e k M z M 1 R K U 1 l X R k J H a l d p e D N t U G 5 W T 2 h k U F Z W Z l h Y e j V N c 1 V I d T d x d k x M Y k h m c k x Q e i 9 X K 2 8 x N z l k M F B h M 1 g 3 c l Z l b 2 R h c 0 d l d U V m V S 9 Y e n l t M z Z 4 N y s r V U 1 j T 1 R m V z N Q O T l Z N m x S N z k 1 M 1 F 2 L z c 3 a l p 6 T 1 F 0 M T c r M m h k T T I 2 Q T h i U E V r Y V B K e X N z c k t I U D U 2 W j h 1 M W 4 r Z X U w M W R P a l d Y S k 8 z W W R W a V B Q a m x O a H c 0 b j Z k Y 0 5 l O V N 2 V D d z T H Z 3 Y 0 F B Q U F B Q U M 0 Q k 9 z S G d N Y U p L a k 5 O S l R X Z E 5 z U E p N d k h x U U F n U D h K R W 5 I R T l L M V p Q b G 1 r e X N D V U p L W H p T c U h n e l h C Q U h k V T F H W G V 0 b l V E S X d D V H B K Q 1 F B T F Z 1 M W F C Q z V 6 a H p K a z l 6 N X E r V E p E M z Z 3 R F Z H Q U N a S l R S c k g 2 b y t Q V E N 6 M 2 R X M W F O O V N U a j E y d m J s M W F u U G Z Z d V R S d k Z x Y 0 g 3 e G x u Q k d D U z V P M X Q w e l Z q W E F G Z C 9 K N W p G Y X B m a 2 o 3 O G Z M R W N E c W N t W H p k W U U 4 W V B M U F h M T k k w Y n h h a F Z 5 N 0 t q R U N k Y 1 B j Q U l 3 Q 1 N w U T d z b U d q e W d r e V J w U i 9 5 U k N s O G J B Q U F B Q U l E c V J n Z 0 d q O E U 0 e E F 2 e j k v Z l I 5 Z G N N T X Z Z L y 9 H e X h u R T V 1 d U F Q d X d 1 Y m x 1 c k Z P R U F h N G 4 3 Y X R H M H F T N X M 1 Z n B 5 W E x O c 3 Z w T E t 6 M E 9 i Y n Z P c X p j M 0 h 3 M W E x c F B I Z H M z S 2 Z O N G g 3 Y U 5 G U m p v Z j l H M W 5 r O W 0 1 a G 5 0 M 0 h W R W k z N 2 F w T F h y Z D B 1 U 1 R t Z W R x Z E J y O C 9 M c 1 d y O X h y e V R w d X F z S F Z Q a W F n L 3 E x T D N P c 1 J U U F h 5 T V Z U c D d J c m Z C N E F B Q U F B Q U t v Y j R 4 R G h N Y U l p Q 2 N F c V l z T F l B W m 8 1 W j V V e V Q 1 O V J Z b k t H d n Z 0 a H J h N F o w O S 9 z c 2 d E S U 5 R N V J r d X o y Q X R s c 1 B p W l h B N k N r U W Y w N z Z v c k x 1 M n Z o N G 8 x N j d x V 3 Y 5 Y 0 V u a X p S d W R G K 0 5 I Z F Z i Q V F H K 0 Z U c k h p W V E w U 1 Z L R C t w S G 5 m R T V J c 0 w r e X M z T 3 F w Z V l p V G 1 l a H Z w d T N S d C 8 v d U Y 0 S E R 5 V 1 c r M 2 h G S k N h b H E 2 R E F v Y W p J R U l X R k J W W D Q r a k h S W V d X T 2 h Z W U V T S k l L e W x r R E R R Q U F B Q U N B b W t J S U J v O F J H T 2 d 2 U D E 4 Z j V l Y m x L e m N 2 W D l u W k 9 a Z j h 0 N m s 5 a 2 I r L 2 p 5 W m R P M W p 2 Z m J S Q W t 2 V F J G M H M w N n Z L Z T h 2 U G p o a n R n T m 0 5 d j E 5 Z X V n d z V O N E t K c z J Y W l F X N 1 l k M E 9 a d E I 0 e G o r L 1 l u S 1 B 0 T X J p V H A z a n V 1 M G 9 S S 2 R E S k p r d F Z x M F J N U F h h Z l J J M 3 Z w b T I 5 W G F Q V X Y 4 W H A z K 2 5 6 T i t H N m x u d n U v V z h z Z E E v a G I r W G J Y Z W x s K 1 B 1 Z i t 6 b l Z j Z 2 x E b z F i Z S s w O X o 1 N j F R L 0 x s S l R w N H h R N j V Z T l Z D O D J U R G s 1 K 2 J y M 2 t U Y 3 J m S j c 4 Z k Z k d F J Z R j l S W l c z L 3 F q R n d w c W t B Q U F B Q U F E e k V Z T E J v M F J G a H V q W W l W U k p y b T R 3 U X J E e V h Y T l Z Q M z A x Y T d r e V Q 1 L 1 I 2 Y X d j Z m Z i T k 1 0 M T I 4 M G l 6 e X d M c V B K K 3 p O N W J 6 O C t 6 R y t u M E F M a X d y T z F j T G w y e l V x a l U 3 d E d Y Y l F l T j Q 1 N D V O a m U w S l Z 4 Z D N Q V j l 4 Z V k 4 c V g 2 d G o r e W J x M k w 2 S m t w S X o 5 T X F i M z J u Z C t q M T Y 2 Y l d a Z X V k L 0 Q x e n d 0 Y U h C Z 1 p L a 2 h L V D B j a C s z M n g z V j N z M m V t c G F w d W Z Q W E t T U W t V R y s v Y 3 A 4 Q 0 E 0 d i 9 i Z G x T S W l T c 2 l J a X p h N H F s c E o 1 U 2 J t N C t 2 M E F E Q U F B Q U F Q Q j R o R 0 R 3 S 0 N W R H N K U z B U R F Z w S E d 0 e V J l N 0 o x O W R i T j A 0 Y 2 9 y Y y 9 t Q z l K K 3 V h N 2 x i c D J i S C t G V j J L M E V Z R H F W N 1 F t V 0 V F Q m 5 X Q k F S U z F j c 2 x F Z m Z i W k V T Y 2 t a Y X Q 2 M G 5 t N j V Z W m k 2 Z E c 2 a H J w M m F Y Z E x y e H N h R T Y 2 O V A z S 0 N 4 M S 8 5 Z C s v W W 5 5 R z R 2 T U x v N W J U Y l h z c n I 1 Z G 5 1 c D E 3 U n A x V U N T d E d 2 M 1 V a M U l T R l A 5 d U 5 K a k V S Z i 9 0 S 2 x L Y T Q y Z F Q 5 S F B S W T B i U n B V S 3 d D U n A 0 N W I 5 N W I 3 R 1 p q c 2 J 5 T 2 V Y c m o 4 e U 1 s Z 0 5 H M F R y M l B F V S 9 i a G t v O F p k M W J k Y W F 3 V U F B Q U F B b 0 t a W n p T N E F x S X l v a U Z C a m 0 z W E J 6 b S 8 4 N k g 2 S 1 B i d E d o O T F l b 0 d t Z k x E U z V J Z 0 J l W j I 4 O H M w W U 9 j R 0 Z a M m J s N j V N L 3 Y 2 Y 1 d Y W n l n M k p s V C 9 l Z j R P d m Z m N m c 3 c j F w c 3 N 2 U 1 F D M l p O b G 1 I V H F j V k 9 y W S 9 v T U p r c V N 3 c 0 N B a k F K T 2 t x R W p Y e n l O Y m R 4 d z J q a m 1 k a F d y Y U p G W n Q y e l N T M C t u V X Y v O D N T N W 1 a W j R 6 S D Q z Y 2 Y x Y n N m T G p R Q 3 R K T G k 5 e H p U T X k 5 O H F Z M m I 5 N T M z V 0 h t a U l s e m R X L 3 N P S k 9 q b 3 N S V G o r S z h i O X V x Y m I x Z V c v N X F 6 N j Z 6 d T J Y Z G N 1 Y m 4 1 U n Y y U 2 R O U D F R e V Z K N z B 4 Z m 9 C V 3 J 0 c G Q 2 M 2 E 3 N G 8 5 c T U 2 O G g 1 N n d F Q U F B Q U F 3 S j N R Q 1 F h U E V o V V p i R 3 l u c G h P Q 2 5 Z K z N 0 N W Z 1 K 3 Q w b y 9 l U G Z Y M G h 5 L 1 N i O T V H d U d x R k h E S 0 p N c k E r b 3 V M e S 9 Y e m U 5 T H N T W V F V T n U 4 K 2 U 0 O G J k b D J V R T g 4 Z E o y d X V M e j d K Y i 9 l M W g y S D l O e E x Y N n R K N H h q R n h v U X B L e X R Y O F h 1 T 1 N w T H V 1 U F d L V X M v d D E 3 d U 5 w b j I w U U d 0 K z J h V T c 3 b j l W M 2 o 1 Z X V 2 Z j J x O V N 4 Z l J N O W V 2 O T R Q Z l N u O T d S M S s w S G Q 4 U H N Y M W J w R k E 1 M 0 p 6 Z F c r L 1 F t N m J 2 e E F y V m k x W F V r c E o w d W Q 3 N E 9 Q Z j l T R 3 p m d D A r R 2 l 5 M 2 5 2 O X d Y T W V L M C t E K 2 x I c T J y b U Z O b S 9 k c n p z Z m Z G M 3 Q y e l p X W m 1 h M k R o N U 8 w d V R y Q n V 1 T G I z N H U 4 N X F X e m V N V U d 4 T 3 V w T 1 F N L 2 U 3 d W w x V S 9 M b E o 5 Z X J i U n B B b U R O S E o 0 T j h Y d k 9 h c n Z 2 b C t y d n o z L 3 V X S m p 3 a F V Y R z Y 3 R T V B d 2 x K b V h v a V l l d V U v d D J q U y 8 y N H d Z Q U F B Q U F v R W J R Q 1 F h U F V 2 U 2 J 5 N U t V b W 5 i S 3 h F b z h 3 N U N C b m R T d W R T T k p V b U Z o b 2 Q 2 Y S 9 y M 0 p G U U Y x V z F F S E N P T V F n Z k 9 i K 2 Q w c U x W e X l V Z m Z l Y 1 Z X T k J H Q 1 N O R 3 h 3 W i 9 Y c D F V Y W 5 z M 0 s w Y W N 0 K 3 B h V m x h a 0 M v R G 5 y d D M z Z n J 5 a E d s M X h o c j N D a E d U e j A r U 1 k w Y n h l a m 8 4 U l J s W n A 1 U l N M Q n J u Z E x t e m V M M H h u L 3 U w W k F C b m V U d D d h V m R l N D d L N l N q V X c v Z U 4 x e j I z a n k 3 M z J n U D Z 0 W m V m b j Q 4 R z l t d C 8 z b V B s c 1 Z n c 2 V 2 c F B O M m p j V l g w V k Z o c W d u Z k Z I W l B P e T Z t O V A z c V R o U T d x V S t 4 b 3 Z M N X Y r K 1 p j c D Z 0 a S t p V T V u N W V q U W t T U k Z S e G Y v a l B Y Z 1 B l U D A 5 S j l 1 V k 5 m T 0 x a U 1 Z u Y U 9 k d T Q v S 3 k 4 d W 1 D V m N Q V U 0 5 d X J T c j B l U U l B Q U F B Q T R B N H N o V G 5 a M W J z d 0 F Y Q U p y V n l 6 U T A v L z Z 6 T k p V c j l l Y m Z Y T V g y N H h 1 U 0 w z d C 9 m Q U N k M z k 4 T 3 Z H L 2 l 2 U D M 2 V k 8 3 W n V Z V 0 J G U W Q 2 M W F z M V A v O S t 5 b m V 1 Z C 9 E N m h s a X p p e n l 3 S G N V b F o y c n E 2 Z T l B L z E 3 O U 5 P L y 9 6 c n p X Y V h B d 0 F B Q U F B Q V B C a W R Z U E F v c F R y Q k d J Z F l J Y T J h M T l m b 0 V U M k 4 v V G V u e l R P e E d x Q n U 4 L 0 p p V F R E Z 1 F s Y X Q y U 2 x K d X Z X b X k w M n V C Q U F B Q U F B Q W V E c E N N S G l V c U l o U V l 6 c z F q U k N z b 2 0 2 N z V R b 0 Z C U G h J a 3 Z i c 1 A 2 N m x L N 2 F Z W E J G U U 4 3 R W 1 H S E J o K y 9 Z Z l Y y Q 0 F y M W 8 y c D F z U 0 F B Q U F B Q U J j S E V J d 2 V K V E l 5 R 0 J q T y t O a 2 x n b 0 t 1 S k Z j R V d F a G d a c H k v W E J q L y 8 y U G Y 1 V G R Y b U J p U l V E Z F p D d n F C T 1 B m T H V D Y z l o M U 1 V Q X N D T U F B Q U F B Q U F V Q T B J d 2 V C U k x C Y U x J a U 9 L Z z d D M G p O T W 1 W d U 5 a S m 9 6 d H I 5 a m 9 N R W x T W W 5 L R 3 Z 2 c D J o Y 2 t W Q V h X U G w 0 M X h p Q U F B Q U F B Q U F F Q k 5 J U V N E e D R t S 1 p D U m l W W G g 1 M l h U Z k h X T 0 0 v V S s v W H F y a z F G T W 1 W Z 1 R V U F Y 2 M n M r T V F D d 3 B O c m d R Q U F B Q U F B Q U N v L 1 F q Q j R I R 2 l J a 0 9 N N 2 R R M F F w e k t H T k N u d l R w M 2 F D c E p z d H N k Z X Z Q O T c w M n V D S 2 h i R 0 l j S U F B Q U F B Q U F B M U J 4 Q 0 1 I a W N x S W l T S V J p Z F l K W D E w T j N q W m J W Y U p F a 3 J W b S 9 Y c H E w S F R L N E l x R H U 4 Q 2 N H Q U N 3 b 0 s 5 R m Q y Z H A 3 W l p R Q U F B Q U F B Z 0 Z x Q U V B d 2 V w M V F u V 0 R v a F d H V T F h U n l q c T Y 3 b 2 J l e i 8 1 L 1 Z a M 0 p B S G F v a V h s K 3 R y M T R 3 M X d m T H k 3 S m 8 x W j d X M j d 6 e X M z T n o 4 Y 3 o 0 d k 5 T M V R N M m V 2 M U 1 6 W k s 3 V n B 5 L z R h c k J C d 2 F k a z h U d n N Q S n B o Z E J n Q U F B Q U F B c U F V S X d l Q n h v a U p Z R S t 4 a T N U W m x w S 0 t q W E o 5 a l F s S z Z a c z F k W l h K R l F O M W d z N 2 s 2 d 1 J 3 b W h H R H J O K z d W R y s v T z B 4 K 2 V l R W R 2 Z n p E Z k 9 K N l Z s Y U 8 z c D g x W F J z W n B T V k p D W X J y Z W 5 Q Y U Q z c H o y Z z V h d D N D Y k o x Y m 4 y N G l z e m R Q a E l j b z N Y T F V s V G J u O U p 3 O G M 4 c W V G a m 5 0 V F h z N W F i V W d O c V R y M 1 l D R W 5 T d m d N R V l R Q U F B Q U F B N E 9 J U W d z S G p S R W N W Z D R L b H B M S W 1 X R l V F Q i 9 u c m t m d X V N Z m F u Z j c 2 R V F C R 2 9 B V V V o V 0 V H Q n M 4 Y X Z 2 W E x 0 R G 1 O N 2 N Q O E 9 r c V N r N U F 4 T n Z m Y 1 Z m V E 4 3 a F o 3 N j V 5 Z k t 6 N 2 V Y K z l x U F B s K 2 l o W X M z N n E 0 L 3 Z L Y j V Q N j Z 2 Y 2 c z S G p x Z G 8 4 Y k p O V l g 1 O W J j U m 5 V b F p z Y k x n a 0 t U R T V 3 K 1 J L Q U F B Q U F B Q 0 F w e U 1 F Z z h j c D Z t Q 1 N w R 1 J D c 0 N y c j N i M j F C d l p 0 T D B u S 3 o 3 Z n J 4 V m R u b U Z 3 U l V Q d l p y S z Z 2 W F l l a l p r T X d w O U 9 w d G I v d U 5 2 Y i 8 r S C 9 U T l d M Y 1 U z c m x 6 Z S 9 V d F Z O e l N k T H V Q Y 2 Y w O G h 1 e n k 3 e j I x d z E 3 O W N V M 1 A w d V N 2 T H k 4 M U w 1 d G 8 w c G Y v O W N O Z T N Y T G 5 m L 1 J y W G U 5 c k U r K 1 d G Y k Z k M U c 3 O E p t Y 1 c 5 Z E 9 6 U 1 J K K y 9 l Z k 1 M a 1 N B Q U F B Q U F E Z z Z R a k I 0 S E h p e m 8 1 S m t s e W R Z S V d G a F N a V z Q 5 b i t j U G Z W O H Z I e G x p U n Q y T H h Q a S t o R 0 F D N H B t O D B p U 1 h J N G F 6 W U V X N 1 p 5 b X p J e n p 4 a j d U b W V o O G I 5 S E g 3 a E d E Z X B I e W 1 L e E t E U T R T T T d m M U h i c W R K W j h m Y j F s c 1 Z q M D F P T 1 Q x S 1 J 4 Y k t X d m Y r U m 9 r b z Z m U 0 x 2 b z k x R 2 I 4 S m 1 j W D J 4 M E d K M W d B Q U F B Q U F E Z 2 9 u b V p Y U U J R V 1 R h Y l Z T R W h n Y 3 J N e k p i V D Z W U j Z S c F l p S T R M T k x z c 2 p S W V F I N j d Z c E k v V F d C e j l J a 3 Q 1 O G I 1 N z Y 5 R 2 l q a 0 9 B Q W t 5 c 0 R h a W N 2 c j Z K e G l E V z N K b G h o W W F F K y 9 Y S 1 p j Z j A v U F R w U j N s N n V y L y 9 3 O E N E W m J G W T l m T j k 0 N W V Y W j F i R j l F K z N j Z m R S N H J k M W V v T D Q 5 M i t x L 3 o w V n J S L 3 d S Z G U 3 U X R N Y n F S d D B X R 3 h 1 b X h D U k N N Q U F B Q U F B Q W N I R U l 3 Z U N S W X F K Q 2 x K b V p M V W x L U 1 Q x S k N I W V J y a D N i W H d z V 2 I 5 R E J J M G 5 L e k 1 y U m E r L 0 8 x V k 9 Q V G p L N 0 x L Q l d z d G 5 P a m t P c 3 d V N n c 1 U 3 U z N i 9 D U k p F b F N s M D d O V k w 5 R U 4 y M k Q r c E d h T V h 1 V n B u M j B z T n p Y T G x 5 O F V R c 1 h i e l Q y U C 9 s e X F i N z k v Q y 9 H Z m x a V 2 p 1 Y j g 4 S X V X c j l x d X B K U 1 R 5 c 2 5 K V j B S W W t O c T J i c V J I S D d 4 R 2 0 3 W W U w T l B Q Z m x y c W 5 N Z U 9 w M m o 0 b U N j b F N m Z m V Q b G 9 U e G c 4 M E h s d T V a c W R t e m w 2 b H Z R Z G N Z L 0 E 2 d E d 1 c 2 U y K y 8 2 c n p 2 N 2 J W M z U 2 c X d z R k I v d U h 1 Y 0 J n M 2 9 l T j d q S D M y M l d C O S 9 z V l N T M U x 4 W l B i M 3 p 2 d 2 M w Y z g 1 S 2 Z i O W d 2 U k t U T W h R V E h h b 0 p W d y 9 R M V Z m M W x j U G g x R m N 6 b D J 2 a G t v M U t T c z V R Y U V p Z 1 J n e n J w c W x U U m h o L 2 p n Y 1 B K Z X I y K z E 4 M T Z 2 b j Q z V W Z W b 0 g 2 a 3 N m L 1 h a e j d S N n J X N 0 p F b W p S d m J V W X c 5 Z X E 1 V n J k b G J x T T F t e k x s N 2 Z 6 b D J 0 M 1 h 1 U E t 5 O H Z Y N 0 V 4 N F J y V X Y 0 T n V 1 R z Z 3 Q W d Q O W p U K 2 5 G M T h w S G 1 u N z h I M 2 p O V 1 p V Y j J Q L 3 o z L z d V T 3 Z X N 3 p I Z T k 5 d X Y z R y s 4 Q j N m V n R W T n o 0 O D h L Q U F B Q U F B Q 2 d x Z 2 p C N E p H a W 8 4 S z A 3 M E N D S k N r N T V a V G F 0 c T c 4 R 2 p W d 3 N W c X Q r d E 1 q M S t 1 Z V I 5 N l E w K 2 5 V M H V W Y m R P W H d I d X J S d G F Y W n B R R z F q a E d D T 1 d w d W p P d V J Z e W 5 H O W 9 a T i s 3 U m g w e j V q L y s 5 U F R h b n l l W k 5 U V H V u Q n g 5 O V d 5 b S 9 X W m t 4 S 0 9 h b W t s S k 8 2 N S 9 i U m x U c m Z 4 N T h 2 M F V l Z k x 5 b D F i U D N H d l h y c 0 w r L 0 w 2 U 3 o v O D N y d D N i b E t U e j h 0 U 1 h y a n Z l K 0 5 z T 3 R j e D B z c G x Q N 3 h 3 a G R h c 1 d x N 2 N l a j R p V F M 5 K 3 R Z Y z J h e F c v Y k p o d H h G Z 1 N W S n F X c W E r K 0 9 a b j J l M k 9 T c i s z c W 5 y a j N Y b W F O V 2 Q x c V d Q S G p x Z n F p M j k r M X N v M U 8 v W H F p M 2 N x S k N S U U k 0 Z D M w L 2 N M M W 1 s S C 9 C R k o w a G N 6 Z n R h b 2 t U M W x z M W t W d i t l W U V Z Q l p y U l k 5 O X N D M W J o K 0 F B U U F B Q U F B Q V Z C Z n V n c 0 F q e F V T R k d 0 c 3 B x U 2 R O c k t S M m F O a 3 N U a m R l T j h U W W Y v R i 9 N N V N U a z I 5 a V J V R H R W R F F P M F Z H R D R 4 Q z d k M j F S N G V l T 0 h k M U h 0 O X d 3 c k 1 6 L 1 N u W T N G Z m 5 r e T Z W R 0 F C W V d G c V R m M 3 p K U 0 Q 5 N H p U a F B I R D F K c 2 R K Z 2 t x V 0 g 5 U 0 U w Y 1 A w a G R P e l U z W G h j Y 0 h L Q 0 o 0 d 2 R w N H Z o Q m F 0 V 3 F n U 1 J w O D d Z R H B R S 3 d 3 R U I v O W V 2 Z F Z t M W J O M V I 2 K 2 1 t Z F B K b F Z i c j F G M T V H a z J K a X d D e D R 2 N m N D a F J L M W F z M E 8 5 Z X J S U 3 V 6 Y W x m N U h p Z j I v T j B l c T F 1 O V N x U l g z M T d 0 R m F G b 3 Z G Z U d 6 Z W d u W E t 5 N 0 9 Y Z T g 2 S 3 F P a G 5 N b S 8 r T 2 l N Q T g v Y T I 2 W W F K U S 9 U U X Z W Z X I 5 Z G 5 I a n g 1 T D B a d l R Y S 0 5 z T F J h T E h y e m 5 h b G 1 0 c m p v V G t 6 S z A r S 2 Z O a 2 x 6 Z G I w V 3 V I V G R B Y l Z v M 3 J I T H R B Q U F B Q U F B Q W 5 v W k 9 N S G l r N k t q a W 0 1 c k p x W m t t V m x K N z N E S j V 1 R m F z M m E 3 R F I x T 1 V t c D Z w Y V o 4 c z F B T j N q a l c 3 T E t C V 3 N W c U x P c 0 Z x T G d S c j A 2 c W h P b l Z v c W 9 m d k c 2 L 2 Y z L 3 V L S k d u T X F O N m F j d j F s Q 2 c w T j B O R V N u V 0 p Y a i s 2 a m t P Q k F 6 V i s w W H B M V X F r V j k 5 Z W 5 W U n J 2 M 0 h k Z n h F M m 1 s e m 5 2 N F N M S 3 h m Z V h 3 N 3 J y c C t x S E c v c D I v d j F K U 2 9 h S 2 p R M 1 g z N 2 F N M G M v W k t i Z D U y U U p J V U d o S 2 9 1 M j h m V m V w Y 1 g 4 N z Q y Z G l P a U F q V 2 E v K y t X L 1 Z p d 3 l W S m 4 z K z l U T z k v L 0 d P N T c r M X Z m N z V K c y t h d W t 0 V m k w V F Z q Q j F 6 d y t H O D l j d j g x R 2 p X e X B 5 V H B t U m U r M U U 4 c n R r c V N u R T Z u a G c 3 c X J M O D h N V W t X a T B Y Z n p s b X Q x O S t k S j B u S 3 p j M 1 h v Y 0 5 K V l E 2 V G 1 q Y U p 2 Z U J u V W x E Z z B J Z W Z G N G R Y a n o 1 d 2 p V W U 0 2 e T V K R 2 p L d 2 t 5 W l B m V U Y 1 Z V h Z d F d i W k Z E O X c x V m 9 H Q m Z t c l p J a z V q U i 9 Y U m Q 5 K 3 Z s U 1 I 5 L 3 M w e U 5 X a 1 V y W F V i W E Y x Z z l X T E R O W F h L N V Z X c T J R e U p 5 Y X d I Q m d B Q U F B Q U F M a D Z k W V B C S U 1 W R W h 4 d l p 2 U j N H a G F t d z J x N T U 4 Z E x K e G s z N z I 5 M n U w W m Z 0 Q m s 2 c 0 N h a C t y M V N x S G 8 r Y l d C U F B 5 c 3 V u N X Y 5 M n F t T 2 p p R G x w L 1 g x O U Z S N G Z L e D h l N 3 p Q T V R r O U 0 x L 2 R O R m 1 2 N 3 B J c T N m d F B l Y z V 5 M E t x U 1 J w M X R 3 M S t 2 a n p K V X B P Y 2 Y x N 2 J M V m F q S D l M T H F T Z 3 d L S E 5 X N H Y v c m J s M j N J Q l M 1 N T U 4 M 1 J B R k J 3 Z V U r O X F v c U J E Z E 9 Y V 1 V i d i 9 k b F l x T U R M N 2 c 4 W k l D Q S 8 x M X h l V T l q U D F C Q X p x V W V u e n l k W U 9 O R H J D a G d 6 d V Z l d X p V N l R N V m V t O V Z 0 W H Z 2 T V d W a 3 V M c m Z m S H k 4 M W F a V l F 4 M C 9 r Y W J q S j l K M E 9 p d E h N V 2 M 3 M 1 p 4 T 3 A v W W Z U R E J l O S 9 1 Y l J 5 Z z B O R k N T Y T J 6 a X N 5 O T l i V H o y e V A z a j V l Z m 5 j M G 5 y c m c 1 W j J i b G F 0 W G F u Z m x 5 e V N m M z d 0 R E 8 3 S E F B Q U F B Q U E 0 T 0 h v Q k l O S G l p N k s y S 3 N u Q U F B Z 0 F F b E V R V l F 4 R G p H W m N Z a l Z w b V d 6 T 0 4 w O G F a Z y s r c 0 x W Z 2 Z E T V M x L 3 F n O W N m V W 5 D U X Y 4 b V Z B Y l d I b D V k T k J S Z m 9 C R X R N e X R E K 2 d 3 b m F m e U R C N k J Z c T h 0 L 2 4 3 N m p V O W Q 3 L y t N Y 3 k 2 M H J O b X J 0 S 2 N 4 Z j h v d E R n Q U k w Z D N h Z l V Z M m Z P R k k 5 Q 1 B W O W 9 N d k d h Z 1 Z x K 2 F w d n N k b 2 Z 5 O C s z N j Z P e W F Y a j I 3 d D l K d E 4 0 O D B 4 d l p k U 0 d w Y X B 1 e j J B b U 8 v Z G N 1 N F V v O W J y U m J W a X d u V D Z X b 0 9 u c U t q U W 9 6 e G d a S 0 0 4 S 2 h J L 1 h y R l F W e F l h R k N w e H k 1 M W l I b X N S T m R k Z n I 1 Z F U r O T U 1 W n p Q e l R 5 Z F k y d 0 h C Z m 5 y e n Q 5 Z H F Y L y 9 i N l l r N l V T Q z Z 6 e k R o M 1 p W a j I 2 d E x y c X V p V G M v c j d 6 O H F v K 0 N 2 Q k N I d z Z u Y z N I e X B V U E w z O T l G O W Q 0 N j V a T m N D Q U F B Q U F B Q j F B N T F n O E V n e D B T W E h J U k t D V m F l Y k p n N V Z p N m F 1 b T l E c E d h Z j F 3 c 3 Z m b U Z 3 U l V M d l l i R l k 1 S E l Y b F B y W n E 3 V T c 5 M 3 p P Z j Z x Y m I v c T M v Z S t a V G Z m V D V F b T N a Z G x D S m l S a 3 F M Q 3 c 4 N S 9 w V z U y U F B k e W c z T j k 4 V k x w e F Z G R G J r N U p W Z C t 5 L z k 1 R 2 x q T 3 p L O C 9 D N H F 5 V F V x O F k z L z N L c y t 2 Z H F V V 2 p O c i 9 j Y T l l d U R 4 d H h X L z U x a k Y 2 a X N S Z 0 V t U 2 4 y L 1 o 0 Q z M z S X R i Z 0 9 w Z V N B V m o 1 a n h m L 2 l G V H k v V l Z H W W Z s L 3 p C Z F V Z S y 8 0 d U 1 6 Z m p 0 Y T A y Y 3 J X Z X Z S N G l w e k 9 L a F p U U X N Q N m t h N D N k W W 4 r N S t O d F U x a F l v R 1 N S Y 2 5 M e m x a a k 0 5 e n N B Q U F B Q U F M Z z R k S U x C S T B W S E Z u Z U N w Y V d m b H N Q a G x N M U d w b H N k Y k R h c m 5 u c D B r b T c v d z Z 0 e U 9 w M W F z e j V l Q z V k d T F C V m 4 x N k 1 C Y 0 h G c 0 5 x c 2 N 6 d E t k U l B z T 0 p P a k 4 5 K 1 p w e X p i W F d N Q 1 J 3 N 3 Z w a X N 0 N 3 F s N U 1 X S 2 5 S Z 0 Z V e G Z H Z 1 h 0 V 2 h S V D N h N 1 E v O T V k W l l r c V h m U D F o b z J w S X Q 4 d k w x M E l p R z k x U E 1 Q S F V v M H R o c z F p a n J 2 d V Z z M G o 5 T n p U O S t x M U x S T S 9 i a G t v e j c v N W 1 m b D V P U 3 B v T U N o R 2 Q r d T F G L y t P T G 5 N Y T V 5 L 2 V l O G h 2 e G w x Z V B o b 2 l q c T B h M k x z W j J m b k t E R 3 B k S T N 1 d 3 R 2 Y l Z t c i 8 x S 2 x z T m F n Z m F l e W 5 W b k J j N z I 4 L 2 s 0 a n c 0 c z R 6 U H o 4 Z n p m b n E v e X I w S F h m e V p K Y m V u U G F E c 1 I 4 V T V L K 3 N y Q n p 0 M l h 0 Y z N 5 L z h W V 0 5 I O W E 1 U V B l Z n k 4 Z 3 Q z W H R U c k t 5 b 3 J P M W M z V G 4 x Q m I 3 N D d U K y s r O W t D T l h C T U F B Q U F B Q U 5 S T 3 B B Y n d T R G F i V l J F U n h S M E t x V 2 1 z Q z F h Z G 1 q U 0 8 w Z T l 1 d k 5 6 W W Y v W H R P V X B t N 1 R X Z 1 d s a X R W a m x M a k 5 O Y n V I a W o 3 b n J 3 T l c z W m R s Q W p o M 2 Z U W i s 4 L 3 J q O C t Q R k Z k T 3 p X N z Z B Q k 1 r b H E x c k s 4 U m w z W F R a W U 9 L M T d W c T B q Q l d J e T d y c G d G O T I 1 Z D Z i b U Z o b 1 Z h d j I y M 3 N y M T R i T C 9 z N X V w S 0 9 s e G p a R n h V W m 9 o d X Z I N n J K R X d Z Y n g 5 S l B a a G 5 i Q V F G K 3 h u W k s 2 c W x T b 3 c x R F F 3 T V Z H M V A 4 U G 1 m T V h t a z h Y b G h Z c U h j L 1 h I a k 9 H a k l 5 V G 1 2 Y V J 3 c z E 3 Y 0 1 G e X N n N G Z j S G o x Z T I z W X h L W E x O O W l i R y 9 a Z G t C N z k 1 O D Q 1 M n Z Q O T V t M G I 5 d l k 2 R V R M e m M z W G 5 P L 1 h s b m w 5 Y m 0 2 K z B 0 T k x 2 N 2 M z M 3 Y x Z W 1 a b X U 4 L 1 R 2 M j A 3 W F h 6 d k l l T 3 o 5 a j M v V X F W U F p G W G x i c G d z S z l O T V Z 3 N 3 V Y V 3 U 4 T U F B Q U F B Q U N n S 3 V n R W c 4 Z U t p U W 8 x Y m d B b X A 1 N H F k U k 1 W R i s r R 0 N V T z B i a 0 8 4 d H U 4 N m 9 0 e T h m U D N q a G M v M T Z n d D N Y M 0 N F R 0 l E e n M x a 3 R S d W Z Q d 3 N V Y j l l S X J N O V M 4 Y V Q z O T g 2 O D N W M H Z v V l Z F Y k 4 r L 1 Q 4 b F h i M W J s V E 0 z W H I w a 0 t T d F B x W G V C M D d u b U k 4 W i 9 h O E 5 k c X g 2 N 0 R p N G l M V X J V c 0 x C U V l X Q n p m U C 9 Q d E x l W H Q 1 c V U r d k 5 v c U t D R k g 2 e V N 6 T m 5 m K 0 w 4 W G l y R n Z X T j d m c H h F Y 2 E y M 1 Y 2 Z 2 V 4 O T V T e T J h e D Z s d n p 6 Y T Z j a 1 F Q a l J y U l F 4 O S s 1 b H F M O F B D U l p F M j k 1 e F Y x Y U 5 k W X g w N m s 2 Z E R o c E h P K 2 g 2 Z W Y v V X c 3 N G 8 5 S W t y Y n Z P c U p Y e m 5 Z c W 5 l d D R k U X N L O G x m V E p y R k d q Y l B u c n R H K y 9 T Y 1 V G T 1 N 2 R F p 2 M m 5 2 Z T F G L 3 B N U m c 3 d n B n V 0 x O a 2 l T W G 4 5 M 2 5 0 Y X N p M W Z i M W c x b H N W c V V t S G h T Y T l m S D Y v N j d 4 b W p F W m Q w a 1 N l d l c 3 O U h T R W l I Y 0 x U Y 0 1 W N E 8 0 U 0 0 y W X Z W S 1 p t V 2 Q w K 3 Z R W n Z m d m h B a j M r a H d u V i 9 U R m N F a 0 d z U l F r Q U F B Q U F B S 2 9 C b l d E d 1 d O R l J 4 V 3 Z q c E 5 D b F Z P M n N W b 3 V l L 3 V O T k N q e m J y Y k J y e j F G O S t 2 V l B K b G N G Z U Q 2 c n p T S 0 h z M U F y M S s 0 M E F y Q 1 h Y N 2 l 6 U m d P d 1 h 6 Z n Q w W i t l L 2 x C S G o 2 V n E y T 0 F 1 Z X V u W j J 6 U m w w b E I 5 O X Z V e T R 6 a 2 h J Y T R 4 a F h 2 M 2 4 5 Q z Y 5 W H Q w e G Z C d S t 2 d V R O e G 1 Q R n h Z V 2 F z Z X V 3 L 3 J n N H g v M T R p c 3 p O T z N E Q l V w T n k 1 U W t O V 3 d R c F J z b k R q R 2 U y N m x E T X p W d l d z L 1 l Q N U d R c G h X c n R p c z d P M G V T T k d u Q 0 l M V n Q z Z E I 0 U E 9 O a 2 x s Y X U y Y W x E a D V Q V W 9 W M F R S V W N W a j h B d E t U R W x v M 2 c 3 S 2 V P Q 3 h 5 K 0 Z L W k 1 2 S z d X L 2 Z l Z G h y V j B Y c j R Z T m 9 0 V z l h O H R 6 d n U 1 Q 2 4 4 b D l k N H h S M n p h T m p N Y z N i T j Z u e j c 1 Z X B r K y 8 v R W 1 M b D I x U 1 Z s Y U 8 4 V m h P V H A 1 Z W Z 1 T m J Z M z l n L 3 c 1 c T F h S y t B Z 0 o 4 T m F s R W Q 5 N k N S U n V N Y 0 J B Q U F B Q U F B S 0 F 1 S U F T R H g 0 b 3 B j V k 9 V V V g y W F J r U j R z S j U 2 Y k p L e C 8 v R 1 h T N 2 l C Q 2 x 3 a 3 E 4 V 3 F 2 S H k 3 W H Z 6 d k R B V U c r T 3 F Q a j B 4 V V V J a 0 9 x M H N s S 2 Z t a 3 N Y M 2 9 j S k t 4 b G 1 K T 1 R w N 2 V u V D V m a i 8 5 b H V 2 T H o 3 W k t r Z n I z Y j Z 0 U D N I b F h m M 2 0 w b H V V Y n Y v Z X U v T S 9 U Z j E 3 K 1 Y z V j R n U 1 J w e l J X O T E 2 Z F J j N F d G Q j h 2 S 3 l L U 0 l p V 0 8 z Y k 5 0 W U R k N C 9 W T y 8 r N 1 g 2 R 2 h n Y 1 h 2 M l d y U j g z L z d u W V l P N n F 5 S W l H Q j V l O X N V V n k 5 Q 2 p S c k d T S k o 4 Z k x 6 M T B y T z N h Z k t F d 1 l x T k N a Z k 5 a b F Y w V k t n b W p o K 2 t G L z g 1 V l Y 1 Z X B k Z m V L b k x m N 1 d N V U h o Y W s 4 U E F n M 1 h Q N z Z B c 2 V 2 e F F 1 R z l S W l R 6 N T J 2 W m 8 z c l N j d k w 1 d k N 3 b 0 o w M V p X O T l N c S 8 3 c E N m b i 9 j N V g z Z W h 6 e V F n d 0 Z l d i 9 P c 0 8 z W G Z u R 0 x W c j A w Z 0 J B Y j d 5 O H J J c E 9 p c F V u V H M w M H d O M 2 o x W C 8 z d T M w L y t 6 Z G Q z e F Q 1 Z m Z B O F U r U 0 p 0 M E x P a G x 0 M l Z E M m t J M E N N a F V G e F k y a X F M a l h W d 1 V W Y 2 V F V 0 4 v N W N L Q W 9 J S 2 d y S V V n R k J o T E w z S 0 p U U m x n N 2 9 C c n J T c E J u M z k w Y 2 d i V 2 k 2 b 0 c y Z 2 5 Q Z n I 1 Z S t i M 3 Z 2 Y z V 6 b U p U Z W 9 2 N T U 3 b k F I d z N a e F d a V 2 J h L 2 d 5 c V Z p Z 2 5 q U 3 J h e k h Y T j l i d 0 p M O V J q N y 9 L c 2 x a W H F R W F l v S 0 N v c n c 5 b k o z Z F J o Q 0 N D R 0 V F R U l J S V l T N H p L b V V v a 0 x G M V V F S W N T R i t X N 0 t C c j J m O U J j Q 1 k 2 L 3 Z 3 N U V N M 3 V E a W k r d X Z M N y 8 5 a z R k S V l B Q U w 5 Z l p q N S t W T U V C d m h V Y 3 B V U X d w b T c 3 c C t P V 2 d O c G F h Z j U 1 d k 1 u Y W R r O H Z F N 1 c v Z X l y c F E 2 O X B Z W V A 2 V V p V W k N n L y 9 m S X Z o W V V H K y 9 I d V h W c 3 k 3 Z V c 3 O G Z E U V l i V X E v U G p U Y W 9 j S 3 N X d j Z k Z V R W b C s 2 c 2 s 1 a k Z s Z X Q v T D M 0 T H d D Z n Y x Y z V X b G t J S U l Z U V F R Z 2 d o a E x n e V N D V 1 l 1 R 3 l G T k N 6 W k R q R X o r M H d G S T h Y R m V 2 a S t F Y l N J c 2 4 x U m Z 6 c T N n R m Z m K 1 F t T D V k S 3 Z K Q k R p V X F R b 0 N t b H B w K 2 5 i c T E y Z E p j Q U F o Z 3 p x Z 2 t h a l J x d D F Z O U x U W T V u O H p D M z A 3 d E h H L 2 w 3 V 2 F q V k 1 1 R 2 N v N z c 1 K 0 h 4 N G V P c 0 J X c l h U L y t H R k 1 l b m 9 z Y X J X Y W 9 J W i t Q S F Q v a U R x T F d W e T U 0 a F B T Y W R t c z d 0 N G Z R Z 2 d o a E J C Q 0 N D R 0 V x S i 9 j W E I y Q U V C Z X F k S T h Z N l F s V 3 V 6 U W F O Z E 5 l d n B z S G 4 v c U 1 v c U p p R G g 1 T z V 1 c 2 Y v d V R 4 Q j B l N U 9 q U W h M a n Q 2 d m E z c W F 1 e V k v b l c 2 Y n Z 1 M k V U e j M 1 T T F F T m c y M j k 1 c U t h Q n J D N H h P d k p 5 R X B n O X R 1 R 2 t C S X N Q U G V X e U 9 H Z G l j N H l J L 2 d J U D g 2 N 1 Y w b X J r d 0 Z o U V l L O V F a O G Z E e G R I W W 9 R U W d n a G h C Q k N D Q 0 V 1 Y z V J R U U 1 Z X R r S 0 R T b F d D U 0 J L d H R Z U 0 d C V E g z K 0 R s N S t j d z R B a T V a d G 9 r T j B G T m Y w N 2 V E a X l J U z R 2 Q l F a V E h q b 3 R I V H A y S 3 p P M X g 0 K 3 B G d V p Z O W N O d j Z w S z E z Y n Y y c X F t d 3 h I Q 3 F X T U p h U U I w N 3 R U Q 3 h a R U l J W V F R U W d n a G h C R G l j a W Z i S V l y T F Z z T 0 d 2 c W p W d G w v a D N O e E M y W j Z 2 R H Z U d T B a Y n h k d 3 k y L y 9 6 K 3 A 3 K 1 J s S k x s d 2 9 p R X V M d 2 N T M G p E W X J I U X F I R k R W N G N p e E N V c l B 1 R W t B R 0 V o Q V p X T U Z F S U l J W V F R U W d n a G h L a V l K T U h F W l V 1 b F V o S F V 3 T m Y r Y z F y R 0 t S Z E d j K 1 V Z Z j h l M T l P c m V C Z 0 N q M G N S T D A z N G t 2 N k R J e F Z F S m N Y b l l 1 e j h C Y 0 5 6 T 1 Z R a m h x T 0 R z M 3 h U W m V s T U l J W V F R U W d n a G h C Q V h T N U p n N H J J V 1 h H c E x S T 2 t M V m p k V U t o V 3 Z U T H F U c G s y Q 0 F N a k l Q T T J V Y W J N e G 1 5 M H V q a 3 l J U z E 5 N n V p M V p y O U h J b j E 4 a H l y T m 5 m d 0 t k T 2 t T N U 9 n d 2 h o Q k J D Q 0 N H R U V F T F V B L 0 l 0 b k x p c 2 h a U 3 F w c E M r W U h Y S D A x U E h P M V B 2 d z h O R E M 4 R E J 3 O G 0 4 L z l s d k x v N U t p R X Z m c 2 N R M F B E e T B L S X F y S X h G Q 0 N D R 0 V F R U l J S V l R U W 9 2 N l R K S m k 0 c k F V S G x 5 V E J w Q k t z Y m p V S 2 I 4 Q X J r K z Y w L z d 4 M i 9 U N 2 0 v Y m J P a F J F S m N l b U x U M G h I c T N W R G t T e V l F R m V z d X l a O H d M V 2 p w b k R p W k U 2 M X J 6 M T h K S l Z y U j A z a G t X Z S t x S V h J Y X N h c U 5 i d T U v c G J Y b V Q z d k g x Z U h J b 1 F R U W d n a G h C Q k N T Q k p N W E 4 0 Y 0 s 4 S E 9 1 R E N T S z F Q d k h t M j U 3 N j R o O X A 5 b i 9 i U 0 t 6 V H Z p W E J p U k V K Z T J R c j B C b l Z Z a l N U Q W g 2 b 0 d F e E R R U 2 o 2 Z T d P b 3 h M e m 8 3 Z F J 6 R V l p d G 1 5 N D d D c l F 4 R k N D Q 0 d F R U V J S U l T U U p K a T V 2 M G h Q T T l l N j V m V E R Y O U 8 x Z y 8 z b m E r e j l 6 K 0 Z p c U N 5 T V M 0 b E t u a 2 l T W U V K Z T V t V C 8 4 e m N R b l o 3 Q j N m N k t y U T d u a 1 R M a D d D S G V N d l p w b k g 3 L 0 o x Y U V J S V l R U V F n Z 2 h o Q k M 0 d V R v Q U l T N k d R e V Z Z b G l U Q l h P W G w 1 K z h n O T d W W j d O b W Z R S E d 4 a V J k Z i s 0 R V p I e n h L a z h a Q n J n N n R Y a k V m U G 9 n M U l 3 M G x Q e C t s S U E 5 c m Z w N 3 R j W D R 1 R k J l N 0 9 y e U x v O U 9 o O H Z W S D V l d U w y d G N Q b F k 4 Z k t s O C 8 x S 0 d o d U x W c D c r c m 9 h c F J L a F N U Q m h L a E F s N D d O b W Z Q e l d s Z U h V Y U V p d z J Y K 2 1 W d U x 3 c 0 1 h T U h I Q 0 N G Z U h J W V F R U W d n a G h C Q k N B S k l F R T V l N T R D Q S 8 r M k 9 w Q k h N Z G p V Y k 4 y M V B I O C 9 T T D M z Q X N N W T I 4 Z 2 l L Z W Z Y a 2 1 Y M 3 o 0 b U V P a V V s U 1 B V b G l B K 1 Z B c z V y Z 0 R X T 0 p p M F h U d m h k b 3 Z B R l Z J R 0 9 v V 3 J k S D Y r Z H N T U j M 1 K 3 F O d z l Y Q j N 1 U l Z H T U J w U z h Q S l Q 4 W E t 4 N X V T a j V l U 2 g 1 W n p E R j d z Y 3 c 5 M 3 M w N 1 R y Z z F y W T l i b T N i b y 9 M M m N Y V z R G K 1 J Z U W h v Q U h o N 3 V T Q T V N a V B L M W F O R U l n S m d 0 Q i t u Z k 8 5 c k Y w W W h 6 c k Z Z c m F u W D V t M G h V Z H I 1 b V l s Q l F x V U N s V X R Y c U 9 r S U l J W V F R U W d n a D Z n O U p n b 2 5 M V 2 1 D Q U w y c T F H c X Z W U 3 F I Z W d N R l l q S W U 3 e n R W a F h a R T h Q S F J N Z i 9 N Q k h u N W 1 C c G 5 a d W V T Y 3 p 1 Z l p L V E 9 a T W Y w U k F 2 M H Z 6 N l N G c X h U d j J v N T U r e W F z c D N K d 2 k r N k V 0 c y 9 W Z U Q 3 N H B L d k R x b F V x Z H c 5 V X d S N F F I S U x t d k h Q S 2 5 S T 3 d 4 T z d E S E x z S D Q 4 c m x x Q n N H b y s z V k Y y M l h I a T Z K O V V J V k Z C b 0 E w R 2 l r S j V n U U Z l b m Z P e H B 2 T D N m b X p G d F Q 1 M G t 3 d m Q 3 S W t o V m J X U H Z m W G s 2 b W 4 w S 2 p V Z E 8 w Y 1 J C M z N 6 R 1 l Q a j N i T X Z P S H Y v b G w 0 W H I 3 K 0 J u Z k x H U E d O O H N B K 1 B U O W g r a l l Q Z 2 9 B a z h u T W I 0 d G o r R 2 Z k S G s 2 b T V l R G o 3 V W 1 m W H U x N D Z M N 2 h U d G R k O X V k V 3 Z w N z F G M 2 V N d l p w N z d o e G M 3 c k h 6 L 2 J s e U 8 z K 3 M y R U p L Y W p Z Z U h q c D Z k R 2 5 K L 2 V P S E V o N 1 d 3 R 0 Z j W H A 2 Z U p T d T J z S E h y U V Z K U 3 N 6 R 2 J M W V N G T n V D N l l U M j Q 5 Y W I r c U 5 V b F N h V U Z p O W J 6 e m F 5 L 3 V Y W E 1 B S V l O N m N K b l h 5 N G w 3 a 2 d x Z z Y v c H h B d i 9 1 N 1 h T O H o v L z l o L 2 Z 6 V j d K c l d N R z h N a U R J e D N p c 0 Z x d E x Q O X J H e X R X Y l N j N U p S d X Q x b z M y N 1 p w e T c 1 M 1 g w c l p O V T R l e D E 5 L 3 l P Z 1 p E T W N z V 3 Z N Y U N 4 U n R Z L 3 R j M l R w O H B Z T j c z a 3 d n T E R h e k t 2 M D R o a E J C Q 0 N D R 0 V F R U o 2 Z 2 9 u T F g y a E l T V i t 3 a k l 6 V E x v e E U r U G w 2 O G R G Y k U v S H o 4 U V F n T G V N V X o 3 M z h I W G 4 1 Z W h k S G R u a 3 d I e n B B N G F m d l l U b V J q U H V Z M i 9 G N T Q w T T h i a C t Q V y 9 2 T 3 J n N 0 5 w V l F x R l c 0 Z E 9 1 T n g r N z M 0 V F B z S T k 5 R z N Z V W x L c F B D e j l 6 S E h 4 Y m 8 2 d k d w V G E x U l l M S k l F R T Z J a W s 1 K z l s Z m p F T k Q 3 N D V Q Y z Z X M U 9 2 T i 9 M N G M x L 3 g z Z X l W N U 9 Z W D B x b E R G R T B h Q j V G d 1 B J T U R z Y 2 N C Y U 5 v a 2 1 C N 2 R X a E V T Y k t 0 e W p t Z 2 F R b z l 1 c m V q U n J S V y t a L y 8 y R 1 k w b U p r L z l n Z S 9 u c k N J b E 5 a c 1 d 6 U n Z S b 0 l F d m Y 2 L 2 V 5 Y V J Y W m 1 H e V d N c X N 2 V 0 Z U T E F a R E 1 l c z N I c W p 3 V 0 d s Z n p 2 e V R q M l l z Q n F C d H F 5 W V V G N X R Z d T M 0 d m p 6 M z d G Y W t u c 2 g z R 2 Z 2 V E Z Z b j Z j O X c 4 N X A v T H A y R D Z T N k R Z U n B L W G 4 4 T z B Q Z i 9 I d H J M K 2 R 6 b T h 3 R 2 5 u e H R S O D V r M X R J N X c 3 T j h Q Y j J y T m I 1 O D F r c 1 Z s N T d a e D Z m Z m J X V U V 5 Z F B F Z D A y Z 3 J E U U F M Y n R P T U x U T D N 6 T H p 0 M U h u V j Y z Y 0 1 s R 2 Z 2 b j l Q N X B G a G R F O E t x e k N O W V F R U W d n a G h C Q k N p U E 5 K S l p p N D d J V U V C W k N X Z m d x Q X p P d z h J a U 5 D W F J 6 U m x h M V J l Q U 0 r Z W 1 j a X o w N l p T W D V C R V V r c G 1 U d z M 5 V H M r Z S 9 j U n Z M e W t T c z h a e S 9 G N G p D d F h v U E w x e G Z Q K 3 g x Q 0 h 5 S m Q 4 R m R G R U 5 V Y 1 Q x U n h y U m h y R z V R c 3 B Y c j h X O S t I W G 8 0 b H M 3 d X J R c W t T e D R s Q j F J W V F v c T M v d m F N Y m Z P W m c 1 U D Y v R n g 5 d U Q 4 Z U 9 H N E 9 O Z H U 5 d S s v c l Y 2 Q j h r c G 1 Y V H U y S n o z c D A x Q X E 3 W F Z w Z W J s N l V r L 2 U 1 U E 5 p S 0 h k R 1 R H M E 8 1 O S 9 0 W l F s S z d Z d y t y c G V q T G 1 o a j h N O F A v N j B t b j J 4 a V V R M E R l R 2 Q x O G J i c T d L U 2 t q T j Q 1 Y T J m T 0 h V c X Y 4 e m F E N H d m U m t D Q U R 5 T 0 h k c S 9 3 M k R u S k t W b m t u T X J u e T Q 4 Z m 8 w M 3 J K b W Z q T E 9 T V n Q z N 2 l 3 T U V r U H Y 5 N k t S K z h l Y j k 5 Z k Z o S U l H K z l P c D Q r U G R 2 Y W o r M D d r T W o v W H B 6 S k h 5 c z J j Y y t k Z y 9 B K z c v V m R 1 M z R m V i 9 m c n d M T l A z S V J h c l N w V H d W c l o r Z l B O L 1 d V d G 0 3 W W N v a z N y S n J 6 N T h q M D B i T 2 h y b S t l L 3 Z i d z k v V m M r L 0 h 3 U l A z M D N D W T N H O F I 2 O U Z T d T M 4 K 1 V u a j l F O E t o e V F u b 3 B D Q 0 N H R U V F S U l J Y X B I S 3 N I R V p T K 2 t W R i t 3 e k t 3 e k x v e E V u T k 0 4 T W 9 5 U D M 1 b U l 0 N m M 3 Q U F u S D A z b n h q V m t V R j V 0 Y 0 h O b W x 4 N 0 J z S W N Z M W Y r T S s r a l k 4 N z M 5 Y 0 V t R F Z v Q T R O e C 9 P Q k o z Q y 9 Z U 3 p H M V g 5 a V d M N 0 k x U 0 Z W S 0 9 4 c z F h c X A y S V M w c 3 h H a W N 2 Z U 9 H O E x O T i 9 S a D R k S k 4 z R F h o Q S t i T V g x T 3 I 2 M l h u N U F I U X R u V m p l d 0 l N d 0 0 v U G k 5 Y X R H b G R w R H I z Z X l O S y 9 0 Z 0 h 3 M 0 p N M 0 9 X e E x H Q m t S e W d 2 U D N 1 c j B 1 a m F 0 b X p E b C t k d m 8 y c m x G a G N m T 0 1 S c E 5 Q U F h 3 R G Z Z R W 1 D M U 9 i N T U 5 N G l a V U t o V T d k e D h q T 3 p 2 U G Z 1 N 1 J C N j l 6 U 0 l B Q m R P c l F q T m F 0 R 2 1 N e V d V Z z R u b D V t R G J Q W n d z T V R S d G l U O X V m M z R h c n N m R 2 1 G a F F a K 1 d 4 e U R S c U 5 t N n F U Y j d R a 3 d n T U h Y Z E t a T H g r W m t a d V d 5 Z D M 5 Q 2 1 X d U h E T 3 h z V D R C V n R v N F F R Z 2 d o a E J C Q 0 N I R S t T W U t K e T E 1 S W N N b D J p S m 5 a a 2 d T N 1 Z E U 1 B E T 0 9 q d D B z U 1 l i R n h 5 V X g r Y l J h R m V x T 0 x J N 3 M w S 0 V W N k N q O T R B N 2 Z P U G Z C N m Z C S 2 F x T X V q a X V s U 3 B H b l d F c T h u S n V Q V 2 9 T d U Y w N m V o R 0 F 5 d U R z b X B j e j F z a k 1 Y R l V n a 2 1 S Q l U 5 L 3 Z B T n p Q d C t F a T J h a H p G N y 9 o c H V 2 R z B h e j c 0 M G t 6 b n o x N 0 I z Z j J L T n J 0 W D J i R U p w M l Y v Y l d M T n V E M V p y O V N 1 T 0 R o e E t 3 b U F v c G x s V U d C M m l J O H V j Y j k 4 M m 9 0 S n R B N n Z D M D l P Z E F m M D Z s R G t l R 1 J G Q 1 Z L U 3 R J d j V v d 3 N r e T U 2 M V d L N m t u c 3 R p N i 9 U Q 0 x s b T Z p b 0 1 E M m V a b W Z Y M V J t Y k 9 l T 3 p m R D E 5 U 2 8 z a H N y T 2 w 3 W X Y 5 a m d H U X p F Z D J 6 Z W p V W G p E T X V m Y n R M W W x H W T h s c H B V N T E 3 O X Y y Z W N w a E J C Q 0 N D R 0 V F R U p V b F d 5 S E t D N T d v Y 0 V s e m R F e n B C T H N r d E t x U l N N K 2 V u c 2 l 6 M H o 1 Q m 9 Q Q n h Q N k R T V H p 6 N G p k O D l Q Y U Q r R l h 4 a T d Q N n l K S V l U O U g 4 V 1 h n O S 9 5 c H E v O E R L T H h C V j R 0 Y T J Q Z W 9 u S m x N N G Z S c W U 0 e W V p a V d 6 b T Z w Q 2 N V a F N w W k J D a U 9 z S k N B L 2 5 r d l l m W X N 6 K 1 J q W n N P c 0 d k L 0 l y U G 5 y d 0 Z L S 3 N O Q 1 F 3 S U p D e T I 1 S 2 V h e G l h T m 8 y V H p j e V d 6 b E c 5 Q z N B O E 9 I Z E d Q b F A 3 d D Q 1 O E 1 G e k p x N 2 1 o d X Y 2 O D B O S T N 2 a T V l V m V w V G x P c H V V Q T B M a F I y V V R Q T 1 g 2 K 2 5 o U V d s a z A 2 V l V k N F d Q b C 9 P N E t E L 0 V n O G 5 1 N l E y R W 8 5 a 2 M z M 2 M x Z X h j L 2 N 4 Q 2 d 2 T D N p a G d k Y k x G W U d p c G 0 0 e W N x Z X g 4 Y W V l M n J k N n p M N T V y U j A w c G Q x e U J r M l J j N k 5 u K 2 E w S U l J W V F R U W d n a H h J V 1 F K S m k 0 N 0 l X R 2 x I d 0 p r N U V w U 2 J C T F R h c 1 d q Z m p 3 e l F k N S 9 w W H Z N Q m h N S k N T b D g 4 U 2 t M L 2 4 0 b l l j S W F 1 Q l g r U V Q x V F B H V 0 d N e X g r L 0 I 1 O H h O W G g x S X Z x U U 1 i N F B Q M n A r a G 5 m S U M y V T F l M H Z m c T V P c V F 5 R k V W Q m 8 1 W k N i Q 0 d x c T B 2 S F p u V H B h R X R 1 R n h R Y T J M T S 9 n Z m g 0 V z d W V F F V R 1 J R e F Z S Z X V i c G F p Z k I x R 2 9 W a z U r N W h l d U d Y Y 1 Z 2 a X p l d 2 F X c 2 M z L z d 3 R j c 4 d m l l R 2 R W K y t s V m N 0 R 2 x j N V J i R E l E N E t F c n Z 3 Z W 1 4 V 0 t w V m x 6 T 2 5 O O D N x N 1 J 6 M V Y z d U 9 0 d C 8 1 c D l N e S t I a H A 3 L 0 F h R F F 4 K 0 p y T 2 R P L 2 F r a W F O Z 3 d n U E N l V H p i N W F 4 W W V N Q n A v T j R 1 R m V j K 0 t 2 c 2 Z H b U s x U X J Z R W 1 l d F M y M 2 h l T D Z J a U 9 D e T Y z a E l Q M U V o a E J C Q 0 N D R 0 V F Q m R P a 2 1 E a X N s Z j Z U b V N w Q k x z M H R X d m R s Q S 9 m Z k p E b n B u N k g w V 2 p p U k 5 v c G 5 w e j B G Z F B m Z k p B b U Z k d 3 R Y O S t Z R G g z Q W 1 u W V N y O G V m Z D N V b z l a N 1 h r N U 1 w b W p j T F Z l Q W g z R n E z Y z N V N E R o U k Z R V j N C R j l o Q 2 l N c j V l S H Z R d j N j M C 9 Y d E g x L 2 p j S G F J a j Z S Q W R T V W J t Y V Q 3 O W N n b m J k a H p o d 3 h r T C t l Y X p K e X U 5 M X Q v W E c 0 Q z B q R k 5 P e j V 0 T U Z u d n Z z W X V S b T F 2 b z l M a l Z x b k R 5 Y k 5 Y V n V Y N W t 2 e T d h Z 0 1 G U X p Q M 2 p o e k h 1 d G 9 F T z Q v U H k 5 Q m N k U z F V R U 5 y R D F B R 3 Z V c U N H d n Y z U l h u Y X d w a E J C Q 0 N D R 0 V F R U t B O U F R V D l V Q n d x V z F 5 c 3 J K e l V a e H M 2 U 0 5 j c j E z c n B u e n l 6 a 1 I 4 Z l d 5 O V V E S 3 p j M 2 4 4 K 2 Y 4 a k 5 p N 0 p 4 W k h W a m V J d E 1 W a m l E d U p 4 N T M y d U R 1 V 0 s 0 V G 5 1 Z n N 6 N z k y T G F 0 c 2 5 W b 1 R o U U Z B V z F W S U l K Y 2 N r T E R R b m t s Y 2 w z Q W 5 B c 1 B n M 1 Q y U 2 9 2 S 0 t u R U t q Y V p I S z V w M D h y V z I r c l E 0 U l Q 3 M W 9 p b C 9 m U H Y 3 Z 3 Z x T l h h K 3 p L e G N F c H o w e j R y W k Z N d V p N d 1 g 0 K z N 2 V D R t d 2 x Y S E p L R m d E d H p x d k F 5 c y 9 Y Y z h 4 S j M 3 R G E w T D Z k c l Q v Y W 9 j T X A 1 T 1 R r M T h t Y V F n Z 2 h o Q k J D Q 0 N F R V N C S k 0 x Q U 1 l N 2 p y O C 9 X M T N Y b H V 0 V n J K c T R B N X J V V H Z h d E d 6 Q 2 x 4 O C t i c S 9 l S 3 l n M D h N e E x N L 2 5 u d n o w d W p x e D J X U k x q T W N m d W t 3 U 1 l D M 2 l N d X g v V D N s M V l r a E p k S F F v Q W 5 U c E V V V 1 F 3 e V h h S V F s e U M x c X p i d y 9 H a 0 R J Z G o 4 V 2 N U V F F F Q l B t a T F K U n N v Q k R X M D N Z Q 3 p M N 2 J r U m c 2 c l Z T R X F N c F M y Y l p w a X R W c V o v d G t p a D B x c n V N T X B m U H Z q U 3 F k Y k d j W W R T Z V d 0 O T M 5 a D E 1 N W p G U j R y N 2 U w U E Y z R G l a R W 1 p T F N r N W s 2 K y t Y d 0 h B T G F Q N z J k Y z V 0 L 1 h 3 d n h 2 M j I y O F U w d X V O Z l B E W l F x Z j l 3 V 3 B E Y U h B Q W Z Y c T F 3 M k F v N X E z c H Y 1 Q 1 Z s Z X R 3 U H Z G N E 9 n c 1 d y Y S t U V 0 l R U V F n Z 2 h o Q k J D W E Z s a 0 8 w U l J M N F F H Q j l p M 0 J z c k 1 P a 0 5 J a 0 R S U n Y x U T F D b S 9 B b H g 4 L 3 p 1 U l h a a E Y v U E E y c j F j c T d I e T h n U G p H T m g r N G R n V X F s Y 2 5 X S U 5 V b 3 A w b E 0 w Z j V i M E F I T W h y e W N u V X p E b G F i e G Z l Q T J W d T R l c n c 4 R n F W Z E R w T k s 0 T 1 F 3 a H h u b j J 4 e D N u b n d 3 V k V S b 1 F R R 2 h K Q V F Z R 0 J 1 Q 0 1 w Q U V 5 O G Q 3 a k Q y R D Q 5 M i 9 E Z D d M L 1 p 2 U F V R R T U v N E h L M 0 9 q Y 2 N l d k o 0 T z B a R T g 5 O F F Z b m 5 s e E p 2 c 0 9 K S E x u L 1 I v U X V r V m o 5 Q V l E e C t M V H V H V k 1 m e l p z U E Z C b S s r W l p j M W F 4 Y z g 4 e G t s S X l t Z m 5 G V S t V Z U 9 5 Y 3 l J a F N 0 b T R i N 0 g v d V V a b E d o Y U 5 S c W p o d z d n Z F d x Y 0 Z Y M 1 Z 0 d y s 5 b X I 3 M k 9 0 S F h z W G E 5 W H Y 1 Y y t W M j l o M U l K S 2 l o U C 9 H S m F R U T M 5 S 1 B Y V l c z W X V 2 M X d i Y n l j W l R 6 e j Z H a U 9 K M l d 3 N z B B a T l 6 e j B F V k V S S V F R R y t K Q 1 d j W n F V M U N 4 N m R t L 0 5 i V G R m W G Z s R V F n Z 2 h o Q k J D Q 0 N G R U 5 j a X Q 2 S 0 p l Q 0 E w S n R E L 0 9 5 R H p 0 d 2 t o R V Z R V D R l Z l A 1 Q n c v V H J Y T U w r N 0 V G a X p j d 1 p k c H N E T V p p R j B a V z g v U X p w d V A x L 0 t 1 d U R 1 T 0 s 1 e l h w V m Z R e n B y c z Z E T U M y S G F K T 3 A z V j F H R U t J O H d 5 K 3 V o T z l y b X B E Z m t F U n U v Z k d r N U 9 U U j c 4 K z d a a 3 g v U k Z H R E 8 z d U 1 E Y W l h U W d 2 V D d x Z G l L W W h w S n p J S W k 5 U G o 1 K 3 Z i Y n Z m N X M z Q y t i K 1 B I d V d h Z m g z U m F 0 M D R k Q 1 F G c T B Y a G Y 0 K 1 A 0 Z E V I c j N P N m R y O C s w W G g 0 N k 9 q Z k o 3 c k N Z K 2 Z v Z E J v K 2 Z Q c 0 J o b D N i a m N 5 c 1 h P S V Q w M m p h S k l T S E h 4 a k p X N i t N Z D Z n M j Y 5 S 3 h P V y s v T 3 A 2 M m J a c V N u W k 5 I W W x J N k E v c E U 4 L 0 c 3 R D l i c F o x R l F r Q j l m Z n Z 3 b 3 Q 0 N F p R R k J E U H h L V E 1 0 a D d J Q k U z T n c x M 2 p M M m F 5 Y y t N c m J O W W h C Q k N D Q 0 d F R U V K Y 0 9 W U k t V Y U U w V U J L W H Z h K y s v N V B m b D h Z Q T h N Q T l 3 N 2 p y b G 9 H V l h D R X V C V m F y b F p t e i 8 y Y k J I e k g y W T F G T l E z a C 8 y d j M y N 1 p z d V o 0 W m x D M 0 h y M 0 F P M z F 1 M W N I W W 9 B e k h H e G 1 B L 3 N 4 b V B V e l M 2 T F l m Y T h m N W p 6 O D F w d X Z y R X Z q e j g w e W 1 W e E N D R 0 V F R U l J S V l R U V F n a H h K W k J L T U Z F d m h J W U U y Q j l u W k o 2 c F l L U z R s S 2 p W Y W g 2 Z W N C M V R K O T J K V m 1 2 Y k h 1 N T R T a V l U b i 9 x Y 0 x U d m l Y Q n p k e G J F Y 2 o 4 Z W F t U 0 V K c 0 V 1 S V c 5 d j J X T k 5 P W U V s M m Z Y O H d u V l o y S X h a Q 0 N D R 0 V F R U l J S V l R U W 9 y W k p F a 3 p V Q z Z I Q n B a S m d X Y k l k N H V W b V V Q K 0 8 v T i t I a n h I V T B G Y j l s W m V 2 N S t V M z U v R F o x M H N v T G p h N U 9 M b 0 x Z M X k x Q X Z m c l h W Z H h K S n h 6 S H p V V z Q 4 c m x y Z z R E V D A 5 M 1 Y 0 Y 2 d o Q k J D Q 0 N H R U V F S U l J V V M 5 S j B r d 1 V T O D Q 5 Z 1 R M Z F d F a z R r S z F p Q X B u N W 1 k U D B U R T Y w b j V z N l Y 5 Y m 1 m a k 1 E S T Z u W k x v d 3 N 1 b 3 p I e n F B e X N j U F R W U n p W N G N p e n F O c D F o S 1 Z w e G Z t d 3 d k Z H N u N z d z N y 9 m W j N J T F h M S y t F R U l J S V l R U V F n Z 2 h o Q k J Y R W t t Q 2 l Y b 2 h K T m p m L 2 x n c X d T N W Z m c j V l Z l B 6 M l J D Y U 1 H N H B h Y m Z 0 N F N q M l J 6 U 1 A v K z R M R k t 6 Y T d P T H F x T T Y 1 Y W p y c 0 w r M D Z K a X V t d X Y 1 b m l W Y T Z w Q m p N Y X p R Q j R l R W d s b U J C Q 0 N D R 0 V F R U l J S V l R U X R V M l N Z S 0 p l O F B Q M X d 0 M W R D N E R S Y U N J d n I 5 R E Z F W W t M c F Z h c n V m d T J R W H o 1 M F d N M E R t O E F n T W x r N W 9 0 d m w v S F V D M S t U a 3 B y d D R n Z 3 J a d H E 5 S F U z e j F x a E R 3 b H d k a W l p S E p y d 3 h x b 2 p t R k 8 v W l d l Z H J 1 M m 5 r e j Y 0 U V F n Z 2 h o Q k J D Q 0 N H R U V I V k Z 2 b z B U O V V a W W F B U D d Z O W t T O G Z M W H F u a 2 p 2 d n Y 4 Y V c 0 Y z J j d C t M R F l 1 b V F l Z i 9 v e n Y 1 N j Y 2 W k h 1 R m 1 i W n R R d H V 6 c j Z 2 R E V K W F E 5 Z X l M Z W Z 1 b U 9 s O D N P T W p X O X k 0 b l J 6 N m p o Q k J D Q 0 N H R U V F S U l J W V N v Y l p J R U U v V k d x R 3 l K V 0 8 v b 2 R G c W V m b V E w N z c 1 M k h 3 R i s z Z 0 N Z e l J i b S 8 3 N k 8 4 W T k r e l B a Z F I x M G N v U 0 9 s c 0 F E c n F S d z B r W F h i Q z B 6 S n o 2 W D R 6 M F d Z O T J 5 L 3 N B b j B o U m p t Z m 9 O N W U w e W x R O D A 3 T j J P W V B 4 T W x 0 K 3 J 2 T W N Q U D M y U D R a U l l V T 2 E v U U 5 H K 1 B z Y z F a V 0 h k O X N q V E 5 X b U x O V E V j c D B 0 Z l p t Z 0 I 1 Q l V V Q T l z c F Z J W V F R U W d n a G h C Q k N D Q 0 Z F N 1 p F a 2 1 L Z z N R a 0 1 D N 1 k 4 e k 1 p V U p W c C 8 w N 0 5 h Y T J W O C 9 4 K 2 l S d l Z D c l Z R Q m t a Z W Z 5 N G h z L 0 1 Q b T F X U n h O T 0 9 u a U N H M 0 1 o M k p 4 a S s 1 V T l 3 c 3 J D c 1 V 4 L z J C Y y 9 o d V l 6 Z F c v M 0 Z T T W V l O T J M Q 2 x K W l U 4 V z Z j R n F 0 Z j l v U 1 U z Q 3 Z H d H J s W k 5 I b G t Q N 0 1 P L 2 N q S 0 l 2 Q k U 5 d j U y T 1 N F a k h 2 M m d w R 2 c r T U p z e G 5 U K 3 R W W T R n N V U r Y m x V a D F 0 M F o 4 e H h z Y l V 5 Z D N u e T g y e X Z t N m V I c m s 3 W E Z V S U l J W V F R U W d n a G h C R G l T d V R t N m d D R X F D b W h 3 Y V d T W U 5 s N U x v e E U x Q V l m Y n c r Z W V t U T B v M G I w N H R P d i 9 p Q T J M a G 1 B b l h 1 T 3 N Y U F B G L 1 R y R m M w R G R 3 O G p N a U x F W l R H Y T R 3 N m c 3 W E 4 x a m M 1 c G l U d U F K U 2 0 r M G 5 I c U J z R l k w M D l n K 0 9 W N z F N R 1 Y 5 e V B U W F h z Z H V G V m V q V 1 Q 4 Y 3 h H b T N W d n h l d n d G M U 9 G T n F o U 3 p u Y j R R d z I r e l V m b j Y 0 W E h i Z l l E d C t W a X p N O U Q y d j d i O D Z 5 d 1 d U R H M y V W J 4 c U t V c n V h V l J C b 1 h o U G Z o U F V O W H Z m a G x 1 S H p w a T J i M E x i O W F v Y W 5 i Y 2 k r W V V H R k V V a D V l U 2 w z Z H R P Q 0 N H R U V F S U l J W V F R U W t C Q U t y V U F B Q 0 F B U 1 V S Q l Z J a j Z R S k p n b 3 Q 2 U T d S Q 3 Z E T T J q d 3 Z q O C 9 V Z F k v Z T l 1 d n Z u e E w w N m Z z V z J o d D N I c l F U W n R P O F N n Q V I y N S 8 r N W h o S m Z x R V Z k W E x I R 3 h l R D c 0 W k k z T 2 F U N F d o M m 5 U M n F v T j F 1 a 3 d I O X d M N 0 s x O D Z E W E R x c F F F c 3 l R Y 0 J v d W x T b 2 s x Q j R x Q 1 l j R 1 B L U G w 1 Z U U 3 O E h 5 b 2 Z Y M U F V a k N 1 W F l F M D l q a n E 4 Q 1 p v V 2 J S d 3 Y w U m R p M n I w V j A 4 Y T F L S G 0 1 N E 8 2 Q m J 2 Q j F h S z h l V 3 V N S k 1 B Q k 5 k Q 2 N N Y z J m V y t M d 1 Z P W D J t Q U s z V 2 p j S k N R K 1 d E a F J C Q 0 N D R 0 V F R U l J S V l R U U Y w V 1 N Z S 0 x l Q 0 E w S n N E K 1 d K R m o 5 T j N S U V Y v c j N i c z h m Z j I 1 b X d h T D E 1 Q l V V b 1 N n S 2 E 5 Z n Z Z M T N N Z n Z w Y z F Z N 1 I x L 1 d t Z T V l V 2 R S S 1 A r Z k J C M 0 x y M 3 F 2 R j U z V W Z k Z 3 Z 1 b 1 c y c D h Y b W V z b V d r W W w v N k s r N D I z Q T Z E a 1 p H T E 5 T R V B U c m l P N F Z l U F B o Y U p n W F B J T D V n T z c w W T B Z Z z Z a M X R P M j R T b 1 h I S F J Q U W Z 6 d 0 5 3 N 3 l a Z U Q z M 0 9 p c H Z I L 3 R s K 3 M v Z k J x c 1 Z s W D h n d X B F M 2 8 r c z N D T F E 2 T U p 0 c T h t b m F x V F F h T k o y N 1 l 6 N F N o M X Z y d H J X e X h 2 b X l j L 0 x R N m V S U H J 4 Q k N D Q 0 d F R U V J S U l Z U V F k V U c r a V J Q M V J t a F E 2 W j V n d V M 2 T V J O U V Z U M D h k Z D Q 2 O W h q S F g 5 V 0 h o c 2 8 z O D l z Y 0 d D Z 2 9 O V 0 s w S 0 c 3 Y 2 V a T 1 B X Z 3 p S c D F K Q W J S L 1 p t K 0 x Y Z D h m S D J x T F Z Z c k J s c H F Q d 0 N L a D k 0 a 1 l y K z c z M H N K N X o w N 3 F x R S s 4 a W I w U T R Z N G 5 C T X l j d k Z r b k R F d n M y a E p T V V J 5 N 0 U 0 T k p F d G N P d m N B O V B l S G Z a e H h 0 L 2 4 y c 1 l j U H d a Q T h l c G x x T T d 2 O G F Y V j R q N z Z E b 3 l M Z n N L M C t U O V V m Z 0 d v d k x 3 c C 9 t Y z V p c j R R c G J B Q X B U Q W Z 0 R n F V d k R N W U Y 4 L 0 Q 0 K z Z I N 1 p l c k k 1 c W p H M 0 F 0 Y m g y N 2 d W b 0 R n R F V 6 S G Y w b j A z Q y 8 0 V m E w Z l F k V i s z b F h S d T N u a n p V e k R l b 3 N D W m F M d T Y 3 e U N q d 2 h o Q k J D Q 0 N H R U V F S U l J Y 1 R G a 3 l T W X F E Y 2 F O d l J G c l Z a a n R W c k p 5 e X Z F W U N 6 R 3 c x M 2 4 2 c k J F S G Z E M D F I S D N i W U 8 0 Y V Z S Z k Z p M 2 J 5 R z k v e E Z D b 3 Q y M D N s M 2 9 5 a H k r L 1 g 4 S E 1 P U 3 Z w M W I w M W c 2 L 3 V R d T h l Y l h C M 3 I 5 b E V o S k t m a H l v a 3 Z F Y m 5 k T H F P c V J p V l Z v Z H V 4 S m d x a m J m b V p H T m E 5 e m R Z T E d Y T 1 d l S V B Z N W o z T F o 0 U F B n M k F 0 a 3 R Q e l B H S E 1 T N W J n R n Q w S j B 6 Y k 4 5 c m 1 5 R X J I b X B W d X U 4 a H N t O G N j d X h m V U t v Z j V W R G 9 Q M 0 V m Z m d T b 3 d 5 Q l p y M 2 h t T W k r Y l p U b X J j V V B u N G 9 2 T D J R Z E 0 w Q 2 1 0 b U 9 1 W T k y e k Y z N l d t L z N 2 T 3 V C M U U x Q 0 h K O H Z v W D V Z Q 3 B H S 1 N 5 b z B 2 T 3 R M c F Z m Q U V w T 1 Z x M 0 0 3 Y 3 p K d E Z N M S 9 y c 2 5 o Q k J D Q 0 N H R U V F S U l J W V J 3 V H B K Z 2 9 0 N V F x V l N F Q m d l U W x u R U t n T X l z T T B R M E N Y R n h W S 0 l 1 Z V h 1 N W M 4 L 3 R n N 2 w x Z E g v K 1 d i K 0 h a W D l 1 N V Z o a U d n Q W 1 r N W 1 Z T F F l S j J Y S V F E M 2 N k Z l h 1 M l p k R F Z u Y m 1 x Y T J 1 M F d z M U Z y N j N r N T Z N K 3 I 4 Z F Z y Z k h 3 U k 5 0 b l l K V 0 d X c E 1 T Y k V r d 1 o r Z E 9 K b 0 5 h V T l M d l M r T 0 c r N G l i T U 1 6 N 0 Z 1 U E t w U 2 h a R 2 J o M T d Z W E h 1 S W 4 y Y T R 4 T G Z z R z A 0 U i s 4 b n B t S 0 9 x e X g w M 2 0 x d l F h Z 0 R n c E c 1 U n V B M n R j U G x h O G Z 1 R H R X N F Z u a U Q x T T A r M H V 3 b U 8 z O X Z o U l R N Y X J 6 N W x L e U 1 3 Q l F u N W N j c X l r c V A z K 3 N 4 K 0 5 y W m U 3 e l d h M V d r c E l 6 O G Z m M 3 h z Z m J z M D d X R k V J S U l Z U V F R Z 2 d o a E J E a V N p W k p N R k d 2 a E l h V U p N R X l N b k 1 s Q 1 h h R j h 2 R F F N V 3 B Z V D B Z T j Y 4 b k J 3 O G t z W D d t T n R l d j N Z V E t a Q V R B W W k x b T d Z U j l y T i t 6 R H k w d E g x N D R 0 N l J B Z F J k d F d U V 2 p i c W p H N k M 5 a X V 6 c H F m a D l i U H Y 2 Y W Z p b k 9 H S W t 5 Y j E x V n B x R F V u d T l 4 e m x o U E p x R V B D S F B w O X V Y W H V n V m R Z W T R 4 T G Z n W k F k L 1 h R Y W 9 l b j h 2 W k J I U n l H Y 2 p v S G E x R W h a S 1 k 1 S G V j O S t T M V V Q c j R v Z W J i d F M 0 M H J G c U x 0 M m h Q T 3 B z S V V n N T d p d F g 4 Q m 9 H N 2 F y T n B 4 V k l Y Y X p 4 O V R m b D Z 0 e k g y K 3 h P T z J o T j Z a T X d X M G J G N z d W W U 5 D Q 0 N H R U V F S U l J W V F R U W x 6 c E p B a 2 0 2 c F h R N E p L Z V R C b F p w M T B Z a W J o V V J M Z U p J T H B O Q k U 5 T 3 Z K S D F t d z Z 3 W V h N c 2 0 3 Y 2 Z z c C 9 Y N j R 2 d C 9 j U E 9 h Z G t z b k E 3 d E l t b l N K S m l 3 M E V E Q 1 F 4 c 1 F G a E p R N G Z h Y V N r R S t L d C s 2 U 1 l J c G h R V V l s e T J v M m 1 D c l V z N X h D N W J q O F d l V F R x V 2 9 W Q 2 h G Z W l 4 S E Q 2 R n B I W T I 2 Y W R R R n h X a m E r Q y t t T G Y 5 V k 9 N Y j d s Z W t B Y U h z T 3 d M e H Z C N W F E Z T d F Y z N P c z R 5 T T B O M 2 J B Y m J j b T Z X c U R 5 O D B j c H F K c 2 s y S U Z E U 1 l T R U J K Q 1 J j W n J P b l Z y V X l a c E N D Q 0 d F R U V J S U l Z U V F R b H p K S k F r b T Z w V 1 E w a 2 1 3 e k R N d W p F U m N h a n c 5 Z F F 5 L 3 R o d k R y K z F H V V Z F e E 1 W d G k r U z l t U D V 0 M 3 h K V V p l e X d 4 e m I 2 T l l t b i t m b D Z F a H p i Q T I 5 c 0 R U M 2 N k S G g 0 N l B O e D F l S G h v R 1 p k N 0 J w V 2 Z Y N j A v R C 9 k a E 4 2 S l l M T G g x N 0 Z h b D h V c E J I d W I 5 d T l C R U 9 p W m R y R 2 t u b 0 5 p S U p x c H N N a 2 J U c U N u Y S 9 v U F J k d T E 5 M G Z G N l B U a 0 Z W V U N n d 3 p I a j h 0 O H c 3 O T V X Y 3 N E Z E h j L 0 h Y M F R K e j B V c E x B U n N p V H V W b X h z c S 8 w R F E x b D V 2 U D V X Z n Y 3 M F N y Y m J G Y k l y R l Z H d 2 1 O R G l B T G g x c n A 3 S k 5 D Q 0 d F R U V J S U l Z U V F R Z 2 h S U X B K Z 2 9 s N E p E U 2 x k Q 1 N a S k 1 P R 2 N w N m V P b 1 l P N k 1 u U l F W N H F L a X R t N T l 5 a X h j Y 2 t j T 3 B 6 T T R X T W 5 L U z Q y T 2 I w d U 4 w O V B i c D d l N m J r N 0 8 1 Z F R j V l V E b E 5 N N W 1 Q Z n V j R G h t V 3 J l e V d u T l l q a H p F Y 3 V R Z 3 V H b l I 5 a C t N d W 5 F R T N x O U 1 S N l h U b 1 J R W E 9 3 N T J k O G Q 5 e k Y w W E d 6 W U F L b D g v V 3 l L c j l M S H p r b H B L V m d i V 2 d q d z B r Y z J k V j l O W n J m Y S t Z Y l h o M z J 6 N G Z Q U l V W T 1 Z W e m R V R U Z a a X R D a X J n a m F s M z E 5 N D Z R Z 2 d o a E J C Q 0 N D R 0 V F R U l J T z B t Q 2 l Y c k Z Z V H Z F V E 5 r T 1 V W V E 8 w M U 5 I L z k 3 d D Z k K z d 2 Z j N Z M F l T V H h C M U o 0 W G h T Q m 1 r W n A w b l B 0 U D F q T k R w U G p n R V k z T n p 4 e T h 0 R E Z l e F I 0 e k Z h c 3 p J d 0 x 2 O E 5 O R z Z n d V l o a 2 t N a 0 U 3 a D V v K 3 c 4 R 0 t F b E 9 u W j h F Q T Z 3 c G l l a S 9 t b D U y R H J N R k F Q M m 5 i N E Z h N V h C S 0 4 y Z 2 t 1 c U U z T 0 J 3 c m 5 Q N 3 F 1 U l p m c G V Z d 0 8 v e G 9 Y T D B V O D Y 2 d G V M L 3 h L U 3 B 2 S C 9 0 e E p T Z V Q 0 d j l X W T k 2 M 0 U 4 K 0 p 6 N k J 1 S E Z H V l o x a 3 R T b D R 1 U D Z k c n N G c X N O V D Y z N D B L Z 1 V o U l F x W W l Q U D B u L z N 0 R z F 1 N T R R U W d n a G h C Q k N D Q 0 d F R U V L U 1 l L S i t D U T B w c V R q S m x F b 3 d j W U Z h T l c 5 R X E r Y U 5 5 a H c v b l Z 0 Q V J 1 W n A 4 d k t M T U J o T U d B e k Z H S X V M S 1 R L W V V C L 2 Z q S k t m Q z h F a H R S Y V g r N W c 3 M F B Z W m V N S F h G M z M 5 R V p i V T Q x V W F x L 0 w y U m R 1 d F Q 1 b m p s d V B I c 0 t h Z n d L M T l a M V N l M 2 c 3 b j F J M m F s a G 5 2 U G 5 5 M F E y S U x 3 T F I 5 S T V h R U k 4 N F h 0 b H F 4 S E Q y S W F j d D Z 6 Q W Q y Z z B h R H R z O U F W S D R C e n N k Z k p D V X Z s K y t H T m N M c n d j Z H J a Z j V 6 b H E v Y 3 h p Y 3 o v a 0 J C W W Z i U G E r b m N x W V Z z a V N p R U V F S U l J W V F R U W d n a F J D M l R K S m l v V j h K S 0 o 4 R 3 l j N 0 Z Z c k d n d X B u S k d p R k l D L 1 g w S T l Q Z H h l c z d 3 U 3 d M V 3 Z G d z B k U l N M O F k r Z k 1 l L 1 p Y d W s 0 a j d z Z V J O T z Y r b F Z I c W d a Q n V O O X l U O W w x b C 9 5 Q 0 5 m M E V 1 c U U z b 0 E 1 c l h P a z h i c D I 2 b z J v U T V I R E 1 r b m p V Y V J L c 2 V P V V N 6 Q W Q y M l h w M H V i b W g 3 V H N J M 2 J Y W G 8 v S n p z a 1 Z p R G J I b T V h T D J y Z j F l Y n F P R z k y V F J r a z B r S l d X a T F x a F k r Y z h P U 1 l J S k l Z U V F R Z 2 d o a E J C Q 0 N G S E x K Q W t t N m h X T l J r M k R C c j Z j T 3 B V U F F I W k 9 y a 0 4 x b U J D M V J l W H J p N U t m V j J m c k t Z W W l s S 0 p D M 0 V m Z T d Q U z h O U 3 N k M D l Z T l l D N S 9 D O G U 2 W U k 3 Y m o 4 c k g x K 0 d Z O V Z T T z A 3 R 2 1 U Z i t p O G c 5 R U 4 y S 0 1 y Z n J M M n d j V U J T e G 0 y M W F R d F V E S n k w V l Z C M G t 3 Z 0 t H R H V 6 T H p o N y t 4 S 2 5 E a X B Q U F h R Q W d o a E J C Q 0 N D R 0 V F R U l J V V h N a 0 N T Y n F u W k N n Q U h z U 0 x D U H J q Q 1 R C U k o x U S t m c W g 1 T l h 4 R n B 3 Y U R k c U J 3 N T J l c 3 N R Z H N D W E J Y T X k 0 Z U g 3 W m c 0 c m l k S 3 p I S G Z m a j F x M F h x R X Z x N l p U Q 0 F n c m Z m e G 4 z N F d Q c 3 Z j e H F r c E o z Q n B W Z j N T V E J l b l p y e m F 6 W n E 3 Q W 9 D a 1 Z G W m Z 1 d 0 N T R 0 V F R U l J S V l R U V F n Z 2 h h c F l r d 1 V T O U V 4 b 2 N R T n l S R k F B e U 1 r O U R l O W x 5 V E 5 R K 1 Z X Z 1 l s d G g 5 Z G J 1 b 3 h Z S X B a c T N U V T l i T X R M c U 5 w U n p l T D c x Y l p q d E U 0 N E l m T V c y T E t U T l c w N j Z U U X d J T U F J T W V p d l J Z Y 3 p K c k p U N X I 3 a G 0 w V W M x c l p l N 3 p S V V d H W U Z V V V Z J c U N 2 N j l Y b m F 3 c G h C Q k N D Q 0 d F R U V J S U l j U 1 Z U S k p n b 3 Q 0 S k N 3 b X d Q M D d Q c k 9 Q S 0 h I S E Y w c l p w a j N I d T l 5 a D M z b z l L c G F x Y l J T M F d q S C 8 r W H Y 1 N W 5 h N X N V d W t 5 W T g y M 1 Z Y V 3 E v U U 1 x R 1 Z s O W l z V 0 N a Z D h 1 U E c r N X E 4 Y m 5 k a 2 F q M G V E d D V V N U J v U U d y e W 5 r M W 5 C Q k N D Q 0 d F R U V J S U l Z U V F v d V p J R W t 6 V U 8 r R 2 h E Z X l Q M H p K T 3 V U Q V N j Y V h S d E 9 1 Q U p Y W W Z i a D A 2 M S 8 1 Y X p W c W h j d F B p Z n N z O X p n Y 1 l q V m l 6 M G x F M 2 p y R D l i T F Z n U F p X R n l 0 M m o w c m 5 O Z T d k a l R U L 3 A 5 S n d s S 1 I 0 Q T A 4 W i 9 5 L 1 Q 2 Q W x B M 2 F v c G J 4 M j R W e n E r W X p 2 W X B j O U 9 l Z l R L M l A w V k t m c D Z 0 R D F n c D F 2 U V R B S 2 d h a G x R Y W Q z V l p Z d m V p Y W R l a H h 1 Z X R p S m U z S n d X R l J v c U x 6 W F c 2 c m h C Q 0 N D R 0 V F R U l J S V l R U V Z 5 S k p n b 2 w 2 S j Z 4 V U V p d z l R e X J C U k 4 x e G E 5 c 2 V j K 3 l l T 2 t t Q 2 F Y c 0 5 n R j R E e W g r Z 1 V x S C 8 5 R T N 3 O E V U Z E 1 C a E Z Y N G h 5 T 2 d l M 3 p s Z F Z P c m Q 1 e j N i T S s z Z F Z P T W E w Z V o z V D Q y N 2 R l a m x O Z 3 B u M 2 J r Y 3 B M Q U N y R m Z P a G Z h a j g v T z B K T D A x W U k 4 e U E 0 Z G R a d U x W d W I 3 O U d N W n N 3 Y m Q 4 S W F n M m F a a T B y a m J 1 N n p M R j d j V 3 Z i d n Z L Q k 5 j a G Q 2 N F l L Q m F 4 M X V x d 1 F R Z 2 d o a E J C Q 0 N D R 0 V F R m N r U 1 l L S m V p Y z h 0 T l I y a U Z J S k p 1 c V F X O X Y y R 0 Z j d W Q z V V l O a m 9 k b W h a d H N K N D V q Y U l 2 Q k R j M z N M c j F 3 d j J H M n l x O T F H U G N S T E J j W U p a R z Q z e j d S Z V g w S 1 V 3 N 0 5 0 a 1 N X b E V 0 Y 1 I 5 e X Z m M m N 0 c z h n T E 1 t S m 1 P U D J V N X h 5 d k 9 R a W x R c F Z n M k R j e D k 2 T n l z Z n Z 3 d U t w Z 0 R s M k g r N G p i c X p 4 Z V N 1 a 3 N 2 M G Z v M G t x d 1 l R U V F n Z 2 h o Q k J D Q 0 N H R X F H M l N C Q l A x V G 5 o W V E v d m p q S 3 d 6 V 0 N 4 V 0 5 C c T F D e U 1 T V n d x V n R 3 L 3 F o c 0 Z Z a m l l Z 2 l X c G V Z L 0 5 x V 2 t m a j g r R j M x Y j d P O D l G S l Z S c W 4 4 Z z k w b k 4 5 T m U 5 R i 9 I Z H h 2 d W N k a H E w Y n R 3 T 0 Z v Q n c 1 M 1 B s a W 5 3 K 0 9 l U n k 1 d X d X c X l K Q n h G S F J x T 3 l 0 T 3 p U d G M x R 0 l 0 U k F M T l p r b U J D Q 0 N H R U V F S U l J W V F R U X R R M n l R e U l l a 2 V q V V J Q V X N L U n F K R E 5 M d G t R V W R j Z X R W M S t L d D J 4 d 2 R S a W l F c W F 0 T V d o N z l h M 3 p k W X V L a W d H d 1 d w U T Z Y M X N J S V l R U V F n Z 2 h o Q k J D a U N 1 T k p N R k V 2 U l F X R W 1 o L 2 5 D W m J J b 2 8 2 c E 9 2 U 0 E y d F N B d G F N T k Z l S E l z c G h P W m 1 L O V V R S z J r N W x l N W Z W d G 9 M Q 0 l s U X F C Y X N p V G N H R U V F S U l J W V F R U W d n a G h L a H R r Z 1 F U O V Z K N G F F a 1 N M R D N q d E F z a k V W Y 2 k 5 K 0 d q T U M 1 Z j Z P b 3 d S R G 1 L V n l 4 Q 0 4 r e j Z 5 Z 2 Z X Q 2 h X Z 3 d t e V d K S m d R N H Z L e W U y O D h H e l l l Y 0 h V W V F n Z 2 h o Q k J D Q 0 N G R X R V a F B N R k V 2 a F l V M n N E O C t t U z Z W W U t K d X V i V n R U L 0 g 2 d F Z n U 2 o 2 R n A x d E x W N F l o U 0 x Q R k h V S X h H M 0 Z x M 3 E v T z F q e V d V V k F k Y X p M S W R v b k N k b G Y v c z R v T l B m K 2 Z h Z 1 Y y W T h 2 e H R G e n p Q a U p 0 Z X d X U 3 l z U H k z M S 9 E M G R L L 0 J D T 3 N m b z l H R T F Y c n h 5 V z h Q R H g w c W x R c U E y R U 5 K N 0 4 2 Y m N N R n p k W W l P b 0 V 1 b k Z s V W F h e l p i K 1 B U T H B l U 2 N 5 c U 5 k b X d p Q 2 d 2 d 3 F 2 N m l V T j k 2 Y n o 5 R m p K N n Q x a l o r Z k Y x O S s v R m k x c n F r c E 5 m V W V x U z h T a n F j e G V l b 1 B O S T h L N C 8 w M 0 o 5 a C 9 C N F V R U W d n a G h C R G l j a U J K T U Z F d m h a Z E t n a 2 t s b U h B R j k r S F h Z M X l 4 Q 0 s 4 b k p y c z Z G R k d L Y 2 N V a T N F Z m U 2 S k s x Q 3 d v T m 9 B Q X F z Q 0 t W W U V K Y 1 N a N T Q v a X N T R X R N d m V w N W Z m b m l C N E d C L 0 F Q W W R P T T R Q U D Y y K z R M b n V H S H Q x b F p O Z 2 J t N G F I b n Z 3 T 3 F h O E 1 a d V Z h M 2 N 4 N 3 J h Q j F W b 3 J N e X V Y R n M z R H V l d V d h N m 8 w L 3 A 5 M W U v a G 4 z W j V x c m V G T V V a R 1 I z W H N U N k 5 1 N z d t O T h x S z d z b k R 4 U 1 Q y Y l R w V 0 5 6 V j R k U 1 J 0 e m h W R T Z m S 1 d E W D N u a j B l a V B l M 2 g 2 d U R r a 0 l J W V F R U W d n a H F r e V N Z S 0 p l Q 2 d z T n N E O U 9 5 N V F r b U t o N 2 1 z a m 1 x R U 1 i W V k 2 T H h h M X R l M W V I S X d E e m 9 m M m 9 H e l Z G M H p U S 0 p l d T N i Q j V l O G 9 N a W x X Q k N Y R 2 t D Q T M y N D d h Y i t U c y 9 G e H F V U X N 5 b V c v b j J p Y W Q 4 d W 9 0 d z V m S H h L a 2 c r M z N 0 U 2 Z N Y U 4 2 V j N u O X Z I d z k 3 M z M w T y 9 0 a U U y b l N P S W l o Z z d 2 Y X o 4 V n N Q c 2 k 3 S H k y b z B q e n p G N n h q L 2 9 K M U Z Z N T U 5 N D E 3 N m R T K 2 1 j T X h z O W x D Z 2 I 2 b 1 N t c 1 l p M D F W R 2 x l U m d v S W l i c m 5 u W F R 3 O W R T e n V Q Z l d p N T Z 0 T j I z W W M 0 Y V h Y Z j J S Q X Z 3 N l h a Q k p z O E R X Z H l U N l Z U M V R U R U V t Q U N T R 0 V F R U l J S V M 0 N 2 t n U V Q 5 V k t Z V k l L S l M 0 R E h E V G R U T 0 g w Y T Z z Y 2 5 v V z d R M E 5 Y a F h O R 3 M y W m t Z R i 8 y Q z k z T X Z 1 e X d H S D I 4 U H p t M G d w U 0 J K T U N H d U 5 I N i s z d H g y O D l W T 3 o w M T l j e T V x d F p v b k g 3 N n h 5 b H N O d X J s c G N I U F R W R 2 x z M 0 9 F V T N u a H Z Q c G x a d V F 6 b z E 0 R k p U O T N z a 0 1 4 b z J y a G h 1 U W 0 2 S l g 5 d X h V T 2 5 a Z m l R Y n Z a a j h 4 Y X N J e k l p a F A 2 O W 8 1 M W V F e E l V V U 9 a W W Z F S W F D e G J G V k N u Z T l J d 3 p W U n B Y R V l 2 R m l z b G t 4 d E 5 U Z D l G e j F i W W l n O U h W S V Z U S X c w U E g r R H N I d X p v T U l Z U V F R Z 2 d o a E x n Z 2 t n U V Q 5 V k p J a 0 Q 5 c X R S c X I x Y 3 F a M 0 F L T V J o U H U 3 b H B Y a H l X d V F G N V B U c V p 3 K 2 p S O D N 2 N 1 U x Y U Z j M G Z R Z n Z Z b j N T M i s 2 T 2 d 3 a W 1 n Y V R u S m 9 G a X Z S V H V S U W 9 p b 0 t p S 0 t q V m F s Z U h J c T R 3 c S 8 v Z F R X R 0 J B U U N y b 3 J C d H g y R k N R d 0 t J M l J 6 c m R I e V B i a T F w M G p q N G d 0 W m F z b U l M W D g 1 Y 2 d k V 3 E 4 U E Q 5 S T V 3 b T R p S W p R c m w z W E t q O T U 3 V D B V N F N I M l c 0 b y t t O W p M U D U r W H R 3 N 2 J v a j k v S U x G T W J S c 0 h z N j k 0 N F p R V U Z D R V J x T 3 V 0 Q z l j Z E 5 z S T d y b G p V S l Z p W H Z u U G J s Y X U z V m 1 s c 1 V J S U l Z U V F R Z 2 d o U k V V a 0 N T Y n F K W l Z L U l d o S U F H b n B w d 0 J J e X p o R l Z F U m 9 K V m N K V W Z O V U h o N T R q c C t J Z n N Z S G V E M H A v Y 0 Z j U W Y v W n U z a m U v e G d x b m V 1 c k F h N F o w S k c 1 U D Y v R m J L b m J u b U N I a j Z U e T J M T m Y w c X B s S T c 3 N D h G S G 0 v c n l X M V d 0 M 2 N 5 Y X Z r S m J O d 2 5 u b y 9 w R j B p S T d F Y U R R e G U v N C 8 v T H Q r S D Z m U E Z C Q V c y b 0 J i e C 9 U b i t o R l h P W j E z N S s 2 a i 9 M S n d B M 0 Z I V X J C W X J E U 0 x E T 1 d t R y 9 z d 1 p H Q l h o M 0 Z U M 3 B q T j F 1 M k h l Z X Z W O F F U N G V m U D k z R l V j T 3 B 5 Q 3 A 2 Z U 9 v U U 8 3 Y 1 A v N D R X a T F H d m J 1 V D J E M i 9 M V W N Q c H F L U n F P b W U 5 Z V d Q U H J B O V l T Y z d Z R l V X b E d S a 2 N Y T E 5 y T i s 0 d 0 Z T V C t a Z 3 N W Z 0 p D d z J r Z j U 5 b 2 J y d X B Q N z Y r W H V Y R 1 l D b z I 4 L z N j V l p 3 N G 1 j T 2 t w O G Z T c G x W a k h u a j h N N 1 J h R F F 0 L 2 V 0 b n B k b D h 2 d m Z Z a j I z W W U 0 Z l d Y N 2 1 K Q X Z 3 N T E r b G 9 y a X N L Y S 8 v Y n c 5 K 3 B k S E V 0 S V E 2 O D M w Q 0 R R b D I 2 Z F c z R F h i Z G V V b X h 3 N W V 1 d 2 t j M z V a d y 8 3 W U p J e E d F M U d S S V l 5 N 3 R l S m V U b 1 d G U m N 4 Y n N J N z F H M l B K e X M 3 R n o 4 K 0 x Y a j N h Y 0 4 r N E l R U T F y R n F G a 3 F q Y z d I b H J 5 T W c 4 a l U 1 b n U w R k h x M 1 h q O U p r Q 1 p z N W U 2 V E R P Y W x V b 0 x q Y n g 0 b k 8 z V m p z S l p q Q V U 4 O U d N e G F 6 O W J 5 K 0 J n V D Y 4 K 3 V L Z F p i W W 9 k R 2 J E e G d O T W U v O F h Y b n o y R n E 0 Z D J L W E N z U m F M b G Y r O U 9 C T 2 R 1 N V o z W D d z W F B 6 K 3 Z j c 2 R 1 M 1 h H W T J F T k p W W X E 5 e U Z D T V J s T i t j a m 8 y T H B s Z k Y 2 N 2 4 4 S k Z V Y 3 Z N S 0 N m R D N v V k 9 I W n J 6 N D d D M l l 6 U l p H M 3 Z 5 Y W Z X e G V u c D V y U j A w Q m 9 H d m 5 G b n o 0 O W d Q M m M 5 V j V q e F F X R n Z I T U N 6 T X B N a F R 6 N l h z U E V S V G s 1 L 1 R Z T 1 R 0 M 0 g y W E Y z e n V J a l V 2 a T l K a 0 N Q R D N k N m R R a G l n Z n V H V V p V c E 8 y L 1 N i Z n R Q T U p M c i 8 x b 3 Y y Y k R 4 Z 1 A y V 0 N m Y 1 B a U z d T e V V O T X p K U H M y Q l J E T n Q z S F N F e k t 4 Z X R W a 0 5 r M H h D R 1 g 5 d U 4 2 M G R j V l N h W m Y v M H R y M k 1 3 R k x Q O H Q 5 Z U k y W E t R Q l F z M 2 t I b 3 l o N U J n Z i s 0 W W V 6 V W p o L 1 V B W U 1 Y Z j I x b T h m R E 9 w S j d M e D g v T m s w S U R P U E h q d k 1 M V G F r d j g z O G V D a F p K N m M 5 R F d 0 V 2 p i a T Y w K 2 Z L U F B h Y k 4 5 N W x D V X J O b l B v U 0 N v R k J V W D Q r M 3 Z S d V V O e m 5 u N z B S b n g 4 U E 1 2 O T l 5 a U V F R U l J S V l R U W R V R 1 N Z S 0 x l Q 2 c 5 d F V D b 0 p k b H F T W U 1 K b E 5 K S E 4 w S G J x a W 1 I K 0 x E e n V 1 d C 9 W N F Z 4 U m l u N z Z E b T I z b m 1 p Y V J y b z Z G Q U Q 2 O V k 1 b T d z O X J L Z F F Y V V Z C b 3 d N Y 0 Z 2 V l h l Z U c 4 K 0 J 3 N G 1 F O U V r a U 1 J a U k 3 R n h 5 V X l h T 2 9 2 L y s r Z 1 J 2 d m g y Q l F m a m t t b m J 1 Z 2 1 L Q W l t c F d Y e j h 4 V 0 o w T 2 c x R E I z Z H p t T 2 Z Y a F J 2 N D l v Z S 9 V S 3 Z W d E c 3 V k d E Z U 5 t c 0 5 I V T N u M 3 c 5 O D R t W G J h N m R a W m g r S 1 N X Y k E 0 a G 1 a U m 9 Z U 0 Z C b k k 4 S 1 l N R m k y T T R m Y W F B d 1 F P N 0 1 I W G F I T U p D Q T R t S 0 N D R S t N W T M x T V F k S V B K N 0 J 6 Q m x Q b 2 R X V 2 J Q d V d t W l h M c E t t e l N E M l J o V T Z u c F Z X T F J n Q W N q V C 9 K L 0 F Y c i t I Z j l Q a j U r Z D Z M V D V O b m h v N m 5 N K z N V Z G J W b z F w a 0 4 w S k d x T m l x a k l V T n E y Y V V y Y z R S U m l 0 a H h r K 0 x X T 3 o v W E 1 t U U o y N 0 Q 2 R 3 Y 3 O D N m W H E x c T l Q W D J t e T I 4 T V o 3 O D l t M D V S Q X F s W W 9 X e m N Q d z l n c m p l S E l H S z l m c 1 l s M 0 1 m d D Z j Z W p m Z H U 3 W n l X S H Z q N W 9 P O D h k N T h M Q l l y U V E z O W F C W V J T c 3 F K T E Y 1 N 1 p 4 N T l l c l o x R 2 0 5 M l R o N 1 B U Z m 1 P M U J Q W k 5 H a m d T N W R P e l V s S n p l Y X Z W V H Z Z d n Z N S S 8 v Z n h Z N U l J c T B I O S t y V G 4 5 W m Z 1 c W 5 C T T R 2 R j B I b n p p O D J y U G J U Q V U 4 O W l 6 W D V L V W 5 F b W 4 5 c z E 0 N V l V N 2 F O R E F 0 O U x y W X V P U 2 V m d k R C V F J 1 M U p B Z T U v M U 9 P Y V B S c U J s L z U y Q 2 1 2 Z j h M e j d 3 N G t 3 L 2 V u R 0 Q v S F V r O W t Z M 1 Z h a 3 Y 0 d i 9 E T T J H b y 9 C N E R r b E V 6 N z R 5 Y U 5 n M U N y M W Z 5 N W N q c 2 Z 6 V m l N U 3 F V a X V t M E V r U k V o c E o 3 S V l j M j Z Q V H o v M U U y b z F X c D Z k R 3 V G M l d 4 b H o 3 N T R O Q m 8 x W F R 1 M 0 F L Q l Z x Z D Z N M V g y U E h F L 0 9 K T 0 Y 0 T 2 d C e F I x T G 9 I O V R l N l R H Q W h P T n B U S D d s Q j l 2 b l k 4 d E d 0 R 2 d l e n Z I a k d X e m F j b 2 k 5 K z Q v e i 9 S Z F B F U n p z V D R D Z k 5 6 M j Z 0 Z U w w b V F M a U U 5 S U l E U E N o e G R r W U c 0 V 1 h i T z I 5 Y T g 4 e F h u d G 5 I b n E 5 R V g 5 L 2 I 2 T G J S b E N v T H l M d V N D c U h E c W V 3 Y W R z a D N u c G x 2 T l B F N G U 5 L 2 J H V G V n b l c w Y m Q y R U F I O H Z V a z l r O C t I b m l 3 R G J s d U U v L 2 Z v d m J W b z N v V k Y 0 Q T V L U 0 0 v b j l q e G d L Q 2 9 1 W T l I V F Y v c D N O K 0 d Z W m Z 5 e m J m R G J t a G t R M E N T W X Q v U l J y L z l 2 T G Z l T 0 d T Q k p N Q 0 N H R U V F S U k 0 W E t T Q k J Q M V Z s a G 9 v U D F 4 Z X N Z c E Y w W W l C R 2 g 3 O V V O M T V C Q k Y 4 M m Z o S 1 l t d 0 9 s S D A w M 2 R v T z N m S H J W V W J W N G R p c D F n V l F N R n F V W G o x c m J s T W 0 z c F B u U 2 J D a n N X b j R l b m h 6 d n p 2 b j h m V D B 4 M j k z c 2 l M c i 8 x S T d L R W t K c j N 5 Q X l v V m Z Q O S 9 U O U 8 0 V V V P c 1 Z v W F B 2 M X J D c 3 I r M n N X Q n h q R U 5 p W n Z m Z W V M N z k 0 U y 8 4 L 0 x 4 N D U 5 V j d h Z G U y S 1 d E N 3 d 2 N 1 p L Z D h 4 W i 8 0 Y U J 2 Y n Z R R V R U R U l m M W Y v N T l Q V z l N R 1 V m Z j N y W k U w b 2 F O Q j N q O T N m b X M v b m N Q V z N j Z V p l e m 9 m a n c w W V F R c W x Z c W s 1 Q X l l b X Z 3 d E t h b F p i T j F 4 b V A 1 O V N u b 1 B 2 Z m 4 r e j Z T Z X l L S l B y M 2 E 4 O E 1 4 W W U 5 V l h Y c D Z l Z H o 5 Y X d M Y W R S M 2 o v a z k v N T Z K M E h P T i t p c F p 1 W T l Q U l l o b D F y c T F a V E Z G d C 9 0 c E Z E d W h O M 0 9 J V j E 2 L 2 V W U 1 l M O X U z N G Z W c X V W W V l P N l Z i a 0 h V M D I 5 M W o v K 3 R K c E 5 X d z d S c E h F U W I w N j k y L z Z h V 2 l 4 V z V z e G Z 3 M C s v L 3 N 0 Y j A z O W w 3 c m Z Q M m I 5 c 3 p z b k o 1 N z F Q Z n N O a X N U S n h 3 Z 2 h 1 d j N r Q U t w V U t x O V h L b k o v W E 1 2 Z m 5 0 V T V q Z m 5 2 N n I 2 U 2 V 5 R 2 J F M E 8 0 O D g 5 Z 1 l 0 R n F O T G J h d m w 3 T H N 6 N j E 4 T S t z d l h w N T B l N V d l d n l o T G R k N H V x T m 5 a d W Z 3 W H M 3 L 0 N h N 0 t 5 Y 2 k 5 b 0 x i M 2 V h R S t B Z m Z q T 0 F 4 V l d W W j F 6 N E d B U 1 U 5 N l l U V 0 N B T n g r O G V U L y s v d D V W V 2 1 0 Q X Z 3 N U 1 t W F F i N z B 6 L 2 x X Z G Z t c 2 5 I N z A 0 a 3 F L R W Z 6 M D M 1 a m 9 K Q 3 d 3 W E Y 3 O H p Q c 3 l i a D Q r U E Z 0 e i 9 h c X V Y Z W 4 z Y W Z R L 0 o z O T k 1 N D N O d z B x T l Z x M 3 A 4 M m d k e m N R b T R l O X p i Z T N o N j h Q M j J D d z F 3 W D h o N X A x e W F D d T I 4 Z l J K S E J S S y t y M n B S N 0 R B Q U Z S b C 9 m b T N 2 d U d F U m d v Q z M 1 Y U R K W m 1 Q c m 1 I S G J z T 3 N x U 1 A 3 Z n c 0 T D N E Y W Q y c U 1 l O V B t O E I v T W Z 1 W j l 0 N 1 B k R 2 d m V l N Z e G V 1 c F V Q b S s 4 O X p O N n Z a R j d 4 d z F o M 0 c w R D d m O C t r N U l 6 b W Z M R 2 J M Y n R P T U w 4 Q m V 1 N H g 4 b k 5 C O H Y r M 2 1 y L 3 J G R V V o U z l u c m 1 E U j B r M T g r K 1 B m R k J Z Y W V I U H F Q Z m J Q N U x Y L z d l W H Q 2 Y i t 5 Y X M w d U h y c H Z S S 1 c v Q T R 1 W G J 1 S 1 B a W n Z 4 O C 9 O a T Z 1 V G I 2 Z D Z s N U 4 v S G p s M U h Y W E t q a H h C Q 0 N D R 0 V F R U t j V D V K Z 2 9 0 N X F G R l p 5 Q j I x Y U R U U l l G K 0 p p d W J W d W g z T G 1 0 R 3 l O V 0 F m M G 4 3 M k h 0 d H R W b D F R Q 0 R L Q l F i M E J S V k h o N 3 U 3 T j N m e U o z V G Z p Q X h 4 O G V W U 2 J w V W x z V V J l S E p S M G J a Z S 9 k N G V i a 3 o v c z d C d l B E c U Q 1 d z V V O E N 6 V D l 4 R T Q w W U 5 B V k N y V m R 3 N z d s c V c v Y l d O e E 9 N W k R y M F Y 1 O H k z Z l V I O D J J U F g y U k 5 n Q U 0 y a X d y a n B o c j d N b n Z j U G E 5 Y n R a Y 0 k 5 U X g z V z c 5 Y 2 4 y d j V s S z l p K 1 B J O X V H O E h C d U d R O D N i V T h N S D R Z c X J P W m d z a U l V Q V p k M 1 l s b G Y y N G w 3 b k N 5 U F F t M m M v Z F J E c 1 l s N C t m b n h V d l A z d X F 3 Z G F H Z m 5 4 Z V R u e G 5 M W F E 5 O H l K N T k 4 Y 1 F u c E 5 t c k t z N k p h Q k p z V D R B Q j l 2 V U d Y Z D J K T D c 5 Y n d Z N 2 R 4 O G p M S z h U U H I r V E w z M y 8 r M n d 2 Q X l H S G Q 2 L 1 M x T G l 3 c 1 l 0 S F p D b 3 R K V D Q 5 M V N D c H F O R 2 9 t M 0 R P V X J U c 0 9 j e l Q r S k N 2 W D d H T H M 2 S D R B T F A x c k M z c T l r V z V k V 2 5 M S D J K T C t U M n E x b X Z 2 R 0 R l S F E 0 U l I y N 0 R y c U V P K 2 V m Z k h z T z V C S T B 5 Y k I 5 Z 1 R Z d W R n Z W 5 q Q 0 N O Z X Y y c 0 g 3 a k F a N S 8 2 b W J w c 1 h r a E Z G Q 2 Z s d 1 U 3 Z E R p R m F l L z l Y T z J w V E N Z e l p y T 2 x 3 a k h H W W h N Q S 9 n S G V G S j k 5 W E I 0 M 0 5 3 M n h o N U t Z O H N Z Y y 9 Q M j h 5 c T J p c k 1 p Z 0 F a M H d t O H k 4 L z h s Q 2 5 w d n l Q V E 9 t U D h 5 d n M x K z B u O C 9 P e V R 0 N 0 U w R D F O R 3 p v a D F w Z D h y b 1 p E T V h r N S t z Q m F O L 0 9 z Y 0 w z W E x W W F Z W e k l l M F N 0 V n B Y N V R I T j J E S 0 I 1 c z N D Z W V 2 U k d o M k 5 h c l l h Y l J 2 V m h 4 N j Z q e E I x S n J Y S 3 N p N W R 2 c H F D Z 2 l H N W R X c G F w c 0 k y T U N P S H h p Y U 4 0 N W E y N U x G c T J p W E c z R H l 5 e k x l S m R 0 d 3 k w Z j l h b 1 Z D c n V H e m V F W l g 5 d E p T O V B 6 K 0 J y T 2 p 0 O E p n K y t w a k 5 6 Z i 9 t W D V K U k 1 q a H c 3 e V Z Y Z H k 2 O E d M Q z Q y T W V l W G Z 3 R j Q r W G 5 I Q k J o Q W o y N l Z W e E l L S V l R U V F n Z 2 h S R j J R S k p p b 3 Q w c F h n c V Z s N U x n d 0 V p R k t h S H Y y U l I w Y V R z R 1 V w L 0 d h O U N y c X d J Y X V E c W x l c 2 V a a 2 9 m O X d H c D c z U D N i S m J J R l l X a 0 Z C R V F B Z U h q c G 1 6 b m l L O X o v N W p R O C s r W j N a O D l Z d 1 l r Z z N P b m R z V H V l T 2 x m Z n N 1 V k N C Z 1 Q 0 M G o z S k 1 D a 1 d X U 3 F 6 M D Y r M j Q x V j l n Z 0 M 4 K 1 B w N F V G Q l N S b j E 5 M E 5 q R m p Z U C 9 C N D d p N 2 E 3 b W 1 m O G N 5 Y T d S d D F R U 0 F Z N G x w W m M 1 M T c 5 S 3 l 6 T E h J a U J B T 3 h p W F R x M m Z i T W x W V 0 V V M X N Q W k J 5 O C 9 U M l k 5 d D N I Z 0 5 n e U 1 B d V R u d D N C U W I 2 M H J O S G E y S T J 4 Y k x 2 U U d L W k p O a U F 2 c z c 3 Z V h s N 2 U z Q j F 2 d z Z z W H J 1 Y j l S d G p H V F d 5 S n d B b l R 1 W V F k e m p G d n U x Y V Z k W E V h N z N 2 Y k o r a T V z M 0 M 2 Q k R 0 L 1 B k N S t M W G R P Q n A v a 2 4 y e H g r M U p z Q j I 3 Y m E v U m p X Z W Z 3 L 2 w 2 Z G 0 5 Z D V n d i t M Z H V P Q U h E d E 5 a M G R 0 c D R F O F B S M E o 2 S k p N S E Z I V W t s S 3 p x U j F x O G F W U F g x e E h y U E Z p c n U 3 N D M 5 M j k r L 2 J u b G R m d U x Q Q z Y 0 N G 5 a Z k R R V X p N Y 2 p u M z h 4 V 0 p X c m R s Z H B Y V T N i R H p B a G 8 w S E t o e H o 3 Y 0 F 1 U E h E d k 1 E c D F p T 0 x w U j B j V F h 1 b 2 1 J b 0 N Y b n J z V m p j W X h n Z m Z w K 3 c v a G U 5 N D J k M E 1 I Z D h O a 3 R w S 1 J j U n B m W D h k e j l 6 N z h N V 2 F 6 c G N 4 N 3 Z M a l l o S 0 p R S n J G c X N W Z 3 h t Y 3 d z b X Z l e V F 6 V 1 N o N G V P e U l o U W t w S X p l T 2 V q Q l R 6 K z B D a E N n d 0 1 x Z m h H Y 3 V K R D N 5 S V h L e T l P V G V p S 2 J F K 2 s 1 e E I 1 S 0 J p Q y 9 R R i 9 K V l N X M j c 3 S z l O M G R m M z l 2 c C t i N j k y K 0 h y N j B W Z W 5 w N 2 p 5 U m x s U G 5 l N m Q z W D g z U F g y O W l D b 2 9 U O X A 2 Y W Z v M 3 p 1 Y T g w V T A 3 e j V V V l F B Q U l B Q k p S R U Z V Q 1 N J N U p a U G M v S U l L N D R v O W x F e G V Y a U Z S a 2 F H U z h C S k N D Q 0 d F R U V K Y z B p U U p K d X F 0 O E p E U z J 5 R 2 V k b U V r U W p q U 1 J E Y k Q r N F h Y M E 0 r W W p 2 c 3 R k K 1 B X d H I y c l E 2 b 1 h 6 S W Y y W T F 6 M E M 5 N H Z 2 W W x L c D N O M U 9 F N F Y 2 b z J B Z 2 d w Y m 9 2 N l Q 5 e D V p e i 8 1 R V p z O W J 6 Z X o 1 Y T R B M U F M U m 9 G a z d M N X V F T 3 l m e l E w R U R D U W d J d k t r a 1 c x S 0 J z U H l j Z k g x c 2 l 5 Y z F O U T B D Q V Q 1 b n p I d T V h Q 2 d x S 0 1 G d H N s U 2 N a b W F k U k Z B V 2 o w Y 1 R J b T E 4 c m Q 2 M z g v Q 0 l u N j V m d F N l V G p a Z n V 5 U E 5 o S n J 5 b V B z M S t N b j F z Y k l D M 1 R 0 c j N 0 d W N v R 1 o 4 T E 9 m d j d u b k 1 v c m N 5 N G t w U H d L b C t 1 R z l X R D E y d D M 4 d T J H L 1 B R b T J a d D B l Q U V Z T z Y x S H V k Y z d V e E d 1 Z G Z y Y X Z a W l B H U W V X d W M r N T N K Q 2 V u N U x t Z V R E d j d H a l Y y L 2 h y N S t Y b V Z P W G J 1 W n B F Z j U v M 0 R q L 1 A r S 1 h l O S 9 N S 3 F m M 2 x m R l F X R k J 1 S V R 5 a V p N T D F V W C t 2 N H p H b 3 J 4 Z C 9 L N l g 0 a X I r M 2 F n Y 1 h q N X Z 4 T U F S V V Z H Z m x t N G 5 t W l J Z U X g w a 3 F 3 d X J W b G t L S 0 h C Q W J 6 M 3 h n V F d 4 e H k 0 b 0 I 1 a z F 3 M 3 J 3 Z U 1 Q a m V L N k N 0 N G 5 E O T A z b k x G a i t q c 2 N l K 1 d 0 d V J R V U d Q a m t 2 W W t P e D J N M k g r U z F 0 M z l 5 T 3 M v e l Q 5 N 0 V x K y 8 4 e E 1 i T k I 5 b T h O W T c r Z m F P N V p Y U y 9 N c F Z o R m J t U T k w a D F X S z B L U z V a d l p z V 3 F I U 1 N l N 1 J s M i 9 2 b X F T a i s 3 b T B H V E N q L 3 p B c 2 p Q M T V P V F U w R H p L T W R 6 R F N 2 N E x B c H l V d k h u N 2 0 3 N y s y a 3 h W e H h q Y 2 1 v V 0 F D M m J O Y X B 3 b k J C Q 0 N D R 0 V F R U s 0 b W l U Q l J M M V Y r c 3 Z q M U p O U 0 N T W X V M U 3 A z R D d 5 Z m Z 3 W E Q 4 c 1 V V c j E 2 T y s 2 a X h h S n F W c l p J U m x i U E V I O E c 0 Z k J I c U p r M 3 h m d T V s V j R k V E l i M m h H Q 2 p a Z 2 c r Z 1 M 4 Z G 1 k S G 5 2 S V F E M j d F O W s 3 N z U 0 O X V 4 U H N H O X h k N z Q x e T k r N T h B Q l V G W n l x N E Z 4 c F Z x d n R m O T N k d G Z U c 1 V m N T J r M D Y v c 0 s x Z 0 V W V V Z B N 0 N l R F V D a k t i O D M x N 2 5 k M D g 3 Z k Z n e k F 3 N z M 4 Q k d t b k R z M W 9 G T j Z R d m Z z V E 9 I V X F u d 1 l O Z l B s b j N S N D h Q S F F N R 2 x C e E l x R 0 1 H b m 1 0 e n o 1 W F Z m b j l u T T Y 5 Y n F X Z j Y 3 b n Q 3 O H A 3 c m h h e n R l e G F a M 3 V q d F c 3 V m 1 O Q l N O N U d j e j k r M 2 J Q T H V Z d X p a b j h C c m J 6 b F B k b H l L T H Z U O V Y 2 Q T M w d X k 4 e X N X W V R i R U 1 H e j I x M m 5 Q M T Z k V 0 9 Q c j N h V l R q b T F L b D h m b G 0 0 b n N p b U l k e D l 4 N k F x e n g w W k V j T G R 0 O X Z H T D E 2 K 2 l k T 2 5 D N 2 p q b G 1 2 d 0 9 y d X Q 1 L 2 x X L z d 1 S H B P U U 1 H a m h K d E p 4 d j V 1 e F Z 6 R D Z 2 M T F a U l V U R 2 d j T 1 B 0 M H h 5 T 1 Y 3 V G R Z M 1 M 3 Q 0 9 a O D h 4 e E w v d H p L c 2 h W Y l d C O X p n U F V 4 Q j d o a F p F K 2 V l W H h N c F h I Q W h i M U h x d U 5 j a j c 5 R z R R M l p j U G R R V 3 J k c 1 R G a G 9 B R V Z G e F R 6 M j d K Z l Z t c X Z r T T Y r Q 3 o 0 R 3 p I M 3 B x S n g r T E Z Y M 2 V x S 3 E v U T Z W Z H N j b j J H b X J j c X Z p Q k p v U V F R Z 2 d o a E J B d U l r a 3 d V V z h G K 1 B 1 Z z A y a 3 B M a l p S W E d 3 c T A r T k Z p R X V C e D Z p Y n N D U W 5 Z b H k r R U p X b k Y 3 c n J i M F l U T G x 1 T l Z Z W G x a Q 3 J G S 3 h h a E d J M j R Y M 2 N q b X F a U m x W L 2 t Z b n E 5 Q V N n L 1 A 5 S 2 x Z e k 8 2 Z E d 6 R 3 Z V N 0 9 Y U 2 9 W c l E w Q 2 J V a 1 F x O V h L S z V Q d n F Q Q 0 w y Z G 9 R M U 5 C V 3 V Y R G l S U G s z T j Z S b D J p b 2 5 T d D h N V V Z V a m g z Y m 4 r e m 1 y K 0 M 5 b V A r M 2 F O T 1 h F e V J 4 R 0 R P M X U 3 K z F W b D g 0 O T E 5 U z A 3 S E x I b l B 1 O U t Q M W M v W D I 5 T U J p S 1 N j c z R S Y V B 3 c 3 N u S X R M T V Z a c V U x Q 0 x S V j Z m W H J G V j J 0 c E 1 u R j Z 0 O D d t b T g r Z j V L Q 1 F r T 2 R y W G 1 o d 2 t L c X Y r M G U y U H B Z R l J Z V z B h Q l U 5 W j l H b z Z G Z G 0 2 Y U 1 I b F d 5 e G Q z a G 9 5 Z F l 2 S F F U W T B m M 2 8 x V k x X M 1 Z O Z G s 0 K 3 M r Y X N M T k 5 Q c k x a R V J v V F l 0 L z F z M 3 k 2 Q z U 2 W j h S O E x 4 Z E 4 2 Y 2 V v O U R i e T Z B Q l l 2 V 2 s 1 U 2 N 3 Y U F C b m J o a j d J Q k s 1 N z d 2 N 2 l H T X Z x N l h 3 N 0 c z c H Y 5 S 1 F V R V I 3 N z F 4 b j h Q e H p k d m p l U H V E W D h 1 Z H k 4 d k x u V H R 2 d V p y Y m I r N 1 B t b l Y 3 K 1 B U T H B T e j d h e H M 5 d T d k e D Z I R l Z u Z 3 Q 1 a j F S V m R r N G V 5 L z d h a H A r Z k 4 x O S 8 r c m p E d H E x N z l 5 Z F V l N z Z n a G 4 0 V U Z o c E l Q W m x E M D d O Y n h K N 1 A v a m t R M H N E c C t k c l F N T k N X K 0 V 5 d D R M T l l D Q 0 d F R U V J S U l T N E Z r Z 1 F U O V Z x a n N B W W N U O D R B S U M z a n R D V E J 4 Q 1 Z K R T l F T X I 0 b F B Z a j U 4 R U 9 Q Y 2 1 h Z 2 p t N k h 0 M l U 4 c X c 4 c G h T V G h L O F p Z W W x C U E o 2 S W F Q d 3 E x M T V W O T R Y a X I w Z W t P V n E 0 R E 9 k e U V K b m R y U W 9 J R X Y 0 V 0 V O U 0 V z L 3 h i W W R o e X V 0 U 0 t s c D N U d T N Z T 2 1 L T G F 4 Z X Q 1 d n h k d z N H e T h z e E 9 Y W D Z U R D d i Z G h 4 R 3 J W Y V Y 2 W V Z U R m N P d T d j W V B Q N j F t W G N 4 K 1 R w N z l J c n l p T G Q 1 c V U 2 Z U 9 V V 2 c w Y W 8 0 Z U 8 4 b W h 1 Q l R h d F c x Y V p z e X F m M j I 5 b 1 h y M k t P b k o w N l p O R X p L e X p y R G 0 z N z E w N y t M W X E 4 Z G t z c k I y L 2 I 0 e T g z U m 9 G O E h 5 d j d h e G N l d E I 3 c n B 0 W U p t R V I y M X F l V j d m d H Z v b U t U a 1 R n T E J T d m J a b W Y v T S 9 O b T A 1 U k d w Y U 5 y Z U 0 3 b 2 R h c l V h b m R X U H g w a z E w N n R D T S 9 u M m l X Y m h r S T Y x Y m h M T j Y 2 Z H N 1 a W J 0 V G g y W k 1 1 S H N v M z g 5 W n h Z e H Z s d k h r d z Z O U X E 5 V 1 l 6 U l p t e l Y z R n J 3 c z M w T D F M U z E 1 N D l 0 W X F W W E l 1 W G I 2 R k R a d G l I W T Z s b n N q R 1 l y S H k v T l J a R H N m U D l V K 3 N q R n F 0 W n V q Z 2 J z U W 5 a U E R i S H h z N G R D V E Z u Z 1 E 3 b D Z B M 0 d r M W x y c n V R O T B o V n B a N j B K Y T B q b W d T V j Z W d T R h M i s 4 M D J 2 T 1 Z i Y W V x M U F y c l Z 1 W G x p U W x a N 0 o w e F J i N j l H e G I 1 d n l X Y l h I a z V l b H B G T j Z 3 d 2 0 x a W E x c W 4 5 c z F R c T F V Y 2 p F d m 1 l R k l H V V p H a G R i Y T J F R U l J S V l R U V F s U k g z Z D Y r T F V R Z E N 3 K 1 Z 2 b U R p O H V I V 0 p o c X Z w e W F q a V d x T 2 N m b E N D b D c 1 S D R h Z m Y 4 Q z h m e m V L c G Z 5 d G 9 l b z d 4 V 0 x C d k c 4 W G h 2 b X p L S m o 2 U D R 3 c k Z 1 U F d z a F Z l V D A 2 N n J C S m d B S H E 5 R V V W U m N S R T d V R j B T e G x 4 d n E x N z U 5 T X N s e E 1 Z b E 8 1 d z d m U 2 F m Y j M v N H E 5 Y l c 3 d H U 3 S F Z H U m 9 a d z V V O E I 3 b i 9 6 b T h H V j V R V U V S S D M 2 K 0 d L U F J 4 U E F o M 1 N 2 Y z F x O D h R U T M 5 d U t w N 2 F 3 N 0 d w Y k J o V X l 4 T m 1 3 U l h x O W R R V F F v T T h M V W 4 0 T j c 3 N U h k U 3 p 2 Y m d B V n N s M 3 V 4 N S 8 z R D R T Q 3 B O b X d R e n N I O G 4 r N 2 1 S U T J 6 W H J Q N T N O K 3 M y b E h 5 W m J 6 S 1 o r Z n p y c F d S b W 5 T b X o x b 0 M r S F F n T T l P S E k w U l A 4 M z d m T E h S S U h p c U t 3 Y m N j U i 9 0 d X d 2 O G F m N D V W Z z I 4 N G p B T F J w V 1 Z M b G 0 z b 2 l p L 2 M r K 1 k x Z m Z s O V B k a z U r b V d 2 e T h 2 V D h z W H d M T D c w K 2 0 5 V m 5 F N T J 1 Y 0 5 k d E E 3 b j d q a 0 V z W G J H R n l h L z h 3 U D d Z N H p 6 e D N G Z j h 1 b k F E b z Y v d n p U d X Y z N H R X V y 8 3 V 3 B L V j E 3 O W F L d T I 4 Z j V Q Q l A w O F p C a E l Z R W x E b C t U Y j h P V H V m S X k 5 U H p 4 N 0 x O R H N r a X E 5 V k t R c E t 0 c j F 4 U X F k N k N Q a j Z l Z U h q b 0 1 C c E 5 I S T A v Z V h h c z d k U D N R d D R q a X F M d y 9 a e F Z m U E h 0 Y 2 t 3 b W M 3 b k h 6 d l U r U E p h U T V 2 Q 2 U z Y j d 6 S 0 w 4 d G p u S D Z 2 T T d G Z m V U W U N R e G 5 0 O D A 5 R i t 2 W U c v d m k 3 c T V s M j g 0 a i 9 Q V H J 2 L 2 J 0 R V F H U 1 V 6 T D U 0 d H Z s Q U l 5 L 2 E 3 R F R 1 V 3 R M V U p B Z l F 3 Z D N S V k V V W G 4 z N 0 o 0 Z m V a N H F p c 0 h i O V h u S n p D K 3 M w S m l H R U V F S U l J W V J 3 U m l y Q l J M M F d G b H B 5 M T N W Y X B p V E J 4 T 1 Z C M j d r N z J z N 2 R V W X I w b U 9 O a U 1 X M 2 Z o R 0 h 1 V E R T Z H U 2 S D I 5 V W Z s S D R q S 3 p 4 K z F u e i t x Y y 8 r N G U x U S s 4 U 1 Z N T V J w U T h u S l I 4 b k t 4 N X V X a T V K M U J 5 V D J E T m Z j M G x 2 M T c w T F R y d 1 A r e m Q 5 L 2 h V W l p w R z R l d m F l a 0 p F T k k 3 Z 2 R D c j l D N k t W T U V D Z G x m W H V y c T I x U l U v W G Q z V l Z i Z W 8 2 K 3 E 2 O X J w M j d D Q U t T R W R B a W t B b 0 F x R 2 x k M U l n S V Q w e j g v M F J t Q 1 F r S W F F a 0 k 1 b m Z l U n p D b T d j O T k 0 e U I 0 W G l 2 M 0 0 5 a j d 0 b E g 3 b E 1 2 a 2 N I V D A 5 b m x u c m F T M G d v W m R O T G x v c z R K b D E 4 e V N s d T J I O U N t e m Z 0 M D c 0 T 3 Z L e k l p V U t I Q m 5 Y U 2 t 1 R l Q 3 R D J U S 2 J E Y n A 5 c H V t d H N y W V J x T l J U e n h 5 c l I 1 O D l C M n R X N z l i V j I 3 Z H I 3 a X V O V l B I N 1 Q r W X F Z c U t L d l h 2 M j B W M z M z N 3 h h W T h 4 Z G V K Z 2 J m e D V y d z d s S G R I d m J w N X l 0 a 2 8 v T F h m Y 0 1 r M H B h W W U w N D V j a z N Y V G 5 p K 2 9 X R 3 l w d k x 3 O G x w K 1 h x O E 9 H a k N 1 a n N w e W N m d l U 1 b W M y M F F N V 3 h J Z D A y Z W V K N S t X T F p W V H o w e l Y r O T l 0 R n d C L 3 I 1 S 1 R N b V J a T m U x V j R 6 W E J 5 Z X N 6 Z V R o N G F a S E g 3 e E t m L 3 J y Q j V y M z N Y b 3 R X N 1 Z O T V Z G Q m N u Z T N L Q 2 t s U n d V R n h i c n R K d W U r R i t l c U Z U L 3 V r T H U 3 U m Y z N j F F e l p l d m p 3 V V Q z O C t Q d X F x S 2 p T M y 8 1 e W c 0 S U N P e l M 0 e H M v U F N 5 L z g 4 e l k 5 K 0 9 n N y t 1 Z n p Y N m p 3 O E Z G Z G V W b n p V d z Y y a H B 1 d X Y w a F d x M D J m Z n J G Y T h j Y z Z t Z W J j T j B 0 V E x o c m M 3 T F c 1 a D Q 3 S V p y U H B z V G x Y c V Z N b l g z W H N V T D h q M z h 2 V F h Y W k p Y V T d v S W d v S z Z L R H V j U k V x S 1 M x W G V V V 2 x J O U N 1 c n J i c X Y y O H M w R H N m T G x G Y z E z Q l p M Q 1 l s c C t R b 0 w 3 O U l N Z E h C b W 5 U Q m 9 I c j N H V F c 4 b D F h c z N x N E h I b m x M M 2 J 1 R 3 E y T k h I L z M 1 L z Y 0 K 3 J U O G p 1 e E 5 T O W N u b n F 5 U k p B L 3 Q y M F p o U m Z S c m R G e D R X b 0 l I O X U y c m J q b 0 8 2 L 2 Q 2 W D F i d G 5 s S X F L U 3 B T V W t x T 3 J a N C 9 U c D E r c 2 J 2 Q S t k W X N O V l h C U U o r W G t G d X E z Z D d 5 Z 3 N O R E 9 H a j Z r a D Y 2 Y U 5 W Y W h J Z j U 2 N U l F c j l M Z C 9 m Y W I z U G x 5 c W J 4 Y X N W M H h r a 0 V w S 3 k z V W d N V X Q y d T E x W F h E c F d G M D B Z M U 9 D K 3 J l M 3 U y M m N v T m U y U T l 1 e E 4 w N j E z d j Z U W W 1 C R D V l S H N x S l Q x W F I 0 N l U 2 T 0 4 z N X F o R E I y W m h B Q U F B Q U 9 C Y 2 h H Q m 8 x M E x y c k 4 r U m 5 Y U D Y 2 e n N B e m 1 E d z l K S m w w R k J a Q m c y V k p G W H Z T N U F 0 T j B 2 M i 9 F T 3 l K U j l V V l h H U j d F Z U x a Q z g 2 S W x W V 0 9 y b m F N K 1 R t V m h Q b S t m a k o 2 T 3 N u Z z Y r Z k R I N S t z b l R w S 3 M 4 c n J u Z D J k V 2 R O Y V Z t R l p O Q T U z d 2 x t T k J y M T l K O X Y w U H p 2 T j J q S j h x M U t U V C t r c k 9 3 Q 0 J Y V D I w M F V U Q n V y e W 1 h T m J k Z n p J a U V D O S t k S T k r d X p y S D d W d V E 0 T D I 3 a y t Y e V d S U 2 w 1 Z 1 F Y V F J o b 0 M 2 Z U 1 x e G V L S F N x a G c z c E l h U F J J S V B C b 0 l z d W F Q c 0 h 5 M 1 Y 1 Z U x q c H V h Z H Y x b m V M T m 1 u c H l u Z 2 x w K 2 J L Y X J V c E 9 L a V R w b H g 0 b n E 2 Y U 5 i Y l J x W D R m d k h l V 3 V z V 0 c 2 Y n Z G U H l z e k s w L 0 Z S M H M x W k d B M z N Y T G p K R z N m b W R U b 1 d J T U d k T l h y T C 8 1 Z U g z M j J T d k U 3 R G 1 w M 1 F w b z h Q Z D B W R X h X a 2 E y Y V A x N H l w d z F y N z V i W T d x O W Z 1 V k d w Y X J x W k 9 H a U o z Z D R 1 S 2 l r b z A 1 N 0 Y z b F p W Z G 9 J Y 2 Z t T z B J e G l T c C 9 G a j N u Z W 5 Z V k p R Q m 5 m M z B 3 a j l 2 M V I v K z d 5 M j k 4 Y z R p b F p W V z Z N Y n J K c l p v M 0 t 4 a i 8 r Y X h t R T k v M G 9 l U 2 t q S n Q z T H h Q e T F k d j E 4 Y W Y 5 O H B v T k N v c z F G L 3 B H W G w 2 N D c z R l N r c k o w Z W l S d m R T b l o z U 1 R h d 0 0 r O E 1 o Y k t q e D h 0 T W t 4 S 2 l 1 c l p M Z E x 0 O X o x b n l i U E 1 a b U 0 r d m F 6 d j B p U 2 Z I M D l k Y z N z Y 2 Z w c D A v R S 8 5 M G F G a G 5 U U 1 p U T k g 2 W k p w d 3 h 1 c z N Y Z j M 3 U m Z M Y n J O c n k v W U R T d G l m c n V t V G E 3 K 0 h U L 1 h Q U 0 V 4 V W t L S 2 p n b F Z S V W F r Z W N S R k 4 3 a k 1 Z R E h y O D R X d j A z c 2 Z M d E d I V E h 1 M U 9 T R l Y w V k t D Z S t O T j F D Z y 8 x Y n p R R U 0 1 d E 5 l d X F 4 N i 9 Y U z Y 5 L 3 F R R 0 t X a 2 x O e m R Q S F V v W T d q W T B m M z F l c 1 J n W n I 3 N V d y R j c w a l V 6 d D N K O H Z i M j B O R H o 0 b l R w e F N N M W Z H a V B K d C s v M X V U b D V h N F g v b m 1 i d n Z s d X Z a Y X Y y c W E w O U R 5 W l R E W G Z K M W Z Q R 3 F 2 T y 9 u N 0 4 z d 1 F B Q U F B Q V d w b k J Y b F p 5 c m o r T E E 1 c T B i c 0 5 1 L 2 V V Z k g w b V N o Z 3 l L M H p O U D N P V G t p Z 0 M 0 c 3 Z 2 L z d 5 M 3 Q y S l d r d 0 F B L 3 p m M 2 Z 3 O D R 1 Q j A x W X M r N F h Q Z k d Q V H p S b V p H L z k 5 Z E g y R T h L a W J W V l Z W Z X Z H M i 8 r d F E v b E Z l d S s x K y t U a j d h b j c v d T l O W l d U b W E 4 N T l z e l I 1 N G 5 s N j d N a 1 A 1 T 0 h 1 S m 9 1 Y l N a d m p E N m l n b 0 Z q d n Z u c W Z v c U 5 x T z Z P e W N 3 c D F 6 N X p Y V l Z w Y W 9 k Z G U r T D J p S W 9 N Y W p Q W E d 1 N H U w Y l d l a X Z E d z k 1 R 1 l 4 Y W Z m Z U 5 C M D l X c V k 3 Y n A y c U t 5 N X R X U W R a N G V G a T d U K 1 l w V j E 3 V X J S O V o 1 S j J K N l R L Y X J X c F F 3 Z H Z U V H g v a 0 d a Z E 1 s T E J R W j I w W V Z P Q 1 B 2 d D Z q W G I 4 V W h N V W V Y c T Z L e T Q y V E x H e E l Z b 0 1 D M U J B W n o 5 M W l R b V J t N l g 1 b j d Y N z E z K y 9 W a 2 x K d V I 1 L y t O c G 1 6 L 1 g z O T I w e W J B T U F B Q U F B b 0 N s M G d x R m R x N 3 N t V 0 Z Z M m 5 X Q U F u S 3 V r c l B 4 W U o 5 a T V Q a U Z p K 3 p i d i s 0 M l N w S m 5 U a G p 1 N U V w e k x 6 R 2 F U N H J x R m F k e m 9 m b 2 9 J R D V R a 3 p i N W t 0 T H k 5 U F h U Q i t B R 1 N w U H p D W X U z Y m 5 5 R k o 4 d m I y M V B W W F Q 2 Z 1 h n R W x T U 0 h B b l B m U G t i M l c x M m h z T n d D V E p 6 V 0 o y M 0 V l c V d R O X I 2 c V F o d W 5 U N n l C Y l Y r d F c 4 d F h y M T d Z V 0 9 y d 0 0 2 K z J u e X h N R W F Q Y n l Y a G c 3 d V h p O T h H a k d z c D B Z T T Y 2 b n N u R U t 0 L 0 h H S E 5 z Y 2 Y w S z Q 5 S 2 R x e H F 5 W V V j M 0 9 6 N k p r b m Y 2 d j d I M z Z y U l d O T D B 0 V T N Q Z F B z T 2 U r O T l v Y 2 1 Y e j h B Q U F B Q U F F M m h F d 3 p 0 V 2 t W R m x h W m Q r Y m l r b X V t N 2 x u e j l s Q X d H S G o 0 R G N J N 3 J i L z J Y c 3 J N T E Z C a l F V W i 8 r N 3 l G b m w 0 T k d M R i s x V F g v L z E r Z n E y U 0 5 T c n p 4 L 3 A 3 U E x 3 V G 1 1 c k t 4 Q 1 J x T l I 3 d T Z X a z U 1 b n M 5 b G t O S j U 1 b D V Q T l p w Z G t Q K 1 Y 3 V 2 E w M n Z m W G V E N H F N Q 0 Z E Z j N 0 R 0 t q a n E x c 0 t t c X F s c E p 5 V G x L U 3 M y U m 4 0 K 2 5 S Z z d 2 Z F V y W E F 3 Q U F B Q U R R V 3 V n R V E 3 d m 0 3 b T Z S b j Y r W G l v c E x a Y l B a b E p k W H B N Q k d G c U F I Z 0 x a U V d s W W h t M T B 5 T U t Q W H I 4 N X Y 3 M 2 h C R m 9 0 S m l V b l o 4 d l I w M T B Q M 3 p Y S j J T V 2 d I V G x 5 a n F p b G 5 J d 0 N y d V k 5 Q k 9 v M U 9 V N V B K c U R 0 d W 5 Y c m E 0 M W 9 z W m 5 X U E M x Z j N 1 U E R U d m d j Q U F B Q U F B S z J C e D N C b z k w T H F U b 2 1 Z e T V T S U F K e W 5 0 T F J j a 3 V o S S 9 S V 3 k y K z N L e k N y U W 9 B R m Q 5 Z E t 6 d D U 5 e U p 3 d 0 F B Q U F B Q U F C K 2 Z l Z 0 V R N 3 N Y R 3 V T d m Z R Z H E x c 2 5 J e m p t c y 9 u M m N Y Q k F B b D F W W m F a V m t G e G 5 Z c j g v N 2 J 6 e m c 3 Q k l B Q U F B Q U F B Q n d s d E V K a G 5 Z d k 5 L U k 9 K M W h P d m h N c k F l R E t x c X F x W l R C S U J o b m 9 C Q U 1 B Q U F B Q U F B R G F B S j F n Y V B m Q 1 F q b z d 0 a k 9 6 Q 3 A x W U N R Q l h W b F Z s b G Q w d T F Y U 0 N F W U l C Q U F B Q U F B Q U F y W T F P T U x S N 1 l h S C t q d T J N c k R 3 b l Z n T E F s V l Z Y V 3 g z Y l J p T W h H Q U F B Q U F B Q U F O R G F D T U h R N 2 9 X R j F J W m d t V G t G V H F 3 R W d D d X p X c T B 5 e U M 3 S k l L T 1 J q M T h B Q U F B Q U F B Q 2 d 0 Z k V V R H U x Z V V H Q k h 4 d 1 B u S T B k S 1 Z G R l I 1 Z V N L Q U x p a X F t c W I 3 R E x J S U x 1 T U J q N S t B U U F B Q U F B Q W d O Y k d V e m k w Z X d h R F F X R 2 h 0 Z X V D c G F Z Z m N t S T F B R n h W V F N l W V p E Y 1 l t Q T R S Q U F B Q U F B Q U F h Q U 9 F W U h B S l l T R 2 R I T n V a M m Z s T 3 J B U 0 F x N n B a R T h 3 d T J T V 1 R p W T l m Q U F B Q U F B Q U F v T F h 4 R k E 0 d W 9 X N G 5 X R 1 o y b 1 J N c k F l Q 3 F x c X F y c G V Q V E l k S U p C Z 0 F B Q U F B Q U F M U T Z z N 0 1 M Q U 5 w Q 1 d M Q y 9 Z N X R P T U F E T 1 l L M j J 5 e T Y 3 e E h T S U F B Q U F B Q U F B U U p 1 Z 0 V 3 d 3 V v V j R u V 0 J Z a E d B Q W 5 N Q n o 3 e F c 2 W H l X U n l k a l V B Q U F B Q U F B Q k F 1 M G N u R 0 Z 4 Q 2 V H a W R U a k J D T U F C T z R P N W 1 y c 2 5 C W k p D S l R q Q U F B Q U F B Q U F D Z z F k R U p C c G N R S G h y Z z J N N 0 5 P e U t y M W V i R W F n Q z R J a m M z a T F R e k l h S 0 1 K a j U r Q V F B Q U F B Q U F n T m J H V X p p N E J K U E p x T U N B R G 8 2 d k 0 3 T H l u R m d O Q U Z m a 1 p q S E x M b 0 1 N a 3 N 5 R V l B Q U F B Q U F B Q U V D c j R 5 a 2 N Y R V p Z U 0 4 x M X d R c W N X Q W t B V i t U b V p x N V p F a 3 g y b V V 6 T V J n d 0 F B Q U F B Q U F D M E 5 r S X d 1 S X l 3 a 0 R y c m d t V V R n Z 0 Z v V y s 3 d U Z z a 3 V H U X h p V F R B Q U F B Q U F B Q U N n R F J D Q 3 d X V 0 V o U k t D Q V h B Z W k 4 V X N 5 U z Y 3 W F R L W l R j N H V C d 0 F B Q U F B Q U F H a j N D T U h n T X N M c l R J Z k l t b U F B b k 1 I Z D N l M V l K e G d m d n d B Q U F B Q U F B R U J y N H l r Y 1 h F Y T l O Y 0 d 5 Q z U x W U N R Q l g 1 Z U Z 1 a 2 Q w d U d R b k J B Q U F B Q U F B Q W d G Y k h V e m k 0 a k 5 D N j B 5 R m 0 1 Y 3 R 1 d H p 1 e E d n Q 3 V 5 T V B k V F R J W V p H U T J S Q U F B Q U F B Q U F L R F Z F W U x C W m Z o N G U 4 a l A x M H V T W k x Q W m x I d m 9 z S k 1 y Q X V C c T N O e E 1 F c D F n Q U F B Q U F B Q U F R S n Z n S 1 J 4 Y 1 N s a m R i c k R z Q W l k V 0 F z Q V Z X Y 3 h t U 1 h a Q 0 1 B Q U F B Q U F B Q U t B T j h C U U 9 M a V V z d U 0 2 N l l G b U V Z Q U R h b H R t d F p o N 0 V x c 2 9 x S j F j Q 0 F B Q U F B Q U F B d E g r R V l I Q X A 5 V H Z C O H A x W U N R Q l g 1 R 2 F 4 e U d D U W l v K 1 d P N 3 N V Q U F B Q U F B Q U F v T j B q Q k l O T E N R d X Q 3 U V R M W U R w R U F H M 0 1 Z a k h K Y m p m b z h P R 2 p 6 a T R G Q U F B Q U F B Q U F h U G N J d 2 V C U 3 d r T H F k S U p s M F F r R 2 9 H M V Z W M X R s T U V n R l J 3 a k J B Q U F B Q U F B Q W d O W k d D Q W F Y R W h a U z J 3 b V d s c E h u e E V v Q X V L S 3 F h c X N r c W F D Z z J N b V Z B Q U F B Q U F B Q U F P M G Z J U m h j U 2 1 k L 1 g 3 b T V X U 1 J K b F p W V k t q e k 1 n M m d B Y m F l c X F s b 0 d n M V J k V m E w O U N X b k 9 M Z 2 N B Q U F B Q U F B Q m 8 x d 2 p C N E h M Q z Y 2 d 0 x s c G x k N k 1 S S 0 F M a W E 2 b X F i N 0 h h R G p D Y W p W d n k 0 M 2 R u b H R M b 2 x 5 K 0 0 x L y 9 z T n p p N E R B Q U F B Q U F B Q U x z c n M 3 Q U t B d G h Z V z Z x K 2 t s R 3 h K V W 1 a M n Z 2 c j B q S E p 5 U l F C Y 1 J Y V z F W W k p k R V J G Q l d 2 S G p E d j M r d H V r e U d B e H R N d m F P W F V s S z J I d D Y z V 2 R q U i 9 W V m F K M D F G V n Z x d T h X Y l Z G Q l l y R X V t a n p p d G N W d E R k a z Z o c n J 2 b E 9 R V j A 5 d E 5 u N 3 o v c z d I S U F B Q U F B Q U F E U W l n a k I 0 S E x D Z 2 1 z N 3 d i S 3 l D N X h Z Q 1 F C W F U x V l Z M V W 1 L a l F y V 3 F y V T c 5 Z U 8 2 W H p S K 1 R M O D J H W H Z q c H I y Y S s 5 V 1 A 4 d k J 3 Y S 9 F M V Z x d E 5 W V l h W a W 9 3 S U 9 t a 0 k 5 c 1 c 4 T l N v b 0 9 L c m Y z V H o x Y k p U Y U l q Y W J U Z H Q y S k t w c m w x Q j E 2 T 0 R k W n V N Q 0 F B Q U F B Q U R n M 0 V F S U J w Y 1 R G d E x K c 1 o y U l N R Z 0 d v T z F V V m R l R V l O S F J 3 U X B N U 0 5 Y N 2 5 5 e l h 1 T k Y 5 M j Z 3 Y l R K S y s v U E F S Z V h x N n Q r a m N U V n Y y N l p I S C 8 5 Z n N l U n Q v M 3 F l M D l F T 0 5 o b U J I U z h y M T B k e V Z q V j d Y d 2 M 5 T E 0 2 W U 5 i M U V 0 S j d w b n p o d E s y S n V t d D E r K 2 x 4 Q U 1 B Q U F B Q U F B Q W p T S U V n O H N K R D Z 2 d E J N d k l 5 b k 5 p S l F C Y 1 R Y V z F U W k p r c 1 p o M X c 3 V V g 2 d m 1 Y d n R h N k R Y c z B a b V J 2 S j F m V 2 V v c U x T L 1 g r S j h z Y V B S W V p F W F R h S V Z o W l d l V 1 p s Q V V B Q U F B Q U F B Q V h R Q W d H b H h N U k Z 1 R F l U a 2 5 Q Y 1 d J b E F G e k 4 4 Z W t R V F N h R E p s O T R u a j c 1 Y k t W Z W Z l c z d E Z X p Y U l Q 0 K 2 5 t M V N 3 O W 9 O d S t W b W F k b k g v O E h F c k R N Z U x 6 V E V Y e C s 5 L 2 V B W j N 3 Y 0 F B Q U F B Q U F B N F Z Z U m d j R G 5 C U V o x a 3 N a a F V W V 1 Z W Y V d t b G l v c E s 1 T 2 Z I V k Z v Q V d s O T F 0 V l d T W k R J Y V p U S V o 5 Y 2 l E V i t t K 2 g 5 N 1 E w O C 9 P M V Q r Z n Z L b E 5 h d m p u O D E r Y z F u W H g y d z h x S z Z k U U Y 0 e n J m M H J y a X A y c W 5 O e E N m Z n J s a j l x N j d Z Q n l E e D J S b D V l N 3 V u Y 0 w w O T I z e j F C R W V J R H U r d U 5 y U 3 R p Y j V q a i 8 x c n R m a 2 l R W m p R W X Q v Z l p 2 a n Y w R k J j W D Z Z T z R L c m Q r N F I 0 Z V B s Q 2 d 3 b 0 l P b V R 4 N n E 4 O G M y d m d i Y l A v N z F o Z G I v b k t B L 1 A z U z F o Z z Z P Y T N L Z k p H M k o z N i 9 2 R j I v V 3 J v U V V G U j Q r S 2 s 5 U G Q v W H Z H N k 5 i Z m p O S k 1 k S E I 5 Z T V y c z l t M W F z M E 9 6 Z j k r Z z F M V D g x U l J V Y W 1 n d 0 k 2 Y V B I R 3 d y c G s 5 V G 4 v O T V 5 Z j Z j Z T B 2 d W 1 i M k 9 O M z Y y e W t O N m t y W W 0 2 Y T c v d m l h d X N T R T Z P M l g 3 N V V r V F o v O W h N c k x L L 1 h k R j Q 5 c i s 4 N G t m Z n o 1 S 2 g x T X l w S 2 J t M F V q a G 5 U W E h i Z E 1 V O G V P U G c z d V Z W M X Q x Y U l s b T d W M D V U W W x w K 2 F v c 3 J K Y W d R R W R k T U c 0 L 3 J y c E 5 4 Z T E 5 S D h S Q U F B Q U F B R E F P W U 1 R R E M 0 c F B E U k F 5 Y W s x W F d C c G 1 m b n F R d 2 d H b 0 E x V V Y 5 d G t N T l N F W U p M V X A x Z V V i d n Z 0 R k w z N T N p S T k 5 K 0 p Y Z X Z D K 3 k x d D l m Y k J Q M 3 A w a k Q v Z V d o V m o 3 R D J i c X Z Z K 1 h 5 Z G Z I V S t z M j d O Y m 5 Y N j l S M z E 1 U m l v b 0 1 h c F h h O W g v T T F Q M F B 2 N l d 5 c 2 d w R l J 3 V n I w S U J Z N V I 0 N m 9 w K z M 3 R m R t Z G 9 F a X d n U F V w M m V V Z k x 3 O T l N d n V G S l d Y V j Z w U H I y a D V l c n J K Y U t 4 O T N 6 S X k 4 M 1 g v S T I 4 c V A 3 O V l Y b D d 1 N n Q w a l N u a 0 Z S W H I 3 L 1 I r M G E w O U t n M 0 h 0 Z H J 0 V 3 I 5 d W h x a X F y T m 0 3 W n E 2 R 0 Q 0 e H J k S j B t S n l W b D Y 2 T S 9 2 e V d n M H F u d T N N S F d O R F Z W e W N v N S s y c k J I M j N j b T Y 1 M l g 3 M V Z n W U F m S H Z a L z U 5 N W R h d G l w Z U h o N X U 2 d E 1 y U 2 x X V l Z p V 2 4 1 V 2 p 0 K 2 w y N l p 2 W T R U Y j F v a U g 1 Y y s 0 d F d y d G 5 a Y U F p M m J Q V j J T Z E x V a X d Z M 0 9 M W m t S Y n h l Z m 1 P Q n V u W U p W V 1 J F Z 0 J L V H N y V j A 1 V G F s c E I v U 0 s 4 L 2 Z L Z U 9 4 N 3 p O S k t p a 3 A w N S 8 r K 2 9 G K z J a M G l n O E d n Y n J H a G N y T 1 l s W k o r U 0 l 1 W G J T R U V B d 0 F B Q U F B Q T d S S W h H R n h T U k h o d E N K Y V J t Y T g r U G F P Y 1 h C R 0 E 5 c z V x d G V s N F R H T X k x W V l U V j g w Y X E 1 S 1 N N b j M 4 K 1 N x V m x W Z m 9 v V C 9 N Y n B W T 0 s 0 d G J 6 V W U r b T h X c 0 R o M W F G d n d Q T 1 M 5 T 1 E 4 N n J D W D l l Z m Z 0 N 2 R l c m t v N m p J S U t X b T V l c S s v M 3 Z U Y 1 Y 1 S l N i b H N O c n N 1 d S 9 i c G V 0 Y 2 Z Q V m 9 1 d T c z a C 9 o T 0 5 I O T F Y Z j d q c l V u M D R k N F h L e W l w M D d a W G 4 2 N V l i S m p t T 3 A 2 V W Z r d H V 4 K 2 4 5 L z I z U k o w c z I v L z Q 5 U 1 V u T j A v M T J Y c U V 0 T W l P T m N 1 O T J 1 d i 8 z c k 0 r W G 5 G M n Z j b U w 1 N j Z M N V o 4 d l I w b H l U O X R H R 1 B u b n A y Y m 9 Q e E R R Y U R I c n p 2 Y 2 0 y S l A 2 Q X J M a D N k N U w 2 Y U F h U k x w b y 9 R Y j Y 2 Z W 9 F N m R m Q 1 Z K V l Z W V 1 B m Y l V C O X E 4 Z G I v b U w 5 e W d X M i t j T E t s b U 9 z b G x x K 0 x W b 1 l P M z N 2 e l B Q U W 9 J O E p O V T A 1 S D F 5 N 0 V 3 Y n N p Z 0 9 B V j A 5 b E 4 y V H F F U z l x Y X B a N D l J e D F B M m 0 w M n J m d H d o c z l t a 2 l 5 W U 1 i R k Q z K z U 4 c z E 0 d l A z S z Q r d m F J b F N U d D N K Z X Z C U j k v U n Z 2 M F o y a H g v U U 1 N R 2 Q z Z W M r K 3 g v d n R Z d n U x T V U x e l Z N Z j N u N E d v V 0 Y x c X l Q Y W J Y Y X R Q Y W 5 Y U 2 Y 5 L 3 d N Q U F B Q U F B S E N 1 S W d T R F M 0 b z Q 5 d k J Q a 3 R J e k R 6 b X h F Z 0 N 1 d 2 1 x M U 9 y Y n J o b U N T Z F B N T m t 4 U W E 2 c S 9 u W C 9 w R 3 Y r e E 8 w Y T A z V H R G R k Z 3 d z h x M T F o T V Z F M T N W d l A v L 2 N i a l I z Z H Q x N 2 4 x T W 5 Z c k h a d D I z b F F l L 2 V s N j d L W m 9 5 U k p Q d D Z l b W 5 4 Q n c 4 N m s w O V U 5 T G t 5 U 2 x K Z G Z K R W 5 x M X p 1 b T N 2 S E l p T U F X M z J 2 Y m p r V H Q z W m N 1 W D E 4 d n p i b T N O Z 0 N U c E Z F a m V 1 a z N W M C 9 R T 3 g 4 c 2 F Y R G R 4 U E 1 I Y W V M N W c 1 c m R G O X N s V l B m Z U 9 i U G V Q b 3 Z G c E 1 z d U h x b k 5 X L 2 N y W V Y r N l k v L 3 g x e E 1 h M 0 1 r U m d F b V M y V 3 p T d 0 g 2 e G t t c W 1 j W n d 5 Y 2 J B K y t t e W x W d n k 0 c z E 0 S X R q b i t n Q W 9 Q S D l Y N E 1 m M G F u Y m I z a W t 2 S E 9 B S X d T Z X J Y S j B a a l I v Y l J 5 a l U 3 d E d 0 M 2 l p T U U y N 2 M v U T J 0 L z J p V n Z i M C 8 5 N D R r Y k h l R 2 R W U E 8 5 T 0 w 2 S k t T S U J B Q U F B Q U F E T 2 R Z U m d j R W t S N F F H T z d m U 0 1 m Q 2 R X Q X N C V j J H e D J T W F p K Q n B s T X B n Y k h w M T Q w U k Y y a W c v W G N p M S 9 w b V J l K z B E d n Y v N k N S d z N w c X h Q Q 2 V D Z z d x S l A 5 T 3 Z 1 c m c 1 M 1 h h N D Q 4 Y j N W Y 1 h Y V E J J S z F a d j E v c E 5 D Y W Q w c m R G b z F Q a l I v W F R U Z F J N b F N m N y t 2 c n J q M X F u M X p y S F o 3 T E p h Y m J K W W F s L 2 J 0 V G M 5 c X g 0 O U l 2 V D R 3 O W U y Y U p 5 Z W N S S G F 1 e T l k c j c r N 1 V O N C t I c W Z W c G J 0 N T Y z N U o w b 1 h u R D V D W G w z d U Q 0 O E 9 I O U d n M E J E c 2 R S V V d s U 3 M v S V U w W j J 2 b m J 0 U 1 p V a 0 Z S O H R k U n p 2 R 2 h z c W s 4 b W 9 o S D N w Z X U r a n B i c D Y x c m g 2 b 2 R 4 e F V 5 N n F D Y 0 Z X c j k y a E 8 y K 2 Q 2 Z 2 c v b D Y z Y 0 p r b W F O b W x J b y t P U E d 0 N n p 3 Y j V 1 M 2 N L M G N z M E 9 G U l F X T y 9 h d D I 3 a G J r b l R S a E l I M U F q Q U F B Q U F B Q U l E M m p o Q U 1 M a W t p c k R Z R V M 4 d W l F d 3 h B N j d O Y X J j Y 2 l N T W x v Y X J 3 T H E y Z j N T T D N 6 N m g 4 M D c v c 0 5 X d j N q R G k x W X Z F a 0 x G b T l 5 S E 8 v V X d V Z W Z 2 R G R I Y m 0 2 V 1 V 4 N 2 Z h R F R x N F F l d T B F T i 9 t S 1 h z b k V K V l Z s Y X J V M G V m U n M r d H J y Y X B w T F J N W H A 0 Z W N u T X p 5 Y 2 Z I N j Z T Z F k z Y T d Y Z j k r K 1 J 0 b F p P Y n J x Y 2 V 1 b D Q r U H B 5 U 3 B y S 0 p T R l J W V m p W N V R l T G h Z b l R y V 0 Q y U n V 1 T 1 l D S m V 4 U D E 5 N T k 2 Y n I z d 2 R m V n U y Z V V M c H M 1 V X V l U D Z k L 2 l 6 c l h N b k F K S j l U d C s 2 L 0 x 6 U G Y w Z 1 V h b 0 o r K 1 o v d D E 3 Z k w 5 b X N w T 1 R z U m 8 4 Z k Y 5 R F p U L 2 Z j T V Z N d n Y 3 R k F I O D F k c V c 4 V 3 J O Z W t D O C 9 U N 0 V 0 R 0 t 5 U z R r K 0 8 4 M E J C L 0 R l d 1 h x M j A 3 R T d W e m Q 3 T D Y 5 K 2 1 p O H Z K S 3 J k d X d X M E d C S F h U Z X d H N k 4 x a E l Z M E x I Q n Z v N 0 h P c 2 F x N j N R Z X B x W G x T Y W 9 K N V F B Q U F B Q U F B R n d K S V J o Y 1 V r U l k 3 Y 1 B S d E h S Q 0 1 B Q 3 R 6 M n E x T 2 J a U G 5 B N 3 h S S m R P S D Z G T H A 0 O V F l W G 1 s R X Z a b k t E K y 9 T S W V M U 3 V T N z J o a D h B Q U F n Q U V s R V F W V G 1 a a j Z 0 Q U t 3 d W 8 5 R 2 8 5 e j V j c H J V Y m R t d l I x M z l 0 O U p 4 d E 9 4 U D F 4 M G Z l M W t O L 2 1 L M 0 p F O D l y O X A 2 d n Z i M V F p N V p z M X V D Q j N S e H J k N T F N W m x h K z d u L z R M W j A v d H I v d X Z I V 2 F Z M y 9 I a m o 1 N i t W O T N h d V d Q M i 9 Y M W d 2 W G F u W k N x M 1 F t c C t 1 Y m I 5 Z n I 3 N H p m S X R 3 V U J W b V Z s d F N U S n Z Z b D E x Z X F H U T Z m a n B k Z m 1 h O E d p V F F v T D d h e W J y c j l J M 2 J 1 R k t 5 U z R v O H J L S 3 Z Y N 0 I x N X R j U D Z N c W N N M F p G Q T N m V G x 2 b l p h c z J L c H Z 2 d j F K M 3 k z Y X F Q d n Z 2 a 3 l U T D Z 4 O W I 2 Z E 1 H c X h 0 T 3 h P M T h z Z W Q 2 d C t u a T l a d T J L W H k 4 a 3 B k Z W R t W U p n U E F 4 b W J M Y k d 3 S 3 p j c X F t a U R T M 0 V n S E l n Q U F B Q U F B U U h 0 M j h x Z H d R R H Z W c W F P d n Z M e H F I c E J X V l Z t V m w x Z m s 1 S W 9 B d E h k M V F 6 Q 3 p z V 1 Z o a E l l S G 1 3 Y j I 2 N k l M e n g r Z 1 d U T k h h Y 2 F V W V d l b G x v c X F L b m w 0 b k Z t W W R 0 e G I 3 e T N X V i 9 Q W G F j a D V j W H I 2 T D c 5 c E 5 x U k w y S m V 1 K 3 g 5 K 1 M z b j V S Z k x 4 O W 1 o d z N H Z z A 2 T U x 6 Q i t x V j U r L 1 V T O C 8 5 V H V G a G 5 i V T d J V l V m e m w z V m 9 u c j h m R 3 U 2 M E x L e k N 4 b z l u d F h F L 3 B i S X l 5 L 1 N n a 1 d i N U 9 m b n J k Z G Z 2 R X Z Y W H o x Q n c 0 W j B W M V J r a 0 1 v c k t w d T h M a l R F W C 9 m Y 0 1 V T 2 Y v Z T l o W F Q x c m 5 L c X F y S H J 4 b G Z r c X J E T m w 0 Y m h S Z m V Y d D d h R W Y x L z B p b T g y b T V T d T N T N n F a S 3 Z G T S t m d l h k T n l s W i 9 C R E h 3 Q U F B Q U F B d 0 x Y U U N R Y V h G U k V X c U g w S E 1 p U k o 2 V m 1 I R k J E Z z U r U 0 t B T F J u V n B 1 O V p p N U V T V 1 p 6 M j N Y a 1 B Q e j R l O X E 1 S z Z Y Z X Z z c k t L d G x z Z G s y Z i 9 V U 2 o x e H d Q N 0 Y 1 N D V S d T k 5 U H E z O V k 0 O S 9 z a T F H a m E 0 d T Z x c n J Y c n V 4 Y S s x Y k Z X O G h n L 3 R v U 2 N l d W Z h a 0 F a a m R i d G Q z a T M v V 0 s y O S t w K 3 B x c T M 1 M 3 k x U m R l Z G 5 Z a z l i Z X A x Z T A 3 c n g x d W g 1 N z h n T W w 3 R T J 0 Z D h 4 M G J F c k o 0 N T F m e C 9 X S W k 5 Q 1 M 1 Z k Z h d V d h b m Z u d j l S Q m 1 O O V g v Z V o 4 b n l y U 2 N k O D J U U 0 0 y d W 1 G W X l L Q 0 p E M 0 N R S G U x d T B I b T c z Z X k 4 d G R 0 O T A w U l Z 1 M k g 5 R C t B N W x L V E 0 3 V z R H T n J k T G 0 3 V z N U Q n V Q N W F z R 2 l U V n E z Z H F j M 3 h C e l I 0 W U R j R k I z V n E 1 c T d O R z l n L 1 Z 0 O H Y v b G 5 M V m 0 z W G R W Z E 5 r T H Y 3 M l F s Q U F R Q U F B Q U F B Z n U w S X d l Q 3 l J c 0 l D S E N G W V d r Y S t C d m J y N n V T S 0 F M U m 5 W c H R O e D F P d z V x W k R Q S n N 1 b W p C S U E v c k d P c j Y y M i s z N j M 4 Z k x G Q k V l b 0 N s T l R I V 1 l t V j J n a F Q v O H J K S E R l N m w 3 M S 9 C N n g 0 N V B K L 3 Z 2 b D c v U n N s W H h t a n p 4 U F A z e G 5 z d F A r c H F T V T N M M D B 1 c 0 x 0 S D F u b 3 Z 6 O H Z Q W F l u Q 3 M x Z U Z C Y 2 c v T y t t c m R X R j V 3 L 2 9 O N W F Z U W N U c 3 l S S k F a M D c x R H M z b 0 x P Z k V w T 3 l 0 W E 5 Y c 2 5 w M G o 1 R E 5 a c G Z S Y U 5 D R X N m M z E x d j k r V U d a V 3 Z s N S 9 a N 0 Y r Z C 9 N V V I y M E x s M n p X c X J V N 0 c 2 M X g 2 Y 3 A 0 Y m Q 1 e V F E Z m Z N T k V S U E o y N E w r Q l l S O V d C e E N 5 b H B S O V N a R V N n S k 9 u b k x m d j F 4 V G R y R z l 6 e m w 5 M H B L a T J 0 M E 5 E Q m N Z N X B D b 3 V L U 2 h 6 Z H h 3 R 2 Q 2 L y 9 3 e G R T T G h t a k J v a z E 2 O T R P b H N 0 b H N t a n A 1 U 0 p Q d j Z h a 1 l O N n F 2 M 2 c 5 Z n J 2 U 0 1 Q R D M x e k t l Y W M 5 O H N k Z W h R c z N a W W V Y b W x W c X p l c m 1 t V G g 1 N l Z z U U F B Q U F B Q U F I N U 5 D T U h n c 2 l M R E F 4 e m J H W m 4 1 V H F 3 R W d D d X d X V z B 5 M k 8 y U 3 d T Q 3 p 1 Z T F D c 0 F 2 U E g x a n Y 2 e j B K Y V h y b m d 5 V W F P a m h P M T F 3 e H Z 0 R n J 0 d T F N M U 1 J Z m Z 0 Y U l J V D J i W E J Q c 3 V p c 2 5 L Q 0 l z U U 5 k Z W V Y N l R Z e i 9 5 d 0 p Y N m N 0 N W E z W H I z U z d M Y j d a c D Q v a U R k Z W V 0 V W R l e m 8 w K 2 o 1 M 3 k 3 N l d X K z h 0 M W h 4 W G N Q a z U r Z W x u T n d q U 2 t u T m t a Z V h 1 N j Y v d X Y 0 N F k w Y j A w Y W J O K y 9 U R 2 U 0 d T B k c 0 5 1 R l I 0 d T B m d H Y z S z h P S G J 4 M T c 1 M H o 5 Z X d M W C t x c i t X d T E 0 c 2 R 0 a W 8 0 T V Z r N X V v W E p 5 Q z N Y S H p W U D E 2 d H N M N j k z T G J y Z n I r W m U r V m x X V l Z i N S t u c n I 3 O W 9 z Y j N S Y 2 V G c U N C L 2 J 0 c T I 0 N k R 1 d j N l b D l X N 1 o 1 U 0 t p a 3 F V b E p L a n E y Z V A w N m R m c k s 1 M z M 5 e T h 3 L 3 J i c z U r c G M y Z G Z k W W t P V V h X M V R Y d j N w N n V z c k V L V E x o e W s 2 S 2 p n Z X V m M z Z C N m g y S m d R S l N a b n k 5 Z l h T M k 5 H O U c 3 e X Z U M F Z a c k 5 K V H p 4 e X J l W T g 5 c T d X Y j B y U V Z i L z l w K 0 s 2 a H N 0 b X N 5 a z V O V m N k Z k w w S X d R Q U F B Q U F B U U x 0 R U N B Y V h G U k Z X R z R L b F o 3 S k 9 D b 0 R X W m J W Y T V Z e E 9 z T H J L e X l 2 M T c x Z S t r U 1 J O S E Q v Z 2 p P N F Z I d G E 1 M F F B c 0 w 3 O U k 2 e m Z 1 M G V K b F c 1 U 3 d M M T J T T k h o U U 4 v M z I y b 2 5 x M 1 N 2 c X B Q Z T g 2 d k l 4 V 3 J o a 3 M 5 S X o 4 N V d Z b k t P Z 3 d J N j Y 5 T 0 t S d X Z M e U 1 R M m 1 C W n c 2 Y W J C e U R 4 M 1 d E O H U z S 2 1 G Z n V y c D J D W E V j b T N 6 a G V l c l U w V W V m Z k w 1 S y t 3 O W 1 h d C t C Z E h Y d k Z x R U g 3 N 3 R j S V V H Z E d v U m d C b 0 5 C W T B m M T F j Y k 5 l e l h z d k 8 0 b j N m Z j R 3 O W Z v d l k r W G F j T 2 1 Q Z H F k a 0 t y b 3 F F Q T k 4 Y W Z y R k I 3 c T N 5 Q U U 2 O V U 5 V X B N b m 5 x Z H R P N U s w Z l d l U 2 Z M d z l G T m M x V E R P b U R k U D V Z L 2 8 z K 2 g 2 T U d O W l R p Y 2 5 a b W p o a G 9 D e V d z L 2 Z Q d E M 0 e E l Y c n p w W H Y w N l p l c n R Y N V R n d l l k e U p D U G o 2 Z D Z 4 a 1 Z v N X Z U a F o y M G N B Q U F B Q U F D Q V h 4 T 0 R 2 Y X p F N 3 V 3 a U F H Z l l 1 e j l k d j M v d 1 Z V b F N S S G l n M 2 4 v M W Z p Z F h C S 0 E 5 U z A z T D F X L 3 Z l R U V H Z z B F d l B u T z c r d l d K Y W R Q e D l 4 L 0 0 x R C t l L z F 3 c H F i b W F N W F d Z L 2 5 E W H B V M m V 1 M j F u b 3 Y 3 N H l O d D Y 2 Q S t 6 b S t 3 R W s y b z Z x S E l Q S F Z i Q 3 Z u V H R U a 2 p U O W w 4 U 3 R m O U F w a V R K M j l 0 R E Y 0 d 2 Z v S X N u R D F P M 3 J x R m 4 v Z l c w V j d m Z C 9 a S V N r N 1 A x M W 4 v d l V X d 1 g z a m N B Q U F B Q U F J Q X p R U 2 N Z W E Z a R W V L Q m p P e k 1 y V H p h Y l R V Y W p j N 2 9 6 Q U x S L 2 R y d j l l Q 0 9 Z V E c z N G Q w M V Z s V l Y v L 2 N m S F d y O H B R W k k w Y m Z K U T N Y d m 5 6 R E 8 2 W j N s N X B S N z Q w O X R L U 2 M x V m V Y b W x Z M z l F Z U t C b V R o K 2 h r Y 0 4 2 Y W x E L z J M U G F 5 Z V F L Z H V 4 S 1 V t S n l 0 d n I w a k N J Q U F 3 Q U F B Q U F B T 0 F 0 N E 9 n V 1 g 1 Z T N s c m s 0 Z G Z W U j Q r S 2 h z T n J 1 e W N 3 b 1 Z G d H J a M l d V Q m F L Z n N k d W w 0 Q 2 1 Z M m 0 5 c H N Y S X Z G c E I 1 e E V j c k p Q Y X h i Y n B p a 0 V j T j Z u d k U 5 U F R 6 Y 0 5 L a G Z y T H J H a E N n e U l r Q X g w U 0 h x R 1 J j a F B 6 K 3 Z z M U N 4 Y X l v d H J k Q 3 J i M z B 2 U 2 J y K 2 1 n d W N Y Q T B B Q U F B Q U F F R D d R Q W d H b H h Z U k Z x R E N 3 M G N s U 2 V t W i t Z U m d B R n F O e l c 1 e m J M Z j F t b U R Y W H o x Q n Z 6 b U Z Z R 1 Z n d j F n d C 8 r N 3 Z K e j N u d H B 1 b W 5 H b F p r R F J 2 d 1 h v d F h y W k Y y Y m 1 I V l Z 4 Y 3 F t b V R o b W p Z N E 8 3 T 0 x n c 0 F B Q U F B Q U t C Z F l P N D N 1 T F R 3 c 0 5 y U U t 5 M 2 p r Q k 1 y Q W R E d T J S M i 9 5 R 3 h 1 M j Q 5 Z m c 4 S F F w d U 9 o N W R 6 Y 0 x V c k x 5 S k 9 Y a D V 0 d X V 2 N G k z Z m Y 3 U z V 4 Z E V n Q U F B Q U F B U U x 0 Q k p 4 a G N X a 1 J Z N 2 J w Z z Z W b j V U c X d F U U h 0 b n M 2 a 2 1 B e k 8 w Z l N j W W Z y M m 1 U U n F p Y V p P R 0 9 M c 0 1 B Q U F B Q U F D Q W R v b W 5 j S E J w a 1 h V N n d U S X k 4 N X h Z Q 1 l E M n p u N D h B W k 5 r T X J Y Z G 1 t Q U F B Q U F B Q U F D Q X F 5 S U V n M H V M Q 0 E 5 d 2 J L Z G 5 F S U l C Y U Q x M m 0 x M 0 h K e V U w R T R J Q k F B Q U F B Q U F B c l k 0 U U R D N H R Q T F M y R X l 6 b j B H R l Z W V l U 3 c 1 J v Q T d a b l J a R H k y S W h q V E l R S U F B Q U F B Q U F C d G d h Z H d j R 2 t X a T F u Q m d S M G R Y N m N 6 S l N L Q T F t S j M v Q 0 t 6 b V k 5 Z k F B Q U F B Q U F B b 0 x Y e E Z B N H V y K z Z V a U J t W i t V N n N C R U I 3 W m p S S 0 1 o e G J F O H p N Z E l n Q U F B Q U F B Q U J B Y X l N R W c 4 d U x D S 3 N O d 2 R J S X d R Q z B G b 1 B r b U E v U m Z y S V R B U U F B Q U F B Q U F K d 0 5 o R 0 J 3 Z V h W R H N Q V E 1 R M D Z z Q k V C N 1 p q V F V m d V N 5 S m h n Q U F B Q U F B Q U R R K 2 5 n S 0 I 1 Z F h M d 1 R M W U U w d 0 F L M m p a a W J F b W h Z d 2 s 0 b n B F Q U V B Q U F B Q U F J R F d S Z 2 d H b H h j U j F 0 b X h u W k h G Z E l n Q V d v Z k J Z S E N z Q 1 d h e E V J S U J B Q U F B Q U F B Q X J Z M F F E Q z R 2 S k x p V G p N Y W F C O U 9 G a D Q r c X J L e l N 5 U l V C Y U k 4 T U J v T m t 0 O W Y 4 R G d B Q U F B Q U F B S 0 R W R V l M Q j V S b U 5 S a 1 Z H Q k R t K 1 R r c k p k b U k x Q U 5 v c m 8 5 R j Q 3 S G R D T U F B Q U F B Q U F B S 0 F 0 R U l J Q m t x S W p B e D N i Y W F 3 T E J x Q V Z t Q z B t R 1 Z R Y m h n R U F B Q U F B Q U F C b 1 h U e U p B e V J G a G R l R 1 l L b n B 1 V T Z z Q k V C N 1 p U Y l d y Q U 5 H S X h n Q U F B Q U F B Q U R R T m d q Q k F F b V J F U U d P N 1 p U M F E w N n N C R U I 3 W l R Z Y k p S b G t J Q V V E Q U F B Q U F B Q U E y Z 1 F o R 0 N B c E 9 q e l l z W j F H Q 0 F h Z 0 Z a a k 5 S d G t O a 3 N I Q V J 5 O E F B Q U F B Q U F E U U Z u Z 1 N C M G l L a V E 1 e W J H Z G 0 1 O H R t c 3 p t e E d n R H R r Y 2 x V T X g y a W d V W X d B Q U F B Q U F B Q W 9 F M F F n Z 0 d T T E J h e k F n T T Z T S k p z T n J 2 U 0 1 2 S 2 N Y Q k d B O X N a c 0 5 r b X l 5 M G d u R 0 F B Q U F B Q U F B T k F t Z U J J S E h C T V Z F Z W p Z V G s z T G R X S W x B T m 9 q c z l r a z J T V X l N Q U F B Q U F B Q U F L Q n Q 4 Q 2 d P T 0 N Z c W 9 u W k t 4 R l E 2 d 1 F D M E F x U F J L S U 9 Z R H h F Q U F B Q U F B Q U J v Q z R S Z 3 d E R l I 0 U U d P N 2 J S M E 9 z R U F u S D F H R X g r N 0 F B Q U F B Q U F B U U Z 2 a G F S e H d U R l J r N 1 h T S U t l b U h u R m d K Z 1 B i S 1 p L Q U x E Q U F B Q U F B Q U F H Z 3 J o R 0 R B T V Z I a G R h W k R w Q k 1 N U U N z d 0 d v M n k y K z N P T G d N Q U F B Q U F B Q U J 3 Q 1 l S Z 3 d E S C s v c j d 5 O E x C S W t z c k x x N V N Y V i t U a 2 l n Q z B O M G F q U V N J R U F 3 Q U F B Q U F B Q U 5 v R U l S a F F S M H h V a U d N N 0 5 Z T n V N Q U J u b D h G b 2 t N M 1 p S U U F B Q U F B Q U F B Q X V n a E F N c U N N c U l z Q 3 h u W n J H d W 1 B Q X p p N l Q w U 2 l i b F J n T U F B Q U F B Q U F B Y U F 1 R V l F Q W R V U k h C a n U z V U R F S X d B R 2 V Y M F N C W n J V e U h D Q U F B Q U F B Q U F M U U Z R a k N n a n F q d 0 9 w M W c 2 W V J n Q U 0 0 d W 8 5 R W 9 x O V h x N 0 R J Q V N W T E N 2 b l R k O W N m W G x K e V M w K 2 p 4 Z H o 5 W W 9 w d C 8 v e C 9 a Y k h Z V k Y 1 Z n E 1 V G U v V T J s c F J S d F h D U U F B Q U F B Q W N Q c k 1 6 a T R B K 0 R X S m l n a D B i S 2 V t c 3 l Z W W d M U E 1 h S k R W W n B Q T l p w U F J 5 T S t o d 0 x s S 1 N z d V V z R G V 0 e V d D c n F M a F V L Y W s 1 c X E 2 d V Z 2 e j J S T T F i c 0 Y 0 L 2 I 5 b X Z w e D Y 3 V G x H U l F R M 0 8 v L 1 N M M W Z y M H k 5 W D Y 2 S z B I N W V m b j F l Q j R V b k s y N 2 4 3 d 2 R k M T E y M 1 J O b X p 6 M G x H b 3 R L a X J S Z 2 N R c 0 h V a k 1 s T G V Y c D Z a U E d h c D V D O W E z S 0 Z T Z U 1 X M j Q z T n d z c H p R Z U F B Q U F B Q U J v S H d q Q m d E c k N 3 e n J M Y U R U S V p y T X J 2 N k J Z W l d X V j h 2 U j B j M 1 p a Q U 5 v S m d 3 e X l T e W 9 w S 1 p l d m I 4 T 1 F B R 2 p N M H B Y e C t u b k w v a k 8 2 e C 8 x M 1 h T S l B U L 2 R U d X N i T n J l Y n p y N n J L c W 5 G a i t 1 b 3 B 0 O S 9 v N l d m b j Z 1 N E g z O U R 6 Z j c 5 R m N W M 0 Q 2 c D F m V 1 Z t b G t w S n k y Z T J O V C 9 s W l d W b X Q 4 d k p L T l h H N G 5 o M j d r d l R W L 0 o r V W s x d W 9 u T n d q S 2 l v c W N S e n I y e n R h M D Z j T T F l d n Z M c F R O W n B m R j B 2 Z y 9 a N n V y c m F x d X R t c m l o R U d F W U F B Q U F B Q U F 1 Q 2 h D T U t B T 2 8 5 R 2 9 p T E J B U n h k W V N s c X V l b m F Q Y 0 h K V k F O b 0 x n O E V n e W E 2 a V l r S X d 0 R n h T Y 3 J i V 2 J k a m Q 2 T E d x c W 1 w W n J U Y T V 1 M X V P Z l g 4 M T d 1 N 2 J w N T l 5 Q 0 9 i c F l Y R 0 1 J V W t q a C 9 Y V V A v N T Z v O T c r M 3 h K R j F w a y t 1 S 1 d x Y l R a S m t 0 b G l h d m J j a m 4 3 Z X l z O H Z V a 1 J v Z 0 h 5 O F B S V y 8 v Y U N l Z S 9 w b T l l N F p K U S t Q M m g 5 T 3 V Y a k t N T j E 3 N T h 4 R z c v S F I z S l Y 2 N z Z P b H A x d 2 5 B Q U F B Q U F C b 1 B 3 a k J n Q k 5 F U l F R N F F y Q z B E R U l 3 Q U d m U H N R e E 1 C W V Z G Q 2 c v e m Q z W T V P R W Z j Z n R O V T N Y N 1 Q x R W F Q U G Z 2 a W w v c G g y V l o 5 O E 1 Z Z k Z S R G c x K 3 k 5 U 2 t z c m x I W n N 6 Y 3 Y w a k h 4 S l V s c E d u a 3 d t b 3 p 3 O E x J c U 9 D b m F j Z X p 4 c 3 F x c X F u W E t 3 Y j Y 4 W S 9 m b W h x M 1 V 3 S 1 V 0 S G p w U n E x S W h l S n g y d n F L a E U x Z F U x N F Z k a D R W R k p O U j F o Q l F Y R j l j N 3 o 5 Z l d z M T l F V k Z S b W t s N S s v V T V L M F l P R k d 4 V z g v c U 8 3 Z H d 1 c 0 Z Z Q U F B Q U F B Q U F N M G h C Q U 5 P R U J s Z X V 5 N V l T d G 9 o S j F Z Q 2 9 M M H h H Q X l T U V N v b 0 x H N y t a S 0 F G a W 8 r V 1 N a S T Z k d l J 1 M G Z u N 0 R t Y m 9 q N C s 4 W F c v Z n N 5 O S t L V W 1 L N 1 J L a U Y v O T V 1 M 0 p 5 Q z V W N z Z J Z 0 9 K b V p K a 2 w 1 N j Q x c 2 R M U z V Y e n F I R H l z c y 9 J c X Y x V 0 V l W D J h U k Z Y e j h w b z d I c E R y U S 9 Q d n F P R X B P e T Y r M T c 4 W l Y 1 Z X Z H V m V m W D J Q Z m 5 v O V J v O X N u Z U x Y Z 0 1 B Q U F B Q U F F Q k x F W U l C S j R p T 3 J B M 0 I w a k l J d 1 F D Y 2 Z Z V 0 h q e n E 3 Q k x R V G h 3 K 1 h x R 0 5 I S D V u T n p V O H h L R W s 5 N H l M M D l z d j N T c E s r L 3 Z Z b k x W e X l X W D k 2 O E V y R n h v V E k z Z D J p L z M y O F R G O S 8 r M U 8 5 Y S 9 Z Z n l G U l l h R 2 Y x N 3 h P d H d N Q 0 9 D Z 3 J z c U t D Q U R n b 0 0 5 S l B C S U s x Z X M x T T V o d 3 E x Y T A r c U p H b i t 3 b z N 5 Y 0 R m c n N o b W p k T 0 0 x R j Z x b 3 V G U 1 N k Q 0 F 4 U y 9 P L z M 2 R F p s N D V 4 Z k 5 i d U 8 1 a X B C U X M z T m x p e m E 5 L y t E R 1 h s R k 5 T T W 4 1 Z 3 B T Z n B w W T R M Y z N j M X l z N W c x Y 2 5 o T k I 5 c k d 6 W H Y x N T Z j L 2 J Q U z F I d T k w Q X d B Q U F B Q U F y b 3 N R R E R o Q l p I a V F Z e n M x U G M r S m x R Q m 9 i M n c y b X d 3 e U t p K y 9 5 T m 1 s b 0 o x S X k 4 a F R W R V J n O H l j Z T Q r S G h w a T R 4 S V p L a 1 B m d l N K V W 1 o d 2 Y 2 T 2 Z S Z F B H Y W J C Q T d z c G 9 I T U h K Y V Z t N j U v U G Y 2 S D c 3 N 3 B V d z R m M m F Q S 2 V D e F p 2 V X Z 6 M m c 0 N n Y z L z k 0 b V N S c D J x U 2 h H a k 9 x a j J Q L 3 F q V T d O U C 8 3 R F J v e n N y Z j Y 5 W W 1 w c V d m M W R p M V l 1 R k V X d C 9 v a D N y Z U x O b X J S a 3 M z M T l q M 3 p 3 a G V T S k Q 4 L 0 w z M 3 p 5 V 0 1 0 Z n M w Q U F B Q U F B T U I x R V l J Q k o 0 a U 9 y Q T N C M G p N U H l X Y X p 5 V 2 c w T 3 J F a U F P M k Y x V 2 F U b D V l Y m N n O G R j W F l w T 0 F j V U Y 1 Z n E 0 O D l X T j N u Y 2 F y T 3 F 1 T G h V U j R w S z l m c m J p N X E 5 W C 9 l N E 1 G M H d m b 0 F r Y W Y v Q l R D V W w x M H h U K 0 4 4 M 0 Y r a U t T O G Z v Z 3 Z F R E Z C M F Z w T 2 l v b X M v Q n F x c H F T Z E t S b 3 R K R z c y Z T M y M l d 6 M m Z Y M 3 g y K 1 E x V 3 J U e D U r d j B x Z G Z y T l l u N z g 2 U m 4 2 K 1 h Q R D N k Z F R B e F N 5 b n B 1 U m 8 z c X E v S 3 k 2 c 2 t T U j d 1 d G V 0 N l Z W Y l d q S E V v N z R q b W Z 2 V 2 p y c D Q x V H B M M H d O M l g 2 Z j Y 3 T H B V a 1 h Y d n p z O H J M T D l J M 2 5 6 d 3 F i M i 9 Q b X J Y M U p F M m Z Q R X g 5 K z B S c n d 0 a i t q Z G E z Y W Z N K 3 J k d T R X K z d 1 b G t h U E F 3 Q U F B Q U N B O W 8 4 U U R E a U J w N m V i Q W p y N 0 t T K y 9 T R G F i W F J t W i t Z b z h o W i t 5 Q j R D b T J H e D J l W H A 2 S 1 B m U V l X Z V h n b k 5 B U 1 d t R n Z w a T N w d G 5 6 M G p N T z Z Z c 1 d U T j k 3 N G Z r R E h T S F l O d 3 Q r a 3 N s a 2 x O V n F r O F Z z M X Z Q L y 9 V W n h Y Y 1 B x Z m Q 0 Z F g y Z H N k M E t L e k J h a m N u S U 9 L e X V u U U 5 r N W h j c k 9 L V l R 1 b 2 N O N j V J R X J O W D V z U D B t U z V k a V V q Q j d 1 Y n Z M M G R K Y 2 t m V E Z 2 c l R a d j N h O X h v L 2 8 2 d 2 p S Z l g w L 0 h H S l d W T m N G W V Z s Y U I z d j l r d W Z y M 2 p s S H Z Y b E h I M W h r e m F O L y t E R W Z u c E 5 G b 2 x N b F U 4 M E 1 w V z d j Z D B K R H o 0 a V J K N n p j b E 5 Q b W F S d 3 p 0 c V o y N 1 V q U j B j R n l 6 N 3 c 4 Q U F B Q U F B R 2 g v Q 0 1 H Q V J z U k V C V H N l d W l X b D V C Q 0 N B V G d y N 0 h i S n g 5 d G Q 2 U m x N d F l y b U J R Z D E x S G R m U E 4 3 a z h S Z G Y r V m J M V n N Y c j d a Z n Z W V W h 3 c D J i d m Q z e m R z U F N N U T F x N l l w c 3 V I T j l m U z F k d T A 4 M D N Y S 1 F Y W H A 2 d n Z 6 L y 9 1 W D U z M H h S O U 1 X K 2 R z c k l M b F g x c 1 R h N E Z p e l p w d 2 F K T k 1 o c U 5 D Z 3 J z b 0 5 B U W Z 3 M 2 9 G N n V 3 R U g v R m R n b H B j c n p T M G d x d C t X b V h M c H N 4 V W 1 h e l N R V 0 Z 4 W k t r R G 4 1 Z W p u T 0 9 k N E t O R 2 R W Y l g 4 N W Z w M l d y d H F s M 3 J 5 a k g 4 Y V V y N H g z Y n o v M 2 5 L M D I 2 N E R 5 T k h 0 b G J 6 N 3 p 3 W l l 1 b k Z m W D I 5 d E M z b i 8 y b F J l Y 0 N B Q U F B Q U l E M m h S Q U 1 h R V I w W k x B M n g r K 1 h K Q 1 d u N V d x Y 2 s r c 0 I w R D d Z Y k R i N S t I Z 3 F K V F Z Y R l J W V l R O U F d E a D F J e k Z K S l N i a 2 t h Z n Z P e E h y S G J y a j J 3 b E 8 2 b D h G Z 2 N I U l V u Y W l p b 2 t y c m Y w N V F S S G l B d X N T R W F Q M 0 d Q V H F Z b E s x c n J 4 e m Y 3 Q l M r c j d 6 N X Z U c D E 4 d G F F Y 1 F P M G R P V T J 1 W m 5 O Z X V E d V M 1 U 1 d u a W V M e G F 3 a l I w b 1 V H e D J z V W N O N j Z Q c 2 x X K 1 R m e V V k U C 8 v a z N D Z 3 J z N k 9 q R U t p N H V s Y S t 2 M T B u S F d i W X l Y a F V W V m J w N H l q Q k p V a 1 p X d m 5 4 O F B P d T l w c X B x c X l U S n g 5 d E x v N G I z M H F x M U 8 z W F g 3 U m Z M W k R L c W 9 x S k t T M W J F S z Y 1 c m 1 Q W W Z 6 T l N o L 0 N J O T l l e G M v Z X R 2 d C t q d G w r K 1 Z 6 V 2 F 2 T j k 2 V H o 4 e l Z 3 Y V F z d m Y v N i 9 R M 2 V S d 0 F B Q U F B Q T R K b 0 l 3 W U J H e E V U V n J n d V d r c G J y e E V v Q X R D Z F d x M D E r U G p Y Q l F W c D Z u c n A x R F h W e V J U a F R C e E t 6 d F A y W E p H M 2 Z r Y W h 0 T 3 h K V l V s c m U 2 S G 5 C Z 1 I x M S t T V 2 o 1 Z V B 0 Y 1 Z i R 1 h i U m t z M H B L e W 5 U V n J M R 1 N w Q j k v K 2 t W T G x z Z n J 5 c 3 Z I e U 0 y d D Z S Q n M 2 W X F 0 M n J S b G 4 r N z U z U X l a T G J Y b k R l Z 1 h x d 0 g 5 W W l W S k x 6 O S 9 w M k 4 v Y 3 R v a H h X O C 9 x T 0 N n V H N l b U t K U S s v b n l W U H Y 5 N m p W N z R 4 N j J L N 2 R M N D k 3 R F Z h d E 5 u W D Y v U n l P R T l I V j F x K 3 c 5 a 0 t D e l V 2 O T U 1 N W V X V m t p U V B k N 0 5 H R G V 1 b H B T d m l 0 W F h i U V E w Z E h L Z H Z G M j F R U l V X b H h v M 3 V x L z B I T S 9 Y W W 5 L c z A 1 N 0 Y z O W V l b l A 5 U U h i e n l n R G g y O D Y 5 M 0 x i R G J L W U Z D R C 9 R Q U F B Q U F B d 0 h V U m d n R 0 5 p S T Z z R G N H U 1 U z T 2 N X Q W 1 B O X N S b X M 2 b U R Y O D E 2 U 0 J s W m h H R G 5 z d X l j U X I z N j F 2 Z G F 0 M k c z S k N r M k p r U 2 p S L 2 J T d 0 g 1 Z E Z S e m N T U 0 Z C S F Z z M F J l S H B L Q 2 t w M D B l Z n I 1 U 0 h o N X V t V F J w O F N 0 Z j Y r L 3 V x V j Q 5 S X p a d y t R d k U 3 R G p S N 2 Z 1 O G V r V n E v Y 1 k v M j d F M V Z l R 2 h u d m Z q Y X Q x c X o 3 a G V O S G Q x W G 9 T S C t U V j Y z N H N m d H l z N H A x S n o 3 T H B j a 3 B h V G 1 L Q y s v U 0 1 N R 2 Q 2 O T N Y b G w 1 e l p w Z 0 h o N X V H a m 8 0 V G g 0 Z W J q c V l u S 1 h l U F N N M D k 4 c z F 1 b U Q 4 Q V B u N j F Q e V o 4 Z l A x M H B P U F h x K 2 s x R 3 l a V E N a b D V 4 V F d 1 M W R s U m J W c 0 5 u d U Q v W D Y r W H Z M e W F y e W p E Z 0 F B Q U F B Q X R H K 0 V Z R U F q W X F O c j F 6 a E p U Y y t W e l d a c m R u b 3 B B R 2 l P e l d a e l R D R 1 h t V l h n N U d w d 0 9 v N l d s T 3 Z y K 2 V 2 M C 9 p Z k w 1 Z T N s c m h 1 d X V V Q 3 p M a D F 6 M W p x O F d 1 T F Z 0 e G V x c 1 B D b 2 J y e H V v a n A x O U c z U k 5 S O T h 1 a 0 l E K z N Y U j R J R n h p Z 2 d M Y 0 h S M U 5 X Z n N x R D U 2 N T R N b G V 2 d j l K V X B P e l Z W W l d i b H V 1 M m 1 L c n A 0 M V R p b X B 1 W X F N Q 0 d q M D g z S E 1 p T j U 2 N l A 3 W k d 0 a S 9 x e V J w O G J L d G t 0 U k l D R l l o Z z h F Z 0 4 3 Z W F x V U c v L 1 B B U m V Y c T Y 2 e i t 2 Z m F 1 a W 9 o S m R k Z m s 0 N 2 Z n b H l Y R i s x O W h R Z F k w T j F Z S 0 Z H L 1 h p c S 9 N Y n J m b T Z X N T Z y O S 9 V O X Y 1 d W h T M m V N Y k 5 I c k J R Q U F B Q U F B N 1 F z a E d O Q U l U M D g z Q l h U M l U x N S t r V 3 c y d T l J e j h 4 U V Z F Z F Q 4 a F F C d 0 V s Y X J Y U m F M V 1 V H Q k h a U 1 V R c G Z w d W V q V k 4 3 L 1 R E O H U z N n Z J W k k z W G o 5 U m U x Y W Z n b F N k O H Y v b G 1 M b D I 1 U m J K Y 1 F Y V E 4 3 Z k l 1 d i s z Y m h C d j I 0 N 2 h l O S 9 m S z l D Z z V x V 1 l k Y V Z W V z E 5 d X h O b D h W a T F v N W Z r d F N 6 U j Z R Z X V 1 O X l S V W N G U z V L Z W Z t N n V U R W F q W H Y v U D N R M n U 5 Z l I w M S t R T H o 1 T W t G U j R 1 M W 9 K R m 0 r V H A 2 Y T V o U T N y V U 8 2 K z h 2 R k t l b m 0 3 M X J w T 2 s w c E l L V F p r N F d O R l J R Z l Z D c 0 9 O R 2 o r a X R t T 2 p n Z X Z 0 Z W Y z Z V I w d E l Q N l c 5 L 3 V h S G U v c k N R e m k x N n Z R Q U F B Q U F B b 1 A w a E J B T 2 F F Q j B a c E x 6 O E l r b F N j a 2 9 1 S V J p Q U 0 x Y l R W V 3 B R b D V n U T d k M m Y 0 Z X h 5 Y 0 l x K 2 1 y O U 9 Q e X p m c X Q v Z k 5 s M n p M a G 5 k N X V N d l d 4 V 3 Z G M T Z a S n o 4 L 0 x 6 M y s 4 R F d 5 V 0 V 3 d H V z N W 1 z N n V v c U Z S e F h j T 2 F Q Z G R 1 d C t 2 Q X d T e X R Y c n R E M 3 k v W m 9 x S 2 l F c 2 N Q a F l R R i t 6 c 0 N z U E x 5 U 3 F X a z V t c k M y Q U h O M 3 Z P T m R 4 Z X J y S 3 h D M T F 3 e F h 1 N 3 V s b n J I e W s 0 S X d Z N j c 0 c k l 4 Q 2 c 3 c T B P U T k v Z j E 5 N W U 5 Z n Z 3 d k 9 4 O X R E S n B O U i 9 m c k V O R n N U Q U F B Q U F B Q n d E W V J n U U J P a U k 0 T z B a V n Z O Z W l r c D Z i b E 9 y Z 2 J B d W M 1 d X Q w d V N U R W F q Z W 5 X U D F N Y W Y 5 N n E 4 d k Z J Z U h n M E R B U H o 2 S E V q T T B x d H Z m Y T l K R n c 1 c T h 3 R E 1 a c l B y b z d r c m F x W m c 5 U G J R M y 8 1 O G d 5 T E N B K 3 V k N C t W W j A 1 R 1 d Y M U R j W U s y d X p L d z h X Y T I y a z N a R T J X e D J 2 Z k R L U E s z Z n V F Z U Z o N D l L a 2 d i M G k 5 W G x N M G R w M V B C Z S t 2 Z k w z M m p S a 3 M w S 0 R l b W t t M i t Z c E M z e E I y U z E y a l I w U 0 x l V D F y N 3 d o N S s x Z E V X O G Z I M j l k T 1 Z s W T A 4 W T A 2 Y m t s Q n g x N n V q V D R E c l d 5 d 0 1 B Q U F B Q U F H Y 0 R J U m p R a E p q S T J t b V d r b E 1 K d 1 F D Y 0 d h d l Z K a 2 t 5 b W 9 6 c U d S Y 2 h T Z H E 3 U D E w R C t z V T Z z e X k w M E E 5 T E 4 w d V M 3 c n A 5 U n B 1 T 2 0 1 U 2 N y U m R l b W E 5 Z G U x S V U w T m x Q L z N q a V J z V j J h U m d R O V R q M l B m W E V Q e j d X b U J G O V p E Y l h k S W x W V l Z 1 M W F z M E 9 T V k w v a z N S S U d Z M E c r Z n A 0 S 0 R J O F V G Z k 5 I c X N 4 S S 9 y V U M 5 U H V 1 M 0 9 t a m h T V j Z P U F B W M m 5 M O W 9 Q S 3 l T b V V s N W U 3 U m c 3 d D F l U T l W N n p l c m h k Z W 1 T Z E p t b l B 2 N W Z M e j g 5 S 0 N S W n Y w O D l a O T h u U j N W M U p x d H J L e U M w N D V W U H p 2 R 3 d 1 M G R F V j h n L z F s W l p X e T J X e W F l Z F d U R F k 1 Z E 1 I N k E v d k Q 3 U z A 1 c E h B Q U F B Q U F B Y 0 8 0 a k J B T 2 F F Q j F W T y 8 x a F N o b 2 h H S U F 6 W T d Q V m h H Q W 1 v M U U 5 Z T B S S 2 t 2 W W R 6 Q 0 F F T z B l c z I 1 a W d V Y 0 4 3 d G V r Y V l H b n B o M 1 Q 3 d l M v T F p y T n A x S W h l e D R J a z c w Y l B u V G h o Z 1 B Z Z V N O Z U s x V H Y w d j Q r W D F U d l d 1 Y k 9 2 c n I 5 c W d z Y U 4 2 W H Z T O F c 2 L 2 F X c V R 4 e X d X c y 8 3 N n A r d j B 6 W U w x K 2 5 i a F J s V l d W Z X Y r d X k 2 V j k w b m V q L 1 d i R W 1 T e j J Y W D l W U k 0 w Z W 1 S d l N a S 3 Z q N G Q r M n J C S G R y d G R Y b D d 1 R 2 o r b W 4 y N j g 5 b 0 t U M W 5 X a V V j T j d L a X k 0 W m V 1 Y U h Y Z D h H a 2 N B Q U F B Q U F P Q m F D T U d B S m 5 T T n F m M U o r N V M w b k d O c i t S a W R X Q k d B Y z V u T l Z q T W R v c 0 Z v a 0 k r M 2 h 5 T E N B N 1 J 2 W D Z h V H E w S k w 1 Z V F X Y X Z L R m c 5 c D B 6 T W l J U U 4 z M j I w a 0 t E Z m J Y M k 5 F b k Q 3 Q 0 1 S c V B 1 K 2 Q w T T N m T z d s b m V x O W V z Z G 8 0 L 2 Z t Y V B P S j Z 5 d G R i S X h a b D B 5 d X N X Z F c v Z m V N V U 9 4 W F V K M X p l e H h q b j N u a i s y d j g 4 Z j J s O D F t b D l G b 2 F I R 3 R k U T B l R 0 t m Q k E r T k 8 2 M W 9 B Q U F B Q U F P Q m F D T U d B S m 5 o N n V z b m Y z M W N G Q m N X e T J l e k t 5 T X h Y W k V S Z z h 4 Y 0 N R Q 0 9 P a D J E S E g v e j M 2 a D Z o V F Z 2 M k 9 i T W t u Q U 9 1 d k h 4 Y z h 5 Z W R K a m M z a T B K T 3 N h U H F a R z Y 4 Y n F K d X Z H N m k 0 M n R m W D Y 5 N k F W a G R w e E t B e l p n M l h E T 2 1 E V C 9 q K 2 d B Q U F B Q U F n T 3 V o c l F V N G l l a U k y a W t S a z F O e m 5 G Z 0 p n S E 9 k M 1 g 1 c 1 R U R F Z Q U H d m T k t D Y m p o U 1 Z L a k V w e T V s b E F R Q U F B Q U F B Q U 8 w V 0 l S a H d F a k Y x M W h C S l p s M H d B R 2 V n N 2 5 T S W t q U m l h Q T l K M H N i T m R J T U J B Q U F B Q U F B Q X J Z R V F E R G l K N k 1 q Y V R y Q 1 V W R U l 3 Q U t m U G J q O D J I Y U t o S m d U c j B N R m J m W H R I Y X h N a E d B Q U F B Q U F B Q U 5 B c U N N R 0 F r N G l P c k Y w R G p F N H d B R 2 Z p e E U 0 d 1 N S b z F 2 T G Q r M l p P c 2 9 5 W G x 6 a W 9 M T G V U d D V h N 3 M z R U p u b H d F Q U F B Q U F B S U J U W U h a M k F j Q 3 Z X Z D N w R U 5 N e k Q 4 b G 1 z O G x v S k R z R 2 N P c E 8 3 Q V N U c E Z I R G U r c k 4 5 e F p w O V p x Z G 1 q N W x h S 3 V P L y t r W H E v W H B s N n Y x M F Z z U H l z L 1 B x O E h 4 c E 9 S c z N m M 2 c 2 N 3 J y d H V t Y U 5 2 b l V h a W t x S 3 R H Q n h D d 2 R T T X l V d D V l b n B r O F p x b m t M M X N 0 c X R U W j c 3 W X h w d y t Y b V p q b W w 4 W n l o Y T J 5 b 3 N u T U l 3 U U F B Q U F B Q U F N N G x o R 0 R B U 2 Z q N W V x b F R S e D h W S G o 2 c X F p c X J N a k x 6 R l J r U j J Q e U Z B S E F D b T Y z b W Q w T 2 R J R D B 5 S W x B O X U w Z m 9 x M i 9 Y d F h v S V Z s b F p w W k t T Y 2 t j W T E v Q j R 0 Y 3 J M S z l Y R T R Y c D I 3 R X J T V i 9 O L 1 V r N X V v W E p 5 a j Z p b 3 F N U n h y R y 9 2 Y U U y Z k 1 s U 3 Z 2 N 3 R R T n B 0 Z E Z r d m o v O V N v c n J h c X V 0 c X F p U k 1 H b l J N a F d M Y 3 V v Z n B o Z W J 5 e n l 3 Q U F B Q U F B Q U 1 B c E l B U U R t a E V k R 2 F 6 Q 3 c w Y 2 x T Y 2 1 w T 1 l S Z 0 F F N k w 3 V m d L W n F v e k h h S W t Y W E h a R 0 Q z M X p G e n Q z S l d z Z m 4 x a W 5 G R 2 F K S 2 4 2 V 0 g x b W k 2 b l p j e n Y 2 Z V N z L 3 Y w Z 1 J v U U h 5 O G Z a V S 9 Q Y U R l d T d w b T l X N 1 o 1 U T h Q T n d j N T E w O F p a a n V 2 W E 5 t b y 9 m N G F P N U t 2 Z m Z S M H J O V G Z C c 0 l D Z k Z Y U 1 d t N W p w Y V V 5 O G Z i d z l u b E F B Q U F B Q U F B b 0 F X W T F 3 M W 9 S b X h N N 1 p T S V N h a z V U c X d F d 0 x u T X B t T n J n a G 5 x a D J E a l J 2 Z F Z R R 2 M v e m Y 5 d V E 1 d l h W R l J V b 2 9 L Q 1 l o V V V G S 3 V 3 c 0 N i c 3 I 2 e X N k d X c 3 L 2 w 5 V l Z Y V z k 2 N k l p Z y 9 U e T g z Z n F z Z i s 3 V 3 V O S D k 1 V W t k Z T h X W G k 4 Q W E y K z Z 4 b 1 p K a 2 c 0 a 1 p q b T V F Z 0 F B Q U F B Q U F M U V V u V 0 J B T T d w R W h 6 a T J D Y 0 V B b k M 2 N z d k a W F Z Q 2 V z S z J n M E d q W H J r b E Y 2 N j M 4 L z Z M c V U 4 K 3 Y 5 b m R Q Y S 9 2 a m 9 P M H B N e X E 2 M z c 4 V l g 1 d W 5 G V i t i V j I v Z m t v O W R y O U 1 q Z W J W Y l h y M U c z M k Z C S j B z S E V U R H N 3 V z Q 0 Q U F D Q U F T V V J C V k E z c z E 4 W E o x U U F B Q U F B Q U F L Q W x D T U d B W n N S R z E z Y U N K U 1 l U Z 2 d F N F B j Z l g 0 a n F 4 R T B 5 U 0 x w a y t V d k 8 r M j Z C b i 9 2 M m x Y b n Z 4 c m t i U E 9 W M n I x K 3 h V e n F G Q z d k c V R L a 2 1 h d j N D a l B O e k 5 1 b X p H S 0 4 x N H p Z V X F L a T Z W V k 5 Q a E 5 Q L z d E W n A 5 N l J o R l I 5 W k 0 r N 3 J 2 W U t Z V 0 x O e l l Z T T J 1 Z m Z z e m x K V l R J R W 5 h b j V n c F N m c H B Z N E x j M 2 M x e X M 1 Z z F j b m d 2 U 2 R M R 3 p Y d j E 1 N m M v Y k x T d T l J e j h z L 1 l h M j h M e E t S Q 3 p z d 3 V j W E F r Q U F B Q U F B Q U J h a W h B T W F F W k 1 W R z B J b H B H W n A 2 b 3 F x e X d 0 V 0 R N S E F P c X F E Y 0 h z R F k 2 N X U x d j A 4 Q U 5 Y N l A 2 S D M 5 S z h C Z X Q x M m N 4 U l o y M 2 N C W X M z S 1 g 3 N 1 F j Z l g 3 M y s 4 V E p J M G J k S l F q U m 5 W e D d G L z F a b 2 R t d i 8 5 Q m 8 w W j J k d X h O c G 5 I N n U x Y X N I Q 2 p M R z c x L z g 3 N 2 R 0 R k d M V n F 5 d W Q 2 K 1 o x N z R R c E x r N S t l b G J 6 N T U 3 S 3 p W L z J 2 U 3 Y y K 0 1 E a V F 4 S F N J Q U F B Q U F B T U M 1 Z 2 h B T W F J Y U h o N X R D Z y 8 y V m x W T W d 1 O T J 1 N U 5 R Y 3 h Y V U 5 j M 1 p a Q U 0 0 e H h 6 S X d H W X l O Z D N u M T c 5 d E Y w N m N N M V J 2 d k x W W k 1 k T E F H R G V o N l Z z Y j k r K 0 0 z e U d x M T Z l U F B W K 2 5 U T D F i c m s z Z m 5 5 T S 9 Y U z U 2 Z T d q c V l t S 1 d V O U Z 5 T k c 5 V l g 1 Z V Z W a 2 l R U D k 5 c D F 2 U 2 9 y Y T l Z Q 0 8 1 U j N S S E 8 v K 2 x G W H p 4 b 2 5 T W H J n N 3 N 0 M C 8 x M l h T c E t 1 d m Z s W j V l V V g 2 W n R Q S H B X M 3 Q 2 Z U 9 O N 0 Z O b n p 4 T W Z m d E V h O E x Z L 2 8 z V 3 R X b n p Q c T N i d U Z 2 d T d w W k d q d 0 1 B Q U F B Q U F B Q m 5 p a E F N Y U l F d U 1 j R 0 9 x Y i t T V T d N S n d R Q 2 N N a 2 N u b U p x Z T Z 2 R H U y e T l X U m 1 h K 0 h u b m l m V D M 1 M l B V Y U 5 y a j d H W T k 3 Z k N w R G k 3 b W 1 t O H Z E M 1 U y Z W 5 1 N l N w Q y 9 t c m R Y b X J m c z F i b F J m S F N t c W 1 S Y l I x O W Z U Y 1 c x b F p V M H d s c F Z W b 1 B j L 1 d h N y t 2 V 1 B V d T F l V W p F Y U R K S V A y N 2 M 5 U V h u N l J w S n E x e l V 5 b W 1 2 W E 9 0 b T Q 3 b 0 N I b n h V b V M x b T l L Y U x L M k V V T j d h d W V 1 R k E w Z E h I Z k d y e E 1 B Q U F B Q U F B Q T R F U 0 V Z M E F K Z G 9 v T D E w O F k 5 a 3 F U R U Z O W U Z B M 0 E 2 a m 9 W Z 1 R Y U 0 N T V F d C M V Q r Z X V G R i 9 l Z m 9 q U G Z y W E Q z V F p q S k c 2 N m Z x T D V P b n A x d V E x c D Z 1 M H R F S n J m d H F s e T J h T W x O b H N V a 0 Z o c 1 N T c G c 1 K 1 g 0 N X p q b l d C a l J 2 W F d s L 1 B Y Y W R t c W J l c m R L O H B 4 Z k 9 u S 2 V N Z j J j L y 8 1 U 3 B N d U 9 F K 2 p S L 2 J X T X k 5 O D Z R a k h t d V B 0 N 2 F G d l A v d k w y W G h K c l d y Y n p p V H Q r Q 1 Z a b D g 4 W T Z l e F N B Q U F B Q U F B Q T B F S 0 V Z R U F M Z E l r S m N X d 2 5 w e E t D Q V R o M W p 1 a 1 F E V T J I W U Z K T k V Q Y l B K M i 9 T Z 3 N X Y j l N S E h 5 N 1 Y 4 M V R i M T d o b W x 6 d j Y r a X U w U 3 F w b l R o c C t W Z X B h d G p G Z E Z S W l V 1 b m p K T W t w U 1 J s U z h m S D A 5 S G w 1 Z 2 t W V l Z i S l V r K z N s N G F O Y n l Y V n E z Z H F i d H V 2 M W d t a z F F V k Z W V m F z a U p l Y 1 Y z R H R Q O W d w Z z d s R i t t c F o r Z n F Y M y s 3 U l c r L 2 Z L O X N 0 d n B y b n o z N X p G d 2 R U T X J T K z Y v Z l g y O S 9 j K y 9 I e W V U a 0 h 0 W X J i M y t 2 a 3 V L e T A 3 N U h T M V J i c l R x W W 1 D M X Z M M 2 Z O d W 5 S T X E 0 N E Z B Q U F B Q U F D Q X M 0 Y 1 F E R 2 l C M k t o Z 3 g z W m l j c l l U S 3 d G d 3 J q b y t I Y U x 4 S k 5 N a D F q V m p 5 a k J O b W p C S T M v M 3 d z N 2 J 2 U 0 5 U V z d R Z T B i c 0 1 l V F p s N G 5 t T 0 t 3 O U 5 s d G R y M D J k Z H J O S E o 0 V D R V R W Q 1 S W s 3 V C t R b 2 J C U S 8 z c m 5 s W m R Y U 3 B J O D N N M G F O Y X l Y b H E 2 S T E 5 W n R C e l Y w Y 0 p 5 K 1 h i U k J G U l d W R 2 p l N n I v W W Z 6 T l J q Y z Y 3 U 2 5 N Z m U x W i t m L 2 x B Z n Z Q R 0 F P b l R 3 c m 5 j d n M 5 a 2 9 n M E V O O X A r S k 5 S d D J h O T F Q d T g 3 Y S 9 a c H o 0 Z m d C a n Z j T E F B Q U F B Q U F B d j M 2 R V l F Q U x S R V l F e V d 3 M n F i c m F x c n o 4 S X B X W F Y 4 c k Q 0 K 3 h Q V H d h Z y 9 i S T d X c 0 Z h Z m 8 y N 3 U w V 3 p a b z d T c k p t a n p t b 3 R L M z d j c n V 5 Y 1 F z M j U 3 M 0 p K V W t w c W p 2 T H l p e H F z U V Z a V 1 h y T W 1 t S W V I b T R Z T 2 p w T 0 h o N X N P S m 1 l c G Q 4 O E l 6 Z j F 5 a l M 0 W V A w Q y t Q a l Z y a V B u N W V 1 b k p S N j l Y V W 1 x M l R D Y V R z b k 1 L N j k y c n N x S m F O c H U 5 d 1 g 0 L 1 h 5 O T V l Y m 5 y Z E 1 5 Z U 9 V c X p 6 L 0 o 3 Y z Z L a k p l W G F 0 a k 5 S W D g x Y n E r V 3 J 0 M n Z j M k g 0 Y U 0 2 S j N x N D R K Q U F B Q U F B Q 0 F z N E 1 R R E d n Q m 8 5 R 2 d x S W h B U n h m W S 9 z U k 0 5 Z X N k N C t T c U F K e E x q b W R n e G p P W S 9 1 O X N H V E 9 p d H g 2 N m Y 3 W U c 5 d T h x U 1 Z x O G J L c 2 t O U k t D V m N o Z 0 1 E Z z Z 6 N z c 4 O E J G N W V y c n J Q N j k 5 c T Z L a U V s M T E r V G p 0 K 0 N Y S m N Y N 1 g y R k I x a l E z V m d v V W I 5 Z U t y O H h z Z C s 3 c G J u c X Y z O V Q y L 2 0 2 R k x m O F h y Y l B s N G U y a k 1 p T j R h M k M 5 V z E 5 N z B q S D V Z d W 9 V U U R B Q U F B Q U F B N E J 4 Q k N B Y T B V S m Z v R U V j S W x w e V N R d 2 d H N E p R Y z d 3 U T d r e l d 3 e m h a U F Q z Z E 5 2 d k E 4 U 1 Z M a D R X S X R X T F J K b n A 3 d U d q Y W t S N z N 6 e X N z c j V l b n B W d T g 2 U 1 N v d H F k Q 1 V p W U 1 W S F J W V U x 3 U T d i d l N J M 2 9 x S k R x N j M 3 L 1 Y z R n l r d C 9 a R C s 5 c G N i N n U w U E M r b D h W b D V U Y S 9 Q e D l s R F g y R k F k T F d u Z D l j Y 0 F B Q U F B Q U F C d z l o Q 0 N B U z N V c G M 0 R D N j V F V I Q 2 R X Q X V C Y 1 p O Z n g 2 U k N k S D R M V j l j Y T d p M V Z X V n F G c n J o Z 3 Z k L 2 Y 2 Y T Q y V m 5 S Q 0 N I W G Z G W l d N V U h O U 2 h 5 W H Y 2 K y 9 2 S z M 5 K z M z a j R m Y n c r W l R F Y j E 2 O E 1 Q R U F B Q U F B Q U F B S 0 J 0 R U l J Q k x k U W x x a l l F U z A 0 a E J B T n d p a z U 5 U 2 J C V 3 Q v Q 0 h u N 1 Y w U m J 4 O G Z i M T A 1 V 1 Z q N n g y e j J X e E t U c 2 x S c D Q 0 K 0 R h N 3 I x a l c w c l V y O F Z T a 3 B x V k J 3 V U V k b m x 3 R U F B Q U F B Q U l B V 0 l n U U R X c W h M V E l o a k 9 5 a 2 w y N G 1 W Q U 1 D W l c 3 R j Z 1 M T U 0 W l o 0 a 2 F j N j l s O H Z Q e j B z T E Z t M 1 N 6 M X Y z e W R Q Z F h V b X A y Y 3 J L T H R D c 1 M w Y W Y w b j M v K z h Z Q 0 x W M F I z M k I v V 1 Z t b G J E Y W J a b D c x W k l O a k Y 0 d 2 Z v R C 8 4 L 3 B M V G V 5 R n Q 2 R 0 J T b G t h U D Z P W H N N Z 0 F B Q U F B Q U F O Q k N o R 0 J B Q 3 d V S G R w U 0 h 1 N X Z L S 3 l w V m Z M U k 1 l Z m x G Q 3 V q c z U r e X l B S n d q N 0 k 3 W k V I O G R 2 V 0 R y T n l Y S V p y U H I r c X N t Y V B U S T N w S W t Y e D h Q L 2 J S a G o r e D I r L y t 6 Z D k v e F V a V n B H O G Q v T T V Q Z V N F S X F C R W l s a E N v b z B s R 3 h z R l p F N 0 J W M z E v c G E x c m E 3 a X J w a W R 5 M n N o V l h Y a W 1 B R G x T W k l G U V N r a V B R U z B p Q W t J U V Z D S U t U U F p Q T C t N V E J o V E F J S m h K d 0 V y d T l m W j U 3 e m 5 I U H V T U W p r T X h m M z g r R G o 0 O G 5 3 S V Q y N S 9 h W U x H b l h m U W V k M n B W M T R V S 0 9 1 N m R R e C 9 Q a V R E S m F h b m d O Q V h G d z d n e X N S R V J F U k V S R V J F W k d H V W d n b T B n a H h N U k Z z V G R v T n d N N k 1 Q S V Z n S X R K Z 1 I w S 3 d s d U x C Z T Y 0 Z 0 5 p Y V N H O G N N Y z Q 2 Z E 4 3 U V g 1 d z N 0 a G Q x Z W p k b D h Z b U Z k d n o 0 S j l P d V Q w R l J s d G h p N S t Z V U E r U G w 2 R z F 5 S m l J a U l p S W l J a U l n M G x O b m 9 B a 1 J h a z F p W E p S R n p E S 3 h F U k Z x Y m F v e E 5 3 V z Y v K 1 V J V 3 p Y N k p O b T E 4 Q W Z E M z k z R U p 3 S T d X b U F E c 2 l r d l B a Z E h z b C 9 E e k 8 3 M 0 R v Y l M w U F F E M D Z S b G p j Q 1 V p S W l J a U l p S W l J d E p R Q 3 N G R U d p R z J V M D B J b H J Z e n o 4 Q k t S S 1 R W Y 1 M 2 S G F H d 1 p j b U p T M D N N S U R 3 M D B 1 Z 3 d S R V J F U k V S R V J F V 2 t F a F d B a W p S Q V h H K 2 s 4 V H R 1 b F R q Q V J r V E 5 G Y 1 V r W j R l R U t 3 V V J F U k V S R V J F U k V X a E 9 G W U N L T k V C Z G R F N E x 0 M n A y S D F W c G x Z R F V p M H B w V V Y 2 c 1 Z y R F h i d E d V W G Z Y c k d H b D J H a U l p S W l J a U l p S W c w Z 2 t J d 2 t V Y n c 4 d k l n T W p 3 W W N I e W d u W k d a Y j N C R k l 0 S m F P R U 1 3 a 1 N Z e T Q 4 Z F Z y R n k 5 L 1 l T d l Q w c k 8 0 d j V I L z h 1 d W p M c V g 5 L z F r M G 5 6 d X Z P O C 8 y T z N W S E R w V X l y c 2 Z 6 c W E w d E 9 L R W 5 5 Y 2 l J a U l p S W l J a T B 0 e m N q Q z V B c E x X S m k 0 a 2 d K M j g v N E Z n U 0 1 m N m 9 K U k p G U k 9 w a n R q a i s z M G 0 x W F d H W W 5 M e T g v R U x l L 3 U 5 T X p 1 N m J 3 T U J 6 d T U z U V B V c E t 5 M G p h a 1 Z s d n N G V j B x S l N N M 1 h u W W J E Y l d i M H h u K 3 F 5 V i 9 Q W j d D c y t Q d T V t T 0 h j S n F 6 Z j l x N m x L K 2 1 y Y V V 5 Z j k 3 a k l B Q W 4 x c m 5 k K z d L N W Y 4 Z W U 1 L z c v M 2 9 a b D E 1 e V R x T n F M U 2 9 x S V R V O W g 5 V D B Q Z m o 2 Z U h Q W n l I T 1 l Q b X N s V l Z Y S D c 4 a S s 0 d E p 6 O G Z C d 2 I 5 V H p S R V J F U k V S R V J P V D B v Q k J N c E p I a V l p S l p 2 b W 9 i Q U d r N 2 N 3 M n V S a 1 J h Q 3 h P T 1 p S R F Z F U 1 p O W W Q 3 Q 2 R R Q m N k b k h q d 3 F U R z h Q R H d B T U J x c l d M W W t C N D g 3 M 0 V y T D d 6 M k 5 m L z M y Q W U 4 O G R L Z l N Z a H I 1 e k s v c 3 R K S 1 N V b D V 2 W C 9 H S 3 l 0 d G x K Z F g w c E F m Z 1 U x Y m Q v T G R q R i 9 K e X k 4 a 0 w v O G d S V V V s e m 5 N O U V q d H g y Y 2 h 6 Z V A r V E 9 k a n Q x Y m k 3 M S 8 z c n J N M V d o Y z F X e F l Y b m 4 2 V V F U R V J F U k V S R V J P U U 1 w U k J N c E p G a U 8 w V T R q O U 4 y N W h o W W l Z a T B S b 3 J B c E t H S 2 l r c T Q 4 Y z U v M T N t d X N 0 S U t 3 Q 3 R 2 V G V Y V k N k T W F k T C t C N T N S b D N O O X Z h U E R 6 d m I w Y 3 d a S F Z h b k 5 j M z c 4 c k x 6 O T N P e D k 5 T n A 4 T z d V T W F m S j h q Y k h Z N 0 F H N 3 V s d V B P R F F 6 d 3 B h Q 2 d p S 2 p J R V B 4 O H Z W b S 9 N W T E v d j N B b m l W M D c 0 d V h s N F p 4 M y t j a i t Q S G p 2 b F h Y Z V k v T F h Q L 1 B w N U F X T n J s T k V S R V J F U k V S R V R o O E t 3 V V F h S 1 M 2 b V p 2 b k R 0 S j E 3 R E t 4 R V J G b 1 R r O G 5 v Q 3 V S a 0 Z S Z V h O Z X Z 6 U E R 6 Y 3 V m V G l z M n V O c j l 1 W X h x N k 1 Q S V l Q N l V u Y l l Q O E c z e T h t T 2 9 M U z B n b 3 l z L 1 l D a 0 p W Z E F F Q m 0 5 a j R z R m p O Z V h 1 N T A 2 a G p 1 b k g 4 a 2 J M S m F h N V l j N 0 5 F d G 1 x Z W Z 1 S U c w b l R r Y 1 B G a k t v Q U h I W G 9 x e H F L Z 0 V t O D B S Z m h V V 0 Z n T 0 9 q c k Q 5 K 3 c r N X p Q U D M 5 M 2 J w N k 9 y W U l Z e D M z N 2 d Y Z 0 Z s e l Z y T i t Z e H F k N D l 1 N 0 J H Q W l J a U l p S W l J a U l z Z W p F R X l r a 1 N J a m d 2 S H k 5 S 0 M 4 b 3 B K R H h X W H M y M W R F U 0 V p Q T B X V 0 p T Q X Z u R E 1 H M E h H S 3 I x S 3 R I T k J 1 M z d H c l d a M 3 A 1 Z V h E L 1 h a Z T d q T z N i V j h U Y 0 J i K 1 R F T i t P Y 1 U v Y 2 d O b m N 1 S F I x d y t a M E h 2 M 2 5 S e T V q c n g z d U p J d U 5 p V 0 R D S z N l U m w x O U k v d D Z E c E t V N 3 V w M 2 Y v b U F t e F l m S 3 l k d D d n S D B G Q j Z t c U 9 0 e l I 1 V 1 p o N 3 Z m a m o x b k R v M D k 5 V F B v Z m x n N m U 4 T j U w S n J 3 M z N X V n M v R k 8 z T U h o Z 1 l x U G V p N G l J a U l p S W l J a k k 4 U 2 d F R X p r Q m N U R V J i R T N h R F V C N l J x N U N N Q k U 1 d n N N N W d m W U V h N T J H R E 9 6 T 3 h Q L z l T R 3 A 2 R H Z H e G t j Z S 8 0 Q l I 1 K z R P W m x K V l Z j U H V O S X p o M H F M U k I x L 2 o 1 Z V d P e G 1 B S G 9 t a E R G U i s 4 K 0 N N R D N N M z l s e n Z 5 M V B Q b l l k Y 1 J H U i t E c D Z j N W 5 V e G J 5 L 2 N 4 Z l h h N V B T Z D F E d T h p M j l P c m V p Z E R R U U 1 K Q 0 F 3 a 0 x h V U 5 v Y U F B b U V 5 e G R 0 c G 0 4 d l l W c z N l N z R k M 0 h H b k 5 W N G V i c H g 5 U l d E d V A z R 0 V S U W R y a k 0 x U F l j W l A 2 N W l 6 S 2 d o Z E 9 v U U N r Q n k y a D V t e l Z s Z G E 4 K 3 U 1 S l J z Y 3 Z M M k 8 1 N m Y 3 d W k 2 L 2 5 W M U V w N m V i b m k 0 d X p I d 1 h F Y 0 g y d X E x T z N q N m h T L 3 F m T j l I T 3 Q x R V J F U k V S R V J F N U 1 5 b E V F e m t C T V R H U k R w R H N M U m R P Z l R 2 M T l u Z 2 l r U 2 t w V E 1 k V H N H V W d i V k 9 s M X p Z a i s r b X I r Q 1 p G e W J 6 N F R z U D R P Z n I x Z X c x Z k R k a k J T d F d i Z 0 5 n M 1 B O M U J 6 O T F t Z m p t Z l h U c E h B V T R 1 c 3 R p b 2 g x N 1 c y N V B 6 Z 0 l n T W p 6 W U 9 Y Y j V 5 U D c w N n h O U F N O c z I 3 T n l k e X l 0 d l R P V n Y 5 N C 9 p M 0 h P N j F I d i 9 X V C t 0 W W Y z R 0 5 P Z n J 6 N m N z Q k 9 E U 2 k 4 O W h 5 S 0 R 1 e n Z F b H l 6 W X g 0 O G R W R E J t W V N N L 3 U w W T U 2 b G 0 1 a z F w e l Z 1 S H U 0 N 2 h N M m M r N X E 1 c z V m N n p M M j Z s d F R B U W d J O E 9 H S E w 4 Y z E r U D J M a U l p S W l J a U l 5 S m x M S V p q S U N Z a n J G T 0 U 4 U H J K Y 2 x J a E l R M V N q R k t 3 M T h 2 U D F Z d n p U d C 9 M S V B 6 N 2 t r W C 8 4 a n p k Z i t X d X p C b U V i T j Z m e n d T Z H p B Y m o 5 c G h G R V J Z V W M 5 N W 8 x Y T V O W n N I a D l u Z W R T M H Z h d 2 M 1 Z G p t Y 0 o z U H B 6 R n R h T 0 d j T U h 3 M 2 5 U c U d F Y W 5 q b U V B V 0 s w M k F B N F c x Z D F 4 V m w x Z G p k M W V 6 V X Z Q M 2 t a V m x a M H A z e T d o c T Z s T C t m S 1 R 4 d 2 5 3 O T h I Y j I 1 T z A 5 Q n d 5 c 3 Z J W k 5 x Z 0 g 1 Z V Z X Q U x 3 O G E v Y j F x c X g w U E d Q d n Z v T j g v Z D B 2 M 0 h E T k 1 B Q W U r Y i t y K 2 R 2 O W 9 3 Q z Q 2 Y z d Y M k Z k U X h B O W Z Q b 1 d 2 c j d k e m F k S E x M d W x Q a i s 2 Z E 9 I O W 9 y M 3 J m L z R y V j I v R D B k S y 9 6 d k l p S W l J a U l p S W l j L 2 h T Q 2 l a e U E y S m l h c G J E U 2 R 1 V W V Z N m F J a U l Q S j F M a T l t N l R s a V k r T j V Q N j d y d U M x Q 2 R P N D Y 0 R j N 1 U D N t R V Z 3 e W 9 1 O H B m M j V L M m g 3 R 1 B m K 0 Z j e S t 1 c z N y S E 9 U d X B q c V Z 3 L z Z G N l E 3 Q W Z a d j J L e F d L b X F z c U 9 1 N X N i Y j d 6 e k F 3 b H g 3 Z W d R R m V x Y 0 V 4 a m 9 D O E M y c E F 6 Y z N N M 2 s 1 U j B n S j I 4 L 3 V Y b U Y 1 T 1 l W a 3 I v M 0 F Q O T g 1 R H F H R C s w S m d M d W J v N X Z M e T l N R G I y O V B B S 1 p P W D g 3 Y W R T a 0 1 H O V R E R 2 F i N S s z c z d u M U Z a N l F q R 2 N u T D I 4 L 2 1 Y a S t p V k d F M W l 0 N D Z I O X h r e m t a e V N 6 Y j Z D S W d E T V p y T n p X Y 2 Q x R z F J N X U y O E N B Q 3 Z Y S k 5 Y N 0 5 S a H d U b G M y Y j g z Z 2 5 I N E p 4 L z E 2 a V l p S W l J a U l p T W p w U n l H W X l B b U l p N j d w Q k 1 2 T T N v d l Z X b 1 c 3 d S t V W V Y 0 a k l t Y z Z a Z 2 F r U n J G V z c 1 T U s r e E 1 W R z h 0 N k h z M 2 p 0 c l d s O F B t V V I x N H d h V E h 4 T U p M M T d 4 a l Q 1 O D F K U z k v R D N a e i 9 G Y X E z a W 9 n d k 9 Z c 0 h p O V d S b T c 4 U E Q v Z m k v d 3 V Y d k s 2 c H p Q Q 3 Q 3 T H d z V 2 I y R E U 4 R j R z K 0 h r R G Q 5 N T J F V y s 5 T z R P W D N 2 a V d 1 O G V P W k 9 y M E Z l V G t G c E o 3 Z U U r d V d Y U F h N R 3 Z 1 R 3 N 4 b U 0 y R 2 h i W W l N Q 0 t a M 3 o x a m F S U V F U R 3 h O U j V 6 T U F T a 3 N y V 1 B i c l Z x N i t Z a U J 1 Y m h i M k Z 4 N E N v R T J B a j N Q T 2 t V N n d J W U 1 T b V R a a k J R d V h i Q 0 N 4 V z B m b i t R V S 8 x N F I 0 L y 8 3 U G Q x e D h R V j h H R D B 6 a z F i Z W 1 P Y 0 9 4 N C 9 I M T l X T G 1 O O D g w Y U s 2 S W l J a U l p S W l J b k Y 0 V W d v b W N B Q z h 2 R H l J a m d z b k o z V T k x Z F R Y c H U z T G 9 r a E J s Z E Z r a T B x S W Q z a E 5 N S 1 Z p c k Z 4 O G J 5 V n V 2 M 0 1 Y e V Z k d j R m U E p D S m 4 0 N D I z b X V k O D h Z K 3 Z T T W R i N E 9 E d z h p S W l 3 S V g x O H Y 0 b U 1 q N j d w Z H Z U W n N U b W Z j K 0 M r b 3 J M V H k z S k 0 z V T N p Z 2 1 B V 0 w x L 1 B H M j k r Z l Z Q M 3 Z m Z m d q U V V H K 2 5 E K 3 N O d 3 Q r M 2 9 D S G 1 4 d V A v T j l W W k d i d H c 5 M 2 R q W U 1 I U z R q d E Z N N m c v b D M 0 Y 2 Y 3 d k J B Z j U 4 Y 0 x U d H h J V 0 d 1 a n N 4 R H A w c U J S L 2 Y 1 O W p Q b W Z o e i t 1 c H F M Q n k r Y 2 o r Q U d U b k Z P R G 4 1 K z N z R W d P d z J x b 0 E 4 U F A x W W R D N T N W a X l m R F A z M z N V N U Z v d V p p Z 2 9 y O H h l d k p 5 R 3 V I U 2 x w Z T l o Y l V N V H p y M z N O N n k v K 2 1 Z L 2 V m U k M 3 M 2 Z W b m F m e X J Y N U 8 y T T R m U D M v K 2 J 5 N 2 k 2 T U V W R V J F U k V S R V R P W E F y Q l J F N V F Y R X d r T 2 J t T y 9 5 V 2 Z 0 a X R Y S V p p S U h O T 1 J 6 K 0 V W Z 1 o w K 2 h n e E l a T W l B U k l w T H l 0 b X d P W j J O R z l Q W X N I a 2 5 u M y s 1 c U 0 3 N V V 6 N S t u S W p 3 b 0 F i Z n Y 2 c X F p c W 9 x T z g 4 O W R R c 0 Q r M 2 R s e n J 6 Z k F I a m k 0 V E h F e F J 3 L 1 V G d T B a R D N m L 3 J E Y 1 p X e k I 0 b l d z K 1 Q y W k I r N i t B a m Q z c z N P O G Q 4 O V l l a D h P N z k 1 O T Q x N 2 4 r S z d N d m F 6 Z m 1 F W j R X T k R o S l F w a H l y Z E w r U G I 3 W m J 6 M T h s O W N s Z 2 Q y c m Q z T 0 4 5 O H Z Z K 0 M 1 W F o z d k 9 T V T F t M 2 F S d 1 M 3 e n l z c 3 J B Z k R 5 Z E d O U S 8 y N H N X T H l l Z F J 2 U 0 9 L Z G Z B a l B u c n F L a W 9 w S m h n M 3 M 0 b G 9 S O C 9 I b 2 V I L 2 N K V D c v d 0 J a T S t l S V E y Y l h 4 Z D d 1 W G 1 a c 1 p r b 3 R h N G l J a U l p S W l J a U p 5 N U Z J S 0 p u S 0 M 0 N k F p V 3 I 5 d 0 t R T n F 1 S E l P c k V a S F d v c n B h T W R q c H h z L 1 h 5 e G 1 J L 1 Z G d V h p R z U r U W Z 3 O C 9 W c V Z B Q U c w S z l Q Q X A 5 T W Z J a k l D T m Z n c U Y x a 0 1 Q R n h 4 d y 9 C T m 0 1 T 3 F 6 V V d I T 3 h Q d H k 0 Z H V Q S 3 l B Y X p m b E h y Y 2 V 5 U j I 2 Y 0 R L M W R 2 W n Z t T T M 3 U 1 B i T X V H L 0 0 x b T J Z Z 3 R E Q i 9 l b 1 Z k Z l J G d i t 5 a 2 R 5 O F F o N S 9 h R F F B R 2 J 2 e j J G Z F F S U D k r b l Y z b W x a V T c 5 Z 1 R 6 O H Z M Z 2 5 I N E p l S G w 1 a 0 x Z c m g 4 U 3 V V W H c 5 Y l J r W E R P K 0 5 2 N T l q R D d F Q W Z 4 L 0 d Q M 1 V M T z N m b l l y R l l 5 T T B y Z E x s W F p Z V U 5 1 N z I 2 M W 5 p Q X Z 3 O C t Q c D Z J a U l p S W l J a U l 5 S m x I S V p q S U N Z c U x y d m t B T W k x Z E l a a U l I S n V X W k R z e l J Z U U h O V H I 4 T 2 x w Z F F k U G E 5 U 2 5 r N W h m V 0 1 k d F Z j b X J 0 Z j V 2 N j l V a 2 d x b D J J c z Z 2 c m V J W U 8 2 c z d I a y t i e j B l Z n o y Y l U 3 b j d L e W N 2 N D Z k a V E z W E R P T W p O M z V k S W d L d 1 d 3 M j E 3 c H V 5 S U J F b n Z q Y k d Q c j B p Z 1 B n c D R Y c k F P b 0 l 3 U 2 9 3 b V V 4 N G V M Z 0 R N T z J M Z i t M d D d j b C 8 v a n V U b 3 F J U 3 J o O D l q R T F i Z G p y b n g 4 V k d F a G N i e W F 3 N X E 1 a 3 d j V W F k T m Q v O D U z K z d 2 S D d n N 2 l z W W R j W E F C c j F m R V J F U k V S R V J F V G 0 5 S 0 F R V E 9 V R U o 4 Z T J k e D h s c D J R W l d J a U t 0 Z 1 R N R F V 5 T 1 l u S 1 R K W C 8 5 O F V 0 Z U h o e l V z b E x O Y W J X e m Z r W V c 3 d X h 1 Y n R 1 e W t h N W N P U F B I U W F E c D F E Q W Z n a F g 5 L 2 p j V n M 1 d j M v L 0 Y r d G E 3 M j l Q Y m x r U k Y 4 Q U N n O G N Z d G J j T l h o N 2 U 5 T C 8 3 Q z R 1 O D h y T E s v S D I 5 b k M 1 R H F D M H B J S 1 J G L 2 F q V T h j d 2 x 4 R H N p T U V E R W 9 u d U Z P N H k 5 d j R u Y z h u T T J z d U x 6 O X p t T X Q 0 d W 9 t M k Q z c S t J a U l p S W l J a U l u S D R V Z 2 9 t Y 2 9 M Q 1 F O d m o 2 Z U Z G U 1 d r N U Z o W l h z b k F M Y V I r c U R O a E d w b T h u a z Z K Y X h W O X N O c m t S Y X U 5 Z W V I M H R p M T Q 3 S G 5 U Z G p 6 b X I r O S t s U G p i c D N k W F U x c V d r N U x G M i t p U i 9 u L z A 1 U l V R a 2 h i U V B Z V j F C R X U v Q m d a d 0 J X W G w 1 S n h 1 N T h 6 a C 9 h K z d q M y 9 P Q 1 R u e W d y c S t E R 2 E 0 Z m o 2 Z W 5 1 Y 3 E 3 c 0 R 5 S F l F Z G R l U F l U d 3 N E Y j E z a k 0 0 M k o v Z 1 l I K 1 h N V D l m T H l 3 V 0 1 6 M j d S e m Z r c l l x S W l J a U l p S W p J R 1 V B a G 1 N a E o 2 S k l R e G J x T m p q M V Z V d F A y S 0 F R V G t Y b 2 R X W D d P W G 1 W d 0 l k T H F l W G k 0 T 3 p 1 b W p x V 3 k w Z 2 F B b T V 2 b H V I U H Q 5 b X J l Z W 0 4 N k s x Z H Z w L 0 J B T V F D O W U 4 W X k r c 3 B C R E R x M 0 c y K y s r d 0 5 6 N T Y 4 b E 1 p S 0 l P M i s 3 b U 4 v W H A x S l Z a Z W V j c y t P U G V k O D U 4 M z V q d 2 V M M S t Q d j d j T j N W U S 8 v d 1 R E d T d N d k l J Q 3 Z T c m R W M U Q 5 a n d U R V J F U k V S R V J F V G t l a F d B a U p 5 R S t O d E l a Z 3 F X a z c y S D R r S j R H V n l R a U x a W F p j c m d U e k s 1 T 0 1 E a z F Q c G s w b i t L U 2 N q d z k z Q 2 l 2 d E x I d z U v V z R 1 N 3 M x Y U U 4 e X M 5 b U V 2 N T h Y S G R x S G N 2 M l l v U X d a M E 4 x b F A 3 S 0 g 3 c j J T Z z B V b F R Q b D J D Y j l 2 V E N N d n J 4 Q W Z I M D h H b n R P d D N u c 3 V Y c n F S d D k 2 Y k R z R G p E N D R t S U 1 D S F d Y U F g 4 T n U 2 W k x 3 O V B k b T V P N W V j M 1 A x Y 2 M 5 W G d S c j N Q Z H o 2 W X h Z T E Y 2 M n V O b D V W V l l y Z m J 1 Z k w 2 O G J Y T 1 h U Q z h O d y 9 m Z D F X a m 5 p T W l J a U l p S W l J a X J a O U N N S k d U a 0 J E Y n p u b W N 1 b k 9 Q Z 1 p X S V N F d G 5 N U 2 t F a z F N c k s 3 d U F w U 3 M y Q T Q 1 U U t 5 d z B r R H R 1 d V J C Z l g 2 O E d Y W C 9 Y M k Q v V m U 4 N 2 Q z W T N u b n J 5 W k g y Y X R a T 2 F j M V Z S Y W J m e n Q v b E h I d l B m S 0 5 V b l k 3 Z F h j Y 3 Y z N U R C N l l D S U M v b n h l L 3 J 0 c E 9 k W F U x U G o 2 Z U R C L 1 N r O X R 2 d X F B U j d 4 S U d u Z H V W Z G c w S T l v N T J a Q m x I R V J F U k V S R V J F V G 1 6 S 0 F R V E 9 R b E h o M k R i a 2 p J T n J F U k V X c m 9 q e X l G V z J h c 0 5 y a 1 J P V i t Q K 2 Z n U G p 1 Q j Z U e V l U S l p E c n U v S j Z K M F V 6 N S t I S G E v b U Z 2 c m Z x W X p X Y X V 1 V 3 B 3 Z 3 p 1 M 0 h y e m 5 D b U p q S X J s e H p E R G 4 y S G x E Z T N I Z T B G N 1 k 3 Z F h P b j R u R z Z 0 Y 2 5 n W D U 5 R W s 3 b 1 d o R V J F U k V S R V J F N X M 1 a X F 5 M H I w Y V p 6 S V N i a j B 1 b W V w c U x B Q z h N M G 4 v e U N r Y l l E Q k Z Z b E l T M 1 R n U U R I W D N Q S V N E O T U 3 S l Z k Z E 5 z R G 9 j a 1 J F U k V S R V J F U k V S R T U 3 W n F N T E V H b n Q 0 b U 1 p b m N l c D Z W b 1 N V V V R x W m p Z Z l h n N n h T c 3 N o a W 9 p S W l J a U l p S W l J T k F l R l l D S W 5 L Z D V s W D d B Y 0 F 5 c 1 J r W m J N W W 5 F c y 9 h W T l 3 V V J F U k V S R V J F U k V S S n F I U W p D U m s z U j B D S m F p V G p B U n F j Z V J U c k N x Y X E x Q 0 x D S W l J a U l p S W l J a T B o d 1 V n b 2 1 j c E l T a k 8 4 S F N G S U t K U 0 4 y Y 3 l 5 S G F G W U t K a U l p S W l J a U l p S W c w Q j R W Z 0 l p Y 3 B w b E 0 0 S n B O a m 1 i U G M v R U t L U z h v T n J r a E V X a U x 0 Q 1 N Z a U l p S W l J a U l p S X R L O E Z J S 0 p u Q 1 E z T n d 1 e D B S S E 8 x N m x h R W x G R T Z s Q 3 p K N W c 2 d 1 V S R V J F U k V S R V J F U k p x R F F q Q 1 J K a E F m R y t r O F R r b l B O c k F T R V d t c G F w W k R W Q 2 V Z a U l p S W l J a U l p S W h J Y z F B S U p 0 S U V Y U G N G e X p X d 0 V o R n B 5 Y 3 h t R T F W Y U R s R k V S R V J F U k V S R V J L U l p L Q V F U Y V F J S m N l M m R 4 e W s 3 d F J 5 a W l O V E 5 6 Y z B O c T g x b W R C a 2 l J a U l p S W l J a U l p S m 5 C S V Z n S W s z Z z Z P V V F k M m Z t V T E 1 U m F X Q T F J d E p T d W J 0 Y n N O b l V D U 1 l p S W l J a U l p S W l J d E l j R k l L S k 5 B R X Z U d y t p M m 9 j Q 1 V G M W R U Z H J P S E l N c k V w R 1 d 5 R 0 t 4 W U x O V k d W M k d p S W l J a U l p S W l J a k l H V U V o b U V n V D Z S S m Z z e V J p Y 2 1 x M m d a V 0 l T R X Z s N 2 0 3 R 3 F o Q k 1 S R V J F U k V S R V J F U 2 t X U 2 d F R T J r a V h l T G F P W T k z S 0 F R V G t U c T R t U z N Z d E N l W W l J a U l p S W l J a U l o S X M x Q U l K d E p F T 2 l k R U 9 Z K 1 Q w L 1 l Z V 0 l t S X R G U n U y a E 5 N U k V S R V J F U k V S R V N r M l N n R U U y a 2 l D W E h 0 T U p s T U F P e k 9 6 S 2 U 4 b 3 R M Z 2 l r U 2 t w W E Z 6 Y z h O V 3 B l V V F S V V J F U k V S R V J F U k V t b 0 5 D T U p F b T R 1 W H B R Y 2 V v V U F D c X E 2 d E p U Y z h 4 d U N J U m F X b m M z T X h Z c l F y Q l J F U k V S R V J F U k V S R W 1 v T k N N S k V t M U R t K 3 Z m T j R S M H F X Z 1 p X S V N F d m s 3 b W F o e X F Z U V R F U k V S R V J F U k V S R X B E a 2 9 C Q k 5 w U W w y T 0 N z R l M w c k l O c k V S R V d p S T N O d 3 R X a F d B a U l p S W l J a U l p S W l M T l F p R 1 l T Q k 5 5 N l F S T D N X T m d K U 0 x T R X J s W k x O Z 1 V n b 2 1 J a U l p S W l J a U l p R F F M a F d B a V R T Z 3 V K a E t U e V F U Q T d x e D h 5 a X N x R G E 1 S V J G b 1 N E d z g z c k Z h Y j B X V 0 l p S W l J a U l p S W l J a W N F U l N D a V R R a E w w O F B v a n V H T z E 4 b n A y c E p S Q k d w N G V I c F R r V 2 x R a k F S R V J F U k V S R V J F W k h t b 0 J C T X B J b D F q b X Z u U E U 1 U k N D W W l S L 0 h 5 O E t D a X d t c D B H U 0 l p S W l J a U l p S W l J b W N F a F d B a V R j e G x Y N 0 E w N 1 F z b U l q V T h Q T j J v c k Z R S U p p S W l J a U l p S W l J a T B o d 1 V n b 2 s w c 1 M 3 e F V j N 2 o 1 R F I x Z 2 9 s S U R V O H R o e W d p S W l J a U l p S W l J d E p z R k l L S k 5 M R 0 V 1 S G F Z V E N Z Q U 1 y U D J V b D V S Y V h C R k l 0 S l N l S G 0 0 Y V R s R U V S R V J F U k V S R V J H U l p x S V F U S 1 N K d W J s W m l J a 0 9 k N z d l a 1 p K b F l E V W k w c E o 0 Z U h w b 0 9 V U V J F U k V S R V J F U k V a R m 1 v a E J N N U J U b 0 V s Z X p K T 0 t P V k M y S k t D S U 9 u a D d 1 Q U F y Q 1 J F U k V S R V J F U k V S R W 1 v R k N N S k Z U b 0 V 0 Q 1 R R a V d 0 R U 9 k W U N M a T R P b n B C c U F s R V V W R V J F U k V S R V J F U k p x Q l F q Q 1 J V N k J i N X c 3 T z Q 2 U 1 V U Q U 1 y R V p H V z V F Z 2 5 X R V d s e m V C S 1 J F U k V S R V J F U k V S R V R u O E t 3 V V J P Z 2 R q b 0 N E d 0 9 m O W l k d C 9 j Q W h R Z U x E Y T V J U k Z v Q 0 w y O V B B T X J M S 3 c y d V J F U k V S R V J F U k V S R T V Q U 2 5 F R X p r R k R D Y l R T V E V 0 b k 8 r V H R x a G J q Q V J B U j h 2 R H d D S 1 M 4 b 0 5 y a 1 J F U k V S R V J F U k V S T 1 Q w c H h C T T V C U n h Y U k p S K z R L S k N I a j d P R U t 3 c 3 J J S 2 d 5 c 1 J r V k 9 0 c k t 5 Q 1 g x Z H R O N 2 9 N R V J F U k V S R V J r V E 9 h b T l F R m l K e X V 1 b m F K Y 2 g 1 d l Q x W W 5 t S W l B a j V j W E F L V 2 x D c 0 Z F V G 1 m R n h X V 0 1 1 Z l Z s d k w w O S t H S E F P S 1 B M R V J F U k V S R V J F V G x q c V J O T T V C V H B t b E F U Z 2 1 r N V J C R U I 4 R G 5 T Q 1 Z h a E V F e m t k R l p W W m N k c X R S b G R o b 2 l J a U l p S W l N Z 1 p U e U d Z e U N r U 0 d S N U 1 Z S U F 2 Q U N W b E Z X U m w 3 e l c 0 S W h F e G 1 v K z N K d 0 J s c F p V R 1 Z 5 S W l j b X g y Z X p Y V j F k V k d s e U V p S W l J a U l p S n l V c l F j b 3 N n c D F L V n p G S 3 Z Y N 2 d C Z 2 U w b 1 d V Z T F E R G E 1 S V J J e m s 0 K 0 1 J d 1 V y T E Z J S 0 p O R l J S V V N u V H B p O W 5 4 Z X J 0 N U 9 U d X g y d z J F O V d 1 T G R l U E d j Y j V R M 3 M 1 N T F W W F Y 3 T m 8 2 U V o r V 3 J D T z F Q U W N T a 3 Z M Q 1 E 3 e X A y L 3 Z P R z Y 2 Y m 5 p d G Y 0 T j N K R 2 R 4 M 3 l N V F N Z a H Z 4 M y 9 m d X A 5 c E 0 1 W X p l K z V h O H Z M M 0 U 5 a k d q M H N 1 N 0 1 2 d E 4 0 M 0 F i S G I 5 U D J O Y m s z Y n p 6 W G U v c 0 N N N W k 0 T k Z K U V M y O G F O W G p 4 a i s 4 Y 2 d Z Y k x Z c S 9 q V D Z X W m Z h U j F 6 K 0 p B Q m 4 5 W T d q O V J m L z d E e F h V b E x H b E c r W D h N d U t y Z X p k Z D V D Q U F C L 0 9 Q Y n N M Z D l 4 O E l T R n R B d 0 J Z d H l H V n g 4 Z D l n c G V Y Q j V Q L z l 5 a E J R Z j d P N j N O e T k z U E h Q V y 9 o N 3 U 3 R 3 B 4 T W Z K a l M w R G Q 5 K y 9 3 c 2 Z m U E l U M T Q 0 Y X l 0 a G J M K 1 N M c n h i e D g 3 T E 4 3 Q 3 N v b 2 0 y U V A 4 T 0 g 5 T 0 R X R z B j N C 9 5 N D Y 0 c k l 4 L z Z L O H Z K S l o z e j d M d H o 4 c 1 k v Y m N O U l F l S 0 d i S 3 g 0 O F R F U j U w a 3 Q 5 Q k V S R V J F U k V S R W V P b 0 U w e m t G T 3 J X d V l Q e k 9 D a 2 x 5 O E J L U k t R b D h Q Q n d 4 M l F 5 V V Z w V 2 J u U X B J c T F D K 3 E 0 Y y 9 2 T E F m N W p 5 N 1 J K e W N 2 Y 1 R I O X V P O X U y Q 3 l j a m N 5 O H J W U 2 M 1 N U 5 s c 1 Z 6 N 3 c 0 b V p k Z m 4 4 c U d U Z W 1 F a D d X a F I y S T B s V l l i O H h h d D Q 2 N E g z K 1 g z O V N u M V I 4 e G d k Z 0 F B S U F C S l J F R l V Q d W Y x d D c v b j Q 4 O F h F T m p H a D l D U V F Q Y n V P O G p r c j M v b S 9 Z O S 9 j c G s z W j k 1 d l B Q a l k r L 3 k 2 Y W p 2 a F l V S D A 2 a E d E M l d 4 b T B a S U 4 y R 3 h W b U 0 x b X p 1 N m J R S j l l Y 1 F C W U x J N 1 h a L 2 R O b 0 d 0 Q 2 U r Z D k 5 a F V V Y 2 Q 4 a i 8 r V 2 I 3 N V p S V V d t b F Q 2 O V k z T j N j b U R 0 L 0 x m Y y 9 N c E Y 5 Q l V V Q T l P M F R 6 M 2 x E Z T F G Z V h z b m t i N W U 0 M V B L L 3 o r W m h z M V Z 4 N T Y w W E V S c m F 4 d V d j d G N y R 2 8 w O S t 4 T F F a d j l J M k 9 J Q z Q y R W o y R m h 6 a z J 4 K 1 c 4 O W k 0 a i t 0 Z H F 2 R z d H U 3 Y 0 Z X R w U 1 l x S W p p S T J P Y U 1 C M 1 N F U k V S R V J F U k t S b F V 5 Z V l 5 Q 2 5 V T m V H b 0 V D e F o r N E t K Q 1 B q N 2 U x T l N x a j N C U k k 2 b n R M U 0 N j Z U 1 u V T F C d 2 l J d k 8 3 O E 1 E O T F 5 S n I 2 O F g 0 T 2 l 3 T 3 Z v L 2 w z d z J l U U c v c n R w T 1 Z Q c 1 F u a D k z Q 3 g w N 2 h B R 0 9 2 Y m t t Z m J t S X l k L z h 6 Q X Y v L 2 9 Z d l B u d 1 V Q e j l 2 b C t m c 3 l z a k R a c k 1 6 K 2 F Q S G 5 C M V k z M 3 k z a k E 4 L 2 5 j d k 1 P U 3 U 1 L 2 F i e j h m W D F 4 b T Z 2 N X N Q U D V n S H c 2 d m c 3 N k h k V 2 d 2 T W U 2 e m V t N G V a b X d X d z I 4 K 3 I 0 c 1 J 3 O F d N T G 9 t M S 9 F M T l l T F Y 4 Z V B y Z l h l W H Z 6 M 0 4 y U m w 3 M l B r U m Y x N C t M N V J 1 T H R i c 0 5 1 c m V m d j l t Y 3 l h c z V v U F B w b k x V N D l m R D h D O W Y 3 b V V W Y j h s T V h 2 d U d x N G R O W V N J O E N D M k o y V 3 l k U G x t T 2 l l M F o 5 V G x B M n Z k Z i s 3 O H R T V E V 0 Z U 9 y V H g 4 b k t O R F J Q Y l p 6 V n k 2 U F A v M E p P N U t 6 b V B y R G N t N j Y 3 c n h h M S 8 w N D d 6 Y 2 1 2 b l V m c 2 R H U k F G b 0 9 V V V J F U k V S R V J G b z l k W U t K b k V L S l h X d E N z S l M w U G R o c 1 Z R W l d J e U l 0 Z 1 o r d k 4 4 V 0 h T b z B 1 U T Z U R m 1 6 M X Z E W G 4 1 a F h U d j F v a 2 4 v b m F 0 T X d B R E N B a n d v W C s v e m 9 C a l d j S H Z a N j B F N F B H S H J u R U d Z T 0 R v e E J w N z Y w V W t 4 T F d q c U t p V W V Z d l c x W H F P M V Z y R k k v Z V B j Z 1 p n Q U 5 k Z V B a a V F 0 Z 0 Z Z c l Z Y c 1 N N a 0 d v T E x T e X F I R F A 3 d m R 1 M 1 Z 5 d W N k W n Z l T n F M W n R Z b n c y Y j B 0 a T B a U 2 N k b 2 t L Z E F S a U E y V 3 p p N 3 J F a j h m S H g 1 S m N W V z Z p b 3 N B S V E w a m F B M j I 4 Z W d j M V d 4 V 2 R U R m d M d y 9 p Z H p N S n R O U F B K L 1 Y y T T J t K 3 A 4 e m x P U D M r Q U 1 3 Q U J p b 2 l N W W U v T k Z B U H k w O F B j N n I 3 b n d 2 T j d P Q U F 6 Q V p L c j c z a U l p S W l J a U l p S 3 R o V U l 3 a 1 Z Q S T E 4 Z U w 5 c E Z 0 Q W N m L 1 J r O U 5 6 e k c 0 S W h F e F d v Q y 9 O N G R L d E J 5 a X l Q S D h 1 b W 8 3 Q U d P d U d s e H Y w Q U 9 3 Y V d z R 0 Z S V l d Z b U 1 p N k p I W X F j N D V s N H p v Z T N q d X J s c m 4 y c l R 4 S m J G Y l I 1 Y 3 h z O W 5 z W E E 1 d y 8 0 R k R B S G g 1 Z W R D c F l 6 Z 0 F M N z N 4 T F h s N 0 R 6 V H l I V G 1 z V 3 B N T X d J a m h 2 W j B C M k J I Z T N w N T B q Q X J G W n F z a V k z Z S t j L 3 l h S 3 d m V H F X T T R D M y 9 l d 0 p m Z k x t S E x 0 Z 3 l 1 d V h J S U N Y S H Q 2 b n p H V 2 I z a k N Q d k R F b 2 t B U X d k M U J 5 Q j d U d 0 d s Z F h T a 0 R o b l U 0 N F R l a z R p S W l J a U l p R W h M c G V V U V J V N n h y c D A 3 a 0 o x V E F E a V d S T 3 p h T 2 N y Z 2 l r V E V T S D U r M 2 h 3 N l Z H W j B H U 0 p O c n J p a 2 5 J M m I w M G x M e j J I R D V u V G 5 l R z d l Q W Q 1 O C t T O U V o Q W M x N m 4 2 N 3 M v W U N F Q j h Y Z W N 4 N X V i b j d B W W h x S D F M d m 5 D U F B M a m k 4 M T l i U n d r S n F o M F h n Q 0 1 j Q X F t d z F T d 0 k r O X N E V l B Q U F N a R m F z M 0 1 i S z F V a 0 1 H W l R J b U t z R z E r b 0 1 P N W F j U E 1 m d k J K O U 5 X Z W p z N 0 t y T G 9 a S 2 F q b E d M e G N 4 R D k x N 0 J J L y 8 4 a U k 4 b n p T Y z h O S k E 3 Y m h s U j c 3 W H R J b 0 x y S E E 4 S T h N S E x 5 N F B 5 O G t v T 0 Z a Z m k 0 K 1 B w Y 2 o 2 O G p 1 Q k 1 S R V J F U k V S R X B E V l R D Q 1 p 5 a W 5 W T m l H T F I w Z z B B S k t W a 0 F y W D M 3 a E N S T T R l L 3 J 6 Z D c 5 e D A w d W d 5 U k p y T m g 4 M D Y r b j d H Q 0 Z h d T J 1 W X p I U m t m Z z U r Z k Y 0 S E 8 3 M X R x S H F 5 R X F L M j B B V 0 5 3 c 3 g 1 e G 5 0 O X N k O D B 6 M U w z Q n d a R m 0 v T 3 B j c 3 J L Z k p y S z Z W Q U J P N 2 R X V F N C N D h 5 W T g 1 c V p 2 M j R p b C t X Y i t H W D V W d T Q 0 a y 8 5 Z W Z q K 1 V j Z X M w M W 5 2 N F g y M k 9 p Z T B K e n l z L 2 1 D d 2 p i K 2 Z 5 K 3 Z B T m 4 1 W U x H Y X F x d X g 0 Z W 5 s Z 3 N k V C 9 k Y k d Z N n o 1 b n R k b 2 9 M N j h F d 0 5 Q R H Z k W j V M e S t Q N D l Z d k l p S W l J a U l p M H B v b 0 J C T T V 4 Y n A x c n R r W G J O d U 9 U Q U 1 y R V p H V 3 d N L 2 Z t M F B G N m d T V D F p O D N y N U R Y S m t 4 a j Q r Y W R B R n c 4 N G l 3 d X V m Q n N J c 0 l D R z k z M V Z a Z T J 3 Z j V r W l Z l U W x i M l g 4 T k R B Z X V l R n R I V j B M M l h s N 0 R 0 b X J V Q 1 Q x T 1 h q N D h t T l k 0 W n g v Z W d o T E Z x e W d R a 1 R a e k p y N 2 h y N j k r d k N v Q U h k a m 5 0 O W N K Q m p u N j d C N X l a e X l 3 M 2 5 O K 2 l a Z G 5 z M X I 3 L z l Q Z F h W M V F 3 Z W 1 N a U t s Z H Y 0 Z X R w U 2 J y M 3 h n a n J u S H l n c X J u T T h l N C t q Q z g z W D E 4 d l o 2 U 1 l p S W l J a U l p S n l P d E 9 l W U N L b l d F S m N P e X d X e D Q 5 Y W R r N E J C N H R L a j N P R m l K e k 9 B c l F j b 3 B 3 R z V p M W N 4 M T B Q d k 1 Q R 3 p U d T V l T V J a V F B u N G N m N y t 0 M n Z w M H p P b V N Z S W 1 n R D Y 5 W W d I N D h h Z T F 4 N X p Y c T J j M E Z v d V p s T l E 5 Y k U r c S t 6 K 2 J 6 U D k 1 U F F E O X o w N W 9 r d H J B M F Z W M j B R V j l 1 V 0 x r d V F C c 1 Q 2 N T U 5 c E Y v O X l z c X J M V 3 U 2 M 0 Y 0 L z d F V n E 3 Z G h 0 M W Z Y T 2 w r W D c y Z X N Z R n Z T Y m k 2 N z V C e W V l T 2 d h Q W d K O G 1 Q T H R 6 M l J s N z Y x e i 9 2 c U 5 h Y z Z P c j Z Q T m 1 y c 0 d j T 3 d a W n F x c j F V M U V S R V J F U k V U a 0 5 L T V F U T 1 F V Y z N P e j B D V y t a a C t 3 Y l R 0 M k c x a U 5 p Q m d 0 d 0 4 4 S H E 5 V 0 c x V 2 9 6 d W h T U k V 6 S n Y 0 V H B l b X p D T j h M Q k F a L 2 p W V k 1 I W D B h N G R O U m g z Z H d 0 T G w y L 2 1 z e W t M c 2 R t c W 5 P Z j I 3 a j N J c 2 h W Y k F B Z 0 s 5 T 2 Z T a T g 4 R z R K V z N w c E d a V l J N T T J l M T J Q c C t 5 a 0 I z S l d Y U 0 l D d V c 4 S W I x T 3 V K N m l v b E t t e j F w S l p X V k 5 z R 1 c z M j B u U H l B R W d w R z J B Y z l 6 U H p 4 c 3 Z M d z h x S 3 F 5 a 3 B P M D V Q T m N S Z U E w Z D F J T 2 d J R C t T V T d K N T c 4 U F p M a 0 Z a Z F h V M W E 5 W W 1 z M 1 R a W n V m W W 5 w d 0 N Q c G 0 4 Q U Y 5 Z m I 4 Y m V j a E Y r Z n Q 3 Y 2 R z T U Z X S z F W d l B u d W p E c H I z V m R R e E d 0 d m Z V Z H B h W V Z 6 Y l B t d l c 1 b j l r e U 1 F d S s 3 c U l T Z j h k U k F S R V J F U k V S R n B U Y l F j b 2 t n e l N P e l M w U m w r Y l V 2 Y X p j Q n p 1 a H B j a 1 l n W X B V M m d Z d 2 1 5 L 1 F l S 2 o 3 b k V t M G h M b E p x Z X c y c 1 R w d U h y N D h u Z k h 6 a z E 0 Z G N S V W U x R G V l T G h N Y n p 5 N W x T K y t H b 3 g w M m V 2 S X F a V E 9 F V 0 h T c 2 5 N M n N 1 S T g z b 3 p k S E F Q Q U 8 3 N T g 2 V m t a T z V s M D V h Z G p M M T N B d k d 4 a 2 Z q N m V M R X J N N T h E Q j R v S m F S d k E r S 2 R 1 e H U w N C s 0 c 2 R p O D F X e F R z Z n p P T G p M K 2 F U R U 5 j Z W Q z Y 0 x 1 e k x 5 M k Z k U V J I U 2 5 j Q z Y r N E N 5 W C t Z U E 8 3 Y 2 J p c F J 0 N T V K L y 9 v M 0 5 j Z X d J R C 9 Y a j Y 3 e m Z n N W V Y Q l U 0 O W R 6 N V B Q V F d M N j d K V X N Y T E t C N k k 1 a G V I c T Z z e k 1 q a i 8 z N 0 Q v S F h z U 0 1 C U n l q M i t 0 c y 9 V R k Z o N W M r M 1 h 1 U m N 3 d k R L e X d Z d y 9 j Z l Z i T n l j e m s 4 T G Z t Z m t S Z j F j b n o y Z 0 c y c z N w S E w 5 S G E 4 U T B 5 b k M r V F V E R 0 h 2 T F J Y V H Y x d W 1 F d n c 0 a U l p S W l J a U l p c l l r N n d V U 2 F R Z m V 1 S F o z S F c 1 U F V D U 1 p 5 S m d 0 c T R 3 Z E E w V U V 0 a l N x d F M z R k p P Y y s 4 T U J s Z k g w L 2 V m T 1 V 1 N G 1 N a l Q v a 3 p M e G p l b S 9 m Z X Z J L 3 p o d m J D e l d K b V c 5 S n V T a 3 Z M R 1 R L d 0 8 x Z G Z Q c 2 c 1 e j h 2 T G c z K y 9 j Q 2 N Q M 0 g w R l h S T G F r N W 0 5 a j Y x S n U v S H o 5 Z W F H Y T R i e H Y z Y 2 V v R 0 9 I c 0 p P c X h k L 2 Z t e H Z I R E N N M H B B M D d V c k x Z d m l P V H d F Q m Y v a n A y S k 8 r K 2 Z n L 2 U z c D R 1 O C 8 v d n J z c z V m M m d 2 M 0 5 3 c 0 p L V m s w V G E 0 c G x Q c 3 J O N X h 2 R C 9 o U G k 0 W T N o d D N k d 3 Z i a 2 p K S l N z N G 1 N a n l Z K y s r N m 5 H d X V k T H k z M l h Q W H N I R n p P b E h 0 U T d u c T h v S E 8 2 e T B X T S 9 m O C t V O E F 2 U C 9 K W E E 0 Y 2 N O M E R y S D F F Q 0 8 v O C s y N T Z k b z h t Z l Z j d W U v Y 2 R w R W R p S j U 1 N z h 1 W U c 3 M E 1 t S W l J a U l p S W l j a m 9 3 V l p l V k 5 H d 3 p B a E U 1 W V F l T F N o b D k 2 d 3 N B Z U h p N D g r T T M v O E p z M W w 0 Y 0 l t Z W l s T F E 5 M 1 B Q U X U 3 e n k z R m p P N m R k M C t 4 T 0 p u R 3 F m V D F u S X B L O F c 4 O G J M Z j Z W U H p 4 a W p 5 N U U 2 Z l B 2 O U w z e n d 5 V T l j T z J v b z k v e m x U M G F Y S X l J a U l p S W l J b U k 0 Z F l L S k 5 J T T J B V D d P W m M 4 c U s 2 M m s 3 Y 3 d 4 d U N J U k 1 V c G d n R 0 0 1 c z R P S G l v O H p V N l R s S 0 M 0 c D U 3 c 1 p 2 e E l i S G F F Q V R F U k V S R V J F U k V S Y U R Z V m d J c z B r c 2 N 2 U l N 5 S m 1 H R m l K a U J n c D h Q Q 2 V Z Q W N Q b E J o Y 2 l V a k R y V m k 1 a l p M U 2 N z Y U 1 H b U o w S 1 N J a U l p S W l J a U l p R G F Z U V R L U 1 p K Q j Y x T D l p M k h a a 0 d W a U l p U m 5 K M 2 Q 4 U E h 4 N V B D Z 3 d y Q n B Q V l l 2 b k l y d m o 2 Z U R C N l l h S F F w S W l J a U l p S W l J a U l O c G h C T X B K b D B Q e m 9 F U z l w d F l D V W l Z c l R n S U g v M j d 6 O W t k Q m t p R F Z K Y 1 V z N n Z x N 2 N 6 Z U d B a W Z y N W V S c G N q S W l J a U l p S W l J d E p n Y m t Z W E l I S 2 1 p S X V K e E 1 Q R G 5 j c E t L e m w 1 K 3 p s W V Z F c W J B Q i t q e X h J U k E 0 U U V C M U J R c U J C T V d v Z l V k T W M r b H B k Y 2 V M Y k J s Y 2 p 4 W E R k N k d O Z U 5 I b V o w R 1 N J a U l p S W l J a U l 0 a G p y Q l J K c U p t N X V G T H Z I d G 5 h O D N i O X R s W U R V a V l x U z J i U V B V Q 1 N h d H h z W k 5 h U U Q w N l J s a m N D V W l J a U l p S W l J a U l v M m p F R X l r R 2 J r d W l a a G h Z Q 1 V p W X F T U X R 2 N 3 N V d 2 d t c l V S d W Z p R y t Q c D V H b H l F a U l p S W l J a U l p M G 1 n S 3 d V U 2 F V V 0 t Y b z B L d 0 h a a 0 d W a U l p U m d w c D I 0 Y W l v a E p z d G l x a l N 4 R T V y d H k 4 U X V K a U k 0 M H V R M F J F U k V S R V J F U 2 s w U l N D a V R T a k h v b l J 6 d U 1 k c W R u N k F G e m t E Q l V T S E F C Q X d m N G l n e X N S T 2 I 2 O C 9 J T k V o Q W N a W F l h S W l J a U l p S W l J U 0 t N c E J C T n B S b T B D Z k l p T U N B Y W d z d E p L Y W 5 x T 3 d S V 0 p p Q k h D U X R z Q W t M Z j N n T U d W a U J 4 Z l h u N G h F V 0 V L d 1 V S R V J F U k V S R V N r O V Z F S U p 0 T E 1 1 b m Z w N U R 6 Z X V u M l h n W l d J a U Z I Q 3 d 3 T U J 5 R m N J S m l J a U l p S W l J a U l p Y 3 N v b 0 J C T n B a a j I 2 M W V 3 T H R q b H B 0 N E d W a U l o U m d n T D k 4 Z k J 3 S X k v L 2 9 O R 2 x p S W l J a U l p S W l J a U l u T F l V Z 2 9 r M H N 4 N k p O W j F n R 3 p l b E d W a U p p Q m d w T W l K W W 5 X Q W l J a U l p S W l J a U l p S 2 5 r R U l 3 a 1 d Z V z B 5 a 0 N i M j h Q Q U l x S 3 k 4 a k 9 L V E M 0 S W h F e F F u a F l J U G 4 1 Q 3 N G R V J F U k V S R V J F U k V S T 0 Z Z V m d J Z 2 J v M 1 N Q V 2 V i e D V x L 1 l G R X p r V H R X O F h R a z V l b 2 R G b G l J a U l p S W l J a U l p S W 5 M W V V n b 2 t Z b 0 V l M 2 F P Z n g 1 d T B L d 1 V U T 1 J G S H Q y c E s 5 W j U v U l p Z a U l p S W l J a U l p S W l K e T J G S U t K R 0 t E b l V m d U N i Z G 1 X W V d B b E l t S 1 V E b E V o M k 8 z V j V P V H V O N 2 9 V R V J F U k V S R V J F U k d S M D V K Q 0 1 C R U R k T 3 Z j Q W J Q W j h l T 1 h 0 V 2 N m U l l k S 0 R h N U l S S n B i a C 9 a a E F H U m x h M T l B R V J F U k V S R V J F U k d S V T B F a G 1 J Z 0 J M Q l l 6 a V Y w N k 9 G O X Y z S n h 1 W U R V a V l v U 3 c w R G E 0 d T F u S X l 0 N X J k Q 2 t p S W l J a U l p S W l J a U t u S l l W Z 0 l n Y n B t W G o w d m 1 D N 0 R h e E V S S X d T S F I x T 1 J w W k N N R 2 5 a W X F N a l N F M 1 B N Y m 9 N R V J F U k V S R V J F W k Z H V X d n b V l w Q 2 p R N 0 F 0 M j N j W l d J b U l H Q 1 V 1 S n B L Z H U z S 0 5 M a 1 B r b V B 6 O H Z D Z 3 V L V E 8 2 R E J F U k V S R V J F U k d S U m x N S U p t S 1 F u b 2 t 4 e n V Q a z F H d 3 F L N j B H V m l N a V J v a U 5 q a U E x Y l k v U l p Z a U l p S W l J a U l p S W l K e V d G S U t K R 0 1 U S H g 0 T 1 l U a E V B V k Z k W H M y V j d o c 0 V W a V V o e m k 0 d U 5 w T H p D U 3 Q 3 Z U E w Y V h J b E t 2 a V B B Z z B 0 T F Z z U 2 d p S W l J a U l p S W l y W T l D T U J F R D l V a n M 1 R H h X Q 0 N a e T V v b U 5 k Z 1 R o c W F u c U J w T 1 d L e U l z a U p M U 2 N x U E x F Q k V S R V J F U k V S R n B O S V Z n S W d i c W R k U y t Z S n U z S 1 F R V E 9 k T U U r U H N R R 1 J I T W p w U X N v M H N S R V J F U k V S R V J F U k U 1 N 1 N n R U V 6 R l F y K z Q x K z R K d D N y Y k x 3 R X B F e E N q Z H U z W W l T U 0 d Z d E d B U j R j R U E 1 T 1 l W R 2 x 5 S m l J a U l p S W l J a U V q a k t B U V R N V k J J M n d B a U Q z K z R h T F h h R k l T S m 5 J R V N 1 M 1 V n Y V V l b T B X V 0 k x Q 3 M 4 U E F p Q T N I e n R Y U 2 N p S W l J a U l p S W l y W X R D T U J H R D l l N V o w d z I y Y 2 N 0 T 0 F 5 c 1 J F U 0 4 w N z l x S m t 0 S U t N b m J u R z E y S 2 l J a U l p S W l J a U l q S W F V V W h t S W p C Z W 5 l U G R S N H J C Q k 0 1 O D h U R l J 1 R H I 2 O F g 2 V F d s R 2 x 5 S l N w N G l 3 U U F E U z B 2 Y 1 l Y S W 1 J a U l p S W l J a U l T T 0 1 v Q k J N e F d O O C t j Y z d q e m R 0 M l V W V m x O N 0 F h R V d s d U p w T 0 p z L 3 N r c 0 d H e l F u Q n B t U 0 l P T D R k W V h G e G 1 j Q 1 V p S W l J a U l p S W l J b z J q R U V 6 R V l D S E J B W V N I T 1 Q 1 Z 3 R G c H R i R S 9 X M 2 t B a V o 1 c X o r e V d 3 W W F N N n d V U k V S R V J F U k V S R V J K c V N t O U V G a U F q M D Z S S E R 2 T V d G Q U d 6 W W 5 F N l B i c D B N c m t o R W 1 s T y 9 Q d k V j S 2 k 1 a j I v Y m R K S G J y Z U V x Z l Z W c G F n W S t Q c D h 0 W V Z 2 W m V 5 c 3 R 0 V 0 N 3 b V l x S W p Y T T Z W b E p U a j Y r d D F T b X R x Q 0 p 1 d G l x Z k d U d 0 l n d 0 0 r S H A 1 N j R 2 b E h Y S H p 4 W V F w c z J 2 d l d l M z d v O W c 4 S U R K U U Q w N z V l Q W g 0 Z j d p U m N M W k 8 4 c F l N d T J E Q U R D d z l y U X A 1 Z W o 2 N 2 V 1 c j M 5 c k V C N G F T R 3 A 2 a n R G b G l J a U l p S W l J a U l n M G l r S X d r U m F n Z D Q 5 W T V p M W V C O E N t c l R 1 Q j g 0 M H R T R V N h V l h o W U l Q R n h r U 3 h i d W Z X V W h t Q X B x W H Q 0 O X N Y S k R C e l F q Z i s 3 N j N K T U p o T U F M L 3 o 3 R z F K U z l 4 Q V E 0 T U 1 Q W D Q 1 e n p 2 L 3 c w N 2 5 N V z d T Z X h 4 O G N 6 W U Q r W F d 2 Z G I 4 N z h 0 Y n o z N G V 3 V H J x Z F R 4 e k F t d m 5 s Z m c r Y m E 3 W G J X c m t z Q k l D a l F y O E h Q M k o y W n o 0 U 0 p N e W 5 Z Z j R q M 0 o 5 e U h 0 M 2 Z k Q W R R b m t 4 Y X d Z W E 0 2 Q U 4 5 O C 9 n O U M y c D V j Q 0 p h U 2 x z M X J F N l l C M F A v c 3 p 2 V H B G Y 2 V h d G N t O C 9 P W l U 3 a D Q 3 a 3 B F W D l U d X A r e m U z O F B C Q W l r d T B I T 0 x w W n V U V l Q y T z F W a k Y 3 N n J Q M S 9 t e U l p S W l J a U l p S X R H W U t 3 V V J h Z 0 4 0 O V k 1 e k h t N 1 k 2 O W d X e l d M U m F x Y 2 l a N V B 4 a H Z a b j U 0 e X J 1 d n Z O U H A r d 1 p Q e T M 4 b m J 5 O U I 1 Z y t h e V h s N V p V O C t z Q m 9 6 R 1 p U b l h Q Z i s z Q T I z O C 8 4 R l l D c D A x Z H d k d D h F M 0 5 3 c 0 x u T 3 F i R l d V b D F j Q 0 1 I a G d J c D N q M m p l b 2 p p K y t Y b 3 p O V m t W N X V k V T V a c m Z i d W V L N j h R M j Z 2 d k J B T V p l T i t W Z T k 1 e T g 4 d n c 5 L 3 U z O F V B R j k r d T R T T m g 4 T 3 Q v M H l j d 1 Q 4 Z X Z h N 0 9 h K 3 o y Y X V l e H B a N n Z T V 1 A 0 K z N r N 2 o 4 d k x y V l J Y V i 9 Q b D F D V V V G W l h 3 e G p z L 0 V O a k d 0 O D V n V V U 0 Z l p X V V Z y T i t Z e n F B Q j N Z d 3 V S V V J F U k V S R V J P U 0 1 w U k J N c E F X S U N B d W l i W k E v Q l l X S H N G c H R K S 1 Z r M H I y c m x r U V V P W k 5 j T U t 3 W C 8 v d j B K N 1 l u W m R L d G E 0 Y 2 1 1 M j l W b F o x d F N i c 0 J H R D Z r Q j F 1 M j d 5 S T F M W W Q x R z F K W n V 5 N E Z i M j h Q e X N x c 3 p y b W J 0 K z V p Z i t F a F p 2 L z B H d 0 F k b 2 t L N S t i c m h i T i 9 o M k s 4 d 1 B q Y X l 6 b z Z S b k p 6 O T J H e F Z E Y X J K Y n J m W E d x d X V 4 a G 1 v T m N T e D V s W l c x b 1 J y Z D k v N U o x Y i t 0 b 1 B p N G p J V y 9 M e U J n Z j I 3 T V h 4 b 3 o 5 c l h X R 3 V 1 c 1 Z n c 3 R j N D N s c C 9 2 V V N G W V J T V W 1 r N G w v L 2 Z N b T d u d m t 2 K 1 R s R i 9 M V n R L V 2 N l M D R Y W n p l Z W 5 G N k t p O H N Z Y y t 2 T G V I d D c 4 T U 9 B Y 2 N l L 1 F F U k V S R V J F U k V S T 0 N Z V m d J a T F F M 3 o 3 e E x Q a D V Q U U F i d C t 4 V U N D W n l o Z 2 t M R G F S Z m 4 z a G 0 v Y l M 2 U 1 V P d z R 1 S X l I d j c 3 a D d Y R z g v Y 2 U 1 S i 8 v K 3 N 4 b H J L U 2 t 2 T m J j e k t 5 O V B E N 3 V F K 2 Z y a V c v Z V I 1 Z k 9 V V T F X M 3 h G b X M r b V k r M 3 h W M m F w N D V V M 0 g 4 b 0 s r d m w 0 O G Z Q O V Y 5 Y z Z O R E F 0 M k h n Y 0 Y r Z k 9 Y M n k 5 a H d u d l R B Z m p n M D U 4 W U 1 x a D d y V z d i O G 9 x Y U V N e k R v L z V m a j E 1 N T Q x d j I 1 Q l l l K z g z Z 0 d z U m w 3 T T d u d 2 N j L 0 F P Q k k 1 b F Z S Y W V X a E p 6 N 2 s 1 W C 9 k a H U 5 U m d a b W N I c X F x N 0 Z p d E 5 y e T l Q W X d 1 U l V S R V J F U k V S T 1 N N c G h C T X B J W G 8 z U 1 B H R 1 l K d D J K e k 9 U V 1 B P T T d n a U V X b H V v N j h j e E w 5 Z W 1 z S U Q 5 M X l K d D F m V G Y z a n U 3 d T U y e k l D b l B s V l Y 5 d U 4 y Y V V W R 0 J q Z D R P Y 1 R m M T Z k a X Q 3 d D J q W m x N S m 9 Z T j Z z R 2 V u S U k 2 c n p t N n k 4 e G l z U k F m R T F u b l B C O X Z M M E p D Q W x 6 R 0 x y d m t I R 2 J O W F k y U H R 5 Z i 9 l T 1 J h W G 4 x c k d v d V d i S 2 k z d n Z x V 1 d w e j A 0 Y U 1 r c C t X U X N U d X Y z b X Z y V W x G a F p l d j J E S m V 4 b E 5 R O U F O a H N 0 Y n Z p U k V S R V J F U k V S R V N r Y V N n R U U y a 2 g r d l N J Z F I 1 c l h 6 Q 1 J N O U 8 1 N T N R a E p L U U 4 z M z c z Q z d m Z m Z H R 1 Q z L y t 2 d D E v T V p T U D d V M T F k Z m Z 6 S m g 1 b E 1 K d F p 2 U 2 1 m Y y t F b T F 6 b G 5 j T E h n Z E R 1 d C t Y N S 9 L N y t 0 V E c z U l B O e m N M Y m 0 0 V 3 Z M e m N Y Y 2 I z R l J R e D l 0 N E p 4 N z I r c U t p a z N u b U R C b l R q K 1 h H M 3 V v e V p 6 U 1 p l Z l B v M j J y W U 5 x S G N Q d E l i e T h u S j N 2 d W Z q T 1 R v N H J P O G F y W V o 0 Z k V W R n B V e W J 2 c H d W c T d l V G s 3 c 2 Z z O W x N V k x 1 M l h E O W 1 H T 2 N Q N 2 V X Y 1 Y x M W R 6 Y U t s R y 9 o c H d U c F M w M 0 1 v T F M w b k 9 N a W Z 2 c j N q d U 9 t N j R V U z F E M 1 c 1 N z Q 3 a 0 x P N T d a Q 0 l K O G U z N D c x d j N N M j N H Y 2 1 i U F h V d G U v b j R D M i 9 o e H l Z V j l 1 Z j J t R V p q T n J 2 O F d i M D N h e l R m Z i 9 j S 0 8 1 Q 3 d P R n B V U T J N Y V B Y a j F p K 0 1 j a l k 3 R F p x d m p U N k d k Z G F o O X g r W k 1 B b k 5 V N 2 p 0 Z G Y v T F B 6 W E V s S k d W T y t Y Y 0 l 2 S z d h e W Q 5 O U J B Z 0 o 4 T 1 B m c 0 x 0 e H g 4 N F d F d E h V R X V j K z h P S m t W S z d k e D I 0 M F g x U G w z d 3 N J b D Y z b j U 5 Y W 4 w N 2 h u T G 1 5 L y 9 C W U R m M T Z m d z Q w O X I y W n F V U W V H Q l l y e T l Q Z W 5 W S T V v L z M z b 3 g w W j N D V C 9 L N 0 l T S W l J a U l p S X R L N k t B U V R h U 0 V p S T R K Z D l n W G J r W k p G W X R l T 1 J w Y 2 x J c z N J W k R K e H h 5 M G p l S D N D O T F 3 M n N y L 3 p n L 0 N t Z F B k R D c 1 R 1 Z 2 Y m Z C O D g x b U U r U C 9 F Q 3 J s N U 8 1 b j d i b 1 V B T z Y 1 O D A 4 b l Z j K 3 N P Y X Z 4 O C 9 k M k N U T 2 F p d F Z h U m N I K 0 l 1 Z n I v T D B I O F B I M m 9 H L 3 Z P S m R s N m l v c n J j e G Y 1 T 2 p F O W Z Q e j V y d z Y 5 Z 3 d E O F B Y e F p P S 2 I 5 e l g 0 K 1 p k Z i t 4 e G x a U l V B Z l A z c E U v a j c r N X p J M n p p a n B l L 0 s 0 U i 9 Q Z m t a Q n d T R T h Q Z D J K a j I x S F J X V W x H W m w 3 V 2 J r N n l m b m 5 4 b W F y N H J s W H Z 1 V F h W Z H N 4 b V V 6 R X h V Y m c 2 e F B C c n Q x N X p G d T B q a V h M T i 9 Q O H V G d m 9 k M V p D b m M 5 N S 9 l M 3 Z X Y l J r S T E w U z J t T z M y O W 1 U V T h E a 3 I z K 2 1 y T X p L Z l g r O T F E b H Z 6 c n p m Z U 9 P Z E h 6 Q 1 p U Q 1 I y N 1 V p b m p t R m t a U m V 3 Y U 1 r R 0 h u d n d h c 3 h t T T J m M 1 R j Q m 1 z N 0 5 o V X h v V 2 k 1 b X p l c 2 N C a 0 J C Y j A 3 M j R y N k N J U j U v O G l L e n N m U V F I K z l P b l Z 5 e V p X Z n V Z T z M 4 d H Y v M m V 6 S H R 2 M 2 t k S T J 3 Q k d E T y 9 O a X B Y Y i t P W F h y W F d H W U V 1 V 2 J R S G d r Z 3 Y 3 T 3 I 5 Z V R 6 e j l L V 2 F 6 b W M 3 e D d Z a U x q V 1 R Y c m p 4 K 1 h i V 2 R q W n Q z O G Z H N 0 R 4 S W E y c V p w d m p r a U l p S W l J a U l p c l l C Q 0 1 K R V c 1 S 3 h l O F N 4 Y z Z 2 Z 2 d k d j N t Z E l W Z 0 l t Z W d D O D g 3 a X g 5 b X J 1 V D F 0 N y 9 u b G V m d U 9 P b j c r Z n A 2 O G N J e n R 3 R V E z V E d N b V h O L 2 M 0 N k h 0 S z M v d y 9 B R E I 0 c z V l T E F F Z 0 s 2 Z D J 6 d n Z F Z F c r T F d 2 W H B 6 S m g 0 b 3 l U c n U y S X F Q Y W h u R C s w R j Z F a G J a a j A 0 Y U 4 x e n J I W m J O e D U z M z h B Q 0 F q d z V k M 1 g 3 N m x 6 M 3 R I T F N L Y n Z 6 T 0 c r U n l h N m 5 M L z h U L z M 1 M i 8 y a k d I b F J Q K 2 R Z M G 8 1 T V p 3 a l d K Y U U 5 Z j d 0 L z F F b T l u e U 1 D L 0 g y Y 0 l W a l J v Y k p X S F l L b H B l Z H l 5 W W l 6 b X Z X W n B h V V Z q Q n M v b V l L Q 1 E x e D B m a D h l d U 9 k S 2 Z I M j l B R W V I V l Z K S 2 x u U H V a N U 1 Y O E 9 1 c T d V U z F E K 0 g 1 Y 2 J m U X N V T V k 0 R m p L Y z l L W G k 1 a j h 6 Y y s 4 O E 8 5 d i t P T E R S L 0 h 6 Y z k y R G J W Z E d I a m F i b m N r Z l B l W U 1 u c i 8 1 Y m h r Z m Z q c V h t W E 5 X Y 3 Z 0 T j U r U H I 2 N D N k W H M y S G 4 4 M E Q 0 T l h 4 Z D d n R W F 1 c z N w d U h t W n N G c 0 5 2 U H E r T E V j U E Z q Q z Z K d G Z 4 T m Z Y a T F m S G o 2 M z E z b D c 4 O X p k a 1 p l O W o 1 R V g 5 Z V B p K 1 V i a T d X N 0 R i c T N u N y 9 a b k 1 t c k 9 h R H o 2 W n k x T 1 B Y O C 9 B L 2 w z e D l m V m l W M F l l V 2 R s N 1 h i c l p T a 3 J L V 2 J z d U d T O H Z E N F l Q N 3 V F W X J J Y X J M a H Z B c l R l Y 1 Q x Q 1 F Q K 0 F J Z z h j O V A 0 b T E 2 M U t Z T V d j V m Y 3 b j l r c F A 5 M W 9 p S W l J a U l p S W k w R 2 d y Q l J G c V E z a j J p b l N I W X V v M X A z S H l 0 O W d V V E 9 S U D k 4 O U h y d W Z 1 a G Q v a H E y a S 9 j T 0 d i W V N k M 0 x 6 Y z N D d 1 A 1 Z G E 0 M m Y w N 2 N 6 V C 8 v O W h u c X Y r M l R T Z k t a O H V 3 U 0 F v R U I v b D N z T U h k U 0 R 1 Z D g v e D U 2 Y y 9 h U m 4 1 S j V 3 Y l Q 1 Z W 5 2 V H R F N G Z K W k d i a j V u U U t D Z y 9 W T z d m c X F E M 0 J x c X F x M k p H Y V Z l O W N n T E 4 2 e G g 3 e i 9 O S F d I c l d N W T N M c U h 0 W n R T S 1 Z 2 b i 9 o N j U 5 O D A 5 a l V P S G l v O T V q M y 8 v d k F Z Z 2 d K O X l j c 3 Z C Q n l o W X Z 0 M m J S d G N V M H V T b X A 1 R F N X a z U 4 U T N j O D Y y c H p K N j N o c n o 4 U X J w M z Y 4 U V R m N 3 Z X W l N u T G d B Q W Y r d m Z y R E R p V 0 Z m e C s x a 2 9 B S G 4 v b 0 d t Y 0 F C b U N 4 b U J s N z Y w V 3 N Y c n V E b E x R O X p G d T B q b X V 1 R 3 V 6 e U h L d T F p a 2 Z 1 S C t Y U 2 V Y b n Q x W V A 1 Z n V Z S z l o V V V z U 0 1 s b T c 1 O T R x b X N 0 S E x v O F B l O W U 3 Z E 9 M d m M 0 M H U z V k V C c z J w Y k Z w e T A 0 N l J J V T Z B e k J 3 Z E Y z Z V B Y W W t p N V p z N E p j V l c z a n N 3 Z E Y 0 Z X J v e l p H Q W k 4 e G F 1 N D V j V l c 3 b n B 1 c H J m Q z M 1 Z H Z R M n J 0 W W 9 M a H Z W M k x y Y 1 p H e F B K Z y 9 k Z T Z m S T h k M 2 N M V j E 4 K 2 t M W H J V a 2 h L U H Z i U G p Z a U l p S W l J a U 1 q c F J p R 1 l T Q X R 5 V n E r Y U Q 5 R z J K b V Z R V 1 d u R n c 4 U D l H R m V J e U 9 r b 3 F u M W J u b n p z T 3 A 1 N V l U S z d N L 0 8 0 O X k r W E U r R H Z m Z n d M R z J I S n N r M z h z b U p 6 d m V m d D l 2 c j N E V E 9 i V F h o N H V Q U D c r a F F t Z m p U b m h H d U l h a C 9 L N X g v O E R Z Q X Z w e T U x T H J G N F B D V W w 1 Y n o 0 M m p m S G 5 Q U G F D M k 9 K Y W g v S 1 Z a Y 0 5 v T G l r b k V W T E 5 0 U T V 6 M n F 0 W X R i Y z F j N 1 h o d z Z W O H Z k b l B 1 V 3 V P M G R 5 N 2 F p a G R W N V R W b E h w c 3 Q 5 W F h X e j J L b 0 t E L 1 o y d k N 3 c n F E L 2 h h d W t s Z k x z T F h 4 N V B C Q X h P Y j l i b S 9 y d G 9 P d 0 p p c k J o O X p M N 2 R O V 3 p P b 3 F M Q V N H e E 5 C a j h S T 2 R j N j V a R V J m V X R M M n N H b n J y b G 9 o V 0 p z M n Z p U j J j K z I 4 T n B 2 T n h F W k h z S y t n a V A w S E h O O D d M e T h Q T 2 5 V T U o y T j N I a S s 5 O F M z M z M z V T U 0 Y U d C a l g 1 Z n E 5 W W t B e k J p Z U c 5 b k F I Y U V 0 N 2 N u S G F O Q 1 N V c k 9 J b U 4 z U H A w V D J u U G h l W D J Z d D N B Z H k x Y T Z o b U J M b H J z d W h m a E h S V V d s W k d Y d k l 6 d T N n S z N i Z H d O d 3 F Q a l k 0 Y T J J a U l p S W l J a k k 2 V V l o b U V n T E V o a 1 J U S G h Z R U h u N W h W a X R O c l p z e j Z C d j c v c T d F V V R r O U R W N F F D S X Z Q S E 1 y e j c v N k 5 i K 3 U y c z Q 1 Z l J Q b z J U T 1 d x e T Q 5 O T Z U d U c 5 a k d o N U l T U D V l e G c w V 2 w y T z E y Q U l J Q 1 h j O V p M T 1 l H M 2 Z l b F o y K 2 5 V O G V h R H B 4 M 1 B w a k Z x a l Z K Q U h 3 e T h T R T h Q V 3 V X S 1 h 6 d W x T O U p U c 2 w y d W Q 3 V D A 5 M 1 p 6 W E k w b T Y w S z I x R m R Z R W Z V T m J l e T B v Y U h o O X Z o d W k y R W h 3 Y n k 0 T D F Y c 2 p z e n Y 5 N F E 3 S U 5 Q N T d L d m 9 N a G x 6 R z Z 2 N X Y y U D V w S 2 N z c 2 Z a a l h P M F h q M W l L Q 2 t w Q j J C b l J o N E h E a F F E R U I 4 W G l i K 2 Z Z O G 5 E N E N C L 1 F v O W F i b k x m Z n R k b m 5 L e W R 1 L 0 l Z T j M 1 U 2 s 5 N 3 p q N n F x N 0 p T V l Z W S m N X c 2 F R Q V l s O F A y U E Z D Z D l y O U Z X R D h U d T h s R 0 Z E N 2 M 1 e T d G M F h I e G Q 1 e k h t N X V m c 0 J p R 2 9 m V X U r Y 2 l Q Q W d B Q W 9 L Y W 4 4 Z n d r T H F Y a G E w V F J 0 Z k F L c H N O W U h 3 W X c 5 Y 3 p U T X Z U V 2 J G e W 0 y c 1 h K M 0 V r R U d K a k x s c W N L M 0 9 z R 1 B K e V N z Q T R M T X B D L 2 x z e X N K N j V 4 M H F j U V J X Z l h y R j B i Y X R Q O G t w M m V U b E Z 4 S W V G a 1 J K U 1 J s c j E 2 V V F F U j V F c n g 0 e H p t d n M 5 b X B t e k Y 3 S m o v U F h z b k 5 Y N 1 M 3 T l k 0 W G J J a U l p S W l J a U l x Y 2 p o V 0 F p T F V 5 L z N u S E 1 X Y k F X Y 0 N 5 S n F C Q k 0 1 T X c x c 0 g 4 M 1 B 2 M 3 Z 3 M H o 1 W m d t L 2 I w a G w 0 N V p k S n g y Q y 9 l Z T F 1 M n V O L 2 Z X Q n Q w b m Z t W X Z a Y k d M Y T V D Z F A 2 T D V Q U H Z k N X Z l Z U 8 3 T 1 Y x T E 9 P Z n V x W F c y S z Z N U E o 0 Y V A 0 b m N Q T W V T Z 2 h h T G 1 h b 3 F S M W o z e j B l d l k 4 a m h 6 a V N i c l l x U E o 4 M W 4 r d X h W d l A z Y T N j V E Z I a n M w T 1 d M c T l H W D h N U E 5 Y N S t 1 L 2 p o M 0 o r b z F w e m 8 2 M H h V c z N r c l Z u S D g r U H U 5 V m x x Y n p u b n J 6 W m V m e X Z s N z l r M l F w S F I 4 N W R Z M G Z T c j A v T l B s S E p x V F Z C M z V I M z B G U l c v W l p N Y m 4 3 V D N y T S s x Y 0 R 5 b G R 0 W X Z t c m J D V j N 2 N i t Q S n h T U D Z O a m 9 F c T Z 5 M E F X Q n h z e H h 6 M 3 B F Q T E y S 3 F Q N 0 E x b V J 5 Z F p H W n p I W F B x Y V R J e j F U R 2 U y S z B q a 3 o 1 N G x C b H p W a l B y e D F Y O H N u d 0 x 2 e X p m d 2 h W L z Z z L 0 R E Z H h M e m w 3 d E N L S T Z K N 1 F u U E N 5 b z N u b H Q v U D B P M T J 6 a S 9 L R z l t V F o 5 T 2 N 0 V 2 J H W E 0 x V U 5 Z d m 1 v N 0 5 s c 1 Z s N H p v N j N 4 d k F H L y 9 k d 2 F 6 N X E 2 a F h X U m J 4 d D V 5 R V o z a j J 4 T V J I a 2 h a V 1 d X d C 9 m R k V S R V J F U k V S R X p n U U t 3 V V J h b U x P T 0 N z S F d i M D R 6 d U J v U k 1 W c D R X Q k N Q U E h E M V N k L 2 4 2 c H R l Y 0 l Z S 2 Y x U l J Z U V V j W F N L W G p m b F h 2 Z m N Z U C s 1 b W w 1 R G 5 h T T h v M k o 0 Z k F B Q W d B R W x F U V Z U K z R 5 W T Z S T l Y w N G 5 6 d z Z W e C s r O T B S S n I z M z V u M T R l d F Q 4 e X Z I S 1 c x T k p U Y 3 M 1 W n I w T G Z s N 1 B m e W J P c E t 5 c 0 F u Q U V C b y 8 r M z J n Z W Z P S j l L a X F z d l B Y Z W R P S m p J e W t 0 S y t l M U N k K 1 J r c n J I V W V P c l g v S C t o U H Z 4 O X Z h c z k 5 N 1 Y x Z F Z N K 2 5 J U m s 3 N W E 3 Q n d i T k t B Y j E 0 O G V 5 c l d q a G p E a H Z l b k 1 t Z S 8 0 Z X p n N U p a d j d I b m 1 Q O F U v Z F N 0 Z k 9 V Y 2 V z K 1 k r a U l t d S t I c G 1 I d T V v Q T U 3 N V M v d j Q r a m J y Z j B X N j h k a W c z W G x 2 M 2 N v M U 5 h Y 1 B t b l R 6 e i 9 D V G k 0 O X J 4 N X N 0 L 1 B l W F B P M X J i W U g r e X N p d k l 5 d D U 3 e k d V S F F 3 N T M z R 1 h s N 0 t 0 M 3 p w R V E 4 a 2 h I M k 1 u d z h m S G t 4 a k h E d U g 3 M E V C W X Q y Y 0 N F a V R P W k 5 Y Y 0 4 v Z n Q x W W R D Q W J z Z T l Q a m p J c 1 V 6 b T R I T V R 1 Z V d H O H h 2 M H p B d l A 2 K 0 1 J d 1 Z Z N l F y Q W x 5 e l l C Y 0 5 F R l p 6 b m 4 3 Q 3 N v W X R i Y 0 5 R U U U r U E w r a F B 2 e F B T c D A z T G c 1 d l R G d l V V U k V S R V J F U k 9 T M G 9 S Q k 1 w S V U 1 K z Z 6 T 3 p 1 T W R L Z G 1 V b F Z Y a T d W M T c y U z h S a 2 N Z b 0 s 2 d k F h c T I 5 c k 9 B Z k h X d X Z x N n F x K 3 B k U 2 U v b k 5 x U z c 3 T m g w Z H V E M z Y 1 R W N 1 Y z Q r R W J u W E o z M 3 V R a V I v O T Z P e X V P d U x 4 a D B Z V E d 4 M 0 p y V G V P N E t Q U G Z 1 T E F n V 0 l l Z X V J R E N n O F V P N 3 Z E Q W d K O H V P e V N z N C s 3 a E 9 O S G 4 4 M 2 o 2 K z k r Y 2 I 1 T z d O c V J K e C s 5 R H B Q S m h N V m k 0 d E V I U n h N U k V j d 2 5 r K 1 l E a n Y y O H Z 2 a D Z N U z g r Y z l z e D c v d E g w W j F x b G 9 k T T N W a 1 Q r b T N m a 2 N X c k U 2 W n h 4 M D B q R 0 h u U j J i W D J o V 3 B K K 3 Z T T T R m N j d y d U M x Q 2 R Q W X N I a 2 5 m W H J H S F A r a X B u c D J y M W l 5 c 3 Z m e D Q w O X I 2 d z F m Q V h y M W p N W m l N W k 9 T d W 9 m d F N a b D A 2 O X F o M X B 6 N V A 2 O E h v U C 9 a O W Q r b n N j e G 1 N e G R k M E p l M D l E e W 1 U b C 9 H O X V S T V p 3 a D I 1 T T l n W F g v V 2 U z V H J 5 T 3 k 1 Y T F p e G V o c z N Y W G Z l T W Z j N 0 9 5 S W h 2 a D B k b 2 t M W n V u M D N X Z G 4 3 V 0 x j a G p k N D l Z N G 1 N Q 0 h i T 3 l k c m p D Q U U 3 U m 9 X N E J H R G c 2 Q 3 d Y R V J F U k V S R V J P U k 1 w Q k J O c F l R T D h 2 S W 1 O a m l C O V Z 5 N 1 Y x Z F d z M j V q S z R B R 0 p S c G N s S X F l S i t M a E l I c n J u S 3 B l e F Y 5 N m F T d m F l Q X N 4 b U U v O T U x W F c 1 e E Y 5 V 2 J H W H E 5 R 1 Y x M 3 F 0 N 3 Q w N k 1 2 Z V d p T 3 M 4 d F d i N 1 p 1 U 2 Z S b U Z H R G N Y Z X I v U 3 R I b T R D Y V R x a W l v a E t t V F Y v Q n R C a 3 I 2 Z 3 d P M 0 N 5 T 2 9 P a U d h N G F T a 3 B M T j B o V 2 J u W H Q 1 d W J 0 Y n V I N z B N S z R i U G J U V 2 g v L 2 d D T m F P c U t p d 2 N z Z k 5 J M W o 1 V 3 h J W n U v U H A x V D J H R j U r O X J W Y m 4 y T T N Y b l V k a 2 V C Q 3 Z U W m h H V E h R R T R 4 N i 9 2 c z c z Z W J U Y z N B T X N Y N 2 1 O e k 9 4 O V p H Y m 1 j K 2 t s N S t E c j Y w M U p T U m 4 3 O X g 5 a W Q y W S t I V H V F c 1 N l b m d B T U h p c G t 3 Y 1 F h V m x W Y X V H V F h r d V B j M j B p V V g 5 d V c x Q 2 R Q W X V D b X R X V U 9 3 Y T B j T l p 0 N 0 M z M W 0 2 Z k R P Z l R R b m x s d X Z Q e C s z d z B v a D c 5 e D R r S 1 R t V G 9 Z T j d F Q l R v e j Z V W G 4 4 M n N 1 V 3 Q 0 N W E x c H Z Q R D B M W F N J Q 2 d V Y 1 N 5 V i s 4 Z F Z p Z G l S b j B T R X F s U E 9 H O U R y a G V v c U t T b G 0 4 Z E N P W F h u S T J I a D d 1 e n Z 1 b l p 6 Z 0 N 6 c U 9 Y e l B U e j g 4 Y k x 5 N F B 5 O G t w U z B 2 Y V F F T m N P d T c w Y X M 5 b k U w R U U 5 K 0 9 E V G 4 w a E 9 5 Z W E 5 R D J k e j E 5 a V J 6 b j N u c X F 1 c i t l M z N G T X J L S 2 h n K 3 R L Z k w 4 e T g 4 c n c r Z l R s N 0 F s O T h 1 Y 1 N 5 R m V H R m Z s L 0 1 o d 1 k 0 T 3 M 5 V D B I R E t 6 O W p x L 0 J y L z l u c 0 x V S D V h Z j h Q c 1 d F U k V S R V J F U m F j M F V n b 2 0 w U U d m M W l p Z j k 4 S W Z I N n p h b k t R U V R r U 2 J q N C s x R l l y Z U 9 M b U 5 I U G 9 B S G F w M W J 2 b X F y O D l o M D F P W k o r L 2 N m N G 9 O U G Y 2 c j N P Z n N M R H p t U E 4 y e E t y M 3 N 2 S n F E d 1 l B b T M z W G d C R C 8 z O W Y r e k 9 6 S G V P Q n d U N E V 0 a k c x M l V N b 0 x p N G p B S D l 1 N 0 o 4 M V Z a b k I 1 a l Z X a 1 Z 5 V 2 p i W m V 3 c m 9 u T k R l W m Y 2 Y X R j a z g 5 O H F Y e n R j T E Z x L 0 h 5 O H V E e H g 0 W X p l S m x t N 2 g 3 N 0 V q Y z N l d i t k Z W l D N G I w S k R 3 K 2 l m V V N 3 T X l U Y m 1 y U 2 I z Y n Z 6 e W R 0 N 2 d O e T h R c l p z M i t X Y y 8 r Y T d Q N 2 h j U D J 4 d 0 Q z b 2 t k b V Q x Y n p z Q W 1 E U H Z k K z c 1 e T U 5 S U 8 2 b 3 J y R U 9 I T U Z x R D J P Z 0 l V d E 9 Q d l l S b F U 0 d H F I O G 9 U R D Q v a G x U Z W 4 4 c 1 Z Y a T V r K 2 V 4 V X h u Y 0 l w T 2 x S S 1 p 0 W m V S c H p Y b T Z H R G V 3 Q n d 6 N T h 2 S l N O e k w 1 d T I 3 R 1 R z d l J P S W o 0 M 0 U x O G V M W F p u N U h E a F F U R W p i Q U 1 Z L 2 R i T X p S R H N S T m x z V j c z d 3 d p N C s v b U U 5 Q 1 h I d m M z U z N z e X N o a l g w R V I w W j N D d W Z p b 3 B R a 0 J C c D N i a m N W T E 4 v T E l Q L z l I N T d q M k J B Y j Y 4 Z l R m Y j h E T H k 0 T 2 5 I c n V l S j U r Y n h Q V F p L M W 0 0 W k F Q U k h j U H c 5 S F J u W j B Z Z S s v Y 2 Y 0 c T l q U j l a N i 9 v a n p l d l B w N U F Y O H Z H d 3 p Y b D R l R E Q v O D N v O W 8 z e T Z F U H I z a T J M Q X B q Y n N l Z k p m R X J o M H B L a X B o W j B Z Z U 4 0 d 1 p 4 b G R U b D U 3 d 2 V 4 Y 1 J F U k V S R V J G c H J S U 0 N p Y l J B Z l h 2 R j h 0 M U 1 4 L y 9 h W H E 4 b G p F U 2 t t Y V d r N 2 V H W k Y 3 N 0 F i R F k 3 O T F J Q 0 N B d H Q 0 e n c y b V R q b X N v T m 1 V M D F n W n J G W T Z s M 3 k 3 Y 2 o 0 N E F I Z G 5 J S F h C Y 0 4 2 Y y 8 5 Z G w v S H F X O U 9 j W T k v U F d r b D Z l Z z d i a 3 p P e D I 2 d n A w a m 1 L M k 9 n S T V o N 2 V 1 M n Z O M n Y 5 b j c 3 N m p v e W 9 U T j Q 0 L 0 0 1 U G V T Q W l R M E V J S U N T V 2 g 5 d z V T Q k J F V k J G V E V Y c k J p V z d I c 1 Q x M T d X Y k d z d U 8 0 c U 5 o U V J i S W l D Q 2 d J S z B q c 0 p h V U F L R U F p a E J V T D Z 0 T j h m M l I z T W h w S k F r c H Z 5 L 1 p 6 a k 9 i Z k 5 m W i t a Y 0 d K T 2 5 y e n Y z Y V d O b T N j c H F r M H o 5 Z X Z k W H F O S D l 0 Q 2 h y R 3 o 5 M y 9 P Z n l l R n d s Q n J 6 e D U 4 M m F Q R X Z H e F h a c H B u Z W V 2 Z D d O U W p 3 a 2 V V L z V Z a k p k T H J x c z l y c 3 N 0 c n N z b G x 0 S 3 J i Y T F L W j F V N j F j d l Z Q e G l Y d k w 4 e k h L W X J H b 1 g r O E 9 y a E p z N F U v c j F h T m J w T F p z U C 8 x O X Z W M W s 4 N 0 8 5 d k V i e D g v T l N i b D V C d F k 4 N 2 J F Z 1 h 0 V 3 p S V 1 B P K 1 d h V W R j Y W x L U 0 5 x b m h r R i t H d G d 2 U n V Q S D l u Z G Q 1 K 1 h s b 2 R k Z n Z F M k x m d D Z v W D M v Y n B 2 U j l o M l c z T 3 h U U 0 p F a W p o M 2 Z Y d F J N R 0 t T R E E 5 N k t 5 K 1 B 0 N 2 E v T E V 3 V n E 3 T V V u S n V 6 T m t z W m p W T k R S S T Q 2 L 3 N y N n Z H O U N r e m 0 v R C t x V 1 B s Z E R p M V p j Y 2 V K Z T N P M E 9 X a m V y d k 9 k Z X Z T U n Y 5 K y s x N 0 5 t Z i s 3 d H N X b U t D R n B 2 N 3 k 5 U F J V Z T F r U 1 R K d z d S R l p m M S 9 0 L 2 g x V F M w b 2 F M Y m h 5 a 2 h h W j l H R G U 4 d U w 2 L 1 N T e V d i V E N i O T d Z b k o r d V N M W l Z x L 0 1 W R U p T Z n Z V S 3 F 5 e G 5 2 M 3 J G R F Z 2 M n B B U 0 R B Q U F B Q U J R T D V t Y 0 J Y b G 5 m O E F I Q U V N V U Z C V H J 5 d X V m Z C 8 z a T l 1 d F B u M V R E S U g r R F V 3 R 2 9 6 V W F Q Z j F w V 3 E x M m R P N 2 J X V z Y v Z V d l c m N u Z F B l V V d y Y U l a b k 5 K d j M 2 d z B 0 e U 9 C d 2 F O L 2 x G N W V V V n V x N 3 A w U z F T c n o 1 M 3 E 4 e G 1 r L 2 F r W k d y V D F s M 2 5 I R y 9 G e W g y d U d h M D N U e G t o O T N Q T X d Q S H g 4 V l N I d G k w M T g v M G Z k Z m Z 0 b H l t b V F 5 d m w 1 T 1 R y M m x 0 Z V U z S H h t W j h m M X J W V G h O N T Q 1 U T Z 0 L 0 N O T 0 1 6 L z R V Z G 5 a d W E 1 e l F Z R i t t d l h 1 T k J V V 1 d u W E R I V E 1 r U 1 Q y N 1 I r b W 0 2 N G Z y M l p l L z B Q S G p w O D U 0 e i 9 Q N X l 3 T l h h K 3 U y U G Z y d G o 5 Z 3 k 1 O H p t a 2 t L a 1 J m T k d h d E d z a 1 p v M 0 M 5 Y m d B V E h 5 O X Z M V T V O d i t y c H l j L 0 R L d m F S M G V x Z y 9 m Z m V D Q 3 N s U z N o N S 8 0 U U p M M D F x d F R E V T R D Q U F B Q U F B Q l F m c 3 d F Q T J v Z 2 I y O F B k V 2 p i V X Z G S k p i T U 5 0 c 2 J 1 M F l n a D N j N 3 p L Z 0 E 0 d T h j Z W 1 p a T d 3 N k d H Z 1 g 3 b n Z k W n N O d X Z S Y V Z j c i s y U 3 U z Q 3 d X a F l Z R 3 F s d m 5 O c T V a V z R u S i s v V G g 3 Q 1 h s S G 5 2 M k Y 4 d k 9 l Y j V S Y 0 l E b X o z N U N N M m Z j N 1 R v V 0 V P Q 2 p W a T B i Y T N m S 3 d W S z U y a 1 U x V i t l T z R l c m J x N z B r Y W N p Z 1 R 1 c l R x N T B X T H Q 2 Z z c z N V l v N l B I Y 3 Z U N H c 1 T V V G R m p 5 a H d N O X U w Y 3 B O N 2 R B e i 8 x M W l y e T h Q R F Q 3 M z Q 5 b 3 d h S j F X c m s 2 V H V s N 3 M x e E x L c D Z Q d T d 0 R m c v d k h L T 2 R V d m s 2 Z X l p O H B 1 N W 8 y V k l 2 b W p k V z h X Y k N h a G p Z O D Y 4 e T R h W G R k b 1 p k Z W 4 x L 2 0 r R 1 V q Z T V S c m J B Q U F B Q U F B Q U Z 3 W V p v S U J O Z F N u Y z V m c D g v a 3 J K R W 1 q a G 5 m W F l 3 O U 1 O R G d S Z 0 x y c W Y y Z U N u W S 9 k N 2 p q c k R L M E x Z V E t a e W l 6 d E p r b n J O a V R x N 2 Z j V 2 F r R G Z h U F h 1 M F Z h Z E 8 3 Y V d q N C 9 u R 2 U 1 U X d 1 R n d L a l h 0 a 0 N M Y k 5 I V W R p M C 9 j c S t a T m d 4 V j R o d k x Q N F h B c U p 5 Z F B O c n R E Z G 9 k R E R y d E R k c n R E R G 9 k R F R x Y 2 t s Z n l J N U h S S z d 1 N X V h d D R z K 0 l M Z j Q 3 c U 5 T W m 9 6 L 3 p l b D c 4 M V N n d 0 J m a l I 3 W l F 6 Z G N l O G x a b D R t c 2 F a Z 0 p C Z 0 F B Q U F B Q W F p T k t N S 0 N H a W 8 x U D A 4 T i 9 u U 1 Z K Y X R L b 2 d i N z g 2 S E d E R X d G Q T l Y T T Z u V E t a Y W t k U l Z K Z F J n Z 0 V B Q U F B Q W d O c m 8 3 R S s w Q j J D b 2 1 Q Y X Q 1 T z V l c 2 1 M c D R h T W 5 0 W G Y v W V l N V E F V R D F v d 0 F E Q U F B Q U F B R E F o Y U l F Q T J v b 2 k 4 V 3 N y c D F h d S 9 Z M 2 I 5 M W x Z Q m 9 B Q U F B Q U F B Q U F B R 2 9 Y U 2 p D Z 0 J 1 d l J O Z E s x d l d u N 2 J n T 1 R B Q U R x c z l p Z D Z l c m F L Y 0 x v R 0 F B Q U F B Q U F B Q l Z D Q 1 F i V V l M M j d 0 W F Z 0 Y j Q 5 T G x k V n F N e k F O Q U F B Q U F B Q U F B Q U M x Q n l V W V V J T z F D Z 3 R S W U l D d k p N b H F 0 U 3 M y U H M z Z 1 J B Q U F B Q U F B Q U F B Q T F B N l V Z R U F O M T Y 5 M 0 I 5 Z j I 1 b T B z a V F n Q X F G N 2 I 0 M H I r Q U t O T D V 6 W U d K d 0 V B Q U F B Q U F L Z 1 l T a k N n a H V 2 V k x j c T F 2 W G 4 3 S G d P V E F B Q U F B Q U F B Q U F C U W U x Q 0 N B V F Z j a n o r V l l L b n B o N V I 5 T X R m Q U 5 B Q 0 E r a V k z c j h E b 0 N B Q U F B Q U F B Q U J l R U V n e W 8 0 Z n g 4 d l J U Z E x z e T F 2 M m t M U 3 l J Q 0 F L c F B T c 3 B C U 1 Z M W F R x M E 5 U Z 0 l B Q U F B Q U F G Q X h s R 0 J B T G R D c i s r b l p Z S n U y N 1 R J d 0 N R Q U F B Q U F B Q U F B Q X R R T W x H R k F M O U 9 4 N n V n V G J z R G 5 a d 0 N R Q U F B Q U F B Q U F B Q U 5 R T 2 x H Q k F M Z E N o W F V 2 N S t u a E p r d k x 5 Q z V X O E 8 4 U G d S Q U N B K 2 1 K N 1 h L b z Z k d 3 c z T 2 d Z Q U F B Q U F B R U N G V V l J Q n R Z R E p a R k x Q Y m 4 r Y U R i Y U Y y V 0 F B Q U F B Q U F B Q U F B S n d M S l J o U V M v e j V 1 V 0 N V W U F B Q U F B Q U F B Q U F B b k J z b E d G Q k w 5 T z N W M 3 J X Z H R D d E R K M 0 x 5 R E V 3 R E F L Z 3 Z V b E l Q S 2 J K M V U 2 T m p B Q U F B Q U F B Q V Z C Z 2 x H R k J M Q k R Y d 1 U r d F d v Y T c 5 V G N 3 R 0 F 3 Q l V n N 3 o 4 U X Z u N W V S c 2 R B d 0 F B Q U F B Q W 9 N S W 9 3 W U J h c E c v U H R x N 3 Q 5 W n Q z R 1 p n R U F B Q U F B Q U F B Q U l D Y W p S S U 1 x R V g 2 O X V y Z z J 0 N j B K V m x P c D l Q Q U 5 B Q U F B Q U F B Q U F B Q T F G e V V Z R U F 0 R X R N K 1 R M N 2 V u c E t r d k l J a T d V e m N h M 0 F p Q U F B Q U F B Q U F B Q U J x S m t v d 2 9 C W X h t V X p x M D Z 1 O W E z L 0 Q 1 a V F E M H d B Q U F B Q U F B Q U F B V U h O U m d n R z F U T i t l N 1 Z 6 Y k c 3 Y n d Y R E F B Q U F B Q U F B Q U F B T T Z F R W d 5 b 1 p m c i t h U 1 p Z Y X Z v a E h U b D Y w c 0 E w Q U F B Q U F B Q U F B Q U R V V E p S Z 1 F D M 2 o 2 K 0 9 s a m g x Y X V m W T N i R W s y T U E w Q U F B Q U F B Q U F B Q U R V V E p S a F F D L z E 1 T n R q N l R U d 1 h E Q U F B Q U F B Q U F B Q 0 E v M F V K Q n R S Q 2 Z Y c T B k V z F 2 M n J a Y l Z x d m R 3 R F F B Z 0 x y T T E 4 Z l Q 2 Q W d B Q U F B Q U F B Q V h o Q k l N c U l V a X d w d X F V W E N B S k 1 s b X M y d l Q x b D B H S n d J Q T F G V n R J c H B x Z T F 5 c T B U R U F B Q U F B Q U F B c W p C S U 1 x S 1 g 2 O W U 3 Z z J s N j d N Z E h B S k F D Q X V p N H Z y O G p v Q 0 F B Q U F B Q U F B Q l Z H Q 1 F i V V V u M T d 0 S E 5 0 c j l t U U l L Z l R h V 0 F h Q U V C Z D F i V l R o R k x T T W 8 y T 0 F R Q U F B Q U F B V U d H V V l F Q X Q x Y U 5 y c E 5 6 Z E x a S 2 t u R l A 1 U 2 t q Z W I z Q W l B R U J k R k J y U 1 V K S z B K N V V p R E F B Q U F B Q U E x Q z Z V W U V B d D V l N 3 V w c D V k b z F 6 N z Z 6 W W 1 H S m d H Q U Z C W H R Z b G 9 L a 2 x L b 1 F R R E F B Q U F B Q U M x R E N V W V V J c 0 4 3 Q n Z q M m w 2 N 0 1 j b k F K Q U N B d W l v e W 9 x b E N H Z 2 Z x M j R W c m p J N V N K e F F W V 1 h Y M 2 c r L 3 E r d H R l M T V F a k p 5 L 3 F Y c W 5 w b V p w N H c 4 d D Y 3 S 2 1 Q V 1 J Z W k F B Q U F B S U F 6 b 0 F R R G F y S C t m V H E 0 d H Z m d V A 2 e k 1 y T 0 1 H c G d F Q T F G V U Q r b l p R U 2 x v b V N 5 S l d R R U Z C a 2 R h d V R 5 e H o v T 2 l 4 S E 8 x T 0 9 h a X N 3 O W t Y L 2 F 5 M X B P U U 1 a W i 9 J M W R Z Z E t j c l B M e X J Y K 0 F B Q U F B Q U E x Q 2 V X W j U v N n Y y Z U 5 E Z 0 h n d 2 5 o N n V t d D d Y S 3 F 5 a n B 5 U U p J V T B E b F I w K 3 p D R F V 3 R U E 2 c H F 3 b G s z M D N R O X J W V n h z M W N C K 0 1 l Z C 9 R V D J Y b T F 1 Z 0 N U Z T h y S T F i Z C t t N k N Z T k x u U X Z 3 O T F I a j R B Q j E 3 a G l 1 a 2 N P N n l X U X l Y Z k E 0 T F Z z M G x y d T d t N j R h M D F k U m t j M 0 t O V D R B Q U F B Q U F Q V U p N O E d B V 2 0 3 Z 2 4 y Y U R z U 1 F p Q U t B c W h J W U U 2 Z E x o M 2 J S M C t U Y m w 1 a F V h S G F m R 3 M 5 c 2 R z b H B 0 W n o w L 1 p s U X Z Y W F A x W U p u T k Y v Z W p 1 S m V Y a D I 2 Y V B F e U R C M 2 F z M F B n Q U F B Q U F B T l F Y b E d C Q U x U Z m d U M y t S S D V l U X B y e D h m a m t K Q U t o O E 4 x O C 9 R c E w w e U J P e k R F N E N B Q U F B Q U F C U V B p W m 5 R U j V Q M F F a c X V h a 1 B 6 W F E 5 V i t U e E J 5 Z n A w b U h k R E U 0 R U F L a U x a b i t 4 V E o 5 O X V V S 2 p o b m Z Y W X c 5 U H J K W X h j M 0 x 5 O W M z M 3 E 3 V m 1 R N k l 5 R H g y W D J X e F d p M m J C d W 5 i a V l G M H l x T F B y T 3 F m V H F l V X J 0 K 3 V Y W D d k c V Q y c W 0 4 d k 1 M M V R E S V g 5 M j d 0 T k g x M X d 4 U m k r Y U 5 T O T A z Z V Z l R z d u M 2 t Q V V Z G T n R P L z N y c F A z e X h j c l V V L 2 I x Y l c 0 Z U 1 L Y k 9 D b l V T T z Y 2 K 2 J y a D V l W n J S V 2 Z 0 R S 9 6 d j E y b D V G M F p P c G 1 U c D h B R 2 Z 1 c m N z Y l d l Z U d T a W J E Y T d M c n Y 2 Y j J k O E g 5 M j Z 0 T k d N b D I 2 W E p J M G U v N 1 N z V n J z V 2 Z m M D N l W H Q 3 W G 5 D Z W h N U j l t a m I 5 M z R x S 2 J L W i 9 2 M z I v a W 9 1 d D V S b 2 Z B Q U F B Q U l E N n d z M 2 9 B Q U F 1 M 3 N D K z B h N F N i T l c 2 b l p S Z 0 F J Q X F j Z k 9 V R W R v Z W w 2 b 2 x 5 N 2 R L V X B V W F l h b n B t W H J p Y j U v c T J M R l Q 4 d l I w V j J S R U 1 4 V V Z G M n Z 2 L 2 l O Y X R 5 S E p W W U x a Y k h Z O T k r c G N y V j J m S 0 p Q S n B E W V J v Z k w x Q 1 Z Y N n Z p d 3 R X Y j V W d j Y r T z B 3 d F A z Y U F l M 2 F M T 0 9 N N k 1 k N z d U O H Q 5 M 3 F G M V V j e m t j R G g z T V B L W T U 4 M z V U U V l G V j k 5 N D V 4 b l h k V D B z M j Z Z M l p D M l F 5 b V J U Z F B r e X R 3 c G 9 v N D h B e E x m O T l 1 e D U 5 W U x 6 T V p y T j Z k b y t T e m V i U T l 0 Z 1 V X U 3 h t Z G V 2 U 1 J w S V V G Z E c w M 0 8 r N 3 Z I b i t W M l d O R H d B Q U F B Q k F Y V U V K Q n R R Q k E v d E V h L 2 F Y e X l W S m 0 3 Y n V V b E d S V l o 2 Z T d n Y W 5 B Z 0 R V U l M 4 O G Z a U C s r Y 0 d Q V 3 J K O H F 3 N G R 6 d F p O M T Q 5 U T E w N n R L M z J j L 1 B 3 a V B m W D h I Q j A 3 Z G t v a k w r b X F h W G R m S 1 Y 5 Z k w w a 2 x z O E 9 T Z G 1 l N H J 2 M T B 6 c T l h d X o 1 U k x a b z M w Z 3 R Q M 2 F D d 2 x r M G t s V H d i N j d P N X l 6 V m 4 v b T k 2 O G Z Y N S t 2 e U R 2 O G p Q e j d 2 V U 9 P b D d z M l N 6 T 1 R U b n c w Z l Z L R G h B a 2 p U L z J 6 L z B 3 U 2 M v N j R l Z j F 1 b m 0 2 e S t S c j Y r M 0 h B N m 5 Q d m g w a V N U c H R l Z H Z L V l d v Y m R 1 U k l q Y z N p O H h t c z E 1 N y 9 s Y W R Q S m 1 u c T Z l O E p G O W Z M N z M y L 0 s w V m V 0 L 2 x 6 W E 1 t Y m 0 2 V 2 l 4 N G Z B Q U F B Q U l D N m h H Z U N B W F Z B U k 9 1 b U N t a 1 N K S 2 5 r c i t I W G J r b z B P Q k V B b 0 s 3 e T g v W F M 0 d z l Q M G s y V G g y b E h Y S n I r O H V R c 1 B m T G t M R z J Q U z Z 2 V W N S W X Q y Y W l z d z l t S z Z k Q k t q e j A 4 e V Z X Q V N W S k F n S T k 2 O T J n c l N j c k x L O U I z U D Y 2 V E p F M S 9 j S U t y Q U p N a 2 k 4 V 3 N X M j h j c W F n M n p a U 1 R r K y t h d 2 Z a b l Z x d G R q O X c z e m x V N F N k S 2 s 4 U V B V S 0 R o Q V Z x d G R 5 Y n N Q U 0 p L S 2 k 2 M D Z k U 3 B m a 2 h U V G 9 W V 3 B l M 1 R y M H F i T X N v a 1 h x c n g 1 Q U F B Q U F B R E E r V k d D Q V h Y R W 9 M N H h y d T A v M X N R Y m 1 B U U F V Q i 9 j U E d X R T N u O W 5 t d n I z N m V B c X c 2 W k 9 t N m x I b n B 5 b H o r W X U x M m R 6 b D J 0 S F h K c j J w R 1 p l M F A z W H J p L z V n N D Z K V n c y U T J X d z Y 2 M 1 d 4 O F h 0 V l Z H U l Z S T 3 R R Z F l 4 d W R j W n J S Z z N 2 L 3 A 5 c j A 4 d W N h O U R B V j l F Z H d r b 2 R N N X Z O a W d n U G x T U W R Q M 0 Z L a 3 V U b D V h R l d Z U 0 d T c E p m Z i t F c F p S M D V V O E I y V l Q z b n p B Q U F B Q U F D Q T g y T T V S S 0 N P R 0 5 D M 2 c 3 N z V Z Y l V r Y W Q z b U p G b X R k c m 0 3 V 3 d 4 T 0 J R Q 2 9 5 e U l q b X V x R n A y L 1 V v Y X h z c l Z t Z m 9 O W H I 0 c l V u N W F C M n V H Y U Z s U 3 p W K y 8 0 N z B 4 U l p 3 V 2 R T N 2 N z N F V q S k d t M 0 8 v N 3 R D a D Q 1 S 2 t G c z B i b m Z X Y T B K Q 1 M y Z E x I a n V X V U 9 k Z W t V W U 1 6 d n F a Q k E x O U p r d D N t Z E I x N 2 R O c D R Q Z l B 5 S E s x W m w 2 Q j F H N U k w c 0 g r M E p s N D F v T X p N c 0 l 0 U m t U d 0 F B Q U F B Q U 9 E Y 0 t N R 0 F P c U p U Z E x p Q 0 F 2 M l V m U 0 p Y e G N W V 2 J k a V N y S U Y 5 b z Q y T 0 J R Q 2 9 C M E p E Z 2 p U a H F n R 2 F j T l V B U 2 R L a H J H d 2 R P b n g 2 c G x S R k N 6 Q k p L a T Y y U 1 p J c 2 J 1 Z i t n d z Z I d z F G e W 5 l b n N D e H l Z V E N V e n l j N j R a T 0 Z a S n B t W n p u Q T h 1 a 0 9 Z U G 5 2 L 0 w x c j Q w d 2 I 5 d U h p O V Z x M 2 V x V l d y Z C t x S 3 k z c n J v Z n Z H b l R O b n V W V W d E d 0 F B Q U F B Q U 9 E Z V d R d 1 R x Q 0 p Q S n B F S D l P N 3 I y L z F q T G t v Z 0 F B R 0 9 F a G d T c G E 2 Z l d y d j h 1 U k h C R G Y w b F N 4 b 0 V q N T d 5 d V V Y R E p 6 S 2 1 N e k t O b n Z l W l F W c l l y M T h Y e T h m S F U 1 S W 1 E T m V l a l I v W E V J e F B s N W V X a E g z L 2 U 2 R n E r R V F B Q U F B Q U E x Q n l V W U V B Z E 1 u V E E 2 U k p z N 2 F a N D E x L 0 h B d 0 J R M j N U d E h D R k p X d n p M N W 5 O Z T E 3 b F R 1 Q 3 d X c z N i d k 9 h a k V w U D F u d k d i c G I 5 c 2 t T Y j E 3 U m x W Y V B y U F p y S k h E d X V 1 S z B Y M G t T W W 0 3 V G 8 5 d H N a V D h p R j F V W k s y M D h T c k M 2 U E V C Q U F B Q U F L Z 3 B L T U d B T 3 F S e l R H c 0 Z C Z n B K a 3 Z M e m k 3 V j U y e D Z E R X d F Q W N H R W 1 q U n N n Z D N l T F Z x N k 8 w N m R m T E p Q T l p u Z W R P M 0 x r c F A 1 W X M x T 1 N G Q l R v c n p H W D l w U W t 2 Z n J X T j l x Z m N Y c m 1 t T V B o M E 9 3 d m x p b D V W N F p h d G 1 p c 2 9 R T T d Y M 0 N l b k p 4 O G Z m L 2 p P a F V Y b n k 2 V 0 h B N k h V d m R t U 3 B J Y U J R Z T R q d n Y 1 Z W N 2 T H k w T k Z S V m J 0 V G p u N G 4 y d X I 3 M W x l U m 8 4 U E F B Q U F B R U J O d 1 R Q Q m d E c k V a R E p w Y 1 A r T 1 d 2 a l R l a 2 5 T c X J V N z F i d E h X N E 5 U Q V F C U W N T M m F O O V p q R D A z V X E y O S t y Y y s v W E t I d k Y 2 M V g 2 M V l o e W p t V n I v M F p S e l I 4 Y U J j T i t z O E 0 2 T H R 2 S D Z P O S s 0 O G 9 k b W V h Y n I z b m J V V k d O S l d 2 a j V m U z l 4 L 1 d p U k 8 1 Y W h R Y 2 9 P Z i 9 i N H J j e n Z O O H N Y T 3 g y Z X l h K 2 Y 2 U C t 1 a n p w W X B x M D F 6 d T d o Y W w 3 O D N T M F d N N U N t O F Z v a 3 V I Z F N 0 M W Z m O C t I Y l J p N V E 0 O T h 1 U X N 0 V z N U W E l H Q m Z u c j Y 4 Z X N 1 N m p P c E N L U E h C d 0 F B Q U F D Z 0 p t Q W 1 H R k R I R F B u V G t v a X I x N 0 1 r S W d D Z z l o b z J w S X Y r K 2 V h O U d q c W 9 z O X d z W m l V a z d W T i t m c U V H O W 9 2 U i t M S D l Y Z G Q 1 Z V h u b z l S Z H Y w N 1 M 3 c m x D N 3 F P Y m F m K 0 N v N H B Q M n l j L 1 h X O W R O R 0 t 4 W k 0 2 Y 3 B y R 1 d U a T h y a T c r K 3 R 5 U k 1 I c T N H a k J r c m V u Y U h F N V A w S 0 R Q V F Z u Y m V P M X J z e j d w Y T N 0 M m V w N i s r Z k 9 s Y V h E T 2 9 z T n p l T G t u W m 5 L T G h o d 0 Z u d V h E V 0 1 I a D h B Q U F B Q W d K c k E 1 Q 3 p J W T I w V W 9 B N X h P c D J h Z E 1 z c n l q N l J L M G w 2 N V p s Y m 1 B M E d B Q U F B Q U F B Q U F L a D N t Q W t H M U R I L 1 h S T H h 2 M z V i d m N Q Q U 5 B Q U F B Q U F B Q U F B Q U d J T V N E S 2 l E L 3 J 3 a z R o L 3 I 0 b V c x M m c x T U F 3 Q U F B Q U F B Q U F C Q T l h T U V B K 3 F n e m p H d E Z S V G 9 K M G t x S 0 N q V 2 h p M 0 p C a W N D Q U F B Q U F B Q U F B S 0 I 2 V V l J Q m R W Q 1 p K U k g v a U R V d 0 R R Q U F B Q U F B Q U F B Q T F Z O F N E S 2 l q a G c 3 c z V O c G V 1 e k Z S U l V W V 0 E 5 T U F B Q U F B Q U F B Q U F G Q z l L T U d B T 3 F w V G R M a U N H c F F z a V Z o Y 2 J O W G F U W W t H S n d J Q U F B Q U F B Q U F B b 1 B w U W d n R j F s T W x r M H N o T H V y c j J X U k l S Q U F B Q U F B Q U F B R k N m V U l J Q m R k a n d J Z D F j M n h z M k p 5 c y 9 2 O W p B T k F B Q U F B Q U F B Q U F B V k I 5 S 0 1 L Q U 9 p N H h v c W 1 a T k c w c V N i R G E 3 V n E y T k 1 6 Z 1 J B Q U F B Q U F B Q U F B R F Z n e E l N c U 9 O R 0 Q r L 3 A y d j c x O T I w R 0 p n R U F B Q U F B Q U F B Q W 9 Q c F F n Z 0 Y x M 0 1 o T F R p K 0 p 1 R D B 1 V l V l T 2 5 q U X d E U U F B Q U F B Q U F B Q U E x W U 1 T R E t q a m 1 q U n F v S m o y W W E 3 O V p T d D N H S m d H Q U F B Q U F B Q U F B S U R x U V F r R z F B U E R o M 1 I x Y m Y v N j J 4 W U R r d 0 F B Q U F B Q U F B Q U F V R D B v d 1 l C N l l O a m d M a k t i V F p L a 3 Z m d V B h R T l x c H N H S k F B Q U F B Q U F B Q U F D b 1 d w U m d R R D N n N y t l d F h 0 M 2 J 1 d m F Y L 2 I 3 Z H d E U U F B Q U F B Q U F B Q U F G U T l T a k N n b m h o U m F r b k V y Y k x a N 0 F h b U F R Q U F B Q U F B Q U F D Z 2 F s R 0 N B Z l h F d 0 w 3 U j h 2 T D B r Q 1 N k e U 1 u V G 1 2 V U p C a W N D Q U F B Q U F B Q U F B S 0 R x V U l J Q j l Z U 0 h o N 3 V H R G V u a T J 2 O W x 4 U l l E M H d B Q U F B Q U F B Q U F B V U x V b 3 d Z Q j Y 1 T E l S U F Z 6 Y m 0 3 Y n U x d E h q T 1 F h b U F R Q U F B Q U F B Q U F D Z z Z s Q 0 N B Z l Z J Z E x z d 3 R X e l J T S k x r Z E R x M W R N V l d n e E 1 C Q U F B Q U F B Q U F B R k E x S 0 1 H Q W V t Y l V z S j Z 1 N 2 N W T E 5 o b V l C Q U F B Q U F B Q U F B Q 0 F x a 0 1 K Q n R R e m w 0 M 3 N J W l B K S k V r N m R E a G J j U W w 3 R F U 0 R U F B Q U F B Q U F B Q U V E b G 9 3 U U Q 2 c G 5 B Q U Y v M T Z o N 2 w y d j k 1 R 2 J Q Q k F B Q U F B Q U F B Q U F C M U R 5 V V l V Q S t O S H Q 3 R H R i M X k 5 V T R W R m h Z Y m 1 B W U F B Q U F B Q U F B Q W d N c E h D U W J V U X d Q N l J L d G h r T D h r c W J D b 1 d M K 3 Z q a k 0 0 R V F B Q U F B Q U F B Q U F B b F l z U 0 R L a U g z T n d z c F d h R C 9 i S j h p N E Z w Q U F B Q U F B Q U F B Q U N v Z k p S Z 1 F E M D F k b F F 2 M T N a Y 1 F y b 3 l z N D R i b U F Z Q U F B Q U F B Q U F B Z 0 1 w R k N R Y l V V e U Z O Z 3 R T a m E 2 U n I v N m V s b X c x T U F 3 Q U F B Q U F B Q U F C Q T V h S U V B K 3 F 4 e T B l Z W 5 n M j J a U G t X T 1 o x T 0 E 5 T U F B Q U F B Q U F B Q U F G Q j V L T U d B Z W 1 4 Q T M y Z 0 Y r U H R J a 2 8 1 b G 4 5 T D Z U V W t H S n d J Q U F B Q U F B Q U F B b 0 h K U W d n S D F t S n V i U m F P S G Q z Z n R M M W k 4 e n N B M E F B Q U F B Q U F B Q U F C V U h r b 3 d v S j Y 3 L 0 5 M Z X J 1 M H Q y L 2 Z v U U 9 a e E E 5 T U F B Q U F B Q U F B Q U F G Q T V L T U d B Z X E 1 R j g w Y n F I T l B h d G I 5 Z z B W b 0 Q w d 0 F B Q U F B Q U F B Q U F V R G t v d 1 F E b 2 l z d E 9 6 d 1 p i c 2 1 L e k N v d U t E V X d E Q U F B Q U F B Q U F B T U R G b 3 d R R G 9 D S D l P e W 1 v Z 1 o 4 a 0 t U K y 9 X R X V Y Y n p V N E V R Q U F B Q U F B Q U F B Q U Y 0 Y 1 N E S U F z R n J P d U h O U E h 0 Z i 8 5 V C t z T l R B T U F B Q U F B Q U F B Q X d N V 2 p C Q U 1 n U 2 J w a W R C K 1 p 6 U 1 h m R X Z i d V A 2 e n R j U 2 t H S n d J Q U F B Q U F B Q U F B N E 1 K U m d n R 1 F K Q V V G K 2 1 u b 3 d F N n U v U V d M b V E w R 0 F B Q U F B Q U F B Q U t p O U t N R U F 1 S X k 3 d k o 5 c m U 4 M z Z C Q j N Q U G 1 W Z 0 d n Q U F B Q U F B Q U F B Q U x o d 2 x H Q U N Y b V B a a G l t e m R W S k x r Z E R x M V l O R T Z n e E 1 C Q U F B Q U F B Q U F B S E J o S 0 1 F Q W x I T D F s U U 5 j M j R 0 K z J T Q z c z V 0 Z n R 2 d B Q U F B Q U F B Q U F B T G d 3 b E d J Q l N o Z z N x T E g 4 L 2 I w b F N U b T Z C V n F 6 Y W J u Q W l B Q U F B Q U F B Q U F B Q X F q a E l N U U N u d T d t N G F P N n E z Y S 8 v N 2 4 5 W W J t Q V l B Q U F B Q U F B Q U F n Q X R E Q 1 F h Z 2 p I R 1 g 5 N V B a W F B M d E l X b F h o c E o y W n h p Y 0 N B Q U F B Q U F B Q U F D Q W l x R U V B M U J H b y t B Q U R S L 1 N 4 Y l g v N W J j c k R V d 0 R B Q U F B Q U F B Q U F F R E Z V W U l C T 0 t N c E V 5 O X h i Y T l l R j Y v T X J P T U d w Z 0 V B Q U F B Q U F B Q U F v R 0 l v d 1 F D Y 1 V j c 1 d q Z F N y Z T V S c m Y 5 N j N x d 3 h N Q X d B Q U F B Q U F B Q U J B e F Z D Q 0 F U a X J h O G N Q Z G 0 z L 3 N u e U x z a y 9 t R 3 B n R 0 F B Q U F B Q U F B Q U l E e W 9 3 U U R j R m J k T 3 J k U l J L d F F T W k x O W n R m M 2 k 5 W V p u Q W d B Q U F B Q U F B Q U F n U E t o Q k F O d 1 R w T W 5 E b k Z 0 Z j c 5 N G 5 Z c U t y Q W F t Q V F B Q U F B Q U F B Q U N n Z k N q Q k F K e l Q w S U d k M W F o a G d D U X B O N j l R U C 8 y N n l l Q k V B Q U F B Q U F B Q U F B Q 2 N I e V V Z Z 0 h N e W 0 w M j Z a d n d n M S 8 3 Y 2 I x Y k t i b m N Z b U F n Q U F B Q U F B Q U F B Z 1 B P a k J B T n d Y b U 5 I O V Z h Q X Y 0 O G s 2 W G o y S 2 Y y O G J M U E J p U U F B Q U F B Q U F B Q U F P R G R L T U F E b j V l b n B y b X Z H R D N i d H o v M z Z k M m F E Q V F B Q U F B Q U F B Q U J x T k V v d 0 F P V n k 5 Z G g r O H Z Y e G t p U m x I V G 1 o S l N 1 M k d w d 0 l B Q U F B Q U F B Q U F J Q 3 p v d 1 F E V U M 2 Z W 5 1 N j Z i c 0 x w M l d C e j V x O W d O a G d B Q U F B Q U F B Q U F v T W F p Q k F O U W J 1 T X Y 3 M T l x T n R p e T M 3 Y 2 J u Q W d B Q U F B Q U F B Q U F n R E 9 q Q k F O U W J 0 N 2 V I c n B t L 0 N E W C 9 1 d 3 Z s O G 5 o Y 0 J x W U N B Q U F B Q U F B Q U F D Q U 0 2 T U V B M U F o R T Y 0 W X d H d 3 d B Q U F B Q U F B Q U F F Q 0 5 S d 2 t H b 0 V L O H Z U M D A 4 Y X F C c n Y w N V h 5 M W 5 O a G d B d z Z X b V o y c m l E U y 9 y c 2 F j K 2 x 0 U E o 5 e V F B Q U F B Q U F B Q l F n Z 0 c 0 Q U p P d U d p Z 3 Z M M 2 R K M G 9 I T T Q x c T Z Z c X Z C a V F E V W Q w b k p H Y 2 8 r a 2 F 1 d E 8 x S 1 V u M T l r Z E J 4 S l V t c G F w d E x T R H h r Z E F 3 Q U F B Q U F B b 0 4 2 a U J B T l F Z Z D d l S H B v O F l h a H I v N U 8 1 d j Z x N D J H c G d J Z 0 Q x M 2 J B a F h Y V H p s Q k Y 2 N X Z I S j h 2 W D F N a n F P W m 4 z e W k r N m N O b E 0 3 N H R L T W p n S U F B Q U F B Q U Z C d l V Z S U J 1 Q 0 R Y a k J 1 b 2 9 B W i t r c V N q e D N L M F l Q R j Z n e E 1 C c U 0 r O H Z E e D A w K 1 J o R 2 p 5 d 2 8 5 R l J K R W t G a G N W R 1 J 3 Q U F B Q U F B Q U t q M 0 t N R U F Y Q k F Q R D N m Z E 1 w b F R m c H d B Q U N B Q V N V U k J W R 1 d F Y S 8 r T C t T d V V s M T l v W U N J Q X F O M G N E b 2 Z S R V F B Q U F B Q U F B T 2 9 V a z d N Z 2 o 2 Z k h B N 2 d n R G 9 k R H Q 5 N y 9 0 a k l P S E p V a 1 h U d C t r S 2 J l Y 3 B u Q n F R R F V S d 2 1 K K 3 p S d C t y O F Z G Z G x N L z M 3 N y 9 q T G 4 0 e F A z N n R 2 d j E y c G 5 V c n B P b k 1 p V H I 2 K z N P c l J y b 1 F s W D l s Z V B i b E h s S G l j L 3 Y w Z 0 x G N i 9 Y a X B V N 2 R Q R F F j V m t z W n J W c z N r Z z N Y R G R N L 1 h x M z E 2 e F B m d E c 4 Y j F l Z D h i V n Z 2 e l p W b l d M Q z l k V j N x L 1 Q r e D c 5 b z B y a E J 1 b l J F V i 8 z a n Z S K 1 V 0 Q 3 R E d z R a M D F 1 T V B U N U p V O H Y x M T B j O G J 0 W G p w S n U z Y m Y x V H U 3 b T Z L N m R C U 0 4 w O G V y d m J 0 V 3 B h N n I 5 M 3 U w S k x s V z d W a T V R N m x w R 1 V x T j d k U U R Z U D g x S z k z Z T k x K z A 2 W H k 5 L 2 R 4 W F p 1 O E s w U D N Q d k t l b 2 l L Y j Z k M F o 5 K 2 p 6 T D F m b z F 4 W G J k Q 0 l u V D V H d G 0 y c n F i W m V w W T N R c k Z S V l p O W H Z 1 T X Y y M k t s Y l p K M 0 l W R 3 R K U W s 4 W U 4 x T 1 d q Z T V Y N 3 N 3 S U F B Q U F B Q U R D Y T V k b W 4 v d T l a b z B N Q X F K M U 1 K c E 1 h T n d 6 U T c 2 d m p K R W 0 3 V W c 1 c T F M R H U 4 d l V 4 L 2 5 r O E F P c V h J M G R Q N n V k Z k 5 5 d T R v Y i 9 H a n U 1 Z D Z 0 e V g z N n p T U z Y v U D E 5 N z l o e F h Z d 0 U 4 U j R h R X F 0 d H F V d E N 0 R H Y v N j J Y U m F M V 1 o w N 3 R q N 3 Z H U G 4 1 U m J y d k w v L 1 N i N n R p W m J h W T F L R m R T M 2 w 2 d W l z d F B V d k J R Z j d x M F M x U 1 I 0 N m V W T E h W S n B 2 T n J y e j h J b 1 c x Y k t L b 3 l H W n E x a l J Z Q S 9 w R 0 t 6 R F F U L 0 d K Z T d W b D J 4 N j F h U j J x V D c 1 W U p y d m R v V G F 0 b T Z w e D Q w R D E 3 d E Z X Z H J 0 R H o 3 N 3 l o Y j c 1 Z m 8 w S 0 N x M 3 E w S z Z s U E R 3 c z J o b S 9 W M H R Y Y k Z O M H U 1 W n E x a l R Z b F d 2 a G 9 u W D Z 4 M 3 N M Z G V K a 2 5 p S W p t c W x G O D J C b F p w M 1 F 6 b 1 M 5 M m h h W H F z d E c 5 c F R K W k p J a 0 h U d V d v O F Z M T m l t N G 9 i O D J i Z D J 0 U D l Z b H F G b l R o a n F W V z Z B R E I 0 O X B 4 Y 3 B Z O W U v Z F h x K z g 4 Y l Z X c l l s W G V G a U l i R G F I T W c 4 Z D E 3 c U 5 T V 2 9 X R 3 F R M n J a d F c 3 a G N Q Q U F B Q U F B Q 2 d p c m d a S F F C Q T d U Y X d Y N H p h d G 1 t d V h T a 0 h a T F h h O U 9 t W H l 6 U j k y Z 1 N q W X d H Q U p H b m p s b D M 2 O E 5 O Z j V P W G x v Y W V t W D Z 0 K 2 Z U c T R 6 c T F l b D Z B W C 9 6 N V B u M 3 o r c X p y S G h K K z N D U H Y 1 M T g z Y X Q v K 3 d 1 b l N L M E d 2 U D N 5 c D N k N H N r S 1 N j b l g 0 Z X l z a V Z K b z B m M j B P a V J Q Z l R P d j M 3 U X d z W H J k Z F d Z U G h w M 1 J i O H o z b S 9 G c W x n T k h 0 Q l J q O X c v W G 1 h e l N V N W 5 5 Z V Q 4 e i t l d D B O c j F p V 3 J Y d G 9 W Z S t M O G J G U n p z W D N M O X l o M T Y 2 Z l g 1 b X Z I T 2 Q 1 c n o 0 W F J a T E N X c l d u d D Z l Z W k r c V d N M W R u U X Z l W G k 0 U z V L e X M w O X A 2 b 1 B 2 S 2 5 s W G h y W n U z N k 9 l M 1 V 2 U G R 0 d V R r a W x 2 T D A v T i 9 l a F J l W H Q 3 S 2 o r L 1 N F L z g 3 V l B G S i s 3 V j l L Y y 9 r Y 2 t r Z m Z U U E I 5 V z h X Y k F j R H F m Z S t k Z E M v Z m p 6 U m 4 y M V l M V k d E d X R l M F M 4 R E F B Q U F B Q U N B S V h n b U d J Q 0 x k d T h k W T E z Y l M 1 W n Y x Z j Z N b 3 d h b U F Z R F Q 1 b n k 1 U X B J M G V k S 1 F V Z 1 d Z S k E z c 0 Y 2 M H J 4 L 1 N W S k g y e m N N M T U 3 M 1 g w V 0 k 0 a 3 F Y M 2 I 1 c T R D V E p J Q 0 F u e l V O c X A 1 a G J Q W m J I Y m R k Z X R v b W M w b H M 3 U k 1 K c F B 5 O G d y M T l Z T F Z z b G p N Z W 1 y N n R h N E N U S k t H R G V t a X J w M G l k U G p J U 2 U y S V M z V W R I M 0 5 w V D E x O V p Y O V h B U 1 p K U V V I K 0 d q R 2 t p e V F w Y V Z k R 2 1 i R 2 R U c W V t M 1 Q x V z N 0 N m V r a V F m S D A v Z E 5 I b V l K T 2 5 F a V Z 6 Z E 9 t V 2 t t a m N y b V c x b U 5 w d D A 4 N V R o a 3 F T M D l D d 1 Z G V m t y L 0 Y 0 Q k F B Q U F B Q U N N U U F r R z R L S j F p b T Z s Z n I z Y V N 5 c j V 4 Z X J N V 1 Q 4 W W 5 B Z 0 F w T H k 4 U W l V a z c 1 Y 2 t q Y n U 4 N 3 h t d k d U M n l t e V F w Z G 1 m N m V l L 1 h 2 b T B M U 2 R L U F A y L 1 U 4 d C s z e S t H N H V N Z X F k d W 5 V d X R U e n V p U X B O a j V k a F l Y R j Z o V F R 1 d F N T a C 8 v V n J t M U o y Y l l u T G Z P T T l 6 e H k 1 S 1 M y e D Z a b z h T K 2 J s S k o y U 0 p L V W M 2 c W d 6 S F Z C U V g 2 S 0 N D K z l y R 0 d y b G s x Y z J 3 U D Z s a T R N Z 3 d M O T V l Z m 5 M Y W Z U c V Z O b n V C O E F B Q U F B Q U V C T n h I S 0 l B Q 3 J G U G J l U D F j Y X R 1 M l M z T z d S b C t 4 N n R X W i t n Q V g y a m p Z N E Z v S W J L e l N 0 V V N t c W 1 k c 1 N s Y W s 5 c X B u T H p T b 2 9 W U D E 5 d l B m L 1 V E W l V 5 U n R h U m J E b W R U Z 1 V F K 0 1 y U H o v d U 0 x e l F O Y V N o S k 9 u V X F Y M W F y V G U 3 d V o v L 1 J h R k Q v a m h v M W 9 y d V d M T n V x b D J k O H B Z O C 8 v M V Z Y a n V t c k t 5 N 3 J M U j h m e n d y b k M y a 2 N X T 1 p Z N X F I a m t x V H R z U 2 t h U H Z h d l o z M X Q 3 c C t L c U x 5 O F F z M m V 1 M X d y V j h l N V p x d j l t Z F B w S 0 h P c 1 V j T 0 F N c 2 Y 4 L 0 V x Z T U r a m 1 a b E Z n b 0 Y r W j g x N m U 3 c 3 J O T F p E T m J q O X J M Z 0 F B Q U F B Q W d K c U V F Z 3 h B c F d q Z X R L R W 1 Y T k Z m W D M y L 1 d w T D A 3 c X d m M W J 0 S D I z U C t R a G x B L 2 J O b W Z Z S 1 d M T n V x T m V z V F N o M z M 5 Z k Z V b T R p b U N t b m N v T k x H Y 3 Z 5 b n E 3 R l l U R 2 U 5 e G 1 R e W 5 Y S D d U T X h t a 3 g 1 N 2 F L T E d Y T n B M W H k v N F E y c z N K T 2 1 E V D M 3 V 0 5 3 d F g 2 K 1 Z u Y m x a V V p M T U s 1 Z l B 5 T E Z 1 Y 0 9 S M G x o V l Z J N D B D M S 9 j L 0 1 z e k 1 K Q z J z c 3 F X U k p 4 W W N l L z B D c D Z Z Z l V 1 V 0 5 y W F R k a H N G c U h o e W c w c E t I V 3 J F L 1 F l N 0 1 X b i 9 r R z U z a X I 1 L 2 t Z Q U F B Q U F B Q U F h Z z E r T 3 c y Z z B 0 e D Q 3 U W d 0 V 2 J G V k o z U H l k Z m p v U 2 M z N 2 J w V n V 2 S G F Z M G J F Q T F B Q j d V a l A x M 3 F 4 R j J o R 1 h K a 2 0 2 Z E h n M 2 p S c l J V M z Y r W G 9 x T W F I c W V W M S t Z U n Y 5 N W 5 s W j J k c T d 5 O D R 2 T 0 9 G d n J 2 e k 9 2 R 2 d V S H l N M 0 5 V d W I 4 b V h T T W J x V 0 8 w Y T J V Z F R o Y m I 3 K z N V Q n M z N z l L T W 1 k L 3 E v W D l N d S t q T V F R M U x N a m R y R n F 4 b m 4 3 e i t 2 T m V 2 V 3 J 0 V H F l b U g x S 0 5 y c F A 3 K z R t M m x 6 d V h s R l Y 1 M E h n Q U F B Q U F B Z 0 5 x T V o 0 S U J x R F E r U G g 2 N i s 5 Y k x Y Z n R m Z l A y Y m p t V 2 Z N a k F S Z 0 p w Z 3 l i S 3 R 1 d X V C b W R v U m w 2 W k x o M 2 Z U R n g 5 T j E r T V B U M U x Y V H E y c n J B Q 1 R w T U J B U D B X R W g w c V N m d m g 1 d 3 h t d l d i c D h x e V N w Z D Q r M k Z i N S 9 T S k 1 n U G Y z W V p F b l N u c F J N V 2 E w M j F 6 b U x w Z V J I c k d L c n R V T D N q T 2 5 R U 3 B L V W 1 M e G Z 4 N D Z k L y 9 2 b i 9 2 M U h K R W t k M n J V c 2 M y N 2 J q d F F L a l E w Q U F B Q U F B R k R Y V U l J Q n F G U 1 h E d X V t O W x F b H Y 0 e T F X d T E 2 Z D l h U E J p Y 0 N Z S 1 R Q N W k 3 W D M 5 L y t S a E h o b 2 E 3 e U t 6 U W t x T n J H d i 8 3 Y W 9 a S 2 t 6 N z l j b 1 h V Y m s w c W R X N 2 N o V V F z V 3 J a Z U h o N 3 V 1 b l R E b 3 Z Q Z G E v d n Q y c G U v T k t u V X N K U z F U V W t u a D l 1 Z m x Y e H N G b H l 6 c k d C d S 8 x M 1 h N N F h D Z W Q 0 e V F 4 b 0 h x M T Z l R E N n d U w 5 Z U x y O D N U a 3 l N b F M 1 O V B T R C t t c j c x Y T U 5 b 1 A v O D J 5 d n R S c 1 R W V m h Z T E V s e U 9 w M m F N K z g z e G N h b m 5 Y Y z h B Q U F B Q U F D Q X V v e m x F Q U Z V d W 9 m d k c 2 Z T d I c G 9 w U 1 Z x M V p x Z G k 0 O V B W T 1 N i Y z R G U U F x d H Z x O V F t Y V B Y Z T V J c 0 p E O W R a c l U r W G 4 2 M V h 0 R 1 M 0 W j F G b T d k b V h v c X d X c j l k V H p u N m w 1 c z J B M W J o U 2 9 J M G R Q N k 1 E Q l k z S j N 0 K 2 p K U j Y 1 U m k r Y U 5 6 M 3 V 2 M l B o M H Z U e m p L N 1 V L Y T Z L U U p v S E t 6 U z F V M H E 3 O W t x U T d i e D V W N n R w K 3 Z k d n B 3 O W 0 v Y U 4 y R 1 J O M T U v e n R 5 O T N E V H Z Y Z G N y b z d S c m M 0 N 3 p r U D N Y S 1 g w d l Z t S z N a b W 1 H N m U r b 2 Z D d 0 p n b 0 s 5 R k 5 t V n J i M l p 4 e F I 3 e D V 0 Z G M z V m d 5 V k p n L 3 J I N k p N d m x p a z E 3 W k N t M 0 R G R G J j S k R s W E h n c U h K e U N 6 U n V i R D k 5 d j J q Z E J Y e H F B Q U F B Q U F B Q W R R T X p 3 U U J V d X N q V 1 R U V m 1 a R S 9 Y L 2 9 5 W j M 4 a H F 0 U n V Z Q 0 V C M U 8 1 U 1 Z y Y i s v K 1 k x O G Z U d 0 5 L O E Q r N j Y 3 Y n g r a m x 2 O T J z W G o y a W x I T 3 F R S E h 4 Y V N v c X N t c m t z R z U 2 L 3 g v M 2 E v R E F q d V c 2 e j d E Q m 5 k V 2 5 W e n V k e W k z U X R o M H B P b l l z U n d Q N n h X a m 0 2 M 2 R y O U 1 n Z X B h N E 5 h O W x F L 3 p m O V d v V z F i S 0 w 5 Q j Q 0 b 0 p 5 Z G Z B Z j d l N V J x b l V h T U F 2 Z m Z t U F p v M G J w Q W F C U W N v Y l c r V 2 R 1 e E 1 r N X V i U m R k T k d L e k h I c H J n d X J a Q k E x K z k r Z k x 0 N n R l N 3 Z S d 0 9 w e E t T O X l z c 3 J M R m 1 2 b j Z Y V 2 p a d l Z Q N F B D U U F B Q U F B Q W 9 B N H l P U X Z 5 e n I 4 M k R 3 Q l U w S 2 5 j Q W s y K z R 6 V V Z G S l F z e n p W N X d o R G R j Z E 9 v O D d 3 S 1 F G M 3 g y b H R m Y T g y N k J M M z U 2 d F F x Z m U 0 W E F B Q U F B Q U F B Y 0 R i T U J B T l F K Z n o 5 d k h Y U H J a Z T c 5 d W N 2 V 0 t Y M C 9 Z Y 0 5 U Q V N n d W h 6 S 3 l 0 Y l M 1 Z H M w b 0 Y 4 M E J S Z 0 F B Q U F B Q U F B T V F 3 a 0 d v T X B j U H F x W D Y x b G d E b 2 R U c j d 3 e F h 3 N k h 3 K 0 J V Q U t y Y T d M b k x K R W t U c m h w b 2 N C S U F B Q U F B Q U F E V V o 1 U m d B S 3 J V N H c 5 T m t v Z U h 1 e V J w V D F x b T V p O V l i W E F p Q U Z W d H p i c E V S W V N I T W d z T U F B Q U F B Q U F B a H F J R U E x Q 2 x R c H N F N l k 0 Y l J y c j J Q N T M 3 c X p J T 0 h q T X d F W U N x d E Q w d V R Y b j V o W m 8 0 a m x s Z 0 F B Q U F B Q U F B T U J Z b E d J Q X F k L 1 d W Q T l R K 3 F x V W t 5 V 2 F 6 N j V V M 3 Z 6 S T R F W U N x c 2 l N M l J a S T B v R i s w d 1 V r Q U F B Q U F B Q U J R M z F H Q 0 F h a H l K c E 5 K V H o 1 e W p k e m N M S k t r c E 4 z N z l m W E N Q d 3 h P Q m F B c T d F b k 5 W R W p q U V B u N W V o a 2 R C U U F B Q U F B Q U F Q V W N K U m l B Y X R H a V d i Q n V 2 S G F Z Y S 8 v R H o 1 W X F k Z T h o Q X h N Q n F B c T V l U V V L Q 1 F r M E 9 n W U F B Q U F B Q U F C Q U N R Y W c r a 3 l l T U t U V X N v a l B 2 V F p Y e G N W V 2 c x T U J x R X l 4 T z l Q V n R W T 0 U w V E V B Q U F B Q U F B Q U F T a k F B M W N k a U 1 l d H Z U M X d 2 Y j I 4 U F N W T E d n Y V A 2 N T R l T E R V N E Z B Q U F B Q U F B Q U F L a U x L T U V B V k t z b W p S c m 9 z U W N t d W Z Z W E x k b W 9 k W n N T R F V 3 R W 9 M T G s 1 a F Z L a 2 t K R E d o c W N C Q U F B Q U F B Q U F K R G N q Q T R B b 1 A 0 W j N E O U d s d z d y c H F V c n R r b V N Y b j N y Y T M z O H o 0 Y 1 Z I T 1 J 2 Y 0 x L Y X p a Y W N J R W R X c H B 5 b l R z b V p t e V B I c V p 5 U z d W T W 5 w Z U p p b y t Q a G Z E d z h a U E p 2 S U p P L 3 Y 4 e i t B V E w 1 Q m N q a 0 h 5 Q n p T S W p j M n N V W W 5 h N V M 3 R W 5 O b E N T R m h B U V p u Q V F B Q U F B Q U F B Q 2 d C Q U 5 n a 0 F m d n V r c X h P O U 4 x N k h D M m N 2 T U s 5 Z U x y W C t y T m w r N l V 5 V 1 F 5 T 2 x x T j R j e k x s U z B 4 W H J h a 2 5 i S W 5 4 Y 3 Z T b z Q v T U F Z R X l O U W 1 W d V U x Y n V R Y z B L Q 2 x W Q W d K a z h 2 U X l P a T d P d z F s V U t H Z E 9 q c H l u V H N x U m M x T E 9 V e m x 5 N X B 5 U U 5 U N U 9 o W j k v S k V 1 S G p u S n J I e U 8 z O W p F e S t m b 1 p I U m N B Q U F B Q U F B Q 2 8 5 U 2 p C Q U J q Q 3 k 4 d E R 6 e j Q 1 U m Z m K z V U M D V I Q T d G e H F m c j A 3 b k x k T 3 V V a 1 V a S E 0 x e n g x a z J 5 Y l Z v c n g v R m p j b 3 Z 1 T F B k K 2 c r V j l 4 e l N q W S t F a W 1 U e T l a R 3 J z S l R W d U l z d i 9 u S E 5 P d m x Y M i t G a l o 0 c m V y Y U 1 r a W 1 Z T W J 5 N z F Q Z j d s M z d X b E l W Z 0 F B Q U F B Q U F L Q X V v Q V F E W U p p b 2 l H Y T Y v O D Z 4 Z X V m O U h 5 U k p j N z c 2 V F Z H U n p U V 3 d U N 1 R C e V l 4 a F M 5 e F p V b 0 M w a V p M b n V H d G x h U l Z o Z E N S V U U 1 U E p K T G V P W G V U V 3 N Z c 2 t 5 W j Z l S 3 V 1 R 1 A x U z h j c m s 4 U j Q y V l c v d T Z z V n d p Q U F B Q U F B Q U F V S j B v d 1 F B W T Z x b 3 h m W l c 4 S j B O T G x t K 1 Z K T D A w W T c 3 Z W U r T m V 0 U T R M T V R o W j l i R 2 5 w N m h v e V d L W i 9 Q M 2 x m Z H U 5 T W p j S k 5 U b 1 N E R 1 l K a j V B b F B F S 0 9 y R X d W T G Z w V 3 h h d F d 5 S F B V N V J T a k F B Q U F B Q U F B U U F X W W p R N E F B S S 9 j T z E 1 U k V j M G t T Y 1 h G V m o z N T N L Z k t 5 U z B 3 T 0 Z Y M U t Q e n h X e F V 0 L z B X Z V Y x M G o 3 O X Z 1 b 3 d C R E t l Y V F w d k s r L 1 g 1 N V h q R k J S Y i 8 r c E 1 K R j N 4 a 2 R D U U F B Q U F B Q U F L Z z F L T U V B R 0 0 3 T n p h S V h u N z V K Z 1 F H K 2 t x U W p S M C 9 x N l J k b n k r R n d H S n l z N m p n T D h w W D M 5 K 2 Z r M X F X b m Z P N m J M a 3 M 0 T T N 4 d 2 R w Y l d r Z k s 1 L 3 p H N W R l e W 1 2 T m V m b D d P d z B P a E l B Q U F B Q U F B Q V F J M U h D U W F n U m 1 q V U 1 F Q X Z Q S F d q T E p h U 2 I w c z d F L 2 Z w d G J l L 0 1 U a F Y x Y k N u c F N q d n p a Z m s v Z U F U Y 2 1 2 Y n d l Z z R x R V h j M n N m S S s v N 0 h s U G Y 2 O D d M d l R U T T Z E Z 0 F B Q U F B Q U F G Q 2 p V W U l C c U R H a T I 0 W H A v a n Z H d X Z h W H J k e X V E e j l i W W 1 D a X l s Z T h m c l d L V m l 5 U j N 3 d H Z 5 Z H d n e U 9 n N H F J W E 1 R U T N s O T l M Y k t s c T Z X T l l O Y T R 5 T 1 U w c l h U c T B s U 1 R 0 a V V 3 e E 9 B Z 0 F B Q U F B Q U F G Q 0 N B Y W h o c m h 6 V F Y x Z G Q x c 2 U x L y t X M 0 s v W D l U K 3 N O V E Z S N X J J a z c 1 Y 2 c 4 S 0 o v N 0 h q V T Z D d W 9 B b j J t U H l a Y X h Y N 1 p k a V V a S E F R Q U F B Q U F B Q U d v a 1 N q Q U F O Y z Y w d T Y 3 V W l D R m R Y Z n N 6 M y 8 5 Q k s 5 Z n N O R E R S e F N 0 Z X Y x c j J w Q V I 1 V G I 3 R j Z D a W 9 R N 3 l u M 0 N a Y j N B N V p O N j Q x T 2 d v Q U F B Q U F B Q U J R N D F D Q 0 F h a H h U Q 2 F U S G 4 5 b 2 9 u c D F p M 0 l k Z T N I R 1 B H M k x U V F V 3 M V l X e n A 2 W E l G a D l M Q V l Z c T R U W G x O b G w z Y k 9 V W l l R Q U F B Q U F B Q U 1 E L 2 9 B U U R V Q 0 9 a e l d Z O S 8 5 Y 2 I x R D Z x a F N U S j R Y R G 9 y e S 9 N M X Z h N D J 2 V 0 x m b W R C d m d y b W Z z d 1 N p S 2 h T U H R N Z V U 4 S H N E K 1 F z S 2 p R N m l q c D N E T m Y y d U 5 w W l d B T U F B Q U F B Q U t C d W 9 R U U R V R 0 4 1 Z U x q c n R l Z H V V N H Z t a l N S S n h j V l d Q Z k h j e D l x e W Z Z L 0 J 5 Y 2 9 2 Z i t i c j h u b j B H Y U 5 q b 0 I 3 d 2 1 m N k 0 4 b W U r Y m 5 R T U F B Q U F B Q U F B b 0 1 h Z 0 J B T l F v L 2 4 1 Z X V u d G w 2 Z T Z p a k N y M W E 0 b m 4 v O V U 2 e m N u R 1 p 6 c y 9 B c C 8 v R m F l M T k w a W M 0 T W d v N k 9 n S G p B S E J j d H o 0 Z z B x W F B T Z D B W R U F B Q U F B Q U F D Q U d v R V N E R U N O R n h U b 3 A z Z G V 2 V n V 0 V 2 p h U k p O b n R E a j M 5 M G h 5 d C t D U F c 0 R 1 J u W j A 5 U G t l T n d s d H p h Z G p B N k N 1 b 1 J 0 L 1 l 4 Y 2 1 R Z W t I M m Z j Y 3 V H Z H U w V W 9 k a W Q 2 W W F O R H d B Q U F B Q U F B U H d Y S l J p Q V d x R k J n S S 8 r O G V w Z G F o U G V W R k x K T T h K Z W 1 q R l B T M W R z T X p q W m 1 S V X R Y U 3 p Q e T Y 4 M k 9 n Y n F J Y y t 4 R T F T M F p K S F J N U U F B Q U F B Q U F B R E R V W U l C c U R Y O C 9 i e j E x a X R U M V M 2 e W h l d l l h L y 8 0 V 3 A v T l c y R m d x c k p z a V R 0 b D h n d V F K V H p D N k N p b 2 h 5 e X R J M l h 5 O X B F d E 9 j S G 9 L Q U F B Q U F B Q U F J Q 2 h L T U V B M U N x K 1 B w N T Y 0 O F U 3 R k 5 N K 3 p I V n M 5 c G Z M O V B S T G 4 2 d W d v T m p B W k t j V k x W M G t 6 N 0 h N Q W 9 O e F B D N i 9 X c 1 Z M a l p r T j F x V n p H M G 5 T O W p q a m x t U U V B Q U F B Q U F B Q U p F b 3 d B T F d R d D d l S F p y e H d 1 N G I w N y t n N n R u W m p v d T U 1 O U Y w Z E 9 w e H R Z R E x K d W 0 y V E x C R n R a V z R T Y W 1 n T z F H K 1 d w c z F s Q 2 9 0 U T h m W X R S a 2 N C Q U F B Q U F B Q U F E R U 1 K Q n F C V z h 2 Q n c x e k 9 Q W D Y r c H Q x d 2 1 r O G t r U 2 R x Z m N W U j N Q V F J U T z N Z Y U 5 3 U E Z 1 b k d 0 M 0 h 2 M 0 4 y e D g 0 T D g 4 Z X Z l W G J k T m F v M k 1 B Q U F B Q U F B Q U F o c U V F Q T F D c l h U d C t r R j U 2 K 2 l a N W V i b E x r b k x 6 Q 3 Z Y b z B 4 O X E x d X h m W k x Y Y X F 6 V 0 x N e T l Y a n V Q S F p H b F Z O Y z h D c z Y 1 W k l k d k 9 i Z W U 5 e n A 2 U 3 J P S V Z Q O G 0 y Z G N P R k R l U n d 5 S j Y y N T h K Z S t 6 K 3 F M Z k 9 m T 1 B O e V p V L 2 J M Z W V 4 S X h k O X I 5 c k 0 w a n B T a n N P S D V D e k l y O V p 4 d T N a c U x V b m F F W n R T c m V N Q 0 F B Q U F B Q U F B L z h 2 T j Z B Q U F j T E g 2 O U d p b m Y 3 M X h 2 N T U 0 N 2 x O b E h j N l d 3 K 0 h V d k 8 5 V 2 F m V 0 d C U D N m W D Y 1 V j J 6 Y k 5 x e V d I T F R G Z W J 0 R 2 R x K 2 J t V H F l S 2 Z s N G d 0 e m J 0 N U 5 h e D I x a 3 Z j e H p P V k 1 G S D c w a k Z S V E l G Q m N 1 d G Z V Z k p 4 N 2 R D U X h W O C t r L 1 p F M 2 J J W T l S V j h o a D V S Y T N J L 0 d m M l h R a 3 E v T 0 l E d W Z l L 1 J K N V h U N m 5 R Y S 9 Q Z m Z r R 0 9 q T D N 5 b k h T e j N Q c 0 1 P d m Z G R G 9 m e V h u c G N 6 c H d U O H Y z c n F 6 S U Z C W m M r W D F n Z z Y v c F Z z a V h H e W 5 F N F U 4 N z h Q S m 0 4 d k d V S 2 J p S z M 2 T T d 5 N k g v S l J i M 1 A 4 b k N M N 2 l K Y l V y e m N 1 L 1 d x M G 5 I c W k w T l o y W n B 5 K y t 0 c U Z C e W c r Y k 9 m d U 9 E N z d F N D V x S T g v V z Z x a z N S a 3 F L c k x x N m N l d V U 3 O C t I U 2 9 4 S 1 F B Q U F B Q U F B Q 1 J t Z 2 d H b 0 k 4 S m F O T m F z Z n p 5 Z 1 M 0 Z W R M b H N 5 R G h 6 V m Z Z K y t w N D g r W D F v d H M 4 S n N T V H Z s M X J G T G x k e m J r W l V w R l J i S U V o V j k x b X V j Z W J r c S 9 Q U 2 Z r d E 1 w a n p G W H k z b m l 1 Q X J t d k M 4 N U t 2 Y m V 2 U 2 J l S 0 h P V H B p c G V z b E M y V F d 0 c V p H Y m 5 5 V 3 c 1 a n g r O X N H R D V l U 1 d 2 d F J a Z j J P d i 9 3 N T R V S i t m S m J G b m F 4 W l F w d 0 d 5 e G 0 1 W D c 4 a E 1 x V 3 Z T M T d D b k p j c D d L a 2 V 6 M m t 0 b U M r M U p W L 0 1 2 M 3 l u M 2 x T Z G 5 p d G w 1 V W h 2 T n g 2 O W h G d H N T Z F Z U c E d i Z V J 3 T 0 x S M S t 4 N m R Q S m x Y N 1 d Q d l R q b W 9 h W S 8 r U 3 h 1 M z d G S l F v S i 9 D V z R X b z J H c X I 5 a H p W e G N q U E d n Q U F B Q U F B Z 0 p s Z 0 F P b 0 1 Y e D l Q U G Y 3 Z 0 p B M 3 U z M U V 6 M 3 Z s T 0 o z T H k 1 S E E 0 T m Z l Y j M v W D d t b G p k Y 2 R O b 0 R l b m Z z Y 3 J H d H l m R n k v d U 9 h W l Y 2 V D h l a E E z S V c 1 T X V l S E M 5 S k 1 u b D Z 5 S j Y y M j N Y Z T B p c E N N b H V r Z 2 5 3 V n Z Q K 2 1 I R W V 5 N U h Y e n Z T V X p y N H F M V m J 4 c 2 t R b y 8 r N 2 U 4 Y n J 4 T H N w V H Z X N z R w S U Z E Z W Q v O U Y r V z g 5 c j h M d n Z w Q n Y 2 M G l a R 2 9 Y V X F N e j U v N T R o N T V F c y t m M z k v W k o 3 V l V E U n J 6 L 0 s r c 2 N 5 Z W Q 4 M l R a Y m 9 D e T h 0 a T l l d G x D U z U 5 e D F T N n J o d D A y b 1 Z m a l Z i Y 2 p w b E N n a V V 4 O U J S c 2 t S M W t N b l h y M l N w e H B S a 0 Z h O W N L b W Y y T V J W K z l p O T V Y W C t u M 0 x y M X Z 1 Q W M 1 M k t K N 3 F 6 Q 3 o y Z F Z 5 Y j F y c z J u V D M x Z F M 4 b j U 5 K 0 8 0 R G F 0 Q 2 d h b W Z q L 2 E 4 Z k Z x K 1 g x V 3 J Y d U N 2 N m F k c G R G e k h U c 3 B Z d z h y T U d B Q U F B Q U F D Z 0 J B T l E 1 L 1 R y M V V H Z n Z Q Z X c v d j c y T j F x M 0 9 V b V N k R E R 6 d U o 1 L 2 J h N 2 F 0 b W 1 1 Q i s 2 K 1 V o M 2 F 0 c X p V T V c z S k N Y T H I w Y W R T N 3 l s S l J k L 1 B r M z F Q b 2 1 1 L 2 N Q N m 5 w Y z c 3 U H Z l M l Z G U 2 9 n b z l u e X B G M V V G N 1 g z T 0 p h Z X R C a j F G V n l I R H N z M j d h T k t w a j F 0 c n l t M 0 N t V G Y 0 T n l q V 3 N L Q 0 p U W D l Y Z X E 0 U D A z V l B q M V o v S y t a M 3 F O e j F 5 Z G 5 D Z X p a V S t L a z h t L 1 F h a 2 x N Q j J I R H F q d z J 6 b V M w e W x M W k h 0 N T M z c S 8 1 T 2 5 s T 2 0 4 S 0 N K U z V h U X U 1 O X g 2 a 2 d 0 b i 9 s R D A 1 W G 9 W Z n o 1 W n Z X R 3 V a Z 2 h 0 W G V r N l R 4 U 0 p M b H g 2 e T d V c V N X O X Y y b F g 3 L 3 N 3 b H B I S 2 p j M 0 l K c U c 2 K 2 l D Z 2 9 1 Y m h i Z 3 h j Z z Z m R U t T M U s 5 W D l Y M D l q R 1 R r W n c w Q U F B Q U F B R U F K Q n F C T 0 N 2 R D M w W X R Q M z Z T b E s 3 Y n A z U T k r V U Y 1 Q m t T U n B W O G 9 C M 1 Q v O V h 4 c l l O M X A z M 1 R K R 3 p a b z J y S l R 4 S E Z t W k 1 n V U V W c 3 E 5 L 3 N 6 c m 1 w d m x M Q z V T d 2 I 5 Z W x 5 V T h V a D Z Y a l M 4 O T d 2 N D B G W D c 1 a 1 p 4 N X V m S W N P M G 1 X d H R G e W 5 z e D J u Z m N j T T B I T z N G T 3 k 3 M D V V L 2 9 5 L 3 l Y U G N a T G w x N 1 M y W l R P Y 2 Q y e E x W U V p a M k h X V l A z a W x i N 0 d h N W R l N V o 0 e k 5 Y R i t 1 R 1 B 5 U 2 5 V K z Y 5 Q j V h Y W l W Y j g 4 d 0 x K W n B N c E t M a E 1 B V m F L a D R l O G I 3 e G J l Y T g v S S t m S m J C V X R X e V N 2 Y T I r d G t x e m 1 n Q V p 5 S E 0 2 V X F y T U V D d 2 5 V b n J U T W F o d X Z O b k U 0 b l p J a 0 4 v Z U t 6 V 0 N z Q 0 t m V E t h Z l R L Y k 9 a V m E 4 Q k F B Q U F B R U Q 5 U m d r R 2 9 F N j d k R m c z O W U 3 W l Z w L 1 B X N j V G U 3 p i S l p p d D U x d F R x O V F s Y X V 6 R l I v W H A x M E J X a i s 2 a G 5 0 M G l a T H F K a 2 N a N 0 t r Y W x K M D h x S z d X S n E y R W c 2 Z m x U T 3 Z G e T V k Z X d x Y z J q e m t o T k Z S U 3 I 2 W V Y 1 S k d l U G x M W E 4 0 c E l v V 2 Z h M m l S V i t m O F Q 0 Z X c 4 Z W 9 l T 1 Z T R l g 0 e F M r W V Z Q O H R u M n B P U 2 g r Z D V 4 M 2 R r S F N 3 W j d x Y 0 Z K Y k 8 x e X J I M G 9 O R 1 p x N X p U S 2 V 2 R z F a T E p K U G M r Z z A 0 Z l B w a 3 R X O E l P U 1 p M b j Z I R m 5 M O E Q r e T h 0 Y k h r T k h x V 2 p o U E 5 t M m J w R E d U N U U 4 U E N v O X J p a 2 d V T T V q U n l y O X Z 1 Z V N s M W V r a 0 N h V l h 3 c W Z U O W J o Y k g z N X p T c H Q z Y j V I a D Q r Y 2 x J K 1 B w O X B H T n R Q O V U 2 O V F p K 2 F O Z E 4 5 Z i 9 x V 2 s 1 U D J 1 N i s r N C 9 4 M U p r d G x z M H E 4 L 3 Z P U T Z m d n o 0 S 1 g w M m I 0 W F d i V W p V a V p O N W F 0 e W 9 n U z R m M V V 0 R E I z V T Y 0 N 2 l 2 e l B o Y T Z 6 W W w 2 Z W 5 I c m x P d k h s R m 5 Q U G J z S z N Q M X g 1 c l R 6 M m Y 3 e T V N Z l N w S 0 N B d j M w e l p 5 L 3 V v N F h G Q l J w d 1 k v c n R H c k 5 U b V V j U E N h N z N h S F F r Q 0 F O N 0 J l d G E 4 W V B s T C s v V D Z t e C 8 v c m N i R z N Z b E t 3 W G 4 3 b E o x b U t i U H Z w O H F R N G N Q S 2 J w R D A 3 U X F C S G R T N T B Q R F B E V l I 1 O H Z W V 0 x 5 Z m 5 s N 2 U y a m s w S z Y 2 N 2 F a U m N u Z T N h R W R j c W 1 i U F h h S G s z U m 1 5 V 0 1 6 c T B T M V M 5 O X g r d V p v M E x q M F R N e W N u W H d z W H I 5 Z W F E U W 5 h b j N G V U 5 w d G R v U 0 V O T m V i U 2 5 w b z B m c U R N N X B M d m 8 r W D l y Q U V B Q U F B Q U F L b 1 N K U m l B T 2 k 4 d 3 d G Z l R w b D Z w U 2 V N R z Z a T T V 2 M n I 1 c W g x e U 9 w M X l P S n h h c 3 l G Q m F 6 W W t L T F J K a 0 1 h T z d x U F J J N 2 9 y c U l G Z m h j Z H d u a m 9 s Y z V 0 M l Z a Q m V z d T B w V 2 R M U k V 0 R l c r Y T g v S T Q 4 U m w 4 d X R V M 2 Z a R C t 5 V H F Y R 0 l m R z U 3 b 0 d U b X g v R 2 p a N z J I S m F x R D N M c j N V K 0 c 4 a i t V V z F h R j h C V m h t a H B 3 b m p r c 2 1 r N X h I c z J U Y n V r R n V Q Z n Z Y N k 1 6 V n d a N j B V O D R U e D J W c E Y x T l M r U D M z Z U 1 v d X l l b V U z T n p r M X F W W H V l N 2 w x c W 0 3 a W h i T 2 s r d z I y Z m V s e U J M W m 9 k T H p t Z 0 l h e U p H Z V V 1 b j N Q W m V V d E V 3 T j Z G d j U 3 K 1 Z j Z H F j Y z F N T l B 6 R k p C U V p G Y W h Z V 2 9 X N W N J S F Q 1 e V V w d T I 3 T m J C U T h m V m 9 u a 2 p 4 Y l F Q a z U r d m w z W W 0 3 R l Z o W W J G a U 9 y U 1 N 0 N 2 V I c T d p U n B B T U h q K 2 5 o S n o v U X N X T 2 4 1 T 1 B q c W V o M l l U c D Z Q R W N m e m w 2 a S t N U z l a Y 1 o x T 3 A x Y X V T W l d W c X R k R z d Z a 3 E x Z V B x R E 1 l a T R 4 b 3 F v S 0 N J d T N h Y z B B N U 9 m b H E x N 2 F G L 1 A y O E Z l Q j N 1 d F E 2 Z k 9 T a 3 B q L z F z V E l P S E p H S G g 3 d W k y a l J 6 d m J l N V g v M n U z M W J G N n M x W D d p e F R U R W x T O H U 0 T W Z U S C 9 k N 1 d M Y X E 2 T z B h M W t 0 c F F 1 O V J P V D l 1 b X J C Y X Z W T 2 p 4 R W 9 T R k J T d C t i c G E 4 V 3 J G Y j J p V n d O R z l w V l R 6 M y 9 t V U p E Z 2 h R Z T F r U X B h W m x h d F h x b j B 0 S 3 p O R 3 Z t Q T N M L z A 2 e T F O O T V k b 0 5 W c j Q 5 V 3 d v Y j g 2 e G J S U 1 V h R k 4 4 V W w 3 O W N F b l B 5 c z d P M W Q z M z N H W k p K W H J z d 1 l B Q U F B Q U F L a H F s R 0 F B N m 8 z U U p r R j Y 4 c E Z y Z E 5 Q a 0 V m c n V 4 O V g 2 W m Z r V 0 Z S W m F K V W 1 I R G 1 m c n c 4 O S s w Y 2 R 6 b H F w e l R M Z 0 c 5 S T N S N E g 0 e G F o U W N V S z U 3 T z A 3 b H l E M m d h c D V k W m Q r Z E l I T 1 R w a k k x Q 0 p J a j Y 2 Q 2 N l W G 1 T b T d 1 O G I 3 N V h K a T l 2 e W R 0 S E p r b H F F b n J P K z V q O C 9 P V T k 1 V T Z a Z 3 N x M 0 J L U n Q y d 1 p K S m M v c E t s N j J T R V h M R n N t d F I 3 O X l M V X R v V k 9 i c V l G M i 9 V c E x r M 2 5 k S X F l U D J n e V d 6 W H N 6 T l d r c H U 1 Z n Z m c X l t d 2 9 l V G p L K 1 h u e V h I a 2 N K V 1 V Z T 2 F B Q n J L Z X l x b j A r N T d O b 2 F 5 U 3 B T M U R R N n I z Y S 9 i N X Z C V X F L Q 2 p T O W R j T T F l M D N Y Z W 8 2 d m o v a m l E d z h T c j R l O T k 1 N X V T V H B 0 b n Y v b 2 I z N 3 N 2 V H d m V m V w Z G Z q c G Y 0 T k 9 w M U 1 2 e l p p d l k 4 Z E 9 h Z k R B a m 5 y c 3 d R b n k 5 a T R w W D l l d V Q 5 U U x m N T l Y W m x 5 V H l h U k h I N 3 h h V z d i d D B h U n h B O D U 2 N 0 l a c k w 1 R W t Q Z n A v S D J u Y m p o U k 5 2 W F c w d W 5 h S 0 t I V 3 Z G M T c 3 V W h r S G p x a G Z u d z U 2 L 0 t F S n J s b G Z P V G 4 1 Z X V X T n I 3 U n h 5 e T Y 5 O X R Z M 2 V 1 U G w y O H Z r K 0 8 2 S H R a c i s 0 Q V J k T 3 J 5 Y j Y 3 M z g y W m Z m c k 5 K e m Y 1 M m k v d j h w S i 8 5 W X M x U F B 2 a k p Y d i 8 2 M l h S d T I 3 T m F F c X d a b z Z x M m p a V E t a d E h k Z m x o N T Q 3 Q V B 0 e n p p a U R a d V R O Y k J m d E 9 z K 2 9 V M k M 5 T 0 l 6 T j Z s Z j c 5 U E x h O G J 1 V E 5 Q R F Q 4 e l M 5 N H Z Y N n N i S m w 4 a l g x K 3 U 4 b n p V Q U F B Q U F B R U I x b 0 F R R F V P O D B i O X B R M D Z a Z X F k d H V H S 1 d m b D I z V 3 R 3 d F g 2 L 0 R S a z V J a 2 g 4 T 2 g 3 W E d w M m g 2 W H F u L 0 8 r b E V S N G F G c U V 4 N n F s a T J h c U V X e l J t c l p 2 S k V p e n Z D T F h H Z n V L W m 4 4 c T Z B R W N 6 a G t T N H F Y Z T g 5 K 1 p V N l p n b 0 p W d E 9 o c k 9 U T D J s V G 5 u Z m R j a k p S d U Z C W k t u c D J T M n F I a l p J b G 0 z c k p Q Z j g v O G 8 x N 2 p X e l d z b H M x b n U v W W J L Z W Z L R X J P d C t s M j M 3 U n J s M T Y x T m p N d W M 5 U D c z T U 1 h Z X R w T m k w Y m x v a l c r e V d z d W V M Q 3 M r Z C 9 4 e W N P U 2 R s U z R 5 V n l U O U F i a k Z k U 3 A v T X o 1 V W t t U 3 Y 0 N z h E a z R 5 Z G 5 m c D Z j K 1 h r W G 5 P d W M 5 d z l v S U d k d T l a V m d P K 0 x T S k V s d E l p c C 9 l Z E J 6 T 1 h x c z V E M T J p Z z R 2 Z G J 4 b G k 4 Y m x 2 c 2 Y y M k Z R b D c 4 c V F 2 N y t Q c G o 5 d 3 V n Q 1 R w U D U 5 T y t q R z Z 5 N 1 J S N T h 0 T G Z P N k V V T z d h Y 1 R R Y n V j O W R p N W J 0 d T F X U X R J K 0 J R V D Q 2 T W x I S n N u W D k v U n l t Z 0 V C U G 5 y c 2 9 R b T Y v d l l a M m g 2 Y m 9 w V F V 6 R E t m Y j F p T H h x N E N U R k t a N V Y w S D l J d D J G V 0 N T T k d o Q V I w V z N E M U 5 D M G o 1 N W U 3 c n I 5 c H N 1 Z G I y b V Z W a U l M a G 5 j V 1 Q v K 3 R F R k p 5 Z n R L b F d E M z N E R 2 1 U U G J P S F Z 1 c m J W U n o 3 Z H A 5 U U t u c G g 5 U X B K c n p N T l F B Q U F B Q U F B R W F n Q k F O U W I v b j Z l R 3 J p b F F N M D h j b 0 J X c j A r W H Q v K 3 N F Y X g 4 Z W 1 s c m t s T l A 2 V F U 5 R U 5 s W H V 2 a D R T N X Z M M 2 Y 1 Z U h 2 S j I 5 d E R N d 0 t 6 W l F v b z M 2 e X h p c k N u N 1 p Z S z h 1 V F d v Z k 1 a e n p z e T l z b H g 0 c G d z N F p F b C s w Z X k 1 T m l i S W p r Z G N o d z l y U H k v U H k z d m U 2 Y k x V c 0 d s R 2 0 x e F c r V E 1 P U 2 0 z V H Q x b D h 2 V 1 R 4 O U J S V H U z T D Z n Q U F I c m x K U k V G V X N x N W Z x Z U p s a S t Y V 3 R m Y z V a N E 5 W U j J a T G k z Q T V m U D N Q Z k R M d m x K e U Z C V E o 1 Z W N z V W Z J W U M 1 U G d S T 2 E z R l o z L 3 o 1 M k R k K 0 l m a 2 N N a T k x O E F 5 e j B k e j J r d W V O M W V l b V h K L 1 p q S 2 I 1 S l J r Y 2 p 2 L z g 5 W X V o Q 2 1 n Z 1 p 3 N U o 2 d m s z d j h y T j Y 5 U X M r Y 3 V W K 2 V P N F l x c z V o S 3 N m V l F M S m U v S z B M O C 8 v a 2 0 r Z m w 2 S 2 F S O V c 0 W H R z M 3 J w Y m t q U j h h Q m Y 1 K 0 p S Z G Z y T l B 6 M 1 p u T E 1 F c X c 2 W X R l e V J K S T R a M k x W V 0 E v V m R R a 0 w 5 N j k y e X I x V 3 Z q R m J z e n J V d 0 p O c W g v e D N Q Z X Y w Z l h 5 R E x I V 2 9 V M S t m L z I 3 a n M 2 N m p M Z j Q v a G 5 K d E 9 T U 1 N G U 0 V w b 1 F t a 0 R v Q 0 F n R 2 w 2 Y U l z S U s 0 W U V G e D E 3 W F h x N n U 3 c T E 2 d m U 2 K z d h O F B E V 3 R Z R l J U M H V x M n N E R z R x b 0 N F c 1 J R V G 9 r Q k J L c U l R M 1 N 5 M l F 5 N 2 Y 0 e E p C S X l J U U V t R 1 J q Z n I z T T h 3 U F A 3 L 1 o 3 d k 5 6 O X l N Q 2 V m U E 0 r a n R Q U k R H a k c 4 d D B 3 b m Z Q N m R m e X c 4 T E N t d E R E a W Y x K 3 R W Z G s 2 Q k R t Y 1 g 2 b k J P Z 2 N y T C 9 l R n l X W m 5 q c E g w Q U F B Q U F B Q U M w S k V J d 0 F K Q 1 V j b E d 5 V W k 1 S 1 Z s R k p 1 Y l p z M j Z m d E 8 v Z H B l O X A r S G Z 6 e F N N R D d x N n R k c X E 1 M j F Y N k Q y R G N 3 N E c x b n p K T 3 h T N U k v b E h L b m J x M z l 2 Y m N n M z M 5 T 2 x p U l R 0 M T Z 5 e n Z 5 M U p N b T F m c l d j Q j g v d y 9 D Z W Z U O V h m Z k M 1 S k 1 s O D h U c E p r Y U 4 x V 3 B z S E Q 1 Z D Y 4 W H E 0 T m E y U W V N V H F r U G R 0 b T N k c m d O Z m V X R G F w N i s x V 1 o r Z y t S Z G Z x c y t 0 Z T N i N U l u T T E y R z g 1 c S t R a 2 l T N V B Q S n R Y N j F K Q V g 4 K 0 E x U m R r b i t y V E Z Q Y W R x S z h t U F B u L 3 B a Z E U x M X N G T D Y 2 O D N Q T m R 2 O G t 1 V H h l R l Z l N F p D a n F s c U R C b l R U U D k 5 W m Z s c n o y S 0 1 q Z G Z X V l R U d D c 3 b m l 6 c n h 1 b j l J d 3 M 3 Z D Z U c G Z z Z W 1 x Z S t 2 Y y 9 Y V l Z l T z F K a V V B V T A r a H l v N 3 I x Q 1 M x S 2 w 5 N j R E W F k y T 2 l B b z R I U T A 2 K 3 Y z Y k h E b 0 Z y U y 8 2 d E N D V 3 B v T E Q r N T F p N 2 R p Z G Z n Z G p t d l B x a G N Y U l V w Q 1 N w Y l l C d F g y M V d z e V R K W F J Q d U h w T j E r S 2 h l W C 9 p V k 5 t M 0 p W R V Z G L 1 Z X V j N o T z J Z U V F B Q U F B Q U F B Z 2 x R a k F B T 0 U 1 O F h M V E d Y V E p B N H k 3 e H I y S 3 F x S 3 h T e H Q 0 Y 1 p l N 1 B W d W J l d z h y Y 2 w 2 T 0 R X V W Z r O V h y c l B G Z G x z a X E y d E Z T R 3 R 2 V l h j S n d S a T F X R y t O W n l w K y t V a m 4 x e j J a T 2 R K V y 9 o M G R y d E Y 3 M 0 Z o Z k t r Y m Z Q L 1 B 1 Z k h N e T d w M 3 J K Z T N w d 3 N H Y n Q w V T B T U G 4 4 N z l z V T Z j S 3 Z m V 2 p h c i s 4 b U 9 a Q j E 0 b z J T T F B t c D V Q a F d u Q V V K a 0 d E R D N s N X p 5 N 1 U r V X J L b E J F c j c 0 Q l Y 1 Z 1 o y e V p J T 3 Z i e G V E M z F W b 2 9 G N G l z d H J n M 0 J q T z A 3 b l h K U F R l R X J M Z E U 3 K 1 Z i b D V o Y z F 5 L 3 l C T F B 1 b S 9 q Y V V U V 1 d Q c 3 A 1 V 0 N O Y X F W Y l J l b m 5 P b l Z x e m F w c 1 d m c l Z O Y S t p R 2 x w U i 9 T U j U r d T A x K 2 Z t R j E 3 d n R i S l Z G Z T d K V W x X b X l Y Z z l S T U R v V 0 N x K 1 R j b E l x T G h 6 N X V h T E 0 5 b 0 5 O Y T d a c k 1 H N 3 J u V 1 N W W W 9 u c m g x W W t P e W N 3 c D A r L z B 2 e S t s M G F k d 3 Z C b X J v N E I 3 c T F M R 0 4 y c m V M M T R 2 e l A 5 U H F 0 V H V i T k E 4 Q U F B Q U F B R U J M S V F R R G d K T 3 d S O W s w c U g r U 0 J 2 V l B x a k 5 l V 1 Z r d G g 5 T X B S N l Z U a n F w c T J a Y T l M M T l a a W R T M l h W R H J X O F p O a 2 1 Y Y 0 p Q O G Y z Q z Z W L y 9 G T 1 d T Z E 9 s V G 5 G d j B M T H N T Z E 5 u c j I 3 N V R p M C 8 5 Z z k 3 a k 1 y V 0 9 X U T g 3 U D N K V W 5 X U 2 R Q c l h E S z B i a W Z 6 e U Y v S X R m W m J P Y j l Z S E h D V l Z V d j A 3 T j Y 1 U m E 1 M U s y V W V P V W F t Z m s w L 2 M r b D R W V y s v S 3 J u Z H N 0 M T B W N U 9 m Y 1 g z L 0 g w b V M r Y U p M Q W w 2 d j N i N n h 1 b H J 1 M U c w e T l S L 1 M 2 S n k x W j V i W k l t W H M w T G 5 K d l p 3 S 1 g y b U p I a H Z W V G x H M z N O M H M 4 O W N v c j Z q U 3 N t O D I 2 W l h Y U H R m c z Y 4 Y n B w b G t U b X J W Z U l F Y W p R Z V B I R E 5 M N E 1 Z T 1 V 1 d X V n b n B u N 2 9 k T F N E M m 5 o d X l 0 M T E 2 M z F 6 N 0 k 2 V V d 5 T V A 5 a k 5 6 U z B N Z U Q y b m d m R m d h T l B h S H h B Z l B s e l E 0 R D A 1 K 2 N X U 3 B N U 0 U r R 2 J y N D J U Z V c 3 e G F W V l h W d W 5 u M l p a b z F j M H l k Y T Z V T m J K c 0 l B Q U F B Q U F B U V N 2 V i 9 s Q m d B M E t p b 0 t J d G F 4 O G V v V T h j M j Z 0 b T l n M n p u b l N k d k M 1 M j d k Q 0 x 6 M E p H S y 9 2 T k x p d j d 6 U z d K Z W R m M F p 6 V l c x Y U t G O F p h V X l E U n h X W n h W W U R l d m x V M l d 3 U j h 2 M T N R c D U 5 c V N k Z H A w e j Z k b F h l T l M v S 3 F 2 d z Z H b l g 5 M l N r e T M x c z I 4 W W 0 x U 3 d y b F R 0 d G 1 3 e l J z V E l s Q n c 3 Z W p B a 2 R a T 3 p T W F p K V X Z l e G p 5 Z E 5 J d U Z m b F V Q W E t a W k t P Q l d z Q l Z 2 Y 0 V n N 2 U w U k 1 h W T R K O V h k N k p v d T A x W F Q 3 M V l s N D B m c k V X Z m Z L Z n l B R n Z s d G F U a 1 B s M T A 1 e T J U S l V u c H V 3 L 1 Z 1 U l l S N F Y v N V Z M U H l x O F l G U G Y y c j h W Y X M z b E Z 2 d G F j a 2 Z i V j h j M 0 8 w S 2 t r Y U 9 0 R C 9 1 Z l A x e W k y c X J I V F d 1 M T V V W E t Z T k c z Z k x h R F J v N k 9 E N j U z d T F o R V B I d G 9 m d D A 2 d n V x c 1 d 5 c 2 t w b D d z c 0 8 r R X h E N 3 h v Q U F B Q U F B S 0 F s R U l J Q l F C Q V l Z b U x r T z h X e m 9 F N l h y N 3 h V b m 9 4 Z H R k c 0 p C b 3 Z y d X h W e W I 5 a 2 d n e j F h M W 1 u W E J i N H A w a T d y b G R k S W t x c m V l V T I r a 3 F a d H N k Z G N Q Y m N V M T R Z M W t 0 Y 3 I 4 N 0 J S M G t t M n E 3 T m V N V j B 5 R 0 9 U T n p W Y l Z P d 3 V r a H J i U H E 2 N l d Z K 0 U 4 K 1 l v T F p i Q k h 5 L 0 t M a W M z V X V Y O G x t S 0 V G U X J B Y U V 5 Z G N x S X J L S 2 1 Y d X k y b X h t c E s w N k 9 N M U t p b 3 V x e k 8 y O T F n U E 5 h d X N h c l E 1 Z G d i V 2 p 0 U U R r a V N 2 M T c 5 d D U 5 a l J B M l N 6 V 1 p T Z F U 2 Q j V y M z h w a i t l b k l P e U x y e l p x N V p v Z E F X d C 9 2 V 0 t M b n B y e m d m S 0 8 y M 0 l 5 M E 5 q S m p M c W 9 q N 3 A y U 1 Z C e G N i b W V u d n V C e X N z Z H R k Z k t 5 e D J h O C t K S G N q c G R t a m h o c U J M Y W h X W W x X S n Z 6 L 0 8 5 d H h l b 2 Q 4 a D N i N n J T e T B x b G 5 Y M W d V O E h 3 d 3 F l R j N E U U F B Q U F B Q T B C T F l E a E V B Z 3 N B U U V 5 d G Z h W E h R N T N X d C 9 W Y W V I d y 9 J V j F 3 a 2 I 3 R i 9 t N 1 R x Y j V a S T N 5 e F J S T i t C L 2 5 z M m Z p Z l g x Z z M r Q n p 6 M V Y 2 O D B o W H Z I W m p r L 2 V r Y 3 l H R 1 N i Z G R 0 S l F 4 U F Q w S k V 5 c F c 2 V m U v c 2 1 P V j Z i c T Z p N y 9 5 Q k Y y b H U 4 N X h i a j g 4 b T F m c F d r a H J k Q 3 J C S F I v U U p a T H A r b T Z x V W Z 5 Y j F 0 b 3 l w e n M y V V p l N 2 t p d X Z X U 0 l U S l M z d E p T Z V R K M 3 F Y c m x N d m 1 L Q 3 F R S W s y e l g z O X F z S V p X d n R G a U c y S l l M d 1 d x M k R 0 M j J m V y s 5 Y l V T Y j A 2 Z E x m O U Q 4 T j c 5 V X o r N G R G Q n N i c G J 6 O E V o M D h s S 2 V v S 0 t 0 d X V M Y n U x b j B w R n l W c n c 4 W T l t d i 9 t V X E z N V B r M U Z 4 U l Y 2 Y S 8 0 R G l v d X o 2 N z Q 3 c j l T e m N 6 L 1 V v a y 9 X N k 5 0 V l c 5 V 2 x j N E x 5 O G 9 1 V W w x K 2 t P M j Z l c E Z j V 2 Z G R m 5 M c C 9 Q c C t k Z l h D e V h 5 N k 9 Z M k V q Z G M 5 d V V n R 0 9 O T V J x T i t 0 T W o x K 3 V o e D E 3 W D J u V n B t c m s 1 U X o y N 2 Q 1 Q W t a Z X p O b H R Q c D B v Q i t T V T J h c T d s T W 5 q U k 0 z N j d h c G k r V y 9 h R H R P L 2 V y V G V z N D d k M m Z v N 2 F 0 W X p W a T J B V m E v O F B 1 Z X M 4 M D l L N E J B Q U F B Q U F C Y U F p R V l B Q V N C S V N G U m 5 0 V H R R W i 9 Y d l R 0 V m 5 q M n B N c l p K V U V S a V I 3 b V A 1 c 3 M w T E V X V 0 V T a 3 l K c l N Y N D Y x N W l 1 a l p S N W J S b H g 2 N 2 Y 2 Z G N x N y 9 4 O T J R M F N y Y k l S c m Z a Y z I v Y j Z G K z E 1 U F B K K 3 N z W m l 1 a l Z 0 O U c r Y k R O L 3 J Z c n N M S G x 6 c z F Y N X l u T 0 t 2 U F c v W k l o d D F X S T l 0 e V J Q e G k 3 N U N v O H F v a 2 N m R 1 Z v M 2 Z 1 Y W J a Z n h r R 2 F 5 U m N u N y t v Y n g 1 M m F w N j k 0 M k E 5 e G 5 p N G 1 X N y 9 w Y W Z 6 a E p y S n Q 2 U 1 l w b T d k b X Z X R 2 l l e V I x b n J y R 1 J x Q 2 R k T V Q 5 R V h Y M j F V V m 5 h Q j l o M 0 l V N 3 U y c l R S d H l r a k 5 u S j V T Y i t Y V X B N d U d L d j l J c 1 p Z d D M 2 e j B Q V m 5 x b n B S W W U y M 2 k r Q 0 d L Y n h X d G Q 5 N W Z x W X k 5 M m R x V G 1 h V m V Q V H J w b 2 Z 1 b k s 3 R m R m T D B R e k d B d 2 F Q U 2 9 m b H E v Y 2 J l R 0 Q r b l Y 0 R m h U Z E 8 3 V V Z x K y t l S y 9 l V z d 4 S 2 E 3 O V A x K z Z N T E V W R V J D a X B h N k l 1 S F R 0 S V V 5 N G Z M c E 9 w N F p X S X p X M V E v M j c 2 e S 8 v T T F z T D N W d W p B d 1 R 5 V m x U c z B l b V J m M 2 Z h Y n k v W D h 5 e D h I Z k 9 a a z d 4 b 0 F B Q U F B Q U t D N U d Y e U 9 D d m F s Q V l B Z 0 t Q L 3 Z C M l Y v N 2 g 4 e U d B e k J t N 1 R L S V Z s d G t z R W d 1 V j B x L y t P Z H N r N j d Y d W F V Y 1 p J a 3 g 3 e m 5 a V H l 2 d G F 3 e m Z 5 M U p j c T F m T G V j S G J 5 b j Y y Z m 1 T c 2 U 0 M 3 k 1 M m Z 2 Q 3 Z Y c G 5 X S y 9 y O F g v Q U 0 r b j Z x L 1 h h c n F w W X N s U 1 p a e G s y U z U 0 d W 9 t d C t i T n o 1 W G o 3 M C 9 M V j F I d T M w T H g 2 a H R s R 2 p D M G V Y d V c 1 R n I x d F p 5 Z n Z p Z n J s Z G Z J Z k 1 t b D l m c H l i O W 1 n c X J k Z m x Y b l V X R m 1 u e n d y W W U 4 V 2 Z I c F R Q N 1 Z M M G 4 x K 3 F N M T c 1 d H l m b H p U b 2 8 2 N H l i W k I 0 e F d w S l U 5 Y z k v e U w x O W s y d z M z a T d U d 0 d G T m Z q K y t r a U s 1 M X Y x S D d 2 U W Q 4 a F l j b F p 4 V k 1 0 a n R N a V o y b E N s N X N N d 2 p V a V N 6 c G N u e m 5 R N m Z 4 N k 9 L U i s 1 V j l Q L 0 5 h Z F k 2 S j N y Z 2 o 2 O U t r d V k r Z l Z 1 T D F n V U F B Q U F B Q U F D T 3 g w b 3 d B Q W l T a U Q 3 O T V F b m R M b E 8 v Z 2 N H Y j F C W j V h d m Y 3 V H Z K e k R T N l h E R F V o a z l z b H g 0 S V g 1 T W x N b H l S W k x w O G 1 5 N F J U M j J i T j J D N V J r Y m Y v V G 8 3 W D V z c F h W c X F x Z i 8 1 R D F x b l h 5 a n g 2 U X Z Q M G Z P S 2 w 5 Y X Z r e m t p c l A x M U p p U 1 R K d l d 1 N 3 Z L O G Z E V n p T V V N t W n p m W E d v L z d y O G J y M 2 x a Z k t 2 W E 9 y R F B a b 2 1 m b 0 5 i c m p Q Q U F 4 e D h m N z N l d m 0 w V T N v d W 1 E e X A y e F R S c D E v S T Z n T U F B Q U F B Q U F D a F J B Z 0 d B R U Z p N n A w c 2 Q r c l c 0 S V p n V G V U W m t 5 W m Z W Y V h j V z l a T E Z v d G t q S k N 2 c U V E V k s 3 N l V J Y 2 9 1 Z W R 4 e W J W a 3 Z Z M k t I W T g y Y V p V e m 9 J T S t o Z m J M T n V F b W 1 3 U 0 5 P c T Y 2 e F E y Z E Y z Z m V Z S E F 2 b n l X Q X l 5 M 3 p 4 M k 9 i c n V Z Y k p K R m t z O G h Z V l N F V U Z n U 2 U z V 0 9 T c k t K T m 5 i L z B 6 a X Z 6 R j N R R k R z Q k 8 1 T n F 5 V n Z C N l p o b D B z U l p 4 N y 8 4 d D B w M j Z U c V h k e W k 5 Z m R 2 d k 9 B W m w 4 M 3 J z W H J B Z 0 F B Q U F B Q U F N Y z c 5 N z Z q Q n d C b k t W U H Z a R G 1 Y T F d u W m 9 t Y X p a R E x M d l d P e l h P d F d T a G F M T E 9 Q O U s 3 b 0 0 5 a G o v M k x H V l Z v Y j Q x c k p P L 2 x Y d G 8 5 Y X A x O G d 5 Z W 9 J T W J S b y 8 1 K 3 B r R F B H d E Z Y W F B J M U s x c z k 1 M m h z S H V X W k x N b z h i S 1 B L c n B Z V n N n T m R z a E 5 z W V l F e V B M c G I r V W V Y a k t H Z F V M R l h m c W R s a 3 Z 2 e k x V Y l F B Q U F B Q U F B Q U F o d 1 p s Z 0 F C Q k V s Z k 5 m b E h Y c V R F V j A 3 U m J x V m 4 3 a W N m d C 9 Q W m R X T X A y T F B a O W x Q U H N 5 N V B 6 O E k w W G R l a y t M M X g 0 L z V W S E 5 2 b T Z j Y n B w M W l s d G p B Z 0 F B Q U F B Q U F F R m t E S F V E Q U J C T 1 R D T k d x Z n I 3 M W F G d W 8 2 N E k w N 2 t Y S n A y T F B a O W x Y T 3 Z Y e U R 4 a V Z L a m J B Q U F B Q U F B Q U F F S 0 d F Q X d B Z 3 N n e T Z F S j V E K z Z U T n k 4 b j F L M 2 d a O H l U b l N Y d j R S O W x I a k N r e F d 2 b j V o V k p r a E l U e m 1 2 e D J n Q U F B Q U F B Q U 1 E e E N N R U F J T W l z R T Z m S X V X U l J x T n Z B e j F q M T U 0 d G x 1 V 3 h 5 U 0 d y b j V o Z E x r a E l T N G t O U 0 h 3 Q U F B Q U F B Q U t o Q k N B W U F R V 2 J x b l N 4 Z l J Z V T g r e k 5 E M 1 F w K 2 h q e D c 5 O G p u Z E 1 y V X E w K 2 9 X d 0 V B Q U F B Q U F B Q k N p a E F N Q U p x Q m R l S m t P V D l m S E 9 v M j h E U G s v S H l 4 c k J O R H N 3 c E 1 r d k p x d G t O c z F 5 c G t Q U U F B Q U F B Q U F B Q V N J U m d B T k l 1 S U x 0 M W t U T 2 d n Z D N w c X F G d k J 6 N G g 3 M X c 0 W k 8 z U l d S T 2 V 1 S W V z a E 4 2 O V F r c F R J Z G 9 n Q U F B Q U F B Q U F J T V V J d 0 F H Z 2 1 0 b D l P b C 9 P R G h m S V d G b 1 M 2 R m Z 3 T W V J L 2 1 5 N 2 4 0 W G R t b V h C W H F W Z 0 F B Q U F B Q U F J Q 3 p B a U V Z Q U R T a n F I d C 9 y O H J u b n d 4 M U c v Z 1 p x S H o r U 1 V Y Z C s z Q 2 8 y M U J 1 Z n B F U z J y S V Z J Z 0 F B Q U F B Q U F F S 1 B F Q X d B b X B I Q l p s U G s 3 R n R W K 2 R L e m 9 X N E Z Z Y X p 5 a G F j V W V m T m R N b G d z b 1 c 1 R n V Y b E Z T a 2 d n Q k F N Q U F B Q U F B R U R v R V l J Q l F E T 0 w 2 S k l r O D R E Q n F u c m 5 q V k M z Z 2 p E a y t O Y 0 N t W W N N V j B U b k x x R n V C U U F B Q U F B Q U F E a X J F S U l C U U F z d 2 o 3 a F l w b j R E N V N B S V F 4 Q T U v c l Z B N W 9 G R F p S N D J N d F N 0 M U 1 y T E w x R m l R b n l v M n d B Q U F B Q U F B Q U F J d 1 F D Z 3 B a a D Y 5 W k d w M C 9 s c 2 p Z a W d x S H p o Y V p t N k p N b l U 4 N E p R d D F K S F h u N l J F d H N S Z 2 d F Q U F B Q U F B Q 0 Q w Q 0 1 F Q W 9 B V 1 p o N C t T O W J M S k t u L z B m b m 1 M Q 2 t M Z E R z N U I z b 0 l q S 2 4 v a 1 h s b X Z t S H B X c l F B R E F B Q U F B Q U F B e m p h R V l B R F F 3 a U s 2 S k 1 u K 2 h 5 Z m s r U H N j d W R O V F E 5 M E 9 6 a U h 1 W F R 2 a 2 1 Q Y z M y U j k 1 a 2 p Q Q U F B Q U F B Q U F B Z 0 V Z U W d n R k F D Q m l z T n R r Z m V s e n V u V n R W K 2 R J e j h 1 e l B E S F Z M T 0 l 0 N T l 1 N V I 1 U X R Q e T U y M l h m Y m Z Q U 2 F E e F J M c W x n T E t 6 U 3 V T S k h Y d j N p S E V u U U F B Q U F B Q U F B Q 1 N L Z F F O Q U 1 E U G 1 X M 0 t W Z k l j M m k v b m t r V X l S R W J K T W 5 t N k l 0 c D N E S F Z i T 0 V 0 N H N y T l U v Z m x p K 1 p 4 T 1 d h K z R V a E d k d T R h N n B a U E t 6 U y t X S k V Y Y k k w U G N D U U F B Q U F B Q U F F Q U l C Z 0 F o R j N G K 2 t x S n V 2 V m Z 1 M 1 d s e U x u e E 5 4 a T V K T W c r L 1 d C R k p Q V U x k R 2 t M R X N 5 O U Q x Z C t 2 a 2 U v d 0 l W a 2 1 U c E d w V j U 5 U X R 3 U U F B Q U F B Q U F D Y 2 N 3 a k J B T 0 F z W W J x Z 3 I w d 1 g 5 S l Z y M n l Z N W x 5 e V N O e j l Y c H I 0 R F p P b z N T Q k Y 5 Q j h n U U V S S H F G d E Z N Z k I 2 U F B L b m I 1 T j Y 1 V m U 2 M E h U S W 1 0 S m Q 1 e E N p W n A x O F Q 2 d F l B Q U F B Q U F B Q 0 F j e F l o R 0 F D Y 1 p j d 0 R o O G 8 4 Y 0 t o O G p r c T U w M V B s K 3 V F N 1 Z T M T h U U k V E a D h n W U V 5 Z E R Y T H d N c 1 h F e X h z Y k p V U E 9 m M V J i c X R 0 R U l u N 0 5 L d n R J U y t V c E w 1 Q z B 0 a 2 E r M F d M N l N Z b m x M a X V U W n N W V V J m Z n J K M U R 0 W j F r b F R a W W h r T z B F Q U F B Q U F B Q U R n V E J H Q 0 F j Q l p 5 a E F a S m Z Q Z 1 l U S V B I a V p K Y 3 U 5 S m x 6 Y y 9 S N z Z D S S 9 J Z T J D d F h X Y W w 4 N W F Y e W x a W k k x Z F V o N 2 h h T n N s a j h n V 1 Y w c k l 3 e H N U T E V 4 T W 9 R R 3 l 0 e l V u Z E Z 6 c m d o M U 4 w Q k F B Q U F B Q U F B W V l j U U R B R E 9 F Y V p l d m F W Z X Z V U G R C Z 0 F B Q U F B Q U F B Q 2 N F N H l o Y m d B Q U F B Q U F B Q U F B Q U F B S U 5 r S X d B Q U F R R k 5 G M n p x W U R B Q U F B Q U F E Q T J Z T V F E Q U F B Q k V X U G J 1 M G x T Z H U y N 3 c x e E p 3 Q U F B Q U F B Q U F B a E d B Q U F B Q U F B Q U F B Q U F N S V F J U m d B Q U F p Y W h M Y X R s S n R m R k 9 v M k F B Q U F B Q U F B Q U V J d 0 F B Q V F Q Q W t K c l p T Y l J 3 Z 0 d B Q U F B Q U F D Q T B D T U V B d 0 F B U W R N a n F i M j I 3 e n d R N m p Z Q U F B Q U F B Q U F B U W p B Q U F C Q T h Q Y n A z b E N S b D d z c 0 p j U 2 Z C b D V 0 W H B Q R l R I d F U x T n o w Z D Z s W n F P W j B 1 M 1 h I L 3 k 3 c i s 1 d W Q w N U V o S n M 5 Y j Y 5 d 2 Y v M G Z n c G o y c m V n c V h O V 2 d j Q U F B Q U F B Q 0 J Z Q 0 1 F Q U F F R F F E T 3 l m S k V s Y T l N b W F F S G Z T T U s v W H E 4 M W J N M V Z T V W h I c V Z z N 1 k w W U p T W m V 6 T l Z s N S t r Z m J 1 U C 9 Q Z 0 1 a e m V E U U F B Q U F B Q U F D R V l B Q U F J b X N T R W V I W H J t c W k x N j N h c H Z L S X E x T z B F Z E 8 v R D g v W H d m N y t o d 3 F L e V V M Z H l 4 a n A y Y U s z Z j N Y d V Z i c i 8 1 Y 2 c y L 3 N O Y 1 p 6 e G R P N 3 d Z Q U F B Q U F B S U F R R E F B Q U J O V 3 Z w c V d v b 3 J K S 2 E 5 Z W x o Y n F W Z 0 J 5 T z Z s Q z N F R l J Y V E J 5 b W 1 k T X Z r Z E Y 0 N W w v V 2 h k d T d B U U F B Q U F B Q V A y K 0 V Z Q U F B S U t n b V R o a W l o T G F 0 d E 9 p V H R h R n V K V 3 g 1 d l Q 3 N W Z M N V F 0 d 0 V B Q U F B Q U F I Q l d N N F c 2 Q V F B Q U V I N X V t a l Z C e i 8 3 d F F 6 M D c 5 M F A 5 L 2 9 G Z n R V a k 5 2 U H d p L 2 Z 2 R F Z k c T h O V l A 1 U j B v V U Z X V l Z y e D R k Z E 0 5 d H Y x U 2 5 q b T E w O S s v K 2 9 m V G R Q O W J l Z j h z O U w w c V N q R W F E d n Y 3 M E w 3 W G p o W V Z s K 3 V l N z M y c m Q r b D B x T H F s U T J 6 W n h t a n h 4 b U 1 h T T d o K 3 c 3 b E 5 6 U H R D N k g 5 T D E r T y t 2 M W J D a F B S c 2 N l M y 9 4 S 3 M x L z Q w d k 5 t R F p h d j d s e G d o Y i t l N 2 x X c k 4 2 a G 9 3 V 2 x h a D B m b z E r a z l O T 0 4 x N D F Y V k p T M X p 2 e V R m L 1 V u V l Z W V j Y 3 U D N u O U Q 3 S D Y z V 2 t x V W J W R l J j c n J k Z m Y x a U p D Z k c 2 L 0 t y S D V Y S j V 0 T 1 N E S n h R W j Z Y O T I 5 N T R z M 2 Z Y Z 0 s r c l p v N F A r T W Z k d W Z m a k p H a T F a d W x G N S t Z V n F G U m V 0 a V J P R z Z L Y n J 4 O W V 1 S G 1 2 c X V 3 b W t w c j h s S H p 5 a G J U d j I 2 K z M z V j J y d i 9 o e F p M R 1 p k Z E d F d j N m S G J L O V N x V l h U a m Y 0 R U F B Q U F B Q U F C Q l J n Z 0 d B Q U N D Y n V L R U l W c X p M b F h M b G 0 5 V z k y N 3 R k Z l h V a T V 1 M V h z Y m V i R D N 3 e D l m a 2 N E a l Y 1 Z n d F R F I 3 W V R m b E h T d l R E c G d 4 b D V 4 Y X F V O G M y U 3 U 1 O X Z x T H R O d T F N T z Z p c X F t b 2 w 5 K 2 1 p e U V p T G p F W k Q 3 V H l I c 3 d 2 M H d D T 3 Z x c U N n V E Z G U l Z 2 V z k 0 S H d k T F N 6 V m d y Z V d L W F h Y d 1 h w M W Z U N m Y v c k 4 y d T F 3 d W o 5 W n Y y c T F o U T N z R 0 h E d W V 5 K 1 B X N 3 g 1 Z G 9 N e D l P Z X J W b z Z Q a T R 1 e k t 5 R H l z O X o 5 Y W 8 y M n B C L 1 R D T T d m S m J L N y 9 K Z H F p V D l i c T N R L y 9 v L z d K U 1 l v d k x t L 3 l 1 N W 5 6 N G 1 J d F g 3 b E 5 G L 1 R z S 0 s v W H E r e W N B d j N y M 1 J W e U 9 G e T Y 2 O V l y S k t s S j c 2 W X h Y M z I 3 U l M v U C 8 w e m R r O X F y Y z Z j M j J y Y y 9 W M S t 2 M k t x R F d V Z j A 5 K 2 Z 2 R E 1 w M m p R Q U F B Q U F B Q U t l Q 0 V B d 0 F B R F N M U H p 3 N F E 3 Z m Q 4 N k p l Z W U x e l J k c 2 p O W E h D a 0 d h c n R m R G R i K 1 Z 3 T 0 h Y O X p E S D Y 3 Z X p M Y X N k L 3 p E b 2 l p O F g v N W M 1 Z H Q w N l d K T j E 4 M X d z N m V D a F B E O X c 5 V l V s Z E U y d n Y 5 Z m w 4 K 3 N 1 Y z k x U l F V S 1 p M V X Z y c D k v Z G Z Y Y n V 5 N n J 2 d m Q r b k p a O S t 0 V j l k Z 0 1 P a W g r N m R y M D V a T X p a a D J j W U 5 q e D F 2 N j F V Y j E 3 T j V C L z M 3 e l l j V z N p c E V r N 1 Q r U X E 0 Y 2 Z m M E 8 3 O T J U c G c 0 L 1 c 2 U H F a W S t v O T k v b X l I L 1 R L M 0 x 2 V X J X d j c y b j R i Y y t C Z 2 5 0 e H V y L z Y x N E N H M W F S M H J T W H B 2 M F d x O S t 1 W l N m Z n J G T 3 Q x M C 9 W a l o 3 W k d O d n B 1 b W V P d W Q 1 Z n J i T T d j c H V V O F h T Z E t P M U F O N j Z M S F h 0 U 2 Z q c 0 R a d X l k V H d v Y j F P Y V Q 0 Q U F B Q U F B S U F 6 e F k v a 0 F n Q 0 F a a E Z 0 d C t u V m w r O V R 0 N j Z K d F Z z a j V 1 W V Z O V X V 0 b 3 d X b G t x V C t m Y n Z X R 2 U v Y 3 F h M F M y c 1 U z Y V k 2 d D I v Z H A 5 N T R z e G N S R T Z l S D d m Z 3 J B S k d u V V J Y M T A 0 N 1 Z q Q X o 0 M 1 l j e G c v Z U d C R 1 h Y c U J C b z c z b U 1 Q W D F z Y m d F b F N V d G R F L 1 d i V 3 B a S 2 t M N y 9 a M U V D Z G d i V U J t T 1 F Q M n h y a m N u b j A 0 T j N U Y W d N d 1 N a c H g x Y 1 Z x M H p w V 0 x w Z E h 1 e k 1 P T n p w S F U 4 M l l s b E l i Z 0 V s U y 8 r U 3 V H a j B 5 V 1 p L V W 1 s W i 9 G U j B B Q U F B Q U F F Q n p J d 1 F E Q U F E T k p 0 c H U w O X h u Y n R P b 0 V Y M j B i U G x t e m Z y d G M 4 M F N o d l h 1 M l V t U 0 5 P K 0 5 M N V N h Z n V p M D V 0 a T R P V U 9 T T k g 3 T X d I c m 5 j a 2 5 T a U F z d k 9 Q M E d q e k 4 0 W U h l M W F 4 d F h i M 3 o w S 0 g 5 Z 2 R E a T d R S l d W e m 5 y W F U w Y j F P K 1 Z h Y 1 h G M j l l M X p m c D B 4 b z l H b 2 J z Z F d l U l V X b D U z e W 5 B M F p O Y U o z d m J F Z V B U c j Q 2 e F F G c n c 0 Q U F B Q U F B R U J U c 1 I w a U F B Q m 9 W d E Y y b T U 1 O C 9 F W n Q z Y k Z m Z j U v L 2 1 a W X Q z N n h s e X p k c l l Q O G t S Z H N q M W F O Y m U 5 b W p J O V V q c W I w U z J y V l N Z a 0 x U V m 0 0 Z G I v W j E 0 N V N l a 2 F Y Z G U 3 S j A z M F B 6 M U x m M y t i c n F 5 c E V h a 3 p L Z 3 l l Z G F a Z W N W U 3 B J N n R X O G Q 4 S H B z V E 5 R c D l 4 V k l o O F R 6 Q X M 4 Z k d 5 V 2 J 6 Y U t x c W 1 x V m x W Z l d D K 0 l T Q W d S b m p X b l h K d k F 6 Y 1 h G M l N a T E g z Z m l X a W s z V n R r M n J l b U 9 0 W X Y x M T N C N V A w T 2 9 B Q U F B Q U F B Q T B G U 0 V Z Q U F C b 0 V Z U D Z K K 2 0 x b C s 5 V D V y N G N M Z n Q 2 b 3 p M M z U y a n Q 5 M m x h K z M x Y T d U M z J L S n M r Z m Y 5 L 1 R u b n V W c T J p O W Z L Y 0 8 3 V m k x V F l 0 L 2 1 5 Z D B 0 S V B L U z M 5 a 0 Q 3 N m R K M y s r c 1 J z e F R R a H d L c X V k a 3 V T c k R a T H d P d k J D b k l p a k J F Q n g x M H V 0 N n F x c X Y w O V d N e j F y d H N h N k 9 1 a 0 d z a i 9 t c k N U N H F t W E N q Q m 5 V N 1 p z Q k F B Q U F B Q U F h Q z Z F W U F B Q W 9 F W D E 2 T l p l U F c 3 L 1 p l M m Z N L 2 Z s c U x 5 a V N w S i 8 x Z G p w T W h v T k d q O W 1 r T W F Q R 2 F U V V h R Z j F 6 T n d Q b F p a K 1 N B d m Z Y Y W 0 3 Y n I y a T B l Z G p Z e U l s U 2 J t N W h R R 3 Y 1 e l F 3 Z n F x S 1 M 4 c 0 R q a C 9 P T H B B a z J l M j I y c F Z h Q U F B Q U F B Q U F P S D J j Q 1 F Z Q U F F S 3 F S N 2 Y y R 3 R R L 1 N Z U D Z K N m x I d C 9 a Q m 1 U T z V U e G Z k Z W N 0 a 1 N W T D Y 3 c n B u a E V W R S t G Y 2 4 x Y X o 4 c W 5 I Q n N Y U E Z W c X p l S W E v W F c y L 0 9 y N V p 2 R G t w d l c 3 Y n R y V j N 4 Z G J 6 U G x t N l E 1 R D h 6 T E Z R c n F C c D Z O d 0 F B Q U F B Q U F P Y 2 l R a k F B Q U h E T 1 c v V H h H a F V W b D l V W j I 3 c 3 Z S N U x V c G 5 Y Z G M 3 S G F 0 S T Z W S k 8 x S V B T Q k o 4 b n I 5 N T J L T k h U M U F O c H R G M l R r R m 1 2 Z j Z s L 0 o 0 Z m d y Q 3 Z 2 a H F v M W F 1 M l J H d z l 0 Y 3 J 0 d W l w T 1 I 4 b 0 w 3 L 2 9 w R 0 0 x a m h h V T Z 0 b T V p M V J a N m F 3 Z F c v T m R x c F o 4 N l E v Q l p s N l Y w c l F Q d W h r M D l H N E F B Q U F B Q U F E T 1 J X e U h D Q U F B e m 5 t Z k x 2 M U I 4 O S 8 4 V W o y N 2 Q x Q n N i S l R 5 O G t 0 M D h G Q 2 V v c U t z d X V I Y U 1 Y W H V U Y m t v V 1 J z M j d 0 S D h O N W R x e m Z k c E t p c X U w R n Z 6 S D F C Y 2 5 G M z M z W G 1 s b n A z N 2 9 S W j l z a 2 J m c n R x c U x w M F R s S m R m c E x 6 O E l 0 M X g 4 e V M 5 c 3 V D T E 9 u U D V m R D Q 5 L y t K a X V W d 2 V 4 Y 1 J H N n A 3 Y n B n U W N P O T Z v a S 9 w b z Q 5 W k 1 Y Z l B y c D V Y V U p W R 2 x a W l g 2 T W V 1 S U p P a z N O M X l x N U Q 1 Z G 1 2 Z G x u V V J E N 3 d Z Q U F B Q U F B T 0 J j e E V v d 0 F B Q n d 6 c n R t Z W 9 w N j l l a W 9 3 e m 1 G M n J w O X Z 6 d 2 V y N l p O R 2 F r R k w 5 K 2 5 i a 2 w x d D F p Y 2 R O b F E z W E R O V 0 x V K 0 w x Y n B l N 0 l V Y m J m V 1 h w c z R m b 2 l l K 3 Q 5 Z n E z O X l W e m t j M W R x V G 1 h V 0 V k d k Y 2 N 2 k r L z F j V W p r K 3 Z W T l J n T U d q M n F u K 3 g y b T R Z U D Z k W G c y U E U 2 S n J i U l M 4 L 2 R y d j d K W G J Y d l F L N k 9 I Q z F S d j c 1 Z D l M K 1 B 6 d E l O M T Q 0 T j h w c z V O U 2 Q 3 T n d B Q U F B Q U F B T 2 N h Z z g 5 U n d U N D N B Q U F B e m V 6 O X h h c z A v N D B 2 T l d Q Y W F O M X h 5 N l J R d H d N Q U F B Q U F B Q k Q y V 0 F r R 0 F B Q U F B Q U F B Q U F D Q X N F T U l C Z 0 F B Q U F B Q U F B Q U F n T E J E Q 0 F Z Q U F B Q U F B Q U F B Q U l D d 1 F 3 Z 0 d B Q U F B Q U F B Q U F B Q 0 F z R 1 B 3 T 1 N w O G 9 X N E N B Q U F B Q U F B Q U F B Q U F D Q 1 p X Z 2 d F Q U F B Q U F B Q U F B Q U N E c 0 V J S U J B Q U F B Q U F B Q U F B Q W c 3 Q k N D Q V F B Q U F B Q U F B Q U F B S U 9 3 U W d n R U F B Q U F B Q U F B Q U F D R H N F S U l C Q U F B Q U F B Q U F B Q U F n N 0 J D Q 0 F R Q U F B Q U F B Q U F B Q U l P d 1 F n Z 0 V B Q U F B Q U F B Q U F B Q 0 R z R U l J Q k F B Q U F B Q U F B Q U F B Z z d C Q 0 N B U U F B Q U F B Q U F B Q U F J T 3 d R Z 2 d F Q U F B Q U F B Q U F B Q U N E c 0 V J S U J B Q U F B Q U F B Q U F B Q W c 3 Q k N D Q V F B Q U F B Q U F B Q U F B S U 9 3 U W d n R U F B Q U F B Q U F B Q U F D R H N F S U l C Q U F B Q U F B Q U F B Q U F n N 0 J D Q 0 F R Q U F B Q U F B Q U F B Q U l P d 1 F n Z 0 V B Q U F B Q U F B Q U F B Q 0 R z R U l J Q k F B Q U F B Q U F B Q U F B Z z d C Q 0 N B U U F B Q U F B Q U F B Q U F J T 3 d R Z 2 d F Q U F B Q U F B Q U F B Q U N E c 0 V J S U J B Q U F B Q U F B Q U F B Q W c 3 Q k N D Q V F B Q U F B Q U F B Q U F B S U 9 3 U W d n R U F B Q U F B Q U F B Q U F D R H N F S U l C Q U F B Q U F B Q U F B Q U F n N 0 J D Q 0 F R Q U F B Q U F B Q U F B Q U l P d 1 F n Z 0 V B Q U F B Q U F B Q U F B Q 0 R z R U l J Q k F B Q U F B Q U F B Q U F B Z z d C Q 0 N B U U F B Q U F B Q U F B Q U F J T 3 d R Z 2 d F Q U F B Q U F B Q U F B Q U N E c 0 V J S U J B Q U F B Q U F B Q U F B Q W c 3 Q k N D Q V F B Q U F B Q U F B Q U F B S U 9 3 U W d n R U F B Q U F B Q U F B Q U F D R H N F S U l C Q U F B Q U F B Q U F B Q U F n N 0 J D Q 0 F R Q U F B Q U F B Q U F B Q U l P d 1 F n Z 0 V B Q U F B Q U F B Q U F B Q 0 R z R U l J Q k F B Q U F B Q U F B Q U F B Z z d C Q 0 N B U U F B Q U F B Q U F B Q U F J T 3 d R Z 2 d F Q U F B Q U F B Q U F B Q U N E c 0 V J S U J B Q U F B Q U F B Q U F B Q W c 3 Q k N D Q V F B Q U F B Q U F B Q U F B S U 9 3 U W d n R U F B Q U F B Q U F B Q U F D R H N F S U l C Q U F B Q U F B Q U F B Q U F n N 0 J D Q 0 F R Q U F B Q U F B Q U F B Q U l P d 1 F n Z 0 V B Q U F B Q U F B Q U F B Q 0 R z R U l J Q k F B Q U F B Q U F B Q U F B Z z d C Q 0 N B U U F B Q U F B Q U F B Q U F J T 3 d R Z 2 d F Q U F B Q U F B Q U F B Q U N E c 0 V J S U J B Q U F B Q U F B Q U F B Q W c 3 Q k N D Q V F B Q U F B Q U F B Q U F B S U 9 3 U W d n R U F B Q U F B Q U F B Q U F D R H N F S U l C Q U F B Q U F B Q U F B Q U F n N 0 J D Q 0 F R Q U F B Q U F B Q U F B Q U l P e j h Q N 2 x D S W I 4 W C t B a U x B Q U F B Q U V s R l R r U 3 V R b U N D I i w K C S J U a G V t Z S I g O i A i I i w K C S J U e X B l I i A 6 I C J t a W 5 k I i w K C S J W Z X J z a W 9 u I i A 6 I C I i C n 0 K " / > < / e x t o b j > < / e x t o b j s > < / s : c u s t o m D a t a > 
</file>

<file path=customXml/item5.xml>��< ? x m l   v e r s i o n = " 1 . 0 "   s t a n d a l o n e = " y e s " ? > < s : c u s t o m D a t a   x m l n s = " h t t p : / / w w w . w p s . c n / o f f i c e D o c u m e n t / 2 0 1 3 / w p s C u s t o m D a t a "   x m l n s : s = " h t t p : / / w w w . w p s . c n / o f f i c e D o c u m e n t / 2 0 1 3 / w p s C u s t o m D a t a " > < e x t o b j s > < e x t o b j   n a m e = " C 9 F 7 5 4 D E - 2 C A D - 4 4 b 6 - B 7 0 8 - 4 6 9 D E B 6 4 0 7 E B - 1 " > < e x t o b j d a t a   t y p e = " C 9 F 7 5 4 D E - 2 C A D - 4 4 b 6 - B 7 0 8 - 4 6 9 D E B 6 4 0 7 E B "   d a t a = " e w o J I k Z p b G V J Z C I g O i A i M z E z N T I y M j A y N T U x I i w K C S J H c m 9 1 c E l k I i A 6 I C I 1 M j I 3 N D I y M D U i L A o J I k l t Y W d l I i A 6 I C J p V k J P U n c w S 0 d n b 0 F B Q U F O U 1 V o R V V n Q U F C c 0 V B Q U F x c k N B W U F B Q U N U N k c y d E F B Q U F B W E 5 T U j B J Q X J z N G M 2 U U F B S U F C S l J F R l V l S n p z M 1 h k M F Z O V W F 4 d U h m V E h v b G x W Q V R 1 a E F n O U I 1 N l U w R k Z h V k l V U m N X Q 3 Z X Q V h G V 3 l v M T R L b 0 l J Z z B V W X F V M E p 1 V T B B b T l R K 2 d R U 0 l I M F N t Y n V I d 0 1 U e G t s S W d v b 2 E z b W V 0 d T F i b W 5 I M z I y W k 9 j N E U z Z W Z O O D J t R F B T e k l p S W l J a U l p S W l J a U l p S W l J a V V J T V o v Z W d F a U l p S W l J a U l p S W l J a U l p S W l m e l d G W U N J a U l p S W l J a U l p S W l J a U l s T G l L Q V F U R V J F U k V S R V J F U k V S R V J H U k V r Y 2 h t S W l J a U l p S W l J a U l p S W l J a U p R N E N z R k V S R V J F U k V S R V J F U k V S R V N r e E Z F S U p p S W l J a U l p S W l J a U l p S W l J a V d P U W p B U k V S R V J F U k V S R V J F U k V S R X B j U l N D a V l p S W l J a U l p S W l J a U l p S V N J b W p F R X h F U k V S R V J F U k V S R V J F U k V S S 0 h J V m d J a U l p S W l J a U l p S W l J a U l p V X V J b 0 J C T V J F U k V S R V J F U k V S R V J F W k V T U n l H W W l J a U l p S W l J a U l p S W l J a U l s R G d L d 1 V S R V J F U k V S R V J F U k V S R V J L V E V V U W d t S W l J a U l p S W l J a U l p S W l J a U p Z N U N N Q k V S R V J F U k V S R V J F U k V S R V N s e E Z J S 0 p p S W l J a U l p S W l J a U l p S W h J a W F N U V R F U k V S R V J F U k V S R V J F U k V S R W 9 j a F d B a U l p S W l J a U l p S W l J a U l p S l M 0 a W d F R X h F U k V S R V J F U k V S R V J F U m t S S k h J W m l J a U l p S W l J a U l p S W l J a U l p V U 9 B c k J S R V J F U k V S R V J F U k V S R V J F c E 1 S U k N D W W l J a U l p S W l J a U l p S W l J a U l s a m t J d 0 V S R V J F U k V S R V J F U k V S R V J L W E V V Z 2 9 t S W l J a U l p S W l J a U l p S W l F a U p v e E J N U k V S R V J F U k V S R V J F U k V S R V N o e U Z Z Q 0 l p S W l J a U l p S W l J a U l p S W x M a U t B U V R F U k V S R V J F U k V S R V J F U k d S R W t j a G 1 J a U l p S W l J a U l p S W l J a U l p S l E 0 Q 3 N G R V J F U k V S R V J F U k V S R V J F U 2 t 4 R k V J S m l J a U l p S W l J a U l p S W l J a U l p V 0 9 R a k F S R V J F U k V S R V J F U k V S R V J F c G N S U 0 N p W W l J a U l p S W l J a U l p S W l J U 0 l t a k V F e E V S R V J F U k V S R V J F U k V S R V J L S E l W Z 0 l p S W l J a U l p S W l J a U l p S W l V d U l v Q k J N U k V S R V J F U k V S R V J F U k V a R V N S e U d Z a U l p S W l J a U l p S W l J a U l p S W x E Z 0 t 3 V V J F U k V S R V J F U k V S R V J F U k t U R V V R Z 2 1 J a U l p S W l J a U l p S W l J a U l p S l k 1 Q 0 1 C R V J F U k V S R V J F U k V S R V J F U 2 x 4 R k l L S m l J a U l p S W l J a U l p S W l J a E l p Y U 1 R V E V S R V J F U k V S R V J F U k V S R V J F b 2 N o V 0 F p S W l J a U l p S W l J a U l p S W l K U z R p Z 0 V F e E V S R V J F U k V S R V J F U k V S a 1 J K S E l a a U l p S W l J a U l p S W l J a U l p S W l V T 0 F y Q l J F U k V S R V J F U k V S R V J F U k V w T V J S Q 0 N Z a U l p S W l J a U l p S W l J a U l p S W x q a 0 l 3 R V J F U k V S R V J F U k V S R V J F U k t Y R V V n b 2 1 J a U l p S W l J a U l p S W l J a U V p S m 9 4 Q k 1 S R V J F U k V S R V J F U k V S R V J F U 2 h 5 R l l D S W l J a U l p S W l J a U l p S W l J b E x p S 0 F R V E V S R V J F U k V S R V J F U k V S R 1 J F a 2 N o b U l p S W l J a U l p S W l J a U l p S W l K U T R D c 0 Z F U k V S R V J F U k V S R V J F U k V T a 3 h I S D h w e G N n S W l J a U l p T H l k M W 0 x W m h l W E x x W G c 2 K 3 R G a D d i M T d N N m Z P U n Z I N X E y S E F H a m J P b 3 d B Z i s r Y n Z V U U E w d E l 5 U 0 U v U E J z R G Y z d 3 V q T W U v d k Z j M W 1 N d 2 F E b 2 R o e l p t W m 0 0 K 3 J x Y k h N c 0 4 5 Z U V n M F B l M 0 J k a U x 4 R z V Z U j h B W V h X c l V M M X F 1 U n R a d n Z 6 R j R 1 S 1 M y S F B n Q k U w Y j F z R F Q w O D N 1 Z k d K a U t x d l g 3 Y U Z G O D F v R U J m c j h B e X N V R V J F U k V m b H Z V Q W d t S W l J a U l p S W w x b 3 c 1 N n p o e T l C e l Z x N V h M T n d R N 0 h I M k 9 i O G N 2 Q X F C R z l R c E Z D c 0 h t T G R 6 R T V t M k h i b W c 5 Z F V N c j B h O T N X N 3 Z q V T Z h d l p 1 Y m N k U U J N b S 9 B S 1 p Z S j h y Z W U r L 1 d F a E V Z c z M 0 K 1 h s e m 1 z d j l L S l J n K 3 J Y d l l m S l p H T D I v U F Z N b W I 2 Y W o 5 N G J S T z J h d 2 R a e k M 1 W n M 0 Z W N a c T J u W l B K V E h C b l h s N U 9 r N D Y v d C 8 2 d E U 3 R l l J V l E y W m 1 O c S s r T T V I M n J j U G 9 j V m N M b S t O b X M 3 b F l j e m s 3 T z l t R W s v c 1 B u Z U t E V W I 4 e T l x d G 5 x S l p Q Q 0 h Z a E 5 w S F J Z e U 1 v V j g 3 Z k x n V E x 5 T W p D M W R Y W k x q Z z l k U G d N M j N k R k Y y d G R B T T V P R H Z U c 0 V W N 3 M 2 M F J F U k V S R S 9 n M F V n b 2 1 J a U l p S X l D M G x P V G 1 O a E l z c E F N V E h K M W 1 Q b j c 5 d 0 V V O F B W d 0 F x b E E v Z 3 h N b F l w d n k 2 a W l j Z n V a T 3 l a Z n l z N D Q 2 Z E 9 H K 3 R I a X N 1 W j J l b l l v M V B T O H R r O G Z J b 2 N u S n l B Y W d U V 2 9 u Y 1 h G T y t Z N D F H Q X d h R G d k M T d q L 1 A 5 K 0 1 V Q W p Q a D R P d U 8 r Z m h w d m J 3 O E F m b C s 3 b S 9 p R V p E W n V Q c 0 N 6 V D l 4 M V E r O U J M T k x U c 3 p D W n p J d 2 V H O E h t c U V P O D l r S n Z T c F h 5 W V B D V F g z S W h M c k Z Z Y z c w N X J D O G Q y d G l I d E R k a X h L a G Z 1 S G d 4 a G R H Z l B Z R 1 R V O T Z Q L 0 h 2 M 2 4 y R D h w S 1 h G b n M v R H c x V W h t S W l J a U l q O F p 5 a 0 V F e E V S R V J H U l c 4 c V N G V k d N L 1 h H S j N m R 1 A v e m Z M K 3 Z I W G 5 6 M 0 J K L y t i e W R s e k N V V H R P T X J V O F M v a D Y r T m x k N D N C W U t D d 1 R v V m 1 N O F d 1 R E x w c T d z S k 5 a R 1 J r Q V h E e F l n c D M 5 a H h l N E 5 o a E w v U 2 l h O G V H M U E r c l N v Y z I 5 V m k x Z G h k e D h V b D h O b m 9 P N z c 4 N W t O a T R K U G J z T 3 d G Q X d z V m t 1 d m Q r e n l a U U c v Z l R V b j Z j d X N M N k 9 z R G Z t M G x q W D d 5 a G R k O E s v U H k 4 K 0 9 M a n g v a i t 4 O F h N b W I r Q k l j K 0 9 a d m h y L 1 F F S U R D a E Z s d z R O Q 3 A z a m J N e E Z W c S 9 i W G F U N 1 J l M D h 3 a n N q c H d G Z 0 1 s b W V w M 2 R H V H J W V 2 t E M D B z Q 0 5 l S H U 1 c z N u c U l 3 U T k y c 1 F u Q X J q V n F 4 T U 9 F W G x N Z G V E M n Z E Z i t K N H l j d k Z H b X N p S W l J a U 1 p L 2 t V S X d F U k V S R V J F c G N W N T l a e U p K e V d t Y 0 9 o M E h 3 S 2 5 U Y 1 R 6 e C 9 E Z m M z N 0 1 O R G t Z a l R r N E 9 n Q 1 Z N d U J v R U 9 U b z Z X Q U 9 0 Y j h a R 2 N Q W m N B Z 0 F E K z d i U E 5 3 Q U R l T 1 c 1 b m 5 U d D F Q Q z Z h O W 0 0 N V N C d n Z U L 1 o 3 d m p s e T d r c 1 d M d 0 Z n S 1 B I e j F t U E w x d T F B M j l Q T i t x R V Z t T H F M N z h Y N D E z b k d U c W t H O X Q y S G l F N U 9 a M k 5 t d z l 3 O F B B W l Z x L 2 R Z e j F 2 T X B u S n p N e T J X O C 9 s e T d u V z E z O D h M L 1 l j S F I x N G V r a D N L Z 2 N I T W U 2 b k p U Z z V X M z d F T G g z b 3 c r Q U h 1 d 0 N R b F p X R G k w d G V C V 0 J h V 2 d Z Z U h w W V d o e H U z S E x R S n d j W l B X a 3 A 2 Z W h i b n p s d W V 2 Z W 1 6 M W x E S z I 1 M T J y Z X R T b 1 Z 3 Q W d 3 Z D J B a U E y U H B s W m N 5 U H A y c W t o d 2 V V R E F Q R D E 5 Z U x M Y i t k U k p 6 U 0 V m c j N h R k x o b V o y Y 2 4 z T n h j c k s 5 T k p o U E h q b C 9 B M j l 1 Z D B v R 2 x i T V p l d X p l Z G l J a U l p T W g v a 1 V J d 0 V S R V J F U k V w Y 2 F L U H h Y Q X B N Z F g 2 T 2 l z c m h 5 T k h 6 N U d Z b U V i U E h 1 S F c 5 b T Z y M X U 3 a W c x R y 9 B d k R a Q j Q 5 U X Q z W W x 4 d i s w a E 9 t e j F n T F F x a 1 V v O T E 4 b l V M a l d z Z U 1 4 a k o x b 3 F U Q X J W O W F m N T U 2 O C s 3 c m p j M 0 l 1 T T N w c 2 h O M 3 h T Z E 1 z M V Z n V k t 3 U 1 N u W j B E d 0 l B K z d R Z 0 1 L R 1 U z O W 5 E M E 9 S W X Q z U X F B Z 2 J 5 U 0 5 C O G Z U N T U 2 c k J 2 V F o 2 N W g y S E 0 5 c V Z J c G l H R n Z U d 1 N n Z X J W e T l M b X Z 0 V 1 h O e D J L c z c 3 V n p o d 1 k w Y l Z 6 R E 9 v Z X J z M 0 9 S M 3 J k Q X Q 5 d W I w S z U x W F R 3 O F h I b G 9 Z R 2 Z j W E M y a D E 1 N T l K M 2 p 2 b z U 5 N W Z t Z 1 B 3 b H V F Y 3 V 4 N E R N K y 8 5 Z 0 4 5 N 2 1 2 T m d E N 3 R x R j Z s S E s r O T F O d T Z i O X V T N V Z F M n o r M 1 Z n Q 3 k 0 U W l C a G R T c G J u O X R E a D g 4 d 2 E y N G t y W n F I M H J S U k R a S 1 M w b m o 2 N W U 5 e G M z V m 0 r R 3 Y 5 a X h W Z U p T V 2 4 4 Z m h 6 b y t u Y X F T S E R u d S 8 x V j M x S 1 J F U k V S R V Q r R l J T Q 2 l Z a U l p S W h J a V Z P N 1 Z q R E p L U m t j U G 5 x V 3 p N e H N Y R j J k c V Z H d F B F Y W p n Y V B S T W R a e E Y y T H o 5 Z 1 E 3 R j N P U n J W R 0 h y Y U Z R Z 0 w 4 M 2 Z l O X J U Z l N 4 O D V R d D Q y T 3 Q z a W x J W W x J Y T I 3 W W Z B Y U J h M W R U c m p p M k s w M m N z V l d 3 d G 1 0 Y W s r e D N O O F B Y e H N H d H h 0 M m J k b n J 3 U X p H R G J j c k Z 6 K 3 d h M E N 3 L 0 R 5 Y 2 1 C e k 1 4 c 1 B u N T N F T F B t c m F k W m s 5 d G 9 W S z h h Q U 1 a c m V q b F d L Q j l n U F g 1 V m V u b 1 c 3 d T R 1 a U w z b H Y r O G d N S 0 F V O W V 0 V 0 F T e D d a d 0 Y w N l d o c G c 3 a H E 3 U z V H Z l R H T E F Q O V N W T H h T c l Z X K 1 h B R G h M V U t a T 0 d V N X U v Y 2 U 1 O D J Y K z l L N W Z W N 2 J 4 R m x U M 3 d C Z 1 R l U W U z d j k 0 T 2 1 P L 2 V v W n F W Y 3 R 5 K 2 t 5 Y 3 R a V W x 3 T 2 1 6 O F F D Y 0 9 I V U J O M W R u e H Y 2 N G 1 I T X h D U X d k M H A y e k 1 R b W N q Y k Z V a 2 x X d l d n N V g x K 3 V I b W V Z c k h U R U 5 o Z l g x R k J F U k V S S D V E M U l J S m l J a U l p S W l K Y z U 3 Y n c 0 R T R J b m 5 2 K 0 h J M F h O V X J C R E F G e D g v e H F S c E s z a j h 1 Z E g 1 W G p Q c X k x a z J y K 0 1 U a 2 5 u M m x i S F c r Y 0 p i a E Y 3 M 2 5 y b T V l U 0 Z V V V N w e D N O e G N X T G 5 n U T N K e W N 1 a z U 4 R V B T M G p J Q W 1 E Y m h G Y z d G S l B E R 2 U 1 T n h k W F h t d V N m d j R i U F J 2 M 0 V r K 2 h 6 Z H V 6 Y W h Y K y s y M W 5 a M l p x N E p 2 c T Z F R 0 Z m M 0 V M d l d U M U 5 Y T W 5 Q d U 9 z Q V N z T 1 J u N H B U b F R K e X k z T 1 p Z d T l a a H Z Q M 3 E v W V c r b D F 0 T l p t W T J r N m F 0 S k 9 i O F J l N j Z z e G x Q R E w 3 R E d q W m x a Z V h 3 M 2 Z p R l J D e m V R c j I 2 V l h q M z l Y N T R l M 3 N B N E 9 M a X h M R G 5 l M U c v Y m x X K 0 d E T 1 h w M T c 4 b G h G d k Q 2 U k t w Y k x Y d m Q 5 U D A x Y m 1 1 M 2 Z Z M k F t T G J W N l B H Y m Z B N X Z Y N G I 1 N m x j c V V 5 M T U z Y m R H V y 9 P c U 5 D T U J F U k V S R X B n U l N D a V l p S W l J a k l M Y 1 B C d 2 N H N k g 5 a F Z 1 Y m x t V E N h V D l i W F J h T V R C d 1 R Z U W N E Q V d I a E J j d m 5 6 W i t y R 1 R n O E 4 x U n R y Y X R P V 0 F O U U F E M k w z M 0 J G M D Z O d U Q x R j N 2 a j V P V E k 1 Z H h j b 2 5 Z Y 3 h X d z J z M j d q Z m g 2 N n N p O F V j R z B F a H R G Z 0 l E Z l h S U G Z l N z l u T W Y w K z M 1 a m c 3 T 1 N G L 0 h W Z F h a O F o r O V R S a m Z s a E F 4 S 0 x O N 0 5 n V n p S c 3 Y 5 Y U Z x b G J J O D g 4 c j N S Q i t M b 1 c v U D F q e n l Z R m N j S E l 5 Y 1 B C W E w 2 T E V S O U x t M 0 5 V M G I x N k J M e H d Z R V Z 3 a m d y U k Z U Z U 9 i b H N Z e j l h a W d W e W d j V 2 V M O U h C M 1 d o e j c z a E 5 z Z E 9 u W W x s O U 5 n R n V M a z Y 4 L 3 p R S H Z q N W V O c G R W N z Z j Z j Z I d n h X e X l Q R V V P a m t W L 1 p r V k V S R V J F L 2 l z V W d v b U l p S W l J U 0 l s M z h W S U t u M 3 d 4 a 3 p Z d D Y 3 Q m t 6 Z 2 p y O G R Y c m R 2 U H Q r S V V r S k t R Q W N F Z V h 4 a n c 5 c E h 1 a E x l V H l r M 1 Z s L 3 k 0 Q U o r Z W l o M D R y M X V 5 e W V m M 3 B W N 0 5 4 Y 1 h h a 2 J l d T Z B S H o 3 d 3 l M T V Y 2 c D F I b m 1 3 Q z Z k T 3 h 4 R 2 Z r R X p q a H R X d H h 3 R 0 1 E Z 1 Z Y b i 9 Y d j A 0 Y T c 3 b X h h N U R W Z D V l N m 1 m Y 0 V L N H V I a H l y R G 5 l O U c w V V E y K 0 d E T 1 B D N 0 d K M 0 Z h a k F u M 3 V D O G Z I M j V Q R 0 R h d G J 4 N m F s W m J K a l Z 6 U W Q y b 1 J a a j l X O H J T S m p 2 b m l L e V B W N 0 N 3 e k E w a k 1 6 V 1 J 1 N W x 5 Y U 5 x b E 8 y a k o v M S t L S m w y e G d 6 Y m d H M W F 3 Y n o 1 a X Q 5 S 1 Z Y S z Q 0 Y m Z o K 2 x L b E 9 x b 0 V F e E V S R V J F U 2 l D R l l D S W l J a U l p V X V L T U h o d k J 3 V U 9 u a V Q 1 M k h v Q 0 V o Q l N X c m R 4 Q i 9 i c F Z B V G g 1 N m d K a n h p M G t h d W R S N n p V R 2 c 0 R k 5 X d z Z 5 Y W N 0 Q m 0 3 a z Z 0 c X Z Q a z Q v Z V d l Z z l N e k t 5 c l I r N 3 V S W X R C S X M 1 Z j V H T m 1 3 L 1 l I R E 9 a V E l 6 O D l G Y 3 d R T U 4 2 V l Z t M H p M T G 5 W K z J h d 1 p 3 N U Y 4 O T d I M D N E e j l l T E t U K z h a R n Z C a G d H a j B j R E R B e n V U b H A 3 S m p O L 1 d X Y z k 1 Z T N 2 Z z d l M U I v N G R I a 1 o x e m 1 h S j R k R k J Y Y n U v Y 3 F F a G p i M l h 0 V 2 9 m U n Z F b E 5 Y R j J k T 1 h q b 0 5 H Z l B K b k Q y Y k F M N 0 R w e T B q b 2 x M U 0 F a Z 3 c r W U R 4 T V V u M m M y e G J P V U 8 2 M T V p c 1 h G S j d M N n k v O W N M c i 8 0 Q X d J U X h 6 M U V w S k l n e l o r U D Q 2 c n N J d G w 5 N W J 2 Y 2 V P R W 4 v U n o 3 T m Q x M n p w N z V S c E R E W G x H d D V o c H l 1 R T Z L S 2 l J a U l p U H h Y S 1 F R V E V S R V J F W k Y v a G Z N W E x o R j l Q S W J v W X p I c z N I U E 1 l c n h W O D F C N j N 0 T 3 F X S E 1 0 W G J I Z G J t O H N E d z g z W W k 1 Y 1 p Q a U g w N G p j c 0 0 v d U d y U F p 6 S 1 h F V k x 2 a m F l b V p S Y n B u Y 2 t w Z V M w T l B E O W N p W F R O c D J n c H l j M D A y e H d J R F N o R V h u O F R P U G N l S l B o W m p m U j l E Q n Q 5 Q l F r S X l K c E 9 a K 0 l S a z V p N 2 N o S T k z W G d z O E J 3 Y 2 p C b 0 9 C Z 2 Z l M 0 p 5 N H V 5 U 1 l F d S t w a V l n b z V P Y m x G V 2 x 0 b V p u Y m h n N j V q M H J R V j d O c D c v R S 9 O Y 2 J Q V X E x T 1 p R U U 0 2 R l Q 0 d 0 g y Y X o y U m 8 y S F R 4 O G h z b l R W e F U 0 Z H V P V 2 c y e j h R O G d L M E t C Z V Z a b z F y c 0 d 3 Z D M 3 a 2 F I U 0 0 5 W G p i O E x y Y z J h V X h I d T Z 1 a l A 0 K 2 d 2 b U x O a E 5 V M m d k U F R 6 Z k t s Z l d q V T l 0 N k J k N n J x S l Z k V 1 Z t V 0 N z W W J x W D R V R V J F U k V m b T N V d 2 d t S W l J a U l p T C 9 t T l M w V E p h d T N N N 1 M 1 V k Z F S D Q r e E 9 S Y 1 U 2 R U 5 R a 0 E 5 V n E 1 U X I 5 c n p l W H U 0 M k l W a V Z T b V h v M V N P Y 1 V W L 0 9 z a G x u T k J v d 2 1 j e l V 2 S z B p a n o z V U 5 k K z U v S D I 5 a W 5 U U H V J U z h D a C 9 m S W x 3 V G M v N G l L M V p i V 2 l G N m V M a V N s b V l K M j U 1 L z Z o N D J i a j F J N 3 g 2 d G V H V G 8 x d 0 M w Y k Y 2 T E 9 x R W h t T T F t U X F h W D V 1 U 3 B X S 2 J Q W E 1 P Q T N 1 M n M 4 e m t V b z V L b l N x V X k 5 T 2 5 a M n U 3 N H l a T V h t R D V y Y l p I b n V S N V B U e m V i Z G 8 z L 1 p t V 0 M v Q W 9 m V k l E c E 0 5 Z X d a L z h K b m 4 z a W J u c m M x W U l l Z D d X d 0 9 Y L y t 3 a V d l Z U g 0 T U t T b n B 1 T G 8 2 O C s z L 2 5 p U W t P T W h 1 b n F 5 c 0 h J N G R 2 M E R U e G p V S U N 2 U W h Z d k V X K 3 Z k d X g 5 S 1 Z V Y n c x W W p J N U 9 i b D B 1 N z B K Z m U 0 T l o 5 R G p Y O U M x W T B O N m R H O W h O M D l 4 e F Y r c F V p d m x m Z U 1 0 R l V W R V J F U k U v c T B V Z 2 9 t S W l J a U l 5 R D l p N m N y d G p C b T d n T F Q w V E R 6 Y 1 h Y a X d Y d 2 Z x a F Z X b F R H a 2 Z 5 Z 1 Q 1 L 3 F t N T c r e m F t R m 8 x S 2 p E d X B 5 V W N q W T d C d 2 R G S W k 2 Y T M 0 Z X p z U k h a M k R s V X F s K 0 h w S W Q x N T V h M G Z B V E 5 C Z 1 Q 2 V T h u S z N t O G Z E d z Q z U 2 d h V 0 t k T S 8 5 Q j A 5 W l B 5 N W J o U F U 3 T 1 R s Y X E 0 a m F 0 c X J E b 2 1 Y Y k F L Z 1 V F a 1 Q 5 c 0 N x O C 9 P W U V z c S 9 z T T F h d m R t V l d y Z D F G V 2 1 v b V F Z R S t u R H d W U z N K e U 9 y U G 5 y N 2 Z P N T F D T V B a M z g v T H p v M 0 w 2 Q j N m R 2 9 u V W Y r c 2 h D c z V 6 M n R p b D N C O T E r M E 5 l b 0 l 1 L 2 N k e j N k U H R v e U 1 M T j c 1 W U N y V n F w U m x 4 N j V v Z 2 l z R z h 2 Y k l x W X o 1 L 0 V t O C 9 2 Q z h 1 Y m c 0 T V d Q e X E v a j Z l T E V t Y 2 c 4 U m k 3 Y 0 E 0 T 1 B q U 1 h E R j B q e j d 4 T j N V Q 1 E x a C 9 z S k 5 B R F J 1 V U 0 y d W l 2 Q 3 E 0 Z 1 N p Q j Q r Y 0 F h Q m N P Z j h p W H l N a U l p S W k 4 b C t o R U V 4 R V J F U k V S R z Z x M U x S T X Z o M j N n S 1 V y d H h N V T Z N U F F J Z D F w M V N L M H l D M E V p M k p n M y 9 Z Q U d D W X R 0 U j d 6 O X Z i Z 3 J q d W F F d U R 2 U m M 5 N 3 d q b D I v T H c x U k Z n V H V Z Y z F r W H Z z N X V u Y 2 9 R R 3 Z 2 Z G k 3 M F B 0 d G p U c k N v Y 0 5 u c k s 4 b l R G b E 9 V b k k 2 O T k z Z H N z Q n J B d n k 5 O G Z i M m 9 F T 2 J N S n d j Y l g 4 M G k w O U k 1 c 0 N o M D l i W D M w M V l s T z h j c 1 h G N T F X Z U 9 4 U W c r d H U 4 O F N y Z G U 3 O W 9 k T H l o V W t m e G x a b W F 6 N y t C S l F v S k x F e F R v W T N N d U l 5 T 0 w x O S t k a E 5 G b z R N S C t I Z G l 4 S z V y d V h a d X k v U G N k d l B M V 2 o z d z Z j c k J k R U 9 i c l k x O U J l S C 9 Q T n Z U c j F R Y W o w Z k w x U F g w M k h v Q k J q M z l S N E x x b W p u K 1 p z b V V L c j I 3 T H p U V 3 h m T l V P Q U d i T 2 l T V F E z N X Z L b G N v V W V w M k l p S W l J e U g r R l F q Q V J F U k V S R W J s c F V 0 T X l l Z k c x S D R n K 0 h z T 0 Q v V H J j O E Q 1 T U 4 r c X B 4 N 3 B a U H o 1 e C t r S y s r e U N a V E d a c k J a Y X Z q N m Z k K 1 R z N k 5 h S k 9 h Q W d B Z F d x R m N Q R H d H V D c 4 L 0 Z l Y k 1 h b X B H Z n c w Y l F X e j V x M m 5 m Z X U 2 U F B 2 a z N i a T d 1 e E J V M m p Z b 3 F W b T l Q U D E 3 d D J Q b W 5 F a W I 0 e F h L Q j F D d G F s b W I v Y U c 4 d k 5 6 e D k v U E N 4 O X N E Q n d j a l V U d V A 0 d V R r W U 4 z a n k 4 a 3 A 3 O G U 3 e k t 5 O C 9 i e E 0 r Y l F r T k p u T W Y z c l B M N E d k d T Q r U m 0 y d W l X Y U 1 h T n N j d l h V c m g 3 W k Z U T 1 I 5 N 2 l U S C 9 l N H F F Z U V 2 T F F Z T U I z b m k 1 T D A r O U 9 J W V h Y e C 9 Q a U x j Z k t M V H E 4 W T l W W G U x Y m g x R T V 4 T D Z k S X N D R 0 x R Z l p 1 U G x B d n E w T m 1 6 U 3 F 3 V 3 V s U E t o W V B z Q j Z i T U x r c F p 3 N U c w K 2 x r Q 0 I y N 0 l w b X l M T 2 p 1 Y j F 6 W X g 0 Z T B B a y 9 Q e T h H O W 0 x S F N t c U c z V n d p S W l J a U l 2 O F Z D c 0 Z F U k V S R V J P U 2 1 H Z l h G T E t L U H g 5 Q 2 x Z N E 9 i S G 9 E O V V l Z j J E Z k p 0 Q 2 J o a D B 3 S G V I a m t G Z 0 1 B Q S s x Y U l O V y t y U 0 0 z Y k t w S 1 d s c 0 d N T 1 p I O E 1 t c 3 R s e T l i Z 2 l n S E J 5 T n R 3 K 3 V 5 Z X Q w Z V R D W V R x Y W t a U k N 6 Z W d y Z T N C N F A 2 Z G F C M m 1 4 Q 2 J 1 W V l P N l l h L 2 Y v N z d o d z B k M H A y M D F F e k t s L 0 9 u V E p B d n p z N U 8 x b k 1 t a z V r T m 1 3 O X c 0 T 0 F w Z n B s d G F W O T R O Z E E 3 Y 3 p h T z E 5 K 2 R a Q j I 3 W l B r M n F s W X F R N 2 Z i b X p E O H R m N 2 t t b 3 E y V D F m V n l x b 0 l L c 3 l t Y l l j Q W F O Y T B w d l h Z d 1 V P b k d m N 2 h O R E l 5 c y 9 s c z V D T U V C Z n B Z U X p D Q T B v R 2 x H U E h t Q T d 6 O D F n U 2 V l S D R N d z U 3 c l N j d m 1 0 W X A 4 e j l C Y X d Z V F d D c z c z W F B T S j g 3 a T Z P d V B 1 N 2 1 K M 0 x y a G l h W U l y b G d Z c 0 Z X e G p 4 a T F n M G J K d F Z L M V N s c T l I U G M 3 c H M v R 0 0 v a j Z D U l V 1 M 3 N t c k 5 M d n I z Y V V l Z m U x d m o 1 R l Q w T n B z a U l p S W l J d j g y Q 3 N G R V J F U k V S T 1 N t b U Q x d l B l c z M 3 Y W R M e H d h O C t r T G h M U W I v Q 2 p m U z N t L 1 B 2 d V B X a i 8 v W V V p N H R M W k 9 k d T Q r e G Z 0 T i s x c X p m Y T F k T j l k S X o 5 O U c x V T B N R z l t M 0 h k e E 1 X c 1 R Y c U N B R E p 5 V 2 1 N S G h 2 Q m 5 B V W J l Z X l o M n d s d k V R c E F o Z k t C Q m E 0 a n J I Y m x B c z h a a l F h Y U 5 i N k 5 h V E 4 r d H g 0 c l Y 4 Y V h w S 1 E w b m 4 1 N U x D a 3 A 2 Z G J q T 1 R t N W Z Q b n R Q S D Z l d V p y R 0 R h c F R v W H d n S H U 0 d U d J M E d B T X h t U z d X W T J X V E N a R E t U b T V 0 T H J z b k V x Z E 9 4 d U x r N m M r O T F X a n J l e W t 3 b U 0 1 R W I 5 K 0 h o N F V i Z D B F c m s 1 T 1 F 5 W m Z w S 3 B z O W F p N m V u R z U 5 L y t D a l Z x N W J M O T l w Y U 5 T c 3 l h d V J n W G g v K 0 U y K 1 B u R U o 0 a T F E Z W Z L V 3 Z O Z W k 4 R 3 F v V z E 1 R 2 o 1 d 2 d x W F h C b F d X N n V p U l d y Z C 9 M V D F P W E V 4 a V Z S d T F Z S U k 5 N G F p S 3 V y T T l X c m x 1 U H J U e D l u K 2 U 4 N 0 d E Z H h D V D l P W H N i U 0 Z W R T g 4 L 2 p k T k d s V S 9 Z Y l d J e U l p S W l M e V Q x T U l K a U l p S W l J a W Y 3 d l V 0 R X d t V F Z 0 S m x V c G x i a 2 9 B O X V 2 c 2 R h U 2 1 a W E R x Z E J 3 Q X p v N z J Q L 2 9 r S m F V e G Z 2 S X l Q T n h j Y 1 h k M 3 h 0 W F Z p W E 1 4 R j F t O F B N b z Y 1 d G 9 R W S 9 y T U 5 V e V l 2 Q X h 6 U H U w R i 9 m M j l H U F p j T H h v M 3 R J U U Z J Y 0 Z C Z l B 6 Z X c y e l p k c G h 2 e G t W d z l s d 0 N B R 2 Z P e H Z Q Z V J 6 O H o v c H R u Q 0 F u T 3 Y 2 V m R R W j U 2 O F Z z T U J n U H V i c F l B N j h U S k M 4 U W 5 X Q 3 F N S 2 x Z S X h N U E R E U U E v W D A 5 U 1 V 0 T H g 5 Z l h r c 1 V H M z g 4 T 2 t K V n k 2 b E V w c 1 h C S 0 x s b T B y M W o y N 2 R M U 3 Z s Q k 9 M d m Z 0 U G N P b F N L d T F i a C t I Z 1 l D V D Y y R m x t e l Z 0 U F N I Q n A z b n R q Q U 9 Y T C t W L z M r d G 8 x Z 3 h u e i t a T z g 5 L 0 Y w Z k h 3 O G N Y W j J Z c 1 p 2 Y T N F d 0 d s b T V k a m N B W G w 3 N T c 1 T z M v O E F w N W k v Z W p L d X J N M j R 1 V G p n N 0 9 4 R j k 0 a n o 3 R H B 5 a z V 6 M 2 h k d V B q N D V O W n V t b z d D e F p 2 S m p Z d U N S Y 1 h K e D R l M k p s K 3 Z k d m F 0 V n Z z M 0 w 0 Q k x a d l c 1 T H N K a T F t O G J C d X Z E W j l J Z U 1 2 Y V B Q V l l O N 3 Q 5 e j B S R V J F U k U v d T B V Z 2 9 t S W l J a U l 5 T j l 1 O X R 4 S T B 0 S X p H Z n I 0 W F R m b G Z w d T J I R 1 Q z T l J W Z E Z T b 0 U y S T N 4 O W 5 Z b m N 1 T S t r c F B U N 2 M 0 Q m h M Y 0 l K Y 0 R m M i 9 x N j k 3 M 2 h i T n A 2 a 0 w z N 1 Q x c V B C Z m g 3 M D Z O N 0 M r N i t z N m s x a E x w V z A 4 W T F t R k R 2 T 2 F i U F d z d l B N M W F U a z N P W k I v c D F L S F l B Q n V E c D d r c l V 6 c V A 1 b m 5 0 N F l G N X J 5 V z V k b X p C d H h t b y s v K 0 J S U W 9 K T D A 3 c G x i U 0 l X Y j J I d C t q M U V I e j l Q V H M 3 b E l 0 K 3 p a Z E 9 p d C t t N z F h e m R z Q S t B R n M w c 3 J S Q n J W Q y 9 Q L 3 o 1 O G x F b 2 h R Z m 5 1 T l p l Z m l o V U N H Z l A 1 a z l h c X Z P V 3 J k b k x z e E h r Q W 1 q Z X R X V 0 J W b D d l M 0 d 5 d F g 3 O E p r e X F 0 M G R I R n h v a z E 0 S F I 0 Y T B O R m 0 3 T F F a c S 9 s e D h q T E E w a k x 6 d n J 0 Y j B 2 Z S t O Z 1 F F Z U Z N U U R 3 O D N Y b j c y U H R x M 3 J z d m 5 Y O D h o Y 3 N N K 3 F s Y 3 R 4 O E M r N 1 l 2 M H Z r U k V S R V J F L 2 k w V W d v b U l p S W l J e U 4 5 d T l y d 0 5 C Q V g 2 V U w 5 d X d T M y s v a 3 B W c T V h M W h t Q V Z 5 Z 2 Z R d j N k Y n V 6 R U d n N E h x V m N z U n R j T V N M Q m 1 O U n B 5 Y 0 h Q R H g 5 c U J 0 Z U I w Z U d 0 a l p a c n l q b 3 d Q d n Z O c W Z r W i 8 r U X M w Y U Z X a m N z Q n I x N j F h M X E 2 V D V J e W N u U n g 3 c z E 0 R k 8 3 Z W 9 4 Z D h G b U J 2 U n B k M F B 2 c V d h T k N 1 e l l m U X l 6 M l l 6 U m F N R E Z 4 W W x L d 1 V I M H V U Z W M x c T N x V 0 1 k M T d k a V E r b l d y R U J K c z J m L 0 o z Z D J G d m o x Y j A 3 Z G 5 h O H h t T X l r c E d X U m 5 Y e W J u O G 1 W e W M w M l l 6 Z V l y L z h 1 N 2 w 5 R m 9 3 R 0 N B T W t G K 2 Y x e U d Y T k c y V l I y U 0 V 0 T m 8 y c W l H O V Z q T j J 5 b 1 d l e D R Y b D d 5 O T N q N F l Q b 2 p N e k N 4 Y 1 h W M G 9 I V 2 k v S D k x V k Z j b 0 h z b n o r U 0 F C T U p o T z V 1 Z V l D O S s 2 N m 8 x T W o 5 d X c 3 V H B 1 V 2 R X a l h P a X p m L 2 N J S z B x a E J k U 1 o 4 K 3 h 6 e k Z t M m 1 6 N z M y R l d Z a U l p S W l J d j k y Q m 5 O R 1 d 0 R j J S U l l S R V J F U k V i a 0 J r W n Y y T T N 6 a 1 Z K N T Z y Q n M 5 N z J s M V U r N l p u S n h P Y W x v R 2 5 o N X V l S H U 3 M z V S N 2 l v a U l p S W l J e U w r T E t z R k V S R V J F U k 9 S d n R Y N m p w V z F j M T A 2 T m J 0 b z l 2 Y j N k R l g 2 S m l J a U l p S W p j N H E 3 Z n Q w T k V S R V J F U k 9 S U G l q N T J u c G J O Y X V I c D R m c F B M M F Z F U k V S R V J F U n V J U X J C U k V S R V J F V G t i e F Y 5 U E l a c V Z j c i s w O H N R R V J F U k V S R 1 J X N H h D T U J F U k V S R V I r Z H N j U F J Z R F F K a 2 d 2 M z k 0 S l N J a U l p S W l J b k t y V V F n b U l p S W l J a U o v b S 9 P e G x 3 Q U l D d k w 5 a D F j a U l p S W l J a U l p d H h x R l l D S W l J a U l p O H J l S m p q N E h R U D I 2 b G Y v a G x Z a U l p S W l J a U 1 p d F J p R 1 l p S W l J a U l p S W l J a U l p S W l J b E R n S 3 d V U k V S R V J F U k V S R V J F U k V S S 1 R F V V F n b U l p S W l J a U l p S W l J a U l p S W l K W T V D T U J F U k V S R V J F U k V S R V J F U k V T b H h G S U t K a U l p S W l J a U l p S W l J a U l o S W l h T V F U R V J F U k V S R V J F U k V S R V J F U k V v Y 2 h X Q W l J a U l p S W l J a U l p S W l J a U p T N G l n R U V 4 R V J F U k V S R V J F U k V S R V J r U k p I S V p p S W l J a U l p S W l J a U l p S W l J a V V P Q X J C U k V S R V J F U k V S R V J F U k V S R X B N U l J D Q 1 l p S W l J a U l p S W l J a U l p S W l J b G p r S X d F U k V S R V J I N T I 5 U U x x d 3 J B e m o z S C 8 r R 1 Z p S W l J a U l p S X l L M U d J W m l J a U l p S W l J a U l p S W l J a U l p V U 9 B c k J S R V J F U k V S R V J F U k V S R V J F c E 1 S U k N D W W l J a U l p S W 4 r Y m F s W E t B a E I 5 N 0 5 3 L 3 Z C S V J F U k V S R V J H N T F T Z 0 V F e E V S R V J H U n Y 0 M m 5 o e X N B c W F r W i 8 v Q k t S R V J F U k V S R T V G Y W p F R X h F U k V S R V J F U k V S R V J F U k V S S 0 h J V m d J a U l p S W l M e X Q 2 c F N x U X h I a j h Y O D A 4 c 1 F F U k V S R V J H U l c 0 e E N N Q k V S R V J F U i t W d D V l c n F T b X F a M m l D S W l J a U l p S W 5 K e k t R U V R F U k V S R V J F U k V S R V J F U k d S R W t j a G 1 J a U l p S W l J L 0 s z c T E 2 M 0 M 3 c j B u L 3 V s b G l J a U l p S W l J e U M x R 0 l a a U l p S W l J a U l p S W l J a U l p S W l V T 0 F y Q l J F U k V S T 1 J m e V d 3 M m s 1 V 1 Y 4 N 2 Z O S D d G N E N 4 c z N I L 2 p i N W k r c W 5 K e G N M b D V N N G Z M b D N B T E h I R H A 4 a H R S V T d h b j F a K 1 R r N U h M a T V B V z d y M 2 x H U m h i Z m o x L 0 1 t S E V M b U Q 1 c j d W O T J 2 O G d O K z V q N n k r O U 0 v Z V g z S W o z S G F X a 1 p 4 T V V s R V J l W G h N b G t z a m x u T n B 0 d m F B M l p t Z G w y e D N K e m J l Z S t F S H V K M l h N a m 1 U M D N r a V B S N T I 3 b 1 B u S j l P V G 0 1 N U 9 S Y 0 x 0 W T F j W E Z K c k Z x N 3 E 4 R H Y r O F R F V k 9 a R 2 J P U k N Y T 0 p m c 1 V T N U N U S X p z L 2 5 x d S 9 u c 0 8 z R H l o c T d Q e n M 0 a D V 2 e k Z B c z h m U E h T Y X V S R W J 5 Y 2 t w K 0 w 4 b E l p S W l J c m N p e D M 5 N k F T S W l J a U p 5 N j F x e V B J c n h r N V l 5 Y S t v Y m R 1 Y z J i e j N F K z U 5 T T U 5 V V h l d E U y d k c 2 U j V w d n g y M X A y N 0 R y R 0 I 4 T U h Z V F F h Y k 0 2 O V B Y S U t U U n B V N S s 1 d X p R S D R j Y 2 9 5 N m 9 T R z B L S l p y V U x u a l l 0 T F l 1 d j J 3 M F Z h d z d V Y 0 h C M 2 8 y c k d o M 2 Z F Z H U 2 S 3 B I M V l G Z z h I Q W p 0 M 1 J 2 R D c 4 S j c 3 O F p B a D F h M W N p S n l l W D M 5 Z n V w b F A 3 K 2 h p T k J 1 T G p r M 2 5 x e F c r N X U x d H p u b n Z 5 N 2 1 L d j R k K 2 d h d F Z 5 Q U J 3 O U Z r T z F L b V g v O X Z 2 b D V G e m 0 y L 0 d M U 0 V 4 S z V k S 2 x W T 0 l U a 3 J r U W V 3 b V R 5 U k l t e l p 6 O E 9 u N S t Y Z 0 N N L 2 o 2 Q 3 B T d T N B L 0 R K K 3 c v L 1 p X d F l 1 W F l Y Y X l Q M 0 F 0 Q 2 p l M 0 5 j W E p 5 d U 8 z N 0 s 5 T l h N b k x z T 2 d H a 1 R Y c U Z N a 0 s v M T N M Y y 9 M Q 1 J p O F d h O H Z O e D U 3 W V Z l T k d w U S 9 i c H p t V X d t W n M 5 Z n o 1 V H B x L 2 5 v d l V I V X J o b H N Q Y m R n e V J a K 2 5 y R 2 F s c z F E Z V d 4 U V Y w N m V q d V B i O F l z Q W V P c l J P N m w r N V d z b F J U T n Y 0 U 1 p 5 c 2 k v V D Y 5 N 3 d B c 2 U 4 O U 1 a N H p w e U w 1 N 2 R w Y j N M e T F B V y s v a T Z D W j U r O G 0 1 R G c w Z 1 Z l c y 8 v U U t U N F k 5 U 3 R q d j N x R 2 F w N X V k d W N 2 e E N Z e W V t d 0 U 1 Y 3 I 1 R X h U b 1 k z T X V J e U 1 M V j F k b k R B Y m J m d 0 1 Q S F Q 3 R D l s M 1 J 4 W H l I N E 9 6 a 1 F N O G V C Y j g v S 1 p v b E s 2 S 1 l 2 M 0 F U c F F O S 1 V i d F d T T E d 2 a j l w e G x M Z E d U R 0 h p Z D g 4 V F h O S C s y Z G 0 4 N 1 J D V H A 2 K 2 l V L 3 Y 2 T 0 R u W l B 6 T W l J a U x k a k x B e E F B Q W d B R W x F U V Z R a X R 5 c U Z Z Q 0 l p S W l M e W o 4 b k 1 6 T 1 p T W W 1 x K z U r W X M y Q W h Z O X B N c X F x e X N 5 M n l K T 3 N 6 U E 0 x Y 3 p z R z k 3 N i 9 I R F I 4 N n l Z Z E 1 C Y X R X b 2 V F U H J Q S D d x Q X A r U G 5 s U H M 2 M X h k b m U x Q 3 N I M E h U d k x 5 b X h N W S 9 H Q V h C d l J w W j N m T n Q r T V h N b i 9 o S n Z 6 O V B X b F V 2 e m 9 I R H A w Q 2 9 F a 2 h 3 Y 2 U v b W F l S D V S Z X l x V 2 1 a T i t W K 1 R r N k 9 y R j Y z b S t U a z l I e l A 3 O W w v Z 3 J i a G R m b G w 5 b H B y Q U F Z d y 9 N T n A r W T R m O H Z E d D N O T 3 R P U 2 R Q W G V E e D U 3 N H A 4 T D d O R 3 Q v R 2 U y O E 9 C T E F H Y m d B T 0 R q Z m V n Q 0 1 0 T F p Q R n k 2 T 3 M x U j E x U W l 2 W l Z Y T m R a V F F h T U J n T T d O N T d u T y 9 I T H d a Z 3 h N Z l R H Z m Y x M D N o N 2 V 3 R H c r O X J k e E N j a 3 M z S H p B W j U 5 N H E 0 Y l h w Z F l x d X A r W D d 1 Y l B m d E 9 j U F I 0 R E M 4 O W N 4 O U 9 U Z z U y N D F 4 Y 2 5 L e G Z z N X d j R X h m a U V u b m k r V E U 4 U H Z o M m V u U n Y 4 W m V 2 Y T h T b 1 g 3 a D R N W V h S b n o y Q m s x U G V q L 3 g 3 O T U 5 Z y 9 L U 2 x 4 W j d Q d z h O V k l k a W Z a R G F i b V J P e E V U Y z N G K z Y r c y t r T n p i R T U 2 a k N C Q W F W d 2 M z V m g 1 N T V q Z H V m U H g x N E N Z T S 8 r a z d p N U 9 k d W R E d 3 I w b 1 d 3 W n Z 4 d T Z 0 N G l J a U 1 o L 2 1 V S X d F U k V S R W Z u W E 9 Y T T J u b T N i a j l D c V J T a H g 4 Y 2 5 F e F N j W E 9 M W m N X V C 9 j M 1 Y w Q U d O Q z N I W n U y S G 1 U U 3 R K V T B h V k N k M j J w V U F H R H R C a 3 R G e n F Y R V Z H Y l B q U V F n T y 9 z e T U y S X V X b D l m N W V U a 2 F L M F d 1 N n B C V 0 Z W b V R u N j l T R 3 R m c 1 d Z b l U 2 Y X Z J a U 1 q T z k 4 c X N O c T F R d W p h c V N F V H B 5 e W 5 a d l h 5 T n V l V y 8 3 N k Q r U X M z O F d D L 0 R q U 3 F i d 2 0 5 d H U 4 K 2 h v T 0 R r Z n B o U l E 4 R E J Z S X J C S E k y S m d H e j J k S T Z E b U J R L z Q 3 V X J o W E 1 i Z F V y T U h 2 Z W V u N l l 1 T V R t b X Z 6 Y U J 3 T F d W c F V t a y 9 t N n J j W n l y b W x w Z V c w T F E 2 U H h 4 a 0 9 3 d V F z M 2 t a R 1 J C Y 0 R G a X l u Y z J Y T j R n V 0 9 I d m R D T H J o M G J V a i t z S 2 g z Y T F H U F Y y b D N F e F N m e D J l Z z V 2 U C 9 t U U d M a m t 0 a X o 3 d 1 F B Q 1 J l V D Z k N z d Q W n R B Y m R 4 U F M v b H g 2 Z 3 J y N n d C L 2 J 5 Y U 5 m Z k d H M T E 3 U 0 9 U Z 1 l H V F h p W V V h T S t v W G x x M 1 p 3 N F V J a T c 3 M D V B R z l 2 Z D V 0 e E x z N k 8 x b W V v V 3 R X e W Z Q L 2 x V R D c 0 O U Z m R 2 p G d E k 3 W m 9 o V k s 5 V 3 R P c T d x S j F I Z U d l a 0 p h a T l H c k s r T T N L c U 5 X U j l h R 0 J I d k R 6 Y z J i e j F F S U 1 m N 0 d J V G d G M X I x S W l I Q 2 I y b U 9 2 Q j Z Y a H Y r R T h k U F h p a l M y R n Z k N X E y S E 9 I a j R k T D d u T G l h b W N 1 W n N Q Q 0 h C U W N 5 Y X U 3 N U k 4 L 1 h x R V k 2 S G h 5 d G c r Z m R r e T l a R E 5 H O W F r N 1 h y O T F p c k 4 v U H o x d n V U O H o w K 2 9 F O D d C a i 9 Z c F V q M 0 Z o R V J F U 2 x K R k l L S m l J a U l 5 R T J W b l o x R F V w S 2 x R d W R x W l Z C Y 1 h C S m d x W m p 3 O W 5 i b n Q v a 2 J B R m k v Y 1 Q v c k 4 r N i 8 3 b n l m Z m Z B S U R l c F Z C U 3 h o d 3 l 2 U D l l V H g 1 N z d o N H k 5 b T h j U G 9 a e k N a V E N 4 Y n R S M E h C e U 9 M b G 0 y e l h w Z V p t Y z J w M D d F M n Y v U U g 4 U F J 3 d F F 2 Q m 5 K d 2 N y T z N 6 Q 2 5 M a z Z E b E d m e i t m Z l F k U E V W Y T d N a 0 9 I Z E t k Y T F m e G I v e j N 6 K 0 Y w N E d J M V V E a W 5 E M G V N e D F 1 T 2 1 Y R E 9 k M j l m b n d m N G R M Y T l O W m l J M z d x T j B v R S t C N 1 J p Y k 4 2 b F p h S 3 U 5 V z l G W G 9 4 N E h Z R z d F U m t h U G p R R G d q c z Z O Q 1 F q d z V z Y 3 B 5 L 2 w 1 e G 1 v Q U d 0 U 3 J 5 d E R I d X R s Y 2 V 5 a 3 h s W G M r b U V a R 1 J o W W V I b T Z F d H d n R k x C V n Q 3 V n F I R l h q U D Z 0 W E t N Z k R S e i t 6 M j d j a 3 Z 1 S H J 0 c G Q 2 M G J 4 M 0 d n c 1 Z i Q U R o N l B H O C 9 y b V d y Z H V E d D Z V Y W Q w R X B N L 2 V Y M z R y N T F B S V l P N m N h M m 5 V Z E l U a z V u N C t Z R E h E e D h o d F Z y O T F q U G 0 w e G 1 1 O U R 2 O H V W Y 2 0 3 M 3 B D Z 2 9 G S l k r e n N 4 U H Z 2 a j Z B V D c 2 W X h Z R k R w O G s x M l l l a 0 x p N 0 9 a R 2 Z u N 1 F 2 b j Z l b k d C O E 1 I Y 2 V E d 2 F V b 0 h s d U x Z a V J n c U J R Z G h O Q m 9 a U D J r c D Z l b F p u R H V m Q U 1 E M F d X c 2 8 1 Z T F P d T l a M X F W Q X V n T U V E T 3 d F U U c 1 L 0 1 y T G 1 S Z E 8 z V W t P R H l B U U Q 0 K 2 5 y e D V i Z n p x Q k 1 h U X I 5 Z W J h N j d a a m M z R i t 0 c m s 4 b k V z Z U 1 Y O F B a M n A z U m d L W n V 4 Z n l i Q X Z k V n M z b m F J Z V F z M 1 h Y Z k 1 5 V k 1 Y b U h 5 c W F L S G l u V j J h V 0 V P d 1 B m d E 9 j Q 0 V 1 a 2 J h d D Z s Q 2 p X a m 1 h T j d W d j Q v d G J 4 Q W J t U m 1 6 a y s 2 K 2 V 4 d j J h c i s 5 V l h 2 b T A x U l F S R V J H N U Z T Z 0 V F e E V S R V p H Y m F r d l V F W V o v T U 5 Y b T J Q M F B m d 0 p B N j F a M W V M Q m Z l e U l X Y i t H T 0 x v M 3 p y Y V M 2 Y X Z Q V 2 c w e W Z 0 Z G F 1 M n F G U 1 N C Q V B E Z X l N a j d j N 2 p v N E 9 6 S j Y 3 a 1 l T R U Z J Y S 8 x c D g y N F h X c z Q r N 3 R Q N U k 2 b 1 N H T W V P d U J J c T g 5 S 1 N t T l V x V T g 3 S T Z O b j d 5 T X h j d T J F Z U R 2 e l p 2 R C t 0 S 2 h U Y j B D N T V n M H p S S z Z C Z m g 3 R T d G N E 0 y Z G p M S U h K N H V Y Y n J P M n F K d i s 4 a 3 J 2 d W F N Y n h r K 2 U 1 Z U R F R m d Q Y y 9 u c D d 2 Z k w 5 T W Z K W E F Q L 3 p p V 2 d w M j R P Q n B m c G 0 x Q n J D R V Z n L 2 M z N T Z m W j Z 6 a H B X Z n Z 4 Z F h W b W N 6 T W J Q N z N 6 V n h y O W R V c n o 5 N U x V R 2 5 M L 2 x 5 Q m d h V j Q r O V g 3 c n p 2 L z F W Q 3 J N S T Z P R H V U a 1 h M W U d k T m U 2 K 2 9 4 V X J C Q m 9 E V T h H O U d s S F l J R D k x L 2 x 3 O U R r V 0 x k M E t n S U c 4 U G F C O G Z E e D U 2 c k Z 1 V E o r N W h t S F A 5 Y V J L c F N D R 3 Z U M 1 I r c j c 3 M 0 5 j Y W d H U E h Z c G c r Y X k w Q W 5 U c z B v R 2 5 q R 3 R Z N V h K M 3 R X N n F K U F F j S E k 2 K y 8 x S n Z F c E Z S O G Z i e k l 5 Y 2 5 s V W 1 J c U Z 5 K 2 x j U E Z p Q 3 Z F S l N a a E 1 a c j R Z T T l k N k x P R m l D a G N 2 c F Z n c j h Y N y s 4 U l d D U 3 Z 1 e V p I b V V U W X Z Z M W V 0 M k E 1 Y k t 4 c k E 2 b G E x d E N R O G R Q c 0 9 z d V p H M G F o N U s w M F k x U 0 V w S z Q r b V h 2 O G Z O M V p u a H I v V X Z W b m l W b E p 6 R z Q 4 K 0 5 w b X V u a G d 4 N 3 Z 0 Z G Y r S m 0 1 d F R 6 N W F E Y 2 V l N m l y M 2 Z F M W t Y d j U 5 S 3 Z a O U 8 v V G p 2 N j k y e F o 1 U G x m W H Z P K y 9 w U 3 U z N C t 2 a l N i M j Z s V E V h a l h o N D J B Z G E z b G R D c n J K Q n Z u Z 3 E 4 Q k l S R V J H e F V n Z 2 1 J a U l p S W p k V m 5 W c k J q Q n I 1 T U F D T G x r Y X h l d D F 1 N j J z Z m I w K y t I R E 1 m Z D N j W G h q e D B P O T d l N 3 V U a 1 h N N j N y Z G Z 4 R S t j Q m N N N 2 4 z T F Z W R U w r d j I w T k l j R 2 x h d D Z w Z D d M V 2 1 w V 1 V 5 K 0 t r d n V i M V R J K 3 J X c n N S Y k k 2 Y n d Z T D h P M 0 4 r c k x V Y W p K W E N Z O G R z N k Z p M 2 R 5 b 0 E r N 2 V q Z n B 4 M n V y c z R j U G 5 L V 1 Q 3 K 2 V 6 Z E 5 E d X J O O V p 6 U k x W a 1 R 4 N D d m U D Q r S G h 5 d k x m Z D l y Y z Q w S n N J Z 0 J S T z Q 3 Y X Z N O T J y Y 1 A 0 Z G Z Z N k F L Y U 9 m O W 5 t T C 9 z S F B Q b 1 o x Y X F V N W I w M 0 J 1 R G x a Z H Q 2 V F N B b E p a M T V D e m N E Y 0 9 D Y T l t U y 9 S V 3 p B d z k y V n Z q M 2 J z R z d E U G 9 Z K z F w M T N Q c G h L Y 2 5 J N k 1 S Y 3 U 4 c 3 B 6 O S 9 I U i 8 y W n k 1 S 2 l s S 3 V 1 c H g 3 c l J 1 b F d k Z k 8 5 U m t F c k J w W E Z 6 Y y t a Y 3 p F V n J K V l d W e W 1 X d X J D d U R 1 S G h M M W F O a k V V S 0 s w M m Z p Q U d q U n R D Y m Q 3 M m l H c j Q r S D N m Z k N t b l Y 3 O G t J d 2 c 5 b m 1 Y T 2 Y y R F d n W E h v Y V R r d 0 9 a b W R s O C 9 P N G d a c z F i V D d N b X Q 5 R 2 9 Y a l V B a k l h O D R L e E M r U U R y O G F 2 U z A 3 T 3 M 3 V W J G M X Z F V D U v S D E 4 Y 1 R I e H h P R H d Z Q 3 Z q e G R u e n N Z e j Z Q S C 8 1 V H Q r M D V h R E J Q a D c 0 K y 9 2 V G Z W c T V m S D M 5 Y 0 x m M 3 h 0 L 1 h 5 O U t Y Z G 1 6 Y m R i V U 5 3 Q l l F N 2 1 I O X o r Z X p 0 a X Z u c U Z h M W J L Y 1 B o T m 5 i V 1 V K Y 1 B w c 1 B B Q W 5 U b D N B e m R X W n N U O H U 1 b H h N Q W t P S G R P Z H N U Q U p u W X l 5 V l p O V 3 J s c k 1 K V S 9 K a n Z 0 S V I w M 0 R O c 3 l E R j U r V G t Z T G N u W E U 3 T 1 p T W l B Y N F d m b n h j R H J 2 e j N v Y m h T V X p O W U U 3 b V g y c l d D c m V I b X V 2 V j d l Z j h U M n o r T X V O b 2 k 4 O T c r S S s z b V d E c D N o S 3 I 2 U k V S R T V K Y W x F R X h F U k V S R W J p b 2 Z I M C 9 y Z m x l V H B x N E V z T D V l d E d 3 Y i t 3 N m M 1 S m t u N 3 N M Y j I 1 M 2 s 1 R F F l Z l B 3 T D d 1 L 1 Z o d n Q 3 M n J i M 3 V y c i 8 w d F Z m T 2 w 2 d D N M b k t 6 Y z J G U z V k U 0 d E T D R k c z Z m V C t U Q V F k d T l X b k p 6 V G F T b V p M T C 9 3 Q 2 0 3 T l R v N E d M b X R S Z 1 h N W m p Q e E N j b W t w R 1 p R S n p T R X R x M 3 F N b U h 5 T X F K M l J 2 U D Z T N z B K O F B l M l h q U H c v d l k 0 T 3 p 1 e G F P b F d 2 d j U r U G 8 2 T 2 p p U W x w W k 9 T b W t G O F F y S j F q N m l w N D E 4 R 0 x D M 0 l 4 d j Y 0 a E Z s W D l p V H I w Y j B G N F M x Q 3 F W Z 2 h F S U I 5 Q j A 0 U 3 R m T W 9 B Q z d P V H R Z S 3 R Q V D B M R E l 5 c 2 l o Z n p 0 K 3 V L a z B z a 2 x N e W 1 E a D F 1 Z D N 4 R 2 I 5 W l F z V 1 A z b n V J Z 1 g z Y j Q r R G d R T X R t d F Z p e V B J b 0 R o M D R 6 K 0 t t d k F F c 1 l N U F N 4 Y n R 4 N 2 Q w d n J 0 Z G 5 a T 1 h 6 N C t j e E M 3 M z E z d C t Z M G J W U 0 Q 1 M T h k e D U 1 O U o z Q j J k d U t I M G M 4 Q 2 x p c X h M O G J N Q l N 5 V l l H N X V M c X h j O E N F N U 9 i b j B I U G d o Y V d r W k F F e W I 4 Q X J u W W h K N D Q 3 M 0 p 1 T G 8 2 O D l 5 V D k v R F o 2 T j g 0 R W 4 y T z d s M m I w S z k z V z J z N 0 9 6 U F h C R j l Y U W 9 3 L 2 Z p O E E v R F I x S l R Q b l d 0 N y 9 t c 2 c 5 Z H V j Q k p r N V p 6 c 1 F w d H A r M 2 R x M 0 R D c T E r d X h Y b D V G e m 1 q Z m N t W V R L W m V Y T l l Y O E p x V n d h Z 1 R K Q X Z E e i 9 R M l J K d y t Y b m o 1 K 3 Z G c 2 x Y Y m 1 U M X Z Q V j k r T W 9 T e V p m e H U 2 S D Q v V F Z 0 c H J R c T c x d G d K a T I x Z W p 4 b T N 3 T 2 I x K 0 c r Z X B Y S 2 x N d G V k M j N U b D N 5 Y W p R c k M v M 0 1 3 N W t W e U l 2 Y 1 R M e j k 1 M 1 F 3 R V k y T z R M Z U p Y S m J N W m t N a l A 0 d 1 M 1 M k x T e X Z G Y m x o S D V F Y j k y T T J G e m h F U k V S R X B N U l R D Q 1 l p S W l J a S 8 0 a k V 4 R l F P S E Q 0 R F F P V E c v Y l J z V n B P d z J w V z Q 3 K z Z X M 0 h O b F Q 2 N j V D e m V U a 3 B K T z V l Q W d 1 K 3 Z 6 U W p C S G N u T k 5 k T y 8 5 b n M z N W x R c y t a R T N r M 2 5 6 Y n p W M j F l O T l 4 b m 5 u b G U 3 d m p I a D Z 1 e l A v M U h a d G p y c T d P d l A 1 e W I r c U V C a k 4 2 Y k F T U F B m T T E z M y 8 x d E 0 y W S 8 z M H p o N F Z M d G x L b F V o b m V l Y T B m R l N z R X N u U F B z W H p m K z R l Z n o y R F B 2 c F B j M 2 E w N T h 4 Z H V Z d m E 4 O V V 6 O T l Y Z G V l U G 9 l M n J l d X h 4 Z G o 1 b G 5 I e D h S Z X N 1 N U p k a j d X M G o 2 e H p K V V d m Z j h G d T N a S E E x Q y 9 i d V d i Y 2 o r a j B X R D l o Z k 8 x K z F x N X V E a G h N Q m h 3 Y 0 x D Y 1 A z T D B I T j Z l Y m p n N U 9 a Q 1 R Z M 2 1 l Z k h 3 O E d m W m N U N W 8 x d W M x b X p 0 e G N F K 3 Z X N 3 k z M D N 2 W H J W S V p H W U x y U z V 1 N 2 F 5 a E R 6 T m I r S m R u R E 1 P N z V w e X d G c k F B Y X d l K z h K d W 5 S c 3 d P c 3 Y 5 c 2 J K e V p I T H V i b E U 3 V G l L M l d 4 b T N j Y j l Q S F J s W H l q Z z J n Z 0 1 v O E d R N y 9 m Q 1 B k M m E 0 K 3 l r Z m V Q K 1 N r N U 9 q c n o 2 W W 0 v Z S s r a G 5 Y b n A 5 U E l N Z j Z N T D l 2 Z H J n N k 9 q Q X d M N 3 R i Y 2 J 1 M m 1 N S k t a S 1 Q w M j g 0 Q k h 0 M F V C Z j Y z Q n R 1 Y y t 6 V W 1 W a E d q M T J B b T Z z e n p 3 L 3 R n W i t Q c D k x M T V j d j V G e n E z K 1 V v R j B i W F B w U H g 1 c D g v R U 1 Y b j Z L c X B X S 1 V 2 W F R v M X V h S T d N e k d 6 b V J H d 3 M 4 S H l 6 U n J j V n V Q Y 2 t 3 T G x 6 Q 1 V R V 3 N x K 2 1 p S W l J U 0 V t b k V F e E V S R V J F L 2 h H c j F 1 N 0 d a T E l F Q l N O S C 9 V S 1 R S d F Y 1 N T l W K 0 R C M 1 N I Y k J V U E 0 y S j J F R H R t c 0 U w Y T N J Y l p y U F p w b D F Y Z H Z a b E F K e W R u V E F h R F R 3 N n l M S V h 5 N G J O Q j l o L z B G T G Q x Y j V O R 0 h W Q 0 t 4 V j d i Y 2 J y L 0 M 3 N H J q d W J F U k p T b W w y N 2 p 4 T V U 2 R 0 5 6 c m x H O W F o Z 0 5 C c D U 2 c k J 2 T 3 p 2 Y W h n O W x z W n N u e U t N W k 9 Y S U x a Y k d i V W l J Z k p 5 T X h t L 3 N K T n Z Q N V N i N V l z M z g 1 S G 4 4 M W s x N T R U T 0 R n W T Z O V W p u R m x 6 S X p s e T V D e T F h d 1 l E Y 0 9 S b 0 R B Q l Z D c W 5 1 K 0 R m W n R k Z i t j L 1 Y z S 2 x 2 R 2 o 0 V 3 o z a V U r S V p u K 2 c w Z F o 5 M T J h O V A y T C t Q d D c 4 Z E h u T S 9 u Z z B 4 a 2 t K Y V h a W E d j M E d t a l p y S l k x W U w y V 3 d a Q V h y T 1 h r W E x i T z Z l a m 9 n T 0 0 x N G N I V m p 6 T 3 Y 3 T 1 h s N 0 p 6 M 0 k x Z n V s Z W N k d 0 5 F a H J 6 W F p p a l c 3 Y k 8 3 M T Z W Z X p j W E Y y c E c z c n V n Q j g r O E 1 p Y T R E M n l J T m R P S F U 2 a n Z p R V p C b z N y R z R U c k J r Z E N t N T M x c j l Q R y s 2 N n M y b U I 1 d 3 Z p N 3 F a O X d R c F N 2 M j R W U m 4 v N k J L O E 4 v N G x K U D Y r Z 1 d a T W F W S 2 x r S D B o N F g 2 b l l 2 S G d w a G V U a 2 R D N 0 V K W E l o T n B F T H N a Z T R F S n Z F a G J o T F Z B a 0 p Z d E N B V G 5 i W H B t Z G 1 z a l p 5 T D A w Y V Z i Y 0 o w Q l l 0 M j h h W W N R d W 9 Y V E 9 Z T j E v c C s 2 Z X F R a z F Y b 2 x S S G h X Q i 9 H W l B K e k t n d l o 1 T 1 R j e G w v U H k 5 K 3 l x Y 3 l 0 U 0 M z Z D I 1 R X V i S 1 c 4 S E x x c j c r V G s 1 T k x j T V h T K 1 k 1 O T V w W H Z y Y T E 1 O D V P V G M 3 b D R D e G N S R V J F c G d S U 0 N p W W l J a U 1 o T l p 6 Y W J X Y k J r Q z Z V R F N 4 R W J s O F R J d H g v Z 3 J S R l R l T z J k b n h q e D l n T z R 1 N 3 Z 3 V z h R R 2 t w U F R l Z X p O M j V r N W R 4 M m J 0 a H p t O H c 4 Z n N j N X g 5 W m Q 3 e m s 0 T 0 d B d 0 c r d l Z 1 Q z B C Y 2 Z K S T F C Q 3 R W e W 9 O U 3 B U e U l q V X N p T 1 R t O T B I V z V 1 R G h h M n h G Z V Q x a n R 5 d V J r W D J i S H J t a n J N W l B K V E V a b W R v R U J H T U Q y b l V m N T d P d m Z x R m U z Q 3 E r K z J J d l N B Y V h Z d n V z b 3 J x N 0 9 1 T H E 1 O E 9 h d 3 Z w U X Q 0 N H Z C Y U 9 D a j R R L 2 g 0 K 1 B K M H B Y Y j J i d i 9 K R D N 1 Y W d I a z d Y R V Z X c k 5 p b 2 V 2 O E 5 6 a D Z M S V p k Z T Q 3 e l l M O E 9 O L z N l O H h a d X N v W l Z B S i t O L 2 8 z W F h 1 a E Z n T C s z T l F C e m M z T 2 h i d T B R d G 0 w L 2 l z b G t Z d m 1 x S F l R M 0 Q r V m 9 k S X o x T 2 l j b k l 5 S E J R U 3 l j O V M 0 Q U l 6 L z V o Z C t 2 d E t a N z k 0 M E J 0 R 2 h h M C s 3 Z T Z l b V c 5 b V Z 1 c m 5 u N 2 F W M 2 R z d 2 Z 5 Q W 9 l W T h 4 Z l p 1 U G 1 B e m J V b W s 0 b V J u L z R L Q m 1 o W X J 5 c U x s b G 4 y L 0 t w Z E 0 1 Z 3 o 1 K 0 o 1 N z Z O c C t Q b D Z N Z V d I b D Z 4 Q k 1 v Q V J B M G F q Z 1 l j S G R p W X R Q Z F B h L 2 h I Q T I 5 c 0 R i M j h Q K 2 o 4 O G l 1 d 2 k v b U w 4 M F V G Z H V i M 3 p q V l d 3 M 0 N v c W x B O W c 5 S 2 V Q Y 3 l R N m h p c V Z 5 c E t Z b U 1 x c H M z R l h R a T d M L z Q 1 R W 5 3 W G d u U S t t M l h 5 O X d C T G l s d z c w b 1 Z 4 U V h t V m 5 i R n d T d T Y v c y 8 v W E N x e j h B T U d I T W M x U U t D Z U x N M l R p K y t p N k M 3 V m R h c G U 0 O W N K T C t q M 3 l h N z l w b V Q z M m p T Q z M 0 c k Z X T D F 3 b F J w W G g r b n J I Y S t 0 K 2 h M Z H N P c z J Y Y j R T S m Z X e S t z T X V Y S y t o T W J s O F N z d V p F O E 5 M Q X p H e l l k e U h m c 3 d Q d m J G N m t k b 2 9 p S W l N a X R U Q 0 d Z a U l p S W l C V E x p V k 9 4 b k Q w W F Q x S n l H b 2 1 K Y W J S d V d Z Z U t G U U t L T m N m N m p m c z V l U 3 F X U H Z l R 0 0 y T k 9 K S T B i V n V m d F l m Z n o r V G R 6 a U l 0 U H h L Z V V K N y 9 P W G t 2 Y j h M c l V y V j J K e E 1 S V W R 1 N k 8 1 d m Q x d T J u Z k 9 n e k l x d 1 J 6 Y 2 l y O C 8 5 S k 9 u c j Z T e G N 1 M k Z U b 3 V K R G l J S D c 5 O T d y c G p 6 c 1 V r O E 4 y R V J X e l l k S U R R b X N H R T F i W l V t c T F l d D R k U H Y 1 c k 4 x R j k v W i t p U T d 2 a 0 d J N D B h V k 9 l R G R 4 N m t X W l B i T U J n T V R K e X l u R T N i R H Z M T H h H R j R l Y m t E T V B q Q k x q Y l g x S 3 R U a V M z Y k Q 1 T 1 R r N H V U a 3 d P Y n R 4 N m t Y R m w v Z k g y O U N u M C 8 x L 1 B W M k F p M m J E N z R w K 1 l v a k p P a k E r Z G p F M 0 Y y Y 2 l E b m N p N l R m M T U 1 U S 9 O M D Z k a V F N a 0 h G Y S 8 r W W t a S E Z n a V Z i Y l k 1 d D I z N k V a M T R a e S 9 0 d k R p Q T F M W k 9 t R G F 2 a j U r Z k Z 5 R k c v V 0 1 P S n E z c z l Y U 3 N v M E l l Z k p 3 N E R M R U Z X M U p Y d z A 4 U E R s Y U R B V W 9 5 Z n R K U 1 R w M k 1 a O G R Z R D F t d V N V O U t 2 a k 1 r T H d T N 2 4 1 b F d Z W F c w O U 4 y b m F D c H V n R G l B d 2 9 C U n g 4 V W 5 z M 0 h P Y z Z H T X g x d j J B a G d 5 K 2 c 0 U 0 V a R X d t e T E 1 M W N 4 Z H V 3 c 2 M 3 c n d X Z W c 0 T V J n O E h B d 1 B 2 Y k V 4 Z V h a Q k 9 D W F h V e E 1 j W G E r c k V 3 M T d h U 3 Z C R T c 5 e H h u Z H o 3 d F F Q K 0 5 X a l l Q c F Z x V m d 0 d k t Y W S t 2 c n h k T k c x d S t I K 2 N 2 M 3 N L a 2 F T d X M 1 N 3 k 5 M 1 F u d 3 M r d 2 R X S 1 Z 5 R U I z Y j F T Y 2 8 w S W V n M H I 0 R W x T N U Z L V z h Q a k V a T C t K U 1 V s T W F 3 Z D M 2 M E N X R G J o d G Z s e m k 2 T j h Y Q j N a Z l Q z R W N 4 Z n R K b W c w a j U 0 Z X J w U n J x d 2 Z u Z H J X S z N C Z F J h M 3 N 5 c 3 F 5 V k M z Z T Z K N V Z S W F g w V 0 F 3 Y k 5 2 M D N B c G 1 3 d W x W d X V I M X I x S T R q L 0 h U T k 1 6 R G 1 m M D h S V X J I d 1 A 2 N V l z W G 9 Y W D E 3 W k 1 4 R E F 3 O T J G b 0 5 K K z N I Z F h p d 0 p E T U x W R E Z C R V J F U 2 1 j U W p B U k V S R V J L Z F N w M D N I T W 5 C U E o x d T J I a V l 0 U H N q b m 4 0 d X B j c k J E c z h 1 V m N 4 a z l l U n R O R 0 5 R a T Z a b C t y V m k x Q 3 F S O V d H U T h Q T n o 3 N y t q Z E 1 K a k 5 Q U E h J b k F L M W I x Y U Z H O W Z M O D h P T V N X a l d y a G J P e m s 3 V 2 F 4 Y 1 d s Y U h z Z E 9 U b z Y 4 U F d v e H d z O C 8 4 V 1 l 1 V 1 J m S n h 5 S W o w O W 0 2 b 3 p m V 2 J 4 c 0 c 4 N 0 9 q Z 3 g r c 0 F 1 O T d t b G x E W F k 2 d E E z R D N j M k Z M N y t i e D F 2 d l R 5 Y T h a V z J l Z W Z 3 d W 1 6 a 1 N F M U 8 1 Z U N t R n h j d T J Z V E t a b V R W d l B Y N i t Y c X p i c 0 0 5 b V h J W H l B W V R W c 2 Z 3 Q 3 R u b V R t a 1 J 1 M 0 0 r b U x R Z n c 5 L 0 1 t T m k 3 S l d 2 W D J a e X h Z d U 1 t b U 1 1 b n Z Z a m F E d 1 F E V F o 2 N j U 0 V G x T V X R J W i t v Z l B a V 0 d t L 0 x L S z V P U T B t L z I r W E Y y Z G l U b C 9 r Z D M 3 V H Z E a T B 6 M V l z S G d M S D M 0 K 2 s r e n N I S X h H Z z E w R j M 5 V V E 2 T m 8 y Z 3 d j U G 5 T W T U y V k p G M X F w N U x R N G R P V 3 Q 5 Y i 9 z T 2 5 x S j J 6 V 0 R T M G p K S l M 4 c 0 V v S l I z W H B 1 N j N N d l h 0 R U 0 w R 2 9 r N W Y 1 R V Z x e T J 0 R U Q w O F h L M 1 h Q U C 9 V U F d 6 Y 2 V w R G V Q V n J 4 e U 5 D d k F X a l p 2 Q l o x U W t N d 2 0 4 M k V U Q y 9 O e V Z P e F R K K z V o Z 0 c 5 M j F u b m R D a E d K V S t W U 2 1 Y b z A 3 T z E z Z k d U S n k 4 d 2 Z k Y m F J c z l 6 U G J Q b l J y S m h j L z Y v d l A r M 0 9 S S j l q a E Z 2 U D F E N H d I d 2 t K Y V d 4 S m V v U T d W c U g w Y W x k U F c 2 c l Z w N m c w a j Z V Q 2 Z M R j F k V V p z O W x N a j M 0 a j h m S j B w O C s 5 Z V o v e k 9 m T T M 4 U H Z h M 1 h 6 O C 9 z T z R 1 N 3 Z n N n V y T X N l T V h h T n E 0 Q m t H Q l B r U X M z a 0 w v M 3 U x W X V q S 0 t 0 M F p N S m l j b m w y N j N O N k h Q d m V F T W V 2 d 0 x 1 b l p z U 0 k v d U x m N z B l N D l Q U 0 F a c 2 4 5 V y 9 3 N l J w S y 8 0 e n o w U E x a d W R 1 S 0 F T T E 9 Y K 1 J r W i 8 r a X J P e k k r R X R h c k 5 5 O V U 1 Y 2 5 C M X h j M 0 1 w O U Z y b l A v e E J o N G V I S z Z O R 1 B G U m d a V E h B M n Z W N 0 9 I R G 9 W S U h u R H g w O V c v V E Z p N G l J a U p S U U N z R k V S R V J F N U x w K 2 5 M e U 1 h V E 5 X Q X h C V 3 B 4 S z l l b 1 F U V 3 J N a W Z y N W V 4 Y T d P Q V V z V j J P a 3 p j V H o v M U 4 y Y 0 9 C b H J j O D d E d z Q y M W t Y d F p 2 R 3 d i U X g 2 K 3 c 2 Y k 4 w N k I r S F h u e i 9 j b k 1 p Z G h F M z U 2 d H l j c k t 4 b W c w R k x u Y X d X Q 0 E y M n B V S 1 B D O G 0 1 c 0 w y V G 4 1 d D B 4 T V N j M W c 4 T k F 2 U 1 U v U D R 2 Y k 9 q W G p r d 2 M 3 N C t 0 a F h Z c l V K c j B O W W 5 V c D g r Z D E 4 M X E z Z n k v N k R w M m p j b 0 p y M S 9 Q b l l S T W I 4 c 0 J D d 0 J D d 0 d n N E d M b D F L c 3 g 2 N G U 3 O X F 4 b 1 R V R W F 4 d G V s M i 9 H T G V D W D M 5 W l p Q e D h k M m 9 Z V j Z U M W Z 6 L 0 w 1 S C 9 6 c E 9 R c H o 5 R m d N b i 9 4 d k p z Z E 9 u R 2 Z h a E Z k d T Z I b T V F V E h u T H p K N z N n W U F X a l l O W m M z N l B R Q z g 5 T 3 k 5 S E R 4 M G x w b z F L d k w 4 c S t Q W X U v O G t B S 1 V E U y 9 I K 1 d 3 O V F 2 V 2 8 1 N n h 5 L 3 p s N 0 h 1 S W 1 M Q W J q N 2 1 y M j A x b T N N Q 3 l 6 Y m h Z Z F J 0 M 1 l s U m 8 r T k l D c 3 J o N G h G b T Z s Z E 0 1 a F R w K 0 9 z W T B v S D V E M 0 Q x K z Q x N X V q b 2 d K T 1 R J M m F 6 R 1 Z k W F o 5 c T J x c 0 9 p S z l X S 2 x V S 0 N x Q j l X a F p m Z m 5 F R D J s Y j N G N n R X d X p L c T F 1 M G h M e l N R b z B J Z V R w M k p K V G s 1 b j l 2 e j E x a m t k a X J H b m s 1 K 2 Z G N T N i T j d B N 0 h y W H p 5 R j h X Z 3 Q x b 3 F Q U m Z z e V h x R U I v L 2 J 4 Y X B x W m 5 j Z T N k T D Y z N U 9 W e G t N Q m 0 2 c l h w N k R o O C t R b T J 2 Q 1 l E Q X d h Z G 9 L c H Y 3 N k 9 6 V 3 F s e W N y T 3 h 0 M 2 R 4 Z G N Y S n l Z T W Z s V m Z I M j h X Q k 8 1 a D R q R l d 3 R H c 4 Z k V r d U d K c G 5 u M 2 l i d X F F a G p C L z R T W U F H a m V v W m x k R m V G V n h B d E d E U j g 0 Q V V L N m N m e U V q L z V 5 U y 9 q e G N T a 3 h o M k 5 z V F N V N U 8 1 L 1 d Y Z X h N W G w v e W 4 1 N 3 o y R D B Y e U U 3 R m t D d z d H Z 3 I v V 0 d Y K 3 l t b E 5 F U k V T a 0 p G Q U l K a U l p S W l M N V N r M 0 4 0 T 1 U z S j N B a y t o e H R X O V h o O F V m d U t Q U V h j a 1 Z S T 3 p T R T V r M X J V a i t z c W w w S W x w c W F 3 U W V m L 1 F y Q X J I b V I v U H J i V 3 J L e k w 1 T 1 Z s V 0 5 0 V i 9 m e n p O W G M y Y V V S b V p r N T E v M E w r Y i t T b D Z j Y n p 6 O T F E e F V y Q k 5 v R U p Z Q z F J d T F x U 3 p N Z k g w L 2 V m Y j A v c T l i c 3 d 0 W E Z t V z A 3 a m x q S D F x e F J n W V d 6 M 2 1 Y W G 5 t T z g r U H A 0 b m h o O E I 3 M 3 V E Y m V l M 3 h w M W h O Z U d U N l J a a z l 1 c 3 g 5 e m R Y Y m k 5 Y 3 l Q b V J t e m s 0 S 0 h U T k d s V W 5 T c V Z i c X h 0 M j g x V 3 J V c F p 2 d m h r Q 1 A w Z i 9 v U k p Q N i 9 n M V J k N j M 3 U j d Y N z Z j U z l r e W Z 0 U 3 R I V 0 l O d 2 V y V 3 F v U 1 B 0 d 2 R E W C 9 6 V 0 9 p N n N U b V h x M T Y z T S t F b E x l Z U 9 s U H B R c T V j R 2 F k W H N Z U D J r S k F M V n V x M G l 2 S H B h d m t j b G t a d F V h U y t X V 3 A 2 Y 2 J q U n B V d z l I U m d S W k 5 h N 0 Y 2 M 1 c 1 V 3 I 5 d k Q w T W U 2 c 2 Y r Y X l v e H E x e n d 2 V n d N d E F F Z E h J d 0 g r M 2 5 o N 2 U 5 Q 2 h U U m h P a n J Z L 2 1 z V W 5 K S F B n M E d u c j Y r O G 1 M T X I z Z m N i R z V W V m 1 P a F l q K 0 5 p K z h 5 a m R l c j F y Z D d 5 Z 1 V F V U t 0 b V d i N V h 1 O G V U N H R V S z l x V k w 4 N l V U d U 9 z b X J 0 T H B h d j N F S F V 6 c U 8 w Y U Z x V H Q 0 Y m R i O U 9 H T U w 5 d y 9 m N m V i Z W p Y c T Q z M T M 1 a l R a K 0 1 C R 1 B U N E Z 3 W G V i K 3 I 0 b H l s Y n h x L 1 F 0 Z W Z t V 3 Z i Q k E 1 Z z V K N U p B Z j I 4 c V Z 5 c F Q 2 S F Z p N y 8 y U G Y r R m N U Q U w 5 Z X J X a F U 3 c 0 d m N n I 2 d G F n K 0 h m S E l k Z H N o V H B x M m d z b l R W L z N 0 N n h B U k V S S D V O M U 1 J S m l J a U l p S j J M a V d s O H Z M c j R 6 b D M v a E t q U m c 2 b V V m M X F o V j l V U k F I K z N y e j F T d D k 4 e j N s N n V 0 S D l q c W J F S n l R V E Z P a U x w N m N y b m g 2 d W V I c T Q 0 Z W 5 o U 2 x 4 Q 0 V 1 T W 1 M b U h m Z 1 Z O a 1 p t V V h h d y t i b k p 6 Y 2 Z I L 3 B m M V Z X V m c 3 Q k Z V c 1 h l T D d E b G I x M 1 R w K 0 p Z O U d 5 Y l h o N n V w R 2 J h M k x a c W g y V U x l T m 5 W N U Y y Z G Z 5 M U l k a l Z k W H o y O V J 3 Y 0 h S M m 9 Y Q 2 5 J Z W p 3 N U 9 Z M n Z 2 c H R I d G F w b G F k T 3 F q c z A x O T N a d n d k e U l q U U Q w d W l l Y y 9 4 S l B E M W U 2 Z G 1 6 S T B w V T c 0 S V d i Y z g r e V p m d 0 l D U z d O b l o w Y l l 6 Q V l i T T Q x c k Y r T n R x M 3 F z b U 5 Q T k k 4 O D B B V W Z I M C t H Z n p B V m d D Z W Z I M F B y V m 5 X W U 5 U Y 1 N B S D k v T D k 1 O V k 0 Q T F m T m l 3 Y W I r M W R W e X J a c l V 3 b V V 5 a 3 B t Y l R x S D V W V n E v Y l R V N 0 9 a W m F 0 M 0 0 2 b W J Z Z X Q 5 d 3 V 0 R 1 d 6 O U 9 E d j d t a j N C S E N 6 U F M 4 M 3 E 1 Z W 5 m d X g w e j U w V G F y T E 5 D K 1 F D c V Z T M X J z e i t V b D V j N y 9 u N W U r S G g 3 N E 9 C Z 0 p H c m 5 V W n Q y a j l m d W o 1 Z V p s V m N C W W p M Y n Q 3 M D B t Y 3 g v Z X M 4 d n N Y d 2 V 0 K z A 4 U W t o d z Z l d U d U d U V 0 U W h r M 2 N U R W Z m e j R U Q n d j a l F 4 N i t n e j c z a F d N d 0 d O a X c 2 U U R u W W h L N H M y c 1 Q z T j N 0 M i t i O X N h c X J m Z X N 3 S 2 9 j R T J Z M E Q y T E R s S U J z M 0 g 4 a T N 0 V 0 d U U m p W N H J a U U h G Y 3 Z u d G E r Z E 1 I a 3 B a O D d H V X l r a 2 l C M j d v a G 5 5 N 0 d o d T c 5 e V l o d 2 Q w d 3 M v U G k 0 R j k y N U d T b W x I V V Q 4 Y 3 R i Y 2 h E d D d O a 1 p S U 1 B E T 3 A 2 M C s 2 N U 9 l b 1 F 4 M C t k T C 9 E O H N S T U Z u e E 1 S R V J H N V Z T Z 0 V F e E V S R V J F Y m x 5 L 2 4 4 c 2 9 i R T d p V W 1 N c m 9 6 e D Z u V 3 B W e W h W O V V U T m Z i S C t X U C s y a j l V Y 2 U y O W Z E M G R H U H l M N n R 3 L z h N O E Y y S X Z z U 1 h L R W t C Y 2 l F c 2 t L T k R I Z X M 1 b 0 5 E S j R Z S 2 N D N T U y e l l G T l J s b z d S Y U d U R 2 I r d X N y O H V X O G V P R i 8 3 T j M z O U Z S b G x z Y m g r O X B t W F F T R W t q b 0 N R U 0 U w R n Z v b 0 J R Q k F S d W l n a W h X U F B i Z W p n V j c x O D l 5 e E F J M l Z C Q k V r S T R n Z 3 Z R T z B v S k E 2 R D J F a E N T V E 5 1 M z d Z M k F n S m d I V W t J b V o z N 1 V X a T h 4 Y m 5 u Z l B I R m t u N U d i d j U 5 N H J 6 d X R l U 2 J K W V R I c j h 3 W U g 2 N n J 0 N W V 2 e l p M M V U v b 2 J v R 1 h 0 R k p Q M D V a b 3 F 6 c 1 h M M y t 3 c k J D d 1 k z T D V k S W 5 a M 1 F C a m Y 3 N l p 6 V z Z x S l p D U W d M U C s 1 b S t s b E N 2 a G l a T l c 2 Y k R S O U x M Y k N S a W x 3 N k 4 x Y j l 2 a 2 1 i U F h W U G s z Q 1 A z W H l X b j A 2 b n d r M E h C Z l h j T z B Q O C t t N j R q c V J u Z U F D d z Z L b H h 2 d j N L Y m 9 x U E N K W G 5 D e T g r K 2 1 1 M W Q 0 K 2 Q 1 Y S 9 Y e n Z M V k Y x a D Q v Z V p I U z B y S W t T Y k V 4 a 1 l V N k I v U H k 4 N z F m V 3 d J O G Z 4 V z d a M 2 c v U l V V V j d m N 3 h u T 3 N 2 V z N h Z W F s U 1 B V b X h N W k t I T 1 I 1 Z k x y Y V V y a 3 B X O G R h K y s v O U V 6 d n Z C V U t M e i 9 R S 3 F l Z X Y 1 c j c 3 V 3 o 1 N j V X d m J o W T l l d l R W a U 9 l S E N M b m V l N E Z W e S t l a n F C e j J a e T h S N W 1 a T 2 V y Y n E z V 3 g 1 M T B 1 b C t Z d j N L R H Z K c H p 1 Q 2 5 y a y 9 x d l Z 1 M G N y N y t 1 M U c x S T B l Z X B T Z G U 3 W X V O Z 1 E 3 T T h T R z l W V 1 l x U G F 4 W j V M M l g x W W d Z R U J 4 Y T V U d T F a V m I 5 Q 2 Z s M W V n a n o 2 Y n J w b H p W c X R l M 1 d y N j R N M D d 0 Z S 9 B T V g z N H l U V E 4 v S G 1 W Z n Y z d G R 3 M j U 5 b U p k Z T F V W F d T e m 5 Q M m J U b n p W c V d F d U 5 H d F l x M D J k K y s v M T h H W T J H R X M v Y l Q z W X F B d 0 F B K 0 R O Q 0 1 B Q U F B Q l R 5 d 1 N k V H R Y d n Z V W D M 4 Z j N k Z m t B R H N u d 2 9 O R F Z K Y V d w W j I 3 e m 1 p S m 8 z c W V J L 3 Z Q N U N x U i 8 3 N 3 V V N W s 1 a W c 4 U E Z o U G p m a G F J N T Y 4 W G 5 W c X g 2 a D N q M V p x b W h p b j N q M W J s Y m h 1 a m V y U j U v V U R 3 e H J W b 3 p S M z Z z d H l P d D B 5 R 0 h U Z W U 1 S 2 R x V 2 5 q T 0 w z e j Z t M 2 F 1 S G 0 z M 3 Z p L 2 l Y c j l u U j h r U 2 I x N 3 R G S j A x T 2 s 5 c E Z 3 d W w x N T c r d 2 N 0 V z d s V k h k b z F V b W l 3 V l h Q b n I w U H d 2 V T R B Q U N B Q V N V U k J W T m Z U T D Q 3 U k s 4 L 2 Q 5 S z h K d 2 1 K T 0 J s K 0 h q M m F V V 1 F n M j l Q c E x D b l Z H b l N r a 0 p G Q n V 0 M X U 3 Z G g v V 2 d z V W I 5 Z X R 2 R y t R K 2 8 x d X E 0 V V c x O U 5 5 V G d 3 d U Z x Q m F M U 1 p V a n c z V G d Z T n B a b j N z c U F K T 2 t T N 2 8 y V T B H Q l o y e W 5 6 W m F y N U s y b n h 4 c 0 d u Z 3 k w Y X R h b 1 V 1 S m F 6 U n J I b D N q T 2 F E U 2 9 Y W n V M O U 4 y R S t k N W o x V 0 1 q Z G V L R V R m Y y s r c W 1 5 c 2 s 3 d m I y Z T N P L 1 h l e U N r Y S s 4 T U N 0 V 2 x a W H p W c l Z G R k l z T l g 3 d z N P M z I 5 T X Q 1 b m E 1 N U h L N T V Y U T Y 1 W F M 1 d E h m Z l V R V U Z C d W l x e X p 1 Z T l U M z d z d 1 d M U E t N M i 9 6 d 0 t N V D A 5 U z c 4 d D N x U 0 p V N W J v M E 9 I a m l v b 0 s w L 1 V E d T J y O H B F V W E 5 O E 5 2 N n R x e H N m Y 2 Z B K 3 p a Z T F R a E l Z R 0 Y v b X c 0 e n R n L z d x L 1 l 2 d V B n V 2 N m V 0 9 w M H U v Y k p n d m I 3 N m R x N k 9 w c D V R N D B a M T l O S X p R e F V Z R 0 t E N j l h c n J n N 2 Z 1 M U 5 6 N T Y v V F p s N 1 A x e F p n N S t 2 b V h O Y n J 2 e n N 2 V n R u W D l 2 M V V Q c E 8 4 b k x s S j R l T k E 1 c j l 1 e j k r Z z V y L 2 1 6 R D k v N k Q r T V F B U U F B e m 9 F U U R B Q U F B R j R i T i s v V 2 p O b X J O U F M 2 U z F R L 2 9 Z Y X Z 5 N U V r d m Z U R z k 4 c k t 6 b E Y 0 Y U x B Q 2 d 3 S 1 V r N U 9 2 Z F J 0 U 2 x K O X Z W N W V U W X d O d H R s d z k r T V F v W l d Y b j Z w W G 5 i c E x W Y X R I V E w 0 N 1 I 3 Z m Q r b 0 N h S m N h b 2 J I N n R L W W N F Y U 8 y R 0 J 6 R 2 F q V E V h a l R H Y V R q Q W F E N 0 E 2 b k h B N l g 3 S G F I N 0 E 2 S G t y Z n R r O X Z s M W g y M z l Q S F d N S D M y e W 1 L N 2 Z z N U h j Y 0 d h M i s z V z J 0 O T M 2 T H Z 4 d i t u U T R l T 0 t q N H R W b 0 5 X a W 4 r Z X Q x Y k p W Z i t p W n g 2 L 1 Z S U W s x O W V J Y j Q 3 U m 0 z U T Y x Y V Z W Z k k 1 N G N M S 1 B S c U N 4 Y m 5 w Y X Y z S 2 8 3 N 3 Y x Q V R 6 e D h q W m 8 z c m Z 2 M 1 B 0 Z 0 t y c V F B Y k 9 h Y z F a b z l a N 1 Z T Z G g 4 d U 1 n N H d N R E J B Z 3 d k M T A v V U R 1 e F l i Y n Q 0 M H V M c 2 V l K 1 l M Q l F S W U Z G T T F R a E d W U W x T c F V v Z 2 l L b 1 V v S W p 4 R T I x S U 9 h T 1 h K V V l o V 3 E w W D k r e V J w d 0 x V d k Z n a z B q R W F E d 3 N M T y 9 V U H h Q N 3 Y 3 N F p F e U d B d 0 t E d k l F V 0 x 2 M 0 h Q R 0 9 a N n h W c z R w Q 1 F q e H J W b z R N V l Z a V 2 p p S W p R M 1 h I c 0 Q 0 Y T l m V n N w Y W R u N j J q c U N j M m N z L 2 9 2 U G Z Q U 0 h p M y 9 j c D M r d 3 V W e T Y 3 Y 2 x H e F V h R 3 F R b W p l c W 9 v T U N 1 b V h O V 2 E r R 1 N 6 Z H F 3 Y V p m Y 2 J y Z W l v O E o x N y 9 E K z Z 0 Z W 5 y U U l D T E R J W X B I R V R G K 3 F o c D B i c D V X Z H V V b V J r c U h i c 1 B L V E V r e D F F R X l Z d G x N b G 8 x T H l G R 3 l S S l l X S E Z C O T F i a 3 Z k c T Z x d 1 Z D Z 3 d N V U p E V m 9 v Q U F p M U o y S D l i b T V E M G F X T X p J M U d Q S E 1 2 W H p y M n M x Z m R Z S 0 h V M D l J Y X Z W b 2 x 1 R z l 0 T G d R Z D J L a k Z 2 c 2 R V b E x k V X h x c U k 4 L 2 4 2 V l p j M W J y e V J G Z n F u U E h 4 c n I 3 a m 4 2 R m d t R 2 N u N F Z M T j U y M V c r c 1 V w L 1 B j d 2 V l Z X Z V Z T B Z Z E 5 1 Y m Q 5 N T B M U D J r b z F L U G 1 N U H d q L z d Z O G N C U 1 o 3 L 0 Q 3 T 1 l U Y n F z Z D l 2 e n J C b 0 F B S 0 R p S U F R R E F B Q 0 E x O G h S T X h R W k V h c W g x M S 9 p N j F L O G d v T U N 0 S G p a N W t K Q l F 0 V X F s W F R G N E 8 3 c T M 4 Z n p B N z J R a 0 N E V n F s R k Z B L 2 9 s c V U w c l Q 4 Z k N G e U 1 m M U t T c F M 3 U n E 3 W G J O V y 9 D N 2 J M W m N 1 Y z V 6 R E Z 6 c m x n a 3 l H b z J 5 V 0 1 5 N i t o O T J 3 Y X p m d U Z N N 2 Q z b j J a Z G 0 1 K z V B b V Q x M m 1 a Y X U y S 2 o w O V c 1 R V J v Y n I 3 O X N 0 M F J m O E 9 N c H R O V 3 J o N G s 2 Y k 1 X Q z Z u d z Y z a D k z M m 9 J N m t a N n R x N W l a N T h h S k E z M U h u d W l j R j Y r L z F K K 2 5 Y a D c z c j R x Z E g 2 O V A z N 3 p 0 b 0 p n T U x x M T Y y d W Q 3 W V c v c U Z 4 c F V v a D Z 0 Z T d y Y T d x M z B H V k t 4 Y y 9 t b E R 5 N 0 N j M j Z z U D d G R m N u d H N n U H R U T X l z b l h q O E h l O H I 2 L 3 M z M T Z 4 T V p H N k t L R 0 d O d i 9 w Z V M y Y j E v U H V N L 1 p Y a E F Z S G F z M z Z I Y 1 d l d S t X T V V a L z l l c m Z W Z H h N V z Z K M V h i b G V k M m x Y V n B X T m p U W n U x V W d 1 W G J G V E t y c 0 4 v Y V V S Y X g 2 U k d m N 2 x P Z j d G a D A w N m x w M m V y Z T l m b U 1 o c U 5 N c H N O b W p s b n R m Y n N Q Y X B P N 1 J 1 c D F 5 V X Q x Y T V 0 d z B M a k J H K z k 2 V k p s M i 9 J M G J k W k s z W F R u T z Z w Y U p V S 1 p t V F l s d G I 1 S W t q V D M x L 1 h l Z l p 6 Y U p 6 V X N z Y X N y U E R 4 S T h 4 Y j h M c G Z M N V Q x b X R W c l V 0 W E 1 U M 1 h 4 R G o w T F h m a m R o Z 2 I 0 W U 0 w Z V N K K 2 k 5 K 3 Z L T 3 V 1 N 3 F y b 3 F P R G k v e H Z Z V 0 V C T 2 5 S K z Y v V 0 p W M m E 2 c D B Q S m 1 2 e D B z M n F Y N i s 2 a G w 1 W G Z 2 N i 8 0 Z D l p N U x 0 M 0 t U N 3 U z S 0 5 G Z i 8 1 b H J k N T h i K 0 p a c j l t d 2 F i Z m V H e m 5 G K y 9 x N 0 N R d k 9 x N F l Q U H A 0 c W k 0 V V F E Q U F B K 0 N k Q 0 1 B Q U F B R W l T b H E x S T F y W W R C L 1 R n U F Z l V z J F W G p D N C 9 j Z j d V Z X V m O X F 1 Z D F 1 R l J R N F p E Y W J p b l F 1 U 0 5 K T H p 3 N V Z h T 2 p w N 3 B y b 3 F I Q U 5 2 N l d 2 a H Q v U z E z d k 0 3 W G J M N F h E S 2 J u Z W V E T l h j a 2 d 3 e U d D U 0 Q 0 Z F R 2 U n U v N 3 Q x b 3 R 1 b W Q 0 L z M 5 V S 9 3 Y 2 Z U L 1 d H W U J h e l d Y U G 5 y M W V 6 S m 5 H N j l M Y V c 2 d G F w Y W F I U H V t d m 5 K d X J h d V l t U 3 Q r N l R M V G R m O X d 6 d l h 5 U 0 V z M W 9 0 Z X Z y e D Y 5 U z B j U j F 0 M 2 J h Z k F P d 3 Z x c D l R W G Q y N 0 5 W Z n F z U k 5 x M U t D b W t 0 c G N w R 1 p O N G 9 2 O W I 2 b z R k Z U 9 M L z d 3 a k l r T D F 5 b 2 l i O U 1 h N 0 U y V z F X a l J z a U N l V W F 0 b z R U c H U z N 3 B Y R l l s W j R l S k N h S n N i c j N 1 S D k v b G J 0 R F J 2 V T F M b 0 5 P K 1 Y y d T J V M E d t U z F X a F J Y T z B i W F h 0 W F o y e F V w Z W N a c X R t a G F W M 1 Z x Z S 9 a L 0 N n N j I 2 c n F C W F h U Z H d D N X l 1 O T N L e X N w V l F Z R 2 4 4 O U h w Z E 1 u d G R w L z h k Z n B a U n F Q b n o w T n N U T 1 c v V m F z L 2 l L b 2 N y d j U 5 a z V U V X F v R W t 6 M m M y N H N r a E N n O E x V b G h Z Y 0 x I M 0 d J M U d Q W G p Q b F d y U n J L N G 1 U R j Z z M 1 h 1 T 3 F F M n I r c n J z M G p h U 3 B G Z E d E R k 5 l W H I 0 Q 0 E 2 M n F X c V Z T c 1 d 0 S W 5 q R 2 F j N m U r T E 1 r e k 5 0 W H B k S m U 0 Z D F m Z m 5 x M j F j Z k 1 1 Z G U z W V J C Z D N h W F p l K z Q 2 Z D B y c G x m W D A r O G d G T m 1 i b E M x M T V W d E 1 N T V p X d k F a Z T A w N E x K M n Z p N E R B Q U R n W D h Y Z 3 p y V 2 Q z e i t I Q l F B Q V F J W D J 5 S D g v M T R H R H g v V G Q 1 N C t k Z H l D Q X Z 5 N C 8 z e T Z y M V h M T z Y z S n k 4 d i 9 T R D Z 2 T H M v V W J k K 2 1 S c D B i c G 5 k Z n V V S X V t S m U 5 e l Z S S G s 1 d V l y N D R S T j F X S T k 0 W k h i N 1 p i Q m N P N V J h Q U F B Q U F D Q T B z Z F B O d 0 F B Q U t E M G p H e X Q z N U N p S y 9 x M U p 3 Q z d 3 T T R u Q U p O V V l R S X d m e E 1 V W l B V R 1 l K S U l 3 Q U F B Q U F E Q W g v Z 0 p C d 0 F B Q U R S M y 9 q c E p V b y t M b S 9 1 N E V s U k V L V H N Q U 3 B K a X E w Y j R 1 Q k l B Q U F B Q W d E O G h C Q U 1 B Q U l E b U x W a X Z C d l Z y c U d v V l F n c V V 2 d X p z W E V s U 2 J F e W t q e X N C Q U F B Q U F Q Z 1 R R a k F B Q U F B L 2 Q r S 0 V U V H R T R G l t c G R R T m Z s d 0 l B Q U F B Q U F G Q n F D T U V B Q U F E O D N P Y m t 2 W k t r c G 9 s e F B x N E V G Z F h o b y t t S 2 9 j c 1 F B Q U F B Q U Z E R 0 N N R U F B Q U Q 4 W F B L M m Z U S V l E R X B z V 0 5 2 W H B h Q 0 N P b n d r W F R F e G h H Q U F B Q U F B Z 0 x K R k N B W U F B T 0 R u a 3 Y v W X A v a T R H Q V V I V z M x Z E N n Q U F B Q U F B U U t r a E J B T U F B U E J 6 Q n c r b X F Y N j k 2 c j R 1 Q X h W W X l z N 0 R p b z J K O U h V W k F B Q U F B Q U E v U X d n R 0 F B R G d 4 O X h 1 d D Q 2 a 1 p p a T Z j c m l 2 U z B F R l p z d k p V M n h W U W p B Q U F B Q U F R T m t p Q k F N Q U F Q Q m p h Y 2 V 6 S k V s V m 9 p d j V 1 Q k l B Q U F B Q U F J R F N S U W d H Q U F E Z 3 g 0 N G R P e U Z K a W l Z R X d 3 V n k r R W k 2 S k N r M n B y S 1 B L d 0 V B Q U F B Q S t C d E N N Q U F B Q U Q r V 2 V q S U V x e E p G Q 0 l Z T D Q v R F J E R W x T R E h 1 Q 0 F R Q U F B Q U R L R 0 N F W U F B Q 0 F I e n Q 2 S 2 d T T F p r O H d B Q U F B Q U F C U X N S Q 0 N B U U F B K 0 x I c z d G e E p V c V Z L S V Q 2 d U J C W F Z r V l B q R U t 0 R y t M Z 1 N B Q U F B Q U l D L 0 l R U U R B Q U R 3 W T N h N 1 E w W W o z e E x p d 2 p s O D V M Z 2 t L W l p 4 a U F B Q U F B Q 0 F N c 1 p Q U E F B Q U F Q e F l n Z D J w Z 0 F D e n I 4 c 0 F B Q U F B Q U F B b 2 R Z U m d B Q U F B Z n F 6 Q T d w R E Z R Z 2 d H Q U F B Q U F B Q X F I a 0 l 3 Q U F B Q V A y Y T N P M l N 4 b U h 4 Z E J n Q U F B Q U F B U U t r a k J B T U F B U E J q Z H J 0 V E Z q T 2 R Z Q U F B Q U F B Q W 9 P S W h C Q U 1 B Q V B C a m R n Z m p F Q U V B Q U F B Q V F N V k V D Q V l B Q U 9 E S D N H N 0 p Z U E I x R l F B Q U F B Q U F B S 1 d Q R U F 3 Q U F N Q 1 B t W X h H T 1 o w d V g 1 Y 0 J B Q U F B Q U F C U T Z n a k J B Q U F B L 0 p q W l p D S U V B d 0 F B Q U F B Q U Z S S W h H Q U F B Z 0 I 4 e m 1 R M X l P c D I r T G d N Q U F B Q U F B S 0 R V R V l J Q k F B R D R N W l B K S k t l T F R q Q U F B Q U F B Q U Z E e E V J S U J B Q U Q 0 T W J P W m N Z a T R z R U p E Z 3 l S S j J i W T h I M W N D Q U F B Q U F Q Q T N o R 0 F B Q U F C K 3 p H U X l F b 0 x o Z 3 F w W H Q 3 b 2 t h Y 2 Z P U X o 2 d U J B Q U F B Q U R n Y n d q Q k F B Q U E v S m p a U 0 N j W U x x e U V 1 d F V r U 1 N r N 0 Q v c T R F Z 0 F B Q U F D Q X Z 5 R U V B d 0 F B O E d O b X M w R k 9 w O V B Y W m F B Q 0 N 3 M E p s Q 1 F k U G 5 6 Y 3 g 1 V 2 M y O T U 5 U n p W d D V n c m w 1 d W F Y e W 5 x N X V m b X k y e D M v Z U I y M z I 2 M z h m S H N w V k Z T O G F i T l d h d G 1 L N U F 1 M l B n Q U F B Q U Q 0 Q 2 l F W U F B Q 0 F I e k 9 a N k F U R G h k Z X N T W n g r M z d T N 1 R K K 1 p r N U 9 2 U D d i d F A r d X Z Y Y n N Q R j d w b j Q r W T l l b S 9 r R k d W b T V a U z R y c 3 Z s M G t l Z l R k Z W E 5 Z H Z Q K 3 Z 5 T W p H e j F I L 1 N D U m 8 2 Z W V W N z F 6 c D Y 3 U n R j T W Z i W F l j e X R X L 2 F H c m h y e X M z e F p 2 U E s r M U p H b k N w S V Y 2 Y X N S W G N y b m N S Y z Q 5 K y 9 J M 2 1 q c G p 1 Z m Y x R j k v T T B j e T V x O D k 3 Y l F B Q U F B R D R 0 e k Q 3 d W d B Q U F B R D R U b 0 R W S X B m T E x a Z k x K Y U 9 S Z n g r R k M 2 T n p o O F l h T 1 d x R 2 R 1 d z g 1 Q j J Q Z U t F b G I 5 d X J 4 N S 8 1 V W l F b k 8 5 R W N E c W Z 5 O C s z Z T E z Y T d V M U d W d y 9 U d D Z F Z U w z S n V X b H F W W D N o e X Y y M i 9 w c l d h T j R 3 d W R P N T Z l c l F X T E 4 y c k d 6 N n Y w K 2 d z M 3 E x b V Q r Q 0 w z U z V K Y m 5 2 R E p h R F N j V j c x N W V R V k t 6 O G d 1 O X R 6 a z Z j c 2 t T U z J h M W o y d n R T U X B Q O S t o b F d 1 M m F l d 1 B D e l Q w d W t 1 O H g 3 Z H R Q N k N s e T V Q V n F F R 3 Q 4 M T R M Q U F B Q U F Q N n Q r R W t I Q U F D Q U h 3 c 0 p z a 3 F T c 3 J O e m Z W d 0 p L c k p P N 1 J N b F N U O U 9 X V n p t e j U 0 O D l o b E 5 I Z i t j S G 4 z Z 2 F v V 0 h C M n Z x K 0 9 j M G R m e H p 1 d n Y y e T R w Y z Y z S j d n c X Z n W U t 0 T V p w T W U v Z S 9 u b W p t b m N J Z F V k R l M 0 M 2 5 q a F p w b k 5 K d j M z a F R I Y X V t M S 8 4 U T g r M l l C b E 1 w c i t V Z j M 3 R H h 6 V D Z y W G I x Y V p W Z m F V Z X k 5 U 0 9 s R U 1 s L 3 N y S k 9 U M 0 c 4 W W J y T G x i R E J q W D E 5 W G Z 6 O U 1 j W k 5 T N W N 1 a 2 1 T b E o 2 U n J S O S 9 X c X d m Z j F x c 2 d n S 0 h E a D Q 2 N 2 4 x O T Z 0 Z V o z V 0 l B Q U F B Q T h H O U V K e G d B Q U l B Z k N 3 N z J k T V h Z Y 3 Z J V k h o N 2 k 0 M n B R V W N Y R 1 J L c F p r e m d 0 V 1 p h c z d P R j U z b j N D e X N L V U d j d G x N W n N V R W 5 x N k k r e l p s N z l S b z R 0 c U Y 3 b j I x U D U 0 W W F I Q m V 1 U E Z t L 1 h z e T k 5 c T Z v e m w 2 b l Z K Q z F r c 3 A v L 3 F W R G U r b W t Z O E 5 W a F B Q d m U x b m 5 y K 0 s 0 M y s 4 Q U Z G U l l V V l d z d m g 4 S X d a T l p s S z d n U X J L T E R y e E F u U D Z N V n N X N T R r S 1 R Y M W h D V E p h c l V v U E R 4 W W s 2 W X V s U 1 F 0 V 2 J a R l M 1 W n R P Z X Q 3 Z m Z 1 V j I 5 U 3 l l V D F K a 3 R G b z F H T V B E T l N k R C 9 4 U H I v L 2 Z S S T M 2 O E Q 2 N V h D N 0 4 r W F d 0 V E N a a m 9 Y Q X Z M N j l B Z S 9 j Z D F S Z m Y v b E p v d m R D U V F G M 2 V y L z F a b n d r Q U F B Q U E 1 U m t o R 0 F B Q W d C O E x E d l o w Z 3 R s c y t l Z T R F d m h u a H Q z U V M 0 O D h O V X B M b G 0 x U j c 1 N n R 5 d X k 1 W n B O U k 0 r Z X U x c U N y T 2 t 1 U 0 5 t M 1 p y Z T B w Q j l X a G J j T W k x N T d h S D g 5 c 0 5 p b 2 d 3 S 0 t Y b m h t c W d n S k h v U U R z b E 5 Z d D Z 1 d S t P L 3 Z M N 2 5 B V 0 N j Q W t 5 W E V 5 V U R P W l N o N i t z W E x O Z G 8 x N D V k d E N 4 N j Y v N V E x S l V w Z E 9 U W F R U N E V z M G J k W k s 5 Y j I w a l h y M 0 t Q a 3 p X N 0 Z x c T h a T l h G a W t 6 c m c 2 T W J w N W F D O U Z o Q W Z M Y k R i c H g 1 K 1 d L U z B 0 U 3 l P Z U h L S 3 V u W n Q 0 c j d 0 c X l N d H F r b G h I T H o x e l k 0 b l B B Q U F B Q U l C L 0 k w S X d B Q U F B U H h Z Y 0 Z D Q k p 5 c 2 5 O O D N F b H F P a G F O S T F Y c 3 l a e C t 1 a X o 2 Y X B Y d D F x W j d R M 1 d 0 b l V E a l J 3 O V V 6 a 2 5 n O T V G e T d h b 2 U 5 Z m 1 N a G c 4 S F Z x L 0 x k N m 9 o V X M y U z V M M k h V a V Z K T D M 3 M F U 4 e W 0 w N l B N V 3 p h d U k 2 d T d O K 2 h 5 T n B u N j V J c U t I Q V U r c j A 0 V F J y V j F w c 3 Y z e U p K b X Z u e k d p M V l 0 T U g 3 T 2 l J O F Z P O T l O R l h C d 1 Z Z T n Y 3 b V B 3 c 0 9 E W m J j W E g 4 a n Q y b j F Z a 2 h S U X p M b k I x M 1 Q x Z m o x L z B V Y l Z x V j F W W F R v M U x y R W 1 B Q U F B Q U t o S U N N R U F B Q U Q 4 M k p u a k V J R U w 3 W j d o Q S 9 U d 2 s 1 L 3 A 0 U 2 R I Y W V 5 W G o 1 Z k p X T V N x V l N J M D V m d G 5 0 V 1 N G W j V U Z 1 h i Z G R w b 0 l D a C t Z d F d G L 2 s y b E 1 q R E l 0 e k 5 Q V 0 V w a 3 h m V n V q W W R R T z d s R G h H T k R m W D g y Z n F W T E J X b k l p S V V M V n V V V i t T O V B X M z h 5 V E o r M 3 J t b k 5 Y Y W 5 M e E g 5 L z F u Z 0 1 M R G c 1 V 1 p h Z E 5 O Z C 8 2 Z n J y K 2 1 x N j R m M k x Y U U 9 u Y U h w K 3 Z N W W p F V m V 2 W X B R V U Z X c G F k b m F m a X R m W F Q 0 Y 0 l h U 3 Q r N H J k T j d w Z E N r N 0 s w O W J r d m N X c W R G a 0 1 1 c W l C a l Z M Z k E 4 Q U F B Q U F V S j R S Z 2 d F Q U F Q a X h r S l B q R U h O e T Z B V E R o W m R R d D V y d U d U N U F i N z Q z V V E 4 L 0 9 V c n Z 2 b j d I Q l E v Q 0 x y L 3 V S V W 1 l L 2 I 3 c 2 R x Z X V 1 U D R s N y t 2 b 3 F F c n E x c m 1 w d W 5 W d U t r b D Y v K 0 9 w M n J Q M 2 l J W m V l N G 5 x S j F R d n R N N 1 d i Z n Y x M D R 6 b G t q e j d p a m t j V G w z V 3 U y M k p J Z G l K V E 0 5 Z V g z d j J I R D F u a l J r W j J V c m V 0 b C t T d E h q W k Z u V n M x M U R O R 3 N m c D Z z c z c 2 b 3 F U M 1 d Z L 3 p W a W h y S 3 d j e G R l T 0 t Y T C 8 2 U k R N T E t m V H B m N k R Y a W g w Z n Q 3 M F Y v W G I 0 a z M 2 O E 5 O c E p k Y X d Z Z k 1 1 M 2 Z m W U o w V 0 9 o N F F F Y X V y N D U 4 N z V I Z 0 F B Q U F D Z 1 B D S U V B d 0 F B O E d Q Q l F a N E F J b 2 R P T U p T U l U v d U J u U X J D N 2 g 3 Z V h 5 M m F 4 c G Y 2 Y z B 4 R 2 9 5 d 1 d r L z d 2 d F R 0 a 0 5 C c T F h d D E y a m Z 2 a E 4 3 M z c 2 d T J T c E 1 Y T E 4 y d m h r a z J G N 2 t s T n p a Q W t i Z H R 4 b 0 V n S T F y Q k J U Y z J Z K 0 x 3 a 2 F k d 1 B 2 M m 4 w M X o r Z j l m b j d U M 2 F B S F V u T j B M R m p t W X F P R G k v e D J s O F h i c E R M N W V s Q 2 U v b k 4 3 O V c y Z F g w O T k 4 U m c z V E 8 4 d n l U U G 4 4 L 0 o w N W F x Y 2 N Q Y W F 0 Z j J J c m 5 k Y n U 4 N F I r b j B 5 T V d B Q U l 1 T V J v T n V I O V p i a 3 J S M F J i S z J i U F Y w Z D E z U 3 R a b W F K T W F k d G V i a U d F M 2 5 2 Z 1 l B Q U F B Q X l x d V N k M m t H Q U F C Q W h S Y 2 M 3 T m t U e k p a T E N J Y X k w N 3 R u S z c z d 3 p G Q W R Q b k p j a n p 3 M V N n O C 9 O V X J y T i s 0 c T F X Y z B h e E t 2 c W V P Z l U x e W R x c X B k S z F y U m x V T m x N a G x V d T F h M G F 0 Z U s x c E J C M 2 Z U c C s v Y 1 d 1 d W Z v c 1 J P U 3 B E O T I 3 U C 9 I e j k r N T U 0 a k 1 a c E 1 N Q m 9 Q V 2 I w b 3 A 4 V H E z M j Y z c H M x Z X F h c F Z L a 3 F T W G 4 3 M V J x O V p z M T V Q U G Z l V U 5 w e W R O V z Z y T X p C e m R j V X N m L 2 Z E V E l q M z Y 5 Q m V G M X J E Y l Q 0 W m d G c y 9 6 Q m c v c X B z R 0 R 1 c W w r d m R O Q l h x V k t J V X F v V j A z a D R j S G 5 W Y i 9 W Y W x a Q 3 Z X c X F H M W M y Z T d j Q k F B Q U F 3 S V Z B S n h n Q U F J Q W Z D d 3 F 5 e W 1 B d 0 t N Z k d P R V N V c m M 3 d E U 5 W G l 5 e W Y w M F d m V E 5 H Z m V P a j N 5 M U N q R l Z J M V V p N m J 4 a W 8 y S l Z F e E 1 w R 0 t y U n F w Z T N X c C 9 h M l R p M U J r c m l o M y 8 x L 2 Z x R W Q 2 d n c 4 T 0 R O W G 5 z T T V J O E l 3 N F B I R X h U W U d D Q W Z 0 K z Q r K y s v c 1 p Q V 3 J V O V J z e W J 4 e X M z T j E 2 S 2 x X O V R 6 N H B i R l h y Z G s y U m J 0 M l h 0 V T E x N 1 Z X U k 1 t T D F h Y l Z 2 W D E 3 T 1 B Y N j U z L 1 R W Y n F z U X h G V k F y V i t C O F h x b H Z u c G 1 y Y U 9 F N F p H Z G x h d n l G R j h 4 Z H Q w Q 1 Z k b W t r N j N R b G 1 z W n o 3 c j N k a n h z M 1 R y R G 1 y e j N s Z G 5 k b 3 g r b U x r Q T M v a E h R T U F B Q U J B K 1 V N S U J n Q U E 0 T 2 R D Z 3 E y e X N T Y 1 l m Q 0 E w S k Z C U F B E U k k 5 d 3 d m b 0 o 5 L 1 d h U E Z 5 e m J y N T N s c m k x e D M 5 W U F P d X V m T 0 F Y O X A 3 V D Y 5 V 3 F 0 V C s w V H Y 2 N l V y a y 9 Y R k 4 z T T E r c 1 A 3 d m N l T X h 0 T 0 R N V F p 0 M m E y O H Z B S m R O N 0 N M e H Y r N F N O d F R E a G J x c E R v W G g 4 T X B z O W t 6 T z N C S H l p R W R T Y z N R b F F Q Y X k r R n d h Y 3 k 0 W D V X W m 1 W T 2 t D O H Z o Y 0 d y M G 1 E b E t h d D F B T V Z V a n Z j Y z d k V W h V a T J i e E N n a 0 o w d H N m V E p M T D V k W i 9 i c n R N a 3 R T b F V 4 T T F x R j l E b z c 2 W X J V N 3 R H a W t n d 0 t L Q 2 s 1 M W d W c X Z s d k d v M W 0 w M z Y 0 T T A 3 U 3 p 6 L 2 Z 4 L z l w Q U s 3 O D d 6 Z k 9 3 Q U F B Q U N V V j R S Z 0 F B Q U F m a T Q w T k V p W l d i b S t M Z 0 4 r T E R R a 1 V B T 3 Y 2 S 1 N C V j N T U 0 p P M 1 l l V W p a d G p 4 b D I z S 1 Z r b k p R b l R v M C 9 z d H J C Z 1 l H S 0 R E U U 0 r N n p v T U F 1 a T l r a 3 Q x d E t T O C t T e l p h c j d P d z h a Z H Z 5 M U N T e H R 1 c l V q d E d L M W R 0 a 0 5 C c D A 3 V l Z k T k h u Y W N z M m I v L 3 Q 1 a D J C N z l 4 M 1 Y y K z l Q M G d k d i 8 w Z V N O S D M y Q 2 t s U 3 V 6 W U 5 K V W 1 m a j V t a k t U T 1 c 2 O G J C M 1 F 2 Z H Q y V F p G d T N i b j Z v S D c 3 N W N 1 L 2 N j T F h R d U p D U k l D e G R 2 M H F 3 N X F 6 W D h s c j d l Y 1 l t U 0 5 H e H d E e j M 5 N G h o T m 5 y W m M x d z N z b 3 Z 6 O E F o b U 5 C b T h J Z H k 0 R 2 c z U l J n N W 9 s b m c 4 S 3 N x c k F u b k 5 l Y X d F Q U F B Q k F l V V l J Q m d B Q T R P Z E N R Z 0 x w Q k V P N W t s R D M 5 R D V V b m M v b z V 2 b 3 I 3 b i 8 w R S s z W m 4 2 c W N u S H k 1 W E M 3 d j h Y c 2 V I a W 1 q M G F q d z h H Q l Z D Z z l X N W N w a H F s V 3 p x c F l z M z Z L b W p l T V Z F U k d x c E R Z T j l N d U N k Y n A 1 Y U E 5 d m t G Y V N W V 3 U y N j Z V M 3 h 5 a 2 9 N R U F G Q l h a b G 5 N a l I 3 R i 9 X S 3 F s T k E 5 V 3 B Y V l d T M U x K N V B V M m N z a 1 F E K 2 l Z c E l p T F V l M i 9 q e E R w c W 4 5 U l F M W n J W S 3 h L Q 1 p X Z m 4 2 c F c z e D B 1 U 0 p r N V p y U E d U R n F x Z 3 d L S D h m T H Y z L 1 l 6 O V l Z R X V 1 N 1 M x O H Z M c 0 N n Z z R 2 e T R 3 Q U F B Q U F Q Q W 5 o R 0 F B Q U F C K 0 x p U T R V R G I y Q k V N R j A v Z l N O c k x a O G x T c F V y R E N 3 M E p V S 1 R 4 W T R l S E J N c G x O Q 3 J J R z Z O V j N 4 d X V C d T Y 1 U X R k a k t t a n Q v b l E 0 Y 1 R O T 3 d J V D B r U 2 Y x N 0 o y b n g w c z M 2 L 3 N l R n V 2 b U d u a V U r W T l M V X B a b z Z j N 2 5 x S j l U U V M w L 2 Z x S U F B a X o 3 N W Z L Y n N k b 2 R 1 d X I 2 S D k 3 c W J C b m Z Y U T A r T z B z Z W p a K 2 1 w U n d k N W o w Z E h o Z X V a e D Y 0 c m R 1 M 1 E w Q 0 Q x N z V 1 a 1 k y b V p p c W t T c W R E U V F J V 0 d C Q 2 8 w S k V p a E l Z R k t U V H V o e j c 2 Y 3 J j M 0 p l N V d Y W D N E T 3 N P N U 1 k c n R U L 2 E 1 N X Z z V H o r Z m w y M W E 1 V j l i e l h B d 0 F B Q U l E e W l o Q U 1 B Q U R B e j R X R U J P c n d r W F J m b H d H V X F q N j l X d X V y Y j M 5 U n B 3 N k o r b m 5 l V 3 Z Y c D J W c n p G M j d R c n d 0 L z E y Y 2 Y z Q 2 V Y M D Y z W D N 2 b E I 3 N 3 g 2 d T h h T S 9 W V 1 J F Y U h x M H R F e m R y R k 5 x d 1 R W c k J H d E N a T V d x W C 9 2 S k V W S G h 4 Z G E r M W h h c G l U c H A r b k w x T D F y Y 3 o z M j R O V U t D T E J v O X R 3 M S t t M 3 h S b D N j c F p r Y U 5 h e m x 2 Y j V a a z N p M W J w b W d Y e G F z V T J L a l d y c W l Y M 3 Z 2 d W F B Z 2 E 0 b n Y 0 Y j V 6 N 0 l Q V 2 8 x d H p o W V l H Y W N 6 M 3 Z 5 c j R U K 3 N j T 1 p x d W x X d T J l Y j V P e l Z C T W x R a n Z P Y V B S c U Z 1 S G x o e n V U W j Y r L 0 t 6 U E J R Q U F B S U I v Q z B J d 0 F B Q U F Q e G N h R W l p Y m p U M 0 J V T E Z z M 0 x 4 Y j M 0 N m Z y K z d k b W 1 2 a G t r M E t D Y k d x Y z R k R W p m N z Z a N j F h c z E x M z M 5 R l A z L y s 0 V U Y 5 O E 0 w Y 0 h E N l h w a 2 Z 1 d j l v N F V O Q m d N d X V Q b V B o c n h 5 c m Q 2 N G Z X e G V 2 d V Y y M l M x Z X M 0 N U h F N H R X T H h S a 2 5 U T D B G N G F l d j B s a 3 F T M T Y z Z m 9 2 W k Z U V k w x Y W x C N i s 5 O G 9 p O V R 6 e D R D Q U 5 m K 0 J E Z m Z q S k 5 G b k 1 K b D N X d S s w L 2 Z v K 2 h v V U Z L U z h 2 U z d q M U g x S 1 J S S G U v e C 9 R Z F M 5 Y 2 g v U D l l S n p C e U Z o d 2 Z y c V J G Z m E 4 U 1 Q x N n R P N 1 J q M T d 0 R k t U U l B q M U x 0 b n F 4 T F h y V k U 5 V 2 5 h N z R 4 L 1 h C d 0 F B Q U F D K 1 J n Z 0 d B Q U R n N X p 4 N 2 d 1 W D d 1 Z 3 l n V k U y Y n R W S j E 0 M k 5 W c D N a V n R X e F d U M H V X S l d 2 U W x W M 1 V y R W 0 4 T m l m d l V W S 2 J Y d X J j U G x F a l h 2 M U 9 E Z X J Y V U o r Z X J R d m Q z N 2 x E b 2 x x M 1 N O Q 2 E 5 V H Y w N m p z V E 5 P T E p J V E l h R F R L Y l R i c j N 6 d j Q 2 Z k R o Z G d 3 Z D F r e V F 0 V z d s V k w 3 M H h U a W F U V V N P Z U h L S 1 F r T U F p O V V S R m h l b S 9 q d 3 p T a 3 l P K z F q c 2 Z U d F l m T 3 c 3 b z d 0 d j d l Y 0 8 x O C 9 I U 0 c 5 O H J L e n R I N G F I Q k N n d 0 t V R T V P d n R a d F N G R i t 2 b D F k T 2 p X U k p O b H N 1 W H J 3 a V Z I S 3 l z N 1 Z L O C 9 k S k t 2 V m 9 x Z G Z I S 1 B i N y 8 x Q V R S T G p W R G M r V n B Y Q 2 d q V j J 3 Z 0 t a e l V h W m p F Y V p 6 Q 1 l a R F F i W k h V N D V I Q z d a N 1 E 3 W k h R N G x i O X N u d D h 1 d E 8 y N 3 B J N l B S K 0 E v K z F 3 Q U F B Q U F B M 3 l B R U F 3 Q U E 4 S F B C U V Z i b D V o Y j R 1 Z 3 l n M U t T b W 5 0 Q 0 N S U n Q w L z M 4 d W x 5 U W x 0 V z Z n e k t 3 Y 3 V k M X V 2 Z m 5 T T G J K W X p I S T Z Y Z n J 3 M D J r S 0 N R b l N z N D l m T D Z Q U l V H U 2 R K e D h l c F A 4 O D l E L 0 o 3 U z U w L 0 p J d X p i e G Z y M T I v U T g r K z l J M 0 N 3 b 0 w w M m 9 o a F N x a F h y Y 1 M 2 V 3 J l c 3 I 5 Z G Z H S 1 l S c j Q 3 V i 9 2 M 0 h a R E w 5 d F d B c E 9 D a E F p N W R 0 b H N Q a D l C N n J X c V d T c m h q Y 1 h m M z d l R H J M U W t L Q 1 Z L d E d G U T N v b D Z R M n J l c E x r c j R Z K 2 F B b V R W M m l W V 3 U z Y T k 2 Q z M y V 3 o 1 Y 3 J s Y 2 h m N 2 p L S T F K e E N B Q V F B Q U F Q a l h N c m h 6 Y m V m M 3 R 4 O E F B Q U J V U 0 d N b k x O R G 5 Z K 1 p v M X F R W H Z P U G d n S C s 3 b E o y S F Z L T j Z s Q U l E Q T B x O D V 2 Z U 5 P N V d m N z F C U 2 1 3 W W x Y c k 5 6 M X l I V n F C N W R Z c 2 V X e S t Y V 3 l O R X p O S 0 J Q a 3 V y V X J u c G V 0 Z T N j Z l V o V m 9 p b 3 B M Q 3 p Z Z S t 5 b m F j d j A 0 Y W Z U T k c v N n E r Z T g z K z E y c T Z E Q U l i U F p W R 3 l R b H A y Z H E 5 R F F v S E 9 1 N F h B N F p i Y z d U N F p x Y m t r R 0 d R e W V j W k N l M z Q y e V d N e X l X R X p u O W I 0 Q U F B Q U F v T H d o Q k F N Q U F Q Q n p r N m N 1 M W Y 4 K 2 0 2 N 0 p Z N T l X Z U h p S X I 4 c 0 J B Q U F B Q U F B b 0 Z j e T F B Q U F B O E h P b k 9 t V n k 4 e G l K Q 0 F B Q U F B Q U F L Z z V D T U F B Q U F E O F h G T 1 F K d 2 Z J S X d R Q U F B Q U F B U U F W Q 0 N B W U F B T 0 R u Q W l 5 Z X Z Z N E t D c H c r c m d R Q U F B Q U F B S 0 Q w R U l J Q k F B Q 2 N J V 1 h u S W Y y e G J i K 3 Z 5 e W h U S n B Q b l c w S 2 5 r e E F N Q U F B Q U F B Q l V I S V J n Q U F E Q T c 3 a G N i a z J h d X J U W T h Y O G Z m e j V U Y j M 4 N H F j a H h 1 O T J w U 1 Z P W H l t N n Z l R U d S M m V 6 N W x 0 R G h k U G 0 0 R W d B Q U F B Q U F n T k p E Q 0 F Z Q U F Q e k 9 o a z A 3 O W Z I b 0 d i c n p n W S s w Y z l l a G M x N S 8 0 b 1 J O a n o 0 O V d o O T l O b D J 6 N X F 3 c W d 3 c k x G c D F n Q U F B Q U F B Q 2 d J a U l F Q X d B Q W Z x Z E Z z M 3 A 2 N i t W Y m x X M 0 w x Y j J Q Z n F L R m l 6 Z V Z l T z J X N U w z N n o 0 U C 9 V L 0 l m K z N U Z m 5 R T j B l Y i 8 y W l Z o c D J Y Q z d Q Y j h i R E F i Z k Z n S U F B Q U F B Q U Z D S 0 N N R U F B S U J m Y X R H c 2 5 q N T Y 1 e T V G U j R W c i t 1 e V Z j c D l L Z 3 M 3 Z 2 N E a j E x Z 2 V l M F l q d n Y z R 2 5 y a H p R b 2 F 6 T E x C T j J o N m N E T E 1 C a T l u R W x B Q U F B Q U F B Q X B Z Z W Z k Q U F B Q U w 5 a H M r V X B L e n U z M E x I L 1 B u c W R y Q U Z t S F R t Y U l V a 3 F L S E R J N F h E c D h K R j B T Z E l q O T E w b H E 5 V 2 l z T k F n N 3 p G S k N n c 0 5 V a 2 h J W U 5 r V m Z 3 R V Z G T m d s U 2 R i Q U F C O V h B Z 0 F B Q U F B Q V V I b 0 l 3 U U F B Z 0 4 r W V B Y Z T F S b z Z l Z V Y 3 W D N u R G J X M m M 5 Z i 9 m d G w y b m d s W j F M b 3 l 5 Z l M w M D l J V W 1 x V 3 F X U 2 p 5 c 0 J B Q U F B Q U F B b 1 B Z U m d B Q U R B Y j N U c D F G U n h j V E Z G a m p 1 Z G J v M m R z R U I v Y k Q r Z 2 t C Q 3 J B c T B C d X U 3 c U x x c G V y Y k p V d 2 p a W n R X c F V 2 Y 0 R W b H A y a n F S a 0 t D d 3 R X U 0 h E R j Z H d 0 R B Q U F B Q U F D U U N N R U F B S U F m c V Z x b F V w R n V w e i s y N 2 R j S G 4 w e l Z z Y l J N d m Y v R 2 N I M z I x V 3 p 0 M 2 5 O R U g 0 M m F y a X J S R W J y c z B q Y n E z Y U 9 W S 2 x j T z g x S F Z G M T d L c n N P c U Z o d n A 2 e k l B Q U F B Q U F B Q k t G U 0 V Z Q U F E d 1 M 5 d F R E b X I 4 e E l X Y X Y y a U R M d T d T V E s 4 O G Q 1 T W l J a 0 l s U 1 p H U m 9 m c m s v W H M x O T l k M W 1 q V j N 0 Y j c 0 W n E 0 N n R t d W 8 v b j N h c V U y c k J C a 0 1 K Y l N I L 1 F z N W 5 V N X Q y T H h i b D E v V 3 p 0 Z W x B Q U F B Q U F B Q W x D c E N N Q U F B N E R m U z B y S z B l U G x t e l p 1 L 1 h w d T M 3 b F Z j b l J p O S 9 O e E 4 2 c E R V M E h 1 T j F X c F J v R F Z B M F Z I a E d q e W 9 t N j Y v c H F 2 V 2 I 5 a X B h V E 5 Y N n I 4 d m Z L M l l x a E c 2 L 0 x J a z l l b l p S d U h o d 1 Q 1 O E 4 2 V m o 2 L 1 l E c 3 R z Z H V y a H p V M S t Y Q W d B Q U F B Q U F V S 2 9 J d 1 F B Q W d O L z Q z N m h w V 3 J S a 3 M 1 b z N p Z G R 6 V H d 4 V z E 4 N U 5 p b l I x O W J x a 2 h j d 2 1 r L 2 U x d 1 d C U X k r Y j E x T E o 1 U F I x T l B h S E p V N W R v e k x q N V d y O X h s M T R k T W F 5 c z M w S 3 B 5 a m h o M D h q U F p p a W 1 T b 1 F T R z l Y M m R U a 0 F B Q U F B Q U F D b H l 1 R E 9 0 Y m w 5 W F F R Q U F N R D V 5 T X N y M E 9 S c H k 3 U j V 5 e D V k Z F h s S H R X N l o 4 S m Z 2 e j h 6 S 0 x i S X Y y Q 2 t 1 b D F z R H J u M U J I W k 1 h N m V u S H J 5 d H h u Z X p z W E 9 Y b k 9 4 U V Z k Z U g y Q 2 V 0 M 3 p R a m w 1 Z G t 2 M l B x U 0 p M Z G t N Q n A w L z E y W E 1 3 N F J B Q U F B Q U F C V U 9 I U 0 N B U U N B Z j R X Z G V 3 N 3 J p V 2 U r M V B I M E x D W F V y Z m E z M X Z o O H p C e k 5 u T F A 2 c k 5 m a z V S W G 9 0 e V V i d G Z T Y T V M T m V k O W 1 s Y l h U U D h Q N S 9 x N D d 6 W V R h Y k p G M 2 d F T X d n d V Z 3 d X Z U O X l p c X d C R n Z Y d T J l c k N Q Z z h B Q U F B Q U F L Q U 0 w U W t H Q U F E S 3 Z R T U h q K 3 Z 1 a C 8 2 b i t n b l Y 5 Y 1 J E Z z F R b H V 2 a E 9 y b k 5 a d V h x Y n R 1 M D R V T 0 w 1 V H F w Z U x R Q U F J Q U J K U k V G V T M 1 W n M x T T V k a H l W S k R S d l V W S W V r U m l W Z T J 5 Q 2 h o c E x h T l B o Y m R a U V h x O W Z 0 M E J Q U G Z p R 0 R 3 Y U N x V l N J M D l v d k h m R j B T Q U F B Q U F B Q k F x Y U V U R E F B Q W x H c 3 V s M H N 2 d l R G V 2 N Y V m k 5 T n J 6 T j h 0 a S t m d m Z 2 a V M x Y V Z C a W N I W D R T T H J H V G Z 4 T n p S c k h L N 3 h T c 0 p Z d V Q 5 Y X d H M 2 9 x c W Z X L 0 8 r Z z Z t e l l 0 R T l R a 0 1 V N m J 0 d X p X a 1 N Q c F d y O X h s M W 8 w a m Z k M V d R Q U F B Q U F B Q U t Y Q z Z P c 0 N B Q U F B e m 1 i c X J K W G F k e U J W e n o 5 O X d 6 O E t 3 T T R t T F M x T F Q 3 O D R S a z Z u V S 9 j T T c 2 O U g 3 c j F T M V d J a j l j S n J Z e l g z M T d V W D V K b m x 4 Z U J y d W t x U z N H N k d B d 0 F B Q U F B Q W d J c U Z F Q X d B Q U p S c l k 4 Z l A x e D I z O U Z W a 3 B k Q l N Y O X Z 0 Z G 1 2 Q m 9 n M j Y 4 O E V Q d F h k Z n F w N T Y r R m 9 s M U t 1 b T h Q Q V F 2 Z j N L N 1 l x c E d x b l g z N T J v W j E 0 Y 2 8 1 M j d E N V g 2 O D h 1 R G x z M 3 J T W k x j Q m g 4 W E F n Q U F B Q U F B V U 1 v W W h 3 Z 0 F B T X F 0 R 2 J O W H l l R n d h a 0 N m d H F X N j d w N j l S N 1 J z M V I v N i t a Z T E y c n Z 2 c U d K a k l 2 W H V h N 2 V y Y W V N N D d 6 V l Z x M V R T e U h m d j B t Z G Z 6 d G E w V 1 N 1 M G J P V l d O V 3 h R V T k y N 0 5 W Z U R o Q n F x R 3 h l c m t K R E F V c T N M R j Z 4 V 2 l 5 e G 1 r d 3 J z V G t Z a E F n Q U F B Q U N B Q 2 9 V U U R B Q U F s R n M v L 0 x S S W c 2 N 3 F J c F B K V k N y c n Z m a j Z P S z N i a 0 t M T X p C e E p V b z N x V W J w b m V I O E 4 2 S n R V N 0 t q R n d N Q U E z W C 9 Y N W J x a V h 6 d U 5 u N 1 J J Q 3 h a d D F N a F J N e V J K a 1 p H a C t u T G t n d 2 9 M Q 3 k 2 V j J u e k p F b U J X Z 2 Q y c G p J e H N S V V N V Z n N j Z E F B Q U F B Q U N B T H h D Q 0 F R Q 0 F j b W w 3 e W t F Z E 9 K a W 0 v b j J U U 2 0 z T m R t M H Z V b T V 1 d m h J Y j F s Y T d O a G V w Z m t K M U d R e m 5 u Z 0 5 Z c D N h T U h u L 3 d H a j F 3 M X h W Y X Z Y Y T d m d C s w V 3 k y Y n h W Z U l B R X l T R F B K O E J z Z U 9 a e E d D Q V F B Q U F B Q 0 F D b 0 1 R R E F B Q W x F c 0 x G b T V R b T V i M U Z S W W F W R 3 B y O X U 3 U l N y M T d 0 U H J i O T F 1 d E Z u W H F r S 2 h P S F J K T H J h Y n l 3 R 2 J M a y t S V 1 h w N 2 Q x N l V B Q U F B Q U F B Q 1 V H c U 9 2 Q 3 d B Q U F D a k 8 v R V V i M U 9 P U z V y N H V v O E k 3 Z k N S Z G J v T m t N Q m p r Z E R w O F h R N E F B Q U F B Q U V D c E l R U U R B Q U R s e n Q 1 O V I z W G t h S V k 2 d F c v c z Y x S X F 2 T U 5 I T S t S M n V 5 V k p 1 Y m t G U H E 0 R 0 F B Q U F B Q U N n O U J D Q 0 F R Q 0 F j b W Z K O G 1 R b E 5 x e X R v T U F B W D V k U z R m M i t J Y 1 g 3 Z F Y 0 K z R 4 Q U J B Q U F B Q U V E R l F R Z 0 d B Q U R L b l p W c n R x b E 5 5 d 1 J m b C t F M 0 R B Y l A 3 L 1 l D c D I 4 T E F R Q U F B Q U F B S 0 V W b V h 4 Y 0 F B Q U J 3 S n F m V H F V M W I 5 b W p Z R F Q x O F h Z c m Z j T H N r Z z F G e X U x M i t M c V Z V M k d 5 N X l z b n h q S G F N a W d x V D B Y a j Y z M z I 1 M 1 c 0 W l R x V i s 1 V V I 2 U n B Z T 0 h V c V h K T l d O a j F W Z 0 1 S M l F H e m Z 2 b G p Y Q W 9 x a k s 0 W X F L Q 2 l 2 c k V n R U F B Q U F B K 0 Z j a U J B T U F B T 1 h L c G k x N 0 p F b U p G O V h 5 Y 1 N Y K 1 l j Z k 9 R N H F w R 3 F I V V l 5 Z G t N c F g 5 a 0 l E c H M x Y n E v W S t u U 0 p L Z W U y S 3 d 1 b l J x V X V L M S t m b D J I V S 9 Q V X V x e E V 6 c H l O R j B I R G g z W G 5 u M U h k Z k 9 R S H F w V E 8 4 W j c z V G Z q R n V p S G 5 4 W k p r c j c 3 L 0 R I R n h r U j Z 6 N D B j T l V Q V F p x M V F X R m l 3 b m 5 6 b 0 d y V n V X Z i t j T m J w Y 2 J u M z J 4 Z X k v K 3 h Z V k h S V 2 1 h N j d x W E 9 q W S 9 n U E h 0 R 2 I 5 R G w z U n I 3 M F d M O T J p O T B a N l B v T 1 I 3 O T Z 0 K 2 d r M T l P V z N j O V c v Y j V K a X F r V E l i b m Z v O F d l L 1 Z F R 0 J Y V l d p S y t u N 3 I 1 N z Q y N 1 V B Q U F B Q U F P Q l B D T U V B Q U V D N X N p b D V y e G 9 r V k Z k Q W d N W F h w Z m l O L 0 F L S E p N a 2 N V U G J m R 3 J y Z G J y b G N i a 2 1 T e S s z M k h w O C t h N l h t T D l v b 2 1 5 M V h X Z G 0 1 e W p o a F U x N W V R Y k Z y M U s 1 W l J i Y 0 0 3 W F h P W j l s c 2 V a b z F k N D N z Z H M v W X h 5 Y U p j W E k 2 a S s 5 K 0 1 4 b 0 4 z b z R 4 d D l 2 d E R k W C t q c n J 4 c 1 l W Q 3 N P M H B C M 1 h m b 3 g v T G J u Y 3 F L c k p v V j l l a 0 t V c z B k c 0 l D V F p x N l Z G O S 8 r c k Q y N 0 R 1 a W d n T F B m b T F K Y l J y O D d U b 0 F B Q U F B Q V B B M 2 h H Q U F B S 0 J j M m J w d G 5 4 b z N p d k 4 x R 1 g 0 a m 9 X N D F M V m 1 S T E l N a 3 E 2 W D h m R 3 U 0 Y y 9 k a H J k K 1 F j b D d Y T G x t Z W Z G N G g y R T h 6 b G l z M 0 4 x K 1 N k U H g 0 b G k 0 Y k 9 L T E V h e D k v N k J y M T d 0 R k t r b W Z Q d E 9 K R 0 Z C Y k g 2 W F I 2 U T d a V F R N Y k N I W F l K Z G F 1 c F d l T j R y V m 0 v U X l O S H p k Q 2 d N d 0 t 5 M U d N b k 5 I c k 1 6 N U t r W H B l M F V I U l V 1 Q 1 p N T 2 g z Q X R X M V p 2 M G h 3 Z D J a Z 0 J 3 Q U F B Q U F B V G l z L 1 A r a 0 F B Q U N R W n h 6 a U p W M m I r Y m 9 N L y t K e V N V Y W p B c X h s M T M y M z d 2 Y 1 U y W E x 5 b G J M c m t Q Z l l I O X Y z e T J R e X F W N T h i S 0 Z y d z h P R E Z W V T V Y S k V S b 1 l x S 0 R G V l U 1 W E J W c V Z K S n N W V W p W Y j F h W m R X b 0 h p M k h 3 N m 5 w c z F a S 2 t u Y n N P d W k 5 Z D g 2 d j Z 4 U W V H c V F t a V h I N j l 2 d j V m N n R X b z l H b 0 d S T 2 Z Q K 3 M x Q l F W M l R a d T V R d U 1 t T G x S N l J y Y j N 2 a j Q 5 V z J u W W t K N k Z y a j E 2 N 0 l S N j l X a X B 3 M G Z U Z G Z 0 T n Z i V X Q 1 W U Q z W E c 1 Z X Z t N j l z W m V t e m x 5 c G Z u M l N K R W t M b D J 6 e W 5 u L y t 0 Y k Z G b n Y z Q z A w U F Z 1 V V B p M z N w d k F B Q U F B Q U J V W k l S Z 0 F B Q 2 c z R G g y T E Z P W m 1 U b E t p S y 9 t N j F M O F J x Y 0 9 q Z l g x Z D c 5 S 2 t z e m 1 z d H N U N 0 1 O U H A y d l A z a U 9 G a m 8 z L 2 N a R 2 t S Y n J 2 e m d H R m p q L y s 0 R F h x a 0 5 U d 3 J P d m w 1 d W J y d z A r b k Z U b i s 5 W G U v U 0 p K c T F h e m l I U 2 w 0 d z d V W H E w c D B w U 0 x Y Y m t z N X F K a y 9 y N U l r R 1 Z S e V o 1 W G Q 3 c F R G W X Z J K 2 Q 4 c k 1 G W m 8 0 Z W J F M y 9 K S 2 t i c D J i N n R Z Y m U 2 c G 1 q U 3 B G N 2 g 4 L 2 N h R 2 1 6 R m d 1 U 1 h y a D l j S 2 g x d X Z 2 V H Z S K y 9 j N k h r M 1 Q z S G Y y V W V 1 e E V p Y l V B Q U F B Q U F J Q 1 N F W U l C Q U l C e V k r d T J m U W 9 J T U t 0 b W p X a G Z s K 0 k z R X V w V 2 t 6 W F F w S U l D c C 9 M e U h M N H U 1 N E x a d H o 5 V m t 0 U W h x Y U g 2 O T I y b n l J Z 1 F X Z j Q w L 3 Z H M 1 J S d F B o M k F H e i 8 1 a 3 U z W W Y x d T M z Z m l C S n V x S m Z l e V U y c X F Y U H Z w e X R W N T R k c H Z v S j F i V n M x V m F O K 2 5 L M m Q 0 M X V u W n J x c G l I Z H R Y R E p K c z M 0 Z W J Y e T h 1 M m F l a k x 3 R 3 Y y L y t 4 V W Z G N n V 3 M E N C R l I 0 V k x r c k p 0 Z V l Y M k 9 v d U l D S l h a N U F r a k l 5 T k N O W D N X S 3 U r N X k v d T F W M V J r b V B J T D d C b z d Z W U V r c V c z c i t v c X J Y V F J v Q X d B Q U F B Q U F o R 0 F B Q U t B Y z J i N 3 p v T 3 J G V j V Q U l d I W W R T W k R p Y T F m V E h 6 d j J h K 3 l F K 1 V w c V h i O U 1 u d m 5 n M 1 p m T G x w T 3 Y y W E 5 Y Y S 9 H e U x a S 2 t 3 Z G Q w V m V Q R U 9 N W F h p Z E h l a z Z H V j V C a z F l R 2 9 2 c j V K W X J R R 2 F O L z F W M m U x T 0 R S e j Z x b X k y W E V u U 2 Q 1 O C 9 w b 0 9 I M H Z U Z k Y 4 W W 9 N R E J B R D l 4 M W h k N y t j S k s y c H h 4 V S 8 5 N X R O W G h R T n d V R l d T V k p i c m x Q T D F q T U h s d D c 5 N m R x M n F 3 V m N y b m N l d V R w M F h y d C t X R 0 Z 6 Z y 9 v b T Z R S D c 3 b F N v N z Z j c m U 5 L 1 h D a X A r T D N F Y n J t e G w y N j V z W m V t e l Z 5 a G p 6 K 2 Z X Z W p j c l V O N 3 F X c V Z D T F Z 0 W F Y v S D B q S T E 5 U G E z d k 9 j R 1 h 0 N V J O V 3 R F Y S t l d V E 5 N F F y T 2 N s T F l y d E 5 n T U F B Q U F B Q U l S Z 0 F B Q 2 d I T m 0 x N T R q a T Q y T F B m U 0 Z L M T h t d X B 3 M m J k K 3 U 1 b D c v V j R 3 O W R v O U N R d 0 F 2 N n l H W k 4 0 a V Z K b j Q r W j R 6 M V d Q N k Z H c 1 d N U F g z e D k z R G 5 Y K y 9 U O S s 1 U l F y N X F X c j B 6 M k J t Q 1 N 0 R 0 h U Y m w z Y W 8 2 V 2 V l b m l R T E J h e k h F N m 4 x c X p i S W J m Y n J V W E x 0 d W p t b 2 F m M z Z 6 b 2 p B c E 9 4 b U J D c 2 R z M H E 2 d E d 0 d W Q 3 K 1 l K S n N 0 a n c 5 O D l L M 3 V 2 V 0 0 r N D F H b z k 0 Y k 9 V W F R a c T Z R S k N V M n J L M 1 l x c E g 2 Z G V I d m h k W l p z Z W 9 Q Z l R k K 3 Z q W n Y z U 3 R K c W h a Y l d Z Y 0 9 I N W N r Z l R S c X V 2 T H o 3 V 3 J k T W t G a G 9 j R 3 k y N T N l K y 9 Z Z E 9 L Y W F O Y U s x L z B D Y T k x a H M x Y 3 J u L 0 d 3 Q U F B Q U F B U E J Y L 0 R O c k F B Q l F i d X p h Z l V S M W F 0 T F Z V d F p 5 Y 3 o z a i t Q c j N h Y X Y x R z F J M D V K W T N O V 2 J z U E d Y Y j h p N 2 9 j N 2 R 1 M j Y 5 Z H V 3 O T d Y M C 8 4 Y V l r M m J k b n p q O W I 4 N W J m Q 2 d k T m I 3 L y t v M 3 h a d F Z M Y 3 V U Z F d 4 Z l N O T m 5 y W m N i c m N u N 3 J y d H B r d T F k M S t x V n E v Z E x r b m U 0 N U p r T k J Y L 2 J Y T G Z T O X Z v a m x 2 N k t E S X l W S z g r Z D V O Q 1 F n d U h o Y T J h M V p Q V m F s R 0 h w S V o 2 K z V Y Y k Z C W V d W T 2 g 4 Z n I 1 Z H I 3 M z d n e m N B d S 9 X b V M z W G Q x V j I 4 N T V z M 2 l a Z k J Z T k N h Z F R 1 M F l O R 0 d R d m Y r c 1 g y L 0 p H b i 9 3 V 1 B l W T d Y N T h 3 S U F B Q U F B U U l u b 0 J B T U F B T 1 d D d y t I V X d V T n B x b D I 3 c X E 5 T D h U c z V K L 2 V r d W 5 w Q V J 3 M F p k T E c r S H Z 1 T H Z o N D d U M S t Q b m F m b V R l U F Z v b W x k T l c 5 Y V Y 4 M m J 4 c G Z x Y z M r Y 3 N x V F E 2 e T F i O S t x Q n h 6 O V Z 4 L 2 F O R k J a e U 9 q e H E x a m h l b F N 1 S F N m S U V R Y W U 2 c G s 1 M V M w b F N X R m l n R G g w K 3 J t V X J r Z 3 V 0 N l h L N T l Q S m I 0 e V d E M U t w N V B j M m M 0 O W x q c T N I R D J 0 c C 8 4 S m h l Z U 8 w N 1 Z Z N E 0 w e m V q S H B I T D V m T G V a M V R S V H J C V H J o L 1 l W U z J h e E 9 2 Y j h m U G x Q T 0 9 l N H h u W k 9 w e W F y b y 9 l d V V 0 M W F s Y 3 R k c X l u M V d y U n B k M W J h d E h T V F h y a 3 Z x d D E 5 T m d K T F Z p N H d Y d n U x c H N 1 M W J B a F B m V H V S e j h w c 1 d G d F R a K z F V b G F y U l h s N U J m c D l 3 e T d w Q m 1 u V k d r O W 9 W e T I y c 3 N M R G c 4 L 3 h L U U 1 B Q U F B Q T R M O E l 3 U U F B U U x t U X N 2 T 1 F K S 2 x P T F R w Y n l s c m V 5 U k R N Y k R Z c E 5 p W l N U e n c w U 0 F P d j Z L d 2 x 5 e l p y L 2 N h Z C t u c n N Q R W 5 6 d k 5 m S F Z J M V V i R X l F O S 9 W T l E z c X F 4 V j h N e V B i d F R 5 M 1 M 2 W F N L e l p h d l N 1 R W g z d G M z R C s y a D V r M 3 J T c E w r N z Z P Z k 5 I M 1 d T a 2 5 T Y l R k Z X F v c 2 E x U F J l O S 9 v N 0 U r U j B 1 Z 3 F 0 V l N X N m t s S 1 B u Z E Q 2 a m J 1 V X N 2 T 1 F k M i t 4 N G J m M l Z W c G F w b H d 1 d D Q 2 b F p l c W 5 H Y 3 N W R V I 3 c X Z j O V V R a W V Z e l p h c k 1 l U G 1 h L 0 s w c F V X Z X R X a k p K a T F h c 2 t u V H F x M 1 U z W G Y w S z N h M G 9 5 U j E 2 O U p V d m J x M 1 Z L R F Z v c G Z l L 0 Y 3 W j J i b U t q Z 3 J Y V 3 k v Z k t w U E p K R W w 2 O X Z I c l Z U a 3 l W U F h y V n B m T D d k W j d I L z J r V G N s N 3 R D U G x r R F p 1 M l M x S m F 0 W T R y d G o x Q V F B Q U F B Q 0 F C e U V Z Q U F B b 0 Y v Y n V Q e X F 6 M m F T W X F w R y t M c 1 h 2 R k 9 U Y k p V a 1 d p O G w 3 T E t G d U 5 T W F V y Y V p o a 3 J K d G V W c S 9 j Y W R T V W c 1 S 2 t y S 3 p j N 1 Z q M X l I d n R V Z U 9 w R X Q v T V F U N z l J d F p j c m 5 j a F k 1 Z G U z V V h M V j J 4 V l h m Z G Z w b S t t N 0 R B Z X p 3 a 0 9 P a l B 0 e G R 4 N l B C e C 9 i T E F N d 2 9 4 S k N S U X R w T 2 p I Q i s 4 K 3 d v d F c 3 V l Z n N j d z c E 5 2 d S t V Q 1 M x T E Y 5 S X p W S n J D T z M y N j A 2 N D Z w c X o 5 N m p H d m Z E Y j d w a D B N W G U 5 W W 9 M d 1 R a d T N x M m h k N 3 l y e k V 5 Y j l 6 a 3 R t O W Z U N H F X Y k p V b U J n U U h L e X l 2 U X d V T n B l d W J G T V d y V k l r R k d Z O U d P c 2 c 4 L 2 1 h c n R P d z R X T 2 5 Z c 0 x W T z M z U F Z l b 1 d Q M z N U b E F W d z d v b 0 d O c G 1 Y c n Z J M D l Y M j B 0 d m p 2 T 0 9 i Z X p V U H Z H Y 2 5 3 c 0 F B Q U F B Q V A 2 T U V B d 0 F B S l F M K 3 c r b X N i K 1 J q e F R Z S F p J a 3 M 2 b j R i d z F E U X d M V n V Y M m l P c G R p N k x J c D J i T W 5 W b U x E M n R w e W N u K 3 N o Z z F x N n Z a a H Z X V X l H W l d l b n V X O U 5 p V E V l c z c x T E J h e j N H N j N B Z 0 1 E M U s x V E U 4 M m N z M X F T R k Z j b l J p M m E x Z F d q V D M r d W d n S l A y T m U 4 Y 2 J 4 K 1 h m a T d i T m w 1 a X F r U 2 9 U M T d q e W 9 6 T T B j L 1 R q M D l u d E Z r T m h W N V J t N W V n V G N B N j l D d W t S N j g 2 d 3 F 0 M j V q a U R j R j Y 5 M m l s a S t y W D F F Z W p w c 3 R t e T l Q Y T l U c 1 V H Q m h R W k o x Q W E 0 Q 3 N W b 3 Z 5 V D R h U E p w T l J G b 3 Z u c z N j N G 5 I S T R u S V Z x a U k 0 S 1 Y 3 U E c 4 Z H F 3 Z V p m M k g v R H N C e F l h R 3 F T M n J l d W Y 4 M 0 1 C Q U F B Q U F N Q 2 Z F W U l C Q U l C e T R l R E I 0 N n B X c m J L d n k v Q T d 1 Y m 4 1 Y 3 J 2 Z E 1 o Z 0 1 o V H J C T H J R R z l h c H J 6 N z Z q N n Q 2 M W 1 U Y 0 V r e n l C a 0 1 2 b D F v N l Q 0 e k V 0 R n J P c V Z v a 2 9 h U m 1 2 N k t o d 2 h Z Z U h x S H Z Y W n J L W U M z K 0 x l e X d 0 V T h s L z d Q T y s v d m p 6 b W N X d W N U V D F o U G R y Y 3 p H Z F l F b X R H e W p i b H F j T z d S c H E 2 e C 8 3 T m Z H b k p W c T F i b H V o M m 5 2 M 2 J L V 1 d 6 Z X Z w O V h k L 1 V I Q 3 d W Z E Z S N F p v M m M w V 2 h k Z D U 3 W T d q R 1 R W e W 8 w V i 9 O b G l S O T h O W i 8 x T E J C V G J s Y 0 x 0 M z M y S 2 Z h K 3 N j K 2 h Z W U d x V n V u S n Q 1 N 0 J 2 U k w w b 2 J O d T d 5 d k w 3 K 3 N u U U l D T E 9 m O F h B Q U F B Q U F B O E d l R V l B Q U F v R n p Z Z i t p W W 1 q W C t h e V A x O E 0 v W m N 2 S 2 x r e F A 3 Q W d M S z d s d k R C d l Z y N k 9 L d X p l U T g y Z l Y w c H B T Z G g 3 e j d s T l d M a n k x e G Y 2 N C 9 h M W k v a G 9 Z T X V s Z y 9 U R j V j N k h q T k d 0 R k t x R m R O T z F K T 2 o z Q U 1 D d 3 R X V k 9 V d 1 J Z U 0 h 5 R 1 F 5 Y X M z N k h i S l l U T E x i U G Z X Y z Z z e j Z z L z g r Z X E w a 2 F l S l B T N 1 Q x a k d C T m t 1 c k d 4 V X F T c W x h c H B M Z G Z 1 V T B P a D B P Z m Z E N n J 5 Q n B I a n F i c m 0 z R 2 4 5 M W o 3 Z V B R T T l l N 1 p X c j l 2 M k 9 W Z D g 2 N 2 J M b E 4 0 Z V B B W j k 1 d 2 9 0 R V p J U 0 9 E W l B 3 d 0 F B Q U F B Q U V B S U J n Q U F 5 b 2 U 5 K z F M V n U w Y 3 J Y N W Z o Z D N K e T h p U z N K S U 9 L S G Q x M 2 9 Y V H Y x a 3 h 4 d F d N M V k v Y k t J d W R t e j F 2 a i 9 m c W k r a l h Q Z T g x N 2 h 2 Z F R W R l J Z Q 2 V m N n k 1 Y W R w e H J W b 3 h R Y k U x b W 9 p O H J s Y 2 1 2 c G l t U W x i O T J y N z M 5 Y 0 t P b m N u M F c z V G 8 w V m F B M l F 5 V 1 J R V U d D Q W 1 p Y k d x W G Z Q M C 8 v O U d v M k d F a n U x b 2 l x S D Y 5 R U h y d F p Q V T V k c D g 5 Y T k y c l J s a n p a d D J l T T k z N 3 B s Z 3 Z y M G F 1 M T l Q V 2 J z U E g w O W R s N m h O V V o 5 T 1 Z z R 0 d Y V G R 3 Q z V u c l J N Q U F B Q U F B S D l H Q 0 F Z Q U F I d 3 V N e k 5 I Z V h r R n F o N G I 1 Z X R T L 0 U 1 T 1 R y N W t N T W h n T U p U c G M r d k d W U 3 Y y Z U Z w Y W x 1 Y k 1 X K 3 Q 5 Z l h I W H B 1 Z T l a c z B h S m U 4 c G Q 3 W X V R N l B S b 0 h a d E x 0 S j N F K 1 o 3 a j F X U G p T e H l Y Z k s y Z m Z w a X p C e n Y 2 O F l O Y T N t L 3 p z e k s w V m Z m L 2 x M c 1 B Y O W 1 N Q m l V R U Y 5 T n Z i c T N W U G 9 K b X c 0 Z V N p d D B m c z I 2 S F J w M j U 3 d T Y 3 Y 1 p M T l c z M l N x M W R 2 O E 4 3 T G p 3 O F d K b V p P W k t r e j c 2 Y 3 B k O D M 3 Z F R q R H d 4 V V J F U m 9 p Z T h Q Q U F B Q U F B Q i 9 S U W d H Q U F C O D d r a H F o a V F w c H V x N T k z N U M 2 Y 3 J K e l p m Y 2 t p V 2 c 3 U F l E T z V 1 d n Z w d n J D Z V l r e G N a R X F t b G k z Q V Y 1 e n Q w U G o 1 V E J Z R k J 3 a 0 Z W R 2 8 w R z c 5 e H p S c 2 J S T V N W S 3 R t b F V V R W h K V T V K N X Q y d z l v M i 9 Z R C 8 r a T V E b 2 R U U T I 1 N 1 U y b H B X W V d P U j B l R n E y b G l u S D V i c 2 t r d W w w d k g w N 1 A w M H B 2 Z n k r V n l l Y S 9 w M U N G U l R 6 e D R q W j U r Y 1 l 3 M m J 0 N H R T Z H E 5 K z B p W j d 1 V U d B Q U F B Q U 1 D L 0 N T R V l B Q U R 3 d V N O S F B T R l l i R X p S N 2 h 0 Y 1 d E a z U r V E t v N U Q y d 3 l 0 c V F h e S 9 X N m 5 Y Y m R U V D F o R z Y 0 O X V J T D F x R V d H a H l v T l d k M F d K M 3 B s c U U 5 T D h n e k p j b H N O c W 5 m c F c w M V p 0 e X Z r c V N Z S 2 h H N i t 2 S 0 9 1 c n h m T 3 d V R V d E U n N m N m 8 r L z J h d U x 1 K 2 J w S G 0 v L 2 E 3 W m N 6 M m p J W H Y z Y k t X S D c 3 M U t a c k 5 K T H o 5 N 2 8 w Y T h P b G J y T j Z U b z R m d X V L a m F 3 Q X d B Q U F B Q U F o R 0 F B Q U t B Y 0 9 I T G t 1 R U p D Z 2 1 T M U Z y K 0 h F a T R j V z I 2 K 0 p M Y 0 N B c 3 J I d D R Y V l l p d n I 5 U m R 1 M X N q U k 0 5 W D M w a l p G e m 9 l R k J D b z Z L b H l T L 2 x F S F Z N T U d O Y l Z 1 d z A 2 N T N X N F p q U V p a c l J i R j F Z N 1 J 0 V m Q x V n B k T 1 R i e l h 4 Z F d K M G F 4 S k w v e n Q 1 N H d j T l V Q V F p o W G U 5 N n p 2 c F c w V l l B M V E r e l l O R k I 4 W F c r a G N y W n B W O V B 4 V F F 5 U k p U U n Z I S z l 1 V 3 A x N l h 0 R l R u R G 9 u Z W E w S k R n L 1 R X e T d k b 3 d h S 0 5 h d E 9 x L 3 Q r d U R R Q U F B Q U N B a X M 3 Z 3 p y V z V m V j B F Q U F E d 2 J 5 T k h 6 Z E R h M z F N M C t u L z M r N 2 9 V d n p O N T Z s S j k r T 2 w w V m E 4 V 3 F X O U h Q K 2 J y Y 3 J 4 Y 0 x r O D R C U U F B Q U F B Q T h I Y 1 p m V j B B Q U F E Q T R h U H B x a E l k N 3 V z e S 9 O S 3 B U c k J B c T l Y W H B S U k N B Q V l B Q U F B Q U F Q N H B R a k F B Q U 9 C e l I x T X p G Q j F W e W R k b C t L V 0 N m T H N N T W l n d 2 t G R 1 V B Q U F B Q U F D Z 1 l p R U V B d 0 F B U H B k M l B F d F J s Y 0 4 4 W F l a Z m N q a W R r b E d 5 Q m h D Q 0 F R Q U F B Q U N B a W 9 V U U R B Q U E r S l R i N 2 R i e D Q x b U t p a V F F O H d X S H d 5 M k R E T E x T Q 1 F Z Q U F B Q U F B Q 2 9 Z U W p B Q U F P Q l R h V 2 x a a 3 F U S 2 h H Q S s 0 W F E 2 S l V s V 0 t 5 R V l B Q U F B Q U F D b 1 d B a k J B Q U N B V H g w N 2 5 p b U p F T X h Y S E t k Q 0 1 N W W h B Z 0 F B Q U F D Q U N v W V F E Q U F B K 0 Z S Y T J z a 1 F M S W 9 R e k J j Y 0 R q c k J B Q U F B Q U F C Q X h V U U l C Z 0 F B Z k 9 w N H V t Y 2 N Z b l J s U W p C Z m N K N E 1 3 U 3 d X c z Q 4 c k F R Q U F B Q U F B S 0 Y y R V l B Q U F 3 S 2 Z T T T d J V k d o b 2 t r O G 5 r N j F M O G t z U G h r d H Z 0 V m 1 B Q U l S Z 0 F B Q U F B Q U t o W U N N R U F B S U J Q c F o r d 0 t h S l N p S y 9 M O E Z 0 T 2 w 2 Y 1 R M T U F h N E 9 O S 0 F B Q U F B Q U F B U 2 h j a E d B Q U E 4 S 2 4 w a k d 4 Q 0 1 C O X l 1 b H l T S k d z Q W U 0 S U J B Q U F B Q U l D S 2 h S Q U 1 B Q U Q 0 V k F Z a G 1 H K z V E W k l r c T V W e G l B Q U F B Q U F B b 0 d J a E J B T U F B R D Z W b n B H d F N v U m d Q d V A y T k l M U k N R W U F B Q U F B Q U N v Y 1 F q Q U F B T 0 J U N l J u W m l n Z 2 5 C U E 1 k d H l U S m F p V U V B d 0 F B Q U F B Q U Z R c 2 h H Q U F B O E J t M z J 5 M m J M V S t W d 2 9 O O V h Z c m Z N a G h Q a m t P a 0 V 3 d 0 F B Q U F B Q U Z R d 2 h H Q U F B T U J u T W p L e U p V b G h Z W F N D K 1 l y W m J K S k V K e G d B Q U F B Q U F L a D R D T U V B Q U l E U F p H Y m x T S k x D d 2 9 K O F h J b i 9 N c G s 4 M 3 c 0 R 1 d N M C t y Z 1 F B Q U F B Q U F L Q j B F W U l C Q U F D Z n l j e k t s U 1 N G R T R M N W p Q S G t P R V R M e V k 0 d 0 F B Q U F B Q U N B a W 9 J U U R B Q U E r R X h t c H F j V E x E e U 1 Q Y 0 Y 4 S m N E a T Z R Q n p P b H c r c m d R Q U F B Q U F B S 0 I w R V l J Q k F B Q 2 Y 4 W T V E R E t V V H p G Z X N n U U d T c E 5 5 O E F o O V h B Z 0 F B Q U F B Q V V M b 0 l 3 U U F B Z 0 0 r Y 0 d v Z F l x V k t J a n l 2 e F g 0 R l d p e V F w M j V i b j Q w b 0 F B Q U F B Q U F C S 0 Z 5 R V l B Q U R 3 b W F 6 c 0 h B V U Z X V 1 V 3 R 0 h 4 Z G l 0 O E t P d G t K b G 4 0 a T I 4 Z V Z B Q U F B Q U F B Q W x D N U N N Q U F B N E R Q W n R q e U Z o Z 1 Q 2 d W d 5 L 0 Z o a G t s U 1 N s c H A 3 d 2 N T V U F B Q U F B Q U F D b G l 4 Q U 1 B Q U Q 0 a k M w N 1 R 5 R 0 V Z R D d s Z E R n a 1 N Z Y 0 9 w L 2 0 0 R W d B Q U F B Q U F n T k p G Q 0 F Z Q U F I d 2 0 y N V p M S j V p U D J S M H V T V k x L c n N N K 3 J n U U F B Q U F B Q U t C M E V Z S U J B Q U N m e W J i U k N l W n J E c n V u R S t 6 Z 2 9 l U E t 6 c z c x Y 1 R V Q U F B Q U F B Q U N s a H h B T U F B R D R q R 2 R Q c 0 N C Z m w r S F g 3 Q T Z u e k d i U H Q 0 U 2 J 0 d X p 4 Y 1 R V Q U F B Q U F B Q U N s a H h B T U F B R D R U T F l 0 b D A 0 d 0 g z U F l Y Y k t Z e l R J Y U R W c T F i c n V 2 e X d F Q U F B Q U F B Q 2 c x W m w 4 W E F B Q U E v R m R l W G 9 F Q 3 J S W m Z s K 0 h Y b k M 2 b m p D Y V Q y c l d 0 c C t V c n Q r c S t P d 2 Y 0 d X F T L 3 h P V n l 5 M m c w R k h 2 d X g 1 O F d h O H N m K z J V M E d 2 V D B Z O W N W T 2 p m K 3 g w W D Z m Z E 5 P U 2 R M e l R 3 M V J R S U J G Y T l a d F Y 3 T W 1 k V 1 d 4 b U M 1 N D N R Q U F B Q U F B N E 1 J a k J B T U F B R D Z U a z V P d j R D Q 3 J y O H Z 3 Y T A 2 b l N 5 Y V R V U j J U R 2 1 y W m l t V H Q z S F Z J Z G V P c m x j b X o x M i 9 j c V N Y T H R z a n V j T X J w Y 0 1 y a G R N c m h j S j M 4 M 2 Z Q T G J u Z X F J T i t 1 d k F L N z h 2 T W R L a W d v V U Y 2 K 1 F 3 V U Z k d V h u M j N W c D k 1 W j Y v S 0 Z y a W w x L 1 k v S m V M V n F 5 c W R n U W J F Z k t R Y T F Z O V l j a z Z Y a D Z 0 d D c v Z U l w V 3 J 0 N m 1 Y d D F i N n N t S E I x M 3 c 5 M T R X b H E z Y 3 F t Z G V I T 0 4 5 U F d m S 3 l 6 S 1 p 5 c z h n a U x j L 2 1 L U l p j M V p M a 3 R x M X Z V a X Z q a G p t N D R v Q U F B Q U F B Q l V O S V J n Q U F Q Q 0 o z T n g 4 U 1 Z K d 1 V J Q 1 B L L 0 Z 2 V H B k T E p w T k I z Y m 8 w M V F j Z l Q 5 W H N Y O W J x N 2 p 2 N m x j b X p j M 0 1 M T k d u c T B y O T F y O F Z p V W x C U W d B N G Z 6 Z k F l Z S t X d D h W c D l 4 a 2 p I b k J 6 U G Y y T X V s M X R Y R F h u W m U 3 e G V m R F Z G U l l a N 1 g 0 Y 0 V X N V d Y Y T V j a 3 p m M T F u U z V L c U t H c k x 1 L z R 0 K 2 9 D Q U F B Q U F B R G x C e U V Z Q U F E d 2 l a e W N B a 2 x T V U R C N 2 d 2 b V M w K 2 1 T e V d o V V N I Q 2 d l b l Z 2 c W V t e l Y r c m 1 H M 2 9 x T 1 B q Q 2 Q r a T F h Q n F 2 M T U 2 L 1 d T Y V R R U 2 F 6 U 1 N h a l V X Y V R T V 2 F 6 U 2 F u S F R 1 a l p s N y t S S k Y z V 3 U 2 M 3 V H T l p i R m 9 0 S k Z v d F p a b l B 4 N H d w d E 9 Y b k t 6 T X d w O X R 5 W n g 3 T n R 1 Y W 9 h W G N u N z J 1 M T I 2 N m x I c j l Y d y t 6 O V V W b G F P d n B 1 d 1 F M M j Z 0 M V J v Y U Z B c H Z s c 0 F B Q U F B Q U Z E V 0 N N R U F B S U J Q N U 9 U b V N h S V R 6 T m N j R H F j M 1 Z C c D R a V 2 Z O b k x O Y T A z O W V x V 3 V 2 N m 5 K Q m 4 v d j R z M T h v U F N P N 3 h Q T j J 1 O V A 3 O W V K b F c 3 U j E y N z Z 6 c m p m a z J v d j E v R k 5 E N U h T N n Z N Z G V l L 2 N I T F Z t M l J V Y W p R V l B I L 3 o 5 N z l 4 M G R W Y l c z Y 2 Z 5 W m 1 V d 3 l L Y V N R U W d J W U l J U W l Q Y U J J N z J C Q l V C R l F F U X N x S 2 5 v d D k 5 V n J 2 V j U 3 V j h U Z X h Z S 0 N B b 2 9 J Q 0 l L Q z l G N U N K N k d Y a 0 V B c T Z a T 1 p l Z j h J S E J p U z B E T V Q 4 U H R a N j E z d m 5 M U D M y W H V m Q W U 4 S 2 V k W n Y 3 L z h a O T g x b X N 6 N z h m S X B 4 W F d 4 M 0 t D b 3 l S U D k 1 Y 0 l B M m J 0 b X R H N i 9 2 U W d B R 0 F B Q U F B T U F G Z 0 J B T U F B Q j R 4 W k d 0 N m d M O H F R V H p w a U 5 u Z 2 t s U z N k Z 2 9 k Z T d Z V E Q v O E 9 F Z T l 1 e W N v T E R T b z B 1 Y m R 1 U 3 R O Q j l O e l R x b H Z U a z Z l Y 2 5 M e V R 0 a G 4 1 Y X B r Z l R k M n R 0 d T l B d 2 R M d D B w M E 9 s M j Y v N U Z Q M 0 5 v e U 1 n O F p u e D k 1 N m d 0 W k x F Z X J 5 e F l 1 M m F T U T R B Q z k 4 O X J 3 V T F w Z l Z l T n l 1 Z V J 5 Z V h z V k F B Q U F B Q U I 0 S H l F W U F B R H d p b 0 x D M G h E T T V t L z E 4 a 3 I r M l p 4 T 2 w 4 e G 1 z M 0 Y 5 M z E x W D Z k Y m h i K 3 Y x Z H l i b 3 R l Z H Z y N 1 I 1 d i 9 u M C 8 r U T Z R V k t 6 W j I r N j d u M z R B M G x T L z c 3 d G R Q Z n R s N T l 3 d k 5 s e j E y c m F I O H N y Y k 4 r N U s v V U V j e D B z Y y s v N E F O R H B k T 3 J Q T 2 F z M W M v W n F K V z F O V V c 1 d W d Z S 0 M v T l V 3 d n F h d T Z O M U c z V G 8 x b D h s a 2 t p U j l O d n A z L 1 R o e G 5 p V E p a d l B W c E x I U H l H b z l H c k t 0 W H J 0 T m p 6 e j V o W E g 5 M V V j U H F V N X N E V W x T Z G 5 h Z X h r M z R X d 3 V X Y k Z S c V d w W n N O b D l k M 0 t p M k J s M 1 h T V z F h T l h C Y l U 4 K 3 J u e k k r U C 8 v M F V P W G 5 G K 2 0 3 Y 1 g 4 c F p Y L 0 d L U V Y 0 c C 9 O T 3 B m M W R X c l J r b y t Z d l h x L 0 5 T W H V W c 2 o 5 V E x w Z E x N Z E h W M W F W a l U 5 M D B z S 3 R z d H J L V m 5 k d D J w T 2 p i c 2 J P M V p 1 M T J G U l F V c V c 1 c 2 x H N j l x Z W R K M X d j Q U F B Q U F 3 T m t p Q k F N Q U F G N l J s M 2 U 0 R X N 4 R 0 p a Z z N 1 V n d 1 d D Z B a k t q S l V R M i 9 z b 2 R G a l p t c k 1 1 T m t h Z W 1 Q M 1 N w b j N T R m p 5 d 3 F 0 a m x a T m I 5 a H l 2 b 2 l L N z h Y b l J r b z N h d m V k Q X V l T U 1 2 c T Z 6 M m w 3 U 1 V B a 3 Q 0 L 1 R F S T R P T S s z Y T d R N D Z T M G k w V m Z m M n N N c H R O Y n M 4 d F d i c F p z K 2 N s U 3 B K d U d 0 U l Z k V 0 t q M 0 5 y O X J F Z k Q y Y n k 4 U W o z e j B o a X R X Y n Z O c l U 5 T 1 R w N l d y M H p T O H B W S m 1 q T T N V Y z g 4 Z n B O O G Z D e n E z c m 1 s R V l J V k Z o W n I z W V l k U 2 1 o W j M z a H U r W W 9 0 e H V m N m N U R k d B T F p q W j Z v Z S 8 5 O W 9 0 d 3 E 1 M 0 5 3 Q 0 x W d V J w R 1 V y a 3 Z U Q X Z m M T A 3 Z F h 0 e S 8 w Z V Z x e E 8 x d V N w a T h 0 d E s 4 L 3 B 2 c E 1 r Y m R x O F c v O T d l V X l a c 1 h i d F R 0 T 1 l j V 2 x h d V h x c j N u b H R 1 T n V a Y m N 0 V 0 p P b V p s N z U x M j k 0 e W F l c y t Q Z n Z L R 0 1 W Z U Z G V m 1 M Q U F B Q U F B Q X p p V k N N Q U F B N E J Y N W h 5 d k J B Z 0 k 0 R T h 5 c l h K T E p Q U i 9 T M E J 1 N 0 s z S G R k b z B l T T F N K 1 Z v d H V 2 T D V M c F U y Z n V I N j d j V G J Z c 2 R W U 3 h 4 Y U p w V 2 Z r S 0 N 2 N z Z Q b G h U c W Z M T 1 B 1 c l I 1 Y 1 d r c V N Z N k 9 x e V d u M 2 t j c n J r b E V 2 L 2 Z 1 d 3 p w U j d J a 3 E r d l Z l K z l l W T l D Z 3 d P T j U w M W 1 r d 2 9 M N 1 V Z S T F p a S t s a n A z Y k t h Z H U 5 S z B Z M W V x T 2 5 k b z V o Y W F 2 Z m J P Z U x l d 3 F H N m R H c n F v Z H F T M j c w a l Z u c j J s N G R 6 O F J S d j A r Z G N 6 T k 9 L d X E 5 U W d 2 c V p x e G 9 S c l g w c T Z K R 2 5 a e W k x d U l k a l N s V W 5 H N T E 3 Z F d r b 3 F E Y 3 Y r K y t K M 1 J n R F d w S E d z K 3 Z S c 3 J Y M H A 2 W n I 0 N n d J N U h F N T k r T m x V W F p J U X I 5 c T F J c 3 Q 4 a j F P b k w 1 W F p i R l p j d l J v c U x M U 1 h h V C 9 l N m I 3 V H N W b z J q M U 5 D a X p p R m h R W n B 6 O T U w V F p x N l N I W j d p V F p z M n F V L z U 2 e l I 1 Y j F h U 3 l v T j F G N T U r M G N q Q U R P Y n p X c l J 0 S z Z z d m h h d F d M V l Z P M 1 p X W E o w S E F B Q U F B T U M 1 U U F n R 0 F B Q z h v d U R 3 b V d E K y 9 v U m c z d V N V Z X l Y W U V j O C 9 Q V l Q v Z n Z 3 e m Z U N T Z 1 b E p T T X Z U d m Y x M W J x Z X R v M G F 5 Z T J 4 W i t 1 M 2 F u Y W R p S V V a S 2 t h N j l 1 c i 9 2 d n Z 0 c G 9 P M z Q 3 d 1 N Q d X V H K 1 U 4 d k l L M 2 U 0 V k Y 5 d D E 3 M E 1 m d U 4 w T E R M V H A w U W N H R 0 5 k W k 9 h V 1 Z h R i 8 v T U V 0 e j U 2 O V R u Z G d h K 2 1 q a 0 N O b H N 2 d H E w W l k 4 V 0 x 0 N W 8 5 T D E 1 Y 0 R m Z G N X c 2 Z T Y V Z o M 0 1 n U G Z 0 S H Z o N 2 R o b k R S b G t Z W U 0 2 c X F R a 0 V C M T Y 5 e G N Q L 3 c w U j V L M G J H V 1 M 3 a D U y c F N R c E 0 v T 1 F 0 b T V M T W N i c j N y a z B C S n M r Y z R W U z l t Z E l r b U l 2 a X R M S V Y r K 1 M x V n I 2 b z d y W l p O S z R p W F B s Z E R v M T d Z L 2 x 4 b G p I c 2 x n c 2 V 1 d V Z P O V c w Y 2 V 6 a H R U b T F a U G 1 X T X Y w a 2 5 m R T d S V V N F N k 5 O M 0 g x Q j g v U m k z O G Z 4 c 1 B o b 3 p y d l E 4 d H F V c n R o Z 2 g y T l E v V m l n b j U y a V Y z e X Z Q M 3 F a T D I 1 U n U 2 W m k 0 Z n J z Z W V m S U x P W j B j W G d Z Q U F B Q U F x R H l F W U F B Q X d D d F F I Z n Z t Q U F B Z 0 F F b E V R V l F L R G x l c i t O d j h 2 T H l T Z j d i a n Q w T T h 3 d C 9 m V i s r L 2 Z h L 2 U r L 2 c z V F p t K 1 Z L d l h i d E 1 0 T i 9 W U W p 5 N H R 5 M n d 0 Z U M 2 c 1 h i O U R m U W M r N T d h d U k z N m R 1 d G p 0 d k s 4 a l Z X Q m w x b X p 6 V l h G e G l l e j J F a 2 1 T e F d J M m d x V G o r N F d I V n p P d U 1 6 S n l s T F I x b i t i T 1 h 5 Z E p p b y t M T W J a c l h M e H N r O U V 2 S k N S U X R 4 e H p s c F h a Y k 5 L d 2 0 z c 2 J n V k Z K a V V O c j F t N V h s M D d O M V A y W U V H e m I 5 d j N L e U R p a z Z 0 V 3 J h Z G 5 L W k 9 Q N W x z M 2 p G Q m t a S W t s Y X V P U m 9 L S F Z a b T B a S 0 8 1 Q n R Y T m V J Q 2 p V K 2 I 5 N n l 0 O X g z N z k y a m x S R 0 F s Y T d O W E c 2 L 3 M z b W 5 x T W d R U l V X R 3 l P R n d L b W 5 y U H U z Z W U w Q X B L U m x h d T M 2 b j h m e U J n M G Z Y d m Z 5 W W l y Z E w y e l F 3 Q W p C S m F 0 R z B u d H E x Y m V 3 V 3 h n R U F B Q U F B Y 0 s 0 U m d n R U F B S z h v S 2 l x V 2 R Q U n N L S G l K e T Z X S 0 l p M n I x V W V Q U E h p Z E 9 u V m 9 v c k h q N S t q V n Q z N 1 N l e D l O V n R Q R 3 N X c m N x T F l p S T B N V U V S R 2 l s a z N y e W M v U F d z R W 9 w e V l 5 S W x p O X V 5 Y 1 k x e m 1 I O H Z Y Y j c w c 2 x T U T N x M T F T Y l Z 2 R k d X M n B h d G 1 i T l d W V m 1 q Q i s v Z V V L d n Z q V m V z K 2 F z a 3 R W c T B V Z n Y z S 2 Z R N E N C S n B Y L 1 B B Z 0 t P Q n E 2 c E I 3 S 0 1 6 e W 1 w b V J y M T B h K 1 N K Q j h m a T R Z T j d X V z A 3 V S 9 O T k Q 3 W H V T a k t i Y 3 R H U 1 F v U H I 2 Y U F B R C 9 s S D Y 1 c 1 B I Q 3 d k T n k 0 Z W p H N n F I Y W t j W m J a O G x Y S j Z 0 T X p R Y 3 R X S H E z T 0 9 y S V Z v a V R 0 M l p k d W Z C N C 9 h W j d H V D V w W D d 2 Z F U z d m x w a 3 R T N D R V W G w z a S 9 Q b W I 1 V F F V R 1 J 2 d n B 1 c G 4 2 Z n V V S U Z C V V h s a m w x c 1 A 3 b 1 Z Z M H J L M F h k c V d M O V d t Y j Q x b z h O U G V j M E F B Q U F B Q U p 3 S l F q Q U F B T 0 F W U l V W M i t m c W V Y W E N D c z J j e W 0 r V j B u W G h M d X N z d W F h V E x M b W 1 r N U c w c G 1 q d C 9 y U l l 1 M m F p b F k 0 K 0 d P V U 1 H Z D l P Z G g 3 Z l R P M U 5 S a 2 F H N m F W Q l g 0 M 3 J Q M 2 5 R a k J H d l l v T F p i M j l y M U 8 4 c 0 5 3 V 2 J O V 1 d Y Y 3 Y 3 N S 9 S N F V H Q j J u U X J h O U t r a T d 2 M V Z w M z N Y c T V K T W 5 Y M T B l U j R T R 3 l X a T J 5 M n g y Y U 0 y K 3 R V V D N X L z Z y T E Z C T m Q z U m p U Z F V 6 U m 1 i b W N p a m x K Y m x 2 N i t S e F R l Z G F 0 Y z N O O U 4 v W X Z T Y V h u Z 3 Z Y d T B V b 3 J W c G R X Z 3 Z u N F d O U z V R M U 9 q Y j R t a n B N T H Y 1 b G d P U i 9 s L 1 Z z S F Z B a z d w Z W V u T T M r b m x 0 M z d T b 3 N N V m F 6 S F I x Z F d 1 Y l d Q V m p n b F g y c 0 V z L 1 R p e G J H a F h Y S E w w b m Z 6 S 0 N i d V B C T 0 V B Q U F B Q U F G U V d R a k F B Q U 9 B V m h j V j I y V 3 l F W U 4 1 b W x z b H Q 2 O E V U a V k r T F V Y e G N q S E Y r V k 1 y K 0 R H V m 0 1 Y X A r d l p p V F B I b H k 2 e m J z M U 5 X R G 5 p K z N i Z k x V e F p v O G R m R k p 4 e m g y c T h C e E U r Z H E z T V M 1 e H Z X T V d T c z F Z O V p L U 1 Z M b m p z M z A z S k 5 E V k R N b V F q d D N w U m 9 C V 0 Z S a 2 l H N G I w d E 5 0 e k 1 q S V l P U H o 3 b j B I N U h R N j N i W W F U R T N M V k d I a D B U R G 4 y T 3 F t N 3 N l R V l D d F d K M n R M M G w 1 b F o r Z E p r a T Y 3 d E p H c U h S T m N W U S t 0 c H Z U M F E 1 S 2 t P M i 9 0 b 3 l H R H U 1 M z B m Y y 9 V b W J 6 V G 5 y M E h q U U F z S W p 4 W V g z e n d v R k h G T 2 V W d 1 d I b T g 0 R 3 F C e X N 6 T W x T V H Q y b l d n V E h 2 U 0 1 X Z W p B U U F B Q U F C U U d R a k J B Q U N B V n h R V j J l V k h K W m o z b W F S V H p N R E t p S W 1 1 N 2 x Z M W R T W T Z 0 b S t p M 0 5 6 Q 0 1 2 Z n p D d 3 E x Z E h s c H R W b n R X a E d L a j Z 0 W j d 2 T T F Z N D d P Y j d W Y X l t e X Z l U 1 R N T 2 Z a O E 1 E O X I 2 Z C s 3 Q m 5 F M X R Y T l h x d E g z a 1 F j R 2 F O T F V 4 V H B 3 T U Z 0 R E I z Z F h a R 1 N J T G 0 z Z F F H U E g v e T F K U 2 s 4 L 3 B B b V Q 1 b X Z 3 Z 0 M 2 U 0 p L Z l R x Z E h m e l R T Z U R 3 e T B x W G 5 U T 3 N a M W 5 k Z 2 F x a E 5 i U X p 0 M 3 B T b z d P M C 9 U W m g 0 O T E 2 e G 4 x N k 5 i S V V w U 2 k y Y j F s T F I x b n l S c D J o L 0 w x Z S 9 L d G 0 0 a G 1 T V H R T M G x Y e l p p e j M w T H d U T j R w Y 2 Q w T z Q x N V F r T C 9 4 U F R 1 Z F R 2 M 3 h W O W 1 x U E V s c T N L Q 1 c 4 Z j M r d l N C U k 4 x e m Z T W E d I Q T l N L z U 2 e l d w c z I 3 e i 9 w Z E F B Q U F B Q U E 0 R V V J d 0 F B R G d G V V d G Z H Z u N W N S N l l 0 N W x O S n J l d D d 6 e H B k Z U p X e F Z k U V J a Y V p s V 3 V F W U J I a E l X c l Z 2 R j Y 1 L 1 h i d k 9 h a j R 1 S m 9 L Q 3 Z M W D N j T 3 U x T j N E c m 5 S c j c z b j F V N U t r c T Y 5 b 3 F 3 Z E g 5 R G Z 1 N z A v T j F N c k V a T 0 8 2 U j l l V 3 V x U j F B e T F k c 1 V W V G Z s K 3 F X Y k 5 Y Y T h y N F o 5 V 3 l l W n h h T l k v V D Z y W G J K R W 1 m Z m p W Z G Y v M m R x S m l Z N n R x M m Z i L z I 3 R D F v a k R I M G h t N W x R c m p 1 b l p 2 c j Y r O U x n N k I 1 Q z l k T G t n S U M v T l M r Y l d P M 2 Z 0 Z j B i Y W Z K M H h i T G J u Y 2 9 a W C t H Y n J 2 M 0 h Y W H Q x R n p o M W F z c E 1 5 d F h T V W w 3 b F p t Z H A r O C t m N l N D Y i 9 Q V W 5 j a z d S V V d H R 1 B k M j d F e l Z z N j k 4 c j d n N k 5 i U j Q r V 1 p 0 U 2 R w Y l p n N U p 1 c U p Q R z g z N H M 3 V D Z 6 b T U z N l A 1 S F B s R 3 I 1 d l Z V V k Z 5 a U 5 Z Z m 5 C Z 0 F B Q U F D Z 0 1 o R 0 N B U U F B c n l p e T I y V 3 o 4 Y U 9 J d D V u T U p y b U 9 Q U 1 R L Z z J i O H V W S i 8 v R m w r R m R H e F Z p Z H U x Z X J F c l J X M n Q y e G V U e j Q r R n E x T z N L W V N o M U 1 s S l N V c W N U a m t L R G t h N 2 0 x T z J x T X Z 2 L z F E Q l l Y R n N 2 b F p O V y 9 o Z W 1 W a 0 h E T G F E N m J u U 0 N y Z E N s Q 1 N n c X Y 1 e T N U N H Z L e i 9 Q b j Z E b m 5 q M m F 5 V n Z M Z D I r T D J u c l B x T n E 2 N G g r V j E y b V F k Z D F M c k 8 y N 2 w y Y T Y r d n Z a M G 1 T c 1 J W a T U v W k 5 5 N X l I V j Z 0 b X V C N T l h S U R l Z U d l a U h B N m 5 z c l B 6 e W 1 3 Q m V i W l Z k O G M 2 M 1 h l c U V 4 d m x G c H p O W D d o Z T h 4 Z X V s O G x r V X U v d X J U U n o 5 d W 9 5 Y z d S b 1 d r L 1 g 5 Z S t n W H l Z d m x D U V Z G O X U x Z E V W c H N C a 2 N I S 2 o 2 O W F L M W F r M 0 Z m N j R B Q U F B Q U F K d 3 R m d k 1 F Q U F D O G 9 y Q 3 d X S D Y r V k l K N W 0 5 b G s 5 b G 9 s M k c x R G V 1 b m F 2 d T N M Y l V 0 T n k 5 T H p y L z B n U 2 V y U n B h V U d Y d H V 4 d 2 5 H a W E 0 U 3 B x T W l 1 c D E v N H R z S S t t N 2 J z M G F Z d G V 5 c H N U M X k z W G J Q b X J G T G k r d E p 0 L y t y V 3 F X R z B o W V Z X M H d k d m p k R F U 2 Y 3 Y w M T l 4 R T d k a V Z x b 0 t D W W 9 X R U J L a H A 0 M W h k Z m N W b H V y U k 5 n M 0 x I c l Y w c l V 2 W G p Z c l Q x b V B P d m V u W n J X V z d m W H Q w U 1 Z D O D J X d U 1 u e m R l Y X R k d V V r W m t y b T g x W D R k V 3 J x V 2 5 q V 0 Y z W i s 1 S U s x M y s 2 V H Z l Z F R D Y V R u b n R x a U w 3 O D l n O H R X c n B K T 1 l j S 1 Z M O W V 0 R z Y v d V p k e W N 2 U E x E Y 0 V r N m Y 3 a G Z W W D N v a W o 5 T 2 0 y e G R 1 O D V J S n Z O V D Y x Y j F 0 Z n c y e S 9 Y O X o v T k 9 X Z n Z B d 0 F B Q U F C Q W V V e X V n a n p 2 L 0 5 Z R E F B R D h v e j M w M k t m e T g 3 W H F q W m Z 1 O F B a U y 9 0 R m V l L 3 N u c m R 1 N F M y T y t l T l N q O H o 3 d z Z D Y 3 F M Q 3 F 1 c 0 4 x d W Q y a j N u Z 0 9 T U 3 F 1 R 0 l z S 3 J u W E M 4 S V l P N z Z h M T N m e m J P Q U R 1 Z T J X e V d 2 N y t 2 T E J h e m N u T H l q W E Y 3 Z G 1 0 c F Z D b 2 Q 2 N T Q 3 c m p E T 3 l R S U F B Q U F B Q U 9 j b k t z R U F B S U J Y R k J Y W k Z S S V M 2 T z F s L 0 9 O W m Z D d 3 F L W E Y 0 Z k 4 1 d E 8 v W l h H R m d k T H l j b l R 6 a z V l U 2 Z z a z U y V n A 1 Z W V 1 V V V t a z J T e i t j b m Z a c F h O M z A 5 R G h y M G h T Z X A z W m V t W l l F N m 5 T M i s r T z B I T F Z p V H B y W m Z 2 V k 9 4 R m t k c T Z M V V d K N j d Z Y l k v b j V X Z F d 6 Y T h L W n Z 4 d 0 F B Q U F B Q U t n U 0 N N R U F B S U J Y R k J X W H l P K z R j N U h n Z V Z h c m o r e G V D T U V t a m 5 s S 0 x 0 Z T U y N U R B Y X Z X U m o 0 L 2 x w U D N N W n B Q K z g 5 Q k F w Y W Z u S 0 R J e V J K T D B 5 c k 8 z N n J P d l o r a n Y r V 3 R s T X B u M D R E M z l G S D Z T e W p N Q U F B Q U F B R k Q x R V l J Q k F B Q 3 Z L Q 3 F 5 e T l l W E g w V z h 6 Z G Z x S T d 1 O X h P U H o y b X l l T 1 E v d X p 5 b X Z s T G x u T n B 1 T U F F e V M v U D M 5 O U 5 D S S 9 u c G 9 S S C t Q c k F r Q U F B Q U F B S G l H M m R z T E F B Q U E v M H p G Z H J 1 c 3 A x Q z V n O H B s O W J H b 3 V O a n p J U m d B Q U F B Q U F F Q m x J d 1 F E Q U F C Z V V W e n N r Q y 9 i S V h x Z D F k Y z d s V 0 F B Q U F B Q U F B Q 1 Z q U k F N Q U F C N F J Y R 3 h Y Y j V X S 3 N H O H p X b 3 Q z W k x T Y n Z m O H V X Q U F B Q U F B Q U F D V m l S Q U 1 B Q U I 0 a G Q x Z V F p V l l G V 0 E 3 Z k M 1 Y l V W R 3 h s M W N D Q U F B Q U F B Q n d i a E d D Q V F B Q W p 6 d X k v W j Z W R U 1 6 c i 9 B T n N r c V Q 4 Q W t J d 0 F B Q U F B Q U J 3 W V N F R U F 3 Q U F I b G R j Y k p j a 3 R r T 3 N B Z 0 w 4 Z l N W S k J R V 0 Z Y b D R K Q U F B Q U F B R E F 1 V V V J Q m d B Q V B L N z R j Q 1 d Z N y t I e n F P Q T k v a l k v U 1 Z K K 1 B w V m d B Q U F B Q U F E Z 3 d r S U l C Z 0 F B U E s 3 R T d w U W s r Z m h R Q 2 V a d C 9 n R 2 x s V 0 Q 1 a F Z T Q 0 F R Q U F B Q U N B Q 3 d z a E d B Q U E 4 T G d T a D B P U z V N T j J p R j V Y T G R C Z m t w U j d p Q k F N Q U F B Q U F B Q m N X Q W p C Q U F D Q X g 5 a 1 B i N G R v c F J M T T Y w S 0 N B e V Z K V 1 R s N V h s N E p B Q U F B Q U F E Q X V V V U l C Z 0 F B U E 0 1 d U w 2 M E V z L 3 B 3 S n B p M 2 h Z V U Z T W k t 5 Y y 9 L O X Z C S U F B Q U F B Q U l C e m l 4 Q U 1 B Q U I 0 b k w z a 2 N B a G 1 K U V R 6 T n B Q S n B N Q k F t N 0 t 6 c V F R R E F B Q U F B Q U F Y R m t J d 0 F B R G d j U 1 d I U X p B Z k g z N F V x U X B D U X d L V W 1 Y W E k y O H N B Q U F B Q U F B Q T R w L 2 p O R X d B Q T h M Z 1 N 4 N U V R a k R Q Q n F v T E l p R E N s S H N q M j l q S U F B Q U F B Q U F E T 0 t V S X d B Q U R n Y 1 k 3 R G x X Q V d R c k F x S V N Z N l R L b X B t Z D V l Q m d B Q U F B Q U F 3 R G x G Q 0 F Z Q U F E e X V w T V F w U 2 Z J e D g 2 T k l W U k F U W F Y y W l d i a 3 F L c k o 3 Z X l r Q U F B Q U F B Q U R u R E w 5 N U F n Q U F I b W M v W E F s b X R W S U p W a F h F M U F p V E p L V 2 1 V U T B H Q U F B Q U F B Q X V I S V J n Q U F E Q T Q 0 e n R F Q z J F W U Z W Q m R G U n B D T F k v T m N 2 T E t 3 R U F B Q U F B Q U R o M 0 N N R U F B S U R I b F R o S 1 F 6 Q W Z 6 Z 1 N y R W 1 L a W o 0 U m d H V j V l Q 1 F B Q U F B Q U F 3 T G x E Q 0 F Z Q U F E e X V 4 S E g 0 V E R B Z m Z o U 3 B D c 0 x D c X N u W D E w Y z c 5 e H p 3 O W x J Q U F B Q U F B Q U R P R 1 g 3 e k J B Q U F Q S T d 0 R U t 1 Z X V u V n F L Q 2 x w c j d l W E F R Q U F B Q U F B Y 0 0 0 U W d n R U F B S T l 6 S E s 0 R X M x a E 1 Y b D R K a m 1 q Y z h D S W x i M C t S M C t u M D l s S U F B Q U F B Q U F E T 0 N V S X d B Q U R n Y 1 k 3 R F F Z d k Z U Q 1 Z Z V m R H N F F X M F Z G Z G 0 x b X k w U k F R Q U F B Q U R B Q l l J U U R B Q U F l Q n l W W U Z W U D Q 0 Y T F K R W x i a 3 R r U 0 V R Q U F B Q U F B W E J n S X d R Q U F n T W M 1 W G F V a G 1 O b k 1 q e U p W U l o z W U d 2 T D E 5 V k h T M W h S d k x 3 V U F B Q U F B Q U 9 D Y z R E Z F B B Q U R B N H h 3 T 2 x 5 V E p Z d U Z I a 2 F v a 2 9 X V j l y V j Y 3 e m R 2 T E F B Q U F B Q U F B T 0 N m N H p S T U F B U E E 0 c D R O S 3 N L c W 8 v Y V d O d F h W Y m l n N m 0 1 M 2 g 3 S 1 F B Q U F B Q U F B R 2 V O M 3 p 3 Q k F B Q 1 B P M 2 9 t R 0 Q r S 1 Z D W H Q y a m F X S k M x Y 3 Z N S E x L d 0 V B Q U F B Q U F E a D d Q d D V l Q U F B Q S t P Z H h P a 3 R E T U p Q S j V P V 1 Y 0 R m l S R V N H S 3 F 4 d X R S V X M z c V g v Z m R o N l p j K z c 4 Z F N x e T I z V l J y V W c x Y m x q N 2 5 J M 3 J k R H J s Y 0 x o a 3 R W c m M 3 d S 9 k b D Y 3 b 0 d t R 2 5 I Y 0 F l T 3 B T d j h i L 0 1 s e V R W c m h X c F B q M F R 5 d l R K e n k v U 3 V B b C 9 T N U t D Z 2 1 3 Y V B L R E x H Y T c r M U R p Z E x w b k 4 1 Z j g z T k h I U 2 Z H M 1 l 2 R W R t c z B s U C 8 r Y 0 d 0 N 1 l m S j g 3 V G 1 u V 2 w y M T Q r O S t R U S t m c G F 0 V 0 p W a 2 x v M G l 5 d n p m U U V B Q U F B Q W N E N G p C Q U 1 B Q U I 1 W C t z d D d x c 0 N x b 2 5 a d E c y d m N o T G 5 L e n N s W F N I Q k F w Y y 8 z M 2 l l V G x a b V Z x M n Y 2 d G p O Q 3 N C b X p W d X F y N y 8 0 N H B l Z X Y 2 b k 9 K Y n J 1 N V Y 1 b j d 5 M V l r N m N V M 3 h x b E 5 x L 3 J x Z j l W b G F w U F F R T V h G Z H Q z O T R Q d V N w Q z R k b S t y e G Z 3 O D Y 1 W F Z P K z J P R n Z 2 O X B q a V R w c n R 1 d l V F R k J r V n U 3 b j U r d l Z x N U 9 O d n A w N j l 5 a V R C O U o 4 d m Y z a 3 l T d F h y d E 5 D e F p 0 a 0 w z R U l V Z U p R e V V P a D B w S 2 5 J Z i 9 m K 2 4 v M m U w T 0 Z S Z l p W V m h z V j F G U m l Z c U x p M V Z Z V k t M a V l y d U t p d X p x M H l O Q m o v M T d Z T G 5 y W G J 0 e G w r W X R X R m R 1 Q 0 p h O G R a K 1 d M T n N z U 2 N y S X p O V z d I L y t x c G N 1 M 3 F I Z V B C R D N 4 Z j Z m K 2 5 R Q U F B Q U F B V U 5 V U m d n R U F B S T l 6 T 0 o y e V d L Z 0 N x N H A 2 Z G 1 1 b E g z N m F v O S t t T G R I U U c 3 d D d a U T B G Q l V X b m Z D N V p i b D V o d W Z m L 1 h y Q l d C U V Z G b X I 5 b 2 d 6 c D F h Q 3 B K V 3 J w O G l 3 b 0 x p e V Z K Q W Y 2 M l U x N V B Y b D Z C e G s y Y 2 E x e C 8 4 Z l Y w Z m Z I M W R M Y y t I N D I 4 V D M v T l R U U 3 U 1 O H h M M U p 4 N W l U c m V s U E h Q e X Q v Z l R 3 V U Z 4 Z n A 1 O H N K V F h z T 3 h y R m F M L 1 A x O X R U O H R 5 N 2 o z O H B z L 2 F 2 b X F K T 0 0 2 U D c 4 M G d I T T Z Y Y n B 1 e U V 2 R y 9 m c j F Z a F F l R m 1 4 Y 0 J 3 Y j R x Y k R B T G t t Y S t k Y 3 F O W X F 2 c G V 2 N m R 6 a W p k U U V B Q U F B Q V V O V V F n Z 0 V B Q U k 5 e l V R b F d a Z F d O a l Z L Y m h I a E 5 t c k p J U X d a M z l m c W Y w e n V 2 R D F l R H V K c H U 5 K 3 o y R W w w M z V P V U t u N 0 h i U z d S d 3 l T W k p r c z N t c T g 3 d F M w T 3 c 2 Y k 5 X R 0 g w d W J k M m c z R X F 0 W S 9 u N V d X V T J t L 1 h a M X p P V W s 1 T j N 3 c j Z w Y V Z t Y X Y y a j l D Z n N j c T F Y e m V u c j F 1 Z H R s c 1 p o a z h i S E l Z a m J M e D J L U m o 0 O U Z C d z V t N j V t W H Z w T W t Y W F g 1 c F J w K z I r V 3 l X a T J 5 V 2 4 z a z Q x U C t k b 1 Y 1 K 1 l Y S 3 l j a 3 Z 0 K z N Z K z d s N U J Z c U t D R E d 1 W F M 2 W G 5 u e D B z T z U r O E g w Z E 9 w U 3 Y 3 M y t h b z k 0 O U V o U V U 1 S C 9 L N 3 d J Q U F B Q U F R R l Z G Q 0 F Z Q U F E e k 8 2 W F J 5 S G x n V k 5 x Q m Z C e j M 5 d 3 J k Y X V H U 1 R P c l Z 2 V W l s e l R K d z B Y e X Z X Y k Z W d V h v R W t h Z k d 5 e m R x Z j l v M E d E K 2 p z M X U r a n o 2 W W F X d 2 d l N F h L N V R q a j I z d 3 Z X N n R D a D B 1 Q 2 5 T O G V t c 3 R s O G x Y b 2 d T M H V X Y n p i N l B Q M 0 N 0 e W R k N D Z 2 U D M 2 N 0 N n b U p O K 1 g y c E p D a z h 2 S n I 2 O X J s V X k x W W 1 h Z V B t M 2 V y V 3 V Z V m l h M G R J a 2 l a T W 1 p K 0 h v L 1 N z d T k 0 O U V w U j J J R n R y M T I v W D l m M D d 5 Z C 9 m Y W 9 6 c D Q r T 2 p 4 N T c 1 U 3 B s W n V S W E 9 h N 2 M 3 a k 0 v e k Y y M 1 F w a T I 3 V D d q T 0 l Z T z c 2 Y m t u a H h q e l M 5 S 3 J J O G R y d 2 F J T k 1 w d E 5 t d n p q L z R 6 N 1 p y T l p I M z Q r e G J n d X R q c 1 V G U m 1 p L 3 p 3 N F F C d T M 3 T m F O M T N j a E F B T U F B Q U F B W E R B S X d R Q U F n T W M 1 b k p M R l F p V l l W W F h a c F k w V U U x M W R Y N C t a c W Z a d E c x Z k t u M V h 5 O W h U a l h D c E p T a z N M V k d w Y X B y c D N h Z U h X T D J u c n Z 0 T W U r N 2 R w U z Q z U D N i d T B s Q 1 Q 5 O V B N O E 9 a M G 5 E c y t P V j F 4 c z F 4 d n Z U a l N 1 S D M 5 N G 9 G b z B p e k 8 y U G R 5 M F p i Y 2 V 2 T G V m R m k v Z n J Q V 2 J k a 2 1 T N n N U V z B Q R G J y d E N 0 O T d 3 d H A 5 T 2 x 6 Y 2 w 3 O V B v T H Q 4 d l g 5 M m d R d G 5 O W D J p b H Y 5 N W l U a z N m U 0 t y U 1 Z x N U w x M 2 R q W m J 2 Y 0 9 I Q 3 p k S 3 R I c G R P b i t S e j V 4 Y T h 2 S V B H U j h m d V N w T D J T e E h L M H V X N 2 h r a z B L Q 0 E v V E 9 h O E 5 Q Y V g w Q U F B Q U F B R l J s a E d B Q U F N R G p Y Q z Z u M T d m W l E 4 V k 1 K c F B 1 R 1 h h R m 5 u d j F C M D J Z d E V B M 1 h O L z U 1 Q S t k c G d C L 2 0 0 S 0 R B N H l 0 K 3 F 4 V 0 g v b j c r O H J Y N n F P R T l r M V Z 0 M j Z O V X h v b k 1 q e k U 3 W H J k a H A x Y X Q y R 2 5 j U j F T T F V B S E Q r W m 8 2 d l R T W U 1 6 S H g 2 T G 1 U Z X R x M V p x d G t x U j Z k Y V B W O U 9 M W W N z Z S t x R m F F Z W 5 S d G 9 h b l R s M m 5 v R G Q z V k 1 M N l d T a 3 B L O V B 4 V E 4 r d i t S e j V X Y W x x V 0 Z p L 2 Z M S 3 Z W S X B Q S k p K Z k x w U W Z 1 d V Z y a D R k W D A 3 M z l k b z F m Z k d x O G R 1 M U s x Y z l j Q k 5 Z Z y 9 1 c V h q T j U v K z N 3 b X I y Z m J z V G R l O U Q z O G d T Z X J m d D U z d X Z 2 M 3 l F M z R I c y t l d T F i U S 9 s b G Z Z d m 5 O W D Z n b m 1 P b G p t W G x o b z B B b m 5 B d 0 F B Q U F E Z 2 Z F R U l C Z 0 F B U E 0 3 c G R M R W R Z a F h Y d V d N e n R i d T B r Y j c r Z n F h N m Q y b X V x T W p R Y 3 p y K 0 E v Z j I w d 1 A z O X R Q Q W 9 h O G 9 N e X R Y V i 9 X N V J B K 0 8 2 S z h G a X p i b 3 Z 5 K 1 Y z Y X J 3 d W 4 0 Z D V P Z n J v M 0 V U N T V a c D Y 5 U 3 V x W W J l M k Y y U z l O M j R 2 O H E w Z i 9 M b E 5 H T 0 x 3 W D V Y W G F Z b W p T O H l R c k N F R m 5 H N i 8 r N n J L M X p u c 0 t H O T V H T 3 h h T m d 0 d m Z Y S 1 d 6 O X A z c 0 w x Y X Q r M n N l N G V k b 1 Z p Y T B j c W 9 X V j l T V k x h Z 1 d 5 b H B X V V o x N W N t T k Z S R W V M Q W F O Y X l 0 S G J 0 V D N V S X d t O D F Y a 3 Z U Q 3 E y T 1 Z r M X Y y S E s r a U l y d n h l Z E d T a m R x O T U w Q z V h e H Q 4 W F d l M X Z h U 2 h F b H J H N l l s S E J o b j M 3 W G F I S E N X b D c r d n J a N V h a N 1 A 3 Z j J w S 2 x t e l Y 3 W G 1 r M T I w M k R 1 c X B P Y k p S Y n U 1 L 1 Z L Z 0 F B Q U F B Q U x n U 0 V Z Q U F B d 0 9 N Y 1 R x Y 3 N a a 0 t 3 c X U 3 U k J 3 Z m 9 0 b n R H N n F u b n Z 0 S E k x N F l y d U Z w Q X B j K 1 p u W k 9 u c E 9 S O U 1 w d E 4 4 d l c x c X J p N F J F N m 5 V e G t a a C t S d j g x V l M 4 a j Z a V E N i N S t W b G x 0 N W Z J N F h B c V B x N D B Z R n E r T W t u T F Z 5 Y T V q Y m N w Y V k 4 U i t O a H N 2 c n A 1 Y 0 Z l d F N 0 e G 1 0 S m M 0 b k N v b 0 t D c X p E c H Z O V n l h V F N X R 2 g x Z l R n a V A 1 S z J y c F B m O D V a T G F s M G k 4 Y i 9 Q b m F E V 3 p Y a m p k Z D N j V H Z M S 3 p l d l V B Z l R j M 1 J 3 M F F i W i 9 I e l Z 1 M 3 R D b V R r U z E y O D N 6 Z 2 F 6 V 2 8 5 d V N Y a H N r V m g 2 U m 8 2 e X N v K 2 V I K 1 o w d W 9 5 e n Y z b 2 M z a m 9 5 S n J x N n J G W W Z 1 W n d 1 T 2 V Y U 3 Z 4 L z d U S 2 t I c 3 V U c m E 5 V j d i O T Z q M E 9 C Q T Q z b V Q y Y V R D U X J 2 e G 5 U U 0 t y N l h P S F p 0 c D U 2 N D A 3 Z G l W c X M 0 Z G 1 w V U p 6 U U F B Q U F B Q U 9 G O F J n Z 0 V B Q U k 5 e n V W d 3 l X L 2 h G Z T F V W E Z s W k 4 5 O T d W V j I r L z k 3 U C s 3 N G 5 Q T m V x T m V 4 U V V h S 3 V V d W J L e T h 6 U n J 6 a X J q K 3 R J M k R m W E t z N 2 Z w e G R m S G F j N 2 h 3 T 2 F J K 1 B v e C t t V F V 2 L 1 R W d D M v b y s 1 L 2 1 T Q 2 9 O a H o 3 N G J F c V p j Z V B x U m l z b X V y c F M 5 b W Z v d G l F O U Z C W m F 6 Y T E 5 O H R U R m 1 q e D F j W m 5 u e G 8 x K 1 h K R 1 J S N 2 R h L 0 d 6 M G R P U H o 0 Q U d k T l h Y N k 1 p M W F 0 c W 5 D O X l r c V B G c k 5 0 V 2 J 0 T m o z M S 9 E Z V N w S 2 N m d l V H Q n g z M k h M W n J W Y 3 p 1 R G E 5 Z n V O Q T B i T V V x U 2 R P M 1 Y 3 Z D B x M V Z h d j N h W k h u d n l p e k h 4 M z N E Z E t l W G 1 G Y n Z l S 2 k r M j Y 5 N k V Q M 0 8 0 R k J 0 c j A 2 Q U 1 E a k 9 1 c 3 c 5 d F J m d j N E T E 0 y Z H Y w N T F Z b X Z v b z V F a m p H b z F B Q U F B Q U F E T 1 o 0 U m d B Q U R B N D V 3 T 3 A w d 2 l C R H N m W E 5 Y b k V t V m 0 1 Z X F y Y i 8 v U W 5 m Z U 4 w c k N o d m R X b l o r d X p y a F p h d T M 2 S E 5 t e m F y Z n p E V l Z o L 3 o x K 3 J K Y 3 M z N i 8 3 a G Z T V k p t N V A y N n F u b n Y x S H l 0 b j F s b n Q y W G t x R 2 5 u d j l H d S 9 j Y 1 B j L 0 t i R F l w S 3 p 1 d l R G O W Z x N D h l d U t l Z n h r N z R X d 0 9 2 U G J P e n p m N z R j N V Z X c m s 0 M n J z T k N n N 1 J 5 Z G J L V 0 x O d D h T c z h m V E 0 v U n d m U W N T V k p K a W F O T S s 5 c j F P O V I z N E h Q R z l i S G 5 o Z j A 2 Z G J I Y m V W O U h x c 0 N P N T I v e l Z Y R n h p Z X o y R W t t U 3 h X S 1 c x V n I y U j M x L 2 0 2 L 0 N 3 N D h H Z 1 J r W k 9 V c m F 1 a z l 6 N T Y r V E p N W E h 4 U k N B Q V F B Q U F B Q X V H S V J n Q U F E Q T Q 1 d 3 V G M X V 1 b l V k d U h 0 e E 5 0 V 3 R H N k l Y W G Z 0 Q 2 I 3 M D d V d U l s L 3 E 5 K 1 Z s N m w r W E U w M W l L d X B 3 R U M v M H g 3 e m t h Z S t x R E R R a 2 F T c 3 J O d 0 t R N m E 4 d k 1 K e T J 4 c l V y N m 5 O U 1 h 2 V X N u a z l M V n k 4 M G J o L z J h V 0 5 k S E d q a T h y O U 8 5 Z X d R U z I x Y m x H L 3 p Q M k F n T k o z M n J r c l Z l O S s v R 3 V a Z H F 2 V j U 0 U m h r Y 3 Z s T X M 3 M k 1 w d k 4 4 d l V 0 L 2 J H N 3 Z L U H d J a U 9 D M 2 J a T H p E b V V y O T k r W D J x O F U 1 d F c 4 V V p i Y W x x M l c 4 W G N F V D k r O D R S Z W Z X d T h a c z F a S m F 2 V m 9 v L 2 V 1 V S t o d 1 V H U 1 N y Z D J Q U E k r a 3 B S N k l N d j R u S k t h c V Z F Z m x i N m Z q N D l G d z R i M n F 2 Q 2 R B Q U F B Q U F B N D N 4 Q 0 N B U U F B a j N N N V h W U 0 N u V 2 U 2 Z G 1 x b T c 3 L z h q N z R k K z Z k b X p G c X B q e j Z m Y X J U Z E 4 3 e X Z y c i t t N D J t T k Z 4 a m 9 y N X l j b z V W Y i 9 2 N S t 1 c X J Q S m J x O F Z 4 d D F Q M 3 p X M V J I N 1 V 6 T z F k M S s 2 S k d u c z Z N Z F Z M Y 2 g 5 T z B F Z m 4 5 T H p 0 T 3 J Y a l Z H d m J x M j B P V 2 x Q b W Z t Q 2 c 4 c y 9 6 N n p a e F h V M G Z O Z 1 Y 1 Y l l W R m h i c i t k Z k d x c k N 3 d U V 6 Y m l M d X U w b 2 k 3 c n R M V T Z j d l V x W D B U a F l R R X V y W H Y z W m V 1 V y s 5 K 1 c 1 T F V 2 V X N M U G Z Y b z R I T G 5 r S 1 N v e U Z E Z E 5 L a X J j Y j F u Y j d v U m d q V n N V T n V 0 Y m U z N m 5 l V 0 d Z T F B t c k R M d V g 5 K y 9 v M E t E Z 3 p U b z F s Y 2 x T W m Y z Y X E y N 2 J y M W N r d V R y N j Z Q S T h C Q l p y U m J a N 1 E 3 T m 1 i Z l d x Q j d y Z j l W b G l v b X V Y d U U 2 Q V F B Q U F B Q T Q z e E N D Q V F B Q W o z T z Z Y R E p S Q 1 h i Z W l h N F J w c 2 N l S H F n N 2 J 1 b W p 6 V W w 3 b E o y V H A 2 e X N Q T F Z 0 M C t p M H h 3 b 0 0 4 S k 8 v b j F Y c G 1 Z Z F V V d U p R b n g 0 S n V t O T R Y O D F m d U Y 0 T 3 A z d U Y y T E t W U 2 Z y O T h K Y U F 3 N G I y M W t X M U k 4 c U 0 x K z d T e H J y N n l r d F V 1 M V p r d V N I W W 1 U a D B x R U E 3 Z D Z W V j J E N X R 4 a k t O L 0 9 B W G Z m L 2 p i R D M z M U 0 x c T J L R F d H Y z J 6 Y n N O T 1 h U M 2 8 r W E x i S 2 p x e j d I a W J 0 K 3 c x U G 8 r Y k 9 G Z m p K c z Q x c m 1 m T V d x a 1 p z M V p L a 2 p w M 2 J L Y m 5 u a H l p b W p F U j J y a 3 I x U W p B b 2 l K R G R O d V F u b W U w Z m d B Q U F B Q U F x a X B D T U F B Q T R I R X V w M l F x Y j E 4 N G 5 C Y 2 l 3 b 0 1 W R W Q 3 a 3 J N W j Q r N V U 3 V l N N c V R B T 0 h 2 c U x N c k Z 6 a i 9 r d H Z q c F B k W H Z i Y 3 J D T k d q N W x a N 3 Y x e G 9 4 O V g 3 V n F S c D c y T 2 5 5 Y 3 Y x S 1 F w a T h y Y 3 Y r Y n E 5 d n J Y M 1 Z m c j R r W V h h Y 2 V 1 T l B Y c T N r c S 9 U V n Z p M W l k e D N Y W k p w Z H N M U H Z q W X A z c j R 2 b X Q w U m U 4 M n B 6 e D N 4 L 1 p O b E p 0 Y l d P W i t m a 0 d o b G k 3 Z k l r b X F Y U 3 R D O F h F M X k z M i t a c 3 p S c W k y c j F W S m 1 l O F l q R l d 6 S G 5 n L 2 1 a N 1 Z L a 2 h y R T F k V E 9 Y Y W x H M z B j Z U d L Q k p V e G Z y d 0 1 G c 0 R S M 2 N Y W k d S S W F m O E h n Q U F B Q U F B V k Z X R V l B Q U F 3 T 0 9 j T G l j a D J E O W N q Y W l 3 Y 3 U 5 Z j N E Q l d 4 U 1 d s M V V s e X V i U W x l Y S t j V H B k Y m 4 2 Q W d m O V d 1 N V Y 0 T l p y V m F 6 b m d 0 e D Q 4 d l N j N 0 Q 1 N V Y x N z l 4 Y 0 5 X U E N s W n F X V m F i U D Q v O D N T R 0 d o U W Z y c G w v b X k y M H U w W U 1 r R 1 h k N n I 5 U 2 4 5 M 1 Y 2 Z H V G W H g 5 V 0 x L Y m N 2 T X l q V k N z S W p 3 R U x W c V h x L 2 N m c n Y z S E Z S O F h F M E Z C Z m 5 y N 2 1 G W D Z 1 N W h W N 3 E x O T d 6 N k t V b l M x V m U w M V l N a i t o d j M 5 N m R t Y W 1 W a X N u S G R v M n R M W G R L N m d a Y X U y S 0 l w d n k v V n J O b X J O V 1 g 4 c y 9 3 M 0 N n Q U F B Q U E 0 N 3 h H Q 0 F R Q U F q M 0 0 2 W F R L e k h T T E s 4 Y z d y d 3 l W S l d W b T V l d X Y 5 W D h v T n F Q T H p D O V c r Y l d Q Z E 5 M Q 3 J M Q m J 6 V 2 M x W H I y N j B t b D R j V y t a K z g y W j F K V W 5 Y O W U 4 b 3 M 5 b W t T Y i t W c l J Z e m 1 V e T Y 1 O D Z y R k Z R d F F I L 1 B Y N n V u S D c z a G x J T 2 p H W C t 1 M U I 5 L 2 x q M 2 I 2 M 2 l y R T d k c W R l T F d D d H R i T n E 4 b k h 4 K 0 x W a W R 1 V T R u R H F a S 1 N F c F U 0 S E h L V U h Q M 2 V O a W Z 0 M F p m Z i 9 x R 0 N 3 b U x a L 0 t 5 Y X Q z Q z l N a k l P R 2 U w S D A z T W t T Y W x w b V p L a z R H c i t C R 0 F B Q U F B Q W d B c 0 N J U m d B Q V B B N G w 5 U E Z M O W t o U 1 N w e H V K L y 8 1 W E E 0 T l h Y N l V v M y t m c F p 5 Y 3 Z J V k V S N n N M a D J i N m V m S k N 5 V k p O M T d m U m V N b n p k Z m 8 3 M l p x M X V 6 V n V t b F F W M 1 h 2 M 0 Z 5 K 3 Z 0 W X p t a i t o U l p 6 d X Y v d n F D d H R Q S m F 5 O W V Y Q T N E Y n l t b y 9 6 O G p x N G h h Z X Z S T T d v c 2 x y S m o z R G F r b D Y 3 d D I 3 N 2 M 4 V k x U c 3 Z U O G F 6 O U l r b n A w Y W F t Q j E z Y X N j T z d v R 2 1 F c U t y T H I 2 U m U r c m J E U H B p M T d 0 R 2 x M e G V l a 0 p h N 2 J y b G x 6 V m l s e C 9 R N U p V d D A 2 T l N y c 0 N 3 Q U F B Q U R B K 1 l R U U R B Q U F l S n h U V k l M O T A z M z Y 1 V F R 0 M j U r a F E 0 Z n l K V W s r U G o 1 Y X V I a W p Q d m h z a W x H U l Z D Y z J T c T g 4 Z T V z V 0 w 5 M W t Q T m V 1 Y l d P M W J s V m Z M N 3 c r V H J 2 M 0 h O Q W I 3 M H p R K z U v O H B z L 2 U r N W R x e G 9 S N z V W M G s 2 Y y s v M S t p S G 4 r Y k l 6 O D h x a z h t a 2 5 i d l N q T G J 3 c 0 d w d W Z S O T Q 5 Q k 1 W R m h W W E 9 O Y X h a N k l 0 W D U y c 0 h i d F R L K 3 d y U 1 V N R 2 Q 1 U E 4 1 b X V j Q V h Z O H M 5 a 3 N m M z l m V 1 N 4 b T V l U 1 V m d C 9 C d 1 l I c T J h M m x m a m t j T H I 3 N j F u a W p m M E t M d U J Q T 0 J 3 Q U F B Q U R B K 1 l J U U R B Q U F l S n p M N V p K R U N Q W l B 0 a W N s W F F z W G J 6 U 3 V M N m 9 W c m t Z T m F o d l h Q Y n E y M U 1 Q M 1 h h U E F R R n V a W j l z a 0 5 O Q V g 3 e i t v Z H o v K 1 Z Z d V d i b E t 2 N 3 E y O E d v Q k p V b n k 5 R 0 t Y c 3 p 5 a T N y W D I 3 S m 0 3 W D I z Y n N y e k N 3 T 2 w 1 T 1 R w N X l j d k p P M k N j N 0 s w O H Z Q W E 9 M V E N i S l p 2 T 1 R 2 O D B x b T c r Z m h n e D d R N U x V N z h y U 0 0 4 R 2 N U c G Z l Z k h l Q 2 x x M U k w b H N 2 M z Z u W W l 5 S z F k V n V L R X R k d E 4 4 Y n k 4 N 0 9 x W j l l R V U x b 2 J B Q U F B Q U F C V k h T R V l B Q U R 3 U E p k T D d J Y j R 6 O V l n c n F a V 3 J k a 2 1 m M z l m d F c 0 U n I 5 N D l F b V N 6 K 2 V x M T U y O V R h b H E y T G 0 z V D R J V F B S M G F H N k t Y L z N h c T E 2 M 2 N v U G k 3 R 3 J j M X N N U n V W a H A 3 Y W R q T 3 V Y c l Q 4 L 0 t 3 c U x p N l J 5 V 1 N T c j Y r U G F r U 0 Z h a 0 M v R G 1 y Y T J Q M 0 1 z W W x q b m p v Y 0 J K O G J W c X V Q Z k h 3 c 0 o r M W 5 O c H Y w b j R j R 0 t q M D l S N U d S S V p L a 1 Y 1 N j l W W j k 5 U F V O L 3 o x O H J r O G 1 r Q i s v c H A v R H d h a W N a Q 1 F B Q U F B Q 0 E 4 N F B K V l p C M z d 2 N E Z E Z 0 F B Y 0 F y K z k v S V k 3 V X Z K M E J j Z l B P a n R w Z U E 4 V U Z M a W t O M W V J a 2 5 5 O C 9 Q M X l s Y W F 4 Y 1 Y y R l J T V V Z t O E Z C T m h r d F o 0 O G R B S U F B Q U F B Q U 4 1 R k p S Z 0 F B U E E 0 R j V W Z 0 9 B M C t Q c F p U c W 5 T c V R M N i t W d m 4 2 V 3 I y N k J n Q U F B Q U F B Y 0 h y T T N s N E F B Q U Q 0 W i 9 M V U 5 u V U F B Q U F B Q U F E N F p 5 S U V B d 0 F B S H V k e W l V b 3 d B Q U F B Q U F B Q V Z D c E N N Q U F B N E h r d W w w d 2 l C U U 1 B Q U F B Q U F F R G x J U V F E Q U F B Z T U 1 S k V C Z 1 l B Q U F B Q U F J R E t S Q W d H Q U F B O H p 1 V n l j U 1 l Z Q V B E N 3 l 2 R U F B Q 0 F B U 1 V S Q l Z B Q U F B Q U F B S 2 h V a E d B Q U E 4 Q W 9 6 S V J n Q U F B Q U F B Q U F x R V N F W U F B R H d P S m Z M N W U w b E F B Q U F B Q U F B N E F K S E N B W U F B T H l E U 2 p B Q U F B Q U F B Q U J V S W t J d 0 F B R G d l U l N D Q V F B Q U F B Q U F v S k l S Z 2 d F Q U F B Q U F B Q U F B Q U 9 D Q 1 F 3 Z 0 d B Q U M 4 Z 3 M w U U F R Q U F B Q U F B V U p r S X d R Q U F n T W U 1 M k E 4 U k F B Q U F B Q U F B b F l 3 U U R B Q U F l S V h K U k M w W U F B Q U F B Q U F B S 2 c 4 a E d B Q U E 4 R G d Y a F d B Q U F B Q U F B Q U N v W k l S Z 0 F B Q U F B Q U F B Q U F B Q X V P Q V F n Z 0 V B Q U s 5 Z 0 0 w U U F B Q U F B Q U F C V U p r S X d B Q U F B Q U F B Q U F B Q U F Y S E F J d 1 F B Q W d G Y z R P Q m d N Q U F B Q U F B Q U F s W W d R R E F B Q U F B Q U F B Q U F B Q U J j Y 1 F q Q U F B Q U F B Q U F B Q U F B Q m N j Q W p C Q U F B Q U F B Q U F B Q U F B Y 0 1 F a E J B T U F B Q U F B Q U F B Q U F N Q U Z o e E F N Q U F B Q U F B Q U F B Q U F B R n h 4 Q 0 1 B Q U F B Q U F B Q U F B Q U F G e H d D T U V B Q U F B Q U F B Q U F B Q U J 3 d 1 N F R U F 3 Q U F B Q U F B Q U F B Q X d B V 0 h F Q X d B Q U F B Q U F B Q U F B Q U F Y S E V J d 0 F B R G d j U 2 F U d D F j Q U F B Q U F B Q U N B Q 3 g w a E d B Q U E 4 R G l U V E p M T D V l M W x B T U F G S n p Q e m t E N G Z Q V j J K N j d l Z j A z R i 9 u R G h Q b z c r Y m V V N 0 h C Q U F B Q U l E S 1 J n Z 0 d B Q U E 4 e n l R U m d R S E F 1 W m V W b m F k e E U r Z H E w K 2 J k N T N U Y 3 h j c z J h Y z c 4 Z G V k M F R B Q U F B Q U N v Y k Q 3 Z V h n Q U F B U G p u T V p s T W N s R U p C Z 0 N W N X N 0 d l o r c W J I L z Z x c 0 w x N 2 x 4 W j Y 5 T U V C a 3 F U Q 3 d t S X R Y N V Y 4 d 3 Z H e W M v S l Z X R m l r K 1 l z M m 5 M Q m Z k R l N Z N H V 2 S G 5 Q N k N B U U F B Q U t B U 0 V J S U J B Q U N Q S X d R R G d N c l Y 4 Y k l t d X F S M W Z J W H R O V 3 V H R z U v V E 1 3 N 3 A y W m Z I b k 5 L N E o r d D N a W j l M a k h B T k F B Q U F B T H l O R U F 3 Q U F I a W N T V 0 k v U k F B N F E v b j V S V n E z Y 1 d l N W J h b H B X W k t r d 0 V B L 1 J V U 0 V W R G h H Y 1 h H S m t w T D N x V U Y 4 V G N W R W g y b m M 2 T W R Q T 0 9 m e n I v M m d y T 3 c 4 d m Z Q c T h C U D J z O W 1 z S j F r O U F B Q U F B S G d P S V J n Q U F Q Q T h r M G t 1 V W p B Q U 9 D U D d V a k w w N U x O Z m 4 3 R F B 0 R C t X Y T l v Z n k w L 1 l w M H V u W m 5 y M m l T R X l t O D J L a k t 3 N E 1 K T W t x O V Z I R m 9 2 b H B Q M E F B Q U F B b 0 N v a E J B T U F B Q j V u T W t u c 2 h n Z 0 F a M m Z Z M E 4 2 N n Z H Z H J 0 M 3 V i a y 9 k c T V l c G t E Z W p m U V g 2 K 0 Z W Z G x Q Z l R Z c D d M N U h X M m Z P M y t k W G g 4 M W 9 j T C t S V V Y y d V Z 3 d T l S M z R Y S V Y 5 M m w 3 U 1 V N O C t N Z V E w M 2 d B Q U F B Q U F L a G N o R 0 F B Q T h E a k 9 C Q U 9 B c 3 h j V W F G T m t a S W l j V H B m e T h 3 d V Z s M S t v a l p 0 M j Z k Z X B p O V c 2 W l g x S l V t N W V v W E p 6 Q z V T W F g 2 a m N 2 R U p k M C 9 j e T F h N F Z x Y n l D S X R s c 2 Z z W l l k V 0 t q T l B T R z d o W E 9 O V 1 g 2 V W h V V U Z t d l F 0 W j B x N 0 Z N e n B 2 c T V l e m t B Q U F B Q U 9 B Y 0 l 3 U U F B Z 0 1 l V m h t R G V Y Z 1 V B b l A 5 d X U y Z W s 5 d X c 5 V 0 9 i K 3 M 2 O T h M N H Z G c k 1 C Q W 1 3 T D g v U l F Z Y U Z O Z 2 d F M j V l V V Y 2 Y m V S N F B m S H Z n Y n E w V F V P a m Y 1 M 1 l L T l d K a m F w d 2 5 x V X J 0 a W d q T T F j M 0 R l c G F L Z T h C Q U F B Q U F K V 0 J F Q X d B Q U h n Y 2 x X Q U F j R z R N d i 8 w S 3 V a e E 9 C U V Q 2 S 2 N C b T A 0 T E Y 2 e l Y y d 2 x 4 O S 8 r V i 9 G R j B q c k V 6 L 2 9 p S z c 1 c 3 h M V l A y N G F M W D N 1 V m l T d E h U N U Z t V m 0 1 W j V 3 b m 9 6 T V h P W G x G M m p H c k p V b l h W U D d 0 b z B V S E J 4 N F p p O E V B Q U F B Q U 9 j U U l S Z 0 F B U E E 0 e m d R R G d I T 2 p V L 3 N t Y n R m W k 9 Y b V M 1 d X J 6 c j J l b 1 p i T z Z N c G x N U n B 2 R D R k U 2 l a W n R r d H p 2 V W 9 l M 1 I 1 O G I 4 T 0 Z 2 c k 4 r N D h w Z m 5 l T 0 1 H N V l V Z D h O U E k r U W p B Q U F B Q U F W U U l o R 0 F B Q T h E a V R 5 e V N K R k F 6 Q V A w U H l 0 a F R s N V J W S 2 t u T H p D c l I x V z R v a 3 F V W H p P T F Z x W H U r M H g z T T R I S k l r W D k r e S 8 1 e T c 3 T k p H d X Y 2 Y W p 2 c D c v b G 9 0 W H J i S n J j M X N O a W t 5 S W x S U F B E S k l 0 V 3 F H R y 9 m Z m Z 1 V X V 1 V n p P Y 3 V k Y X V u e U x u b j l 0 c k V K Q 0 F w U 1 Z s Y W Z Q M 3 Z 1 W G F 0 Z U t L T k 9 2 b 0 t C W S 9 2 N i t r a V N y b F g 5 b U F n Q U F B S 2 d h K 0 5 j S k F B R H d Q Q 3 J C Q U Z 6 Q W t y Z W x h T T I 2 N 1 Z x V H V F M n J F N 2 N w T D c r d z N I N E Q r d V d m V V F p V 1 g x Q W t T U W 9 J O E N 2 V H R t Y m R k d F d J R E 5 H N H J 4 K 1 h 5 V 1 J T N H Z y d F d y O W h s d 2 I w N 3 l B L 1 A 2 c 2 t s Z G 1 P M W 1 x M V N M S 1 V H U 3 R 4 M 1 h h O S 9 O W l B x b H N u U 2 0 r O E 1 F e k R I M 2 h m W T h i T j B m K 2 V 2 T W 5 v N D N T N k 5 I b m F Z b j M x M 1 V 3 O S t z Q U F k Z W 5 V N 0 x U Z k J 3 Q U F B Q U F x Q 3 l F W U F B R H d P T T R F Q T N B a F d y M T J 1 O T U 0 W j R K U z B 6 S W x T W E Y x b z N W N X p 3 U z F i R m x m U V l I K 2 t x V G 9 x T k J 5 e i t v N k h Y b j V S M E l 3 b T Z i T l d L Y W t i U 2 w 2 Y U V S L 1 N k T G M r Z X Y w N j l U R n V y W m Z C M W t z S m k x Z m t h V H Z m N X F q c S 9 w Y 0 l q O C 9 x L 2 J 1 U z l k L 1 g v e E 9 q e j Q w U U U w Y n g x W T R 4 N H h a S y 9 Y T 2 g 3 K 2 9 W c z B J d m Z I a U 1 J V 0 Z W d E 9 3 b 2 I w M T h v T m Z O R 2 R l V T N Y c j N F S 0 o 2 N 2 J y a z Y 5 K z E r W X R l e F F a R V d L R W N 3 Q U F B Q U J R V l J D Q 0 F R Q U F q e k 9 K U 2 p B Q U Y 0 N z l x W m w 2 W T l R R X J W b T d Y V F V p U S 9 Y O G Y 0 Z X F W Z k 0 0 Q l F Y Y U t t V y s z W H N Q U 3 B L a U l r S z B k V n V L S m s 5 Z H J C Y k 4 2 c X A 3 N X h Z b m Z N N 2 x j b W 5 r K z c v b 1 l I c T J J c 0 t E e S s y V G w x Z W d U M G R Q M T l U c H l 5 U k o 5 d y 9 2 c T d E U W F w S 2 t x e T Y v U k x Q b k p l c k 5 k M y 9 X O U Z r c n R H e E Z r b U t p c S t 2 L y 9 u V 2 R M d S 9 W V 2 o 0 K 1 p h d k p B Q U F B Q U 1 D Y k N N R U F B S U R I b V V 5 Y 0 N R Y m d 3 c k E v T l Z O M 1 A v Q y t n Z 0 p 0 Z X V 6 a G d i c T h W K 3 R L b n p O N T Z 6 N z U r b G 9 W Z T F H a 1 l p K 0 s x T H h G N n p Y c X c x L 1 Z y S E d k R X o 0 M 1 p 0 e H N y V j Y 3 V F k v L 2 U 1 Q n F S S W E 2 d F R t Z E x z M m V 1 M F l m Z n p s T m 1 a b T V h d D B x W G l 0 W E o 4 d H N N U n Q 5 V E N h V G 5 u b n N S d D M v e U 1 k Y X R p S k p 2 W H N r N k Q 4 U F h T L 0 x N W D B B Q U F B Q W 9 D c m h Y e X N B Q U 1 E e l R H W F B w Q U d B O D A x d V h x S C s 5 O U l Z U 1 M 2 T m Z H M j R S d 0 l 3 d T k y a G x X d V N W Y j l l d E 1 4 b X M 4 e G 1 z L z U 5 L z d Y S 3 p 5 L 1 N n a V V i S 2 4 2 d X h L R z V D O W V w Z D Q 4 R T l l b V o 0 T l k y N D g r V k d q W m l s R j U 1 N n l k W m Z T e D Y 4 N l U 3 Z E 9 0 T l B j b 2 R 4 M k l 4 N j Z W b m J s R 3 R t d U d h K 2 R j c W p m e m d G N l V k e U Q 2 b j d 3 Z 0 F B Q U F B N X d x V l l B Q U F 3 T 0 5 L e n d U e j l p b 0 E 0 T 3 g 4 T T J h b X R t N V A w Z H V 2 R G o v c m M 3 N U 8 x Y 0 l s R z V T V G s 2 K 2 J C M 1 V 6 N 2 p X b 1 g x U G Z m Z j Z J b 2 1 1 R T Z i M l B K N W Y 3 b k 5 Y S G 9 2 Z m Z 2 T G Z j d H A y N 1 V w V 1 J t Y U 5 o d C 9 U V 2 9 H c z d 5 Y y 9 Q c X J Y c m R 4 a n R M c G R M a W V 1 M m E v c X N G W m 9 6 Y j U z Z W Z m M X V m Z m o y Q 0 w z N T N z K 2 F Q b k 9 G W n M x Z X J R N 3 R M b G E z a n M z V m 9 s b G R o W V Z W T z d j d k R R Q U F B Q U J u a U J B T U F B Q j R u R W t t S 3 N F Q W 5 Q Z C s v b T J S Q n Z S c n I x Y k 4 2 M 2 x r d n V K a X U 3 N z Z i c V l z R n J O N m R X K 2 x h V E 9 X e W V G d 3 V 2 W F p z U 3 R O a 2 p S b C t s S 1 p U U 1 l s Y m Q w b l N a c n g x M H I 1 K y 9 t N j l R M n E 1 c S 9 1 b l Z 2 b 2 p s d j Y 2 S V l C W F J R U 0 V t a T B I V H B V S U V t Y S t P c 0 N 2 Z n J X V H p x W W 5 p T k p h d E d z b n N K Q 2 c x U 3 R X b 0 J l Z U h x b 0 Z p N 2 V x S z k v b U t X N T g 5 Z H A 3 d n g x O H Z X M T Z x d V B I b E p N Z F B W S y t 4 N E F B Q U F B N E Z R U m d n R U F B S T h 6 b V F q Q U F K e m Y 1 a T h 1 M 1 h x d 1 k 0 Z G 1 I c H R 6 M j Q 1 V T d V d E o x N U R C M 1 J R Y U d x V D N Q c G t z d T k x U m J 0 L 2 p L O E k r L 2 Z M M 0 1 u M X E x N H B V O T g 0 d D V P T m p j U X Z B S k J s Y k t 5 N W N 2 R k c x Y T B W b z J O R G U 2 d D J q b F d w R X V W Z T h k V 2 g z c 1 R x M H U x a n J O K z N T L 0 l Y c l Z h O U 9 O Q U V Z Q U F B Q W d D c U R F Q X d B Q U h p Z W l V b 3 d B T 2 U z c l l j c n J E e F Z C U 1 p K a l J 2 V z F u T l A z c X k y b H p T U 0 p F M y 8 1 Y 1 Z L b S t 1 V 0 c z d W 9 v S 0 J Z M T E v Y l V V M G J 4 N T Y w Z j l Q R 3 N h Z l V E d 0 F B Q U F B O G l S Q U 1 B Q U I 0 b k 1 r a 3 p n U U R n R F B R c 1 g w V G o 4 d 1 R Y U 0 5 N L z N 2 a U p v L 0 1 C U U F B Q U F D V n h l e n R C U U F B Z 0 g 4 Z W s w a k J B Q U F B Q U F B Q V V M a 0 l 3 U U F B Z 0 1 l W n p D W T V D Y 0 V B Q U F B Q U F B Q l F p U W p C Q U F D Q X g 1 a z V F d 3 d B Q U F B Q U F B Q 1 Z q R F B C Q U F D Q X g x R U p C c H d i a F l Y R l N s e S 9 R N U p V U G J T Y T R 1 d k h l S G x G U j J W b U h W S k t T c V l r S 2 E 1 Z X R H d z I z e k o 5 M X E 3 Z k l U O W Z x O E t y Q n l z O H Z K c W 5 s M 2 h X Z 2 9 M O E p V b j d V e k 1 W W F N Q T X k 2 c 0 J B Q U F B Q U p T S E V B d 0 F B S G l j M l d T U 3 k w a 0 l C c H l 0 d E F O W m V 2 T F p y e V Z K Y l M 5 c H F Q K z c v N 2 9 L K z l w c 1 Z s V 3 J G b U J j T z U w d W Z m Y l Y 5 R E 9 l T 3 l L O G 1 n W m U x O G 5 0 M 3 A 2 O U I 3 V m l k Y k t 1 N m R 0 T z h 4 Z H U w S 2 l Q Z n B V a 2 Z U V H l Q a l d J c j Z Y U l k y Y n E 2 a X Z i c W t a a 3 F P e j J F a j M y e k d n V k Y 5 c 1 Z H U k d p Y 1 Y 4 L 2 Z z W n I 4 W W I 2 Y 1 R V b F N m d l R z Z 2 p C Q U F B Q U F L Q 0 t J Z 1 F E Q U F B Z V p 6 S 2 J x U V F E e n J H b H k 3 Z m 9 4 b U d 2 V j l q Z X M x c 3 J Q Z l h v W U 9 Q Y T V Y S n A v S 1 I 1 W n p 4 Z l h M M W 9 0 e E F z Y W V z K 1 B m R G 9 4 N 0 x i S F F v U E s x d l Y 5 Z k 9 2 Q y 9 U R F Q z U D A 4 K 1 N G K 3 V i V C 8 5 U E 8 z Y W t x T H J a T E t n M 3 d 6 a m Z 4 Y 2 F W V m Q x d T M 3 V k 9 y N X Z X O H Z C b 0 F B Q U F B U U h r S X d R Q U F n T W R 4 S m h o d z d n V U c y b F F q S 3 J U Q z l 1 U G J U Q 2 F W d T B W a G V S d 0 9 o K 3 g y a D l z O W k 5 b j l l T 0 g 0 d U J p M W F G c F B L M V l u N j Z Q U H A y c l F N U U h a Z 1 l Q W i t 1 T G J H W k t r M 3 Q x Y k t T S T h X R C 8 5 Z k R T Q X V 6 U 2 h n U n d P c D l 0 N F p y T k p K c F B w b E 5 i b k R V R 0 J O Z 1 V H K 0 d u L y 9 n e H Z M d 1 V B Q U F B Q V V B R k N N Q U F B N E h F b X M w b E 9 0 a 0 1 F V H R t d T N X b m F 1 S G x Q b W Z 2 c E d U b k c 1 M W 8 x d z N W d D M v W W 5 I R 2 Z H c k p Y c T F Q N W l C U W I 2 e T J 3 M m E r c U U 1 M D d Z d j d q W X J 0 K 2 1 M Z E h Z Q 1 h P V m 1 a V X J T V E t i e m J x a V Y y d m R O c V N Y V z k r M G c 5 b n E z V E 5 C K z l N e W R k Z X R s M n Z M M X I x R 1 c w R m h r Z T Y 0 c G J j b V Q x d X F 2 b G U w b F N U T l h i R E 9 h S C 9 1 M V I v S 3 p Q M z g w M F B W c V g y V E U 2 N 1 A y K 3 J I e F N o N W U 0 c T N s d 0 V B Q U F B Q X F B Q W h H Q U F B O E R n c X d Z R F R z M 0 w x V n I z L z Z X O G 4 3 T E 1 s Y W E v Z U d E W G h w R 0 8 x Y i 9 2 Z m N 1 L 2 I 3 U T V a c l J a S l V r R k J r W D Z k d G t R V G Z w b H Z o R i t T M U x W V G M 5 M X h T e S 9 W c m h W W j V 2 a 2 Z K O H p W c j F N W F M 1 S 2 V m O D A 5 M U h w d D V O R j F 2 Z j M r e j d w d m V G O G R P S m g 5 M H J W V 2 R m S D F Z a l R q e j F Y Z V h n W U F B Q U F B b 0 F L R V l B Q U F 3 T 0 5 N S m l y Q m d E T V Z F M T F k L 3 Y 2 b D J 4 a W 1 I Y 2 h X V V Z H e F R D Y X p h d G N L c i 9 D W k h U d l Q 1 S F E 2 R l J o b 1 U z Q n d n T G J 2 M k s r N y 9 2 V 2 V K T 2 1 h d n U z V T V P S 0 w 5 T m 5 v N l h y N W 1 k d l V J T D Z t R m k z Y n B N O U h U e m V l N z l x e H V X N G Q w a 0 5 6 R j Z 6 V D F C b k x W V m h r M S t U R G d k Y 1 h I e n l v Z W 5 X a l Z T M 0 l Y e E h o d 1 p L a z N M e E N G U l l X R z g r S G h n Y k p 4 M U s 2 Z l d K W W F K Q 2 0 v T D d N Y U 9 2 Z n Q 1 M 0 N 3 N n F w c U 5 p d U g z N m F J M G 0 2 d E U w R D F Z M H R H N 1 J W T l V G Q i 9 z c k x M M V J 1 W H F H Q 0 F t M 2 V Y Z z R B Q U F B Q T R E a U V Z Q U F B d 0 9 Q T U p s R U p C c H l o b X d a M l Z m M j R H T 1 h s R i t p a n o 2 Z H B 4 O D V V K 2 Z p V V Z t b m w 1 e G N x T D c 5 S S t Y b E Z 5 a X N v M U 0 w M 2 R G Z W o r R n E 2 N l k 0 M 2 x K R n h T R E h S W V d Y R z I 3 W G 5 n S D c 3 Z l l t Y 1 R w Y 2 V l Z m 9 M d m Z y Y 2 J X N 3 Q v Y T V z c T R m d n Y x Y W Z q N T Z 1 Y 1 J Q b l N p c i 9 M T E Z o d C 9 U V 3 N G d D Y 2 N 2 R w U y 9 U e G w 5 U G M y d T R Z M m x 0 U m t h R z Z 0 R T B E S F V 6 U D B k Q z c z a l R h c n U v Z l F i V n J S V 2 p i O W h R a k J P d l Z 2 V l c 1 M V d a V l R j c 1 c 5 Y V d 4 Z n l s N V c 0 c G F O Y S 9 u N 2 V V Q U F B Q U F B S T V E Q 0 F Z Q U F E e U 9 N O E d B T X p m e W c x L 0 s z Q 3 N w Y 1 d q M G R 6 U E w z T y 9 W d l p V a z Z h c m V s N m p E W l J j c k 1 p S 2 t U S i 9 Z M n B I c T J i V 2 w z b n J 2 W i t Y b E Z l c S 9 M N D d S S F V P U G 5 2 Z G x O c H M x N n F O Z j l k d T B K W k t r S m 8 x a k Z S M F Z w c i 9 t c m 5 F Y l o 4 b X l 6 Z n I r e D l s Y X Y y b V h w T k t L d F p U O U d a S 2 t E e i t m b 3 F J a X U 5 b 2 t 4 S 3 R h V U l E c 2 R v Z n g z T z Y 5 Q j F X N 1 Z v V D I 3 R T A z N 2 t W S F Z U L 2 w 3 d 0 1 B Q U F B Q W d J b 1 F n Z 0 V B Q U k 4 c l B S U E 0 2 Z T F s Q U 9 l b H h v M H V V c z B h M V J V W T Z L Z m x x N U t O b 0 9 u Q k V m M F Z F M T F k Z 1 l F M k J R W F l G Q m h v V T J o S W 9 N Y i 9 N b D l q Z n B 5 d E 1 U L 0 8 x c 2 Z 2 M 0 s v c T F h d V Z H Z l B L U H B j b y s x Q y t K a 3 l h c n h l Z n Z r V X B h U m x 1 N 2 E x Y j F O Y 2 Z m N j V V N j V i M T l j e m p O K 2 5 U c j M 1 M 2 F 5 O H F z d X Z W a 2 V O M T Z G Q y t K T 2 1 P V y 9 z b 0 9 N a G Z v e j c 2 V l p M V X N s a z l M V n V a c E J X c m t z d k 1 2 V G x w a j l x M 2 J h d z k r d z R h O T J K c l Y v M H F N Q U F B Q U F C Q T F V Y 0 l C Z 0 F B U E 0 1 a 0 5 s T U p C c H l o M j R i M F Z O c z J E U 1 Z K b z h m T T F K a H h z e V Z K b j Q y Z X J v a H c 5 M H F 2 d 3 N J a U h V e l B r U 1 R W a U F w V G Z Q M m F G W T U 3 N C 9 W Z D F L c F p Q W T M 1 Y 2 J Z Y 3 p x T W h k V V p X c n Z Z Z n l O U 0 h i N D l R b m R n b 2 1 j M 2 1 N c y 8 2 K 1 Z u V n A w Z U M 1 a T F j c D B j Z U d L Q z B n O W 1 h T X p m U m F M d m o x a j Y 2 Y l V o U G p m e H d r c G 8 w a n R X V T M 1 Z k t 6 O C t x d 3 N K a X J V b m N M d D B z T F Z 1 U k p L b T B n a X c 0 T 0 9 B c 3 Z p S F A r Z m 5 Y Q l p L a z Z L a F F M N j h F Q U F B Q U F G Q W V R a k F B Q U 9 C e F p y W k R 4 R D l F Y m w 2 a H R t N U x N Y T V y U k l V c X V r Y l p j N 2 5 P M U p C Q j N a U 2 F t c W 0 1 Q z l l c n N M Q l l l L 1 l l S 0 5 Q S G J E Y X J U b X l V L 2 5 Y U D F U S 2 J U Z V d P a z V k W G 9 H L 0 h 6 d F l 2 d n k y V X c r R m V w V G x 2 d 1 R y T l c 3 Q k 9 2 O F V z M V g z R C s 2 c D k y O G J s a n R H M W M z U D E 3 c E V n b T U 5 V k w 3 N H h U c m 0 1 Q l l v S U Q 5 Y W J M O T B o a T h V a V N Y c m 1 z U n R W U F N 4 S U R l S n F 5 d W x 5 Y W R T S G s 3 U n U 0 M D R s Y j A z U j J n M D d K R W t 0 b X R Z O W 0 2 O U V z K 2 V 1 V l d i b W 9 i T W E 0 M l N T d C s x V G F s c V d W c S 9 k c G o 0 O U U 4 N 3 B u e W t B Q U F B Q T R O d 2 h C Q U 1 B Q U I 1 W H V o M G l J U m d 1 V E R Q K 1 h L a 0 Z p e l l v Z V Z 1 S 1 V 0 T X k z Z G 9 H O U d 1 d i s r L 3 B k O X B q b H B R Y 1 B V T X J J K 0 9 R M 3 Y v a 0 4 5 M T F X e D g 1 S E U 0 b H R J e F h R c 3 Q 0 a F F R S H F G b V R P d H E 0 Z V k 5 M j d V N l Z K S F Z v M T B U V m d 2 e j E x O T l y M U x S e G J M b G p y M T I v U T B P S G o x U k 9 U c D R r S 1 R E U X B v U 1 c 5 V F Y v N F h w S m t z M 2 1 x O E x D W X U x T F N k Z C 9 Y L 2 h X c l Z 2 R m x 4 d W 1 2 Z i 9 K W k N V b D c z T z d k e k E 5 U j h O R 2 p I S z c 5 O E E 5 L 1 h S d H Y v W T Z t S j Z q V V I 5 S 1 R x Z F R M N z R 4 M X Z q Z m h J N 3 R t c H o y O T N P c 2 R 6 N z R X W G 4 1 U l d j M X h x b U t D Q S 9 X N 1 R m M z l z a G N B Q U F B Q U l E V F J 3 Z 0 d B Q U E 4 e m 5 S N E 9 6 V 1 h 5 e V d U c W Z 6 S 0 Z P Q j h r c H R Y c U o 5 L 1 h h Q U p r e F l v T D c 5 U U 5 T S k R W Y U 5 H c U R w Z T F s a E J R Z j Z x W D c r b W d n T D k x Y X A 1 d l R N Y V B 5 K y 8 w U G o 4 N X J z V E p V b U J B W D d x M 3 F X R j N o Z z F R W k x V c z F z c n R X d m J X S X V X Y n R T d l V 4 Z E x r c G 8 x c W F 2 W m N 4 U D E 1 Y m Q v Y U 5 5 R X V m c n E 0 N G R s c y 9 t N m p W M V F X R 3 d F W U 8 w d n U x Z 1 B q N 2 h H c T l a d U 5 V S 3 d 5 M 3 U y V n F N R 3 R m W G g 1 M U 9 V b D F l b 2 x h d V R 5 N H d o U 1 R Z L 1 g v b j V X V l Z V W k p j a 1 d T e G 1 X Y T J s L z l 3 b 0 t Y R V l R W j d G c D d R c U x D S T h X Q z J h M W x Q a S t 1 M 2 F z N 2 Y w U E x D Z 0 l I O W Q y c W J C R 1 g x S F I z e i t 3 V U 9 h d D N q R F d Z M X h N c U h C Z 2 R x N z k 0 Q y t I Z n V Y W G 4 5 b n Z F Y S t P c n h T N X d N Q U F B Q U F u Q m x D T U F B Q T R I S G 1 3 O E V Y S V J n d U J Q T V h i O U J I b j A x V m F s c W 1 h a 1 N H N n Y 2 N 3 I 5 Y m x 2 V n F m M H p r e X M z S 0 5 6 K z N i T n R h a X B a c z B m d E l D T l c 5 N j R s Q 3 R z S 2 h Z R X l j d m x D U z F U b 2 d 2 T j d 4 c T I 2 Y W h j d k 1 L M W Y 2 e X h 0 c T B l W T h t V E Z x Z 1 p h d T J H T z B X a T F t W D k y c X R o S m I x O W R y S T h R b 0 k 4 R k 5 F Z U x C K 2 0 3 Y k V i W n h S c j k r d H N S U G 0 2 b 3 V 2 c D B 1 U z N u d n p Y a l Z 1 V 0 Z 0 T 3 A x T V A v T 2 R U Y m R x O F c w R k I v d X J h c 1 p u e F R M K y t i W l c 0 Z n J 0 e D N m K 3 F 5 K 1 R y Y X o y T m I 2 Y X N H b E d o R 3 R p L 3 c x b U 5 j V H E r S G Z 1 W G t y Z W x L R D R 1 e G 1 O e k F n Q U F B Q U J P R F N F W U F B R H d 1 Q 0 5 i c V R r Y 0 x o M H V D Z 1 B P U 3 p O b X J k U W J v e W F v U m 1 T b 0 h u d D Q 0 R G t Q d j Q 1 S V B 1 W m N z U W R H O U 5 l N m p i d D A 2 R k M r d n Y 1 K z V n b W Y r L 2 0 z U m N y S 3 l w V 2 Z u M V c z R C t s V l l i K 2 5 I a D B z U 1 p v d 2 F Z R T J i Z D d 0 M W h a W E 4 x c V N G Q l V a b 3 J k Z X Z s T W x K U 1 g 2 N U 1 2 Z n k 0 e V J t c G F w N z h i K 2 F W e C 8 v T V Z V W G Q 2 c m p k W W t i a m Z H S E h I b l Z R b 0 9 E a m p t b V d 5 M 0 1 R S U R i U 2 Q 4 b j Z x b V p Z d j Y w d G k v b E p 0 W G V Q T E 9 B Q U F B Q U F D U E l 3 U U R B Q U F l Z D N R N 1 J L Y 2 t p M 2 N Y Q T V 5 a F l 3 T 3 d 6 e j U 0 V U V H V k Z P R G s 1 a F l v Z V Z 2 c F d W d V J F U 0 d x R V J t c U d 3 Z D I w Z V F w a T V Y U X N y N D J i Z G x U N G J Q Q l F m N E t E Z z d V d F g w d l U w U k U 4 R W 5 u N n R x e H F X e C t 2 c k p Z V F B L M y t h c D V r N 3 B 1 d 1 o 3 W m J L c X d V a X U 4 Z X J B Z W Z X a U F K a z F l c F B X Y m R t b m R o c D F h d D J H b j B k N G 1 J V j V Y O U c 1 a l h I L z d 3 N S 8 2 N W 9 j L z N j Y j R m U F I w b V d U U 0 R k Z D N Q d W x h Q V F B Q U F B Q T R H V U l 3 Q U F E Z 2 N V Z T J R M 1 E 2 W F Y 1 Z U N Y Q m 0 5 c W R t N n N Q U H B p Z 3 d 3 R T h 2 U E h O T H B R V m d r a l I 3 M 2 x y W j d h W G 5 h V F Z w S E t z R E I 3 T F Z w V U 5 U Z G U z W V R D b j d N e l I y L 0 4 r U 3 B L S 2 l Z a D A 0 a 0 s z Q 3 d t T G o y V T d 0 b T J y U W R a M W t z V m g w N E V D M m Z I e k 1 D Z 3 V y N W p i K 3 h p M j c 5 Z F c z Z n h q W F R S d G Z a S H p P T 1 p T d n I 4 Z k 1 L c k 9 t a l Z 0 M m w 3 b G 5 N c G t V W H k 5 R 3 Z Y c 2 t L R E 0 3 V C 9 0 U z B 0 M 2 F W N n h L M W 0 z M 2 p O U 2 R 0 L 1 R S Y j l P W G F 1 W H F a S 0 1 0 T 0 R o Q U 9 U b j V r c V R Q U n Y r d U 5 l d T I 2 Y k d I c m x k b 2 F O Q X B m M D h B Q U F B Q U F C e V B F Q X d B Q U h p Y z Z m Q V d p Q z R Y S V J q T 1 Q y K 0 1 t a U R K c F p H d j N W M n B a M E V W R k J S c H p M a S 9 q T 3 U 0 Z X R H N m N k a n I 1 Z m F k d j J p R D V p L 2 E 0 S G J 2 c W V l L 2 N i d X V Y U 3 R T M z N 6 N m I 3 Z D d X N U w y Y W t 2 U z N y T m F a M G 1 K U T B Q d W Z F U H A 2 W W Z j N 2 t l R U I 2 d D V r N 3 I 2 Z T h F N k 9 a M U 9 a V 1 F l M G 9 0 d m p K U F Q 2 V F Q 2 Z E d 6 Z l J J O C 9 Q R k J Q d i 9 D d D F x N 2 Z J V W 5 h c 1 N O V l Z t d l Z y e E p k a z d o V m t 0 U 3 E r W W 5 Q W m d N Q U F B Q 0 E v M m Z 2 d n F P a n F 2 W T J q b j l u S n B O Q 0 N n b E p T Q U t o a E 5 C T F F 1 O G c w c V V M a U N L Q 3 Z T R F l 2 Z l l y O W 5 L d k J m R V Z D N H J T R l F Y c H Z R c E N h Q 0 g w b W x B T n Z Z W D B 5 Y 3 k 4 Z j R T T T V r N F N n d U F N Z 2 V l e j F s M l h z O D g r Z S s 4 e k Z C T W V m b n V M Z S t n V U R o R V J F W E U 1 S T Z v R W s 1 S X J Z Z H N C d G 1 3 N 3 d M M k R P d j Z q Q V Z p Z V d q V X J B b E F 1 S X B o b W p X c j g 0 L 1 A 5 S F I 0 Z U p y c D N i d U s 0 R G d z T l p P a U Q z W m d 3 N W p s Z W U v R X V 4 b z U r a W p h d D Z 2 T G 1 L N F B v M 0 t H Q m 8 x K 1 h q Z z E 1 L 2 N X Q i t Q c D Y 4 O D Y v Q j F N L 0 p o c U F a N S s 0 S F Y 5 Z k g 1 Z S 9 4 N V U 2 Z n Z J Y 1 l h R 0 I 3 b D Z H a U l p S W l J a U l G R U t W W U N J a U l 1 S n l S b F B 1 d j h Q N W F 6 V 0 l T R W t 4 Z m 5 M d T l v Q m R P a m E 2 V E 0 r c j U r U G p 4 U n N 2 M z g z V T Z i O V J 1 V 0 k 0 M F Z Y Q 2 1 m b m p 2 L y 8 y Z U 1 a T D U v R l Z y a F R H L 0 9 s d i 9 1 M X h S b y t a e S t 6 N T Y v T z E z Z G E 1 Q 1 o 1 Z W 5 q U n Z Y S j J v e X V I N T d s V 0 l E T 1 d O b C s 4 R 2 9 G N m R L R k x U T X V s M G F 3 T m F 0 N m p 0 N k 9 Q b j U 4 T i 8 z N 2 1 m R m F 1 M j B i a G h 0 Y i s 5 T m x j N m Z 1 S W N Z V 0 V L d 1 V S R V J F U k V S S z V Y Q 3 N G R V J F V E U 1 Z k x P Q k 5 O M m l G T F N I R D l 4 a m k z Y k R 0 Q z V R N E 4 v O U J 5 d y 9 6 V 2 d i M X Z I a i 8 z O H J y N U N 5 b U F 3 N E 9 s c C 9 0 d l B Q e j J z R D A 4 U D Y 1 T 3 Z y V 3 h v Y V F i M m I x d k l F M z h 5 b T A y O C t j c W d B d T h a a l V i Y T N 4 T D d 0 O W Z s Y W x 1 M 0 g 2 U n Z 6 e G J 1 W G 9 h S W l J a U l p S W d V U X R z a G l v a U l p T X N a a k 5 v T 1 V V c W 0 z K 0 5 5 e j l 6 c T E 3 d T F t M W N p N 2 5 i O H h E a 0 F 3 c 1 B M d U h r b E l p S W l J a U l p V W h p R l l D S W l J d U p 5 Z V Z 1 e U t R U 1 R r b W I x M m g x V X F S e n V r c l B B N V B w M i 9 P U j V B S 0 t y b E h Q e l N r U k V S R V J F U k t R d 0 N z R k V S R V R F N W Z L M l E 3 U n B P M F F w W W J a d V A w a j l l b E h 1 W G 9 a Y 0 J 4 S 1 R r Z 0 V V a U l x S W l J a U l p R n p I R k l L S m l J a U l 5 e G 0 x S G F L V V F O c i t U d j R x T l R V R H d L V m 5 3 L z J 2 V F p 2 M 3 N Y Y m R y a U w v T E Y y N k l v R U Z p e m R k M V R 6 b n p s M W t 6 U G N M M k x y a n d G V 0 5 j N j F a T E Z i T 2 5 y M U l U b z Y x M E Q 1 N z l o N T E v R n l K a U l p S W l N a k 5 4 O F B k Q 3 h B U k V a R 2 J U O T U y a U h h N 3 p j M H J F U 2 s r Y l g 4 b j E 1 d X Z 4 c z d u O U p r V U p u M z d M M H F W O G l x d 3 o 1 d 0 Z H M G h O e T Z C c n A w W i 9 l N T d 6 R j l M N G N k c H Z s Q z V k a X B n N l Y x W U p l Z X J V Q l R i R T c 3 M 2 l P V T B l S n J w M G F P a l V 2 b m x M S X Z W a n F t Q X d H T m k 4 T l p H W F I v e k F 5 Q T h m b 1 Y 2 Z H l s Z 3 N W c G I v d H B X T 3 Q 5 Y k h h R F J 3 K 2 5 R S 2 p 6 O D d t b D d k b S 9 Q V T B G N V h 2 Q V l S R V J F U k V T b j V G S U t K a U l p S X k x M 0 t 3 R l F K S m l Y S 2 x x M k p n T G E v a y t 2 R H B v U j l K Q j A 0 e m t Q M 2 R T M D B B T H Z X d m h 1 L 2 1 I R 1 R s e F Y 2 L z l h M k 1 U e i 9 a T j k 4 Y l F j T 2 4 r R G p 6 M y s 5 N H J t O H Z U M m R R c k F k d X c 3 e C 9 L d m Y 4 Y 0 N R e m d 3 Y T B N N 3 B t Z E h m e m 1 Y V z N E a U N n L z F v V k w 4 Y X U v W W N C c U J K Z z J w W F B M K 0 l p S W l J a U 5 3 W U Z J S 0 p p S W l J e X h t M E h h S 1 V Z T z d j L 2 s 0 a 3 o 4 U W Z W e E F V N U 1 m d F B a b 0 R r S j F 0 W W R 5 a 3 B V N z l q a D A v a X l Y S H l w a n Z G e m p k c T F P c k V p M m I x e X I y b k s y Y T F h W n h 3 N n F G M 2 k 5 W E x 0 a X B y V U Z N T k Q r U G Y 3 b F k 0 e T l a b W N D R U t j d k l 5 T W d 1 c 0 F x c 1 R x M U t k T 2 5 Z a 0 8 4 b k x L W m 1 0 Z k w 1 N 2 k x Z X Z w b F p j K 0 1 Z T X J B O W p l c m 5 o b D d 4 V z V N d 2 1 Z e l V q N m x T c l B s R l J F U k V S T 1 R H b 3 h C T V J F U k V Y Q z V 2 T z B T Y l R k c 2 h p b 2 h j c V l T d G l X e m R m b 0 N u a H Z i Q z I 5 c 1 R B S X N s a H h s e j Q 1 e j Z a b V Z a Q U F x O G w y T z F P V U t 3 O V B R c 3 R 1 O D Z W T 0 I 4 S n k 1 d E J l c n I 2 M F Z J U 0 9 s Q z E 1 V 2 R u Y 0 8 r L 2 N s V X E v c m 5 s c U Z t c z R r e V p m e U x m S j k 5 K z V Q N S 9 L d F o 3 T m g 5 b U p n N l V R e D d w Q W R W b 3 d 1 d X V I e m k w W j Z Z a k V h a U t v V 3 o v O E F 4 U j d 2 T m F x Z l R y Z l V a Y 2 5 l S D N H d W J u Z F Z y Z D F B M k 5 M R F E 3 U m l i T j Z t S m w 1 Z T V 5 T F d K a U l p S W l F a k p w a E J N U k V S R V h N N W 9 V Q 1 d Z a U p S c 3 N U S F J N R 1 V a c S t O M j B y c D V i W m Z O Y T d Q W i t l c T c r V l N J R E t W N z E 2 W U F 2 U G 5 C W k N x V 0 Q y W E 9 6 e U 1 3 W F B y e k 5 j O H p M N D B o T l M y R E 1 a O C 9 X Z V M 0 e W N m T z h 2 S 0 l I N H J z T T I v U l J 1 W X Q y b G h r b j d h d D Z 6 T G l w Y n V k M m k 5 Y 1 N L T j B h V i t u d G 0 v S E w y T C t v b z J F Q k F m d z Z n d D M w c j V 0 Y k t G a m o 1 d T B C S U N R N E F C b X o x L 0 h I O G Z P Q W p C L z h V Y k N R Z 0 9 K Q 0 M v R C t N b E w 2 W G x i T X c 0 Y 0 9 z N 1 p z e G N C Z U 9 1 R E t R V 0 8 5 K 1 A z T H h J Y V d u a W 9 K e U l p S W l J a U p a O U N N Q k V S R V h F N W 8 w R 1 Z Z R k x 5 c E t a b T R P d W l z N W Z r K 2 x l L 1 h o U y t w Y n o 0 Z m U w T 2 w 0 W m d j e G V z W j E 5 a U 1 1 K 0 5 1 Q m V U e V V q Y y t 0 M z h 0 b m 8 3 U F c 1 c n l v R 0 R 4 M W 0 x W m d k O W V y U n d D c H o r Y X R 5 a 0 p j V F V q Y U p C Y k x U V H Z m d n Y 2 Z V M w R m V H Z S 9 Y O F F u N 0 N m d n I x Y T R 1 V l p l T 1 h V V X k 5 O G p m Z W x 5 c X E w d E V 3 Z W V I d 2 t Y V H M y b 2 w 2 Z H l y e j I 5 Z 1 N H R E d 6 U F h m M X Z 3 W G h w U z l 5 c D A x Y 3 h i K 0 V H Q m c x b 3 g 5 M E Q y d U h 0 N 2 N u Z W Z Y L 3 c z M U h U R 1 A 1 S U Q r S V R F b G 1 3 W k J O a l J 6 K 0 5 y N j g z a T V j b j V K c 3 Z y M E p 0 M C t i O W 1 N M S 9 m b X Z i c m s w T V A w M W J C Y 0 R F Y j U r b m x N K 2 Z 2 M j h I U G Z R U l Z h d E U 4 T 1 l y Z y 9 E M 0 w x W G 9 1 N G l J a U l p S X l J M U J J W m l J a U l p N F h O N W Z n T n J 0 c W d T V G t t U C 9 n V 0 5 F V n l s N G l 6 Y T V P Z l h y M 1 l y e F U 1 W l J 2 M T Q w W F R v N m 4 y R j F y W j A 3 Z D V H d n h z N G 5 y R 3 d R c D g r a 0 1 H U E 9 X b j Z k d l p i Q V F E O G V H d E t a d U k x N 0 d E O W x H Y m U y a l N r e U J C c y 9 a U m 1 E Q n J R c k 1 B V H o 4 L 1 V t T k x R M E 5 w d W Q 5 U F J N M H R J e j J i W D d N R F B u e H R I d 1 V 2 L 1 V 0 R X h T V X p O S V M 4 O G t O U z J U M 3 Q y Y k V W a y t s T F N N T E x 5 O W N 3 T W 5 1 O T N P N l R N c F h F e k 5 v R z d 0 U 3 R 6 U 3 F o N 2 Z q V i 9 F c G 9 S R V h u N 3 V E a 0 t D Q X h 4 e j N u U F h y W G g 2 b X B t M 2 N B T 2 p 2 c H F G a D R j S E Z 5 N m t j e k U x Z z l O b l V o e i 9 y W m o 0 N 2 Z O Q T d q K 2 c r S H J z Q W 4 2 W n N S c U F Q a j F h M E x w R m J T c E V o Z 0 t 3 W T l j a E 5 p W H N C O E R M M C t 6 N E x O T F R z O G p J e U t K O H V l Q W l Q e D h S R V J F U k V i b H h L Q V F U R V J F U m w 4 c z d F O H l x N 1 J D b E J B a 1 B D e U l 4 N m J p N 2 x 5 S F h r W H N I Z F d S L z B q S C t N L 0 l Y b 3 F 0 R V V Q V W Z E a 2 0 5 d l Q y e F d I S T R j Z k l j b j M w N U U 3 c z l O e E I 2 O V l V N 3 I y b F Y w N z J Q Z n N M U l A w N D d 0 W T k 0 Y n h J b W t 4 R m Z Y M j l L K 1 h q a D Y r d U 5 i e W x 2 V X R P e S t P Q 1 R u M 2 5 w b W Y 0 M G F W U z l 3 S F c v L 1 B 3 Z D F L M W R r Y y s v b n M z R F Q 0 e m l x O C t H N S t 2 e n l m L z l 5 d H d G R z Z o U 0 9 a e l h Y e H B J a G N o U U V y W W x P W T E x L 2 5 3 c T c z M D h s V z A 3 R H R H c m U z T m 1 6 W T F q M n N 6 Z m 1 m a l R j c D R a M 3 B 0 Y j I 4 V H k 2 U m N 6 S G Y y U G 5 U e m 5 P S l B z K 0 1 u Y z d S U E R 5 d 1 p k M W V j a k l p S W l J a U l s a D B J d 0 V S R V J j Z G l U d 3 d B Q U l B Q k p S R U Z V Y 1 R s R F h p V 1 l R a k F w U W N M T E J y R m 8 2 V 1 o z T D B P d U 1 5 O C t l d 2 V Q R E I v R m 8 w O S t U c j l l T F J r e X F D T i t 2 d D c v e U Z 3 K 1 B s N U 0 v d T R G Z k h 3 O F N V d l A 0 b 0 h I U j F L d l R x V W l 6 O U g 2 T 3 g 2 K 3 J 5 d D J t N D F T d m w 2 V T h 2 Y m 0 5 N 2 d k V F B u b E 5 5 W j k 5 e S 9 D d z V 3 R H B L d 3 N D e X R X Y l N X N l N q Z 3 R Q R 2 9 W T 2 0 3 U G J z M m 9 W S 2 t z V z d Z Z U l D d z B N T i s 5 U n J G V k 1 S b 0 1 Q U D V 3 Z H p 3 T D J I T F J i c m V 6 W V B F b X Z 2 N S t B W G E 3 b m Y r O G Z U O F p t Z G 5 N b W h 2 S H k 4 L 2 R 3 W U x G O G J 6 L z B j O X M y W F l R a z h s Q S 9 6 N n Q r V 1 h H Y X Z i d C s 0 T T Z O U 3 N D c 0 c v L 0 1 R Q 3 F W Q T Y v b W 8 5 S F J F U k V S R V J L R U l W Z 0 l p S W k 0 b k l t b z g 0 R U U 1 R W J n N S t 2 T j k v O D M 1 T 0 1 t N 2 l Z Y W J Q V 3 N H Q k p Q U D M 3 d E N L M l h o V m k 2 M F Z k O C 9 s Q 1 F u S z N F W H p u d n o 5 a U 5 C c D R i b m p m Y X o 1 S D Z 4 Y j V 6 e m k 3 a 0 p J R y 9 N Y V l I e F l T V z d j e U J v U E J j Y z l x d G J G M n c y N H N G a X N 0 b T E 3 K 2 J M U 1 l P b E Z Z c 2 5 Q W X Z D W F I w V 2 F 6 M m N u S X p D N D B B Q U 9 J V D l q U F I 2 T 2 1 F M X V 2 Q 2 k 4 K z I 1 K 3 l J Y V d K M z d J Z m I y O V B 2 S D I 4 Z V B X R k 8 0 a 0 l E O E p n T l B E K 2 l Q c 0 l E U F J q N G R K N H R 1 O D h S S i t l T F F E W X R m Y 0 l B T F Z y V n J q U 2 o w U k V S R V J F U k V v b 2 h X Q W l J a U x p Y 2 5 s b m d s b D F K c G l J M 0 F E O G Z M M F o 5 b W h Q K 3 Z W c H p S Z m Z 6 R 0 h j N U t Y Q V V n Q m k 2 M F Z S d j E 0 V k F L S 3 J S T 0 R u N i t O N D d 1 K 0 d a R F B t c k d Y O X h y M j g 4 S F I v U n l q M l Y r a 1 o y Y V N t W m d D N U l a W E 5 a b m R j R j h a c X R R T G c 2 Z W 4 4 T F d L e k p q W G 8 x N 3 N W S z F k d k k y N 0 Q 3 b n o z a k V Z R G 9 T R 0 J 2 U F R j S F p R d k Y x e m t I T W 5 I e n Z E b G Q v T l l F N 2 V M M m p V c k V s T 2 5 N Z 0 F y V m 0 z a n Y 1 O U 5 Z K 0 p Q e X h u M l N B O W F O S z N w O U d 5 a k J 0 V j Q 5 L 1 V o T k d 0 U 0 E 0 U E J 3 U G N U R m h P M 2 N U Y y 9 m d i t D W X l 2 S U I 0 W j B 6 d m R N Y k 4 z S 3 J J L 2 Z p O F Z p e F d 3 M n N X N 0 R i c 3 B G Q k J N V T V G L 2 t P a 1 Z F U k V S R T V N Y W h F R X h F U k V S Y 0 x p O E V z M W x W Q 1 N Z a U 4 0 N 3 d z Q 0 R l L 3 Z k Z 1 V 0 T X l T Z G l X e E p Z d G l T U n N P M 0 F w R k h Q V 3 Q y Y 0 x o a j N h O D R y b T J M S H J F R j k r T z Q v W W V s V 0 l q Q X h o M G R M T k h E N T Z r d X p z S E t w V k x R Z k F z R 2 R I T 3 o z W C s 2 N j N p e H c z U F N N T G d G S 2 x 2 S n p 1 Y m R s K 2 d M R F E w d n o 0 d z R z W U R B Y T I 3 a m p B a n A y S D Z k d X J K V j V l d V p W Y j l p T C t V Y 1 B w M H l s T W 5 M c W M r W X M y N H V u c H d R T k R P d E 8 v Z H l 2 R 1 g v c G M y d D h T U X l r Z k w w W i t P W l B Y M 2 h w U D Y 1 W j F l T 0 o v U H B m e j U x T T V l K z R p O H h k d H h H Y X o 4 O H Z N M 3 l r V D V N K 3 F O V H Z 5 O V l z c 0 g w S k 0 z Z H h 3 c 1 h t V G 1 x e G V 1 N U 8 0 O W J z S U x o U E F 5 V k 1 Y R 0 h q S E x V V i t E a U l p S W l J a W N t T l J D Q 1 l p S W l J d V p 6 U n B P M F F S d V h I N S t Y c l R 1 b m x 0 V 2 p m U H Z 6 M 2 c 4 U l B u T 0 g 3 e X Z P T T Z 2 R 3 p n L 3 o 1 N l d k L y t z S W l j S E N 0 Y n R p W H g 1 U E 5 m Q V d B M m 0 y a l h 1 a D U x Y T F Y a W h h Z j c 1 K 3 M v K 2 V l V l p H V m x j L z g 5 b l J 4 d C 9 4 b j V p O U 8 0 Y W V s N U l a Z z M 4 e F p 1 W U Y v U 0 1 a N G E y Z 3 V B M z F a d l o r Y m N P U H I w Y k l u S l p H R G p w b j F N b X J x Q 2 J w M G I 0 K 1 Z s N W 8 v a 0 0 3 e j I 5 Z 1 N l Z j Z x d j Q v e X R Q Q m R U T T N o Z z J F a l M w N 1 B v M n F r U k R 3 N 3 B S R k N n Y 3 l W V z I 5 W j F p Y W x i b V p G Z n p t T F Y 3 O X Z a d W Z z d 2 p S d F V k Z H c v Z n Z J O F g 0 e V p D M E J t W m p Z R 2 c 0 R 3 o 1 e T Q 2 M n Z M Y X U z U m 8 2 Q W p C Y m 1 s Z G o v L z d a Z z Q v V G w 5 R j J k R F N R R z d n S m l J a U l p S W l O d y t G W U N J a U l 1 S n l q a 2 9 3 b T d a R E Z K R 2 J S M 2 h Z R U 9 G a F F W Y z F S d H R X Z G F o W U 1 a U U s 1 V U t v R U J s S 2 h j Z 1 F 3 c 1 B L T 1 A 1 Y 2 p R Z 3 Z r N i 8 v Z 2 l X Y l N F M 0 x v R X Z I a G 8 2 M l c 5 d l d j L 3 J 6 O T h n Z n B 3 R W 9 H M U t h e E t S a n p K b 2 J S M H p k e X R 6 Y X B 1 a l F 5 R z Y z O D h u b n Y z T D Z 6 Q V Z D Z 3 A y M 1 p 2 V D M 4 K 0 h w e D N 0 V E l U S 1 V h d E h s O H Q z T H R 1 U U F Z T H g w V G 1 S Z 2 9 C O X Z 2 S H c z e T F a d X d k d k x r N D J i O X p u N j F x d 2 V 5 Z H h m M 2 1 E T H R p U 2 V m Z m x i S G 5 2 Z 0 5 2 c m Y z d H B 4 Z j h P b W Z i d z A 0 b n V h T m F u a G F D d F Z 5 b 3 V 1 b l J v e F k v W m F k d T g 1 U X B O R z F h a F N P Y U x J O X h F U k V S R V J r U n V M U W p B U k V S R n h P W k 5 S b F d C U z h z V E d S T U 9 V W l N S c 0 8 w R D l 2 M 2 1 X a z h q V n V y M V h 5 N n N l d z l Q V H p P e D U 2 N W k v W k J O d n Z 6 c V k 0 R 0 I v O W l j b T Q r b H B w b U t G V U N w V 0 N H W F Y y a D J N L 0 d J b W R X d F d L b k t z a V Q 4 d U o y R m J F a T g r Y 3 d k a G 9 R V l h 0 c l c v S l J h Q U k w Z F B N V y 9 S U n Z 6 O G Z M Q m F i U 3 h h d H B t S T h E S j R l S m d L N 1 A v W E V B e k F Z c k h 5 M G F o Z j h m Q X d F V l U 1 e k 5 H Z W t w T E d a M S 9 P c E d w M E J H M W I x Y z M z e k 8 w O V d q Q m o 5 b G 9 B K 3 Z k d W p Z a U l p S W l J M 0 Z 3 V W d v b U l p S W p M R 1 E y N U l a a F Z s V 0 F p S W 4 5 Y l d s b 2 1 C d y t m N E 1 E Q k V 4 d z R k S U w 3 Q m 5 Y Q T M 3 O V V z W j Q 5 Z l N h R l B Y d V A 0 d V h s Z 2 N W a U p Y N 0 x m c U t q d 2 g x V l d j O E 0 2 O F B q e j R 6 b T k z V T d D e D N E a 2 1 Q b H R 6 W G I 2 Z F M r Q V o w N 0 5 M a n N u R W F q a 2 F u V F Z 6 b X V J O E x M O E 1 6 d z N z V m F M K 1 J 1 K y 9 q Q z A v M z R Z Z E p T W H Z q M z k x U 3 J X b z U r d l Z z e G J l Y n Z Y R X p O N E l N M z c 4 V m d N R G o 2 M j J 3 M n Z 2 c H V u d V A 2 M j N F T H F W V 2 p B c j Y r M 3 N X Z V U w U k V S R V J F U 2 p h R l l D S W l J d U p 5 a n U w U X J h b 0 V F e E V w c n V N b n p q R j E r a W 9 P S H o z R m t h T 2 5 P S D B t e F h F d k p E a U F v U T k x Y z N y R 1 p E S 1 N s V 1 Z 4 Y W o 5 d y t B V E J 3 Z j c 0 K 2 Z t d 2 N 2 V T J V b E x T R 1 h S S E 8 4 Z j l h d E h s b U R E b U 9 j T E R n a G o x N W F 3 Q z E y U D J N U E g 1 Z n g 4 c j l 2 c k x s d 3 R t O G F 4 M 3 N G c n R H Q X c 0 V l l B V l I 3 M D Z s Z m 4 0 d l F m W n R 1 T W d I M z c 2 Q 3 g 5 O C 9 E T U F Y V G 8 w S k N T N H R L T 2 Z 6 V 2 J q L 1 k 5 K 1 p 1 M z Y z Y l J v V m d 1 L 1 V s N H N Y c D d B c T I r T j U 5 M 1 h o e W d J R X h F U k V S R z V T U 2 d F R X h F U k V a Y 3 p t d k s y U T F R b G 1 K U W N l V n N n Y n R t Y X F P M F F 4 U z A 4 e l I 3 T W 5 y K 2 V 5 a F h M M H F o Q l Z X c F V p e V N x Y 2 h o U k Z j T U t y U U N M T E J m T T V p M k p q Q n c 5 a z V B e X V X Z D J u V T l K W S s y N l h i U n J F M E 4 y d G 9 X e E V 4 W m p N a G 5 w Z U d 0 O T V p M 2 N n U F Y v L 2 9 I Q 3 d j T W 5 B W m l 6 W U Q x R 2 c 0 R j l p Y 2 t B T E Z 3 V 2 o 0 K 1 h a N z Y r Z n Y 0 K y t j N F J t N 0 5 n U F F 1 W H h 2 K 3 Q 5 N 1 Z j T 2 p Q c 3 I r e D J P L 0 Z i O W p Q c H A 1 V W N P M z Z X c U 1 y a G V I d V p X Y m c w b n J V Y j l 2 R G F D d 0 9 v V V R X U 3 R 6 N m N 3 c W J O K z J u Y 3 N C b 2 p Y a H F J M F d q a 1 l s b 2 1 j Z X Q z O C 9 E d 1 V i e j R i S D l p N j F Y N V c r c 1 N F U k V S R V p H U 1 F 5 R 1 l p S W l J d U p 3 c H J 4 S k 1 a N E t K a U J S Y m 1 U T C t 6 S n Y y Q m 1 a e j h i K 0 5 H M 2 p I T G V 4 U E 9 z Y m N C U n N j Z i t h Y X p T Y n E x c X J N d y 9 k M U p l b m d D W k t Q b m V I d U F l M E l E U F J q M U Z l e n N G a X N C W T c x d n h W a F g z O D M z N m x Q W l B s U W J t M F R n O W 5 z U W Q r c l B M O H N Z V n N T U 1 F l T 0 E 1 Q j A 4 Q m k v e m x y T D J n M j d P W G N 1 b G F C Q V B 4 N S 9 x Q n U 5 Z T d U Q X c 4 U E V i N n U z T T N O d U h O W W N P N D g 4 O F R r b l R w M m 5 i Z X U 2 d l B U T U h Z N 1 A 2 L 1 V Y Q i 9 M U l o 5 T l o 5 d H N X b m 4 z N V c 3 N y s 3 Q W 1 x U m t k Y z F S c E Z S R V J F U k 9 U N n B o Q k 1 S R V J F W E M 3 d n p C b X J R a k F S a 1 N 0 e U p R R V l R R m p a S V A 3 d j Q 2 R 0 Y z a T h i V 3 B v M 1 h o N U U w O F k x Q U Z q d z Y 5 d F h 0 Y j Q 4 W G w 1 b W h q M 1 M 0 N n J H R 1 B Y b E x F Y 0 l a d m J 3 W V B I e U J H T H F W c W J 6 Z 3 c y N H B W V z l m S j l G M j l a M W F k d T Z M c n Q y S H l F d E k 0 d G h q L 1 J 3 Q 3 V H O H Z N e T g r c 0 t k M U t 0 V G l k M T d q e W 9 B R X h F U k V S R z V D U m p z R 1 d u Y W g w a E V S R V J j N n Z D U m s 5 d y 9 k Q 1 N 2 d l h o W H Z t M n p S S z U z e j d 6 M E R R Q 2 Z m d k N J b T F j a W N 2 U E p 5 c k x n N V d X K 2 J M L z A 5 Q 3 h L b G Z K e X d Z c E V S R V J F U k 9 S N l o z V D N B a 1 J F U k 9 U b W s x Y 0 p a c k 9 x R W t 4 R V J J c W 5 P Q U V Z b 0 F C T V J F U k V S R V F j R k l L S m l J a U l 5 N W x N b D B J d 2 J Z Y 2 9 K V k J h V 3 B h N 2 x 5 Q W l J a U l p S W l J a X h h Q V F U R V J F U k Z 6 T 2 F E U U F v Q X h N U 3 B y N j l h c V F l T 0 N Z d T V j a E l p S W l J a U l p S X N X Z 0 V F e E V S R V J j e m 1 q S S 9 S T E U 2 c 1 l V N 1 B D U m s 4 W H F k K 0 x V Z W R a d j J u d k R W N j F 0 a k 4 v S H R C b X I y Y m M v K 1 p x T 0 8 y L 1 J S a F l z M 2 5 S T n h 4 U V J F U k V S R V J F U k t R N F B k e T l B U k V S R W J q N 3 V Q a F B z N k I r b n V Y L 2 9 T S H J j M X B S b m h 2 V U J Z U F h h b m V 6 W m Q 1 U U h o M 1 R P M T N k d D N D N C s v M 2 8 y Y z M 0 Z W d Z O V A 0 Z W Z N b k Q 2 Z H d 2 a 0 x h V m U 4 R n B Q S l F G V G w 4 Q 0 w 3 W k d a b W s z a m d H S H Y z L 2 N H K 3 h H U z h 2 V D E 1 Y 2 1 p d k s 1 N n J N T F B u c m V P e k w y Z l J y R W t O Z W 5 W d m N j M 0 d C W m c 1 Z H k z Q l p R T G 8 y c W 5 S T l I x W F J F U k V S R V J F U k 9 S e U Z J S 0 p p S W l J e X h s T n V m L 3 Z y d X F x Y W J Q V 0 F O Q z l j e E 5 I V z N 6 Q 2 Z o W X V q Z W Z C S V o x S l R E c E d X T m x B L 1 B 4 O G 5 K N 2 R 0 e i t a M H F W O U t S d G F P b C 8 3 N U o 5 W E 1 I T n U z Q l d 2 S l N D Z 0 Z M O U 9 m a T F m M i s 5 c m Q 3 S m 0 v U z Z T a z g r U 2 Z Q d 0 1 w O C t r T 0 8 2 R k J B Z F F z M F l G N 0 h Z N 0 J v U G h p d W Y 3 S z V 2 T n h y Z m p G d k x U d E Z V R U I v d l R 2 b T B N Y T l i d E x Q S 1 p o c k h S K 1 B 1 W E t 2 W W N G e T Z r R T F V e D d L c l d l V D J K a m k 0 S H d Q N m t Z M V N 0 R X V I b T F Z a U l p S W l J a U l o S V V S U 0 N p W W l J a U 1 1 W j h p c k J i S G F Y e j M z e F l q c U x s c 2 J U c 2 5 r d H F s Y 3 I 3 M 1 E v T X p P Y n A x N z h o Z 0 Y 5 M n p C a 1 l I d W 4 r e D k v U H A w e j V 5 N H l a Z X d M Z U h p W U h P M T l l N 1 d r Y m V 1 N m w 1 M C 8 2 Y 0 J 4 S m s x Z H d m b n p x Z m o 2 K 2 5 C b n Y 3 W k 9 m V k x U T T B u W W 1 r V D V p R 0 J h T k s z S j d Q b n J 1 Y V Z W U F o 0 Z T F v d U F B R j l I d j I r K 2 4 4 L 0 1 1 Z X V L b k c v d 3 d Q Y m N W Y 0 F j W j g 1 Y z V M M l B w N U t 3 T m Z I U D Y 0 K 2 1 Y b m I 5 b 3 o 5 N W 5 C c V h R c k N k d X c 2 e k l Y N X Z r Z j F Q b m I 3 Q T R U O U 9 N M j d T a 2 l M N 0 5 X b F l u Z H E x S 2 w 1 M m Z u Z n o 4 O D B O U m x Q V E 1 0 M j h F a E V S R V J F U k V S R z V I S V Z n S W l J a T R u S j U y e U c 2 N D B 5 d 1 g y Y j h U b G F X a G Z z S G R R V G c r S W x 6 a E l j R k 9 l N T d l M 3 Z T O G R i N l R K K z F o Z 0 c z d D g 3 M z d P W X R p Z X h M V E d i N E l 6 M 3 l C V 0 F B a 2 V W R G l D d 2 Z V d W k 4 e D Q 2 Z j V Z Z U p T M W 0 2 T W d F d k x 6 T j N E M m p I b l g z Y k Z G a H Q x c V Z E U T d w M G F P a T R u c n R 3 Q T R H Q n Z 2 a 0 N N Q U N M e F V w b V p q W T l i M n V L M l p 6 L 3 k 3 c U x x U m t z W H J h W k h J d l Z h Z n d s S 3 p i e i t W Z H p 5 T X p N N W 9 s S G U 5 S 3 F l Z T F D M T M z e T l I b E d q c D V K M G 9 I a j N O N n J K V l d p L 3 R 5 N m N W O V N N b E 4 v W F Y z b 3 N 6 a z V 1 W F B 2 M l h 1 V W c 0 Z E 9 G R m 0 1 R m h q b 1 Z 5 S k N N Q k V S R V J F U k V S R X B P U l N D a V l p S W l N c z V 6 Z 1 N 6 d X p Z R U 8 z S H F Q R k 4 v W F U y M 0 x v M n B F a F h C S D h s b n V P K 3 h U M 2 4 0 L 2 k 3 N S t 2 W H M y c F R a O D l h e G F H b D h 2 d m F 4 R X h Z V E V W N k d u d D J h W G R H O H M r Y k c 4 Y 1 d Z d V J n T U J 2 c j F i c 1 h B L 2 0 w S k R Q U z c 2 d m Z K O D l D O V h a e k N 0 T U 5 I V H J K N D J l W j h i U W N P S G 1 m M H Q v T 0 l U O W h Q V 0 d n Z 0 g 3 N T F Q M k d o c G Z I e j g z R U s w Z X g y T z N Q b X I r Z n I 3 e G Z n N V d Y b S 9 U Z n V v M m 5 q N n Z u N j l P N 2 V u T j d k b X h l N E p y d m R 6 d k R u d i t M d 2 t a T m t a b H J v M 2 E w W m p 6 N 1 k 3 U n E 4 c l l p S W l J a U l p S W h J O F N n R U V 4 R V J F W m N 6 R 2 5 N c m d x e F c x M j Z I K 1 B W M z h 6 R 2 J U Z H g v V D I 0 V j J J U X B T L 0 g w O U t C O T I x Z 2 1 U M T N o N k J k Z E p Z S W E x U 1 B a d G Z j S U 5 h c E d B c E I w O E R p N z l 4 N 2 w 1 Z W Z 2 e U Z j R n R u T D F O b j Z Q M j V W d m 5 x a E t Z U X k 4 N H h i S D l k N 0 V a T H k 4 e k l 3 Z C 9 U U W h 3 U U c 1 Y X h r N 0 g y O H Z N L 2 N P e W x 2 T E 1 r S k R T d E 8 x V X l O M j d 6 b U N K U 2 Q v Q m R l W m N 4 Z l p 0 d U 9 n N D d w O F J Q Q V Z 2 W H R L U 2 h y U H Z Q d 3 R h V 2 t a O U 8 z V m t n Y 0 d k O E p n T V B E Q T B K R l V x b F N X d D E 0 Z G p O b W M r M T d 4 Q 2 Z z W k 8 y R X h 1 L 1 l j b 1 h u V G 1 q e i 9 4 T z B F Q m Z s Z j B Y e m p K e T l s O T U 0 a l B Q R m 9 U N 0 p 6 Y 3 Z q N n U v b V V M e G R D a j l 1 Y V h 0 R T R J a U l p S W l J a U l p S i 9 s M E l 3 R V J F U m N U b V Q 2 V k l s b U 5 W M W x X Q l p X U l p X c m R t T 2 o 0 O D N M N D h Z a D l W c T Q r R G h F d 3 d l M k 1 F U l R Q M 1 Z l N j h Q S V R E U W p 4 b X o x d 0 p R c F h J N D Q 3 O T V O d C 9 X a V F B W E x x U n g r T 2 h K e C 9 X a H c 2 Y z R k e j Z W V H J j M l l P M z Y z S E R z O E p G V D J P M T I x c T d M d m E 1 Y 0 t Z e n p G M U x K e X N v a E 8 5 d k N m e j Z k e H Z K V l c 0 b X B F M F h u R G c x N T d l M E p u R H V m b W 0 r Z T F X d D J z S H J O R H N m M T A 0 L z N 2 c U w z R H d q d z V h M 1 h C d U h q N V V X M X F 1 V W M 3 W T g v M G 9 N M z M 1 L 0 1 H K z l Q N G 8 0 K 3 J S Z z N l U m x i d H g r Z 1 V z V X c z b i 9 6 U H B v M n F s N 0 V x T T d z Z G p z V H B p e G o v S l J s d E d o Y W s x N 2 R t M k U w R 3 R t e j l 3 O C s v V 0 l H c D g r b U 1 H U m d C M G N R S 2 l J a U l p S W l J a U x 5 V D F F S U p p S W l J a T d u M k E 3 U j V y c E t N Q z h 2 T T N m M m E w d G F l a F l C Z m o 3 T V d i a U J N a 0 g r V H V k K y 9 U e G p G V D l N W E 9 x N H p q d l h x d i 9 n O S 9 Q M W E 5 c T R P a U 5 l d X B 0 Z T N a d l Q 2 e T l i Q X Z Z Z i 9 C N y t m a j R j T 2 5 x Q 2 t h T m 4 1 b n N t N z d w M z k r Y V U 5 d m R q L 2 I 2 O V B Q U F N H S G J 2 U F V x U D I 1 b 3 k v S k d l R 0 k w R 1 B 2 M 2 d Z Y 2 U 4 c y t h d l o 5 Y m N P T n E z a m V Y d U F Y O V d s N F V F Q n p C K 3 l y S X I r Z 3 h p N m t R N X R U V n R W S T F i M j h h d 2 R F V U N j Z X Q z R X h q b 3 g 3 M k R P d E t r U V R X Q 2 d x N X N 5 O G J r W T J j W S t j V k 1 O a V h z Q j Z E R H J m V W R Q O W V 2 U E Q 4 Q U h 4 O V B K a 3 h a e H E 1 T E Z X S k Z u Y U Y y d l V w T V N n W W d 2 R 3 l n b T F j a U l p S W l J a U l p S X B l a k V F e E V S R V J j e m x F S l p u U H R t V 0 F Q M 1 p 0 N z l 0 Z j Z U W H V a K 0 5 O e T N u N X R N T j d l b n Z u N n h O U 0 8 0 b 0 Z M M n l Y Y X N Q U D l o Q 1 h r N U Z n W l B M Q T k 1 a 3 Z y Q m 9 n S W Q 5 N k 9 N Q z B 0 a z N Q b l V n a 1 B D N l J C V E Z Y b V Q z O F R n S k Z m e k d U O X B y M U 1 I d n N 2 Q U V 3 b U U 3 U G 5 y Z V B R N F J P W X p T Y W V l N 0 l 2 M 1 R v M 2 R v e F R J V E l V Q U t 2 V n h w c T R u U U Q 0 K y 9 z U V Z U b j h X b j B V N 0 5 4 M W 1 J W E w 0 b G 4 r M n p i U z B q S 2 9 F Q m 5 L N 1 Q x Y k V G d 2 1 n S T g v b j g 2 S 1 Z W d j U 0 T T M 3 a X p Y V 3 N l T m 5 t Z n J y Y X V Z d D N J R E 5 a d V B 1 Q W U w N G V Q Z 0 U 3 M 3 o 0 S T l 0 M 0 h 1 S 3 h C M j d E Y l B i Z y t T Z j d V c j V j Q 0 9 N b U x l Y i t v U 1 B w M n J F a E E v c T J j Y n h 2 U 1 h E O C t G b D h T M 2 s 1 V l F T S 2 l J a U l p S W l J e V B W S E l a a U l p S W k 0 a G N G Z 3 d P c m l F Q X d n T X p P Y l V W L 0 9 v b D J i R 0 Z v M n I r V j B 2 M G I x U 0 d w V X p 6 M E h i T j Z p a l d S b F d R R G 8 x S z R C d 2 N G R m 4 0 d T E v M U t W V U 5 Y b 2 N s Z 3 N P V 1 J t W m d P N V o 1 L 1 p n W X l N M 0 d z U E R 4 T l Z v M 0 8 z S k h 6 b H V U d H A y N 3 B 1 Z 2 V N d F g 3 V 0 Y w M m R T Q U R o M C t D V H Y v d W N u b m 5 2 e W R x Z m d y a m d 5 T T d P S l Q w a G s 3 W W J k c k 5 1 N G 1 6 T m 5 M Z 0 x R d E Z G M S t 2 W n F S Y 1 A 2 M G Z 3 N D d U Y y s v M m 8 y U n F P Q k h s M m J z b U x W b G d M S G F 0 Y 2 1 s c E J n Z j V i O X R v V W x 5 e F B Z R 0 w 4 Z n U 5 M U 8 v W m h v a G o 3 W W p h c l J F Z G p 0 Z H F i O H Z K S 3 h F e G F 6 Z S s 5 U l B 2 L 3 Z Z e G l O Q m d i M m I w d W J G c l V Z T 1 h v V z h 4 W n R a T j Z p a l V S V k R x Z G I 1 O G I w N 2 R Y e W l 0 L 0 x s V k x U T W x t N G R E T 3 g 5 Y X E 0 Z X l r a U l p S W l J a U l p V W d 3 S 3 d V U k V S T V F 0 a k V h R F M 3 Z E R 6 U F B a b H p O S l M 4 L 2 t p V W Q 3 R k 5 r d k p T V 2 R z Z U 1 Y R V J J Y 3 d P a 3 p L U X g v Z m p T d F d 0 U m g y T V B k T V J n S 1 B z O X E y V z l i T V J n T U 5 J e U p a d n F z T l h 3 N 2 J t R y s r M z B I d l F 0 Q T Q 0 Y l Z l U H U x Z S 9 E M E 5 I U D R q M U 9 G c n V H W F g z K 2 5 a b z B L N 0 4 x M 2 x O V D B E S G J z U H N T S m s r Z D Q 3 N D E 3 O G Z Q e n V h T D N I d l B E U W 1 i T V d Z d l J h S 0 J l b l N q d T d 0 K 0 8 x a T N y R U J J Y 3 d P R W p K M 2 5 x a G E v W n R l Y 0 l S c U 1 C d T k z T 2 o 3 K 3 N k Q m 9 q N y t l c m V y V k l 5 b 2 F X W n V u e U x X e m F 2 S i 9 t V F d v d 2 9 G K 2 J m T n N 0 R 2 d 3 R z d o N 1 F q c 2 9 W d z d C Y X J m b k 9 B S X N z S D h w S D d 6 N U l 3 d F p F Z n A w V H g 1 c T R Y U V N Y S 1 R w Z 2 R M Z m p K O D R 4 Z n Z K U z B 0 S X o 2 Z G V u O W V V Z k V C R V J F U k V S R V J H M 1 V 3 Z 2 1 J a U l p Y n V I a F l j S n F 0 U m E 3 L z Z L b G 0 w b l l t c 2 l o S T Z j N G R P U U V q e j d Z a l o 1 Z G 0 x N 1 J u Q k 9 t T E d Q U j B z M 1 V y R k d C c j h i T z U r U 3 B D N X c 4 Z F o 2 S D d 1 M 3 M x U G V M Y i t a a U 5 w d m 8 z Y U 1 G W T c 1 Z l F K Z U 9 q W m d 3 W l J s W l d S Y W V I Z D d I S 1 F p e l d I S l l 1 W G 8 3 R F d P a k N R e j B v M l d 6 V 2 9 T R j V a N G J O W G Y r Q n Z Z b E p m U D B z T j R B Q k F m N T Q r b H B w b k h E c W l 4 Y n V a V j c 3 c n p W Y W Y 1 N U N 6 Z X d M e k d a d D E 4 Y n p J a j N K b E t u W m l V Z U h O e U Z m N z h 6 Z 1 d k Z U d z T 0 h i e F Z 2 c T h J O E R 3 e n V S S F N W Q 0 Z v M n J V b G d Z T z V a W H h r W l d m d 3 d h U W s v L 3 J J U 1 B 6 O G Y z b n o x S G x x M 3 F P M z B y T T F t N T Z 2 d j V q T n Q 1 b X B p N j F X a F p y W G N T c m 1 u a C 9 m Q m l J S F E w T k t P d n V m U H A y S X l H Z k g z T D h Y M F d X c z R m d U k 4 a n o x N F c 0 R n J p c W t i U m Y y W W F G S l M w Z 2 d J O E w y a T k v b X J i d j F I a 0 p W c C t k d l B G N G Z k Y n N k Z 0 1 O Q y t Y U 3 o x N n p t Z n J T W W l J a U l p S W l J a T F 4 K 0 Z Z Q 0 l p S X V J V 0 h o N G 1 j b k l 1 d n g z a V Q 5 T l c 4 Y 3 V N M V p 3 O W Q 1 R l N w V H l w S G w y Z U h s M m E w a W k y N m h Y U G V l W n M 3 d G F D e W N m T 2 d O M U 9 S R m d a Y X R l c 1 F N M 3 F G Z G k 2 L 2 F D a j M v e E Z H M W 1 5 W W p O d n Z q T E l z U j N o b l g z Y l l E U V l H R G Q 1 S 1 Q 3 Z W 5 q e i t j U G Y 4 N j V 5 K 2 l v c 1 g w K 2 5 U b 3 d V Q W x T c V d w V k x G c 2 d E R U p 5 U n k 2 T W h K M n J l T n p m Z E 1 s L 1 l O R 2 Z I Z U p O Y k U 3 Y 3 E z T m V Q W n N 4 Z j V h d X d D S 2 x j S 2 8 w V 3 p t b z c y c G 8 y c j g 4 c H p B L 2 p 5 d T N s a 1 p W O V o 2 T 1 B y N i s w N G Q 4 e G l z Y k p n O F V i R 1 R W N 0 t 1 Z k 9 w d E w 4 b G x p Y 2 U 3 V W x B U U N t b j V 6 S X p z M 2 5 2 N D Z u O H Z u W W 5 E V 0 t q Z W V m Z m Y 1 N m p G a F l h a U 0 x b T U r T l I w K 2 5 R T H B i N k 1 k R T g r d F Q v V W J s U 0 d C K y t k V D h w R j l P W k 5 u T T F K M D Z k N D V Y b k J 1 R G x a W G F N K z B m e U d W N T d l d 0 t Q M 0 5 l R k Z z M m N 0 N l c 4 R X M y Y j F H T D M 3 a 0 5 Y T m N i b G 5 M d V F T b m E y b G F V c n R s Q 3 p X a V Q 5 Z X J m N l I r Y 1 R F U k V S R V J F U m t h d W 5 F R X h F U k V U Y 3 d t Z z B G b m t t V 0 Z h V 2 h W Z m Z H c y 9 t T F l s R V I w W H d 6 U E E r d E x 6 S 3 N P U 0 J 3 W j E 1 K 0 w 0 d S t Q b 1 d 2 c F h n K 2 s x N 0 d U b D Z K a D N h M W F k M X l 6 c k 1 t T D N X Y 1 c v S T N S M D R k U 2 F G b V h Q a j Z O N m x p U 1 B r T 2 5 Y c U F s T i t Y a 2 5 O N n B H M G J G N k x R N G R Q c 0 d y T l R z Z H o r N U 9 T e W N q T V p 1 S 1 B 5 e D F 0 V m F 0 R T B M S j V M U 0 x D e S 9 E O X B N V T B h M U l E a z h r S X d L a X Z a N U 9 X b H N F Y k x 3 O T B x a m k 3 c F U w O W 1 q V 3 A 4 Y m Z P Q l V 0 S l N X Z k 9 n d l g 4 T 2 1 j d F o 4 O W V w R k x G T U o 1 N 3 N p O H R t d F p r M m N v d E p C O D d 5 e j E z L 1 Z t V n R q L 3 h H Q i t O b X N h K 3 h H U z Z k M j N D a z Q v M X d z U E R s R y 9 N T G R 1 U 0 h P Z D Y x W S t K e m 5 m d n Z r R W Q 4 Z m Z 6 W W Z T W X V U e C 8 5 a n R H Z n Z n S V d W a 1 d 6 c D Y 3 U 0 Z D Z 0 h 6 Y W J q W G Y r K 3 h P Z n Z 2 O H c x Y X V W d i t M M 3 l m U D Z p M 2 Y 5 N 1 d l d n h D d H Z q R 1 B k e G o z O E 1 I R 0 p R a k F S R V J F U k V S R 1 J F a 0 F o b U l p S W l M a E Z V V 2 V D W l d a b T g v S 0 l I O W k 2 N H l C U F B k N m J Y d D J h W F p N N U M 2 c D A r b D h u V H B 5 a l F t U W 9 6 d z d 2 V S t E O V o 0 Y j F w b W Z Y c G 8 0 Q U x D Z k h 5 d n V m L 0 V 4 M m R n N V B E O H Q 5 N X R E a F U w e j V 5 N W x h M m R r N T J H e T J m R z F k T 2 p T a 2 V k T 2 F Q R E N r R S s v K z V 5 Y 2 0 v c m l N Z X d k M U J P R H d r W l B j M X J r e E R l c 1 h Y T z M y Z H d J d 2 d N U U R 4 L 2 h 1 L 0 N J c V Z p a k w w S W U 2 M G E 1 M W p P T 3 N y c T N i R H p C N y 9 u b 0 M v S D N v M E s 0 K 1 A w e G F 3 b 3 c 1 Y S 9 I M E 5 Q U G N F N 2 Z U c l V 1 V E F z Z G N 2 b W 9 y U n F P Q l c 5 d l V L L 0 I r d j k 2 d E 1 C b U 4 r U G w 3 W X p J W k 9 Y a m 9 C R S 8 4 N n l 0 Z S 9 k Z W R 2 U G 5 L S U l Z O T l 5 W C 9 m b W N D W D M 0 N m p E T F g r Y m x n d 3 g v d H l i c U 5 l M G h Q e n l K a D J 3 R n R p e W d p S W l J a U l p S n l u V k 1 J S m l J a U l t N l J H N E l W W E F u M j d u O S 9 Z d H Z P U T d 6 K z B r Q n V h V j F 3 d U h J M V V s T X o y S i t V e k 4 3 R V p Q Y n R U N l p o N 0 o 4 V l R O M j d O c U Z w N C t x R k J r M U d v e k Z m M W R M S T B U U F p z a T J K U i s 2 L 2 p X c l I 1 U U J v M j d v d W J W d l h k Z l Q 1 Y U 5 S M D R 0 Y n Y 1 c G V K c n p p T j E 3 N X R M Q X V Y e E R Q e H B 4 V l V y e F p K a T Z Z M W V Y Q n d a M k t 2 S U d D S l Q w a k U y e W Y v Z W s r Z n Z 1 R F V y M E Z z T k Y 5 O F B K V H E x U 0 l k N F Z l Z U o 0 Z j I 1 d l N a R k V a O U 5 a d H h V N V p 4 L 2 5 3 c T l X T 2 l l Z j d K M j R r S U w x U G d 2 R 2 x w R 1 N 4 Y n V a W E d E Y X N S R k Z S N G d O V 2 5 a d 3 Z I a j A r Y 1 B n O U F V S 0 F m b F N 1 R j h l e n d Q c n o z M F Z S R 3 Z E Z U p U O T U v R 0 x Q W l Z O Z 3 d i b G N 1 b 2 d 4 b F E w d H o 0 d F I 1 Z H k 5 R l J F U k V S R V J F U k l w Q k l a a U l p S W k 0 a G N s b 3 h H W j F E c 0 d X c m R 6 Q 2 1 u V z d 1 R z l R e D J z Z W d I M D h h a n F i d H l a e D d Q a F p S M X Q 0 V 0 J D M 3 R Q b 3 p z R E l h a l l T V k R T c l d l T 2 5 w V 1 J 3 N G R J S X V I U n B 5 W j c 4 M m h m Y k x 5 T W g y Y k h W W W t I O D k x W S t o e j N 6 Q m g 1 L y t 3 d m l 2 b j Z G V m k 5 c k Z t a i 9 Q b X g 5 T U x u Y m Z t a l V x N U x 1 M j I r M 3 M y b j J F Q l V z M 2 t i R H R B S G E 3 S F g 4 L 0 g 1 N G Q x d W V 5 N j V n M W Z 3 T V p H V m 5 j M 3 F P b G 8 4 M 0 R 3 M F I y V m s 2 a H o r e m V j e F N B c U V w a E F I U m 9 W N T l k Z T Q v a T c r d G Q 1 R 2 Q w d m F n W U d j c U p r d 3 J C U k V S R V J F U k V S R W 9 D a F d B a U l p T G l G a 2 F q d 2 V s T X N Q T V g w d m h z O U V 5 a U t v Y 3 o 2 T T U y M T N 6 T 3 p F d 0 x n Y V Y 5 Y W Q y O E R u V n J W N l I y e l l x T 0 x m a m l 0 e V J p c 2 V R d z V 2 c 0 Y r W j Z 4 M l d 6 M D d k V X k z M 2 x l Z W U 0 Z T B J N V A z M z h J a y t u U D Z x V z k r L z V n e H B 5 M W V I b D c 0 b V U y Y 3 p F d G 5 W V n J 0 b E 0 v c G t x a D Z 3 b 0 p E d U Q 5 R W Z m a D Y r d E Z R S U R 2 R m I v W H B 4 O C t U Q 2 x 2 N z N 4 d H g w K 2 V Z O F M 3 R X d 2 c 2 Y v T F V C Y m J 0 T 0 V E Q 3 R n U E V i Z G p O M m J N W E F h a G J 1 e E o z O U d s T n k r Y T F u U 3 J G Q 3 V M a l p h W i t U R F J O R 2 x W e n R F V l Z D b V B k e G o y T U h q T 1 B r R 0 M v Z l A x U G 5 V N W g 5 d n g x M U t 4 U m d j R E F Q K z h O Z j Z S S H N k L 1 Y z Y k t 5 Y 3 p B W U R O U z R p a l B N U k V S R V J F U k V S T V E x R k l L S m l J a U l X e G l O U n F j e n d Y N l l 0 S V R N T E F 1 d n Z 6 Z 1 F v L 0 h h V n d X O S t z S 2 R o Z D R 6 b X o w d 2 1 6 M l l N V G V 1 M k 9 Q Z D N x c 2 x 2 c j R C K 2 R y S 0 J Q b X p h T m x t N 1 B i Y 2 R 6 T 1 p q R l N y V 3 A 1 a E Q z Y 3 Z j c X l x M F J I R m 5 2 Z C 9 W Y W t V a n A r Z l Q 3 N D J U O C 8 4 M n d w Z X V K R E d X e C 8 r U 0 5 M Q j Q 2 U 2 t w R G 5 h b 3 l x S D A 2 T k x F e n E w c T A 5 a y t a Q X J t c m R Q e n h i N X R q b 0 V l T 3 p C M j B o S l N X Z l d 2 T F Z Z T E 5 a O D k 4 e G 1 E M n B W c j h o e l R 4 W j g z b H B K W U x Y b X Z 0 U F p z e G N w W H k 3 W X p h c 1 J F U k V S R V J F U m t h S W 9 C Q k 1 S R V J H M 0 1 K b U 1 X U C t 5 S G V M R j F B e m 1 M O X B J O X k 1 T n F G Z 2 g x T 1 h y R 2 Z w U U 4 0 W S s x T z J x e H d r S k N X R E o 3 S G V 4 M i s z a z V O Z 3 d t W X p G c X F y N k 8 0 W T k w b 0 5 o a F Z S U l Z h e F F s c V Z 6 M 2 5 O Y 2 x 5 N 3 R T N l V L b 1 Z p d F Z x c E d 4 M U t 6 Z W 5 r Y X h s U j F W T U p k S z V I b F F 4 b j E w V 1 B Y Z E 1 6 c l N X W m 1 O Z 0 R u V T l J V W d v b U l p S W l J a U l o Y z V 4 U 0 N p W W l J a U Z 2 O G J 5 W F k 5 S m 0 v a z V O a j V Z N 2 J X N 3 R 4 V m R l T 3 d X R E F i R F p k d m 1 N e E x K N z E 3 a l V a N T h t a H Z h N 0 p P R G V 6 c E F N b n d F Q 1 I 1 N T Z K a U l p S W l J a U l 5 U F h o K 2 o 5 O V h F U k V S R z V J U n F N U m 1 6 M j N F c 3 h p e V d I N n J E V z B i R j Z M a V B B e W J s N l p T T U Z T M H p L e F h 5 c n F 5 O X N X V V V S R V J F U k V S R V N 1 W H d y Q l J F U k V 4 Q z F N U m d P M l M 5 c 2 h y b z d i U 1 d w Y U p u Z j B 1 V E d x d 0 9 U R 3 R E L 3 B t T H V Y S U N J a U l p S W l J a U p Y U U N H W W l J a U l 1 S V h S W k 1 C N m F U d k V O V 3 Q z V V N i S W 4 1 a T Z V V z V l b F V q a E V w T 1 N n Z H h m c 3 l h V H Z v d 1 d F U k V S R V J F U n V k N 3 B 1 M 2 N S R V J G e G k 5 d 3 p 3 V 3 h Z c l R i a U 5 1 e W 1 i Y X U 2 N 2 w 2 U 1 N K R l N V e k 1 3 W E R y R 1 R p R 1 l p S W l J a U l p S X l Q V l A z N z J M a U l p S V c r U 0 Z Z Q W x i R T B u U H l L S j V r N X J 1 W H B M S V p l V 2 R D V 2 I y O E h E d l F 2 N W l Z L 3 c r c H M x W X p i N z l 5 Z T V l a X N Q a E l 5 Z U w x Z S 9 F c W Z P c z M 3 U V h t O D M y R D Y 5 S V J F U k V S R V J F Y m t i W H o z Z n Z J a U l p Y 2 x N e E d R e l l y S F p X e C s z Q z A 5 T 0 Q r a k h h Q 2 x H d W I 2 b X B H W V N G Q m 5 M e T F B V z h 2 S z Z Q T D Z O b n o x d k h a M S 9 P b 2 x t V E d 2 V H E z d U t L b n M z S X l D S T F O U l B y c F l w T X E 5 V k t q d F Z L a n N X R 0 p T Y 0 h p e V d I Y k l 1 V n J N e H N N c k 1 0 W k d W Y X l N e k 1 K a j B 6 b S 9 T M E x O T F N N K 2 p V b 1 F F e G R m T C 8 z a j M 2 e D J u d U h 6 c V N I c m M x N V p s a G Z R Q l l 2 W F l u Z S 9 Z Z D V j R W h u Z l A x W F J 1 M 2 k 4 K y 9 u c z J j b j B m Z z Q r T l Y 2 R n B Q b j A 3 a C 9 J V z B L M 2 8 v Q U p Q S l F G V G w 4 Q 3 Q r V G t S R V J F U k V S R z R N M T h k M z d 5 S W l J b k x U T V p x T V d H M T J O b T l K c E d t a j Z w a k 4 r c k p F c m 4 v b k w 2 U U Q 0 T 1 h s N m R a M T J H d z J 2 a D I z a 0 o r b X J T S T Q y S i 8 y Y l d O W X M y N W 5 r Y z g w a k k z R z M 3 K 1 U 0 M 3 J w a W k x O C t z V 0 1 Z c z l w T m 5 0 c G 9 x M D V B Q U F n Q U V s R V F W V G c 3 Z T J K b D Z j S F B q N W V l S H V i c V Z 1 N 3 N s T U l O b T N X R 2 d D N m Q y N 2 l h S X R Q M k 0 v Q 3 B m R T h P S 1 F 6 a V V u S E N D c 2 J p S i t m a j l N Y y s v W W 5 V N 3 E w T D J W R F M r Z H J u L 3 p 6 Q 2 1 i T 2 p T d j J X d k 1 F Q k p U a T E 4 b X Z Y Z k Z 6 S W l J a U l p S W l j b V B R M 3 p h S m l J a U l X e G l O U m 5 K e W N q a H k 5 Q l E 5 Y j J 2 c T d 1 V 0 l Y S m F m b n c 5 W j J S W U 1 n T G N i U T d B e l p 5 N 3 k z c 2 R U U 2 R p Y S t P Z j F S M U 1 2 K z l 6 b 1 R 4 N m 5 4 b D l D c 0 R Z d D Y x Q z J i Q 0 F l S m l N Z V p o T m 1 r d 2 N l W m h P Z V p o T m 1 z d 2 Z U W n E x a H d l S k 5 U S n Y 0 Q 2 w 1 Z V p n d 0 d 3 M l h u d U h n e G 5 V V k w 0 M m 5 a d k J i V n E 1 V j N 1 c C t a b W M x V E w z N 0 R n T D V 0 R 0 R L d 3 Z k U D l q e i t m e n B s e k Y 1 a 3 k 5 Z 1 U 4 U E V 5 T z l y N j l X d E s y O W V Y U E R V d z Z j S n h K V T F k d y 9 u d 3 F 2 c j Q r M 0 5 t d j d X V 2 Z F U k V S R V J F U m t S d V h R a k F S R V J G e E M 2 U F J R R X B L Q m d E V n F w W n o 4 M n B F T H M v U H p 3 Z U Q z U T R H Q T Z W S 3 V T Y 0 V X N 0 p p T T U 5 L 0 5 Z Z k 1 6 R 3 l l Z U x R b n J a c l h M c l R 2 e W R Q b k d U b D Z K a 2 t I a m 5 O N 3 I 1 W l V p Z n B 6 V z h C d E 9 3 N X l J U 1 c z c W k w Y k l N U D U r W E 5 u V T d G Y W J X e m N 2 U C t 5 N j Z w Y n F 5 S 0 J n W D c 4 T X V O M 3 N y S X M z R C t v S X d E S F Q 1 d 2 p Q Q 3 p J M G M v Y j I 1 T 0 9 0 O V p u K 3 F 3 M U R M a T l k Y j R 4 T m 0 5 S l p G O W l N c 0 1 m N l p F d k F B T 0 l M Q j l D W l B t U V F 1 Y y 9 k d n d z U D B 4 Y 3 l 0 S 1 Z D W G g 1 b W J s N 1 F E d n U 3 T n V t d 0 d v e k V S R V J F U k V S d V h r b 0 J C T V J F U k c z T U J v T n B L V m 5 B M U N q Y X F T Y l Z 5 T n l l Y T J h M S t h T E 1 Y T X h R S k h u V i 8 w V E R o d z h 6 d W h 2 N X h H Z n N K K 3 c w R U E r Z k 9 0 K 3 d r S k w 0 K 2 Z u N D d T V n F O M X V a O D c 4 O V h 6 O S 9 R S z h 2 T X k 4 L z h a O U 5 H M W N Q V i t m U 1 Z P W H M y M 0 h v U 0 x u d E Z o e X N G c H R 2 U C 9 4 N W F 2 T T N o M H h o Q W h M R G x O L 1 h V M j N M b z J w R W h Y Q k g 4 b G 5 1 T y t 4 V D N u N C 9 p N z U r d m J z M n B U W j g 5 Y X h h R 2 w 4 d n Z h e E V 4 W V R F V j Z H b n Q y Y V h Y Y S t 2 N W 8 x T n k 3 M z U 4 V m d v R i 9 2 V m d 6 c z M 1 Y k F R T D h y R 2 t O R V J F U k V S R V J 1 V E F y Q l J F U k V 4 Q z F N U m l N W k d W b E V s Z y 9 G e T h 2 c z d 1 V 0 l Y R l o 0 V 0 J B a H d R R 2 N Q c D F D Y W x v b W Z y N 2 V M c G s z S l N X T l o x N y t s c l M w R F B y M m F z a 0 R n e n R o T U J o N F l P a E l L b F V x e T F 1 d k R z W n N 6 c T J j a W s v W X o 5 Z 0 p p O W 0 x N X d q T m 0 5 Y m s r U 2 R 1 S n l q S T M y b k 1 E O T Y 4 L z d M e m p o M i 9 p R 2 1 6 M W p E M 2 x 6 Z U t 0 Y z Y z U H B p Q z J X e m k v b n R 5 c T h B b V R G b U t w N m N I N 2 R 2 R 0 1 u b n F D a 2 U v N k N v U j F L Z 2 V 5 Y T Y 5 U n h 3 Q m V O T E I 0 K 3 p l Z T V T W G 4 3 O G p Y e F h Z e X R Y Y i t E M X V W N z U 1 b 2 l x R k 1 m Q 0 9 X e H p Y Z X h P V D h m S X l N M 2 I w M D R R R U J 3 R H c 5 Z G o 1 Z U h 1 W n V Y Z F E z b H F X R V J w U 2 1 x N m R H a F h y W F V S R V J F U k V S T 1 R H b 0 J C T V J F U k U z T U p v T X B L U m t V M l R o d G 9 L V V V x T 2 1 0 V W p X W E 5 t S j g r K 0 5 J W l B Q b m p Z S l V G W V F J Q X Z i N z A y Q 0 I 4 d n I z e G J o e j c r U 0 E v Z W Z I O H l i N 3 c v a V R 2 N n R H T G M 1 R 1 Z z M 1 g 2 Q V N o W E R l U C 9 O K z J q Y X F I b 1 J v K 2 F h T k h W R n Z v R H F y L 0 l x d 2 J y M 0 x 6 Z 0 V N N W 1 N e l B y c G R R Q 3 l z a X l z V 3 J N Z E h 4 O X Z Y a D R 4 R H F 2 V n h z S E R K e G c 4 c 0 l N a m 1 Q c X I 5 M T R m U W 1 D Z 0 h 6 T m 1 y d 1 d n U 3 V W d 3 h u L 3 p i T D Z 0 R X d F d V h F a m o 4 T k d U a n V 0 R G g w O X g 3 b n d x b l c 1 d H d O c j F 1 Z U h Z N F N P b n N O d n R y R j J Y Z T E y N V V o a m 5 M N l N T b F p W R G R y Y U Y v M 3 c 2 a m V X c n R o S l R K N H J P S F J w a U 5 G N y t i R E 1 S R V J F U k V S R z V N U 2 d F R X h F U k V U Z X h r M k 8 x V X E x c W h M c 1 h J b E p z U n F P U m t K R F N K Q j Q 0 e H V 2 d l R P Q 0 Z w L 3 M 3 Q l R m L 2 h K Z z Z V V T V 0 V F J 0 V j Q 5 Y T J N U 3 h k a 1 V E Y y t 0 M E V C d n B 4 N z Z D T 0 5 H b F F q Y U N n N G 0 w S G 1 H U E p B Z U N E T i s 5 e n V q Z D M 0 U V p X c n Q 1 Z T R M M 2 x 2 M j F s O X Z 4 M W p t c 3 Z M e k 4 z O W 1 0 T F d u b 1 d B W D Q r e k Z t N G d U S k I v a z d u Z n Y w O F l 4 V S 9 U R n o 2 N S 9 3 N V Z n R D Z E M z Q v L z d z M X J z N k l s K z Z t V i 9 m b T l P c m U z T k h l Z i 9 C N y t Q d j V j T 2 p v Q 1 V h T 2 5 w b n Z t Y n p y M 3 Q y Y l U 5 c m Z q L 1 g 3 O X Z M T V M y U F l 2 Z m N v U F c 1 c n l 2 Q k h l a W 9 B R X h F U k V S R V J 1 Y 2 t v Q k J N U k V S R z N 5 T X J L L 2 N 2 M 2 l w R m w z Y n d T a 2 V K T F R j M G d y R 3 d n d 3 g v c n l Y O C s r W m x C R C 8 2 W E x o M G F N d V R 1 R G k 0 S n d 3 Q j I 3 a n J N d 2 1 Y e E x Q O X R H M m x w R 1 Z T S U R P W D J u a T B J T G h Q Q X g 1 O V B a O F d x c m N Y Y T d q Q 1 B 5 V 1 N r W H A z S 1 R 1 M G J O d T N G Y U R R V W V H L 1 h u c 0 5 P Y l E v Z G 0 z d j I x L 3 B O Z T V u N D A z T G V m b T B 3 M 3 Q 2 Z S t m c k U x S T d p Z 1 V 2 Y k p k c X c 4 L z J F S m V U a 1 d C a z h z R D F t a z l I U k x 5 S T g y R 2 4 4 d E x S T X p w M U x K V H d z a 0 F Z e F Z a a y 8 v V T B B U m 4 0 e G s v V 2 I 5 a k o 1 N 0 w 4 d X Z Z K 0 o y Z l B X Y 2 V q d 0 N j e G 1 F O D g 5 M l p k d W 5 S c 1 g 5 K 0 1 R R V J F U k V S R 1 J H N G h D T U J F U k V Y R 0 w 3 R X N o b U t 1 Q 0 E 1 R n J J V F V 0 Z z V B e U F i U n V Y c H Y 2 M z c v S X R C b X J H V D l s R 1 F 1 W H h o T W R G V U g 5 Z W x G R V I 1 Y 2 p 0 b T d V T m Z 1 M W 5 a b V p U W H h D S W 1 z M z d H Y m R 4 d D J j T 1 h N U m d L Y U 5 x d E 8 z V n l z Y T F v L 2 1 4 M m 0 v O G Z s W H N 6 R W F E Z l R v M n B R V n E 3 W V V P R m E 3 T n J H V U R T M m R y e T B 0 T G J Q Q U x R K 0 w y Z z R 4 c j R L c m 9 M V 0 8 r b k l X N 2 R y R T B M S j V M Y W Y 3 T m F w S F V x T j Y 3 a m x n O H h a d E p D d k x B a 0 N u Z G c w S U R u W S t 1 K 3 l 2 O W l j b E E x Q T F 1 a H d X U 3 c 2 W m 1 k a 0 F X S z E y N 0 V C R 1 J 1 N j F o N G V K c X R H N T I w Y S s 4 d H l k d E c x Z H Q 4 a H h S V V J F U k V S R T V N Y W x F R X h F U k V U Y 0 l p c z c 5 e S t z S T h M T H V I a 2 x J c 1 d Y b X B w S j V Z c G h B U G o 1 Z W 5 Q d m 9 J N T A 2 Z G l J M y t O M m t y Q T F p U V Z M T n B F M m E 0 M 1 R j N 0 g x Y 3 J j e j d O d T d G Y T J i M T c 2 a U 9 j Z j h z S k F a Y z l a Z X F z c U s 0 d T c r N 1 d q Z H N n N G h 3 U U V j U G 5 L U 3 A x N z R t b D E 3 a m 1 B M E d y R G I 3 Z n o 0 e T B x b k 1 X d z J P d 0 R W c T B V N m h X Q S t Q b D U 4 L 2 R s d 3 A y Z C t t Z m s 3 Q z V k c z R w d F J U e m p k b T c 5 b 0 F 6 O U 5 Y K 1 h V L 3 R t W E 0 w b E x 6 K 1 N K U j N z V S t V N H B L Z W 1 N S G I r S W t P Q U F U c D l K W W Z q e m 8 y b l Z v Z z d E S H U 2 T 3 d W R H d s b 1 h M Z n R 1 S 3 d X Q 2 d Z V X c w M D J l d D R k d H h D L 1 B k N 3 p 2 b 1 h R Q W F O N n p H M j Y v Z G c 2 Z W 5 t Y 0 4 v b k N w e U h T S W l J a U l p S W 5 K a l V 3 Z 2 1 J a U l p Y n B H V l p j R m d N T 0 R s W l h i M 1 V r U 0 t M V E 1 6 M j J t T H Y v Q 3 d J U H I x Y m t X L z N x M E E y S j k w a k 1 T a 1 l 4 d y 9 j Z G J S W j M v U 0 1 W T F R N d j d X b k E 4 T T d r U j B s U W h h T n E x S l l H R H V X V j h a R 1 Z u O E 1 H a 0 p Q L z Z 5 R W o 4 L 0 g 5 N T g 5 U j V h d D N B T z E y d z J P M T k 5 T j U 5 c E 0 x Y 1 R X N j h L T m F 0 R k 9 2 V X h H Z z J V T C t l O C 9 h Q y 9 y e m N H U T h I M 0 F n S k t P Y l Z O b U x L T V J V c z N V N 0 5 H Q m I 0 Y U 8 1 K 1 R w e T V 3 O H R S N U h y c T N z M V B m T D c 2 W m k 5 b H N v b m V Q R m 9 6 N W Z n R m R P a l p p d 3 B S b F p H V l p l S F o 0 S D Z j Z 3 p H T E p Z Z V h x N 1 R T T W p T W X c w S S t X e l d v U k Z o W U l 3 T n o 1 R z l p W G x N e l R 3 M 2 9 E R U J 6 a 2 o 2 Z W 5 t Y 1 l O c T d K c z V W Y n V 1 Z l B X Z 2 o 1 V 0 V S R V J F U k V S d V F r b 0 J C T V J F U k c z e U 1 p e V l Q c k x H V U F p S l V G Y W V o Y S t Q b D V G O X F s Y U p Z S 3 F W U 0 t 1 M l p 5 K 3 Z 0 N k 9 N N j B z R m l z T E Z t O W s z T 1 N s b k R 1 Z l N 2 d G J Z b m 5 p M F o 0 R m h s S 1 p t Z G 0 4 O S 9 G V W Z s K z d r d 2 F 4 M G J 6 e m I r Y 3 p 1 a U I z T z h T d X Q v L 2 J x Z D F x d F d H e j J R d T V a M 2 R x T z N N M k J Z R G t Z M m Z B Y m l j a X J B e T F h M W F n W n Z V S 2 J O M S s w T k Z 2 L 3 F L T k x G b X h t V G R m R 2 N U c E 0 3 b l A z T m 0 z R F V h R G d Y R 1 R s K 0 x q N 2 N u a k Q z Z l B O L 1 p Q M D F k e D h X S T Z m W H E w Q U t C U 3 h i S l V x c G g 3 b m 1 C O F F p S 0 h q c H l r Z m R 2 W W Z N O T B h Z C t R R W U 5 T l l r M 2 N y Z 0 s z W m h R U k V S R V J F W k V i b j B J d 0 V S R V J j W X Z N e k N 5 R l l G S 2 k y R 3 c y c 3 J N d G x Q T D F k d m 5 j S 1 N u c H p G b X d u b C 9 u c k 9 Y c z J Z d F V x a G p H Y z A v M n B V W F R t a X h i d V l Y a 1 k y Z T U 1 N j Q v S z U 3 M k p 4 N 2 p v M U h U M k p l W V R Q Z X V U W G p 5 c 1 Y 1 N G V K a W N 4 Z z B Q S z B P V F J 0 V V l j b G N I c D N 0 e k Z x e G 4 r Y X B 0 Z l B 6 d W c w N z N 0 d T g r e E 1 i N G Z m b m F I a G p j b V l m d j Y 0 S 3 Z y M C t o N z d G K z A x N U d q c D V K a D N i M W F k M n l E a k 5 t c j N Y Y 0 c z S j N C M D Z k U 1 d I b T N E a T Z k M m 5 p Q 0 x s T 2 5 i c k F s S j l Y V X J O N k p D M m I x K 0 x R N F J P c 1 d y U H p 6 M 2 R O U 2 l Z a k 0 1 d U p Q e T U z d E Z X d E V r S E w 1 c l d J Q 0 M v R D k 1 T V c w N n h K R G Y x N U l 5 S W l J a U l p Y 2 h O U 0 N D W W l J a U p 1 a 1 p X V m c 4 b F k 4 T m s v S X R l a j F O U k 1 n T X R X Z 3 Y w V E V n O G M 0 N 3 Z 4 a T Z o W W 9 T e E R I K 3 B H d T l Z e E d D L z k v d G 0 2 L 1 F D e j U 2 O G 5 3 T i t I R H U z c T g 4 T 2 t K Y 3 l Z c 3 h a U F R 6 U F B Q W E U 3 M 2 J v M E t Y R E 1 u Q n d y c l p y W G 9 s V W h W V k t s Q T B w a E 5 C c W 9 X Q 0 h V N l Y 3 R k N x R j A 2 O V N Z a k l 3 c 2 Z D N T l I Z 1 Z W b y 8 y d k V 5 Z k 9 V U 0 V 5 b E d l S D l 5 b n c v a l B E Z X R P e m E x T k h B S m F U W S t Y O V Q z N G 1 P e n V I c D R m b F B u U G 8 4 Q 2 1 t L 0 9 Y Y 3 M r e n N I R 3 c y V z c 2 M k x o M G E w c n h w V F I 0 W T B v b D M v L 0 1 U R T M 5 Y 3 h y M k R P b D U y Z l N J a U l p S W l J b k p q V V F n b U l p S W l M b W U z M j d G W W N 2 Q W 9 Z R 3 M y a 2 V 0 V m V r W V d B S 1 Z L d W I 0 U 3 J F R n N O R j k 4 U E p U c T F T S W Q 0 V m V l S j R m M j V 2 U 1 p G R V o 5 T l p 0 e F U 1 W n g v b n d x O V d P a W V m N 0 o y N G t J T D F Q b 2 1 I R W I 5 a k R p M 1 l t W G 5 i d j N Y V z h Y Z X E 5 T 3 J V c U 0 r d S t q K 2 R w U 1 V 6 U F l u N V R N M 3 N S a z l 1 M V B w b U Z z d E 9 O Z T k 2 N U 5 h T n E 0 Z W 9 I Y k 1 n S V l q V W F x V n l 2 d n V C N D V l a V p i d G l Y e H l Q M j N V U z I 2 S E F C d F c 5 Z W x i Z X U 2 a m o 0 Z m p a c E 8 z U H J k L 0 R M e E Z h Z n g y c m V O W m V H U 2 V D Y i t 0 S U x x M V N K c D B i V G 1 a Z D l Y U k V S R V J F U k V i a H d L d 1 V S R V J N V G x V b E x T Y z M 5 Z 1 V D V 1 l s Q n p w N m J t V l l L V k t 1 Y j R T R E t C b W p R c j V y d T E y T z d 0 M k g y S E I w a z B r Y k R 1 Q T N X N 0 g z O C t I W j R m M W 9 W V 0 w y c G N k c j F I O W F M N y 8 4 d W x D N z A r Z n R Z W k Z 5 e m J 6 M W N o a G h m Y n g r a 3 V Z O W Z H b z Z X e m V t c 1 N 4 N D J j Z G J l R m h R Z H p T N n M v Q X l t Z z B F b F k y N k x K c k E w a F B 6 K 0 x B b 1 J O M D Z k Q 1 F P L 3 U x S 2 J S Z l J r W j J r V n N k L 3 V 1 c G Z n e D k 1 Z 3 M r L 1 B R W H h u L z l E Q U V C d n N X Y V g w U k V S R V J F U k V v K 2 h X Q W l J a U x p Y 3 V j d n B M b D d D U 0 p Y T E Q w a k d 3 Q m Z O N F Z n Q U N k U F h X R G J q Z 0 1 r Y k R 0 Q T N J Y m R u R D E 3 R V l D N n R T d H h S N S 9 X d E d 4 Z T I 2 b F N y Q 0 R y T i s w b E 9 6 d W 5 5 R D R w S 1 J u W W J I W U 9 I e j F k W k w 5 O S s 1 T 3 B X N n N p b V p r V 0 F r d j c w c n A 1 S G V y V 3 J r a n R t a F V w V T h Z Z m d Q Z 3 R p V m d z T 1 l 6 N W Z r R y t a M j A y R z M x N 3 R j e D N u b G V l d X d l M D Q 5 U D N I O E p r K 3 Z N c 3 M 3 M z c v b U R H b k x W N G V Y d m l a V F p 6 T V M y Z F Z X d T J V e i t t U 3 F I c k N 3 a 0 8 0 U D B S O S t I c j Y 2 V U F U R V J F U k V S R T V D Y W p F R X h F U k V S Y z d r S k t i Z 2 h t d D l 2 Z H Z C S 1 I 0 a 3 R Q d j d R Z G 9 v d l B C T H R 3 S V k y M 1 B 2 e V J w S V B I U 1 V u N U 0 w Q 0 9 x a H h P a n k 1 T j Z O Q 3 V Q c E h s U T Y 1 b 3 p G R m Z 6 d U x j K 2 R U T D l q T 1 p q T H o v O G R U T D l u d D N 4 Q k J l Z m V I T 1 F 1 K 2 J 6 U j Z Z e l I 3 T W 1 C d F g 3 R F h l M 3 F z b H Z y N E I r Z H J L Q l B t e m F O b G 1 4 N T h k S n B P U m F s W E x N K 3 p o N 2 t X T 1 Z U V T Z v d G p 6 a W 9 p S W l J a U l 5 S T F E S V p p S W l J a T R Y R 3 B x c H J 1 W E l I T E Y w a k x j c 3 g x a T Z k S y t W S 2 9 R a X R W c X B X c D B M R F d y b D Z k a F R G V k h s Z F h m T W Z I Y j U 2 L 2 h D a T l 2 N k V Q Z E d Q c F F 0 N n N l S n l R a 2 d D V 3 o z O F Z 1 d D V P V F k 4 T m t N a G F y O G s x R V J F U k V S R V J 1 V G d y Q l J F U k V 4 T 1 h T T T N Q R E J K d E 5 s V 0 J T Y 3 F T b j V W V 0 N l Y n Q 4 N 2 l l S D l u T D V u T m N 6 Z z h H Q T J X e T Z m R W N S R V J F U k V S R z V x U l Y r Z 3 J T S W l J a k l Q e V F q d 3 d K b 0 8 w U X B X Z k l x d 1 h 4 O T N Y Y 2 1 t S W l J a U l p S W l J Z 1 V u M E l 3 R V J F U m N i b U 1 6 T n l L R 3 J 2 Z D V 1 Y V Z p Q l J m Z G x Z T 0 F O N 2 V u b T V l a V l p S W l J a U l p S W d V a D B J d 0 V S R V J j Y m 5 N a k d 3 Q W J N c k F w Q V N 4 N U 9 U b y 9 D a 1 J F U k V S R V J H U k V r U W h t S W l J a U x o Y 1 p s W T J S c U 5 C M n l G S 2 l X T E 5 z V 0 l 5 N l J 3 c U V S R V J F U k V S a 1 p K Q 0 l a a U l p S W k 0 W E U 2 T 0 R a U E p x Q k J N U 2 h S T G p n M F B E N F Z n S W l J a U l p S W l J a V d G U W p B U k V S R n h 1 V 3 h M R G t a a j d w Y 2 h O c H V D T U N r W m N x e F d o V 0 F p S W l J a U l p S W l K W W h D T U J F U k V Y R T V p e V V I a 3 l r d k J O U E J Z R k l 5 N U 9 S W T h U R H B 5 M m N S R V J F U k V S R 1 J r a 0 x m e F l 1 S W l J a k w 1 V m h z a m h C T V d 5 S k t T W k d U W T N Y O H V o V V J F U k V S R V J H U j Y 1 K y t p e G N S R V J H W H M x a H l N Q m x 6 d D V X e l d s V U p K a V Z E a m t W b m d v b U l p S W l J a U l p V U p B c k J S R V J F e E 9 X c 0 5 p c 2 1 v d 0 Z R S l p p V U h E Y W J 6 Z 1 F U R V J F U k V S R V J L V W t V Z 2 9 t S W l J a k w y Z X g y T U Z 6 N n N V M G h t S l F N Q n F O U n Y x N U Z S R V J F U k V S R V N o Q 0 Z Z Q 0 l p S X V K e W R w c 2 R 3 N l Z L T U p 0 T j J 5 R k t 5 V 0 E w R 3 Z U c l Z V U k V S R V J F U k t R R V V R Z 2 1 J a U l p T G 1 l e j J 6 R 2 c 3 U k N s W k R F Y U Z J S 0 p p S W l J a U l p S W x D U U t 3 V V J F U k 1 U b D d I W T d S a 2 N s b U V J d 0 t S b U 1 K b T J I S 0 N J a U l p S W l J b E t T S 0 F R V E V S R V J s N 1 B i N 1 h s S G d x a 1 N U R W 9 N c z l t R G J J d l Y z Y 3 N R R V J F U k V S R V J r V 0 p T Q 0 N Z a U l p S 3 V a d 2 V E T W Z m T E V P M H V K e V d G a j d l W m p J d 3 N k e T l E U k V S R V J F U k V S S X B K S V p p S W l J a T R u T U Z n d 0 g 1 c F d 6 b F Z n a 2 x K N G U z d G h j V 1 N n O V d x Y W p B U k V S R V J F U k d S a 2 t B a G 1 J a U l p T G l l N G R M L 0 F K d E N N Q 2 t o d k w z T k F L U 2 x x U n B N U k V S R V J F U k V w Q 1 J R Q 0 N Z a U l p S X V a e l F h S F J W Z 2 R y d j J R N V N T S W N D d k Z B Q X B G O V B k d k J J U k V S R V J F U k V S S 1 E 2 R l l D S W l J d U p 5 Q m 9 Q Q j h X T 2 J U W l Z n V W p J R U J m b 0 J r S k t p R U V 4 R V J F U k V S R V N r S k Z B S U p p S W l J a T V u T U V E Z U x v Z z Z F M H h L Q 2 t j S X B r b 3 d F U k V S R V J F U m t S S k J J W m l J a U l p N G 5 O R m d n R X Z a b H l y Q n B L U U l E U T B B N E 5 U c E M y N W V p W W l J a U l p S W l J Z 1 V o M E l 3 R V J F U m N U b U Q w W W l k d k x Q Q U Z J S k p 5 U k F V N k k r b n B 3 Z E g v a m p 0 N 3 F X S W l J a U l p S W l J U 0 R F b 0 J C T V J F U k d Y T X h v T W p 1 M F F W U W t t S l V u b G l t R W t I V H p t N 2 1 X S W l J a U l p S W l J U 0 R F b 0 J C T V J F U k d Y T T V t T T J H e T V s V 0 E 2 R T B 4 S 2 t o c l Z J O W 1 4 N j d E a j E 2 K 0 l p S W l J a U l p S V h M O F V n b 2 1 J a U l q T G V Y Z 1 l z V j Z x Q U Z N R 0 p p V k p y Z W 9 W e U 0 3 T z R k R G h r K z V l a W 9 p S W l J a U l p S W h j a G t J d 0 V S R V J j V G 1 U e W F S S 0 1 D b V J h b G F Q Q k d E W G 5 p T n V Y b 2 1 J a U l p S W l J a U l Y S T V D T U J F U k V Y R T V E N U 1 S d S 9 W U 0 p S Z 0 t 3 Y V R r c U Z T e E x N R m w v T m t Z d j k v Z F N 4 R V J F U k V S R V J H U n k x Q U l K a U l p S W k 1 b k 1 w b X c y W F d t a 3 B S T U x a c l Z Z d T J H W F d S b F d W d z Y 3 N U d q c D l p Z m V J d 2 p S M D h W M m U v Y y t Z c 2 t i R X N p T X p Q Y l J T d k x M e k 1 6 b T F X L 2 I 4 Z H F 2 Z n p 2 O G I z N y 9 t R G h r b m d X T D R 0 M 3 d j c E V S R V J F U k V U a 1 p 1 U G g 3 Z 1 d J a U l q S X p j Z G t N b U c 5 d E I y a U N z R 2 t w R 2 5 W c k R a e j V x O W 4 v Y 1 k 5 d E d s V j E y W H p q b m h 2 T W 9 j T 2 4 2 Q l N 4 V E R H a m 4 2 c X d E N l B Q e n V h U F h 1 U E F 2 R F N z L z N w M U w 2 a H k 5 Y V h a K 2 1 L T F h 6 e W Y 3 O V N w b 3 c v c n o 0 L 2 d Q S V J J W X d a d H h D Q X h n M n E w Y m x E Q T A 2 Z H V r Q m 9 h R 2 x X c n Q 3 R 2 o 5 T i t 3 M n c y M G F s O V F 6 S X l z c 2 p J e U t a T U d Y L 0 h l T 2 5 w V 1 V 5 Z n R l W n Z y Y V Z z Y U N D Z E 9 6 U z R K d T h s S W l J a U l p S W l K W T l D T U J F U k V Y R T V U N 1 B S V V N W a X R T b 0 Z r N U t s U 2 F O c V J J U U Z N V 0 5 P b k V 0 R H N J S X N Y Q n F Q T m N m c X V B N 3 c 5 M 0 g 4 K 0 5 j N W N W Z 3 M x b n o 5 c T B S R k 9 N N D F H e m R w Q 1 p z U 0 V x O X E v a V l O c X p G N F l Q d D h i V F B t c m d V Z 0 t 5 d U g 2 S 2 d J V H A 5 S l l l b U t C Q U J 5 T E Z Z b S 9 y U 0 1 D e W 5 w V E p 2 N G l 0 T j R T M V p z W W V R W E 0 3 a W x k V D F l Z j J r Z 0 F H b H B t W H c v Y 2 Z I Z l d s K 2 R X c F V V Z 2 9 t S W l J a U l p T n p F R k l L S m l J a U l 5 M 2 1 Z U G N q S j B Y Y U l V a k l a R E F i N j l X N 0 Y v M z B 6 a D Z R R H g 2 Z 1 N G Z U c y d F l 6 N m N s Y W g y e D d 1 M l h 2 V V V S V 1 c 1 N j U r Y l I w a D J P R 2 p w O W 1 4 N j l C V n p S O G V G c F R 2 Z X R Q b W Z T U W R P Q T d B d 1 A 1 d D h m Y 3 Z 4 Z W t 6 S 1 k 3 N 2 d Z R y t a R 1 p s a z V x Y V F j T F d K S 2 Z 4 b G l 6 Z k R F R D V j c 0 d P T m 9 Q Q m d O R m 9 L T l o 2 Y k R h R j Z p S W l J a U l p S X Z J b m h X Q W l J a U x p Y 2 1 a e j d w Y 2 d k c n N k d T E x L 2 F T M G x 6 M j J k R y 9 Q Z G h F V k 0 v R 2 1 G b z J M c G 4 3 T H E 5 K z J r W j J T V G x w W U J R R n B h Q m d 1 W H h G T X h N c F N n U U Q 4 e U 0 3 U C 9 u N z M 3 a m 8 r c X l 0 O D Q v c m w z V 2 5 y b 0 V K c j A z c F d P a U V p e G 9 L Q 2 9 h M X Q x M V h W W F Y x Z G Q v Z G 5 y M n Q x M T d h N 1 l 1 M W h R R k J V R U t k S k Z p a U J O Z W t r S W d a Q m V w d D c 3 K z J O Z 0 l K c 1 F B a W x E Z W Q 2 d l Z 6 Y V p j O D g 5 N X p 1 U n h Y R 2 V P Z W N R R E Z u a z V 4 Z V J u Q n l Q Y W V 3 U G p B b 0 t 2 W m l t U V Z 5 c 0 I 0 R F l P R S s x M X Z y e D U 3 T U J x R j h 2 b V F 2 T 0 c x Q m 1 u N z R u d C t m N 3 F Z d j V h Z D V L a 2 h M M n I x e G J 2 M 0 V I S z F l S F E 3 b m h w L 2 V J d E 5 l c m w 4 U z B i e D Q v N k p 5 a G t N W F B 2 L 3 p P N U I 4 W H M z R F I 3 M W l X a G N 2 b F p N a X B Y V G w v V l A r c W V G b 2 l J a U l p S W l K e W p G S U l K a U l p S W p Y T z V U U 0 I 4 Q W 9 Q a F d C e U x J c U p j V E 5 x W k Y r K y t I b 3 U 2 V H V 6 U 0 d s V X A 5 c m 1 H d m Z P R k 5 K M 1 p r V W V a K z d K N D V u b n Y y R D B P Z j M 0 O E 0 w N y t P Y T d o Y n p 6 M F h R Q V J w e m V p N z l l Z H h Z Q X V i b U Z Y U E 8 z R j h q T E s 2 S j E 1 e F R 1 d m Y x a W t w U G p 5 N X p q c j l l Z H h h a V J m U 3 B V e j d j L 0 x P S z F O e W V Y Y X Y 5 b H l Y c C t Y U k h l W H Z I N m E 4 N G t i V W N t a n p 3 M W 5 s U D d k e X p S c i s 4 c D R S Q n N S M 2 9 X U 1 c y Y l J O b 3 p k d V h R c 0 V G d F V o c l d w b m 1 6 Q m h X c V p k c U 1 w W X g 3 W n d y W j J R V U F O R z F T a j F G b j l X Y l l h Z U V R c l h i d H h Q S n V G e E V S R V J F U m t l T 2 N R a k F S R V J H c G N T N 2 5 2 c F Z n V V M 1 R X B C S 3 V 1 U F I w N W k 1 Y 3 h h T l B q K 2 Y 1 c C 8 r T T I r M n F s b m 1 T a 3 V J b 0 x Q S l N V R k N N W m R t W X B r R k N R a X l 4 T V c 0 Q X V u V n B T W E d 4 R j R D W m M 1 W X o 1 d H g r T k d w W W 0 z K z l N S U d j b k h B N D F L R m Q w N E 1 H W U F B d W g 1 U F k y S X F 0 R W 5 N N V N 2 O G 5 o T m Z y N T h Y W H Z n R 2 d h W l A 2 T k t o W G k x Z m Y v S j d V d E 4 x O D h z W H V F b j I 3 Z E R x S k 4 x N j Z t W l J H Z F h o M 2 I z Z 0 h j S E t Q M X J 6 N T h 0 L 0 p M e X l P b k J u N D l 2 d F R T O D N W d W V O S k R P Z 1 h E d F p X c n R r V 0 N j Q W V 2 d W N 5 Q m c z b 3 p J e W Z s b l B w T m M v U X M z d H J u b n o 0 Y W l a U F h j e l B T O W J 4 N E Y y W F l K c G 1 o W j Z q a U l p S W l J a U l I Q j h V Z 2 9 t S W l F a U 5 j N 3 I y d l F T e F V R N G 1 4 N n F F K 0 J p Z W V P Z 3 F i c m p 0 R l I 1 O D d F T W V m K 2 d x S E k 2 c U Q x b G U v Y y t O Q U Z 4 e j R 3 d H M z W l p C c z Z Z T m V Q d l Z X M 2 p 5 M z U 5 e n p v V V B B M F R P M k 1 2 T E w r Y m F 2 N z B B V U 9 L c 3 N D O G 1 6 d U 9 M a W Z N a T Q 1 M 1 V 2 R 0 l y c l N v c V A 3 K 1 l I Z W w 3 Q U V o T j I 4 M H R k N D Z M W E J 0 e F J r K 2 1 U Z y t m O V J X e U x N W m U 4 V V N w K 3 d P Q k V L T X V l a V R 5 K 0 5 Z Y l J 6 T n l X Q y 9 H V D V o Z H F 1 L 2 9 j L 3 F 4 W X V V V 2 Z s M j V r V j I 3 Y 3 l Q d D c z O H l n N D g r b j h Y U X d k M E l C R U p z V D g x a z N G d m Y 4 O W x Y Y 3 d G N D d 1 V 0 o z U D c z Q z Z y b U N Z d U l p S W l J a U 1 n e F F S K 0 Z G Q k V S a 1 J y b m N q c k N Q e G p s O X h N N T J q V n Z W c D h I N 3 J x R V g 1 Y X U 1 K 2 5 u d n F q U n V Y M k J B R j Z 2 S D Y v W E g 5 b F c x T y 9 m M z N h Z 2 Z X M W V y e C 9 M c 3 F x O G x 2 c j F r M m 5 Z b 0 h h c D l o W W 5 O V 1 R z Z V l P T 2 F F e k R N R G 1 w Z W N Q S T F 6 N X V s N H U w b l p t c z M 3 Q 0 Q z T n p D U 1 B 1 b U x U d F p 2 M k V I Q 1 F s e E F L V H Z 6 S W 9 F W U t a c G N s S U Z 0 M W d V R V J F U k V S R 1 I 0 N G R X Z 2 9 t S W l F a U 5 j N 2 4 y a G 1 C Y U J p Y k h n W D Y 5 T y 9 D b k s 0 Y n p 6 b 2 Z U M k p t U n h V M S 9 P W m Q y Y l p v Y y t z W k s 4 S H I 5 a k R 5 a k Y 0 T U h k Z z Q z M l B E c 1 M x K 1 I w c W d P L 1 h x M 3 A x W E x S Z 2 U 5 d D B I O T V H c X A 2 W m x I c n l i R z Q r S F R M M m Z 6 N V R m e k 1 V M k R m O X g 4 U G c 3 S C 9 y V G J O R T B l Z S 9 C S 0 F O Y X M z Y 1 p I b j g w Q 3 d P R X d l Z V M r S 3 l M O V d y V n N o T X Z s N E 8 x W G J 3 R m d l K 3 B 1 c n Y 3 c m N 3 Q 2 M x T H c r M T F 3 N W p G R E k 0 c F U z d m 1 Q e T F N V U F 2 R G Z 1 T n V y V 1 N T S 3 Z v T G h F W G Z Y c U p u S G Y v L z J C Y m w x Y V Z z d n p G a E V S R V J F U m t h T 1 h R a k F S R V J H c G N m d k 9 C Q k 0 1 W G x 4 e H l l a z B h M X F m Y 1 c 5 O X p 3 M j N 2 c 0 t J T T N w e T N W V m 5 V c m R P W X F Y R z l m a 0 N y R n k 5 a F I w N 3 M 4 b k 5 D N j k 2 M n J a O U Y r Z G M r R E E z L 3 Z r Y 3 h v N G V D T U N 5 N V J 2 e G V 2 M X M z c k l U e T d L N T V v O G p N T T J h W F d y W n R F b D l W c X p j e k Z l V E Z n Q n c y Y 1 Z E N k 5 5 a E 9 a d T M 3 S X o w T V l E K 2 Z U c F F X T 2 p s N V h H V E l 1 M m 1 h U k F m N T h I b k M 5 T D c 1 T G F s e G w 2 O W R u d m s 1 O V l 0 V X l K b m h w V 2 x W b E k 4 c 2 J F Z W l v d D l k T 3 J R b k 1 j Z n Z K S 2 t w T G d x Z U l Z a U l p S W l J a U p 5 c k 5 F N 1 V D S W l J b E x q U E I 1 W C t B Z E Q r e U h L O G V P M F F W M 2 8 z N m M 5 N H l m T T R a U F B m M k x x O U d Y V X F a M U l n L 3 E x Y U Z n L 2 1 V Y U 5 h a l B 5 a k p N U D Z 6 e X U z T H d p N 2 5 6 Z 2 5 S S n Q r N 1 k r Z l A y Z E t i e j l 3 V F F B Z 3 N G U T V I c H E y b T d P d m Z n U n l 1 S j J P L 2 5 x N C 9 z U D k 2 b F Z 5 S j Q 5 K 1 R 6 M n I v S F l 0 a z J I Z G s w N T k 4 e S t y R j J Y a W o 4 U U t O R X Z G T E o 0 N X Z r d j J K b V J I V 2 t M Q k V M Y 2 N k O W J t S 2 J K a 3 c 5 Z l J j L 3 V y V X Z j O C t 0 d k c 0 S H d T c k p t V G V 1 V k 9 E O X N u N n Y r R W w 0 c G R z b l l 3 W F R 0 Z E J L T G x x e k Q 1 d z h v Q U J N U k V S R V J F V G 1 C S 1 F R V E V S R 1 J H d W Z 4 a E Y r Q 0 d E W T Z G M H l P S z I 2 M 2 l 5 c 3 Z I Y 3 F W b H c 1 b D d m c F V O b T N l e V p h d E d X e l l 0 S U 5 m b H E w a k t T b i t z R U t 3 Z W 5 V V E 1 V M E R 5 O X E v Z D Z q T D V h U k h 0 N V p z M j d h Y m p O M D V w Z T R K a F N 4 Q 0 l Y K 3 A 5 d k M x V U p u d F Z l R 3 A 1 e j V u e j U 1 O E F O Y X V T K 1 V Q V n o 4 R n d Q L 2 R N a m J T S n h n S z h j K 2 5 Q M k h 1 Z 3 R W Q W V L d k N 6 R D E 1 b U t a S j d W b 0 p a T z d K N C 8 1 S F A r R D V w N j Z u Y l p 2 R 0 F B U U N R Z V l 0 W E F O Q W w w N G 4 0 Z k c 0 S X R k M j d j N k 5 u Q X Z X c W t V a k h F N l Q r d l d T U 1 V x S 1 o 5 R 1 N k V 3 p j b E 0 2 b U x l b T B h c E Z T Y m M 5 Y l J F U k V S R V J F a m w 0 S 3 d V U k V S S 1 R H d V Y z a G x X Q T J n S 1 d E d 2 V U N D F L R n R V e n E w Y l Z x c E 1 V e l Q 1 S X p U d X R P M F N Y M G 1 U Z j Z a e k Q x N U 5 F N n B 5 M U 9 Q L 0 l u Z l Z t M W g 5 N T V j U H Z w M E Z s d T J a b U F Z Q n J m Y 0 9 K c j R l Q T h B Y V d s N 2 V Q Z W p I d 0 Z v M X J R K 1 Y x N D J G S W R o V n Z w N U h V e X Q 1 U G d 5 M i t O a V B a R 2 Z G e X h h U z F a V 0 9 D a n I w Y l V W N 2 R z M T R k T U p j M 0 E 0 R E I 2 N T d 3 c H V 2 Z X Q x d k Y 0 L z l 6 L z Z Q d S t O K 3 d j e E 1 X N 2 1 M V n h O W W F F W G d B S D l P b U N h S n E 4 O W Z 4 T U F 6 N z B 5 a 1 c 4 b k x 3 T G d p W W V 1 b 3 Y 3 Z T g 4 N 1 d i O W d S b W Z P V H o y W n o z N T E v c V B v b k x D S W l J a U l p S W t j O W h X Q W l J a U p T N C 9 a d m g 0 a T J S Q l E 1 a E x 0 d n Z 4 a U F H Y k 5 Y a 0 x r b k w 5 T G V 0 W E 1 M T m 0 x T 1 o 4 d l d E Q U R h d E U 1 a C t P a z l p S W x 4 Q S 9 E Z z R 4 O U c r b D U 4 L 2 l D R 0 R 1 N W V y W F g y N 2 Q y T 3 Z Q d 2 l t a l d 0 V C t O R 2 R X a F l 2 e F o x N n l i a G R E Z 2 l m W H A y Y T g y c 0 9 T d U l q N C 9 s e n R 2 R z h z M T N Q M G V 1 Z F d q W G x O d H V H c 0 5 y Y j A z b T d u O W N S R X l N R z l 1 M i t l a l R X W k U r Q S 9 0 M j R v N z c z b 3 F j a j N i Z z c r T 3 V o O T d C N F F p S G Z P Z V A 2 a y t i M W l s c z J K a k 9 6 R G t y R 0 R 0 N k F C M 2 F O N n Z X N X k 4 a U l p S W l J a U p I S D R W Z 0 l p S W l V d U 1 P M 0 E 1 U k V a a k l r Z n Z p N j N t U m 4 5 Z H Y y T U h G V n o z R n l E T j Y 0 V E F k e k 5 1 N z V X R F R K d l V a Z G 5 x U G N z Y 0 p o S U l V R i 9 z c U 5 H Y 2 d G Q 3 l 6 Z m R p U W 5 n d 2 I w c k 5 F V z F H U m o z V W J V a U 9 Q R S t K a j Z I T n l P e T Y 5 Z U F n T k c 5 U X V O Y 2 J J T T N v e H N H O U h F a E p p Q V p q K z A 2 O X M y c k l U Z 0 Z O N n R h V n h T b D I y Y k 0 w Z 0 8 2 Z W c x T D F i d C s y S y 9 K e V Z Y Y 0 N G b 3 d m e T F I K y t 3 T F p 0 b n Z 6 U D U 3 e j I v T i t J U F d C V m 1 v a U l p S W l J a U J 6 L 0 Z J S 0 p p S W h J a l h P N 3 d 5 d F Z i R 3 d N c l F R V E 9 X S j M v U D B D V G g z U W h T K y 9 t Y y 9 T W H p k U V d P a m x 5 M i 9 t U j Y 0 Y m h z R T l 0 M S t F M i s w c W Q 1 e l g z c H p N Y T I 5 T 1 B 1 S T Z p b 3 Q 5 L 0 R S M 0 p U d D N a Y k 1 6 S S 9 5 V n V p T 1 Q 3 T 3 d D a G c 4 d E d Z e m R m K 2 N s a 2 R W c V p k a 1 h n R 1 h z e n V I R i 8 z N G J h Y j l r N 0 d B Q V B u e n p E b X c 3 d k k z c U s y O T h 4 K 1 N w a X d G N G I 5 e H Q x S z J U Q k l U U F R i T n R l T 0 8 5 S D l p e k o 1 L 1 V 0 R X p 1 Z m V S O W 5 u e j R x b k x u R m h F U k V S R V J r Z U 9 M U W p B U k V S R 3 B j U j c z L 3 B j Z 0 N z R k V L c 2 J 2 R D V S c U 0 w M l Q v b j A 2 M E t C Z U 1 t O T l N S l d m Z i 9 t O X h I W G J 0 d m 5 Y Q 3 h N W U 8 z b 2 d 3 N F o w U D J R W W R x U X N 5 K 0 p m T D B 3 b z g x c H k w d j Z 6 d 3 J h b D d 1 Y W 5 1 U 3 N q a i t Q a l k 3 a m d 2 Q U V Z a H N r U F B 5 N H R j U k N Z M E N Z Q U F D Q U F T V V J C V k o 5 c F F t R m h N U U R k T 3 J l a 1 o v Z l d B Q 1 Z D c k g z Y k l n T E V l R H l s V m 5 y Z G R 1 T V k 3 b i 8 w Z y 9 C N G h v R n A 2 d T h i R V J F U k V S R 1 J F N G x D T U J F U k V h b H g r O D R F T X l M L 0 l 5 S m x 5 Y 3 N y N U 5 t W E o r T D E r a 2 5 m b V F W Q W J J e U w 5 S j F a e k p y e k c 1 c z I 3 M l R 0 K 2 x S M n B P O H B j V i t k T 2 9 u a z V o W V N D b G x z M l p y Q n N 5 O S t 5 W n Z 2 L 2 N E b E Z 3 O W g 3 T 2 l C c G V a S m F W U 0 h P c l V U S z F S V F Z u W i t w S l o 5 N H V O a l N V c U t J e S t 2 a V B y M W t z U G 5 n c V h V b 1 h H a n V y U m 8 z b 0 F 2 S n M 0 R l l O b n l q U 3 h i d n J G Q z g w e i 8 5 Z 2 s y Y m N u Z z Y r O F d j c 2 N 0 R n d E d 3 k 1 T D F M R n V 4 Q V p m T F N Y W k 9 B U X N Y c l F Y Q 1 l Y c H l j b n l w T W Z y M z d j a l p J M 3 V 6 Z m t N Y W p 6 M z R 4 M m 9 M Q V V W R V J F U k V S T 1 R v c E J C T V J F U k V h d H k r b F J 3 M l l D Z 0 Z F e m 1 v c E t S N G Z s d T F o Z H p j L 1 N 1 Z T J y V n R T b X l N b T Q 4 K 2 0 x W H F I S y t H R F d w e i 9 u b j l H S E 5 P Z j d L e T g v b m t p O W x N b W J h W V F D Q k V i b T R o T V o 2 e X R 3 S z h j U F J B e H B 6 Y n Y w S T F U W n k w Z 0 p m R 1 R T c l Y v d U l 6 Z j Z G K 3 Z l U l M y d z F 1 M 2 5 1 b T E 1 S D Q 4 O V Z u M H J 0 W F c 1 b z B y Z 3 R B T U J U a T B 3 b H p T d l h y M W I w M U x w Z W p 6 R E g r O X V k e k t D c n k 2 V H d 3 R V J F U k V S R 1 J F N U J o R n h m Y T B T N U N S R V J F V G p 3 a l J 0 O V B N Q l R p e l p m K 1 R x d V d L Z E V 1 U i t T b z l l R G p I N 0 o 0 N l h v U 0 U y T H A y c W t G Z j c v a F h K S 1 M 0 b m 5 2 b 3 g v N T h O T l p 0 R G l w Q V Q y N 3 R h R i 9 u L 1 o w N z l x c T F K W i 9 1 M 2 Z u O H R G b k 0 x b T d Q c F Z Y L z N N a n B t a 0 N r S j J k V D F H e E g 0 Q m F 5 W E h F e D h k V 3 F K N 0 N 3 b U p 5 Y 2 9 z Q W l J d D F V L 3 N R S z h n c 3 k 4 Y m 4 4 e C 9 1 M H k 0 e n R D b 2 9 L R 2 J N c F k 5 R n p n U 0 x q N C t o W j d k V z N Q e V g 4 N m h Y T C t t d z V 4 Q V J F U k V S R V p I a m 0 w S X d F U k V S a V l w U k Z 6 N U 1 V Y k d Q d D E 2 N W h a W X R H a 1 c 3 S E p G a l R p Q V F 3 c m F 0 Q 2 0 v e F o x b j J j W E V t V m l B U U F z R G h N Q 0 t C b m 9 p S W l J a U l p R W h a d E I y a W l J a U l S S V h M N m N D Q T Q r S k 5 l W k Z v Q 0 c v L 1 Y v W V d n R 1 U 1 W H Y 2 L 2 R y Q n R E M F Z F U k V S R V J F V C t s e j Q 2 S 1 N J a U l s S G h k R G 5 D W j R J W n g 4 Y 2 I 4 e U l p S W l J a U l p S W l j b l J S Q 0 N Z a U l p S l I 0 W F E 0 d F J K T V J F U k V S R V J F U k V T c W p V S X d F U k V S a V F x b n k 0 R n R n R 0 Z v Y X p N U k V S R V J F U k V S R W F s N k N z R k V S R V F r S 3 B 4 T 0 U y d 3 d E R H Z h c F l p S W l J a U l p S W l J e U h G S U l a a U l p S W h F a G N O M F l B Q U 9 w M W F D a V l p S W l J a U l p S W h J M V Z N S U p p S W l J b E h o Y 0 p q W U J q a E 5 o V 0 F p S W l J a U l p S W l J b E w x R k l L S m l J a E l W R G d j Q n R o R 2 V G d E V F U k V S R V J F U k V S R 1 J L d W F N Z G d F a U l u S m 9 W d F l l Z 3 B 2 V 1 k y Z G 5 Z Z W Z u W V J m a 2 g 3 L 2 4 1 M k U y Y U V S b z A v c G 9 s e W h W e E 5 H c U x k Y X V u U m l K U 2 V H d m h F U 0 1 4 Q 1 R N T 2 5 W e H R H e U R X Y W R 1 d E V 1 c 0 1 x W n B B c l p D T U J F U k V S R V J F U k V S c V J Z S 3 d V U k V q b E t o N 1 Z z S n J s M U Z h T z B x N 0 l B Z l Y 1 K 0 J H S E h 4 b U E w Y l l 5 U W x Z U 1 F t a D h P U n B P U m 9 s e X B W e k 1 y T D N S d H k 1 b U x u a G I 5 Y l J j W D Q z M 2 t O d y s z R z B h R X p 6 b z V k Y 0 R S d E h 1 M V N L O F U w R E 1 E Q T R k Q j J p Q 0 l p S W l J a U l p S W l V d l V V Z 2 9 t S U h F V n N 2 e C 8 v M 0 p r R U Y 4 M 0 h x R j B Y W j V m d W V L N j R E a 2 R L a z J p W E p q W E l U R X F H c E d T Z 1 d Z b D J 6 L 0 N 6 Q 2 F X b k V W c T F I T i s z W D J I b l p P S H N P e E Q z b 0 5 N e F h L N 2 9 G R n N K K z F l Q 0 t R U V R F U k V S R V J F U k V a R 3 F w e E J N U k 9 R b z R a c y t o Y 0 R j b W J n d n V K V F k y e C 9 B V E V 5 S 2 R r b H l G S E t r T k 1 H U j B n V D N z T E 9 4 O G 5 J S n J W b E o 0 Z V A z N F Q 1 d E d P N 1 R S M F M 3 d k 1 O a U d B Q 0 d R a k F S R V J F U k V S R V J F Y W t X T 2 9 S R F J D V E s v U E 5 u V S 9 E U S 8 y R z R Q U 1 E 4 K 1 J M d T N n T V V n R W 1 G b U V u S n V Q b 0 9 K T 0 d w b D d G T k J 3 V V A z N G w v d 1 p 4 b 2 w x V m h o b U h z R G N K R V J F U k V S R V J F U k V T c W 5 r S X d F W k V v c 2 Z i c 3 B 1 a X R W N 0 h 6 O D R o L y 9 B W G N 3 O C t K Z G t s e U R Q T 0 1 Q S m Y 0 U j U v R H p z M m 0 2 S j M v W X U z W k U r M l N E c 2 0 y d z k r O V h u O T B D e E V S R V J F U k V S R V J r Z U 9 T d G t N V U V Z b U M 0 T 3 J m O E U z O W p 0 a S 8 z N F V a R n g v d G N 1 U T R Z Y m h j Z U 1 a Y 2 d s V 1 F U L 0 Z M V C t N N W N 6 V E 9 q c D J q W G R a Q j J V W T R C U X V G U W x H d V J F U k V S R V J F U k V S R W p r Z G F D U 1 l p V X N O O D A z O G c 4 T n N 5 N H U v K 3 B 3 S X d x U l p t U W l M e D l 6 e E c 0 T m Z G K 0 d k T m k z W T V C M m V G U T d C Q V F D R 1 l p S W l J a U l p S W l J a F V Q W V Z n S W l J M X F Q a m p k e k h j Y m 1 L d i t t d T B T N U V U U U 9 5 Z m J z R E d v S G o 4 Z T l F d X B V e l c z d j B R Z z B F c n l w V 0 l p S W l J a U l p S W l N a n h T Q 0 d Z a U V n T j h V N m F n T F A 3 e V R y N 1 M y c V U 1 O H p 6 Y 0 h Y c G d l K z d y N k 5 k U 2 l u V 3 Z w V m d 3 V 0 N V S 3 h F U k V S R V J F U k V S a 2 V P U l F q Q V J r U n B R L 1 B F N 0 9 G c T F 4 W F Z 5 M z J p W E l p Y 2 c 1 e W 4 5 Y 1 p 6 V U V 1 O V J 0 a U p z M z B v d 2 5 R a 2 1 J a U l p S W l J a U l p T F Z R U 0 d Z a U V n M T g w M m Z n c V B a U 2 J o T z d o Z n R V d V F F N W p 5 b E g y Y k R 4 a 2 Z W R 1 d H V 0 Z k N E d N U l R T Z G 9 n a U l p S W l J a U l p S W x M M U Z J S 0 p p R l N q N E t v V l d K b T d j Q T h m R m U x U 1 J I Q 2 Z O U n B y U n h y Q k 5 h d W l Y U W 9 B d 1 d C N E J W a k l V Z 2 d t S W l J a U l p S W l J a U p W V H l H W W l F Z z F z V E o z N F p 2 M l B i R l g v V F h h c F l o R X h G e H p J N z d 2 S j J K b j d Z b D J L U V Q 4 N F J E T V Z n W W 1 J a U l p S W l J a U l p T F Z R Q 0 d Z a U V n M T h V N z h u T m k v M 3 h Y d E 1 r U k t p Y n Z s Y n J 3 V F A 0 d D J H U V N D U V F B c 3 k 0 N X l K U 0 l p S W l J a U l p S W l j a n h T Q 0 N Z a V V n M z g 4 M y 9 D M G Z R a 3 p M a j R h S m N p V W 9 x U m t J a l p x R E g r a F h P a l d v Z m Z 2 e T h F M D F J d 0 V S R V J F U k V S R V J H c G V n c k J S R V N x Z 2 Y r S G I z R 1 B 1 a U R h W l l n Y 2 x I d l V X U H c v V E l w c U R m d F d n d G 0 y V m 9 L S m l J a U l p S W l J a U V q V l V 3 Z 2 1 J b E x G Z k 5 P b j R E N 2 p M Q X l u T T l x b G l C e V U 0 W G J q R 2 p 3 T S 8 4 e X B V Y X Z C d D N j b G 1 H b n E 1 W W l J a U l p S W l J a U l p R l E 5 d m V z a 0 l s S 0 Z i T C t m d 0 5 5 W n V F Z U 1 p b l l w S W 9 m a 0 9 X c z A v b G 5 U c 1 B l d X l L c E p 0 b T B U O E F V Q W N E a j B j a 1 J F U k V S R V J F U k V S S 3 F l M 2 5 V U 0 V h b E M v c m t 6 O F p 4 L 2 F i V E x F S 2 t 3 O S 9 t W D R w O H p v O G J u T F N 6 M H N t O F R S S 2 R U T D B k R V J F U k V S R V J F U k t U c T Z W M G 5 F W k V x R k Z 3 M E g w Z k h M d E V 1 U T Z U Q 2 5 C M D d F L 3 h s U V k z U F c x R G 9 C Y 0 1 B d 0 8 x M j F m a j h J a U l p V W 4 y S 2 l u e n N 6 T W d 1 O D V y W D Y y Z G 5 S a m F X W l p W b z I 3 M D d 0 O U x 6 d n Z m U m o w e V l P R G Z 5 Z U 9 1 M m p F c V B L U 0 l p S W l M S E 5 v V m d J a U p W S k x S O U s w Y n R 1 c G l K U 2 R F d X B V b 0 V s e S t t K 0 p X b k N T N W R X U E 9 U M n p Z V U Y 0 S G Z W N k h 1 d 1 Y v b V V m V H Z o L 0 Q v K 0 c z b H B 5 N 0 l K L 0 R U V k 9 5 O G 5 J T j M 4 d m t J e l B v Q i 8 5 U n Z L a j F m d E p u S n R U R V N r d 2 l s Y m E v U m V R c 0 t 2 S k d m N C t O a W F u U n V F U k V S c V Y 1 V H B 5 L 2 w 4 b X Y v U l N o a 2 x i b z J m O U V h T H I v M l g r V G t G R W J h c G t 4 Y n d p V i 9 l c n J N L 2 9 m a n U 2 b S 9 N R 1 g 2 V W d B b V R s c k F k V G U 5 e E 9 j V D U x U n F U Q k V S R V J F N X R q b W p Y W U N J e V B F a X V H W W x 6 a T d k c T N S T U 9 5 c 1 Q v N n d m c W 5 S T X c r U E J m Y z Z G a C t 3 W C 9 I V V J v Y z N y Y 2 Z V W l Z L W H p W N F J k V k V q a F E 3 Z m k 2 T m l W M k d 0 d k t i Z X Z 0 V z B 6 M 2 k 4 K 3 d J a U x 4 O V h u M U V y U E h W Z 3 d D L z h Q W D J N S G c 3 a l B P U H N n a z R i d 3 o 1 c U N Y W k N Q c z E w b n p C W n R L a m E 0 M z R l V m 5 r b 2 9 k U 3 V o M U c w N D I 3 V E g y Y V V Y L 2 g 4 b l Z i Z y s 5 O G p S N E t 6 Y W x W U E 9 6 d D B K c m x t S m 8 w b X p L a D I z U E F W R n h a a U F E U 1 F t e H R i W X Z D S W l J c 2 V x Z j c v N E p Y N S 8 1 Y z d 4 S E 5 p d k k 2 Y 0 4 2 b H F p N 2 R j V k c 3 b j d v W G N y T l c 2 e k p 2 V j U 0 K 1 c v S C 9 S N m F s b 2 1 t V m w 1 Q U d 6 Z H R n d U F W V 3 U y a 3 B n V U Y 3 N m V 2 Z 2 V B N W I 5 d H d 0 e D d W b W h T W W l 5 d F d x U W N W a D B 1 c D V O U U t M e m g 4 c 2 h o d l p p e l l E V 3 Z 2 V G 1 a N 2 F t W j N I c m p h R X h U b n d N V 0 V S R V J P Z E V v Q k J N U n F T S 2 g z M W Z o d W V M U F Z U c W 1 u W j l I W V A 3 T U t o M l R 1 U G h E a D J B Q l A 4 S G Z W M E p N T E 0 3 d X Z R O S 9 E d D h o V m 5 B N U h P Q 3 M v T C t D c k I z Y k t I c n p l U W d G c 1 F z T E t I e n F u b k w 3 d T N y M X g z U G h I d y 9 l S V J R a U 1 I O F d 4 T V R p S G 5 o N n V H b l R P c X h 0 b T B 0 M U 5 W T 2 F F b H E v Q n U 5 b j c 1 V U 9 D c D B 1 W E l P R 2 d z K 0 h k L 3 h i V 0 5 s N 3 N M U D N Z Q m N X N 0 8 v a m N H Q 1 l C b z U y b m Z E U G 5 B S 2 1 B N X l P Z z l j V 0 R J S m w 0 U j U 2 Z H B X S F l J N 0 8 z Z k d O Z n h l R 2 5 W V 2 w 0 N V l u T j d j U V Q 0 e W J t Q m c z e H Q 1 d E V V V k V S T 1 R n W n M 1 Z W d k Z n J y O V F Z a l J y V U t o V 0 N o U 3 l M U U N C R W c v c k p O R y 9 X N E l q R 2 J W Q X Z 1 Z H p y R T c 5 Y n l O Z m Z o c m R m d H Z j Z U N 2 c l B w e i t K W E 4 v W G R 0 Z U Q 3 M F R h K 3 Z i d X d H T V B s U E 8 2 c l F 3 d W x 6 T 3 l t a X c y M X N O V G o x e k Z J M D k 5 U W 1 y Y U h v T E J F R z Y z U W p B U k V S R 1 J F N D F D T U J H U k t t Q m w 3 Y 0 V P Q k h D a 0 5 L b l N j Y z N t T F V s N C 9 K V n k r N F R T d G x M O D Z q T T Q y b l l r O X V x Y k R q M 2 9 B W G x E Y 0 5 X d m h E Y X R L O V h G e n N z Q n Z 4 K 2 p i Z 0 4 4 U D B 5 c 1 V L M m V Z Z W R B Y k h 3 N G p I c m 8 x b k w 3 T 2 s 4 W l F N d 2 w x M V J v M 0 l P e H R t N m s 2 T T B Y T U V 3 V D k 1 a E x 3 O E Z h V 1 l K Q m Z G T W 1 n c y t M M m J o c H V X T U d m M T J F b l o r T G U 5 Z 2 9 p Q W 1 2 V G d x d F d S R U 9 x Z H p 1 M G p l N D N W Z z V l L 0 J O L 2 Z x Q V F V T G d k b 2 R E T U k 4 S D I r Z k Z p S W 5 G N 0 5 T R D R J c k Z t U F V i R W 5 Q S k 5 a Z 0 5 H b 0 h w d 0 0 0 U G 4 z L 2 g 2 a m N Z e n d X W E g 3 U T I z M m Z 2 R W x n M D k 2 R F h L O F B S c E J s M m N S R l d U a l p t c m R y V k 1 z Z i 9 5 c 3 J L S j h i a k l u b n Z K O E J G U k V T a 2 Z O O T k 4 Z k J C c j Z Y d D J N T 1 Y x e i 9 M c V F P N z h Q Q T l s e D N S K 1 A z N 2 R P V H Z O N X g z c E 9 X V j Y 2 Y n J S M 0 h U O W F N Q W 1 E R j d P W T g v O H l t Z n Z u c z N k Z W 9 r Q X V H d E M x O G F O N G t w W H o y S 3 c 3 R S 9 x R n F 6 Z G p 0 e k Y 2 e X E 4 R H g 1 K 1 V X R V F o W n Z 2 R E 1 s M H R Z M H B S N k J Z S k Q z U H B w T 2 t 5 Y j F P S H Z F S 1 Z Y M H J F U k V S R V R r V 0 t B U V R F U 2 t D b 1 E y Y m N E V m U w R F Z E M n d Z N F B H V V A v Z W F G U U M 0 K 3 A x M n l M N m w 3 d D J 3 b H N D Y 0 h 3 O T Y z Z D Z 6 a T h C U F V 5 c z B s b n Z n V U l 6 W W V B e V B C O C 9 Z S z h y c 1 k r M 0 p K R E J y Q 2 9 h c m N p d V p B Z 3 Q v d 3 Z m V n h 4 Z 0 p T Y 1 Q r N W Z a d 2 9 G U V c y O G I 3 L 2 4 v Q j U 4 V j k x d m 0 0 Q n B 4 K z h F R n R P N 3 o x W k V 3 c z d 0 T 0 d s N 3 p t Y 0 p M d 3 h L c 1 Z x c z A z N l R N Q 1 A r O C 9 l e U w y K 2 4 5 R W Z p N 2 N z Q V l q U G d H e l V k V 0 d w V l h C M V h z Q X d V M 3 J j Z m Z x V X l Q e l p l V V V Z Q m 9 H e V l u e E 5 U S 2 Z p S W l J V k s 5 V m E 3 Z n h 6 S E 1 U Q U N n c 0 x B Y m d t a H R m Q U 9 E a 0 h x M G p B V n Z 6 S m c y N G F N e X B 4 T V R z L z R C U m 0 5 Y U 5 1 V 2 p N c W F W V 2 g y L 1 l 0 S V B 4 R T J Z Z m R p M E h 1 N m R u O T l Z S 3 d V U k V S R V J P T U F y Q l J F U 3 F n S l c x Q n l N K 0 N t L 2 0 y e m F C W l l z d 0 V w T n d k d W w 1 e E 1 Q R T N Y S W Z S c D M 2 U j N T d i 8 3 c 3 Z T c T V R Y 3 J w d z l S O F M z d G Z t Z j k 3 S U N D N z l t U U J n M W 0 r R W Y r W V U v T k 8 r S 1 h m c z B O c V Z G T n g 3 S X d B e E Y x N k p v M T B u Z k Y 5 O V R I R D U 0 d k J V S G J v U V h M S D R v U G R i c V Z z S n J s e U d V Y m R C T 0 9 U N j h k d k l O Y 1 B w d 2 p W a z V Q N 2 F s a X p B U 2 s v R m Z l W V l p S T B u d U h n K 1 p z U E d G Z j A x S F B 0 T U V 6 d H J U N D F O b D V X Z F Q 3 R X Z R S k 1 t Z F d 0 c 1 R o R V J F Y W s r O W V v b W N j N 0 l r d 0 d Z O F B W O E F N N G F j V E t t Q V U x U z Z 2 S E J K e k 5 L a E Z P V H B 2 e G N h b 3 g 5 Y m R k Z U 9 Z S U x 6 a H Z B c U x Q N m N Q Y k l p b S 9 O L 2 M r b l B t Y k p y e H Y 1 Z X Z 3 R F p W N 1 h G c 3 d p S W l J a U p 4 N k Z Z Q 0 l p V m N B d X l N T n N W R T J C a W Q 5 S H d j T z N s W F B k R D R a Q n d R T T N I M 0 l v W j Z m d X h G e n h s M U x 0 U m 1 3 O F J u e k N r Z F Z Y e H Z s V X d W L 2 0 0 Z j k 1 R G 5 F M y 9 G K 0 p i U X F 0 W G V r Q W 1 B M V N z S X N M Y 2 J S c 1 c v Y V l v U k N o R F d z e D R 1 S X h t N T R V Y m 5 N N E t I e m 1 B U 2 d x R E Q 4 M k h R U 1 d s W D d 6 Q k l C Q U l C e k N 1 Z D N n Z G 1 Q b j U r Q 2 Y 4 Z j B C Q m U 3 Z H N u Q m Z D Q m J 3 N D V 2 O E Z V W m l N d T d C d z d F T D h 2 R k 8 r Q k N 6 V G o w Y 0 h i d U N i U k d Z O V V P R m Z o M 1 c 5 a T M 3 S C 9 q O T R h M G x E M 2 h l K 1 A z W W 1 l R U Q 0 W E c 1 W U 8 4 Q j d h R n R t L 0 J Q L 3 V x Z z Q 0 W l N 0 M V p v L 2 l O b E p D V m p i Z H B W c l h N Y 0 t D M X R E O F h G U H R x M 0 x Y K 0 x T a E V S R V R r M k 5 L e G Z p N H N 2 R 0 V 4 Z V h o R n Z 2 a G Z l U 2 V D a U 1 Z T W k y e H Y r d m o 2 V l F D R E l n M 2 N m Z k x 0 R z I 3 S j Q r T W 1 Q Q 1 F h R F F E a T B j a m d x S G x 6 R n g 4 V l F Y T 3 p E T U F 4 T V U 0 R 1 h p S W l J a U N n R U V 4 R 3 B F b l p C U G t a U 1 V q V U 5 E d m o 5 b U N s T m N Y Y m Z 2 M z F M W U 8 3 M D h L c X J v W U 5 M Z G k 4 d U l 2 R F R W Q n p 0 T 3 V G b z F T N 1 M 3 c D h 5 T V J 3 T z F R R G I 1 O F B h c 2 d I L 2 o 5 L 2 l I a m s 2 M G 0 1 b D d B R E F i T l l D S X o 0 Q l o 4 K y t a Z C s v O T F 3 e H M z b E x Z c S s 5 S m R M d T J y d 0 J a O W R l R k w v e k 1 x N W U v Y 2 8 r U T h 1 M k t Y e m l i b 3 l F U k 9 K d X V i L 0 0 4 W D F m Z m t S Z z Z j T E l Z L y 9 z S D d G e n M z R 2 Z k U U Y y W V F I K z J k T W c 0 T W R 6 M 3 N X R U 5 x d 0 Z 5 e X A 1 N 2 x k N T l n W n N B S 0 V O Y X l o K y s 2 V V N s M E 4 1 T 1 J R K 2 R X L z Q 5 O U N p R G J G W D N S R C s z Z X h J e G I 4 M 0 p D e D c z R 0 R G N W o 5 Q 1 J t S X l k a 0 Y r d G M 1 e G 9 D M 2 J N Z 0 R v b 0 J C T V J F V G t x R k J W c T Z U b U x W e E 5 L R 1 F C c 0 g 1 R E d x M W J O Y 2 J s Q 2 4 4 b 3 l q U U 4 y c m M 1 K 0 x i U W x t M V Z h d T Z F a F B C W m 8 w V k Z Y a E l T W W l z M W x v a U l p S W d j S H h T Q 2 l Z a F V B V H M v R H l N e H V W c m 5 N R k 9 h N E I 0 M k t 2 S T R 1 R 3 d S e E 1 h V m F B T 3 d z e k x E S V Z p Y k R y a U h u a D F w O T A r W m V P a E p n Z 0 g 4 U H h 3 N j d I S D F P d z J q N 3 N H M 1 Q z U U 5 Q S j N B M G 9 Y N H A z K 1 B z M n N 2 e k 1 i T n d M W U p i Z D J J V W E 5 a G l W V m 4 0 Z D l k e F F K R X o 1 a E w 5 O S 9 u O D J K b l p a W i t D a H Z X W W 1 m d n d Y W E t n R E t 2 N z d 1 M 3 h P T 2 l B Z 0 Q 4 a z c v R V A v b E x B Q n d k d X V K b z N 5 V W N n a D N H b V d E Q j V Z c 0 p i V j R I Z 0 5 t c 0 p U R l g v d z J B M E p h T k J H W k 5 3 V 3 p j S F B l S W N 3 R X c 0 d l p 2 b 2 V u c U 4 3 a n N V R z h 2 M z J m d m x 0 e D J z b 2 9 a U 2 N u W S t Y b l Z O d j Z C d k Y 0 L 2 Z u O E F o O E 9 r Z G F 1 R G 5 P Y 2 1 J a U l p T m N J S 2 h i O D d E b G k 5 W H h t e j V 2 N k c y K z N D N 3 c 5 d y 8 2 T W Y w S 3 R I R y s 2 O T Q y S U F B b 0 V R b C 9 6 c D Z j T W F i L 0 h T O W F 4 Y W M r Z 1 Y 4 U 1 B P N k V Y d D J 1 S F h t R m 5 a K 1 F y Q l J F U k V S Q V J R Q 0 N Z a W N 0 a D h 2 Z 0 E r Z j R C a X J 4 K 3 Z O N E R Y N T Z O e G J t N k Z n N X l q V 2 l D Q W Y r Y V V R M 1 p 6 Z E 9 p S 2 8 1 d 1 F E T U 1 n N X F J c k t Y c n V V Y n p q M 3 l i d T F 2 d X h V c m R p N S t Y a U d 0 Q X I z T W U y S 1 g 3 a k 9 l e W N i T 0 p 1 Z n d n Y 2 g v Z X Z w T 0 N T Q l F T W E x E a m 9 k Z i s w U 2 Z p b l R U c j R B R E g 3 M 3 h o e G 5 6 W U N a K 2 N l R 0 F t S i t D Z C 9 S W E R W Y 2 1 K R 1 g z T E E 4 N m w 0 W G M 3 d X A w U l c 3 Q j E 0 V m x 0 b z N l c T l i W W 1 s e m 0 5 T C t Q Z W J o e H p Y Y y 9 I V m V D N i t 1 d U t G S E t h Y U R N R 1 d M T n V B R F p 4 K 2 F u Z k 1 2 Z H R C a W 9 p S V N I U U V R K 0 V V e k 9 t c y 9 F c X d u U m 5 a T F A x M U k v M z Z 0 R 2 Y r d 2 p Y Y 2 V l d U Y z U H Z J Z X p S S n F R T 0 F 5 K 1 h n Z z l m d k 9 P a j l s b T F 4 M l R Y L 0 t 0 R z J l T 2 t H U H A 4 N D U 1 Q n p k K 2 w 4 R X Z Y c U p n S 3 d K e X V m N X M w Y V Z P S 1 p p S W l J a U 1 q e F F p R 1 l p R W d a T m 0 z W n l m W W R t Z X p N e U N a O T V 4 N H l k d V d 3 S X l P T D F M U 3 l W e G E 5 Z j F w d E V w T 3 F k e V Z Z V 2 V 6 Y z d G S m 5 W Z G 5 G a F p V Z T E z b k t B R 0 x P T D c w c U t i R H d K M 3 l U U H F 2 U U d H W k t V O X h E U n V L Z j h U M y s 2 Z C t E M 3 h j Z X U z U D N j Q W Z E d 0 d 6 W W 1 N Q z Y x Z m l u Z j Q 5 N 3 h I b U h W Y U 9 q U T F k Y y 9 m W n Z C V 2 1 s Y n N V L 1 l 6 S U F u c k Z Y b E h 2 R 1 d X R F J Y S 3 h 0 b X l P U G p h U m F P S k p x W W F X b k V s e T V E T m Z n R V J q M U d 3 S m d o M E p n T 2 d p d V d J S j M v R n N W c m k v M j J s d H d 0 R z R m Z m 1 E Y k J G Y 3 U y L y 9 6 a 2 d V N G U v V 0 R n T C 8 4 O D k 3 S 1 l q c E l l T 3 l s U S 9 j N 1 R H W l N N d W J l N T F 5 Z E x N d m l 4 Z G U r d 2 U 4 U G N 1 V m x R N n Q 5 U G h F U k V T b G Z V V k Y 0 a F h 4 O G Z P V l h U b j M w M l N 5 U 2 t 1 T G 8 w Y V V s O H h l d T R l U 2 V i Y m o 4 R D B N a T F 5 M 0 w 1 d m N O Y V F l O T M 3 W k t i N G Q 0 N 1 Z V a n V P c n k v Y T h a e G s r W X p Z Z m p a L 0 x N b z M r a V U 0 Z m 1 r W G F Q e D h Y c X R k c 0 J T T n V 4 a D U 3 Z F c x Z j Y r W W l J a U l q S X N V O G h t S W l j O F B J T G l s b T V k a X R y Z j k v T z Z 0 K z M 4 Z n U 2 V k F x T G Z Z Y z F S a 3 g r T m x a Z U x t W U 5 C M k Y y V G x i c H M 2 c n N 5 b z l y b U N a N F B L V X Z I T 1 p x T G Z l S W N 3 a 3 N Y N H g v M n J m a F V D b 3 V I a 2 V i R H B I c m 5 1 S G 5 F b G c 4 S C 8 v M D c z S D E 2 b 3 R S c j J J a F R Q d y 9 I Z 0 p Q R E V a O E F u W l d K d j d a V X d u T S 9 5 b T h u N C 9 w d 0 h D N 1 M 2 M j J p a W d 1 R E c r W G V P V m Z T N 2 J i T n Q 0 S k g y S W t K d U U 1 T U p B T E J z S H B o R k F J L 0 g 3 Y 1 o 1 M l A 0 W E R p b S 9 3 b H p z N D l j V F J 2 U 1 d q T E J v S y 9 y O E l 6 Y 2 p S V 2 J q Y U J P V C t H K y s 4 V i t u M G x k b j R 1 Z U d J S W J k N U F h T j F x W E 5 z M j R 6 b n Z Z d H l u R G k 5 V l l u R E R X c X l 0 R z N H Z T N C K 3 p W c D J T R j Z 0 c D V a U 1 Z s N H U x T z R Q a D U 5 M l B W Y 1 l i V U Z Y S n R 1 R 0 1 J Z D F v M H J o d X R j N G p J a U l T V G Z N V 3 J t Y m p w b l I r L 1 c w V E J R V m V O b T R P b i 8 w N W 9 H O U h I b j N n a j F H d W J y K z h 2 Q 0 l B a 2 l x N W Z l Q 3 U z Y m x N b m I 2 V T g w Y 0 5 L T E c x N H A r d U N M L 1 d l Z n Y 5 c V l S Q 0 Z r O C t 1 L z h E V l Y 2 d k g 0 Z k R 4 T 1 U 2 K 0 d 0 T W w 4 c 1 J P V k 1 N d 0 9 V T T k z V z d Y Y 1 R H b G 5 5 O T J u V H Z h N H R 0 c V d W L 2 N F M U V S R V J F V G p 3 S 3 d V V G t o U F Q 3 a G x R V 0 x G c k x 3 c 1 Z y V 2 I 5 e H g y S G Z u e E F m U T R 6 S F R V e U 1 p e G l Q b T R B b k o 3 e V Z Y Q T J I W U 9 a S n J Z b T c 2 Z T R T Y l h a V 0 p v V l A z S D J R T z J x W T A w W E 1 o W C t r Z U 5 5 e j J Q b T V 1 R T R k V m p K S W k 0 d k h N M n d V d m t t Z j R m M 2 1 N M k t 2 d W J s a T Q 3 c G N C S D l i U X Z D M 3 B l R n R C b T B i W j Q v Z W V N N G V p M 2 Y 4 M j N n L 2 V v T 1 l Z Q U J u N z B H U l c 2 e W R P d 2 p N b j B s Z z h U e n c r N 0 V E Q W R 4 R H o 0 c G N E O H o 1 R V d 2 T E J t S 3 V 2 R 0 Y v Q U J n T V l o Y 1 h Z a H k 0 Z G V L Z 1 l l R H g 0 S n Y 2 T l k 3 M m 5 Y S D F Q U l h t d W d o d V d v Z H J 5 R W l z N 1 Z 2 Q 0 l k Z 0 I v U E 5 u N F d q V k R p c 3 J F N 0 5 C S X d 4 U E R J R j V N e k R y T m N C O T F 2 b W x u O T k z W C t E Z n V o R l h 2 O E U 0 V 3 J h d D J P K 2 t r d X k 4 O E p h Z W c v b z E 1 U G Y x c W R V M 2 t R R m V i N U N U b W x m L 3 F q T V J F W k d h d G p N a m 0 v Y y 9 u c z d j Q m F z c E x O c C 9 C b W 0 z T G k z b z F x V U Z Q Y n E y W W 1 E L 3 p s R 3 N z T F Q w a k d 3 Q U d q Y W 9 Y Y W x 4 Z m w 3 O E 8 1 W m x j L z U 1 L 1 Z q d z g 5 c F M x M D g 1 d V M w S k N U R m N m T U g r b G Z 3 W F h Q N D Q 1 N C 9 x e n g 4 d k R h L z B z b T J i O F Y v T X B s d m 5 s a 2 R V U T Y x Y U N k U 3 R t O G p h Z G R 1 U D d F b U l p S W l J e U h G S E l a a U l u R E N X L 0 x x Q n V R d F h z Z U N Y d G V 6 T 3 p D M j N i L 0 9 t O V d u V 3 B E N k 5 H d F l t c F Z F Z F V o c l d w b U d E M n F R M H J F M k 1 4 M T J x Z i 9 G N 2 I 0 U l g r d E N z b X F v L 2 R q b m F k c 1 J z a 0 l L M U t 4 M G p M c j d V Z G R m Q T A v S F B u a 1 p v O V h K Q 0 c 5 Y m d h T k 9 4 N 0 l H O H h Y Z 2 5 m a 0 p v e X d i c 3 p G M 2 h 0 d G g 0 W F A y S D R E N T F H R V p 5 T F h 6 Z m Y w b G 8 w e n F J a m N N N z R V T m l r M n B q N 1 V 3 a n N H U W g x b z V 0 N F B I Z z d I b 3 l y c D U 5 Y 0 x U c k Z C b m E y c F d P N z l z d n d E R H d U L z h P M 3 p l Z l l o Z m s 0 Z W 8 5 Q 0 R z L 0 h 5 T W g 4 W W l m d j d W a k 8 2 S F Z 5 L 0 Z j Z E J Y K 0 g 3 O E Z J T 1 l Q M T F D W W 5 r c G c 2 Y y s 0 Q n A 0 T 1 p 0 V W N S R j h a Z G w 0 d V J r S V N E O T F Z Z W h 2 T X F q W n Z 3 V 3 B l R 2 p l S n l 5 O G V n b U Z V L 3 Z 3 U k V S R 1 J h Q 3 N v O V B M b D E v T j Q 3 K 1 B w U U R q M E d q d G 1 F S V A 2 Z F R y R W 5 k R z N m a 1 A 0 Q T J I T m 0 1 V n o z b X N G R E 9 y W G t h M 2 J k N V V a c H E x Y 3 Z S V U R n N D d 0 b S 9 Q Y n F p M U F l S X Z r M 0 5 4 Q 2 l y M i t T Q n R B b D A 0 b k V R a U c y T G d w b m R h d F V n N j d q b z d 0 b X Z I e j R u V j R 2 W D V p W W t x L 2 J o Y 1 J F U k d S R T R 0 Q 0 1 C R T V y b V Z s N S 9 Q O X R N V j h Q M j B 4 R 2 J 1 e X k r e V R F Q j l E a D N i T j Z O U y t H U j N i T j Z k e m g r Y k V 4 O F V j M W p 4 R 1 l p S j J Y b D V W b E h 4 N E F u N n N Y Z W t s b X V 6 Y 2 5 F b 1 B H O X E r Q m Y 5 M 1 g 1 U n V U O X Q y K 0 d P d F h o N n A w V C 8 5 T z F 3 O S t r V E 8 y d 0 x B N m N J O W N q U 2 h U Z X N 3 R 3 p V N S t F Q X h z Z G d G Z V J B S z R l c D d L c z d P U F h D M D d 3 S l d p T U Q 4 V 2 Z o b l R z R X V L c 0 I 5 O W x o Y 0 o v Z W o 4 S W w 3 S 0 g 3 a n V m Q l d o a z R Y U n Q z N n h O L 3 h D T G h L d n h s a X h N V m p K T m Z D c k Z V Y k k 2 a 1 d S c X Q y R 0 l s S k 9 O d D F w d m p k V j N D Y 3 R Q O U 1 D V 3 Y z V G 5 D N 3 d R W T d Q e G R y V j N x N E x z d k M y c F d P b G I y b n h O a S t 5 V j l D V E N 5 d W 5 u M G p J U m d l R D N I W D N Z c V J t S X k x Z l F 1 a D d W d E w v c z c y L 3 A 2 R H Z 5 M 0 Z T a X Y 1 U 1 d a S H E 3 Y V l q Y X M r Y k x Y e m N 6 R V N q e n p z T 3 h 3 R C s z Z m k 4 W D k v e X R w M X F Y U n N y K 0 J Z U k V T T 2 J R V 0 Z Y d j V 4 O X h 0 c z N K e E 9 0 e T R 0 d U 9 y e T R m V G 9 l b V F y b V d w Y V h s N G h x O V p 1 c F c 3 Z F J C b z F y T n h L c 0 5 x M U U 3 b n h 1 c l B M d k h i Y j N h O W p X V 1 h 2 M m Y z c G h E b D h P b U Z P c W Z h M m J S c n o y d k 0 z S F h Z Z H Z Y c T B Z Z T Z D M W Z 5 e V p C M m 5 E d X d T Y V g v c z Z m R W t K c 1 Z 4 e X c y S G R 3 N n R p S W l J a U J 6 Y k Z J S 0 p 5 S E h I c 2 1 4 K 1 h 2 b z c z M D M 1 a F o r W H J D M 3 p Q N 2 d U R T J J W l B L Q U x a N X p X Z z I 2 Z F c x U j Z O W X F S a 0 x o M 0 p W a k 5 z d E s y V W Z U T U E x V S 9 i b m 9 x L 3 Z R c T J C S X Y 0 T W Y 3 e l d k Z 0 d M a E 9 I V V p n O W p T O G 4 3 M U w 3 S T E z d 2 d H L 2 M x Z W Z R Y m o 2 R E N w b m 9 M R F l x L z h H V G x l N H h o M 2 I 4 V T M 2 a k 1 D U 2 h W Q m N p S 0 5 0 U n p 6 b i 9 R R W p N U m 5 2 S j I 5 Q 0 t B a E E v Q j J Q R U V y Z G h 2 Z k R j U V R Y c k 1 E W j d a U l M 0 e G 9 K U 2 N U Z j k z V H B D Y j N G M k R s W m 1 L Y 0 1 p R F F W U G Y 5 b z V H Z i 9 s S W 4 0 c D B 6 Y 2 Y r M S 8 v b G t F V n k 0 a n R P W T M z R 2 V j R X c 3 T 0 R w e X p i d j F J S C 8 v T U t X V S s z O E R z Y W F Y Y V B P Z j l v W H B D c 0 w z Y k l k Y V V y c D F i c 0 h y d E 5 v V m d J a U p 5 V E R z d 0 F M d n o x Z 3 N a T 2 F 4 W H R F c z Z M T j l N W G t R b 1 p E R j R Z T m N x R 2 M 4 O H l O b W x F e j Y 4 R i 9 1 Q W w r U m V m N E R i N z N r V G g 4 T W t Z M W N P b z g v c H g y V V h u V m J p S H F l e i 9 I T l F W N j d a e H J v T m F h V H Q y R U 5 x V 2 l h c G F a a z h l U G V s R E 9 6 W G l a Z k h U Z U t i e V l 0 S 2 h H R H J O c V l S R j F m R 2 1 i Y 2 l J a U l p Y 2 x 4 V E N D W W l 4 d z N M c 3 B n N l l 4 a 2 Z m V E d U S G V s W n B h N 0 h l T n d N N k 5 P Q m 9 V T j Y w T H R I V z V 6 T 3 F 0 d U N 6 c W h i R D d 1 b 3 V N c k d x e W l 6 V V d N O D U 1 Z m N 2 c z d P e T h Y N z B l d V Z H d G Q 1 e W d C a X p p O W 5 X e n l Y c T B M a i t M N y 9 F a n N 6 Q T F m L 0 l Y a k 9 2 W m p R d H M y R U 5 x O G 5 N S D h t c m 9 G R E Q 3 d X U w T l p O Q k Z j d k o 3 a D Z P Z m J 1 R E F B Y z d i d m d Q b T B F a m 5 h Z E N L N V l q T y t O N T d B T E N u R D I 2 a 2 R 3 N l V L c 1 h U d H g 5 d W l O T 1 h z Y X Z x O C t 4 d E c w Q l V h Z G V o V 2 J i L 1 A 2 O E J 6 T l c y T D d m Q U R F M 1 h J Z n V O d 1 V Q Z j h Z N 2 p Q T 3 h 0 b T F G O E Z s U C t P Z k 4 1 T z R t K z d H M n J r R D c 0 Z m o 5 Z z R R Z 3 R o N D N L Z U 5 P T 2 d j N 2 p Q S D R C N T J i b 2 s y M 3 c 4 V E N j e W V S d X o x L 3 l p e E N n M E l y M n l y Q n J a d F l W Y n c 5 M U l W V 2 p S d n l O c m Z x L 0 h z T V J F U m t S c n c 0 R 0 1 m c 0 h G e k 9 q Z i s r W n h x Q z h E e T g 0 c 1 k v O F h z Y 3 Z z V T d E M S 9 i U E 9 X R E 4 1 N H A r d 1 A x K 3 p U c 2 1 W R G h n M 3 B T V l p X U H A 5 O U 9 S Z k R N Q m h 6 V H Q 4 c X E 3 Y 3 N T V W 4 3 d D h U T 3 l z c m 5 t Z j k 4 d 2 E 3 Z E 9 m e j N 1 Y i t 4 Z W R 0 T 2 5 2 e j M 1 d 1 F D U W E 3 L z A 1 a 2 x 0 a k R N e k 1 6 a m h 4 b E w y Y m t 6 a S 9 T T W J I W m 1 a S k 9 4 S z d 6 c n d a d n Y 3 b i t l V H F l R G x F W j F T R W l J c F Y 3 Z E p Q c j M 3 Y 2 k 4 Q m F 0 W n V H Z 3 Q v Z n A w d 0 9 2 M X N 5 T T l p e E Z E Z T F i c j h 4 U V J F U k d S b z Q 5 Q 0 1 C R T U 1 b 1 Z D R m o v T V d N c k h u O D h p U G F O M C t O V z Z S U X J u b n R X S F l h Z j F K R G E y Z X M 0 R m N M W n N R L 0 U 3 c i t F W l h 2 W V d N T l V t S m c 1 S D Y v W W x t d X l z e k N N Z n o r R U l i e l B Z c k F W N E t 2 Z E o y Z U N L S l F U b S 9 J a F J x d z Z l Y z h h Q 1 l S Q X o 5 Z 3 F L b n Z z b n Z 1 O G 0 0 T 3 p V S G F O M j N j T W F N N 0 I 0 U H N G Z j V t S F V y W T k 3 N k 5 t N C t n e k V x T m V R M E 1 i Z k t Y c n h D Y X h 0 b X p E c T F D U H V i M 2 V C Y V l a R H N J S j h I R U R z W m R k U i t N S m p G T D M r S E h G L y t V Z U p 1 Z T N j Y k t 5 T W R L e k 1 E S 3 p k R 1 Z p N 2 Q y T H Q y b 2 1 k d l F k T U U w Z k x O Z 1 R Y c m d M Q W J O Q T Q v T H N 4 R F l 5 a 1 d w a U 5 t b U F r M W d M V E R H L 2 5 H Q W h F e G 5 W M j Z V R 0 1 h V U l a W j Z G R k 9 K e m h y d 0 1 Z a n I w Q n J j d F Y 2 W D h P R l J Y O G V S N n g x O T l j S T N N Q k 5 F N n B 3 K 0 p s N j J 0 c 1 B o R V J r Y X I y M 2 t j L 3 N 2 e T N 6 W X c 0 b 3 l k a l J 3 K 3 N 0 b m t L a T N 5 T W 4 x Q i t D T F p Q Y X R w d X h r L 1 l Y V z Z m V X d l R 2 Q w T j Q 5 d V d 2 S 0 N 3 c z V 1 e V J 2 V 2 5 h c E h M b m d W V k V U a z R C M z B 4 Z X h G Z V Q 1 d V A z Q j N u c 2 d T d H A z U 3 F G M X E x U 0 N Q a E R Q U G Z L U k g 1 Z S 9 E c 1 h q a D d J O E t F O V N V a U l 4 Y k p 0 M 2 4 1 L 0 V D c U x 1 Q U F B S U F C S l J F R l V h b V N N K 3 Z X U z Z k R 3 R G Y z J h M U t O S j Q 3 b z B h M U t m W m s z c j B i Q k J y U k t y M E s 2 K y 9 B d 1 d M b H J M R T g 5 K 3 h v T j N Y Y 3 F 1 M 1 R u W X R r M 0 h E c z J y L 1 h t S 2 l J a U l 5 T k Z G S V p p S U h M T k N J W X Z K M H h m e j h l Y y 9 s V H J 2 e S s x M m N m c W d y c H g 3 V m w 4 N n R x d i s 3 Z G J N T 2 5 V e D N H N U M 2 V 2 s 0 V X N v N T E r c G 8 1 L 1 l R O D Z m R F A z d m h m M W 1 w V y 9 H T 2 Z 5 c 2 N m R j E 2 T G N U R U F t Q 2 1 O T V U x N k F 3 Q 3 M 2 Y 1 J X U G d U N 3 J N d U t I d U F V Q 2 o 4 M 1 N p N U R Z N W 4 x R V c 0 Q n c 3 R m J I b 1 M r T H d F b G l 3 Z z h O N S 9 z Z E p U d 2 V Y R 2 Z j W T V r Y T B I O T Y z a T J o Y 2 9 H Z l V h R V B 2 S H Y x T D g 5 b 3 N V U H Z z d 0 1 S Z G N q c k 5 u W H p B T S 9 O T W 1 F V m k 0 O T g y b G 1 G Z 2 N U V n Z n Y k 5 l W n d N S 2 Z j T F R w Q U x I b G h G a m x j V G h 4 Z G o z N n Q w V U t w V z N E a U l 2 S F R L N 2 N X U 0 N I b z B I O V d x U 2 x W U 0 t 3 R l J F U m l h S 0 N R a T h U d n A 3 U G d M N G R 1 Z X U y a T Z w M X J n Y j F h L 0 g x K 0 t y Y i 9 0 c n B k R k J j N 0 N j L 3 I 0 a T Z k U l A 1 O D F V S F g 3 R m V G Z W J P W D h V W F g 4 O W o x W n B 0 V 0 p a R m 4 x U G E 4 Z G R y e n V h a z V n M G l m Y z R h Y 1 F y T m 0 5 W G 5 1 V m U r N X V Y W H Y r V 1 Z O N z d q M U l H Z G V l a n V 5 M 2 p v N 3 N 0 S V N h b E R z e W I x U 3 F 3 U 0 s w K 3 J G a W 4 4 N 2 Z w U n Z Q a m Z i N 2 p y d 1 h j a T d U M j d 0 Y X J 5 N X l j a U l p S W l S e m V G W U N K e V R G c T J Z a F B Q d m p L Q j l K M G x 3 N j h Z a j V 2 e n p 1 N 0 x K U m V j U m 5 K U 1 h J M 1 c 1 T 2 p R b W R D c T V k V V d n Z 1 Y v L 1 l X Q 2 x j d j J O K 3 h k Y 1 Z S d z c 0 M G x P K z Q 5 Y j h I L 3 c 5 Z j R m L 3 k y V 2 1 v N W t K V z l K L 3 l E S y 9 5 b W h K V 2 V T d E c 0 L z R E Z m o y Z j B K Y V Z X c W 5 s R 2 p z R n N r S U t y N z Z r S E h U T z R l a m t B W m 5 L d C 8 1 b k 1 J c l J q T y 8 0 Z n Z 5 V z R i a F g 0 L 1 J B V G k y d k l T T n l u a m N C S V R O N C 9 4 d E t G N F R I c U 4 0 e T B P Z H A x S X U 3 R 0 9 5 b C s 1 M l c 4 S D c r S k 1 m V W J Z c 1 p j a H F 2 M 1 F N e G 1 M W E c w Y U k z W k l B V U 1 B O T l Y S D R l Z l Z y K 1 M 1 M U 1 j a W g w T W 4 w V k d C Y z Z a Q z h 5 Y m d a M V g r a X k 1 N E t a d 2 d C Z F l P S n Z R M n B X b H J w d j F H d U R z W F h X Z k 9 B K 3 R X b 0 d q U S t j c U c 2 O G k 2 d F Z K S W h B T X N X d D N M Z z N x S n g v N k J o R V J r Y V B J a E l s e k t T e n l N b m J N b 2 M 4 M H J T e l R O R W h J a U s z e W N m L z l 4 T F d r c G 1 X V z J L c X d P d F N 0 a z h U V z d i c z V h O F R K a k J 4 M k 1 w M F B z a H F y Y z h l V E d Q Z k N U Y 3 l Z d l p 6 d n B 2 e k M y Y 0 4 3 Q X p C N F V K Y 3 k r e C 9 L N k h Q N l V T c z V u b m M r L 0 p G Z H U z T z R j U F J B b W p h c H V h M m Z S V V J F U k 9 U b 2 9 C Q k 1 S S T R w b V Z s N X Z Q e j Z K T 1 l z V 0 Z X a T N l T n h j Z D Z a Z m J u M H d p R T F I b j d 0 N C t 6 W U J k K z N Y K 0 l l V m o x Y k l w b 0 5 H K 1 B z Z n N v U j M r K 2 Z N c k h 5 U l F R R E Z Q M 2 5 u e E F i a S t I e V l Q d U t z Y l p 2 d 1 V p d W p a R 1 l C R U J v K 3 h Z b 0 x z U j E 2 a k J j c H c 0 c l B Z Y k h n N n Z m N E F Q R 0 R G T H d 5 R D h 3 U E R F W W 5 o a n N V Q k E 3 Y 3 h j Q X p v N 2 Q 5 d m N y S 3 F U d 3 l Y d k F I e j Z i e T l H c U h h N 2 V B M 0 I y N z B Q d 3 R 5 W D R 2 a D Z Q R V J N S H B r a 2 9 k U 3 Z X d G s y W X p W d G h O b X R a W W 5 x e m V T d m l i b j h F L z l S d k N L N z l E Y k 5 w Y z R 5 R U p N d 0 R 6 d D Z 5 T X R J S n p K d U I y Y W p 4 U V Z k e U 9 i d W R n b G s z d k h X U T J h U V p 6 d G J 0 O G Y v N E x h R U 5 h d 0 V 3 e X R z Q 2 N h L 0 E w b 1 h o V l d 4 b G N i c 0 o v c m F r e k V 1 T z F o M n F O Q V F M c n Z 3 V n o 1 a U x x M n k 4 a X F o Y k p 4 R 0 F 0 Q j J a Q 3 N G R V J P U 1 l N K 0 h y K 1 R T c 1 g 0 c 2 V Y V n N l d X Z O U n l 1 M T I w Y X B s U 3 J X T V B l Y m M v b 3 c 1 d H o 4 Q U h U c z B Z O E t I O T J L Y W g v N k F r T U 5 o T X Z 6 M G 5 n d y 9 2 V 3 J P N 2 p w d F V G Z E 9 H O V M x U 3 N Z U 0 V S R V J r V 0 9 U U W p B U k 9 T Y U V R a G F m Z n o y W E Q 4 Y l B 3 T 3 Z 6 U j l y Z G J o Z m 5 u d G 1 I U 3 k 4 O G p k c k p D V k d z R U J 4 T m 0 y U G 5 a R 1 B s N V d J b V Z m M m I r b V p L R T l 6 R F J o M 3 g v V l V T Z 2 p s Z E d B b U p X R G x a M k p Z R m h v R 2 p k W H M 4 W j Q r T m R I S D F H V l R p K z Z I S G R H S W 0 x Y 0 x L M k J G Z X h H W V l H S F h x N F I 1 M E J v N U 8 z Z m Y z a T R z b j V 2 e E x z U U 1 C b k o x N 1 l C e T R k W i 9 i U T N E R k V y Q X N B S X l r V 2 p o U E d Z Q m 4 x S V Z s c n N n e U V o T H h Y S E E 1 S G l z R X B x U F V k Y k 5 o Q 3 M 0 d V B Y R 2 Z m a W F Z W n F u c k F E R 1 h Y Q l A 1 M m R H e U x R R E Z i e j Z Q N F h U a D d O a 0 h z L 0 d o d C t H T X U v b m V R L 2 F w Y m x a T 0 5 u W k J Q b z d H V F d 0 M D N 0 c T F 3 L z k v M 1 p W W m V p V 2 N p S W p J M F d 6 d X d 0 V V V G b m 0 1 N n Z J e m 9 s M 0 t N Y U 1 p Q V p p S W l J a U l T S F V 3 N 0 9 K Q 0 8 5 c E Z p S W l V W i t 2 M j N U e j Z 6 T W R z M 3 B a U m 9 u M U F u N D d j Y 3 N O b z Z 0 V k p p b E p s c G Z s b S 9 v Q l J 0 d 0 h 1 U G x W O E 9 I b 3 d F R D R m e T F F N n N E b H U y S G I 0 e X p B c X R K V m d 1 Z U 5 V N X Y 1 O U x P d W d B Z G p 4 S l B E e l h L e X N Q W G h P S D E 3 a m M 0 K z k 0 Z 2 t 1 U H Y 5 V S 9 q R D I 0 R n R q a W 9 p S U h H M W V H V G V K T H l j d D R P d F B I e V F o U G l i Y T V Z a U l p S W l J U 0 R t M E V r e E V q b H E y Y m Z Q N T E v T j Q r O E 1 m Q 0 F S Q 2 t m Y j Y 5 W k s 1 L 1 c 4 W D B M d F g y e W h X V n p i M 2 9 L R V V Q b j V m M V l k Z 1 R s Z l Z q b m M w c W 1 6 N G R l Q T R W Z U V F Q 0 1 B Q W Z C T S t K d j Z o c D Z N e W Q w S j h E T m 5 a Q l Z H W l c w U k U 1 R W h 0 M k p 4 T 3 R 5 N H R G S U N K a U l p S W l C d 0 R G S U t K e U Z F c G M w O G V q e j g 3 b m h X c n R r V G F U T l B r b 3 R F R H V m c X l Z Y m p k U j J j b 1 p M a G N 1 Q W V m Z 1 c v S 0 4 z a k 9 Q Q y 9 h N V l p V X k v Z j l S T n h E U j J K R W F Z V m h R b n d N T 2 J u N V V a b G J S R V R r U 0 s x W X V Z V X J M e D B h N 1 R K R V J F U k V S S 1 F D V G 9 5 U H V Z d k l N V 1 h x a k d W Y z g 3 Z m 5 T Z 1 J n S G R v M j V l M l h i d V g 2 c T g 4 N m F n T 3 d m Z H h E U n h L W U 5 S V T d F S W g y S 1 N J S F p m d T h C T 2 J P d 0 Q y a z V y Z E I z Q 2 N o S V p h O G d 1 S 2 9 6 U z h p S W 5 L N G R t W m t B K 0 Y v a D R t S W l J a U l 5 T k Z Q S z h G R T V L Z 1 J D S V I 0 O X V V S l R K d j F h N l R O T k U y d X V X S U V s M X h 3 S 2 t a V m J Y T l h B O X d q U i t I L 2 R n S 2 U 4 e S t K Z G l r a V p m S j k r e V d l a 2 V k R 3 R Z Y T R P S S s y U X h R U m t X U E t 6 b D A 1 Q U x S d T F U a k t s W W l J a U l p S V N F V m 9 K W m l J S E J W e T h n c T U r Y T c v b G d q Q T Z 0 Z E w 1 c F Y v M z h D b F l 3 Y 2 Z V d 0 V Z Z 0 x 2 L 1 l F T H B h V m d G M n V w T m p q N T J Y a T c y c m d 4 Y 2 Z h d j Q 3 T H J E R k 9 O e F V W a m t q V 2 9 O S W l J a W g 2 T 2 d N T H l D V 2 V l Q m l Z a U l p S W d j R 3 h T Q 2 l V a l V y Z H V Z e H A v L y 9 p T H J O K z Z J d F B V O X V U M X Z 2 W F F M N 1 Z v M 2 l X S m x s U k 1 6 K 2 l L S 1 g z d z Y y b V d J b E Z M M D B s U E V u S D l S d E 1 2 Q T Q z R l R W T 1 N M Z G h r a U l p S V Z 0 b k h 2 N j l V M n J W S 2 l Y S W 1 J a U l p S W l G U 0 V R a k F S a W F w c E 0 1 Z H g 4 N T J 2 a 1 p V Z F h q R m x H Q W J Y W F R t U 0 p 4 N j h p d m k 0 W S 9 z V H R t Y m R l b m p P U E p m a W Q x N k 5 k a W t p R W N W d n Z r e k 1 x Q X N 3 Y X R X S m R p b k V l b H d V R l N z R U V 4 R V J F U k V S R V J H U j Z x R X p 3 V V F r Y X Q 3 N l l D b 2 Z m e k V y O G p n b X h z V 0 R k M T V H M z V Q Y l I 3 R 3 F x d V h z M U J W c j E w N T h r N y 9 H Y z l i b 2 F K Y 2 p K e m o v Z D E v a G F O N E N S L 3 Z P M F M 0 R m d K Z 1 l O M T V 2 S U 5 w b G l J a U l p S W l J a U l q S W N V b 3 J 3 V V N r e G x t V 3 p S U C 8 r Y l J F Q U 5 h d 1 F X M y s r K 3 h O e D F V Q X R v O T d 5 S E N z b l R z S U x G N F E 3 V k x r Q k J i N G V S N 1 d u b D I 0 Q n c r T m R p a 1 J i c m N M d j E 4 a G 1 J a U l p S W l J a U l p S V Z B K 0 Z Z Q 0 p T b y 9 6 K 0 F Q Y z k r a D d U Z j F v Z W F l d l d 1 U V h q b n J 1 S j V r M 3 J S N 0 d 5 N m h W N z Z W V 0 V 0 b T R t O E l 1 Q 0 1 L b D V n W i 9 u W W U z W V R z e k Z m N H g y S 1 N V N F h l R 1 h J Y 0 Z n S 0 1 x V m l J a U l p S W l J a U l q S T h V Z 2 h t S W p V b U 1 J a U w 3 Z m M v V H F M b H E 2 T H R K M T d a a C t l Z m V 3 N k V o T m l v M W h a e l l n N V p 3 e k J W Y 3 Z 4 V G Z r N j J x W E l D Y 1 Q z M 1 Z l R W Z s K 0 o 1 N n p 6 b 2 w x S 0 t T N U h l R m R t d n o 4 W T V V c E V S R V J F U k V S R V J P U j R w Q k J N U k d y R T d z e G N i c n p q V m R a d F R J d T A z W G p 0 T 2 R 4 N n d 4 a E 0 4 O F Q 1 c X l q M m t p c 3 h n T 0 s z W D Q x M k t Y S U N L S D d y W l F 5 W D g 2 a G J B Y m F Q M C t r Q U l C Q l F D Q 1 l p S W l J a U l p S W l J b F h 2 e E h u b l d V U 2 l a b m R t T G p m Z C t W O V M w e k l q Y m J m O G R U U m p 6 e H N Z e G F x a X h 6 M W t P S z Z l c D F E N H h I M V k r W G 5 S T G t l T 1 E x W m V M b 1 d Q M 1 l 2 c j V I N j R C N T h S N 1 h J T 2 F u O E l w d T B R U l V S R V J F U k V S R V N r N m p t a l h Z Q 0 l I T i t 5 c 3 Z P N T V a N 1 h 5 Z H l 6 U C t 5 N T V 4 O F h N K 3 k w S G x H c 0 t 2 c W N I Y n R n T m t 6 Q i s 4 R W J P Q m 8 x e G o x c U x J Y m J I Z T J 5 N U J o b i s 3 e j R 2 d j B T Y T N j R 3 N k Z m R p R m 1 y V H J S T E t w Z k x 0 W G M 3 U k s w R U V 4 R V J F U k V S R V J H U m F x Q 1 Z Z Q 0 p T Y m N J Q j J E Z 3 l k b V V E W U p v b U Q 5 N T U y U W t m Z 0 8 x a j F x b E w z R F U z W U 5 T c F M r R k R 0 K 0 9 i O G s y M F M 1 S m p t R y 9 5 U k F v Z n V S T k h 2 Z n J F W G Y y W G 9 6 N E F B M 0 E 0 R E V E Y k l Z c U l p S W l J a U l p S V N Q V l F D Q 1 l p M V N J b n I 1 Q m I 3 a G 5 I a n Z R c 0 F G d 3 V C N D g v Y 0 N X b k R l d 1 M 1 Y 3 F P U H U 1 K 2 c w a D Q 2 R 2 t N Y k F y d S t o d U J u K 2 R o N V d a S H V 5 d z V C b G c 1 M m Z o L 2 5 r U E J u V G R p b U N Z S k R 6 N k Z x K y t 4 c z g y b 2 F Z U m Z o b G l X R m V W S 1 J F U k V L c V o 3 d D l Z Q S 9 Q c m I 1 a W h Y S W l J a U l p S W l G Y U h 0 R U V X a 3 l 1 W G t G W E x y Q V F H W W F a b z h m d j l W b k 5 5 a l R a U X J P N 3 E 1 a H d 6 S E 5 l a D A v S E 5 u N G 4 v a E t Z e k V K S n h k Z X V E b z F B M U h r M m J S T G s r T 0 V x R z B i W V J X c l N D N D h s Z n N n Z 0 t j Z m Z v V C 8 5 R F R H Q T V I d E V z N 2 J L W m p Y d 2 h t U j d r U 0 V S R V J F U k V S R V J F N U h p a 0 V F N U V x N W Z Y N n V m M 2 V O O W l l b W d t Q V l S Z z h k U G R s Q 3 N B c X l I Q T Y 4 U X d a a m 1 m S W N F S n A y d 2 1 1 W F l W d i 9 M d l l 4 V V c 0 K 2 d 3 R X c 4 Q k l T c 1 p J V E E 1 L 1 Q w c k d U R X F P Z H R s U 3 h h e T h Y T 3 g 5 W C 9 s N 3 Y 5 c z J 3 W i 9 u W X N R b j R H a m Z D Y y t Z a T N F M G J o c n R V a X Z G W V l h M 1 E x U U l K a U l p S W l J a U l p S W k x V U V o b U l o V U d j d X l 1 T y t 4 O T l t e W Z W Z W s 3 Y T V i T G 1 S U T M w N V J y T 3 J Z N V d q U 0 x M d 0 M 3 S X d 6 c 1 h L e U N X M W F q N V c x Q j J 2 e m J 1 e j h 2 T W l Y V 2 I 4 a G 9 V M 3 J v M T J 1 V k J G S H E 3 W l l 1 e k 1 3 R X B Q M m Z 5 V W t Z d F N 0 U i t 6 M U 4 y T W 0 x N D U y a V Z Y R 0 1 Q Y U Z Z T m 9 P V V V S R W p n M D l 1 c l l F W V B t S 2 p a R 2 Z S V V J F U k V U a z Z L V V F U R V N x e k 5 Q U G Y 4 R 3 Z 2 M j J L U E w 3 N S t 2 T V l m b n J Q S 0 Z a M C 9 E Q n I x Y 2 J z M V N m Y V p Z a U l p S W l J a U l p S W l J Z 2 N N O H h v R n l B a X g 0 Z j N 4 O C 9 n e D U 5 K 2 p U e i s 0 e C t H T X V h Y 2 Z s R 3 N T R V J F U k V S R V J F U k V S R V J P W k F y Q l J L V F N w c z M 2 b G Z j K y t U S H l l T 1 F a d m J q N n N t R l J y R W h F U k V S R X B I c T B h d E d J R F p 2 U 2 8 x M k d p S W l J a U l o V W d F S X d F Y W 1 V W l N z M j h j d 0 x u M G N l Z C t 2 Y 2 d q d H V 1 a U N L R l l u S X N j S j B o R i t H M k V h V U N 4 R V J F V G t N Q 1 F r e E Z C U V d S N 3 N N R V J F U k V S R 3 B B S V Z n S W 5 M R T B u Z G 1 j Z i 9 q N z J G W k 5 n Q k 5 V d X J 3 M l A x W F l a c j Z x M F Z F S 3 M 0 T z J k R X V R V V J F U k V S R V J F U k V q a 0 4 2 c D F w R W p r a H h z W i s 3 L y 9 r d V h t O E F n S V Q 0 R 0 o 3 N T U 3 W E V 4 M 2 1 p W E p t S U h E U D J a b C t H V m 9 L S m l N Z 3 h w R T N M R k Z h c z N C T H R N a 1 J F U k V S R X B B S V V n b 2 5 J W W J O d G 0 z O C s 4 e k d w Y V p r Q X V G d 0 9 u b m p 3 Y W h v M X F C M 2 x 5 a 1 R r V 0 d M Y l N z R k V S T 1 R Z a z V B U U c r M F N S R V J F U k V T a 2 d o U 0 N p Y 2 h o Z T M v O G R C W X R Y U m Q 1 Z k 8 4 L 0 x x R n p o K 1 p S c k V o R W p r W D d R a k J G W U N J a U l p S W l J a U l p V W g w V W d v b k l Z V m 0 w Z E I z d m o 1 O F J l Z n l I O D A 5 b D h J R E 9 V Y X h J U k k 1 V i s w N E N N N 1 F T V E V T a U x H T j N E c X Z Y Y k N N d n I 3 Q k M v Y j F l U D d t N W h m d F h 0 Q j Z H U U N E R W 9 p W H J 5 T m l k Y z l q M 0 h x N n N y S H l L a T M y b D J v d U t m T 3 p N e U M 3 e k h x L 1 h 6 O D Z N Y k N 6 T E t 0 R z J l M 2 R 1 c G V 0 N T c 2 T W Z t V E J 4 Y n V U e D F t M F p s U j R 6 R 3 J w M 2 F 3 M 0 F y N z l 0 a m x v T j Z 6 Z n N Z T T N h N 2 V Y M n l j M H R a T U d p d F J V Y W I 4 W l B 5 N 2 4 v M F E 4 b 0 t p c j k 1 N l U 4 Q l F Y R i 9 Q b m 1 G N W s 1 W j B X S m R 2 M F p F e E V S R V p H a m h V S X d F Y W 1 3 N 2 F t W l B Q T D B S N U h I M 1 R x M z R M b 3 J 6 N H h p U l N K e U x M T 3 R 2 U 3 Z C V E l W Z 0 l o S T l Q b C t B M i s 1 O G 5 a d i 8 3 e l Y r b U x H M F F 2 Z T g v c z R V T H J q O G N R b 0 x 2 W W M 5 W D M 1 K 0 V m Y z g 5 Q z R M R n E 0 c H Q 5 K 2 V Q Z m t z V 3 J L d V F s O V p X Z m x s a m 5 I U m x V L 3 k y W m R 6 U 3 J W U G 5 i N l V 5 N i 8 5 R j Z H U V Z l c m E v R V Z y d V B 6 Y W Y 1 R 1 R z e j h R b k R K d E N a Z j g 2 Z W t 5 K 3 g r T z c 2 Y i t 3 c F R w N G Q v e H h F a 0 x 1 T z Z t b C 9 o O F l 1 b j Z w S H l X W m Z I W X Y 4 Y n p m d y s 4 e m N y V l d 3 L 2 E 3 L 2 4 v Z n M z O S 8 z e W Y 3 M y 8 0 N V p C a n p s d T R o c l c v Y n l k O V p 4 W n Z 2 e i 8 x b 0 Y v L 0 c 2 c U Z R a G F i T n U 4 a 0 4 2 Z G t n S 3 c v W X l J a U l p S n l 0 S E J H d X d B U k 9 U Y j Q v U U h 1 Z S t 4 Z H Z O N E F B T F d T N G 5 u a z N q O W k 2 c z F y R V R s Q z F 0 N F Z G S 1 p X Z 2 9 s S U Z I M 3 l 4 V T l r N 0 0 0 a E 1 U R 0 8 x O T Z j V E t 6 S H c 2 a X o r c F R v V T F 6 c 3 c r b D A 0 b k k 1 e W h 4 a i 9 j W W Q 1 T 1 d Y W G t Y V z Z x U k c r U H h C M H R J e k k y M E Y r Z U h n Y k h 0 Y U p r d C t Y V i t p Z j g 5 d X J U S E 4 4 T 2 N V b D Y 3 W X d G U F B m b D Z o N T N E Z m 5 Y K 2 d Z N 3 R t W E h m V G k 5 e D E 2 N F V N S H R T b F F 2 Z n R r N X F X U 1 d a V 0 h n Q m J 0 K z B D W U 5 X Y X J T U W 1 4 W V d 2 c C s 4 Q l l Q b H Z t e k F k N G Z x U 0 V t T n A x U 0 x s c 0 9 a e E 9 a M k V R d U c v K z B j T z Y 4 V 2 N C Y X Q 1 N 2 M z S m J F L 0 4 1 T l l i U j B l Z X U 1 V F B O R T M r Z W Q v b C 9 Q M 0 8 x N 2 4 3 b 1 h m N T k y U F g w S 0 Y 5 c 3 h K O X B z M V l 5 d X k 1 S 3 h u V X Z 4 T m 5 E a i 9 s a 0 d N d S 8 y M F R u V H V k e E t h d E 8 v b m 9 z M W t I N 1 R m N m 5 I N z A 3 O V B o c 0 d 2 V 2 5 6 R V J F U k V S a V J h R l l D S l N J U y s 5 O F M x c D Z W a 0 F t S 2 J C b y 9 m L 2 t T U W R D a T R p b G J I d l R E Q m x Z Q 0 l T S m V z M z d P Q 1 R 6 M y t p Y l p 2 R 1 B Q M 0 l u N 2 o 3 N F h k N T d w V 0 p H S W J C T 1 d m M k J z S U I y S 2 l M S H V H U 3 N Z U D U 4 N S 9 L W G d F L z d 1 M 0 p M R n U r c 1 Z U N 2 Z Y Z i t n V j I 3 Y y 9 u Z 2 s v M W J T Z S 9 i U X Z I Y k t Z d V k 4 d U 1 T Q U l M Q k V N R m d p R z g v Z j R q W V d B O E F R d 1 o x c F U r d m R 1 V G t G b k R O a l M 5 d z N k V m 5 j d m J 3 a 3 d I N G N l W X l Y b j N 6 Z T k 1 N C t X Y n E x a z R p T G k 2 R 1 h i d H o 4 S H I 5 Q k s z U V l m O G V K b j Y z a 0 s r L 1 h i Q z N 2 b k R i U D U v K z V J Q 2 F 3 O S 9 2 Z X Z D Z F N G d m Y z a D E 0 N 0 l F L 0 h 0 W T h M c G N 6 c 3 R J b k 5 0 Y k R V N D l j e F N O U G Z V S n E y a D Z D d 1 J C d X R 3 S 0 s 4 d V R s R m J K M m Z W c m s 4 W m h 6 K 3 Z I a H B 6 T 1 p O V 2 N s Z V F Y R m t Y W n Z z W i 9 u W C 8 y R 3 B L U T R o Z z N w d 2 V K b D R i Q T F O c 1 p O M T g 0 d F N v M j d l c z A y c 2 5 N S 0 9 M b D d h d 2 I x N j h U N 3 I 5 L 0 9 1 b z F w U F B i M G V Q N X g w L 2 4 w N k 5 Z c T B q Y 2 h Q b 2 F j b k F K Y 0 x n Z n g 4 U l g v Y n d I O U d S T V J F U k d S Y U Z F S U p p S 0 h O S G Z o S 3 I 2 Z n V u O G J s Y j l l Z l J h Z D J q Z V B Z a 1 V p Y 2 p 5 d z l t M k h x Q l J N U k t L Z 3 F N a k h v O D k 4 Z 2 1 t Y T N I M 2 J S U 1 F u e C 9 P d l I 2 L 2 g v e D U 0 b S 8 r O C 9 C V 0 d B V 2 V Q N 0 Y y a H N l N j c 0 M k o 4 L 2 l B U V B 0 d m 8 z b 2 Z m d 3 g 4 T T B x M V R T K 3 J W U y t L U 3 N Z T W p m Y k 9 5 O H J u b 3 l p Z T U 0 Z H F 6 R 1 h O d W Z 5 Q z h i Z H R M N H l h V k d O U G x j c E t j N 0 N R W T N Q d U d m b 3 l M N U 9 U N D h N O T d n N 0 x F K 0 x o S V c y W G N k U D B v Y n J w K 0 Z B Q X p a a S 9 u O F d j K z V k T j M 3 N l p P b m N R U z l V M z U 2 b E V j a n Y w a H d w c T E y N W 0 3 W U Z X R j U 4 b k x M e U l V c 2 5 q a m 5 T b V J 0 c V l w O V F n R W c 3 e j M w W F N h T k t u S D J T T U 9 2 V 3 J w U k x W K z B 3 N 3 V l Z W p k V X U y Z l Q 1 e F Q 1 c F o v W H E r Z m g 1 L z h P U E s 0 Y V p Q N n Z E Z n V 0 b E w 5 W n M x Z E N V R G Z Q a D J J a m Z Y U U p O Y k R 3 a 1 h o N 1 R y N z k r a 1 E r W E 9 3 e j R W W F B F S H Z r O X R 5 M T I w W F Z i a D I v U m t U R V J F U m t X a F J D Q 1 l p N W R x Z G 1 j d F R 6 K y 9 m a W 1 k U X Y w N k 1 I V D B v a W h X S n l Q R m k z M m 9 J Y m F z c U l q V X R H Q X p 4 O E p N Z m t i W m p 6 L y t 6 Z D k 5 a F R a M 3 R I O E M v U 1 F o N 3 l 4 U n d N T V F 0 N 2 9 H e n p y c X F W c T F h U j d X L 2 F z Z m I 5 W G J a c G Q z Y T l y V z I 5 Y l Z 2 N 1 h E d n Z S V V Y 5 M F J C R k J W R W h v T E l s T D J U b l B 6 K 0 N C e E p 3 M V F n W U w 2 Z j Y r c l Z u S E 9 l O D V 3 N 0 d E R T V k K z c 3 d 1 h 0 d m p r Z U w 1 c z R B Q U V 0 T E 0 v e j Q 5 U n k 4 T y 8 5 U E x G b T J D e E t K Q k F Q N 2 R h a H l Q a n M 3 e l k x O F F W Q m o 0 W G Z y a 1 o 2 W m k 2 V 0 x Y a 0 Z 1 W G d F a T d 0 e l h H b H U 2 a m x q M D N T U 2 N 2 W E J M Z k F 3 Q U Z 5 N U h 3 R m d 1 a D E r S G x y R D h S O F g 5 a z M 1 a D R H W k V I S D V Z d X F N a 0 J r M 1 Y w S n p Y Z n d F Q W R Q W H p 3 b H V 2 a l F V Q U 5 I T n p 3 c V J 4 L 1 d C c W F p e W U 2 K z N W R k p Q R z l k T 0 p J U 3 J t Q V R i d k 9 G M 2 p X Q 2 8 2 c D N N b n I w Y V J v S E J 4 c 2 d V Q U p D Z G 5 B Q j F h M X Z 2 M T M z b j l P W F Q 2 e D N V R l F Z M l g z L 2 d G Z 3 d m N l l m b 0 x B M 1 h P V 2 J K c 0 Z 6 S 3 o 4 b l g y Q z R J Y X A 4 K 0 Z 3 Z G 5 K R H M 2 T 3 R 1 T C s 4 T n Y z N G V S b 2 8 1 T U F x d 3 h m W T B S R V J F V F V F R E V K U m t R V l V x a 0 V m T E Y 0 Q X d v S 2 l n R U F y a T U y K 1 B q Z m s v V W N G U k U 5 T F Z S c V R Y V U Q x K 2 N n b 3 Z x a 1 V n b F l 2 R 1 F i Z 3 E 5 R 1 l j e X p Q W F N x d l N 3 d H p m R D l W N 1 B 4 M W 9 j c n N I S G J L Z m o z Y W x 2 d H V m O W F j e G p u T D R i a m s v Y 2 5 v M D F y R C 9 5 O T l n a D I 3 a j J 2 T m F i M E N 3 Q k h B a 0 5 3 L 0 5 R M U F K c W t I Q U F z K 1 h V W E F H R G g v R 2 t J d n g w S E F N Z 3 Z l U j k y N m N w d F p H Y m 1 B d E N z U V F Z Q T I z Y W Z n N F c 1 S n B F d 2 V H Q 2 5 T b U 5 6 Y U d L T l V j T T E 3 U l I z N 0 5 I R T l P e X d y c E J L Q U R k W E I 2 e m J k R n d y Y 2 J E d j h D V 2 R P V X I z d l R 4 e k d D Y U 0 3 W V B S N W Z 6 O E t 2 U F Y 0 b z B J R G 8 z R 2 5 z M m Z s M 3 U 4 c 1 Z R R 0 o 2 V m t B Z 0 N j b m U z M G N u M E h C e H M w O D N E U z J s Z m F B d E R T d 2 x U b k d B Q k 5 3 c W 1 j S k 5 q R m 9 B a W t w b V h C M 2 M x U j N L Z F d x e E Y 2 S X d Z e X F S U k x s K z h X O S 9 0 N E 5 0 V l p M M D h y T H I 3 R 2 l J a U l p S 2 d C W W h L T W l D c T B h c 0 1 S O G R 2 T F J r W X l m U F h K R E p p Y U d G Z H h G a E Z S O V F n Q 2 s y Q k V W T D h L Q z R 1 e D h M c 0 5 1 Q k p 5 Q j c x N 3 R z R 2 J y N D R 0 Z D V 5 O X Z S V i s v R 1 l P Q k V F T n V W e F d y Y m t E Q W t P d 1 p j Y 1 p U S D l o R U F Z U D l B T 2 d 1 W k g v O H N 4 a F d 1 T X F h N G U 0 Z m Q z S E 1 E T X p R W F J N S W 8 2 Z k R n T U F G Q m R y a 2 1 E U k 1 Z b E l l S 0 J a b n p V d l g x T m x j L z d T T G N o a 2 1 2 a W V H V k I 1 R X N 6 W j B S Y V R K L 1 J I Z G 5 Z K y 9 s c H p C Q U F 3 Y V Z 4 Z n N m W G M 3 V H Y z b 1 Z B b 3 N X R C t 0 Q X J u V U F z Q 3 Z s a T B F V X F s c H Z X a l J D S 0 J U R m I 5 c E l L R n V T a 0 t D b 2 9 n a 1 V o W U J m d 0 V 6 b D Y 0 a W Z q N 0 t W c j d T a m 9 N S X l v b U V W d D M 2 b F p C S l N W b m x q d l g 3 c E o x d X N v S 2 o 0 a E h S a 1 l 1 b k o z c 0 V I Y n p I Z 0 F n N F V F Y X N u d m x W N W 9 F N D J 1 T W l J a U l p Q m 9 p S n N H S X F G d 2 g x N k t 4 c W N 3 M 0 5 W K 2 V N U X l l e l Y z M E d C R V J Q V z B F V G V F R G I x S V J V Y j J S U 0 N S N G t K a U 8 3 b D E 5 R U h 3 M U N t T m Y r S 3 J D c 1 N P R 2 R z V 2 I 4 O G F n b 0 t D b 3 l u b G p Z a F B 4 M D d K Z D h I Q j N S T W Y y T F J B Y 2 V n Y 0 E 0 T m 5 D Q m R u W i t X S z d R d 0 R J e T l Q T U Z 4 b W R n T 0 9 u c j R t U H k v T H l k Q l h Y Y m p w N j R p b 1 d M O W 1 H N z c r Y U x i W n R Q Q m h 3 R 1 V 1 V z d j T F N S Y S 9 B M G R F R 0 F K R H c 0 R 0 c x Z m d i b k x 0 N F N x N G J 1 U k N Y Q X k 3 T 3 B t T 2 l U U 2 l Y d z l Y Y X I 4 R n l o c E l M M 2 N W b G F t Z 0 1 B O H Z N T G R k b z l O a W J S T V p w S 1 B H O V B W N z F j U C 9 E a 0 5 h M T F z O H F L a U l 4 S G R H e W l 6 d j d p W W d X Y X V q c G 8 3 W X V L V G t S d 2 F K V E 9 s M U h P W G J 3 R m 1 V e U s z M z k r Q T l i V z V o Q U V O Y 1 p N L 2 h M M m R 0 V n J q Y 2 p Y R 0 J F U k V S R T F K R X l D R V p H T 3 Z Q d 2 l m U H V m e m V K M n g z W X R N S W 5 y Z 0 J G U k x S T X J 3 U 3 E 0 a 1 V k R V Z O d E 1 U T 1 J Z O U 1 V c 1 R k d T J p V i t n d G E 4 S G V u Z H Z y V E 5 1 M W Z x a m t F b X J W d 0 V H Q V B F S m F W Q X F W W W k v b j R v U F A x O G w 3 b D g 0 Z n h y U z B y T 3 h w Y 3 d Y a T R T U 2 R v a G 5 M N F F q K 0 d v V U F L Q 2 d V R k h o M 0 l l T 0 J N U F c x a E x O U E J 3 c k h B T U F 6 a z Y y V 1 B 2 S G U 3 Q z N z d 1 R 3 c U 8 z a V A 1 M D h H d 1 p q W X p t S 2 l 4 W D Q 3 T 3 Q x N k 9 M b m p V L 2 U x N 1 M 3 V m l o V W 1 E T D c r M m 8 4 N D B l d W h O e k J 6 Z k I 3 V l k 0 Y k 5 y Z 0 w 3 R X B p U z g v S W F k U U p p b k 1 Y Y j h I W j B S Y V d G c V o 2 d W Y 3 Q 2 o 2 Z W h k d y 9 0 M T Y x S 0 p X R F l j N T l o O U l n Z T R 0 c G J a W D I w W U p W T 0 5 k a k s 5 V W R n Y W 1 x T X Z y M 2 F p Z D B m R k F v V k F n S k Q w S 0 5 y S z F o Y m F 4 S k t E e E x U V U Z o W U R I Z l h K d F d L a j Y 4 e E l p S W l J b X B J b U F R a k l o M 0 w v d G l M e k 9 3 O E F J Q z V 1 V E U r K z J B c S s r Y 1 R V Y T B y V F l M S k p F e U N F V k g 5 Y 1 h k e l F I R 3 h K d W 5 r N i s y R z Z W T U d h U j B 2 S 2 x K Z z F m c W p N R E 9 U V j N 2 T 2 5 0 M T h z Z m F Q O T h U d G E y R X h X T E p z R j J 4 c 3 p O R y 9 i M 3 R N R 0 5 0 S F B G Y m F E b k h P O U N G a U 8 4 U 2 8 2 R V N F W E x z R H V W e j c 0 O W 5 P d m V k e E x T d 0 d z N l l O c n J K M X J K R 1 J E S T R P M W p B e T B z d 1 J k d k 1 1 Q U 1 D N F R D d n J w T 1 F N a E l S R 2 8 x Y 1 B Y N X k v R 0 k 0 U D M 1 b U l U N z V j Q X p k W G V 3 Q 0 F Y Q z d E d W o v Z X I v Q W F n b H J B d E R r L 2 F 1 M j d F a E t G Y m J 2 U F Z C b 2 J B T F J 2 M X h 3 T 1 R U U 1 Z S Q S 9 U Y z h w Z H Q 2 b 3 h D R G d X Z 2 1 0 a H N a Z z U 5 U m w 5 a C 9 K R V V s S 3 p j T 2 5 5 Y m N 5 Y y t n d 0 t D a D R s W V U r Z H U 0 N k 1 6 R n l N S G R r T G d x Q 0 d W Q 3 B C K 0 8 x N E F F Q X J u N G 9 y d U V y e E 5 V W k V S R V J F R F E y V F l F U 2 t K U 2 d r R W t k U F h C V z M z L y 9 Y U k R T c F p 1 c 1 R J c U t h V U p V c 1 l N S W t P e E h W M U w y N E Z J V G V p R V d I d H M z a D J h S j I y e l h u N V J V Q 0 F D e H F V T 1 V U Z l R j S l Y 0 S W p N Z X Z G S V F D Q X N 4 Z H V B U U R j b W p v Z 1 B D S W V P W G t G N H R q Y 1 h N M 2 p l L 2 R U R V J R Y 0 t l N X Y w Z H d G c V d s W m N I W F J K Q X N P Q m x 6 R z h q L z J v M 2 t 6 W j B 5 W j J M O W F j U 3 h l c 2 g y b n p v V k J K c E 9 L N 2 V n N n R t O G h I d C t 3 O V N T c 3 J j M 2 g x N z R s e m w 4 T V I 5 Z k 8 z b m p 4 a F l I a W N V R l E 0 M 1 p V Z 3 M 2 O H B k U 0 N i c X U 2 b D J j T n c 2 d 1 h I e V d F T n U 4 N G p m V 2 J U K 0 N I c j J l a m J l d G 0 0 b j R U R X p s d V J X a V N L U W t Q S H F K e k o 2 O X F Q Y W Z x V 3 J o b 0 k 2 T H V W Q n g 3 Y m N q T k s w U n V Y Z 0 h z Y k M y a F V L c X d k b V B n W T g z a j Z l b U t 2 c j N h U G 5 Z Y 1 h 5 N 2 F X R 0 U 3 e F A y S G d 4 Q V F H S 0 t 6 L z U v d E V C M G R y T k h L e H c y V E o v V E R t Z z N I Q V d p c X R G Y X Z E M F N M N X M 1 S V R z b k F C N S t 0 e E N m d l R j Y j V v Q W p J N V V a b z V l M W V a V 3 h Q O D J 1 T W l J a U l p Q m 9 u S n N H S V N K U 1 h Y N F R 2 b D I 0 V H R 3 Y 1 A 4 T U 1 B L y 9 a N m p J a U l u b V p x c 1 I y a W 5 n T W h v a 1 p q e T Q 0 e j J M e j l G T E p 6 O G d F Q X M 2 W U 5 y d l V r M k 4 y N F p B Q 0 F n N z E x d G M r N U Z Y R V A 2 e m F m d 0 p o b m U 4 T G U z Z 3 F 4 O T V K Z 2 I y O E Z o e W J X K 0 d I c G R 0 e U 1 p Q l B I b H J Z c F B C a H d H V W Y r a 2 F 4 N G F m c G d U Q n J Y R H d E Z z Y r T U 9 6 N V l 1 K 0 d i Q l R C Z 2 J h M W V s O W V q b W k w V m Z 2 b 1 Q 0 a E Z R S V V N U F o w U l l B T U d T U W 4 5 Z 0 9 6 c 3 h V a m 0 1 Z G Z O Q 3 V K R W 1 R a 3 B x R k k 0 R W h H R C s 2 R D J T e V I 3 O T R a M D h m Q 2 d C W X V m W U l W Q 2 9 C a T V a c 0 Z Z O F Z G a F p E S n B Q c V Z L a V Z K W m Z M e F B X Z U F F Q m V V b 2 x t Y k N 5 S G 1 a b U o x b G o z c H B w M m V u S D M w e X F j N z N I Z G l Z e E h j b X B X c m M 5 Y m 5 v e U 1 Y R 3 p h Z H V x e H o 1 O D U 5 W m t u U 2 9 J T j h P O E F E M 2 Z 0 O W I w R X R S c H J O a H l E a j d k Y n V T M C t q e H p Y Z n E x S k p C S j g r L 2 x N c l Q r a j A r Z k N r S m l V a m 0 4 V 3 p J U k 1 L a 1 Z V e k F P O D h 0 Y X Z L Q 3 B T b 0 Z z W E g 2 M C 8 1 L 0 k 4 N 2 E 4 e E l p S W l J b X F j b U F R a k l 0 R 3 l G W H Z F T m 9 p T 0 R q W j Q r O V h u O U J 3 U k V U M 0 5 o S k p L T U Z r V k x i N k l p U E x 5 Q z d I b 3 g 2 M j R j R G t D Z l h 1 M 1 J Z O X V 2 d W p X e F V k T S 9 q e U o r U H V w Q 0 R n V 0 R E c z d L e G d i e T d G e j c z b E l w U k s w O G Z X b z l o e j k v V H R n e G Q r S G N l T E 1 k W X d m M H h 2 Q m 9 W S G 8 y S z R s Q U 9 D S G I r W m 9 q U z F 0 a C 9 q Y X l 5 U E Z k b 2 p s O G Z K M H h Z c G Y z b 1 J V c W x z d D Y 5 R E V H b k l q R 1 N h O C t D M W V u R H d R Y z J Z T 0 F 3 R D A 2 Z F V H Z l h x M U t Y Z S t T M W R 1 U X h E V U d E K z J G e T V j a X R B N T N x M n J E e X d 0 V F R G N X d x T 3 F z d 2 t 2 Z m 9 2 e G 8 z d G p S a 2 5 y U D d W Y W p j M 2 J U N H Z Q c m F a c 2 J T M 1 J w S W t W S W l M a k g r d j h 5 b X h j O V Z H d H o x b W U 3 N W R 1 d z V I Q X E v a n d u W W t Z U H F S T H Z W e X p s T D J 0 R l F i M j Y 0 a U o 0 L z N o N D l W V T Y 1 a E t K V 0 R O a G 1 Q b H R 2 Z 0 V B S m x N a X N 5 c 1 B P M z U 3 T F c 3 U G Z U c j B 3 N n p w d z h W M X h 2 N y 9 l Y z N N S C 9 o R 2 1 S b H B X S l F 2 d z V W e H Z l M H Y 4 Y U l p S W l J c U h G a U V v e U l B S l M w U V R 3 W k t t N S 8 r d D R V V 0 p p Y l Z I S U d F Z E d U V V p W V 2 d q R U p S a 1 N W R U F R Q k h 5 O W N q Y W l Z U k h 6 M T J Y V D R Q M E V G V F h u a 2 N p T n M y b j V h M 0 R Z M U 5 j W W J j M G V M Y l F t c n c 5 b l J G c j I 2 K z J M e m p 0 T n d j c k J C Z W 5 v T y t 2 V n B p O F N r Z E 1 R b m F G Z W t W T l F P c 1 Z T T F p z N X d j c l F C Q U J 3 K 0 Z v e m x m K 3 l 2 O U 5 x Y m Q 1 e k d q c j N u S 3 p 5 K 2 U 5 T m 5 r T X V O M E x k W E c 5 e U x U N E d 6 a z U z T 2 1 C d T M 3 a 0 V D Q 2 R y N E 5 o U F h F a E 1 F Q V Z s W m V T Z 2 9 M Q k w z Q V V E N 3 R z M m h V S 2 9 R S F p N S U w w L 1 h T b U 5 q M n N q a k F B Q W d B R W x F U V Z R c l Q 1 d F d I c m g w S l J L R m h j V X d O V F d 1 K 2 9 R R z V x T j N K K 0 h h O V Z q c z J I T 3 U z c E 5 n T F Z 1 N D R Q T 1 B w a n p X d V Z N b k R h a H l q T E d 4 W E N 1 Q l p t M W x q c n o 4 Q X R q W l d h S y 9 m O V Z K T U w 3 R 2 l J a U l p S 2 d o W W h L T W l I V G F J Q T U 3 c G p N N n R H M n V 4 N G l J e U J B S W F p Y k J p S 2 h x Y X p j Z F I w c H F G c G I v O U J w Y U 5 x L 2 Q x b 2 N B N E 9 K c 2 g 5 M m J Q b 0 5 T c V l K Y X J h a 2 t r V W 9 s T 0 h q a 0 N w d 2 N i T k N w U T B 1 T W Z y W U g y c F J a Z T Z n O E 0 2 Y 0 9 4 b X Z 2 T H N j U H Y r e U F 0 Y l V G Z X Z k b 2 c 3 M k h M b U w x Z X U x M W 9 5 c H J o d 2 d B Y j h 3 Z G p a S E R 1 Z 0 V B Z k w z Z E 1 H d m F N e n B q Q U t D d 1 N J a z F H N D Z o W S 9 1 V z Z O S F Z w O E s 0 U 3 R l T 3 N y T 3 p 3 d X Y v T j d M Y 0 1 l L 0 8 v M E 9 z e n Y y b k x U d k 9 Z T X V P T X p y N 2 Z i e W I 0 d m V m L z F Y a G R T d l N 4 Y z h i W n k v Y 3 d 1 W G d T U F F y M D N i N 2 0 r O D N 3 O H J h S E c r L 0 5 y Y k d j O W E z N F V P N l l P M m 0 0 L 1 Y y d m Z N W H c 3 S H d 1 L 1 h W R 3 J 2 b n d F W H N P M 1 N w M G p I T 1 R u W l k v O W Y 3 V m M 2 M V l 0 V W h a R 1 R r W X U 3 c 1 o 3 W G F F W n F h R 3 V 1 M D Z B V D R H a U 1 p S W l L a W h v b E p N Q 0 x D N 3 l z U G l H M F F y U 3 p O O E s 5 W H h 1 Z z V J a U l 5 Q k l K S z g v L 3 l X b j B S R V F I Q W p W d H g y T E R s Q l A 1 Z S 9 n N m F l V G p X M l h X c 3 J N e D E 5 d T A 5 Z U J F R k J j V l l z K 0 x m Z V B l T m N W W E 8 w Y 3 J I R G M 4 T z Y 0 W k R S N j Z n b j c 4 U F R F e m t t R F N 1 b j d q R 1 Y 2 b n F 0 a 0 1 F T k M w U k s 2 c U V 5 Y 3 J L d z V v T n g 5 R F c x M E 9 y d l Z 4 b E t 2 c l N 3 W T c x b j B C Z E p q O V J X S 3 p B Z X g v L 0 J a b E 1 p d V N V V E R 3 M 3 F o Z W 0 v Y U 9 T e U 1 p b z h p O H c z Q W l Q U T J S V U F o S W V Q T V Q 5 a E R U Y 1 Q w a k R n d m x U N G Q r c k x m N j d Z a C 8 y S G d y U 1 N s Q k V S a W Z B d k p G M E l l a l U w U X Z Z Z E J 5 a F l i S H c 2 L 0 I 0 Y m Z 0 c X d 0 M n R D Y W E v b 0 5 2 a X N D e E J y Y 2 I 2 e l N m Z z I 4 b 2 R Q Y n U y c W 5 T c 3 B Z V n B s Z G N N Q 0 F 6 Q m d j T 1 g 0 Z U p z a H d s a n R W K 2 5 s U 1 h R K 0 J v a k l p S W l v b 2 F H U 1 R B a U E z Y z c 2 a j R P S H I w a W J y L 3 o y b k 9 3 T U s v N m d 6 R V I w W k 1 T U 3 R v a G x s W X B F Q k d W b F p X Z G o 0 W G Z y Y 2 Z v W j N 2 V 2 V n S 3 M 5 R W E 5 U X F F c z k z a G h Z V E h 1 M 2 t 2 R 2 9 Q N G R 5 e j J l a 3 B Z R l F Q d j M x O E 9 I T 1 F n S 3 Z n M l p U S W 9 6 N T I 3 Z z N 4 L y 9 o Y 2 5 q K z Z K S H Q x W U 5 2 d U x W M n R w Q 2 Z K e W V u b 0 1 m Z n R x T 2 x O U k 0 v R y 9 w R z R p T l M 4 S 2 k v M n l E U X F I R T N O a 2 p 0 T n J M c G F W b E k r Q j R D S k t T M H B H W W 5 J R 2 s 1 Q X d r c D J R Q 0 F Q N W F m V m d j W j J R a 2 c 2 d U x Q U 3 d 0 e m V E U X h C c T l l N 2 J C d V F 1 M 2 N E R W 9 B c j E 2 d E V a a F l U R W V K S 1 p q M k R P Z D Y r O U p O e U x O U E p 3 d z Y 4 V W h s W T V S c V F T c z M z d 0 N y W D N j c X h 4 Y m x U U G 5 i d U E v d i t 3 R U F I e n c 5 Z 1 R J N V J Y Z k 5 z a k p 6 U W V B U 3 N j Q W Z J M F J F U k V S a 2 Y 0 d 0 N V W m t 3 Q V J C d 0 k r L z d C Q z N l M 2 I x e G N D K z V k L 3 N J U 0 t x Y l N v V m s y Q k V W T E V O V z A 1 Q W 9 W R G k 1 U m x E Y T M z d T B o d m 1 K O D Z F d 2 R M U 1 R P c 0 x R Q X F G R X B l d T N J W k N v V U x 2 N 2 0 y U W 4 x K 0 U x U n V P S V N j M 0 h 3 V 0 Z D a n g 4 b U k x Y k V Y R n d k T E N C b V p t b X F p U W p J d 2 N m Z j d r Y X V i b U Z X U D d U N n d p N 2 V S Z X J O e H p E c D E r d G h a b V p D Y n c 5 W G V I d T V n Q k x j e k 9 Z b X N r e D V m b i t 5 T T d K e D R h d E o 2 R l d x e U d v Q k t o V U F o U k t K U l F L R m J w M W F Z V j d j V W 1 W U G 9 m Q 0 l r M E M 3 O W J 0 Z U d 6 Z G V i c l N z Y l k y V m h n M n V Q S 2 I v N W 1 a d W R o N 0 t B a T c 5 c D F I Y 2 J F U z M z d y t V N n h F V X h T c n N I V D V i b H k 2 Y 2 h z V G 4 v U E g w R 2 M 2 d z l M U 0 R J S m F q W l Z y a j R o e k 9 E c l l 3 S y t q S n p 6 Y 0 h P R F d 0 Q W s 4 M 0 J 6 a D R l N E F a e W R i c l V U Z 1 N 5 O E 9 4 c 1 d n Q 0 h 5 M 1 p D c 1 d m R F F W S 2 F t W l V L d l Z W Y m F j Y k N o S 0 s 2 b H k 4 d 3 I w S E V u d D I 3 S D d M S D V m Z V F p Q 2 9 N Y j B G d 2 J C c j Z P W D F 2 R z h 2 R U l z V 2 J Z T E Z 1 W W 1 r Q m 5 K R U J F W k R 3 Q n d j c l N 0 Y 2 0 2 K 3 h v a U l p S W h J S D V n R U l 6 S m d l d z V l U k d 4 Y 0 1 n R E E x R l N P R D k 1 K 1 h z O F J F W k V o V W F r M C 9 S Q W J l b 1 V F R W R X L 3 d z S m l I R H B 5 Q m M r U D g 0 Z W x w V m 1 k W E 9 Q O X R 5 Z m c x L y 9 0 e G Z i Z D U 4 V E t W Q U N R U 0 N S b 1 l t K 0 Y y V E 9 H b 2 4 v Z j l s Q 3 I x V G g 2 S W h U W k p h M m p w V k l w b W p k e n h s d X Z q a G J Q K 1 h M e E p z V E Z w M k R C U j l Q Z z Q 5 V V V Q b D V O T V h K W U 4 1 d z h F N G J R N j l H S W p F N 0 U r V X Z o e U 0 4 d m h G S X B p T 3 V D b G N m T X p B V G R 1 d m h n e m N h c T E 1 d 3 l O V F Z H K 0 8 x N G h O K 0 9 y M 1 N j W n d 1 W E N w T m d a O C 9 m e F B Z O T U z Q X p Q Q T Z D S U t C S H Q x W j R k Y z V J T k c v b U p J N T V k b G c z T l B O d 3 h O T G x l L 0 R m U C 9 a a i t a O E g w T S s v S F J i T 2 4 0 Y U Y 4 N m Z C M W R V Z U h t N E 9 X a F U 4 b G N m a m l q Z m 1 q c 2 F 2 L z l 1 T G p 4 Y X N F d m Q z N 3 V o W n J m T 3 A 3 b H d L a m 9 R Z 3 F E R 2 9 Y M G U 4 T k Y y M 2 9 z e k N 3 a F R Y Y n N R a U 1 6 T V h n T 1 k x M k x k U E 8 z V H Q 3 S 1 V 6 d G h S Z l k w U k V S R V N r V D B 5 Q 0 V S b W 9 y T 3 g 4 L 0 w z K z B i Y 3 F Y N T A 5 Q 2 5 Z M m x u c U 1 p S W d N a l V v b E 1 B R k d S T 1 U 2 Z G l J V U J Z W E Z H R H V 5 W j U x Z H c 2 K 0 R K M W I r O W s 2 V j R 5 U V N D W F p 0 L 0 x U U 0 1 W T W 5 E b 0 N a b V R F N n R u K z B Q c F N w c V R G R 0 R P M k t F V U 8 3 V m 5 r T n R W c G R z b D Z T S m p r b W x V c H h Z U H N Y V l o 1 W E c 1 c l l X K 0 5 l Z k N x Z U h k W V Z 3 N G Q w U m J z S 0 t t W G F 0 V 2 1 P R m I v O E M 4 Z F B Y O E 9 C d z V j e G N t a D N B R U Q v d n U z T E h W K 1 Y 1 M G I x Z 3 E y T k J W Y X R Q N G F V M U V 4 T W Z N N G Y 3 b T R P a i 8 w O D Z s T n V Y a U V B d 0 5 L a W J o S z A r d l I v T T R m R H h 0 b 0 M 4 L z g 5 Q 1 J K S i t X d D I 3 b G o v Q 1 F C Q U V O V F Z X d G V U c n p F a U l p S W k w a W V K d W l D d j R x O G h F d E Z U N j d 1 Z n R p T H d W Q 2 d B d 0 x P N U M v N z g 5 U z A 5 U j B S R W h 1 Y l B W W W V 4 W S s 5 N U h O N z F s Y j V E S W F J R 1 p z N X J T K 0 h x M m d U Z k x w a X A 3 M U F N U W 5 X V E d h U V J H a G F M O X o 3 K 0 U w c 1 d 2 U U s v R G k y c l B v S D R H a U 1 p S W l J a X Z l S F h y N G t N M E w y N E Z E R U J C Z 0 R 2 d l R s Q m o 5 R V F r Y U Z T c W R S Y 0 Q 0 e U l k S V R k d k l 0 N z h h a 1 l Q Y n k 3 d m t N e E d F e E 9 V R j N q Y T R 5 S W l J a U k 5 S V Y z b m 9 n T T B N K y 8 3 e F l m R D N 1 b U 0 x c j d 1 T 3 N 4 R 2 l J e V Z D c E J C W m x N c H U 4 d 2 l L a U J D V H g x R F h h M m x 1 a l o z V m Z m b 1 J B U k V S R V J F V k V q e H l R W W t Z R z V F Q l N P N n p m d k F n Q k 1 U T 1 I 0 Z G Z Z b 1 B V Z E V S S V p L c F J K W U N V W k V P a T V j Q 3 N l Z y 9 o M j V a a U E x V 0 5 F e E R 3 Q U E z c D Z 1 Z W 8 2 R W l J a U l p S W l x d 2 s r V 1 J B W k V x V l R o d D V V S H h P M l p V d 2 J E e H R w Y 2 p 4 R V J r U 0 Z U Q 1 F K a 0 1 y W k h J c U p I R W g 0 O F J O c k R i S F R 4 O D l a M 0 t F U V Z 5 c z B 0 Q U F C W V d w a n F P U k l p S W l J a U l x b 0 t r M k J F Q m 1 U b i 9 n d D R r S m d P Q U h C M X R z Z k V z Z j U 2 a m 9 p S U R K b E t K V U R H U 2 c 4 a U t 1 T n l j Q 1 N r V W d u O E 9 u c n F P e F F p S W l J a U l p S j Z D d k R P R T V H Q n l N e k 9 3 O X J O e D h U d E 4 x N F p E U 0 1 q c n N W R F J Q b 2 p N Q W x H U l A 5 d y t l b 2 R 0 U E Z 0 Q m p O V F k z M k h R b F N o M E x B W W V M W n c w W G N Z U k V S R V J F U l V E Y n p 6 U k d R Z y 9 s N G J n S U t D W W d C Q W 0 x W W U 2 T j I 5 d F o 0 a k l p S k R w M U t w S W V X Y V l F U l V R c V V T R U h v d E d s M z l 2 U F F k Q 2 x H V k x D M 1 p D c E d J a U l p S X F E S G d u U 2 N p Q X h B V m 0 0 a U R S N i t J M j I r L z l w d 2 V v e U V p M G x D c F Z K R E p X S k Z L U k J x U m R 4 S l F X S 1 R n Z W 1 C R V J F U k V S R V J V Y T V n R U l 6 S U F T N W Z 2 R m g 4 U E d k Q V p Q c D V O O V J n T k V a R 0 d V a E F n W X l V W U V a V z R F N T B B a V V T Q 0 5 y N G U r Z z Z G c U Z M W G I 5 e U Z Y d 2 V 1 V z B k R V J F U k U x Q m p 3 e m h Q U l U r N 2 s y Z X V J d U J N U E F K R E x a W G p s c G V G N m p v a U l T R U 9 s V X N I S W l H O U Z p R W p q V H Z R R E 5 Q T n c 0 c H F s U k V S R V J F U k V W R 3 Q 0 N T R u b 0 t h W l F L T E g 4 c n d Q a T l z U 3 h m Z U Z n Y j Y z S G l J a U l I b E V x V m F 3 R U l 5 T F J u W m d I O E d y c G 9 1 O H d p S W l J a U l p S T Z D b k N P M D l F V D d I T k 8 w O G p Q U 0 1 I Q U d C c F l Z c n B M d 3 p T Y z B S R V J J K 2 9 W Q U t N d U N Z W U V R R V F C Q U V 4 c 1 V u d 2 J P b X E 3 M U N J S 2 h V V m t 3 Z 0 E 4 U E p p Z T N F a U l p S W l v c 2 F B U 1 R D a X A 5 V E R q Q n h z M m 5 G S z N K N H p m U m h N V F l 6 M U d C R V J r V G F W a 2 t r d 0 l 0 S 0 l p V T J H U 2 l X d 0 V v d 2 F 2 T n k 4 U W d D Q X B Z V 1 p u a U 1 o S W l J a U l x T H F Z Q k t N N k N t M W V z T l J G Q l V w Q U F C T l h l M H h a a 1 F Q U F V k R V J L U k 5 x V k p C e W 5 h S V J B V G d U b l F D Q U 1 D c k J T d k J p S W l J a U l p S X F Q Y n d 6 a F B S V X l n b E x R d U h B N F B G N 2 R k b W o 0 S l V 5 c i 9 1 U k 5 T d 3 F G U U N q S X o 0 d T R t S U 5 D M 2 1 M Q 3 h N M G F T S m x i N U R J Y X B V Z E 1 3 R E F J Q 0 x r N j J l S X l F a U l p S W l v d X J n b l N l a X A 5 R G F U W U V R Q k R V Q W 9 F M H J E L 1 R w M l V i U E V S R V I 2 V k t x V k p D e E V v e U l B T n l O U z B F c m J 6 Z D l o M E Z V c G R 6 Y 0 F n Q 0 F p N 0 9 k b m l N a E l p S W l J c U x x N E o w b m 9 x Z E 1 T b G 9 X Q W 8 0 L 3 F n S j c r N 1 h u O U J n T k V W S E Z W R W 9 C U m t a Y 0 U 0 e U l n S 1 R r Z E h p N E 8 r b z d E Q 0 l p S W l J a U l u c k t N Q W x H O U p S W n Z m R 2 9 X Q V h X M z c 4 O W Z E e W I 2 a m t p S X F M e U t W V U N q S 1 J N Z 2 h F U m t K S 2 F D V 2 U y b H l N a U l p S W l J c U p h e G l R W T B W T W t N U 2 t k U j A 5 Y 0 Z i Z G Z t a k p F a j l F U U V W V k 9 x V l J C e G p Y Q m l B e G V V b k l H Q k V I T k p C Z 1 J F U k V S R V J I V k 9 0 N T V J b n F L c k 4 z e W F D M n d 2 c j N i b 1 h r e k p 6 M U h S R V J V T V p W U 0 J T T W 1 3 W W d N W G x K e U 9 n R E E y W U Z K T U N J a U l p S W l J c X B k d l B O R T l K V F F W S U d G a X R 0 e n B n M 1 Z Z e l J F U k Z W V E N p b 1 l 5 Z G d P a 2 N q U U p T W m x B Q U N j b m V 6 M E h B a 1 J F U k V S R V J F O W J a Z 0 V J M 3 B L c k 5 s M E R H c T F w Z 3 J N d j F k Y l Z v R V J V W U 9 u V k F x U U d U R U p S b V R v a 3 B J e k l K V k t Z V z l 2 c W U 5 U W l J a U l p S W l J N k N u R E p C a l J V e U F 4 S 1 I z S F R s M F R 0 M m U 4 O E l 3 Z W 9 5 R W l x a D Z s V W d V a k p z R 0 l E R j V p Y 2 d a Y 2 5 P M G d r V W o w S F F v U k V S R V J F U k U 5 W l p n R U k z b 0 t y T n I 0 c U F x c 2 Q v Z l c 4 U E Z z c X V l S W l J a X F w b E t w S U p m e H J R a V J v V X R L U 2 9 l e k U 5 Y 0 R J e U l p S W l J a W 9 0 c k h P M D l F a l Z 4 a V V q c U 9 u M z V V Q l R a c j J o Q T l S a 0 5 F V k g w c W x S b 1 N L U 3 M v a U F 4 Z F l r b 0 d r M k R V Y U x n N D J 3 U F F 0 U E V r S W l J a U l x S 0 d q M G t 3 b 2 t a d T V m c W p Z a F Z Z e j I 2 K 3 J B S W p v a 1 p E c F Z M Q l N N W j J p R V N H V E s x V 0 l 6 M D l C d z c y M X Z v T 2 h h a G F u S j N 0 Q U F C S k t a b D Z q b 1 N J a U l p S W l L c U R T V E N p U m l 3 e E t S M G 5 6 b D R Y d D J l L 0 9 G U 1 A w U k F S M V l 3 Z 3 F D R m p P M F F p Z z V h V m x R Y 0 F z T E d 4 M E h N a 1 J O V m p h V 0 V L Q U 1 q T k s 5 Q n p K R V J F U k V S R V Z C M j g 4 M F R V a V A y O T d v a F l C Z G E 5 a X c r c n d J a W 8 w V k F x V l F B Q W 1 S R X J 3 W W d N V 1 Z h M k p n b G 1 5 e V F Z T l J M Z W 5 x N E F n T 2 p v Q j N x T 2 h J a U l p S W l J c W 9 O S k 1 L S k d L a k Z a d X d y c z V S b k Q 5 U m d O R V Z I T m x D Y k J q S m d F S X p K b 1 d k b j V B Q U F i R z N N O V I w S l V m W j R 0 W E J B V m s 2 a n Z N Q 3 F r V U t n U U Z C e U o 1 T l R h Y m R t N D c x Q V F M b H d L Z j Z J N X R 1 M C t n O T M 3 T H R S U 1 J G U X F N e k 1 Y N m V r N T V S N 0 x 6 c z V E V 2 x y M l A v Y m x J e k 1 6 O T R t d W 1 a R 1 J n O S 8 v T 2 l T K 0 p 2 T H l D c E d T b X Z W R W N 4 S V J F U k h W Q l N i Q m l C c X B y Y n Z Q a W 8 r N y t u b X p D b 3 l J R 2 h X V n F p U U p K d V Z i R V N K R G x w b F p V Z 2 x t Y m F u b l N J a X F 6 O X Z M R m R m Q 1 l 2 V W R S b 1 Z 5 Y 3 Z M e D h j T F Z 1 S E N 4 N m 9 U V j F w M m 4 4 Z k h D M V J B R X R j N n h 6 N z l a a D c w S E x v c m J L O W N k d 2 N H a l Y 1 N G 9 0 d j J I c n V C d 1 l I Q 2 x Z N H F M R l U 5 M G p T Z n g w M z k z W W V 3 T F h 5 S G 9 T c V R X L 2 h I a l A 4 Z m c w W i t n b 0 t D b z J u T j l 2 M 1 F i Q m 8 v K 0 J B Y 0 R M d G Q y b U R w K y 9 0 O W V m T E Z v W T d u S C 9 s N T N G T z k 5 K 3 J m V 3 Z w K 1 c 3 O G F D Y n p j O D B U W H o 4 b 3 V 3 Y m Z j W m h G e U x C Z 0 Q 4 K 0 9 0 T 3 p I d j d 2 d 2 d K a l h x a W V Z b U l p S W h x b T V H K 0 F 5 Q 2 l t c 3 Z K T G N E a F k 0 O C t Q T D Q w Y l l n Z W 9 5 R W l x a m 1 s V W d B Q X J n b E d a T 0 F l d F V O a 0 V v d 2 F E N z h P W G p n U 2 V C V U J 4 M E l 3 Z k V p W G V y b m 1 u Z W d I e U 0 3 S j A 5 b n Y y Z H d G U m N W S 0 p D U 2 1 p Z n R 5 Y 3 d v Q k F Q R U p h U W d P d m F N M X Z u T k h M M G p M Z k F H b H F F a U p v T 0 J J Y k 5 4 M k V 0 T m Z H Q 1 R 1 a j d 5 V G d Q T V h 3 O U d t b F V k d F A 1 V k t o W V J H N G V z Z n R 1 R H Q x O F p n W U w r T z R 2 N n R P M D l q e G N y R F d t T m x N a W 1 j S E c z U n E w Z H J 6 S G h o V U s y c 0 x Y a n A 4 b T N r N V J Y a T Z y V W 8 5 T 2 p X N m 9 u b j A 1 Z U l 5 U H N v T E N v R 0 F E e D h t S T J p b 2 1 L R W h z V 0 l 4 N 0 1 5 O D V D W F g 2 a T F y N m x M R X p n N T J s V D d H b k p q e m U w a 2 x V c n p u d T d s R 1 V Q e H d X Y 3 I 4 Z E d D M V h q d n p m R V l N Y l J y Y l R 3 V k l p S W l v a W Z H S k J o U k k 3 V G 4 0 R V h 4 R z V K Z E 9 u b W p y V z h 6 U F V k R V J G U X p w V G R N M k E 2 U n l M Q m x a b W x 1 N n R 2 Y k 1 3 b E d q W W Q v N z d i Q X o w Q k F Z S E M 5 S m N G V 3 J E e U V x e V V W T j J W O S t 1 R U x T R W 5 O d 3 J w T n g 4 V j l w V 3 N H N 3 o 4 Y 0 p I N X h U c W x V U W F s V V l m K z J o V E F 6 T X h I S H Z 2 a k N R R n k 4 S E l F M U d 3 T F J 2 Y k 1 Q Z k Z 1 N U F 3 Q k 9 u N z h C Q U 1 q S X p N V 0 9 r Z z R V e G N W S 1 B F a E 1 G N 2 R M e W V W R 0 d E d X F s O W E r W C 8 r M 0 Z 3 R 0 J J V H J 4 R m h Z V 1 F 5 S 1 J Z T l R F T D d U M m U 3 W n d 3 V H V 2 U D R j d k Y y K 0 N X c T J H Z T F Q S G N u O E 8 1 d V l t c 0 x H M k V H T k x U R X J I c n I z b m N l N 0 N U U 3 h m O G p y c z d h M 0 t Q Y S s 2 U G 4 1 d k V v S k R v L 0 g 4 M k Q 1 U E 5 J K y t M V m 0 y R T N m d k p R T 0 F X T 1 g z U V p s c X N Q T D J 6 W j B 6 Q X B Q R z l h d j J O W X h M M 3 N P c E J N M T d P Z z k z U i 9 6 e T R 6 e D g 4 T 2 5 m d V A 4 Z 3 J i S l R p W W l J a U 9 v V m s y Q k V q W X h D b 2 N L d W Z l Z k Y 3 Y W 5 Q O T l k a k 5 F U k V q M G R a a 2 d T V E 1 R b E d a T k N 5 Y 3 Z K a F l X R U d p V V N p N z F D S X F z M 1 N 3 a F R E Q m 5 m R 2 t j Q 3 J T R X J P Z 0 l 1 e l h a M W Y 4 O V A z S j Z P b 1 d B b E F r M G o 2 N U l z M U t G W X E w Y k Z 0 U 3 p n N F d H T k t t Y z h F N m V r N W 1 E U n p F V j U 3 Z V N U R 2 p l a 0 5 B T m k 5 N 3 d L V 3 J k a W 5 N N j l V S 3 N V S G J 6 K 1 B l V y 8 v R j R 1 W G J z Z W Z 5 O T Z F S U F n N G N q d 0 V N c G t V Q j Q 4 O G F u O V l X R m l N d V B n V X J G e C 9 U R 3 N P U 3 d 0 V G 5 T U 1 l m K z g y Y 0 h P M T E 3 b m V 4 d T J u S V R l U 1 l k S T R m N j M 5 Y V E r e j h m N W 5 L M U Z j c k 1 U M 1 g 3 O E V i e S 9 Y Y 2 4 4 T 0 E v c D J 3 U H R 2 V F J D M 1 E w S 2 o 4 T 1 h p V F V o S n p j S 0 d i U 2 Z 4 N X J 3 e D V a N V h Y W D R k d m V E W D B l d U o 1 b W d J L 2 x 6 M m x 2 a D Q 2 Z k x k Q 0 w w Z W l 6 V X I z a F g z Z m J G b 0 k 5 T F R j L 0 R y a i 9 P M H p q d C s 2 a H F p c T d u Z V h i R k M 4 M 3 E 4 R l J H S F A x Y z l x d E x y M H N r T G F r R 0 5 Q M W N k U n Z l d V B r L 0 Z 6 N U 9 J a U l n Y U 5 5 Y k J p Q n F a W T Z l d U l y T 2 t k W k M 3 b X d P N m R Q T F d j M F J F U k R V b n J n a 2 1 Z e E t N e U p C b F p l Y k I x c 1 p j M z J F U T F k a X N h V U 5 3 S l B B c W R 1 d y t p e m V l T V B G U 0 h Y W j J t Z 2 9 u U V Z C a j R Y Z n J r W j Z a a T Z X T F h r R n V Y Z 0 V p N 3 R 6 W E d w d V h w M m 1 I R 0 g w M 0 N X Y 3 Y z Q k l m Q T h D R n l 4 R X d s c 3 Z o M T Z F b E x D M 0 5 B Q U F 0 b W p 2 a n B l b E R Z V 3 R 0 R G l N a k d Y Y n N 2 b 0 N I R D N P d 2 N Q N D A 5 T y 9 i W H B 4 M y 9 M U n Y w T D V 0 Y z N 6 O T J Z d 3 E 0 K z N x N T R P d W Z q N D Y r L 2 N l d W d 3 e k 1 6 b W V I O W R Y M 0 h j N S t B N V d i U W l F W E M 3 R G o 5 L 0 1 R Z n U y e m F 2 O W M r b m k 1 N D N u b i 9 Q S G 1 n M 0 h j R H Z 5 Z n R V b l B D V U V R W T J k K z g 1 a j M 4 R W d B T U R E O U d 5 b 1 Z B S m 1 6 V n N L Q U h o e D h r Q U 1 H O X d a Q U 5 D M W t 6 Z G N Y Y l F U a 2 4 x N n R F R i t R Y U h P d k 9 j d W h 1 U G t t Z X M x a W l V b U 5 n a 3 h z V W 5 s S G p N e k 0 y R V N q S W l J a V B T T 1 N U Q 2 l S b W J 6 e n R Q a T Q 2 a 1 R C d W d 4 R W l L a X g 2 Z F V h c E p n T W h t c l A 0 Z 0 1 X V 1 o y S G 1 5 d G 4 z d 2 R I N k w 2 N X V K c 2 g y R 0 R P M l B u d m d 2 d z l u S 3 J 0 N 2 F J Z j Y w N W p Q T V h 3 L 0 h K K z V Q U n B y V U g v b D U 3 Q k R 2 M 2 5 0 Y 2 F V O W 9 P O F V o Z 0 N J N m Z 1 Z 2 J n M G I r N 1 M z N 2 R C U U Q 0 K 2 Z 1 N T h D b E p n Z 0 h B M U l t U E t z b E 9 u Q W x E O D J a T z Z P Z m Z y a z Z m a T F x d H h v W X R K N 0 Z t N H p H N E 9 O d G o w U m V 6 N E 8 3 b V V P T j V y R X V l a D d X M W R r T D k 4 M i 9 X N G Z 6 R m N I e j U 2 W F Q w N 2 Q x V z Y x a H F h a G F t e l A 0 Z W R y Y V c y T D c r R T N I L 1 J 3 d F c 0 V X J J S F h 5 e l l D W j Y 5 M m h k c m V 1 Z l B I T W R P L 2 R l U U h S c 0 l x U l N D Z H E z Y V k 2 N X M w Z F V l a z V l W G d F M m J E M k o w K 2 R 1 S W p V d E M 5 Y l c 1 d W p a e l J j d n Z U Z 0 V E a z J z d G N h T 2 1 2 Z 0 Z D Z 3 V M c 1 c v c l F t e m R k U W I 3 R H d V a E l 6 T V h D K 1 p Q d z Z q a F h W R 3 N V R 0 h W d X F O d 2 R y T E R x T 0 d h Z G J o Y U 5 u Z k d o N S t 0 e E 0 y S U 9 I R 2 V z a T B 6 U y 8 y N U 9 n Q k F 5 Z X Z C c X l r K y 9 l Q U Z m U E w r N U d v O W J 3 Q j R m d n A z Y U 5 l b U d i N z Z k S H E 1 e D Z W U 3 Z z O G p J a U l p L 1 d N U 2 p L Z 1 J D U X F P e F A w R V R Y O T F X M n N M R E I 3 Z 3 A r Z U l p S W d l a j d n b U d D d k J p Q X h h W G w 0 a G J H M l l C S 1 B H N l k y N V k z R H R l a X g r K 0 h r N 2 5 K M 3 Q 0 T m V o W l o x Z U x 5 Q X d C R n Q y b k 1 I M E Z 3 W m g 4 R U R O N T R D W F p 3 N 0 R 5 e k 9 I Y V k y c n J C M 2 k 5 b l V m a T J 1 Q 0 Z S U V V h W j F u W m 1 h Q 2 p J d 2 N 6 S j B 6 Q W t s S m 1 R a V B p T m M 2 c m x J S n l N M H B 4 S z N 3 T 1 B 5 V F R D Y U Z i e X Q z L 0 9 m W G 5 U a H h 1 d U p L b 3 J K c m d n b U N X b H p u T 0 R V d E U v U G U v c S 9 P K 0 V W Z n p r T E h k c F g v W E l O Q 0 l n R U F 2 W H U w c V h S Y 1 h W a X g 4 a E M y N 2 p 3 R E F H a m V 6 Q m t X N W l h N G Z 2 T X U z d j d v R D N p M U t M K 2 x Z O X J E Y k x 6 M 3 l W K z R u N U F H Z T N z c i t I W D B S U H o 5 T k J 3 N m N n V 1 h n e U 9 4 L 0 t m W G R S S m h B T E J q e n p s c z N u N E t I Z H E x a E Y x b U x u e D k z R E N n Y j N 0 Y 3 V C U U 9 B S E J v W W 8 z S k V 4 N G x N d 3 V M R k h C M 2 E 0 S V p V d 1 p Y R 0 g v T T N T U 3 M y W E F N U X N u N 0 1 r M 1 N x d n F K S z N N e k U r V G 5 G M E V t a z F i N 0 h D S W l J c U w 2 e G l R W V V T T 3 l i Y y t q U m F p Z k c 5 V W J j a m x 2 S G h O U j Q 2 U l V j a z B 3 S W d M e U M 0 c D A y b l F S T l J h V 0 Z x Y j Q 2 d k 1 a K 1 B m O F A 3 R G c 2 M 1 g 0 Y W Z F c j h Q W X N Q L 0 h 4 c E d K a U U v S F R z b D N 3 Y 0 h k R X g v W X R F Q n g 2 Q n d E Z z J j S U Y y Z G 4 1 W X J 0 R E F N a k w w e V M z S X F N V G N Q e j B O Z k Z 4 V 1 N x V m d O R 1 R 2 d F R h R j d q L 0 8 1 d z Z l N l B j d G N O S 1 h i O F p p e m M v K 0 Y x b n Y 0 V 0 Z L Z l p 1 V 1 l C K 3 Z k d W h t W H Z G M V Z 4 S 3 B Z Q U R B W m V S b E p 3 Q n V k d 0 l V N T d 2 R D V 0 S 1 d x S z Z P S l g v K z B H c F Z D R X h L U j N i Z H A v R n B j d T M w Y T J M R D U 0 Z D J y W E N l Z X J D e G F B S W J O M T V C c W F t e H Z q c X N 4 Z k Y 5 b z g 1 T 2 Z s W X Z I U T d M Z 1 p G b E h 2 Z X R 6 O X V 3 Z j J F T k l 3 W T J o W H Z 2 R D R P Y 3 J r T W d x R E d y N y 9 2 e G I 2 R G w 3 Q m k 1 U 0 Y 4 K 3 N F T E 9 1 Y 2 R D T G l N M z V h K 0 R z K 1 M 1 R n B w e G Q r c H M y S G l t S n N S Y 1 d q W H V w b T R i V 0 Z 1 Q m w 5 d n R 3 c W Z R N 0 Z D V W Z N b l h v Y V Z s U 2 x 5 O H d x Z W F B N G l J a U t p d X N Z a 0 d G R W p F W E 0 z Q 1 N I W G 9 n Q U F S a 1 l 5 a k I v Z F c 4 O F J F U k U 5 U H F X N E p o a S 9 P V X h r e U F v S 2 l t Q n V a c X p 2 T U l n Z W 0 3 Z W 5 L M z V h U E J m L 2 5 2 O E g v a j M v V D B 3 Y z U 0 O E p 6 L 2 5 E M H N L M F Z x O F R u N U F H c F Z L R i t Q d X A r U E R 6 V m V M K 2 h m T 2 5 J U z A 5 R z F 0 M l B H c V p M c F F r U j g 1 Z U N F Z n d W Y z N u a D R K Q z d X U 0 h W Q 3 J C L z g w Y U R n Q T R m e W t j d D B y Y T V n M 3 E z e E h 0 M j d h b 2 N Y e l N r d S s w O U 9 6 d W k 1 N 2 R m Y 3 N k R T N R b E V y L z l k U U J K e V J s b z d l d U J E O T k r S H M y Y k 9 k W G 9 P b 2 V P W E 1 H a E k x Z T A 5 b z B a M l J O d n Z E S U t S d l g 4 e F p y T k p U L 3 p x W k 1 H Y U s x L 1 p t V m x q a y 9 l b T R 3 W m M 1 Y 2 d L e X R Q N j V 6 U T Y 5 R z R m a U 1 X S H U 2 T 1 l n S U 0 w U H g 1 e k p z O U F v R W 5 R M 0 g 2 M 0 E y O C 8 5 W U V t S m p J d G M 0 Z E 1 y Q 1 R t Q U F E Q U l s R U F v V k N o Z k 5 C R V R B M m x 1 U C t n e l M 4 O W Y 3 d m V P L 0 4 4 U m c 1 d k R z Q T R G c F l E S 2 J N L 3 I 1 R 3 o y d i 9 v U 0 E 4 V E 0 r d W N 0 e U 1 x W U 5 o W j J 1 S n F P a k V H c z F Q U k V S R V Z O K 1 l C Q 0 5 x S k x i d W V 2 V E J k d G l n e n J B c T A 4 T 2 Z p S 2 l 4 V W F s S z F 3 U m p K U m l S S W N z d k t J S 1 p X Z T B t Q z R q c V c y a 2 l i U G t m K z d C b V l 5 Q z I 3 e j V Y N j h t d 2 5 0 M T h z Z m F Q O T h U d G E y R X h X T E p z R j J 4 c 3 p O R y 9 i M 3 R N R 0 5 0 S F B G Y m F E b k h P O U N G a U 8 4 U 2 8 2 R V N F W E x z R H V W e H p D M E F p a 1 d E c U p N M z Z 3 c W x w V 1 d J U 3 p N Y k d B a l k y R m t o S n p V S j J k b j Z W Y 1 p t W U d N S E Q z Y k h T T V N H a F V W a T k v c G k 0 U H R X b 0 V k M H h a a 1 J Q S 0 J R c W 5 R U 0 t W Q X A 0 d H F 5 N G 1 z N 0 N 3 a F I y d G x Z Q T F N a k t 6 a 2 R P V G o 3 M k h i e U V x O W V p O G N s N 2 s r S G J 5 c j N L b U d 0 R F l X R X h i b 2 J m Q X d D T W Z i W m 5 1 W E c y Y j l z Y z V 5 N 2 M w d H A v T V V q V H V u S H d n R T Q 2 W F Q z T X p F e l F 6 T j B S R V p I M 2 N T O H V C Y T E 4 d E N 1 N C t 2 W n B y M 0 9 k a z J l d m 8 3 a F l p V T R k V 3 F L Z 2 9 C a G p u d T J C c G N 2 M 3 d O b l p G Z 0 R R c V l N b l B 2 N z N w Q X F m U j F q N F h Y e j d 3 e G F 0 Z m Z z R G d u Q W 4 2 a 0 d G N T V T Y V B 1 V V p P R F N 4 d 1 p X U U t L a F V B b H N p R W h F U l V Z U E Z K Q m h S S T V D U m x Z d k F N c j M x S j Q v c l g 4 b G 9 J c U t H V D F 3 V H p J Z z N U S W d N V 1 g 1 K 0 V T e k 1 X U W x H a l o r M 3 B 5 d V d M c D Z M Z 0 d N a F d M U G h H T l p z R E 1 T Y W p Z S G 9 W T E p P b U Y 4 S F R 3 Q 2 F w S V N Y c D J 1 T m s y U F J k N U 5 3 S l R n U 3 M x N G N B Z 0 E 0 V z V K Y 2 N X d n F n U E N J Z U 9 T V W F V b V h t N n Q 1 Z k 8 5 K 0 t v S 0 N J O F g 5 T F p x N 0 l E V X R x M W 9 0 U 0 5 k d U N 0 U 3 B 1 Q 3 B Q O D J i T 1 d Q b m I y e n I 3 b F V v V l R w M E 5 3 L 1 k 5 N X h C N V I 3 c 1 Y 0 N E h E b D N I Z z h P V n k 1 N V B M W l R p O D Y r c 0 t y O W Z m d n o z Z W Y y d U N 1 U D N 3 W V E 3 V 2 J R N 0 V 2 a 0 5 C K 1 B q T E 5 W a j l 2 M 2 R o Y l Y x e G U 4 W G F r c F N j Q V V G U X c 4 c k t 2 T U x y V 1 Z 2 c D d r O U 1 m Z 2 d B V 0 w z a E d G W n Z P R m J o L 0 R s N X V n b E l a M G N i c l c x Q l V H U E R s c F B v M m E w V k p G S X B D Z 3 F L T V d 2 Y U V F V E Z K R U p S c l B t e V V W N S t B V z V I S m V q T V Z l c C t 3 a 0 9 k Z m I 5 O F B 3 K 0 N J S W p i b j M 2 M U R t R T N Z N 0 Y z e X d L d G N U S 1 p G Q z d P Z G x D c j F V a E 1 l Z 2 g z d D h x V G 9 V U k V S R V Q 2 d 2 l R W V V T T 3 d m Z m R a O F l O S X Q 4 N C s 4 S 2 l r e n o 0 U l V X T 2 d W S l p V Z 2 p F S l J t U 3 d D Z 3 V M Q V F C b T V p W j Z q b 1 N v O W d 3 Z j B n W E R o M 1 J C V k V 3 a U F v N W V R V l J z S X E 3 Z n V J d H J Z Y k V s S X d M U n A y Y 2 J m U D M 1 a k J y T m V 5 d m l I d F p 0 U G 9 F e H o v Y U V 2 Y j B W W X U 4 b H d k N 2 V D Z z V O c l B I R D B 1 M W l s U l h 3 Y U s y b 2 d 3 R 1 h j U 1 F 3 U k d 1 Z W w 2 W V B 4 c V J 4 L 2 F w M V R T T W p H W D c 5 W V Y 2 R n g 1 Y 3 U z N D F p a F V w c j M v M k V O Q n c r Z W d V Q n g 2 O G l Q V D B I Z 0 t h N j d J Z X Y 1 a 0 F t a z F S N n Z a W H J q K 0 p 5 b W F S Z G R U U n B Z b 1 Y z M 2 h p S G l N a j d 1 Q l A 5 Q U t m T 2 h t S E 1 5 S D l V W n B Y O F B M U j I x Z W d x d W 9 x T G x R Q U F F K 0 9 L Y j Z t V X Z 0 Y 3 B x N 1 J W W l N z Z k 5 6 Z z c y V l Y 0 c m 8 y V n B j N C t V M V B 0 T H d 5 Y 1 B I c 2 Q 4 Z m R U T V c v T 3 N 3 Z 2 8 r W E 9 X U 2 l Y N G R z R k 1 B T U R H Y m F j U U U 1 d U V S V X U y Q X R D O E x v c U t G S k R M a m N T c X J k S X Z K W l g x e n p h T V V x b m 1 6 O D N N V F B k M 3 R V Z F R 6 Z W Z T d V B n M E p z R 0 l p S W l v d 1 d J U 2 p L a U J L e X B T W U 0 r a G k r T D J 4 T E Y 5 O V J n T k V W S H R V S l p X Z 2 t u W k R w S E l V T 1 h s R l F F Q X p F M l p C S 0 9 u a j d l b k s 3 e m 5 q U k c z Y y 9 N S 0 V S V 2 p h Z j N u N G 1 S Y j Q v b j Y r M 2 Z B a X I 4 U D Q 4 U 1 o 2 e G c v c G p l Q 1 E 2 U F F z W j J t e X V 5 S G I r W m 9 q U z F 0 a C 9 q Y X l 5 U E Z k b 2 l Q U X l K Q n B l M E Z 6 Y 3 h N V U t 4 N F Z M R 2 t V S 2 p 3 M 2 l k L 0 l l M W h O b X h z T E R C a j Z q T z R F b k l I N m V r N T h Q Y X F 1 T V Z o c V N k c E h k b W l 1 V F B 1 U k Q v Q W c 4 U k h s V T F 5 S T g z d G p 1 d 2 M z Y X F x d E x T c 3 g 3 N F d B T E g 2 N j J G N k R o U U t s V T V y U X d C S V R F c l g y V 2 R 2 W n d V Q T h P L 1 p G d E 9 u R E h x a U d N N W Z D S W U 3 b X l O N m R 2 T V Z r M k J s a l I z V k F 4 U E c 5 c 2 J B Z m g w Q k F Q Z m l r a k h u O V Y v d 3 d 6 Z X p 4 Z G R P Y 2 t v R 2 p w K z Z E a 2 N I R z U z e n E 4 U E x V L 1 B u R 2 h F W m p 6 N j k y a n p t T X l F a U l p S 3 F X M H l D R V R W d y t 3 T 0 N V R k N n K 2 F h M H U 1 c 0 R 1 b m Z 4 c W V J T U l x S 0 d y L 1 N i e D F 3 L 2 d z a H d G U l F X Q W d E T V d R b E d C c 0 R T d 2 h S K 0 p h M F J I N G V 6 b 3 k x N m R m Z k Y 1 a D J u N G V S Z 2 c v V D B I U F R y M H h h S l N l b U l U M G p U R 2 x 0 U k 8 4 U l N M W m 8 1 d z h u e D h a S W V s W k h M W l h q N 3 R l Z V F r W m 1 M b 2 M v N H d k a F l q d k R i O F h p U W x J N V R a O E 9 x U E Q 4 N T V m R V N V N E t n R m h P T T l r M n N 4 U D F O N 0 R X U E k 2 T V N N S E o 0 Z D Y x e m d r S n F W b k g y V D g 1 T 3 R y Q 3 h z V U J X V m g 2 T 2 4 3 N k c 0 W U 8 3 Y U I y L 2 4 1 Q 0 s 4 T n Z 4 T 3 V l M W I 5 T U 0 r d z h G N G R 5 b F c 1 Z z J l Y U J Z W m Z V N C t 2 d T N S N z g r N 1 h U b X l N c 3 J S T X p k S k R n N 2 F p c k 5 3 b T d l Q l F E Y 2 l k Y X M 4 N V g y T U Z 2 Y 0 J 3 R H Q y e l p I U X V K R E Z D d V V j S E d 1 d U R x d F B H N U 5 t O E R L e W h 6 W H k 4 e E h S R V J F M U 5 B d 0 N V Y l V n Q W 1 D R 2 x 0 M 2 5 S R z N Y N m h t N n h J a W 9 v Y n V V U k t N b F d C R W h x c X d z T F N k b U x 5 S 2 t V U U V B R E 9 u R H N a c j d 5 N 0 h E N y 9 z Z 0 x X M U J Y c j N h S U 8 5 a H k 1 a T l m c E F y W E d W d F V N R W d E Z m 1 q c 2 J J W W Q y c X Z G N D R s R F F B Q U N B Q V N V U k J W S j V D b 2 N L b 2 l W O V V l T H l v U 0 l G b U h r N W E r O H F y Q n N y S 3 l z T V B Q K y t v O G 5 y R n h j b 3 F X e W I r V T B a b U R 2 N W F j d 1 N 4 Z D V N Z 2 x 4 d W h 2 M z h I O F Z q S G R p M n d j K z k 1 S E Q w U m l o R k R 1 c U s x c n d j Q U l E a j B E b m J z T 1 Z l a j Y v e V R S Q 0 x C a U N G Z H N H W E h H Z n k 5 T m d D d H Z K c W l a U X N Y Q U p w S 3 Z F V k x 0 a 0 V p M F g w d S 9 m c T B 4 N H B W a H h G N U p 3 S E w v O W l Q d W J O S G l P M E g x V 2 8 x T G d m Z l F V R k J F U W I w N j Z C e j d q L z E 3 Z E 1 X V X F u d W w 0 b G k 3 a W J o b l k v K 3 F Q Q z h i M y 9 Z V X U 3 K 1 N l U D Y 0 Z F g v Z T d i S z Y 1 W W x r V W p R c G F N W H p s e T R n W X p N S E 5 q W l B r c E N 6 b j d 0 W n p 3 L 3 R n O U d Q O X V q U m 5 N U 0 V S R V I x V F l t d 1 l n Y X N E U G 5 i e U F 0 U F J 1 Q T V 0 d W p R d 2 Q x c W V J T U l x T E d R Y V h T c k p Q Q m J v a E V o a 3 V o M E N U Q m p K a 0 V J N n F X V m o 1 d W V I W l l O e H c 2 Y 2 d Y O S 9 I M W d Z a U x I c E h I O W R O Y j R x a 2 s 3 e E 9 T V U R M R m F M R G s x R T g 2 T 2 o x b z F T c V Z T e k p r K 3 B N S n p k K z I v V 0 9 H e H N w d 2 R i Y k Z 4 M V l k V m p 2 d C s 2 V G F j T 0 g y O T B q R 2 5 6 b 1 l o O U h v T U F L Q 2 d z Q m l a b W J r Q U 5 K W G x I N 3 c 5 U V N 2 K 1 B y M 2 F 3 c 3 Z U R m R F e G l Y a n p n e F h 3 Y X V t Q 1 l v V V M 5 K 0 p T T U d Q c U 0 x a T M 2 W G k x N H E v S W p D b l A 0 S E x 3 S G N U Y 1 R j T G N 0 N W J C e D l z T m N p T V p i d D l K Z 0 x l b k s v c j d 0 O G Z 4 V T l l M H p q R T F O Y 2 F u N z c r Q V Q 3 N W N p O T M 3 T C t E W X l W Q z B h T 1 l F R X h N N V l 1 O G x J e j A 5 Q j Y v T U h s R 3 Q 2 N W V Y Q U F P Q X R x M m J Z Z W V H V D d Y M j N Z d F B 3 W W V m c j R T S H V 5 U H V 4 Y V h n N C 9 j b m 8 w d E h M N j B 4 L z F 3 T H J D e T F H a m g 5 O W d Z U 0 V o O G l Q a U V W Q 1 E 4 Z U l p V T F F N X R X Z l l S K 2 Z k d m g x T G t 3 S E F p N G d 1 a 3 Z h R m 8 4 c G o z T V J s e D h D d T R u U E t 4 d 1 R p S W l J c U w 2 d 2 l R W V V R T z I 2 O E F G O G Z H N F V i M 0 w 3 V F Z Q U k 5 R W W x T N E 1 M M k 1 X a k 1 o Z 0 Z T c 1 V B Q U M 1 T V g 4 U E V G W E h 3 N G M 1 Q 0 F x K 0 R a b E 1 p a l B u Y n V E Z k g v K 0 Z 5 Z V A 3 b 2 t l M 1 Z o V W 1 S Q 3 B 6 U H l F V j c z M 3 l O N 0 t 5 O D J G d G J Z N l B G N j d C d 3 Z s V D B M e V p N N F l Q N 2 9 J T 2 J W d G c r S k N L d j R U b j F 0 U k J U R 2 J Y b C 9 6 O E l 1 V G 5 h O V l U b E V v b G N H a G l q V T R k U E R I b C t Y N 3 d i S 2 0 5 N 3 B o T U p z V V B Y O D N H S D Z z T z Q 4 T G w y N 2 d i b H d 3 U G Q w Z D g r c 0 V M N k 5 D M n h S T W 5 3 Y 3 p N V E x C M D h T d F l 1 K 2 t F V H A 4 T F E z U k 1 J c H J Z V y t Q N X N Y M H d Z K 2 9 6 K 0 9 W L 2 U 4 b z l y M 0 1 u T C 9 6 K z g r d F l 2 K 1 V r c m w 2 U H h x M k l l S m l a b W F C R k 1 5 Z E 1 u V G d B W T U 2 d 2 N r b 2 1 r O E x H e G t M Y 2 p y Z 2 R q O F Z M d H F H S n Z U V 1 c v Z m d x b H Y r e E g 5 L y 9 0 Q j M v b W p 0 Y X A w b 3 J Q Q 0 l l R j Y 5 R U l D a 3 B F N G x K R D V H W W t v S D A 5 Q n d B d 0 p l T E 4 y b z l k K y t T O W N E N j l t b 0 x P M X R M Y k 4 x N U Z p T U d k N F d E Z 3 p W a T d p W U J B R n E y Z E g 2 a T U w S k V S R V J V R 3 l U c W d q e T F 2 b 0 1 n S W w w S m l l b V k r Z X A v Q U d p K z V i Z D E 5 W H p Z M l Z q c U 9 T b 2 l v d H B 4 N 0 9 S V k x Q c l B O c X h a O F M 3 Y z N S e j F I U T R S N m N H V m t E d j R h T U V x T F B 2 e F Z i U n Q w M H p m N F J B M W F C a 1 p P Z m h v N F d y Y 1 Q w a k R M e i 9 N U T l q T n U x a T k 0 U m p 5 O G d y R m h J U z d t d 0 1 z e m M x Z 2 F p Y U h v b G d K R X h N N V p F W X l x T l Z x Q 0 N v Q k t w V U F o V k l K a F V L R i 9 u M 2 E 0 O H Z G R z V H V F c 0 Q n Z G O H l F a V l r Y 2 4 z N j F G Z 1 V G U l d q Z n R n V T h X N 3 J B e H N v Y 1 J r W X l H Q m x K S V p O S 0 l U T 1 N R U 3 F S U U t G V V F h a 1 V v R k F v U y t a V F F p M m 8 4 Y 3 J z R V R y S n V J O F d y T U t W a 0 R z d 0 5 U V 3 U 4 a m 1 X d G t N O H Z P d n J 1 d m 9 4 U H J X K 1 d M U V I 2 Z W s 1 K 1 B Y S G V l S y t l M 0 h K M k w 3 N 0 h B N G Z D M E Z U V j N z c y t t S V d t c m 8 y Z 1 V v b D R O Z m Y 5 M k w v b 1 N D M G E 5 T W N r O G I 1 b z F l U E 5 w R E x a V G g 2 U E F T T G Y 5 b 0 9 R U E 1 a d E t t c l B U e m N I T 0 R o N 2 d q M 3 B n N 3 d j S G V B b T Z z R G 1 w U l p l d z B B O W g y O G h K O S 8 y N E 9 X T F Z 5 d 2 N Q N V V i T m g 2 R W t l U F g 4 W H E z O S t G a H p 2 Z j V 4 R V J F W k Y r c 1 J L T X F J S G F m Z U M 4 K 0 h q b 1 F E O G 1 3 S W p v c W F K U 2 x W U 0 N j V T B 3 S W 9 O V l h L e X B J S k V i O H l N S l V W V y t Y T H d K Y 2 Z F c F d Q R F J O U G g 0 T l l X U F Y x T 0 1 I T l l O S j g r R U l m U j Z O Q 0 t q R T N I K 1 V q a n k 4 d 3 V o V k F y a X V t R G x N V E 1 6 d 1 p 3 W l E r S G g 1 b 2 d 4 b z N x Z 1 d 4 Y 2 Z B T U R L M z k 3 Q n p y M 2 5 j R G 5 r R G d K U F h r T m V Y Z 0 V F b 1 h y Z m 1 l M 2 E y Y n Z D Y W p S c m E z T z h N b X Q 0 b F h N Y 1 B o c U 1 5 T 2 l F Y W w y U E t y W i t 5 d 2 t j U D N V T j k r S l N J S k 5 K T V h a a 1 Q 3 e j A 0 b U J Z V 1 p r R D B G U 0 t 2 Z n Z H T 0 x S c D V Z R V Z x d z d q a T B V Y l l X d 3 N 4 N X l a U X p C c 1 V C Z D g v Z G t N Z U x n N 2 9 L b H J F O G h r M W F z d 0 h E T 3 l K M E x E W W 5 I e X p I V z g 5 T 3 B T Q U l C R E U y c 2 1 3 S W l J a U t o Q j R D Z E 9 v Z 1 p J b 1 Z E a W N P Q V Z j W H Z j c U 1 w N y t S T V J O V G F D U 2 d B Q V N L d D V j N F d J b m o 3 a W 1 t Q n l m a V F o c X N y V W l R T m d a b W F N a n U x Y m l 2 d E 1 U W T B 4 W W 1 o W G p C a m F 0 Y 3 J 6 M V d v M U 5 I a 3 h U V k p M S 3 B Y a T Y 4 K 2 5 3 O U x T V E J 6 a j B N U W F j M m M v a T d t e m 4 5 V T Z U N m x V U W F G U V F h b F V s W n d 2 Z 1 V R Q 1 N D U 2 w v N W R D W H N u Z l l 6 T V R Z N H d j M 3 I z S 0 d N T n U z V 1 V T c k J i S V p E S W 9 s U 3 B N b n p J S U k 0 W j B o Y X V M Z m J u a l J n e n R D d j l l Y l h E Z 3 l C V 2 N P a H V H S V F Q O F l H T m p n V D Y 5 M m p 6 V 2 R U L z l Z R E t h T j N Q Q z N n T V h v U k x V Z V B Q V n N V L 3 l O S W l J a U l o c U R k c 2 h F a l Z B U j Q 1 Z n h m Z S 9 i Q U 1 B T l B k d 3 d z c i 9 2 c V B u a U l p S W F 0 Z i t R M E Z Z d W 5 3 M 3 R x e W V E d 2 N I Y T M y S F E w U j Z V T n A y Y S 8 x Z j c x Z D R r N W F J a U d w R 0 V O U 1 F T a V g 2 R G 9 P S W l J a W 9 3 Z U R Y c j R r Y W 9 Q M E J s O F R I N D B m M z B X T W t S R V I x U X l W b 0 t z R m t N d D Z r S V R K V U N v V U t B Q 3 F 0 S U N F a W 9 w c G h B b 3 l J a U l o S U c 1 T m d S Q T F N U W 1 J N m J r Y k V B U U J N V E 9 R W U 9 z a F B 6 e E V S R W R X K z B u Y U k x V j F y Z 2 9 p Z V B n c G x T U k x N a U d z R E V o R V J F U k V S V W Q z Z 2 5 T Z W l C b W J u d m 5 Q a T Q 4 R U Q v R 0 J x W X F 6 S G F J a U k 2 b 2 F x Z E U w d 0 t k K 0 t F Q m t x R l p Q a F J F U k V S R V J F V k 1 m N G l a T 2 9 B V k V v b E R o e U l s a m N I a j J z N m d X a 2 l Z Z 2 F J N V d n V 1 p L V U 4 3 K 0 p E S m R T c G F r R T Q r O E J J a U l p S W l J a X F p d j h 4 R W 5 V Z 0 F T Z X V v Y j g v R 0 l B U U h N U E o v a j Z 1 T 3 M 1 S W l L a X V p R U l y Q U F o T W 5 R c U Z a U G h S R V J F U k V S R V Z M Z j R p W k 9 v Q W R r W E V D U S t I a i s 2 a n g 0 a k l T S 3 F X M n l I U 0 V R c V p X a 2 x H T m N F S X l J a U l p S W l v c n J C T z A 5 R U R j V G Q r Q l J F U k 1 Z R E F F e E 0 1 Q m c 2 e U U v U E V S R V I x U j F W U 1 J z M E l 5 U G U v Q 1 l 5 V k N x M l F 5 U W l J a U l p S X F J N n h r K 2 N S Q T N F b m 9 N W H h j Z U R C L 2 p C M U 1 S W W o 5 R V F F Z F V 0 b 1 d S T k 1 D S X l Y R X F W Q U t s V W 9 1 O H d p S W l J a U l p S T Z D b k d K Q m h S Q T F C W V Z J e U F 3 R 0 J 4 Z S 9 T d z d u c U 1 o b 2 l v N 3 F s V U t s W i 9 F Q m s 0 L 2 g 0 Z 0 l p S W l J a U t p d X N a U G 5 V U U 5 3 U E h U M T F G V X B B Q U F O U G R 3 Z 3 E r U H U 1 N G p J a U t x V 3 l w Q n p Y V 0 F p Q X l j V X N u Z k E w U k V S R V J F U k Z T M 2 1 B U W p h Z 0 Q y Q n d T S m o 4 Z V A 2 c T N I U 0 l p S T Z v Z G F B T n V n R V J r N G x j Q k t N Q 0 l p S W l J a U l x c G I v T l J K c E d k M z Q x T n c r O D U 5 Q U l D S m l S e E R u K 2 1 z N T R p S W l P c W V v R l l 6 Q 1 V a a z R B U k J E Y W 1 V S D B l S W l J a U l p S W l v N 3 Z C V E o 1 R 2 U 3 Z H A z W G 5 3 O H V I O G 5 t S m 9 Z N n p F Y U l x T D Z J Y W d G U 0 N S O E c w S m t 5 T l J x T l N U T W h S T V J F U k V S R V Z F Z D R 0 M G 5 J a j B x T G x Z Z z h I U 2 9 1 R D E 2 U k E 4 O V J r T k V W S C 9 V Z 2 h v e U d l O S t F e G s w d F J v Q W Z 3 O F F F U k V S R V J G U j N X R V N q R W l Q V G w r N G l Z S 0 N Z Z 0 N B W j N N W C t I c T c 2 e m t p S X F M N k l h a l Z r T E F F a E 1 p Z 0 N h d 0 V J e U l p S W l J a W 9 q c k d K Q m l S S G g w N U h p S S t I a j Y 0 a X g 0 a k l T S 3 F Y M n B C Z 0 p S M 3 Y 0 a 0 1 t b G 9 O L 2 g 0 Z 0 l p S W l J a U t p T 3 N V a 0 d K R 2 V a R 2 J u S V R n M E N n Q W d r V W d 3 W k Z C b l B V Z E V S R l I v V k l J Y V V y W k R K R E p z Y W p X N 0 l S S V J F U k V S R V Z H Z F l o S 0 1 T R S 9 L V m 9 G M T c r S U R X M n N M U F V a R F J G U y 8 x R 2 8 x S k x 6 N 1 R X V F E x Q U R i b 2 h J U k V S R V J F V k d k W W h L T V N F K 0 9 u c m d x U G g 0 N m t G V m d S R 1 J Z Q k V H Q V Z N c W I z M F N H V E 0 w M X d Z a U l p S W l J a U t p T 0 1 R b E d w Q W R 4 O T F N U m N 6 Y 0 p B R 0 J x W W 9 5 K 3 Z k c n F P U 0 l p b 3 Z x b F Z x c 2 h s Z k p 0 Q 0 p F a F k w V W 9 F U k V S R V J F U j F U W G V m U 0 x T Z z B O S E w 0 d V B C L 1 J 0 R D J O a n V S N m p J U 0 t x Z j J w Q n p U W m 9 S S V p P c m U 4 Q W l J a U l p S W l J N k d u S E p C a F J Q V k 9 y M V F n b 3 N 4 N 1 l z R U Z k O U J n T k V a R i t x Q V E x M n l F U 0 V Y O F B F Q k V S R V J F U l V a M W l F b 3 l v b m d X S F J p R X J P e D h B M E 1 U T 0 N w M 2 F 0 O V J 6 U k V S R T l V O H R z Q j B p a 2 F H V F N D V l F z e H F N a U l p S W l J a U k 2 a E R 2 U G h I V n M 2 T W 5 R c 1 h I d 3 d k M 1 p U c 3 d J a k p J Z 3 B x V l l F U 0 d U a U t S U U 0 w c 0 d C R V J F U k V S R W R V a E p z R 0 k 2 b E Z 4 c 1 F L b n p v Z U o y e U 9 I Z G R O a k 5 F U k U r c U 1 H S z h H S U R C M 1 Q 0 R V J F U k V S R V J G V F h l U G V K c U I 2 Z E 9 o Y 0 d o V U l K Q V B E M W N Z Z X J z N z J l S X l J a T B n O U J V U E 1 H T 0 p H a G s w a W d C a X Z C a U l p S W l J a U l x T z R 3 Q 1 V a V W o 0 N m V m T l F L Y 2 V o Q V B 6 M U d R a 1 N r W j J v M X k w Q 0 l E S n h F Q X E 0 S l J r U k V S R V J F U k h X S 1 N U Q 2 l l c E t a b l l m Z z B D Z 0 F t a l V 3 a G c 3 c W 9 1 Z U l p S W o w U n c x d 1 R V U W l B O G M x d 1 l p S W l J a U l p S 2 l 1 T V F s R 1 Z F O E N B a 1 B F e D c y N i t j T F N 3 b F N Q M F J B U j Z S O X p Z R V N H V F p N R T A z Y 1 V S R V J F U k V S R T l E U m p F b 3 l v b m h 3 N m R s b D h Q S F J R W n o x R 1 F r U 2 t m N n o r S U N K V 2 d o S F Z I U C 9 P R U J F U k V S S F Z q S k c r Q X l B e U J I Z m p r a E Y v U H c w Q V l H c G l E U C t l Y m Z V Y 0 V S R 1 J m b W 1 X Q k d N c E d K R W h r N E J y Z 2 h I V n h Q b 3 R K e E I y O H k 0 V 2 Z m R V N w R k x k Z j B P T G l 4 W E l 5 e X R F Y m w 0 a D h 2 S U t r W j F i Z 0 9 5 Y 1 B H U m 5 G e U F 6 T X h j U E 0 z T G c 0 Z T Z J S 2 M v M 0 J 3 Q 2 t w b V l o T j Y r Z 1 d 0 Z T J z a k x I e m Z C N 0 Z S N z M 3 O V V X U m t Z e U F F Q n l h a V p p W X B Q S 0 h X Z H B Z W W 9 P N 1 Z v Q U F D N E V S V l E 0 W D V 0 V z d y Q z F 0 Y X h X Y k V S R V J F U k V s V 0 V T a k t n Z W 5 E d 2 J K a j R l M k s r R C t B R 1 J p T W h n Y W J K Z 1 J H V E F O T 3 N D T W d 0 R 1 Z H M X E 0 R X J J S F d 6 W m V R W l R K M m 9 T V 1 R 2 M 2 5 z Z n F E Y 2 R R V U Z B R V F h a j Q 3 N U 9 w c V R H c 0 x N M l F s M T h r N 3 Z 0 e l R R Q U N U N F p X N j l K d n p o d U R a U 3 Y y V l h o O H o r Y l B Z V 2 x w Q m d B S X V u d 2 J Q L y s y U n l k U k p 3 a H E r S G c z e G U 4 L y 9 3 c 0 E 4 T m x Y Y X l H U l N I V G F J d 3 V D R 2 9 1 K 2 Z B a z l 1 c m F x V m 1 4 R V J F U k V S S l Z o R W 9 5 b 0 h n U 2 V m d l R o Y 3 F C L 1 J 6 M U d R a 1 R V T U t o U m V n T 2 N p Q X l X a E p W Z 1 J E V X h i Z k l B b k E 4 S 3 g 2 c D F S O U M 1 b 3 l k Y X Q z S k h o M 1 l 0 T U d a R U Q x a F l t S m I 4 W n d K V F k y T X M v R z R E a G c v d W d 2 K 2 J O U n p X M X V i b G Z n b n Y 1 V m 5 E T U h s O F B 3 R E F 2 Z m h r Z l B l Z n J m a i t x O W s 0 Y y t F b V F x L 0 g 0 U E 1 Q c D R w a l h W M X M w Z C s v d m M 0 Y 2 g 0 O E Y 0 K y s x U j h x T j k 4 R D J M M k J z T E J l M 3 Y v d l B W c 1 R k V D l F Y T g 5 c k x 6 K 0 w 1 Y 1 g z R j d i a j R G T X g r N 2 V l Y S 9 X Q 0 l p S W l J a U N y Q k p C a F J I W X U 5 b D R R S G l l a 0 F O T z A v d X Z w N T Z U a 2 l J c U t H Z 1 V r d 0 l z T W 1 s V W d x c l Z 3 a E l t M V N x U l R 6 M z U y S X V X L z l G O S 8 r d U F X c i 9 2 Y 0 9 m T H l h d 3 N l c n F k Y T Q 0 b U l G Q U 1 E Q 3 d o V D I 5 b F l W e n V m c 2 F B d G 5 S M X N B Z 0 V x b E F n Q T A 5 M 0 R D e m Z C N 0 1 E W T J n c m V Y c T l a N E N 3 d m R P Y 3 p O V E o 3 a 0 t S R V J F U k V S M V R r b X d Z a n E y S 2 x 6 T j h U S C 9 Y c T N o M V F x M V d N M F J F U U 5 n N X J s S D B R R 1 R 5 S 1 J R c T B X O U I w R 1 V h U F N 6 T U 1 K Y j g 0 Y m d 5 W W x 5 Y T J D Z 2 l L Z E 1 R c U Z F Z 0 N n V k F u b E h w Z E l K R E E x T l F Z Q U p D V m 5 B Q U R T T T N J Q U F L b H B X Y 2 p O S z R S U 0 t Z a k g 1 R V p H Y U 5 L a z R t U m F S V z Z H e D J s V m 9 H V m 0 1 Z X F N U 1 V 6 S l J O a k 5 1 K 0 o y U 2 1 w b W p h O U R S R V J F U k Z R W k p z R 0 k 2 b G p a V m 9 n R C 9 E d m 9 N U k l p b 2 9 a R H J W W n p T V E F p Q X l l V G d w V m d S S T l o M U l q d U F J R G Q r e T V V d W s 3 W D N n T V h z Z m Z B U l o z O V V x a 0 V S L 2 Q r Q 3 d C N D h l V W Z 0 W T Y 5 K 2 N I d j R 1 U F N Z N j E 5 U G J C O H l X c z F q d l A 5 V C 8 v V z J l Z m p y V j I x d G 1 2 d m V l e m F l N z d H Y 3 h N U k V S R V J W U m V U W U V S M W l L M F F p W W d x b 0 Z r V V R O O V J F S k V l U 2 F W U 3 F G U 3 N C Q 0 9 x a n F q b 1 J L M X R i e T l Y Z E 9 6 U U F t L 0 9 H N k 1 6 V n F W U z R i Z S 9 E c U p U Q j A v M D c 5 T k 8 1 N 2 h F c X Y z d j c 2 d 1 h o O E R O M W I 3 Y 0 5 j R T J i V C t G c E p T T U d z V n F a b T R N W j B k Y i 9 Q b m Z 0 e U N Y U D Z v R T I z d m d F d E l 6 Y z d C c T N W R z B h O X N j L 2 Z 6 Y l k r a E F Q N F R m a m t O d V h p R m 1 2 V G d Z K 2 Z u R i t N K 3 Z P M k Z 0 Y V Z h a m F 4 S V J F U k V S V l l S S k 1 L S T Z k U E p z b V B p W X J S Q 0 p p Q j V S Z z V W Z 1 J J W k 9 L c E 5 D R U p n R U k 2 c U t T a V Z n M 3 R 2 T H R Q W U Y 3 d j h P b m k x Y z R k b k N W V 2 Q 4 Y 2 J F Q 3 Y v M T F F R j R 0 W F R C d V R P O H E 1 M 2 Q y d E l W R E U y c 0 F R Q 3 R 2 T j Y w M X d X e X N 6 Y 1 V r M k o 0 R E Y 1 R 1 R V N k I x Y m 5 o a 3 Z N N T h R d 1 o y e H B D Q m 5 Y W D J U e H p m R n c 4 Z j V t R H l y R V g 0 M T l 6 U i t P T G p h U U F B Q 3 d z V E x G M i t G e G N 2 L z R i L y 9 m d z Z s a T U r c G N x W W l Z a U l p S W l x a T B r d 2 9 q c D A v T X c x O G Z I Q X Z t e U Z T R V J V U 3 E z V 3 J F b E N S S V p M S 3 B X d 0 h T S l J O V W l s R W l 5 W V B 4 V U F j T 2 p v R l Z 3 T 3 Z x T j F Y Q k R V V 2 1 0 d G x 2 N j l V Z 0 0 2 M V p Z e V d m b G Z 5 a 3 R K e T R L U m t R e V d s V l J n Y m R 0 M U Z z a 3 B t V E E y Z m 5 R Y l F h b F V h W T F a d C t r N E 5 1 O D R Y Z U V j c G J H d F d I V V l m N j A 5 S X U 1 W H F R U W 9 G R X B N L z c 4 b D R y N 2 U z V n Z q c z Q r b V Z E Z 1 h F U k V S R V Z G M U 1 B b E d W R W R p N 2 l a c X R V T H M w b 2 1 0 R U l t S V N r b E s v a U 1 p d 3 l X V l N M U n U z Q k 5 S K 1 N R U 0 N R Y V V m S 0 h 1 V 2 x n c 0 F P M G s y S S s v Y k 1 l U n d L c z Y 1 N V c z M 3 R a d l A 3 M E 8 z M W J 1 T 2 1 P d m h r Y k Q y N n N w c E Z J S l p F W X l w S 1 p s N D E 1 Y 0 N n b 0 x p N 1 h H R F J u V U N S K z l P M G 5 j R G d x T 3 h N R W p W M k J r c E d s N z J M M X J L O W p h V 0 p U N 1 B L N W V q O E d w c z J I b z N 0 V U h T Y 2 1 a Z U p E N E V K U E g 5 N F d 6 a z E y N T Q x M m M 3 Y 3 Z k V D B S R V J F U l V F M H l D R W R X U l U r Z H V p S S 8 3 O T J F c l J D S W l M U k p B e F p 2 Z l J B Y X Q 5 T D J S S U t n a G x U S X R U a y t m c U p o R V J N Y 2 1 J a n I 2 Q W F K a U g 2 M 3 A x Y W w 5 U z h 4 N m N V a X R Y c 3 Z Z V 0 k 0 M z U 0 M n U 4 U G l 0 M i 9 F N G R P U k t 1 Y 2 V T V X p K d y 9 Q U j F 6 S m 1 o a W F s a n V 4 W l l z e U V R Y z E 3 L 0 d R R F E y d G V q d 2 5 s N 2 R H M k Z I b D F i a W R 1 d F c 3 b W p k W m t r b T F L c H d y V W J N V G d Z R U l 6 V D U y N m d Y Z X R t K 0 9 5 R E t j a k l 6 T V g 3 b i 8 2 T m Z Z Y 3 Z Z O F l M Z 3 p C c 2 N H Z F l X N W V m U E N N a U l p S W l l a E p N Z 2 h I V k V i W k N K Q 0 t x b U F R U 1 R V O U V J a k p Z V W x s c E V r e U F W Q 3 J U Y 3 p S R X R T T T N y e E F C Z 1 N I W X N m c 2 N r a 3 Z X M G l y b D J j S U Z s c G F t O F B K c V d 1 d l h s Y 3 R s R 0 R t O G U 4 W E h q W T B x V E l K Z H V u S W J s a G F t R 0 R s T W M z N 0 g 5 a T J 4 Y m U x O F p H V G 1 Z d V B X V T N p U W 5 G N n R H Q l F L S m U 3 R 3 B l R C t n e l R F e E N i a G R 1 U j k z S X l J U T J G a E 1 a d 2 R i Z k h H S z Z N d 2 R s U X Z 5 R 1 J T V 0 Z x Y T R Z O W Y z O F R L O V V m e D E 5 b 0 E v T G t t Q U s x Y n V h T m x D e G U 0 d X p h Q n F h a 3 h U R X l N T U x C Z l I 4 a m x 2 R z F C U k V S R V J J K 1 A 3 e W F K N n N B L 1 d 5 R j I 3 c 2 h X a U V S R V d p U 2 F 0 V X F J e U h B O X F n U V R B R E F K U m 8 x Z l F H Q U l s c S 9 Z a j d 6 O F F q Z z c y b U x t M U d m U X F h T V h 2 R D F k W V d s a H F 1 L 3 d L a l I y W k M v N G R X e X B 0 U j Z Z c m E w b G J H M H R Z V 1 Z s Q m l S W G I 1 N 0 N 3 b U o 4 O E 5 s S z V P V G t R e T Z Y d 2 F 1 b E s 4 Y U 8 3 S W x l M 1 g z U m 9 W M U x u W X B Q R 3 h z T H Z Q d k d P T X g r Y 1 F q T 1 h y a U Z r T k J v Q k Y y S n h M N l M 1 R 0 Z Y U D I 4 T W Z h W k x y V D F Q S W l J a U l q S k 1 U S U l S M V F H d F Z v a i t I Z G d L a 1 l q b 0 h 5 U m N D N G p J N E V r b G 1 o d m l n c 0 R m Q m R U N C 9 i Q j B P d 0 l D U X p R V l Q z T k h Z L 2 l R K 2 s v Z U Z C U V V W W G h N b 1 Z C V m V H e n A 4 b D J R e W N w U F J D c 1 V T d m g 0 d T F W N j N i T V h i a U h 3 V k N q Z W 1 q Y 0 d p N z k 4 Q 1 d m U D M 4 R D J Q Z W R 3 T n k 0 R m Q r T l N z U G Z n S l h H c 1 p 3 c 1 h M U H Z Q c X d D Q T h k T y t R W E d 4 V W 1 j K 2 1 V e U s x M T h a a F F I K z d T d T l M a E V S R V J G U m R U Q U p S b F F I d E Z v a D h z T W J F W k V P S n N H S X F M U U R J c E 5 n M U p q b D V o W G k z L 1 A v U k h S c 0 l p Y U 0 2 W T A z N W 8 z U l N 4 e D V l W V V Z U G V u T H h 6 c D M 1 T E R 1 N k 5 T a F p i b k h E a D I 5 Z 3 B 6 Y 3 d r c l B 6 O G p J d 2 V t e k 5 6 R D N w U k Z v M 2 N v Z E 1 i R 0 p V Q 2 h V Z U 8 r d E N U Q X U w O H B 3 e j R G T H l N b k 5 G N 2 N M Q 2 9 y U T M 3 O E Q v S H U x S 1 R O W E x w Y X Q y Q W R u S n p 2 W T J W a z k x d k 1 o S W l J a U l p c U x T V E N p V 2 h Z V H k x Y U l S R V J W a 1 F E c 2 g w a G s 0 S 1 N T c 3 U w U W l S c W 4 z L z d Z a i t q W V J B d 2 I z T G 5 P R T J B W m 1 U b T R k a U 1 X Z 0 N h Q l p H W m 1 J a D R 6 K 1 g v M j d q d T h x Z k o 5 Q S 9 p Z D F a V j B i M H F o d E d W M E F H V n Z H W U t B Z 2 d O Q l J W U V V G W C 9 1 c m V o W H d Z R U x 3 W U d L a U N p Q 0 l D S 3 l O N 0 p r V T Z D T V V s c E t L Y V Y 3 N z d S c D V 1 K 1 B 0 S 2 N O M 2 F W d F d u T i 9 y c 3 Z y T 2 p u a l B V O G d s a V o z M 3 V l M W x 1 R 0 5 s N m Z V Z X U y b H F C d l l z d U 5 r a m N l N m Q r M k l r Y l d z W V h 3 a D h q c X V 4 S 1 h V V 1 Z k c W V p N G t F a k U 4 U F p 4 T T l n O G Z I R 3 h T N D h u V E 1 T W W h H Q U I w N m V 4 c G N 1 K 1 U x S n c 2 N z B W R V J F U k U x R m d N d 1 l p Y T J i L 0 h L M X N o a m h 6 T 1 Z v a E V S R F V T a V d C Z 0 N r W m s w U 1 F T N C s 5 S U 9 o M U R N R 3 F m O X V 5 T H d K N z l F Y m p q O W o 1 N C s 5 V n B M W H F 2 d F B S Y 3 Z Q W C t D b V J s R j B B d X Q 4 R z d I N j d D T z Y 4 L 0 F B O T N S M H k 5 W n p q R z N C Y U d B Z j I 2 M W 5 w O X I r Q X V H T k N 2 R 3 p y N n V G W T d W b F J V Z 3 F 5 c 2 d o c X Z V N m 5 V d 3 J h d H J S V n k 4 N H F y b l h Q d G V o c T h 2 V n o 0 d m 9 l S W l J a U k y a V N H W U V U T j d N a U p L R 0 Y 3 e E d D M l F p U W l x b 2 x J Q k x B Y k l w R m x x M W l E a U N F W X R V Z k Z T a F Y r V 0 x Z Z C 9 u N W V l S D U y e T g 4 Q W U v S E 5 w U 2 d x S 3 N V b m N 4 K 0 R S Q 0 x H M 0 U 5 V z Q 3 S F p D O U d u V n d E O E 9 u d k N 3 V U d P N j R u c G t J a k Z r S W p G R U l 0 R m t F Z 2 t N Q m d N V U d 1 M D B H a D A w R 2 k w a U k 1 S m h F Z 3 N 3 a E 9 Q a k J Q R y 8 v R 1 h u Z m p 4 b D U y M T N y O U h k M T h B U U Z m L 0 R 0 a X p Q d 0 l M R j I r R W w 0 Y 3 p B Q 0 E 5 T X c 5 b n o 4 V m g 4 c D J E c W w w M z l k S F B U Q j Z y M V Z y N G R m W X c y Z m Z i b W 4 x W X Z l N m c 4 S m l 0 a 2 9 t S W l J a W 9 1 V E V F S T J w R z Z a b D V 1 S k d V Q 1 F D d 3 N w S 2 h Y e G h i S V J J U k V S S F Z w R 0 l t b U p Z a E d M V k R H e l l m a G J K R W h a b V B q S V Z D Y n R P a T k z S n l W T U R G M l I 0 d n p w N k 0 v b j J O c z c x V 0 x I a 1 Z H N 1 l j e G V s e m N Z a U t T W U p T V 2 R y Z z h V W U 9 N M j E 5 K 0 5 q M E 1 S Z z h v R W V O N T Y 3 Y m V B U V p X Z m t B Z 0 1 j Z k d Z Z T B q R H o 4 Y y t B Y 3 R G b 2 R B T 0 4 3 b m 9 I O X U y S F d J M k 9 y W G Z 2 N l M v Z k J T a V l U S G 0 v W m N k S 2 t I Y U p F S X N G d H c w S X d i S E N J c 0 M 4 d n J 3 a m Z M T m 5 T N E 9 k Q 1 J F U k V S R l F m a 2 F G V X l h O W F F V F d U d n p Z Z n d V O H J k Z 0 V 3 d n J t Y y s 5 W j B N M W R F U k 5 R M n p m M W t O Z E x T Y y 9 I e m R 5 K 1 p 1 e F F p T X B P O S s 4 L 2 h p N i 9 Y W S 9 Y e U 4 r R H Q 1 V 0 x 1 Y 2 9 n Y T V l R l p Y d 0 l H Q S 8 1 W T h W Y X I z S y t 3 V U F r S E I z b W Q 1 e G d N Q n V o M G V 1 a D B l d W o x e H Y 5 c W 1 s a G x i U z J E V E d i O F B x e E 9 w N G R Z T E l K S U p H c U p z b 2 1 J a U l p S X p J N H p 3 W W l h M F l u d 0 d H R j c r T 0 J n T T F a Q 1 J O U z J p U U J 3 U 1 R B a X l 5 Y V J H R D k w W n p 0 R W F t L 2 k 0 d E 9 R a 1 p t S H g 2 Y V B h Y l Y 3 M W h l Q U F Z Q k l K S U p V S 2 9 G V U t t b n d 1 Q l V 6 T W 9 t S W l J a U k v c X Y 0 R 3 k 5 U k 0 x R 1 d s T 0 Z p M U h V Q W d G Z 3 N 3 c U Q r T m J j V U l T S W l B Q 0 l S T X p B a U N 5 Y 1 Y x Z 1 R U b W J r U 2 9 z Y l o 4 O D h a Q U 1 E N H N m M 0 1 Y Q W t S R V J F U k V k V 0 h J U m h S T X p s N k 1 r c l l E d X N a Q U x t Z H R S b X J J U 0 p x M j B R a U V R d z E 5 V 2 d p S W 9 0 U k 1 R T 0 Z N O E d v d l l t N 2 5 v W m V v W D d 3 O G 5 R M m R 5 b E V S R V J F U k Z R U G h t Q k V 6 Z V I 0 Z U x T d 1 B X e G d r Q m t y S V N K c S s 4 U m d D R V p r N l N w Q 0 1 L M l d J U m k x T D l m a T B 4 S F l 4 Z H Z j W l J B U k V S R V J V U U 1 3 Q k N O c U J o c U 5 E d U Z u W T R Y S E k 0 Y U Z t c k V h S X F L M l R 5 d 1 d R Y W R q Q 0 V a a 3 l T V F N p b m F J R E 1 H b y 9 T a F d x c U F z V W N I T H k 4 W G N w U k F S R V J F U l V R T X d C Q 0 5 x Q m 1 m U F g 0 V m F y U U V B Z E E z b 0 F G Z G 5 l e k 5 Y U k V U V X R v a 2 x Z d W o x L 0 9 D Y n l K S k p K Q 0 l B Z 0 k 0 L 0 M 2 Z 2 R p W X R Q Q X d B R S t I Y 3 d j e V Z F U k V S R V J O U V F E T U d J b X N I e D A 1 V 3 R F S W N P R E R a a k p V U k U 3 W U 5 Z T E d J S V J t V G h w Q k x q V E R D d F R t Z m 1 T b 2 d h V H l H M 0 1 Y Y 0 p S R V J F U k V U V U F B e k J p S n J C a 1 d P W G h P M W h n N 2 d l R 0 J G U m Z S a U N F W k Z F V X R F T 2 t T R V l 0 U j h Y T G w 0 R E F B V D Z j M D B 3 S W l J a U l x T D J n Q 0 V Z M F M y S 3 Z w S 0 V 3 d U p T Q U l D T H N 6 M E N 1 R W c y R V Z H O U p C S U o 5 S H F 1 Q 1 V a a 3 l h U V M 0 M X N S b l p Z L 0 M 0 a U l p S W l J a U t o b E 1 B U W p 1 a 1 h I d 3 l 0 Y k l Z N G M x d E 9 N b F J B U n R S O F N z U W c 2 S F d l Q 0 V W a 3 l 6 Z 1 F q S W l J a U l p S 2 l s c 1 l R a k 9 n V 0 h h c 1 N n c k V W S W h G U n c 0 a k Z Z d W c 0 R T R 6 S W 9 r b W t J Z 0 N B V n N z U W p J a U l p S W l J a U Z v R 1 F 6 Q 2 l X N U N l b V l j Y m l S a 0 F B R H M 3 S y 9 R T z d X T G 1 p b 2 l J M m d l e F J N d z F 3 W W d z b k V 3 c U J R Q m 9 P Q k 9 N a U l p S W l J a U l X Z 2 h E T U t K Y m N Q U k V s T E E 5 Z E V B S X h H T C t M M F Z F M U J C a U V V T X d J a 3 N u b F J y Y k l X b z E v R m x B U k V S R V J F U k V M W U 9 m M k J Q Z G d t T 2 5 L b H N o R G g z V X c 0 e V Z F Q k c x T H h J e G 9 H Y z d S Q 0 t M V m p F V F R L d l Z t c m t T S W l J a U l p S W k r c T l p Q 0 V i V V J N c V N N b H l L V G d C Z y 9 D Y n o 0 U D R N d 1 l p S U d r b 3 N G a 0 9 u N C t 3 U E l r c 2 1 s U n J m a W 1 p N E p o Z 1 J F U k V S R V J H M U V J W m d S R T E w O G 5 T M E 1 J d W h k M m d Y V 0 Z 2 T H p G d 1 J F V k g 3 S V p W S 0 d J S V J X V G l a c k t J Z E l t Z U N F U k V S R V J F U l V j d G d D R W J V U k 9 G b n J 3 c m J n L 3 A y T T J N b F J F V H R q M F F x N F p w Z 1 J C W k 9 J a k d H W U J v R z R r U k V S R V J F U k 5 S Q 0 d J S V J O W U h C W U 1 D S j h N d k M 0 d 0 g 5 R 0 l J U k V U V 0 d U R n I r N F R k b m d C Q l p M S m 1 z Z k U w d 0 R k c 2 h V d n Z S d T F j Q U F P Q j g 1 S F V 6 V j B K R V J F U k V S Q T N C R U l 5 b 0 N h N W N U W U d 5 d E F 3 Q T R P c H N q M D R k U G N 4 Y 0 V S R l I r e U t W b G E 4 R n h B K y 9 p U 3 l X U k d M O E 9 h R F Y 4 Z W N B R V J F U k V S R V J 0 U X l H W U V S T k V C N F J L M n d Q S F J 4 c 3 h r c U l p T m 9 u b W F S O E J v a V d N O E d J T E p s T U p 1 R 2 F Z R V J F U k V S R V J O U m l H S U l S T l V I N D J T d k M 5 c 0 E r Y k l W S V J O U l l V c U V k S X R j Q 0 l y S m t V c W t V R 2 k x L 0 R s R D d F Z W p 2 R F F D N E Z w O X E 1 a 3 F J a U l p S W l L Z 2 h H S U l S T l p L e V J J W G 8 y Q 1 F B Z 0 Z n c 1 F 0 K 3 d B R E 5 Y U k V U V S 9 n a H J B Z W s 0 Q T R U S W t z b G t F b W k x Y k l k S T d Z Z E N i Z 0 1 B S 0 M 0 d U 5 Y T W x S R V J F U k V U V U V B e k J p Q n J w V k p W W l l M M U Q v V 0 Z q Y l d Y R 2 F v a U k y a W V w b E d 1 Q 0 V a R n h W c W l H Y l Z H S m l J a U l p S W l v a F R B R U k y c W s 4 T E 9 W N j R F T j d O d l Z q S l V R R W J W Z k Z l M F F P U U 9 F e U x M S k p C S m 9 H W V p U T y t Q c D d v U z Q r R F J 6 b D B G R V J F U k V S Q T N B R U l 5 b 2 t V N m R x Y k l l V 0 w v d V p x e U V p S 2 o 5 a 2 t t T j d S Q T F E T U d J T E p y T V N z c V p Z T l R 1 Z U h v N m 9 W a k p k b 2 h F U k V S R V J P M E J R e k N p U m 9 p T l M w R m h V U W t B d 0 5 Y W k h u N m R Q T T F j R V J G U i s y U m x a U X p C M U J w K y t F M W t 5 V 1 F 5 S 2 R T Y 0 N V W k V S R V J F U k V R d G h D R V l V U 0 9 F U j F T M l F o d z B v S W N a S 3 l F a W F 0 K 3 N y V 1 V B Z 0 R L V j J z e V Z F S k U 1 U 1 N W a T Z E Z 2 p s T m 9 a T D A 5 b l h J d F B O M 2 N a U k V S R V J F V F V B Q X p C a U J x a D Z u c G d n L 3 A y T T J N b F J F V H R t N D I x R l F D Z 3 J F e G o 1 a 3 F J e U p 5 a 1 V n b m J v b E s 3 N C t Y a E R H V 0 p 5 d H h s R U J F U k V S R l J B e k F F S T J v Z 1 p Z a 0 t V V E U z Q U F C a X N R a j k r M 1 k x Y z B W R V J P M V h S V H Z F T W p W R E 1 D S k x K c E 5 L b 1 d V N 1 J D S W l J a U l p S W 1 v a E R N R 0 l H d W g w b F Z h S W 9 V R i t 3 a X d H S W l K c V B C d W I 4 b m F J W l Z 3 V G p N a V N T Y V J p Y U h Y b U M 4 R 3 l j d 3 F 4 W S 9 k c G x K U 1 U x W H F P U n F Q R j J 2 W C 8 0 d X k 1 c T d k M E w 0 U E I w T 3 F 6 W D N O e m k x Q m F X d j I 1 b F p T V U l U M G p y O F p y V k N v M T B q U H l v T m Z y V G Z a b F p S W G N j a j B y M S t 6 R G h z M U h o Y 2 M z R W p O d W V V e H p D Q W p v Q U F D S W k w O H p h e D B w c V R s W X V X W m Z y W D g z Q j Q 5 Y 3 h P N S 9 6 a l p v b l B B e n N W R F Y w c U w 0 N E p H T F N F c k 9 1 c V Z h S z Z 6 Z m Z B U 2 J 0 N T F v b H J H S W l J a U l p Q n F D S V J o U k E x V n R o V G l 3 W D N j e l Z r S k U x U D V a V 3 h s R E 1 G V V o x d 1 F q c 2 1 R e X F R U m F N N 1 p E M 0 x U M U 9 M N z Z m a E 5 p N D V K c l B h Z X N U S V B s S y 9 m Z z J N b m 9 l c 2 Z i L 2 M 5 W l R I M 2 s w e H F Q b l R w O U J m Y z l Q Q i 8 v S G 8 x c 1 V H M D V P V V V J Q W c v T W 1 n Q U F J Q U J K U k V G V V B 4 d m J v U D l 5 Y z R 0 c U h H U G F Z N S 9 o c j Q x S H F 1 M 2 Z 1 e j h D T T U 3 O E V q c W R 2 d H F 4 N C t I U m 1 Q S G t s O G p Q V j V v O H I 0 Z W U r S 0 x H O H h 0 a n g 5 N 1 Q y T D A v Q W d D d 2 V k c 0 p Q U F h D Z D F p L 3 V Y c D l i W j F D Y m d z Q U t G Y T J i a 3 Z F a E J z W l N F M 0 x F U j Z u c E 9 W Z z F k b 0 R 5 T X F 1 T 1 F U Y n V 1 T V U x d j U 5 d U 4 1 e H Q r d z R o W G M r K 0 s z R z U 1 T 1 R V N F Q 1 W C 9 5 S m J i d k N t M T U 0 R m R 0 M 2 5 j S H U v W F V I Y z J y T 0 V p Y 2 l J a U t p W m l R M W R 3 R k U 3 Y 1 d K M H p I Q z l r Q z J R a V F p d W l V M k 5 o V n J n a k V F S T d K a 1 V w b k V i R F B C U 2 t 2 T H N H M z N h W V Q x O U V k W X I 0 Q m 1 H V k 9 s V W l N d n Y 3 a k d Z N X U y R z J l L 2 h Q W D B i O U J Z R V J m a j h Q b W k 5 U T A 2 O T M 5 d l B Z a W d i c j U 0 N m 9 Y R m V Q d V Z x Y m h 0 Z U d q R E N p N l h u S k t O N 0 5 4 Q 0 F N Q 0 5 4 R X d B U U Z U M E R k Z z c y Q m 1 Q b H d j d k Z 5 T G p J W l l Z d j B m c F l H O E x m e i 9 2 U n Q x S E p w V k N w e k 1 B Q U 1 h U D d Z c 2 p K e T V q N m Z K Z F N F c k 9 4 a X Z Q M 1 F P e G 1 O L 1 J y S T F P c D h k N 0 g v O E 9 a V W t a N X M 5 O U Z D R T l P a l h i M k t m T 3 h L Q 0 x u e G Z j W E I y c U h U d D A 1 Q U l B W U 9 5 b 3 N H Y T d Y M T B p e n N m a D R 3 W H I 4 U E t 6 a 3 p G c V J L O V d 1 U 2 N S R V J F U i 9 i Y 3 h C Q 0 5 x Z 0 t 2 W F V s R l l W Q U l B Y 0 x D M 1 E w Q 1 h 4 c j N o S n l J a V U 1 V W h H T n N o R W x r e X F W U U N q Z W J X W m h j M T F j W n R K N k J V b H V M S n g r N F E 5 c V d r N X F D M D F E U 2 N M M U V a W j h j V U Z K W W c 3 b H I x O W 5 m Z V h r N l F s O D h N c W s x e V N q Y k 9 S R n p G c 0 N I Q n l N b 3 V S R l o y W W E z b m R 2 Q j J n W j J k T l V Z T j c 0 b U J m Y n N o d j Z B W X M 1 N z d G a z g 5 U G d G M 2 p 1 c 0 h B T m g z O E J 5 V 0 x O K 0 p u N z k v R W E 3 T 0 R y Q 3 p z M E Z t V m o 1 V U t q V z A r c 2 F I a X B 0 M 2 5 N U 1 c 4 c E R P W U 1 5 b z h O R V h h N F h q R m Z 2 Z W 5 y d E M y R G R v U U E v T W Y v L 1 J S d D F I S n B N S 3 M 4 b H N i Y T N 4 K 1 l j e j h l S G 5 h N U d j a 2 d P d F Z n Y 3 J L N F p n d F p G S X h Q a m d u U m w 0 Y S s 2 d m V Q T i 9 2 K 0 N q L 3 o x a W N u e m g 0 b z B v S 0 Z T Y T d F d E l 6 S U J h c m N Y N z g z K 3 Z O d D R U T T h i Q 3 Y 0 c z N V b E p 6 a 0 p 5 U 2 p V R U R 1 d U 5 F Z U 9 X W C 9 y c j Z k N E N i b X d P M j d U N E 5 r V W l F W D M 3 Z l c y K 0 5 y N z F 3 T H p 3 O W 5 B R U F p M y 9 j a W o z b H M v N n F V c W 5 V R U l s R X V H d n F C e W I 3 L 2 Y y O D h N c H o 5 K 0 R E e j l m Q 1 l E Q 2 d Z d 2 Y z Z X U 5 S F J F U k V S T l F R R E 1 H S U d p R G k 0 a l Z o Z S 9 B Q X R r S W t J b W 9 1 d G E w L 1 F r U 1 d R U 2 F W b X F Y M W 1 W S l p p d l d i a m 1 M N D B C Q U V C M 1 d D W H E r S F d D e k d 3 c 1 V i Y 2 Z I U z l S c X Z P W F R r S W c 0 Z H V W a H Q v M 3 R 2 U D R U U U h w M E J W T G J I c T F p a n l k c G F C Z 2 N I T z J 6 Y 2 V o d 0 F j T 3 p F W l J 3 N 2 N i b k 8 y a F o r O G l U N j l B N k F U Q 2 F G b z Z N V V d t M T V h R 1 F q Z z Z P a j N M a H R h d z B B c 0 p m Y k N m d H V 4 U X V 6 S i t H R j J a T U F B Q W N P W D h B b k M 5 W m g z V z l 6 N E 9 K a U Q 4 R F l 1 d k M 3 b j d a a D k 2 Y V B J W k Z V Q m x Y U k 1 V a z R l a U t x d 2 Z j c E x D c U J U c W Z I e n l 0 M k M v c z Z l c n R C b z l W a T V a c j k 4 U E Z 4 d z U x M z l M L 2 w 1 O V B T R k h J Y n M 5 d z N N T U F i W D M 0 O E M z T S 9 X U T A 3 V z J z V W w x U z J M M V N W c X F z R n V E c W R B U W F E b 2 R w K 0 F O R H B q Y 2 5 t e W Z K d U Y 2 Z E 9 Y O E d w M D F l R T Q z T m V u d 2 F G b l E y U 2 t y U F F O Y U J E Z z F w a F Z v U 2 x B R E J z U 0 J C O H Z G M n F u Z l B I M z R j a G s w b 3 c 3 Z D V o S n Z 1 e m N 3 c n h 4 b n U v U X E z V z R v d V B I M G R n Q U w 5 M F N F U k V S R V R O Z 3 l F W V V R T k V Y S W d U d H Z 2 M k R q U m p K V V J F L 3 g z M j l u W W 9 a U W h H W k 5 H a 0 V q R j B a b W l I d V B L U G d 5 Z 3 R M Y 1 B z e H l j W U g 2 L 1 p q N 1 B u N D N E L 3 Z j U H d 3 S l F S S n V l c X l 0 U 1 k v O F d m R 0 R T Z 0 9 5 W l B I R l J 0 c k l K Q 0 p S N T Y 0 Z 3 V U Z l J X U F J 3 d 0 x 4 V 1 B U U j J Q Y n J u Q k 1 2 S 0 0 v e H Q v Z X Q 5 Y W F U c D J P d 2 R x L 0 Q w T W 1 x L 2 t 0 b W t n a 2 F 0 U n p 2 R m x V V E N J V 2 Z M M E J n R E V F Q k l C W n o z M E x B T 2 d Y R m 9 D W G 5 y M G J B T k R K e H d Q V D d o M G h 6 T m d G Z 0 1 D Q U R w a D I 3 N G h x T m N U R n A r T F B E Z l d 2 T 1 h X e j J x N 3 A w e n V n W F l S Z 2 d m N 0 d n T 1 p h Z k N y Q 2 V u W n A x W H N I K 0 h 0 a j F i T F h j V D d 5 R 3 B a V k N S U G Z l L 3 V o Y X V l K 0 9 1 Z G 4 1 T 1 l W W S t F b l Q 5 W T Y z a j h I e j h H M 2 9 6 d C s r Z U Z s Q U 1 E T 3 Z X Z n d 6 U S t i M F M z Q U I 1 O T k 5 U m V j b l J U N G R z R X p z T G F X T m F y T 2 Z t R m Q w U y t z Z W d 2 N X J i d E 9 3 O V p X a H Z 2 d k h T N 3 N P M z M y S 2 x h c z J R K 1 p U S U l 2 N T g 5 Q 2 F I R G 5 S d D J M a U l p S W l L Z 3 V E T U d J N n F I V D Z Y S G h V c n p 3 d U g 4 Z n J n Z E d S T l F j N 0 J V M k t D a 3 R N M 2 N a U k d S R 1 V w a 0 V H b T N y a G 1 E e E N X b l l 2 U D A 0 N 3 I 5 b k d I d z Z 1 Q 0 k 3 d X h E c k 5 4 K 0 Z U d 2 R Y a k J 3 V 1 d t M W R x d U p p W T J E a z V l R 0 1 J U U 4 3 V k J z d l A 3 O F l D K 1 k v Q V F E W X V l Y 3 N E a D I 1 S 0 R 4 M m N s R G d t e C s y d 3 M 3 T 0 d y T W Z u d 0 F I Q n p 0 b 0 5 O b 2 F n N j d y Q 2 V r Q U F D d V p G R m x a Q m R p N T l 6 U U F v S 1 I 4 R n M r c E 0 x Z V F Y N z d l M k 5 W c n F R Q 0 E 5 W n V Q U V c 1 b k R L d H V I O V c 3 e n V m d D V 1 c U F 1 O F l i M n l s d T J H S 2 N t V G J 4 a m 4 0 U W l 3 Q W Z i e m Y 4 d n Z h Q V N U a T F i Z m V w Y W 1 O V T d I d n l z V H N 3 N W U 2 a G 1 E U n h J T z R j U D Z E T y s x Y j E w Z W Q v N E 9 6 N W E 5 a n k 1 L 3 M x S H I v V m 9 L K z F u S T g w e m h Z T T h P L 1 E 2 d m R P d U p H Q l p i L 3 R 4 c W 5 U V n l D V F N X N X B y Q X V S O G J n Y W w 0 c G 5 a a z B R W n Z o d D M z M E s v Y 0 l D Y 2 V W c U N x N 0 d w Z U x a S i s 4 V U F q Q z F X b 0 9 K V S t i a G l V Z k c 0 W k d I U n Q v e W N 6 R V l E R m l 6 N 2 h C V y 9 y R V B Y c D R 1 K 0 9 5 R G 1 l a m 8 0 M 2 J M N H h J U k V S R V J W Y 1 V R a k t n Z W w 2 S V R v T k V Z U D V 6 c D d P c 0 J a M G V G b V N z a U l 2 c H Z V Q 2 h z V V Z U K z R U S V J X U 2 F w U k 5 L Z 0 5 t d k 5 h Z E Y z b T Z I W E c y Q n J Z N F U x Z n g x Q 3 h Q b H J L Q 3 Z U N E 5 Y b j d x M F d n R F d F a z V O Q 2 1 Q R 3 l j d l Y r Q U J B Z T c 5 e D d C b E h S T i 9 E a S 8 w M k d n N E 1 k Q 2 d 1 V m V P e V p y L 0 h R M U 5 2 d z B Q M j N t W X h U R V F i S 1 p C S V V G c F h n d 0 9 G S U F J Q m F i U X p C c n N X b k l T V T F G d 0 N n T E R I K z d E e C s 2 a k l r R W 1 N U U 1 t W m s z U 0 d Z c D d z V E h w a H l H d 2 9 M U z d C O H B Y R j l w M m 4 z R G h m Q 2 p 5 d F h r N k h S Y U R G M 3 p z T z F q b U h R N i 9 I Q l o z O U F x e l d 1 N X l n U 2 l T Q 1 J O R H k 0 a 3 R 2 W m 9 M U z B E Q 0 t S Q 0 d K e C t 3 a T g y b 3 F N e k R 5 c 1 d M M F A r d z Z l a D B R a X h v U D N q M E Q z c m g z e D B l Z k d 0 Z H V 5 Y 3 d y e D k 2 W m p K d G V r c H V X Z 1 R L M 0 Y w d V c 3 V F B i M z d 0 V U Z R d 2 I y d 1 B y T n h 5 Q 1 R T V E J p Y U N n S 0 M w d V F r c H F E d U d 0 c G 1 Q L y t v O G d y V U t L a m p 4 c 2 0 z M W w 5 O W 1 O Z E Z p N 2 V p S U 9 I c T d j T n J W Q j F U V E M 5 M 2 l D M F E 4 M 0 t 6 c 2 N 6 T D M 5 Z j d m e l B Q c H l K W G l H d E 8 5 d U 9 p S W l J a V A 1 Y k d J S V I x U 1 B p U X V W N l l I M T Z C N W l 4 R W l L a S 9 4 Y U Y z R m F Z W V V G R W x r a 3 F s V U R i e W p Q Q j V I Y l d F S W x F M k x 6 a k p I U T Z Q W X F M U z N I W G h B R U l E d W 9 F b F V x T m R U Z T E 2 b E 9 y a l l G U H p O V m t y R n l 6 e i t S W X Q 2 N G R o Z G x o K 2 Z u R m l J N U 5 C Z 0 F j U F h F W l F 3 Z j F R S z h R U D B 5 N W V 5 a n V 1 V 3 N 3 Q U d E e m p s T W 9 L a X B C b D A 2 Z T F l c X F E T U d r N k 9 q a m h w V S 9 2 U X J B M k s 3 d T g w W H I 4 Y 1 Z I V D h D d n M v R z Z u W H R P W T l G M 2 0 v R D F a M C 9 E M 2 Q w U k F K Q 1 N t d E 9 n N T M v c z V H V W h l T H d h b D R J Q S 9 3 N 0 N q Q 0 t 4 V 0 l U d W d U N j F Y c X M z M 0 Z w Z 3 F W R F l B U U J L U 2 x S U U t H e H Z h U 3 h 6 e X N q S U F 3 Q j R l V G k x M m o w d l J D Y m d u d 1 B u T U t C Z l Y 3 d 3 d l e E k 2 K 3 J n a i 9 H e X N j R n l w V k 9 I b 1 N k U D E y V 1 F 5 S 1 d R e W F i W D l q b z U y O F B W e H c 4 b n d H T n c x W V F B M m J q M k 9 Q Z n N q c 0 h u d C s x a n c 4 U l B v M H p z U V l y R U l J V D E 4 Y 1 N r N l F i a E 9 w e l V 1 K 3 B X Y W x v T 3 o 1 N i t h a k 5 u Q n l 4 W G V Y a T R Z T V N R R W 5 U c l d Q c H R M c T l W a n g 1 N 1 R T T S 9 J Z z B 3 b X h V U D M z d 1 p I U j d 0 Y X o v Z n l x T D Z 1 R 0 J F U k V S R l J Z e k F F S T Z y S H V Z d V Z J V m k v W G x 3 U G p J a W 9 1 Z G p M Y l h F a n I 4 a m N a U k N S R 1 V r a 1 l t a T F y V H N U N 0 p P N U 1 5 R 1 R H V 2 V n e l g 3 c E 8 4 a W t F a n c 5 Y 3 p 3 Q V k 3 d T N 0 W C 8 v V y s w Y W 1 V e U M r T 3 R w a U w r Z V p y T C 9 y d k V E a F J E c 3 d P R 0 w w T 3 V O e j J Y K 2 d q O H h v R j l Y e k g x N 0 9 w N m Z Q U W t B V U Z K U 2 h r M 2 J q a U 9 r U n l j T U d 0 Q W R C b 1 B C c F A x Z l J k a G 1 a V 1 c 2 O X R L d X Z X Z m g 1 S 1 J B S j E v M 0 9 w K 1 h w N G N U V m k x N 0 h T N 0 9 4 c T R G Q m 9 P a H h 2 T U 9 I W T J F b F p V T W F y V U c 3 M z M 4 T y 9 x R 0 J l T G R O e D R B Q U d n M H V t c n J t O V h u V E 1 S V l J F W G Z x U G U 4 T z I 3 d k M r Z n k y b k x 6 a X R w M U N I W S s 4 a H J r Z H R i d z h u U n V 0 W H V P S F I w R 1 Z 4 Y 0 Y r b F Z w e l M 2 U m l H Q m p Z d 1 d 4 U k F 3 W F p 3 V T Y r c m h p M V B C Z W 1 E Q 3 V Y N z N q c W R V Y V B Q U G t C Q X d k R 0 l 6 T j I w O E F N S W F n V m N m Z n N 1 T V V 0 d X c 0 V 2 U z Y V B m c 2 p z R 2 Q v a E 1 t K 3 g 2 Y V B 3 Y 3 d a W X p G b 1 F I Y 0 1 H d E M 5 e G 5 1 R 2 4 0 b k Z r d V U 3 a 0 o 2 U m h 4 N 2 R m Z k h X e S 9 l a m N 5 Z V B C a j E v S W l J a U l x S 2 1 Z Z 2 h H V k F l V l N p M T h v e G N B K 2 5 J b U d C R l J z N U V y Y k R n V G p N a k N t V 0 1 t V 0 1 X c 3 B 6 O D N I R W J D a l F 4 O D l M O U h Z R z l 2 b k l u a T R D R E g 3 a z B m T j N w T W c 4 R 0 E 3 Y n Z E N G V I d W l N e X N B c 3 g v L z F H O D k v S H Z t R F A z T j N 6 O C 9 x T 3 d z N 1 B H e G 0 z S F V W a F l n c W Y v T n d I c k 5 4 L 0 J 5 Z k J Z T F B y M F N X R U 1 q Y V k 4 Q k t 1 e X p 0 U E d y Y 2 R 4 S V R J Z U 1 4 K y t 2 Z D V X a l Z L c E J P N X V E c E J L a l c v e E l x T 0 1 N M 2 l z c k s y R W M 5 S X o 4 a E J 4 L 2 h v R 0 Q r e U 8 0 e W V q O G R Z c l U v S H V o e X Z o N C s w a S 9 O b j h 2 d X l O V 3 U r a E 4 r a n g 4 S 3 d 2 V G Z h Z G l Z a k Q r c z F I N n Y w e k N n M 3 B E R G R Y Z X d C Q V R t N F J P d m 0 y e i 9 B a k x q N E 5 l L 2 V m d z J Q V H g 3 V H F m V z h P c U F C a j I 4 M G R m M z h B Q U 5 E c k R k R H J E R m l 5 Z k N l R 0 R R N F N Y d E 8 x c 2 J L U 1 l k c T l J K 3 E 5 c j Y y d E 5 i N z c 4 a G t B e G x s Y y 8 v Z k s 5 N 2 g z O G h C T U t s O E x U c T g z W V B a T D M 5 V T V S c 1 Q 1 T 1 B 5 M m V o K 2 l Z a E l C Q U h k T k d J R E p F d 1 p C b z l F a D d w c H B z Q 3 d X Q S 8 1 Z H Z P d X R p N G l J a U l p b 2 9 S a U N F Z F h o W E d T O D h J M 2 V v R z Y r c 0 x H e H F 1 Y 0 t J a U p x S 0 h 1 R k R Z c V Z L b k 9 Y U V V S b U p K T k t o T i s x R 3 V K Q z V I V U F R T n o x T k N p T F N 6 R j B j R E F D L 1 J 2 L 2 d Y b m N 0 V F N z K 2 1 N L 2 J o O F Z o b U Z E Z 2 h 0 O S 9 j M k 9 u Y m l N R z R t W m V P Q y s 0 Z m h y M D F I M D c 5 c 1 Y 3 N y 8 x R U J a O X Z 3 b F o y Z m x 3 Y 2 x S Z z N Z Y k R H R G 0 4 S j N x R y t D R S 9 2 e G p u T D E 3 R H d T T V h N W H B F T H d D V k 0 4 R m t N d U 5 i d E o x N 1 R 1 T 0 h a Z H Z S d V p N b k h w c D Z X N j M z c n V y e l J Y L 2 o z M k 9 S a 0 V q R V F z d k R Y c U Y r d 3 Z F M W Z 4 M k N n N E 1 k d 2 t L N z R Q a k p h U F R y R T R n W k Q 0 N F N q d X Y x Q m x 5 S l M 2 b D F m R U 1 O Z j F k U H p y d 0 R N M m R V Q m t K L 2 J q a U 0 x W D h l e E l L U G 4 w Q n d q M D d D Z m 1 0 c k d T N 0 h K Q U V 3 d G 0 1 c z d q Y m o z L z Y w R G V H b l l w c D F 6 S n Z w W V V C Z W J o R 3 N a Q k p v d E R x c y t t T i 9 r O F p w e X V 0 M n p y d 1 Z p S X l x Z T h h Z F R x Z U R U c W Z I U T A 4 c 3 F I Z T g 5 O T U 2 U 0 p q R l d C Z X h X S V F 1 Z m w 0 Q U l L e m Y 1 Z X l v R V B i V n R x Y W Z W c X Z E d j B j a j h m Z V d Z N G k 5 Y X Z x Y T J y S D d O S G J z U G w z a m R U S 1 p w R W x C T k J F U k V S R l J i U m l D R W R Y Q n B C V m l H R n N o R W h F M U o 0 W G N G a X F W R 2 5 x O X Z 0 N F p E a 1 Q w M 3 l T U k d t Y z l h V F E 2 W V l a V 1 Z l a 1 p l V G g y S 2 h w N y 9 q b U x h e m U x S W d T Q W 9 x S V N C R D R 6 d V Z I M 0 x D b 3 F 3 V W R m L 0 F F N 0 9 4 d m N N M m t 3 V H B 5 S 1 J s S k t G a E t U c y 9 I M H p Q R 0 l q R X B B U W 1 K b W c 4 Y W F O R 0 V B R k F w Y k x G K z F G d 1 A 3 Z F l P b l I y V j d 2 R 0 Z E Z 2 h I V 3 F 3 d m t j b H N z W E x 3 U m V y M E I v L 2 Z r b l F D Q U V j T k M w Y T J y R D M 3 K 2 R U Z U d E U W 9 5 d G l j c 2 5 3 b G 1 i V z F z a D l p O W E w Z j R k L 0 h D L 0 x t U F Z X d V J P T E I v Z D N 6 M j R l T k l T c 2 1 D S G d a N H V o d l h w a G 8 3 T 2 t 4 b 0 9 X a H J J M F A v d m w w U l V o N U V a V 1 l W W U 8 v K 0 N O d z N h U 2 d r a 3 N v L z Z 5 Y 2 V H U W N B K 0 h Y V l h 1 a D B l b n k y N k M v a G 1 F c W x o a 1 F p R m 9 L N W 1 z a G t F c E 8 v T z F u N V R E U X J L e G x z Y m E x T n p 1 M 1 l 3 U l V B a 0 p p Y 1 h m Y 2 Z i Q l B z M m g w T 2 p h W j F a a F V h Q U t 4 Z F g 3 M X R a a 0 5 k d l p h S 2 o 5 O S 9 0 R k h Y M 0 Q 2 e U 4 w S 0 Q v R 2 8 4 c H R m c n N Y b k h T U l F V c U d G a l k 0 V 0 g 3 c i 9 O c E 5 W b V R Y e D l Y Q n Q x L z R a S 1 R z b k c 3 b i 9 P W U 0 r Q m M 4 a k 5 O Y l k 4 Z G 5 T V V k 4 R k h z e U N S M U Y z V H I 2 d i 9 3 Z W t x N j V 3 U k V S R V J F V F V I a G 1 C R W R U a D d Q a z d Z N 3 R P T H J S Q 0 p p S n F U Z m Z s N k 1 F V k Z w W E I w b E p 1 N U d p S X l C M m w 1 R 0 t Q V G 1 Z W m d 4 V W 9 W b G l 6 Y k x x d z c 1 T y 9 u a F N t V G g w Q 2 h z R V Z B U U F j b z V M W U k 2 O W 1 s U 2 Z m Y 3 V p c 2 N L Y W s 1 Q U l D W D N s Z 3 E 3 S G R 4 c 2 N m T H o 5 N k R n M G N p Y 2 V q S X h U b z d B R 2 k x T 2 1 p M U 9 n d 2 J I S V F M a 2 R l U m x K e U Z W N T Y 3 R 3 d r M 1 R N T X p 1 Z H d X a D Q 5 Z X d x N j l a e k Q 3 a V l u d 2 N I Y 1 V q c z J j Z m p 2 K z k 5 R X F i T n A y R W c v Z V B 3 S m x a V 3 F J e F N K S X k 0 U E J B S D l 2 L 1 B U d G l 4 Q 0 x x d 2 N I Y n E 0 T 2 t F a 2 x t R E x q R T h 4 N F l C U m 1 Q W F l I Q U d E b z R D Q U 1 I U n h V W T g y b n p s e U J Y b S 9 B Z l h j U H h v a 2 F a a 3 o x N z l j V k N v V U 5 I c G h T T 2 V 0 c 3 l v e F B j T i t r S V h p M H Z Q V 2 Z 3 V 0 R B b j M 4 Z l J x K 1 F w d j N a T 3 p r c D R P c H F q N W p Z c E N a Z F g 1 Z l d t R D J V b n B H S G x Y L 3 N 3 O T c 5 N T d E b 3 M 2 Z W I v Q n B z a W 5 G a i t 0 Y T R Y N m t z e G Z 3 R j Y x Q l l X S U x K R X d k a T I 2 N X d P R G 5 L T W Z u T 1 F j S T V P c D B l Z S 9 a S F l P L y t D S H o r N G V N d D F 0 M U N v O U h o O V h l W E l 6 d W 5 F S T Z P Y 2 p 3 N m Z R e k 9 S R n h G Y m 0 0 U k F n U H F u L 2 1 t a 0 5 1 M F N G M U V S R V J F W k 5 r W W d o S F Z J c S t n R 0 F t S k d R Q 0 0 z M 0 R 0 R 1 Z 6 e k 5 5 K 0 p p S 2 h w N U F y a m g x M U Z 4 U X p C a U N 5 V n B E e m c w Z W t x W i 9 E c z J S Z U J I N V p 0 a D d K R W h W N m h m c G c 1 W T F 5 e m h n M G h R W j B 3 Z k V n d 0 9 2 d D Z 3 T m Z Y S F o x O D N P S G I w U j E y Z H B X e m x 1 U n l H M n h k T j d m V 0 1 U W n N Q b 2 9 s e T N j Y X h 3 d n V q T U V E Z X l D c 1 Y w Q z F F S 3 k 0 d U J T Z k x G d 0 h B U G g 3 e T F H c z I z Z 1 l h c l V X W l d V Y W 9 R M 2 t I K 3 N Q N G M 0 N y t r R 2 w w b F N i O G J W N z M x b j h z R 3 g 3 b m M v b n p 3 M k h z V 0 h y O F Z x U G I x N z d I b V F 5 S 1 l Z U E R z S 0 5 w R X l U M l d v V k x s M i t B U k Z F Q 0 9 y Z V N W a E x U S y 9 Y b z Z C Q W l W S l Z t Y k F Q Q U V L R E 8 w T 2 o x Z U Z h Z k J v Q 2 1 0 Q 0 t N c W l i T D A 2 Z G l Z V k t w V z U z c m N h O V B K M 3 g 5 c X Z U Y 0 9 I a W R h e j Z Z e C 9 D U G 5 2 Y X J Q V W N P M 0 V a a T V k d V J i R l N o Z m Z m Z m d n a m g v Z U V s W l V N U z M v Z G h T N S t Y Z 2 p x N 2 9 1 O S t 5 T 3 d l d D F C c E d m a 3 d j S E J E b E V 4 T j l B d n J H d j l n e m V C V E N i Q n k 4 L 2 V n N 3 o 4 W W 9 3 Y k V 3 W X J L e G 1 p c n l R a E 5 U M F g v e D Z O c l B m N m p N e U N G c W 1 M a U l p S W l D d 2 J R e k N p V 3 B 5 N 1 V O a 0 t z W G V v U H l R U 3 R 1 b 2 l J b X B P O W 5 J N 0 F P Q z Z Z R V F X c k d M V 2 s x W n J E S V Q y N 0 l 2 Q W d t L y t o c i t m R j U 1 L 1 p u S 0 x 6 T F F K N i t t U H N K N y t 6 V G F l b T Z z R D N u d n p 3 U n F Q S 1 J T M m 1 E U n h J T E p 6 Q 3 V I c D d n e U Z 3 Z 1 l L d V E w V W N s c 2 8 1 R G J J e W l u Q X N o V z d F U l d k Q 0 Z W W j l W Q 2 9 l N k F Q W m o 0 O H B z Y X h W V 1 Z h c k Z 5 e k Q 3 M U N 1 M k J n d j l w R G p Z c m Z Z W j J k N 2 Z I Y 1 U z Z l d l T T Z y Y z V a Q n J 6 Z l V l R 3 p k a G l O W X Q r R k l 0 Z j F k Q X p 0 Z z Z U Y 3 Y x S H J m M n Z R T k M 4 V F J F N W R 4 K 2 1 3 c 1 J n d 0 x G Z m J Q L y t K U D J E d l k 0 Z V Z u N z I 3 M G 1 L M X Q y T 0 F n Y k 5 4 M n d t e j N q N H E r Z 1 Z W c k Q r Q k 1 4 R l V B d 0 0 v Z n Z 3 a C 9 Q M k 1 n K 2 Z U a j R 4 R j V P U U h 2 Z l B B Y k h C M 2 t T R X Z Q U l h D U F R w a j U 4 R m l N R 2 h G Y U x X a X R p Y 0 Z n c U x l Z F l t M X F t b 2 x Z V U t E R W d t O D I x S H V 0 V 3 E y d H Q y V W l F U k V S R V Z G a k 1 R U W p x c 1 h a Q z V X d E V Q d j I 1 b n B n U k V U T n J h T H R r V k p a Y X V a S 2 l N a G N L Z 0 l h b l U 2 U E R W d U 9 Z Y 2 5 Q T y t E d j U 0 V 3 Z 2 N W p k S 3 E z U l Z D b z F Z c S t s S U 9 a S 0 V x S m p r e k h o O W 4 1 T k d 1 Z m 1 0 Y S t x Z X J H Z U 5 j d H V I O W t i Q 2 9 V d F Z 2 M T V B S F k z a l J Q Z z c x M 3 J i S 3 V D Q W l W V 3 J 0 b U g 0 T z Y r S m k w T T Y x T G I r b 3 N i V n I 4 T F E 1 V U 1 U S 1 h X N F B W M 2 x r T W l F U 0 1 q T X g v M z N E V V l E M D h i Y V h L T l Z G c j N G O F F 1 U l N j a U 5 p N E Z L Y W s 1 U 0 U 3 S l J u S k t O d W J P b V k 1 a G c 0 U H g v V S 9 i c 0 h W W H V F a 0 l G b n N 0 e F d R M l h s d l d 1 M 2 N B T m 0 0 N 2 d i a j R O Q V E y W V R a Y 1 U 2 a F V h a H c 1 Z m d r N z k 1 e k Z 4 Y W p y V U N o c z B i M W J S M X l K V F V a b l g w L 2 h Q S m x N a W t X Z l B J V V B Q L z h E W n l L d W 9 s Z E l G N 3 o 3 e G d O d 3 I 5 S 0 t z e T R 4 c 2 N s W X N t d z d G a S 8 4 d j F y U E 1 S Z 0 1 5 T W p L a D h M T 0 d o Y 2 l q Y k 1 F N i 9 y L z F k U G R D W C t z Z U t 2 Z W U z L 3 g 5 W G 9 j U E h 5 e F F Y V V N F U k V S R V R V V V F 6 Q 2 l X a 1 J V V 1 E r c 0 w 5 Y 0 R J e U p x Z H Z i M n h n L 0 1 p b 3 M 1 R T R 6 S V V r b k t a N E x G W F U v S G t w O T N 3 T l B k c W N V R H N E M z d J e E F k a z R q b z J D V E V Y O D h R M m h K M j l I R 0 R 3 d D Y y e G U 1 Y k c 0 W E N G a m s 1 U l V p N G t Z S F F v T T Z 0 Z m 4 4 Q W N I Q 2 9 i R W 1 i b T F 1 R U J W L z l q Y 3 l z Z l B 6 N D l m T z R u c G l P e n h h d W g w Y W p 4 Z X d u S n B q T V Z z d k 9 M c 1 N l Q X h G S V Q 4 O U Z X a 1 l l M G p Q e W t K R 1 p E d 0 J Z L 3 R 0 d T R U e X B W Q U p 2 T H h j b 0 Z M W n d j M 1 h B a 0 V G Q k 9 I Y m l N a z Z H e D J E d 3 d C N V F x Z F J J V G N 2 R k h X U D Z 0 T j Z U d m d V S 3 V m R j E w c G 9 6 b W Q r Z X V 3 S 1 h M d C t B U W 1 H T G h 4 O F l o U W V u a k 1 E b T d T Z H h K V F l a Q U t E U m F I S H V R a n l P b m 9 5 Q z N O W W F u O D Z i a V o 5 W D d N S E d i Y 2 N 3 N D Z r d k 1 Y U n d N R V l Q N z R s K 2 Z R S 2 h V S m k r e m x V c U 5 Y U T Z Q Y j V a c 2 d Y Y m Q 0 W E Q y V m t o L 0 g 5 U k U 1 R k l o T 2 R m W F l L O C 9 H S U F n T F c x R E l N R z l H a T V K M D l F U k V S R W R B c 1 l n a E h W S U R V d E I 1 b l p 4 c D c w Y 2 p z Y m R B M 2 9 Z T 2 F L a U l q K 2 U r V H l 5 a l h C a U 1 n e V Z j d 0 U r M 0 g 1 R H N q d H J Q S F I r N C s y K 0 F 5 d 0 R W d U 8 0 W H B D Q m d J R H Z I S G Y 1 S 0 h v R 2 R 3 S m 9 T R 2 Q 0 Z X h r R H d E W X V P V T R s R W 9 W e H Q z O X Y x c k h N T l R j T 2 J C Q l B 2 N 2 l U e F F W b D h C Q l l R Y 2 J X e X V V b E p U a D N N V n J L Q 3 Z U Q 0 R P a k 1 y T H k 4 Z S t S d W 1 m R X F N c T B B S U R M V j V M d z E 4 Y k R k W j d y N U d p U E 8 y N n Z P M k R L e n k v R z F s M 2 g y T F R 0 T 0 5 S c U x l Y S 8 v N W d 3 R T A y a j F 1 S H J I e m J q M U p r c m 1 I c l B N S X d i M H d j S 2 h T M z B C Z 0 4 r W G J W W E d N U G R 6 U k Z o d m Z 6 a D Y r T U d u d z Z 1 O F B W e G g y O U h O M 2 g 2 T 0 p u T V F u d D h 4 d T A 0 R 1 I 2 R F R 4 Z j l o Y m x 2 V D B k b V Z q N E 1 C Z 0 9 D Z W 5 T c X M 4 Y T J w c m d W W n p J L z k 5 U m R 1 S G 9 0 R l d O S G h 3 b E J a T V c v b n g 4 d i t C T m 5 J c T Z p d E x R T U 1 w a 1 V N e D R Z Q l l s R W p Q O T d h a U x 1 b V R R S U s v L 1 l q L z J I e n V Q S X N V c 1 F p V V R 3 N m V D R 0 J S O C 9 E a z h Q W n l p V k t w d z Z l d 1 V x b F J v N 2 R v Z m o z c 2 x E O E 1 T T X N S Q 0 x 4 U m d 5 T U F o Z W 5 r N D E x d l B X S z F P U m x W M E F L M n N w Z W 9 m N n c 2 T 0 9 t V 1 l a V 2 Z t N G E r b 0 g 5 V D V I d G t N a 0 l p S W l v c G J B R U l 5 b 0 J t Z X J y Q W Z X d j R V V 2 p p W W l z b l N P N V R N U E N v c E t 6 R n d K R V p t T H R E d 0 V T M H p L e E Z 1 d l R H M l Y x b k l m d m p z R H p r N k t h d X R 2 V l N X V F N U S H I w Y k c x S H I 4 W W R R T W 5 U a 1 U z N m Y 1 M n R s W T R l a U l L V 3 E x T z J P Z m g 3 b 2 g 3 c G 8 v Q n B B a 0 R B Q U J w N m J s W S t j Z U J l c 2 V 5 c 2 J G Q z l K V W t S R j l K c X Z N O G Z 6 K 3 Z X a 0 9 3 b z h l a j h Q Z V d Z N G l L V G 9 S Z X I 4 Z k E v d D N 3 Z j d Q d V J P Z E 9 I c 0 k 1 R S s v b 2 o w N i s 3 d m o 2 a H k z N G Z 0 b D I v U E R 6 R G 9 3 W U Z v S j V j e D d H d k R r U H c 5 d m J C Y j Q r Y m 5 Y K 2 1 a c l c 0 N D N u W j A v Q z R o K z M 0 d T I 1 S z R U O W Z Y b z E z M X B 0 T G N u T G 8 r W m d x Q 1 Y x N z l Z U j N i d D F O T m w z T W V v N k F P R D A y V m d N R 3 h 5 T T I 0 Y U d v S C 9 m c m l a L 0 Q 5 N W V M c G p 6 M m p R O D k 5 U m R P S F A r S 3 N M U H h L S 3 p y d 2 M 4 U F p 3 Q k d G d D U r b l p 3 a D Z 1 T E E x N S 9 Z U W 9 D Q X l y L 0 h 4 e l F y e X N H M U x M Z T N N R C s z U n B j d T R P R E h a N m V P Y j d l O D N i L 2 N 4 Y X g x M U l h U E M 0 U k V S R V J V V U 1 3 Q k N P c X d i a 3 F J V m p m T U x a Q 0 p D S n F D V 0 t 4 R 0 h L N U R Y S n p p O H h k Q 2 h H W m l V U W l o Z 0 h H W U d q W W t P Q l d 1 Y W U z b D B 1 O T U x a F p T Z X R j W j B z a V B 0 c m t F T 3 o x b D Z i Z z l a Z W 1 3 R 0 F 3 U U s z V 1 F p c V Z D R F B p S 2 9 U M T l N Z U 9 2 K 3 V m T 2 R N Y 1 h G M G N j Q 0 1 w Q 3 h Q d j Z J Z n h Z L 3 N o c E p i W l d D R k J u Z k h U d H k v Z 3 d P R U w y T E g 3 T k 8 0 Y 1 p 3 e n N i a H N l V 3 V Q N T l i b m 5 y c 0 Z 3 Y 3 B S a n h l c D l 5 T X p L e D l S N 2 h x R 2 p q M X V U b j B k c l N p O X Y r V m p S R n R G Y 2 5 u O T Z F c T d F S n V H d U N R U H J E U 0 F k S E 9 3 d z V y Y m V H S E 5 i Y j V Q O V l y R U l j K 2 R N a D U y Z E 5 X U 3 l s d m w 0 d 0 5 i Y U N u Z U 9 I M U R 2 Z V p H W E V 4 a U N F U k V S R V Z H e k V 4 b E t s Y m Z R e k l Q b 3 Y r b n U 2 U j l C V 1 d M c z h m L z c w d G Z S d 2 R 2 V n p C V V J F Z j A z e l h y d U c z V H k 5 Y 0 F I N 3 p 4 c z d s S 0 l 5 Q X k y N 3 d 6 S D E w c z J Z O G p B S H B n L z l 6 R n p s M k 9 4 O U h v R H h H S z J v V 3 V v O D V I W D h m b z d Q M l B S W j A 4 a n J H Y 1 h j N W R E U k V S R V J F U j F F T m Q v Q 3 B G b H V Y b 3 R W U W p B U E 5 3 Y 0 d Z Q V J F Y l V n V n h j S H p n U W p z b U J Y N H B J Q k F L T n Z t c D F D c l l z Q k d C R V J F U k V S L 1 Z j e E J D T z Z 5 Y m 1 M Y 2 N K M i 9 6 N W N E N H l J c U N X N X V k b 2 p O N D h o R 0 p H b H V u d 2 x D U W F E Q V Q 0 Z C t L V W p J a U l p S W l J a W F u N E 1 3 W W h 1 R W 5 H e G N q M n d Q c j I 1 S G h n U l V V d H l j M 1 Z F W m x h K 3 V j c 2 d J a k 5 K d U p F Q k V R Q z l U b S 9 1 V W 9 n Y T d G c D h L Z 0 F n M E 4 v Y n p K V V F F U k V S R V Z G O U d J S V J W Y U h Y R z N B K z h y c n d 1 S C t m Y m 1 h c 2 h v a m 9 2 O C 9 W e F I 0 N m 5 S N U t a Y W 0 1 U 3 l H a V Z s Y X N O T G F m a G d q U U c 3 a E 1 N Y l V m e G N Y R 2 Y 3 T V V j a H N 6 V j B K R V J F U k V S U F Z o Q 0 V a V V J X e G N N a l F h T F F D Z 1 l 3 Y z N P Q 2 h z e l Z 3 U k V k R i 9 t N X V y S X d B Z 2 g r d U N F V m 1 j d V B p M D h p M F I 5 Q W J P Q k N N a U l p S W l J c U x t e H h D T X F J c U x s e E 9 F N 1 Y 0 a G Z t Y X N o S W p J T X J p N U 9 n Q U F j d k 9 M e l Z 3 S k V i V z J p c F p 5 Z 0 h F M l B s R j d F U m V m Q m 4 4 L 0 w z T 1 h R V V J F U k V S R U R j Q V F q S 2 l L a T F F T X d Z a U l X c E 1 R Z 2 5 F b U d K S E Z x V 2 d w Q j N C T k 1 H c G Z p c F d s V U N q W U N w R 0 l p S W l J c U Q x Z 0 N F W l V 4 U 1 d U b V d C Z H p G Z 0 p F W k Z s Y 0 h X e E J 3 R G s 1 Q l d h d V J J a U 1 p Y 0 Q x d 1 F q S W l J a U l p S 2 l G c 0 F R a k t q Y z l S d n B L Q 3 I v U n J L e m t 3 S 2 V I c z V t c m 9 p S T Z M O V B K Q k x C M W R V Z X V U b W N D V V p r e W Z T Y 0 N F Y n R 5 T V Z M Q 1 F q c z R t M 3 V N b 2 l J a U l p S X F B R V l n a E d W a T Z 6 U 0 N y R m Y 3 N j V t c k l T S X l M S j R l Y m d n S T d Q Q T N H V V F r U m x 4 S m h p M U 5 3 c U Z y Y m x M S U N J a U l p S 2 l C b U F J U m x T T z Y 0 R V J F W m x I U n g 5 W E p L Z G x t N 3 N N S W p J a m h t Q k V S R V J F U k V U V U V o a U N F W l U 3 Z n l s Z T J H W U l S a 1 R V Z W 5 3 N 2 V p Q X h N Z F B j W l J D U k d l a 1 p n b E U 3 R V J l Z k J n Q U l D T 2 h n N W t x S W l J a U l p S 2 d o R 0 l J U k F V a E x 6 M F Z l Z m p F Q X d G N W h D O S t P N 2 1 h d W l J a k l j d m g y Y 0 l W R 3 E w T U 8 x d 1 V q c 2 x n R 1 B V T X d h a C t L b F N v Q W d F T E 9 k b 2 h F U k V S R V J P M E J R e k F p b U x a Q 0 R P c 1 Z Z T V p L a U l n c 2 o y O U h O d 0 J B Q 2 x z a U V s a 3 N B e G l D R V J F U k V S R V J V Z k 5 q Q 0 V Z R T R P T G w 2 O E o y c j J D M l F p U W l h a z B k Z l l 5 e m I 1 T l R j O H h j Q 1 J H W k R U T X d h a W N 5 T X Z J Q U F G N G V U b W F 1 a E l p S W l J a U l H b 0 l o R 0 J G T V o 0 T D F D d W x p e G t x S W l D e V B S Q 0 t H d D V j T F V s S T R F N H p J V W 9 u R k l u T 1 h R T l F n N l J t N U F B Q X Z U M m N 6 V j B K R V J F U k V S Q T N C R U l 3 c 1 h t R n h L V k x U a k x N U G J H e G s 4 U G Z 6 T W 5 O R l J F U 1 d w N k 9 Q S z V M V E 9 C T 0 1 5 R k t K U k F 6 Q m l J a U l p S W l J c V B r e E J D T 0 x G M 0 g r c X J E Z E 8 5 U 2 Y z M F F t S W p J R F h 4 O T N w T E F k S X B G R k N R a m 9 Z T n d 3 Q U d J e D M 1 W V F F U k V S R V J G U j g r T z d U Y k o 0 Y k l W S V J H U i t 2 a j V 1 U 0 V 6 S 2 h G Y X J N M 2 N w U k 5 S S 0 Z I S m I 0 N G F J N 1 J D S m l J a U l p S W l v W l R B R U k 0 c 1 h l Y m x L Q 0 J i c 1 o 4 W k t p S W d z V j R D L 0 4 z U T Z Q Y T d G c D V t N 0 Z D S X l B N G 1 F Y j B 1 S W l J a U l p S W l v K 2 Z I Z E p s b T A w b E k x N G h Q U 0 F R Q X l t U l R k d T N Z M G M w V k V S S m F w Z T l l T 2 t F a k V p T G 1 h Y k 8 1 U 2 l L a V Z l S G s 0 Q 2 R z T X d Z a U l p S W l J a U t n b D h O M G 1 X Y l R 6 b C t L R j d k Q 2 d 6 d n d B a G 9 q S V R L U l N D Y m 9 G K 3 V C S 0 x F T X d J a 3 Z o N W V s c z N E Q V l 1 Q 1 l Z R V J F U k V S R V J 0 U W k r M n l T T G R q S H F 1 c k R O O W N D S W l N d 3 J 1 R W R u e m d R a n N s R F d W a k p 6 b D B C R V J F U k V S R V Q v U V F 6 Q n l L S m R q S 3 F 5 S G x n S T F 3 T W p J a k t u a 0 N C Z k p D W m x v Y X h N W S s 1 U 2 l L a V Z X R n Z M W U J B Q l Z s W l N j N W R D U k V S R V J F U k U v M E V N d 2 N o a X F k V W F 4 T W F s Q U F E R V l q R 0 N 1 L 3 V h d V N J a U l z c 1 d F d F F K Q m 9 N Q k 1 i R k o 1 a T Z G a U Z x S m g 3 c 2 p Z Q U J z Y k R n V G p O b 0 h M M D h Y Q U V D e F V t W G 1 T b 2 l J a U l p S X F D R 0 Z Y T U d o Q U F B Z 0 F F b E V R V l F Z Z 3 B I R n V o U j l B M 3 E 5 S G d B U T F N M F h W b X p E U T B S a 1 Z t N n V q b k I z Y z B S T W J J c T V T e U d p V n F M W E d 3 Q n d K a G k x S D U 3 b G E 5 b k Z 4 Y W V a d V J J a U l p S W l J b W 9 J a G 1 C a 3 N T N U Z K d 3 J i b 1 V H Z H p G Z 0 p F U k Z W Q 0 F u c W p I T V g 0 O H h k Q m h H M U V y b m N H b 0 F J Z H J Z M j V p N k Z x R U V V Y 3 V O c n R W a F p h d V p L a U l p S W l J a W 9 J U m l D a 2 N X S 2 p x M E 1 3 W U o 3 Z E R a a k p V U k V W R 0 Z n d j I 0 N G R 5 R W V L c F h h M 0 t V U V V T d X d z Y k t D U 0 d S Y 0 c 0 e W 9 Q U W o w O X d Z Q V h M d V d h d V p L a U l p S W l J a W 9 J Z G g z a E N 4 V z V P V U V Z Y n R Y a U o 4 W k t 5 R W l v Z 2 9 q a G 9 i Z 3 E r O D M 0 Y 1 R w R 0 l 3 Z T B h d k Y 3 b l A w Z U J S c 2 J L e l F 2 M i 9 Y W m h 0 V H E 5 V W h M N j h Z N 3 U 2 T 3 R a N V R X S 2 p F M V h q a k I 2 Z H l X e H Y w c U d j O X l z T E N F c F N V b G t F a 0 F q d z l u R T J P R l J R b 1 V h c F N R e W F W d 3 R Y V k h v Q 3 h 0 V n h t V m o 0 Q X d N b F J E a H N i c T B Z L 2 o z K 1 B S a 0 t s M G d B Q W h n N 3 F B W H Q 3 T 3 d C Q V N V a 1 o 3 T 3 l z R 3 o x Z V U r b D B l b n k 2 O E M 4 Q X d O a F J 2 V E Z r V U 5 B d G o 2 b F V s c U t r e E J p d 3 V y c m F R e X l 1 L 0 Q 2 W X d X Q 0 F T Q 1 J x O U p q d D V i W F V W b W 0 w T 2 5 P W F F O U m 9 u d T V P W m 0 y S G 1 K Y W V D N 2 1 k T l J 3 Y z V D M S t y L 1 N N U E p T V 2 x z S F J R U T R Y R i 9 z V 3 Z 4 O F J F U k V S V V h O a k N F W V d L V E U 1 R T Z X b H h n L 0 J Q R D J j N F Z E K 0 F S O F J F W m 1 Y b l o w M S t 2 V U p 4 T E h q b D F z a 0 J G T 3 J O Z m p 5 b T Q w N G N Q Z 0 M 1 S E p i T F B u c V d Y V D B j U k 9 P U C 8 z Q 1 l x U 2 0 1 O V k 1 e H F K U G 4 w S 1 B i a D F O O X A w S W o 4 S F N Y M 2 J D W U R E Z 3 A y O W Z n S z F 0 e l d G U n p O V V V 2 R F B 2 T n d C Q T E 4 Q U 9 X U H J O Q z N Y Z T Y 3 Y z E r N 0 J s e D B u S V p C T H M z d l N 4 e W J H b H Y r N 0 U z d j N u V E 1 Z c E t W R m h 4 c E 5 m Q W d E b X Z E N E 4 0 M G I z c V h Q O G 1 1 K z V I N G x K b V F D Q U g 3 N T Z E c D B r R W l 4 Y 3 Z C R k p 5 V m 4 0 N W 9 1 b k l a Z m J D d W Z t N V J j a E s 2 c 1 E r U V Z L N U J V V U l 6 O W Z p Z X l j Q W 1 S b U Z 5 Q X J 1 d 0 E 1 T 1 l W W X R l e j F K c z N 5 V W F z M U 9 I V G t J Z 0 N n U j N l Z k d z O D V l a n d L a F V V b H R Z N H h Z b W l J R U 9 J Q n d P O X J E M k g 5 N W l N Q W d E V y 9 2 Q W t 2 e j h w Z 2 N j b l B P N 0 J 0 M X l u W T I 5 d G h 6 c X R U M G E 5 U D N h R l d l M 3 N 0 d F Z V R 2 c z R k 5 z U F N N U E p P L 0 Q 2 S z J M T U R m R z l l d X A 1 d n Q v d D h z M l l J T G t k Z X h a d m 1 i d 3 B j Z 2 l v c E t r S l N j W G U r M X p z N E t l S H U 1 T k 9 n K 0 Z 5 O W R 4 N X Z 2 L 1 F x d F Z 0 Z m t m M U 9 J a U l p S W l N e U 5 J U m h a c E 1 z e F N j S j J T S G V 1 Q j B a R T F K Y U 1 I d E V U M 3 k z Z E J w M U 9 E N G 1 r Z V R z M 1 c x b k p o Q S 9 k b G N w U 3 p Q M W t O W l o 4 O V p 3 d 1 k 2 c F l X V n B 2 S z B h O V R t L z Z X S y 9 I c X J Y N 2 t a e G k v U E R 4 M n l W Y k 1 P Z j F C N X E x N 2 d v M 0 V q U H c 1 N G J E Q U l E S X F C c 0 F n S X p N Z k h 6 e D l Y b 0 F n R l p U V 2 R 1 T z N h Y 1 J j Z D Y 0 d n R y a m o 0 e U R w N 3 R U Z y s 1 a E w 2 O W N t M G x W c H N i b G 1 F U W N Q b l l K Q m 9 N Q j c 4 O W Z n e T g r Z W h 3 e W 1 m R l h 5 S 1 h M Z D J Q Z m 9 Y T j F q a G Q v U F I x Y m R w N U V k a z V o b m V l O T h k S V V l S G s 2 W T k y R 0 k 5 a T Q 5 U m d N T U F q S G Z s O T d F S D l 2 T 2 l Z O G R u T n p 4 Q S t M b n N Y S 3 R m c 1 J Y O G N I M F V I Z G Z V M U N z T m 9 v b F N y c y t 1 Y 3 N O Q n J q c k t U U V l E L 2 9 i d n A 3 c m l B V 2 l 5 Q V N p Z H I 5 Y T Z t d E V K Z i 9 Q N T Z l b W M 4 U W p O c U 4 0 V U 5 D Y 1 B 4 V U 5 J N m V 2 S X p o Z z R O Y j l k N 0 p L Z G s 0 R T N F V j Q 4 Z j J G U U l 3 Q U x o d 0 t R S H p Q b G x k N y 9 V V D c r a V B O M T Z h V X U 5 N X F X a z V t U G Z w R 2 t p b E V p Z 1 V 0 d m o r c C s z b 0 Z 1 Q 0 R 6 c D A 4 Y n F s K 0 l p S W l J c U x X e G h D T U x O S m x r L 1 h B M m 1 m N 0 l D S 2 k v N n B o Z z B P d 2 N Q R W 1 S S n k v a G d I O W 1 x L 0 Z Y S V Z Y W D d n W G w y T V N r W k d W a n h 1 S m 1 W a T B l Q l A r O T l h R D B P b j B 5 T T B y Q m d E S V p G T G N l O W N R N F p v T F V m R 0 l 2 W n B T N D N o a X N S a H Z 2 e k l W e j d 6 O F B i U m F I Z j Q 1 Z U I 0 R E I z V E h t T n Q 2 T j N 2 d D J i b U Y y T H Z m T k h R c U x D e X B 0 Z z h B S X F N U 0 V C b G x i U D E 3 L z k z R E d 4 e U N L Z X d y W j N x c F N 0 V V l Q T E F I b m 4 1 O E F w Y X Q y S V h J c U F T Y 3 V 4 Q 1 B n Z j I 3 Q V F B N m V O Y 2 N X a m c 0 e U 9 I b D Z T U z B j T H g w K 1 F i U z Z w a 1 Z W V n B h Q n N B W U t O M G N t Q 2 1 W S 2 l p V k t 1 R n h S U W h Y U V N J U m 8 2 T 1 B P d 0 F n T D c 4 W W h Z W E t o a n h W d 2 V Z Z E o 0 W D c 1 K 1 l X N G M 3 N z U 5 V j Y 3 b H V 2 V H N Y N D I v c 0 N h T i t 2 c G J a Q 3 F T d 3 p k d 2 x F a l R a c 1 N E R H d E Y k R u b j d P d E h v T D l 0 Z W t J W k R J S l p z N F l D d 0 J R c W R R b X J X K 2 Z l W E l p Q X J w N D F Y a n Q z U G x y R 2 5 T U H h L U k 1 2 R D E z Q l l x S 1 N 2 S H g r N C 9 D M D k w U n I 3 N n p I S F B t c m N C W G 5 6 M 2 Q 0 S m x r U k V S R V J F U n R B V U 1 3 c 2 t o V l o 0 S U Z j e V l Z R V Z H Y l l t Z G 5 q U U g 5 d W 1 I N z d s T X R F b 0 x K N V R a N D d j W D c 4 U G J j R l Z B b 2 J E R j h p U E V E e k R N U l Y 2 R X R Y N S t v Z z d j T C 9 1 K 3 B p Y 0 k x U z V m d k V v S U x 0 V V p U Y l V 5 L 3 p w N T R l T n B J c k Z w N 0 F B Q n c 0 b V R N T F F V W F Y 2 K 2 x R c S 9 U S T c v Q U d P W V l E T U N W M k d U Q V l H e H p D Q m h u Z W t W R 0 p j R E w w e G 1 Q U D J M O E 1 M U k 1 w Y 0 h Y U D J 3 R 0 F F e S t j e E J D Z 2 9 6 L 3 h t V m 0 1 M l B 4 M H E w T n V u Z F N T b V U 3 c m F X L z d z S W Y 2 L z h G W U p 3 Q l p X O X Z p O V h y R G l J e E t S T l Q 3 e H V P V V N O N m 9 W T W 5 E e m p Z M i t M S X N T a H M y e F V P Q U p q M 3 p u U 0 U 5 Z l N 2 Y 1 h 5 e H V I T G R M Y j N l V U 8 z N H l P R T k 0 Z X Z y a n F 0 e G F k a X c 1 U 2 d B N E l s S H h z S F Q w d 2 1 y L 2 p p Q T F M U W N X R m 1 a L 2 d y c j V 1 S 0 F Y N W U 4 R E F E N G V j V n V Z Y l l j W U Z 4 Z m E z d D V Y W E h Y V T R Y O W V 3 K 2 N n N F B D R n F I Q m Z s a j k 1 O E V H L 2 R u Y 3 J E M j h s d G 8 2 W l l t c S 9 w T 0 k y a G l G M 0 F a R E J 3 W G g r S 2 5 v V m 0 z b G 1 a M V R p T D M 3 S T N E M 2 5 V U G c 2 Z T Z F c 2 p J T k h w M j l D T U 1 H Q m F G L 1 g r T 1 h F N 2 9 G K 3 R U N j g 3 Y 2 h z N n V q W T V M d z d r Y 3 J V V l J V a X J k Z m 0 0 b 2 h B M 3 N B Q U Q 2 Y k 5 4 T n Z 2 d j h y b m 5 2 d F I z e j g z a U 1 J R G U 3 Y 2 Z F K 0 1 p S W l J a U t n R k 1 R U W p p N k 5 X Y T V D U W 1 B S E E r T z N z U V A 4 T 1 p x N k l p S W h 1 O X N C O U k v R H F u R 1 Z J U 0 1 5 R V h 3 d T B Y d X J m d H l 0 b V B 6 R V J Z M j d y Q l h k M 1 I 2 a l Z H d n k w W X J k d 3 Z H Z U l u O G 4 1 b 2 l x Z k d 5 N z Z i a l A 4 d T N o Q k l o T G p 2 Y m N m a E Z o c 1 B E a D k y a 2 h F e F N U a X Z z b E R o U T h O b S t x V n Q 1 Z V p 0 T k x U Y W 5 W N D d y V W w 4 S F I z d 3 F x Z l g 0 Z E d v N F Z V S 2 t H d k V E K z R 1 T m d M T X h F M E d p M H l z L 0 l C Q U V N R 0 J z R 3 Z z d 2 V z c k d R N G V p S U t V Z E U z R 2 w x S F V u S 1 d 5 Z U 9 D Q W l V S 0 N w U U k 5 U G N H Q U h U d T V D R z B 4 b 3 F P U 2 E 1 M 1 B E Z F h C N n h i T 1 V k N H Z Q a k h y Z G l 5 N D Z U S k 9 R S C s z Z 2 p 3 O T B a Z W Z y R 3 c 3 K z Q 3 Q j h M Q l F Z N E 5 t N D B 0 R V c 4 T 3 d l c W k w V 2 p 4 M 1 U v Y n F 1 M W Z 1 V 1 l m Q U 1 D M 2 9 6 d l V h b U 1 Z T m V P Q l V Y Q j N j N n g y Y n V 5 M V Z P e m N j e G 9 B S U l M S T V G a G J m e T I x Z G Z r R n h m V 2 Z S T l F H M 1 g v d m N C d y 9 G W T A 5 K z g 0 S 3 M 3 S m E y b 3 J W L z h E V z F o c V B U U j h O Q U 5 p K 0 9 4 e T V 1 V V h v R m x q e n V v b U 5 Z V E F Z c 0 d u Y k N T d 3 I v L 2 4 x L 2 x z U F l l U 0 l u c 0 x 4 N E t C T y t P e U R t W m o z N l I 5 N D Q z L 0 w 4 Z l R N O G J q d j d t R W 1 Y M n d n S W l J a U l t c U x H S U t S e G J r V W Z V T l l 3 N k 4 3 b 0 U r e n J 6 Z E R S R V M z c m x l b 0 g v c j F D Y 1 J 2 Y S 9 i a G c z Y 2 V i c E Y 3 U E h q L 0 N H S D c z U T l Y N F V i N U Z 5 V E V Z a E V t V H h o a 2 N t N k h L c T J m V X R O e W t K c V d n e T U r W G t K b 0 F S a l h H M X Z 3 O F N 6 a G N Y W j J v U k J J V l V o S 3 l o U z J W U 2 9 O T G t j b j R t W T l 1 d G Z k c G 5 m a j F t U D Q 2 Z G Z k S n Z 1 K 1 c x b z k 1 R m 5 6 M X l F Q X d G d X Z U S V Z j Y m 1 Q U 0 x x c 3 V X c T F P b U 1 V a 2 t Z a X J 0 U j R F S 3 R z U k x s e T h V Z G d Y R j E 4 N X k y c m R o c 1 B Z Z C 9 B O E F E U z V W Z G l w O E N z Q U F F O T N K e m c 0 e U F F Q X B T c G p X R 1 Z q M 2 J E b j B o Q V Z R Z C t R Z 1 Q w d 2 F l S W d P R H Z K c X o z b m Y 0 O U V W b 1 p n b 3 V x e j E 5 c n l h N m t 0 Z j B C Z F V L Q 0 V 0 b n d k T n F M M k p x e G 5 G L 1 F L O W N P c X R R Y 3 d i R W l J O E 9 X Q W x u S T V P a E Y 3 O W t Y Z 2 h X Y 2 1 R Y U d 3 a F V x b H h 0 c j E v N k p I Z D E 5 T X Z L T S 9 q c D J N Y n Z M W T J U b U Y r U E x i R F R n V G N S V 3 V y d m F Z O T g 0 T W h Q U 2 8 z a T J q V j J n W E x Q M z J l Y 3 o 3 W k R X V 0 x O K 0 p B N G N 2 N H J V W D d r T k F D e j k z S W l J a U l x S m J 3 U k N N T E 0 3 b E s x V m F J Z G J 3 N W 8 2 S W l O c U d a M l p O e E 9 3 W H Y y d T I y V 0 R w R 1 h s W S t 1 c 3 V r M z F E Q n Z U Q S t M R j l j Z m Z F U W J n U W V S M T Z 2 U j R Q M 0 R j Q 2 d R R 2 1 I K 2 p k Y 1 h 0 Z m 5 M c 1 l q N G d M M T Z C U 3 F T R 1 J p Q k h V c l N O U 1 V u T 3 c 5 d T k v V G M 3 d D A 4 c 2 Z 0 N D h L d y s 1 O V o 3 R m k 5 V C s x M X B P V W 5 J V V g z M X h h Y m Y v M j l m U H c z Y 0 p u b 0 M 3 V D R y V j N s N k 9 z V E F P c F Z J S W Z G a j B I b V V 5 T V U y Z X V D T 2 Q y R G V n Q W l W U l N i U X g x b V F i e E N l b k M 0 K 0 Z E Z 3 J I a j d 3 L 3 E v Z 0 1 x d D M 3 e k V T e G R i d n h 6 d X Z 1 d X d Y a G g 5 c V J h e j k y M T k w e U 4 r O F B Q e E F y Y l h o N k 5 i e E 1 X b j V D R z g 1 S H h B S U I r Z l N 0 Y l l o W V d s U U F 3 d G l H c 1 N t O H d v S 0 M 4 Z F d T W l J t d H l 6 T m J X R 3 Z 1 M 2 Z 3 c U 5 S b 2 Y 3 S C 9 r V V N t V X B B R 0 R O T D I 4 a U 5 T M E g 3 M z Y 0 Q 2 p Z M l Z u a j U y W H V 3 O E x 1 T n V I b 3 R G W l B H R D h E M G F T T m h h M n N O Q U R D Z 1 N 2 Q W x F c l d y M T F M R m M y a U x x c m J l S k d x U D N u N T F H b W E v d U J p d n p m a 1 p Y M z M r Z E l z R 1 l j d F g 3 W V h C W U 1 D N W k v R T R k e k V l M l R t R n l D O V E 0 c k 1 Q S G 9 k S V Z C b D I 3 e j k w Q W R G V l d y O V h w V m F i L 2 5 3 c 0 s 5 U G d y N D F I O E 9 l R 3 c x Q 3 A x R k F v Y l B I S U E 2 T 1 J u V j J B Z j Q 5 R z F s c k w v Z m N N d z R w V i 9 5 Q W 1 O a G 1 6 W C 9 v T 3 c 0 W U V Z L 3 I 5 S X h I R X R a Y U p p S W l J c U E x a U N F W V d K e X F t c 2 g x V U N O Y 0 R J e U p x c 3 d L N m V H U G t z S j Z Z d i t C U G Z M Z n c v M k R i d 0 p s T X R T a 3 V W d U h J c 1 V z b S s 5 e G R I V E F l Z l R G O G F E Q 2 V u M z B Y T G w 1 S 3 d L U F R 4 d 2 p 0 O F N x S V J N Q 2 M x N l l L a n l V U 0 N T U V N N U 0 t q R X F v R l F W W X l L V z R m R l h a T H R m c j d l Z V B 3 M F V z b 0 t 6 U F d v Z G Z y S V p X S z B i b V R w M G t J T n U r Z G g r S G t L S z k y L 1 k y a 0 x E e i 8 y c E l t M 2 R 2 Q n Z u S z h 3 c 0 t T S m 8 x e E s v U j Z Q Y j c 1 b 1 h M O U 1 v V 2 R O Z l l m T 2 8 r T X p I d 1 V G a H F E T G 1 j b m h j a z F X Z G t G b U R M a m t 6 c k h Q U m t l T F F S Z 0 F I R H h V Z 0 x 1 d U w w U D N u b H R H b V F 5 S 2 J R N k h j N m V p N F B C W U 1 D U k U 1 Z U Z k Z F l B V k k z Q U l C Y U o y d F Z y c V M y T H Y 1 N E d C M 3 M 3 R k J h V n d N d k R 5 Z H p s R U R X Y W w 2 Y 3 o z b n B 0 R 3 V i T l g 0 M 1 g 1 d n l N W m Q r O T J H T H J n d z N x M 3 g x a X N R Z 1 N z U m d h c l J Z e F Y 1 S n c 3 K 1 F o N k J w b z J 0 c j l 3 T D h Y Y X U x M G 9 h b n l K U U d s V W 9 X b l g x a U 1 q S 3 g 4 T 0 R y S z h Y K 3 p K d U t i S l Z 2 d z d Z O E 5 X e j l T T E J i a D Y 4 K 2 Z 4 b y s v N 0 1 T e E U 1 Y 1 J m U 1 V K S z V l K 0 J q d T d 0 a H U 4 R X h F U k V a R m x Z Z 2 h H R m l m e W N v S 3 c z U 3 U w a X h r c k l T S 2 k r a n o x e E h q T W 5 M M E l j K 2 V 2 e H V j Z l B 0 N W l M V 3 o v T 1 h C Z W F D b F k x N 2 Z m S z l 4 e j E y Q z g 5 T 3 p k Z F o 3 V E s 5 U V B q M D B m W T d J d k p T M F g r d z h a M n d T N n V O a G o w d m d C M W E 2 V F N v M i 9 u d T A 1 R U N I c z A r c 0 5 l U F d k b i 9 I R m g w K 1 l u U H Z J V X d 2 c n J i W E M 5 b D N o K 1 B H W G 5 Y V 2 U 0 K 3 Z q a G x t U D N p R T h 6 c y t 2 Z T c y b T d l d m 5 B U U R T T W 5 M e H p F d m Z R N j g z e G t X Z m Z m Q T R l b 1 o w Q m 1 C c 2 5 i a D c z O W t H M S 9 u M T k 1 d U Y 5 Y 3 Z 1 b l R R R U 9 Y b k Y r R 3 Z o W H l i b j l B N z F x K 2 5 T T 3 U z N z k 0 T E o 0 e S s v M 1 F C c k s 2 b X c 1 c z J T b j N j S z d a S 2 Z m T 3 d P S k N a b E l U d W 5 F U D M 3 Z G h Y M k E 0 Q z R u d G R n V z N 3 d H R W V 1 J s M i 9 B M l V r Q m 5 V N 1 h Z c 0 V C V V V z Y l B q Z 1 l i N z B 5 R l F 1 K y t S d X Z 2 Y k 1 j T T J m Y 2 p 2 R z M 5 M j M y K 3 p 4 N C 9 3 a W g 5 Z X A 3 S C 8 r T 0 R 0 N n V l S H J t K 0 d y b m Z U T H Z N W V Q x O U s 5 e G p M c 2 Y v R W p Z b H N 0 d E 1 H N U 1 I N V N x M U p q N T h C a k k 1 Y l l Z M E s 5 Y m c r c 1 J p U U J Q R D J j c y t l b z U 3 R H Q w S G k 1 T 0 N n W m d S R V J F U k 5 R b X R l M T N 4 a 1 R O T E R r b E M 2 V 2 x h Z 0 R s Y T R 6 W T I 1 b T V J a U l p c W t z S E x 4 Z T g 5 O V p E b U w 5 Z 0 h S W j l 0 e E Z 2 d l R L M S 9 v d H E 0 Z H Z S R F Q 5 O S t 5 S n V K R 1 h n M D V 0 Q 2 x h W U t D Z X F N N 2 V 2 b k l T M D l G M C s v K 0 o z S n N W N m h Y Y X A 5 M l N M O G J L d 1 F Y T G k 2 M k d Q b W p M R 2 9 T W H h D R 2 s 2 Z H Z t S 3 l y N 0 N 3 Q k c r O D l 3 d j Y 5 N m x z R H p q a m d W R T F 0 c n Z M e X k v R 2 h p M 0 h U U F p w d F R x b 1 Z P b z Z u M C t w U 2 d N W F o z d m h j V T V l V V o z b l Y 5 e j d y d z F I a E F B T U F O U W F M Y 3 J L T k h D N m F j W l d R L 1 R x M l F W N z l r Z W d Y N T l B U E R O c k F v N m R p c 2 F 4 a z V k a G E y c 0 Z G M m Q 3 Q k h m M 2 h X O U h E M X l K V G N Z V E 0 4 Y k I z d D Y y M X J H O H k 5 Z m Z T a 3 Z Q e F l s V H B 1 d m w 2 U F Y 2 e l A 5 e U h T Q U M r d l l P d 0 0 2 O X h q V y 9 R b n A w U W 5 K c U 5 q N z h i Q T F j b k 8 z e C s 4 K 3 Z R N i 9 Y Q z l l S k l X c F h y N l c y N 0 5 U c E s 5 Q n F k U m c 1 S X R U Y 3 B S R G R r d k Z q K z h M V D B 4 a 0 x 2 b H F Q Q l Y v L 2 p a V n I 5 c m R Z R 0 x a e j d 4 b W N P a D J E Y n h Z O D A r Q z F I b X Z 6 e E t Q a l R C N D N K W X d X a V V R W U 4 3 c l B M Z F Z C U k V S R V J O U 1 N H S U t S U l l t c X V o N F l X e U V T R W J V T E k 0 Z j N o S z J O R m V i T 1 g 0 M l k y Q 1 N N S G R V S F k w Z j N n W W U 3 W T Z Q R 3 N i Y V d J V E R B R 3 p x Z H J 0 b 3 g v e T V l b V B I Q U t K e T l j Q T J s c F d v T U h 4 e F U 3 W n l k Z T g 4 Z 3 I z e G 1 s T H U 3 c 1 h X Y l d D e U N y Y T A x c k s x d j d Z U E l t L z I 2 N m g r V D J V Z F N x U V J k Q X p v Z 1 B T U F B a R G F j c W t 4 V D A r V l F s V l V Q d T l 6 Z E h O R 2 5 k N E R 4 d U V x T j Z Q S i 9 F K 1 Z 5 R z N R T D l B R U F l T G c 3 d 3 Q z T l F i Z 2 1 P N m V 3 M 2 x w d k p H W m c z e U h U V 1 Z a Z i 8 3 Q V p O d F l 5 Z k R w d k p q b z N j a j I z Y 2 F Q N 3 d M Z U R H N 2 9 H K 2 t B a U V X U D B p R j R Z U G F L W G N Q e W Z n K 2 V F V m 8 4 T m 1 V V U Z B Q 3 Z Y N 0 l O T 3 B 6 Z l o 1 K z d t a U t 6 c 0 F w e V B 2 S T V y O F d r b 0 x T M E R B T X l l T l J F N U 9 Z W F E 2 d z N J e m l u R T V o M G 4 0 Z V J R R 2 V a S k p P S j I 5 V n B x c X h i L 3 V C V W x w V 1 V 3 R 0 F 5 W S t Y R D d D L 0 N J Y m h i V 3 N 3 d V d m Z j h T T m 1 3 K 2 l n M W J q Z 2 x o b U p l b k U 4 S j Y r a 0 9 1 c 0 V W Z 0 Y y L 0 k 1 V F p O W G p z c 0 p q W V o z L y s w R F E 5 T 0 d Z R 1 E 4 c l d O O V h v O U R J W j Z M c X h I Y 1 h H c D h F V 0 F 4 c G 9 3 d G o 4 Y 0 h Q a k Z R a U l p S W l K c X V 4 a U N r V V d K d n B J b 2 J B Z j N Z Q W h H U k 5 S Z U R P e m Z I Y j h 2 Z n d O Y m R w e k U z N X V Q N H B k V m U v S E t D L 2 R p O G 9 T Q n p U S i t v T D g z Z H U w O W c 1 Z 3 J T U k N M U m V q V G U 1 S V F H Q U h B M F J P W H N l Y X Z R d 0 N N M z V T Z k 1 u b E l z O X k z S n Z u N X h U Z 1 J I Z 0 1 B O F B m e l F u e E N P a 1 F p W U 8 2 Y 2 g 2 S F Q 2 W E R r K 0 N V Y 0 t H L 3 R k L 0 5 z c j d v T U d 4 S 0 1 Z V U 9 D Q V F E W E U 5 T H g x Q X V M Q V F C K 2 5 U e X g 4 S k 1 u V G M 2 M X N i R 0 N T c V Z H Y 1 h F c G x N c F N 5 T 1 U x e j d a U 3 F 6 W D R k T k Z m S m 9 G Z H h Y T U F n Q m Z m W E l x N W I w O X Z j S T J B T V V E Y m Q v Q j h y Y 2 V y Q m s v Y m Q 0 Z G p 6 L z Z J V 3 M 4 R m d F L 2 5 Q U 2 F F Z E h L N U R a U k t G U U R n b G V m d X d Z b l R N W m g y N 3 p B O C t i e n h 6 M k x v N E N D R U J u Z U d 3 V 0 J B N T d V Z X V K R 1 l p Y l h y L z h X T W F h T 0 U 4 Z X B y e W R t V 1 h r d E 5 O Z U c r O T Z I U l Z B L z R t c E 1 C Q n N o a 1 V y e j I v S D F z a F V q L 0 d R c T V E V 2 J P R 0 l 2 N z d 4 M k 9 Z e W N 1 N C t p S k t G e U l q T W V G e U 9 z b T V 3 M G R G S V N Q M z M r M F V X T 2 5 w d V h n b l E 5 K 2 c x c X R S V V p X Q V Y 1 N 1 p 6 b l N N L 0 t R b F Y y Q U g 3 O S t Y a m p 2 K 3 Z W M F N N U T E v N X k 2 K 2 N z Q U Z R b 0 t T L 0 R U c j d z Y l Z V K 0 Z 3 U U 4 2 T U F R a k l p S W l v a m F O S V J o W m x L a X F J V m g z W H p O V 1 F r U k V q Z V h 1 N W 9 p b l p v N 0 h V e l B I N D U r R D U 0 V n Z 3 Z C t x b U 5 o a 2 5 J b T R p c U F l d n R p e T R 5 V D B l Z 0 0 r L 0 h 3 d H Z 2 a n d j W F R 2 M W h F S k 5 6 S 3 c 2 T H R O d 3 Z r d l B q T V o x d G F 5 Q m 8 x Z F d G a l M 2 Q T h I b l p 3 V W t N d H Q 0 T z N s a k p B Z W 5 S R 2 Z r Q T R B d 3 N 5 M 3 l S T U h Z Z l N J M 3 N M N U 9 Y b E Z 3 c 3 l v Q j Z h T X d K V E p R M D N H c T Z 0 Z F l H M D Y r c m d p N 2 x v Y U F D Q X B P U n M 5 e X Y v T l R F d l B G V m 9 N Q X N E a X B k d U U 4 N 3 k 5 W E p D V 2 5 n c 0 E 2 Q m N X a U x Q b j Q 2 Q l V x b 1 R B c n F I V W F r M j l i U n N y N k h S N j Z I U j F u e X V X U 0 d B d 0 d H Q m p Z N F d S d z B L e G M r O F p B S U J m W j A r R T l m T E h H L y 8 3 Q l d x M W N V W m Q 3 N U F 1 T 0 h E N E F w V E Z L b m k 2 T y t G R 1 l p W U t D M H V 3 W V d 0 b D J D a V J T b X E 5 V j F 0 N 0 x U W F Z o T E g 5 R V g 0 b X B r W H Z r V j l Z Q W 5 0 N 1 c 0 e S t y V 2 V M M 2 9 m S U h C U n l H N H d m M n h m a n h 4 c m J J Y V p u N U N F O U 1 4 O E F r S k d S a D k 0 O U c 3 O H V z V V F p U m 1 G a E N k e G N I W k N W W F l B T 1 h p N 2 8 y e n N B S G J 4 Z D B N b l h E Z W 1 a Z V F D Q T c 1 Z H R i M 0 x k M D Z l T n h J d 0 h S d F Y v S W 9 B L 0 5 4 e k c 2 a j h Q T n Z s Z V J F U k V S R V N 0 a F N F W V d R e T F X b 1 B y Q 1 J r Q U F M R l l q S z R C U G 1 h d W l J a U l t b X J j N k x C b U d l Z j Z q U X k 4 U F h j R n V n W j B 3 T U t I b n N T R n l P d l l 0 Z m N N a W 9 w S z h O c T d 5 e k h y M F h G W X Z l N F F D Z 3 V W Q U l E N z d o N k t 3 U U 4 3 M U R 0 d W N Y R X B m d n h s S j h R a U V W N S 9 h V X F q N n d y d z g 4 Y V V 1 N G Z n M 0 1 W N G s v M 0 x W d X p D b G g y b l R Q W l Z Y W X R y N D l i a j J M c l Q 5 R G d B c l B 6 c E 5 i a T V P b F R i W H h z L 1 h 5 O G g z S X F M V H h O Q 3 N Q b G Z y b 0 9 i a X o x b V B U b 0 9 6 a z R L N 0 N v U G x E c j V l b U Q w a U o 1 W S t j Z C t B T U R E R D Q 1 Q 2 d M O D N J c U 1 T O E 9 v T D k r S 0 p a N z l w O E w z d n Z H T U F 3 b m 9 H b U 9 3 c k t D e k d i M n Y y b z Z 5 V z l v O D J O b G F Z K 2 Z B W U 9 E c F V Y N E 1 z d 0 0 4 T E R n N X l q T G 1 0 R j J S U z A x O T l z M 0 1 L a G J h U U F Q R G p M e n R y S E Q 4 e n E w R F l s d F l 5 R T Z 5 d H Z w Y W E 0 c F h u N 3 d G d 1 Q 0 d m V J e l V 0 R j Q 4 K 3 Z S Q j d E c H h y d G h t Z F J H M l Z s N m R 6 N V l 6 S E p n U m d B T 0 R w N F l 4 Z E d 6 K 0 V s V l h k d 2 Z t Y k w 5 K 1 A 3 b D F y Z n A v e j R w c y 8 x W G 1 0 V E N x c G N a M 0 p t c y 9 s U n d s R V J F U k U x R D d 3 T j F l e U d K Z X Z K Q X J 0 b W 9 L N i t k Y m J 6 b 2 l J a V A 3 N 3 p s M j R C c 0 F Z O U F E Q X E 4 L 2 Z p O E t p R W h 3 N 2 N S a 3 F s U n B M Z n Q 0 a G 5 E d G t Z Q T g 4 O T l S Z D l Z N T V P U 1 l S a n o v N 0 5 m T H l p a k d 3 W D d j b T F Y W F h 4 U D R Z T V N 5 M F d n a W 0 w Z W p x b k N X b D F l c W c x V l p 2 W T J m U T E 3 N W d q R n F q U V d S V U F w S l N z c E d V b E F t Z D N v Q n V n Z D d Z Z C t n Y 0 F P R G N 4 W G h N b W 1 n T U t W T F R j a E J 6 S l F u b k x s N 0 g x b l h 2 S X l T b 0 0 2 S 2 l i K 0 R a c C s 1 R T d O V V V r M 0 d m b V R V U l N x V U t N b G 5 s c j V 2 N U J V c T h W T 1 Z E M k x T T T N H c j E 5 Q X p 4 U T g 4 U V A r S H h s Z G h r Z l B o N V p R R F d y Y X V Q Y 0 M v L 0 x s N U l 1 S k V K b F V x T n p k d E 8 0 c T N Y c G l L c 3 A z K z F N W H Q w O W N I R D A w W m g v Y W F q S n Z z N y t y Z 2 h N T U J i Q 1 B 3 Q X d O N 2 V E c T R 1 O W 5 C e W t F T W l F Z V B z K 1 R q O F A z d j N I U j F W d m J W e C 9 K b V d Y a 2 d u a F J B S U N V M l F M a W o y c n F C Z 1 Y 2 N E Z y N j l l R z N i c 0 N q Y V F h L 2 Z h T z R v a W l B M n h v Y W d J V W d S R W t W N F R V a W d w R U Z L b n Z u O E 1 E S W t r W k F J S k 1 4 T y t u N 1 Z j N j h 5 W l U z W m k w Q n l l M m Z 0 b n N a Z z g 0 d 0 Z y Z n o y M S t l d l B r c j l L U 1 k 3 V j R F S G R O T 3 V u U H d u Q k F D L z l N d 0 F y S z Z 2 V X F y V j V p b y t O O U 9 4 c j J 6 W k d I V E x h M W 5 1 K z B X a G 8 w Z m 9 B Q U F B Q W Y w U U l o c 1 B H O G x W N 1 A r b m R 2 U X V q R U F I Z 2 N H V z E y Z m Z a Z C 9 a c C 9 T U z U x N X Z x M 3 l k Y n Y 4 M W Z 1 Y z g 2 V j R r S m J i U T V i N 3 Z h c H l m d T k v c H I x e G Q 0 d G 5 m c z d 2 c H B x b E 5 P N k Y z d i 9 t d E h u c W 1 y T H o 5 V m t q d n d l d X J G e n p U b n Q r V 1 N w T 0 J n a T J w c W J J c V B p O U p k d D V 5 d j d s M z N q b 3 V z c W J I c D E 3 b C 9 h O H Y y V W 0 z Z H R s T 2 J j c m J 1 c l h k Z G d X N j k r M 1 h Q N i t 5 c 1 Z K M T g v Z D R 1 b 0 x u e l Y y a m 5 6 Z 3 J a Y k E 2 V m x W V k t r d H F s e F V 1 U 2 p q K 2 1 1 e k x h S j J w Q T M r e D l R a k R K d l F a W G J Y Y T d R O H R Y N W 5 q M V B h a X V 0 b X J T b E o 4 M S t a U F p j a n J k N j l o Y 2 Z Q N n g 2 c E R S V n V P Z m 5 p c E o 2 d E V 0 U X h l Z G Q 2 e k d Q e j F W V z d m d j B C M z N 2 c W t U a i s y c H l 5 O D l V Z T N U a 3 p 6 W H V 2 S G F z e F V Y R j F u d m Z X N j h k b 2 d x e X F 1 V m 1 o S 2 5 0 a 2 t 4 Z G Y 2 U z J l b D A 2 Y m N G S z d W e V Z h N G 1 U N X N 0 e W Q x M X R r Y 2 c v Q 3 o 1 c y t P T 0 9 V T G p u c D Z x e X N v Y W h Z V j U x M z B D S E s 1 S 2 Q r e l N 1 d l Z i d E c 1 a m 9 k Y X V 5 O W V h Z G Z t Z U V i U 2 p i N z F n b i 8 v Z U F n Q U F B S E F q Q k 1 O a F k w V 3 Q 5 Y 0 M 2 W m p m U E 9 q S U F n T U N 6 Z k Z W d W 5 k Y 2 o v M 1 d x c 2 p K V D l P S 3 I w e l Z y O X A r Z W 9 P Z W Z 2 c G d 4 W D E v T W 1 L K 3 N 6 Q l Q x N k o 2 a D d s M 1 R k Y 3 p B Y n J K W X p D b 3 V L Z H Z u K 0 V F R H V 1 a j J t N F k z Y S s w V 2 k w a 2 1 r M E h 6 R j Y 3 V 1 c r O S 8 3 d 2 1 6 d W 5 W S j E 4 M 1 h E Z F d v M G E r c H F M a E 1 k e i 8 w a m d Z T z Z L S X p U K z J u Z n I w N 2 F m M m 1 R b z B a O T Z G W D l 6 Q V p q Y 3 J P U 2 x W Y 1 h L U 0 t p M 2 Z K W n J Q c n h W Z W 5 x M U 9 u R k 0 4 e G 5 U d T V S M j J k Y 0 9 5 U k N n O X Z X b m h S T z B T e T J l e H l P S n g x M 3 E r c 3 J O R T N N e G Z w b z A 5 K 1 V X b H B 1 U 1 Q z R 0 9 N Y n J q b E x 3 O D g 1 V 2 p O L y t x U E 8 4 Y W V l M k Z 0 Q l p y T 2 V m T z R U M W R U W T l O T 3 Z m K 2 1 u W C 8 v U 2 d M N 1 p P d l d r M 2 p y N n F L N U t T M D F v c 0 o 2 Z T N S c 2 V U V 1 k w R 2 5 S V X Y 4 N m F O R 1 h 2 d W p j c G J X T T g y N E g 4 c y t R U G p 1 a l d Y a T Z Y U z h 0 W D V x c C 8 z e X h m b H d Q N H R h b W Z 6 Z E h I M D M 2 V j B X a F F 4 d z V 0 M W J k M 0 o z W E p T b F B u N 0 Z S b H B D Z n B 0 d 1 V 0 d T Q 0 Z k F B Q U F F S 2 d J d 1 h E W V d G S H J r K 2 U 5 Z X U 0 N 0 t n a 0 F j S G p Z R S t C S T d w R j F Q L 3 k 4 V k 8 5 O E 1 I T 2 Y 0 e n B r d E 5 X R n d 3 Z n I x O S t X Y T k 2 Q 2 x a N z l h O W N Y Y U 8 z N k F x M V p s N i 9 q Q i 9 l U X R I Y 1 V u d V F l V j N Y R E 5 X Z H A 2 R m x I T l d 2 Z E x w Z E x M N 3 c 2 W F h Q b U x W Z E p 5 U z d Q L 3 B U a 0 9 E M X c 5 e V Z L U 2 1 p a m g r N i t W S T g 4 K 1 p G c 0 5 y d m 1 M M X l s K 1 F 0 W H l X Z z B h d n d q V n p W N D N j a k l N S 1 d s e E x u L 1 N V M V F s K 3 c w R 1 F 3 R 0 R S O X l 0 T j U 4 N 3 p 0 S j h n U k x l L 1 R l L 2 Y v U m h y c X J H a E l m R j Z X U D M 3 d k g 4 L 3 F G V j c 3 V U Z 6 U G 0 x e m 5 t O W 5 2 Z n F O T U J s Z D R 1 V V h l T 0 d x N 3 V Y Z H M z Z U 4 z a m o r M m h s S l E 0 a l h 0 N n F u S n k z Y 0 h n d 3 N W c n R I R H h H c j M 5 O H E y T m R s e l Z k c 1 B 0 T D h 0 Z 0 1 D Z 3 N O R m h H b z B H Y m N y Y X F x T m d k V E x W T F M x Q j R l S 2 p u M k V E O V d m S V h p U W x 0 W k R R Y X R X N U R B U 0 V Z M E l p a F p 4 N m x m c j J 6 M U s x T G V w M F B F O X p 6 O E R 0 Y X R q e k g 4 N E d D Z X g 1 N n Q 4 R 3 g 3 O V h W V m 4 z M 3 d 4 T D l O U H N 2 W G Y v d n N 6 e W p i d m V Z K 0 5 F c 1 R m e G 9 W c 3 Q 5 R V F B Q U F J Q V B F S U x o c 0 p C Z l d L e X k 4 a X B K V W 1 K O H R L S W l 3 M 3 h j R V F E Q V Y z b 2 Z t Y W x o U X d l c G Z W c U N o c H c 1 U U Q y N n Q 5 Y z F O N z B n N S s 1 M X M 5 c W x K Z W l 5 Q z A v U U t T Z j J r d E Z v M E 9 r b j k 5 S H F O W G 4 2 O E p O Z n R P R D M x Y k x 0 S G 9 G M z A 3 V k R a V E M 0 M T F j N S 8 5 e G o 5 T j J Q N 2 c 2 b F J 4 L z R s e k k 3 S m p k N z N R Y U R R V z B U W S t v R V l B U D Z a d X V 1 V z g 1 W D d P N z F Z S T R l M k Z Y U F B I R 0 5 u b n h 1 b X Z M e X Q 3 d V A 2 W m V 0 N 2 w z U 2 x a V 1 p v d F N V K 0 4 x a F Y 1 e F N r K 0 9 W b G h x d n F L a j Y v N T g 0 Z k 9 n Z y 9 U S j N t Z G F 1 S z Z p e l B 6 W T J V a 2 Y x N z l 5 a z J q U F N F e F V h R 3 F T W U 5 o R j E 5 b W Q y U 0 5 i U k E 3 d E t r c 0 o y a i 9 J Y W N z W U F Q Z n Z T N T R x T U R O T k Z 3 d 2 Z y d 3 V I S H l t S X h O W H F Q c k 1 3 V X Z m N 0 N U W n I 2 M l J 4 O T l N b H N W V l J V Y W Z D Z 2 J r M E t 3 Q 1 F w S W l 4 R W k 1 Z X V x L 2 U 5 a 2 Y 4 N n B j N 3 J R U D F a O G h j R 2 c w S E p i V 0 8 w Z W Z m U E t v Q 0 d K Y m V O V l h M Y j J I M z J I M 2 R N R D J W b n B 0 W n p 4 d j V s Z H R q M 3 Z 5 M T l l M 1 Z T d n o 2 Z H Z E c C 9 5 W i 9 y O W Z 2 a X R V M i t M d 0 F B Q U h D b 0 V Z T G h z T E J p M W Q 0 d X N H N W R H d j R r T 1 F E Z z h I R G o v d z J S M G V n T 0 h k c W 5 K K 2 1 5 Q z A r U X l X V F V z V W Q z V j R l T X R 2 c 2 M z e m s 3 V F d Q d k c 2 R 3 F x a G 9 0 W E x S R 1 c 3 Z V h L c X Z X Z U 1 D S W l G Q 0 5 2 V y t F W W 1 J a U Z C O F g x V 0 o x b j M v d T B m c n E y N F d L a j Q z U y t j T 0 8 w Z U J C M 2 Z Z N X B s d l h k T D M 1 d j F H Y S 9 z M E N m Z m 4 x Q W w w M G Z M Q k N R b 0 w w N n Z N M 0 5 l b G V J U 0 Z C b X Z E S T F Y c D M w Z y t h T z M r R k t p c H J s T j B w V m F Q K 0 0 3 V E 9 1 b G 5 l Z U 9 5 a E s r c m R m L 1 l a L 1 h Y M k d m M 3 I 3 R H Y 5 b E Q 2 c X J y Y n F y T l A 3 T j N t Z E t M U F p w R X N 2 U E Y 3 R G h n e l V q R z k v M T V F O W 1 0 N z U z U 1 U 3 V F g v O H R V R X V s M H R H b z B I Q n d S W m x w Q 2 Z w b 3 V H R G R l d 3 h S K 3 h 6 Z k t E K 0 x Q b U w 1 T G F 4 e X N z d j l u V V p R T U E 2 Y S 9 j N m h N M m h l O W Q w W F h U Z W N W N G R h N 1 U 2 Q 0 1 F Q U F B Q V F F Q X l 1 c W d w W D Q 0 Y 0 J n Z T M 1 M T c 3 V W w x K z d 4 e T N k Y 1 B W W k 9 2 L 2 N 3 V D Z 1 Q 0 F D Q U E x T m R i Y T B 6 Q 2 d z S V p C T 2 U v V V I v L 0 x W Z U g 3 M X p 0 N j l M Q V E 1 Y k x w Z E x O c H R k S n B P c H d W R 0 t B Q U F B U U t D a U V 3 e U h o W l Z y O W k 1 Y z M 2 V n p 1 Z z h y Q V F E Z z R C Q 0 F v V F d K a U F o V l N X b T V y O H N B R G 1 z R 2 c 2 S E p I Y j R B Q U F C Q W 9 P Q m p Y b W o x N 0 h h S E 5 t e m N J c 2 4 5 Z 0 Z k N 0 V Y c 0 F B Q U Q 0 V H J V b V N q N E F B Q 0 F B U 1 V S Q l Z I a F l z T 3 g y a D Z x c n J i N H V C U U F B Q U F E U U N o R 0 N v Z F Z i d j d G U U R v Z F R r d F N o Z l p M T V p w T 1 B L d 0 l B Q U l B a 2 h Z Z U Z T S k x L e T Z 0 O V h B a 0 F B Q U F B b 0 R V a U J F T 3 J 0 M l p k d m 1 j N 2 1 5 N H d B Q U F B d n h F U k V T c E p x c T Z w O F h F b E F B Q U F B S U R X a U J B T X J k N 3 F X a U Z Z N T B 4 Q 0 1 B Q U F B S D h S S G h Z c 1 N h c X F z d m 0 0 R W d B Q U F B Q k F h M F F J a G x a d j l m b z h 6 M 1 o y c H p R Z l Z n S U F B S U R h S W l M Q 0 p F b F Z O Y X d K Q m d B Q U F B Q m 9 m b 1 J n Y U 5 Y c 2 R v Y z J i d G 9 x U 1 R L W m p P c l V N Z G 5 I R l F F Q U F H Q V B p O F c 5 V n F 2 T l J p Y 1 l B Q U F B Q U t E N U V Z S 2 h W V n V 6 T G w 4 d W w w d V M x R E d q c m N 4 b W s 0 O H J B Z 0 F B d 0 I 1 b W s v d H h 4 R 0 Y z K 2 J n U 0 F B Q U F B R U J y U k F p R 1 Z t M U 5 y Z l h B c 2 p 1 e E h o Z 0 F B S U E v T V J w M 2 g y Q k 9 w N D h y Q V F B Q U F B Q z B S b 1 J n Y U 5 W c X J 3 Z l d P W l A x d 0 F B Q U F Q e U p 3 V 0 J 3 Y j d q b 0 J B T U F B Q U F B T k Q 5 Q 0 1 M U n F x O W N W Z U x i c E J B T U F B U E F 6 W k d B Q U F B Q U F n Q l p F Q 0 l a V 3 E 2 Y k d w d H p O M n l S S k p w T l J t U j J T Z l Z 3 U k F B Q U F h a l B z U 2 N F Q U F B Q U F B R 2 d C a E d C b 3 R W Y X Z 5 N U 5 y O T h l S 3 N 6 S l R a V F R 5 b H l 3 Q U F B R C t 4 Q 1 g z N z J v R 2 Z r O E R B Q U F B Q U x R Q V F q Q z B X b X Z X N V h 1 M k 9 6 T U t F U U F B d 0 8 r N G 5 P N F F 6 R 2 d n Q k F N Q U F B Q U F O R D l D T U x S Y X E r d U V Z R 2 s r c k F R Q U F B R D E y Z E 8 x V H l j W U F B Q U F B S 0 F s R U l L a D F h c m R D W m J k S 2 N X S G x R Q U F B S 0 E r Z T B J d 0 V 5 R V l B Q U F B Q U t B R k V J S 2 h W Y X F w c 1 N t d m 9 F a V N G Q l J r V W Z 0 M l N U N n V D Q U F B Q V A v a 2 N E b 2 x T V V l q a n l V Q U F B Q U F n T 2 J I M H l a Y X B a V n J j a j N i V 1 I x V F p P V F R 4 U U F B Q U g 3 S D R k Z 1 R n d k c 3 R 2 d B Q U F B Q 2 c r U k d D b 1 Z W Y X Z h N 0 F z O T A 1 S z l X S G x R Q U F B S 0 F o Z T B N d 0 h r c 0 F B Q U F B Q U 0 y U H A w M j B T c X Z Y N W 5 t M n N 6 c 1 J n Z 0 V B Q V B n a n U 5 M G R n c G t J d 1 F B Q U F B Q U F M W U N u V G J S S 2 E 5 Y m x l N 1 k 3 R T R J Q k F B R D R K Y n Z E S V V r e W 0 w M C t y Z 1 F B Q U F B Q T B C b 1 J n c U h W c W F p c 1 V l S F d F a 2 x T V U p C R j Z X b U p Q c T R J Q U F B Q T l Y S F k 5 N F J n U E p Z Q U F B Q U F B S m 9 m V D V 0 b 2 R W Y X R 5 Z l Z z Z D h s S z g y R W x B Q U F B M k o 4 O W 5 X Q W 1 F N T F n Q U F B Q U F J R G 1 S d 2 l H V m 1 k M W 5 W R 0 l o R 0 F B Q U F E K 2 l u R 0 l B Q U F B Q U l D V 1 J B a U d W c W Q y Q 0 p h Z G x l T E R T Z 0 F B Q U x B L 2 R w d F R r b V M y R U l J Q k F B Q U F B S m 9 m S V J o Y W 5 i W H J D e n p i M l I w S n d R Q U F B U H l W e l d h W E p G a 1 l o d 2 d B Q U F B Q W F B R 0 V Z R 2 h W c W 1 1 c z J y c X R W S k l V S E d 4 U l d t c U N q e X N D Q U F C Q V E y e D I 5 e m h F Q z U x Z 0 F B Q U F B S U F X U U F p R 1 Z t W D E y a n p Q Z G 1 a R 3 N n O H J B U U F B U U d O c 3 R q M G h t T m 5 I b F F B Q U F B Q U F X a U 5 D T U x R c T Z 6 W V V l c l l 6 T 3 h L Q 0 F R Q U E r R E 9 i M 1 Q w T z B X e W 1 F d 3 d B Q U F B Q T B Q d 0 l 3 Z E N x c k 4 r M E 5 3 V H I x S U V R R E F B Q X d K L 3 R X U k 9 N R U F 4 b 2 5 O U H B r b j M z Q 0 5 I O U g r Z l V y R i 8 r V k h s N W x W Z l h y Y W 1 4 c W F S a z E 4 R 1 c 1 N V d w b i 8 r c X o 2 Z l B P e V Q z Q W d B Q U F D U k N N T F F 5 N n p j U 2 d n R U F B Q V F L b T g y d W 9 D Q 0 x y O H N B L 0 o 3 V m F 0 U E R U M 3 l n e D U v N l d F N m 5 j N y 9 I T G x t N l h v L y 8 5 M k 8 5 T 2 Z I N 1 J x L 3 J j c m w w M z l p S n V 2 V 2 U x M V Z V W E Z i b m Z s V l Z O V j c v N D Y y d n Z s b W t i M z l j d k 4 5 a n J G Y W I x O W N E Q U F B Q U d z U H d m Y l F h V H F k T E c z T z J T c E l N Q m 9 N N m R V e n h j V V V B Q U F E W U g 1 d k 5 3 W H B n Z 0 J m T V p w U H N O b 2 Q r b T c 5 U 0 U 0 S 2 0 2 Z T d i T H B E Q l l L a j M y S D U 5 c 3 R T d l Q 1 W m 1 m T H R R d z g 0 Z X F J e j J T U T F l M T J B d z Z L V G p l d X F a L z M y b U 8 r O S 9 T O C t O L 3 o r M W F S T 2 h K N T Z l c W w v b i 9 1 M T F m V j l N Z m x B U k V h R k 4 v c n I r Y W N u U 2 R Y c D B 3 c 2 U 2 N W Z x a E 9 1 S F l u Z 2 Q 5 U F F B Q U F J Q W 5 U c l F h b T N L M n l P R n d m e W 9 5 T F R X Z X N U b 0 F B Q U I r e n Q w S n h 1 O X N R R 0 9 N U n F N Z X Z Q d F M z V E w 2 T m M y Y z l Z Z E N R b 0 o w N n c z b k 5 u a j h s W m V l c k 8 x R l p h c W 9 y R z c w M m 1 l Z j B W O E Z o Y 1 d h U E c y M k h u e n N B N z M 0 M U g 5 M H d 1 Q W o x Q 0 U 5 c 2 R G e k Z 5 O W R y K 1 V y Y y 9 i W i 8 4 S X J Y K 3 E 3 S D V m c 3 M 3 K z Y y a X F E d 2 F D e k x 4 a F R a M y 9 I a k x h N j l Z W n p O W G I 4 U j N L N V h F c E x T V 2 o w M 2 d B Q U F J Q T N D T U h R Y X F 6 Y n V N V 3 o z U 2 1 E V V l n Q U F B R C t 6 b X F 6 S z h q T U l 3 b m d q Y k N 3 W U Q z K z h K V z Y 4 W T Z Y b F p P e l R W V l Z O W H A z M G 8 v N j Z 0 d U Y 5 U j d 2 Y 3 J r M C t z R j M 2 b j F 2 d 2 1 O W H E x d m 5 k a W 9 y c T F S d 3 N F W C 9 2 d k o w R l c 0 c D F a Q X o r M H V T M T E x W V Z x d T k z a E R z b U V G Z G x a b 2 N 1 O C 8 r R H o r W k x Z d l p w Q X V I S F Z O b m Y x R n h t Z T U 4 N E c x W n J Y W T k r Z W h W N n B U S j h 4 d 0 F B Q U N h Q j A r Y 2 F E V n F y d 2 V X e V N o R U F B Q U F 2 M m V 6 T 1 d S a F R U R E F h N G t K M F h y K 3 l X d V Z t T k J H W n J O S l J 4 N 1 J R V 2 F U Z T Z u d k 9 m T l h L a T k v d X k 0 Y V B s a E c 0 L z Z Y L z Q 2 U G p W U l p X Y V h P R y 9 H N F J s e D B n c T Y r N G p R O W R P K 2 x 6 V l p u M z E 1 W j Z 0 c 3 J h N S 8 5 W D M 3 e n U w S k R M V H A v M k d E U H Z 0 O F h y O V U 3 a z M 2 V X h X T F N m e C s 3 V 2 t k M G E 5 O X N k U U F B Q U F D R V l H Z z E x d F V L d 1 R w M T R K T 0 R B Q U F B L 3 M 3 S 0 9 F U 2 d 5 V k t T N H p 6 Y l J 3 L 3 N x c U 1 I Z H B V a z V X O H B V V j c r Z G 8 y O C 9 G U U Z l U k V 1 N z l 4 W j B X S T F l c 1 B s Y 2 1 u U 3 h 6 L 3 J 2 U T k v V U 5 1 a 1 d J M G J j N l h T V X V O O V d o T U F B Q U J h S D B J d 3 R C c H I x K 2 Q 3 d H J 0 M m J 1 Z k R T Z 0 F B Q U 9 B T n E 5 V 2 1 J Q X V Q S k 1 E K z J P M E 9 U Z j V r Z H A x O V o 1 L 2 V U e k V 4 a 2 M x K 3 I 4 K 2 5 6 O U 9 M c j A z Z j d 6 R T N Y e m R V d z R Z T 3 F 2 Z T l w M T c 0 V k Q v T i 9 x d k J j M n V 2 Q 2 V a M H V t U z E y a V J K M j R 0 M j Z M c G I v c m Z Q O G V Q R 1 h x b W U z V H M w N F N z Q U F B Q U E 2 d U t K R T Y z Q 3 R x S 2 R u a 1 d m W T J J a U Z C R W U 0 d U 9 L Q U F B Q T B C a H J q V j F C R n N Z a E F 2 d G p z O W 4 x e m d j e j Y r d 2 I y T D l M Z 3 l I W T h w V z V N c H Z y N z d B T U R 3 d F d S e S t t W m x 3 M G Z M Q X M v d 2 l v Y l R h N 3 B u d z J a N y 9 u S F R 1 b 3 U 5 T F R H d T d t c 3 R 1 Z G 1 2 S G Q 3 O X F 5 d F Z R V 2 k x b V h u S C t j b 3 F Q R E d q e S t i Z U s r N j R v Q k F B Q U F U V U V J a G x a a F B h T V F B U U F B Q W s 2 T j F h Y X d z R 0 J m b H d I N H R k R F F Z S D N 6 N l Z o S j B 2 U 3 Z G K 2 p s T j c r d T l 6 a W 4 w e W x K d X Z Q K 3 R 4 c T g x c E U 5 T 3 V x W m N k Y z B l c z h S R j U r b 2 l J a l F P d n Z L e T Z z Y U R j R 0 8 2 d D l a U i 9 Y d l h P O T d D e G V 0 M G N 0 d n p 0 Q 1 d y Y V h x M H J t Z F J 0 O X l 2 d H F u S n p a Y U N 3 Q U F B S E F 3 Q 0 1 I U U t 0 U U 9 3 V E l 6 Q 0 1 F Q U F B Q U N n Z F Z t V n h 0 T H V L L 0 x B U H p l b m p X K 1 R L Y U c x O U N 6 M m V 5 U 3 B K Z W Z 1 Y U h l O S s 5 N j h H M E Z C e C 8 2 d n d K W X N u U 2 Q z d j N n Q n k x Z m x T d E p P d n V N L 2 h w N n h s R 3 k y U n h h d D c 2 d 3 p y R k d v N 3 p x V k F N Q U F B Q z h S U W l H V m 1 G Z D d S Q 3 N J d z l O Q U F B Q W d h Q 0 d j W W c 0 R E 1 5 Z H Y w T E w v d D Z r S F d V V j J y b W p R c 2 N j M 1 U x R H p o a l E 3 U G V w c U t o U m F H a X d P b W V u M W Z 1 K 3 p l W l F h U E N o N m J 5 M D J 4 M z Z a Y z R 5 Z m Z M R l h L M V p t M S 9 u d l J u Z i 9 x N F o z L z V l N z N r V 2 k w b m Z m d m J v b 1 N n U k F B Q U F o d 2 x D T U x R S z Z 6 W V V l T F l a a H d n Q U F C Q V l I Q T Y 3 Z 2 9 J Y T d t d 0 J B d G 4 z U C 8 2 a F N W T m 1 L U y s v V 0 p J V U h 4 d W x o S V R v R n J 2 Z m p w M 2 x p b W t U V W U 5 N 1 R x Z E x W c X R O S W F F d E d 6 c m 4 1 U m Z w M j V t T D l O M n N Q M V J T c 2 t 1 U 0 Z C M G R y Z 2 1 Q W E M y V H l i R G Z j O S 8 r W U t a K 1 g 3 e W 1 S Z X N E Q U F E Q T R Z Y 1 F E Q U d 2 d X N h c X d p M G x r a V N U e W F p M G x B U W Z W d 1 F B Q U F C d l d H M T J X U 3 c 4 a 3 F C M U t k M V J y c k h q U H R U Z k s z T F V 2 M 2 V X c n J 2 N k x B M 3 M z M W x H b z d I W j c 3 V j E r d z Z G Q k Z r V U Z o Y W l 3 a T J s N n Q y e l k 3 M 0 h W V l Z W U z N L d k w r Y U 5 h V i 9 N O V l 4 Z z N N T n F 0 Z T M z S E p 2 T m 9 U d n V l M U 5 G e F d X S 2 p n N 1 g 1 W m V l c E V W T D F x c W t a S m M 2 W l R i K 1 F j V 0 k 4 Q k N 2 Y W d N Q U F B Q 2 F n a W R P Q k x 4 M U c v Y U 9 R c 3 p L V E p Y U n V Q O V B H Q U l B Q U 1 B L 1 d L M k 9 m Z j Z p S F F o a 3 k x Z m w 2 d j R 4 N z B t U 2 5 u N 2 l H a D N a b z B P T D N X d m h v a l V h O T h 3 V W p i b j N N a G t N Q m p t Z F R t V m x w d F I 3 Y k h s b G p T U X A z T X N R Y k 9 K S H M 1 c G N q O F Z p M G k z W G 4 2 d l N I Z V U 2 O W F S Z U N n c X l h T 1 h x e l N y W V V x S m Y 1 a X h y O V B 5 d D I z W T I r W j R B Q U F C Q V l 3 a k J F U E F Z a F F n Q U F C Q 1 l y R m F i Z 2 l 5 T V E w V H J z S F Z i c V I 0 W S s 1 N 2 l Z a U 0 x Y n V 4 S U p i Y k E 2 R U 9 I d 3 l G S i t u R E t 6 L 3 B s N 2 p L b H Q w d F V V b U t N S m 4 z O G t 5 U 3 B Y N S t z Z X M v Y l Z W W W x T W X F J O E s 3 Y j Z 1 T j M 3 M U Y 0 Z V A y Q j J m N j Z O N D h l M k h X Z m Z U d D N W b W p D Y z l N Y X Z h Z l Z h b T k w W k N J Q U F B R F F W S V J n Q 0 h q c k 4 r N 3 R C Q 0 1 F Q X d B Q U N C d z F O V G J H S W F K V n F L c T I 2 c D Z I M 3 B Y T E p U M z U 2 T l d L a j R 0 c W t m d H N 5 d D B t U 2 Z w b D d q S 2 R j V 3 B m M 1 h 6 Z F V P M 1 l X Y U d a U H k x V l N u S 2 N l a l V 3 R G 5 G b l d i a 2 t L V E l p Y k w v W D c 5 T X J V N k 5 2 d l V E U j B l R 3 l O R k 5 B b l p U U V J o K y t N N 3 J S N D U 1 O G R x c C t t d j F Y c z l 3 V E F B Q U E y S U 1 u V G d T O G R i V k N z R X h D T U F B Q W d J R G d j R G d s a V h H S W F C W G V t d m k 5 T n V j W D Z a b H g x N 1 J Z Q U d h M T J 2 V E w z T 1 d l c 1 l O b m 5 0 W l B M c G R M e i 9 6 d k 0 5 b H N k b D A x N G 1 R W k R Q V j N V d j I 5 S W t l U 2 x K a T Q v K z Y w O U h h S l N t K 1 g y T 3 k x Q X d B Q U F M N U N D S W F B N W 5 T N j Z u U 0 N k Z X p R M W 9 m V k F B Q U F 3 R n R X c T A y U 0 Z C V E V P R V F F d H Z 5 Q 1 l u M 3 g x V H l k Z l V a L z l U e W k 1 Z F l B Q 3 d x e T Z Q N D d M M U p 3 a U V X O W V y Z z d 2 d D U r Z j Z Z V y 8 3 R k 9 B L 3 B t N i t R V G V r b V M 4 d k t M O U 1 U V F U 5 U W 1 P b H d o d 1 V H c X N k c T B j T k Z x U l V T R X F t d D J l c l B X V k x D M V J F Y W p V Y U g 3 V 1 d 0 c z Y v W W R P d n V D T V k x Z W k z R 0 l B Q U F B Y U F t R V l B a G 9 t L 0 8 y Z V Q 1 R m 5 K W V N y N U R n S U I 5 W E J B Q U F B R z l Z c l h a S l V w Q 0 Z U a k F F d G x m Z S t s b 1 d p M W t q L z N W c W k 5 L 3 J x U D Z k U G R 1 c j F 1 V H B 3 e W s v S z d s d H J P N j U v V U x Q L 3 F U R U d P W G x G M m 4 x b W p 4 S m t z R m d V R 3 B L d k V i O V o 0 a k N 3 a G 9 P c X h w V H V t T 1 h Y b m g x d W t L Q 0 x R b 0 p D V m J w a m 5 M O U 9 2 Z H Z k Z W 5 j V G l h V H N j S H p v c U x D O U g 5 W G 5 0 N 2 8 5 Y i t k d V Z o c j F 1 Y 2 Z j S D B B Q U F C Q W Z R a k J F T k F Z a F F n Q U F C Q 1 l i R G F I S k N r b 2 l F Y 1 N C S z d O K 1 V X Y X Q y Q 2 x y a H h 4 a X R w R W h 4 L 1 N l M 2 Z K V H R Q b z J 5 N V F q M j d 0 R l Y z c j N o Y U x T V j k r L 0 p B a 3 l X N T N 5 R 0 F 3 N 0 R l a z h s Y W I 2 Q W d 0 V 3 J K V 2 x a V T F r a V N q M G F q c 3 J G V G R j Z E 9 3 L 1 o 0 W E d o e W t z M D d 2 M y t q M W w 2 M 1 l S Q W d H Q U F D Q V p z Y 1 R K d 0 p h N 1 J D c 1 U w Z E N N Q U F B Z 0 V C a H R i b k h J V m 9 z a k V O R T R K c i s 5 V U p a e k N h Z G Q 4 N 1 J Q c m 4 v N l N m M z J l L z d a b l B E Z j c 2 a W 8 4 U D E 0 M W R Q Z U g w d m c 4 R 2 c 2 V k 1 l b H V R Z V M y O H d x T U U x e V B a N D h w R 1 J Y b C 8 v N 3 R z d T F O M j N Y Z G o 0 Z 1 F B Q U F F Q V R F S U l o b 0 c z W X R N V 3 o z Y k U 5 N j R F Q k F B Q U V D c 1 l o S X R E W j d R N 0 4 v R 2 1 K Q m c v c X J v a n d F R i t Y Y z B n W m p h e m R C U U F B Z 0 1 C d z h E T V J B Q i 9 h b E x 2 V n M 5 M m h m W k l Q S 3 d F Q U F F Q l R N Q T R S Z 1 c 3 d S 9 C V X F L N n Z V N m F m M D l Y V X B B Q U F B Q U J w Q U N J Y U F W V j F q V l Z G e G 1 T U X B P T m l p c E 1 R W U g x Y 0 V B Q U F B Y j l s c z d r N H d p N F V R R E l I c D E 3 b k x G U n N U c V g 1 O U 9 2 b T Z G Q U F B Q U F B T k l B U k R 3 R n E 3 d n N D e m 5 a b k J l b U F B Q U F D Q n h P N X d k N E t a V 1 J N T U F X c m h r a l U 2 W m x D M 1 J 0 Z k Z B Z 0 F B Q U 9 B N 2 h H Q U l X Q n R y c l F l V 3 d T a E V B Q U N B Z 0 9 M c E J E T V R n a U h 3 Y k 5 o V X F J c U t h d l U 4 S X N Q W H B R Q U F B Q U R Z R D B J d 0 J L e U 5 t N 2 Q 1 d G p 1 a 0 U 0 S U J B Q U F F a 2 o x c m d w b E 1 o R 0 F J U E g v O H V V R 1 M x S 3 R I U n g 5 W E F n Q U F B R 0 I v Q 0 1 F U X N E Y m x i U F Z z Z D Z B V E R B Q U F J S 0 R Z N 2 U 0 U W p F N H d C S 0 k v L 2 x 5 d j F K U T R 4 Y 1 p F K 3 J v V U F B Q U F B U H R C Q 0 l h Q X R Y N W p v V 2 M 3 S X o z U m g 1 V U F B Q U N n c V d 4 N z F n U W p C R U 1 B V 3 J V b V Q w Y 2 U w Y 0 h Y W l F B Q U F B Q m 9 C Q 0 V Z Q W x K e H l T N V Z W R l p M a 3 N M R F F o V F R o a z l n Q W d B Q U J C S 2 J k W G N u b U l V U U R J R 2 x x d H F x M G g z b H l 1 N l U 2 d X R T Q U F B Q U F E U 0 N F Q X d C Y V Z Q d U Z z O T J W a V l Q b n d B Q U F J S E d i c m R M a 3 N 4 b X M 0 O H J B W n B t L 1 F i M 1 J J c l V s R G d m V n d J Q U F B Q 2 d N W V J n Q 0 V n Y l d R O E 1 B Q U F n b 0 5 r O G E 0 T H h T S U x B a 3 B P N 1 R a S 1 V s c H J n N D B v Q U F B Q U F O S V l u V G d T a 0 R U b D d P O E U 2 c E J P Q 0 F R Q U F C Q n E 3 Y l U 4 b k d P T V F F V m h 5 T m 0 r W H h X e F N Z a 0 s w c j B z Q k F B Q U E w Q W h D T U F T a 1 R i c y 9 m U 2 x K R 1 h T Q 0 F R Q U F C Q n k 3 d 3 l X S k V B e U J K N y t n U 0 8 z b 0 F n T U F B Q U F D Q W l F W U F 0 S z Z E U V d l N 2 N 3 T 2 J Y M V l D U U F B Q U E 2 R X c r R W V o M m d 5 O F V p Q 3 d M S z l l S 2 N T R X V r Q 0 F 3 Q U F B Q U l C V D V 3 S U 9 J V m J T d V J 3 T 0 N W S m l m S F J D Z 2 t P O G 5 G R k F B Q U F h Q 3 F u M D k w S l p q V H l T S U x B V W x S Y 3 B y a l l L R i t Y Q V F B Q U F N Q U x Q S E V p N E d 6 T T J l c l o 3 c E J C R n h n Q U F F Q W d j a n J k S D J w a U h D S U N p Y 1 B o M E 0 2 Z E Z Z c V B q Z l I x S 1 F B Q U F B Q z h R Q W l H Z 0 x N e H Q x W U l s c z U 2 W U F B Q U F J S E k 0 W E R L W U R E N H V n e W d T V X A z V k V p U 2 9 x U E R m V n d K Q U F B Q U F H O F F n a U h n Y k 5 5 M H h i T 2 Q w W j R R R E F B Q U l C Q T V u R T d X Q T B Q Q U t T K 3 Z r a V J G U l l i N X V C S U F B Q U F B M 3 V D c E V 3 R 2 5 i a W N Z N H h B Q k F B Q U N r Z F B w W k Q w d 0 J K e n l p b X B K V W t S R X F J O H J B U U F B Q U 9 B T m 5 q b 1 J V S n h P b D N J M m I 1 T W t H U X d H W m F R b i t y Z 2 l B Q U F B S E F p S H c w V W 5 H Q U x P b m s 2 d 3 l I Q k N N Q U F B Q U N B U T h O U 0 p n S k t i d D A w d W w w d V N s S m 9 T e j B M c U F B Q U F B Y 3 J K T 0 V R R W 9 L b 2 F x e V F w T E N 6 W X g 1 V U F B Q U F B O E F a U G 5 R Z 2 9 0 V W N o Z H N 4 Z 1 B U Q U F B S U J B N V h T N k d J Z U l n R 0 9 0 c 1 V 1 U 2 d v T X R Q c T R F Q U F B Q W d E Z D Q 2 a 1 J B M l p S V G V 6 M H d R a k F B Q U l C Q T V Y Q T Z a V E l h Z k Y w R z B D U T F 1 e n Z C Z 2 9 Q T V B x N E V B Q U F B Z 0 R j S X d S Q l F O d V J z O F d 4 b n R D T U V B d 0 F B Q 0 Z n d W w w U U d o Z 0 J U W T d O S m t v S 0 R n M 3 h j Q 1 F B Q U F B Q n Z F S U l o b 0 d 5 c z N R b l d u a E F N Q U F B Z 1 V E b G R M a G t N c E d B S U x E V z d 4 e U d H a E R B T 0 V R Q U F B Q W d F a E d B S U d I Y T d R N F Z i U 2 l S S k p w T l J x U 2 5 4 U H E 0 S U F B Q U F C O H J s a 3 N q Q U V H a n N k b 2 N r c 1 o 0 Z E F B Q U F F Q 0 Q 0 e l I w Q l k v M 0 d R c z k y U m 5 x U 2 p L d 2 h B U U F B R U x C Y 0 x w Y 0 1 6 R U 5 F Z 0 h F N m 5 B U m d B Q U F B U U F E a H Q z Y 0 V q R T I 1 M n p 6 Y k h S b U Z D Q U F B R U 5 C Y 0 x w Z X Z T d 0 N h e k 9 s M H l t U W l 2 Q V V B Q U F B Q 2 h k b l h C U U R l M n J S N T c z c G c 3 Z E 1 K d 1 F B Q U F B S 1 p 5 M G t J a H N E a m N M c j h 0 a E 5 z L 1 l a Q z V S V V V L V D R 1 U 3 Q y N 3 R t K 1 d h N W J 1 M k t V Z E 9 5 b 1 V H U m 1 t K 0 x p b 1 p y a 2 1 B Q U F B Y 0 N n U m d p R m c 1 T 1 p 0 O T J 5 M 1 M w M 3 d Z U 1 V B Q U F B N F d D N j V a R 0 J S T U F R W X A 1 K 0 d Z R X Y v V 3 E 5 N 3 g w e V U x V 3 B U d H k 3 c G 1 2 R G 9 T S V d H Q m g v V U 5 V d E x k K 2 s v d D c 2 a 2 9 1 S X l Y V G 5 p R k Y x e D Z V b k 5 W Q z B B Q U F C d z Z Q a m Z i K z l B Q T J x S F l P M 1 R D T U V B Q U F B Q U h I c i t s d D M r O G V k N j N m L 0 k r N H F L R E 5 W T j F 3 N 1 J t b l g 1 d W 0 v T V J G V l h X d y 8 0 b W 5 h N 1 E y U E d m Y W l p N G p J b H Q 0 M 1 Z w S T k v M H Z K V n V j M V l O U U F B Q U h C b 0 V J S W h J T m h z R G h V V U Z r d V N E Q W F E V W x Q a W Z W d 1 J B Q U F B R G 9 i Q l l H Q m R N Q V F j b z h I Z E R l W X Z Q c D c y c T B Z L y t M Y W l v O E w x M 0 p Q W G F 2 Z z V S M n Z z Z l N P M G N r M n V i c n J 6 V m V Y V V d s Z l p X e m F i U T Q 5 T 2 1 L e S 9 W K 1 R v b W l 0 U D F 3 c 1 R y b E 9 i N k h D T m V X S 1 M 4 d k t M V 3 V D c k F B Q U F B R m 9 P S V J n Q 1 F s N 0 I z a T Z 3 d E 5 S N E d Z M S s 5 d k Z M Q U F B Q U 5 J b l J h S l J M L 2 h N b U F O N H d H U D B q d k 4 y N m Z Z Z n V m M l N p W G 4 v b k c v W H Q z V W 1 2 U E h 1 R G t 0 d k d T c E l H R H V p a X A 4 Z j l u M 2 J 0 c X R R T n Q 3 K 3 N M M m Z N b D l Q c D l P c T Y x Z F Z X M 1 R m M l B j M z V i Y m 5 P U F h 1 Z 0 x y M 3 d l T V h H U n V y U k J 5 N V h a V 1 d O U m 8 x K 1 R h d F d i M j d K T H c w Q U F B Q m 9 W b 1 J n Q 0 F p N W 1 4 b U Z D Q U F B M E p x N E 8 4 R j h Y U V h R T k F Z W m Z O b 0 p a c l B a O W N I a 2 5 6 V H l Q O D l x O F I v c m R N M V Z a M m p j b U t z V U h S M W U 1 N 2 p 1 W G R M M T Z 2 T T N x b n Z Y Z E Q z L 3 l w Z T Y r b 2 J u T l d m Z W l 2 M 1 d u c n Q 1 b T B h T m Z r M U x s c T d U c F J j Y 3 A x S F h u K 0 4 1 T H p z c l Z V O C 9 j W T F j T H B k d X Y r O U 5 m Z l A 5 b 2 h i N 0 d n R U F B S U R t W l B a M U F Z Q T N j d l A z a G 1 E d F V n b k J B Q U F B Q X A z U m F K R E x q O G J L Q W Q 3 d 1 Z T Z F l l W G 1 W d n Z 4 N m d U N m Q v c H R L U z h z M W 9 H K z I r d m Z O V m 1 W b G p T W j k v S E 9 E N S 9 Y c z N r S D k r b V R w N D J t L z Z 1 S E h Q M U J T U W h 1 Z G R r b 2 Z u W H Z X V V l x S m l m U W N O L z J i a F h y b H p S b X k y U n k 2 N m R v a E d u N 0 8 w Z n B s e m p L d F h a Z X Z h N j Q 2 U T V M V U p U d E 5 6 N D I v V n Z l T 2 V V O V B 2 Z k N w Z n B y O W w r N F l O V n h K a V R F d C 9 2 V U R B Q U F B Q j R v U U R B R 2 h U a W R Z T z B J d 0 F B Q 0 F R R 2 N 3 R 0 J p R 2 l J Q m p O Q n o 2 V H J D Y U d w d X V 2 d k U 1 R l J m d l V s Y W 5 G T j E 1 O D N r Y U 9 L Q 0 x Y b m p s U z M z M z Q 1 S k d 6 M y 9 4 c W V 0 M D F x b j k 5 T W t Y Y y 9 Y c G w v U D B 4 W X o 1 R 2 o 1 a 2 t D U n A x Z X J O Z X V X d H I v W D N p a H d s S m t U c m d k R 1 h x S H Z Y O X B L a 0 9 i K 3 Q w S 3 p a Z j h w d W Q r a y 8 x N X d w U 1 d x Z m 5 x a l h Y N 2 h K V C 8 v d k 0 4 M m U 4 N 2 V 1 d k 8 1 W m 5 Y M T Z m M T E w L 3 J G S 1 N t a l R j d D h F Q U F B Q T R B Q V J n a U V n N U 9 i d l h k Q z V Y V 3 F p R H l z Q k F B Q k F j e k F h L 0 d O d E p h Q X B U Q 2 F q M S t 0 c k 5 a Z m d Z S X R 1 d U 9 a c 1 d j e G 1 I V E 9 v b T J m L 3 F P d l B x V E 9 5 c 0 R G W G p U a E Z G d z R i c k l M Q 0 V r V k h o M n Z D Y z U v b 3 V 4 L 2 N J Z H B K e H g y c F V k Y 1 B W V 1 J r b U 9 m N H U y K y 9 R R H Z M S 2 p U M T g x O F Z H U l d x R V J l Z E l F b U t p Q W p W d y 9 k Y 3 B x K y 9 Y N l E z M 3 Y x V 2 4 z O D F U O U 8 v V 2 F D b k h 2 K z N l a D d S b 1 p t K 2 F n Q U F B S 0 I 1 R U l J a E l H e k s z U n V D W m F R V G d n R U F B Q V E 2 W D Q y V k F 3 N k c y Z U o r a E h Z N G 5 E S 1 p E d D B T M n l j Y z I 5 U H J Z e m R z S 3 B U V F V m O T d D Z k Z S e X V x V U l r b n E x R E Z G e T F N M z Y 5 W W J 6 b E h 2 S X p Q M 0 9 k W n N O d W 5 C d X k v U j l i Z T l y S l d y T j h 2 c G R N b G 9 O S G p l U C t 1 M G Z o b z h z S n Z l b m Z T R E N y W V V x M G Y z a k t a O V V R Q U F B T U F o U U F n R 3 Y 3 Z D F X N m 5 z Z H Z k V F h I e G N s R U p D Z 2 5 4 Y 0 V R Q U F B Q T Z X e V d p V X c z R m 9 P M n F B Z z J V M m 1 T U k p O c H R k S n R P a G Z T N n B x S 2 p T U l Z j K 1 d l O T d 2 W H A y M U 9 N U F h T R k p 1 d m 5 P M T F S Z G J h M z N 1 S n V 2 R z Z w a F E 5 M m p F S W N Q S G F T a F p 4 N G x p O F h V N E Q w a k k 4 U D A z U G h y R l J z Y l d T Y 0 E y e U 1 x S 2 t 5 a n J q O U h M c G R M Q n N P K z d 3 T U F B Q U M r U m d n R 3 Y 1 Z F R h e j J 3 Z H F t c 0 J 3 W U F B T k F h b U 0 x R 3 p 3 Z W R n R U J o T n J 1 N 3 Z 4 d 0 8 3 M z k y e X l 1 c X R Y N U R v Z W Q x V W 1 J Y n R V M k t h Z k s 5 W F M 2 c H V 0 c X F n U U 8 2 c U d 0 M k 8 4 L y t H Z D h 0 V k U y T n J j N n h 4 e D V 6 a E l Z T k d l a D V Y V l Z s M V F P U F R L e H p q T U Z n a 0 1 W a T B o T l B U Z E d Q U H k 5 d G N q M l M 5 T m h E V j J q U W d D N E V Z Q U F B Q V B C Y m h H R H d l N X Z 6 O W 8 1 Q 2 J O K 0 9 V W W d B Q U F D d G d k b G t r c z F H Q 0 l i Q V l q Y T d 1 N m J z O X Y x M 0 1 j N m R 2 M E p 6 N T Y z U T B t V W J 0 W F Z i Y V o z M 2 p q N n F x e D U 5 O F B J R H J x R i 8 3 e X h Q T j V j a 0 x W e T h a c D l q R X V L a T F L d E h S O C 9 y O H Z L c U J x O D M 2 S 2 d 1 U 2 9 p T D h 2 c i t S Y 1 c 3 O U 1 Q U G Y 4 a G 9 O Q 2 k y V F l U W D V 3 R U F B Q U M r U U F n R 3 Y 1 Z V R Y N 3 N U T E 4 2 S G x R Q U F B S 0 M 1 b U M x b U 9 a M k 1 R M F J n c 2 V 3 T 3 d X d 0 5 k R E Z P L 1 B C S G Z m T D V Y R l Z V V m l z O E x G a V p I W k 4 x W k k 4 T X R V M k 1 V V 1 p t a W l M Q 1 E 5 V 3 J S N G R E V 1 h L a l R q e T J w M D c w Y 3 M y e D B 0 S m R 1 d l d l T j J V d 0 d E V D Y x d l B W T 1 R 1 d G h h c 0 R B Q U F B R G c 0 a E d Q e m U 1 c n d p e n p h Z F l B Q U F B S z J E M m V R Z U s y Z X o y V 1 d 4 O E Z p Q 3 d H R G F I W U w 5 Y 3 h 6 a X V n M k Z l d W l 4 R D d S M V c 2 b k N 3 N E o x e G F V b j Z m e G h n e F V S S H V L T E 1 n L 1 k 1 O V B u S 2 F O O W 9 u c j F 6 T n p u d l o w N 0 s z V E g v V z h y T D M r N z d o a D F u a z Q 5 c V k 4 U E t n U U F B Q U N h a H F k T i t M M m N X d U 1 R V 1 J N T U F B Q 2 d k V E J i Z G 5 m V T J C e U V Z Q W d Z b H Q w L 3 Q x Y X I z Y k 5 2 N m J L T m V 1 a l I 5 e V c 1 T l B y V 0 M z V E 1 v R z U r R j M 1 N T A z V l p W R n l t O X o 3 N l V X V m x s U n A 2 M W x H N m J 1 U V p D Z z B O b G l U d D J G R 3 V 1 e D U 4 V 3 p t N V c z W G J q Y 0 4 w M W 1 u O V d y c G t B Q U F B b 0 Z u d 3 R B b S 9 W b D F 0 M W M 2 Z E Z a S 2 t r T 0 F n e F R k a F Z q M E F B Q U Q 4 b D l t M F o y M G x 1 N l J n M 3 h Z R G V D b l l Z c E V r M W R T N F E 3 Q 2 x 5 e m J x a m 5 2 Z l V I a F l z S j R a Z j Y w N m R V e H U 4 U m 8 r L 2 5 T M n Z 2 M X h z Z W Y x N X J 3 a W R l M 2 N i c C 9 q U 2 t 0 M 3 l X W j N L a X c w U 0 Q v K y 9 L Y 2 t L V E l 5 d E 1 I c n h z Z E Y 2 Y T M v M 2 F L b i 8 v Z V p w b i s 5 U U F z W H J k R m R 0 N X l u O X U w U 2 R l Y 0 R i e W w z O D N i Z E 9 l b z h u V W t B Q m d B Q W d B Q k N D Q W E v d G 4 1 V G 9 X Y z d v e j J q R U F F Q U F G c U w 0 Q 0 I z b U d D M T F y K z J F d U N Q U W t K M m g y Q T J t O G 9 y c X Z Y U W 8 r O G Y w Z 0 J N a 2 l J a n c 5 U T J L Z G J 6 Z X V 1 M k h m V W U 5 O X V D V l h y b W Y 1 O T V Y b 2 V H Q n F 0 M 1 B X T U 9 h N H V O a m R U a k Q x M m g 3 M z V Z b 3 B m Z S t F c D M z d i t X b 3 F Q R F Z W W l d x Z E c z W H F E V F R 1 N 2 R Q R j h F Q U F B Q W N J Z 1 F n c 0 d 2 N V d 6 Z T d 0 b G 1 G Q 0 l B Q U V E c n N T Z E 1 x S z Z 4 K 3 J n U 3 d I d E J l O E x i R 3 B 0 Z W V u M j Z L a X F y T m Z h Q m Z 4 M n l B R X l T e m p x M W 4 0 W U 5 I Z V I 1 L 2 R R T G 4 5 W T d V c l Q z a 1 I x M S t h V W 5 5 Z W x 3 S 2 l J a V J J T U h k V m R z Y k t S W D l 6 a j l s R D d x M W J P R E h u M X l z b G F 1 M 3 F 3 M m J T S 1 V r a H p i K 0 l r Q U F B Q 0 F u e U V F Z z E v Y l h H c z l z U G J 0 N k F R R E F B Q m 9 M V U t D Z 3 l S S j F k V T J I M W N D Z U c 5 U E I r T 1 d y Y V g 2 L 3 N j L 2 R O N 1 F R U m 8 4 c 0 5 z a H V Y Z E V S S 2 g r L 0 9 x S m Z m Y m Z P Z X E 4 Z W 8 5 U F N Z N 1 R W U 0 5 P T 2 V E N 0 p T W E c 2 T G t u c j l W Y j c z M m 5 L W i 9 O M F c z M 3 Z L N D d i e m x m c D U v Y z U 0 Q 3 Z D U U F B Q U J 4 c W h H R H d h e m w 1 Z E l J Q k F B Q z B S a U d o d T h m S 1 d l a 0 V R K 0 F J R G 5 Z L 1 F u O C 9 h N G t r N m Z 4 a G c z M V p U b 3 N 6 b T A y N j d 0 O W 4 2 Y 2 d l S F R W N T J t d 0 4 2 d C 9 G M X l V Q k F B Q U F U V U l J Q n I r V 1 d 5 c 0 V T M C t M O T J F b E F B Q U F h R T R o S W N H U 0 d J Z U l 3 T E p u S E 9 K Z m Y y O V N 6 e U 1 5 M U R Z c H h z Y 1 Y 3 V 3 Z H S j J P Y S 9 a b 0 R C M 1 R S d 0 F F R V l B Q U F B Q W c 4 U m w 4 W E F E V E V a b k 9 v Y 0 V 1 S k p N b G d N Q 2 d 0 a F U 0 d 0 F B Q 0 E x a U k w Z U h j b l d M W G R 4 N V V B M 2 d 2 W i 9 Y T X J 0 Z j R 1 T U F B Q U F L Q T F J Q V N E M z l x Y 3 Y z Y z l z T F R V Z U J t T k J o O V d B d 0 F B Z 0 9 Z V U V y S j d U V E E 2 d 1 J C Q V F r S 0 M 1 S k p M R W V F a G g y d 3 R N Q U F B Q U F B S G p o Q U 1 m c X Y y S 0 1 U M m F Y U 0 J B U U F B d E N a a G 9 l N X h p S l d W T l Q 2 d U J Q Q m V h R 2 l 3 S k l O a V l p S j h Y U W 9 B Q U F B Q U x 4 Q 0 N 3 V y 9 s N W h W N X R 0 d W x F b 0 l C Q U F D M E p s R l J Z W k t r W G V W V l B x N E V h Q n F E c E 1 p S V V G K 1 h B U U F B Q U 1 B T G h H R H d X N 2 1 i O T Q 1 R F R F O U w 5 R 0 V s Q U F B Q W F H N U d v M U V o S V V F c T I x W H A 2 M U l B c j Y z Y l V D a E p D b z h J O D N F b E F B Q U F B T H h C Q 0 F h L 2 x a d S 9 k e H h p T 3 V N U U F R Q U F X c D J J O E J D V j B 3 b U d B R k p l V V M x S m N q c W R Q c T R F Q U F B Q W d E Y 0 l 3 Z U M z Y 3 Z Q M m R v S m x w T k 1 K Q m d B Q T B O c E V S b 2 F w a k J B T U F X V H I x b E p K V X B E R j d P T k t B Q U F B Q U h p R E V B e C t x Y W l v V E R h Y l E 1 S V V H e H V w a 0 p B Z 0 g x Y 0 V B Q U N B N W h Z Y k U 2 S F N r b D I r T G d Q d z J w Y X R K W k l r Y T Q z T n g 1 V U F B Q U F B O E F Z a E d Q e F N Y b U d S W n p z d E 9 k N k h s U U F B Q U t D b E p N U k h x N m k 0 e k 5 k b E F F M V d W V z M x Z F F r Q U F B Q U F 2 R U F J Q n I r V V Y 3 Q T N C R X R O a n Z O a E p R Q U F B R 2 d w Q 2 Z I U k t p b 3 B r O H Z s O G 5 V c F F K T V F n Z 0 V B Q U F D Q m d S Q U 1 m a W 0 v Z G d p V 1 F n Z 0 d B Q U R R R 3 N Y S F J z b m h j R 3 J u e m d w Z m x 3 S T B T V F V o R 0 F B Q U F C Q V F D T U h n b C 9 J S 2 l 6 M 2 J x V z B K d 1 F B Q U F G c W p o U G h v U 1 Z K U k 1 l d U N J Y k F R Z 2 d F Q U F B Q 0 J n U k F N Z m l t L 1 l H O E l s a 1 l u R 0 F B Q V F L d V V F Q j h s U 1 N v c T N 1 b m p T b 0 N t W V J 3 a U F B Q U F F Q m d J d 2 V D W E 5 1 Z H Y 5 M n k z U z B 2 d 1 l T V U F B Q U J v S 2 Z G e G U w S 3 d N a D l Y Q W p R T m 5 X Q U F B Q U J B W U N B R W c 5 L 1 p z c T F V V H F k N 2 N m V D R 1 Q 2 h a T E d Z Z l Z 3 U U F B S U N X R U J V V k x w U E p x T 0 l T U W p B R U h v S X d B Q U F B d 1 A 4 U m d z S H Y 1 Q m N V Z W J a V G s r T j l X Q W t B Q U F C Y V d s c H F n Z 2 9 L U z M x Z E J 0 Q m t O V F U y W D V j Q U F B Q U F v Q k d F W V B B N 2 V i W F d B M H R s U F R B Q U F J Q l d M U 0 0 5 V V R t Y n Q v c T Z E T U F y Y l p O a V B k c z F W c n N Q S 3 d F Q U F B R G d E V U l 3 K 0 o z O H d y M G h X R m 9 L b l d B Q U F B Q 3 R X V W I 3 S k c z S 0 l R U k R Z R W h L a X Z G c 1 c 2 M k 1 R d 1 F B Q U F E O E h T R V l Y e X l N L 0 F B Q U l B Q k p S R U Z V L 0 U 1 Z W 5 Y R 0 l k S U l C Q U F D M F p o b n R F b V d 6 T z F T N H B j V F h w U U J O V W x O R E p 4 Z 0 F B Q U R n N 3 d q Q j R I Z n k 4 b X V I W U x I N 0 9 S S U F B Q U N C T H F O O W 9 p V F J E W W F B R U J F Z U l r b H l p V F h C Q U F B Q W d F Q k F D Q W E v N G 5 R N l Z i a D E 3 N m V B R 1 l j S U F B R F F 1 c V d t e E 1 0 b 0 5 H a l Q 1 d T I r T G d W b 1 Z L Z U 9 5 W k l r Z z h z b H E 1 M U 9 N Q U F B Q U 1 E Z k V Z T E J y e F J 1 T F p Y V D Z a S W t K Y 1 J I e T J J e C s 3 Z 2 l B Q U F B d E N T V H l h a j B k b 2 5 L e W R u a T Y x S 0 F K c k V 5 R G h F Q U F B R H d l N F J n O E N 2 N U J j V 2 U 3 Z F J r d X N B Q U F B Q U 9 C M T J 5 M D d S c W J i N n Z 5 d 0 N h e E d v a k J B T U F B Q U Q 4 S F N F W S 9 F c G V 3 Z D c x d 0 5 K U z R u e F l D U U F B Q U E 2 V l h q M D Z h S F B l Z H U w c 3 E v U j F L V U N q c 2 p K V D V K T G t j R G g 4 W F F v Q U F B Q 0 F S a E N D d 2 E v V U R z R l N D Y 0 V B Q U F B T 0 M z M T d a M G 1 T L 3 Z o e m 5 Z O H J B U n B u T U J n a 1 N R N m 4 w O G V W Q U F B Q U F H Z 0 1 J U m o 4 U 3 A x T 0 1 N W W h B Z 0 F B S E J a a V l 5 S 1 Y z R F p X U z V k d D l I V X B R S 1 B D d z R N b G c w R U 9 C e U V Z Q U F B Q T R P O E l 3 Z U J Y N n F 3 S l J p Y 1 l B Q U R B W W F O W H o 0 N z Z r e E F N Q V N D a l h h S U 1 r c H d P b D Y 5 T E F R Q U F B T k F J U W p E N E R h Z l R x U z N i U 2 o y d j I 2 W F N D U V l B Q U h D N D Z O V 3 p n M 0 k z Y j l P M j d U d D h Y U X J n S F l P d k N 3 Q U F B Q U R R R 0 V J d y t J M 2 F v e E N U R X R y S W F P V E h F d 0 F B N E h C e F Z M O H V N c G 1 N K 2 4 3 V 0 g 3 N H V C Z G l 2 M E 5 C Z 1 N a T G Q 3 d k J 4 S l F B Q U F B Q W F R O G 9 B d j V H W F g z c 1 V J b D F n Q U F B Q W g 1 U E l p R k F O T 3 F x c n Z 2 d G g 4 U 0 c 5 Y j B u S k x p M V p 1 c T d a c m x k Z k 1 K S 1 R 1 M D B m V F A 1 S n E 5 Y m t O Z H Q 5 d k Z G U 3 N r d F Z W V F g 3 N 0 s r c 3 J O R 1 d y Y V g x b k N G V l Y x d T F a V 3 V w b k U 1 b m 5 Y M 2 J 0 K z g 4 N k h y Z W 0 v U 0 R w b j A r e C 9 N N k o z Z n J R V i 9 U R j F K V E V 5 U k p S Y 1 Z s U H J u L 2 1 y W D U y c l d y M G l m M 0 J n Q U F B Q U t O M m R j R k F I d m t G Z T d 0 Q k d N O U 1 B Q U F n T V B Q N l N m M T B Z T 1 B 2 Y T h O b X d y V k 1 T U D V r T n p 6 d V Z l K z B O e D V L M 1 Q v N k l 0 M T B u R k h I d F M x c G 5 6 M n E y Y i s r S W Z H a n g y c H V M a E l 6 L z Y x R y 9 M M X p n Y 3 p G U l V a c W k 3 W m F W N W R x N 2 g 0 b D l a d k t 2 V H E y R T R k a 2 h V Y k c 3 b l A v Z 3 V 2 R 0 t j c k x q M U p W N D Q 0 c G M 3 K z c z O W N v a G R m b T Y 3 d n Y z a E 1 K b F B k e j B Y K 3 R u Q 2 x I c C 9 3 c 2 F a T 3 Z O Z H p 6 V z l u T G 0 3 d y t L Y V k 4 Z j N 2 a W 8 0 S z E v b k R C d X Z 6 N m Z Q M D B o c 3 p k T z N W c C t 2 Q 1 l j Y 2 U 4 R F Y 5 W V U 5 Q W F E e U k 3 O F d C S 2 l u W n B W d n Z l V j J u b m R 4 S H Q 5 N X d i c D M z e X N v c X R X c H Q 0 M E Z y L 3 o 1 W k 1 o Z 0 1 x c T Y y c X J 5 O F d t V z d L c l J q W j R X S 1 M z Z X B x S G l Y d G 0 0 c j F Y R k h k M W Q w V k x n M j V H e H A 5 S H B 0 b 2 l M V X Y y K 1 c 1 L 1 h X N 1 R 1 M F l X U D k 1 M F d F a D Z o S D l 3 e E o w c n l G c X h x O F p 0 Z n N O T F Z w R T l I b 3 Z R R U F B S U R H R U l M Q m I r U V g 3 T z B F U z B z b U J B T U F B R G p j S E 5 X L 3 N 5 T E N R e l R y b D c 4 T 1 N R Z z I 0 O X Z m T l h m Z U N u W H A z R T d I S D l O R G t 2 V G F X M S 9 y c z Y v b W V Y W C t s U G Z 1 V V Z S V X V P Z D E r N 1 J F N W V a d D F 5 M T N 2 N m I v U G 5 h M W t 0 d k d T c E p z V m 5 k M 2 1 O b m k v Z V B Y a 3 I v V 2 F m e l R V N z A 2 O X Y 3 U k Y 2 d H J k a n R k Y z l N T H V 2 d l d D M 1 R j N E N P O H Z v O G s 1 Z V V Y c W F q R T N k V 1 V r N 3 R O a 3 J S O F p Z N G l v O E x j N 3 h l N m Y w L y 9 j O W t H V C 9 B V E Z S b m E 1 S D l I R n J O W k R v Z E x r b l Q 2 S 1 g z M D Y 3 d 1 Z l d l h O Y j d R N X I w a T M z b k J 1 d 0 l 4 R H Q 5 c n N r c V R n b 0 V Q L 0 9 E M X B 5 c y t x c W J H c F k v c 2 t U N G k w S j F q Y W t M T k Y 5 e j c 4 N 2 4 3 U E 4 1 d E 4 r d T d 6 U j F W V V Z L Y U x y e H E v e i 9 z R 2 c w R l J 1 L y s 5 U j B X R W F 0 S 1 V u e H V 0 c V V 2 b m R u V k N z S V c v c j l a e k w z O G h v N 0 h 1 b 2 1 s T 3 A w d F p u V k w w N m 5 N M 1 N a S W V l R 1 N p R E F h R E R Q O V l X O D N w Z E d u Y z J L c z B v R z k y b y 9 j R 0 F B Q U F H a 0 1 J Q n I r U l Y 4 Q T R S Q U F B Z 0 1 P W n l X V F V h U 2 Y z M F Z m Z k x O U 0 l p M D l V Y U V o U W k 5 M X I r Y 2 9 j d m Z E c W w 0 c U t D d G N E Z D E z c z Z Y R H E y a m x k T l Z h N 1 Y 5 Y 0 l D c k x V Z V g x V S 8 4 N T Y r S j d M T k d i Y 0 p J M G E v W n F l Z X V 4 c X R V O V B V b z N W S n F s c G 9 j a 0 p n M 3 R v U U o 5 c z d k a F p y c X R 2 Z U Y 3 W F h I V 0 d 6 a n E x c n l U c G g 1 L y s w T X R 2 Z n E w M y 9 u Z X o 0 b U t p R k J Z V 2 9 t M 2 J k N m k 2 M m l x N 3 M r b n J W S D A r W T c 2 K z J C M z h 1 Z H d a b F I 1 N T h p U F A r M 3 Y y M 2 Y z U U 8 3 V y s x a T U 2 N 0 1 I T G 0 z U W Z p O F V z a D h Q Z F J S V W F H c X p 4 W T Y v V T J Q R W Z L U y s v V 0 h h N 1 E w R k J n U k d D b F p k W F N a S 2 l J c 0 1 i T 2 J K N W J k b G F x c S s r W F N p T H h h e l g z d m x X a 2 x S V F k x T l d w e F M 5 O H V 5 T j Z 0 N G x Y W l B m d V Z 0 T 2 w x U C 9 1 d V l w R F I 5 N n R D N G N O d G h 6 L 3 R z Z m Z L L 2 Z s N n l W S k 1 Y S F I r b W V P e T V V V 0 V p d 0 l p T k Q 5 Z k t i T X h R W k V h W W 5 I e G 5 w Q 2 E 5 c 0 5 v Z m F 0 V X Z R K 0 t l b m F z S 2 p J O V d 0 U z N x Z G V u S T J i O W Z O Z D c 2 c W 9 4 b 0 l x M l o 4 T X F i T 2 4 1 R W 5 u c H F p M 0 x 4 d G R Z N j U v d D l u N n Z 4 Y U 5 l W n U z c W F S M X o 5 M 0 V O O G x B Q U F B b 0 M 1 Q 0 1 Q a U 4 v R n J q R U 9 r R U F 3 Q U F P R H h k T U 9 3 W W Z U R m p 2 c V o r K 3 F 1 d X V P e m t G c m 5 I M n Z V R n V u Z k 1 S R W 5 T M l B z d j g z U n N T Z E p 4 Z z Q 5 b 2 N p Z F Z i V W N Q N 0 t v S F I x K 2 l 5 W i 8 r c W p i U j d u R n V P M 1 p X U 0 p L a W 8 3 d 1 B U U 3 d X c z Z L a n p i T G J k N G R H S V J a R l I 3 d l B E d z B O b G l S R m h v Z D U 5 a D J N b T Y 0 Z G 9 w d X V I U 0 p K b W p Y N 1 R 6 M C s 0 V 0 4 5 L 0 8 0 O W 5 u R 0 l u M C t m c H h k Z m 0 2 N X Z Q M 3 U w e m p q R W x h c z J h O D Y 4 N V Y 3 Z n A y e F h w U n d P c D k 3 W U h l Q k l V b H B 5 d k d 4 M n U 5 N m I 5 S 0 5 T V S t O M T F t b j l E d n J y Y V d s N 0 9 2 d E 1 o N 0 J 6 e m V G d z Z v b i 9 m c X k 0 M k N p O T l k S W 9 o W V l H Y T g z Y W Z O M T R 4 e X M 2 N V h q M 0 d F K 0 x 4 Y X l F a E d q b E Z 4 V E w 2 W F F w S X o x U k N R b l J u b X U 0 b k M 1 R l J i c T d 2 T 3 g y a C 8 3 N G M 3 M U 9 P N 2 1 Q Z W g 3 U l F h R W h 3 V E l h R F R J Y U R a b 3 p i N F g r W E x a Q j E 0 N D h V e W N m Z j Z T b V R Q d F Y v M 3 Q 5 a G w 1 L z R T W l p k b m N 6 V m x S V W E 4 S n o w N V N h R X F l T H p 6 L 3 V r S D B m Q U F B Q W d L W W l C S U 5 m c 0 5 u c z J s N j B k N 0 Z 0 M W d R R E F B Q T R Q Q 1 V s e H V q Q 1 l Z U D E 4 Y l R a R 2 p a M G t P Y 3 Y 3 W n Z M c 3 V X Y j l P Q m p I N m l x c W t Z U D M z d V p l b m J 2 b 0 x Y c k N w V F p N W G 1 m O F c z Z W N q c W R x c W 1 4 Z V Y 3 M z Y 1 T 2 x 2 c j J 6 W k R C S V Z W V T F L a T d a S l V r S 0 N R b F N W V l Z O Z z l j e E d B d 0 t h Y U Q 3 e m Z E U G 1 Y R k 5 0 S H h W c m l Z O E 8 w M l N W R k h o N 2 1 T N i t v Y m 5 K V W w 5 Z T J W c T F Q W G 5 T S k x T V X h O M T R i Q m o 2 O V R S S 1 R O R k Z 3 N D d k c D h h M W 0 w b z B P U n B z N X R j U z B Q b j l E N H l N e U J D c 0 x M e V N r b F N h R m p M Z F N y K z A 1 d n Z m c X Z s c T N M M T M 4 Z X V W b W h v c 0 d 3 M n U 4 W S 9 P M V h k d T Z a c i t E b k g x R G 4 y K 3 g r W F N K S j Z I d E d o e n Y 3 Q 3 J h V 0 s y U j N N b X M w b U Z S U 1 d h T 0 t I c z l S c l h N Y z Z 4 M D J a T m x z a E l V R 3 l X R X l T c E 5 H M 1 h x Q 2 I 3 M 3 B W R H o 3 M n Z z Y m N P M E p W M V R X N m I r e E V G W m V V N m Z r b n I x V n d j T j J P e U Q y V 3 I 4 e V Y y V 3 p 5 d k 4 2 e H M z e W Z Z d 3 E z N 2 R D e T V a c z h y N 2 R 0 M y t I d H R 3 U U F B Q U R 3 Q 2 l F W S 9 N T G 0 v T z J l N 2 J h S k 1 R R 3 p I Z 0 F B Q U F D Y T M r V 1 h u c V J 2 W m k 3 U y t L Z W 4 2 d k d I c n p q b 0 F H a V A 3 Z H Q z N n E 0 S D N w T E x K V D A 0 K 2 h J T k h 0 U k 5 C W V h G d X Z t d V Y 5 V 3 p l N F l t U E h i M U F W M z M x O S t X N j V I e E h 6 V j Y z Q z J q W D l 2 d i s y b X B D W H J 2 d G R 1 M G Z m d E 9 m Z j M 5 N z V L a 3 l p c X J K R 2 5 C b 3 R Y Y X N j T W R J c X h k W H l C S m 1 2 c j V Y S V h 2 R G 1 K T 1 B 1 S E k v V j Q 3 U G k 1 S 1 o 1 L 3 V I c W M 0 N 1 l 2 Z k p F b G 5 u d F p Y U m 9 P V W 1 o e X Y 5 e i t h V l N l Y 2 1 2 N 3 R n b j J 1 c 1 d m Z n Y 2 O D R U Z W V k Y z d T R 2 5 E b E F a N T N l Z i 8 5 Z m R D M l B q U D l R a T V l d T F 4 Z V R I N n o z L 2 V i N j k 5 e l N D c m V V U 0 p J a X d r T V B 5 Z j N L e W l y M H h k Y 0 x a R G F i O V B 3 c j B 5 V k p O V F Z X Y l M v Y X F a a V l D S T I 4 L 2 p t M W l R N 1 Q 4 e E 9 1 M D h K R m F 6 U j U y b X o x U G p K V G x p Q 3 p 4 a j A x V m R I U l l T b 3 J x O U R m S z N K M D J V V W 5 l S z U 3 N 3 B D Q m V 1 e k p 5 V n E 5 S n M r e m I 4 b l N k V n E r S 2 x j d i 9 2 Y y 9 u b j F a b l Z K M D N 4 M F g 2 Y k g v V H R Z d G Q 3 K 2 1 r d E p 5 T 1 J 4 T 1 B U b j J L b V c w V D J x d z d q d n Z m M n V m Z l Z t Z F V 1 c T g v d X p M M y 9 U W m w 3 O G Q 4 U G N H Q U F B Q W F B d 2 h H U H p D V n J y Q U F B Q U F z R n R J U 0 p D d X Z 2 d z B Q Z n Z T N T N w L z h r K z Y 0 d E t U b X V X N k N R b l I 2 d G M 3 U 3 h j T U g 2 e G V Q Z H p k T D g r O T l J V n N O c n Z P U H N Q N 0 1 P Z W Y w b E x p Z G Q 0 N V J 6 Z j Q v d l J 2 R n N w a U 1 l b U 1 V L 3 J 1 N T V n R m 5 z N m J z b D J W b W p W N 2 1 T V E p h b l d I W U 9 z M 0 Z D c S 9 3 Q j I r V k Z T N k 8 3 b C t X N 0 J D S n B Q N 2 5 K T 0 8 z M z h J b H B U U V J o Z W R k N X p L e W l y M T V u d m Z T N U l 1 S E R i W U 0 5 N X c 5 Z G 8 4 M l d 4 M l B Y V F B a U T F l d y t W M G F z e T R E M l c z d T l k T U 1 4 Z 0 1 N c G 0 4 R D Y 3 Q 3 c w S l V W V l V q Z z h G d 3 d G M T M v b U J 6 Z m x I a k J 6 V 2 p x S 2 h 3 U G Z u S V N I M D Q 1 V 2 V W V j F S c n l C a 0 Q 5 T 1 B Q U z J V M m 0 z V D V K U 2 R w e W R M M V d y e D B y Z D U 1 Z j Z Z b V R m b F p j Y k d S d X V 2 V z h 4 W G J K a 0 l M R n E 5 V 1 Z W V 0 5 R a 0 t D Z F B 3 e F B Y U k p y Z E d G Z 3 d k M l U z c T d S T S s 0 V G t s Y X N H a U 5 C Z z d v b 2 0 1 Z D Y 2 N y 9 G U m t a c X R T V W V L M W J Y e W h K N n Q 4 M 1 M x W j c v V 3 Z u a F l Z R k t T b W h q Z D c 0 M 3 l q U H o 3 U W t m V G x q Z 1 V w M j d O S T c 3 O D l V O T I 3 d G R l d 3 h S K 2 p V R T N w c D V l c G N s V m R V N j h v U k o 2 d X k w c X F u W H Z o V V V S R 0 h K b U F F Q U F C Q T Y w Y 0 l C c j l R V U Z E c z J X N m J G T 1 B E U 2 d B Q U F P Q V B 6 a j Z q d j V Z d T I 2 R D N K d j J n N 0 U 0 c E d 0 a S 9 T N 0 5 j O T l F S E w v Z D B I R T M 3 Z k k 0 V 0 w x M m 5 V M C 9 x c m V N S D k 5 Q z B M K 1 l x d j l i d n B k N j R j U G h n W l h a T T F v M j c x O V Q 2 c D V L U 1 h m c j B 5 O S 9 V c T J l S E J v K 1 J w S y s v W H l T e j J S M U l a W F p N M W 5 1 d j N T W k p t d m 5 U S H h y L z l G U T k r Y 2 h J V D l m T j E 5 L z l y c W R m L 0 V 6 U G p 2 c y 9 6 N X B Q M 3 R Z O W Q v N E t P U n p 1 Z G N i V 3 J z d F h a c 2 N V V D F C a E 5 C c l V 1 V k 5 x Z y t j N l h V N n Y 3 d E d R a U F q M 2 F N d k t 5 b X B G Q k d q S V V W T m o w N W J k b l d D O W V u U m 8 1 T 2 p t M D Z O N 2 h z d 1 d r N U x i e H V y M F U v c G 8 z W V l D V l Z U V j Z Q U l Q r c W l x c W t h T G w 2 N V Z m S H k w c 3 J O U z l k R G R s e W 9 w b 1 k w a z Z j W C 9 Y c W Z p M G w y Z T B I Z V B r c E p k K 2 4 z S l d s M T g z c k h h c 2 J O Q 0 p h W G x N c H V O T 3 V t N E k 1 V 2 F I S 3 R s e X p j c H B r M k V m c D I z U X J O K 1 d h b 0 5 H N 2 N v S 1 R G R 3 Q 5 O D B Y T n U y N z l C b l g 4 M 1 h i W G U v b 2 Z p N E t I W E p U b F A z c n V t N j Z E e D N 3 S G J L Q 2 I x M X l n b T k 5 L 2 t h T G h n K 1 d N W E Z 1 M 1 R S b G V O M D A 3 V k R O T 1 p l Z C t B Y U h o N n N a M S 8 2 V X Z O L 2 Y x b X Z Q S G V E b m g z L 2 Z 5 M z g z U V F B Q U 1 E a G h C Q U 1 m c U Z n Y T R s b k 9 6 b U p U a k F B Q U l E R G 5 j R m c w T D E z W E t T c X F o c U 5 l Z U p E W F h 2 M W 1 S b y t a T 0 J C a j h 6 Y m M v N n F O W G w 2 L 2 Q z d m x K V F F S a m R m T j F T U z l Q d V N O V n E y U E t m Z T g r e D J o K 3 g y a H l 3 V 3 M 2 Z D d T c E p P U H J H W G t 0 d k d O b m k v U D V k d m x D U j E 2 N X p l N E R H U 1 p M W G F G R 1 R l O S 9 I c 2 0 r O F h x M D J i Q 0 t X M 1 M 5 a n Y r V W 1 K Y l R U e D l U c 1 V H K 0 5 l O D h u b G N 0 V j c z T T l 6 b G l r b 3 l D S 3 I x Y V l I S G 4 x Z m Z Y c D E w b j E z W G l S S n N 0 a 2 N 1 b V R r a y 9 1 O X p 6 O H R X c k p X e T F m V y 9 6 M n I 3 Y l N U K 3 l o b W Q y M G x w Y n N D T m d T Y k 9 l c 1 B 1 V n h T d H k 3 d G Z I S i 9 1 O T J o O H Z J c T J X e D J P W j F P b F p k W H F j Y n E 3 c 2 d h Z X V Z Q W 5 Y V m F Q e j B 5 L 2 t P N U p E M X k v N y 8 w M m Z S N S t 1 N 0 h K W n J 4 e V p n N j E 4 a 3 J M T k l M c j M 0 c H l m M n p V b E 5 q a z l G b z h P d 2 J Q T E M 3 R m k 5 Z H E 5 S W Q 1 Z X J l d G I z d U h I V 2 V U a j J w d D l h c 3 p W Z n Z J e n Z x b 3 Z P T z F j e F p m M m p l N z Z 1 M F l O R W F 4 Y 1 Z H U 2 R J K 1 l 6 W C 9 5 Z W w w L z F 5 K z l z N j N l b l B p O T U 3 O U R v Z F R O c H R k L z d y b W F j K y t R Z j I 3 N k l H N 0 x 6 b j R i e G 9 B Q U F B T 2 E 0 U m c 4 Q X Q 3 N X V w T F V r c G J P c 0 V B Q U F B Z 2 1 V e E d Q Z j d 3 b G Z w b z Z p O T Y 2 Y l h w b W p 0 d n V h N G F j Y X J p N H l M M 0 d 6 d z F w b k J M a V I 1 N F p L T H N k b 2 Y 2 O T h 0 V 2 V I a U l K R 2 4 4 M k p F T m 5 2 U E I 1 S i 8 w e m d j e k 5 m N l J x L 2 J w c X R t Z l g r Y 3 N s e V F O N k 5 k W k Z S W F Z l b W Z T R D d y a W t w T V V G U l h t T 2 N i c G R N c n B k T W t T W k t s e j d x Z G Y v c V k v b D I z U W x a Z W Q z T 2 l h d V d h e l N R b n h V V E x 2 R H R L V 0 x k O G t T U W 9 L R H Z J Y 3 M y V n J x W l l z W G E r Q k F 6 c n J 0 L 2 t y T m Z y V 0 M z V G Y y U G V V b X V 6 K 1 h s b 3 N K c j M v K 3 A w T j N z U H B j d X F 5 c S 8 5 Y l o 5 K 2 l K Z X M w O W Z O Z k c v c z I 2 S W p 1 N 1 J V Z k Z 5 b E p L a T d a c G Z S M m l Z M m U 0 M j h X L 0 w 1 R 0 w 3 M y t s U X d H N l p x c n p 2 Q k p E Y i 9 N V 2 F a Z j V p e n p 2 R D c z a 2 t j b F N U R n Q z Q U Z q V F k x T k N 4 Y X Q w V k g 5 c 2 p W d j R T c H Q y V l l x a D h P c G V R d F h l Y z V K V G 9 w U n o r N G R Q T U h Z b k 4 r V z Y r R W 5 K c W x Q c j A 1 N j h w R z l m d 1 p X c k 1 4 V l h G e W t r a E w z U H A v Z E 0 r W m R u W G h j V D k x M j R 6 Q U 5 H e n B J d z R Z T 1 V r M k 5 U W G E 3 U T V M V X Y y K z I y a 1 N I M T F 2 N 0 g z O X Q w Q z l 6 b H F s L z N 5 e H Q y Y n B E Q l l Y R n V t a j Q 0 R H J Y c j Y x d D B v S C 9 H U W N B Q U F E M k l B U 0 R Y e W l v S F l M U k N R W U F B S U J h T H I z d 2 V C M T N U Q T l O Z U c 2 S 2 J y M z d O Y y 8 r S 3 k 4 N 1 d W Z G N k b k t U c n J W M V c 2 b E d Q L 2 l P U 2 5 l V U 4 z Z V o r O W k x c T F M e k Y 2 M V N R b n k w T 2 1 l b G F 1 b G Z H e l Q 5 N n d W Y S t 0 Y 0 c v Z m Z S a 1 l x S m N Z Z E M x d D J k U E 1 I Q m V 4 L 1 B 2 d j d 1 Z D c z M C t s Z H F u N T Z r U 3 k 0 N H J 0 N 3 I v O V A 0 c H o v U k w z T 1 h 5 V 1 F 5 Z W t Z Z T l q d 2 l 3 L 1 A r c E N r L 0 t 5 b 3 F U T D J P N k t E Z j V x O V U z O T Z k T k 9 M a U V 6 e n Z P N T B 1 c l Y 2 W D M r R D F Y Y z U 5 e H l I K y s 4 c l R k T 1 d J d l d 1 M l R a N D J X e D l N L 2 t r V E h o M n B i b D M y Z H I 4 R k I x d T B Z d F Z t U 2 U 3 U m p i M l B 6 U F R x Y S 9 M V 3 l V U H Z r K 3 B 2 Z m 1 z K 2 U 3 c n J E Q W J k Y 2 U 4 Y k I z e V o 4 N F l P M G 8 y N 3 V 3 K 2 I 2 b 1 J q Z S t y T 1 V j U D E r c n Z m Y W Z Y Y V B E M z k r T C 8 x M V h j T D l m R W 4 3 a U R 5 M T N u T F p i U F p O V 2 Z l Q 3 M y W n Q 4 S n o z Z 0 9 Q V F B S c 2 4 z d j J R S T I 2 L 2 h 6 U D Y y b G Y v a V p K M m w 1 V X B u c 2 Z m b G V q c m o 5 S H l X M W o x V D d k d l Y 1 W T d W R 2 J U c W R M b F J V M S s 0 e m Z U R X A w a j E v c 2 t w M m 1 M d G x w b n Y x M n U w T i 8 v c j F C W D M r M 1 d M U G 4 v c T N 1 W G R M M X d G M l h x S F J I d W U 2 O C 9 5 M U 4 v L 1 o z W F g 3 e G l U c n Q 1 T j Z L a X F v L 1 B B T U F B Q U F P Q m l F W S 9 F S i t 3 Z D d G c F Z O U 0 N N R U F B Q U J R V j J w S 3 J K N m Y 4 Q j h W R l p j c F o v T T J i Y 3 J a M n V R Z 0 p i K 2 d X T G Z k K z d w S 1 N 5 d D A 3 Y 2 d 6 O W Z v N z M 3 U l F 0 V z d U d j F t b 2 1 o c W J 6 c j Z n d n d 3 R 2 c z b 2 Z t Y W t I N z c 1 V V k 4 Z D l x T n Z 2 Z T B 2 U G p Q d T N Z d H B F c X J L e V J w S V V F c l M z Y T Z 0 e l Z w b z Z k b W l y e H g 2 N l F r S C 8 2 Q k F i M E s r e n h v M j l T c H Z 6 d D h z c G w y Z j l w M U 5 P N 0 9 V W k 9 S Z 2 F Z b E c v U G x u c X Z q d U k y c l o 5 c D c 3 L 2 N Z b U d E e m x h S n B Q S m M 2 M l I v e n B W a 3 Z U M n h P L 2 x j R G c x N 3 V r c G 5 2 Z X F x N j B 5 b V l 5 e V d C c C t i T F J Z V E o 0 M X h T V E p z c n N U T F N q S W 9 0 R F E 0 R H J I c H U z K 1 B U O D N y M G p O c l d P S F Z H M 0 8 z Z E x z M T Y z T n N i d G p M e V E w U 0 1 Q T 0 d x a W d v Q U 4 3 b k 0 3 T V R E b m d H a 3 d t b z B K R G c y V T J H V 1 V 3 R 0 J R Y U d p e U x h V z h k M D c 2 W X E y N W Q w d l h R M 1 p k S 2 t 0 N z V Z S 1 o r b n J O T T c 3 M T Z 1 K 2 V Z M E 5 D O V A y Z n J O e F J x M m Z K T l N r e U l W b k N 3 V 2 Z t R n h i c m o z a m Y x M 0 l U c n R H a k p H a j M 5 N G 1 m N z F E Q n I 5 c C t h T m Z 2 U E 9 2 c 2 1 2 b j Z I R W h P a X R T b D N t L 0 l L a X J S a D R 4 Y X R Y c E 9 u N W F 0 e V Z W M X R W V k p D R z k z N G Y y Z n J u T E 1 I e W 1 R e U t p S W l W S y s v Y 0 x Q Z S 9 t Q 2 0 z c H o 0 b m Q 1 N D d 6 d D F 5 V T V U a D R 5 M l N r d U 9 V M G h J a 0 l L R H p U c m g y S j c 3 L 2 Z r R E F B Q U F H c 0 5 2 a y 9 D N T d k d D N l b W J E U j B h R 0 t U d 3 N 1 S k V 6 Q U F B Q W N M a U t q N H R T Z k Z 5 V S t 2 Y n E x T 1 J 6 U T R L R F Z G b H A x W m g 3 T D F O M n A 5 U V d E Y 0 h L e W l v M T l m T T V D Z 3 F 5 Y U 1 p W i 9 U M z d C d y 9 x c H R H M 2 5 x Z n h 6 M 3 l p Z X g 5 K 1 R 5 O C 9 l N k 1 x S 3 F z b F N j R W h l e C 9 Q T W p z b T Y 3 W G 5 i N W J S d U 8 4 Y W F Q R n h V Y k t Z V F R w d n h P T W F j Z E V K d X Z x S z B 5 U k p S d y 9 z c X F N S G R x M j N u Z 1 d M V n N 2 c G R H b j R P U U 0 x Y j h H c W Z k N 3 Y x e m R M R V J F a H V 1 a T h 2 V j F u N T Q x N F h N T 0 h E T k x s b D d v N 3 Z W d 3 V s e V o v T W x z O X U z Y z R n T y t J M U t a T m h P T G l J c l Z x e m V Z R E 9 u O S 8 z b m p o e G 1 h L 1 p u M X V 2 L 2 N O T F Y y M l V V R k J a b D A 1 N H B S R G N z O D l Y Q z U z S i t P c z J Y O H F M N z l J W l d X V m 1 q W D d U N j F a N y s 3 Z X k 5 M G R E d D l 6 e D R W S 1 N J a V d K S V d F Q k 1 s Z 0 1 I a G U v O U 9 r a j M v V 0 1 Z T z Z x Y X l z V W t G Q l p q M D Q r a E x k Y 1 B z c m V 1 b j E 2 Y n J 4 M n F G N j d L R X I 2 a H o v M k l U S j Z 0 a z l R K 2 V j U G J E T y 9 y a l l T R l Z Y V z N Y W E E y O X I x N j V L V 1 N 3 b V p Y W k k x a m x u S G F X Q i 9 U d X J S L 2 N P K y 9 3 c 1 I w Z U g 2 N 1 l i a D J u a 2 l G T T B a O T R L T F Z t N l h n c 1 h y Z E g w Y m F X U 3 B M N j l P d W 5 V a y 9 v M H k v Y 0 9 B Q U F B a H k 5 Q 0 1 Q a G N 3 Z G E 5 b 3 p S U 0 R t S n R C d 0 F B Q U d C L z R 1 S W k 5 Z F p M b z V T V U d L U H Q y M 2 U y N k w z Z W V Q Z G J s W l Z W N m w 4 W G 4 2 a V l O c E Y x M 2 p 2 M X B E N H F L N n R V Z X J z a 0 d Z M E d W V l M 0 U T d E U W t M b 2 Z C d n Y y a D h W N j Z m V 3 Y 5 b n V m e W R O b W U 4 Y l o x Z W Z 6 a n g 2 U X h X T F c 0 S U Z k b G J O N V c 3 M 3 J M L z I 5 S W t j R 0 d k U z F j N 3 B u T F R H b j A 2 b W R P e X R V V l Y z a j J T Z E p S M 1 J y T D V 2 Z G 9 m V W J D c F h a T V h u L z M 0 U j Z k T T F 1 c H d X T D F x a T Y y c X F R a 0 t E R 1 Q v Q X o v N z d 5 Z E k y N j g x V k 4 v V 3 p P S V E v Q k t p d H J 0 S D d q R n I w O W N h Y i t u N z M 3 R G 8 r c V R 0 c z R m c z l N Z X U r R k V u b 0 x 2 V X E x M F V S R k V l e U t y b V h W Z G U x O W Z l M T F R Y k h E Z 3 J n a W l B b 0 l J a z J R R l F 1 O U t D S z l T M C 9 2 a E N R e n l j e j d 4 K 2 h r e G d R S W F T Z U I 3 K 2 U 2 d k R 4 e n p w b H p u c F B M Z m Q 5 T T d u b W V Y M j d l Q 1 Z t d E 5 u M D g 3 W C 9 L U D F F a 2 k 5 b W t o T V l 4 K 3 V 5 a n g x M 2 R n S 2 V 6 Y n N N d S 9 i U n F p O T U v N H g 1 T m 5 2 c X R K S 2 x C Z k t S Z W Y v N V d O V 2 9 Z c W V E Z 0 F N W D h K V H l 6 V 0 1 5 S 2 l R b F R u M T V 0 e T F 6 U H o 4 O U g v M z d 4 Y j F x N W V x d G 1 6 M X V s Q T R k U 2 R l Q l F x d V o v c z g 1 M V R 2 T 2 1 j W H I v e l h z a 1 N W Z m Q r S X B y R k 9 o Z j c z S H Y z e S 9 U Q m Y w N l Z Q a G 5 B d 0 F B Q U p 3 T U l S Z 0 1 s N V N j N W R x T 1 o v R m p B Q U F B M U t E e V F x R H E 5 c 0 9 L e m Z w b T Z j K 0 t p d z A v N l h w Z W 8 w Y j B k M j M v M l F r V z h K Z U p D R z F h T n R T d E 4 x N n M 4 a F F X R l d 2 c V o 5 K 3 B V N G R t N n R X O T F V b H J z V m p N a 3 F U d z h H R G R l K 2 V s N V o 3 e j h G T W Z 1 a V l 6 L 0 5 Y T U 9 T c z B j O D Z L T X Z 0 Y n R X e W d p Z S 9 j Z D l M N 2 5 r e T N M a T I x Y 3 M x M m J m a G x 0 d 2 E 0 a F J 5 d m p K b W g 0 S k F B U G V p M l Z s V m Q x T D V 0 Z 3 J 3 c 1 p w M G 9 M T k x 4 L 0 V J R k J m c l Y y c j J 6 c 2 8 5 c j J P R H U r d W R k b D J 2 O G h 3 d T F m Z G R o a l I v M 0 Q z M j l Z S T J t e i 9 4 Q l g 4 M W Z y Z j l P V y t y e E h w d X R X Q 1 V s Z G w x M j l R c 2 U r N m R O Z W x q d l R w a W 5 I d D F h S 2 J G Z G d z Z X h k b T B i S 3 l z c l Q r d C 8 y V j J t a H B J U 3 U x T F R z c 3 M 5 M X J O Y k s 3 V n Q z V W o 3 Z j A r U 3 p W Y W l S e D h Z S 1 I r M 1 V Z Y n p G c T F U M 3 Z F V H J 0 Y 0 Z C V V U 2 d j E 5 S D l Y U H J Y c 3 p L T 3 E 3 M 0 p 5 M V F i R X k 0 Y T g w O E F B Q U F v Q 2 9 J d 1 d D N F k 4 b D B n Z 0 V B Q U 9 E c 3 N H b k x m b z E 5 Z T Q 3 T V p y T 2 V m d n k 2 T X V 0 a W x l Z m 9 N Z W Z 2 d 3 h G L y t h T i 9 p K 2 J 4 S i s y M n l z b k o x O V R Q d m x O a W 0 4 W W V J d 3 h Q e F d 3 M m w 3 d C 9 6 d l N u N V h E T H d B c X R O a j M 2 c j Q 5 a 3 N a a V Z r c H F 0 S 3 k v c n J S d X Z 1 Y 0 R q U F Y 1 Z T V W L 3 J U M X Q z S E 5 M d X Z V Z D E 5 R m l H a m h 4 T j E 1 R 2 o 2 W H J 1 c V J 2 V X I z Z W l Q c G k w U V B N W H I v Y 0 l 3 W G J 2 T z F v b U J L e X J F a E p p d F g 5 L 2 t 2 Y n V U M U t Y a n B V Y k R Y b W 1 D Z 3 V 0 T 2 5 J M F R V T U d u b n c 4 W U 1 m R X B y c j l a c y 9 1 d E 9 X c n Q y b m 4 3 a U 5 s O W 0 v W m N V a V o y Y 2 Y x N W 1 0 M 2 x I d X R 6 Z H N P N k t W L 2 Y x S H V z Z l U v N z l i N m 4 4 d U d Z R X Z u d l N L T H B Y V G t Z Z i 9 l a V I 3 L y 9 h L 2 R z T k 1 q Q k p P a 1 p r M W l k V U g v a n E 3 W G Y v N X Z B U U F B Q U t n d W h H Q X d u R W N u R 0 N F W U F B Q U E 2 c U N V U D l Z c H N w d 2 t T S k t r T m V 0 M z Z w V 3 h N M l M x M n Z U W U F 5 U F Z 2 b T N D U 2 M v O V U y N 3 V D W D I 5 e U R r d X J s V 0 x C d F Z U N 0 J r S 0 N R b D B i V 2 R t N W 1 u c 1 c 3 T 1 Z t c G F 0 L z d 6 O V Q v M S t L R m 1 2 d i 9 t b G J M W m k z W F h i S l I 0 a k R O U F R j L 1 h 0 O X h 1 V m 5 K e X B w S l F z S m F k a 0 t T V T F X N U w w M F N k T F h P Z D V l V m t V S H h l a G 9 D Q i 9 S V V d H c U 0 5 N T d i U n F 6 W G F 0 W G I 5 V H Z Y d T F W V 0 d o V m N l U 0 1 q W G s 0 c T Y x O T l C V j B L a G h s U G J 2 V D Z y V m U 2 N 1 p z R k 4 y d T B Q T k V t T E t I S F A 4 a 1 d D M m F 0 b E F y V n A 2 L 2 p k M E 5 D b F R l L 2 N u Z V h R Z V N s S l J r V T M z M 0 Q 1 T U R l S W p 5 N z F m e j I 2 d E 5 l V S 9 E N V h a Z i s 4 a i 8 5 R j V Q Z H F V M j Z I N F o 5 Y 2 h B Q U F B V U p j U W d z R n d y Q W t H Q U F D Q X V x U 3 c w S 2 9 I b n B n a 2 Z 6 O G Y r Z n Y 3 c U x E U X B p M 2 J E c 2 h z T n F s a E 9 h R 0 J 6 V m F p N l R P K z E y Z X p m c F R E N G R D O W Q x N n F Z V U 4 2 b E R s d j h w U W x X c k 5 o b D h K Q 0 E r W H I 2 e V d y d F V S N z l o M V Z m b j Z o T 3 J a d n F n N k p U U 1 J K S 1 d u W i t t b k Y 1 b F B Y V 0 9 S Y 1 M y b j d y c 0 9 h O W R Y e V U 1 N G J G a H F z S V F O U E h U Q m x a e C 9 Y L 0 1 Y c k 5 Y Z k J h b G 1 0 e F h y b D J W d G N u V 2 c y Y T R u Z U h 2 K z E x d j I 4 U z F k Z j J V K 0 R M K z Z x b 0 N C L z J S M E 9 m Z X c y Z m k 4 N k t s U m R P a l Z Y N D R a U m F 0 Z 2 d V b z B i U n F 0 e G 9 5 a k Z 4 b 1 I 1 Z E t I O T d h Y U J X c n Q r c D E 0 Y k 4 w d l B Q W G 1 E V X R P e T V Y Q T Q x S z R D b 1 d G Z D B L N U 5 J e T F m d V V Y S n l a b F N M W F N D T 1 J 3 T 3 p m b D Z s Y 3 h t a z l x M W F T e E p T b W d V c l o 5 L z N h d W Z W b X p S c 3 A 5 K 1 U w a E l 3 Q m x k M D l m W F d 5 T 0 c 5 e m 5 w O F l B Q V h 5 V U V s Q T N j e k d h V G d v T D h s T k M 0 N 0 x H L 3 V u c j A 2 e D Z 2 c m R a a U 5 X M 2 k r Y j V Q U H Z 0 T z A y Z i s 0 S H J 0 Y 0 p R L 2 x o T U F B Q U N v T E V J d 0 d P N F l u V 0 F B Q U F D b 1 E v e j h m S l N W Z l Z 6 N 0 1 2 T m M r e U l p Z 2 5 Y T D l S Y 3 J J c U x z T 2 t X e j V x N 1 E 5 S m s v e U 0 v U F I 0 O C 9 P R k l Y R H V o V T d u W G p Z c 0 4 x K 0 V p c U R o N H E v V U 4 v Z U h p U U x o e l F V M 2 V N S G l L V H l U b E t M a W s 1 V T F N L y 8 3 N U N k Z T d Z Z F Z n N 2 R o M C s 1 W G 5 O b T h h Z E 5 B U m J 1 W H F i W n M 5 Y n B X M D d E c 2 x 1 d D Z 0 W G o 5 Y T Y 1 L 1 p M M W N T d D Q y a l l r Q j V L Y U J 5 d H Q 4 Z l A w d 2 N m T H R U N H l Z c z B v R j k 3 U G Y v V W p Y c i t x U n N W S H g r a H h n M m p Q T H J F V G w x U H Z Q N T U x K 1 Y 2 N 3 o v e j l l U n p V M X o 3 d T N a c V h x S D N H K z E 0 Z n B F a 0 t h Q 1 c x Z 1 B M e X l 2 U X d j T 3 A 2 d D Y x c F V K R G 5 W M T d s M T N T V T V P b U x O R k x Z N z V R Z U h p U U h y a T c 3 c T J s O X V n R F Y 4 b k g y O X Y x Z X Q 2 a X R S N 2 p F Q z B X a T g 3 d j E x N z l l c m Q z N 2 N 2 S 3 l 0 T T d F K 2 J W Y X A w Q U F B Q T R 1 e E d D d 1 Z B M l c 3 R n l j L 0 1 s T 2 I 5 V k d C c 2 R a b k J G Q U F B Q W d Q V G x 0 S C 9 K Y m 5 k S W N r Z 3 l 5 V 3 c y b m Z U Y z Y w Z W R y O H p N U E Y w M X Z M Y 2 F O W X c r N l h u R E x 6 M V B 3 e T g 5 V H l V b G R o V V h s O G h z T n N u Y n U r e E h z a T R k b T J 2 U j d C Z X E 0 U 2 x P T H p J a V J B Y 1 B w M m 5 Z a 0 8 0 Y U 9 x a j d T V W M 0 d G 0 v W F J K U G V 2 V S 9 m T C 8 5 T m k 1 W n M w S 1 d E Z T B x U 3 p 1 L 2 Z v Z H p 6 V C t m S 3 k z b 3 J M R F J R V T Z a L 3 A 5 U z B i R j E 5 W l Q 4 M W F o a F Y 2 Z W V v V F l G L 3 J I T 1 Z s M W R R S y 9 j T E N R b l E z Y m N O V T d P b X N h N T l a c k 5 a Q z c 5 O H Z s Y n U 3 e T R 3 d 0 Z l K 1 B x Y 0 9 P e T h k M m x P W E R 1 M V p a b i 8 v U G 9 r Z X I w L z I z L 2 p 3 U z g r c m Z J R U F B Q U R B W D V n Y 0 J m b k 1 H N E J o O X U 1 U D B 0 M F B 2 e T l K Y X R R Z 1 N s U C 8 4 N G p C R l F F Q U F B R G 5 G c n Z k Y 2 N x U U Q 1 N F d M d G 1 n d H o r W X E 3 d H V I N m J y U m c 0 d 3 V o d 0 F B Q U F B c D h E S 3 R U R F V z U 1 M z O W N E a U d Z V U l B Q U F B M U R Z Q 3 N E U G o 3 V z J S S k J V V U Z C b G N D U U F B Q U l E V E l R U 0 R v W k p T M 2 R Z R G l 5 V U V B d 0 F B Q U Z D M z J X d 2 x r b F R 1 S 0 V z Q U F B Q U F k U X N o R 0 F 6 b D B R a 1 d S d 2 d H Q U F B Q W 9 H N D d l Q 2 h a a 2 h R V k d X S n d K U U F B Q U F C T 2 h 4 Q U 1 o a 3 B L e V h S d D B 3 a 0 d B Q U F B b 0 s 0 e i 9 m a 3 h t d F c x Q V F B Q W d E c V B F Q X l H T 3 B a V U d v S 3 h K a G d B Q U F D Q X V p N 3 Y r Q W x K a 3 N u R V d t b 0 F B Q U J B W F V j S U J z U F k 3 W G F s c E p X d U N k Y W 9 R W l N C M V F B Q U F B R E E 2 U j A 0 b E N w S n N s Z 0 l 3 U U F B Q U l D N m p o Q U 1 o a 2 x K e l p i Z D d w d 2 h F a D R l e E 1 M U 0 F B Q U F B T 2 9 C N T J j W X M 0 V 1 A w d 0 F B Q U V C Z H g y L 3 R N T X l 4 N U F 6 W G R n U F d B d 0 1 B Q U F C U U Q 1 d 2 9 z R X F T d k 1 4 O G 5 B W U F B Q U R x T 2 4 1 c m g y R 0 9 K W m V P U W 1 3 U V J 3 Z 0 d B Q U F B b 0 8 0 N 2 Z D U k 5 r c G h r Q V F B Q U F O U U R o R 0 F 3 a k h z M 1 Z 6 V 1 p B Q U F n Q U V s R V F W U W 5 X R H d o R 0 F B Q U F J Q j Z 3 Y m t X b U x l M 3 h l Q T Z B Q U F B Q U p 3 T 0 l S Z 0 1 r N X h h M m d r V 0 h 4 d H B Z Q 1 V B Q U F B Q W N I c k g 4 d 3 R k M j N T Q 0 F R Q U F B S F V m S V J n T W s 1 e F N H b 0 x G e F l Z W l d B a 0 F B Q U F B b k 4 3 Z S 9 V b V N 5 U 0 Z K O H Z Z a U J B T U F B Q U R x T 2 t J d 0 d D W T V O Z H U x S F J m T E 9 F U U F B Q U F B Z G Q 4 Z k d a a D h m U W 5 C Q U F B Q W d M c U 9 F Q X l H c 0 5 t S 2 x a d W J M M G t 5 b T A y S 2 l R b z F 1 Q 0 l B Q U F B Q U 9 E M k h j M G t 3 K 2 Z y N k d G c 0 l B Q U F B Z 0 5 N a U J J T W h q a H h M Z D I z S F J v Y 2 J X Q W t B Q U F B Q V Z N e H Z t L 2 U 1 V W p C Z l g y K 0 R x d 0 V B Q U F C d 0 9 v U m d N S V Q 3 S 0 1 U W U d F S X d B Q U F B Q V B X R F N j N T V p S D Z F W U F B Q U F F Q 2 R S d 2 d H U T Z T a 1 p M b T I 0 M k 1 K d 1 F B Q U F B R F V E d z d U b j U x Z 2 p F T U V B Q U F B N m p w Q 0 1 C a k N 2 U k 1 z a m h B T U F B Q U F R R D F p T X B u a z d X M H h 1 Z 3 d B Q U F B Q X A w R U l C a 0 1 r c D V W M m d z W E d o Q m x Z Q 1 F B Q U F B Q 2 N B W W R E Q V F H K 1 J s Y 0 J B Q U F B b 0 F J S X d X Q 0 k 1 T l J N M T N a O G J J U 0 J s U U F B Q U F E Q U d U Q 1 o 1 T y 9 I S 0 V R Q U F B Q 2 d Q a U F F Z 3 l H U 1 U 5 e k d J V V l 6 R G h F Q U F B Q k E v Z U h u U n l j W U F B Q U F V Q j h R Z 3 F I V z J X e k Z 5 c 3 M 3 S V V r e W 0 w M k t p Z 2 9 4 d U N J Q U F B Q U F x R G g v U D I r a l N 3 Q U F B Q U J R Q V l S Z 3 F I V 0 h q N m E 1 d G h t R k N B Q U F B S 0 M r O G F j V E R B Q U F B S 2 d Y Q 0 1 G U T Y x S l M z V V l o e G p J S 0 V R Q U F B R U Q 5 W V p M a 1 J 5 Y 1 l B Q U F B V U M 4 U W d x S F d K Y W R t d W J a a l l 3 a k J B Q U F B Q U 5 R U G 5 U d T F r T 1 J R a W Q x d W R D a 0 F B Q U F B S 2 9 B U U R M V X V P Y V c w R X l 5 Z V R q Q U F B Q U F B O V l o R G t z W E N S M m t B Q U F D Z 1 B 1 Q T N k O V M 2 N U 5 S T T E z W W N u V 0 F B Q U F B Q T Z v b V d 6 Z U 1 s a D B r R k J W Y W p T d 0 V B Q U F C U U F Z U m d x S F d N U X d R Q U F B Q l F I d 1 V G K 2 t t U 3 J G Y W J 3 W l V B Q U F B Q X F B a E N N T l M 2 N U Z T M 2 N Z a U V Z Q U F B Q U F E c U N i d m R M c E 5 K e X N u S k 4 2 e U c x T F F j L 2 J S e W k 1 S 1 N N M D k 2 e n R G a k d m c H A 1 U m J s N W x a U G 5 U d D J I d G E z e X p h c X N K Q U 9 P Q U F B Q U 5 R d m h H Q 2 9 W V F p i c 1 k 0 Z k w 1 Q W t t Y z B t U l V R R U c x d 1 J B Q U F B Q U Z U T W l S T k Z r c V N r M U d 3 Z H p 5 O D B w S V p 4 N z M r b H N l L 0 1 r Y S t Q O T B u U G V X M 2 N M R T J Z d k V q K y 9 u N 1 Z j c z h w b i 8 x U E V 5 W X Z r d D N 1 c U p i c k F R Q U F B T F h G e S t n Q 2 N H N D V m Q 1 R O d G Q w Z 1 B z c k F T Z 0 F B Q U F E Z 3 p C U V d P Y 2 N n b W h 3 T 3 J W c X p Y V U 1 I Z G F 2 V i s 2 O W N 2 V T A v Y j l 5 a j l 1 M m F h T z J H b l d X T 2 Q w a H N v Z 0 1 I V T d W e j E y S D E 3 T j V L L y 9 0 K 1 k 1 b H p 2 S D I 4 T l B p a X J w S 2 t U e j c 3 V G 9 V R j V Z O T I 3 T j g z V V I w U 2 0 r a m d v U l Q 5 O H V 0 Z W R l d l N V b X Q v T G 5 0 U F N l c l p 0 W l d D Z 3 d P c T h H U U F B Q U J B e l N B R V E 2 M 3 l H S V V Z R z J a Z 0 p R Q U F B Q U J 3 W m 9 y K 0 N N R k N R Z 0 w x N 2 J K Z m F q V U V T M G 5 M M X J n U H Z s W m d v S i 9 T M D N N M G Z j W V B a Y z Y 1 K 3 F y K 2 1 q M T N w Z n o 4 Z k h U b 1 V K c W 1 I e X A 3 V G 5 D S X Z 5 c 0 V t N 2 R v c m J 5 O E x B b 0 9 D d E N o d z Z r S 0 R 3 O X l i Y 2 Z G a H F s R F l o U E 5 u c m R h a 3 J S e D A x N X Q z T F M z M 0 5 v b X Z I V 3 Y y a E N D Q V F B Q W 9 B N G l C R U 9 0 U 2 s 3 T m N t M 0 h z U j R Z Q U F B Q W d I c W t x T W k 1 S m x h M 0 x p M z A 0 N G 9 0 M n J z L 1 N T M m J 4 O W Y 0 Z l h O e j g v V 3 Y 1 e i t S b D V k W k U 5 K z V W e G t a Z V Z y N n c 2 K z Y v K z d o c 2 x p Y 3 F 4 e l k 3 U T Q 5 O W Z 3 V X B h U m w 2 O D F Y N z F C a 1 J M Q S t u T E p F R C 8 x e m h L S W l R M D U 2 N 1 p 1 d X V W Q W p o d m Z S R m R l O T V M R X R P U 2 Q 1 T E Y y M l V l M 2 J K b W p N e T d k N T F w U j N R b i s v L 3 d N R k J m a X F T V U p N e l Q w O E F B Q U F V Q V d z Q 1 l a Y T V S N k N 4 Y 1 p F R 0 Z n S k F B Q U F B S n l a d 2 t K b k o 5 a U Z B e m 9 w T m p w T V k 5 K 2 V Y Z V A z e k 0 4 d j F B T l B m S 2 p j M 0 J N Y T g r T G Z G Q n N U c m 1 K N 2 l i N z V k b 0 5 l Z j N P V 2 E 1 M n U 5 S X h j V 2 E z R n V t N 1 V B S F h 0 M 0 V K Q m d m N 2 F z K y t Z b m 5 q M l k r W G 5 G M V R x M 3 U 5 T l h D Q 3 o y Y X h 0 T 3 c 5 c D A 1 Y m Y 1 Z S 9 2 N i 9 w b j Z t Z k x s S j l m b 1 B 2 d k d T N C 9 Q N S 9 x Z k d R Q U F B Q 2 c y a E N D b 1 Z h b H B K V 0 9 R N H l O Q 1 R X d 0 V n Q U F B Q U E 0 T T l i a V l r b F N j T E M v b m 5 q a 0 d 1 M z d Q V W 5 q S n k y b z B Y c 0 d C d n B w M U J W O T l m N m I 5 N m g 1 T T J m W F d h Z j J 6 W F Q v M 2 N O b E 1 w b G t z e m x y R 2 o 5 N W 9 Y e D h 2 S F R u c l p k S W t p S W l n d l h p M H p j c F B D e F l S V V h G W j N 6 Z m 4 x W n U x Y 1 p O Z S 9 Y U X Z W Z X F h K 2 N X R 3 Y v a F F s Z V l 0 b W I 5 V G 4 y N 2 J L U D Y 5 V W x V b i 9 Q Y V Z k T 1 R B Z 0 F B Q U 5 X U G N Z a W 9 W Y W 5 1 S V Z n M G E 0 S U J B Q U F B c U Q r c 1 Z t Z V k 1 T 1 B s c G N S M k N S b z V 2 S S s r V 3 J C R 0 x W c z B y T k g x d 1 h i d F B h c U p I e T h 1 O T l q S W 0 x N z l v e m F i S E E 1 c C t M V X Z s a m x u O U Y z a l h O d T l l c l R X O D A v Z G V O c D d 4 c 2 V G e T h 2 Y m 9 p R U R 1 e X F 4 Y l d Q Z C 9 l Q U h l b W 5 N R E 4 x M j g y Q z l N b m F H b W l U R T Z J a 0 h S M V h 5 a V F B Q U F J R G F R U W l H V 3 B X Y W x 1 U G F q b 2 t r Q k F N Q U F B Q l F m O W o r Q 0 1 H O G Z a d 2 Z w V y s 5 Z W J B M m J m b G R Z O S t a c l p U V U x O M X k 0 O E F h d W U r b G c z d W 9 X N W N X c H p 6 b n M 1 a y 9 5 b W 9 0 M W 0 y a k I 1 M 3 l 2 R k 9 0 R C t h d W R j d U d l d X p C V V R L W l R H c m N L R n F Q U F R C U 3 I 3 N H h V N y 8 r d G s 4 a E l R R j Y v W V Z i R l J U a 1 g r R m 5 B Q U F B Q U l 4 Q U N J W m F V M U p p V j N i T 2 N V b V M y V 3 h X V k Z U R l B u d 0 J B Q U F B U U Y z d z V 6 a E V I M i 9 u U i t t Z 1 F E O U 4 v d U F C a l h u N 1 M w M z l m S m x X c n R t d W w 1 N j V X W E d 4 N G R W N j M 4 U j J D V X B z b D N E S 2 M 3 N z U 5 b W N W R k Z w M T h m b W R 6 K 2 p h b T d j Z W t D V F p i Q 1 V l M j V K a 0 5 w c 2 t T W G E 3 W F N s c E 9 U S 2 J 6 U 2 9 w c 2 N 2 U D E w Z T c 5 e H h W Y k V 6 M V B p Y 0 F B Q U J R M 1 F q Q l V H d V N V a k p k M j l H U k l U S 1 p U Q V p X Q X d B Q U F B Q m 5 4 a l V P M G N m e m 8 v U 1 R E M S t q T G g x Y m F Q e U h D M 1 R U S F c r b 1 J i T j R E U j N j W G Y z T 2 E x Z X R n Z G k 5 a j B 6 U X d V T 3 B K N m 5 O T 1 E 3 e H N x d G Z P T 2 4 3 e D c x M n A 5 c T J i d V N 4 Y j l X N j d W c j N 5 e T V a c l R h U D d U O X Q y M 0 Z R N H l j d j B x N 2 R S M 1 J C d j Q 3 c T N 6 Z F J r e j V l c k J k Z S 8 x e X R X a l R R S l l P N n E y L 3 Z S T V Z F c y t Z e k F B Q U E 2 a D V D T U 5 R Y T k v W E F Z b G d Q R E F B Q U F F Q T k 0 e H F I N k Y z M m 8 v V F F R Z D N V c j A r a V Z x M 1 p y d G x m c j l T R U R 4 Z H F 3 b 2 N M S l V t Z E 9 6 Y V R K T V h G a E t 0 d m 4 w V D E 3 N T F Z c W Z z W E Z 0 c l V v b G 0 4 U m w z W n Q 4 e X h U M m Y 4 S U t 2 V n B q d H V H V k x t M k 8 4 S F U v V H B G O S 9 M W G 1 J d m M r d 2 Z k M X l x R W N Q N z Z J c n J Y d E x 0 T n c 5 M m J l L z d Q V W t Q U H p W W m 0 3 Z i t y d G p v T U w z N D l F M 3 E z N 2 U 5 S k t u d m V l M D B i O U U 2 e l p t L 1 V 1 O V B X c U Q z S n k z U V A r K z Z Y Q 0 9 2 S 0 Z z W E F B Q U F Z Q 1 J D T U 5 R Y W o v W E F D T U V B Q U F B Q T F E T l d t K 2 M 0 e E w 4 S 0 N 2 V F Q w R U h k T k h S U U 5 5 V 2 5 a T 2 5 i N z M 2 U k p H M 2 F z d C 8 1 N z g z N 0 Z S a m d X K 2 t R V E p L a W 8 w S j F R Z i t P W m Z i U C t t c U Y 3 S G F I e n U v W G 9 j e l V q Y U F n d n p P K 1 Q y a E l n T G J 2 T 3 F 6 a H c z c H A 4 T U J 1 O G p L Y n R X d j N F Z G Z 4 T G g y Y n F X T m l F K z N h Y z B R N 2 R 4 L 1 Z 4 Z W Q z T 3 Z P S E F R Q U F B R 2 9 Z S V J o c V R X c T Z X e W R Z R k t N e U F B Q U F B T l F 2 c m h E T T U v U W Z w Z U 5 p d z N Y c l R Z T W t T Y m Z X W U U x M n U x M 2 o z c C t y b l g 4 R V Z H U G V u c T B u S G h v b H M 5 b X M 5 S X h j Q l F Y N m F l d T J n N U l r S H g v d k N s O D N L a k p V L 3 g z L 2 9 L N j Q 3 a V V 0 V 0 x 6 K 3 B P Z G R l V m x 2 L 2 V 1 e G E 2 c j J F Q U F B Q U V B T k l R U k R y V W x P e l h K d H g 5 S U p C Z 0 F B Q U t D Z U t T N H V r U 1 I 1 Z V Z r T X J z U 3 B z T k N x M T h i T j B y b 0 5 1 e F F X R m l S S l d y N X F x N H F z T m o z N T B O V j Y 0 d G t w T 2 5 n b 1 J a S V V G U m 1 p e G 8 y a U t u V 2 Y v b j N i N i t v c i s 1 W F o v O V R 6 b j F T K 2 V B Q U F B S 0 F X R U l L a D F y a V B R N H l O c W I 3 R m 9 R R U F B Q U N n T m p q c 0 R r b V M y V 3 c y N V A 2 U D N E Z E M v b j Q r a 3 F R R E I x U D A 0 c i s v V U d w Y X R s N T k 3 a G J O b U x O Y 0 J Z V l c z Z l c z b 2 Z y W E M x U D F q N G N u Y U 5 p U T d 2 T D M 4 N V d 2 a j d k N m R t O H B Y O S t L Z D R L N W l 3 d 1 B W c 2 Y y V G N 2 c 3 Q x a U 0 r V G t B Q U F B Q U Z j V n Z y S 2 c x c V d s d T R 4 Q 2 p H W W N J Q U F B Q W 9 I N n g y K z J T S k x Q W m R K b 3 p h M G F I e E N a c T F q U l d j K 2 V 2 M X I y U F R G Q m h Z W k h l Z X U x T z l l a l d 5 b l Z P N T Q 3 T j l j N i 8 3 N U x W Y X R Q S D A 1 W X F Q U 0 5 I L 2 Z z a 0 t q d 3 N 1 T n h y T H Z 2 c E 4 3 M z U z b G N x S 3 J K N W J B T U F B Q U J u Q X p y Q l V H d V N V a 3 J I S W N i S F J o a F l D U U F B Q U F D Y 0 9 i d m R Z V m d B S m t t Y n Q v M n U 5 e W N 1 M F A 3 Z m s z V m V 6 e l o 2 N n V G c k Z C S V N V T 2 E 4 M X E w Y W F 1 S T c v O V E 3 R S t a c i t v d 2 Z O U C t i O W J y a G 1 2 T j F 5 Y 0 J 1 Q 2 d r S j l E Z z N O U z F i a F V W V 0 p U U 0 9 W b U d S V m J 2 M k h G R k p p Y j I y S G d r Q U F B Q 2 9 V W V J n c U J W W j J Y b X V i M D B H Q n Z w W G V n d 0 h B Q U F B Q U J q R j d u Q V l N Z 3 B 4 L 1 M r N 0 5 X U D J j d j I y W m I 5 Q 1 F n T D A 1 T V B Y Y U 1 q Q X J x Z D h U M 0 J 3 Z 0 o 1 O T h u b 0 5 H O X h k N z A 5 Y W 9 F b i 9 Y Y X o v V G w y c X Z y M 2 I 2 Z W x I c j V X M 3 Q v U F B B V G R j Z l l G R 0 R P L 2 o 4 Z D Q z M 3 A y a l J n M U w x d y 9 i d G Z l b 3 B z L z R v Y 3 c 5 c k 5 i a W F u Z z Z B Q U F B b 0 9 Z U W d x R l d l S 3 d I e G l o R U F B Q U F B U F d R d m N S Z T Y r d G d G U l h a T k h u S 0 V o M C t t c T V S V i 9 i W H p k Z G R V S 2 F i N j F S N m R H d W x q e W M 4 c E 8 5 K z N L V F B a L z J v e G c y a V h B S F k 5 T W 1 Q e W N l b j d C Y 1 V I M z l 3 b E 1 m c l B Y d V A 2 c 0 R C b E R M b j J X e U V Z Q U F B Q U t q Y k N N R l F L e n p Y Q X d z e n N C S U F B Q U F B c U J 3 a k 9 z R j h m Y j M x e X Z P M 3 l H S X l L e W 9 x c E Z M W H N G a k 1 H a n F 3 b X d a Z j F G V U 9 o O E 8 x U H p E U X I w T H Z 2 L 3 l T W G 5 y Z 0 g x Z V U y W C 9 G Z F M 5 V n F o N E F B Q U N n d G h D Q 2 9 W W V F n Z 0 V B Q U F D b z d 4 e D J o O H l t M m w 4 V E x M W U N u N k h l Z l B X T z A 1 N 2 p Y T S 9 z e k 9 x Z l A v T z V T a D B E Q U F B Q T Z v T G F I M m F P Y z F K S 2 V 1 a z R 4 S m d v U W p B Q U F B Q U E 5 W S 9 K S k p Y O H N k W X h B Q U F B Z 0 x x U E V B e T F J c 1 d 0 R T R 3 M X d R Q U F B Q U R V U n l h e n l X T 2 N J Q U F B Q U l D N m p S Q U 1 0 W U p 4 a U F B Q U F B R H F P N 1 B a T E R 1 Z F l B Q U F B R U M 5 U V F p R 1 d w R 2 F W a m 9 P T V p a e G l B Q U F B Q U R x S W J Q S k p M d W R U a k F B Q U F D Z 3 Z p Q U V R N D B y S 2 J F c k 8 r Z T R K T 2 M z S j Z P a V F n e X V D Q U F B Q U F E T 0 h P T V F B U U F B Z 1 B x R k V B d z F M a W t s M D d V Z E h S a 2 l r O G x r W U R V Q U F B Q U F V R G x l R m d 1 Z F l B Q U F B R U E 5 U W d p R 0 d z Z D Z Z Q U F B Q U F E T 0 J q N C s z c E t r b 2 l L Y n d a V U F B Q U F B c U F o Q 0 1 O U T Q 5 L 1 h B Q 0 1 F Q U F B Q U E x R m M r M 2 h a S m t 0 V k t D Q V l B Q U F E V U I 0 U m d x S E d w N l c 2 Z F l G R 2 h C b F l D Q U F B Q U F K W G 4 3 Z T B s U 2 J K Y V N 3 e X V C Q U F B Q U V C R k V J S 2 h 4 a V d u W n J t M l k r a 0 V B d 0 F B Q U Z C U C 9 U a 0 8 w V 3 F q R X d 3 Q U F B Q 2 9 E d 2 p C V U 9 Q U z B u T m Q y O U Y w Z 2 d F Q U F B Q 2 9 w L 3 o 5 b k N G W V F X R 1 J 3 W l V B Q U F B Q X F B a E N N T l M 0 O U F 4 Q 0 1 B Q U F B Q U Q x W D J D Z 2 5 5 V H B l S D Z o d 1 p V Q U F B Q U F x Q W h D T U 5 T N G x M V F N j W W p S a 1 N F R 1 Z n S U F B Q U F B b F J j V T Z D O U p 5 a j l P Q 0 F Z Q U F B R F V C N F J n c U Z I N U p 3 c F Z W T 1 N j b D I 4 M m 1 4 V V N F b W h 3 U l F B Q U F B Q l F P V U Z C Z j N h Q 0 Z S a G N D U U F B Q U l D S 0 l B U k R q V X B Q e j N G d H g 4 Y U V H V m d K Q U F B Q U F G U k 5 h R W l B S k N r b j U 0 V E J s U U F B Q U F D b 0 N F S X c x S 2 c w O S 9 Y Q U l s a 1 B E Q U F B Q U V E O U Z S a m 9 M N H Z G c k 1 6 c 1 B L T k x B U U F B Q U Z B Q m h H Q 2 9 V Z W 5 1 S V Z n V U l S Z 0 F B Q U N B K 2 k w b U 9 r e V p X Y 2 V O T G d N Q U F B Q k F C U k N D b 1 V h b F p a U 0 9 R N H l L Q 0 R h d 0 V n Q U F B Q U N v d W 9 q d 1 l H V m 0 w U W t H Q U F B Q T F B Z U V Z S 2 h S N 2 l F W W 5 X Q U F B Q U F B N n J 1 R 0 R T S j B M Q 2 5 U N k R J Q U F B Q U F W Q U F o R 0 d w V V d y c G J D T W F h W U F B Q U F B R H F 1 W V R H c 1 V w S 3 p w V F Z W b X g w S 1 F B Q U F B Q k 9 n e E F N T l N v O X M z U k 5 z Q 2 h D T U F B Q U F B R D F Y S k 5 H M F p L a 0 k w Z l R E S z R F Q U F B Q X d P a 1 F n c U Z H c G F l N 2 g y Q W h C b F l D Q U F B Q U F G W F h K Q 0 Z H a 2 5 U b 0 1 D R V l B Q U F B V U 5 j U m d x S E d s S l R Z b F p 0 M 3 d 2 V T Z N a U x Z d 0 d v Q U F B Q U F v T 3 J p W X N Q b D d X W F J v U 1 B w U n B j Q 0 F B Q U E 0 R F F J d 1 Z C a m t s T 3 p Y T n Z S V W F F e W 1 V d 0 d W Z 0 1 B Q U F B Q V Z X Z X h t T l d 5 U l F Q d D N u U E U 2 R k l B Q U F B Q W 5 B W W h H R 3 B N V 2 5 x T 2 F 6 d W E 5 Y 0 F B Q U F B Q W 5 D V T Z k M m l t V F Z 2 M n k y N j N H M T B L Q U F B Q W d G T W d C R U 9 O U 2 M 4 c 0 R j R 2 l v b G d Q R E F B Q U F N R F p v W F B I N W l v b 3 N H c i 8 3 e W x H b H d J Q U F B R G d G Q W p C V U d Q U z B 2 T m M y M 1 N D Q V F B Q U F E a G J k R W h z S X B Q S n B O K z I 3 a m U 2 R k F B Q U F B Q 2 5 R Q W l H R 3 B P Z T R k W U p G a 2 t u R 0 F B Q U F J Q 3 p R M E N B c j F x M m l O Z m 1 i U W V N T G d V Q U F B R E F L U k N D b 2 N h a 3 V Z V m c w V k Y w Z 2 d F Q U F B Q T R l L 1 E 3 T D F F L y 8 3 S m J W c X V 0 M X U 1 N T R r U 1 J r b E 9 5 e W o x V 1 d H a F Z j a 3 F X e H p w b G h Z V l d w Y V h s b E h z K 0 F B Q U F j Q z R n Q k V P T l N V d D M 2 d 1 N M b 0 J N T U F B Q U F 3 T m 5 q a 3 N I Z F Z W a G s w N D h y d H R i Y V B a Y 3 U y N m l i N 2 5 o R E p T W D J N c 2 R X c j k r a G 0 r N T R R O W 5 a K 2 E 1 O V M v N z N p N j Y v Y l V 5 N T U 3 d T c 1 N k V Q T k 9 i d E w w O T d m N X V 0 V 0 J r W m V U c H d N R V c v Y m R t d k g x W n M x c H g 1 c T d S N T I r O W 4 v a k F B Q U F C Q U x m Q X l 1 Z 0 N j d m R J e m M x M 2 J k S U l C Q U F B Q U 9 K d E V S N F d x V T R k b V d 2 T G R M e G 9 5 c 0 t z a E 5 S d z V t d T c 2 M 0 h Y d 1 V L b 2 t h Z H V P Z 3 d v T 0 N Y Q W V U O H F R S l A y M l p i L 0 1 G d W Q z W U V P Q y 9 k V z h h Z n h w c i 8 z Q T Q 1 T 1 V s S k l w a D k y a E l x d E 5 o W V U y a n k 2 e l A v b j R l S 3 R Q e j d i c T F M N V p 0 V H d U Q U F B Q V V K M E l 3 V k F q U 2 t y c 3 l z e k 1 j N z J P a m l R R U F 3 Q U F B S E I y R 1 R x d 2 0 5 N T R k N D c y N 1 U 5 U 2 k r Y W 5 E N W F x M j l l T D F t c m V 3 a l d T S k l m R H V l K 2 x N V i s 0 a n Y r N T c 4 b m 5 w c m o y b m R l e n J W N T V k d l J w c j U y W m x h Z U k 4 Q 0 N k M T c y T m Z Q M T h G T 0 R u b z h C Q W Z 3 V U Y r a W t r S k V C a G 9 R R U t D d z F T V U p C L z l U M F F B Q U F B V U 0 w S X d W Q W o z T H Z B d 3 N P Q 1 p M R X d l U k 1 B Q U F E Q T J l W G l D e n B w e X Z U L z Z h T 3 A z K 3 I x R i 8 5 V z Y v Z S 8 3 N j d M Z G Q 5 Z G w w d V N 2 b C 8 r b T E 0 Z E 8 x T X p Q M 2 x L R V J I Q m t x U 3 Z G N n p S K z V N V 2 F N b m N s O H Q 4 S n Z 2 Z k Q 3 L 0 t a a T J X S k 9 Y b W 5 O R F J v e G 4 2 N X R z T m t x V D I 3 U k t j L z I 3 Y l J M Z m Z N c V M y S G d j Q U F B Q 2 9 k b 1 J n c U J I c E d X N 3 J n V V d 5 S G h n Q U F B Q 0 F z N C t Q a j d k d U h 6 M U V Z O S t a c l o y N 0 Q 2 d H Q 2 O G J W Z m 8 5 d E 9 3 O X A 3 T n R 6 S k V u N S t R V 1 N w T n Z 2 Z l Z l U z F M M U x D e j N 3 a n l z a 1 N R a 0 5 Z M 1 R O a U F I e T g v T n h 2 Y m R s a X d h N l p z U U F t V X l t T X R l Z E 1 I b V J j b k 5 Q d U Y 2 b n B H V n I y O D V E a 3 F U N z d 4 N W U 3 Y z h C Q U F B Q U d J R V F E R F V p T G Q w O U J H T V V J Z 0 F B Q U l D e j A r Q 0 x 1 K 2 p M d V N z M D l 1 M 1 p t d m p 1 Z m Z M e D h h N 1 c 2 M G R G a H V p e W 9 k M G x T W F B t c l p Z a 0 R S d l N Y V 2 F U M U R B K 1 N w O S s 4 Y j F t e k Z u d U 9 u L 0 J r b l Z s c n Z I b n Z q d H V H Y U t S V i 9 T V k p F M m Q r S W d j R G 9 m e V R 4 U n E 5 T i 9 I N m F J Q m 5 Y V C 9 Q Y z d 3 e T k v Z l I 3 U G 5 y Y X J X N X d B Q U F B Q 0 1 R Q W l H R 3 B H Z V V U b 0 9 N V H F L R U F 3 Q U F B R E E y Y 2 x z T n V 2 c H g 2 L 1 R 2 U S t O M T N z V E Y r a X h C M F p X N i 9 W a m 8 4 T j A 3 Y 2 p 6 b F p 0 N 1 F o O U 5 Y U 3 B K d W 1 a R W Y 5 Z D R 3 M T E 3 a n N o b U s 5 W n p U O T E 0 M G 1 z N D d I Y T k 4 U H J u S 2 k 0 d W R 1 M E x D U W 1 R S k c z Z G Z s Q 1 M 1 T z F q V V d o b 2 9 N Z j c 1 a T F h c X d X T H k 0 W n E 3 a X d X c z V i T W Z m b k 1 I d 3 d B Q U F D b 0 J Z U m d x Q k Z w N l c 0 a E d P T V F B U U F B Q U p 6 R m 1 q Z U 4 w K 0 1 Q W G E z W D N w e X B I b D F i N m N J Q k h h d j l I c X Z X Y m x k S m l W M l N 0 R 2 Z 2 V W J W b z N r R G U z a F p K a 3 R s c 1 V w d V d E V S 8 2 W H J 2 R G Z 0 S m p x O W Z 2 a 0 N R N U h N N 1 J p K z N i S n J p T 2 R l M 2 N R d W Y x Y k s y S k h 5 M 1 d 6 Z G R m c E F a e G t S N 3 Z u Y n R 3 d F Z M V G N n U U F B Q U R V V l l S Z 3 F C S H B t Y V V o V 0 d R R U l S Z 0 F B Q U N B c z l 2 Q U N 6 d H I r O D V E Z W 4 z Y 0 x H V m s 1 b X J V b G Y y c T l m b y 9 y d H d p S H g 5 d l d h M D J Q Z l B 5 c C t y V 3 B h V 2 V m d X h h U 1 p M T l Z x T H J i e H R 6 e H R l M F d t M W F 2 b X F y e k d h V F Z x N 1 p y d T k r M k t R b k h y c G F R d 1 o y b F N R b E 5 J c l d x Q 3 Y 2 Y T h x b j M 2 b E J m S 1 N H R H V 6 b T h m N 3 B N M z l R e D h R b V Z Y O D R B Q U F B b 0 l Z U W d x R k d a R 2 J s d W J h a k l v S U 5 y Q V F B Q U F B Q W F z Z j k 5 d 3 h Y V 0 d p Z 0 p r e G V w U F c v N 0 5 h d E 5 3 N V V v b H R u V l d V b H A y U n A 0 N l o 5 N n Q y c m p W Y X Y z Y U V u S H J w Y V Q 3 O D R W U T N q S X l S S j N 0 N F d m Z n J o W X l k O X Y 5 M W g x N D I z d j F G b S 8 5 S m x 2 O H J M e T Z L b V R X T F Z 0 S E d z c 2 5 Q e k 5 m Y W Q y V E t a U z g 4 e G 0 w M X E w U 3 h l V z d j Z j l B a k I w d E 5 6 Z F N 3 c F F 5 T 0 g 5 N m 5 5 O H d F Q U F B Q T F o U k F N T l l K T 0 1 B Q U F B Q U R u b 3 R F M 1 h L e k 9 u W n B y M 0 h 0 e m R Q O W p F O V c 4 Y V p 6 T z c 5 Z E J r W k V o a W 8 0 T V Z a d l d q U l F T N 0 g 5 R z E v e H M x b z h L Q 1 F s U W x 3 N 0 5 0 S H J 0 R G 5 Y d j J s S T N Y W G V o N j d q Z D d 0 Q 3 V 2 V W R Q K 2 4 2 S H Z l d z R S T H Z k c m h s e m x x d C 9 u L 2 J h c y s r b 3 Z M e k 5 l d W 4 v Y n R K a n o z d 3 N r O G w 1 a n V t U G p a N 2 R X M n Y r b 3 J X e S 8 z T 0 V 6 R 2 J u d n A 5 V 2 J a S E p a T k w 1 L 2 F w L z l D T U F B Q U J R W F F q Q l V D T 1 N V N 0 p j M j V I a G R J S U J B Q U F B T 0 h k M G F 0 O V V V e W M 5 c W 0 w N 0 Q r b C 9 5 e m J x d X g 4 M z Z j a l J k R W 5 T a F F N N j Z 0 a 2 5 i N m p 3 d F Z M V G N y U j A y V V p k Z F h s Z l d T d 1 c x L z d i Y m g 0 c 1 N m c D Q y b E t W b E 5 q M S t y a F p y b U 9 G a F Z a W k x H W j V l N S 8 4 S S 8 r O G h X d V Z s S n l w W j U r N F h t O V B j Q V p v L 3 Y 2 K 2 V t L 3 M z Y k p Z e l B w Z z B p T D U r L 3 R J a 2 d i M F N k V F V 6 N z d U N m 5 V N z F M O V B v a H d P a H h a O S s 3 T z Z k M j J w e U V n K z d 3 R U F B S 0 R 1 S W d S R H R j c y 9 V U 2 o 3 S D k 4 M E 5 K d k 5 D Z z R P T U x n a U F B Q U F B S 2 g 5 N 2 R z b X F M M 2 J P T V Q 5 Q j V J V k Z S b D Z S d G R Z O S 9 N d T J l M E 9 Y W F Z G Y j Y x W n Q 3 U E 0 4 U j d k V 3 l r b 3 l F L 1 h q a n p m d F c v a 1 R h L 3 F x c 3 Y 3 Y V B R T k Y w d V N I Q T Z I W n N 4 Z X J r N 3 R t M G x 5 Z G 8 1 T m 0 v R z l 1 b l J z c m p h d E c z b G N 6 M k l 4 e T I 1 M z Z Q a n h B b 1 d F T 0 Q v T E 5 X c 2 F w O D R k b T J 2 N n p P L 1 Y 5 N 3 g y V 3 J s N m 1 3 N G V T d E Z E O T E 1 e F J z O E N B Q U F B M U R a Q 0 1 G U z d E T G R S a U R G U l o v W U J E d 0 F B Q U F E T 1 Z z M m J 4 c D N 4 Z S 9 y M 2 J x Z U R o M U 1 W R 3 h O Z T V 0 a l c 3 U W R s a 2 t u d D J p U m 9 5 N 1 l E a 3 B 4 a k R u T n k 4 b F Z R V 0 9 U Y U o w a 2 R F c H Z J V m x 5 a W Z m d V Q x S 0 o 1 d k Z x M 2 J L a m J i a H B V N 2 o y U E p h W E w 0 W E F v U E R U U X R X L z A 5 U m Z w c 2 Y v N 3 J 6 N z l Z c G 0 r V 2 Z x e m V u V n Z y V T R k b X A z e D h 3 Q U F B Q U M x a V J B T T F T N G p N O C s x e l h w Z 0 F B Q U F B R k I 1 N G V I Q n V 2 Z k 9 T O H M 5 O X Z C V E g 4 c H V k N V I 3 Y k 9 h Y 0 Z a b z V a M F d a L 2 E x Y U 5 0 R E V k K z d U a 3 c 5 Z H J Z a U k 4 a 2 N a L 3 J i R k d a N j F h O V B Z d G E 5 c j V 4 W W F P c k N i c G 4 z e H Z R S U N m U F h 3 Z l Z l Z D Z h T U F B Q U F B d F k 0 U U R O V X V J N n U w R T R 6 N T h B Q U F B Q U J R T l d h e n V k e j l j N l k v T F l k Y k J s W m 9 0 Z W 5 S Z j M w a 2 k 4 V 3 N s T l J z W F h s W m I 5 M T R 6 U V V l N y 9 I e W N s N 3 J a Q U d Z S k s x Y X Q x M 2 g 0 V U Z x M U R E Y X R h K 2 9 5 S 2 F j d k J P d T F 3 Y 1 B w U 2 9 t b X N r Z k F B Q U F x T n Z L L z A w Y X F J S 0 1 6 T 0 9 1 N 2 N o d 0 9 z R U F B Q U F B b 0 N h R W h B U X F O T l Q 1 V D B t S l h X U G Z t c T N V d E d 3 O T k r U U 5 l d X p C c X p U N z Y 1 V 2 E r d m t 5 K 2 Z w N n U 4 N E x E U F E v N V R W L 1 A 1 Q 3 N k U n Q y N m V M e k 8 3 d j J I V G 1 h c m d l Z W 1 L a j F Q K y 9 T M 2 J k Z m 9 x a k l V R D M 5 N G x S O X Z Y Q k 5 U V D h p Q U F B Q V V D V j B n c U h h T V E 0 U k F B Q U F B R 3 B I Z H Z a e H p W K z h Y b k 1 Y c k p i V l d x e F h u c j F G T F p y S H E w W H p l T m 1 z S l h w N y 9 O Z G E 5 L 0 1 1 W F g x b F B 3 M i t 1 S 3 V D Z 2 s 0 Z W d 0 b n R E b j N 3 N F N L W n p X Y U 5 H d E Z Q T m x 1 e F p z M W R x Z W t 6 Z n B D M 3 Q w V X Z Q V E 5 h Z l h x M T F k Q 0 I z Z l h F Y 3 g v c i 9 Z a 0 x 0 S H p W T n Q x L z k r V n F W b 2 4 x e m d B Q U F J Q 2 F S Z 2 l H Y X B l U j Z U W U 9 N W n h 4 a U F B Q U F B Q l E z V m F 1 M 3 F i W j g x W n A y N D V E c 3 R 2 d D Z 0 V 2 p 0 Z T Y 1 L 1 Z J M V N Z a H h u V E 5 z U 0 E 4 b E 5 J N 1 c y K 1 B u N l l N U E Y y c j g 1 R V V h M E s r O W 5 u L 3 F 4 b k t 2 T 1 h Q T 2 N t M 2 F 2 R S 9 Y W H R W Z l N j b V p l d U N 4 a V V y U H l G V m k y d 1 E 5 O W N n M W F 0 Z 2 d V c E l V R 2 h x b 3 Q x N j d V N i t Q K z F K c j F 1 L 1 V F O D l O M G R T S m p 5 Z 2 d 3 T G R X b m g w Q U F B Q 2 9 L R U l 3 V k R 1 U E V D d 2 l 5 T U J L Q U F B Q U F P R H N G Q m t S b 2 9 P S D B 6 U n N T S G N O S G R S Z D d k c 2 1 s S H R l K z N a T k 5 P b m Q r L 1 Q 5 O H Q r M G F N a 0 d Y V H E 0 N T B t d j J i d G 5 H M j M 4 Y l o v d X V I V 2 9 p b 3 F z Q 2 d r T z B M V W p C K 2 l x N F g z S 3 J F c 1 d H T 2 l 2 b D U 4 Z H J S b H p W c W g 5 d T h Z R V l B Q U F B S 2 l U V E k 2 Q 2 Z N Z n B U d 0 1 x Y n Z R O T Q z U X N L V U 9 T O V B I N 0 Q 2 c E p R c X p C R l F F Q U F B R E E y Y 2 R 1 Z D h o c 0 5 s W H J O U j B P a D B 3 b V U 1 b H R B Q U F B b 0 Q 0 e W 4 v N F U 0 T X d r c D J T N X R s a 1 R E Q U F B Q U F C c V J u V U h Z S k k 4 U W k 4 Q 0 1 B Q U F B T l I z a E d D b 1 Z 2 a 2 5 D b V c z M n l W S l p y U D V s S X N 1 Q X d B Q U F B Q U F B Q U F B M U J S Q 0 1 G U X I 5 L 1 h B W X F Q R E R L d 0 V B Q U F B Q U F B Q U F B Q 2 N 5 d 2 p C V U s w e U 1 2 T m M y N U V S d 1 F a V 0 F n Q U F B Q U F B Q U F B Q X p t V 0 V Z S 2 h X R 1 Z t b G 5 X Q 1 I 0 Y X d I Q m d B Q U F B Q U F B Q U F B a k V F S W h t c V Z r W G 5 j d F I w W l N T Y 1 l B Q U F B Q U F B Q U F B Q X d C a U V Z c X B Y N 2 1 t Q 1 J F W F N D Q V F B Q U F B Q U F B Q U F B W X h D Q 2 9 W c D V y Q W t X S G 1 S Z 0 p R Q U F B Q U F B Q U F B Q T R G e E d D S V p x U l N j W U F B Q U F B Q U F B Q U F D b 0 N 3 a k J V S z B 5 c 3 R 3 N n d R a k J B Q U F B Q U F B Q U F B Q 0 F R U W p C V U s y U 1 U 3 S m M y M U V S d 1 F a V 0 F n Q U F B Q U F B Q U F B Q X p t V 0 V Z S 2 c y K 2 Z r R n N 0 d n R r a V N 6 M m F 6 Q V F I K 0 R L d 0 l B Q U F B Q U F B Q U F B T 2 N x U W p C V U c v Z F J p T E V 4 W V F a V 0 F n Q U F B Q U F B Q U F B Q X p u V 0 V Z S 2 c y R 1 p t b E l W Z 1 U 2 N E V C Q U F B Q U F B Q U F B Q U F E R V l L a D J t U z Z k W U p G a E x F Z U d B Q U F B Q U F B Q U F B Q U 1 B N G h H S 3 B O W m 5 a c E N C W W V F V 1 J n S l F B Q U F B Q U F B Q U F B N E Z 4 S E N J W n F r N V Y x M 0 x V Z E h r b 0 l C Z 0 F B Q U F B Q U F B Q U F q R U 1 J a G 1 x V G 1 W M G F n a 1 d F T X c 0 U k F B Q U F B Q U F B Q U F B W W h 4 Q U 0 x Y 1 o 5 V G J E d 0 1 E c k J B Q U F B Q U F B Q U F B Q 0 F j U W p C V U c y e W N 0 d z Z 3 U W p C Q U F B Q U F B Q U F B Q U N B Z 1 F q Q l V H M D g x Z 1 J q S E N J Q U F B Q U F B Q U F B Q U R B U U l S a X F o Y 1 B o V U Z Z M m 5 X Q U F B Q U F B Q U F B Q U F L Q n V J Q V J E d G N o M k M 4 Q 0 N n d n p s N V d V e H N C b 0 F B Q U F B Q U F B Q U F I Q 3 V J d 1 J E d F h E d k F n d W 5 D d 3 d B Q U F B Q U F B Q U F B Q m l N R U F 6 V k l 0 T m p G Q 0 x y Z 1 F F Q U F B Q U F B Q U F B Q U d N U m d x R m F a R 1 h u d W J i c E J B T U F B Q U F B Q U F B Q U F F W W p C R U 8 x e U 1 6 T 2 Q y M U h o Q k 9 D Q V F B Q U F B Q U F B Q U F B W X h H Q 2 9 W c G t a Y k V t R 0 F B Q U F B Q U F B Q U F B c U R z S X d W Q X R N d D N H S W J J b U d B Q U F B Q U F B Q U F B Q U 1 C b 2 h H S 3 B G V m p h Z F l B Q U F B Q U F B Q U F B Q W 9 P N G d C R U 8 x e U 1 5 a U V 3 d 0 F B Q U F B Q U F B Q U F O U W R o R 0 N v R m x r N W R J S U J B Q U F B Q U F B Q U F J Q z Z n e E F N V m V a d 0 9 K U 1 R r K z k 2 S F J s S k p 4 Z 0 F B Q U F B Q U F B Q U F E Q V d J U m l x T E R P c n R B c 3 N K R G h B S n B Q S n d H b 0 F B Q U F B Q U F B Q U F B Q U l 3 V k F O M 0 5 j R E N 3 K 2 5 D d 3 d B Q U F B Q U F B Q U F B Q m l Q R U F 4 V m x w W H R 0 a D V Z S 0 9 1 Q k F R Q U F B Q U F B Q U F B Q T R 4 R 0 N v Y 3 J j U T d D S U 1 F S X d B Q U F B Q U F B Q U F B Q m d Q R U l 3 V k Z s b U 5 1 T V F B U U F B Q U F B Q U F B Q k E z V U l J a G l y e k d J Z E l K e G d B Q U F B Q U F B Q U F B S 2 d E Q 0 1 G U V p a b V p w W j F n R W V H R V l B Q U F B Q U F B Q U F B Q X d I a U V Z S 2 l 5 c k J 5 M 1 R y Q l F R a k F B Q U F B Q U F B Q U F B R 0 E 4 U W p C V V d X W l d h U W d X d 1 p w Z 0 F B Q U F B Q U F B Q U F D Z 0 R p Q U V R N V Z s d T N X Q 2 h Z V U d H b G d K Q U F B Q U F B Q U F B Q U N B R X l F W X F z V G h j Q 2 c z N z R U c m R X U U V u V 0 F B Q U F B Q U F B Q U F B T U I 0 a E d D b 2 t 1 e n M w a T Z 3 b 0 N C L 2 1 V d 2 1 B N n N C Q U F B Q U F B Q U F B Q U J 3 S W d S R G x X U z V q M E l N W V J R a U F B Q U F B Q U F B Q U F D b 0 d 3 a k J V Q 1 U 1 d W F X a k V G a 1 B E Q U F B Q U F B Q U F B Q U E x Q l d F W U t n U 2 o w N H d R a k F B Q U l C e l N 1 c k N o V n J S c l l 0 M l B m d X M 4 d m Z z T n J v Y 0 F B Q U F B Q U E 4 R U l L a F N y S 3 o 4 M T N i W W F G Q k J s W U N B Q U N B M m h i Y 3 F a T W l C c H l 2 c E Z r e n R l S H l 5 N V V 5 Y j U 3 U k p R R U F B Q U F B N E V J S W h p c k p 5 W F V Q d 2 V n R U F 3 Q U F P S m Y 0 S n l T b y 9 i d n Z x Z m Y z U H l p d 1 Z X d n R l T 0 p 4 S m M r W l k z U l p B Q U F B Q U F C S U l n U k R G V E V P R V F B Q U F I N E 5 H N n J y N T U 4 c H N F M W I 3 W D d w U l J V Z U 9 X S j B T U U F B Q U F B Q U V J S 2 h h b k p 5 M 0 R y Q n d o a U h D Q U F B Y 0 s 3 e U N n b F Z 4 N G t U S l p O S j J 4 O S 9 U Q T Z I d y t p U 0 F B Q U F B Q U R u T 0 V J d 1 Z F b V c y N X B n N F h T Q 0 F R Q U F u T l A 4 R 2 p S U T Y y Z W Z V K z d H a l V w Z n V 0 V G 9 j d U x r Q 3 d v Q U F D Q U F T V V J C V k F B Q U F B Q U E 1 e m h D T U Z T S i s 1 c G d v U 0 d F W U F B Q U F P Z T Z 1 R k d q N U o r U W 9 D T 2 Z m b X A w S 1 F B Q U F B Q 0 F j e H d o R 0 t v a 3 k z M G N J c D F n Q U F B Q W t O V G 9 s b H V W c z J F O W E 0 T U J B Q U F B Q U F 4 R k N J W k t j e m d j e X M 4 d m N M M E 9 D M l Z O T U F C Q T l j c k t 6 d F A y S F l l M G Z j Y 2 h G U l p h e X o x b n k 3 W U Q y c j N u c U R J e T h r N T V y Z H p j R T B w T 3 l W S k t h b G F a W X p r N S t V c E 9 5 Z k s 0 a H Q z d V V I S k t s c E p U c 2 s 1 N m I 0 Z k R v W k l T d T B w S z d L e C 9 C T G l K d W Z 3 e V N W T G F r a V V H V n d J Q U F B Q U F P S m Q 1 R 1 Y w Q T Z x K 0 1 6 T k k v R k l h R U J N c G t N a G x Z R F F E Q U N I Y T d R e D k r W F B r L 2 N r Z E Z C d X Z x c S 9 w N z d E d H l O R j I v Y k 5 x c k t 5 L 3 J y W l d y d C t 1 Z E N m T W t T U l B l d W x l d F d q Y l V s T 2 4 v M C t Y R G V p a z J P a 3 c y V z d H Z W V I Y U t y R m F i b 3 F O Q 0 5 l T 1 R K M D k 2 c j A 4 K y s w N 3 p G c T J W d D d k R l M r Y S s 3 S E Z z N H N m Z m F P b X l Y O V d x W l F O T m Z P Y y t T Z E t K R T R X N j Z Z N D N K R W x Q U F h x T k J s L 1 V 0 Y 3 c x R n k 1 Z T c 2 c H Y z T 3 Q z c W t 2 S D V x N W p O b H V 4 a m g 4 d j B Q S D h R b V h u N U N z b k o x K 1 p X W G x L V G M 5 U l d s c X V q a W F s N j l D U k 5 M M z h 6 T T N x N 1 B Z K z R H e m d I U j Z o M E 8 0 O W x Q c n R F a l c r O D A 2 a n l 3 R U F B Q U F B b k t N S X d W Q n A y V z Z q R U 1 N W m h R Z 0 E 1 e V N I d z Z F d n Y x N V I 2 Z m M z Y n h i b k V Z T H Q y W G R N O X o v M k g 5 b H N K W W 9 N R H k 1 e i 9 s Z n p W d W 5 6 V 1 Q v c X E v b X J O W F h T S X p w N E 9 F V l d x M D J T M U t 0 S D Z 6 T z Y 5 O E Z E S 1 p v e F o 3 a 2 t h Y 3 U y Z z V L a 2 x O U n N q W G 4 3 U z B s U 3 N j M 3 V P b m Z S a 2 c z Y X V H b X Z K T 2 x 2 T n c 5 V 2 J I V F l T Y S t i b F o y b k c y N G J L N X V 0 c E V K M U x G K z F q U k F N W j Z X b 1 F R T z F i O H d Z R m F X b X l q Y 2 1 4 d W h 5 Q U F B Q U F B R G 5 J T V l o b 3 R K e W N v K z d 0 a 0 5 E Q 0 1 F Q T R G e G t N a 2 w r Z m o 0 V i t z Z m I y M U x t L 1 J h e j U 2 O G l M W n Z I c T F Q N 1 p w S 2 t D W k 1 Y c W J p N E 5 F a E t T O C 9 S U j l P K 2 x T U U 5 2 c W l M b 2 l K R H R H N 0 R i d G Z 4 b m w x Y n V V W V R W b V J F W V h w b X J w W X U r M V Z M b C 8 y c X B P U k 1 T Y z Z S a V g v d S s z N z V i N j V 6 d D J 3 N z R O c W Z s M X R 3 c 2 t 0 S 2 t o e D J W V G d B O C 9 Q e l V Y c E d U b 1 h P Q m V x Y n F D R k R K R W x a S 3 l v Z m x B T U F B Q U F B V U J W M G d x S F N z b k p L U T d C d z F n T U R n S E 9 T M l d 6 V 2 9 0 a 3 Z u U E l j c T l X b U J k K 3 M w e G V 6 b H l z c i s 3 a n J m W m N N N n F a Y m J 4 e m t j V z V x Z W 8 0 R 0 Q r e X E 1 T l F z M 1 h u T F V P M 2 V k O V I x c k t D d 1 N M Z V B I c X o 1 M z Z 6 W F p a Z j B r a V F 0 W D d Y V m R m e U Y x e j h 2 Y y s 4 W C 8 r O W 1 4 Y 2 F F e V Y 1 a W Q z V X d P e H p T c n Q x S E p J Z H p 6 S 0 h r N 1 B U Y X N 1 M k E 0 b U x E O W J l Y m 5 U V V Z G Z H I w O X Z p d k p V b k R M e j F Q N 2 R z b F N K S m l Z M E k x Z C 8 1 c V p X V W Y x N T U 5 e D F 6 M 1 d 2 e n R M O X I 0 N j E 2 M W F k W E l 0 U z g r T G t K d F d 6 V l N V T E M v U W 9 M O E Z S N F d w S W l J W U V W R m h T b 3 V P b H d S R V V H T U U 4 W l p 5 N z l S W S 9 u R X h p c D N 5 M m J G a l J w b G R E a 0 F B Q U F B Z 0 h N U U l S Z 3 F M U 2 U 3 Z E J 4 a V d C a W R Z Q U F B W n d m V W 5 4 M W Z C U V Z G b X Z m T k 9 z M m V 1 O U l W Z m t u U 0 J m M D c 2 d m J S Z z l T b 1 l Y U 1 o 5 O C t j d l Z 6 e k Z x M l Z K T D M 0 Y j g 5 U T Y 5 O X Z 6 W F p 0 a j N 2 L 0 s 5 M z c 5 O H V V b G 4 3 N k x x c U h u d n h R a F l W V z E r d m k 0 a E x k K z h n R X h V Y U h h Z H J r U j J X e k Z j d k x 5 N k p P N 1 p z c U l p S l k v W H N u L 3 Z F c 3 h V c E 5 5 N V l r O W V u V l R r M m J 4 T W p I e D F z V 2 k x a 0 x s b X p R d 1 V N c E h 2 Z j U 3 c 2 R m S l V r M 1 h Y d G g 2 Y l A y N j Z D L z M z Y k p h V 3 N F e m x i Q m l l M l V 1 M l d 6 M F d V Q U F B Q U F B T T V S a E d D b 3 R D e T N O Y 0 h D V 0 J N T U F N N D V 2 e D l J M X A z M 3 Z T Z E p 1 d k t 5 M 2 t w c z E x Z 2 Z U b G 1 p V j U r O V Z h M W F O d E N h R F R z M W V j b 1 M x L 2 t Y O U 9 1 b 1 c y N j h X T X R Y Y m R X a W I z O V d Z W k Z O O C 8 4 S X Z E N z Y 0 Q U U x Y X h x b j R D Q i 9 S V V d H U 0 p L T z V 4 Z D Z o R m R o W V V I e X N q a k h K N G F I Q l d u a D R n M n V Z M W R j M W x 1 U j R j R X F z d H I w K 2 F 3 Z k p V a z l 1 N 2 R T M D R T e V F a d T d y K 2 F 2 M H F T U G w z a n N l M y 9 p Z 2 p M b m Z m Y k h O W j k 0 N k d v T k h k U k 5 Q d D R X Z V h 0 Y l Z G T G l r T j N 1 W E R 2 T V l q S E x i R G J K W W l r Z D h i a H B 5 M z V O L 0 d q e E t X d T Q 2 U H l P Y X R P N j B T b l B B Z X F y b 0 h h S n l s e n h v Z X c y b T h 6 Z T N r Y V h B d 0 F B Q U F B N H h 4 Q 0 N v Z E p 5 Y 3 Q x Q 0 1 O W U V B N E J 6 M n F F a m F W c X d l S j N z Z G 9 j Z S 9 i K 1 A 5 U G 9 M d D N v Y 0 h 6 N n N s e D c 2 N X d o T m 5 y S k V N K 1 l z b C t S Y 0 Q r d X Z i a H M 5 V 0 x l T k h x d 0 Y z N n p U Z i 8 3 N 2 p j Z X g y M j h l c k p q b 0 1 Q W H M z a 3 J w R 2 J t N i t j N D N Y T W R H W G R G W G p S c E d h Z i 9 2 U 2 E 0 U W J O Q k Z Y Z F N v W W J U Z W Y v T n V X W X V L O W N q V E g 2 b W 9 5 Q 1 l 2 T D R 2 R 2 o 3 d F g z d D V t c m Z 0 N W w r c 2 F y V m 8 w a 0 1 X c j d M c G w x a U t i O W g 5 S T l 0 Z z M 4 Z D M 3 S k V u a j N w K 3 J i N z U x a G 5 G a l g 3 b G R Y V G 8 y V j J a b W 5 x W j k 4 Y j B r Y W V m d U k 5 c T U r O G d w Z j N i T m 1 z W V N n d U d z R m R 3 d V V Z N 2 l Z a F h z M z Z m Q U 5 t M k 5 M Z 2 N B Q U F B Q W N J N G h C R U 9 s Z V h h Q 3 N T W V l B S n p M R W h w R m E r Q U Z u Z l h t Z T E 4 c F A 3 O V F 6 N 3 c 4 W G J m Z l h M c m V s O W x z M W p z V D V t b k J O K 3 N r U 1 l s d E V 4 U V h F N j d 2 b C 8 v b W N a M T F H M 2 J w c z V r L 2 F O d k 9 R N U t j Y T J v b E p X Z E t r c 1 p Q W H F p a U l w d T Z k M j J w N E t B Q T J X d 2 x y d m N k U H B x d V J n M m p k T 1 J v a G 1 0 Z l h F e U V K S 2 w 1 M D N n d F g 3 b F Z S V V U y U 1 p M Z G J w Z V h s M W x O R W 1 J O V F y R G 4 v M 1 Z q d V o z T k J 3 K 2 4 2 W i t Q V E N p e n Y 2 V E V y a l h y Z H J o Z V c 2 M 0 Z G Z n h w Q W V l T 2 d C W X R K R W t G a H c 0 V G d n R U F B Q U F B Y W g w a E d D b 3 Q y M j E 5 R j l Z R U F 3 Q U 1 H O U p E T 1 h r b k 5 Q d n J s W H I 1 L z B Z c k t U W F Q 0 M 2 k z V G k y M G R O b E d k Z X Z j U X M 4 K 2 V Z T W 1 m Z X c 1 S n J D b 3 l L Y l g z L 3 B T Z V h r b k p F b T M z e k p F S V V I K 2 V t Z k N Q R W x T N X c 3 T n R H S G p I d j N 5 N j k 0 e T k 5 N j E 1 N G o 2 O U d x c k k 4 Z l N Y Z n N T R 3 B X T 1 F 2 e j I r N D J 1 Y m J 2 Z G 9 Z Z i 9 O V m x q W H J 6 T j R 4 b z M z L 2 5 t R 1 Q z d m 1 u V T d Q T l k 2 Z S 9 I M X o z W G R x U E 0 x K 0 t J d X J u M V h Y Z E Z Y b z Y r N 1 N K O T h 2 a 3 h Y W G 5 x Z X d z T 2 N Y e H I 1 O T F 0 Z m F 2 M H Z 1 e V Z K R F J 0 R W 5 0 R j l n Z n J F d D J G R F N W T E J v W U 1 H V n d J Q U F B Q U F P Q m N S Z 3 F I U 3 N u T l p F d 3 d B N E 9 u N l V l Z X J T N G R t b W o 3 e k I 1 W D h z V m F X S k d W b U g x Z H l X c G J H a i 9 1 S G 1 p V E V 5 R 3 c y b D N t d n I 2 K z N o b H p j V l N 0 V 2 I 5 V 2 o 5 N D l V Y W 5 x T 2 Z s e S s y W F h z O W x 1 R z Z O W W J C K 3 F 0 O F Y 4 c n N X M k N G a T V l T D E 5 Z m J 4 V V d X d l h i N X Q r b G 0 2 U U 5 2 K 3 l S N U 9 3 Z 0 N 3 a 0 p r Q 1 R 0 U D V D a 2 R S d D J l Z H d y T i 9 l R U h u d m 1 2 K 3 J S d F p W c j M w M 1 h Y a W g v Z j k 4 e W R X V m x I O W V j Z W F 2 S z d K O D F k N l h I N j h K Q 3 E 2 W i s 5 c D E r M 3 J p b j l K b T h 2 Z l R a c k o 4 M G Y 5 R m F O V 2 t j c l J H W D k 1 S F Z h d F B t Y l F j a 1 N a R 1 J 3 V 3 J m T H V I V V A x U 2 d I c l A 0 K 2 N r b k p s b 0 Z o d z R i W F F v Q U F B Q U E 0 Q n h F Q 0 l a S 3 k 4 N W h U V E F B c U s 4 e X M v T D A z U S t i Z E 9 o S W 1 q S X l j b l h M a l F Q V n J r M 2 p L b D B 6 U D c 5 Q T A 3 N z R R W E 1 Y c k Z a S m l k M 2 o y S X B W V z d W a T F W W X R p R i t 2 Z S 8 5 K 2 1 m c j B L b j h z M m d V R E 9 t c n d 4 V j N s N S t 1 d G w 4 Z k 8 w U E h q Q l l x S 0 R O R W J y O X d 1 a T h X N V h 0 Z X p U M X l 2 a V B B Z 3 R X c m V R S G F I U S s r T S 8 x c G J k e H p V M 2 4 x S j J y T G R H U z U x Y X Q v V W R j M l B w L z F Q R G 9 m R D l k c k x 5 N k p X T F J v b 0 9 T V k x G a 3 R w R 0 Z m N H g 3 a k V 2 e W 9 z c 3 B i W n Q z S F R Y b T N i N G R u W l l q Y W J a Y m Z i Z G V t U U h x N W p m b j Q r K 2 1 t W n N 3 d n Q y M l V i T m V M e V B s c T F i b 2 N L Q z U z W E h O Q z N n M H d t V T d u M 0 J j N F d m Z z B i M F F r R 0 F B Q U F B R E F F S V J n c X B i a T R S Q V V G U m E 3 W H d j R U J C b F l E Q U t p b 0 V 5 Z X N l d l B k M m Z w c D F W W k p V b V J F c 0 9 M a n d s W F Z I R 2 J M d G d P N i t l O X Z L Z m V Q T H V I Q V F E O T E 3 Z H h D S z F k d m s r U U 1 n d 2 9 M c l R x V 2 x L R m 5 Y c H F t Y m w x Y X l t d 3 V l O V A z S j g 3 W G 5 y M 0 h Q U G F s W i t U c X R u K z g 0 N 0 h 2 L 3 J 1 S G E 4 V H d Q a 3 J Q e U 5 V N z Q 1 M 3 J m T D A 4 O W d 0 W D J O V 3 Z k N k l r N S t q Z U 5 l d D N T c E t h T j Q z V C 9 n U E p N c G 1 r N T U 2 N l V T V W x K V n F 4 Z X F 1 K y 8 4 b T V M b G w 1 M 1 Y 0 b k 0 y b U t j N V N q e V d S e T N m U C 9 I c j l X M l R u N W l v c 0 x k N T B Y S E 9 T d m k 4 L 3 Z w T T l t L 2 F q Z G U 0 N X E 5 Z G 9 k b X Z i N T k 2 N 2 p G d z N v V k 9 G N 0 F 2 V 1 Z Y O E 5 H T 3 I 1 a n U 5 R m x B Q U F B Q U F E T 1 F Z U m d x S l J N d H p W U X d z T 0 Q r Q l k 3 Q U 5 R R F N j b V p l d X I 1 V D V T Z W t h U H J S N T J 2 N j Y 2 K 1 F D S E I v d F Z 5 N 1 l K Q 3 F 5 c 0 E 2 M 0 5 l T 3 o z M G p 5 d j E 2 N V o 5 c m h C c z Z N Q n V h d E 9 x a 2 N a U F h x a j g v R U p 0 M 0 x S W G Z u N C t a Y T d q N S t z a l g x O X Z G Z j N S b F d X e G 1 P W H Q 3 Z n g x c G J p N F J N W E Z K Y z c 5 W H M 2 d X N L a k l F S F Z x M z B 5 Y n Q v M n V J M G V k N j R F R k J m b X J a M 2 Z u b U 1 P d 3 N D Q U Z C d m 9 w U G k 1 Y z d k c z I w Z j R E e V p L a 2 1 P a F F T Z E x 3 W W V m c G 9 n R 2 R Y Z m Z Q e U 1 y V F B 4 K 1 p J R W 0 2 Z H V R Q W p S e m U x N k 8 r N E Q 5 K 1 h 0 b l p 6 b W Z 0 M j d 1 Z F Z x M 1 o 3 c n J Y a F F N N m F l N z g x U j d u Z C s v Y V V w L 0 4 r b E d T O V B w Y n M z V G l o U E 5 M S k Y w N k 5 s Z U h 4 Q 1 l W L 3 l F R D l a U n Z U T F N 5 V m 1 j W l h R W U F B Q U F B N E J 4 R U N J W k t 5 Y 2 w y S D R V W V p H Q W x B S U N L M k x u b m l K N T V j W n A 4 Z m I z M T h Y O G V W b X g w V 0 x W Z X Y x Z j M x a n F l W D Z n K z U 3 W F Z 6 b D F I T l B 2 c l Z k c n c 2 M j d Y Y 1 l 2 R n J L R 0 R 1 c W x y N X h i N j k x d G Z L a U R B V j F H U k l W c n d 6 V H F Q N j d 3 e j V p N T l N W H U 1 U H Z w a 2 l T V H B 2 V G Z 1 V W R 2 V 2 p X U z M y M 1 g v N D V P M G M 5 Z G h C U V g 1 N j R K K 0 h W e n Z H W D V a T D I z Z T l y d n I 5 U l d Y b m l j Z k g y L 1 g 2 e F p O N H p Y e W l q N z Z k Z k 4 r a j N 0 O U 9 H V 3 g 1 a T N 5 d k w v Z F h q b z I 4 Y X Y 1 c X p Y L 0 w v V k o w d F J K a j Z o d D Y w W T Z j a X h E U G J 1 M m N v V m d m O X E 5 N z Z o c n U y b E N y Q m 8 z a X R Z R i 9 U d n F w N V Z i W E F H W U p Q M z l i M F B M K 1 V r Q 1 p 4 K 3 Y w R k R a T W p Q b G N E a j Q 0 a F F B Q U F B Q W 9 G W V J n c U Z T c 2 5 K S 0 8 4 S E N R b G t Q R E F E c X N 2 V E 1 Y R D M x N 0 J T R m h R W H E 3 V E Y z S 1 R 5 M F p y N j g 4 U F J q M T B x U 1 p u K z l T a n Q z S G Z Z N D F y e H B u Q 1 J u Q j l h Y n I 5 N m g 0 d U p p V G Z 6 d j R q T F h T R W 5 O M H F k Z k x I T z k v c z l I a X p S M F V I Z j l 0 d m w z M X p Y L 2 N j Z W x D Z 2 t K Y 0 h 0 U G p z Y z F B Z 1 A 5 U E Y 1 Z k 5 x e U h C d l R y V U N Z R X M 5 b E t Y R 3 R 6 b G N l O T g 4 e W R 3 K z V R e S t Z T k 5 P V G l i c 3 J N e X Z N N F Z s S m k x N G F O Z X l S S n Z y N 2 V h d F k w V n B J M G F r U S 8 v Y l J 5 a S t 1 O F h 0 M W J x M j B W M T J B R D Z n d n Z V R 2 Z v W H B L V E k 2 K 3 c 2 Z z N n Q V F B Q U F B Q T R G V U l 3 V k V w T 2 5 u c 2 5 H Q 0 V Z Q U 5 S b H I 0 N m Q 0 Z n o z Y z M r c n N R R E 0 z U V g 5 M n N 2 U D E w Y 1 d p M G 4 r Z m o 3 c W 1 O a F V R d 2 Q x Y 3 g w M 2 0 w M G V u V n J 1 S W l O Q z l O a U R J L 1 g x L 0 R Y Y X R 2 T 1 F 0 b T Q v c U s z Y k Q 3 c U 9 k K y 9 h V X B j T T d 1 N T Z Q Z T N 6 W l p y N i t U S 1 B h M H l l c 2 t R b W 1 Y V G R x Q U d T c E V F W G R p M z N Y b m Z k T m t 5 M 2 p 4 N H N 5 U m w 0 d m Z u K 1 h O Z j R 4 a j l I T W t a R m h 1 a n h C M G V w Z m J z R T E v d j g v S H c w K 0 9 L d W l v c 0 5 M O V B K d G 1 i O V R t V m x P Y j h v M H I 1 Z E U 1 b k 5 a a V d u W k d u Y 2 U x O T V u U G Z 6 c j N 2 M X h l e m x 1 b j d V Q U R w a m N O Y n p D b k 9 P S D d W b F p S R 0 N B U U F B Q U F C c U Z T R V l L a V U z c H p R R W M v O D J Q Z 0 N n Y n B u M 3 p U c H Q z b n B B c n o 1 L 2 l 4 b z J p S 2 l 4 K y t 6 W W Z W Z 2 Z U M X Z x Z X Q y K 2 J X b V h V M j d l Q 1 g w e S 9 i d H k z L 0 5 Y S n B O S k x a d k Z h L 0 R G W F p X V m s 2 O W p T U m t l e D M v N W R h O X V 2 Z n N 0 M 1 R G N m l C W X N X Y S t O b S 9 h N m p v V 0 V C Q 2 c z O T R R a z U 2 a k Q z N 2 J 1 M X h N U G p s S l l X U G 5 C b j d l M 1 J S Y U x T V 3 Z Y N z l K L 1 A x M n F B d 2 R U S k V t S m J S T j A v O T N E O W N B V G s 1 U 2 V r Y X N u b j V 1 a T N y M 2 F h d G p n S H V y U n R h V k 1 K c F B p W X N Q T F h L K 2 t w R V R U M 0 x y W W h s e m N S Z i 8 3 Z n F N b W Z M V F l 0 V j d h b i t 4 M n V 6 N z Z a S W w r V 1 A 2 Y l J s e m V S N E 1 2 N n V K Y S t 3 d z Q y M 2 l I T 2 Y 5 d m p 5 M D d X O V d 6 Q 2 l F Q U F B Q U F B Q l h E W D F 0 U U t i b k h D M X p i b 1 l S Z 0 F G Q W 5 u V G h o M W V R c G k 5 V z F j M 1 A x N 3 R t M l J 1 K z F l O D l S N 2 Q 1 e j l Q U W 5 u a 0 p 4 Y 1 l s d X Z H T 3 N N a k k 4 U n d 4 R 1 J Z Y W 9 Z M k p U L 2 J S c X E r e D J 1 e k t 6 O H Z U e T J C b X k y K z J 1 Y y 9 y M V N k U 1 R E M T J 0 L z N 0 c G 1 y W n N P e U J K T 2 5 B Z 1 J k N 2 V s b k x 2 N V h B N D l O N 0 V C V n E 1 W n B z e U 0 w d n Y x e U E r V X M 4 O G V i M W l v O F A w M 0 p N M z Z L V X h Y O G h t S z l i Y T l U d T F k d j F P b W M x b V R m d n d F Y 1 h I b F E w V U Z 5 M z V X Z n Y y S j B t U 0 F n U D k 5 Z n Z C R k 0 y Y 3 M 4 S j E z T m Z Y V 3 c v Z E 8 w S m Z 6 b D J o L 1 F l U 0 p V b j c 5 a W R w N X B 6 b E d u e F J s M H I r M U l D N n p 5 d k F H W D B W N S t X Z D V r d 0 F B Q U F B Q U t x W D J l Z 0 N V R C 9 s d U g y a l B T U 1 l F Q X d B N n F L R j M 2 N l Q x V n F z U i s 4 Z m F Y U X B G Z U x s W m R G b F E z c T Z Y c 2 R H a C t r Z m Q x e X F U e W M v c W 1 l Z X Z G N G Z U M 2 h R Q S 9 w M T B J d F A z N l F o Q T B 0 S E h B N G Q x R T N Q U F h t R E F n U D k 5 T X F 6 b z l X b F V 3 d E o w a V A z W D Z Y Q X d Q T D d U a 3 d t a y t K a X d q M E N z R j d k V y t 2 Z E 1 Y Y 3 B O d G 8 1 c n E x d j c z W j Y 2 N 1 U 3 M W F o a G R P a z V Q V n F Y R z R C S j B v W D l P N n B C Z k t R a z Z h W n J M O V N J e S 9 2 S z E 5 Y z U 5 a k V z T E V q a l h y M V R R d 1 o y M W J q W D d 2 U l l E K 3 k r d T R i V E J Z Y X p t d G 5 Q V j V K a 0 x 5 d z B 1 Q k l B Q U F B Q X d M b U d 2 N 2 l n V W 5 K e j N U d k J X Q k 1 N Q U 9 x Y W t o S z d a c z l k c V F z S G R E c H B h R k 5 W V F p 2 R W F 2 R l h M M W I 2 L 1 J N b U w 5 S 0 N 4 Z X M 5 O W c w Y j B s T S t 2 a j d x M 2 F P M W 1 q V 0 4 4 e m p X d U Z H M F h 2 a l h q W k t r a n U y Y j Z Y a C t v U V p m M U Z Y O S t 5 U z Z 6 Z 2 t L O H R j Y n I 5 e W 1 I M W R z V V k 5 d X J V N T U v M U Z Y O X R Y Q 0 p l c 1 Z G U k d p V V N Q N m V W e m 5 U N G 5 0 R X Z U U k J 3 O W 9 3 Z U o x b X Y v T k 9 s M T d W Z i t U W G k 4 a 0 5 F Q 3 Z 2 M 0 N M M 2 5 q M 0 s 0 M j Z z c S s 4 d k N 3 Y W V V V m Z I V H V X c V F m d n Z V S 2 h v Y z c v Z n h r U 0 V x Q j N 4 O X l s Y V o 4 d j A 4 N 2 R S O V N 6 K z Z u c k J P b z d z N S t m S k t t a 2 l C Q U 1 B Q U F B Q U Z D N 1 R J N k N m S W Z S U m F E K 2 V m U 1 p q N 1 J w e T M 1 S j B w Z 1 h i b E 9 Q c n Z 3 Q k R 3 R H F r c F Z y d H V 2 N V Y 2 Z n J y Z G Z 2 V k 9 l T 3 p Z M H V w O D R x T E x U S 3 o 4 K 2 5 X c T l w d D l 0 b E 5 q d W I 3 V X R L N 0 x K W V R 0 N T R m N 3 J q d 0 5 t Z 0 t E b F p h e T Q 0 W D I x Z W V W W H g x M X h q Z E R u Q S 8 3 T j M z L 0 Z O M W Z z Z n g x O U p t Z z Y 2 Q z N T d 0 t Y d F A y U 0 F n c U l B Z 1 E z R 2 d L S W 9 E N T F X d l h y M X l y M 3 J k W H R m V m 4 r S W V L S 2 d v V z h B Q n l K N k M 3 R l V v d T R N Q 0 x X M 1 N s U 2 I 1 L 1 p H U 0 5 y Y l F G b G 9 T N G Y x O F B I N l B Y M 0 p 5 e n N r b n Z k a W V u T S 8 z O C 9 t S W l J a U l p T W d s U k h k Z D V K e G t a b V c 3 S D R l S H F o S k 1 S T V R Y T E Y 2 N m 1 W c H h V V X F B b G F H e U U y Q 0 F P d 0 V H b E p u Z 1 V n S k 1 M Z 1 Z H c z Z z d H F M T 2 d 3 T X V S a U l p S W l J a U l 5 S 1 Z H Z D E 3 a 2 5 I a k 1 C Q X N y Z m Q 2 S 2 l J a D R S M z Y r a l Z W c m R 6 S 3 d Y N G V 5 Z H h Z U n F X c U Z p V 0 d u M 2 U 3 b F F F U k V M a j B K e i 8 r S D F Y M H Z a L y 8 v M 2 l Z L 0 x j M 2 I 0 W W l J a U l o Y 2 N F c U N 5 V G s 1 b F Z t c 0 V r d 3 p 3 V V J F Z k 1 y U 2 x k d X c y U X J v M m E z a 2 p D c 1 J r U X Z O Y 0 R v S j V s Q V N U R V R r U X F 0 N T V W W D Q x N H p t N F B 2 d n M y N 3 d J T k o r K 3 N u Y k l Z b U l p S W h j V U V x Q 1 N Z W G w 1 T 1 J S V U 9 D N m l l S G 5 a N n F T V m x J a U l u T H V W c S 9 a U l V 4 M E p J M 2 k 0 N 3 d k a W 9 n S U J w U E o 5 Y 0 R 1 O E c 0 Z 0 l t W F l 2 R F d S e k d L T C 9 V U X V C a E Z k d T l M c C s r L 3 A 4 T T I z R 0 F P R D J Q N 3 d R N l R P b n V Y d H N F U k V S R V F 1 R 0 Q 5 d k J 5 Q i 9 Q Y 1 h u Z 1 V X R X F 3 c E 1 S T V R Y L 1 A 1 S E F 2 M H V i K 3 Z 0 T U V S R W d L S W t t Q 3 J C e E p l d F d M V 2 R a M T Z h d 3 Z C c n V 2 U G d 2 V V B M Z l Z 4 c V d n Y U o r M U 5 L Z l M w a 0 9 K Q T J y U m 9 B c 0 h y Z H J q T 2 V v M F h U T 2 t S R W h G U X N Z S k V L Q 3 U v W W t j d m 1 6 b V h 6 N 2 J l e D g 0 a 2 5 D R z d h a k p B V 0 x i d 2 R s b 2 l J a U V p V l V 4 S k 1 L c X g 0 S z h T d z B H c G V q R V J F U l A 0 c 2 N Y O H k x d X h j M n J W d T Z P M V F S R V F B T U F h N T V z Y z Z I V T R 2 U n l K e V p q M j Z 0 Y V J S Z k J 4 e j V x O W w y T 0 F 1 M U s 4 W F U 2 N 2 o x c T N m e m R 2 d n o 4 W m 9 O S G h z Z H p p Y 0 5 H b G N p d y 9 l Z m d D Q W l m K 1 p q T U Z n d 0 9 D N U d 3 N k h r N W V m d T U w d W 5 a c F d 5 d W N R T 1 J 0 e l J B U n R Q d n l J O V V P d l l j Z G p q M 0 x a d l B r W S 9 2 e V B V a 1 J F U k 9 R a W 9 5 U 1 l W R m p 4 U 3 J D d 1 V G V 0 N p W W o 0 a 2 o 4 M j d 3 T 2 d m Z H Q 0 T D B j a U l 1 T G l 5 T X N y Z k t R a 2 1 I a l B q c D J I Z V B E e E Q 4 c T E 3 e D M z L 2 U r c 3 J 6 O T R 6 M U N H R C s z d X N X M 2 V E O C 9 p N z I 5 M l A z L 3 A 5 V 2 t j T 2 5 M T V k 1 O E p k d z V p M V B C Z T d 1 Z U h E a D l q M 0 l T M 3 l 4 V 1 R T R 1 V K a U l t a C t Z c 3 Z z d T J C Q j B q N W Z o c H h v M i 9 3 Z G t n a U l p S W l W V X B K T U t t d z R r b X d j R l d D a V l q N G x P M D d E M U 1 y c m p w U m t h S G V E a 1 Z F e E 1 Y a G 1 n V m 1 N R 2 9 j c 1 h o Z j k 2 N H R h T l c 4 M 2 p r Z G 0 1 U n l r d m s v c j Y v a 2 l F U X V 2 Q m 9 E c n l T O F l 5 Y 0 9 U S n B F N 1 B X a l Z R M G 1 J a U l p R n p V b H d h V E N U b V Z h M 1 k v R H d w V U V F e E h 4 S l h 2 M k h h W G x P Z D d j R X h H c E N r N j d h e G F Z d 1 d q e W N p U W k w T G w 5 W T Q 4 c X J v U z l T V m l 6 Y z J q Z n R w S E h m a 3 V Y Y n l V b U p w T G 1 U Z X U 0 d D I z Y W 1 u a k d K T m o y b l l m d z h 5 d j Z O N T V 4 e W x K a W 4 r U m p H V 3 p k Z n N E O S 9 G a G F 4 a m w v R H B I e l Z Y Z j h l T G J k T j R I M E Z T d U k 2 d D N i M i t H S W l J a U l W Q m t s d 2 F U Q 1 Z B a 2 1 J d U t i O H Z K c 0 p L Z W N a T m p n T H Q 0 T 1 J V V E U 3 W F F T R E p N c X d j U j d h d F F J N T h a U m Z X a l N w R F l B d W J u N W Z Q Y l Z R b W J P W F V s V V p D a G Z m L 0 o z e k d i W D E y T 3 J O W W U z S j g w b U 1 6 T 2 J q d T B i T T J i M D V i U n Y y N G p h c 2 R X N W I v e G c y c l J x V U 9 M O G Y z L z Y w e E x i b W p T d T V m R j g 1 c H h W e k p 5 e n F n b y t u V W p G V m U v W E Q z T m t K R W 5 m Z m F z a 2 1 J a U l p R n p V b E F T V E N q d V Z X W H d t b U p K Z 0 l p S y t Z d G V l d 3 d B M G F o a m 4 1 V W h F U k l v N F Q 3 Z E R O Q 2 d K S n Q 0 V F h U T 2 N 1 O F p k a m M x b V o r N k N k V X o 1 N 2 p m U 2 p w K 2 l V N G Z H U E R 6 a F d r d 2 1 J M U 9 t T F N F M E 9 K Q n J C b l h o a T B t U D h O M k 1 a Y 3 o 2 Y 1 E y U C 9 m T l Q y c l d K N T g 2 e E F 6 M W 1 l Z 0 V F V m Z N b n B t W U V I L y 9 m U T V q T l J a V m d j K 2 F 0 N V d S R 0 Z w O S 8 5 U 3 V 0 V 3 R h b m Q 4 L 1 d E T 3 p i b n A y N 0 Q y R 3 g 1 b k x i b U N 2 S X p z N 2 4 5 W G R t R U J Z U 2 R L R i 9 I Q 0 l Z a k V a a V I 0 N 2 t 5 Q m R m N E 1 q U H g r a n Y 3 K z J R U k V S R V J L c U V r b U J T W V p u R m s y Q m h T b 0 t K a V B p S 2 h M M U p B R F J y V 3 R m T G t Z a U l G S E 0 2 Q 1 d a U 0 8 w V H h y a m 5 6 M W p E M S s 2 V 2 t I V D l G W E d 3 V X p 6 M T l D N z I 2 d D h U a G N Q R F N m N m Z 4 M i 9 J d G 1 N M S t S S V N I M E t k W G E r N G V O N G p y c n U z R j E 5 L z l 4 d H d G N j N q b z h R L 3 A w Y T B G e i 8 x e k R N Y k N H W G N E K 2 5 a Z 1 F O O E 9 K Z D d y d W h H O U 9 I R W l p O U c z d m N 3 R G Q x L 0 R z M C 9 k R E V C d 2 N B Q n Z 2 V G V I T m V 2 Z l o 5 T G I 5 L 0 h X S z N k Z D B K K 0 J T S E U x Q n d 6 a z h L Z W Z r c k Z t R F Z G O S t u Z z d I Q k V S R V p F c W 9 T U 1 l W T m d w a j N h S X d W N k 1 S R V J F a W p 0 d y t C a l Z x N G N T R W h 6 b z d W Q k V S T n l j Z G x j U 1 R P M F F 4 Z H Y y N 2 s 4 b T M x Y k F o R H N I Y y s w M T N U R 2 J U V m l 0 d W J 6 e T F 2 Z X N X c k 9 U N j R i M 1 l 0 Z W V 3 e n o z e W x U R z N U S 1 F N V G Y w S l N v c W x J Y 2 1 E R 1 B r c 0 8 1 T S t u U U I 5 Z X Z V Z E N m Q X Z 2 c G 1 N Z D l P W D N i R z k z T T R u Q U I 4 K 1 B s U G Z E T D V G L 2 Q y d T k y Q n p W Y k F M Z V B m Y 0 c v c m Z s b H p K d j d q e G l y N j V D S 2 x D M j N i R n F P L 1 A r b X J W a W t K S m l J a U l o Y 3 R K Y 0 d r d 2 p L e n J P N 0 h h b 2 N v S X V J N 2 p o N D l R Y j A 2 M G Q 0 T 1 E w V E V n O V B o b W d s b U 1 L b 1 N U T H p y d n Z G R H V H L z h F Q U l E W F c z Z k V 2 Y 2 4 4 O H h M V T B s T 0 9 j a 0 R k M S 9 E a U d F O X l N M 0 4 1 N F h Y d n V Y e n I z O W w z Z S s 3 Z W Z U Q k V U U 2 9 I M E 9 k M m p W N T h k O W p j V H F k N 3 Z O Z D F x a 3 B F Z U d s T H d y O F k w c 2 l T M W R z N W J K T 1 R V a E p 6 U 0 F w K 1 F T a l I v U W l K a n F 5 M V A x a l k 2 S X E v d 0 9 M b E 1 I Z z U w Z D R w M D Z j W E x X U 1 J 0 N E 9 S a 1 J F U k t T S 0 t B a 2 1 G V l o 4 S m x o N H V K S m d J a U s r N G t q e W N i c D N h Z T d 0 T U V S R V B E Z 0 x D Z 0 F 3 b U 0 x Z W p r V C t x d k x 5 Y l B 6 K 1 J 3 T D d E N l p 5 O E Z B c X N U R l I z R G 4 y e W d x Z j U z V H l L e m M z b j Z u V G x 2 R G R q T 1 V F Q k p o N T l x b W I 2 Z F d q b F h 1 Z j U v O T F L M U 8 r V z h L W F V 4 Z H g 5 M F B 2 T W 5 S U V Y 2 N G Y w W X Z Z b U V n T U J v U D d m T T J i M X F G N T B 6 c n U 1 d 1 V G Z G p a d l M y V C t 6 e H R Z d G 5 J Y n J a c l h Z K 0 x q T j V L Z V l l S H Z U M y 9 L M 0 o v V 2 M r c 0 4 v Y m p 5 a W c 2 R W h h b W p o d m l H M E 5 a d E 9 Q V H h S N W 9 M S m l J a U l o Y 3 R K Y 0 d r d 2 p M V k R s R k V 4 T 2 Z Z Y k F X Y 1 B K b E Y 3 Y m d h M 2 c 1 R l J N U 0 R J e T h Q Q U t P L 2 t t Q l N N Z W 1 u T E 1 5 Y X U 1 c V p j M V p q e m M 0 R k l D W T Z r c m h 6 c k p w e U 9 C e j h 0 b X d M b j M 3 N U M 2 b H B H Y l J 2 R T g 4 V G o x N U h U T T B J a i 8 w T U J n T z M z T m l Q c n A y Y j h l W j d N N W 4 x N D J y b X p G O U R u N T V 0 N k 5 l b k x a Z D F i S U x S Y U 9 E Q W 9 X T W N T V H B P N H Y 0 V W R 1 O D V 3 d l p k a D h q T n p T Z W 1 a Z 1 Q z M 3 p X R V l V T z Z Z V E l a Q 1 F r S j R x T j N I d V N 6 c j M v b G s 4 a y 8 4 L 0 d Y U D l P O G F S M G F O b 2 l s V G x 4 M U F n U D l D U W p 3 b z I v d n R w a k 4 r b 2 9 1 R j F a d 2 s 4 W U F a Q 2 Z z S m F S V l N 5 O U h J e U l p S W x M N W R J V X R G V 0 t 6 M m N u T H M 3 b W Z W N n N X N E 1 W b 1 J F V G t 0 S U 9 I M G d D b 0 Z W d D Z t e V V S R V c 5 e D V M d X V I W T M r d W 0 2 V T h 0 d T E 1 e k J Q V F B 3 Y 2 E z W X V Y V H M z W T l U d 2 5 y U n N W b y t n b 0 l w W H F o U V U y U G w 1 N F V h K y t X R X B 5 U 2 t u Q V l p T U R L R l o w O X J N K 1 h I T l d Z L 3 Q w R G F l V T Z l e V N U M l d 6 c E x s V z F p e W Z B d U J n Z j Y 4 K z k 5 N 2 V Y e m l a M l J s W l d N M m 0 y a l V N S T V o Z z d 2 U z d i S m 1 0 R 2 5 W R U t Q U j R I R 2 U 4 U E J n S H J s L 0 9 P U E d E R 0 R G N m g x c z N M U 1 B k Y i 9 2 W W U 2 e G R B Q T Z 0 V y 9 N d 1 A 0 Z E s v e l p S T T V Y Y 0 9 P b U F G Z 1 R s U V F U R V J H U m k 1 T 1 N Z R k l o R 1 J r V z k r T 2 9 x R k F 2 U m l J a U l z V W R T U 3 B N Z 3 N W V j k z S W t J a U t l b l B t b k s 4 S F V a a 3 Z L W j l P V 1 J Q N z U z S m R V a n d y b G x m L 2 N U c 3 Z t O W M 3 N 2 5 O U G 5 y Q 1 E 5 d z h K M X c z d V J s b m F L c F N 1 M 0 1 u d m U y b k l k b T V 1 Y n o 5 R E J Y Z W 5 S c F F V L y 9 y e U 9 5 S W d R N G h 2 R z h z c H p 0 N 0 5 p M V R a K 2 1 M M l N B N G V P Y 2 V E U U 1 l Y k 1 M e n B u Z k l O W T N u M z l Y Z 0 J H M 1 B 3 Q y t m a 0 Z K Y z V 0 T W h t N T c 2 N G h Y T j Z 6 O V h s L 1 J w R n p V Z T E w S m R p K 2 Z W N k 9 S R V J F U k t S c U t B a 2 1 G W E t x V 0 N 2 R X N C R E 5 B e E 1 S O F J Y S D B q S U F p S z R a N 3 V W S V J F U T h P V 3 o 1 Z 0 5 v a F N 2 a 2 t w W n p r N m V l K 3 B F Y j F N U D c z M m o x R V J v U 2 M 5 e m 4 5 L 0 V 6 O D U r a 3 h o S V V H R X h a V 2 p Y Y 2 1 6 U U Z n N X R T b j h T L 2 o z N l h G a 3 N P M U 5 6 N l A w V 0 N n U y t l b W R P b m M x U D F h O D Z a M V N O e W Z q T T F t N T d H S F J 1 S m Z y S l h o N 0 h s c n l i S V V m W G Z L e W N t a l Q 4 O D I 5 T 3 p X d 3 I w d F B k M 0 N 1 e C 9 P S l N Z N m t z a E l M V E F V N 3 p E N i s r T W Z I V T N 1 M F N S d m h 5 S W l J a U p T S l p R R W t 3 c k p 6 T E s 2 S D R k c m 1 M T 0 l p T T g 0 Y 2 R L Q z B X Z 2 t O R l F M R k V U R X R 6 a n l U e W Z C M U E 1 U n p z N 2 h j U E R j e T F P S m l Z N 2 d y V m Z 2 S V R 5 c z h 2 N m 0 x Y W x k c z l M T 1 Z a c G U z V m 9 T R k Z U M G I z e k 4 r b D B l U 1 R D Q W h 2 V m p 1 T H h Y R y 9 m e m 8 w a 2 5 x a l F t a 2 Z J S 2 l J N G 0 v M 2 l h d D h N U U V S R V J x U k p L Z 2 t t R m V G U 0 N W Z U t Y V W h F U k 9 U O G 4 w N 0 9 v V 1 Q z T T I y R 0 l p S l R n S 0 p 3 b m E x Q T d S Q 2 5 E M T k v K 3 h z R 0 R x W H o 1 M F d P V m 1 n Q V R r Y l B 6 c j F t V D N D T k h 2 U j J H a U l p S V N K V l F F a 3 d x S k R P e k t B a 1 d y b W 9 E R V J H Z m N U T G R v b G 1 O S X V L V E h I b T V n T m 9 o e X R t Z E 9 K b k p W O S 8 r e G 8 z W D l T R W 1 P d U t D d k 9 m a 3 F Z c 3 d H b z F u M 2 N k b U t 6 b k h x e l R Y M 2 Z x e X g v U D g v Q U l h M U k v M j J Q Y k Z s S V Y 4 L 2 Q x d j d 1 Z E 9 w N 0 9 j a 1 l w V U x m L 2 9 h R E k z Y m Z K M k d D S W l J a U p W U W t r d 3 F a R E 0 0 c F Z n U 2 9 L S m l Q a U 1 r K 2 x a M U t 0 V H c 5 d G h p S W l V V U R R V F R P M F E 1 Y 3 l t e l Z o Q m F F Z 2 d Z M G I z d l d E d k 9 m U E h O W l Y y c n N j Z U d v R y 9 1 U 2 p S T z N 2 Z U d v O T J p Q 2 F U a V Q 0 O V c 5 R 3 p X e X Y z d H Z U M E x O N S t m M 2 F s e F N C e X J n S 2 l v N 0 d s c D N z N 0 R C R V J F W k V x b 1 N T W V Z J a E h F a X d z e U l 1 U m l J a E l j Z W 5 w V 2 J S d j A 5 R G J Z W W l J b E 9 E T W Q 3 V k R O S 2 9 k b 3 B 5 Q n h a T E R u U G x y d U c z T U F B S U R M O X k v a z V s V G 4 4 Y S 9 q Q X B G a X l X S G E y O T g v b 3 l 2 R D c 3 c U 1 n W m Z k V m 1 K N 2 I y N n Q v U j R Q d S t I W j B z O W Z 1 a m d y d V d J V k t S c S t Z V 0 V B R k J 3 N m h S K z R l R m V q a 1 p F U k V T a 2 N p a 0 p K a F d T V l N 3 S k Z o c X N T a k F S R V Y v Z 2 R E c k p z d V J v V n F P S S t D U k h Y a D R B e G d C V m d r b n B a c 3 h k V F V H Q m c 4 R l h k c j R n N y 9 m U V R n U W V 3 Z 0 F B S U F C S l J F R l V o R 0 U 4 T k d G W X V m W U 5 D U W x p M F k 4 d l Z Y R k V J d D V s Q 2 5 K Z F E 5 c H p j c F F F R X h F U m t Z d k 8 y U n V n a S 9 4 S m x q W F g v V G c w U k p W Z 0 l p S y t J Q 3 N y Q j R B d y 9 W N F d F U j l r e j N Y O W p q S U c 2 W G V V b E p T W F o r T 0 h X U 3 Z v M j d 1 T j J x M k x l S W 1 4 b X V 2 M 3 N 5 T W 5 4 O H V S a U l p S W l G U S t K Y 0 d r U W p 3 c X d V S j F J M E 5 F e E J k a 1 d W d z N M R U o w O D F C R W Z K Q W p 4 N 1 d J e W x S T n Y 2 T 2 t w R l h y Z G 1 L M T V q S 2 d i M 3 R 2 a H l K e X l U S 2 F Y V z F J S G Z s N V h v N U V S R V J F c F B J c E N T W V Z r b V Z S S l p p S W l L O D V u U V J U S l p p S S t D S j d U Z z d H Z 0 V C d m h 5 R S t h d D N 2 d S 9 I M z k 2 T m o r M G J l R G t Y a 2 t t V X d 1 M m J q T 1 F z Y 1 h v N U V S R V J F c F B J c E N T W V Z r b V V w V m d r V 2 9 0 V z h J a U s r d 0 h L N k V r e E p N U E V S a H c 0 Z k s 5 Z C t x V 2 t a c k 5 1 d 0 I 0 Z E R O O T B 1 W n Z h O F h J e E J T b 0 p K N m R h c z M w M m 5 E a z B 3 b X p X d V d z U m J E Q 1 l U Q U U 2 S D N j d V J p S W l J a U Z R K 2 Z k T 1 F D a 2 5 Q c 0 x n Z m g 0 Y 0 Z l e k V T R V J F N X p W b z R y e k U 0 T 0 1 E T G t Z a k F r Y V B I R 1 R m a G J h N F o x S V Z I N 2 g 4 T 3 d J c l Z P O W l k Y 0 l R N 3 g x N 3 B z Z S 9 x T l R 0 N T k 4 T z U v U G o 5 T X d R R m 5 m b m Y 3 L 0 h q b V d T Y 3 N s W T R G c F B K U U 1 N R 3 N S V S t U a X F Y S X l j S F U 2 Q 1 N Z R k p T d 3 I 0 a 0 1 q T 3 o 2 Z E d s d W J k R E V i b W t H Z n h j d D R h Y 2 R p W E J S R V J F N U 9 L a k p K a V V X M j V 1 d n Z 1 e D J l e U g y V 3 p 5 W W p R a U l u S m F i c j R O Z 0 t C Q U p j S E U r N m J Q V 1 F Y Q W t D c 3 Z j M i 9 i d U d r d l B 5 L 2 F 5 S j F q c j J S Z l l q S X g w U k d s V m k 0 b T d F M G l Q R H l Z N k p y a E h 0 d W 5 m c i t F M m Z Q V 1 Z E a V d z T E J x e k p 3 N n N j T E h T Z V d 5 N S t S a U R G S 2 x x c F M w W l d z a U F E M j d 0 L 0 p 5 S k N L W E 5 t T m h F Z 3 h W W m 9 1 S W l N a E Z T R W t 3 S 2 J m T X d u W m J B R 0 d o d X B F a E l 1 S X J U a T l T Q 0 F 3 d 2 V 6 a 1 N 1 Z F J s W l d Y e n k 2 S 0 4 5 T 2 p X Z 3 F a T m F w Z D R Q V G M z b j R m L z h S R 2 p S L 1 p t N 0 U z O V M 3 e i t 4 c n N 6 T 0 p H Z X h U Z W Z Q W U d m W D l G a W 0 1 S E R l d E N u V i t z e T N 6 O X h m d 3 B U c G k w a E k 4 T k N j S E F R T j R 6 c W M z N G Z T Q 3 F G S X k 4 W G s 5 b 2 h T a W w y S l J 5 b G J w M m F o S W V w e m J x S U 5 6 b W R 6 c 0 w v c n l T W W l J a U l Y S H l V Q k p O e X k 4 c l N Q R E F S R V Y r V W 0 r d X F C Q X N N O V B k e U p I S 3 A r M k h X U 3 Z M e W J J d 2 J N d 0 N B b E 5 S M F l t T W k z Y T h I Q n Z v e m 9 G O T d a c 3 h a e G V n U n Z U e U 8 v V 1 B 6 U G h M M k p m S E E z Z G Q 0 S k 1 B Q T Z 0 U 3 V R W j N h T m M 3 N H Z z a 3 B K L 2 5 p N j B V c 1 d y c U p n Q U F 6 T j Q v d X l 3 M G p l M n R P b m 8 5 d z V P U m d E T l Q v R m x M U 3 J q M U h h T k d z c n J m R E V M b m t u V z Z E Y U R E c U Z w R 0 l p S W h j Z k h T R k k r V 1 d W Y X d T T E Z R M 2 x V U k V m R V p 1 Y m g 3 Q V d X Y 3 F p V l M x M U x R T X B z M W N 3 Z U N y T 2 h Q Z k 1 J N m p T U 2 U 0 L 2 Q 2 M 3 V H d m N W U j c 3 R G I y N k M z U G 5 y K 1 d Y U l J z O X R u L z I x Y S 9 F e F V Z e G R I R F h D c j N 2 b k h s c m V P L 2 p l U m d N Q m t a Z D I 1 T 2 J y d X R E U k V U S W V Y O G V x V H o y b k Z 4 T W F v Y 2 9 m M k x O e m l V c C t R V E R o M V R z d j N r U n F R S 2 5 r M k F t b z V j R E V S R V J F Y W w 4 U 2 9 K S n V Y b F V n c W t k b 2 9 p S X o 4 a k 5 6 Y 2 Z m W D Y w U X h i c y s v S F F C W n J P S m N i Z T R x c 0 M r K 2 1 Z U i 9 2 N S s 5 T y 9 U a n F u V G x y a j N h e F F m U j d P b W R k a T U 1 e k R O R 3 R j Q k l Q R k F D c n Y y S E 9 H c H Y x L 3 Z V U V c y Z E 1 W V 1 Z x N 1 o 2 Z k U r R G V 2 S G N O U D F s N 3 V m N z l t W F J F Q 0 F t Y y 9 l L 3 h z M X F v Z T V Z d m x z Q V l F Q l p t N G J j e n F X e G R T c 0 V j N 1 Z B e n R W e l l l W H M 3 T G 4 1 V 0 N P a l B C M k d P S m p k d X c 4 R E V E V E p u V z h I S W 1 J d U N 2 Q l R M c E Z K Q 0 l p S W h j Z l h l R k l 1 V 1 Z a Y z k y U F Z R a 2 1 J d U k 3 Y 3 Z N T D F B c F J 2 Q 2 9 2 e j h i e V Z k c 0 l D Z 3 J r c V d l K 3 h H N T N j T 0 J R S 3 J m Z W R J V T d N V l h j U y 8 4 Z V M w U k V D T F B t c m d Z Z 3 Z r R X N r e j k 2 M U t O M U l z Q 3 B V M V l P S F R u b W Z u N 3 d V Q n J w R 1 J Z R z l 1 d k E 2 b l d 1 N U 5 p a H c y a z R u V T V X c j N V O W I x Q S 9 o b 3 h U R n Z M e U N z a l B 0 L 0 h h V z l Q N W J m a 1 c y c l p x e U p W W G R N U m 9 O R l R W a j B I T 3 d K R 2 R n e W x J c m J U R j A r N k V J e G d N Q n B v M k x q a y 9 V R V F 1 T E d k Q k F R Q U d Q M V d D a V l p S X l N V k h T V E F w T j Q 5 M m l N R z Z r U 0 V p N G l 2 e T g y M E U r T 3 R Q d W 5 o U F F J Q 1 p H M G I x d 1 p x Z F I x a E l F R C 8 r d k o 2 b 3 l O Q V N j N y s r b j d X Y 0 w 3 N W U 1 S D V l V U 9 C Y W V Y N 2 R y U z k 3 N 0 5 l b G M x T 2 V l Z k p t a G c z c H h y Q W g z Z H p i c j d 2 M U p V S k R n a m g 0 S k p X M z M 1 L 3 R j Y 3 p w N T l j T z Z V W j R h Q W p y R X Z i d 3 l K T W Z z M n Z Q R W E 0 W j F J V U g 3 a D Z x Q k p p W E Z G a X R t S 3 J w M m x F O E p S N U l v V j d k b W d R R X F K S l p 4 T n V L S 3 N G T V p l d 3 B J a U l p O H R l a k 8 y W l N i b G x a V n Z k a n R V T V V F Z k V k Q l R h S F J 3 c z V F V z h Z Z j V 0 c j l 0 Z T Z E W H Y 0 K 3 J 2 Z m V I N 2 l y U 1 V x R k 5 1 M m J N Z 2 R o Z T B T S F R q N S 9 L d U Z G Q l R Z d W Z X b S 9 w a U x 6 U 0 d K a T Y x Z T R 2 e F d h e T d w N l J a a V l 5 T G 8 w T F l 4 Q z J Z O E I 4 R G I 3 O D F t M 1 l Z O V R Q M 3 N j U U J N S m h O e j U 2 L 2 w 0 S 0 Z V e k d Z V G p 6 M D B r c 0 Z Y Z H E 2 U 3 p 5 e m x Z M W N T V E V x U m x I S 0 M r d l d p d l I y R 2 l B Q 0 9 B a H N B Q n J P U z B p S W l J b k x 4 V V J K T X l p M 0 x V d F F P T V V 6 d E V F V k V m R W F C M 2 E 0 a 2 1 Q a U U z T n g 4 M 3 B r M G g 3 N j k y O U t q V z R z U 3 J 6 Z H J X b 2 R t V F Y z e m Y r Y i 8 4 a n Q 1 Z W E 2 Y m J n U D d k c U I 2 O W R D e m 5 u d H Z Z a E l B a l J 2 V n d t W X J J R G M z S H d D N z N Z a 1 R 5 T W x 4 U G Z m e k 0 5 R z R V U z B B L 3 Z u W U R m V H A x Y n B T U H B 1 Y 0 8 3 d l Z p a 2 x k Q k 9 S U G p o N D l R W W M y O G Q 0 T 1 E w U U F S M j R l Q U V i L 1 F D O U h J a U l p S W x M N W x B U 1 R j c 3 Z L S 2 1 x S E d L S k t N Q k V S b j F G Z 3 Q y T l d F a 3 p P d z k 3 R V p L e k Z a b j g y a W 8 4 a k p M a m l O O E w r T j J r M j F 1 e G N I c n p u b X J Q d W w 1 b V p 6 V 2 V U Z j Z G R z l U Q 0 9 u O G p r Z 2 I r L 1 Q 4 L 3 V y Y m o v c m l F W U R L V z N M R n k 4 Y k F z R 2 c 0 R 0 9 i U n N 4 W T g 0 c V B 2 b n l a N C 9 Y U j Q 1 N U V Z R E 9 I W n Z 3 L 0 1 S Y j h Q Y z N j K 2 h v V 2 9 V L 2 c x U X V S M D R P T 0 o y c U J C T V B X V m 5 a W k 9 m a 0 V m T 2 5 P W U F p N G g y T 3 Z N S W t X R 0 N B b H l N U k V S R V J x W H h L Z 2 t t N V p W c X k z W S 9 E U W 5 R a l E w V E V W O W d M N 0 p n M H l G e k t 3 V 0 x O W m Z Q V 1 J G Y X U z c 0 d t c m Z 0 S l B a W m U 2 b j c z M 1 R X R V V k Z j J y T k M 1 d i 9 w b U 1 i O H M r b 1 B t e m V y e X d X Y 0 x P S l o y a W 1 O c E d Z e S 8 3 Y 2 9 T K z c 3 M z B U e k 1 a a F B Y W H R P Z G p 6 L y 9 p Y X N H Z E 9 L c m J 4 Y V R s M m Z q M F F l R 2 w w a U U y V 3 d G T E Y y e G p Z N 3 R H a E V S R V V L U H J p M k l p W W t B W U 4 2 Q z l T U W t K d k c z K z Y 4 R m 9 I c G t L U D c r W m p w M 2 J N e m l w V n U 0 N V l a K 0 Z m b 2 N V c m t L T E J Z Q V R O V 0 N 2 U n l K K 0 p L a z V K T U F 4 R V l y Q 1 N i a U N 4 e j V o V W 1 3 Q U N Y Q l J F U k U 1 T 0 t q S k p p V W 0 4 V m F W Q W t X c W 5 h S U l p S S t 3 M V V K c G o v c G N t Y W J 0 d T V u O H R T R m J O N j Z I N E R n Y W d H M G F 4 U F B W V m Q w Q U t C Z D I w Y n V m V U 9 D Q T J r Y 0 g x Z m g 5 e m h 4 T W h P Q X B P U V Q 0 S F F T R n h O R n k r W j F h Z D Y w T G x 1 M k h Y R H Z 0 K 0 N Y M z F t N D V B K 2 U r K 2 N Z a n A 5 d 0 h Y U E R 5 T j R Z R F F h K 2 5 M c U l v R U I v N 3 J 0 c m l N Z T V 2 N X V 4 b k t 5 c 2 J J W m Y w e D J B K 3 Z X a T N i T 0 V O b T d h e D h I R H g r a m Z w N T N I T V Z m M T c 4 Z 3 p M M D F o M V p x Z H B i W m 1 s Q X Z E b n V O Y V J H V 3 F w b X R I S 1 p L V V d w Z 0 V V e V d Z a U U 4 N D N R N V J W Y n N p S W l K e U 1 k S W R N e W 0 z e k d M d E V N T k N k W E V z S X V J c m J E Y U h a b 0 p K c V Z K U z A z b i 8 0 M 2 1 z W E x P R G 1 K b 1 I z S G Z Y R U 5 x M W l U K 2 5 K R m R a N 3 J q M V N 1 N j Y v U 3 F D Z z g r Y z d G a T N Z U T l 2 d n o r Y k s v c T J w M W V Q V n N 5 Y X U 5 c j k y d G l i c n l E d F J D Y X o 1 N j F o e U Z X W H V a T m N h V 2 1 u K 0 9 i N 3 B U U n Z X b 2 N l M 1 Z w d z h G Q X F 5 M W Z 0 Y 0 I r M 0 5 6 R 0 p u T n g 4 d n Y 3 M k 4 v Z T J 4 d k Z 4 O U 9 q V 2 d y a l l L R D Z m O G l 0 Z E w y d U d 5 Y V J x U 1 c r d 1 c w N G 5 3 V l F K S m t W T 1 Y 0 T E Z 4 V V o 1 T 1 J J U k F W Y z d S S U 5 K M T V J a U l p S n l j V k l T V E 1 y T l l p a z J F K 3 d j N W 9 T S W l F a l Z j R G d j R 0 k y N n d T K 2 U 5 a V l t O C t p V E h 3 T k 9 4 d D d V b j l 2 R 0 R L a l M 5 d 3 N M S z N 1 Q l R H c H F P b l h y M U 9 U U k I 0 Y V g r d m 9 q O T E v T D B L d T d 1 Q k 5 n Q l F W M l h u N 3 p l L 0 x 6 Q y 9 q Y i 9 h N W p E a D V L N D V z Z m x y c V B 5 Y z h 2 d 0 9 G d 2 V H e T c 2 b 3 F P Z E 9 2 U 2 5 E d k d E d V R G M T c 3 a j Y y O F h W L 2 5 u b D l M W n N 3 d m J J U V l y Q 1 N a R k 1 0 S 3 p D Q W t P S k N E Q T d P M V F S Q V J Y R X N 3 W X F P L z R J a U l p Y 2 5 G U 0 V r e k t 4 Z W w w W X M z T 2 R U O F B V V H R F R V J H Z j R Y U T Z N U m 9 O W m U 4 b 2 x 3 e U x O W m Z Y M 3 Z v Q m N E T D E 4 M z l j M E 1 V c k Z r c 0 9 l e E 9 U M k x N d m l Z U z l T W F J z V j l S c W N j a l Z s O U d s Y z F N Q 0 E v M U x Q Z F p v T k 5 L M F N X M z M 4 N 2 Z m b j g z b X J Z b m N Q V z R R V F J y V k F x Q l B y O W I w N m R Y Y X Z j L 3 I 3 O H h n e m J w Z C 9 Q R D F Q M H V j c j M r Z m R 2 e T h j Q 0 5 m Z j d l R X B r M 3 E w T D F M O D h y N m 1 G S k 9 k d X Z w U 2 p C M U V a Q W k 2 U m x X d 3 N L V U d C W H h G Z m E 4 W E 0 w R E V 4 R V J r W X V X a 2 1 C U 0 x w b V o y Z T d I b 2 F I V l N n e X N G e E V S N z N F N G 5 P a T N z a F Q z M m x z L 2 t K S j Z r a m R m d W Z 1 Q 0 p j R G V l R 2 N H Z j J 4 S k p E b m x w S H R i Y k V 3 a 2 w v Y 3 N T b G d a a l V a a W 9 z c z N B e W c 3 T z Q v O U I x T z U 2 b 3 F P M 0 R D c T l 4 b j N 5 O G 5 K U D J 1 c n c 4 Y 2 Z I c 1 d F U j k 3 a j F i Z C t Z U E t I a i t q R y t 3 V l d r R z B G d 0 J T c 0 p K Z 1 V 5 Y 2 k w R W h H d S 9 4 W k Z m S V V q S j B l V l l D S W l J b k x S V W h K T X l p W E x x b G F J S W l L K 3 l 1 b D B Z b E F s b U J S S 1 N V M W 4 1 W m 9 k a k w y c G Y 1 W E 0 v a n F U M 0 Z 3 Y k V l S E I 5 T 3 J X a X R Z d D Y 5 R 3 l l V D J p b 2 t J Q j J M a D V I e l p i Q V I 5 L y 9 w U E h N U T Z I Z z V I R G V u a k 0 4 e n J 0 N X R G O W V l d m w 4 W m l L e l N q W m s z Q 1 V X V C t 1 S m l E U W 5 3 Q 3 p t U 3 h y T n N 0 W G J h T j k y L 2 d 6 e G x X a m V o Z 3 Z Q M 0 0 3 d 2 N F Q l N v Q j V n Z D F T b U F U V F R E Q X A 1 d F F w S 3 p F e D V V d U l p M G p W c y t m a z Z Q Z T B p S W l J W E x T V U J K T n l 5 Y 2 9 x U 2 9 L R m h X b 2 x y N G l J T D N F N G 5 h a E F W M D V i d V d Z S E F G Y 0 4 2 S F J C M y 9 m c E o y N D Q 0 M n R t c 3 g 5 b X N 4 K 3 o 1 c T B w O S 9 s R 0 R P d E J j S E N Z e D d h b 3 l G Q i t X Z n d I V H F j V E F K U E p T S l B H d G J u L 3 J p R m 5 Q V m Z q U m h j d U d T a W V I T G 1 1 Z H R x Y U N T Y k Z a V 1 J h Y W R h M G p y Z k R F S k Z D Z H F 0 V k Z i c 2 l J a U p 5 M F Z J U 1 R N b 2 x 5 M U t V Q k F 2 V l B E Q V J F W i 9 p Z E R v e H F D R 2 l G T n F i b U V S O G c x a G l m Y W p L W X N M N H d V d 1 l Q L 2 k 4 e j F P a l J o Z 0 w 1 N z Z J M C t t a 2 9 N Q 0 J 5 V 1 R V U E R 3 Z l Y y Q z F B R 0 F L M H Z X a k Z M R l l j Z 2 x W Z H d r U m 4 y R z N a d U 9 u M l k w a U l p S n l r V H J 6 Q U F X U l l y S X N 4 V 2 F D Q m V z b W h v a U l M M 0 U 0 S E d x S E t H N H B x Z W 1 F a E Z 6 Y 0 4 1 Y 0 5 C Z 0 5 t c z B r S n N M O E F 1 e l V i R E F h T U F R S G V E a 1 Y 4 a E 1 Q a E l E L 2 Z S b E M x a S 9 2 M 2 x N a G Z p V D N I a W t s S k 1 C R V J F Y m x J S 1 F r b T V W S z h I V 0 p v b U M 2 T 1 J V U j h p Z F B w e E t C K 2 l D T G l n K 3 p a V n Z 6 Q 3 d z c m V V U z R a T 1 R s N U F B U U Z t Y j B j a V l p Y 1 p y Z H F K c G l J a U l o Y 3 Z K U U V r M 0 x K c 2 h h Y k N h W j J p Q 0 l p U H N W a 0 5 J S F Q y M U d J a U p S a 3 Q x c l Z D b E U 4 N U 9 U W U F L Z 1 d x R W 9 3 R V Y 5 U m t H M V J K W m l J a U l o Y 3 R K U U V r M 0 x K c 3 V T N k h 3 Z X J m N y t J a U c 4 e G d N U H A 4 S F l V S W l J b D J M T 3 p N W V d F Z U R z T T h T R T V 1 W V d W W U 5 Y O H Z S e U p p S n h t d D J Z c k N T W W l J a U l Y T F N Y Q n B G d 3 M x c U t a W U N H Y U N T W W k 0 b E 1 N Q m d O T 3 A w c k J 4 Q 1 U y S n B M V V k 2 Z T h I W V l J V U Z n S n B o d X J V a 3 h 1 b n F z U 0 x N R H N 2 W G F J Q n c 4 Z D Q 2 S E h Q M l Q r e i t 2 U H V N L z Z E U W s 4 O V B p S H J G e T k 0 N n p u e W l 2 O F B H W E p 6 T F R 5 O G V j L 3 N X R l R R b 1 Z p R m J r U U h E a z V t S U w x d T F w R V J F U X V U b j d l R G t E K 0 d x e l d v a 3 F 3 R U E y e E Z o S H h L U W J B M n p r d 2 0 2 M E F N R 0 E y b T l 6 Y m p w L 0 l a U F h h b l F B M G p x O U Z p K 1 o x U F k 0 N W R j c E t l S G p w O H l j e U 0 3 U E p 6 c 2 5 E W U l D W T Z N Z 1 N 4 K 1 h r N W 1 Q M j g 2 T j Y 5 V k F B S E E 0 b n g 5 S X l B S W d J R H l Z d 3 N H U 0 Z n Z F B w e E 9 G d y 9 h Q 0 1 S c 0 5 G T z B j d E 5 q c V N Y N D c 5 N G U w d 1 J B Q W 9 5 T T d X b k J u e F l N c 3 Z B T U R z N z c y d m 9 w T S t u Y 2 V o S T J u M D Z 0 N n E x T m N k R G d l V F B w M V B s a V d i V G g w Y W 4 v R T h 4 O U p P O G J j b l B t V G t z Q j V j T j Z M W F d k O H p 5 N U x M d D l P W D R l L 3 Z S N m Y y V G M 0 c m Z w S E t a T G R Z Q U Z T M U t 5 S n l r Y n B s L 0 9 z a 3 A 1 d 0 U 0 S j Q 3 c m 1 i M H l E N W V q c W g 4 d G 1 6 Y n o 2 d H Y v V U N X S l p k e F k 2 N W d 4 T E F l M 2 c 2 c D B w d z R r Y 1 d 6 T D A 4 a D h V Q U t 2 Y n U z N U l s S H J z Z G 9 2 R G p 2 V C 9 n S 0 p j R 2 t Y Q 3 p G a z J B a F N v S 0 p p U G d T Y j F l Q 0 9 S e E 9 Y b n g 5 R 2 l r c E o 1 b j R 4 S T N V c V Y w R G d D T k p 4 M 2 4 3 L 2 R r Q T N E a X F q M G N T Y k 1 x M E p V e W R 0 b 1 R u L 2 p t R 3 p o M U w z Z 3 o 4 W X N w Q 1 p z O W J n O W x z N H F l W n o z d T g 5 c 0 Z u O C 9 s b D B S O D B h V n l M R D k 1 K 0 F J R H M 3 R n p H M 1 B s Z k F K N T g 3 S G 9 H O X V 0 U T R w d y 9 M b G p u a n V l T m w 4 Z l R 2 a z I 4 K 3 p X Y n J R Q 0 x K U W V M T l p l T V U x W k 9 u Y k p 5 T W o y T F k 4 Z F B r W m F X e W R I a z R 4 d z Z r c 2 J 6 R T I r a F h i S G p m R k c 3 d G 8 z Z 2 0 4 V n M y c n F m O W 0 w Y W V q c 2 N 1 Y 1 R a c l Z i O E l 5 U E w z b E V 1 R 1 F W M k 9 3 Q m 1 Q M U 1 a Z T F h T k h 4 Z X N Z L z J H Q k l 4 R 0 k 3 Z m M 5 W H F K M S 9 0 Z j N v N U d E V 0 k 1 Z U N n V m s 4 b k k 2 T n R l S 2 Z V O E g v N 3 Z B V U t D Q T R t S 0 N t W F N w L 0 5 K U H B i T 0 E z Z G Z j O U V 1 c 0 p D T F Y w R l d G Z 0 I r S W F G Z W p r U k V S T T R t S T h Q Q 3 V n M E o 5 T z d S a 3 F D Z 0 F H K 0 h V e T V I a n F h e E s r R U l B L 3 F X L 0 g 1 Z W x z b m Z M Q 1 l s T l I y Q V N a L 0 9 a O W l R Y n B o T U Y w Z F R 1 d 1 c v L 3 M 2 T 1 h Z Y 0 E r U F c z V F F 5 N n N y U F A z M m Y 0 c T F N U 1 R N c k Z Z c z F 4 U D F Z N 1 J C R V I z K 0 p L Z 2 5 u d i 9 W Z X Y z Y 2 5 5 b G R z Q X V P Z m g v K 0 5 2 O T E 5 Y m F o S U t J R C 9 m e H V 2 d n p H V F J r a z B B d l B U R 0 5 M N z Y 2 R k d D e S 9 q Y m N 2 Q l F L d D l P W H d i Q T F 1 M E h B V W c 5 b H N H c m I z M F B R S U d 0 Y U N i Y X Z K L 1 d z M 0 h U W G d C d X Y y V W d N V F V q e m 5 q Z T l J d 3 N i a H I z R 2 p h Y n Z U d 2 Z s V 1 V y d C 9 2 O H h X b E k 0 Z X p P M U 5 S M F V C S k 1 2 T X l 1 U 2 p E N U U x Z m x N S m p O R i 8 2 c j Z K Y n Q r L 2 0 v a j M 1 a 1 l Q O E 8 5 T y 9 U a m p m L 2 J 5 Y U R C b m F p W G R 1 a T M r c 1 p H U l p l Z l d z N j d k c k V N L 2 J t L 2 l 4 Z X V w a y 9 O a W Z 5 d C 9 1 R 1 l T c V d 1 S X V L R E N V Z 3 d N e C 9 Y N 2 l E Z n o 0 M 2 1 W b H p W N U 9 a b W M y V G o x N S 8 w Z H l n a 1 V 0 R F F W W W 1 B S D Z x Q k J N U j h V b k g w a z d 4 b j F l b X N t d l B F W n h P S j U w N 1 B P W H p T Y k Q x R 3 h K N D k 4 T T V I R T A 2 U V o z Y U 5 j O H B D V m E z V G s z K z J M d 1 B n T G p Z N m h m V j l W W G R 3 b 1 h E Q U d h e n F V V D N H N m w 4 U 2 9 K S n V W Z 3 N 4 U 3 J C Z 2 x V S k p p T G l T d 3 d H d k Z v S j F y T j d T N T U 4 O U R y Z W V I Y 1 d 1 Y m 4 1 d l B M R z l 6 Z 2 R F Q j B k N 3 J H Z j A r b m t I L y 8 2 Z 2 k z Y j l 3 T l F w M 1 p O b n A 4 N H B z d 0 V H T U R 4 a z V u O H N z a X p 4 V j l t W m 5 h S m J R Q m J 0 e D l n N i 9 Z R E F J d 2 E x d X V z U 1 R D b m c z S W 5 3 Q U l E L 1 R s K 3 d 2 Z G 5 i V F d P a n d N Z 0 p m V 2 t s e U 1 S S 1 V 5 Q 0 J T c 0 p K a 1 h 5 Q z M v b i t s M 2 d T c k F 0 M i 9 Z e j h m b X Z h T k t v R m 8 4 O U 9 C S S 9 Q e U 9 O R z l W a X h 0 e l Y 5 T C s 4 S F h Y c j F B U m d 3 a V B 2 W V R R Y W V P e k J F Z F N 1 V l I x L 1 B 6 O S t Y Y n l K T 1 F 2 V z h j e V R O N W R v V l J N V U Z N R E x 6 O T d H a z g 5 O E F i a m E 3 Y T V l d D R 1 Z G h h d D d U O H N x N 0 t 6 e H g 1 W k U 3 U F p m U 3 N R M 1 l s a D N J a U 5 V a V N N W F h r R m h P M F M v O E R B d l J 5 S W l J c V h K e k 1 4 b T U r N 0 Q z Z z Z q U W c 0 Z F R 1 V m 8 w b 2 5 6 T 3 N l R U 9 3 Z F J y M 1 l O c 3 F 5 N U R C N 1 l 1 W k l p O H c y W D k y N 0 R N d 1 l E Z X h P V D Z O R z F C Y k V 4 U 2 9 K V k 5 T W E J w R n d z M l V x Q 2 l Z a j R L c V B C a U 5 Q a D N h R m d B L 3 Q z c E c 2 Z G F K N T U 4 V 3 Z h d G 1 y S W d I N 3 Q y R k t Z a U R y T l l E Q X c 5 d W I r L 1 B P N X l Y U z l y Q m x Q U E R 5 S 2 F 0 V T h W N 0 F s N 0 V 2 Q 1 l Y Z V F j Y 2 9 L d U d h Z D d k N X p C S n l 1 T m 9 m Z 3 F 2 V G F 1 d j B B c 1 R H U j N I N 0 x B Q U R 5 Y 2 0 y O D l k N H N B S V l P N 2 t x c k Z 2 V U F p S W t P W i t h Y 1 Z h U m 5 X R W p Z b C t S K 2 5 3 V S 9 i M k R q S D N 0 c D F x U 0 9 l M X R j Y k J U T m 0 5 U W h K R F N J c 0 p B Z 0 l p T k N p S W 9 L c F V h T m N H S n J S a E l W R m Z L W G F Y T V Y z e U N X d l l u S j N n N U R C T H Z G a X F t Y X V n a E l r W U x D U 2 p C L z g 0 V k 5 n b j A v Y X d W e H N a S D h a K 0 l Z R X Z l N 2 Z q K 0 9 I T n F k S T B l U G N 5 V H B C T m 5 a Z W E 1 d H c z c H c r S E F h R m t z T 3 U v Y 2 N j Y l Z F S E 5 t T D F O U j B V b E p Q V W l 1 d W V v b H p C d 2 I 2 O D h w e n Q r U G 5 a O E p n T U x C c F N 5 S S 8 v c l R P W T U v V G k x V j I 3 R H J r O G Z m b 3 R D d j Z 0 b G N T V E x 5 a U l G U H R F R V Z F e E h m W T d R N U 1 K a V A r L 3 V h T G F n N 1 l u L 1 h w M V p v K 3 Z W c D d P N H h M a H B K Z 1 V p N V d q N W x n M W J 3 W W l Z a U l s R 0 F B Y j Z U Q X R 1 M D R 5 Q 0 5 Q Z n V T e H p l b U V K U 3 U y c 0 d U R k Z v O F d q Z D l P W D h h M G 1 j c 0 I x d 3 l 4 b G F 1 M 2 M r M 3 E 3 Z T d Y c n h u V W x Z Y 2 5 E T 0 5 2 L y 9 p S T N O e D g 5 L 2 F D Q W p 2 M 1 B m b y t N V F V q b V B 6 e F k 5 a H N C Z m o 1 b V d q Y n F n R l J V Y U g w N n R Z U 2 N M W F h P c G F X Q V V E M 0 x p M W 9 V R D h h Z j M 4 e k p w T 1 J 1 V C t 0 N S t D a F Z J O D R G e T V 4 V l p D T k d k M 1 h 2 Z T N 5 b n E y N W E 5 e l Z s Z k N U O G I 3 W W 1 F a F N q M l Y 0 T 3 d 5 N X h E a 2 R E a H g 1 d W F v R U V 3 O E Z E b G Y 3 M m d 2 Z D B t Y m k 0 e m V T b j I v R F p u U D l Y V E d i V F p o T X J r V G N D N j k 5 V z J M L z Z Y T l d l V H p Q e T d O a H p j b m o r W W 0 z d X J m T i s y a z l r U k V o O U 9 q V 2 d z Q k F m L 2 Y y Q 2 V N S E 0 y S D h Z S S 9 q a n l h Z F l P e m R i e k J t Z E Y 5 d U d 6 T 2 d N a i t h e U h s e H Q w T U 1 W U k p N U k 9 S Q 3 N s a H l t R E 4 v T G N 0 V 2 J p T T F M W U 9 j b k h 5 a U l r S m 8 z c l F 1 a n o w M E F x Z l R 5 Y l U z U G w v a X V P d k h 2 Z 3 h B a j I 0 d F B L N U x W c X p l d 2 Z S W k s w b E l k Q z I y Y W R X a U h 2 Z U 5 I M 0 x H O T E r M l l o d n Z m a l F Y c D l Q S n c v Y 0 9 v M 2 Z Q M W 1 m Z F h w N l k v O W l T e U R N d m Z 1 M 3 h Q a 2 V P c G 5 I R k 5 m O E U 0 T D d 4 Z 3 h r M X Z C Z G Z U b G 5 J N U c 4 V 0 F 4 R G Z N S m J Y b m g v S D I r L 0 5 a c 0 9 t Z l R S d l d v Z l h Y N 3 l U R H o 1 W n d Q Z X p s a G Q r b H Z x O D g 5 O T d B T m k w T l p I S G 5 2 c k V m Z j d a M y 8 2 T D l Y O G t N R z N H Y 2 c 0 Y 1 B F W m d v R C 9 k d X p U a j N q c 0 d F e G J t Z V E r N 2 9 N R E 8 5 T m 1 y K 0 h u U l J w S 1 N q e E 1 j S E V T d j d p M F p Q Y U k z W S s 5 K 3 c 3 M 2 Z 1 L y s 5 b D V h R k M y d k w 4 d E h u Q y 9 o d X V p d k 9 3 R U I v W m 4 z e k w 4 e k Z G b n Y 5 T 2 Q 3 U D N u K 1 l w S l I w S n Y 1 b n N u d m J M N 0 5 m O E x n M k x p a X d N M 2 Y r V 2 4 3 N T d R O E 9 I V T R E b 0 g 2 O W F B W U 4 2 T V N R c T d 0 Z 0 5 C c H d P Q n d N d i t s R n J J V W p q Q j Z l T U l 4 a F E 3 c T V 6 L 0 h V c z E r d z d 2 Y z l B U F R 1 M l p w b m 4 3 c l o v Z H B q V D M z Q 3 B x M k p B T H p 3 N z d G M D c 5 S z h Y S i 8 x c j B 4 S k 1 D b V R O V H Z Y d l h J e E 1 O Q y 9 S Q X N R R V J I e E x x U F J p T j F l d n B a K 2 x j b n B k T 0 l v c F F M d F R K M F p p K y 8 3 N S t N Y 0 R z Z W Z k e T l o e H B 5 V m Z Q a l p U e D d i M 3 Y x Z 2 J v b j l w a 3 h i Q X N B V G Y 3 d U 9 x d 1 o w e E 4 5 c 3 d t d z J Z Y m M 3 M 2 U 5 a k 1 o a 3 h H Z z B l R j V x Y n R p Y n l 3 U 2 N M e m h w R H Z 6 N X R h T m E w e m x u M z h R V 0 4 0 K 0 5 Z d F h h b n Q 4 T 1 F T N X d q T 3 h z Q V V 6 V X R v S k l p c D c 5 W F h P a k s y b 0 F B T X d F Q l p r N m V k R l c 5 U F B I S W R m V H Y w N j d j e H o v e T V N Y 2 V 6 M 0 5 6 O C 9 s M i t q S 1 N r a z h 3 W W x n U D d y M W o w Q V Z 2 O F N o U 0 d l e F p y b m F J S n M w R U V 4 R z V Z S T Z s b m V L a H h 6 O G c 3 Y m h u d S 8 z V X R B e F M w e k t Z T U g 0 d 1 F V S C t a e m k 2 c E 1 s V E Y v S G w x R V V l M j M 3 Z m 1 N R G Z K M z V h N m 5 k M m d I Y y 9 t d X U r T G 5 y d j Q z b n V a T m V a d H B j b j V u U D E 3 R X R U M m J i a j R E a 2 R P M l B 1 Y X I 2 Y 3 N 0 R D l Q R C 9 m e H M 4 T E 4 1 S 2 N r c z V i c j l 6 b D N t N n o y W G 4 2 d V M v W l V E Z y 9 I R n l 6 W U g 5 Y 3 N P N m M z e H V n W C s 5 M j d p U l l i b T Q r M j N Z Y 2 9 F T z d S d T d Y Z j k r d 3 g v M j R V W H d j O W V 2 R m t K U 1 N m c 2 J 6 V 2 E y N V B Q M m Z 5 Z T R S R D Z m d D N u T 0 U z W H V P O E 1 l V 1 J Q N z F q e H N 4 R 2 8 x M G F C Z l B p b F d 1 e G N X N 0 V v N H d y S E J m d T k z a G 5 x V U 9 z S D J u N S t k T E t P d 2 F Z e k l a Y V g r S n p C R l h F a 3 p L W k x H c U Z h S 0 l p Q z h 6 R 1 E z W T h z d E 9 J b F c y d U 5 n b z d p d m x R b m Z u N 2 l Q O H R u e E x p Z T F t c 3 g 4 O X U 3 V 2 t a Y k 9 T U 2 F U N G h x N D V W d S s r Z m c v N W V R V T g r c z l Q e U 1 1 e j R l Z G 4 0 c j A z N 3 N O c 0 5 y T D I 5 O T N 1 L 1 p z M H F v V 3 B s S n V O K 1 h r M k V n K 2 t l R 3 o 3 N E g 4 U E F Q R E d 1 e k 9 a L y 9 O N k F G N T c 0 U T d h d D R u b j V N a 3 M 5 d 3 E w W F h 1 T 3 N H d l B r Y k 4 r N W 9 Z T l l 2 N F N T V E F S W D J E U G N h M U t O Q V d x S G F J V U 9 k M i s x O X Z 0 W m Q 5 O G Q x Y X B D e W 5 P e E d M S n B W d V h a d T d u Z 1 l I K 3 Z Q L 2 1 C R j U 4 L 1 R 0 b X p s b k Z 6 d D J I Z W Z i S m 0 2 b F p N L 3 d z W n h I e F B R V 1 d 3 b m F J W V p v S k p p S n l v W H o x N 1 d K M 0 1 p a 2 l J b 1 N S d z N v U U V o e E l j b k k 2 e T F a d U J j R G Y z N C 9 y a C 9 j b U k 5 U E N y N H V M W m 1 F U E h k e V Z R S D k v R 2 p h S U F W e U x P W X N u d 0 l L R G c y a m J x a j d w R 1 p h e m Z y K 0 5 x U m 5 o V G 5 i R l J F Z V V 1 Y j A 4 T W R l c F Z a M 3 J o L 2 N t W W Q 5 U m Q 2 V l J h R 2 c x c n I 2 a U V 3 Q k 5 t d F F 1 R W N m Q l E 4 Z X c y e D F F U k l S U U t 6 Y X F R c 2 s v Z 0 M r b k x L U i t 2 U m h x M T R w a T Q 2 W j k 3 c z R 5 V z d i d F o 5 Z W V J e l F 2 L 1 A 3 K 3 p m Z E x Q Q k p n T l d 1 R T A 2 e H B I Z l l s S m 5 Q Z 1 l H c X A 1 e T Z Q S m 8 x c l V T d X V P a 2 5 K c m h s b z Z 6 Z n U 4 V W l D c m R 1 W T R I N D h v R y 9 a Q z d E Z W Z t K z J P d 0 Z X d l h v b 0 4 0 e m 9 q Z D N o W U 5 x T U Z h U m 5 X R m k 2 W W l 0 Z E 9 q W G w 2 b 0 d k N k 5 5 K 3 N U c 0 p 0 a n Z o c V B z Y 3 U v Y 2 N J U 2 N u e i 8 z O D V N a 3 N r b E 5 P R W h j Y l J W T H l D W G Y x V 0 t z V z l R a 0 s 4 a H h S Y 2 J G U 0 V r e k t a T F h r d U I r S E J P c 2 1 o b 2 l J c n p H W m p O a k x V V W x W M l d w V U Q y U F U 4 R j Z B Y T J Y L z F 1 M E h t R E Y z T m N 0 W G J p d D F m N X V 0 Z 0 N Y T H Q 1 Q 3 c 3 e W d E K 2 5 W Z 1 l M L z J 4 T V Z H Z W V 3 V D N 5 Q 0 9 a U 3 U y a 1 p k b k E x d 1 Z Z b j U r U n V y W G k v R k l n a j N 6 M U 0 x R W h K Z H N z W G J 3 Y 0 J y M 1 A v c C t p Z T E y d T R Q V n h T c W o 4 d k 1 M S 3 Y 2 Q l J h U k N I T G 1 1 a F Z U R 0 l G M C 9 T a E d I b H l y Q i 9 t e m N M U V B v Z G x u N V c 3 K z g 5 U H A z S m J h R m h s Y m p w V 2 R 1 N T Z Q U G Z t T E Q 1 b 1 F L M z d R U j h R V U Z t V m x n T U d B T X V E U n V n b 2 1 J K 0 l L R G g 0 N j V I M T k 5 U l V l U E 5 2 M T M z M 0 U x N E 1 S b 0 5 I T H Y r R U h z M 1 p m c 2 t R U W J l M k 4 v b 3 F L S 1 d 0 a C s r O E 5 T O S t P b 3 F G R G U v Z S s 5 e E 1 a R U F q Q j E y a E k r b m Z 4 T H F U R T g r O V F Z W n N 4 Z G l k R m d Z T V R R b m 1 W d U w w L 0 1 O V 3 V H Y y s v N F F V e W Z 0 Y 0 t k Q k F z U E M r Y m U 4 W V B P K 0 x P d z J 4 M W M z c k 1 O L z N 4 O E 5 I N S t w b k o x a V N t d V Q 2 L 1 c v T 3 N K V j J Y V W p w M k h l U E R 4 R D l 5 d j d k e D F p T 1 p O N j J D e k Z Y a T B 1 b T d i d W l F d l A z c 2 J n W U g r M k d 3 R i 9 Q d k Z y O T J 0 Q T g 5 R j M 5 N X R t R n J Z a 1 d i O X h n V H V I d W Y 2 d k 9 u c F d l d 3 J O c X U 3 W C s r e k o 4 S D J I M G h o O G J M T m d H c 1 I 4 W n N 2 M 1 V X Z D J q V U F h R k E v b H F l Z S t R S 0 F 1 U X Z X Y 3 Z Y Q V R u V H E w T m g 5 N 0 t I R H g 4 a k 5 6 U 2 N 3 M E o 4 L 0 N u L z J V V k d o N 2 9 U b T l s M E h p W X V O S W 1 G d j B X e m F 6 a D J i b l B O b i 9 x d F J F a 3 p L W k 1 s V 0 p a a U l p Q z h 6 b V l 6 W T d S Y y t D U W F 3 Y U 1 r b S 9 0 a V N 5 T G 9 O d X p s e E l z d T l Q Y n B t T 0 l P d X Z N e m R s c U J M N T Z h W X p Y N n N Y c n V U b z B r b i t I T E t R c j Z j c 3 B C M m J l S z V h a 0 J I T H U v W j J q M V A 1 Z W Z G R z k z b m N U a W N Q U E x V e D d 6 N j N E a V A 5 N z F s L 0 9 z V m l u U D E y c D J r W j F q Y 3 o 1 O T d l U 2 8 z a k 9 y R H d I N 3 Q z Z H R H R E 9 2 Q n J U Z j A 0 N H V w a T d o M m N G Y 2 l J M X h 0 Z 1 Y 1 N T g z d l d G Y l l 3 c U Y y c m V v W G U x M X M y Y j l 0 U G N E W G R 6 Q k x 2 c 3 V l Z X J n V F Q 5 Y U 1 V Y 1 J i K 3 V m S j J p M 1 U v U H h Q K z V 2 S i 9 I V D V U M H M 1 b 0 5 I R H Y r R U h r N X c v Q T M 5 L 0 1 w R S 9 t O C t O U D Y w c n N k N 2 9 O N U p S c F M 1 Z z J j M F d w N S 9 y a y 9 4 N H F z V G h F c E t v V l p H V m h q d E s v T 3 h H U k N 5 a z J K d E x k b 2 0 3 R z N O V U V C S m k 1 Z W 1 C b m 9 t d U d G M T R q b G U 4 N n F h R E F 6 c V l 0 K z k z U F J 3 N 3 I 2 V T Z B Q W R 4 N D N l V k 1 t N 2 1 D c k t 6 c 0 V z Z l d x Q k h t V H R h V V o z d G x 4 Z n h u Q m 9 P Q i s r N G E 0 b T R y Y l R S V 2 J H N 3 N 6 Z G Y z Z F I v V H N r V T l q N n F z a k Z O V 3 d G V W x a U 2 x X N U R I K z l x d m M 5 e C 9 N W m o v d X V Q W E s 4 M H F D O V N 1 V 0 J F d m N u O E x K a z F s R V J Z V 3 l m b U 5 S N V Z t N 0 5 2 R m x k Z 3 h Z d F c 2 W C s z R 3 p K c l V 4 R 0 F 3 Y 1 R Y S j l s c 2 p 3 b 3 J i R m U v W W 0 0 W E E 0 c V J W W G 5 k a V l T R k p T M D N F N G 5 D V H N T N k p O c X d i O H N Y a 2 Z B R j A 3 T j J Q Q k w 3 O E R z S D N u W V F i M D d j Q 2 V 2 V V V W W T U z Y k Z 5 W F J M b l p L Z 2 t t W k x K W m l T Y k F R c m V R V k V m R T E 1 N U 1 F T z M 0 e W s r T W 5 N b W 5 l N U 5 4 Y S 9 H M 2 R j Z E I 5 V V F X d T F n d l h E K y 9 K O V N O N n N X Z n Z V Y V l X R G 9 S d D J x Z z I 0 M j R k U 0 Z y Y U t l W X N X T X V G T y 9 J Y 0 F B Q W d B R W x F U V Z U O F g z N G 5 J O F B D N X E y S m J O N m F T T 0 9 H Y 1 R T S 2 p 5 U H h R R E p y M S s v M m V J L 0 1 6 R 3 o r U H Z G V E 9 u Y 2 9 X c V U w W m 5 U Z l V z d j I w e k 1 z V E o r O X N z V D J Q O T l 3 e k 0 z T j U 4 c 3 B D L 2 0 5 V 0 d 1 Q 0 F M T W Z V N l l 0 W m M 2 O E 5 k U 3 Z X N V B o M T N R b l A 5 L 0 d s b U t 0 Q 0 Z x V m N 6 a H V h V k t Q W m J C e T l Z N X p Q c j Q 4 W W 1 J a V d M b D Z C N X U z N 2 1 m a z B P N V Y r b D R p W l h I a 0 Z G Y U N x U j J p R k 9 P a z R w V m d t V m 5 a N 0 V r N H l z b D B D e G 1 a V n V y V X F r N l B y a T N P S z Q 1 S m 4 4 e m p v O D k v S 2 5 2 S F F u b D V O c n A z U F h Q b G 1 M K y 9 H W U I y c l J 2 a V o v S z h l W F B 3 U 0 J x c j E r N G t M a m F L e T R z T m w v O H p M V j R R Y j d C Y k x m a H B I c G l J U 0 x u c 1 R V e k d h c z F s N y 8 1 a 3 J K W W N n a 0 9 D R 0 R X c 1 I 0 W F B j L z J J W G l 4 Y n V S V 2 J 6 V T U r d m 8 w d k M y Z D Z k Z T d Z a E R 0 d n Z a S 2 1 w Y l F O T E 0 z e E U 1 b l l i R V Z k V H B v M m p 2 T j Q z V 2 c w R U J z Z F V X b 1 N 6 R n N 4 L z F u M X F G Q n E x R G o z b H J 5 e H h W b z J B a 1 J G a H J p V F l B V U Z y d G 5 w U n d 1 Z m 4 5 Y T B r V 2 V z d G V Q T 2 I 3 R n J m T U 0 0 N n R h c H l l R W p h U U Q 4 L 3 N k Z X J y e W l B K 3 M z R m l Y V 3 l 0 T U s 4 Z W p S N C s 3 S D I z W W N a T 3 p k Y j V T N m 4 4 U G h J R H M 3 b D V D U U l E c D F h T X k 4 b j F 4 a k g z Y n Z P V U x 6 c G 5 Y W n Z 2 T V F B S D E 3 d F d I O W h q M G N Q N U h w V G 1 B b T d I T l Z n b 1 d G V m F O S j Q z U D c z K 3 l 2 U 0 V r d 0 t a U E h U T E J x d W 9 r a E l 1 S n J U R V p U d W R z a D d r N D R 3 d F R 2 b H J E d l F B c k p L U 2 Z k M n g 5 O W N B U k R y c n F z d 3 U 4 O W J z d 0 F s c T d Z U 2 9 O N k 1 R e n M x N T c r b D d k e n I 2 a U t D Q T l t O U l q Z U F I U n M 3 K 3 F K W G J O b U 9 I Z U 9 2 W k t 4 T i 9 Y b n Q y V m J t V D V u Q m Z Y c V J O T W 8 z b l d 4 L 3 R u a 1 g 5 M n I 1 Y 0 c x V X I 5 S m 8 x c W t w S 1 p q S 2 5 a V E 1 i Z X d Y Z U t m N W V i b G w 5 a T J j Z F B l R W 9 O Z 2 p V W W p E b 2 V E d 1 Z k M m R y O F d H T 2 p Q M G t X d U t y U 2 Z G M j F r K 0 R Y Z F d i b D J w N 3 V u Z U 8 4 Z X J j K 3 J m Z G Z O Z D d 4 M n p z Z F d o T k 1 K V F J y R m N m O D l R e S 9 J K z R t Y 2 l i c 1 M 3 Q k x w T X k 4 V l U x W W x X S F o y U H R O b U x t U E 4 y b D B r S k N a N X Z O Y X h m Y V B 6 V G 9 J O T h j a D E 5 T z l U O X M y S T B 4 N T U 4 d U 1 6 d n J a M C t W Y W 1 6 M T d K U X h P d X B V Z T N G d l R v V m h T Y n c r S G t n Y j l Q Q X V E d k Q 0 M m d m Z H R H W n p x T m l G Y 1 V X T E x 3 Q 3 c w d G U w Y 1 J r V X Z V e j R z M n N u T D F E b G F 1 S 2 J t Z 0 1 i a G F 3 R G t s d 1 p v M H F z V j d i O X p I c D E v O X d y c m Y 5 N 2 k v Q S 8 r K 0 1 Z R k 5 X e E w 1 M z J 2 M 3 V H Z F p u V T N 4 Q k J o Q V l F R E o x c 3 h u K 3 U 3 c 3 J a a i 9 M Q 3 l z M m 5 u R j l l Z n Y 2 S 1 Z W a 2 h V Z m g r R G 5 a O E x Q e i 9 p b j E 4 L y 9 a O V M z Z H h 1 K 0 t w d z N 2 b j d q S G d i M m I r K 2 V R Z W J u W j Z K M 2 o x W m x u c 0 5 X b U x R c m o 5 T U x v V H U x T D V Z R V N 6 a k t q b D B I e W M 5 M 3 p W Z H Y z Y k k r Y l Z z M V p Q R 3 l 6 Z X c v a 0 V K M m R w N z d 1 c n B q d T h a Z T c 4 e H d J U 2 t K S m 1 X e V d J d k 5 C Q X R S T 3 h z U k V W O V R u a 3 F 3 R X l l e m V P W E 5 h V 3 p j N U N x T H I x O D N t b j Y 5 M n h E Z k 1 J N G 1 q V 3 B 6 V 2 F l S z k 0 T G V 1 R 2 t 2 Z X h P V E d I V n R U L 3 p O S m l 6 V 0 h P Y k 1 Y K 0 4 r U F d G d n N y d W Y 5 Y 0 V q Y W V 4 T 0 t E b V U 5 N H J M M j V H Z m I y Z j Z y Q l Z j M G J j O X F 3 d k w v K 0 1 i e E p K N E l B V 0 R B Z j c 5 N U 0 z W T d Y Y V d y O X J H N H F X d T g 1 V l c 3 W F V t S D M 2 K 0 F I Q m R I S i s r V U g v N j h k R m t u T E l T R z F 2 V U t p S T B K S W o r Z m R v e V p k b 1 M 5 a V F j W m R X Y W 5 V e W V 1 d G o 5 Z X I v Z W J j d j l u c V d a K 0 1 S T m 5 N a k l L b n Z I Y z V T V G s w L 1 M w V F I y N 2 p u Q z N z U m t 2 c H l 5 a 0 5 2 R 0 R L a X k 5 e E 1 w a X l y Q n B E U 0 d 3 b F k 1 R G 9 m e m p Q c 3 N Y c n F G U 1 o v T T Q y U j Z G d l h x M X V T b T Y v c l F x V U 5 U Y W x R U E l 6 S X l w R k p h d E w v M j F n K z g 4 Y z d N Y 3 U 5 L 3 R r c X d a Y X U y c z M z W E l j e m 1 r a m R k N W k 1 W X k r N D l S N 2 h x U U V k M 0 F z e n B k T E o z W H p K T k d 0 Y z Z 0 K 0 J G S 2 x G Q n B r V k p N Q k d S V W t 5 Z n M 0 b 3 Z 2 M T Z J T l R 1 W D R H b 0 J Y S G x G Q j J L a k k y b l V x Q l l o d 1 V F M G p v O D d y M n V T U n Z G e H Z Q V E 1 i U n c v a 2 N r d m l 6 W X k 5 Z n V s N U 9 U a 1 V W Q m c 1 N G V a S z V q N G p 4 d E x Q Y T c 0 T l Z S W X F H Y 0 M 2 Z U R o T k Z x M X F P O S t i c l h t a 0 p K N m t z c H l M a k Z Y Z E 1 a W F Z R Z 3 I x d G 1 z b 0 1 C T 1 V 2 S k p q M U V I K 3 c 0 a 2 w z W l l o Z l F y b G d U Y n N H a 3 Z l e E t P Y 3 F x d 0 h X U F h 5 N W 9 S R 2 x w M n N p O H F z d W p 2 Y 2 F j T 2 p Y b n Q r V H Z L U E t a a n U w Y n V l e D I 3 O X g 2 a H p o Y l g 1 M n J a c k I 2 Q m d m N j B i Z D J B e G N z M j Q z Q T R X Y k p p S z V t W n J x c k F 6 a D B 1 b l Z h S W 9 D U 1 l s S U 5 I S l p o b W d v b U k r Q n l q O G V 4 S n N Q b S 9 y R 2 Z T S i 9 Q S X p T M W c r S k J 1 M 0 h i T F F N S k N 6 L y t t O U l y V k 8 1 Z z l i M D N a T 3 d J c l Z t M W 5 4 Y X J 0 W j N 6 Z G J E W X h h b m d 2 Z 2 9 N R G l Z d U 5 w R l h 6 K 2 l R Z V N B R m M 4 O F V B a G c 3 c T Z q R k k 5 a 1 I 2 R n Z j L y t q N E F v M G Y y W n V S U X p 4 V j R v W V d m T V N Q R G R l S F p v M X N M Z H p 2 Q 2 l J Z 1 E r d l p 1 e T h 4 a X c z R k R R M T J 0 Q k t Z V T l 2 S i s r Y z F w W k d m b k F k Q y t U V H l 0 V z l i b m Z Q V H I w K 2 E 4 a n E r S X V 4 N T R o N T h Y L 2 F F a 2 1 I a V Z Q Z G Q x R F d r S z B 2 V 2 p G R E V Z e n B 6 O E F u a n Z v e C t a T V d j V j l l d E Z N L 0 d K R z J u W H B t R 1 Z 4 S E h i b U l G Y z F x R U p k c n N k b z h u b 1 R z N m R 5 Z X Z 2 V G k 5 M X U 4 M V d 3 T n J m Z D F P d m J q V D E 2 O F Y 0 d k p h Z W 5 z V 2 5 r M y t s Z X Z W U T d o c y 9 4 T D M 5 b z g 4 V z h N U H N W Y n p 6 M m o y M G F G N z M v R C t N e U h r b 3 N H U V J W U C 8 4 c m 5 G R V J D N G 1 l e E 9 U Z W U y d E g 5 a T N Q N W 1 Z b W h H T X V y W U h v N G I z c X R S N 2 9 r Z V R U c m l U T U R X c W g z S H o 2 T D Q 0 S E U 0 K y 8 v c F h B R T R X b T J j Z E h P e l p W U 0 h 4 U U l x N 2 Z X Q j R l R E F 4 M F p H a 0 h r c 0 g 0 S W R a S y t q Z H Z T V 2 h v Z F Z 3 T 3 A x O D l N W F A y R 3 l s V n h l b H A y Y 3 h m Y z R x Y 0 R v W m R X M V B J Z 3 N U T U d m Y V h w R 1 l x M V V y K 2 x t b E h U O U Z W b F o y d V p K Q V Z h W F p u e X J V U H Z 2 c V Y 1 N S t m R F J H b 3 h H c k 5 a Z l B K d j k 2 M 3 U 5 U n Y x N E 0 5 Z X Z G Y 1 B C U U t x Z E 9 X W m 4 v Y T l I W W l D c 3 V M M S 8 z Z 2 J h d E d 2 R E R M T m N v a H k z Y j l y T j d 6 N U V T c 1 o 4 N G t V V m 9 h S 0 M 3 R l h k b 2 F E V 2 F O c W 5 O N 2 o x S E 9 K c D B n c T A 3 W E o x d U 9 y U 0 x k N T J 6 Z F F Q M 3 N i O H Q y K 0 o r W E h 6 Y 3 h L V k F T V E F w V S 9 F a 1 d M Q 1 N Z Q 0 l p U H N k a 0 1 1 Q T R R e E x z e l h k b k 1 1 L 2 4 5 Z F N 2 R z g w e l Q 0 M m h m c j J h R n p p N m l t b l V J S T Z S d z d y e n g 1 W k V q K z B m Z m I 2 Q T J m U F d l b X d y d m d K d X h w e F Z 6 S m 5 2 K 1 R y Q W x 4 O C t T d k 9 t Z F R p U 2 R J T E x P a l F w T V p O c n o 3 N m l v Y k F O N n N W U X Q w N U 5 M d S 9 W a H F V c n R y b 1 R Z Q U I z M 1 g 3 V m V Y M n V D N j F Y O T V a T S 9 t W n g y V H V L V k N G S F l U d E V Z N U F x d 2 F T S X d Y a m 1 T c k Q v L 2 0 4 N l A v M j Z n Z H Z H R E d E c 1 R m M n I 1 U D N E d z R O N S 8 4 M z d x Q l V Y e G N u M E x P N T U r R j M r L 1 k r Y n V M e D M 2 U X N W c m g 3 e E w 2 N G Y w W n V u L z M 2 R F I x d m U w M z d m b U V C T 1 R o N T l l c F p z Y 2 Z Q Z V I v T 3 d X b l A 0 M X h Q a l B H W X J E e D N j b G R u e j E v T G k 2 O S 9 4 O G J z U G x q c m p V d V J D S 2 N q S z B r d 3 d F W k Z D Z X h P V G V m V E p q d 0 V u V C 9 6 d E 9 x N G E w T E Z L M 3 V l R i 8 z N k w y Y y t Q c n B j M W 8 w W l V H Q 2 N 6 T E 1 4 Z F V Q U j l 0 a 2 1 q b 2 1 y e D Z K b 1 J I d D F m W G 5 6 O U 9 6 c T F h M H o x N n F I Y 2 Y v Y z F E Q n J Z a V M r b U x B V G c 0 S 0 Z q a k p 2 d 0 5 x M W E x T 0 5 J M G d r T 0 h F d z l Z d 3 p Q d k R p R j d i d G N z N k 8 y N 1 R 6 R T I 2 L 2 V m Z G J 0 R l l t N V Z s e V U r N 0 h O V n N C O W o w N m l V W H d j M 1 R v M z Q r c U J u Y z d 0 a D N Z Z V l t T W l h Z C s y R V p 1 M n V E c m p M R m 0 r a G I y S n l U U 2 9 I O D N P M 1 l j N G N h S n l P c m I w N j k y R 0 w 2 Y T R m d W J M Q 3 h j Q l Y 2 c 1 d R U G N 1 W j U 0 c l c x e j N y c z J w V T d z R 1 I 0 N G V 4 M m F 6 O D l B V E g z S j V y e m J V c l Y y R D d K d z h E a D l K W T k y R 1 B V e j U 1 S E Z x R m k 0 V 0 J s Z E x 4 T j E 3 W E o x M 3 R 1 M X d 6 V F J 2 W D V n R X E x O H Z o d k R 3 W U U 2 Z H N y S z F j T j U 1 d m J y U k h z Z G Z D c F F F a 3 p K W n J F W E R F M E 9 D Z F J O R F J N V F h t U H h N R k R o S 3 J 1 N m F N V 2 N W O D M 1 Z X o 0 a W g z Y m 5 u a m t H W X p a W D d a M y 9 D K 0 N H b E p v Z E 9 a V 1 l 6 O G Z t d j J G O V l 5 Z F c 4 V 1 Y x M j d U N k 1 3 V 0 J n L 0 8 x W G N l M 2 d y a V d P T 2 Q z S G U 4 a W d 6 d l R 1 M m J w R U V z e G 1 z N 3 R u Y z V X b W 9 N R H V I b n B i b k 5 Q a H B I R j h M Y T d z M z V H V D Z a N F h 0 b m E 3 Z y 9 V Y k V 3 Q U l D R E R U c 0 l G c k J m K 2 8 0 V D F a d W 1 L c m U 3 O H V u W n J T d k p s V z Z v d F V s T H N T V E 8 w U X B S a W p 3 W l Z J Y 2 p v O U Y y O T g 5 U G t D Z n Z w M U E 0 O C t N S U l o V j F k O F J t V l o 3 b j l z R X J 0 M k h 5 N z F 0 Z i s 4 K 2 c y O C t z M F p q N T A 2 Y l F s V E M 2 d U V U M 3 Z z d 1 J F T X Z 1 b 3 k 5 O S t M U G o x Y W U 3 d y t k L z V h Z m x 1 K 2 h W S F g 5 a X J S Y 3 J o V 1 h I W H V 2 S F V n N z M 4 e W 4 v Y y t u c 2 Z m S H h w N U x o O U p w R k x Z T F J i O F F z T z h I W W F J a U 5 l b H B L Y n o 2 S k 1 m W T g z T z V j T j N I c V J 4 N G R 6 c X F 1 Q j B P d G 0 r O D J D S j J k V U F k V 3 J Y N E 9 i c k w z Y y 9 O N W 1 N W E h O M U Y z Y 1 h G b 3 N s a D Z V c n Q 3 c G 5 r T j R 3 c W p k c j F 1 O W l W M k V T S k Q z R H d v c k N 4 W i t 0 V 3 R U b l d G b 0 d h Y 2 R Q b F h p Z m x M V D B v c 2 V w N l d W d X I w a k 1 i V m 8 x Z E k 4 N E F F a E t Q a 0 Z T O G d u Y X R L a D N 0 a D l M b F h y a y 9 t R T g r U G h I W k d h N k 9 z V W N P W n J H a 2 F O c E F G d y 9 2 R G Z m e j F y d T N 2 Z G M 3 N T M w N j l Q R 2 5 a Q T g z U X F 4 Z C 9 k V z d x c X R z a G l O U n A 1 N T Z p Y W V t U G c 1 N l J r V 0 N n c n N M R n F 5 c W N 6 a k 9 u V m 8 3 T D V X d G R u c 0 J B U 1 l h Z E c w N k d m Z H B t V j l W c X p l N F o 0 a G Q 2 b T F R Z 1 F s d 2 F R Y 3 J N W G J J V l p U S l p p S W l L O H g r N W 1 3 M l R 4 d k p x N z l m V G Z 2 Z n p 5 U D Y 0 Z j M 1 d D d 4 Z z Z y b W Z j M G 1 6 R 2 F U K z d u R D R X V G h i N X Y 0 N 0 t 0 Z j N C Z l o z Y n U y N E 9 t L 2 o r Y S t S e W R 4 N l B B e F B 2 N z h K M 2 J 1 T 3 N T Z F k 2 K 2 t Y d D N v R X V j Y z B M Z E R x Z T k x O T d o Q j N I S H J R T U N W O E h y O T N a b n U 5 b 2 9 C Q V d i e T h t e l V x Q j d H N H c r U G 9 s V 3 h D K 3 Z B U U g 4 R z l 1 O U F i R X d r Y y 8 5 V U t i W j Y z U z d T M D E w d E c x c T F x S S 9 S Y U N R b E 5 a M D M z c G 5 o c 2 Q v d m Y r e m x t e C t X Y 2 V P b z N p V 0 c 3 b 3 J J b V R s e U N p d k J B b l g 5 S 0 1 V V S 9 o c D F G a X N F M j d C c E w 5 O U 5 Y O D R 0 T i 9 T c m t n U V l 3 S V A z R E 1 X Y W 5 l T 3 g 3 W U 5 Q R n B C e U x K M W 5 u c n d a U T h r a U x 3 R C s 4 Y T h 2 N k 5 1 c k R Z T 3 U 4 b H k x W E w 5 d U R I b D V O c G F 2 M 2 t G Y 2 J C U 0 5 D b S t V M m U w T 3 B z M V l 6 c W V U Z j Z G R n M 3 c m N l b U 5 m V X R N e X l N e k 1 K a X N y b T Z 5 c 0 h E S 3 p z c 2 5 K d F d F M i s 3 S G d s O S 9 w M D Z N M V h U b z N y W k x Q T F Z L V 2 d x d 3 M v T U k w R T B 4 R T V O O H Z m S T A x T z V j b i 9 u W m R s U 2 J B Q U s 2 N X F n d U x n N 1 p 3 N l B B e H N p d z V o S V Z W S X p Z N m t p d j Z 0 d V B x Q V o w S U R Q V D M y U C 9 l T 3 d k U k x j a W Z K U 3 U y a 1 h i O E Z L R W h R V F J 2 N m x x b z Z l O X Y 1 d l V Y N y t U c m I z L 2 p 0 K 1 Z i T 1 g 3 a U Z G R 1 J v Z l R 0 M V p i Y m I 3 b U M 4 U S s 4 V T J v T T k 0 K y 9 o b m M v b k F z R 2 1 E Q i t j S m 5 i S 3 h L e j B X a m c 1 V 2 R 2 W j l L b j g 5 b X l m V D l a V 2 R u V X F C N U 8 z V G 9 s N 3 d G Y 0 t I V n E x K 1 Q 5 T n l m d y t k Y 0 x X Y j h 4 Z 1 p 5 Y 1 h P c l d y c 2 1 v Y T N 2 U 3 R F a 3 R q e V J Z V 0 5 p N U x l S 3 J V N 3 N t a m V M a j J K Z F l O R 1 B z a X I 3 b G E 0 V j R X b n l E T 0 Q 1 K z k w R y t u N 1 d D T m V 0 M 2 s 1 e V N q d E Z v S U N v e W x B Y j F v e G 5 Z d H d Q V n E z d i s z V z d W d k Q 2 Q m d m N 3 V o Y 0 9 0 V z l i M 3 V G Z l R 0 b l Z E Z D J J V U x y M V d p Q U F H W j Q 3 M T d F M 1 o 1 W k w z M k 1 S U D J M V F Z 0 U 0 w v d i 8 r N W c 0 N 3 R M c j F z c 1 l p S U w z d i 8 0 M 2 4 4 d E h B R G M 3 N z d O d 0 N K Q j F P N C 8 1 R k o x S z F k Z z B s d j M x O X E r N m J L a 3 B s c F p j L 2 V K T m I r d n B 0 b E s 3 Z H g v R V N t K z d Y b X p l c n k 2 b k 8 z R X h J U 3 h O R 2 t F L 3 p q M z U r V G 5 P S W F 5 b X M w R 3 V q U X R o R z l l N 2 F t V G N 2 N j F L b G R B e i s v b 2 9 1 M G R 5 Y k 5 Z Z m E 4 T l p q T k p u N m E r V H p n R 3 F p N 1 p 0 M X V Q d j N x R j N k Y m g 1 Y k 4 2 L 0 h n U F V O N T Z J a 1 A z Y X V h d W 5 W c H p x Q 0 J u Z W 5 j b 2 J I S G h m a m M r V 3 Q 1 K y 8 z W k F M e j J 3 a m c r L 0 9 3 b j k 4 W H B r N D l l Q j h E N 2 5 5 e H d y d 3 o 3 c z B i e G N R e S 9 w a n N E K z d X d j l L c T Z 5 d m J x V z k r e m V j d C t w b j c r a E x k R G t V d l l 3 U T h t c 2 Y r d H Q 3 a D g y M 1 l N N X Z L d G Z w U 0 w z N U x s V z N q K z F X L z U 3 U D I v V W I 5 Z U 5 Q b j V O b T Y 2 N D c 5 R W h n Z n o 0 V H N Q W U R L W n l q N 0 p l Y k x a Q 3 Z o c z h p O U 1 t N 2 1 D R z B m M T R h N X h W N T l 4 M z R I R G 5 t Y j B p T j Z s N 3 Z Q Y j h p M j g 4 T 3 E z W E R l O G w v c 2 1 r Z F d h d y t q Y l h q M X I 5 V E t B b j U r S j h Q Q n F w S 2 R i a V l v T T R k U D N I d l p v b V N o e U l k a X p z b G p l d V J P T m 4 z c U t P c m V Q O D N Z N E l p S m U 4 K 1 d V a F V 6 K 1 p u R 1 Z 0 a 0 F V M 3 p W a n p p c m U r K 2 h I Q U 1 M Q 3 F q R m p 5 d E 5 h Q U h 1 U j h l M D d P T 0 l U T E 5 h a U Z a T n F o e W d p N G 5 2 O C 9 J d 2 V 3 M j V m Z W Y x N 0 R B Y j R 6 O F J i c W p R Q j l z U E 1 G V X o 2 Z E g 0 c D h a Z 1 l P Y X d I Z D l 3 N j B K M H N x b D J y T 3 U r L 2 V S O H Z 2 U F l 0 R 3 p i d H h l R n d z b U h U W G p a c z J n d E F m T U 5 Z U G 5 q N 2 d W T G p k V H F k d l B Q Q l h G Y X M z c z d K a z B V d E R X d k Z W V 2 Z p U D I 0 a 3 B t W U U v L z d I V G Z 6 b j F X K 3 c y U X B Z c z I 0 W G E 5 Y n R 3 b W c w T X Z t a l I 0 b U x q U 3 B 4 e m 5 r L y 9 l N U 9 n Q V V I Q j d I L 1 l D c m Z U U z l h K 1 J V U V l P W n Y 5 d z N u K z V u T D N T M G M 5 a V V t O D k z M F p R e n M x L z Q 4 Z m 1 v W F J r c H F P a k V 4 R W Q 0 T 1 F 5 N X h q a n p Y W E Q w b H d L U z Q w e m N V b k l X b F l E L 0 1 X a 2 x H a G 9 V W C 8 z M X J s U 2 Z B Z H U w K 3 p L S 2 x t M W 0 4 Y k F z W k d S W j Z k V y 9 K S F d P d l B P Z n p u U j R 1 M 3 J O N 0 M v Z T I 0 T 0 F n e G 9 6 d X k r N j l S N G 1 N Q 0 N F c U l v V E l 3 d j h M R H c 4 b U 1 p S 0 V p U E J n Z D h M c n c 4 O F d N R z N H Y 2 l a L z h 4 d j M z V F c 0 M V B j U n F T b 0 Z G b G R G d k 5 v a G l z a W x 6 R 0 x O W m Z y c 1 Z j U T N p R l V D N 0 N L V 3 V E K 1 p n Q U I v Y X R l c T d y R j k y N D Z E Z l A 3 M X I r N 2 5 s L 2 R z c l F U W V J V a E p N Q 2 1 U e F Z L c 0 h X S 3 c y d G 1 J a V B n Y V A 1 T 0 p n Z 0 p Y R m R U M m 5 R Z l p 0 e i t a b T B m M 0 p U W W 1 z a 3 J m Z D h T d 0 h p e G N z b 2 1 F Z l V r Q V J F U 0 V N S 0 J 2 Z T B Z T z Y w N U 1 k T W 4 z R G d 1 c n h t c 3 Y z T U h x d F R 2 N T d P d G Z T Z H p 2 U 2 k 3 N S t a b D Q 4 c E h y e j V p d 0 1 4 Z 0 1 4 R V p I Z W l U Q X V u U n F 5 d U 1 Q a n l J c X l 0 V U d v R W U z R n J 6 N T B u a G V m W H U 2 d T Y 5 M 2 w 4 N U 5 T M D J B Q W Z U d D F Z Y U V m V W t r S l o 5 Z 3 p P a S s 5 T 3 Z U b G x r L 3 J p R X Z 6 M F p F U k F n d l R M e V Z G c z N y M H U y e V p q e j E z S m Z 1 T 1 R J U D N E M 1 U 1 N n Z B Q U x a c 0 8 4 R F l t L 3 A 3 T 3 d 5 N X h E b n k 4 e k V H N k 5 w U l B K b U 1 y d C 8 x R G 9 j R G l 6 V 1 h i M z l Z U 3 J j d X p k M H R m Y X F T d 1 d C Z z F v O X J h T n F r T n Z m Z l B Z V C t m U 3 J X b n V i U G 5 u a D R G S 3 U 3 d D Z S M W l 3 W W U y M j h l M 2 J m Y z V 4 a D d V M z l D U W 9 J W U 5 h e k h l Y 1 V p Y 2 k 0 S 3 N s d 1 Y v S 2 F R R U M 5 S E l p T G l Q V D h 2 M 0 l B M U 8 1 Z n J o d m Z 5 Z G l o U 2 h i W n N P O E M 3 S D g 2 b G V i T z Y x S z F k Q T M 5 L 1 B 3 N G R U b V B y O W d Q d W Z j T E N n a G t 6 d X A 4 W G 8 1 U 3 E 0 d n Q z Y 2 N U c k x O b E t n b 2 1 J K 0 R J L 3 N 4 O E 9 o M n R G L 1 l 3 N X F 6 R W F q W X k 4 d H V w d n B w b E 1 S c D c 0 M n l n V 0 w 5 M U 0 1 N D V O Y U 5 1 N k l V W m o y W l Z u M 2 J 1 M m 9 I d l h G d X h M V E d i M X V s M k V o d 2 U 3 W j Z t Y 3 l h a H J l L 0 R q V C t 1 b 0 V S W E d x T 0 U 5 N m R X O V p Z b D l X c m F v e H l m L z l 4 Q n p G N n h s e n Z 5 M W p C N X g 1 a T h 4 W W V I V m V Q b l p z Z n o z Z n p N W W R X M F B k L 1 Z h V X R K S k h y N X Z H T 0 h o d 2 E 3 O X d x c n h 2 M W Z 2 W n Z M V V J l e m F j N F R M T 3 Z s K z c r e l R 3 N H Z W V m t 1 O H p X a 3 J 3 R k R P S W R C e T Z U a T k 0 S 0 d n d 0 1 I U H Y v N k 9 O V H V Q T z I 0 W m V F S G V 1 M W 5 U T 3 N 5 Y y t u U 0 Z m a i 8 r T 3 V m R k 0 3 N F d F a E x F d 1 A 3 b n Q y S T h L Q 2 l B T V J W S W 1 v b F V w c U p L T U 0 w R U U 1 R k w x O D h M T n h K Y 0 x Z Q 2 V w W H p I b E l 2 U H J 0 M k g z W X R j a T Z 0 U l B Z e m 5 u c j Z G b W p Y R E F i R F o 3 R 1 J s W l p k N X Z v a U k 0 S E x k Q n h I d l V o S k 1 5 b V M x R m t 1 Q 2 h W V H p Z a V F p S W x J Y W M r R X N y Y l M w R E p h d D N F Y i 9 Q d T J J R E w 4 d 0 s z c m p H O F l S M y 9 E Y 2 h n W T N p b z g 3 W S 9 M c m 9 R b k R l R 2 p D T V B k e l B 6 O F R I N y 8 3 W U l r Q n d Y O W 1 O c n V T V 1 N O T F d W R S 9 k S E J Y a G c 3 d T Z y S H R y V m Z 1 Y 2 w r d 2 p y d G x Z S 2 5 W Y U g 1 K 0 p 1 N F l l e V Y y d T Z Q T X o r U U x V b z V s Q U 5 B b 3 Z w Y V h J N U Z M b l N N L 0 Q 2 U C 8 y Z i t i b F V 1 U H F m Q n Z s d D N 1 W U 9 I U 3 p i U n A x Y U R N a F J D V l N R c 0 V S S X J Z c 3 d x V F l L b 0 V F N U Z M V k V w c U 9 2 d j J K e k 5 5 Y U h j d C 9 M L 0 l k V 2 d Y e j F W W G R H V H J q b 0 5 r b k x L U W w y Y 2 p K Q 1 N J a H Z W a j Z k R 2 x H W U 9 1 d k l 4 c T F R T G M r M i 9 m Z F p E S G 5 2 c W t 6 U E 4 r U H V s d j F L c 2 J Y W l d o U 3 l W U U V r e k 9 5 c H F k N i s 3 W E h 4 a m 9 q O U d v b n F n a U l y N 0 c 1 T 2 R L M 0 1 5 Y X R 3 Y U h 3 O E V O M S 9 Y M m N r U l Z v N n d F M k x r b 3 Z t S 3 J y U G x w V l R s Z n J U S n Q z c k l Q Z 0 1 Z W D h L Y X l T R 2 t j K 2 Z r W S 9 W U U p K c D c 4 Q 2 4 r W H B o e E x a M C 9 D V V I 2 O G Q 2 a V h J e E s 1 Z E 5 t e l h T d m N U Z F c w M k Z W R U x r M H I x K 3 d B W U p S Y U l W N z A 2 d G V M N F l s S H J p d j M v b z B h e F B M Y U M r U E s z Q y s 2 c G 1 a e C 9 4 V W 9 D U 1 p u W m J H c U Z h S 0 l p S z h 6 b T F 5 c j Z s Z X M z a 0 h 0 V 3 R X S m J 4 R H I 1 W W p F b X l 5 V 0 h J S 3 J C Z W p 2 d G 5 p Z H F 4 M m l L c 0 h F M C t r R k J l c z I 3 Q W J n a X I 3 d H Z S b U 9 5 Q 1 h O b l F R T E R 2 W n l K Q 0 l p M 2 1 H e D V B Q l U r V H h 0 K 2 V z S k R h M U d w L 2 E r U H c 1 Q n l 1 Z X Z z Y V J a d k 1 a Y S t N Y 0 E r S C 8 y N 2 p 1 d X F i d D c 0 U G p u W m t I Q 0 V G e U F X M 0 R q M 3 R a U l I 5 V z Z X b m U x c l Y x U D d h N 2 R l e i 9 k Z m R w Z j k 3 V E w x b G F 0 M n R h N n R Z N W E 5 M W J j Q 3 J n U k h D Q V F z b k 4 v Z n d R a U V a Q W h F S l R 6 Z n I x O E Z X N 3 V P R k F n e V Q z Z m N 3 N 0 J R Z E k 2 U k F n a E t p S 2 Q z c k 9 t N W Z p S k 0 3 U n R I Z T N u Y U l T L 0 h V c E 1 L d G Z X W W t J V X h H M j N v d 2 1 R S k p q d 3 B j d H V o N 2 g z M 3 p H Y U 5 L N U 5 p T F F u R k 1 K d l h H W X p B R n F U L 0 I 0 S 0 l T c W 4 3 W E V K d E c 3 W n d O O W h D Q 0 h L b U N U Q n h D V m x a a 2 t s b U J C Q 1 Z I U T Z y U V k 4 b l d 0 c D I w c V N Z T U s v c 3 J K c 2 5 F c E 9 6 Z m N 4 c T l Y T 3 F l U l U z R z Y z e j d i V H A 4 K 1 h W M 2 p G c 2 1 E e E p w W X M y d 1 o 0 N W h l d D M 3 a l B 6 e E Z k V 2 R 4 M k d 4 c T l O S j R R d n J U W m J X a F B K S j B s d G 5 s O V A w Y 2 p S T 1 h t c 2 1 S W G d v V 0 U r a m t T S V l U d 2 o r U 1 U 4 M U l G S m t R b E l P O U t 4 U 1 Z s W n V a S 2 d z a 3 F U U 0 d F c U p E M E J p M H F L Z 2 9 L N 2 R y R y t E c 2 N V Y 2 t 0 V 2 J h V l Q 3 K 2 V 5 N U k 1 Y i t T W m 8 3 W j I 0 M T d l Z k c 4 R 0 0 z O T Z q c X B W U X d C W X R I U k x n Z n Z u Z H Q r a m 4 5 R 3 d m Z 1 R Q U E R i b W t 0 Z D N P S n l r c D F 2 S X l N e m l m T H F a Y z J t W m 5 E d V h R Z U 5 H d F d n Z D I 3 Q l l Y O H V N M y 8 5 R n I 5 Y 3 h v R j g 3 L 2 x r V H g 1 d n Z 6 Y U J U a D h Z O C t z R H d B d D h z L y 9 i N 0 t 1 e D J W N 0 d 1 Q T N E V H F K N 2 9 y N 0 t F a 1 d x M 2 9 4 Z 0 N D d D l S V k N w Y W 5 S W V Z j T H R W W X B 2 W D g z Y z R R b F J x c m l 3 T G l s N l B v c E g x M F V L S X l p a z V K W l h J b X U z O E h Z W V F v b 3 h k W G U r M F J h b n p t U W t t T F J L R U V L S k N N d W o w b 0 h q N m 1 J Z F h D Z l o z T 0 V M N E 9 I N 2 l E R 2 Z P c F F O d z V H Z 0 t B T H Y z S G l F a z F P U j V Q T 2 t z Q U R 2 a U V 0 Q m t K O E Z D U T R 4 R U 5 5 a T h w Z U 9 r c D c 0 b U t m a 2 N x b H Z G W m 5 k Z 3 R U c D h x c 3 h 5 R 0 F 4 N n V u V n F W d X d r b U 1 H Z 3 c r b j B u S z l 2 c n p Z Q W Z Q V D V I U D d 6 N E 1 k O C t Q W k V t a l N 1 b m V l W X F U T l d Z c k h Z T U J q M F J i c U d 3 K 0 h F N V h J e m Z H a l h x e T R K N W 5 Z N D B l a U s 5 b j B R b F l k Z X B 3 V l Z C V V d o V l F 0 c F B 5 U 0 V Q N 2 1 5 c 3 R D Y V p C N l l F R U l J S W E 1 d V Y 5 Y z d i V k h x c 3 F 3 M j c 4 Z E J K c G 5 w S U l R U U Z a S G V v R U 5 C b 2 J I T W d S S j R a b m d t c D Z U N U 9 3 e X Z Q K 2 V 2 W j g 2 O G R Z R G 5 2 a m Z B Z j k r Z D V u M D h a O X N 6 T C 8 v Z z N k Y W x V e l B l Z U d s Q 2 9 l Y y t s N X B C M W Z C Z 3 V u U m 9 T a 0 N n Q V Z P Z 2 d h Q W d J O E Z C Z 1 l T R 2 1 n a X J Z a U t z U 2 5 D S n E 5 a 0 R B d 3 l r V 2 p L O W 4 v Z n Q x W W J Z W n Z X W X Y y Z 1 R q U n Z W S 3 Z D N F R o M m E 4 T l l y d H h m c E d w O T g r U m R 6 N X E 4 d l V Y d 1 Z u Z H R 1 U T J 1 V V J W V E N s e W Z a c T J B M E d x a G V U V n F 3 Q 2 V G U H J p e X p 6 Q U 1 U U W x S N j B 2 b E t p S 3 V m S k 1 I R U p X W G x t Z 2 x t T k V v N 0 d 5 R 0 V x S W d j R G d j Q T F X d U U r V G t T V V J F M G l v N W k 3 W W E 5 W k p x d E Z X S 2 U 1 M F A z R E 9 X a G U 0 W U N z S H p W R H Q 1 O G J 3 W X p m b n p X M n c 3 e H o 3 b n I r U F R y d V N 6 N j Q v V T g 3 U k N Y c n R p R 3 c r N E V J U D E 4 R m l k T 2 5 H W E I 0 a z B B M 2 p a c X N j M 3 F j O W R 0 Q T R v V m s 5 b H N Z Z X p 0 N 3 h h N m 4 4 M 2 1 R R l Z W a G 9 4 K 0 5 j O W p z L z l h U z N C U U l E T 2 1 Q R n V z Y T F j b X F z d U Z v c E 8 z R z h L W F h x O U R B Y 0 t x U 1 B X S k V Q N 2 1 N b W V o R F p M Z l J T R k U 1 Y l E 5 T G h H Q W 1 P a U N G N 2 N K S W E 0 T z h x N V V Y S k k 1 V n p 2 R W 9 B c H d J M D B J S V V S Z T U 5 T X R B S V R M R F V V Q m R P O F d 5 M C 9 U b H J O b T N S N E d Y d G U r W E s 2 N W U 5 O V I z d n R 3 T n V C S k 1 B S G M 5 Y 0 R I Q U h S b 0 c 4 T 2 s r M j h B b 0 Y 3 d G 1 v d 1 o z c F B B d 0 F 2 V j V Z M W l h a k Z t Z U U 4 V V J j b H o z a T h t e n l j O V B j d j d l Z k x w T k h i d k 9 3 c k F 3 L 2 N P S z N H O H F n c F d x N T J H R F N K c E h W d H d P N 2 F O V 3 c 1 d z V 1 e D V C d m J M L y 9 z W U V K Q i 9 x N z h 6 W j l O W n V t S m J r V 0 k 1 Z n V K T W t m Y T d J c m 5 k T W 1 k R z V L S F h h M U J S Q 1 E w e C t U c 1 V J U 2 8 5 b H l V T H J V b C t G N F V R U W d o e G R a T W t t T G d r Y z Y 1 S 3 N D Q 1 R K T U d F R U t J a X l z e j B K Q W 5 r N z d R Q V R 5 V l l k S U 5 J U H Y 5 b U h 0 M j d 0 U 2 l Y Y X J E c T F V S V p N c k F E Q U x Q b n J B V m c w S U F P Y U J T b 0 h W V 2 R u N m N 0 W i 9 y c 1 Z k N z k 1 e T d h a 0 9 j Y 0 9 k d i t j O X N B U n Q 1 d 0 R R Q l R 2 b m 9 j V l Z V e F o x b V p N U E V E K 3 Z S c 3 p j U D N l W k p m U n F P Q l d Y U F d Y R m J j c l d N Y m V C T j A r W G 5 y L 2 Q 5 W X R X Y l h K Z m Z K V D N 4 Q 0 V 1 O T h N U E 9 5 W X J z Y X F H N F h T Q k p N W E 1 T Z z E 2 T W 9 D c V p B N l R J a G h M K z V M R m E w Z 2 R J R 1 R B Z 2 h o Q k J Y T j B t Q 2 l V c 3 l a K 1 d h Q 1 J Z a 2 I x U 0 Z F S 0 l p e X J K N C 9 s W W J E U E s w T G p 5 Z W V Y d 0 1 q e i 8 3 R F k 4 L 0 8 1 b i 9 l M m R p b V N m Q 0 l t c U V N W F p r T D l M V H M v a D J 5 a E l B e G d 6 d j R X M X Z 1 U C 9 n Y 1 J 3 T 0 p 5 O C 9 l M 0 9 C N T F E Z G J s N T k r M W V j V H F k M 1 c y a W 9 a M 1 g 2 c m o x S E F O Q W J 0 R l M 1 c U 9 K e H p 2 e j F 6 R j J Z T j Z t V 2 0 x Y X J Z Z E V m c n h m N z Z 6 S 1 p B b k E 0 b k R p Z E x u U T Z y W G U 3 e S t Y T z A 3 b 3 h S M 2 h Z T U I z Y k 5 l Y V J J a W J P Z n Z u d E g 1 Y i 9 z e j N m U 3 J n c m 5 l c F d V Y l R h d 2 5 j V W x Z c k w 1 U U p B W D B B b H B S Q 2 k v T G l 0 V m 5 T a E l m N E 9 R d 2 d o a E J D a V R N b m R N b k Z K d n B W Z 3 N r S k 1 D Q 0 V x S X J Q W m h x c X E 2 Q T F 5 c z F s N E 5 J c U 8 0 d W 5 I e C 9 E S 0 c x T j U r W T J m d W U z b T Y y a m J x b U d a W D N m T i t q M j R Y R z R B R G g 0 N l F V e D B M Z l I 2 e j g r b F J x U F F 0 R k h 0 Q W 8 5 M X E r N E N I M X U 3 Y 1 M v Z 2 F X T z R l O T l S W X B 2 V j h 6 N 1 d y a z B N W F R v M T R h d H Z G M 0 x y d U Q 3 V W l x e m 1 j K 3 d m O D l h U 2 N 2 c D h 2 d W Q x d W x 4 W U x M W T g y L 1 Y 2 S F R x Z G x t Q 1 R a d 0 Z R U m 1 Z V z R X R 2 V t N F J u e j J a d z c 2 T 2 Z j d k 9 Z M 3 Q 2 S 3 R k e W 1 m U D E 0 Z 1 Y 5 S G Z o N l l P S m d I S m c 0 d T F q R l h E T G N x N 1 J C R k h s a 1 d P d 0 I 2 b l R 4 b k N l R n Z i c n N W V F d B T m Y 0 Y 2 h o Q k J D Q 0 Z H b U p B a 2 1 M c 2 x u S n B o S k t z R 0 V F S 0 l p c 2 x y d G d J T E R V W E F T U V Z R K 1 B i c T I 0 T F V Y Y i t X T H I r Z n h 4 S E 9 U Y W R P c U l R O U 1 I R X F q N k t n e X U r Y k s x W E V Z R E h y c 2 R n Y 3 Z 2 d j R 6 N 2 R z M j R 2 a 2 5 4 d 0 x n Y 0 x n W W Q r Z T d 4 V D Z u M 2 U 1 Z z F a c G R h R F F L c T l m d D R l O F Y y M 2 4 2 M G R F T T Z O Y 0 9 n S H A x Y W p E c W h o N z g 4 U F B m M U l x c W x t Z C s x O V F a S z J q V m 9 y N 1 B O c m R i Q l d E K 2 9 r M 0 1 Y N 1 F w e n p V b j N u a z k 0 M G I x S W p 3 c 0 d J R F U x R X h 2 R X V 6 M 3 Y 5 Y V F t c H F K N 3 F K S 3 N N e E 1 D e m V P S z M 2 M V d X N m Y v d T g r V 2 p T d l Y v a U 9 W d 2 p W N 1 F a R m t t R E N W O D c 3 Q z Q z b T Z x d C t G T 0 p L N D d i W j B S a m t m Y j R R U W d n a H J t N l N C Q k 9 Y b E x z Z F l y R E 1 t a E Z D a U F y S l p u Y 0 E 0 S E E 0 Q z l s V F Z E W T l 1 c m F n U j l j V 1 R Q b m x i M m J Q V 2 N P O W t 6 N E Z v R T J y a H J S d E Z V M m J W d E V B Q k F V R l h u W n k 3 R l J 5 S 2 x 1 M 3 g 5 T z F j M V B X c n Q v T D A 0 K 0 8 1 d m 5 Y c G x B N 3 F p b 0 F l c j J X b j c 5 N X N z R G o z Y X F i b S s v N l g 1 N 3 R T N V p 0 U T Z m V D B x Q i t C Q T N x U n B D V 2 J 1 Y T l q M m I 1 N U Z Z M E d v V 1 l o b E h z M m 5 Q R U p 3 b D I 1 a 3 c 2 S j V Q T 0 1 u S l l O N T l 6 V 2 1 5 Z V N w V F d z U T N w M 0 x I S m h m M 1 B w d l B u d k h V R U d q e H Q y c X B Y c j V L O V B Z U G 9 o b E Z Z T E R i b U x 0 c E V 0 V 2 9 o W E 4 r L 1 E 3 N W Z S O H N X O W V s M V R l e W x 2 b F Y 1 e E 8 w O X l y O X J k a F h y b U N 1 Q z Z w W j J p Q 0 l Q Y S 9 i d m 4 0 c n E 1 M G l F R U c 2 Y k R Z M 0 0 1 e E 5 D V k Z J N W 5 U S j I 3 S X d 2 b D Y 0 W l F n a i 9 r U 1 N Z d U N T e j J l T D l P S 2 l N N T R r S U l Z U W 9 H W W Z E a F F M W U p R a 2 1 D b k Q 3 T G R j e G F w c H V 5 e k 1 B Q U N B Q V N V U k J W S G d Q d H N j b H N H T k h Q T n Z q R X B u e T Z 6 S m d X Y j c 3 d i 9 i a X J m V G 8 y c U p Z M S 9 q b H Q 1 V 0 V o c H B v M j d J a G E 5 Z n Z w V U 8 3 U n R 4 e V U y L 3 Y 0 M j Y z e X Y 1 R E p 3 b z h Y b l h u c l d S M H U 5 M U 1 u N z J L S H Q x a U 9 S a C 9 B c D F l d z M 5 Z n V J V W 5 Y L 3 l l b k J G Y U 9 i T z B P b l Z v d 2 w v e j E r T i t j T G k z d 3 V T Z k 5 Y R W 9 p a 0 t 2 N 3 E x O H p t d k p Y d V R U c 1 V O a n h v K z U x c n Q 5 M T U 0 a m 5 p U l l v Q U d B e U p y a E F C d y 9 l W W J P T k 9 I W G 1 m O W d O b H U 0 L 3 o 4 a k 1 S a n l u M m N V M H p D S 1 V j T j c r R 3 l 6 V 3 U y T X V 2 V X R C d l J y b i s r c 0 1 L M T I z V l d a Q k Z Q Z G J t b U h L U E x 3 V k M 5 R F B y L 3 l R b 2 h 5 N X J K W j B R U k l F a 3 d J S V l R U V Z 6 Z E p n b 2 x M T W 1 m M z d B Y 0 l r a 2 9 3 S V l T b 2 t L d z J P e X B n e m Z V M 1 c 0 a U x C U W N G Z W l 2 R E F E T E 5 W Z z R s S k d W L 2 J D R S s v c V I z M z V 6 a 1 Q x R 2 x u R D d Q a 2 1 W Y k d U S D B H c l M 1 S 2 4 v d X Z M V S 9 B T i 8 v d E F T W H k 4 M 2 J I L 3 p t Z m N 4 c X R h U F Z h d E R y Q z M 0 N U 9 t Z m V l c E p P b m V P b H A 4 Z n g 0 U m V l Q k p y U k d N Q W 4 3 O T J M V n F 2 a H M 2 L 2 5 Z e l I 2 R W x Z O X U z a 3 E z d F p 1 M k V 1 U G J p M V F W W l g 1 a X p m V G 9 W M G p x b F V M O F R s d l J x W m 5 r V S t W R U p Q U G R s d D J o W W 9 4 T 3 d u V 2 9 I N E V H b z F D N H B G a 0 V n N G 5 N V 1 A y S 2 h y S D F H T G d k Z m x Y Z 1 J Y R W J u Z G l 0 Z H B S M V V w V y t l S n l n e V R C e E V V c 1 Z r L z F z b H V 5 W U V M N G 5 i U k R G R U l J S V V S b E l F a 3 d j V W x a V 1 J k b W d w a 2 t D U 2 F F R U J X U 3 c r N U N V Y V F T V E J S U G N G Q 2 d U O X V Q N G x a K z V i W m g 4 M z d j Y n B V U k 4 z U m w z W V o 5 Z V I 3 d j J L R X h 3 Y 0 d C a k I z W n k 3 d H Q 1 Q z F 2 T W 1 K b 0 5 5 Y U 0 3 d 3 V B c X F w T W 4 3 V 0 s x c k d l b U 5 4 d W x a K 2 1 M N m R 0 c T J p Y U 5 x b m p j e j Z 0 V m 9 Q Y n J a S 1 p h U 0 U w M U p Q S W F 0 Z 2 d r a m F 0 b 3 B r N l l 6 b l h k R 2 5 P N n J X N 0 9 Y S T B t V W N m e U Z 0 N W R m V F l h U U N x a H Z z b X h 6 S X p Q Y T k 3 Y 3 F y Z k F 3 T D A x S z F U a z d q Z G g w a z R m Q X B W a G F j Z U d W W H N X V V l X c T Z m e X p C a V F m L 1 h Z V l V z Q j F T V i 9 s N F F 2 a D l Q e k 0 r R 1 N P W l p D K 0 o z Y l p r T W J L T y 9 6 a F J C Q 0 N I R j F r e V N Z S 0 Z C V 2 x z M j d Z a m t 3 M E N E R H E 0 V V F v b 0 p 5 d V Z 3 b 2 l v T G R M a m V i a F g v M D Z O c W N J O G R T a U 1 p b m d t e l h u a U 1 v S 0 R S d l d v K z Q z W W N C V H d Y S S t m T m 1 M R m F i Z H h 0 N D V t a z V u Q z d p R T V L S W l Z N m l T Y V B h M 0 h u T G R m b G U 4 M l R T R 1 Z S V k p i e E t r S G Z i a E h G O W V Q S 0 Y 3 L 2 g 1 M m p J V 0 x O b E 0 1 d z V O Y U 4 w e W I z L y 9 3 M G V U Q V d n V V U 4 d G 5 l M 3 B H R n V C S k V P Y m 8 x T D R 4 c y 8 1 Y 0 R j R G R 0 d z h r S m 5 0 M l d s W j J T M F d U c W Z B V j l F Z V B u U U V n T X J K c W 9 m d G V W V F F h V H p X W U V M b T R Y Q z R B N 0 U 1 N X p o T E M z M V M 3 W G R v a E N p R X F 0 U 0 J U Q U p t W m x z S j N G R U p j M F N R S k p n c G t O b C t v Q W d 1 V 2 V X Q k N D R k Z o d V Z R V m p V Y V J T a k R o T i t I a E l U e H c 5 K 0 I 4 S D N 2 c z J X O X d 1 L 0 5 2 Q X p o a j l y L 0 1 t U D F 2 b n U y T k c 5 W G l x N D h l N H B s S F I x T z F h a 2 c r U j h L T 0 9 F L 3 l y S G 5 U d X Q 1 d D d k c k V N T E J m Z T M 2 Y X R o e V R L W U R I S G h x U j c 3 S G J k a V l R S G g 1 T X p S c F Z m T F l m U H B v Q 1 F M V 3 F v Z D V 0 Q m 9 Q b j V Y T F R K b l V Z T i 9 w Q 0 p k d W 1 M U W Q 0 N T h O W m Z Q R G 1 m M m p S d k Y 2 K z E 4 b X h m T l Y y Q U J Z c z J Z U X h N S U R l U F Z z V 0 9 G U H N h c U p v d G F p c U p N R 0 V M N 2 N u Q j R a R G 5 y T 0 U 4 Q 3 Z W N 2 1 r Q n J G e W l M Y k V R U W x 6 d F l x S 2 p P S l N Z N U 8 4 d 2 h C Q m x U R j d 0 a U F L W k x S Z V N Z R E l Q V E F n a E t p N l h 5 K 1 Z K Z 3 R r Z C 9 n N U Z W R 0 t h Q W 1 Z L 3 p a N z Z Q T G x I W V Z u d E R w N T Q 3 b H U w V 2 c z S k t X b m N P S 1 F y T j Q r N T F 1 Y 1 l u Y z V 6 c m 9 J U 1 l B Q n J O d X d o U E R 5 W U 9 y V n J l T G Z a Y k E 3 T 1 o x Z H p B U n c 1 b X B J b j B Y W G t h Q X F K a D A v U n Y w O W J 6 R 1 l M b j M w e m o 2 c G h J V m p 0 R H V Z d j N r a W Q y d F d w V W F N S 3 F x b 3 k r Y 2 R G M 2 l S Z G Z F S V N D W W 1 u d k p W Z 1 I 0 N m x Z T G M 3 d l B Q R z l I b 2 R n d 1 o w S l B h a W h O a X E x Y n R Z d W 5 3 N 3 R X d F Z J e V B E e X J z Z n p 1 V H p 5 Z k 1 Z M k s 4 O V E 2 L 3 Z S T D I 2 T l d u V 3 B B N j N q Z T l M a m V x K 3 N W N 3 B G S z B X T m J 2 c V I 0 Z 2 N L c D Q v Q 0 p J R U U 4 S y 8 x T 3 k 1 Z k l y T W J o U k N D Q 0 h F V l U 2 U 1 l L S k E 1 a X h K Z 2 d r a H h K V k F x M m p R Y U R U U 0 R s R l V T S 0 d o R j l v V m 5 q d V h 3 W H Y v T j R 1 V T A y b D g r Z U d E S k I 0 O X h k d n Z 6 O F R o Y 0 h M U G 5 k Y 1 R H R 2 d v M G p r V E Q 1 O W l 3 N m I 5 a k x x e H U z Z m I 4 U k 5 u Z V A y O W F T U W t u d U x l d T Y 1 b j R k S 3 R Q U C 9 h R k I 2 O F p 3 a k R o M 2 J 6 N 2 p k c n p o b 0 F C Z y 9 z U k Z D U W t m V 2 I 5 c E 9 l N 2 t t Y z F h N V Z q V 2 N l S F U x c V d n W W Z m U G 9 u N n p i c 3 B V U G J S b 3 d i M 1 l 2 b l g 1 d k M 4 N j l O N G U x W G J 5 Z T Z Z U l J 4 Z T Q 0 U U Z o Y n N i U U V a R U t E b n l V a 2 p 2 Z G R K U z h 0 a z J x e F Z 6 U H B 6 T l V a a k F H K z l j a H U x b 3 F x e l l k T S s v c G k z a n R s e j F q Q j d 6 a H J h d G 8 1 a D l J M 1 h N R 0 Y 4 d j Z 1 d T l i U 2 k x Y U J L e X p 0 e G t a e W Z j N 3 R E R m 0 0 S T R V O D V p e F F V a m R i U G t R Z 2 h o S C t a e l R a L 2 h 5 Q 0 V L R 0 9 T Q k J N R n l 2 M G t F Q l F r Z m N L R k V L S 2 k w b W c x b n B s Z 3 N x c G V W R k J w Y V p u O H R Y Q W p m O H h k a T k z d T V J M l h i a U 1 t T 2 9 x W T Z D Z 2 N k a G N m Z n Y 0 b k d 6 Y n Z a L 1 N O M 2 V u Z n R 4 M 0 J 3 Y 1 l D e i t W M n E z e j J 6 W H c w R 2 c y a m h u Z k g 0 W E R 5 M n g r c m 1 U c D l C W H E 5 b H Y r K 0 9 J R n V u W n N 4 c 0 Y 4 S G 5 u N z V l e j c 5 Y W k 2 c j F 1 e m 0 0 W H V I N G 5 h c k x G e X l t V V l 4 V W Q 1 W l l i T i t m a D Z y M V k 1 R 2 8 y Q T B C a E N m a 0 1 S L 0 h 2 e U U 5 U F F z e G 8 3 b 3 d k M T N Y S T l X c S t I W n g 4 Z n d 6 d i 9 O N U 4 1 S F B x T k c 5 V E N T V T F M c D I 2 d U 5 U M n p w N l Z s c z J Y R 0 l k U n Y y c 1 d y T k x o d 0 9 K O U V O S W 5 u c G 1 Y S G V p c l Z 1 W F p y V H J V d H p q a H h O N G Z l N W E x b X l i Q n N 2 N 2 9 5 b l Z s U T F S Z z d y e H Z Y O U 8 y Q T B Y a D J 2 d X h T T j F s d H B J R V F P c m R a V G R X S 3 p 5 W E 9 X R U g 2 V j g v Z F p L N V Z n U W 9 q S 3 E y M n J h S D Z h d H R 6 Z l l R Z 2 h 5 c G d r d 1 V T Q n N u S z F R e l F a c F J K T U N D R X F L b T E y R W t 4 Y V M 0 b U t a d l h h M 2 N 5 Y X M 0 Y m R l N C 9 p Z H J 2 c D N M R U o 5 O T A x b V B y M W F u c j N H V F N n S S 9 Y c T F 1 R E R 6 K 2 Z 3 M l R m e i t I e n l m S H A y a i t X V l o y L 0 8 5 N X d 6 W n E 5 a S s 4 N T R 4 b z d v U W R L c G M w e D Y 4 a X Z P b k U y b l J i T j Z Q U H Y 0 R 0 d y W H F n W k F s U 3 B C L 0 4 5 Y m Q v U D J C e k 5 a d D N F Z l Q 3 L z h B M T k v O U J B T j Z r Z n c x S 1 R S M 3 Z O c H R S c U N j c z A r Y m R n Z 2 t z S D l P O U N s V X p O Y X h U Y n d i d S 9 k c 3 p X M U l x c 3 h a Z G 9 5 O W g 4 N F R x T 1 l L R z Y v c F M 4 Q T c z L 3 l P O X Q y e E h N c U 9 k V z d m N V B H d F J r e n Z B Z T l l N 2 J L d D F W a y 9 Y b z F l Z X p C N G R 4 N X k z W D h N W G N k Y 3 h a c z R M T n Y 1 d k h U O U 9 W T S t l c H h R a 0 5 O S m Z 5 d V Z 5 Q m F M V W c 3 U k h F U m J m Y n Z n M E 9 x b D R Y d 0 s 5 V X R s V 0 J D Q 0 N H R X F C d 2 t D U 1 l L b E p X V n F 4 T E 1 k S F d z U 0 J a Q 2 l L d V J W c X R G V V p C M m l L T E N x V l k x b E N Q S F R q T m 9 R Q W N H W H R l Q j J H Y j E 4 d D B 2 d G 5 s O X Z 2 N z R J W m F 2 M n N I O F J a c 1 k z T D l U Z 2 V m c z J x a 3 B X M 2 Z F O D U v Y k I y S 3 o y U W t O T V R G M l p F O U d E T 3 V X S j l r V U Z H V G s 5 W m N t T U g z M n Y 4 U T J y M H Z W c W l G O D l 2 N T l s M n k 3 c U 5 F b z N I M 0 g 5 Z m s r M X F S e G J k N T g r Y l k 4 M j J N Y V J M S n p W e U o 5 c j I x R G J M T j Z k T 3 Z h b k l n Y V l R V m V J N 2 V 3 c 0 d E d W 5 O Q 2 Z t M G I x W X M 3 O D l k a n R q c X N q Q V l a b n p v e F V n b 2 1 M Y W J X Z U c r N D J t V 0 1 w a E Y r c E x w a 0 p K b 1 F R U W 9 q S 1 F a S m d v a 0 J t c V F R V F F v Z 3 J n b G F y b 0 N D V l l L S m l H R D Z z R z h P S G V X W n d O V z l X b D l s V G 5 5 L 1 N y Q 3 V 0 V m t Q L 1 B 1 M 2 8 z N m R k d m 8 5 L z l k R k Q z b y 9 m Z S 8 x T 0 Z F V k J w e l B 5 e m F j U G 9 5 Z 0 Z u M T l S R k 1 h U D d 1 W D l 2 S 2 h 6 e D R w a n h B M 1 h N T 0 t H Y X k 3 c k h D W l R B T 1 B I W E Z 0 S 0 V W V U 1 p a 2 J y d m N r c V J B N W R U a n R F V 2 J n a G h G L 2 x 6 Q V N U Z G 9 o Q 2 l N c X N U Z X N Z b U x h Y z d Y R 0 p 0 R z N W M E 4 v a E N D S E t p T H p h R V F X U 2 1 X Q k N D S E Z s M E d v M W 9 D Q X p 3 V V N G V k p R R V d I S G x U b n B k S 2 d F b S 9 F c 1 R Z T U J 0 c 3 h h K 2 8 2 a F V j a X J C N 0 Z J S k p v U m Z l U 3 Z B N U d s V U N D R 0 V F R m M 1 U 1 l L S k F t V l p M a V R C V E Z m S m d I W W h o T G d h N l h S Y V V N S G h r T m s 3 U W 9 p S 1 F 4 c 1 V o T X V j N W U 4 d 1 J B V 2 o x V j Y 0 N C s 1 M H l 2 T 1 d F S D Z U d l l o R W x k Z V B R b 2 h L T E R o N 0 5 u Q 2 0 y Z U x u U 0 l R U V p V b V N Z S 0 p B N X F 4 Y z d S Q k 4 w Z z V S Q 0 N F c U t x M V d p N G 9 x U 1 R B a F J J V 2 l O W m x 3 W l p u O U h Z Y W 9 Z Q X d H d m V j R E J X d z J 1 M y t E R W F J U 1 U z T G F J T H J r O W F N U W 9 2 S n F G Q j B G U U h 6 O F N U O U h J b 1 F v U z V J R U V 3 W E t Y U W t X S k p W Z 1 F n a F J Z U m 4 w T 2 x S V m x a b G d R b 2 d L U l J z V W h O T X N T V E R o e S t p Z H k 2 Z G d z M T F k e j F z d W 1 Z R W 5 y a V N L N T N h U X F z c l B y U k N Y W T B k Y 1 F x R i 8 v N D h j V F N I N W R G c V J 6 N 2 x 1 N H o 3 T V V w a 2 t o Q k N s U n V m d k F F V E Z a V F p M S l p n U V F s d 0 p q R V l E T H B j Y n A r d n F 1 c G t v a E x p e W F V M G 1 Y S k l F R X h j e E d y T 1 R Z Q 3 J Z e W 5 r d T J K W n R C M W 0 1 Z W h l U F B U Z z h 6 N 3 p D S F h F S m h J Y V l h T m d n R W 9 D e H Q 3 O U 5 s d z V O Z V d M U 3 l D S 2 Y v O X N m R j d G N T J 5 S G V l T 1 U y S W 1 x R U F a N 0 U y U F V q W H F K M W J F T S t l U H R 1 Q U E 0 Z U 9 r b U Q r a l h S N i 9 O L 0 8 1 N T h P b z J F e E Z Q N V B o W W N G R W l y M k F h Q T V 5 W n B R W m 8 z c V V O W V d I Q 1 J Z e G V W a j V J O W 4 w O T F T e E p N a U p M Y U h w Z k F F O D k 5 U z k 5 c j I v R G N F M l B 6 b l l Y c m N y b D U 0 M y 9 U T 1 p s M G p r L 2 Z 2 N W Z v Q m x H W F B P Z U J n e W Q 0 K 1 k y Z n F W d W 5 C d D k r T m d t T l J 1 b 1 h S T W 1 j U 2 s 3 b G x 2 L z h q K 3 J W U X B r e D V W b C 9 o e U 9 F W D B r U 1 R C U W 9 L e X Z Y V E R D V F Z J S U p J V V J G W l F 3 S X d P V n l T e n R F S V V T R m 9 q T U Z v V G 9 j c U c 0 M 2 l 0 e k F F Z G x 5 S 3 N F V V Z P e m x u Q V R i d G p P Q k J Z c z N V V F V z b U R z b j l Q Z H V k N 3 R W W G 4 x N 0 d v M m l v L 2 p m R z N j Q m t K V m x M M W F G d G R 2 d F p 1 b k s 3 U m g w T 2 1 w V X E r T G R y c z F 1 T 1 d m U F B s Z H l T a X F U b n Y 2 Y W h n M G l l T z I 1 V z Z o U m 8 w c W V j M j N j d E o r U H Z w a V Q 1 M m F x M j Y z U 3 V G R X R 2 d n J v S V F C Z S 9 P O V B L S X F T T T l y S l o 3 K z N Y N 3 V E e m g y Y U Z E b C t V Z m 5 r S k 1 H U U N r W n h r W D B I a n J O N D J W Y T I 3 M H p n e k 5 u e k 9 C e E 9 x b 1 F H V W J 0 V 2 R Y c D J h O E d J R z Y 3 e G Q 0 a D V x S 3 J L Z 3 N X Y i t Y e n l Q S 1 o 5 L 3 p S V n F n V D V Q T D U w e F R i Z S t X Q m 1 v Z W R w M X l h R z k 5 L z h U N U d 2 M j d a V k 5 J T U h k R 1 R C a 3 M x V X F S T E V R L 2 N N e m J Q U H I 3 K 3 R K Q 0 h 4 R l A x N n R 5 M D B B W m F W W m V P d E Q z N 0 Q 3 V m F a Z V B 0 Q U 5 C b 0 5 a c k 9 G V W J l K 1 Z h U j R i a G p j b F F j b U R 2 S F p 0 b m Z m T W V i T V g 4 Z k 8 z V W M 0 Z X k 0 Z F Z W V U p E V E V S R X g z R n h O d X Z w M U Z N R k t 2 W D d l R 1 Z O N m N X N l J y a F l j S E 1 t d m 8 4 Q U 0 r L 0 5 v V U 5 t L 2 J 6 N 0 J O a j Z O K 2 5 Y W k d P R j h Y b m R y d l p 2 a k 9 C b U l a U m V Y N j J o U k J G S T B r d 1 V T Q 2 Z k b 2 l T Q k J O Q 2 l B c k x h T l J M R W t 3 S V V l R m 9 U U 1 l B W E 9 u c D Z N T E M v Q n l O c U N p T X V k c X M y K z N s K z d 4 M T E 0 V C s 3 T n g x b U t r e l Z 0 Q 3 N T U j I 2 Z F d r T 3 d P N j l S M G h Q T j l P b l Y y d n Z 2 c X F x a 2 l l N 2 R B a 2 J O d T B u T l R X V E 8 y N j V M a y 9 5 e W 1 E U T Q 4 c X V 0 b 2 1 v R 2 M 3 R D l 3 N 2 x 3 O C 9 u Y 1 A v a m 4 v U E d T N 2 Z S c k V t Z G Z N O D V m O W F y R j J h b 0 F X K z k v e H R I a j Z m N D d I U C 9 m d 1 l 4 Y W 5 n U D c r Z E h q N l Z 3 N S 8 w Z k Z U b H V V W G t w T 3 M v d E l M Z G R a d k 1 K R D Z 2 V n p 2 O T k 5 a W Z M V m 0 3 M 2 J q T V k 5 T 2 g w T 3 M 2 Y 1 R l Z k 0 y W F F T a j V 5 c W N F b X d q W n N Q O E 9 P d m Y 3 U C 9 3 U E V D O X d r M k J W S 2 5 k b z B D S H o r Z m J p W W p J N H Z h d G F v V i s v c V B Q S E F q U j Q 2 Z F p z b X l y W X k 2 N F J x a U l x d D Z I O X Q v N E R n L 1 Q x O U 9 r O G E x Z W V M a E V a Y z h q O X V 0 O H R Z S H Y z S H M r R 2 5 H R E 8 v c G Z Z N 1 M 2 W F F N S H R D c F N M S E V O c X Z u O C 9 t U H Y v e k 5 6 O U 9 X Z X o 4 U E N 3 c 2 1 L O H R H Y W x v b W 0 3 Y 2 U 1 T n J 1 T F d r V U U w V 0 F R V S 8 x Y X F F K 3 g 2 Y W R O K 0 4 w d W d n T k 5 X S E l W Y m t j R m 5 i M U p X R m F 0 M n p B O X J n R W J 2 Z D N J Q V Y 0 K 0 t t d j J i Z i 9 H T j k r T m t t U 1 l F S 1 V r Q 1 R C U k l I T V d k S U 9 V U W d o c m d R N X J h V 2 N U b G 5 K S z R T b 0 9 I U 2 h u c H N w e n N 4 T V N Z S U p y M E R 2 V E x E e W I 0 Z W 8 w V 2 g 0 L 3 N t e D N Q M 1 F K N 3 p 6 N F N 4 K y 9 1 W U p R a 0 5 O c k 4 y d 0 Y 0 Q l B 2 N X J M N T k v T U F 6 d z N n N W V 0 M 0 1 H L 2 E z Z j d u T U 1 Z Y V B D d W d N L 3 R 0 O T l Y b z l m c k d E b 2 8 3 N D F L a 3 l r Q W 0 r M 0 M x e n A 0 W U N m Q 3 c w T j Q 3 Z T F m Z V B 5 N X l Y e j k 4 V V B V c l Z Q d 3 p W a 2 h 5 b 0 t p M D Z F S k N N Q 1 Z s Z V h 2 V U V R R l l M W G F l Z X k 1 e V J 3 N G V J S 2 d J Q 1 B q U n Z X a 1 Q 2 L 1 c z b 1 J P W n F h R m Z R Z U 9 z M 3 I 5 S G o 5 S G V z S E t m M 2 Z 5 L 2 M 5 T E 9 Y S H l M R U Z C U n Z S N l h Z R V Z 2 T j I 2 T l B j b W x T N 2 1 k c X R N Z l B n V G J E W U h F M j d x V y t o M S 8 r K 3 p Q N 0 J h Z l o r L 0 F n T D B 4 R F N J N G 9 l c G Y v d H N q O X V k a U 1 2 b E p q a k l 5 Q W V m L 3 V I e l d N O X V M Z W p a d l N Y Z 1 d Y a n g v c 2 V 6 V 2 J k a E w x M D Z O Z V d l d T Y 3 M 0 9 m Z W s r M j h v T k s 2 T G J k b C t r S i t u T F V k U k Z Q N X o r M E J 1 R 0 5 T W m 9 D R F B 2 Y j N V M U F 5 V 3 I 5 c E p 0 Y X F l M T J x Z E 9 q V E 8 w e T d 2 c 1 d j b n M z T l h J a z g 4 U E p J Z T N W b 1 U r L 3 F p O U Z n c 3 N s a E J p T X N s U 1 R C U k l I T 3 V k b 2 h C U n N N b D l o U k N s R F g x M 0 Z t Y 2 l Z Z H d u e n V M b X B H T 2 1 w b m g r V z l H T 3 B x Y W t i Z 1 N E d m 8 3 e E F w S k c 5 M F l k O G 9 w b E p C U X o 3 L 2 d F S l N R V U x S V n E 2 T 0 5 q a 0 V K T C 8 1 S 3 Y 0 c k l H T 2 h a V m U 5 M H l r d 3 d J V V R G b 1 E 4 U E I 4 Q 1 J s a 1 p n b m Z 3 c l h V V G x a R E R v c 0 5 t Y z V k N E 9 F U 0 F 5 S X B 6 S E h 4 N U 9 n R j V Q Y U t n S n E 5 W E 9 v c i s z M H J 4 c F h i c D J h d W J k N z R l c F M y b m N x Q m J Y Z F B h O W F h c l R h L 0 9 j Y z g v Z W 8 r e m N u Y 2 p n Q V I w S k R 3 d k o 4 N 2 p K R 0 V o b X B z V m 5 X N 2 Z P e l h q e j V k d U k y M 0 9 r d 0 F U W T d y M U g w Z W t 1 W E M v d G Z H Y W V m W k p T M G 9 q Y m Z k a j d l Y 3 J w d E F L K 2 N p S H k w a G l O d U t 5 V 3 d u Y 1 V W N z J Q U H Y r V E F 3 Z F B F Q l Z a b G Z k Z X Y 1 T m F V Y j d 2 a z R L R G p Y U n M z N W l P N 1 J 2 N 0 t j S z h k d T Q 2 V E 5 L c G M v V H I z W m F K d H c v a y 9 z Y y t K e l V 0 N z k v S n d 2 e T l Z a n V I a n l S e j g 5 a m V W S z h l V 3 V q K 0 d 6 Y n R K O U 4 4 W W R H N H k r W E M 0 W E N o M S t z N E V I O G l 6 L z V h c l l h d D J 3 O F J F S 0 J I e V Z W a F h M O W V U U U F j R G h m d m Y v d z d m N i 9 j U n V 2 W W h y e j h 6 S G p N W m d z W m 1 a W T g v e C t L W T l V Y X p 5 S 0 9 B W D N i T V g 1 M E w 1 L 0 h 3 c 0 5 E R 0 h W a j l 4 S 2 Z X d 2 d o c m p T U 0 J C T U Z z d V J x a D J n M F N p V 1 l F T 1 h O Z m Z 3 S X p y M j d j T z d i Z y t x d 2 8 r L 2 N I Y 1 V V a E N h a U Z r c G 9 L R X B J R l p T U V V E U 2 h l V 2 R K a U F 2 Y z Z l Z X p F N G J u V W R N O S 8 z V m 5 a V 0 g 3 L 2 t z V V F 3 Q z Z a c k h v V 3 J S R V U 3 d G U 0 U 2 V y b 0 F L e k Z 5 c T R a Y k M 1 R U t J Q 0 1 W V D M z T G h 4 c E t i N k 9 S S l I w U V F H R 0 x E W m 5 k a n M v b G 0 4 M G J k W E c r L 0 g 4 e F p 1 S k Q z Z H p I T l B q U E d a b 2 Z Y R D F L V T B h V l N i V z h m M U t m U j h Q L z d x V 2 Z r Z j B 6 R C 9 X U y t o S V V a T 2 4 v R k 5 U b G t z T m 1 y V 0 N L T j F y T U x p W l Z 1 S n F G R 0 Z 0 c T F q Z l B a N T h v W H Y 4 c H l y Y 2 F O Y V B w L y 8 4 Z G R h L 3 Z o c m J h R X h D c E V m c m R F b 2 x X Q 0 M r S V F r b H E 3 W W p r Y W o 4 T j h Y Y n J t c 3 h B d k F w Q 2 U v b 2 5 1 M 1 d H N G E x Y l B Z e H l Z Z V B z V z d I O D N p M 2 p z S D B h N U 5 6 Q 1 g z O V N S M 3 J z M T N 0 b U p S T 1 J 3 d W Z w e T Z s S 0 N n U U 1 h T z Z G S D R B W k N u W W 1 y U j B p M z g 3 K 1 B a d l B U M E 9 M c m 5 V e k U x K 1 l k R l R K K z l p c 2 1 m V H N x M z N l S V g z O D c z S n N E Z W V 2 V T J B Z 0 1 O Z l A 3 T l B K Y X U y T W J i c j k 1 U j Z Q Z W h J R T Z u c C t W d 2 F J a T B 6 e X V N M l d 3 a m 9 t Y j V k e T F J V G t s b D J x e F Z i T j E r a U p U V D V 6 R 1 p B b W p T c U J Z U D N U T 0 1 P c l d y O C t B V F g 3 S n Y v e k h 2 L 2 5 j L z l B a 0 F H b z N D M H I v Z T l H N C 9 k e T Z E b j Z Z d l o 5 M k d 2 Y V N k T j F P a m V o V 0 d E T 3 h F N z U 2 d D h y M 3 U y K y 9 Q W k 4 y b W Z i e j A 5 R G c 2 Z F d o Y z R E Y U F M Z H N P T W 4 v U l p u Y n Z P M E p x V 2 l a R 1 l 3 Q 3 R X e m J n U H h N R z B L Q i t o T T k 1 Y z J i R X Z m S H l i Z F N L c k 1 w M 1 B 5 O W h S M X d p R G 9 l V D V r M 3 J j Z D l k Z z d 5 d l k v N m N 0 N D V Q d j V w T D g 2 W j E r Z X l E K y 9 Q R T Z I Q z R H S F h y V z F n c 0 5 u N m I 4 Z 3 p o N F h r W E d R b F J I S k l F R S 9 u S 2 5 R Q U x E R E R r N l d z d m h D Z 2 J x d D J P W T g x S 0 h C d F d v M V N 0 a G k 2 M k x Z R V R K c U t K c k Z Y N H d T S m Z t d E F x R U Z v R n F P d X o z Z E I v T U 8 2 a 0 V 6 a D M 3 O E E 2 N z N m V X R G V D B u W H V n N z l F Y l J h L 1 A v M l F W b E N t N 0 V n d 0 Z I Q T R u Z X I w O H Z R c 2 g v Q y t 3 c m 1 k e G d l W H d Z Z W h a L 0 J 0 a D R 1 b 1 Z F S 0 J I U 1 Z m O V V n b D J z U V Z M T n h N V l d a V 0 8 3 U z d j O E h H N V B J d E t j b G R o R l d U O X h u M X M y W G J J W j V 2 W m J P W D B t Z k 9 j U H B Q T z Z U T n B w R 2 R Z c 0 5 r Y 1 B Q M 1 M 5 N X c 1 b T h H W n M r Y 3 g 1 N m 9 p Q U 9 q V H M 3 V T N D V 1 k w R 1 l p b 0 V j Y m t 6 e W F o e j F W N T l 0 Z j h E W n h M e S t D S G 4 1 Y 1 M y N k k r U G J 1 M 3 B I L 3 Z 0 d X p k Z j V S T X M 1 W G J i K 2 x I V n B h Z D l 6 L z V u Z E J n W T R t L 0 o 2 T H k w S n B N d U 1 5 U 0 J L d n N G a S 9 i Q n N D M T N W c 1 J Y V U F 5 d n p n T 3 h K K 2 d V V X p K M 3 I 5 Y U x I W U 9 I a n B K Z W t i a F A 1 Z k 5 t d F l 0 Z E o v Q 3 p G M j R n Z V R U Y V V 3 W T M 1 Z V F F T k 5 s b j Y 4 a 2 V u W n J 3 Z m 5 6 b n N V W W V y M k 9 1 T j J I V 2 J C a 0 0 0 M W l v b W p a b 2 t H S n o 5 d X l l W D B X T G Q z Q z R 1 V m J H V G E 0 Y z R u b W 5 W V V c 4 W W x K Z E 8 r Y W Y 3 d k 1 z b k l 3 L 2 l T U F B U c 1 p p O F Z H L 1 h v U n R H c 1 R U Y 3 J w O D J 6 Y W N w Q 1 R w O D V S c D N a M V l w d l Z J e m d v a 0 Y x N 2 p t Q z E y b 2 x 0 W G g r a j B m Y 2 U 3 W W 1 U W j N u c 3 V X O D R l e l l E a 3 l t Q U Z r M 3 J j Z V p j T 3 Q 5 T 1 d j e n V 2 V W Z 5 W E Z k V l Z m N V p z e E 9 I d z h X R 0 x m d n A x S 0 Z 4 d n R z Q U V n N G 4 4 Z l J M U D Z E U m F H a l N x Q l l 4 M F Z F Y 1 B w e k 0 y d l Y 3 M l J G M 2 1 P O C t t N V J 2 R X Z y S X N S V G U v T j h N d 3 N P Q 3 F W K 2 5 C d k d I V D d G O V p 6 e V B Q e i t a N 3 o 1 L 2 x K b z F x b k J k N z d a O D l k M U M 5 d T Q v e H F u a 1 Z D S W p 3 b j N P c 1 d I V F B z e G 1 D O T I 3 d F p B R W 1 D Z 1 Z j c G R N N U N z c l Y 3 O V p v M G x h S V F w U k h t e k x G d U Z Z d l l M Q V V U Z G p l d U p s b E p E Q 1 d 6 R 0 l 5 N k 9 K c W 8 w a H F q Y U c 2 d 2 F q W n F U a j N C d U g r Y z B Y T U Z 4 N 0 h Z W S t B L 3 d k W H B H W l R O b E p N T l Z 6 N C s 0 S 3 k r R U p J Y T V T K 3 Z C d 0 5 J R 0 J X R T h s K 1 R z V V V j R U V H U U 5 J V V J U d k t 2 W H l N U H J X d D N 6 Y V p D M z g v V F V N Q m o w Z n Z Y T V B S N D Z s K 0 5 4 U X N s b z l D d 0 l E R F p k K 3 U r e H d P U G 5 5 d T R V K z I v N W V 1 W T I z M z U r W j c v N 0 p L V 2 x F U l l Z V D I 2 d 3 V O Y X B Y b 1 h y M U t 0 U 2 9 W b 1 V h M V V P c F d l U E N D d l R y Z X J m a n V 0 N 3 Q 4 b j R O S T N w d z l t d 0 d Z M j k v b T R m d U d j c X J 6 O T B N U U Z C U U F C O S s v a G Z y T j M z Q m x 4 O D l 3 S W Z 2 V E N 6 a 3 V 5 R 0 V o e T R r Q k d k R 3 V y L 0 R F S D Y y Y z F j Q 0 F G M j d O U F Z 6 S k 9 Y T D V Y S X p Z L 1 l x Q W d M M G p C e l d 6 V z l 4 d E c v Y m l I W n R Z b E F V a G N 4 T U M y O S 9 N Q k 8 5 W H N m e l Q 0 d 2 x P U 1 d W M z R 0 W j d W d X Z U Z z J H R C t 0 R y 8 3 N 3 R t T G R v S S 9 z T 0 h P Z W V T W j h 5 Z n N 5 M W p M N n h 1 O D l z V G d I Y j R 4 S U J h T k 8 2 W k J W M 0 p m W H o 5 T 1 Z Z T E R a d U h 0 d W I v O X g y N G Q 3 R H N l T 2 5 N V 1 M v L 2 5 o Z z R o Q U E 3 b n J n W T Q 0 Y 1 R l Y X h C M i t r W V l O S T c 3 N n F x d k x t K 3 p N N G V 6 Y U R Y a j F h O H Z R a m 9 6 Q W F Q Z m N H M X E 3 Z n k r d n Z U Y z l 6 W F V W U m V Q S 1 J r V 3 p a Z G 9 n e H c 3 c 1 h 1 T T F 6 Q W J o e F N G Y 2 1 q T 3 Z q V F V R N U h D N W V m U D B u T m 0 4 O X l K d 0 Y 2 N 2 4 3 O W 9 G N X J 2 S G o x S 1 h j Z D l k Z 2 h t Z i 9 Y c D A 1 b T g 1 a n o w N 2 1 a T k p a N X N 4 Y n g 4 U T d y e W M 0 M k V q U G J y R X N Y N 1 d E b G F 2 a k d E Z k t 0 M l h u M H B Y Y k F S a l V 2 M l B 4 d n J G Q 0 Z F Q 1 N Z Q 0 p m V 1 Z r W F Z p W j Z L d 3 l F R U d Y Q 3 Z u W V Y 5 c 1 Z 6 T V Z 3 M 2 1 P Q z N Q L 1 Y z T 0 p X V 0 V o S 0 t 2 b k 4 z O U o y N 1 k x c z h s O H h Y b j h Z d 2 N C a U d i a F c v Z W l I S W x O T 3 l W c 0 h s S 3 I 4 Y m l r S U l V W m l B e U V o c 1 N h Z j h I W W F v W U V 4 Q k F T a X F p d E 5 a Z m 0 x O G U z V n Z T Y W J a e X Y 2 R H h 6 b C s 0 Z 3 d B Y 2 J z U H N 5 U D c 1 b G Z P Z i t G Q 1 Y 0 e D l C M D h 3 Z G Z x S 1 B P Y 0 t E Z 3 B r K 0 x C d W Z Q L 1 R F b z Z m T 0 U z b k R r M 1 l 1 T 1 V B Q U M y Y T F 1 T 0 9 X N j Z q U m 5 W U G N x d D Z 0 U 3 F z V 2 I r S D c z N W F 3 c V Q 3 a H R H a D N h W G 4 2 Z n c 4 Y l R u V F o 2 O H E 4 S E c z V 3 d Y Z z Z 4 O F c 4 Z T F Q U z d 6 Y l h T N D N E b 2 V U V y s v K 3 d M d X R X N m R t d l B q T X V F d G V U M V J 1 K 3 Z B d z d L Z l A r R H N N N F d k b n p u b 1 N v Y l V p S 2 x l b D B N c C 9 k M 0 x t Y k R v M 0 R 1 b E t h T 2 p s d H d 6 T V B l K 3 J K T W V x c X N y L 1 B 2 b W Q 1 S l J V S H J 4 b k t Q W H J S Y k J 6 Z H l L T G w y M H Q 4 R G l y M V k 2 a U t B U U V Y R m d G M m J a M U 5 N T 0 h k V U 9 u M C 9 M Q l c z Z n o 1 W G N M b U x k d 0 l 6 L z h 2 S l R a Y z l Z e W R t U l B S Z z d y N W 5 O T V p m Y j d u R F V F b V F K b 0 Z I M z V W W k R G a 2 Z O N z E r c W l h c i t D N W 9 U b V o v d k 9 C U F l m T 0 U 1 S W l J b W 5 K b D F J Z 0 F G Y z A 3 V T V F O G I x N G J 0 Y 3 J 4 V n k 1 T G Z Z S n I 5 d D B R M m p t S F Q v R F Q 3 Y j l I b 3 R J N F o y W S 9 Q V 2 c r d z d j R H p m d U 5 x M G l 2 W W 1 3 Q U N x V n d 0 b D d N a W V m U F Q 1 b i t 6 S 1 Z a M D J h R U F I b H E v Y X d Z c F Z P M 3 l T W U d h e m h R M m I 5 b E d 0 V 2 d o Z E 9 q W k J p T k l n U 1 R D U n I 2 e G M 3 U k J O U V p J R U U 2 S X N 1 T S t l e H Z y b l R M U j E 2 a E g w N X N j b 0 9 2 b V R Y R k V F R E J 5 R 2 9 l L z E y T 2 Z Q S n V 1 S E x 3 b T h Z U 3 l h Y W h Y M 1 R X R n c 4 S V c 1 a l R r d G 5 J U V F v a U l J c k Z V T D J 5 b E p n Z 2 x m d 1 V G R 1 Z E e V Z W T V Y x S 2 p t V j R H Q W p 3 V U h G b T F t Y 2 N 4 U G 5 r e S 8 v O G l i Q m R 1 O D d 5 c l J a L y t U W k 4 y Z E J 5 Y T Q 5 U j l p Y m F 4 W k h q b 2 l h W W N T M n F N L 0 1 Q O W Z R d U Z F d F J 0 N 1 E z W n N F c X h W V m p R b m o r L 3 J z b j V 6 a W 1 R Z D I r R 2 h L b 1 V t d 1 R o M m F F R l l s L z V 1 e D I z W W 0 4 T S 9 x T 0 R w M W F N e X A 1 R F J P S n A x b D d J Z 2 V S T l F N e j N m L 3 l J a X F s N 3 l X R U l a c T F j b m N m O E R m W V l o U 3 N D T X V r W W l h W V h s Y W l o V 0 Y x Z V p w V F Z 2 W l d x c l B t c k 1 H O E Z T N k Z K W E 4 1 c 2 d 6 a D l t V z N k c l g 0 W E Q 2 a k J i S j R j e C t m M m F 6 M m Z N O G J q R G 8 w V 2 8 x Q U h 6 e i 9 V S l d y O T B O U U 8 4 Z W 5 s b E 9 y V 0 1 i T W 4 v V 3 F 3 W E c w L y t H R j J q W m 9 r R 0 J G Y 0 N C Z 1 F Z Z W U z Q T R O d z d 1 d 3 B S c H k x b T l k a m Z m L 3 J p S X V R c z I 4 U H l U W T J u W m 9 u N V J 2 b X k v b U R i e l g 4 N m N U U 3 Q 4 e H h J S 0 N U Y X g 3 O E J S T m 0 w O X l N Q i s 3 W W h Q S 0 Z u b m d w T C s z a l Z y W E l m O U I 0 N 3 o x Z m N M Q 0 F v T 0 p M W l o 4 V 2 V V Y j k 1 N k V J Q i t 2 Z H R j N k E 2 V F M 1 Z U 9 U Z k 5 O Z 3 B W R W V u b 1 d 4 M C t j N G N T c H M r e m V l e F N B a k 1 6 O D I 1 W m U w e V Z 2 Y T h u R z J V b k d j N m t Y c X Z M Y n R Z a 2 h v b V k 0 a C t L V E 9 I N 2 l O S F Z x Z X h L Q S 8 2 e m V o Y 1 B o W W t E Z j l t Z z B t b E t K W D R q S z l R d 2 5 p c 3 h p e l p V R U N 5 e m V H M H d o U k 9 H Y 3 U z Z G l X N 2 9 B N D Z S b j B K a G t V R z F G c E 9 q M U J B d 2 Z o e n N 6 Q T h z b j d 4 S X c 2 Q V o w e l Z 2 N k 8 2 e D h l V z h F S 3 B J R U U w S l V M Q U d S a 2 F S d D J P R H Z N R V F G R X h 4 c 1 J G S E l 0 e D F p c H R u S 2 p y Z 0 V k d X h N N E Z C a U V w b V p W d U l U Z l c 5 T V J U Z U l a U E p u a 3 k 0 N 2 p u R 2 p l d V Z w d n d Q d 3 c 5 U 2 x U S j I r Z 2 k 4 K 3 Z K L 2 9 C d m 1 2 R E Q 5 M 0 x n T 2 o w Y 0 J 6 a j Q v b H p M b n p s N 3 h P Z E h i c m 9 v U H h K d 3 V O c V Z t V E 9 q U n J V c 2 Y 3 d W R Q c F l z Z X V C Q l l z M 3 N L c U 5 i d U l i V m F Q R j U 4 Y V I y c G F K a y s r O E I x e k Y y M W l 3 a z E 5 R 0 5 D d l h h b F V N b 2 p L S m J C V 2 J X d 2 5 U N k t x N m 1 W V n N Z a n l z U 0 1 1 a 1 I x e E N X e V A 4 N 1 F 2 U E J T Z m h E b k x k N z d n T D k 4 O V Z l d 2 I 4 c U h C U m l 3 V 0 c y Z k 9 w Z E 9 Z N H M z e S t u U H V P a j c 5 Z W 0 2 Z T d Y U G 1 y M m Z P L 1 B V K z I z T G E w T 2 I y N n R 1 L z h 1 K 2 F Y W G 1 P L y s 4 N z A 0 Q n A z c y t i T m E z T D V 4 L 2 N Y N n p Z T G l W d T k y R U 9 I R H h C N j l p R z F L O V h z O G p I U G Z U a 2 x 5 U W s 1 c i s 0 N T c v d l R z d D N l N D Z K R C t m d C t 2 T D B v N k 1 a Z U Y x N 3 B z N V l 3 V z k v c k M 1 e U h N V V Y z V E N L M T U 2 L 2 h Z V E V K T D c 4 Y m l G Y n R 4 L 2 l 5 U m U r N W N P M z c 2 R j V z O H V m c l Z i Y V h u b j d W M W J u O D N O U j J s U V Z G T V V 6 R n k 5 b k 5 s N U p M S n Y z V n J H U H V X M T h Y L 1 l k U E 0 3 K 0 E 4 Z V o 5 T 1 J Y d E d o V 2 p 4 R T N k S 0 4 z a j l Z K 0 x a b 3 Y 1 V 1 R 5 T 1 F E c V J P V y 9 Z R G Y w T X V m Y 3 V k M H F j K 2 F 0 W S 8 2 U 3 p T U W V 6 d n R 6 b j F P Z G Z y R 2 E x Z l B P Q 2 F 1 U 3 Z j R E h s Z X U x b j Z J b 1 h O K y 9 B M U 4 r K 1 p z V n E r S z h p N G o r W H J r R G t G Y U l v b l J K R W t 6 a 3 k y e k 9 s U V R M W n p X Q k V L T G t i T X N X N F Q 2 V F F 0 Q 3 o v L 1 Y z S 0 t J S U 5 N R W h C R D M v Q n B Z Z n Z z U 2 R u S V N o Z D M 5 L 2 g 1 U k h j U E N G R j d l d U F s N k l D a U d F U H d S R V J X R k 5 T c 0 p 0 d D Z N e H l B d 0 s 0 V k V s e E l T c U t q a G N G e X J C R m k v Y n l 1 d y 8 x L 2 d r d k Z x M 2 J F Q k 1 k S 1 R Q V V V 6 K 2 N R Q U F J Q U J K U k V G V X N Q c k l p S 3 J F b E d I T G 9 y U z B U U D V h N E V u Y 1 B 2 Z k t G Q j U 5 N E V h N j V i T 2 l 1 V 3 J W R U Q 1 N j V 4 N 3 E x N n R a Y U J L c 2 V 2 V l F 3 c 0 9 E M m J Q d j Z D W D N j e m l j S E Q 2 Y X d 2 R 1 R a M G h J U E 1 Y K 0 E 4 Z l p 2 Z T h v V n F 1 Z G l C c G h Q R G h 4 Q 0 R j T T Z Z c F d x e U U 0 M k 1 n M 2 5 6 e k 0 5 M U 9 Y O H U x U G k 1 a z h a V E h O b X R T a F l Z T k k 2 a 1 J W S X p E U V F F Q 0 F q d D Q 5 V z F l N j Z n N V J k S U Y x U E F r U D I 4 b V R C T m F 1 N 2 V k b 1 J I N j J 4 e V h 5 K z V 3 M W J O K 1 o 0 R T E 0 U l R l S U p E Z z R r R k U z W H V Q Z E w y Z W V V V W t x V W h v M G l D R D V k Q m 8 3 Z G l i U 3 J Y T 3 o 0 a D F i d n l h R E J 2 a m V x R j c 4 O X h i c T F x b E J p N H N x V z d S Y W J a N 2 p P N 1 N K O G F u c 1 R U d H Z a d D J H d m J S c k U r U H p 0 Z F N L T E 4 z S z F r V i 9 i d 0 h n d W o 1 d G k z W G N 3 T D d 0 T 1 h N M n c y Z m I 3 b j F I M k x Q d k t Q M z d 0 Q 1 d z U 2 t p Z V k r T D J K T E x 2 d 0 h F R 0 R l a E l z T W 5 v O D F p R G V q W D U r d n V G L 1 B i N 3 Y 4 U T J x M G U x N n F H c 1 d s M T J 5 W i 9 v a G x H O D k v c W R m U E R w S H l 4 Y 3 N w b l B K O C 9 q c z F K T U x w Y V d P O G I z b z J y V n Z O L 0 w w c F N a W W V G a z B s b j I 3 V C 9 H d U 5 H O T Z k V G g w c F h h Q l N s d V p Y c U 9 z T E J n U G 5 2 L 2 Z s Y X M y c 0 h 2 Y z l l e F o 5 O V I 5 d X c 3 e W g 5 L 3 J l T 3 R W M j R q c E F n S k x M d m Q 4 e m 9 x b 0 l B N W I 4 N 0 x I S l h 3 e V p k e m 1 M d H d J N 1 d p c W 5 I b n J m M X A w c W c y a 1 J G a F d D e D J I b m o 4 a T R J U H p H Z F J S V U V M T F F a Z T E 1 N m Z m b D N H a W 4 5 M 0 1 t R j h Y M D Z m U H M v T 1 h Z b T B i d G 1 R M n J V c W J q Y 2 V j Z V d S V j h N a V g x b T V L O E d N a 2 d R V G 9 y U l l m d j B C Y l o z N k d H K y 9 6 O S t o a U d J e T N u a y 9 0 b 1 Z 6 c 0 V 5 Y m d u S D g 3 Z j R P e D R k R 2 8 y Q X c 2 T E R a S G F p U 0 J C T k N W Q 0 N t a G c z Q j d T W X J Q b 0 h n N X N X N 3 N T Y X V Y a m 1 W W U h h Y m s r M X h p W H p 4 e l R 6 a U U 1 T m 8 z Y k l C R D B 3 Y 1 F r e D B M Z H E y Y W x q d W N W b X R k b D U 3 Z X h w W l d U Y W V l V 3 d N T S 8 v O G x 4 Z G Y v N W s r U F Z 2 e j h I M 0 R 2 S 3 V Z Y 3 h R b k d k Z T Z S V V A r V 1 J Q S H F l V F V B b T l T V z Y x M m 5 u c n h l e k l 5 c 3 R E c n R j U T B q T 0 t H d 1 Y z b z J x a 3 B y V 0 l i N W x r W l h x V k t F S T g 5 T 0 p 3 N 2 I 3 b U 8 x Z X Y y c 0 h W N 1 B C c z N I M k J 1 U 2 l v Q U h k b z J v b i 9 m O X N Y O E x v a k t K T E M y c C t y U W R 2 S 0 V K T U V x b U Z Q S n F m e j A 2 e k l X T D l 0 S 1 J J M H d C d l p y U j V z M k 1 i U n R G V j N p b S s 0 R j Z k Y X B H U n M y N 1 d m a D M 1 d T V l V 3 l 2 W W x X V n R t M G R R O X Z z Q k Z 5 T 3 Y x Z H N v M j J y N k R 5 e m h Q S X p i S E F Y a H V Y N m Z N L 2 V v N n p i c 0 p k a G d 6 c H p i W F p M d 0 5 M b W N M a F l 0 V 1 l Y R 2 8 x Q 3 o y d G l p M 1 h z N k J F O T h t e j c 1 T X U v M k x Q d k t I Z E 8 2 S j l 2 Z T l y S l B 5 e G k z N E h q a k I 5 O W J i N D M 5 W m N z M z B h N 0 5 q R z g 4 Z E l F U H Z 0 b V h y S G l L U W x G V V J n L y t s b 1 d M d G 5 N L 2 9 Q S G N U a W N G V z Z 4 U k 1 N R 0 V U e H k 3 N 0 R D Z H l 3 R m p 6 M z d E U 3 R X N 1 d E a U h R U E s 1 W H E 1 Y V R R S y 9 Y c T N w V i 9 2 d H V 6 Z W U 0 U j N Q N X p G b m 4 x S C t Y b j Z T a D Z Z T 0 x q U T Q w T k R Q R W 5 W V T Z m T z V m d D R V Z 0 h i a S t M T T J Y V G 1 M d H h J Y U d n U V g z M z B J R U c 1 L 3 U 3 c 3 l L N U d M U T B S T m N K b z N 6 Y U d M Z H N P a 1 h B N G l Z M W J E c U t x S 2 9 N S G R D a T F h d 2 d C a 2 d R V E J j a k t r a 2 9 3 S V V x Y m R l N X N k S z A 3 b 3 U v W X h k K 2 h p Q k l L R 0 h R a m p r M X J z Y z c v a z h B a H c v M G R q b y t B Q U Q w M m 1 3 T k p n U W t o S 3 B M Z 3 B r M E J N Q j g 2 S U V r d z R a V 3 p 1 b m 4 x d X Q x O C 8 v T l N J b X F F O G R x T H Q 5 S 2 p h d 3 U v e F h R e T Z T e i 9 m V 2 N h Q i t O U D h z V E R J e G p R c n g x O X I y M 0 5 q N y 8 4 e m Z S W n E 5 Z 1 d s O E R q R H c 2 b m U 3 Z V N 4 Z G l w U T J Q K 1 d S U E h t b l c 3 R 1 R V O D c w M V U 4 S H h m M 2 5 u d E R s Y X Y z Y 1 d z T 1 d z N G Z E U 0 Z 3 M G R U d k p W c D R L a 0 E r Z l I 5 e j J L c U V U Z S 8 0 V j B G b n B 0 V 3 E r R 0 J p V U 8 0 d G 5 2 R m J P T X N L b z Z j S k p q M T V B b n l O c T h T L 3 J J O U x w R 1 h Y L z h a V U x s d G Z G O U d E Z T l S N m 9 t d j N B Y j B h O D l Q M D V k e j d s d 0 d y N z B 6 b l R k Z m 5 r Q m d B W l V s V j R Q d E 9 4 U E l 5 c k x S S 3 J Z Q m 9 h R 1 g x e T R P W U 4 v Q j Q 1 a E 1 B Z F N v S G x h a T Q y K z l x V G Z C d 2 N a U 1 Q w U l p M R G F N Q l N 4 c V Q w c z N a M y t r Z U d l U 1 Z W Y W p o d m Z n b F R l b X N q M H U w U z h M Y 0 h M R U 5 x L 1 A v W G N Q N G N Y L y 9 z U y s v Y j Z W N D F x d F p 4 S E 1 4 Y y 8 1 V F J 2 W F l j b X l i Y X o 0 T j Q 0 N 2 J y M H V 6 L 3 l z S m N 1 M m x q a W U 0 e W M 5 O D F Q c j F h b n V r d 0 F E M k x v a n Z z V G 5 6 Y y t n Q V I z W n N 1 M F E v L 3 k 3 a T d V Y j l 4 S V V G R W l 2 N 2 1 X V E J C Z V Z s e V R C U k w 2 e U x I Y n Z 4 N m F y K 0 1 X U E V P W E Y 4 d X N Q N k 5 w M F F O O U J F b U J Y T 2 4 y b m E w Q U Z 5 L 1 F w R 0 1 k V m 5 J c X d B S U 1 l V U Z C V m 1 R a 2 1 o S 2 c 0 V E k w Y W 8 r a j F t Q T h l O G 5 j b 3 V K S 1 R j T z d i a m Z 2 R W N k V E 1 E T l R N Z E 5 T T U R I R F l D e i s 0 b 2 p F W V V J S k R V V U p D V U l K R D B O Y X V p N j V a T E p x Y W t m N k 9 y R W h D Z 2 o w c m x 3 O G N P c 2 1 B Z n U x N D V y R X h m b 3 Z G Y X J V e i s 2 K z E v R E p q Q m F v S 3 p 6 N C s y b H M 5 c G R O c H V m d j J n W F J x M z V n M z M 1 L 0 J 5 M j l P W m Z D Q W p q e D R 6 O U J p M 3 l E d T N y V U Z I M z B 4 a D R W L 2 I 4 M l R C S n M y Y X h V d X A 0 d W J S d l d p V 1 p N N k p D U W 0 0 W E M 0 Z U d M U 1 N B e T V i b 3 J P b W I v Q l p 3 a T l 4 V 0 t q V i 9 k V 1 B 1 M G l V M U 1 6 K 2 Z U c n V V V F V E Q 2 M 4 d k d 4 Y l N Z a 3 J u e U V 5 R W t X c n h Y b 2 l x Z k N k U m J r N G x a e k t 5 N i 8 v V E V U T k 1 E N T g 5 N T R 5 V F g 3 b E N B a l E 4 O E t U W T N u c X h S L 1 l 2 a k 9 l K 3 g v N 2 d 0 d H Y 3 a 3 Z Y V H M y O G Y r d k 1 a a X M 3 Z H g 5 b T F a b z R 2 L z d O T G c y Y n R o N E V v S D J i b U V M M k x O e n h F N m Z a Z i t B N D N i b z B M L 0 l j c D R 1 V j F k L 3 E 5 e i 8 1 Z z Z y a H d R e m 8 y N T Z Z N k N o d m Z J Z m l r L 2 o 0 a X p r Q W R P N 1 l K R S 9 p c E x M S l d Z Q 3 p Z M m Q 4 d V N i Q l p 2 K z V t c j Y 5 M n h B Z W R 1 S C 9 m M 3 l D N T I 5 e D l X c S t 5 e E t x V n d z b E l m R V V j Y n N Q M D d S S k h k e H V G W T F H b 1 U v U D F r e i t j V E V u a z g 3 e T F Y Z U x 1 U G V 1 N j c x S n p R V k x O c k 5 5 Z F Z 5 K z E x N j Z Z a H V i d H h 6 a X J 0 d X U 4 M V l 2 W H J 5 d G V u W T d 5 a 0 1 K U 1 J 3 N 2 Z w c T Z k V 2 9 B c 0 d u T F F X Y V c 4 d n k 2 S G w x Y k V C S m k 0 d S t W M n p t V m 5 N c X d R W j B K Q 0 5 B W G Z x Q V F 4 U 0 J K T U p H d n J G e k R W V T J t c 2 4 v U k p j V F Z 6 T F p z R W R v N j l k R j M 2 T 3 J 2 V U V R c D B Y Z S t C d m Z a M D l o W E x x M H d N O E l D Q X Z T Z 3 F B V U 9 w e F Z D Q 0 g 5 U U 5 C c U N H a m Z D Z l B D Q V g 2 N 3 Z Q c C t H W T h N Y W 5 I S G J V Q X d C Y U d M Y m 9 P L 1 l G U 1 V r R k N X a 2 l 1 Z S 9 B V m R l M X d Q V l p r W E 5 T U G Y r Y 3 g w N 2 p H W D Z U K 0 I w b 0 d 2 Z E R u M 2 4 3 b W h D S z I 1 Z H g v b j B M R l F W c W x V T k x 0 Z W J x U T Z I a 3 l Q S F R n T m d z e m t 3 R 1 B U T W 1 M M k t u N l l 0 c D B X e m V q d z V h U V Q x N j B Y a 0 9 h N U 5 x M m k r K 2 Z o a F h u O T N P Z 2 x I a 2 t 0 M G 9 6 T T A x R V N 2 N 2 k x W i 9 z O E 8 x c X p i N D F O U n R u N 2 p Y Z z d H b i t U b X N i M T l q d W 5 S d F l Y U E t 2 N z F t L 2 I 1 S k 1 F Q U d 0 Y V A 4 R 2 t a Z H V M a z J X T E h K a W 9 2 U l Z F d 0 5 v e k d I R i s 2 c S 9 w R n l X U 2 F y Y n o 4 e G x S Q T V m V 1 h K c F J M Q W l 4 S D I 5 W X h 2 U F B h N 2 J 6 e H Z 4 a 2 N Q W m J D N i s 5 T 1 I x R V V R a 0 5 O d U 4 w c U d S b W V 2 e j J s V V R u b G I z R j d F Z 0 d J Y l Y 2 d m t E M E w 5 K z F Q U 3 d F W T J M Z m R a W i t y d E 5 r Z E R u N y 9 h e T I v L z d X V 2 d B Q T l W V U p O W k d S Y X N W Z z h u W j h p Y W 9 i e m N D b T F I U H h p O G d K K 3 l Q N W U 1 T m E 1 V T F N Z W Z l R E d V c m x H V 1 l x b 0 V j Y X A 3 R m J D N W V X d m h a d j Q r b 2 R G T k k 2 c F J X a W 9 p Z V N V O H h 3 N W 1 v e k p G T U N 0 N H k 1 K 1 B S R E x 4 c z B I K 1 B x S G h h e G V 2 N G Z V T k R O V H Z u N k 1 L b F d D b U h U L 0 R i e j M 0 U 3 h t e j F u T j h s W G J x V j g z Z 3 V T V V Z K S l R V c m 5 2 c m t G O D h l M E N u M 0 9 w c X N v S G 4 v e U 9 3 K 0 V p S k 5 U S V E v Y 0 1 6 W G R i N 1 Z y V m F k c z Z o d T A 3 N D d s b j B t Z T B h R m F Q O U h R e m l V Z V N H V G U 2 R j l O b S 9 s T n E z d 3 U 5 W G t l L z N t M z R j K z Q 2 Q U F i M T c x a k l F V U l V b n l U Q l J M N W t K c G d R c G N P N W V 3 Z n U w e W t Z N z V B W l l G Z W J n R U U z W X Z u K 0 M 1 e D d k N k Z y N 3 Y 5 M l E 0 R U J l a F R K Z n d r a E t x R G d w c z F J M j d 5 b F h L K 3 A y b T N Z R j g v R H V Y Y z M r d j Z E T W Q 3 M 0 9 K c H E x Y 3 M x a H J L a 0 J B U 2 l C Q V J D O V p v Q T Z G c T N K M k R J U 0 5 4 b l R 1 T T h 1 Q W Z M b H g r a G E 5 a 2 F 3 N E N o S 1 B x S 3 Q 1 S j I w O W I 5 S 0 t p M G J s b C t L N j d Q b m N 2 Z 2 x i Z C t Z Z S 8 r W T R T R 0 J 2 S F V T O S 9 6 O U N P a m 1 E Q y t I N 0 h O N j l P e G Z l T k x I a D h X R n N 4 N 2 I 5 e E Z W c F l W Z z Z G a z M 5 T m J i K 3 J E e W 4 v a i t P e W J 1 Y l J 1 M l l D U U V C T X V s N X R E Q 1 V s R U 4 0 Z 3 N j U l d C R U p j a k p M W U Z H W E g 1 V n d 1 S T h y V m 0 z U j d p R T V Q N D R P M k p C Y z R P T E V z Z D J q V m 0 2 d V F u b U x 0 b 0 U r c z M 3 d V B J c 1 J R e U 1 5 M k V o c H B v R k J O R j Y 5 a U d E Q 2 p D b k 1 G R m Y 3 e G U 0 a G h h T k s v S H N u b H Z s Z m o 0 d 3 J q Z E t v b U h r d 0 d v W H p m d m 9 v Z m l t T H R n Q S 8 r d T J V V k 1 k Q l E 5 a W p s Y n J E U 2 N P W k 9 P M j Y w V z J N N 3 c z a n V 2 c D N a a 2 R Y Y n N U d U R F e W J P Y 0 9 a d U 9 5 U l J J Y k x O N m R P d m F n a H N I Z H l t M T h T Z n A 2 V 2 J T O D l t Z W R 0 N m N 6 O W F L S n l J a W p G U E o 1 W n N F d T J s a 0 R 4 W X M y Y 3 p 4 a z J k S k 9 K e E 1 6 U n B o R E I v Y W p i R W p l K 1 N a T F R k b 1 F B Z F N U c W V 4 Z U 5 s V z l o M D R U a 3 p E Q z V Y L 0 E v d T F K e n d z b U Y 5 L 1 c 4 b k I r S k 1 j T 0 h T Y 0 p v M 3 E 4 T 1 F q S T R t c 0 d a N G 5 D Y V l v Q 2 o y d m F j b U d 6 Z n Z w M 0 w 3 S k p i Z T k 4 d X g 0 Z n Z q b G I 5 W n Y z T X V l Z l V l c F g 2 O E d y e j U v Q z d X a n F w W n F F Z 3 p n b X M 3 T i t I U H V P c U l i U k 5 L M F N a M V N Q Y m N R S U V r d 1 V R Q k x s a V R C a E x o Y z d q T X A y S l l 1 S k 9 q W i 8 v b z d G R k Z H a k h j O W d Q b X R G O U J F U k t H c G 1 u Z k l j W G 5 T N j N X b 0 l E Z l F o Q k F W V G 5 D e l p w e j Y 0 d z h j Y V d u b 3 c w b z J M N k 0 0 N 0 d 0 W F l W K z Z B T V B R a 1 F T T m 1 W R G 0 x N n R J T k 5 W c l l L a C t M W V p 1 M T J M L 2 R 6 b m 1 O M S 9 F T U h B b 2 h t N D k v U j J h a n o x N 2 p 3 R 2 d s b F A x c 3 R Q c D R x R W 5 2 a V Q 1 Z E J y U F B q R 0 d K a k c x Z W V i b E g 1 a j Q 4 S 2 M w Y l Z L S H B v M 3 J z S G Y v T W J S Y U R Z c E d n N U w 5 V k t x c W 9 M c m R 1 T j B x Y n J j Y n A 5 T 0 Y w K 1 h D N l h R e m V u Z 1 B h d F l v W H J W Z C 9 Y b z F t V E M r T D F O K y t a d G 5 Y d m 1 S V j U r N 2 h W U E o 1 N 0 J h N 2 J S c V V U L 1 A v c U 1 u d k 8 z e n V k M 3 V w R U g 5 b W o 3 Y m Z 2 e m x i N m J P V 0 9 I O V h G V m x S W X d v b n B E W V d K T G 5 6 T U Z s c 2 F B M U d 2 M G R U c V c y Z X Q x d U l t c U U r W F V 1 V V Z D U W t Y R 2 p l a k Z 1 V k M r L 3 h W Q l N z N l k r W C t n K 0 d v M 0 N v a j h 1 L y 8 z N S 9 F V 2 I r T 1 N y d n p B W T l E e j l 5 R 2 d V c G V 6 Z m c 4 M l k v U y t y M X N R U k d C a E F R S U N P Z y 9 F b k F i e H Q 2 a T V X c D N Z T j d y d D d V S W 1 2 O S t F N 0 V 3 d m Q 1 N j F Y S 3 M 1 N G d D d k 4 0 S U d k R 0 R 5 d 1 U 1 S D I x V 2 c w M 0 R t a F A z Z E 9 5 T D h M V G V j T 1 R l a m N v V W 0 r a i t X W F Z I N 2 h x W n V L d E M w M D F N U W o 5 O S 9 B S S 9 m Z l V L V H p Y d X J u S V R J a S 9 K S U o 3 c l V i O X d H Z S t X Q k N s Q V Z K Z 2 9 s O G 1 T M l N C Q l B p Y 2 x u L 2 5 J b H g w a l A r R G t P V U 1 l U E R 6 M k Q 5 Z V R L b X U r N z N h e H d H Z 3 c 0 R k J V V 3 A z R D N k a F J B V l Q 1 W D J I U U J J V z d l T 0 d v T k t m a k 9 t S 0 t 3 e m Z r T F R J S W J n d H o 4 c D A r d G N D U X c 5 K z J M b z J S Z j d p a V Z Z W j A 0 b G N N e X Q v Z z R K Z 0 8 x e G l W a X N O b F J G d 2 V a d 0 Z u N U F L Z E R w d E x S d T F a R E c w V k g w N y t O c F d m W G p W N D h 4 W i 8 0 R z F x e m Z 3 N m 8 x d T B o U E 5 4 Z T V w W E J V W k Z Y d X Y z d H d p V 0 t a T U s 0 U H g 0 N m Z a d m s v T z d q d G 5 2 Z l J h c l V B Z E 8 z Y 0 x N K y t U M H d h Z 1 N G W E p k K 2 M r Z X Q 5 M m l G c X R W c D Z k W S t s Z T l j T E Z R a X B x U m w 4 b E Q z c l J Z a W l D S W 4 x L 1 B 4 a z d 0 b E 5 s U T V 5 O D l H Z j R o T l A r Y 3 o 0 R X h Y V E Y 1 T V h N S H Z P Y W 5 R N k x T O C t k U k 9 O W X F M S z V i c E J w Z 0 Q y S F R q d S 9 W e X Y x O U t 1 V F F 5 M 2 p 1 M V R M d G N Y b 3 F 4 a 1 p k b F l 1 b n d i Z 1 l F R y t 2 Z H A 2 K z l 3 e E Z W S 2 t t Q W l Y N W J j U 2 J C U 0 t v O F d v a k t 4 c i 8 w S G J a M T Z h R X h C L 2 c 1 R m x E R k 5 T Q 2 p h e U Z y W T E 2 L 0 c w T F Z I N F F l V U V i M 0 9 V d 2 1 t c m V T R G p Z V V F G V T l 3 c T F i b 1 F r S k l Y Y i s r V E p O Z 1 d a K z h o N z c v R V B U d G l y Y X F 0 c k l 3 O U J t Q V k 4 c 0 d z a j U 3 S D l O R F Q v b z d I Q z h G c 0 p k V E V n e m d r Z n R 2 O E p t d k Z S a G 8 0 S 1 p S U G J s c G x H K 1 Z u R H U 3 O H N 0 V F V I V W h L Y V l v a X Z m Z j V W U m R L N H J D O D A r T 3 B Y R 2 p X d n c r W n k x c D V 6 T V p k V 0 1 Q M n J T S z l 1 N V Q w T 3 J 3 S H J u b W l B S E 1 u L 1 Z x d n R j W U 5 y a E x p Z U 1 U b F U 5 d 3 J L Z X R k O G F 1 W F p J R T g 3 U G t s R l N D Z z Z V Y X I 2 S n I w N 0 l C S y 8 3 Z H d R d F A z V V R i W E g r N 3 k 5 c l F R W j B a Y 2 4 w b j c v T 1 R S d D c z b F J x e j J V W k V 6 Y k x 2 V m l E e W N y d F Z 2 d j V o S V d h e m x Y R 2 p l a E V T Y 3 V Y U E h S U V Z r e V R C U k w 0 c 0 Z y d j N Z N l B S N E 1 k S W h M Z 3 k y U m Z Q S S t q T m o v M G R o a W d u a H F H a k 1 M L 3 l o R i t U W U Z x d H A z M l R U a W R 2 a G 9 R U U Z Z d W l L R l R 0 M l l 2 V T l l d k s 3 Q n F X N z c 4 a z R M W j c w R W J X S 3 J O c l h N b j B I Y n F n U k 5 i Q z h 1 T l h G V 2 R P c V Z w K z d S Q U J u d 1 R Z c F d n M E d v c D d Y N 0 Z W a X d i O D h 0 M V R o Q m J 4 e G 8 y a U t J d 2 Q w W k 9 4 S X l w V 2 0 w c F J P V 2 1 O U m 9 K Y n h w S z J h U k 4 x Y n I v R D M r R U l V Z U Y x N z l h Q 2 p 1 M G J F e E J R d F B t U U U r K z h u b 2 w z W G w r a 2 Z a K 2 N O S k l u S j Q w c z h I S F B Z Z 3 p 3 T E N V U n B T V S t N V W 1 x T U 1 2 W n d V T W 5 l Z X V E M z d E W k h D U 2 5 w Q k x k T U p J S j Q v d j Z P e X h 4 R l p N N 1 p T S m Z X Y m t x d 1 l 3 Q m t n U V R v a m h z Z n k v R T B H O F F p a z d X R 1 Z R V 2 l z R 0 F 2 d G Q x M k Z j c z h W c 0 1 P U 3 N C V l d R V 2 l C Q 2 k 0 c W 5 h b 3 d l V 3 c 0 Z X h u e j V k N n V m T y t 1 U T l E Q 1 B I U 3 d L c 0 V M c m F k Z E V Q S F U z V 1 o r L z d P e F F Q e F Z O M W R U V X d H U F J F U m 9 S T E J 3 M X h 4 Y X A y Y l c v T 3 J W N k 4 2 b k w 1 T 3 h R a H J n a E Z U W U F K S W Z L b j E y d E p P N S t K e F d w b l F M O T J 2 U C 9 H Z n d n T W x Q d l B v d X h J R W t 6 a 3 k y T E 5 W U W t t Y i t h R U t E T F Z i c 2 V 4 W m l X R 0 F V U D l I W W 9 v W n d H R G J z U y t j a W 1 x c y 9 4 Y U 8 r W G 1 W a j A z R X R X c j Q z N m l F T 0 l x V T d W M 2 J 3 Q k 9 M M X B V c X V l M X p 2 Z 0 p m Z j h o a 2 d B c k l s M m R l d W o 3 R E 1 R N m M 2 c S 9 R L 0 d R Z F J 0 Q 1 Z B a l Z l b D J M M j J J a H J R d 3 J k b 1 V R U W 9 n Y 0 R l c E g 4 T W V 2 T C 9 M S H J 5 L 3 d 6 R 0 5 q c U Z K R l J v b U l z a V Z K T U p H d j N E U E J q S k t K R j Z M S T d Q O H V K M k R F Z U g r S E l m e k V N R 0 k 4 O W 4 r W C s r W G F M b W Z P e W w y N W 9 5 a U V x S G d N M W F v U j J y N D l T W C 9 N T H J W e j J 0 Z X V R d E 1 n U m 1 h Q U Z a T y t R e G M w Z F J w Z 1 g v K 3 Z Y K 0 5 R Q V Z X N k 9 R b F J J W V M w Y V l N K 1 B K d 3 p L M W Y 2 T z V S S 0 x j Z 1 V R R 2 F t e G Q 5 a E N G R 3 B u R X B P Q l N B e W 9 x c W Z J e E Z D b E N W S m d v b D h X Y X d Y a 2 1 D b U l 2 Y l B G M E t B Y z l N N n R N M W I r a n N N N F N l N j V y R T R O L 2 x u Q m E z R D R V b U N 1 V n p s b n d U T H l y S j U z e n h j e k d x M W N 5 b z U x Y W Z s b G R W c T U v V H A 4 K 1 V W W H B I R U p 5 U 3 g v O E R 4 Y 3 I z b X V Y T V p Q b 3 R P Y 3 N 6 O D g x O U c z U H d H M W x 4 V j J U a 1 d M Z D N D R T g 5 L 3 g 5 R m p L Y W l x e W g 5 L 3 J X W D J u R F h s R W E 0 U W w 2 M 1 c y S n Z J M 0 w y S H J J V D R 5 e j Z Y Y X J k a F g 3 b 0 F 3 N 1 g 5 Q z k z W H N Y N F Z y d m o 5 b D M z T k l y T m F z T T J j Z 2 l 2 a G d I Z V R j O W M y Y k R P b m t E M 0 5 2 d V J V R m Z 2 e U J k a V g v S F Z a c H p I M E d Z Q j k 0 V n k v V k M 4 M 2 l v N E N R R k Z W O U Z w d H V W O W Z D S k d Y b 2 l o V T d k V 0 x s U G 5 6 L 2 R i V l F F Q k 1 k Q l N I R X B Q O E h Z W V F s Y 3 F w b E R R Q U l p T E M v U n l K R U t J c 3 l j Q W F r W W Z i c l h w d n B p c U t n c 0 V n d l k 2 R k t B c l h z U 0 1 v N G R Y U W h J U 1 c r c m 5 W O D Z r b 1 Z T c m 1 p e k w z a 1 h o Y 1 J 4 T F F k N z B X R E w 2 V m 8 y c G 1 C c z R 0 N j l D M T Y 0 d 1 N H c G I v Q 1 d 3 M k h P d F d v d H B 0 R 0 F i Y 1 V B N F J s e D F O b F h D V W t G Q m N K N D Z o c l Y y M 1 h L O X R 0 M 3 R 1 V 0 x q O D B B O X h 5 Y k t 0 Z l B y M V h K Y k 1 l U U 9 0 M W 5 k O X p k c U 5 l M 2 5 6 d l J u T S 9 P a z V x b F l O Q V R 5 S m 5 J T D J 6 K z I r U n o r a l l m M E l u b m x z e k N X d j c z Q T R T V S s z a 0 p H W n h m b D B N K 2 Z T T W p s M 0 x v U E d q V 3 J S T 3 J h a G R 6 K z N X K 1 h Q Z W V z W V B L Q m p u b j d q W D M 2 M 2 d Q U H B a a V o v T 3 V t a W M 3 d V l 1 M 0 F E d 3 d a M V F h K y 9 j T F A y N 0 5 r T T R n O F g 3 U 1 p G b z R a U j N x O D l 0 e k c z d m M x d D Q v d H k r e T N Y K 1 d 5 M 1 d a M m t w M m V o W G 5 T e j N P M V d t V G J y S D l M T 2 0 2 b F J 2 U W 9 B U z F k d T U v Q 1 J a S H A w Y T B G R X p Z T C 9 S b X p l Z X B D R U l z W j d z U 0 V E T 3 h N V U Z G a W l Z N F h J c m V h U U l S e D Q 3 V l Z P V H A 5 Q m 8 r Z W Z 2 N n h 6 M l J m U H d 6 Q m t S S k g y d G M y Y m l i N X R a N 1 F 4 V G I z Y j N F Y 1 N j T z Z M S y 9 M M T l C M n Z R Y W x X Q X d C W H d n R z B V W F h B Y U 1 w M 1 g 4 Z W 1 O V G c y L 0 l 0 U 1 B R S n R k Q k 1 B b k p 2 W D R 0 e T F E V T F F T G Z T O U N r L 2 N G Y 2 p o d 0 x s M U E r N V R K M U J D c T N p Z W U w d k l N R 1 F F O X N Y e k N C Z 3 l 2 T 1 R 4 b E V C d 1 V D Q k d v d 0 Z M b G c y R F F k N k 9 D b E Z S U k E 0 Z l F m S 2 N P W n h l d E p D Y V E 0 Z j V P N X h L S 1 R J a W 5 E W H I 5 d m 8 3 R E N H R U V P S 3 F J K z g 2 U k I 1 b T g 0 W H l l N U 5 K Y m 5 v S l V W V E 9 2 Y n Z R e G J Z c C 9 m T n V Y b 3 Y x d H l r W U J n e k Q w R z h J S 0 V Y c 0 h X U 3 p v b V p t b 0 p v e m N X Z W N S O D A 0 a j Z M V G 8 r d D R q Z W R 4 b H d 2 S G 1 x S z M 3 d E 0 y Y W 9 h b V Z s M n c y M E N q Q l o z b k t j U z V a e W Y y W m Z N O W l h N k x r b U N P Z F N 1 e E w 1 N k Q 2 b l J p N k R j N C 9 4 T z d Y Z G h Y T G t M T n p F R F h w Q V d h Q m 8 y S 0 Z w R G R o a n Z w T 0 s 3 a l I z Q W R Q N H F 1 V V Z O M E x k d G o v M 3 R 1 a 2 I 4 b X c 4 Q W J R V m U 2 a V g 1 Z G J C d W N l M 2 V W Z X h M T W t k M E 9 V W F g 3 d n g z a T h S T m 5 P S E 1 1 S F l B a l I x T U E y T D M z Q 0 N H a G 5 o d k d 4 N V B P Q X J B a k x n R k 5 k a E l z T k 1 S S W R J T 2 9 R c z g 5 N m F t d l N V b y t o K 3 B X c 2 R r Z F d L M E 9 u e X F 6 S E F h R G 5 t N m R t d m t r d 1 h i d V N 1 R E x i K 2 N 6 W i 8 0 R 1 h u b D J I T k V O T D M y O T g r Z k 5 2 U H p t V k h i d E 9 Z S k 9 x K 0 d H S V Y y O W o y M 2 R l W W g z U H B o W m F M d 0 F M e n g 5 R T g y Y j F P W H V o e j d o b V V k S D A 2 d E h 5 Y X B G V j Z 6 Y X d m R V R a N 2 o x c G o 0 W X M 2 d T B I N 3 h u S 0 p P Z S 9 J c F B 2 N X J M R 3 k v Z l Z 1 Q 3 h L M W Z I c 1 h E S j V t S U 5 H M 1 k 2 W F R p Z E x u c D F i e V Z K T U Z F c U 5 B W U R r Y 0 9 I a 3 p S N 0 Z 2 V W Z l Q U I 5 V 0 F H T E l 3 c m h Q c C t H Y y s 5 d W d z W k 1 L S E V z c m l Q e D J K Y 1 c v Z m x D M j d B e D J t b z F j Q j N h a C t X Y i 8 w U G J 1 Q V h H d X g v S i s 1 e X N x d G p Y c m d D a k N j T T F 2 Y j J i Q T B i Z m h p d n h J T G I 1 c z l H M T d v Q V N W a 0 R M S F Z V R m U 5 N H E w T n d D Y j V s S T F 1 Z n Y 0 b 3 p i a H I 1 Z E Y r Q V N y d 3 N N a G d K Z k 5 4 a D Y 5 Y 1 A 4 N m x Q b 2 U v V X R r d 1 U 4 b D F J N 3 F o b 0 g 0 M D h T S U c z W G h h Z 3 d 3 c S s 1 a H V C b X p U Z y t k Y W 9 r d 2 Z 3 a 3 N t W T Q 1 a X d y b V d Z c n d m T G F T N G h 5 R V o 5 d 0 V y a F F x U z Z F d U R w S k V r e m t r W l d y L 1 p J e F V L c k F o Q 2 d x M S 8 3 Z E J O d z Z z Z F R Q c T Z s V E g 2 V n F k Z X l M L 3 N S M V l B K 0 J 0 O T Z M R W x v R j E 0 R T l P T 0 8 y b 2 x v d G 5 u K 1 d M T E N Z V W J N O C 8 z Q z U 4 c H h M Q 1 E 2 N W t B U n p P c k g 5 T m F Q S W N R U U 1 2 e G x O c m J w a 3 Z 2 b 1 l 1 d F l k Q 1 J 4 M z E 2 V V B j T G x 3 c k Y w S m d V W U 0 z Z n Q 0 T m l V Y 3 d I M D B N Z S 9 Y R 0 Z V S D E 4 R z l X S C t i Z 3 I 1 e k Q 5 O E h k W H I w U G Z x Q 3 p Z W j E r b m U 0 V T g r a X B w N U Z O V 2 R l M k V l c l J k R W 9 h S n U w d 0 w 1 a V V Y Y V M 3 a E l 0 b H B 4 T 2 N M c 3 g 5 Q j F j N m t r d 2 J X d 2 J i T k 4 v a E 9 z R 2 x l c D V D M k 9 6 Z W Y 1 M j Z 5 N z F k W m V U U C t l d l o 4 N D h U M X Z J b k d L b S 8 3 N D d 6 Z n Q 0 e n J a b l h 2 N 0 J 1 N j F M c D J h O D h W T G h O N 1 R Q c F d a U U 5 U e V l M a D J h R W h C b 3 d C U m 9 J Q 2 p J U 0 h C U U l L R 2 h K c 0 t x b U F p c k V r e H d z R E h Q c 1 c x Y n g v Q y 9 O K z d p O W Z k b T h O Q 1 R Y L 0 h z W T J N S 1 R F a n Q y W H V V M T k r Y n h 0 b H p H V H g 4 N 3 p D Z k J C a E E 3 e D Z 0 N k 5 5 K 0 N X b m 5 N N 2 5 y Z 1 k r N S s 0 N 3 J H Z H k v Q X d C L 3 I 5 a k d G O T h 1 W V B K b k Q x T X R Q Q l N U S 1 p D V T A y b F l y W G F j N 3 J 5 L 2 w w W G h j T G o 0 L 3 V l b E d B e D Z S Z 3 p y N X Q w Z T I 2 d 2 V 3 d 1 o z b 1 Z X T C t v V 2 V R N i 9 Y T W 4 v V 3 E w V y s 1 b S s v c i t M c j d 4 Z V Z L R j R o Q 2 x K d j R q M G t 6 W n p K a 2 M 4 L 3 A 5 R U x M N V R v S E k 3 M X E 5 R m Y 1 d D l Z Z m Z l K z Z M d j B L c 1 l C b n V j S 2 J j T k d h R 3 J W e G J W L 0 Y 3 W j V z L z Z m d m Z N T 2 o 2 S n E r L 0 E 5 c 3 p V O W d W U j Z L S 0 V U U X U 4 V 0 V K Q W 1 J R 0 l Y Z T B I d z g w V m Z l K y 9 5 M m d z M k x D Z 0 t x S 0 F n S 0 Y x N j c 1 Q V F T Q W l R Q U d t a 2 w r M H o z e D h i T m x r M k Z W S l F 6 b j F k d W R n N T U 4 d z V 6 e V R z e n V 6 N V B R W E R X U G R J V m Z 1 Q l h h a V o 2 Y z d J W m t Q c E J x Y m s 2 N G R o O H A y Z 0 t C V U x Z S U N T b W t M e G U 2 O V V 5 e V R I a 1 V N V V B q d X Q w a k h l M D U 5 Q m J 0 b T Z 3 b j d k c 0 5 I W X R t M 0 d j R T M 5 M 3 J Q Q 1 F n S k p P S m F L c j B p N 0 x o Q m N V a l M v K 3 k 0 T 1 A v R W t S W W 1 K K 0 x T d H B t U G F S V 0 E y V z F u e T E z W T J i W T d s U k V v R 0 p w T U Z 2 V j V I V 0 d n U W c v c D E 1 T z Q 3 a G d O d z M v U 1 B T R H F l V n E w N U g 1 M T Z I V 0 5 I O W V Y S T B W T k 1 u V E d M a V B C R 3 p K M z l l R j F l U n E w U j N h M E 5 6 R n R M W W x J c T N i d E d W b j J D U U N D N G F N N 1 Y 0 U l B D c z B E d z c w Y U l Z Q U l Q e k t h e T l j R E V U V U F n c U E 1 S 2 R o Y X F 6 W V l t b 2 1 t d H p 5 M k h O O F h u U D g 5 a m 5 2 Y z E 5 a 0 4 3 S 1 g 3 d l p i e W 5 Q N F Z h b U k 5 d G E w b n h h c T B P e W R z Y n l k c 0 h P U 1 F j e W R z S H l k c 0 h 2 S D J R d k g y U m Z N N z k r R G t W Q 0 V r Q 2 d 3 S G Y x e j h G d 0 x 4 b 0 x 2 Y m R X M T N I Q U p Z L 0 Z t R G J 0 Z 0 d m b H o 5 Q T B 1 c G N r V i 9 W e G I 1 d k I y c E J I d n B o W T h E b 0 Z D U W N o d z g 0 U l N w O U 9 a N 2 Z l a j F L Y m h h V 2 x Z d k x U T 0 l B d m Q 0 c G d o a 0 1 x Q l l 6 a 3 R F T H V W T j M 3 Q W Q y S V l l R V l i e n B i d V R R Y 0 p B M X F B W E 9 P b E 8 2 Z m t N d 1 R M e T F R d H N z U D M r S G J j Z W 1 H b D F Q Z G R F M G J Z N X F L a 2 J K e l V F T 3 J M O F V s Z 1 d G W m d C M H V v Y S 9 0 V S s 3 Z n d 6 V D d o O E R 3 T m 9 O K z N s O T V n S V d m U G V V S 3 l Y Z z c z O X M 1 Z U 1 2 L 2 1 E N W I 2 O T Z w R U 5 j O W Z k Z W J D V 3 B I Z l B 6 a W p s O U 9 v c y 9 W K 3 d F b 0 h Q S E Z z N S 9 P N 1 I w Y l l y V W x P N 2 Q y d k R w d X c v e H h Q U G Z z S F Q 1 R G d Z U D d J e D B Y c F N F M 2 U 3 Z 2 Z 4 O H R B d U R E d H g r Z 1 l 3 Z l B x R D Z k V G t 0 Q W d C Y T c z U m 1 G N W 1 Y V U V S R G c 0 M 3 h k c 3 F u c j U r U H R h c X N P U C 8 2 O E R s V l I y W C 9 J S 1 J U U F g 3 Z 0 J u V l p M N 3 g 3 d D J I O G 9 p Y l Q w S F B S N k h U T 2 U r Z H J q M 0 F P S F R 2 R G p 6 K 3 R k e D A z Q 2 d 5 c U 5 E Q k 1 J R 2 d w a j A 2 W T B 1 L 0 5 P V G 4 z M 0 h V M m 4 z S U Z Y c z V w S H p k b 1 A 3 Y 1 B y d 1 J r V j l x d U Y r V G h P b E t r N z V u Q 2 c 1 S n p G Z m 1 n d k F I T G p F T 1 N J W m 5 B a D l h Z z B X c n h 1 Z j V D a T k x L 0 J 0 b j R G b W l i T j B Q W X N F Y V p W R m V z S 1 o 2 M H U 2 O X E v c 0 s 2 c l F F U 2 U 1 M z Z v Y V I 2 S j E w U C 9 k V 3 V U b T d W R T I 2 N m p 4 N m x L W V F H U z B R d X B t d m R r S 2 F E e W F E d H Q r M D Z Z W m 4 5 V T d 5 S 1 k w V X V Q S k p W K 1 h n b 0 V n a 3 V E M E 5 G a l N Y e D d K b 2 x 2 d m t I M D E 5 L 1 U 2 V n B u V X J O N D R 2 b H Z T V T N M Q n N C Z z B P S H Y 3 M E 5 1 Y m l F b m s 5 T X B L a k s 1 b n Z l Q 0 F u M E p i b H d h c 1 d x M U 9 j a l B M M E t q a 1 F r S z l I V 2 I x K 2 o x e j Q w d 0 R R O T F m b V l m U 3 p v a l J E Q 0 J R Q 0 F R Q 0 d x U m h 0 O H B F M X h 5 b U 1 w R 2 d 2 M k R I e U F G Z 3 Z y R W t a U 0 l y d m V B d W x 2 Q V l N U T R a U 3 F X W l F 0 U n M 4 O G l O U X B C R 3 h D R V Q 3 d U 9 T R j Q r T G 9 G S 0 9 a b U V k Z X M 2 a k R k T X F k N 2 1 u c U Z r O D B u V 3 V C K 1 h h W k 1 N a H B w S F M 2 a 3 E x b l V y b k Z G Z 1 Y 1 e F g r M F N q e G Z l T l d k V 2 F 4 d k x I e j l p M m I z U W R l O T F m d X V s W m x I Z 1 l 5 Y 2 N Y T 2 J 6 M m h j Z U x S Z G Q 3 Q V B h a 0 J Q U T k r d F R M Z W 9 x a W t K O W Z C S U N m Y i 8 w N E w 4 V E d K e l B 6 L 1 l W Q W F S c m R 1 N m Q r Q 0 V E U D d t M T Q 1 Q 0 Z u Z m J j V 1 R V T z V Z Z n h n d H p S O G J k c z A 0 W W J 4 Z 3 o z R U o 0 Q l p Y e T B q U D c v W W R a e W V t V X R z Z k R J Q T B 4 K z R z T l E 4 U l V W b U N n c E 5 i b T N Q U E g 0 a k J y M l c 5 S k p D e U Z h c k h i d G R J U z A 5 Q j R E S H B r L 0 F Z T k R o N S t 2 b G F n U H c 4 L 1 V x T n p W Z 2 V k Z F N V e F l z M 0 l E R G 9 X Q X Z T V z M 1 N i s r Y k F U Q m J y U H o y a H p P e T d v c U J u Z E d X R V R y a j R w T T V t W n p C d G N O N 3 V j M 1 Z P T W l 6 Q n B t a X F L e m Z W U D B h U 0 V r b j B t d D h E U U p C Z F d q N T B G V F N G a T d r O E l 3 W n h N e W J q M V F E T W N x U m 5 v c W t O e U E z R H E 1 d 2 p I S X F H Z k 4 z b j d x M U 9 Z N 0 U 0 a m d T Q z R C d X d G V 1 Z P a 3 B V a G R R N E J P T 0 5 k M k d l T X d 2 e k w z U H d E Z z F I Y m g 2 S m J k c 0 d s S X h V c E l B Z 3 R O M T Z 1 c D l r c z J I Y n R o N D V O Q n h O Z S 9 j S V Z E b W 9 z Y 2 N h b X N o M j Z F Z F A 4 b W c z Z m Z v V z l 1 U V R l U C 9 u Q m V U d 0 p o Z D h E Y T Y x U T B K Q j F x Q m t w a U 9 I a E Y z M G Z O W E Z V W k x H V m 1 j U V g w Y 0 Z n a 3 N K U 2 F 1 b D d k T l B j L 2 p 4 e D B s Z n N w a X d j Z G Z W M l Z w d n Z m c 0 x x V 2 5 a d E d 2 Y m h F Y 2 Z 1 b z R P N 1 o x T 0 V U Y W J u Y U 9 K c D F t M 3 N m U 1 p a Z W F y N 2 h r b z l o M U 0 0 c k d u W j l P e V J h a D l T V V R B Q U F B Z 0 F F b E V R V l J I U G R k L 0 1 1 R m h U Z 2 U 2 d E J K a F V D Q V E x R D J K U 2 F t M G J o W G U w R 1 l J Q k l J N l J u e n J F S G h R W E N Z U 3 p N c 2 9 2 R E 1 G Z 3 V x Z 1 p H Y 2 g r V l E v N H V P Q 2 t D U U 1 Z e W F W U m 5 K c G R V a C t B V z V E Y k h 1 M l l k K z F C V 3 R 3 c U R N Q 3 E 0 Y n o x e G I y M 1 Z 0 U l V r K 2 h I e m t l d k h 5 d z c 5 c U N I S G J 4 b T N Y L 0 d H U V p O V H V y M 3 B a T H o 4 a E Z V U 0 V v M E F k W m x x c y t v U l l J Y n V 6 U D Z C S E 9 U Z D Z G a T d j Q W N P M 3 d u c 2 d T T k k w S T V v Z D V h N W 0 v Y 0 l O c i 9 C L 0 x 0 M 3 Z N Y 2 E 3 d G 5 q d U d N M 0 d j V T B T Z T g v a 0 1 W R l d s c U 5 q T T d m Z T l 5 M V d E d X p I O V F h Z j Q 1 Z V d s N T l m R m 0 y d H M 2 L 0 p W d T V n M S s 4 O X F q Y j M x b n Y 5 V j J q L z E z b E V N R 2 R p V l A x Y z Z v O U 9 L V F U 3 S G t l M j d q c E N i N j B 6 U m 1 Y R E 1 t V m Y r b D k 4 M z Q r U H R G U C t H W G x s M X Z j Q W x D M T R B W U 8 3 O H Y v b D I 3 a X A r L 2 V G c G p F W T l U e j c v T G V Z U 0 I 1 V n B E N H g x U y 9 Y N D B X Z E x T R G 1 W e W V P U F R L e H l m b 2 R E N F p X M z V s V T V y a n k y N 1 l o S F V W V D Y 5 V 2 x m Y i 8 v S E J Q O W V 0 T D Y r Z E h y d m Z m Y m Z k U 2 Z I M 3 A 1 S j I y Z W V y d m E 1 O X Z o W U 5 G M j Z W e n B H R T l r T z c 4 Z G Z C a 0 J K T z R O N T d o Z G 9 v M 3 V o d j h i N V d T S j U r M V o y Z X J Y U W R 1 M k J i d E J R S E F s e F N I N E J x S V g 1 V 1 A 1 M E 9 n Y k l J Z U V Z c n J 2 S m J i e G F W T 2 d V d 1 p x M T l P a X J M a 3 B 5 R W 8 3 a m l X a m F 0 S z h W Q W V 3 Y 2 1 z N 2 R z T V h I W X F o S E V l e n N X V 2 Z k e U x J W k t B U U N 3 Y V Z C M k 5 o e H B Q L 3 h C d 2 1 2 d j A 2 a n d V U F F C Z F Y r W m 9 Q c z d B S 1 h r O U 5 M V D k v c U V u L 0 F H V z N m d V d O T E 9 u Z X N P d F h 6 d j V G d V h W c V J l R H k x b 2 M w U U N D N G J D b 3 R N K 0 5 h V E k 2 b E F J R 2 c 0 a E F n b T h N Q m t F c E Z n Q W t G T l V R d n p h M 1 Z E e W 9 Y V m d t W E p B d l J E U n l P Z D h 4 U 3 Z S S 3 d 5 a k x v Z S s 4 R T l X R m N 0 U m R 1 d E o z S m 9 4 Y 1 Z k S F V m a m 9 N U V R X O D N M Q m t u Q 0 V Y L 0 k x Y S 9 r W n B l T 0 s 0 a 0 s w N 1 J 1 V j d Y T k 5 p d V d 2 M z V E O G d 0 Q V A r U W E x T U l D e k F 2 b k l q Y 0 t S d E 9 4 S z Z n S 3 R u V X J x c D R I V U Z K T 2 x C N V l y Y W o 1 d V d V d X d P R n N P N X Z o U E 5 i c G 9 H U n o z c E d j a F B X d j N 5 c W M x M 0 h x W k x Y V 3 Y x Q W s v d 0 N V c E l 3 N l h h T X N a M U t 6 U U l L S T h J c n J 6 T l E y W V N H Q l R K N D R o U H o 4 W W 1 i U F d R b k F E Z U 1 I d W R J Y k h r a z R o Y z F t N T R X b m J x b H d E b F Z S Z U 9 u T m 4 3 R G I 3 Y T Q y Z j M 5 d k F B N 0 Z P Z j l H T 3 I z R 0 k 2 W G c 0 b V h i K 0 9 N d l Q x R 3 R M Q n F O e l B M Z l h n V m c 4 T U N 1 d E d y b H V i b n J j S 2 o 4 O V B N N m p p U 2 N 4 c 2 Z I Z 0 5 H Z z U 4 Y U p n M m t T M F F n c W V K c z F i e H B L Z m t F e G F 6 Y z R 2 W k 9 0 V n V j O T g x a F N L c W Z Q T 0 4 4 e l J j W E 9 x T E 1 0 M i t Q U W x F U z R Y S D F G M V N K W W V T e F l 0 S k h k K 3 h M U j Y z V l l y Y l l M b X V N Y 0 9 w M k d C Z D g 5 V m U z e G 0 3 Y k c 4 Z W V x W G V p M F d 0 W n V P T U R m R y 9 h e m V Q N E x l S H N M Q n h u Q n h S T T B Z Q U N S a i 9 3 Z n h 6 L z Z r S U J l U F F r W l h y M F V w O H F a V S t o N j l x d D h r T U h n a W h J K 0 Y v M G x l Z m 5 V Z X V T d 1 l l d 0 5 Z T F d D b H p m b U h 6 N E h V M 0 h W S j l V Q T I 3 Y j E 3 c l U 3 U z J w O U 9 r N G t V d m p N M U N y U D k z b D J K c E p Q M V l L Z n B s b E x I U H Q z W G J D Z E Y w S n F t a l B D V m l O R W R Z S G d r c V R E b T I r e D Q 5 c V J I S H p n Z n F M b m Z J L 0 d 5 N 1 B X N n N W Z 2 R 5 a X U x L z U r M 3 J V N n Q w Q W d F Q W d F Q X N I N U N C R k 0 0 S U h K V W p Z U 1 R J a G d B a 0 Y x V U F z T G t Q e j l x e D V Z U S t 5 S D l t T G J 0 Z 0 h i d n A w W W I 1 a U N O c n B Y N V N j W U R C a k c z S U N T Z m d i W n Y v S T Z J S 2 F 2 U H d L S D N i M X Q 5 Z 2 V l N D c 3 N T J Q W G E r N G x Y c T d U W n V t R T F h b D R P K 2 1 z b m 9 o W V Z Z d D J 3 Q 2 1 4 V 0 R P T W 0 0 M G l N Q j B W e H I v d F Z H U 1 U x d 1 F B Y 2 l Z Z m R i Q U Z 3 N U 9 k U z l O W X p B T W l 0 M n V J M T V T S E F 1 V W x x e m F q R W c 5 S n V y N 2 l 2 R m 5 C R 0 J S V F U 2 U n B s T 1 J S M 0 V s b U N G c z F D N m 0 z T m M y e m V G b 2 V q W k N N a k l m R T B i V m 8 z U W F k e k N q K 3 l M T k c r Y m N X Y n p v c X F W T m k z W m N k a H d C b j R H Q n V m V E 9 j T 0 x W e D l N Z E Z 0 N k 5 z N 2 l z O W 4 v O F Z 0 T j E x R m s z R D N W R 0 s v T G Q x Q 1 J t Y W U 2 e m c w S k l E U U V Q Z W 9 5 U 0 5 I V C 9 I U j U w c z R t N V h Q a D I v Z n o 1 Z m Z M Z W Z F e V h R K y 9 X b 3 B J Y 0 d C a k J y Z W l 4 R k R l N 2 p x b U p V b E 5 D U 0 F P V i 8 4 Q j N E V 0 1 I d n I z V j k 0 K z V X N 2 F O W F N L Y l Q 5 d V d J b j c z N z h H K y s v Z V I 4 a E p l d W V Q b k 5 o a 1 l F K z N r W m F S N G J U d l d 0 c k Z p M 1 p 3 c D U 5 e D l 4 c V h X U m s 1 c U t x c 0 d Q M 1 V i Z n p 3 a 0 1 E Y W R F O D F I V 3 M x V 3 F 3 M n h X O H Z Z M n V 2 M D l W a k I 3 W m 0 5 R W p l N k 9 x S 2 d k a m o 5 T 3 V i V k 1 o Z 0 F s c W x a W V B Q M H p l L 2 4 z R X p m Z 1 B y U j k 3 b k 9 a M z N s b G x W T E p h V U l E a 1 Y v M z d y Z j J 3 W n d w U T I 1 Y S 9 z U 3 o 5 c G N i M m V 0 M 3 p m M m p h d E M 5 d D B H a k J T N H R 0 M n d i c y s z Z W h p Z X F F S S t F d 3 F B c F l 6 b 3 R 3 c 3 B Z Y 0 8 4 c n A w K 3 Z M d l c 2 N V V R a m F M a k V B c U R u W k 9 J N G 5 J Q V d I b 2 1 s U n Z U b 3 h V a l Z U R 2 N 2 K 0 F k Z 0 s 4 c X M x d G p i S X p T d m l i S F k r R X F J b W 1 F Q n d x Y U p 2 M 0 p o d V g 4 M W 0 v N T F U T 0 h E d l B V U i 8 4 e T J 5 b 2 Z i Z X J 5 S E I v b 1 N H Q k p D U m 1 j Z D N Q N j d o b 1 h 1 d n J a W F U w Z 0 t C U U Z C V D B q U H l p T z d h c X F I T k V B Z 0 V k W X d R d 1 F R Z W 1 F e W x u d V l p R W t 3 Z 3 F C N X F R Y j V I Y X N M Y V F O d W p I M G E 5 Q W Z Q O G J 6 R C 8 4 R G 5 h K 0 V F W U o 5 d 0 1 l Z 0 9 X e G Z O U m l 5 b 1 d X c 3 l M N X J v Z F M x b 2 R o c 2 w z d W 8 2 O V o 3 e m d W Q m h 3 Q 2 w y U 1 R v L 3 g 5 Z 2 R j L 2 R Z M X k 3 R H Y z W U g z b z g r N 2 F v N 0 p q Y X N X V 2 R S a V o w b z Q 2 M S t M c 1 A 2 M U N B Q k 5 o N j V v M m 5 k e G l t Q T F x Q W x t M z c 4 T H g z S G 4 1 c j d j U E J M a m 5 R O E Q 0 R G h 4 R E 5 1 N j V j a E 5 X c U F m Z m k 2 O V Z X b T B r S z d m a 0 V y c n Z W a C s v Z z d i a m s z V n N 1 R k N r U H d E V U 9 0 e F E z S E 4 r b j J v S 3 N S M G I x T n Z h N T V q M 2 F h R H J p a W w 1 M T c 5 Z 1 I 3 Z D I v T E 0 0 N U 1 C c 0 5 r Y z N I V F g y e l d l M D J x M X N X S H p J V 1 J a W X R Q V 0 9 G Y i 9 2 W T h u S H A z R T h L S E 9 6 Z U F X e l V L N G Z 0 d 2 d 2 d j F o T l U w a U d q T m l h Q S s z O C t j d S t K d X V u Y 3 B Q b 1 p O d z d B d 0 x m d D N B M 3 h z U G N P W G d i c n o r d 2 g w R W x o U l V E d 3 J 5 N W Z N U H A 3 R n E 3 V j c r V 3 J X T G I z N V l 4 W U M r S F J n e n N p K z l l c l F 0 Z D N Q b X I 1 V z d D U X o w c F V Y e n l 0 O G J Z Y U d C Z l A v b F l 6 U U t j c T Z s b H J 6 M 3 F t T F U 4 R j c w N l J Y R m t x W G J B S G o 1 c l o v S 0 h m Z j B p O S s 1 S F U 4 Y 0 4 0 Q 0 g 3 e T l O a V J y W k 1 n e F Z W W G 5 6 M 1 o v c D I 3 c z l z b H k 5 a l N h N 3 p j S D I z V W Z K e U 1 4 a i 9 K Z z Z y S H N v d U d 6 c D l 1 V l h 4 R C 8 x S k 1 m Z W V w T 3 N k W C 9 U N n V G c E J Q Y X B 1 S j Z p V 2 x q O S s 2 M m F u N H Z q V 0 x 6 e m R Y R W h w a S 9 m d z N E Z F R j a W g 0 Z W g 2 O V B j W T d 6 a V R q S k o 4 S E c z W E h r Z y t u Z 0 o 0 U m V L Y m J l Z G 1 N S H B o d l B F d W l s N T d B c 2 V 4 S X h R K y s z Q z V Z K z M 3 Z D F L N G Y 2 Z G J t L 2 V N R j V D Y n R Q Q V l x N G 5 x a E N h c U U x R H F r R 0 s 4 O F M 0 M G t j N m 9 i T W Z 4 U k 5 U Y 2 J M V G R l a m d G d V F 0 R T h x d m Z l O W F 2 d j I x M E J k d V d U Z T h x R U F n d U x m e W p v N G 4 r Y m c 3 N z c 1 e k N y b 2 t U N l B U d X U v a D I 2 R m d y Y z B 1 U 3 h N U D N q Z U d s T j M 5 a T R l S k 5 I R W x J N G N H N 1 I 5 R 3 h R L 0 5 h b W Y r Z l N t R 1 J t Z l N N U E 5 w R W l 2 c E V B a 0 Y 5 a 1 o 2 U l E z a G 9 U R U 9 i S V J B S T Z o Z 2 h n Z 2 s 4 T U p s T H Z W T 0 5 0 Z W p 0 S l J E V U o x Y X J E W l B a a H R s c 3 d X U n g v b X M y M j N F N E h L a X F p c U t x T 0 J R R n h h R 2 d x a W 9 P U l V W U l Z C U 0 h n c U t x S 0 l x Q 2 9 w e l h w e W d W L 2 p z d U 5 4 Z G p E V H p U Y T R L M l N 3 d y s v L 2 N j c G 0 4 L 3 h w R j B G T l Z t U T l J Y n N N Z n R S O D A r V z c x S l Z C W D B l a m N S N 0 Z 5 T k x q V X J B e l V u Q z I y Z l F X N n B v a V F 2 c D Z n a 2 h 6 Z U J N d D d r K 3 N I R G t D T X E v b 0 t x d j J J N D J z N 2 R r W H o 5 c 1 A 3 M U c v Y l k v U m p M M W o r c G d a T 2 5 O c n F Y S y 9 w T j h 2 T j N l Y 1 E 3 a n N h V n R Q b T U y c z d o K z g 3 c 0 t 1 Y z F U T D d U N 1 h k U j I 5 U 2 5 D S F l t T F p 2 V F o 3 S X h H S F J j T 2 F o c n Z h e D V q c l Q w S F B i c 0 8 w Y S 9 Q d T N a c 3 U w d 1 R 6 d z Z p V 2 R l b m t Q V E N H Z G F S c D F P d 3 c 5 Z l B s N 2 g r W X F x Y 0 1 2 Z G 5 q V z R W c T d a a T F h c m 9 W W E x N R m 8 x R H l N M 3 Y 0 a V p I L 3 l L V k N a c m x p e E x 0 S W 1 N N E Z E Y 1 N U Y 1 I 3 T 3 p a Z k 0 2 a 1 p q R n h i T 2 t H Z D F a V 0 F a d T J 4 Y k x t N z M z R X h p Z l R x b V V Z c j c x d 0 I v M z d k S E N O T V J o M E d B M T Z n a H Y 3 Y y 9 N T l Y z R F R w Q 0 h z T z V E R U g z L 3 U 0 S m 1 Y N X h B V 0 d z a T R V W D B Z T 2 F 5 W E s y W G p v a V Z i M k g 4 d 2 l T b T N E S z J 5 V H B a V 3 F 5 R W s y Q j l 0 a W F C O E 1 O Y V o 2 b E 5 2 Y 0 h j M l V S U 1 Z 3 a 0 l 6 Q U s r O F B Z O U R j U 2 U 1 Z W R J V n J 2 N X Z a d j B m M 2 w 2 b E 9 l d S 9 u Y n V L V l g v d j V h Z X Z u M 0 N i e D l 2 Y m Z k N V J 3 M 3 V 4 L y t C e E 5 t M k 5 a Z j B t e j h p W X l 0 R H B 0 S X d l M l p 1 S j R 6 e E Z B N E d n T n V q d z F 0 d j R k Z T F H d 2 l z d n M y L 2 J O b 3 p O b T l Q a X Z u d H B j d V B O S G 1 O c k V n b G 0 y N 0 V K c V h F S W F t R U J h b U V C a m p N c E Z I L z Z O d D R Q L 1 J m R H B O c z l 4 b H Z Y L 2 9 r M S t U a j Z x M G N o T j Y v Y U k x a k 5 6 U W E 3 R G E r N 3 B x R W t K e U V G T 0 d 2 Y V N J M U Q w Z l V k Z E 4 3 a 1 Z x e X J s e U k z Y V k 2 M m U y K z N M c W 1 L e U c x S D B s R W N j Z n V k R G l X U n B X b U p i U n R X W W o r N E I 1 K 2 9 E N n F W O X J B a U p I L y 9 l c n R u T G Z s e k I v T i s z W U N L O D N G Z 1 l M O U 8 5 Y k t 1 U U N D N E 1 Q e W p v K 2 4 x K z J J T y 8 v Z S 8 3 T H J 1 T 3 B y Z G V T Z W h J N i 9 G U C t i a U 4 0 d 0 h E Z W p N e k Z m d j R 0 M l B m K 0 5 R M 0 V t b V B m N F p 2 W H U y N D g 1 Y n I 2 R k R W T E 5 h c 1 A 2 Z n h m N k R 4 M W 0 0 Z U R Q c E d U b E 1 1 V 1 Z v U T V z a k V B Z 0 V B c 0 c v Q 2 l H Q 0 N U d 3 d t O H R F Z 2 h t c m w w W k Z J S 2 d O e m 1 i b m s 1 Z G Z S R U d C a V d L V E J a U E p p c 2 x p d 1 d 5 M l l U S l p N S n V 0 b U V 3 V 1 R C W n J 5 V 3 N y R n F 1 T j R t S U x K b l B K T 0 l 1 R j R t S n I x W X Z W T W x k Z k V V U 0 F m K z F I Z 3 A x R E N n b k Q r N U Z u V V l z S 1 h C d G R Q a y s v V 2 Z X S m R y d F R Q R H N T a T Y 3 Z k Z a N z l x b 3 A 1 O F F K U V Z i U z l C b G J M R n Y y M U U 5 M m 5 L Q 3 p a T 0 N 1 S m t w S D h B O U g 0 Q j Z L a 2 5 z S i t h Q y s 2 S W N P U l F w e H A 0 b F N I Q T J R T j l n T z d N Y y 8 v d W x y c n d Y a 3 B x R l F W K z Z H O X B h O T N i M F h i b 3 g v W X J C U y s 5 S j l x e n d t Q X J N S D N 0 W S t y S G x k R F p Q O E E 1 S k F 3 e H Q 3 d 0 t o Y X p 1 Z G J u U D R j c V N T Z 2 x k Z D M 2 O S t u S X Z G L 1 d Y L 0 J j d z R m M m N D d E t Y a D E r L 0 h r Z C 9 2 N 2 V k T z h T e V p a d G g r a 1 o w N V p i Y j d 6 U z F h O G 9 L a 2 N T V D F k N H Z x c D R w a 0 5 V R k l Y N U N 6 Y 3 d x S D l u R W 8 2 Z F J x d V R l Z V h a V z N u O H V X O W M y Y 0 x P U l d U M T d o b k Z r b V h i V U I 0 Z T c 0 c H N X c i 8 1 S U p J a 0 1 X U m d x U 0 Q 0 e V Z k L 3 N I R n p M T k Z k S W 5 u a H l a c 1 p N c W l M U j F U W E 5 W Z D F S N n N w V F J N b 1 N S S X g w V z J J a V c 1 R F J t W W V 2 e T N a e l B m e i 9 t Y m Z 3 Z U 8 4 O G V J V S 9 s e X h r M C s v W E V y T E Z t S G N O R 2 x J d F g 1 Z m I 3 M z d L K 3 M z S D B T a m t W M H B K T H Q x Y 1 c 2 M E Z 4 V 1 p l U G 1 0 Z V J 3 K 2 t r S n h z Z E 1 a N V V 4 c U 5 z T 3 V p c U Z u O T d a c z J P e X M x O W U 0 a 2 I 5 Y j V J U 3 h K R z F 4 U 0 V q b G 5 6 O D Z u W l l Y b n J v W l J W R W 9 M R F J S V l N E Y T k v U F h F a H Q z a 3 Y r O W R q Z S t 2 b D R p U l p H Z 3 p n a 2 R O W X J z O W V 2 S l d y O E 9 j M G 9 L U 2 U r O F Y 2 N E k 1 b l N r c U V Z a 3 B k M k d i Z E 5 h Z E g w R 1 l 0 M n l E a m s w Q X Y y S T Z 6 Q j k r V D d t W D c 3 S C s 1 R m 5 u R 2 t K S z N Q N F V o U 3 c y U 2 9 j W T l 1 N k R 1 d m F 2 L 0 M 2 Z X p x Y V R x V j E v K 1 N n e H V p d k h 1 V T J W a T B x Z E l w Z z R V M D g r d H d v K 1 d 5 U W R D W F A 0 S W 9 E e T Z L N U l H c 3 d q S n R j O V h W Z k J H T W 1 2 W W p K Z k h H M U I 2 d E d C V l Z D c T V H W j l z R F l H d D k z Q k F K Q i 9 l U F Z z a V U 5 Z n Y 2 W m x L K y 8 1 d V R u b j N I c X U r L 1 E r d m 5 S Y X Z w M G 1 r M j V P S 2 V 5 S H Q z Y j h 0 M 2 4 v M k h w W H p 1 W X Y z Q U R P M 2 N u c 0 h O M 0 F 1 T k c 5 M l B x d m F Q U T Z S c C t 5 M n J i e m l N O C s v S 2 N P b D F E V l Z X U U p D U m c 0 d G o r a k J q V 2 8 4 c H p C Q U t C U U N B U V Z K K 0 d m N k l R W E h L V W p R U V R l Z m 9 G R j R x a X F P U V Z G S k d i V j B S d W J o R z U r V V h r N W h X U 2 0 x d F l j b H p v U E 0 0 d k p q Z T N r T U t p d W h N S z Z n T m p R U T V L Z m g 1 e U h R c G h H T D J R a k R W S U c y U z N Z N W 9 6 Q z h l U l d M V F J 2 V E d N U F c v e l R G V 3 g v U G F U M D d 1 O F V 6 U 2 F 5 T G J W b S 9 i Q W J 1 e X g r N U I w Z W x T Y k Z m d S t I V 0 F 3 d U t l T 1 V s W E 1 D K 2 N p K 2 Z s a k d E N 0 9 6 U 2 E w V 2 5 B N H d H c E Z m K z B F S k k w V 3 k x K 0 w w S G F P U W R N a U V z Z U p S T 3 h I W W p H T X V B N G x M d 2 Z i e H R Y T z h T V T R q a H h D T G N n R G d 4 S E g 4 V V F j U i t Q U U p S L 0 h N R z R 5 K 3 N I W G V O c W J H S T l 5 O G h q Y W 5 2 M l J B e H U 1 Z D F Z U n Z Y T 2 h L U G w 1 S 0 p u c E Z C V m I 2 b F k 4 S 0 Z F e V Z C W C s z b m l n S m t G M k h y U n V I V k d q e m N p T X p E e F d y d G 5 E a E R F R D B K U V J q K z Y 2 e m Z r M y t P Y j d s V G d j Q 2 0 r K y s 3 T 3 J 6 M n k y b 3 R I S W x X N W 9 M R j Y 2 a m R T M G J K N S 8 0 a W J l b i t V V T B M e T h E S H c w O H d F M E d w b F B 2 b G p t U 3 R V N 3 V I O G 4 1 d n k 0 b W k z Y k R 6 T 2 9 m e W R V V l d Y W m l s M z B q R 2 x M N D h h b C 9 4 K 2 Z m S F F T R D k w e j J x T X U y R G t V U m V W L 0 h 5 N W l R S i t P R E J y U T J h T S 9 O Q 1 N B Q i s 0 W n h h M D N Y b 1 h G N H F 3 b j E 3 N W R N M X B I a H Z Q Y U M z Z W c x N 3 M 3 a l B U c D F a N D N Y N z Z U b E 5 P W k t L a U V o V G l q U E l a Z D F a M m d r b l N J W G t Z Z H Z Y c T B j O V U 2 T X h v T k p D Y W w w a n N t a W 1 L e m 1 a M j d F L 2 o 4 Z z R k Z D k r R n p J d G p G S X N z e S 9 2 N C t W W T d M e W k 3 Z z J Q R l U v R V N 4 Z W t F O W t I L 2 d B S W N l b m 9 v M U 0 1 T k d n d 1 l S U H Z G N m d v Y 0 5 L M 2 V z N U 9 1 T V d w S U 1 4 b k w 3 e j J I Y n V o N j F N Q j l 0 c n d G W X Q 2 d 0 R R T k 9 t U G N i Y k g w Q V Q 0 W X g 2 T n M r Y m p a S 1 p q d G Z V S n p 3 a X F k U 3 N U S X B u Z j R D M m Z X Y 0 0 0 M j h w Z j Q z O X U w R 1 N r R n U w c n V r b F Y 0 a H F L W G t l M G p 2 Z i s v Y U R l M U h T e m l E N U J X Q m Q r N W Z i V 0 1 l c G t 3 Q l l m d n Z S T F d M N 0 h N Y n J i Z 1 N 2 c X Q v d m F u N C t r c D g v Z 3 d l M F o 4 M j Z Q V l d L N U J m R E 9 k Y 0 h 1 N k t 3 Z F B r T 3 h v M 3 V X M 2 V M Q 1 F T Q z J x W E 1 o N E 5 p d F d I T n p L e V Z h W F U 2 T F J Q R 0 R X R E 1 0 W D F Z c 2 1 3 Y j M v M j B o a V h M d H B H V m 5 j O H J 6 O T V X S z J 0 Y 0 R G M D Z 0 V 1 J B M z Q 0 V U Z w c n F i Q T J i M 2 N H e D Q 2 a 1 k 5 R H F 1 S H o r b z Z o T U V B b 0 Z B S U J E V U N D R 0 N D V H d 3 b V V 1 a m F J d 0 d F U W t t O E N R O U 0 1 Z T A 5 Q n p T M G 5 Q S U 9 K d E x W b l k r d V h s R j V P V V h r W k 5 Y U 0 Y 1 d U V m b D E r Q 1 d o T 3 V o M F d y d 0 1 P c n k 4 R E J p T k 9 y e U 1 C d l I 2 T G J J c 2 8 5 S E l T S k t F T E V s b 1 p C b F p J e U 5 K T 0 Y v T E V y S k d S c F l r W k Z r d S t a R k t q a 3 Z h W F A y U 3 E 1 K z B Y Y z V V U W 5 V b 2 d q b U 9 I R U l P Y T R K M H Z w Q l R E b X B S S W V i d l B z R n h Q Q k Z 0 b H h p T U 4 5 L 2 p p d F E 2 a D V K e U F 0 d l d k V W l O U X p D V 2 t 4 c F E 4 d l Z E Y W h 6 a W N S N D J L L 2 J k V z B 2 S C t m a G l 1 T z R t d D N H M m p h d F J U a V J p d k 9 P a F V n O T Z 1 e D N W V k 9 R b T V P a 0 h E U U 9 E Q W N 2 S 3 h X a m F k M G J Y Z H p C c z B t R l B P b 3 J 1 e W h G T 0 d 6 Z X V k b H Z l d W 1 V Z G 1 0 W l J L T m x u a 1 V Q R G t R e E d i S n Z Y S W d l S G 9 y O T J n d W N 2 W T l t d l d F O G V R O W R 2 a U Z z Y X F i c E V 6 Y z l E O H Z O b j d i S V p k Y j d X b E F m Z T Q 5 V H B z e G d O T 2 h a O C 9 6 U y t Q c F Z 2 R E 5 j V z I z Y 2 R R V k Z V S m 9 6 c n g 5 Y n Q 4 U j c 5 d l h x M n c 5 Z l h 5 T 1 N K c F Z G U 0 U y O T l u U W x q K 2 5 Q N 3 p W Y 0 R U c S 9 Y K 2 I 5 d W 9 G d m 5 T T U F w U m 4 w L 2 Z 5 M 2 R 1 N 2 F t L 1 h s c G N E U W F 1 U 1 J W b 0 1 t V m p q Q 3 l W V G p S W F Z z e m Q 4 R m F C d l R 0 e U t Z d H N a e E 1 U d W Z S c W V Q Y 3 p 2 M z Y r N V g 4 d V h K W H B k Z G p O b H R a d i 9 r Z 1 d 5 W W R y b l R j c U 9 H O W V Q a i t N Y l J w S G N F W E g w N H Z 0 N 1 p X Y 0 d O L 2 R G b 0 5 F M j k 5 b l Z z b l g 4 b m R k d 3 d I W U V D L 2 p n e m 9 W M z R 0 R F k x R 1 p 1 S G N a N U F r a W J u e i 8 y Y m 4 3 b 1 J 5 e D k x M j M 3 d H V i M G 1 U e W V y O E 8 5 e n l t d H U 0 c 1 N Q N 2 N Q Y 2 R 3 e G w z N H l 1 d X F M T 2 F Z T F h h V U J T V j B a T m V j b X Q v N k o 1 U m p M b T I 0 b n B O Q W t G T n l W a T Z s T G p I W n F E M T h 5 T m 0 3 b z h F O U 9 w V j Z Y a k p 6 O D k 1 d n c w T 3 J Y a F F j U k d X b F V 2 U X R H b V B I Q n J o M W 5 V d W h h N m F r N F U 5 Z G g 5 e T g x Y m x w a E t V Q W h 1 Q j F Z c H Q y d 2 I w V j Q 5 R 0 9 1 L y t y c H h K U V Q y Y m p x W k R G N C 9 6 b F p 3 c 3 J H d i 9 k S i 9 R N m 5 5 K 1 Z 0 T E 9 l U F R w Z W c x d 3 B V U T h K N E s 1 U k Q 2 S E h m U j Z W S X N K K z R I e l B z Z H N 6 c W d 0 Z T l 6 K 2 N u O E 4 2 c W l K U 0 5 Y d 2 5 W R U x u U G V z S i s r O W 5 p Z G 5 Y R i 8 x Q 1 J m S l B R O S 9 5 S W 1 U N l N R b X B i S n B X e H l E U k V w R W d l Q 1 N 4 c H l T V E 5 6 a m o 1 T y 9 i e D k r W G J y U z l K W m J D Q m w 1 T F J x Z j J u V 1 U w Z W 0 w W E Q 5 K 0 V M M T Z 0 R 1 B x a k 0 v W X Z E V 0 9 u Y n N U N k 4 y e m Z w N 2 Z L O E x Y e D h p c n o z d W 0 w S z F 0 V H A v S j V 0 N X B I L 0 x k M 0 Z V O D l W a m R S d j R L Q k F J b m l V b X B B R V I z c S 8 v Y T J n S 0 J v S D R S S X B q Q U E z T V p F V X h F Z 2 w y Z V p P Y 1 V r S m F S U T F w N k x x b n A y Y V N s W l p P V 2 1 V T n F X Z z Z w N m R s M X R t N 2 p J R D h D Q T N 6 e D g v U E N 5 M m p B e T Z q R G F E V G c 1 Y V h I e T Z o M 3 Z q Y V d 2 R D d Y W n R C N 3 R Q b D Q x N D h J V U J i V G 5 K U E 8 2 Q 1 R x c n B p e i t m Z D V x R 2 N 6 O E h u b U x h U 2 d 4 a F d P V T l K T 1 k v c j J V O V N z R E h S O U I y T z Q v d l p 5 S T U 3 a 0 Z w R V l i N 2 t Q V F p z b 0 p G O C 9 q M z c 5 O E h I b 2 V n M 0 E 5 T V Y 3 Y U x 2 M 1 J q Z m d L Z 0 M w T V g z e D d k e m R P V W l T U G R K R U t S b X B X S m I r Q 3 B L R W R j M H l M R X N X b 0 J i b W 8 r c z l 5 R m 5 M c F p 5 M X F v d H l K Z 1 Z I M 0 g 0 T U 4 w e k J 1 b m 9 w Q U 1 Z Y j c 2 W W 8 5 U l M y U G R 2 U k R i d 0 t a R T B W c z l R O W F u N G V r b S 9 k M U l n N 2 4 4 L 2 V u O G E 0 R z E v Q 1 p M S 3 k 4 U G R O V E x t M S 9 P a U o y b V p R d j Q 2 Y 1 R N a 2 d M T l F 6 Z X V 4 U T N F a 2 t K R H E y Y i t H c W Z h V W 9 D b m w 1 U l p q T U Z s Y 2 J P T D F y Y l h Z S H g 1 S l N h Z E 0 2 Z 3 F p M l R i b X J n b X M 0 a z N v V 1 Z W V U p D a W l O Y k x q O X B x d D Q v T m 1 2 K 1 d I Z U d 2 N W N 1 W X M r U G F Q b z F p W F M 3 Y n p l U G F J S X F D V D Z h Z j N t Z 3 l R Z F Q 4 U G h V R 2 p Y S n B U K 2 Z T b 3 U r a D d W d H J S d T N 2 T F Z 1 L 2 4 w e T Z V V m p n V 1 l 2 M 0 F E Q z V k c 3 F i R C 8 5 M 2 5 Q d V N M a n F o T T F P R 0 Z N U D d m S X N 5 M 2 J E M 1 A 0 U 0 F x V E p 3 e D J H O W U r b m R Q T 1 N l T U h 1 Y V d k U E h V b U N 6 O W Z M d 0 w 4 S z k r N F d y Z n B F T W t w R 1 V 5 Z T R P N k 4 z T F o x U k F W b k N B U T F w e U E y b H N O U F B v R l h p e F p F Z i 9 z Z H h t W l Y x N E N S Z l A y c X J G L 2 x P S k V J c G 1 M M F E w Z F h P T W E 2 Y 1 R X b 0 t 2 b 3 J S c F E v U U t O Q m Y 4 V n d M R X N X W U Y y L 3 d p T 2 E y b j V n T n d D N j d w N m l z S n F W Z 2 Z Y U F J l V k 9 x N X h K d 1 h v b X h h M U 4 y N l p E c V F o V 2 t B Z U E 1 T z M 4 e k 5 M M j Z J Z H Z q M z d s e m 1 X Z U 0 4 d F p F K 3 p a b V J k V k U w e k p 6 M E 9 1 b z d x b T V U S D E z b E U 4 O G Z 5 M 2 9 L b 2 N P M 1 p H a U d B Q 3 d T V k 0 0 W k Y 0 O X Q 1 e U M 1 S W s w Z j d W V j R t W W Z H T 2 R y O W 1 5 U l J n R C s z V m l 6 Y n A 5 S E l 3 O T N 1 Q W l X S D N S d E V r a n J o d l Z s M l V y Z H p T M E t R T E J a Y 0 0 v U F N P U l F D Q 2 9 Q a 0 l F R T N n Z 0 l z S C s z Y V J s N U p D U m 1 Z Z V h s N T Y w O U J 4 U z A z T k l T O H N p T F N P W H R J e H M w a k p 5 c 1 Z o c X B 4 N U V V S 0 F 2 U V F H K 0 J B U j R P L y 8 x O X l F d z B K Z k F R Q j h D Q T N 3 S k N 2 Q W h 3 T i t Y b 0 V D Z k J o R 3 V h a F B K e n c 4 M X Y r N k t 5 c X Z a W j F F e j A 1 R W F C V m N x Z 0 5 t M n J z Z X l l R D R v R G d 4 a k p x R z d j b V N s O D J w a i t q a H J v b G d z N W Z h c l J R V T R r b z R p T j J u d V B r W X F J N n B a T E t E U k 9 O T W M 0 d H k 0 a 3 d J Q 2 t R T 0 R r U H d E a 1 Z w S E l m b j V v N D N x a k 9 t N 1 Q 5 R z B M U F d 5 V W p M V F F L O T N s Z 2 d w e U V Q S l N I W F d H R k 1 V b E l 4 V W x K d 3 N O M 3 N z Z n k w Q 2 9 4 Z T Z t T D R 1 R V F 5 R E F l O T d I M F h 5 Q z B C S k 9 Z R W o 1 Y V R i T 1 k 3 V H l R R F l E K z V C T 2 U y K z h h a H A z Y z U 1 Y m J X T T A 2 d i t 3 c 1 c r b X V E d H J T Z X F Y V F B p a j Z h d 2 M y O U N 2 W W x n U V V G K 1 R M M j M v T G 8 y L z N u c V N 4 U 2 w v S H h h Q 3 h a d V p N S E N q U j d 0 N 2 R v M j R m T V B w d k h r b z V O b z F L a j g z O T M r Z z A 3 e H J H U D c w c j l a V E h R Y l J n e n R 3 Z m Z 6 M X V M d G J l Q S 8 w e n l q Q W Z 2 M G l x S l B y N m h 5 N T B 4 T H o y S G V y K 3 Z w M W p r U y 9 3 Q n Z 0 b X c 3 e k p S Y m g 5 R 2 5 a L 2 5 q e T l L K 2 J W T 2 0 z S E o x d V g x b W k 1 M D V Q N j Z t V z V k S S t s U 3 l l Y V B S M U N 3 b D U v W F h E W F N y Q 1 p a N U 5 v L z R v e W 5 j Z k V N N U 5 m K 0 F P M j R 1 d G M v a F V M a D c 2 b 2 V Z e l J h Z W Z l S k d W d 1 J l Z V J 4 U H p 1 R F U 2 Y 3 g 2 K y 8 4 a 3 V Q e X c 1 Z V p 5 O E 1 F S D B B V U Z F Y l B n W i 9 T T n F v N X l C d E E w Y l k 0 a j V R V G F i a F h Y U z l G R W R V W W I z U X R O V k F Y a W l x a 1 k y N 1 l O U 0 k y Q z B Y Y X R l Q j V k M 3 l G W V Z p M 0 Z 0 b l V k K 3 F 0 S H V R b E 5 0 c j A 3 U U t O M V J a Y T V y Z C t t U F Y 1 M 1 A r T F d w a F l Y V X Z U N m s y a W p l M 3 R H W C t 2 M X J w Z E s y a G t B N V B D b T F C Z E s 4 Z 2 5 r c G 5 Y b n h I T S t N Z E Z 0 a 0 N R S l Z R Y T c z V k g x Q 1 F L Q m 9 F R W 9 U a n p H d n R 0 d l I 5 K z R N V E U v L 2 9 n K 3 B K S U k z Q n B p c 2 R q U T Z U V E l G Y V F t e j g w c k J F Q 3 J i W G p u d H Z x a 1 g 1 L z I v U E w 3 S m p a d V B z V G d n V j B h M m h 5 Q l F D Q V F D U D Q x Q 0 J G T T R J S E p W S 1 l t b U Z G R W d 2 M F R N W m 1 z b k R 5 V l R z c X B z N X c 2 Y z V h V V U 1 b W t u R D d M c W R R c 3 J O Y U x G N 2 h D Z 3 d N S U R 3 c 2 l J c X d S W W F H Q k J B Y j Z F U m p n N H h L N m d n S j k 4 T C 9 N N n N n N F B k U H o 2 b X g r Z S 9 4 Q k F M U 2 R 1 c F h i c i t i b F l G N D R G M G Z j Z m l U L 1 F H Z k 5 r K 3 F r L 2 x N Y 0 Z E N z d j S l h E Y k p 2 V 1 l O d T B w c 0 o r W G I 4 c k 1 F e H l w Z 2 1 S Z l A z e G V m W n R 6 M E Z t R T J w d U 5 u S 3 Z B Y T Z t N G c 5 Z W R i M j J M d j h k N i 9 M Z l M v d G 1 Q d T k y d X Y z U V h o e U h E e m 8 5 K z h 0 c 0 d B T E 9 0 S T B s W T Z 4 L 0 x 5 L y 9 H a m F z O G 1 n e m p M d X h i a 1 N 3 a 2 5 T S T l j W H d x M k 9 J U D N L S 3 V N U E o 5 Y l l t V U 9 I R 3 h j S z V 6 N 2 p W b E R G Y m J U e j I 5 R 3 c w R 3 B u M G p G e X V H O T J Q V z g 0 V G J i U m E 1 M X d W Q 1 d B Q W 0 3 Z k h F U l R r U z d P b U l h N D J p O F Z H W G t H e D Y v a G t j a 2 F G d G I v T 0 p 5 d X J n R 2 R m K 1 I 2 S H c 4 S E Q 5 N D h o T k 1 T Z j R 5 Z l N l U G 5 O b j N o M D Z q a X V 1 Y n J 5 b 3 V S d F d r Z l F w b 0 x J c U x 5 O E l 1 Y j h 1 S n B P N 1 p 1 N 3 B Z U n N T R F F h b W R k Z n V K M W 5 Y L 2 1 C e D U 2 Z X p Y M T N q c m h r Y k J O Y 2 Z p U y s 4 V H E y b k J 4 N i 9 Q e E x 0 U V V 3 Q U c y S H p w a m 1 m N D l o O U 1 S S 0 J t a 3 g z b k p m a G Q z V z l T d k J h a 0 U v N V B y S 2 E w T W F E T 2 d I W E l s M X p U S n N t O W V p T D Z s e D Z U a D J C R F V y Q T I z b j d s Q m V y Y z V 5 b 3 F T e G x 6 e C 9 h Y 3 J w S z R P U 2 V z c F p a e X d z Q X Z P Q z c w Q 3 R P S j F w V l R Y Q k F B d 2 p y c X Z V Z V F i Q U h u Y 0 F y O X Z 1 c m 5 S T W J T T E x N b U V o Z 2 F T b V o 1 T 1 Z Y V k J 2 N n d v R W d 1 c W p X Q 3 p z d j g r W l R q M z Z 1 e m 0 x S 2 9 B Q n B K d z Z 5 e n N m T G V U N j h R U H A y e l B L V m E v V W J M Y X l l T m w y Z H U 5 T k J L Q n Z y L 2 E x d X U 2 b F R v Y 2 8 1 L 2 V T d V B o a 0 l Z S U p C Q U t C U U Z D T E N C R k 0 0 S U h a W E N x U 2 V I b n B L e G t w Y U V n V V J l R k 1 h a l l w W n p K S k 9 Y W F d L W E t W d k 0 0 c D h a e T d V S U l D Z l l r S W E w U j R h Q 0 R o W V k y S U N B O G l Q T F F S R V d G Q m h J W U U x a m h 5 N F h K Q W F o e U 1 X b H g z Z G R E c z h Z Y 0 E w S G J x N 3 Q 2 a H F 0 a T J y c 0 9 5 Y k N G W X p H a D d E O F E 0 Z G p K N F Y 1 e j Z 6 U T F K U m o r c T R v M U V 0 U 0 F m M j h i V m F D T G J v Z W 5 Z d G N K e G 1 x W X R x b H p L Y 2 R 4 W j Q w a l R J a E s x S k t y T S s v K 2 V C W j J l N G c 5 Z V F 6 O T B G T n F 1 U G J E d j N Z N T E 4 O T k 0 V D N z S 0 p l M E 0 1 c m x m b E V 6 Z 0 F D O G Y 5 R m N N c j N B T i 9 j a n g 2 S W V O Z F d 1 e n J Q Z 2 Q y N F p W Z U 4 w L 3 d 5 M E t E W E J G c j l V M n F x b 2 d O d 3 F 1 a z d u T G 8 z Z V B L Q 1 N w M H I z U 2 V z V y 9 U T 3 J C N 0 9 3 Q 1 p y N z N L e G 1 a d V h 6 M i 9 z T W N U M D d q e l h k K 3 d X Y X p j L z l k S X p F Y X E z Z W Z P W D R p a m U w N 2 o z R D l k U U 5 k Y m F k T 2 4 r W F Z t Z k 5 J T 3 A 3 R 0 E z Z V A 1 S z l W Z T N q b T V U a z h m U D l v e G 8 v c F g r R m N x c X F 5 Z n R O Q l B 2 b H l L W G w 1 e F R 6 M z N 4 d H A y O F l w W n I z e i t y M D g 5 Z U o z d l B Y Z X I 2 e m Z k S W k 3 N z d p R z F x M 3 F O d 1 d n d y t H T W p D Z 3 Z Q V 0 p 1 W G l G V 3 E 5 M T F i T F k 0 b z d l e n k 5 b E l E Z 2 p 3 O G Z p O G J 0 W T B t R S 9 l Z V l B W F h 2 d V I 1 Y X Y z Y 0 8 w M X Z m Q X J 4 M m t o T j d l d 1 F w R l R J T G h Z Q 3 V Q a V N G K z h t R T d 2 Z j R C Z n A 1 c W x 3 c E 5 E d z h G d V F 6 b W J p U n d j V X Z G Q V R m b l J B M n B S S W R h T n E 1 R U N n d E Q x c T F v R T F n M j R F d X Z m Z j J I Z H R B Y j l s U 0 5 C c j h l M j N S b k 5 x a T B u R m V K R l l T c k d j U 0 l S T 2 F 3 S m F I W F l E K z R H c F p K S X F T c H F n Z 0 h v c n h o T 1 p Z b F d s W X c w Q U 9 U S 2 F x e l Z B W U Z C d n F S b F p K Z W J V b G N n R U R R O H g 5 N z V I N 2 F j S E d K K 2 1 v Z X h T W k 0 2 V 1 N Q a D J C b m V l d m N Y d 1 B u O V U 1 S W x j b k 1 M W G R r R T d y a j V h b z h h c 1 J k Q 2 V r W X V 0 O X c x c z l 5 K 2 1 h L 2 Q 1 Z V p j M W R B W W p Y c j g v Y j N K e X J t N D c v T U N n V U F n R U F q Y 0 V T S 1 l 3 Q U 5 U b V p S b l J v T V F 3 U z R W N G h O U 0 9 K c D R o b 1 R F M H l R a 2 5 T R W g 2 Y 3 d G e m J J T j Z S V U F B Q 0 F B U 1 V S Q l Z C T V N I R U R 6 c H N F V U Z K Z 0 l D d 2 t r S X J 4 U n F k Q V Z F a 1 I 0 V 0 J B R 2 t R Y X p 4 b W d q M j J M N j l u T U 0 x N V N m S H U 2 a U 1 K d H d I S W t G b 3 h l Y U 5 x W G V r U F l E d T d F c 2 5 v K 2 F s N F B r N j Q v e H J t b G 8 y b m F v M m R 5 U 2 h Q N 3 F p b T F X M G s 1 a j I 3 Z 2 F 1 V V Z r c G V Q S 2 9 1 Y m x v S 1 N u b 3 B 4 T l I 4 b E 1 S O G x N U T h s S V E 4 M 0 p B b G x H R T l r V 2 U z d 3 N B S E p v R T Z k S H Z D d 2 g r U W N p a H p k R j h n c 0 V X W G F t Z 3 J L V m l 2 T G F M d D B 4 e W 5 M b E F w O U c 2 L 3 d w Z T R u b k 5 r S j F 1 a 3 E 5 N z J z V C s v Y k 5 l T j A v d l Y 3 V 0 F n Z 1 B L O T F F V E V 4 S 3 Z T V H F O d V h t R n J M a 3 J 4 M z g 5 c 2 N X c k Z Z N 3 J 6 M S 9 o e X R 5 e W 1 a M T h Q N m 5 2 N 0 4 5 M X h F b V h U Z V F h N j Z P Y 1 V 2 e G R 6 N k t v d k x K b D h 1 U V p a b n J 4 d y 9 F W n J Q e j g y K 2 J t R H Y v Y j N R N k R h O D h k e n Y 5 K z N S Z 3 h O Q 2 V Q U E h D T j N 6 O C t S O X M y Q n p M O U F m R 0 V O a 3 E z R F h Q e W V S M H R 1 N D h 3 b 3 J W Z T B o T 3 l T Q T h M S W o z M 3 J 5 W H J w M W J 1 Y 2 F F a G d R d z Y 3 M k g r U E x i N W Z 6 e D E z Y T I 3 b 2 l u U T F R e n J y N G l t c W k y V F d u Z E t w e k N Z a l B y T n g 2 b z l Q c k 5 G c W R R R l h j a 2 h a O F h i Y W g w Y k d D Q U g 4 T 0 h 4 d k Q 5 V D J z b 0 t E U 3 h Z Z k 1 o Z E R w d H V a L 0 Z V e D U 0 d j l 3 N W J y a m p U W S s y M l o 4 O D R u Y j k 1 L 0 R 6 O D J i b W E z Z G h N b G 5 4 O C 9 Q b T F P b E 1 Q d n p z R D d 5 O U R l a T F X a k t 6 O G p n W W U 0 S l d M Y 0 1 x d F Z z Z 3 V G Q 0 9 2 d l F p Z 2 Y z N k V 6 c n F 3 d T Z a M n E 0 e D J J L 0 d v U T h 1 U H c x b 1 p W a F h M Q W F M R 2 Y y W U d 6 d 2 R J V l R Q T k s 1 U 1 F C R G F M a k h Z R C t 6 R 3 R t c 3 p 1 a D c 5 b l B Y Q W R I c T B u Y V B M W F V N d E t z Q n h u a k N s b X A w M U o 5 U z h Y S T g r Q U U y S E x 0 Z 1 A 3 U U d I Q T I x M E x 3 Q j h Y L 3 U 0 M G 1 1 c G p a c G c 5 c U 9 I M F h Z d C 9 6 c n F r d k R R U U 9 L U H B H Q X l s N S t P V 1 N B U U 5 C e D V 1 M 2 R 6 K 3 Z 2 d m F m Z k N p e l Y y V k t n d W t h M 0 N l T 0 k v a z l p O E x Z N 0 V 4 R E 5 r N V J R Z 1 N S S m h v V U Y w N n R D Q 3 N k Z j J j W H M r d X h n V V J T R T l N N 2 Z j U H B 2 d D B r d k p H a F l h U 0 Z a V z N h W F p G d 2 d F Q W 9 I Z 2 N r U 0 l Z Q U l Q U k N S W X c y S 3 g y R W c 4 b m t w Q z B o b U 9 K c D R p N G R n W l R p U m 5 v Q 2 p W R C 9 I d z h U T F F y R 2 t J e l p z R z A 3 e F p D T T J i a H R D c 2 F X T m F O Q T F C c H h O d i s 3 c E F i d F F Z U 2 E v S G t Y b 2 F U V V R 0 M X Z H d 0 g 5 b 0 x E a n Z h c m p G T 3 o z W l Z 4 Z k x I e j l n M n J F S n F I S W 9 V M U J n M U p 3 d k g 4 U V E w e l N Q c l R l a X B D T 3 V x U D d C d E s 5 b j B O M 3 F o Y W R Z S 2 J W U m 5 i T n Z X T z B V N n I y c E d x W j J Q U m x 0 c D d a W k x C Y 2 Z w W k N S d k g r U 0 E r d k 5 1 M T J o a 1 p G b k d n Z U l t a U R V R W 0 3 Y k U 4 d X Z p e m N R Z V R r W l J G U H I w a X V M Q n U w Z l J z a 1 Z w b E 1 H M X c z d l J v b m t J N z M r N m 1 F K y t Y T X F u W H k x a j h N R E 9 2 U G p V T G V Y T 3 V X R G h C d l l k T 0 1 i a 0 N Z T k l U Y 3 Z t a 2 N j L z U y e F d Q c D A 2 d E 9 D c E d U Z l F 0 S W t 6 M V Z k Q W d B L 3 Z 2 W E V 2 Y j c 3 N 0 M x d D N 4 U F B F Q z k 4 e T U v T V p 2 U F B S S X Z Z Z U 9 F W i t 2 a k 5 0 W X R N b W p Y b j Q v a k d N d m J a U H V a K 0 p S c U 9 l U n g 0 Y X g z V 2 o r N 0 p n M F V i V 2 J U e k l y S y t X Q V J B V T V N d U 1 h U k 9 Z O D l Q Y U t u O F h S c U 9 l d z B k U 0 9 I d 2 t w Z E p 4 c l Z 1 R k 0 z e G 9 E U H N Q S G 1 m Z n d T U z B X Z z I z V H I 2 e T N F a X d W N T Y 5 R G F O W D l S d 1 Z J c 0 l y V G p H b j A y b G Q x e D d j T 0 l C O U I 1 S m M 5 e G 1 k V G t P N 0 5 r M l k v d E M 0 Y X E w a k V O U 0 V z e X R Y a 3 I 5 L 1 A 5 S G Z m b n Z C Y y t q N k R z V D A y Z n Z v Q j l S Y 0 J O T k V 0 a 1 B K e W t E W F o 1 Q k h u N U t l N m 5 4 a G N L O V R x a H M w R k N U S m V X N T J K c E t 2 S D V x V 3 J V R m Y v d j F X U 1 Q y R j Z a d n l C U 3 p I c 1 N P W W p o M 3 h h U G Q 5 N l g x W E 9 s O W R U Q z F I b U Z X Q 2 J k V X l 2 S 2 I v d D k 3 V z g 2 Q W M 0 V k V n R U R R c 1 I x O T h B Y T h X T F d o e T A w M T F 0 b 1 p H S X p O a W F B O U d E T D J 3 W i 9 2 d V h W d X p a d W t i b F k 1 c E g 5 V 3 N 5 a k d Y S W l H T k E w a E x 5 M m x v T X d T Q 3 k 0 S n p 6 c V B w N l R u U X R l S j Z 5 U U t C N E o r U D J B M F h l R k R X S T F Q V U J L d D c w a k 5 6 a V k x U E p q Y n V C T E h 4 e V J 3 N 2 t l c E t B V k V a c 2 l 3 V E V S W k k 4 N m F o T H J H c l d a T m d t a m N O c G x G U X h U V j F C S F d I c G t O b k h M S D d h M T B F c y s z Z E F Z Q z J p L 0 5 M b 2 5 Y b E V t d 2 J W a U d I T j h Y c n d j Z k J i S 0 o 0 O W d k W V Z 5 e k d 1 b T Q 1 b X R i d G 5 R S 0 0 w Y 3 V a S D A 5 e C 9 x a F d L O W d z N E h C Z 3 Z P b H V M R 1 h x Y j F X R V d 1 U k 1 4 Z U Z J a k 1 l e W V I N l Y 0 N 1 h 0 d T Z E c l B S Q z V l U 1 N h V m 0 y U V F 5 T k F r c k Q 4 O W h Q Z 3 J C M V d F M V I 3 U 2 R x M 2 N z U 0 E 4 N 0 Z 0 W G 9 1 Y T c x b V h 6 W j d r V E 1 O b z I 3 W U J S M G x h e W J M S X d h R m 9 l d y 8 w Y U w 5 U U h M R U g w S F R v W E d 2 e l Z S Z X R W b 1 B E N H N E W H g x a j E 0 R H F r Y 1 N O L 1 R x W m t j d T N 3 b m 9 3 W T F w U E 9 I Y 3 B Q b G R t N V k w d S s r S E F h Y X p m c 1 o 5 b n l u W X k 2 c G 5 l R m M v Y n I z W j Q 5 K z Q 5 e H o 1 U V J X Q 3 h X L 1 A y O G 1 U e H h N Q l B H O X Z k S T J l Z m o 0 O F d y e j k v T y 9 J V W I 2 Z H l 4 T 2 Q 3 Z U J 2 c j J i b y 9 K W k t G V G h 4 Y j A 3 Z F d l Z G 0 y Y m x D c 3 d u V S 9 M R m 1 F O D h l Z 2 s v d S t o N j l p M U o 0 S D l o M D R R M H k y U y 9 u M D d z d X p Y b D J y M m k 2 a 0 d i N 3 c w Q l V W U j B P d D F G Y W F k a m U 0 Y V d X b l U z S V Z n T k 9 w W n R l U z F X c D F U S U t p S W s 3 T y 9 3 c m R U S j R J R 1 h Q a m 5 y d X d m Z 0 x a e k 5 O Y U 5 h O U V Q d n J w R z U y c G o r c U F 0 R V p s c 1 c v N 0 d 0 b k 1 M a 3 J j M 0 9 C d z R F d V B C e T h j a m 5 h M m 1 k U l N h M W x H d V k 1 O W 4 z b l R k S D h 1 M X I w V W t 4 c E k 2 b W R Y R k Z y c 1 B K U 0 1 O Y l p j W X B P R D Z p Y 0 s w c m w r R k 5 y b 2 5 z b S 8 5 U H p k b V p q c n Y x N F Z G N W 5 w Z l d 5 Q V F W R X p P N W s w V U p T V F E 3 W n R 2 U z d N c E N P b 1 Z v M U d I M V c 2 d m V x Q k F J T G h v e m 4 x M 1 R r d l B i b U J M Q k F K Q l h T T k V N S U V I W l N Q Q m p F Y V J G c T g y V V J T R m h L U X p 4 T W F u Y 0 N q d U 9 M S H h 5 W n l 0 U n F v R H J W W k R a S X N 3 M n J W c F N s U z d w a 1 M x Y V V M c m x o S G 9 k T 0 t M e W F X R X R t T V h M R X N Y b 1 I 5 V 2 l 5 a 1 J 6 U 1 l j Q 1 l k Q m 8 w R m J V c E 5 M M n l r Y T I 2 N H R l R D B 3 Q T h u W E Q z e j k 4 S G 5 z S l d 5 Y j E y T G J z d 0 5 I d 2 1 F Y 2 R s d U Z V M m 8 2 U l l O T 2 o y M T c 1 U 2 5 h W E 9 q M X p w U 0 d t V 2 x W R H B W O C 9 k Q V B I W T F j c H Z h V 2 t w N k t i Z k 5 h N V B B b U Z V W n l h Y n Y x U W 0 3 c 3 p N Y 3 Z O M j J P d G s x N 3 J L d V h P a m N r Q W F r Y U 5 j N X N l N 2 F o c E o 2 c T h C c n N C M 2 V Y M j Z W c D A 2 R l d S V E Q 3 b 1 g w W X h r K 3 V 0 Z m 1 x a T E 2 b n h X S 3 g 0 b k F v O V Y 2 M 2 I v e l k v b 3 d m N j Z 6 Q j F i R k R j e G J P Z l F a W n J s c G s w b W h r c n J r c W h t d X V p a W 0 z L y 9 N U H B y b G V 6 M 3 o x T G l S S l F x d j E 0 c 3 V Q c D F j c V l r b V N 4 T T J U U 2 1 2 O V h J e W 5 N W U R C b 0 d O Z y 8 w N E 0 3 R j g z S 1 l I S 3 J s T V I 5 O T A x a 3 Z 2 d U d s b W 4 2 d 3 N F Z F k z c F Z B b 0 Y r L 2 Z U N F E z U D l K M D F S V D l p R E V X d l A x Z G p F Y X d z a 3 E 4 Z l N z c n h r Z 0 1 K c V h F b 3 h 2 R T N W V j B 2 V X R Z Z y t R V l V Q S y 9 l a U 5 5 a z Z s c V p i b E 0 y Q 3 N H M m R S M k d j V G Z X N k x 5 T H d i c n N O M 3 h l Z k x 2 Z T F p d E x Y b 0 V 6 T X J l d 1 N L U k R G Q W d 1 S l p L L y t n c S 9 y b D F w T k x E M m 5 v M E Z O V U 1 q e X p Y S 0 F p T V F D Q V F D Z 2 F C c W h B Z 2 0 4 T U J r R X B G Z 3 R V V l J z W m 5 Z K 0 d R T 3 h a M G d O d j R r a D Q r Z X d t S 3 B X S n d B W n h x c X l C Y m h S S l V J W H U z Y U 5 D R 3 l S Y m d R d l A 0 Q m F K c T F R T T N O U W N u U F E v Y X Z l S E 9 z U m h p O T h I b n l W U n d u a n J u U 0 0 4 b k 5 X K 0 g 5 Z j g 4 a S t m c V h q d F B w M F Y w N U V 0 M l Z K W n Z r V m l z N D d L Z 2 x Y N k F r U 1 F K W k J r a 0 d u U l p r R 2 Q 4 M 1 p 0 V 0 9 q V l V n a D B X Z z d S S 0 Q v c X F S V G h 2 S 3 d Y a l Q z Y T d Y b X N o M k F K a G 1 m N E N r M W F H T j Z Z U G N w S G 1 W N j N o U G Y 2 W j J E T D R J b E 5 3 Y z F N S U N O R T B 1 d m 9 o M 1 R k S H B O W U J F U W F H S n d J Q U x U R G x a U z F S S E F L c 3 B a V V d 2 N m t S e E N R U 0 N T N C s w W D M 1 R j B t b 0 p H W G 5 4 Z 3 E 2 a z A 2 R W Z N U W J y M 3 l 2 U V h 6 V 2 k w c k V W M W R i U 2 R 1 d U Y 3 e n V 6 b l N u N W F 1 b H p 4 Z m Q v W D E z W W l V W X Z 2 S 2 M v N 1 Z I W H N 0 S l R w a 3 k 5 c 0 x V Q T Y 5 c m w 2 R W R Q Y U x C S W o 1 V F R t V W h J V l Q 0 W E N 3 U 0 M r c V B v N k Z G e X R t N m w v Z X Y v d k J T Q y 9 5 W W N p a X F l Z F F X Q 2 V z V E g y M E J o b 2 F t a H p S Q U l C S F d N R U 1 F R W J s a X R w V j l F d F Z w T m 5 X e G s v c H R 4 T 0 J S a T Q 1 U F p 1 Z W N v d S 9 Z b W t K Q j B C c l d L V 2 d j Q i 9 0 N T A 2 Z G l L T G g x Y j B y b G p T N k x h T k J X Q z F 6 O F l i W j h C M k E 4 Z l F 0 K z M 5 c n d u c G N h a G F C d U h 1 c m V W R m N E S 1 E 2 O E g 5 R n d x N z J E a k h R K z V D V 0 R h b U Q 3 N F Z s T H p S Q l B a R H Q v W F A 2 M T B U c D l u R z h a N 3 Z U S W M 4 W W Z R O W g 3 U U l H d H J a Z W Z u a H Q x K z Z S W D R G Z 2 d F Q W x W V l N W M j B r T 0 J o d z l E N D F J N V F y K z g v R 1 B Q U G M 3 S H Q z b z Z 1 W j k 4 T G 4 r a F M y V 3 l z Z 1 F C M k 1 k a D J i a 0 U 1 Y 3 h y a n B K d n J a Y j N 6 U 1 V 4 S 0 J W V U N D Z X l W U k s 0 T E J J T D Y 1 Z l J Q U D Z M e D h T R n N u S 2 d K M n B B N H N 6 c U k v U U N C b 0 w 1 b z B 6 c U N 4 T 0 9 w R F c y R 1 F D Q 2 9 Z N F F J S m 5 E R F h N W W I w M k R R T j Z B b C 9 4 e l N N M 1 B a d H V z S X U v W W N a Z S 9 C W T V o T T F r c k h O M j h X V E p j T 1 R 0 R 3 J T O G V X T k d z Y V h P b D R 3 V D h M L 2 V D c k t Y c j k y V m 9 W d 2 Y 0 V l Z C Q U I 5 b S 9 E c 2 1 o Z W c 2 V 1 d z d G l j b j k 5 Q 0 J C T U l C S m N p Z W R 1 M 1 l j M 0 l J R 3 p N M k Z x Z D F 6 a j V O b 2 8 v Z V F j c E x B S n R z N X F s S U x 3 Y 3 N a O U 1 3 c l p 4 T G Q 1 V F p 6 U 1 l E W V Z G W n B m d T Z I Q l V Y U W R Y S U J E V U Q y Z F h y e V o 0 M k R Y S W V y R V A w S k E 0 b F B w U G J T N F F Y T T Y w a l l 4 Z 3 h a c T l E V z J H U U N D b 1 k 0 U U l K b k N q c k F q b U p l c U J s W X Z a Y k d Y M y 9 r U j I 3 V T F n N T k 2 a n B L Y m x W R G h X c D l Q U 3 Z t M F R a N l J Y c D V a M D Z k Z 0 t Q M S t 2 Z X J S V 1 V O O U l P a D M 2 S V V P e E x G K 0 N Z Y V R 3 b 3 J 5 Y 3 N Q e j V P L 3 F y U n p S Y 0 V Y R l Z S W k t v T X Z w V U l C Q U l H b 0 t 6 Y S 8 5 R z B t a G 9 O R 1 J J M V l O c m l Q Z T B 4 e k Y 5 O X p t T X Z R R n Q w N n J U N T E 2 d T J K T l B Z R n Z 4 U j R N S 1 l L V 2 9 x R 3 J E U k 9 D c H F r Z z F K a E N j V D h H Q k E x Z 3 p N d 2 0 r N n F x R 0 5 1 V 3 l 4 M n E x a W N 3 d 0 F r R T l F a D d l a U t K a U 0 y b n B P W V N I Q l R X M E 9 R S 0 J v S T R R S X B q Q U R Z d T V O S X J K S 0 N M Q l h P U V h t d G k w T l p h T l d 3 N n g 1 O E N 4 U 2 l N d F d q V V B w W G V Q S 0 h y M 2 l L S m I 1 M W J v Z E 9 K d G R y b W h 2 M 2 9 F a F M 4 O W d Y N 2 9 0 V W c 2 S V N a Z k R x Z 1 d N N 1 p O Y S 9 G O T R h M k d N M E p 5 Z W 9 4 Y X J Q Y U d z M E V n R U F n c U l I Z j N U d n l q d X l N Y j Z x Y m V y T m V k R D F M O H l U d W 9 W N D I 0 d U 5 T S S 8 x S n N P N 2 M w Z U F T W U 9 4 S 1 N w Q 0 p w N m x l T W 1 y d m d i d z d H b n V E T m w r N H N O K z I 3 M V d x a n F N a E 1 Z W k d a b 2 l J e i t Z V W 0 4 Z 3 V L e U 0 4 M 2 t a d G J T R l p P Q W M y Y m h Y R F Q 5 V T R 4 T n p N e m o 4 S 2 k 2 d F V S O G Z Q e k p 2 Y n d 5 U X I 3 Q i 9 i c m h G Y n I z U G h P e j h 3 b D Z Y a G F 1 Z U 4 4 Z l l 4 M D d k d 0 t n S z A 3 N G l 1 Y 3 I y T l V N d 0 l E Z m F 0 b G 0 w Q 1 F 1 W G 8 x e U R K Q m d 3 W T F 0 Q 2 1 Y U F J h T F h l e k Z D Q V Q x e U 1 C K 2 5 a a j E x V E p X c k 4 3 T m x G d U h O Y l E 1 Z G N K d D k 3 N U R h b G 8 y Q U E v Y 1 B a T E p F M n Z m S 2 E w a F V C U 1 Z t Z S 8 v d 3 N h d G N V U z J E T 1 B s W j I 2 a m N X T y 9 o a m F y U 3 J i d W l P Z T V W N z U z S G E 5 Y y 9 K c U l B S z R I e E 8 2 O H d B M n p 1 V 3 c 2 e E 1 0 N z h 6 N D d w N E F O S m N M W G d k a m p L R X I 1 M F J W K 3 Z s N z B p R z V E N 3 g 1 U j l P M 1 p u a 1 p C b C 8 0 S H J x R H U w W T h Z Z z N Y c F F n d 1 R i b X B v V X d U M W d H W H B J Z 3 d q Y W p m R l Y w M H B L d G 1 F c z l x R U N D W V F D Q z R 0 S E V W R k Z N Y k c w Z k x C Q i t 0 M E h l O X B q M l A r W l M 1 c W Z p N z Z x M G J V N l Z y L 0 p L e H J s N k 9 r b n I 2 R U J E Q k F C U l h R M U h l N l p C V j I 3 V W x n d 2 F L T j N E e k p 1 U U c w Y U 1 r V 3 Z 2 d H h O U 2 F U c G N M b m Z R Q 2 p V W S t m c n h k R n h S W l g y M W R 6 V n J C b T N i N X F M V D M 5 Z 2 J G O C 9 N V W Z G Z l l 2 b n Y 4 O H Z p V V p J M 2 J z U E 1 J S H N 4 W j d D S F d L b 3 R L d W J S T S s v M k F h Q U 0 r O T h q M l N K S G 1 V d F Z N V W x U Z G Z 2 c E 0 r U G F P c V p a d E F j S G J O R 2 d K N z l V Y n J K N z d M T m p S b W k 1 V U F Q K y t H T m t N Z 3 V H d 0 l E d 3 V p Z G F 0 d 1 Z x e l p l O G 1 M W U x t N W h l e l l u Y 0 R n Q V o z d z h x b 2 J 4 N 0 p M R V l 2 R n h w N z l 4 N G d J Q z Z K V n l 6 Q l h l K 3 p o a z Z 6 N j I v a 2 N k d m h J Q 3 N 0 V z d P Q 0 9 X N F k y b E p t Q 1 N 4 d 2 h n Z 2 5 j T U Z s S 3 Y 5 U m R q d D V I N l p t N W J O a H l p S T F i R G h F Y m 4 x e n V H R m 1 X N k 5 D d U 9 i M T d 0 S 0 5 Y V E R z N n R H d G V y a W V w N F B K R z M z O E l 4 Z D k 4 a G x K W W d P d 3 J 2 a 3 o r b T F I e T g x Q X k w a k N P S H Q r Z 2 R 0 a H R E a V J a Z 2 t v M j h B U U N n Y U F o e U 5 1 e k I x U 1 Z 3 R D U 5 N m 5 3 d D R 3 M j N Z Z D I 2 a W N J b n A 2 R W Z N e E g 5 N E t 2 c m Z N M U x G Z X Y 2 M V Z p W E x V S S 9 l Z 0 x H N j I 5 d W F I U G N P S G V u a 3 V 0 W k J M d G w 4 a F Z z M l h H W W I z O V l T V X k z M W 5 T S W F r Y l h 6 c T B Z T z d J U F B q N 0 d r a D h E U n I y Z U Y 5 L z R r U k Z E Z T N E d m x C S D Q r M 3 U 3 b 3 J U S 2 N z K 1 U 0 V X l l T U J p Q W t 5 b n B 2 U E h P e j d 6 O X l s M X M z Q n J M d m d O S l B Q O U U 2 Z T g 5 S W p 5 U U l R T z d l T X l 4 Z l B W d X Z 2 N S t a Y m 4 y T H Z 2 M U p m V D Z V c 2 Z F T j k 3 N W 1 l U l R H V z V q S H J y b l d x N G Z Y e H E 5 a z V 5 U 3 d W M F B m V k N 6 W D R 6 Z 3 N z W m V V R U J 4 W W d L a D A 2 Y z N 0 Q 2 t D d 0 d T e U V o N G l V c k l K Q l B Y S m 9 Q N m Q r S D d l V 2 p a d G k y T l F 2 M D R O Y l k 0 S E d a b D V 2 U E x X V D h R Z l B Z V 3 F x d l N L Z W Z x e U V j R m V m d X N u d H U w N G d 0 V n E 0 O W t u Y m 5 R V H d j S k N n O U R w d E 5 o S 0 h J R 2 J O U X R 1 S 0 R N R i 9 3 Q 0 V D S G F 4 b U 0 w N F V r N m c 1 R 2 F o N X V h Z z V P V 2 c 1 d W V o R m h l a l d r M W d O c U 1 X R n p X M G x k V 2 1 O Y k M 0 N j d t a l d B c W Z l N l F C c m F r W X l k c 0 h q R V l r d l J l U 3 R 6 Z V N m d 0 J 5 U U J C U 1 V C Q n l Z R E N h W m k z Q m F L e l d Y S 2 Z P W k x G K z g w R T J i a j F F d 3 J F e j V Z N 1 J h R 1 J p d X J Y a G l v R m R H T l M v Q y 8 2 a X J w Z W d H a G l 2 d X d I V F I y L 2 o 4 O H h y R F c y S 2 9 B N H h m Z l F X W H Z j K z N O Q m 1 n T k R p Q l F M Q k p V c m V y b D F J R 2 c w Q l B Y d l Z 5 M 3 I 2 L 2 9 Q U T l l N k h k Y 1 Z T a W w 3 N k w 3 c H J S c U 9 O N m 9 R Y 0 V s b 3 Y 2 e m N r U 2 t Z Y T l x U H g y R l l 0 U m R 1 O U p 6 N H Z 2 d D F 3 d F N v c k l E d z A w U F c 2 U E d H c E x w R m x t Y W Y r T T R u N 0 g v b U U x L y s z Z 0 c 4 L 2 U 1 U j J i W n J R c m s w V H Q z R l d x e k 0 3 a G 8 r U G t V Y U 5 L b l p t Q 2 d z S k p D e k V l V D B P a H p O Z G V z d m 1 v Y 1 F l U G 9 s Z X I 2 V n R t d 2 k z O F Q 0 K 2 5 u T j R Y e W F i V 0 l K T G w v e D l U a T k 2 d j g 1 Z H F 4 Z 3 B x Q T l N S m d 0 R 3 I 4 c z d L N D l B V U 4 5 Y 1 A z N F F D e G R 2 W n N X c T N a Z W t D S m F m W D h 6 a E l 5 a 0 5 i V W F E c 0 h 0 d m 9 1 d T U 3 S H h D U X d M N D R P M z c y Y k l 0 a m p h U k V W d 3 h X T n p I Q k J V a l J M Q U x R T W x N e D N F M E Z u d j h J U n d u a j R O U 2 N Y M G 9 R Z D J n R m h k Q m N S R V Z 4 a n Z J R 2 p T d F d x T n Q z d 1 Z 0 a D Y 1 S W p k M j l B V X d t S z Z z M z d P U F B G V H M 1 Z X V 4 M H V W U G 9 k Q n A 2 U n J k a n l J Q X V E T 3 J m Q 1 I v d j Z v b H F B c 0 U 1 N U 1 i Q k d F Y U 9 4 Z l R 0 T E x 6 d W 1 0 c l E 1 Z 2 p x Q U 5 Q c 1 R 6 Q 0 1 t W W d j M k t o Q j d V a E 1 T b l c 2 M V V z Z 2 k x e l N B b 0 h n R X F Q Z z B F S D h v c V B y c k I 1 W W V V a G F M W W J S N D l F T n V S c m J 0 a z J Z W m 4 4 T X N v e T J T M 2 Z r c H M y U i 9 R T 1 E v Q U t R L 1 A y U k R Q K z h a e n p W W W t i T n o w Y 3 R 5 S E 5 H S k t l Y 3 d C N T d B Q U J 0 M S s 1 N F R m L 3 Z K U n V K S G g 0 V 1 J K U H d S c H h K e T B L d n E z K 0 J y a 1 h 6 V U t Z L 0 1 K Y k d K Z U t X e V d U e E d I U E 9 v O W p 1 V U 1 y d G x 5 U U p v O U d a T l N N d F B R Z H d w b E l I e U R 5 Y l I y R 1 J H Y n R k Y 2 Z Y c H R O b 0 x x b E V S Z X p q W l R T a k 1 6 U 3 Y w R 0 p P Y W t j d k I y Q k 9 1 N D R 6 T T N C c X Z J N 2 k 4 S 1 l 5 T E J j Q 3 Z t O W c 4 d k J R b 0 5 s a 3 Z t d 2 d Q Z 2 V C U 3 d k Z k h 5 U F h Y R G V U N 2 V X d F p z W G 9 Q S T R i M W F H a V R C T l d r U T F R e k 9 r U T F h M m d 6 Q l A 4 Q W h B a F d U Z F M 4 S E d 4 N 2 Q y R G Z 2 e E 1 s T T Z Q c U V 3 U U 5 p K 0 x B a 1 p T Q U l 5 a 0 J 5 M S s v S V l l R W 9 1 M 2 V o e V R m c G l 6 W m R K a j F t d z l o d G x n O V R 0 U H J k Z l N P Y W N l U W d W M F k y S 2 N U W G w 2 W F g w c E l R Z T J p N 2 R R V k p U M E 5 5 M S t M T V Z 4 N 1 h V T 2 J J N m h G T E 1 0 K 1 E 5 T z h K Z G 9 P b l J 2 Y U Z B c U x 6 S n d y Q 0 5 J U U c 0 b 0 N n V U J R R 1 V X S m l R U V B I O T R n Y T h 0 K y 9 o a X V H W V h o b W x F b 2 1 l b l k 0 K 0 5 3 N 0 4 r T n J T Q W Z 0 Y 0 F w S W 1 I M W Z D Y T g 1 T k h y b l N L Z W 5 6 K 3 l u e j l 5 M C t a N D N Y W T N j d k E v S T l x d F I v Y z J u R m 1 l e m R t c 2 d n W l p m L 1 R J M 2 d E O C 9 z Z l d T d X Q w T F Z t M m p T W E x 0 b m 0 w e T d M R X F p V 3 Z B M 0 R y U G Y 5 e j Y 1 d i s z O D l k c j g v M W R X a m Z u R S 9 m Z m F q R 2 R q N y s 3 T m N l Y m U z Y X V r Z X Q v Y l p r Q z c 4 d D J W T G p 1 U V d D Y 3 h U R X h X R U l D M G Z m d U h G R G 1 5 S U F p b 3 Z O S W t K V U l H Z 0 F y a D g v a U J X c j k v R H B s M H R w M H p x Q 3 R x M G p x a j d w S W l r c 0 5 M S G t 6 K z F z M k h 5 S T l N e G N U Q 1 l y a l F K O T Z S R F Z u T W N l b V l D c X F s e D M w N n N l N T k x d 3 g 1 c 0 F E T 2 p Y a 1 Z l Z n U 5 M 1 Z 2 b W x y S E F 0 L z M w e E N r a l B M V m V l T 0 x a a D Y 3 K 2 d L M T k r d z Z S Q W Z m L 2 t I c X F y e W Z 3 K 0 9 Z M 0 J K M n V h S z J z K 1 J t c G J O c j c 5 d l p 0 Z m V S R E x Q N X F L c U V C W W F T S i t l V W R 3 d 2 Z o Q W h J U U Z 1 N C 8 v e j F G Y 2 N P S F F j Z 0 l u a k J u R E x E V m N 3 K y 9 1 V m J O O T V o T U l p R T A w a W d o a z l v a G N U e G c 1 d 2 x a d T V i L 3 B I S k I x U G M 1 d m 4 5 W m t M Z U g z b U F u e D h q Q 3 h a O E F J b W s 0 V X h O N 3 p z N n A v N T J s M z A 3 T j d P N 1 p 3 R G g 0 N n p l T m w y R H N X Z E l E Z X Z D T D F l U z R 2 b W 9 W d 3 h z R F B q U n Z W e k 9 U V 2 R Z K 2 l Z W j F 5 d l g z N z J O a 0 t E Q S 9 o b T d r c m k 0 b E 5 3 T 0 J R N m Q y e k J n L 2 R j U y t 0 V 3 B m O C 9 G R V Z s N i 9 i R G J O b 1 d 5 N U d F M D Z T b T V h Q 3 F L a E h o a l J n e X N E T T N U N 3 J D W X g x Q i 9 T T k V z T W 9 3 R j J N N 3 R B L z d 2 c D A 0 V G h 4 c m F H c 0 V G N E d T b V l G M T F W S 2 F x a X B E a W p R N H Z I V n N 0 M n N w Y 0 V n W U R Y c j Y 5 b 3 h p e U 1 D d T l P d l Z Y b n d 3 Q 1 d v Z C 9 W W F h Z S m 8 z Q j l 2 T 0 x l a D Z E M m h v Y 3 d T M W d I W G J K d F N 6 R 1 J o d X Z M M 3 F 3 Z l h F d V d 5 S U 9 w M j R 0 U X N F Z 2 t z S F I z R X h s c l E w d k Z 0 R k 5 y U X B 5 Q 0 Z o N k V Q Q 3 F o N G 9 x S E 8 2 Z D J 2 T j B 1 V T d P W E w w R k l s S n F m V 3 k w W l I 0 T E 5 Y d H V H M m J D T H A x Y m N Y M E I 4 W j Z q S F U 0 S E 1 5 Y S 9 T Z l J Y V n N 6 W k l D b n M 0 d D B Y a j N n S 2 J j T 2 8 y b E V v M 0 p y Z 3 M z N 2 R U M X B H V G s x c 3 R Y T F c w O V l T Q 0 J m Z m Z J S X V q T E 9 M V X V X Y l N j N 3 Q 0 Q n Z m M W h G N T A 0 d E d U e X d D O W R j M l o z R F I 1 S X B M R E l 6 N W R h a E Z C Z G J l Z W V q U l N K O X U 2 R G F G T V R H N H R l b D R a M j Z C R 0 N 4 M k Z C V k Z X K 1 J o V V l n c U h k O G Z Z e T g 4 d n p 0 U F B E S X g 4 e D Q 2 a X Z l Z S t 1 K 0 9 u M C t 5 Y 2 p N N D V I L 2 Z r N 2 0 y V H k z O X Z U T V h O S X p j M 2 5 v M 2 x F M W N z e i 8 v c W M x e l B s c G p W d m J y a j B K U F A 3 Y z F 5 Z 1 Y x Q T M v K 0 1 z L 3 l N N T J P a V I 5 K 3 R V e W w 5 a F Z V V H Z B M 3 h z U E 1 Q U D l o U j R w Q 2 x O T 1 p a S n l L c F B s c T N m e j B 0 T z M w S 0 4 3 M j N M W H p N a 3 A 1 S 0 g v e k h L N z d w U E o 2 Y 3 o 2 Y W h r b l V 6 S 1 l N V z F D d G E r N U t t W j k 5 U 2 N M R j I 5 e W E 3 U G J I Y 1 F m U 1 N I K 1 N B c C 9 y Z H J E M j Y v Y 1 J l a D V v d D A 1 N G 8 r b T h O c k 0 r Y T R N Q W V C T X o v a l l N M S 9 6 N 2 F 4 S E N R e j B k W T Q 3 a 3 N J T H I 4 L z F P R D g 1 S l l P N T h 6 U F l z K z h Z N z c 5 M V g 3 M m 5 B U m U 0 S T N i S 3 l r T l J z T y 9 i Z 1 d Y Z E N 0 V H N y S W E y U m x D T F N K S k V G M S t G T H I 0 V 2 J s W l V z a n Y z c H R Q R W N S a T l 4 S m R F U W Q z a W R m T V V 6 T X Q r Q n l S M H Z m c z N 0 R G 1 D a T h D M m Z S T k t h Z 3 J H U z B n Q U 8 1 W j B C b F Z W a 1 N S U k d F d 2 d F R n h h R k I w O U N v Q j N a T U 9 M W U l K T G g 4 S k N F N U l F Z X I y R 0 d V O T l 4 Y 0 1 Q a k d I R T B M c E x Q Z V J 3 S 0 R 6 d 2 Z 4 K z d 0 Y T F a K 2 d h d F c w V z R l Z k t l d z J x M U 1 X d j J u N 1 N K R E d m O D J L c W Y y O E p D Q W d s d T d B O U F W T n V t Y m p Y Q k F 2 e T l Y U 0 x Z N G 1 Y Y k t D Z 3 d 1 W j E 3 K 0 t o b m p Z O W h W O F l 3 N 0 1 v W W o v W k p F d 2 F S b F Z Y Q T V D b H Z N d T M r T W J 6 M D l D M E E r U G d Z Z V A v V E p X e m J P W X Z Q U H B q S y s y L 2 R W N l h O Q W d H Q W F y Z G p U a 2 t o O U 5 w U k R X M k t B Q 2 d z T k F Q T 3 p Y a U J R R k Q v d E c w Z H d S T 1 B U d U x U T C 8 5 Z 3 h s T m Y 4 Y 3 J 6 d D l P O W E 5 M D h 3 L z R 3 Z j Y x T E N B b 0 0 5 R 1 h p d U F I N C t o a E p U Y z F o d y t h R E F P a j F X b T R Z U D V q Y y 9 F S l d y Z D N y T 2 5 m c 3 F M N F k 5 W G 9 p V 3 p t Z H U v W W R U S E l U d 0 h 4 O H Z P a l d 1 U 1 U 1 d V l Y R U h 6 M V Z v U T F o S V l F d X N T d X N U T T N X a X R y a m o 1 N 2 l 6 W G Q r e H V G U U F Q R H l N d E M x Y z B z Y 2 R v V 0 R j U 2 V 4 V 2 0 w V U Z a b D U 4 W T B m K 2 V i V F J 6 M G l 3 c 0 F w b 2 t t U 1 J I V F g x a G l O T 3 Z Z Z l B J N 1 o 3 T X p L c 0 d 6 N V R v W m Q y W j F 1 W F N J W m N Y V V B 6 b V l W O F B 1 e U x k a H N 6 a k p F L 2 Z w M G 9 I b V R F Q X l H c X V X T W h i O X Z j a F B B Z 2 h 2 N z B 5 R 3 F H Z G s 1 a G N U R k p 3 T k 9 r Z X J G T i t Z e T Y 3 M n A 1 Z T Z s e l B 0 b F B Z M G E r Z E d w Z l h Q a W o 1 N 2 l i R l k r N E t 6 U n R t T E 5 Y b T Y 4 Z n J E Y i t P a X V y W W 5 w M X B x Z 1 F G O U 9 u Y z d p O T J W Y n N k b n N 4 T V V u c z J i Z G Z w R m 1 z N E V S S W x o W m h Q a D F X U k V z V 3 d r K 3 Z C b k h a M G V 3 W H p V U 2 J Y U l B r S V V x T D Z n N 2 p L U E h Z N W 8 v Q i t W c 2 h r a U 4 r Q S 9 G c 3 V 3 M z F L d 0 1 q S k 1 2 S F F F T W 5 K d U o 1 M E x C W k Z r S V l R S 0 I 0 T k t o K 0 p n e m 0 0 S j N a T 3 N H d G t S d 0 t a R m Z J Z 1 F O d l N L R 2 s 2 Z l N t Z m 4 r c n l 6 O G Z U T l Q 3 e D l U S j V 0 T n N p e n h 3 b E 0 z Q S 9 E W H F s M 3 M z S j N n M X E 4 b 0 t x c X F 1 a D J E c z l 6 b X V Z M m V j M m d x c U w y W m N U W V B y V m F E Y n l V U l d M L z h 0 b 2 4 w a k Z 6 M C t 0 S 3 Y 0 W G E 3 Z T M z c E g r Y X R a Z j d D R F J Y T 2 N j N j J M N z V k e n V 6 d l Y 3 c m F I U T R G b T g z T 2 J m Z S s 2 M n J y M z d z R H p 6 M T V V N F Z 6 Q 1 F T V 1 Z H Z U V w T E Z a M H d h M l J B Q l F W T 3 o 4 Y l B U M U Z T S 1 l R T k J R a k J q V 2 d 6 Y X R J N W p 4 M U p j O D l 2 U l h S S G V O N U k 1 Y m h 0 W D Y 4 O G 5 K N U 5 K U 0 9 5 T 0 g 5 d U R X e V Z l N m p 1 K y 9 l e V N n S X N z e U Q 5 N T d M W W 5 I V X Q x R X N E d H V 1 c H B H a l V w c m p j N y 9 k Y j N y Z G F O R 2 Z u e j h 2 d 2 N K R H d z Q z R L Z W Y x L 0 Y x b W V l R n N y e j A 5 S z B z K 2 1 N e n N p U X h Z Z X p B S 3 R 2 b i 9 M V G E 5 V n d V M 0 5 p Z k Q y Y y s 0 R n J u W k h J N l U y Z D h o d G x z c G J q W X d x K 0 x O L 1 B R d m V V N 1 d M e j Y v T z M w N z l N Q m N B c F I 5 e i 9 5 a V N 2 Y W F 1 W G F 2 W F R y R X N t a 0 N Z T U E r S F B W V H B j S U 5 2 V E t h S z R l R W w z d W 5 H V 3 g y Z X o 4 c 0 d D Z D Y 3 a G 4 5 N 2 E 4 O H R 4 d H J z e G Z L O W J z W W V i N 3 Z 3 S n d O T 0 U w M j N i R T A 3 O X Z S N D k 1 b W t R M D V 0 T j N I O E x m M z V 2 Q 1 F o T j N Q d m c r T 2 J u T y t x e H h S N U p k N D R L R E E v a m l 3 K 2 0 w Y m V Q d V d H V X d h c G s 3 L z I 4 Q W R 1 d y t L a 1 N 3 Q m t h S V l D V W 9 w N U 1 4 T D E 2 Q W N z Y l R F M C 9 3 N z B i T l B v d D U 0 V n p r N 1 J z e G p y a 2 V 1 V m 1 y a G p a S j h D L 0 c 2 N l l w V 0 5 l d H d 2 V E 5 M T H p 1 b n R y U T V n a H F n R 2 4 y S j J o Y X R N U n d p U W x n T G x R V k p B b E p L b j l 6 V G l B U U N C c U N v c 1 F F S k o w T 1 E w U j R R N X N p d U l R b 0 t D d 0 d J Q 3 d z a 0 V l b l h j Z W 1 i W E h N K 2 1 J c G p 6 M z l G U U R S W F N Q c D N y V T E w V j M v b j c z N 2 p t K 3 E 3 a D Q 0 L 3 N u c 0 h o V G 9 Z S T h D W m U 4 T m d y S U V r Y W 1 J b 2 l J T 1 V G R W Y x N l A r M 0 h z U D N J c U R o N k V n Z 2 9 p Q X l K U l J s d X h S T m d Y S z Z L Y W x P K 3 Z l M 3 g 5 c F E w T l M y a U p 0 T 3 M 3 N z l l S U Z 1 Z k 9 r R G N u T l B k O X p 2 a z B J Q 3 c x M j N H Q z V X a H F O a G 4 1 O T J n S 3 d k L z l K d 0 R r S j l z R 2 5 D M W k 1 W n J m T G Z 1 N 2 0 y L 3 J x N D R k c D R X W U M 5 d D E 3 V G h E W n R B N W F y U W F k W G t k e V N n Y W 4 0 N U l j b z V z T E R M e S t Q Y z g r Y 2 F 2 a j h U O D d q L 0 x u e W g y T 0 Z q b G R P e m N u T 0 1 q U D d m U F l 2 U y t X O W R I N z Z k c T V H U W 1 K N l p 5 U F Q y W G M 2 R D Z F a G J y L y t Z U 0 h o Y m h k T G t T Q n Z I a j d 2 R E h l Z F Y x Z j A 2 T D h a V 2 V i Q V B E M 2 x V N D F R b m h T W k p N S W Z w N 3 h M R F B u c k 9 L M 0 p W c 2 N 5 Y k N D Y X h P d 1 g 2 d j h H K 0 Z o T l l n N W R C c U E z N V p z d 2 N 2 T H d J M k R 1 a E J h T 3 l o L 1 l H d k p C c m R h c l R i M j d E d n B l R H h t U k c r b j Y 2 Y n h 0 L 1 J q L 3 F K b 0 1 q T n p Y U G F 0 V l N 1 U X l a T 0 d s b W k 1 M l d 4 a D k 5 N U x V d 1 d O R z k z S D Z U d 0 5 H N F F 4 b 0 g 5 N 2 x 2 M j F I W U F k d T U y d n R R c D A 3 a G p w U 0 l B Q k 5 L Z 2 Z T c S 9 1 T F Z r Z m J h O S t P M z d p L 0 J X Z m I w b k V I R H J 0 O U h 3 b l R 4 c n F O U F h O a 0 F H Z C t I b i t l c z Z l U z g 2 U D l i a m J K T m p J W W Q w S k R Q U U Z 3 T i 9 m a D U 3 Z G 9 2 a H o 1 U T R B M H Z P V F l R Q 2 h 0 W U 1 J c l I y R X p h W n c 3 T V I 1 e n B 4 T E p q N y t B d n R q V G p 1 M n V i e n R w U 2 g v M V Q 0 S n B t W m V 4 T F I 4 R W R a O X V 6 d 2 R p d k F 3 N W V 4 c G N y N z V H S D M 3 e m 5 n T k d Z a 2 1 N T G o 0 b l l T N E N z Y i t n N 0 F l T 2 t E M j J 5 L 2 c 4 K 2 l 6 Y U F N Q 1 B S M l N 1 Q U l s N H l L N W 4 3 M k w x L 0 F 4 N k t N c T V u d 0 p X V m 0 1 N k h S Y U Z C V z A w a E p S Q 0 Z H Q j V K N D V n M T l r V T A r S E l T c V l n c G F B a H Z 6 R V Q 1 O G V y Z W p U b 3 h Y U l d 3 K 3 l k K z h K O X V 3 L 2 1 k L 1 d a N D N M d m 1 H a E 5 l a l F 0 a k h Q U E h I T E 5 Z M 0 p h R F R 3 N k p U a F J h N C 8 0 a 2 5 W M X d B Q U l B Q k p S R U Z V Z U 9 R T X k v T n Z m R n d 1 T V N t T n R S d j J j Z T l k Q X d G b z E 3 b 1 J N M z l h d z c w U F R 3 T W d x a 1 g 5 S W 8 v Y n J Y T n p 1 b l Z 1 N 2 5 n Y z F i d 2 V V W V d T Y k Z h c m p i M E h Z d m x 6 e F U 0 M m J E c E E 2 N m d H d l B q Z j h h U 2 x a L 0 g w Q 3 o r d z V L L 3 Q z S F h i O V F 3 Z T B K S E F R U G Z K T X l H S 1 V s Q U o 1 b E 5 Y S 3 N F c W d 1 d 2 N h W W N v U k V Y a D c r Z k 4 x Q 2 s z T T N a V U g x Y X M z c 2 1 L M W J 1 W X V k L z E y c V I z a j F h O C 9 1 S 2 R w V D c r c m F Q N 3 N H S F R m a X d X R z J h e m h a b j V j M 3 A x N m R T T S s r N G F U U E 5 t S l h 0 Z l R r b k 5 j S n F 6 c W 5 t a 2 N 6 V 1 N W c X N o U E R U W W J S S 3 N O R k l 2 W k R v c X N n Q 2 F O c T N q c 2 s y R H V y V W Q v e T R x N m R P a 2 9 X c 2 I 2 b 2 h D e W J T T X k 5 c E d Y N D J F e E h U S H Y 3 V m F q Y U 5 0 W k d I M T Y 5 V n l K T U d T V X R K Z D F n T X V n N 0 J D Y W x 5 c X Z y T V c 2 a F N R b T J 2 a X g 5 b X J X T D V x S j d t N U p y Z k h N b H N z Y n B l T D h s T 3 R r M k R X b U Q z a y 9 U W U h U T 2 J p T n h i V m h u W H Z U c X l I O S t N e i 9 s N T B 6 V n A 1 T 2 h 4 U l J l b G J 0 a 0 V i R m t I Z T d P L 1 F o Z G Z C T 0 h 3 c 0 d t U E p K e j B W W l U 4 M T V X R m E r a H R L Y 2 l J K z k w O U Z H M X h 4 U j F N Z l B 4 b V A w V 2 d n e j J T U m V j R 0 V F Q l d L S 1 R G U k t n e U V p O X c 4 K 3 c w Q 2 c 5 S D U 2 M m h C T W d 3 Z 0 t 6 d V A 0 N 0 h 4 W k d Y b m N x T F F x T 0 N z c k Z 6 Q 3 c 2 L z l a N 0 x C b 0 d Q W W t L N U Z y e m Z x a T B 5 Q 2 J k d H h C S D g v Y j R Z T n R 1 L 2 Z y a z F q Z n A z M U h H b n B X Z n c 4 Z n o z b k V 5 K 1 V L Q W F M e G N x c H V D V E 9 u a z h o O W 1 R Q 1 I 0 N m V K Z V p 3 S E h s N V p z S n F C e l A x Z 1 p z W W N W T V B k R G 9 0 L 3 Y 0 K 1 R Q L 3 N V W D Z j c z R y d l o 2 M 2 d 1 N W t y a U d w Z W o 4 Y U 5 3 c W t Y V V J O d m J 5 T m V Y b n I 2 O T I y S H d W Q 3 R 2 L 2 F M S 3 p B b E p B R G d Y Y i 9 v U k s w b 1 B 6 a z U 5 d m R H S H g v N V h p a E V S U k V l V m 9 P S k V 3 W X l j Y 0 p B R W h M V E 9 I N H k z b k Z k a 3 B X V l M x W i s 4 c n E w b W p X d H c 1 Y 2 Z Q Y 3 d Q c z F m e X o 0 N m p q c m J N T z N Z Z F k 4 K y t X R D U 5 Z j R y V G 9 K a W l G R T Z B Q V h o N 3 V i N S 8 1 S m 4 r Z l F L b W N O d G 9 j R C 8 0 M X F a Y z J x Y W d 3 d j F 5 Z W 9 O c j U 1 c n N R b 2 t q Y j I v R D F Z Y m 9 v R G p G c W 5 G N 2 o 4 U m 1 1 N V R R T S t p S 3 V F N j Z i T C t p c H A 1 N D Y 4 U D V i T m w y Q 0 l D S T h C Q j Z k S X V p W G t S T m t s T F M r V 1 h o e H R J R k w 4 c E 0 5 Y n d h V m h S T X l 4 Z G g y Y k s r K 0 c x R j l X U X l r e n Z 6 R z R 6 O W g y Q z h Z U 2 h v c G I y W X V Q Y T B J V F h 4 d m Z j a H p G d W p 5 W D d s S 1 F 6 O U J 1 R j E 0 d 2 h Q a H l V Q T A v T G Z z V 3 h j a T l l U W 0 v R y t h W l N u d 3 l t U m d v d F N t Z H B R Q 0 Z H U m 1 C S V R D V 2 h k T W F 0 b 2 h l Z G s 1 Z C 9 v d l Z K e X h 0 L 1 A y e k g v U m t G a X J L S W F N Y X d I S G R v M W R w b 1 B M R G p Z b i t C Z 2 Z 3 S U N m Q 0 N 4 W k 1 m S n l 6 U H o z e G Q v S k R N e k I 0 T k J S O V B H R V l 3 W T F w M G V Y V n Z R d G 5 W a m w 1 c 3 Z R V U Y r U E R G M U Z K T W 1 E Q 1 I 2 e T B G M j d U b k J Q e n V P c 2 l R c E R i R F B n V E h v Q n B s L 1 F o V E 5 s S k N B c 1 h a d E 5 Q c n F l V 3 V v b 3 N u S n Z 4 S H M 2 e X V W W U V K V V J P R m h O U W d Q c T N I T n J r d W F O b 2 5 n N 1 Z j b W t w S 2 F 3 Y 2 8 x d S 9 q N T E v W G s 1 c H F 3 V 2 0 w c 1 d C U m Q 1 T H l l U 3 F G a 1 U y Q 0 F y O U 8 2 M D J l U 2 F k M n l v Z U 5 4 Z G 5 Z d U N T V W N q S E 1 s S V R V Q z B H c T F L S X E 5 Q X V w M F h C T H Q y a m k z a E R 3 Z G Q r b U N w M D R S Q T V Z U 0 V 0 S m N s a D A 3 Z n M 3 e D c 0 Z 3 J E S F F x T 0 h k e F F t c 0 Z P Z T F 6 O W x 3 e U R l c U h P c G F w c X N x W n N 5 b V h Z b z I 0 K 3 J i Y l o 4 K 2 x P Q k p n d F d v R z h 2 M F h q e m x h T H k 1 Z C 9 z O V Z I M W R j Z T l Y d l N z Z H N K b m Z 1 R D l p T 0 h m S j B K S 0 l T T U s 5 Y m d l M W N I R D Y z M 3 d k U 3 B T U E t p T E Z I S D R 3 O S t t Q m V 0 N H F z W j Z m a U 5 l W U 9 k R k d 0 M E F i O X U v a 3 Z S T 2 t v N l d s W W p 4 e k F 2 S E F 1 e G d F M z R 2 L 3 l 1 N T R P c V Z R S 0 x n Z j F P c 2 1 D Q 1 N F c U J s V l Z N U 2 N t W X F 4 V n U v a U 5 S Y l d T a z E y U U J L d F l u M W x G d G J B Q m 5 G b 0 F Y Z T Z U T H h l a E s r T H o x M k t 4 M G l 6 e X l p M k 5 v c m N j W k 0 z N l B U d z I 1 V 2 J l Z m U w Z W 9 q Y 2 Z Z T U h p V F p 5 S 1 M r S l V Y Q k o v L 0 x u T n N X M l R S d U Y 4 L 3 V H R E F J e S s 0 M D N N W n F 2 T D h Y U T Z M U T g v Y 0 J Q O W V y Z T U 0 b m 1 G T U Y 5 S V F 4 O F V W U H l H b 2 x 3 V X R F U D A 4 N V Y 3 R D B K V W R l Z k 9 w M U s z V G s z Q W 5 q e T V Z M X g v R k V W b H h w e F Z B R n d v T k 9 l V W 4 1 K 1 g w N z Z 4 c H h L b 1 Z j c y t y V V p R a 0 I 5 a G 9 U V k l 6 Q j h B c y t E M 2 F Q c j J i R V Z B Z 0 M r c X F q T D l m e X V L d k l a S l M 4 d G s 0 U i t i U V Z V W k 8 3 S T N O Z k x i L 2 J s Y j d 1 M X R w R z N y U n V 6 Z E h 3 d k E v R V h S O U 8 3 U m l w Q V E r e j Z 4 S i t Q N W U r T i t 4 N 0 h k e m J F R k V M M D F o a E 9 4 O F R S d F l t K 0 w r U G Z H Z l J 3 K 2 V 0 Y X h 2 b k 9 I U 0 t m d G Z Y M j h 5 T T d P e X o 5 S E F 2 U j M v L 0 1 z c k U y c m h u a D d H e D N 6 c 3 Y 0 d 2 V 4 V X Y v b m U 4 N D d y e n p 4 V T d p R S s 0 b E J n c 0 t 0 Y V N P Q j k v N l R q K y 9 q N k 9 C S m l p S 0 t 4 Y z Z 6 c m Z y U E N j Y X B V R V U 3 T 3 p 5 S j M 1 T m N y N U 0 1 N E 9 S V l F p d G 1 P S H l Q b i t V M 3 d t U G 9 U R 3 o 5 L 1 Q 0 W W d x e k 5 o L 0 V J W S s x M k 9 P L 2 h 2 e n A r K 2 l D U W h F M z Z Z R H V s Y n Q w T l d W R m l W b H d Y W X V E b H Z N U H F 3 S D l x Q m 1 a Y U h 2 M W h P L 1 Y 5 N U R V e G t U U 2 Z t a m 9 v c T Z D U 2 V F R U 9 Y T m t w U U V n R m R 0 U 1 l J S l p 6 b T U 5 c H N a e G d w V W Z a S 2 R u Y 2 Z 3 V z E r N 3 F u M k h E Z T V L K z d h T j N h N W J 2 b W 9 I b V Z s W G J w V 1 V s c G J K a H V n R F R M N 2 5 S c U t h M X l Q M l p E d 1 d p N D J u S G h 1 R H N W Q z E z T 0 p s M j h q T X V q U 2 5 S M j Z 1 a W V 0 N n Q 2 V j N q N W F G a n B Y R j U 5 O H V J U 3 k w a H V O b W x o Q k Z z V 1 p t b 0 E r U T E w b E Z j Y W t k b 2 x T Q 0 N W S F Z 2 Z m 5 C U E F 4 N l B k M j d 0 c U J X U 0 N B W D B y T l l z d n p T b 0 p k b W h l Y m N D c T B k a k U 2 b n h a W S 9 E O V Z i S C 8 1 Q z U v Y V I x S 3 d a d 0 5 U S n d 4 a z Z x R F A v K z J r M V l L L 1 F t d l R R T k Z x M 2 J N R F o 4 N m 1 j T 2 w x M E 9 m b 3 J i L z F F e k 9 F N E F B N G N p b V B h Z T V P d n V Q e n V P M j d n N m V k U G 9 x b 3 E 1 K 0 5 U b W Z U d 0 5 O c T B h b 2 p G W W 1 W L 3 p H b k 1 a b n Z i e F Z v M U F 4 a z V y T H Z i Y z F v c 0 5 o N T U r a H M 2 Z F d o S 1 R y Y U o v U W R Q T 2 R i V k N Q W m 5 5 S U N P V H R 2 W G l h a n B t R i 9 z M T B Y U n h K M U 5 3 V 1 N 5 O E 1 H Y j l 4 Y j V 2 T H k 5 a m R 3 M j l q c G 0 1 d j l N b 2 p m S E 1 I S E t 4 e l J 2 V n B l V W x J c 2 N P b k l w T D l D O W F 3 d W 5 5 c m 5 T Q 3 E x O W F T R E p x Z E 9 K d l B M M l R 6 U n B H T W J X S F V j N G V 1 e m N G Z l l V N W E z a W Z P c 2 9 Z K 3 F G R k h M K z l 5 W H F o V l J Q a H l J c U l l W D h H W E s r L 1 F q Z i s v K 0 R K a k R Z M C t H S U t r e W o x K 1 B W Z n h C Z S 9 R Z G h P M 2 N H N i t F W V R Q U C t o N X F i Z z Z G Y m I 5 Q m 8 w Q V F H b 1 F r S X N 2 O G R H S V E y V U V a d l h v b V N j U k c x N E U 5 b S 9 0 K 3 F p b l Z i T k J v L 2 Y z U X R X d U U x Y W h 5 N k 9 w V j d 6 a H B G d G J k S T B 1 d W x m Y X N R b 2 1 J d 0 p k c S 9 k Q n R E U T R 2 W l V s U T N 1 Y m 4 y a 2 J u b F B W Z F Z X b m 9 t Z X c r Y 3 p J L 0 J o S S 9 Q c F p I V l h s N E d u d j d Q b U N M M 1 B S Q n p t c 1 h M d H J w Z D E 2 S l p Q Z n I x Y W V 0 M j N k N z l K e m x 5 L 0 1 v M 1 F j N G 5 Y R U N u M H h J V z Z 2 d z l v M C t Q V m s 0 e G J 0 M S s y Q 2 t K Q n R D N F l a a l R 1 Y y t k b C s r N 2 9 1 U 3 N t W m t Z Y W t q M 2 l Z b 2 l K e W N Q Y j I 5 a m t m U E 9 D Q 0 d x R G x W V m l U b D B t c G h E c D E z V z F h d G J p e n R 1 N 2 V k N H J O T n B H W D V q T j h k M V N G W l d M d X M z N 2 F k W C 9 p Q 1 k y O G I y W m V 2 M n c 0 N k t x c l Q w T E t L M 0 h B U 2 d k Y 3 V H S k N X b k 9 4 S k p o U 1 V r W D J w T m 1 K Q 1 l W d X p 5 R G 0 y Y j h K K 0 h S d k R a T j B 0 U U Z J V 3 N y R n k y L 2 5 Q W T Z a Z 2 h J U U c 4 K 2 Z M Z F R p M m l D M n Z l c k M 3 S F Q 4 U z c 3 R 2 N 3 N l B t L 3 A y L 0 Z 6 O D k 1 d j V F M 2 R Y Z F V u e W 1 L e X B a d G g v R H p L M z Z n d 0 o y M 1 h j L z U 4 e W 1 z K 2 5 z U E F J b E p h W T V x d V F L d G 9 o c n d m M C 9 l V 3 V 5 e H J x U m h n M U E 2 d E c z Q 2 5 2 d 1 l v e m Z I R U w w N U J v M U d 3 N k R y T 3 p q T 0 x 6 e X Z X a V R C b E h O e D V N N z h H a l V u M j l P a G l F c E 1 2 W k J L e m p j Z j Q z U F B 3 M m h E d 3 o w Z G p x Z 0 d k S F h y M n l 2 Q U J 0 e U l r c D Z H T G Z Z W X l v V l V s S l B K c U p r W m p q L 2 E y b U h Z W W 8 5 N U 9 0 d 0 t T Z G V r R 1 V w e U l w c U F 3 R X Q v L 0 F Q U T F L e U Z 6 K 1 J I c T F U T F N W V X F 3 W V F R R l l 3 a k N W Y X J s b 2 N q R V J X T k o 1 S m c 4 U W t Y Z U 9 h b E d T U 2 5 Y T V R Q e j V 2 b l g 1 d k Y v e j A x a n R E Y V F k d 3 l z Z z g z W E 5 l Q n J w M m J G Y m w v d T F h T j Z k c T V P Z l h x M W 5 S W m w 1 b V p R M 0 t 5 N j g w b H d O R 0 t C O E R I e D h p R n R D e V h i V T Z j a k N j a V B B U 3 R 6 R U 1 z e X B r M U l 3 T 2 Y r Z z A 4 S F l i S W w 1 M X J j b W w 3 S m 9 T b 2 1 v W V A 2 Y 1 p h b j M z R W 5 V a 2 l N e X V Y d 0 V C Z n d r T n J N S 0 I v Z T I 0 Y z J O b l J W c S 9 B Z y 9 j T n h k Z k h 5 T H J v Q X l T b l h D V E E z N G V v N X Z h T 1 F V Y W p n U S 9 m d W 8 4 N T g v N 2 0 3 N D M 3 U 1 V t O V N F a U 5 B U H I z Y W N j O W R 3 N 2 c v a 2 M r Y 3 h 2 R D F Q d U g 4 L 2 0 z U z B B R E Q 5 M C 9 y T m p s Q U R j U D Y w N n J x Q V l z W E x 5 S l B m d F B r b m 9 o Q T c x Z V I 1 M k l F S H A x Y j h u W U V i M E l E U F F y O G 5 t M 2 F k b V E r e W N P N X N m W n F 6 a 1 J H N C s z d D V I M m J S c 3 o 4 Z l l i Y U 5 J N H d t W D d m b j N h O H N 3 V E Z o W X N p d W J z K 1 Z R T U J q M 3 Q y e l l x O X V l c j F X c D Q 3 c W x 4 O U 9 2 V G x x V X J 0 b l A 0 N k Z r e U 1 u T H c 5 Z l d p U 2 F O d 0 J 2 U n J 6 N D J E T 3 F Q W C 8 3 d j d K e H F O a G x l Z n Y 0 T W Z a c T F r e X o r S H l j a k 1 w V 2 5 q Y 0 8 2 W k 1 K Q 0 1 y Q n h K Z 2 x V Z 0 d q V T N X e T E r c z h w T H p i e E l 6 d l J w c U d r e U l r N W N H N X F R b X Z n K z h E a W F B S 2 0 r R V V K V U R F O D h O N T M 5 T W F k U V Z W a X o 5 R z F Q a H l P R U V B Q 2 N u e i t Q b 3 k r O V R N L z F H L 0 F L b H d G R T R w S W h v M T d D Y X J Y e D B U d j M w N k Z 0 a 3 p J L 1 g x c D Z K Z z g 4 K 2 p t W m 1 i b T g 5 Z k x k N k h S Y V h u N X J E a G F M b F k 3 d G 1 0 S 2 9 Z U m l C Z 1 g 3 b 2 R C c D B X a T A 2 c l J h d F Z v T k 9 w N 1 B Q Y l d l e F l y S F l z R m l z b U 0 w V 0 5 G b 0 5 r K z R j Q k 1 D Q T R j O F h l L z Z v R n Z Y N T h x T 0 h l U C t U Q m F 4 W X M 0 d W h n N 3 N R S G 1 v Z m l K T 1 F s T W J 5 b F R 1 N G V W a D N I b j k 0 S k F C L 3 J 0 a k 9 S N T h 2 Y 3 J r Q l p q W m J h Z F F 3 b E 8 4 K 2 Z 3 e U F H M G U v a E t y a W R B T k h W V l Z N S m d 0 d n Z u d z N Q Y n R G W F p P Z m 4 2 a T Z O d l h x U 2 U z Q m c y b i s 2 d F c x Q W h Y W D F w d n Z 6 Z V A 0 e V h q K z k 4 M F R u Z z V G Q 0 N H d W 1 T Z W U r N D U 5 K 1 p Y N F k w Y j B Z d X J r N F I 2 T 1 N G U k h W Y n N T e k d R a T k 4 Y 3 Z K U U V t c m l u M V F p c T V N N z d F Z D h w V D R D V 2 p 0 S V F R R l l P a W d G W W p y V k 9 F R U J X S D l X S W 1 n T X c z S T V 3 b 2 l v T E Z Z a 0 9 q S 2 I 4 N X d Z S 0 Q v Q W 1 w R W N D a m s y K 2 1 T e W Q 3 d G R l T X I 1 N W c 0 Z U p v d H U 4 K 1 R z e m h N M l J u N T V i N G V Q M T Z P N 2 M r d l B 2 M k c r a l I x W D N D N l p m Z k 5 w S 1 l u Q T d B U F h j T 0 l q N H h q V l Z y Z D J P M T J p Z X B O e G 9 O Z E 9 2 U 2 5 I d n Z I T 2 l 5 N z F P U G p j W m 9 N R G d l T D E 2 M j F h a 2 R v a z Z u N D d y Z X J l b m R v N 1 Z q V 1 Z w Y U p 0 T y t X b H p p N X l L c U 4 w d H F L d n F B U U U r S E l m T G w 1 S m 5 3 O D V W N 0 R F S U l J Y 1 M x V m 5 X V F l G W U x 1 W E 8 r U l V s T z h I U W t v Z 3 B T a 2 h M S S 9 X a z Z Q b m M v Q 0 h w R D h U c 0 l J V V F a V X Z O c n V u V T Z T W U l K S V N v T z Y w V j d l e m l k W D l F d F V V V D F r N T J k Q i 9 r Z l Y 5 N 2 U 1 W E 1 k c m R G b y t Q R E 5 l N T N h O D l T c U Z j a V U r N F l 4 c G R C M n F x c G l z e W 5 Z Y k F x S 1 l 2 K 2 p 1 d W 1 i N H V W M U t l N l Z p O T l F c T l X Z 0 t X S W d 5 c 3 Z Q M 2 U 3 N G Q y a n R J R D U 1 O T R G a T R 4 M D J w Q 3 Z E a G 5 S M V d k N m 5 a e X V u e D h z V 3 Z P c D I v N X V M b U l 4 Z W l N S l V t e j B S c S 9 N d W Z t N F Z V V D V 5 Y 2 t 6 N C t z c n Z R d 2 d o a E x q V 3 F t d 1 N 6 T F Q w T j J 3 b m o z c z Z E R k d G M l d L U F l W c j Z H M T Z q Y n Z O M E t F S 0 l h c T U y c l V E U W d G Y m 1 B e E 5 D V k N E V 3 p F d 0 1 J U 0 d l R G t O V U 1 E b T V K d n Z v R F k w R 2 8 3 S D h C c E 5 k Y V g 2 S 0 F o c U 5 C c j F l V j Z y N U l Y U T Z t Y 2 R M V k U 2 c T F R c U E 1 b C 9 P a H l L d W 5 l e W N Q T 3 F F e S t l b U V F S U l j Y T F W e V N 0 M j Y 4 R z l X S F p z O G 5 R W W 9 o c X c 3 T m l F N 2 R o a F Q 0 Y 2 h o S 2 p t U W 9 J R D B L Z 3 F l c m t S S j R T b 1 F H e l o y V k l G S m x 4 a z U r U k J m d F d V d D V l e G 1 L M k Z F R 1 Z H V V F E U T Z L c n M y T 2 h L e D E 0 S k p 1 M F F o U k J D a U d 1 d H l s M 3 R x R m t a N U M z O H l k T m h p R 2 9 r Y i t F Y 2 Z L Y y t n M F o 2 c V F z a F B N U m 9 O S 0 F D T 3 I w a 3 d Z U V F G W W N 0 T H h l d G w 3 U j F F c z V N Z W R a Q 2 x X Q l Y 3 d X V v R U p X R 2 9 4 S k 1 P Z 2 x V R 0 N h e k J T O F p I Q 0 N F c U d K S z B n c G F p T E p X N W U 2 V 2 1 Y N y 9 C V X g 1 b m c 1 R F Z D T n F W Z 2 F t e G I 5 N E 9 n d 2 h S R F V X R m w 0 R G N F e X h J b 1 F R R l l L U 2 w 0 Z k 9 S N U p n d 3 B s T l V j c D l U a k F o a E N 0 V n N j O E p K a 2 1 3 a X N O b V U w c l Z q b F V J S V l R U U p W T 2 x r b U M y W T R l d 0 h 0 N 3 Y 2 V E J F T l d R O X Z C L 2 J z V U 9 l R G t N S V V V M z U r W G 9 C R 2 h U V j A 1 R U l J Y 1 F s a X R t Q z F 0 d k g w M k d J Q 3 N a c X M 2 S E o v N 3 d x e n p u Q m h C R E 9 W R n Q r T z B T O V Z H U l d G R m F y R G I x V 2 t t Q k N D Q 0 h F d F Z a M W t t Q l d L M 2 5 M R m 5 n N k N s R 0 5 t Z j V j Q 1 B r d E p Z U V F v a n o 1 K 1 h p a l F Y W G N 6 Q 2 h 2 T 1 R r b U V o T F Q z S z d M e X p P V G t K a U d v a W h P e T V L V E w 1 W l h l R T d N W m d z W E w y Y W p x a 1 Z u R F B Q e X p C d y 9 F V T l H U m s 2 S m o 1 d W R u Y 2 V K M k h p W D V S Y U x q Z H h j R T R w a 0 t F V T F w R m p N Y U N Y S k l T N W p z O X B R T l d B d 3 l J M T N J V H h K d F V v b F d F V m p 0 U 3 J v O W R M Y l F R Z 2 h o T G p X c W t 3 U 3 p M e C t K V 3 B L c 3 F m R E V O V 1 l r c H l F Z W Z Q Z m 5 n N U R D R k V O N W V h Y V V J R 2 N Q T E 5 I e n I 5 e X p T N G 0 z U G N C T m p k S n V N M y 9 I R 0 x D Z l I r U W 5 w N 3 R X U G J Y c X A y T W 4 v U 2 U y K z B M Z S 9 E e E w z a n Z r M S t M U G I v R l l p V T F O W k 5 U c H h Q W n V 6 K 1 d 2 e m Z 1 W S t I a V R l e U x P Z W 1 5 N 1 p J L 3 R 6 R m 1 3 b H V r c F d V V m V i e l l r d 2 x N K 2 M v b l J H K 0 p L Z m J j Q m R h d T M 4 d m t 4 e j V u M X M 5 c m 5 K Y i 9 N S E 1 s d z I 5 O W p j T k h 6 c F Q 0 V 0 V K V U Z h c k Z J a 2 t 3 N G N K c V Z V Q k Y 1 Z 0 1 U d 3 N N M F d u d X l S V l U 4 T T R o S 3 V M S m F y Z W l r S G F J U V F n a H h 6 V l d O Y n g 1 N X V a Z z N y a W w r T 3 l I S 2 1 I b k R h b 3 p k Z W 9 P M 3 I 2 Z E R F V U p V S T N s b U N 3 Q 0 t v c k p p O V M 2 R 0 R P e m s w W G p P b m t z a D V V S U d B S 2 Z q a 2 d D S U 9 Y U 2 F n R U Q 3 Z S t Q W i t G U U E 5 d T Z Q U m F 1 e m o 4 Y 0 p E U E N o U 2 F P S V l v L z k y S C s v S l Q 3 e E F x c W l Z a k p i e U 1 1 e k 9 G V 1 p G V E F h R G Z U c 0 d r V z c x b z B C M k x 6 M U V N M m I x Z j M z V D Y 0 S X E 5 Y n V C b U J B L 3 c 1 b G R n N G h L a H Z G W W t H a m x 5 U 1 l j R 2 E x M n R B Q V J x a 0 V F O E t 6 d F B a c k 1 F b U N W U n l L b 3 F L W H l q d 2 h o Q k R p b X F z U z N 6 e k 1 t L z R H c T h Y V F l R a G h U O G h 1 V 2 9 k e H d E Q l B S e U t F c U V i T U p n d W d 3 V 2 p V R W I w b H h 1 T k p z T i t Y Y l d Y e D B p M E F G S F F k Z l A y O X V Z N z F C Y 3 V l Z l h t R 1 k x b j N y b E c 4 K 2 R K Z H h S N z d R b G 9 t S V R Y O D Z k N j V C V j d l U m 5 5 O W p m a j U r Z U R 2 N T A x Z 2 9 D L 0 J R Y j R F Q i 9 u a j c z O X B I c U x j W E J N d n Z U b W J x W k 9 I d X o z b W g 1 L z k 1 d l E 0 L 2 F L O W F t M 0 Z t b D B j d k t 5 Q 2 E r a W d 6 c l J 1 M m R C c D J l b T R S R 0 l P e D l H b F V 6 U H E x c W x a N 0 h N b 3 N P a V B 6 V V N F a D l D a l c x U 0 o 5 e E d p T W x F d E Z q U z Z L d k Y x U T F 4 R E J W W E F l c W w y R U 1 L a k 5 Q a 0 R r Y k R a U E J 1 S U F P d 3 R 0 R U h l R z R V U V F v a X l V U G 0 v b G V i b F l 0 N j h 6 d E 5 S Q 0 9 G Z z N y S W U 0 M 1 V E d 1 d E M G R D a E N p R 3 J D W k x J Q U t x R z F n d G 0 4 N 1 J C N z l w K 2 t R O X Z H S G 9 2 b m t j b k R l U 1 E v N G J S M n c x N 2 V l d j h Y Z n Z u Z m M 0 U 0 V C Q U R 3 K z V J d G Z Q N 3 R F d j V h O U F Z N m 5 Y T m 4 1 b F Y v N z h a a X R z K 3 Z t S E V 4 a D N Q b l V 2 b H p 4 W F l B V 3 J k c 1 l Q O D d x a U g z M 2 o y N H h Q S E V K M T R B b 0 Y 3 Z F d w d z V r K 1 N 5 M 2 1 4 M m 5 z L 1 J Z c k U v d H R r V W w z V T J O N k 9 s N X k z Y 0 F N R D R z Z G V W T 0 t i b 0 x R Z j V Z d n B T L 1 B 5 O G 1 m U G R V d 1 F H K 3 B W N F h 5 R X F D O V Z x a z d s b W h B d X J Z a 0 5 G Z z V l M F F 4 V E N v e l J h K y 9 1 e n F r Z 1 N y Q 0 t 3 N V N j a m R m b 3 F N M n V K R U V J S V V X R l U r b T h l N W 4 r a X d a V G 4 2 V E N F d U N R d k Y 4 d j J 6 U m g 2 O W Z k M E p F S 0 l h c 0 p r c 1 F J Y U d q V U 1 3 O H Z M d 1 B 1 Z k x H R D Y 1 N C 9 p N y t k Z F p 1 Z U 1 P U n p I K z U 4 c 0 J D Q T d P e G V B Z X g v K 0 Z J R E 9 I W n J 5 M k V N a k F H a F F O N V J i U i 9 Y R j I v d l N 3 S U R J c G 5 X N G R W U m Z O Q n J Y a W I r L y t t N F p H U m s 1 a n N l S n l l b k V I S T R E N E 5 F c E 4 x O V Z y T E d u R W d C N D V h M m Z I S z B U N z N 6 Z 1 F 6 U W F E V 0 d o d 2 Z 6 N D F l T k 8 y e D g 4 R k 1 l T 1 h j Y 1 l O c m d M d z R a M H Z l S 3 h r N U l 2 c 2 1 i Z F h s b z B y M G Z I O W s x T E Z N K 3 h F K 2 Q 1 N T Z Q N W F E U W E v d S t w Y 1 p J Q U U w S l V L e m F y R F Z B e G V z b U F N U 0 U 4 c X F B Z F l r R 0 p 2 d k N v Z 2 9 G V 2 V u M m x 2 M D B u a E J C Q 1 Z E a V Y v d F B W c 2 1 1 c n A w T V F 3 b 1 g 1 b j Q y U 0 J C T k N s Q n R 6 L 3 B 4 Z 2 Z u N W V Q U H Z r c l V 4 N T d I T y t t c j Z V W j U 2 N H B j e k 9 X Y X R t S U R j T j Z R e k F 3 c 1 d i Q V J n N n V E T m F E Z F N O c U 1 Y c 3 V X c 2 R G V k l B U y 8 3 Y T V u S 0 1 n b V g z M 1 Q y W U 1 T T j Z B V E R 6 b X l k U l Z a W H N u R H p 1 Z X V B a n J 1 L 2 J q a 2 N m d E N l L 2 Z I e U 1 M R m k 4 c W R T e E h q b D Z q c 0 J B U H l i Z W Z n T j d E c H h r N D Z Z R D N I b m I 5 Z m o 2 Z U 9 I c i s r O F N o V C 9 N W E l u T n B o R F Z y R j Z K d G o 5 e k 5 w a 1 h Y N T l G W H A 2 W n F a T 0 g w M U 5 h S V l x c V R G W E J U Y k p i V k h N Y W p j d 0 p K a 1 F G N E t q V X R j b W N Z Q l Z D Z m k 1 U 2 x m Y V V R Z 2 d o e E R W W H F i O T V L Q W x u V V Z P U 1 B S M k d F Q z d V b E d T V W h M T m 9 3 M H Q y V T F R S U l m N E 5 z O G 1 D U m d O R 2 8 0 S E l K a E h j Z m Z z T n p K c T d G c U R N R W 1 G a H R Z T V p O K 1 k 2 T W p K e S t I N 2 1 T Z 0 J 1 S G R Y S D B k N 3 d 5 T E d 6 V 0 N 4 V 1 h u N 3 V q a U t Q b 1 N v S 3 I 3 N 3 p N M W J y c F p h R G d Z R y t B Q n c 0 Z U J v Q W c x R k h V S k J 6 c G R U a V p W d F p z d H c x c V Z h W V R x Z m x y M F Z 2 Q U x C e n o z R T Z 0 M i 9 L c U p 0 N 1 l y U F o y T G p w Q U R j T z d F e E l T Q U N u N D V J N G Z p T G V h Z D l 6 O F N r Q U p L V m N k R m t I R U J F Z W p K K 2 Z E N G N P b j J I M X V 0 M V h q S 0 9 3 b z h m T z h l d 3 I v e U 1 q S T V 0 N 0 p n e D B K U D Z F c U t w V V Z Y V m I 4 U 2 1 x T j Z O Q m o 0 b 0 d n M E Z h Z m d u a F N a c U N T a k J w a D F n a E Z G e E Q y N l F 5 V H d n a G h M a m 1 L b l V T e k x M e n l q Z k F o U E F r e T g 1 d G V O M G t T V E F o U k 5 r e m 1 l M 3 R F Q X R H M V U r Y 0 1 C Q 0 F X W F B Y Y 2 p 3 M m 5 0 Z G Z 2 S l B 3 c 0 J w b G N 1 N U 5 X d z l p e X g 5 Q m Z P e j R P W m 8 y c V l Q Q l l C O V p y T l Z x Y U J G W n Q 4 a D l G Y l h v a 2 N l Y i 9 6 a 0 U y Q X R K W W c 3 S D B U c X F n V 0 5 k e C 9 a T j Z k N j F P Z D k 4 d j V 3 N 3 g x O V B u Z k N h V H Z z d V d y c V p w T 1 N M Q U p 5 T 1 M r U j B Y Q k s z M z l y U D d Y b G V l S D B X O F F r W D N L N m J Q W G N 0 c y 9 P V G l Z V z k 5 c 0 t k O U 9 3 V 3 h h Z m Z M Q z R 5 L 3 N 2 d D N o L 0 w z R i 9 Y a z V 0 c j R y N j d C M 1 B I T 0 t r V 0 Z s V 2 Z S c X N C c l N U Q m h E T 2 p R W T h H M E 1 0 O G N V S j R s a U 1 K S n B W Z 0 Z Z R T I v L 0 5 T V V N R S k p v U V F R b H h y b F R j S l p y T m g z Y n Z E M D F F S V V T V H J 2 b D E 0 R F J z a m J Z Q 0 V F R 1 h P W X J F Q 3 F p U D V C U F p F V 0 h o W U N G O U 9 Y O E t F K 3 o 1 Z 3 l J Q k 9 q Q m 5 a b T h n b U V k Z j A z T 3 V p O T J N M E d q Q 2 J M Y n o 0 e G 1 3 N m R Z a m s r Y W Z I N W N k b F k v e W s 5 M H A 5 V E x Q W n d v W k 5 C O U J x T l V S d k 9 j a n F 2 L 2 Z 3 e k 9 P M 0 1 I a E F S d 0 F h M U t 2 T j J C R j l t R E Y 3 T l h V a W F q S m t R Q 2 V u L 2 V m O D h q Z H R X e l V F N 0 5 W e E 5 3 N 3 F U T y 9 1 c l Z 6 T 2 9 5 Z 3 F E O T Q 3 b E p B Y U F V W E d r c G l T e m 5 j L y 9 z V 0 5 n N 3 Z R c F V N a 0 F Q W H I x V 0 x X e j J z N G R 2 d z g x L 1 Z w d z R i b 0 E 4 V S t w e D l u c l V T b j A v T D B Z M k 1 Z T 3 J o T G l Y O F d R b F J x R 2 c y c X R O a 1 N s e k V Z O U t p b 2 p x b 0 h J W V J u Y V B M b m 5 s S X R G Z z l I S W d B M E d 2 d D d v a U t m b T B J S U l j U T F W M m 1 U W U x h N G s 2 Z z U y W j R P N D l y V D Z k S F d x W S s y V m 0 w M E F V R m 9 q R j Z n S 0 t n V 0 0 y c F d K b X A 2 S 3 J i N G M 1 Q 1 g 2 K 2 x J U l R I V T d F e H N w M D Z n Y X h 6 c D Z W Q 0 V F R l d j e F d w d l k y T T B H c H l X R H h u W W l m W n R H e l B 6 N T l W R W I 0 b G h 4 W n B k a E l Y V 2 9 F K 1 B s b 1 N G a H h E W j J K N F F h O W 9 r Q W 4 r L z B z K 0 5 s W k N Z e H E 0 O U o r a l J y U V d i d H g 3 a W 1 j Z H Y 0 Z m 5 Y W m x J M 0 l n U U F n M E h I N 0 9 s U E Y 3 b S 9 v a X J j Y 2 U 4 S E x z d F h y d G 1 O W H E r a l V j T X d H d F V Q S X o w a m 0 v Z W 5 M V U J U N k g 2 c F Z x d W h h Z U 1 J R G h 3 O D d a U U V T M G 5 K N E h 4 O E t t T n U 3 Z 2 x B U k h n S S 8 v M 1 B X S m R 6 L 1 B M Y l J q W n V q c U Z S d z F E Z W Z t V m l r V E V h V H h o S V R F N G 4 w T i t I V m k z d D F X a W 4 0 e E w 1 K 2 R k M U 5 H M F N 3 V D E z R E N n e U N a Y W F t c 2 5 C d y 9 h M m p p R W h B Y n p 5 M 0 I y M H l V L 0 9 D V k V k Y U x S Y W t B b 0 R j U m 1 E U V l j R 0 R Y c T l W S U l K N F d s Y U w y O F V r O G 5 U W V F o d 0 R H Y X p E M j R U U W d n a H h M V l V l W k 5 n c 1 V j O U h j S z F Z e k J p N k 5 R Z G Z Z Z H U 2 Q m 8 z Q T M w e H Z 4 W l Z S V W 1 N e D N w Z 0 Y 1 W k 5 h M U V 6 T T h v b l R s R n F 0 a k 1 u S l F r b W h D a H p G b 3 M 5 Q 2 V a M V d S S U 1 J R H l z Q n M 4 K 2 N T d F p r L 0 5 Z c 1 h v b m U v Y k Z z d k N Q e l M 3 Y l B m e k F U W X d k M m J 0 V T U v M X A v a m 9 D Q T M z c D B L W X h t N 2 N l b 2 5 Q S F N D Y m N k c W 5 O b j Z L b 0 h E b C t y c 2 o 5 M 2 J Y Z l V S U 0 Z l U X M z M E t k b m E 0 N m R P S W Z l b 0 9 Y M U Z 5 Y n c 5 S X M v T 2 d w c k M r W V k 2 d H E 1 T 1 g 4 c z I 0 b 3 l k W l N q a G N 6 N l R m d l J h R F J j M T d 1 d D A z S E 5 a Z 3 Z i d G g 5 a C 9 h W V l B Q m I 4 S G 8 x Z X I 2 T m 5 0 e W h I T z B k M 2 x Q d 1 l G V l Y x Y k Z l c l p o Q 0 J n W D Q 4 L z l R N D l H N C t z M V Z W W m V s Z j I v b n V m M y t S b l o w S H d J d i 9 2 V T B T W U t M N j B X c W x 6 W l p 3 W V R R W V V B R 3 R W a X J C a F B B M H J i Y 1 h O a 2 1 D V l J q Z T N r W n l j N l V 5 V H d n a G h M a l d L b T h T N 0 9 R e F Q 0 Z n c 3 K 2 w w R 1 B v T 3 d 1 d U d v Z U R y V i 9 M O U 5 C c T A 0 W F V 3 a H R k Q l N U a U h k Y y 8 y c 2 9 0 U i 9 D d E s z Q 2 x Q a H l D R X F B Y n k 4 c 3 d B N k E x R j M x R D A 5 L 0 5 t N 0 1 q Z W p r V F g 4 Z G g 0 c 3 Z J V E 5 D Z G l 6 e k 5 r W U 9 k U 2 5 U T X A r U 0 l y M S t 4 a T l Q Q m U 2 Q X J O N n p M c H p r R 0 F 2 Z j J m e m F i d 3 p r Z n p u Z U x V N m J R W U R F V m Z m a X h l d X B Y N G h B d T g 5 T X g 0 U H Z u S 2 5 r R H o 4 Z k h p c y 9 l b m 9 O T n A r Z U x i W m Z q N E d B S G 8 y N 0 1 W T T M 5 Y X p l W n R o K 2 p U c 3 h X c X F y S n N 4 U T Q 2 Z D R 5 a 1 p r M T d p O E 8 w O U V 5 K y t m N H Z O b T A 3 U 0 c 3 d X B a c z h E O T A z a k N F R E 8 3 R m 0 z V j R H a j N 5 e D J P Z j c 1 Z l N s Z k R s O U t R Q 1 B Q e n l T e j k 2 Z l F 0 M D Z O V G w z U H R W c H U r a k 5 N Y 3 o 0 Y V R X b l R p Z F N v N F k v Z G V 2 V T V l a X h j e G l L R y t B a V J C V 2 s w V 2 p o Q 2 5 Q L 2 l l c k o v a G 1 n U 2 h K T W l B c E E 2 K 1 V s b F d B V m l J K z N r V H o 1 Z l F n a G h C R F h Y T 1 c 4 S T J P M V l E d D c y d E 5 S L 0 N 2 Y X N E c D Q z L 1 V n M n Z B N m 5 n N U Z s Q 0 h y N l J P Z 3 F q S X Z t Q k N p V E p u e j U z S X d H b H d y d 1 l w U 2 V H N n d E b T B i b C 9 x Y z I z W W N R V k Z V U m 8 v b 3 d a W n R o M T N X Z C t u Y 0 R I O S 9 i O G F O d W M 2 e G J N e U V 0 e G c 5 d k N k M z N Y N E R Z S y t Z b X J k Z 0 E r M W E y O C t 2 S 0 N x e j V x M m x R O X N t d E d o Z X o r b D R P c D B X U l Z I S n l z b 2 x N T k F Y Z 0 1 h T n d t b m Z 0 Z 2 x 6 Z m x s T H I r N H R p Z D R j d y t t N F J C N S 9 l S V J q U D Y x R 3 k r c D F 1 N G t J R D J I c 3 l G N 2 s 1 S m o 0 N 1 k v T j N O Q 3 Z Q U U V C d m 5 U c T B K U m 5 I c j h G a z h t T W w 1 Z l I 1 W G t r S n F j e j g 2 Z l Z E T 3 p m a 1 U 0 Z G 1 n T F F L c W 8 r Z G V 2 V W R O b D J R L 1 F C W G 5 2 M 1 o 3 e T h E T n c 1 L 2 5 y R 2 o 3 M k 9 t V C t 0 N W V p e G 9 x d m h M Q m J y R l p P Q 1 F s U n F X b z F V Z 2 d r W E J v T U 9 q V W J q c U x R V l F u a U 8 x c 3 N M S l U r U 0 x o V 0 Z 0 N 2 V S c k t 3 O F Q 0 Y 2 h o Q k J D V k R t V j h x N k x r c E l J M X N y Y k o x b l h v Z z A r R X g 4 Q 2 8 1 Z k x P a l g 5 Q X R Z a k 1 k a G l q N k p t W G t U T n l n U 0 5 C b z I z R D l w Y W 9 X Z 2 o 2 c U Z y M 2 h w d G F M Z 0 h J a G V s b H B 1 R G t u Z 0 9 i W G k 5 N H J j V l F v a X J a R G J s e n d s V 2 p z b V V Q a j F h Y 3 Z w T U V t R 2 h O V n p X S F R o N E d n M G F X c l p v d 1 A 0 W W U w V 3 N v a W h j d k p o T m J w N 0 p z U X l n V G F 1 R 1 d L d z J U c 1 R H M D d S S k J N M G o 2 e k p w d 2 t D M z V 6 d 2 Z u N E t x c X R R S X V s U T l m Z G Y 0 N j N u N m h S K 1 l Q W G N O Z j Y 3 Y 1 F i Z k 9 6 V 2 5 Y N W x K U 0 x 5 a k l q N j g r Z n R p U l Z G d j R l N 1 R U T V J 2 V U R 5 V T R 5 S j l I L y 9 z T l h U b z E 0 O U V w T n p 1 d F A z N G l u c G s v c m F a b G k z b 0 1 H Z G l K S z d t d V R 4 d W 0 z S H N q T i 9 U c l F L M m F n V m Z j d H N B e k w 4 M U F x O V h 5 e n F 0 M 3 U 4 e n B K a 1 J s c D l G c V p F N H c 0 Y 0 x m e i 8 0 Z H l H U 3 V 2 T i 9 u a E t n c X B C S 3 N Z Z 2 t J O E N F a k 0 4 Z l R Z U W d o a E J C V l R 1 V k 1 n a V V s Z V R x R X E 2 W n I w U n F m Z X g 4 R m 5 m T k U w R X I 4 V 1 V 6 T E Y y R T d 1 T G Z J Z l c w b m p q a i t y U T J y Z z Z I d l F M Q k l 2 K 2 l L V G t t N 0 l F a 3 d J V V N a T X V k U G 9 H M D B s d C 9 I Z W 8 w Y U F U e D g v e k M z N j U 1 N G J q c U t v c n B k O T h 2 Q 2 p m e X l j S 1 B M O G 1 h U m R m a G 0 y a U 0 4 K y 9 n d G h J U U V 1 T j E z N z M 1 N z h x e G x p L 3 F P W l I z Y k 4 y W E l n R T d N b X J z V 1 g x O H Z u b m h r d E 1 0 K 2 w x Z V Z Y U z R 3 M E p m d V h h S l l 1 R G d h Y j Z P Q k J 5 Y m R l T V h 0 c j Z S d z V W d E p Y R W p M S k R F c F h S S m d v b X F T T 2 N H R U c 3 N i s z Z 0 N Z V E d i W W F P W G x B Q U F n Q U V s R V F W U V B S e U t F M E h v W l V V e F N l V l J S M U F q M j U 4 S 0 Z U R S t I S V l R U V F s U T V s V E 1 K b H B 6 Z z Z S Q 3 V p a l l z Q X A r S k Q 3 c 2 t 3 T X l y b G 1 C Z X N i a F V 4 M U l T e j J O Y U 1 P d G F o a W Z L a U p L Y 0 N D M D l I W V V R b 2 l x e k t 1 V m Z D U V l V T 1 o v T H d q b l B v e G J L Z 2 V X W k x U e j F m O S t q M D J s S l R F c G 4 1 R T A 5 d U 9 Q V 2 Z r N z c 2 U F g y W X h X V k F B U F l 0 T z B n T l d y N F U 2 O X V i Y 2 N 5 a z h u Q 3 h V S W p a a y 9 I S l J G Y U 8 2 a l V 6 K 1 d o K z R l U 2 t u S 1 J C W X M z Y 1 V P L z l q U X Q x Q z Z 5 c k N p S 1 F r S m l t d H Z X a W t K V U J S c X R E c W M z Q X l F Q W k 4 W C t t W l d i S z B r d 0 l U e E 4 2 K 1 V 0 b F d B V l N J M W d m M D Z k U 3 Z S M E d F S U l J V V N W V X p t V F l P a 1 h Q Q j F D N l d t M W V O O D V 4 Y m t G b 3 F x U 0 4 v Z D d y T H U y Z V M 0 d V V l Y V V a T G 1 J R l V L V U x j V m 1 y N 1 N v S 0 5 W R W d Z R 1 g y a F Z l d U p E S i t 4 O H Z J Q 2 s 1 b m E 4 L 2 1 j c k p 1 Q V R l K 2 Z C W E x C W X J r e W Z k a U x l M z Z 6 e G M 3 c H c 4 b G N D M j d V Y 1 l P N 0 s z W T l u W m N 5 b T g 4 Z j V j W W s 4 b U 1 P W G V H M W 0 r Y W h m U H Z 6 Y V R x W k 5 2 W X R U d 2 5 x V 0 t X Y V B S O E g 5 U D M 4 c l p j e W s w Y m 5 T c D V Y R D Z 4 U 3 p B U G l m W j F m R H h z Z j l P V W x J e l h O Y n R q e m 1 G M V d x a m N V T n B j U 3 l x S 0 t r R U U y N F V K T U Z 5 Y 3 V U R 3 V 4 Q 2 V w d l A y e H B Z b m x X Q V Z S V m p 0 W U p K V E w 2 S W 9 T c E d E e l l R U V F n a F J l c F V 6 Q 1 Z Z S m t 3 c U c z a m V n a l h C d X g y U m U r W W Z I R T J E N k 5 o M H h k T z h M Z 1 B Y N F l T e n J W N W J i d V R V M V E v R W V O U j R B T l R 1 T H Z I a y 9 s d H U 1 e T F O b G Z M M E t J U 2 9 Y b X k y L 0 V x d 2 M y e U V X S n o w O W l 6 K 1 c v O E 9 p S l p z e G 0 2 M j g r Z E x k T k c w U 1 F k T W 1 F V m p N T m o 3 N T h u Z T I 3 V G p D T F N O N 0 0 r a U d q d m o 3 K 3 h S N U x F V l I r V 0 w 2 T X J S Y U x X T k g 5 Y 1 p p c 1 R K L 1 V U U n o 1 d j J O d 2 F E a j l S Z n Z v b W U z S 0 l Z T T Z N d 3 p M L y 9 J N T k 4 c 1 l j T 2 1 H Q j Z k T X R 3 c G 9 W V W N n M E d Q d 2 F E a j J a Z G 4 0 T y 9 u Z z A 2 b l p m Z S t F d 0 E w c U Y r N 2 1 M M 2 R h e F h W R U l D U H Y v e W R M Z H N Q T 1 J L V l p y T 0 Z M Z i 9 Z M n h 4 Z j E 3 d j F W U j F i a U l w T 2 8 5 T 2 h W d U o 1 Z k V Y W n N P U y 9 K c k p 6 N W N h N 0 V K N m 0 4 L 1 B E b k p y c T Z U Q k V 2 b 2 l J R U J S R k p U N U J P Z 1 V J S V l R U T E x T E Z 1 V n R X Q 2 1 w V 0 p l d V J y T k 5 o d k d H b z B 5 T G J p U 0 9 Z V n k z e F V F Q 1 h h R 3 F H b 2 1 2 W k R n Q T F O N G Z 5 b k d G T T Q r T n o 2 Z H d Y M D h y e H p P V 3 I w c j F l a F J D V l R z S D h X e F V o Q 1 J h O U 9 Z W U Z p e m N S Y 3 l n T 1 J W S G 8 x c V U 1 R D k 0 N 2 p J W U 5 R a D N i R E I z Y 2 h R Y j F h L 1 B K b D R 2 N V l 2 c F N 2 d n h 1 R 1 g x N 3 Q r Y V Y 1 K z V 3 Z T h 4 Z k Z t N W d 6 N z R U a k J 2 Z G g v a U V D e n o y O U R l a 3 B H Y l F L c W 9 C e n o x N X E r T W 1 R V k N R S H g r L 2 Z U L 3 Z m U F F y V y 8 0 N X p E T X Z 6 M k R t T j A v a T Y r d m w 5 c m p 1 M U t v W n h L N D l K M U R 5 c T F k c U J Q c 3 p Z V n g v M n J k d G N s V S 9 q N j Z k b S 9 I Q X B C d F p 2 b k l I R 3 p i R k 9 K W n J O Q n B x a G d S d 3 g 3 a C s 5 T 3 Z U O X F x T 0 x V U k Z w e l Y 2 b 1 p o b C 9 s c m h 6 S k k v a i t Y R m p K e G l 0 a F J D b E R X Z H J 5 K z J I U G 0 v V 0 Z F M H F H Y 2 Z k S F V 5 T G x H U 1 l F S U l J Y 1 E x N V B t N 1 p W Z k R V c m 0 r V E 9 2 Y m R V W V Q 0 R H c v a W Z t d j N 6 M F V q U 2 g z b G V 6 M U t v U 2 9 m Q X J h a l J r T m 5 t K 0 h X R E 1 r a 0 5 O b m t o a z Z 1 R E 5 E Q m 5 h b W R W U U R 0 O X U x Y n R t U W J 6 O T l o T F V i O X J M c 3 I r M E 1 H O V M x e U d Q M j Z O c U N Y W H R Q Y 0 4 v R U l a a E 1 a Z 0 l E Z k J r M 3 B p K 2 p i K z d w M G l y R 3 o 4 K 0 h O M T Y 2 a T N r T E 4 5 S z Z a Z j F T S m N B Q X Z M M k 5 y U H J q e l Z M d F U 1 e n h Z N j l q L 0 5 q c n J 1 a 3 h o Y W d N d E V Z R G x s e T V 1 U 3 F j R l N U Q k F B N G V p c U 5 W U y 9 l Z k U w S 0 l z a W R K c 0 l x b G F l T U l k R G 9 0 a H c v S D B h Z E h L M C t I S T R R U V F s U V p s V E l K c H V i b G V q c U V V d E c z N i t M M F d E b D F I T n Z K W X g 2 S 1 J w U T M x U 3 B K T U N G R V d k T U F Z R F R x U E h M M l V U Z j N a T l R O O W p t N F d r Y l Z a K 0 d j N T l G c U 5 j W H V w O U 5 w R 1 h S O V J 3 W m Q z O U h 0 K 2 0 r b V B l T D Q 5 L 3 R 2 V E V L a j B h R F g r e k Q 5 O D B m U m F J b y t 2 a 2 F q N G Z a Y j N D Z W R 4 b z d x d z l o U m Z Z c U 5 y Y V R x M X F u S m 1 x V n Z Y N 1 B q Q 1 Z H V m F J M U d W T F B N K 3 l T Y 0 Z j d 0 p o c X B 5 K 0 5 o W l N Z S U o 0 V U U 2 W D E 5 c z J k b W V E a 1 B r M C t 0 M U 5 H d G F o M E 5 I e j N r N k Z D R 0 V F S 0 p L c V p 3 e m J k b 3 E x O X d D K 3 N n b 3 A 4 Z l d n M 3 M 5 R k l u d 0 N K a 0 x R d 2 h S e G x T M W 9 C M m k 1 e X Z C Z 0 J J b H d F c X J j T k x y U 2 d r d 0 l V V E Z v Z E V i V U N 4 e U h T U 2 N X Z k 9 y b D R P R C 9 E a D A 1 S X l I b 3 h H a W V 0 U D U r c U h r e W Z 4 O E Z V b F U 4 L 2 9 j U E J 6 b j Z U Q 0 V F R U t J S 3 F W e U p z R X F F V T N 0 T V B E e G R W c G 1 Q W D d Z U T l F S W o 2 a G t T V n N o U k 9 W b D B G Z k t B b T h o U k J X b D l U S 2 l t T X l l R G t O V U 1 E Y W J 2 U k t z W V l O U X R 1 O D g 2 a G p J S V l R b 2 Z 6 b y 8 r N z B L V z F h V 2 h 5 T V J C Y U p h M U 1 O c 3 R o Q W p p V E F o a E J E a W 1 w R W t X Q m 5 U M W d 4 M V d h Y W N Q K 3 V C U 0 l R U V F s U j F l c j E 4 c k F z a E t n N T d P M F J K Z 2 d s b k 5 x d T l F a X l x U l F N e X M z T F p k K 0 N r U i t Q S n p N d 2 h K O G U 1 Y m V l K 2 1 K T 3 M y N 2 p Q U X h F S l V Y N T B 2 d m x K T U d t S l d H R j A 2 Z G d N Z 0 k z U k 1 S N k 9 S S W l y b 3 l n S 1 A 4 O W Z S M 0 x 5 U l U r S E l v U V F E a k p r d k l 4 c E E 0 T 2 N G N W p O S U h O R U N T R 0 V 1 S W J V L 0 8 2 Q U J v T m 4 1 Z 1 F U U W d o M 3 R F W W p p b H o z a X N 2 W W J Q W W t X T m V P a 1 N 6 O F B a b 0 5 t M k p v M z d h S n g r T D U 3 T 3 N s N 0 5 4 N 2 5 H K 2 1 Q V U p v N 1 N C V V Z l W E w 2 V X V K V D B p a l U v d E l B Z 0 4 5 a T l 3 M 0 9 m a 2 l X Z G t s b T Y 4 N k l N Q 1 h t R U 9 u a T F 6 Z n U w Y 3 I 5 S H I 3 N T N o a W N q c X h K e F B j Y n V m d j U w M 2 I x b z B B M l B K U D B S M U d X a m F 2 U j N D d 2 Y 0 b G l F O V d Y S X d t V 2 s r U G h T R V N C R 3 N I K 2 R P b 1 F 5 W W J O Q j N q d y 9 x R 2 V E a 2 V J V W 9 z O W 1 j a k 1 u O W V 3 W n Y x Z V B u d C 9 N b j U r U H A 0 T 1 N S U m h 4 Z X B k d k Q 5 d E F R U D Z k K 0 Q 1 c D h k N U 9 o d 2 h 5 c F F r d 2 N x Y W w 3 Z l R R e l Z Y U m x n S k l Z U z R 4 d k t 6 W U R x Z E p N R 0 V F Q l d I e G 1 C R W t V b 3 d j U m 1 y M W Q 0 T z B j L 1 h t e D d k b 2 x q O T k y N G 1 U N 2 9 S T D Y v e W 4 5 Z H k y L 1 l q c k 4 y d 2 w x N D l X a E p h M n o 1 N F V h U F J N U E g y Z 2 J 6 M D V t e m 0 v N 2 F C K y s r N X N j a j l 2 N X U 1 Z 2 p Y c j l w V G 9 Y S T l P d V p u U H Y x M V M 1 U H J G O D E 3 Q z M 5 O S t v L 0 N m N 1 V l W T l 0 V m l s e m s y R l V X b F d X U W R 2 c G 4 y Q 0 F B d n Z q N E x q V W J E N V Z O b E t v c k t P N i 9 k U T d m T 3 p V c 1 V t N m k r Z E w 1 K 0 F O a X l K U W x X a 2 R 4 d 1 h U c y s v T 3 c z Z H U 0 N V J 1 Y 0 9 6 Y 3 I 5 L 0 l l U G 5 t W E Z t b D N z M l J k T F N 1 c E Z M Q l l y U V l G K z F L M V R p N z Q 5 V 3 p G N l J L O X l q N m t v N j Z Q M z g 4 Z X l i U n l M a m N k a 0 1 o T m F P N W l l M 1 Z w e T U y M z l D Q X o w Y z l s Z V Z W V 1 c v T G 1 O U D F m d U l P N X N N Z 2 F E b m x a U j l a b D Q r d 0 N p V 3 R R d j h Y b H Z 1 d V Z W O H Z L Y 3 I z R z h 2 Q X p V a W F q S m R i M W F N M j V N W D d 5 O W p m L z Y r V l Z V Z V h u b U l 0 c 1 o x N j B U d 2 d N V G h 6 R D l m M y t 4 Y m V k U m V u Y U 5 L d k k 0 W G w 3 R 0 1 w b F B 1 c n J K e l R X e G U y O H N 2 W H E w O U h R b 1 F s U l l r Z 1 F y Y j l y e W E x V 2 x i O W N a N z d z Z k t 2 b j J u W H J n M z Z u S E Z i Z X h i R n l O Y W Z H O F l v K 2 w 4 Z l B I N z d W c E p U N j N K c W d H L 2 g 5 K 2 Y 4 V n R s U E 5 u e V B u N H R S S W Z V d 2 d o c W d 1 T m 9 4 S k 1 Q d G F G R U J X S D F t Q 1 F k b 2 p D U l V F b G 1 G N n Z Z O V J O U G R p M D V T Q k w v L 3 F I c 1 N O N 2 w y c 2 N h V 2 1 a Z l B 6 R k l u e D h 2 S G h z e W d p b m R i M T Z 0 Q 1 N x Z V Q x K y 9 Y M F R Q Y n U z c E h Y T G h t N l B j Z C 9 F d 1 l 3 Y j N S Z U E w M m N T Z W Z 2 R C t i e j M r a V E y Y m 9 s a H o 3 N V l Y b n J t Z H N l M k V l S E J Y T m U 3 a m N z e C 9 s c T l r e D l t c l h S N y 9 H V U x Y c 1 Z v d k p R Y 2 Z Q d k Q r Y 1 N k V F h M Y T V x S D d o a k o y V k I v S D Q 3 Z 3 p T V X g 2 c U 9 U Z n c w V D F w d m U z S n d t c 0 9 U S W 5 X R V Z 5 U T c v M m Z Q M z l u O H o 5 Z F V P N U p z S H k 4 c 3 g 4 L 0 1 Y d l R z b D l v O U d B W H E 4 b k p U V 0 R s T l F N V H A 1 T 3 F E Q k p z R S s r L 0 o y b H k v L 0 J Z T k R S d U Z F N F Z x d U 5 N M m V U V 2 J n N G 1 v M m I 5 L 1 B a K 3 c 5 U 3 U 3 W n p k N m E z U D V 6 U D J 2 V j d N U m 9 O d E d o V 2 w 1 V F V E U D d a Y 1 p R Z H U 0 N 3 o 3 d X N U U y 8 z e k R n d X R n V m F y U V Z G V U x x U m x j U E p V Q W l k U E p i Q i s w N E V x W F F V M W J 1 S z d a R 2 Z u R m J 2 Z F c r L y 9 j c 1 g x M D k 2 Y j d L a H V G b G N u S 3 l 1 W F c r N T Z C e D h m S T R 0 N n Z P a n B j S V N v c 0 9 S d V d W b X p P S C 9 4 M S 9 o S 1 N 3 b 2 h o Q k R Y b G s 1 W F V B a 2 1 j N E l K S V N v T 3 J a Y 1 J 4 V 1 F x Z m t O U n J W a H Q 5 a 2 9 3 d l Y 1 T H B 3 N l J 0 S X B x d 0 M 4 T E 5 6 S n F l S T l 5 c T J p M j J S U m V m M 2 N l S 2 F r W l B Q d k V y U z Q z U 1 F H Z W V m d 1 d I b j d 5 S z E 1 O T U y Z S s r Z V F S Y X R Z T W N O a 2 1 y S F l 3 W W J X R D g 0 O X B m M T R O N j R j U 2 M r Z z B S c U 9 l e U t Z U l R 0 d j d 1 U l l s N E 9 2 a m R R M m V r U k J Y U i s 4 Z k N J Q T F V N U p n R l l t W G w 0 R n h Z L 3 N 5 W S 9 Z c U R o O D d T M V N 6 Z W 1 W K 3 p y d z h N M C 8 4 M z N j Y 1 B Y W U 9 Q e j h m e G 8 v d H k v W F h 0 U 0 1 p U E F T d z M y Z y 9 m U F F z M F Z z U G x u a 3 N K Y l Y 5 N X p F b W p P d l B 1 R E Y 5 S F p X M F N j a 1 h l Z l d k b n p o e T l D d y 9 6 R n J C Y z A 5 Z G F 2 R z J Z c z B 1 M X E 3 Z l M v M T Z 0 Z m 5 3 c m Z 1 b 1 Z U T V F W V l d a T V h z V l A 4 M W Z 4 N G V m L 3 N i c z c 1 N T J 0 S 1 l 0 a V U v Z m 0 r e j R E R k Z W b F E z U k I z a H Y y Z 0 p P b l U 1 a y 9 x S m 9 K d D A 1 N k 5 v K z Z R c W t Z W U 5 R Y m h y Y 3 h X W D U 4 W l B 4 M U F t d m l h O V A 4 W l Z 3 Q m E 4 d m N m V n N O Z 1 d M e F l w U E N Y N 2 V R b F J u b F R N S n B 0 T 0 R 6 Z X J w S 0 V w R X l i a H N J a 2 l k R G 5 6 O U l F Z m F J b F l i d X N y N T M w d 0 l V W G 0 0 Y T R V a 2 h C Q 2 V w d l d 5 M z l 4 W H p X W T B S d m x p T H V 5 V S 9 Q W k o y d n d P R 1 h m Z l B v R G 5 Y c G 5 C M 0 F V Y n V Q T z I 2 O H Y 4 L 0 t x c U 1 1 M n J 4 Z X l M T 2 N u d 2 9 k M F l Q S 0 N q M i s w Y U 5 n a m x z U W R I O F A 2 M E J U e j M 2 Z 3 p l Z W V V Z W F 0 V U t k T m t 1 S V R F T m d B d H B t U U F r c D F 3 a 0 t 6 c 1 B x M V Z 4 c k R Q b z l X N l R h T V d K T 1 J U b m R E T T I v Y U p y b 2 l J K 0 t a M z l N Y W N j a j V P U z A w d D l I b E Y 5 N l F Q d G c z U n R X U m t l a m t S Y 2 J 1 e U k z c 3 o 5 Z F I z V H Z 2 a W R y e j Z a V 3 V Z d D Q 2 W j k r V H R I a j U w a k l q e U U 5 O S t Z U k o y S W 1 r N 3 I v Z j E 5 N k 5 L c E d W M D Z s W D k 3 e H F L O D l N e D R X a 1 k 1 d H p B T X J S M 0 U 0 d y t O N U t F b n Z t V D c 3 d U 5 P N i t Z d D J B R E E 0 M U 5 I V X F 1 b S 9 m M W N v O U Z 3 e j U y R F d M L 3 B B R 2 Z Q c G J C d C t 4 R j Y 5 M n g x V m Z G b 0 5 C c j Y 5 V z N M e W J o R V p z O W R 5 N T U 5 c 1 Z k M W 5 N b 2 l Q S 3 l H V X l V e V F F N k 9 p W E V U M 3 l X M G R o Q S 9 m d l c 0 a H l J V F F n a F h s Z l B 1 d k w 3 e U p N S F U x R 1 N Y W m J w R 2 t k Z 0 8 3 a T N 6 Y z F z U D d p U D d q Z j l l Y 1 J 0 R H o z N F l C d z Y z Y j c 5 L 0 Y 2 Y m Y 1 M T V 4 Z T l W V W Z M a 3 p n S n F U W G V 5 N X R S S D E 4 T G 4 v U C 9 i d E 1 5 K 1 N N K z N O S 3 g r M G t 2 e k 9 M N m Z 4 c n B y b D c w S 0 l p a 0 9 q M G F D c W t n V V R R b F F z V 2 0 v N z N M a T J 2 R H o w a 2 d R V C t R c m 1 F Q 2 t Z d k 5 H M W N 6 T j Z k S X R p N W s 5 c j Z O Y T V P Y z B q N j V i c C t U L z d a Z 2 w v c n R o T z Y 1 W U 5 l V 1 R 5 O E N 0 d U 8 y U m d K M D d G S l R M L 3 Q 0 M U 1 m Z W 9 y M 2 5 w N W 9 r d D E x N F Q 3 U G 5 C N i 9 P a C 9 2 M 0 Z a R j l X a V B s O S t W U E k y O V F X Z W Z 1 R U h s M l h O S X V z N F B W N z B 4 M l l X L 2 J H N T F N Y 1 d B a 0 F m a 0 Y 4 S m x p R 1 Z Z Q l d O a j Q r U m g r O G Z 6 c 2 R m T E d M d W d 2 V k 1 H T m U v e k 0 1 M U l q Y W V W W C 9 2 U W F 2 V j h Q b 0 x F M X d T W U t Y M T J O U G Y w T H R u Y T I 0 Y j I 3 Z l U r N T Q 4 b G N C N z B 4 W X d a Z E p R T 3 J a d m V z V n R M M C t B R l d o U X Z 6 W U F a c l B G c 2 V 6 c 3 V S V G l 6 a V J S c T J Z Z 0 h k b z J j Z H B l c T l Y U X I z Y 2 J m c H E v a n A x N 2 p s O T F F c X h B b l h E N 3 o w O V Z Y T 2 Z N M n J u N 0 d N d i s y a 0 h N N G R P a 3 B X Z m g 0 K 0 5 G d X p h T n V P K 3 V 3 V F J x R 0 9 h M D d m T 3 Z 6 V 1 R i O W l P O C t m T G Q x Q W t Q N F l m W k s 5 b T c v e V F X a T V X V 0 x S c n c 0 T D F E W F Q 0 V E F G S l N N c G c 1 Z H c z L z d E a k N 4 W X h z U W 1 z S E 0 v e k d y d l R 0 M V l Z N z c v K 1 F X a l V E K 1 d Y b W M y N W p t N 2 R 3 S T R l U G 5 z R m 1 V M m p j T U l 6 U k k z b 3 l z T C 8 3 d 1 N K Z 2 4 r Z X o 4 T n h v e T F m d k l E Z l h 4 T E J C W G N q S 3 l y M 2 l 6 O G 5 Y M T F 2 b U F 5 d E d 6 T 0 U 0 Z m x t N G d T T k h 6 M 0 l 4 S T V 2 Z 0 l I L 2 F 0 V 2 5 N Y z A v Z W d 0 V n F Z K 2 l Z V n h 6 Y l p t V G t N R 0 Q 0 O H d C M G J O K 1 V E O S s 2 e j d I d T J Q S H p 6 S n E z a H Y w e H B 6 R 1 p M R F J x R 0 1 x R V c 5 M i 9 w e H c r Y 2 9 Z W D N w a E 5 z N l l S d l A z S 1 B X a T F H c k t 6 Y z N u O D J l L 0 l 6 V E 1 6 N 2 Q z S m p r R k J p c U t 5 Y n V N K 0 Z p L 2 J T d H p a R k 1 l O G Z F T U d k d W I y V z Y 1 e k h M T m d E c j J s d j c 3 Q z B l U G 5 t R D N 2 Y j Q 0 Z V A 0 Z k 5 w d E N p V 1 Q z d X Z L M C 9 u V H B F T 3 N X U m t a S E Q 0 b V Z i M m J U d E l H Z k 9 w b U M x M m d n U E M y S F k 0 Q z d j T 3 J x U D A y d m 5 5 T k d 6 U F B 6 a 1 Z 6 U 0 x y T V B Y b j B 4 b H d l S m 9 s a T d m U V d M U 0 J Z S 0 Q v Q m t 5 c 0 J N V D d 4 a m d H S U F s c X F k S 2 1 R V F Q 2 Q T B s V H N a N G 1 w S V V E M l l U R 0 M r M X V k Q k h S c F Z M R W d 5 c k J m V m k y a F U z V V h N T G Z T a F p 6 T V Z 1 W D J L c V d 2 e T V B d 3 F O c E Z T V W E z Z n V p c 1 p R L 3 B O O E N 5 R 3 F G N j F H a T B i a m Z t S m l J W V R 3 R k Y z K 1 F D Q W x M d z h D W F N 0 b 1 J Q V l V j R k 5 R b z d s M E k r S z V K M i 9 s M 2 9 l b T h m e X J N L 2 5 p b z R j S U Q 2 d H h 6 Y z l y c 2 R q N D V N d E Z y R m k 5 a T h p b U V i e n o 2 d D B s b W t 0 e n l y M U Q 4 Z k l 5 T U h 2 d V d o N z k 3 e m Z j Z m 1 z L 2 J o d l R G e S t 2 U z l m N E V 5 Y 0 1 w R z V F a U 5 z N X d l W X V X R T l D V X V t K z U v a j R H Z 2 1 y S G N 4 M 1 h 6 e U d 3 W E N w R X V 5 U F p k d T R r S j d K a k 5 t c m F O M n F J W D E 3 d D J G U S 9 3 N G N P a E p I V m 5 Z Z U V 5 Y 0 1 J Q 2 Z I e k l l Z i 9 V Y W d 2 d 3 p F R T h Y V D V i O D N X N 0 1 r Q 1 Z Z U j N Y U m p W N 1 p z T z h U L z V x d 2 l J a n l F R z Y 1 c l Z 5 Y m 5 X Y k Z t T n d E O W V y Z W x T Z U 9 J W X J Z d T N 0 R V Q 1 N G h z N n B x Y 0 t Z b m N Y R F B I a n A 4 b k l 6 U G 5 x c z k v U G l F V n d P b X o 1 R m p z Z W N B K 0 t N R 2 R a d m 5 4 b m o 3 a k 9 w Q z l 0 U F l l c 0 Z l Q U 5 X a 2 M 3 c l E 4 O W x R O H o 3 d z B B N j F X U y 9 Q S U 9 q U n R F c 0 d w V T R s c z N u c U l 2 Z n R Q O G N N W G o 3 b H R 6 M 3 Y 2 V E J K d m Z m Q U x O W U w 5 Y V Z p d k 5 p Z E 9 K Y k J u M 3 d t Z W Z Q N D d m d m p 5 Y 1 V J T D d Y T T Z M b 2 t u b i 8 r Z T l Q U X M v U H k 4 Y W R t O E F j b X B G L 2 4 y e D c 4 N G N D a X V 5 S m g v V 2 J p U j Z U T 1 c y M k 5 y V m h l O V R z d V J Z M m Q 1 N T h O Z k 9 S K 2 Z 4 d D I z M y t C M n Y 2 M 2 J q L 0 R L V z N O Y 2 x u L z l 3 N T k 4 L 2 N P Z l Y v d z V m Z i 9 G W X p S d U Z I N 0 Z i Y X F 6 U D F k c z U 2 U F B G N k h S Y U d n V j F Z Q 0 d E V U k 1 Z X k 2 V k 5 l d j I 4 U F J q b z l G c X R Y V H A x Q X l y V l d I U H Z o U G 9 k R n B I N H J o W m s w d i 9 q e m R 0 T 2 N o c j c v N k 1 6 Y V p R c T J Z Z 2 p S d U V j Z V p j T X E r O C 9 S T T l 1 M F c 1 b k h m b j N o T 2 t w M m V 4 Z m V j e H N y S n l D U X o w N V Z S Y 0 V y R 2 5 F Z 0 E 0 Z l B R T W Z X c T F C d U M 5 a n h l d 2 V 0 M X V 2 T D J O d E c 3 W k F J d l p 4 c W t 6 a V V S d m l Y R k t n a F h Z d V B r Z 0 g z e T Z n T E R R R 2 p S c l V v Z T R j O G 5 z M 1 I v T H Z n T W 5 l Z W 1 a O G Z U c j I 5 Y X g 3 V W R m T E N K N m N 3 d 2 h J U U c w Y m Q w U V U 1 N l Z t T U 9 u b V Q 1 a k 9 X b H B X V H g 0 L z F D M 1 A 3 Y 1 B Q L 3 V O T m V 2 M j B x S l p Y U l J G N F h 4 O E t u U G 0 v V T F 1 c m 9 X S E h 4 a D I 5 Y j h R V W V s V n l p U V l Q d D Z R b m V u c E t F c E d W Y k d k T 0 l L d T V h V 0 x G W D N u b n B p V 0 w z S 1 p M M H h V V W F Y b 0 p 5 M k V F R m R E c X d W V m N t Q k N p Q X B H N j I w Z k J L W l V r c 0 Z y b 2 5 4 Y 2 F v Z D R h U V J 2 Z 0 w 4 U E x 6 N H p u a W Y v N 3 p 2 K z g 4 e T N m U H I r b E d 1 Y U N M d D R N W n N Y W H A v R m 9 T T m 5 p R 3 d h d 1 h 1 d l R j T F B y K 1 J K b 2 5 z b U R D U W s y S i t 2 Z j F q T 3 p K O V c 4 O W Z L S F h 6 K z R V T 0 9 G b 2 R o d F l N Z H J i V 2 F S O V o x b W h N c 0 t O R F h r U V J i d k d 3 c m 1 a b k 9 J K 0 1 Q S F Q z a m N y N k I v V H U 2 S F h s L 3 k r Z y t w S 1 p t T W 0 3 a U 9 6 d 3 l l V G l 2 L 3 Q 4 Z E F Q a j V l Z k h K b D M r d 2 R m d F h m R D N 0 W V Q 1 N T k 0 R V N Q e m R S d l d t M F d y U S t Q b G d 6 c F I x a V J m W E N N K 0 4 1 N H J u c H Z Q W C t Q S U F 5 U 1 l U d H k w L 2 E 5 T 2 p l N H B v Z j J 4 T V d M T m 9 F U V A r K 2 w z N V c 4 Z k V Y Q U J 6 e k 9 G N n V k d j d 5 M U F 0 W C 8 z L 0 J i T G F 3 Y 1 B G b S 9 s c T F F e T h 2 Q T d l T n Z T d 0 p v T U x J b T N w d z E v a n J x V k h E L 3 Z s a H N k a D Q 4 W T F a N 0 5 o M W p N V i 9 i d V g r a V V O Y 2 p 2 d S 9 P Y X Q 0 O E 4 1 a G p M c T V K d 0 F w c V J r O D h k e D N u S T l Q W m Z I U 0 x U d 3 c 2 V W I 3 N F Z X V n R 6 L z Z o Z l Q w T F B y M 2 J j Z C 8 v e k 1 H Y j I 5 N 0 p Y N z A 1 a G p l L 0 9 B W H Q z S H Y z b n V D N l R P V 0 V 4 a m 9 5 O X N 2 V D N S V T J K M D h s Y 0 N U e j M v U H J K L 1 g w T D l Q R 3 h y V U Q z W F p O N 0 p K Q k k 4 L 1 B C S 0 F i V H V P c 0 9 X Z n c 0 e T h x U W V O T D Z 0 c W M 2 Z m d j M U 8 0 V W h T V j Z m O W J B Y 0 I 3 c j k 5 R D U 0 N l g y c E R 1 M 2 5 z Q 3 Z W N k h W c X Z s d m R j b m N m R m l O b U 1 t d k l X Z m 5 6 Z n Z 2 V D d K N l R p c H F a b T g r O G 1 2 M k d 3 S 0 Q w e T Z r Z H Z H O U V X a j B h Q W 9 D c l B t c m 1 Y M j N M V X U 1 N z V w Y 0 J j U 0 V p N F E y Y l F P Z 1 l H K 0 F M U n M w W U E 3 Y j d 1 Z T N E d 0 w z Y n Z h M 3 l k T 3 h N Y X p l d D F 1 Z 2 9 M O G 1 Q N 3 B v N D d x T U t 2 V n h v R k R w O T A r c j g r L y 9 Z T m 5 I a C 9 M b 0 J z N k F m Y j V 6 T D c 5 Y 1 R r T E Y y L 2 l r N j h X M D c x c k M 4 Z H J O a n k w Q m 0 r K 2 Z M Z F R v b T d m Z 1 p N O D h k e D M v T D V z T T N m Z G Z q M S t m d D V P e H o 5 M U 9 o R 3 J W V 0 h P O T A 4 N 1 h s O E Z D Z D Q v L 3 R 6 Q 3 h E d X V M O V g x b j Z o Y U t t V V N U T 3 N m a U M z b D M 0 L 0 9 L Q y t X U G R 1 Z G t t Q W F Q M z h N U G E 3 R H N u R z F C N k 1 T N V V Y c k x 4 L 3 N R b 2 l 5 c G R W c F V W R l J G R l Z h U 2 d n a E t v e U N T a k J i b m l U Q l J D R k Z q T n B v M z d Z e G I 3 e D B G M i s r U D Q 5 S G 4 v N k d o e W N Q N S 9 w Q 0 k 0 T C 9 E V D g v Y j N 4 O X Z P a l p M W X F i a G 5 S b C t h c W R w V D d H b U J H O T Z O a S t L Z T k r c 2 9 B d U h T S m Q 1 d m h L U 3 J t S V h x L 0 Q v d 2 9 W V 0 w 4 d W l p W X h L U j J q O G R M W G N L d l Y 1 c l R O N 0 x s c m 1 i Z H d R N U h I V V B J c j Z i N m Q 4 U m Z m e j F y c F d H N n p L V m d z V n U 2 O C 9 5 U E h z c D V k b z N q e D J m R W x l N E t p M n R J S E J F Z 2 x X Q V h t N D J Q a 2 8 z Z n U 1 N U d u d n V h d D k r Z H g 3 T m h a N 3 B z N H h H b S t 3 S D h y S m R X Z S t L a 1 Q 5 d S 9 h S U Z Z R U N 4 W k Z z M k x O T H N K c U J 6 T n l X S G Z I O H B 3 Y y s 3 V 0 l y N i t Y M i 8 x O D h t K z h G M j d 0 V n h M L 2 V Y W T Z X c T B H e G F h U W 5 K c U J v a W c w Y k J E R 2 M w L 2 N R a 1 I 0 a U 5 P M l R S c E g 4 T m h E S T V 5 V 0 d R d z Z S Z y 9 2 e V k 1 Z H h 6 a D g 5 S 3 p i Y z d S d j I 4 U 1 J B Q U 4 3 O G 1 q Y 2 1 M N U 0 r L 0 o z c D J U R D d y M G 5 P S D R p b m 9 B Q V g 1 N S t i T F F q b V F E U X A x Z H I 3 c n p 0 Z W 1 i T V d l V n k v R m s v M n h N a E Q 5 O C 9 6 S 2 5 G W k 9 O R z R Z e S t 1 U m N 6 Z j F y T m 1 u V j d t W F R Y S U p k O X c 4 T n F j U E 9 3 N 3 B o T U Z 1 Y j g 4 a m Y x N n R a a T Z 1 V G g 2 S F J h O H Z M T X p K N j d s a m F 0 R z d t d E 9 C S k Z N N X N 0 W k 9 a W F E 3 W n U y Z E J w W F h G d F F n d j d Z L 2 x X Y 2 5 K T W R P b 1 F 5 Z m h D U 1 Z t d F Z z c z l F d 1 p 5 N k 1 n W m R 1 d z Y 1 c l J Q Y 0 x B L 1 R 6 M D J 4 b W 1 a V n F 0 e C t m M F h 2 R z l F a E 5 W d 2 1 q T l Z y O W U 1 d E J 3 d E 1 I a E F K M G N D R E V D b j B 6 S j U w b z F F Y n p s S V l s S W F t N 1 l l W k V E L 0 R n Q T h k T D l y M V Z h N 0 5 v M X A z c X d 1 U j Q r Z E k v W l V B b T F i T j N K Y W I 3 S F l l S E x x S 0 t j R T Y 2 M m p l L 1 B i S D V 0 S V N j M 2 d 5 T E Z 6 T G 0 w W F J m V l J P W k 5 n d G N L e G 5 U c m g 2 V E J L e k x w M 0 8 r c U k y O U Q 0 K 1 R 1 V 2 V k M D R D d X V o L 2 F n c G l S N k 1 U S l F I Y l M w c D d 4 W k N s Q z I 5 V G 8 4 R 0 R S a 1 o y U V F I K 3 h l L 2 d 4 Q k N s S U 9 D T 2 N H V V h F b U N p V X N L c G t o e E 4 y a W p W L 2 V X Z l A z S l Z G N T k 1 e W Z l Z k c 4 d W k 1 Z H V a d F R 3 W G 5 U d j B n S W Z u N n V m V j A 2 d j E v S H E 4 e F B 3 O W p Z e S 9 j Z S 8 r U F g z a m F V K 3 h x a m h Q Y W h m c n p h Z m Z 6 Q U Z q Y 1 k x O X Q x N 1 R o R F p 0 Q T V h c l F h Z F h r Z H l T Z 2 F u N D V K Y 2 J x Z 0 9 2 T D Q 5 e n o 1 e H E r U H h Q e n V Q O H V m S 0 h Z N G I y b D A 3 T n l j N H l N O X R E T H Y z e G J J K 2 V q O W R P e m N q S V R H Z D g v R 3 B q Q n Z k a D d C U T k x V n o 0 V 0 V o Y n B j T F V a Z y t N Q k J i U m l Y c H R G T k 4 r Z m w 2 O D h t N 2 s z b j N v L 2 5 N W H h U T m p 0 M 0 h t W E R i O W Z R b 1 Z E W H h i K 1 N a N 0 h O b m x h U k Z i R V Z s T W x u N F l 2 c F M v b H l 4 b m R x M W d u a n Z q V W x P Z 3 h L c z F v S X F a U G R 6 Q W h X O H J X d m R 2 T D l m U 2 V K b D d X N D d 0 b S 9 L T z Y v Z T Q 5 V E s x c D J N a k J 6 T 2 5 r d m h Y R U l x T W Z s d E N q T 3 o z T G V B N 0 5 X O X B j d X l n b l o z R j l J d U p i Q j M 3 a j R P d 0 l E K z d m S H h j V T M y Z G U v U 3 d p V U p s c D J k e C 8 2 R H A v R H l N d E N 2 a i t 2 Q W s 2 a G 0 5 U U E 0 Z m p M Z V p W M 2 h u K 1 h Q O D l l U m t w c k J t e S 9 k a F U 1 b l g y N H l X W m k z Y 0 F O a k x G W k p n c F d T d D d l U m h n M 0 N P Q j J Y e U 5 z Z n p X Z n E 1 T 0 Z G V m p G Z X l Z N z g x O F N J b 2 Q z Y 3 J 1 L 1 d 1 Y m x M R X F 5 a 2 1 q Y U p R S 2 Z U Y 3 Z q b 1 d X Y k 1 X Y 1 g 0 c 2 R l N W Z k M F Z O c V J R Q X F 5 Q V h x K 2 p a L 2 N v Z m w r e W h h U E h 6 e n V T W U F V S 1 d o c W V P M y t C Y y 9 H c F p H W F p 2 M W R j W G x r U E V C V G t S N n V X R F p 5 V 2 F i V m F t a l F L S n l V M W d 3 d n A 4 b G x Y b l Z Y S 1 R 6 a H R h U E Z s d F J X S z F Z c D U 5 V k s 4 U m h Z Y W h l Z m x q Y z g 5 V T h u N T h q M 0 l 6 Z l p j Y k t M T V Z i c l h x e E N p M H R I c U 5 L a X F T b F o y b m l U Q m h C Q V Z o c z R u U H d r b T d S Q k Z J Z T d t Q k N 1 c 1 l Z T l F a b n o 5 Q l B N W F J U T m o 5 a X J l Z U c 4 d U F H M W J O N l J X U 0 N B M W d 2 M 3 A x R E d T b n Q x Y 2 J 3 c G V T Y 0 h v L y 9 z b U R t Y m l o R X R 6 b T N 6 d z Z X K 3 N q O T d Q b 3 A 5 Z m N I c 0 Q r T 0 1 2 Z m 1 m d C t y M k 9 H O D N 1 Y n F B b U p x V 3 h k c 0 0 r N 3 I x c k l B R H R X a m R p N W s 5 c n V Q Z m h h V U R S Y z l D Q S 9 R W l V 0 O D d O S F k r a m 1 0 Y 2 p x b m s 5 e D J P c j F j Y m V B N 0 g 4 d V d J b k d 6 W W R v S F Z V Q T E 3 O D c z a l M w c k 4 0 K 2 9 V Z l d Q T F h k d T Y 2 N 1 h v R 0 Q r a E l Z S 0 Q 3 N U p r U V Y 2 T D M 5 O G V h T F p W Z 0 Z W M X d r Q i 9 2 d m o 2 S j N Y d G p t V E Z u c G V P O X N Y M 2 J 4 d F F N Q 2 F C Z W 5 W c j Q r Z m x 3 e T Z q Z X B U N T J v T D h Q d W J r b V V p N W s w S X p T e m V Y M S s 1 S X R m U D d 0 R X B m b G k 1 Z H R a Z k d 5 c l U 3 T G x 2 L z J H a 2 F q O D V 6 c H I 3 N 3 p N e H M z S F h E W i 8 v V j M 1 d 0 p 6 S F k r a l d 0 V G 5 5 N D h l Y 2 h 2 R H l W T U p 2 U E g r T D V 5 T 1 M 2 U l R o M G l l Z i t w V 1 I 3 d k J B b D d l O X Z k M 1 V 4 R 1 Z Y b m w 1 O W t T Z 1 R 4 R 1 Z Z a 1 d a T i t O W m F 0 W U 0 0 U G l K Z U Q 3 K 1 l o R z c 5 N T d n b l E v b j g v T C 8 z Z T Z 5 c m F L b 0 x G N j Z o V 1 V y Z D N B e W Y z N m x 5 O W U 3 R T F y T G R a N n d v U H p C R X J a Q z F j V G 5 F K z B 0 S C t 0 R 3 V L L 2 9 D d 2 h 3 c l Z S T 1 R F c E R W V l Z N S m d 0 R H g 3 e m l k a j l 3 V F R q a z V a b n g 4 Y k o v T H A 0 N W 0 4 e m N C Z X R w M G l p Y 2 t C b 0 J I T W 1 2 Y U 1 2 T 3 I 3 N U x U O D k y T E N 1 c 1 V j T X d w L 2 s x U 3 l O N j Y w R m l Z M T B U Y 3 h W U n J 4 N n R p R 3 h T K 3 J u M m 5 u N T B O Q y s v U F l k T l d 3 N n l a Z H R o K 3 Z S c X h T M G p l N 3 R V a G w z S i t m d z J v S F h y d W 4 5 T k Z M U T d 2 Q n E x Y W d i e T Z J T W o r T 0 x i S m N 5 W j l 6 Z U x s b X h o O E l C T z N E S 3 l k N U V 0 c m V 0 R X V C K 2 N F M X J M b n V E T E x E U V g 0 T m x 6 S 2 Z 3 d 2 V 5 V T d k e D h u T z l 2 M X U 0 V G l w c k 9 B d S 8 4 c l V Q a i 9 p O H d o V V o x V n l p U 1 l w a 2 J s R z l G b T J i U V d R N m Z 1 Y U 9 z M 2 R p e l R o d G Z C N 3 o v U G s v U D l w N m d w U 1 Z k M 1 l M M G V y T l p y R k t V b 0 M 1 W H g 5 U 3 F F c U Z 6 M E 9 p M m c 0 V 0 p H T n Z Y c T F 2 S j B P R U l J Q V l D M m 9 C M m l W S U t K U W d x c X F G U 3 V m Q 0 5 p M 0 9 n K 2 p C a m F q Z D M 3 V H Z E U G p x T W N q N D N u M E 5 H e n B G L 0 0 0 b V J j W X F t V F l B V U 1 C c D N U Q 1 A y V T F B e H F C U H N Y b V V D e V d S V z h 2 W T F 1 c T c 4 S 2 J O d H h C S D g v Y j R Z T j d n c l k y L 1 g 4 T 3 V z N T B 0 S 3 o r S G 4 r Z X N l T n l l S l l M R l p P e F N W e D l u d 0 t z U 2 N U T 0 h M M E x E R 0 g 0 O G p M T X h O V 0 8 1 a X B E O X p F a U p 0 N m 9 O T n A 4 Z m Y z W W Z w b m o v T G p u R l Y 4 U D J z R j M 4 M W N R V l R 6 Z W p S d U Z F N j l p S n A 0 Z X h 2 e D h 0 T F R 2 M i s 3 U 2 w z Z E l j c W V Q a U F B Y T Z h T W p x O H N P c l p 2 U X N m M k Q z S T Z M c G 0 v V m 0 x b i 8 4 S F R 4 Q n l N W S s z N m Z m a j Z H c m 4 r d W 5 i V U R B a 2 8 v a 0 N G T k d v V V J t S n l P b n Y z b l N 4 M X h V N m p o c U V N S G R 6 R m F k b U s x V H V w W D Y 4 M n J h S 2 N L e k o w T 3 R m c X F N N 3 R t K 0 p m Y U Y 2 Z j l J d l p i T m w y a U k 3 d G 1 6 c m R T S z h U N 3 Y 2 K 3 l x W X R C M 2 5 6 Z z E 5 U V Z a V 0 h I N 2 l K T V N O N n V Y M i 9 y c G 1 m R k V 0 S m R m O W F M O X p h c m J T M F d p M 0 5 t O V h s d m R j b m N k L 1 V U M W 0 v Y V Q 5 c j F y V j B x V 2 o 1 N 0 9 2 R k x G b i t E M 1 V p Y W p M c H p r R T B q N n h M Z U Z n d 3 V i b G 1 I b j d 5 c T Z K U D R P Y j V 1 S H V P W n J Q O T N x Q l B F Z F d C b D d m Z k J W Q V U r O T l l W G d h N m R T b D Z U c m g 2 Z F M 0 b F V h e F d H e m F i Z 2 5 k K 2 h Y Y n N x U V J z T m 9 Y W V V 3 b H V u O G Z h R F h 0 W n U y R 3 Z 5 L 0 p 2 U D M y V X l L Y W x U d z R C Y k 5 v U 3 c 4 b z F 1 N j l x M y 9 L V 2 1 a b E Q 1 S l N i U z c x Z n E 1 W U 5 t U F h 0 V X l 6 K 2 N 4 d E x s b T F s U S 9 R Q k 5 r U W Y 0 T 2 F o M 1 h o O D Z x Z 1 N I Y 0 5 z d G l k M 3 Z i M 2 N 2 e V p z V n F Y V W N S V j I 4 O U J 1 Z E 9 r W X l Z T G Z O N 0 Z 5 N 1 M 0 V y 9 i R 1 p w W E 8 x S 1 A 4 Q U F D Q U F T V V J C V k 1 1 M z h j U W p v e G t 5 d 0 x Y c X E 2 Q k s 4 S E l G V l p C Z S t h L 2 Q 4 L 0 d w V F B u U E Y 1 a E 1 G b T d v M T U 3 T 0 h T T 3 B W N 2 N X R W F F M S t P e m J K V z R U N X d B V W N h b F d 5 Z 0 p Q V V V W V n l x d G h i V 1 Z N S 2 l n S 3 V i T y 9 4 Z m V 4 R j l E N F g 3 b 2 c w Z F F L d y s r S m x 6 R 3 Z Y N G w 1 L 1 F v d 2 1 Z b y 9 s b G F I c m t V c m p E Z m N o R 1 h U R 3 F 4 N 3 R w Z G g 0 T 0 x m c X B T d l Z 5 R k V w Y U x Y N j B D a k 9 y N j h D U 0 Z F U m F E M X R v K 2 1 W b V J P T U Z H S U l 3 b F d 4 S W o z d 3 J 5 O W p m V H M x d k t x R T E 3 R n N W c H R u R G d a V C t 2 T G J 0 U V d s b W M y R j N s R H N j Q 0 l Z V D N v M E s 2 e F U r d X Q 0 R 0 I v Z 2 9 Q O T d T U H Z T O W d C U H k v U H p I O W Y v S k h N e k J 3 T U J o M U 5 H M G N 3 W W x o M 2 V u U n R R Z H Z X a l Y x Y V N B W U Y r Z k h F M U Z G T W 1 q Q 1 E 2 Q z B I M m J Y S G 5 q Q m N r d C t l c T N P S F N L Z T V O N F J 3 U n g 4 U V F O N z V 5 b E Z S S V M 1 c D J L Q T J V K z V 6 b l R Q b m F 2 V H N H c 1 c y N 1 V k W X Z u b 0 h k N H k 3 c m x S V n B S M 2 F O Y V Z E T y t j N W l s Y i 9 2 W n N P Y l p 1 N H p I L 2 x 6 c z N E d W x N N F B Y R H d V Q n h i d G g z a T V x S G Q z T G J u S z J 6 S H J t T z g r c z V Q M U t v W n l K c 3 Y z V T N U S z F U Y k 5 H N W t u N m J p V 0 9 3 N X Q r d V B u c k F 2 Y j l h M G R K V n d o U V V G K 1 R G M X l u R G V m R z h l W C 8 v d 0 p 6 M j Z S d U d Y b i t C T F N j M W d 5 Z k o v Q 0 F 6 M D Q 1 d H B V e D N M Q W Z i d W o 3 M 3 F j e F l X a 1 A 4 W m x K Q 1 k 1 b m E 5 d S t V a E 5 l e G R S Q l J G N G F W b n h o Z V p w Q 2 d z S z h 0 Z U Z l Y W I z L 3 F 1 W F p 0 R 3 Z Q L 2 1 K S m Z 0 Y 3 J K T n Z Q c k 9 6 L 3 c v Z S 9 j Z D F 2 U z V C W E Q 4 b X d t R U t S d E V o b 2 d M e F l F T H Q 5 Y T l h O V Z X Y m U y e W R 0 d T k 5 e D Y z d m Z h M m R s a H R i Y l d 0 d S s 2 N j Z z Y T l K M j R G V W F Z Z 2 U 0 U W s 5 N D l n S U J M Y 0 d z V H p l W j Q r a G Q 4 O G l Z S k p 6 b n Z P Y W Q 4 M m t n R j l L c m J q c X h s N D d a K 1 Z 2 Z m J D V U t 2 V 3 d 0 V 1 Z U d W Z B O E N F Z H V Y Z H d l M W F 1 M m M w M 1 B 5 e G c 0 W k t 0 d E l x d V I 5 c z J s M z l 0 N U 8 2 c W 8 3 Q 3 d t S 1 N V R E F K d F Z B Z 2 1 K V i 9 a S X A x T E N m R D M 1 T m t u K 3 Z Q b 3 F C N z h P V 0 0 x M C t l c z Q 1 d n Y 1 O U 9 x Z V V T R m l z e n p X W G s y V 3 l h Z V N U b 0 h R R 0 N B T 1 F r O T Q r L z F G Q l l X O D h p b 0 h v d 2 M x d G 5 x M k 9 4 c z I y M U R o Y m l j M n p N S j V 1 M T N X M V p B b V R M U 0 t a a j B E Y m 9 4 T D R L d T N J c 0 t C M G U w U F F h Z z d k a W R r c U 5 4 R 0 E 3 d n g 1 a W V o a W s z R z F P S k h v V 2 p F d 3 B u R j V S K 2 d h a U N R b E U z Y U F S T z V 2 U D F H M W J h N m R H S U s 2 S l N 5 M H d 3 S W N S T m Q y R 0 9 p Q 1 R C a E J C V m l l c E N K V m h o e F o 3 O T R z N T F v U X V p e V V Z Y m 0 x d H Q r O D Z q R k J Z V z B 6 V E s 5 Z 0 I z T U 0 5 T H V k e k 1 u W E h m e j d W W j R R R G 0 2 c T Z J T 2 p V d m V Y N 3 N w b 0 9 z W E x 1 Y n N Z L z M 1 L 0 1 Q S G l K M j Q z N W 1 6 O S 9 B c V l S V V R p V 2 t z d U N m T F p a a m E 0 Z j Y 4 O T F Y V H d C d z k 0 a V B M U 3 Y v e T F P c G x E e j F X R j g 2 d F d 0 M H l m c 0 t B Y U I y Z G F N a 0 o 4 d m V Z U W c 3 N m 5 G W G M 2 W k 1 Y M F Z H U m c 0 Z m Z E N m R U O T U 5 N E l i T U d y d V p p b 3 I w Z l B t L z J X a T F H c j c r Z E x U T k Q v a k x h M W c v R 0 J j W E o r S V R V a m w r S X N r c V l X W T B t b G l 6 Z m g 4 Q T d X T W l y e X V 1 T G g y a W 1 M Z H d F L 3 N Q e H Z Q N 1 g 2 d D Q 2 a k Z 6 b 2 p M e G J E b 0 F 3 V U h l V m d r d 2 d K M T d q b C 9 Y U F M r b 0 h 4 S E V p b F c 3 V 0 x s M k Q 2 T k c z R l V o b 2 J W a T F l N E s 1 M 2 g 2 d W h M Z z c w b F N j Z 1 p i d H g 4 b X h z Y j h z W X V k U G 1 O K 0 x C Z G E y O V h 3 Y 0 N X N m F j W H F 3 N n d z O C t n W F g y O T N v c H R H W F B Y a k V X V 1 V T a V h k d X p i b i t J a 1 V a c z F i V D l 5 U j A 1 W W t X U G t a Y k J l c l Z 5 K 0 l s T F R 6 c k Z 5 O X A 4 S 2 Z n V j V 2 W U 5 X N n Z U Y 3 N S c D N P Z 2 N j Z T d z V 0 9 Q Y 2 M 0 Z X V 3 c 0 o w N G x F M z F S R W 1 6 e j F r U G N Q Y U N 0 M W J i M G M 5 b H M z Q n d I b U J m d k F D U 2 N U Z 0 9 n U W J u M j B H Q 3 V x a n Q y N H V 3 T m k x b m N X V z d M S k J o c U R h c W d F Q X l u Y n N 3 L 0 Z M Z V N N V E d l L 1 B H Z j Q v a m d V e W o 5 T G x x b D R 1 a U V 1 b k Z 6 M U k x d j N X b z k v Z H B s N k 5 j d X U y W D N L O C t Z R 0 U v d X k 2 U H R j d T l i U l Z X N 2 p q b G h L N F F R T j V G Q 2 9 V Q 3 B V S k t l T G g 5 Z 0 N D R 3 F E c V Z E N l V 5 d 3 d p d m 9 k Q 0 R 1 R 0 t y U 2 1 W b 0 d 3 L 1 c x N E x s Z U p w T 0 o 2 W F B X b 1 Z B b z Z O S X h x d E x q Y 3 Z N S 0 w x c 0 o x c W R I U z V v M E R y T z V i O G 1 L N 2 V U a 1 h y b 2 F N a k 1 6 a D N X e C t 4 b n p V Q y 9 x M X c z a X h N a 2 s 5 S G 9 E T D Q w Z G p M W m N L O F A 1 a T d k W V d n W U J G Q l F V M G J G Z F k 5 c V Z X d z J l b V p u T G R 4 T V c 0 d W R i b z h J S 2 J D R n N V Y m s 0 V T V J a k 0 4 S H V a Q T R P R 3 Q 1 N m V S a X Z 2 R D J a M 1 h 1 U D g r U U x Q L 0 R n a U s 2 M G F W b m Z r Z 3 p M e X l 0 a z c 0 R l R y T n V 3 c j B w V T R H e m Z l W l J 6 N T N M b z J x b k p a U k 5 n W U U 0 V U R P e l R t a j l u c n V H c j c v N 2 1 p d z h l e H M x T m g 4 b G t Z d k l m S 3 p p Z G 1 F Y X J G b l V 2 V 1 U x M n B a N S t y Q j l Q d n Z B O W N 4 Z H V w R S t Q Y U V K R C 9 Q Q X V i V k Y 1 N 0 V R U 3 B 4 U F R x Q l h r Q T h D M k h V Z V p O V G Y y d X U 4 S j B L V m p G Q k 4 v W D B a U 2 N n W V R m b D N D N D Q v M H R p U k l G a S 9 k e H R v T n R o T W V n L 3 E y N G N k Z i 9 1 R 2 J I K 2 J q N X U 1 c 1 Z S M m R l V D Z I V 1 h O a k d m T n d i O H U y K 0 F U e k 9 K Z X d F R D l t e j Q w b E 8 4 Z D J a V T V S N l N L T m c 0 Y 1 M r S F h L Y 3 R 2 M z d o Z U Q 1 M V c y N z d 3 V F p H Z m 5 z M n J 0 S H Z y M G J H R 1 p v M m M w R 2 p r U m I 2 N 2 E 5 Z l p 5 c 3 h 6 c j R 1 S 0 V v N k 9 X d 3 N K a W p o N C 9 T M F I 0 S U V h a k N h V l N R Z T l 1 T F Z n W H U 1 O F Z x M 2 Z S c W t W Z E 9 u Y 3 d 2 O T d S N j B 2 N D l x Z U Z w S 2 F k c j N E d j g r Z H p t Z m o 3 T W l K c U J 6 S 2 9 m d 3 h n Z n M z M D Y 5 U V Z G Q l F X O C 9 q R H Z k Q m 8 x T 3 c v R 0 U 5 K 2 Z o R X R v e U 1 z V m Y 3 W j J Y b W t w M m R Y a V B H Q 1 g v O V l R Y T B n S D F v M E 5 5 Z m t j b k 1 M K 0 h M Y 2 J F c E t E T F J v S G t I d F V Q U F B u N 2 V u K 2 R 6 V j Y v Z l J y R W s 0 Q 2 9 X Q y 9 Q d 2 l 2 d n p m S E p 2 e n d Z U z R F c m Z 0 c C 9 P c X N J a m J N Z 2 t H W U V 4 T k l 2 K 2 J q O U I y N j R 1 M l k z Z l F Y T 0 1 L R z M w e H B o e F o 5 V i t W c V N N Y T J q c 0 V J Y 1 F k d 0 d B d 2 9 0 V 3 F P W m x 3 a G Y y V 2 h C R G l G b E E 1 b V p O Z 1 V n a 2 1 5 b E 9 V d H Z T e m R 5 W F l Y N 1 B X c 3 U v Q U t Y c m M x W X l B U 2 1 i T m 1 F d 2 1 V d F B P M D Z C d X J V d G V x M T V F V U t W d H U v Y n N P O G 5 o W T d i Y m I x M X d O a m t E b F V x S m 4 2 K 0 g x Z m I y Y l J w Y X R R M 2 F 2 T z J R V l J J T X p C O U N s c i 8 z b W J Q b k x u a 3 Z J U z Z t Z G 5 Y R F d G Q 0 F 5 V 2 h F b 2 J 4 O E t 6 U l J Q V F d O Q 3 V m e k R 4 N 2 s 0 L y 9 N S U 9 G M E t o O T l N U j J G U W 9 H Y m 1 3 N m o w V V J P Y W F M R H p V M W 4 1 M G p O V H A w M k o y S z I 3 a m p D Z z Q r U H E v U z Q 0 V U 0 2 M H F 0 N 0 5 B Q W p o b l Z t M j Y 2 a k h E b D Z o a E d Q L 2 9 l S T h F Q l M w O D Z U b k p L S n I 0 O D d M e j A 3 K 0 l i R V Z q Z W l K a j N 1 Y X N i e W x i d j Q 3 c W V G Z l A z W m F H b 0 d l d E 0 w S 3 B 6 Z G U 0 O H p a d X g 0 R 3 R Z U E p q c z d q N V B 4 S 2 R 3 M 3 B D U F R a c T I 5 N 3 Z 1 N n V 6 d n o v T k 1 E K 2 Z 6 c l d j e V p 2 N E h W N i 9 j U 0 h P U k x j a 2 9 H c V d u b m V l T F J Q d n d 3 Y 1 h H R m V X S 0 R C N 1 p s e D U 1 a m J O M S t o T E V 2 L z B T d E l C O E M v R 3 F R b F p Q U D B X T m 5 V Y X R W V m t t d 0 M 1 V n J Z U 0 Y r Z l B m V F F z N W V w c V h l M G V O b k 9 W V 2 F P T H R Z N T Q 2 T k p R b G 1 R M G 1 K Z 2 U 4 b U x P U 1 h x Y 3 V K Q 0 s r S l J x U G l W S H d L N m V l e U N R M 3 h v M G Z Y W m x i S H Q y M 2 R n R l Z y O S 9 E a U d 4 T 3 B H M T R U R H c 4 W D N u b n R Q b H E x c U V 2 U G J z M V o 5 d T l P U H Z w a U 9 w U C 9 X S W 0 z c H l z b j R s T U F F e U 9 H Z G 1 M S 3 R G V l c x M X E 4 Z k R 0 T F Y r e G d L V H Z v M n F r S m J t N D Z E a D V L N E s r W m F 3 Q m 8 y a W l N O W 0 w a l N V M C 9 6 e W R m e n N E T H k 1 V 3 d F S D l L U 2 9 3 Y 1 B w c E l R V U V S U G U 1 c V J r a X d Y N F h I M V N F b W t 0 Z m V u V X h R V F c 4 O F B W d z V j d n l N W m U 3 c H k r V i s v d n I y Y n N t c W R Y d j R a O W s y O X U 0 L 2 l i Z V h P O G R Q S n V I a j V V Y n J s d l h Z c 3 U z d 2 p Y L 1 N S Y l Y z M n l i Q j F I V W J V c n g 2 c W I z R H V I Y j Z Z b 3 F Y e k V X L 2 J n V 2 E x a D F R T j J t S k 1 y R F c 1 Y W Y x b F p S Z 0 9 I V 0 1 r b 0 4 3 M E c v Y k N B V j V 0 e V p l Y 1 U x V X R l d l l P d 1 F o e E I z Q V l E R G k 2 S 0 R o N U N s S m d n a 2 h x Z z Z s c z d s O X Q 3 R k F r b U N p a k x K M G F y b n h D b W F D M 1 F 3 b W s 0 b X A w M W Z 6 K z U v L z R 1 Z G J n N m N m N j F m c H N S c z J 4 N U d m W D N U W n l v Q 2 N u S H p T M G 1 4 W F l 4 Y 1 d G b H U r Z G 5 M U 2 t w R l p z Z U x t K 0 1 r a 0 F 2 d z l V V W 9 D U X R p Q j J z V T h F O G l R b l k z Y X c r T X l S N H Z x T E x w W k J I O U 1 m S W 1 G U z d l e G V l c 2 g 0 a y t u a 3 B 0 Y m d K d W J q a n J o Q V V S R m h 0 S G p D d V l N T H A z N z B U W E g w T E J C T U N z W G Z Y c l o 0 d 3 J 5 e m R V Z 3 V i a 0 Z s a G x W d G 1 U b m x I M W 0 1 d W l v W m R 4 b m p 6 R j E y a X B X c j l 2 T H d V T U o x U E J 3 W V d E Z k 5 q d z A 4 c T Z y b W 9 W M k 9 h T k g 5 V 0 x k a G d Q c z N u Z U M x Z X Y z M H F W R E Z P K z l Q c H p K Z i 8 3 T D V x M X h I R H l V U U V p d 0 Q r K y 9 P W k t h Q V o 0 M 0 p B a 0 c w T D F M T T J x N H U v R G 5 q R F V j T 1 g 2 R 0 k 4 Y 1 N x U m N S e E d z d k R N R z k 5 U E h w Z E 5 i d E d K V k t K U i s v T T R y N W l 6 Z X p m T 1 Z P R W h M V F N F c k 9 3 T n Z M a m U 1 Z G 1 q S j R R R H Z M c 1 l X R n h X e l p m c G l v e U R C Y 1 h Y V k 1 I R C s y M G x p e X N 2 S V l Q U E l U Q n Z a d H c 5 T m p L d i s z V m x U a z Z 1 c k U 4 Q 0 V k M m J q M U V J Z V B K c U p T S 1 F u d 3 I 4 S G R B O W 9 5 c 0 U v c k N u T z F u a G 5 U R D V Q U n h J N D l 4 e m g w T k p H K 1 B j d G 1 z T D A 4 O W g 3 c T F B N W s w Z E p 0 b k U x S 0 p 5 Y z N u e F p O N i 9 E b 2 d 6 M 1 l z K z l r a F h z M 2 p 3 c G 5 0 c H N 6 R W J V R E x M T k 9 R N E 4 5 Q 1 F u M m 8 2 a W 9 t S G 9 S N W h h R k R l c l d v b W U z N X V 6 Z W U 1 S T k r M D d p N H V 4 S V J I Z 2 c v Z n U w b 2 5 O N z J 4 W D J U N C 9 w U j J p S U x 3 d i s y Y 3 J C d y t h Z n Y x N 2 R v b m 5 n d m k 1 N G V M a F l q b X Z h d U R h Z n Z E d U t x V E 5 X Y 3 l v K 2 h a e m N B a n J F T k d U T X c 3 M z R l d n k 4 N j M 1 K 3 h a M U p Z U 3 J J c z M 4 e j l t d G h N c E g z K 2 R 1 W T h u T H N I Y 2 1 O N D Z S R F Z U T V l w Y W M z N k Z 4 U X F O V 1 l T d l J R W E l 3 c E p 3 d G p X Z 3 J H O U p U Y m J o Y m F u V X J o N 0 l M e j Y 1 O W N Q c k V w a E J E W D Z j V T N K c E d j a 2 t s S 2 F p W n p w N z J E b T Z 1 V H Z V T V N R Z 2 d B M W t V M U p 1 a W h o N m 4 5 N G 9 2 M k R r V l V F Z X M z N 0 9 m O X o v N W k w d m l 4 a E l Y Z T J 0 b T V C K 0 1 T K 0 9 t W G Z 6 a H d L S U V B Z j A r K y t 1 U l I v U D N N U T l q b n p J d G w 3 N E Z U d U x y c W N O Q n F P S i t W U i t 5 b U F 5 Z 1 U 4 T X Y z e j F N e j B I Y T d y Y n Y 2 d l h u W i s 5 Y X Z W N H Z 2 d j M 2 U 0 w 4 Z k 5 a d G 5 L b m Z U d T B R S i 9 Y L 0 4 5 a z F N e l d i S j h P L z M 3 d E 9 i N X B 3 W U M 4 T S t 5 Y l h 6 O T N k d 0 t N M 2 1 L a T B z S U R m R m w 0 b m Z t R H g x N z N m M E 9 K b F B a Y k Z B d 0 o v b U t p d l I 4 L 0 8 0 b 1 l s c l Z 2 L 2 9 u U 2 R 4 e F V 1 Y l B K Z T d W M T J q e j c w b 2 N h M T I 2 N m x F S W N m d m F 1 R G 1 P Z H o 2 Z V N 1 d V c 5 Z m o w d l F l d j Z S b 3 o 1 N j V u d 2 k 5 T E d Q d m t B Q W I y Y l h Q S l l 5 O G t 3 U V l Q Y U N 0 S n N E d G M z e U h 2 V T F o W X p L S l o 3 M V Z J N E F s e H E 5 e T J s V 0 F v R k t p a m 1 x U G Z k R 0 5 X U z F R S k J m a 1 l q a D N D W U 8 4 N H h B M m h q b 3 F X Q k p n U T R w W X d H b z A 0 T 3 B w N 2 h a K 0 t U e W F x a 2 U y N U p F S U l j Y X V w Z E R v T U J i W m 5 S W W c 3 a z B w b F R 0 a V U z T 0 t a W V B N V 2 J l S z d u e F l D M F B P d T V q d z l w a S 9 P e m 1 X T F J q U W F O V n Q z S E V X d k w 4 R m t N c U h S c U F n T D h X U E 1 3 N z B x V F l C Z E 1 H c T R l W G F P T F R Q K 1 h r O U s 2 Y 3 l O a C s 3 d l R s S k t K a X R X N 2 F L a 3 h Q e X V U N n Z W M E t w R l h S N j V 2 M X V G Y z E 4 Y W V 6 Z G F q Y 2 J 5 L 2 Z 6 R m 0 2 M 2 F J Y X B V S 2 p x M m k 2 U m R t M G p M d H N 6 T U h M N z V Z Z j d s b m c 0 a E x G U X U 1 d G t y T W h k T W l P c H Q 2 Y 2 9 k Q U R S c l V 2 d W F 6 d G Z y U y 9 o a i t o c m M z S n k 1 c T F P V E d 4 b W F F R U x j Z E x k d k V n e l F S T G V 1 W G t r d 1 V h M W 9 v b H Z i T 3 d R a H h C M 0 N a R E x o W E 5 y V z R z U X B T W U l K S W F v T 2 x V N k h J V m M r V 0 J W b E 5 C c n p X M U I 5 O G E z d G J 0 R y 9 k M n Z P W i t Y U n N W M m t a Z k I 2 Z V F Q N n R t R k E 2 Y X A y Z z h H S V F x R k F x Y n o 4 Z 3 J i b D h 6 O U d x V l J V b U x G e X d i d X Z E N 2 Q 4 N 2 V 2 a n p y a l B I N 3 Z z T m Z 2 M G J F b W Z u a T B y Y k c 4 Z l l 6 M X Z l U E h z O T I y Z T M 3 K 1 B 2 Q T h S V j A 3 d F d 0 b 0 9 z V H A x M l J I a U R q V j l 6 a m 8 2 d F d 0 a 0 5 l d X l z T E N Z c W R O V 3 N X S F R R Z H p j b k 9 s M V Y v U T F Y V n V q V V R O N F F B e m V u b T Z X T m 5 s Q 0 N I R z d 1 S z J U W U V y L 0 l C V G V Q c G p T M C t 3 Z G l o Q l d G T j Q r S 1 A y R D d C M k d F T 0 l P W V R L Y W N I T F V v d E 5 w T 1 h F c T J k N 2 h D Q 0 d F a F V y b m p D R m Z a b 0 t K T W h x d H V S S k 1 m N H R i d k t 0 V V N o N G F X Y k h h c X J K a n I r Y T Z R d H p P M U 0 2 d W d G U 0 N D V k V k e k Y y d 2 t Z b V R s e E x n N z R t Z m J 3 M k t p L 1 d j T 0 p W T V l X R X h P c D B E N z c x K 0 g 2 N n V 1 b X U r L 2 9 N a j d z S j B o V U 4 x M 0 4 y Z H I y a S t t e E J D M 0 F x M 2 R S S U 1 R T k 0 0 b X V M V l M r M G R o a E J X T k k y d m J X V 0 5 F R U p j Q 3 h P Z 1 V D c G 9 X R C t F a z Z k U z d C M k 9 F R U p Z c U h R N k R Q b D V s e j l R M 0 R F c 2 x X Q j Z h U U l 2 U k Z X Z 2 R q T l h n c F h r W k 5 z N U V p S E U 5 U n I 3 e E F D V 3 I 5 c k o w Z U 5 K S E l p T F I 2 V l M 0 d W R i Z 3 h i T k l y a G 5 V R n Y 4 Z k R 5 d T Y v b 0 t o V U t t Z m d n a G J r d T N m U k p N M j Y 0 e n h a d l d R c U d z T U J W V m h J T W o y b z V Y d H N w V U N D R n V C S 1 B K a E V J Q l R S c U g 4 O X N m S 3 l n c T B 1 U G d v T G 4 4 a V V J S W N a T 3 B u S F V Z Y 2 l V S k p z c G 8 x U m V T W U x l M k V r d 0 l Z W n Z L U l N y Q m h L Z 3 U y c 1 U w c E 4 x R n J Y T 0 Z z T G Z L M m p j T G N T d m Q v c j B i S E h W b 1 l 6 c l p P d 2 9 o T E x S d E 8 0 T k d h K z h 3 a E J C M 0 V w T U p C U X B h U j B k U V V t S m d 3 K 2 F E O W 8 1 S U N D R 0 E w a 3 F 3 Q W t t Q 2 l U S W F q Y m t k W X J F a 3 d Z U 2 9 F d F R 1 N 2 d C U 3 R T d U V F R U t J Y X V 2 M l Q 0 S m h y Z 1 p E T F N 2 Z V J S V 2 c x c U J 0 M T h Y Z V V R Z 2 g 3 a k J H a 3 d t R l V r S H R z Q U M 4 d m R 4 W X Q v R 0 F 2 V U 1 T U W d q Q V B C T 3 N K R G Z m M 2 1 H S U t 1 U k N w W E p S a 1 N U Q m h L Z 0 t G R W 9 s Q 2 8 y R 0 V x b m F G V U l J S V V R M V Z T M l N Z T 1 p x c 0 k 3 M m p r S U l 0 Q j N 1 Q W t j b m U 0 Y 2 h o T G p E b U V 3 b U Z L W E 4 y V n R G M T J Y T H R z T V V G Z W 5 0 S E 5 Y T l V W S m l Z T m 0 v T 3 p s K 0 l 1 b X F 6 O D N Q T H l J N U p k U G 1 2 c 0 x D W X B K V E 1 q R W F q V m J i M H R L e X J q b F d J W V J V Z 2 9 t S 2 R F N E 9 B T 1 F Y R k 5 v N U V p S E V C U 3 F k T T R Z Q 1 d i Q W d o Q k J D a U 9 x c G V p V E J B R z N u W G l q Y 2 E 5 Z z d E S E V I V T d o N W 9 P M 1 V 3 O T V o Q 0 N I d V F F c U Z F a 3 p t c j d 0 M m F r S n h z W j Z 0 M n c v Y k 4 2 a W J K Q 1 g x U E 9 P K 2 4 4 d l g 0 K 2 R p T k p x d T Z 0 e m x L M 2 N 5 O H R I L 1 l E Q V l L K 3 p i d U R X T 2 t Z L y t o L 1 B u e X o 2 c 1 g 3 c G l C L 2 M 5 L 0 l Y T j Q 4 d D c 0 d m 5 4 Z k R G d T F t W H Z y O W V Y Y 0 8 1 Y 0 R x Z m l V O W l 6 N 3 d T c j E r O W x 6 d n d O N 0 Q x d z h x b 2 V o e E M z R T V Y T 0 N V T 2 V m T E F x e X J p N m 1 o Z U 1 G U l F V M n p r U 0 l j U U Z L b W N k a G p 4 W n N D Q 0 V F R U t J N m t s d D d 3 Q n V H Q W N I S E h v T 3 B I R G 1 i L 2 F P U k 5 5 a E h Q b 1 B B W F g x K 1 p F U 1 F 0 e E d G R 0 E w b V J N M X p a c U V F M V R U a T l u e l k r b l F y d E Z O d m U y R V g 1 Z V F r M X R 3 d z Y 3 W H U z c z B r U T F D T G 5 s T X p V Q X Y 3 d T d m b H R u e l l 0 a 2 Z k N H F v e U x C c n Z s L 2 l t W F R T T T d J Q m l F O U l C Z U J B W E R 5 d W J q c n o v c V J 6 Q U 9 6 W m R 3 S 2 x 5 c n h 1 e U 0 z V m l k c W h B W m U 5 O X R o W E p w Q 1 V r b 0 h K Y U t L b 1 d F O W h v Z D Z x e X V 3 Q 3 J W W k R U T X Y 2 M S 9 V N G h L a k t W T T d P R 0 F 0 d T N P O E p j Z n R U S 3 B W b 0 5 D c n k 4 c V V T V E l p c V F x V n p s Z 1 V M U W d n a G h L a T J x d F V u O X V x b z V x a D J i c 0 p 3 c k h x d W Z o Z F Z s e X F p U H V v R 1 V m W U 9 R d 2 h 4 a D F J b 0 Z K a E 1 a V l Z S Z l h 1 M l p N S 3 Z T O W 0 2 L 1 F p d F d 0 U z l h Z m Z k d U N X T z l I U F o x M 1 J 1 V V p F Z W s 4 b U V v N l B X c 3 E x c F Z C a n J O a H h n M G R L d G x 6 e j N R Z 1 h Z R y s v O W Z 0 b j d M S j c 5 Z n F Y N z V p M 2 V 6 U H h G b X d D N D h Q U j k r T V U w e S 8 0 T D I x N T d k N 0 p s V y t 1 V z l m b j R u U W N 1 Z T k r T X p C d z h h N 2 p R T 3 J v Z U R v N W F k S T V h b k o y Z G N I R j J 4 T T F O a D R l N 0 R n O T N G M X h j c E l X d X F O N V V 6 c z R B R 0 h K e l V i b T Q y R G t h V V Z V N E 9 U b E t K W m d R V l l q Y T J S b E R 2 b F N D Q 1 N H R U V L S j Z x b F p K T U F E S G d m Z V J O L z R M S 0 p L V m h l S V d j W E R F Y 2 N D O T l v N U N D S E V I V T F D V 3 N B S G 8 y N n N W Z j g x Y 3 k 4 K 1 R s O X p V S k 5 q d k U x N j g 1 b k 5 m Z U g w a W N Z Y 1 R L a V N w W E o x M T Z K e T B G W T R 2 T E 5 J e j g r L z F S R F V L b z J s a m M 5 V l V l a 1 l P L 3 l 6 Y l J 0 c z J E Y W d U Z H Z u c X J J c z l N N l l m e j R 6 c E I 4 Q 3 F k W H Y 0 N U 1 z W n p Q a n R k V H c 5 W F F H W X Q z Q V Q z M D F Z e U 5 L N U g 2 R l N X W G V R W H J G N k Y v c m l F Z 0 N 5 c y 9 J N W M r W W M v e X p i Q m t C a 2 c y R H o v K 3 V I O E 1 n b 2 F a T X I 3 b X p x M H N T W G 9 T Q m Z r b U R D d 3 R Y R j h Z W l d F Z 3 N o c m 8 r N U h h S l V n Z 2 t o a E J D a W V x c D J T V E J G R F M 4 Y z d 4 b E o 0 V i s v M k R z V W N Z Z H d I S E k v a W h w Z T l n N U R D S E V I V X l v V W 1 N c k 5 4 M 0 x X T 1 R K c X h G M T g v L 0 1 p L 2 w y e m k y N m R t O W t 4 d X F 2 V H V t V T l X c m V z Q j V n c n Z 0 T F N 6 K 1 B u V z R P c 3 J E e G 0 v c j J l c G 8 z R G V I Q m t O d 0 F P S D B u a 2 4 y W G J h T j h t a 3 A 3 Z G 1 w T 2 V u b z I z d D V 2 V j l R N G N T d U R M Y 1 h N Q X l N c 3 p m K 0 Q 2 e U Z Q L 0 F 5 Q z Z h V G h q b n h 3 Q V F I Q k 5 Y N F l P N m 1 C V m 1 W W W 5 Q S k N o Z 3 p x Z 1 V D Z 3 F 4 U G 5 E e E 1 W a 1 o 1 Z D l X S l N T Z H A 0 R G h 4 S U F l U G J 4 L 2 p m a 3 V S Q 2 l P b E E 1 b W F z Z E R Y b j U 0 R 1 B u W U V T V j R l S G 1 6 U G 1 z W E h 1 S E l Z U W 9 w Z E x w M E d k b T J E c 0 1 J W V F R U W 9 p Y m 9 0 b 2 x 3 U U R V R F p 1 Z 2 l l b U V m d E 5 h Z T R j a X F q b E 5 U Q 2 R w Z 3 l p R X N E K 0 Z B d E 5 G b X d i M m J j U H l s V H V a U F B W Z k 9 y Z V B R c T F X M 2 J U Y n A 2 W m x X U 1 d F Y l B I M m N z W E Q 0 K 3 F x U U g 2 Y 3 R K a G x L M 2 Z 4 M 1 g 4 Z X g 4 U G Q r W k x I b m p s N 2 p p Z W V I M C 9 Y V G s x N D d z b U J L S l d L M H Z 1 N j B i Z G 5 O Q U J 6 N W 0 4 R W 9 I Z V B h S l F L c U J u Z 3 p k U n B x N W c r W j U z b E 9 n d V h i c W x 3 N 1 F 2 Y k h o M 1 Z n O E V E M m d M d y s w O H Z Z a k t a e U 1 z d j V J S E h 2 c V p M a H l p Z W Z j S 2 M v S E p 5 M G p K N y 9 v Y X J l c X h D V k Z j c V h X a z d S S 2 t 3 R U 9 X N H V U d V R u c D V s N 3 p D R U V L V l V 6 c z R Z O H F R N l V 3 Z 2 h o Q k R W V T d W T W d n R T Q 5 Q n F J S W V F V X h q U H g 5 Z z V G V k Z Q S 2 1 z R T Q 5 Q n B r N 3 p D R U V B S 2 x V b U d a a z N X Q l N x W G s z Z G R I O E 1 o V D M v R F I 1 O U 4 0 N z g w U k t K W E t T c T V 3 Z m F a T V c 4 b V M 1 Z H N 2 Z W N 4 V G 8 v d H d 6 N k Q y V j N 6 T k 9 m T m k r W H Z C U m p x M W I w e X R J Q j l 5 Y 2 k 3 O U F Y c k 5 R Q y 8 2 O U d q S j d I b X g 1 T 1 l X O H N a T F E x R 3 J W Z m o 1 Z U R C c 2 N F Z X l z L 0 9 a O V B 0 e U F J W U 9 h b T l w Y j N q N G F D S j Z m U W 5 2 d m o 2 a T B t d W J q R W J l L y t 3 d l N r c E t M T n Z j M 0 h R Q T d E O W 9 m c D J o M G F w d 3 Z 5 a F J O M y 9 4 W m h Z d X F a a F V L M C t s V X J K M D d r Z V h Q R W F J M j V s S 1 Y x b 0 p W a U N 6 W m t R W k Q z Z G 5 q a D A v Y S s 4 d 2 h C Q 2 x W S T V P R 0 F w b H N Z S V F R Z 2 d o c X F k c W 1 3 U k R w Y 2 J w d m 9 m S S 8 z V T h w c 3 h 6 O W 8 1 R 1 Z E T U t E M C t j N 2 5 z W V Z E Z X Z z a 0 l J S W E 2 V U F v W D F V T E J T Z 1 F H Z X Z Q Z m 1 D T j c 5 N k E 4 K y t Q U X Z Q b m o 3 L 3 B z Y X g 1 Y 2 Z Q M X h o M j l t a 1 R M N z V m d D V W W F d m Z X d r M z h N T 2 t m V 2 p T U D R J M l h o b G 1 x d W k 3 b n l k R j k w T 3 R M b U w 5 N E 0 v c V N F d D U 5 Y m J p b E F t N 0 Q 1 b 0 1 Z R E V Z Q W p o N D d R M 2 p 0 U U R R Y T h 6 N m x V a 0 c 5 T 2 p V c n Z h N 1 J a S 3 g w M z h h d G N Z R D U 2 V D l 3 S 0 l I S S t z R 1 d m Y z J h a E 5 P N l p W M S t t c l N F K y s v c l F x Q y 9 k Z X Z j d V l z M m t w b 2 1 s U k N p Z X B O S 0 1 H R k x E U T h Y M H F R U 1 R J Z 3 F R K 2 5 v a U x H b z J O N W h D Q 0 d F R U V M Y 0 Z O V T N D W V o 1 U H B q d W t X Z k l u e k F P V T I 2 M n Z j T V I x W V R D d 3 h Q Z G 8 4 L 0 t I R E F o U k p W a H F 4 T H N n c G l X O V h u a j V X R j g 4 d V Y w M 3 Y v M F Q 1 N S 9 l d E J s V 3 d 0 Z X E r a W 1 F U l c y d W J z b V h k V T F w c z l a e D h U S l M y b m V 0 Q T R m d m 5 X L 0 p W R j F w W j U 5 b 2 o v N k V n U C 9 M T n Z H S j E v T j R M M 1 N D c T g x c 2 Z 2 U W F q V V V G K 3 Q 1 K z Z P c E 5 H O W F o e m R m S G d h Q V h t L 2 d 2 b 2 U v d U t y N 0 F C U V g 2 M W 0 z W V Q 5 S 3 B Z T F l U U W Y 1 Z C 9 W d V h u M S t D R D N 1 T X M 5 Z 0 N 3 N 3 k 0 W j R C N 1 p r O D l W O E N B N 3 p v Z V Z k e n E v U C 9 t T E d h e G c x R H J 2 c S t R d H h P V k R w e j F h U W h Y N U p n b 2 9 5 Z m p 3 Z G d u c W Q 0 N F d z a G h Q M G 9 I U n d 3 R m h i Y U 9 3 d 2 h o Q k J D a U p 1 a V d p Z k J 3 S n d J Y z N y a 1 d R c C s v V T R T W W V L N k t W e G N K U U V t a E t o e T F C b 1 Z l W G 1 W Z j N E U n R X T V V y c z V P a k J z L 2 x 4 R 1 B m T W 5 k L 1 d J W T B M Y z F m c j Q x Y m 1 H V V Z 5 W W l Q S U N P N 1 J 2 e H h v d E Q w V 2 8 x b H U w d U x r N T g 4 O F V Z Z k g z T F B p d 0 5 D Z m J s a C 8 4 K 1 J Z Q i 8 y Z U 5 R S 0 J T O C t N d 2 c x R 2 9 W T F p y V 0 F T Q T V K W k 9 k d T Q v V H B s V T l O b T Z P N D l Y b m g v R G 1 C N z l U T T h B V E F J M U d 4 Z F N m W D Y 0 M E p x U E p 5 S W h I L 2 x O a C s v S 1 Z 1 M U N y V l l T R y t C R m F 5 N C 9 6 M l h s O C t j M X N G T 1 c 2 V G l x V k N z T E R B d G g v T U 4 0 c U N a Y W V u c z N a c E h N T T d o O X o 5 V S t T R U x j U m x Y T n B K W m d r d 1 V R N U Y z N X Z w N l J r U 2 h K T W l D c E E 2 Z U N B c 2 F q S T N t R U l J W V F R U X R 3 V T F U N E p C c U Q w O V V Q M z J Q U G s v L z R E c G 9 4 M G U 0 Y 2 p i b E 1 L V H k 5 M E R 6 M H R D V E F o U k p X a l Z x c 2 9 N U m d 1 Z V V 6 T D Z B a i t t d n d x d i 8 v N U w x T 2 1 y V 0 w 2 b k h W R W h B Z m k 1 S 1 J G c V Z R e S t z R 2 V O S 2 h Y N n h a R l h M b m 9 w a E Z F T j Q z Z y s 1 O F g 4 Y z l s N W 9 6 W j h 0 c n p R K 2 p Z d m h I U F B U b k F z d T N Q b V d 0 d 2 M 5 U F J 0 R k V Z R 3 p m S E V k M n N E a V B 2 N 1 d 6 W m J 6 U 2 F P S H p z V E t Y W E 5 C a 3 J 0 a 0 0 w R 2 8 x T W 4 3 T 0 8 5 a k d S S E Q x K 0 J y V k d 5 W W R 2 a m V U b H Q z O U Z V Z H E 5 V V Z I N l J j d m 9 1 a X h Z d k J u a j A 0 T X N y U j N Y Y n R p S F F x R 2 d Z N 3 Z H V i 8 w W W h i a W R X R 2 F D N W N s T U 1 G S E c z O C s 4 Q 0 N F N T V U e F J q Z X d j a k J B Q 2 x h T W p B T W F p U X B R T 2 p u Y U 9 S Z 2 d o a E J E a X h y b 2 p r b U F B Q 2 k 5 d m R J K y 9 R T U V 2 N H p H b V h s M X J K a U d V Z 2 J W d 2 V 2 Q k p G T T R 1 O W c 1 R k N D R X F V S 3 V V R 0 V v c W 4 x d F Y z b 0 1 q d X p G O G F D Z E 9 4 c W R 3 S 2 l H V i t J U V U 0 a F B T T E l t Y n F x S l Z k R D A 4 Y T d o U 1 d G V E 1 Y e l B Y N E 8 3 b X p E M E Q y O W s 4 M W 1 B d 0 1 1 U H Z k U l F V R k 9 Q b D V X c T F M e l V 0 a S t V c m Q z S j N 2 N 2 F v e X M x e G Z Q a i s 3 Z 0 Q 4 T 2 1 V N U J v T 1 J 6 N z Z l Y W R s W F d G a U 1 T c V Z F b z Z u O F p k T D h S W n R K U 3 M 3 Z 2 5 W Z n Z Z O X d Q N W d T Y W s 1 T U Q z M z c 1 T 0 N x V m t 2 R V R G d V B r c E F X Z 1 E w e E R m d i 9 6 W H p a d W l h T j l U R U 5 N S m h P T G w y M G 5 1 b G 1 k Q 3 Z F S 1 V k M m 9 u R X J i S V J Z V z J E a 1 N V W l g 0 K z V t c n Y 1 S l R N d X d j a V J B Q 3 p K V m d B T W J D S W t t Q 0 N T R 0 V F S 0 x h d V d P U 1 l B Q U t a M W Q w W T U 2 b j R N K 0 p H R T R l c z N j N D R q Y W h D Z z N I Y W R T V G 9 O W G F P e F F o a E x C S n B W S l J Z c m l 5 S k J p Q V Z x d W h Y a 1 F R O V N L Q 2 J t Z 2 N 2 L y 8 1 Y j R W d E d l Z H p y K 2 x h T G F N a m F C b H R u a k d t M G F p W l B I V U Z T c V d T Z S s v c F l I V m N T W W 1 C a j c 2 W V J u N S t F Y z g 5 T 1 l E S U J 0 W X p 0 c l p z U D R 6 U m F P T H V B V z N Z d E 9 W U W h m d T B p S T d B e G N X U l l Z T T d X c l l O S H Z r S m Q v Z U w 0 W U h o W F F F d 2 1 V e E 1 u N z J P c U 1 n d 3 d G d z V O b V g 2 S 3 B v M n J r M j l 1 d G J Q b 1 V x b H h H Z z B r W n R i Z 0 p 1 Y i t j U C 9 z R k I v b W p T d X p S O H p W d E c y Z F F O a U 5 4 N G d Q a U d G N T U 4 Y W d C R F Z u V U t y U m F G U 1 l j a V R k b 2 l p a k V x b H d z Z m J u Z V N V V E h 1 S E l v U 2 d Y Q k p N V 2 l J S 0 l Z U V F v a H E 2 b z V K Z 0 F E Z z Y 0 Z l R R M H h R d F g 0 a C t 3 e X A 3 U n l P c U 9 F M j d M a m o w R 0 F E b H F n Z U V F S 0 t x V W F 0 V j Z Q V W w 5 Z z Z E b V h O a m J X N T N k T l N p d m t S V j F l V 0 1 I T m F a Z l F k T 0 1 m R z N w W G g 1 d W R D d G N 6 T U F N c y 9 u O F B s L 1 o 3 T j k 1 M U Z H R G U v S 2 d M N X R L c H p i d m s w R D R r K 2 4 y c H g v d H Y 5 Z 1 B B b 1 V O S 2 d Y e k w 0 R H B 3 Q n p t O E 9 z c k R 3 S 0 N v c 3 M y d 0 F h T l F 4 Q l g y T G c r S W t r d 2 1 z S F V M Z E 9 U U j R l M m M x b X Z H Z V Q w a k d a V E 5 S d 2 Q 3 W n N l K 0 M r T H J 6 O D F p O U 1 u Y m F T Z j V a d n A x V j B Y Y U l h a F Y z e m N 5 T E U 3 V V R s N G l J e n d V U U Z B Z j Z l S k t l Z X Q z Y 1 l R Z 2 h B N l h n a E N W Y j V q R m t o a E J C Q 2 l O d l Z u W m N F Q T F D c G N P Z z l D S F d k K 2 h U T 2 5 v b 3 B M O G Z l R V l r c V J 1 S G 1 n Z V B k S T F C R j F M Z D N L R U l J Y 1 Z s c W x S T E R a V 2 F D M 1 F x T F o 3 O S 9 V N j Z y V U N q N D R N M l J 2 U C 9 a b j N 6 M j F T e U 9 I a 3 N p S 2 p L V S 8 z N C 9 q N 3 k 4 U W w 1 N T d o N T Z k W S s y Z V c 2 T k d x N D h O Y n F Q e l g w d n Z Q N H p S c V B K N X I 0 W m M 5 W X p Z O D c 2 Q 3 R z a j Z n V H k w e m Z Q O E 5 y e l E v R D B 0 T j N L Y 0 0 4 K 2 M v S 3 M v S X k x W m s z Q z Z Y b F h j N l p N V z R W T z U 4 Q U x 6 O X g 5 e W N j c 1 J I V 2 l j b k x D a 0 M 4 e n d Z U z F r R 0 J m V n E z Z F k r O H d o Q k N B V W 1 Q d W V t S X M x d H M 1 R W l H R U V F S 0 l H K y 9 P V E l L V l V r W F V S L 2 Z j b X h R d G 5 V L 0 p 6 c z M y R G t k V U V l c m 1 y W E h v T l F p R n p 2 b n l C d 3 N o U k J X Z z F s e G R P O F F i c l h m M 2 F C b z N E T D I 2 a z J 6 b m 5 p c m w 2 S 2 p s N D N k R z h j c G J 2 e k o 3 W G l 5 e j U 4 W G k 0 d U x F Z D E 4 O V F V U j Q 0 Q 1 h Q V l N x V k 5 y Z l A r Z U 5 O V E 9 Y a T c 4 R X Z Q U U F B S U F C S l J F R l V L Q 3 p X O D l J Y m s x Q 3 B s S 1 N r b m 1 k Z z N 6 Y U 1 H T n J K N m h 5 M T J u e X R 5 a E p n Q U J 1 M k h L U k d E U m V D Y X Z w W X R o V V Y 2 Y 2 5 L S 2 F 1 R W l V O U l 4 Z G Z I L 1 p K e E M x R m R x S n l k c F I y a X F L Q n V u W m 9 z L 0 d j T H F X b F o 4 d n R R Q 0 h z c m Z h M W t N d H A v V V p V U V F n Z 2 h 4 S T E y U n l m Q k F C U T Z a e H d I a j h E W W 9 n M k Y 4 N l p o V E U y e G Q w a k N U c F M r Z m p n T 0 d v N H l 1 T G E 5 U X h G Q 2 l L d W k x V 2 9 v T H J a Z k 8 4 V E l C a U V W W m 5 G Z F N s R 1 J u d E 5 u M D l C Z T R h e k Y x T F F z W W p j Z F l Q b k t u U n c 5 Z m h a b l o w Y 2 N I V F d j T z V m R H g x L 0 9 v S G V Q Y U Z w S D F 5 V X M x U C t x N G 5 a e k s x d n N r S k d S d z V m L 2 5 V M X E y b m w r S F B j M E p 4 T 1 M r Z X l y V 2 V q M U p Z e D V 1 Q m V P a m x j V z Y 4 b F R 5 V 3 p a Z H B o N 0 J y Y X p i R X M 4 a z g 1 S F g w N 2 p 4 T W x r S G 4 r a 0 Y w d F c 3 T 1 R O R D M 3 b j Z U R j l H Z F F 2 N X F w a U Z 1 S j J w S E p 5 d 2 x B b 1 N U Q m h y V z U 0 V F F D T 0 h E c 2 p T V E F o N 0 V 4 U j J 2 N 2 Z W R 0 s v U l Z W Q 0 N D R 0 V F R G Z M S F o 4 R X U w Q V p Y Q n Z k T T Y 5 V H Z H R U 5 4 Y X V Y U U h H e H Z V T V N 0 N H F E Q X c 3 Z C s 2 T n A x U T Z V T X Z 0 T E N I S D d j W F R R V U Z S V W R m L 2 Q r d n J i d n p s e E t o b W R 6 a E c x U 3 N t c G h C U X l N M 0 5 w M n R q M m 9 v T 2 s 1 Q X l P S E Q z R D N v T 2 4 y T F B 2 S k N k U E p R T l F L O G l I e H g v d F R i K 2 V y Z E J v V k N 4 Z X R v M j V D e m N 6 Y 2 Z K U 0 p r N W V T b z B h T G t U V U R p U T h 6 Q j k v U D A r O H Z k e U l i Q k N N c T Z 1 d T B 0 a k 9 u O D l s d 1 p L d H p G M j R r Z U x p R W o 1 K 1 p 4 V G h 0 U U 1 J c n g y Q X Z 0 a k F 1 T y 9 u c 1 d Y N 1 l Z W U 1 i R W Y z c n M x d 2 N Y R 3 E 5 R n B H b z R u e F B 5 O U d x V l J 5 e j Z C M j Z Q V W x 6 S n d i e X g v V F Y 2 U F J x U G p 3 N 1 F l S W F W V 2 Z u b m R G O C t x N 3 Y v T G R U d 3 R a d C t F Q X p 6 N 2 U 3 N m 9 U Z U V M Y 1 R w U 0 9 U a G d L a X V 3 Z G h x a G l h b 2 Y 1 b 1 Z J c E 9 Y S T B r Z l l 4 R G U w Z G p o Q j N O R X N T e k d E L 0 d i T k N D Q 0 d F R U R l Y U p N S E t V N n J R Z H J n T F R m U F c 2 T G V z U j c 5 b F B h Y T h Y S H R I S l c 0 U 2 h h c 2 J t a m F k M E x T S V F l S H N Z d T l 3 a E J E a W 1 q a z Z h d E h y R F J n T V J s U X E y N j M v N 0 1 u S n l a R k R S e E l 0 M z Z 2 V k t p T H J C L 1 B j V X d N c U h Q d k 9 4 M V B a d U R u T z h u M V l x R C 9 E a D N T a 1 E 5 d E c x S 3 N i W k h Y c 2 9 I N H h E T 2 9 Y U T l 5 a D A 2 e m J 1 S j l k Z T Q 2 e m J l Z F J 0 d T Q 0 Q X B q b n p m d z Q 3 b W 1 i T W N W d V B N R H M r U n M 0 R U p l Q T B X a W t W W X U 2 U F B G S U g w S 0 N m U z N I O U 8 3 U m d 1 Q m F Q b 3 o 3 Z m o 3 a m Y x N 0 U 5 e E 1 Y M D Z G Z E p P K z l Q c 0 x t T l d m T V d j Z n V 2 Y 2 N a Z G 5 k N 2 t w S X p H U H Z 5 V D Z T Z n k 2 W m g v V 0 J l Z j N F b 0 5 R T z l B S E I z Z C t h L 2 4 0 N 2 1 z N j l u c 1 d u c k l W N T l k e k s v L y 9 R a U 9 w M 0 R G V D Z q U X R 4 Z V Z F N k 9 s T 1 R J R E Y 1 a F R h b F V V a W M 4 a 0 N Q S H o 5 Z z d G Q 0 h 1 Z U l v T H J h T 3 J 3 S X h a S V l R U V F v Z 2 J U W k p n T m l p Y 1 h k Q j I 3 W T I y Y T I v M D J 6 Z F J z b n N y a G x Q S D d S M l d 1 R U Z V R W Z Y U l J M V k E z Y X l W d l V N U l F v Z 2 J 3 c 2 x C Q T B C a F l U S E 9 6 b z U y a n F h a X B 4 N 3 J 3 N U 9 q Z T V m T z N 6 S 2 h V Q 2 h R S 0 J R M m o z M 2 0 4 Z j c 0 K 2 R h Z 1 V Z T m d H a l V N e G R 2 T D d i T F h i M U M v R m c z c T F 3 S W d O N 2 V B R T Z l U 0 9 S b W Z R d U 9 H S V R p V V B q Y 1 g 4 L 0 o w S S 8 1 M E d y M T d S T k 9 6 V 3 p T U j l Z T n R I a G Z a S U l R S i 8 z d U d W Z X Y y c 0 h q c E 5 2 c D B i M W x w S E c x Y T F t U G 5 u d U 0 4 K 2 1 C U G l v c U t j W F B W T V d 4 d 0 I r N 3 V I M U 5 o T H B t e n N 4 T W Z 2 Z k 1 B M C t l c 0 o 3 S k J M V W 1 B a V d w T j Z l U 0 V J U z N O M 2 1 H S U t x a H V l Q 0 F y V n U y c X N v c z R o T G h q V 0 N y Q k p B a 2 1 o Q k J D a U 9 w S F l T c k l 1 O H J S O U h j b V U x W W 0 r d D N i S 0 5 t O U Z X T m F x c j N E R V Z k Q m 9 Y T k d W U z h T Z F l N b z F I W H F n V l k r Y U J S Q 1 Z D K 0 x s M j d q d i t Q b k 1 t d k t H M 2 g 2 d X R v N 2 5 O d U c w V 2 h D c W J T Z G p M d F d K c F B K a 3 V B c i 8 3 V V F k N 0 s 0 V j E 0 a G U 4 O G V X a T l m Y n U 5 U V J C V 3 p l d j F l U H Y 1 a U 9 1 T S t m N H l v U m 1 I M k R r Z U l P M W J t c H M z c 2 V X Z 1 V 6 Z j c 4 Q y 9 j V 0 x l d 2 R q a E J D Q 0 N I R U R T V 1 Z Z R m R J N F Y 0 R G J h Y 2 V h R H Y x d 0 p S N U R z T 3 A 0 K 2 I v R W s 1 Z 1 R F d X h k M 2 p p S W d v d k g 5 V D F H N k Z 1 R U l V c X B E Y k l o N U J D a U d y T T B i R z B F c X d L e n d X c m l t N T B B Z 3 l 3 U 2 5 w S k F r d 0 l N N l d q Q T R i Q 0 F u d U h J Y X F n b H M z c m 9 s U X E y T H I 5 c 0 N U Q m h M Q W 5 r O U g 4 L z V 2 d z J r Z 0 l J W V F R d 3 Q 0 a 0 N Y W U 5 G R F c 4 V U 5 m d 0 t t d W 5 W M V N F T V R V S l E y b 1 N 4 d V N 6 R 0 5 O V E 1 P W G 1 Z a W 9 x a E 1 J Q 1 R Q b D U 5 Z z I 0 d W 5 G d 1 F P b n V n Y 0 s 5 Q m t v M 0 R 4 U n V w V j l m M k 9 i d U N R N W F l M G N w a E J D M 2 p F N W 5 i b 0 d Z b D E 5 a z U w a U V F S 0 l p b G F N V H h z S k N l N G N o c W l B W F o w Z W l J c 1 B Z c 3 V N S W 9 4 L 3 F a Z T l 3 a E x o a l h X a U R x R k N x N 0 J 5 S k V F S U l J Y 1 N O S j B t d 0 c 4 S E J B V 1 d 0 V U p T M V F 1 M G R 5 W F h y U G V S Z G l 2 V W x B R F N z S D h 6 Q l F 3 a 0 E x Q X p 3 W X N w U E x 3 R 3 d Q e T Z l N T E 2 Z k F K a m Z 1 T T Z a O G h a c X R i e F l G a 0 l J Z T N F c G 5 R T 1 d t e X V W R m t L S X F r Z n A 2 S W l o U U g 0 L 0 N k d m F 0 S z d I V D V P V 2 N E N H J E d z k z W j N 1 S E k 4 U W R 5 W k l F V T h u N 2 V p R 0 V F R U p V U H p K O V d G a F J s b n Z S Y X p L V 2 p Z d E x T c 2 5 F W k R K L z M 2 a E J D Q U Y r b m d E a z V o V 3 l j V X Z j c l E x U 0 N D R 0 V G V m N Y S n d D e W M v T H R I S W t R U W x T a 2 N u T E N W Q 3 p 0 V 2 9 W d D d k d E V B c k I 4 M V U 0 N 1 I z T D k 5 S G 9 E R 1 J r N W x K U V l L a j N t O E p I R W 0 3 W m 9 K V C s v a U k r K 2 1 N N 1 N G V H V 1 N l B q d m Y x N 0 V w M S 9 O S k R V d D Y 2 Y k V J M j R m W l V r d 1 d T Y 3 R o Q k J D a U 9 w S F h 1 R U l L M n A x V 1 E v d z R w S V M z T j J k e W N y S 3 c y Z z B r b l l 1 R z E 5 d m R 3 Q z Z k V z d L M U J t c k F G a X h k a G N k M n p X e V M 3 e E N D Q 0 h B c F R R S m x w c 3 I 3 Y 2 F F R U Z X U D B z b G N y V 3 J J e T B Q b E x K V S t 3 b H F B d n l j T j Z 0 W G k 3 L 2 t i R 1 R x b y 9 V M m Z w N W l X b H N X M m 5 V Z X U r a n l W V 2 t Y U H U 1 c F g y T D V y e j N H Y V J 0 V k d v V k N 3 Y S s 5 e D N u a n Z O N z c 1 W W d 5 T k k w U F I 2 d z J z W H J l W G J s M m F v b F F x U 0 U v U D V x a 1 h m M k J B M 3 p Z O D k r U 0 F H L 0 Z 3 c k 9 q M U p h e F p 2 e G Q z T n g y O X V r Z G Y 4 d G d w Z j Y z a z d 3 V W J H Z F F 2 Q m w 4 Z j l 4 c 2 V p N 2 k 5 R 0 l 2 T k x i V 1 Z N b F p B Q 0 N H R U V O V 1 F K T U d F R l U y N W x W K 0 Z o W G 9 D L 0 d x U W x X V 2 V h W m F j a 2 1 G S m d 2 W H M y d H l T Q k 5 1 e S 9 U Q T V 1 U V d X U 2 d R a G h C Q z M x b 1 Y y a U 5 u U 0 R s R U l V U V d w S E 0 y d k V Z M k Z o W k l F R X p Z T k d k U 0 9 q N z Z Z e n V a d G g 0 b H B W Z i t t M 3 V 0 a 1 F n c G Z m e m Y z c X M 5 e m R O U l d T S U l k a U l 2 b j V i Z C s 0 W k Z S U F J n N X J I T 0 Z j M z Z Z d E p n R m l 6 Z m o 1 Z V Z D Z E 5 N S T R n N m J X O D I z Y k J a U j Z Y M z J I N H d u T m Y x O H B m d n J o Z 2 N T V k 5 Q b n F 1 T X Y 3 N i t a Y S 9 q O X I 1 V U F M R m 1 4 b m F Y L 1 Z s N D U x c W R I Q z U 0 Z T A 4 L 2 1 2 c G w v c j J Q Q 3 I w c 3 J Q Y m R a a z N D K y t 1 V F I 2 N H I x W m p 0 e E 1 n b U Z R a 0 Z Z c U w r O V E 3 R X J R N j c 1 U G I 5 S 3 A 3 T n p K R U l J S V l R U U 4 1 N G t 3 W V F W b G F h c 0 h X S l J r W j Z J M m 9 F Y 0 9 w S U l R R k p 5 S m x H U l l Z Q j V 4 V 2 J E Z X N F Y 1 B K e U F 3 V 0 J r M W J v O U R P e l R 4 a T R 4 Q 3 l I R W 5 j N 1 I w Y n h x T n p z N 3 o 4 N l J D Q 0 Z F U l V w S G M 2 T G V X R l J r N T B o R V Z k V 3 h Y U 0 8 4 d m R 5 W X Q y a l R U V S t D T l l z S 1 o 5 Y V V O N j d v M k g v W D d t Y n F 0 R l V V R k J U Y n J B S 0 x i Q k J D e j I 3 T m 1 U e D F C Z l V q Y W x y d F c 3 R j Z G d 3 N X Y j J i V T h L N U V O e l V u d l h i d V B Z R k t w Y V J w V k 8 x S z d 6 b D c v Z 2 J X Y j l o Z j Z m N m 5 S d m U 1 N W l T W X d X R G t w M S 8 r N G U 4 R k c r b m V 0 U m 5 0 W X l K d E h s Z X M x L 1 B q c E g v S X p z N m 5 X V l Q 0 W m E v c j R L Q 3 h 1 U 0 R T d z Y x c U o 3 M G 5 U b D d L O U R u c m V Q Y n g v c E l F e T c r U U J K T 0 Z y V U l J S V l T b 2 Z p U U p K c X h v M W V X U 1 l N V j Y v S D A 5 T E 4 4 b n B X U l l I Z H U 5 Y z F N T 2 x x N W 1 Y T E Y 2 b H l U Q m h C R E N q d n g 4 U E R p W G t X U H Z N S V F R b 2 d L b F Z n T 0 F V Z W F D a V V v b 2 x V c n V H Z G l X Q 2 I 4 d V p l L y t r M F E x Q 3 J 0 c D k 5 S m 9 W S G g 2 d W w 3 e W 1 L U E h 6 d k x k V H d z N G N D a U J x T W d 3 b m g 3 V G p 6 c m h B V G F Q Z m Z i e C 9 x a V V T c 0 p D L 0 R s M k 1 z b X k z V 2 d 3 M G I x T F U w Y U 5 1 T X Y 4 d m R G R T d L W U Q r U H A 0 V k 5 x T 3 N V M 0 w r Z 3 d i M U o 0 d U h S c F h q T 2 4 0 V 2 F i T l d v d V R r O E 9 W U G x R c k t X b m 4 r Z V R M R 1 J 5 S W k r Z l J V V D B Z W W F O e U R h Q 3 d z S m k z U D V w S 1 F V R X h u N z Q v e X B M Q X U 1 U 3 V u W n J 3 O H R q Q j F 4 U 1 h Q U l V V e X U r a 0 N 3 e j U 1 b T R D Y W 5 l U H l 4 d 3 B o Q k J D Q 0 h I N 2 t T U 1 l z S 0 x S b F A y V k t D N 1 d V e l B R e S 9 M O W 1 i U H B W c 2 Q y N m R p R T h a T V d Z V E F Z a V R 0 e W 1 x V G t E Q U w 4 U F c 5 W n J F S U l J Y 3 A 0 Z W J s S k V r d 0 l V U 1 V w T m V a c T F R c 3 p a N F N 3 W l d E Z k d P W X U z T X p u L z U z R j V C O W Z 3 T U Z C Y z F Q d m w 1 V 1 Z o N 3 U 3 Y z R W d G s 2 W X N a O G 5 5 N 1 h o N 3 V m S F d x L 2 Z T d F d P V F N x L 3 g r N S 8 v Q X V E d D V j Y k N K V n M 0 a z J S Z U 5 M a G t 4 W G I 4 Z k R 3 S T h Q Z G t 5 b D h y N m Q r N 0 5 T Z m p r O G t v L 1 h m N n c 4 K 2 4 y Y n p l O U 1 t d j B i Q k J N Q 1 V s Q n R U b E Z p Y 0 N s b i 9 q Y X d Y N T h P c m J 2 M 0 x n V U V L b G N T M W F 1 c F Z s S z N j Q z h P Z W t s M W l 4 W m p l L y 9 i R 1 N 3 c 0 p p R k F v R j A r Z X N Z L 3 F j Z F R i U E x T a 3 h V R l N r U j Z W U z h z R m 4 x b k Y y Y U J 2 S k s 4 L 2 R V K 2 w 5 a F c w R 2 d 4 R 1 Z T b W 5 2 T U M 2 c E 9 P T 2 N 0 R U l V U W d n a F J M V W x T V E J o U m F z d C t 5 d F J W R l J N c l h L d E 5 1 S V Q w N n l P Z F h W e G 9 r M 0 w r b X p Z Z k J D Q V p h d D I 4 d E N J Y n J j b V V D R 0 V F R m E 4 d k 5 5 S V Q w a T F k e G h D Q 0 Z H Q l F u c 2 h D Y W E z Y 3 l T a U t u T n c w U E R t e T h O N C 9 y V 2 Y r W F h x Q 3 A 0 Y z N l Z U d Y a j h 2 c j V C S G 5 2 c U d Y d D J p Y V J 3 W n l 0 c 2 Z U V 1 h V O E s 3 Y 0 4 2 U V R T c V V D Z 0 p s L 3 I r Z W Z a Z H N Z T 2 F 3 e k k 0 W j F 4 d E Z S e T V H a l o v a l B 0 M 0 4 0 W m t 3 L 2 R 1 N C t 6 d E o v Z C 9 E c k Q 4 L 2 o 3 T 3 p J a X R X N 3 J l N l J r b X F l N W J W a j F 6 R 3 J 4 W V d k T z B R e F k 4 N T Z B U D Z Z O U R L N m N 0 V m N J M G Q v U l o z Y U F Y e n c 1 a 2 h j W F h X Y 1 B K W E 1 X e D l N N G Z X W G g x c G E w U V B F b n p i L 0 d 4 O G E 3 R X V 6 c G 5 Y d z l h M V l z Y U 1 2 T n Z E d m 1 s M E U x Z l N t W W Y x Z 0 F K U k t G Y l B u Y n F C U n d 4 Q j I 3 R H B H b D Q 1 U k 5 M U F J q b k g v d 1 h p V 3 J k e k o v Z m Q y d 2 M v R 3 R X Z j h 2 W j d D d 2 1 2 L 0 d Y N 2 4 0 N m x z M 0 J 6 S E I y L 2 R U L 3 V Z a G x i N z B 0 S 3 l 1 T y 9 o T D Z q a D R j T H N Q O T Y w Y k g v e m c 5 L 1 p z d T B 3 S D c 4 N 2 l r Q i 9 U M z Z a d X B 3 O S s w N m k x N W Z R b 0 Y 0 d 1 R 6 e l N t N G c 2 Z 1 R i d n Q y M 0 h V Z V l 2 M 2 t U Y 2 t V U n l j d 3 R 3 Z D l m U n B G R n R u b n R 5 Q U 5 O b X J i V k t B b j Q z W V N I Z l R W Z 0 l 3 R G R m a k t G e F p L a G w z N E c 0 Z U 9 i T T I 4 a i t R N m M 0 Z n o 0 U F o y Y 2 5 H d F F M N H A 0 Q m J Z b S t h T G J i N F N P S l B Q W G l E M F R V Q 2 V T c m p 4 O W w z U G Z 6 M m J M O U 1 H N H V U d n c x K 2 R W c m Z 1 N X V o Z U x V T k x T K 3 Z 2 W U 9 R d 2 d o a E J E a X B w Q W t t T E N p V n B X d E 9 E U 1 p 3 T i t u N 0 E x U V F t T E Z E M W U 3 Z D J w c V N Z T D l 1 M m E z S k 1 H R U V N S k 9 2 R 3 E 0 c 2 5 Q M 0 1 Y d U h J W V F R R l N o T G s y Q W 1 h W W N v T H F O e F p D a U Q r c 1 V 3 Z T E 0 c z R X S C s 5 T E F 4 a C t 0 Y W 1 V d 2 0 w c z l s a z V O Y l F L T 0 d J W F J x M T V o Z n B p e G 5 4 K z d q d l B I U 1 V M e T k z Q 3 p I M 2 4 5 Z k Y 3 U m F E Z j h z M j h h M 1 B 5 M U F y V m F U b F p W U F R t N E I 2 Z W V 5 T V p s T W d E b W h C V 0 E w R 3 B u d z Y x S m 1 6 N H N G W U Z D L 0 d O c k h O S 1 J X a 0 h s Q j R Z R z R l S G F V L 2 h 2 d G 9 O V l l L d E R 5 O D R z b 0 t D a W l a c U N Y W l p 1 L 1 h 3 M l V L a V d m Z n p X T G l l U E g 0 d X h z b n F s M z h t U X l J Y 0 c r d U x y c U d E N m t v O D N I b U p X V n g 3 O X J k d E c w Y 1 c z R 1 B q b k F z d j J 6 R H g 0 a 0 x N U 2 Z I Z 1 B m S n J K K 0 1 I M T Z 0 c X h 3 N 3 Y 2 R D h U Z z R h Q m g 1 Y j J l M D J v c F Z l Q m N u L 0 c 2 b C t O T 3 B m U E t m R 2 R U d 2 N D R W t 5 S W Z q c D V M W n Z m Y z R M N z Q 1 a 1 Y r K 2 Z 4 N W Z I M 2 V y N D c r Y n N K Q j V D e m N C R U J q Z 1 J Y Q 1 F E M G 5 K R 2 F 4 Y X U 0 Z U h S b m F q V n B B U E x a c E h r S E E 2 b G R T M E x J S n I r V n F 1 V V g 2 M j J i V F o 2 N W o w M j F M Q V B C T z d j Y 0 5 R V X R M T 3 M y W G J Z Y l p z T z h 6 R E Q z V G 4 v b n U 3 M k l 6 N T g z R 3 p P W G d v Z 2 N n R 3 d S U V Z W Z j B G Q U 1 X c H F X a D l K Q W t t a E J C Q 2 l P c E p r b U R D U 3 Z r V m k 2 R E F 3 V U d E V H F j b F A 3 O F l 2 Z D V B U 2 1 v b W Z y N D F M R W Z F d E d x Q W k 3 T W p 1 W G 1 G S k t W a 3 N E O H V u a 1 l O U W 0 1 O T R F S U l j W W Z 6 O G 5 R b E w 2 L 1 F a Z 3 N s S V l T d 0 o 2 V 0 R P U W x t S 0 p K M m l P T H l u a H p k a D Z U a 0 R M N F l O e H U 5 M 2 t E Z l h o V V R O d G Z M M F Z I T E d 5 O F B w V k h E W U w 2 Y n N K R E h u d j J X b i 8 3 M 2 p O V X g v e D A v b D h W T H Q x R T c x S j k z W H g 5 T 3 J T Q W Z k d T g 3 V W V G Y T U 4 L 2 4 4 d W 5 Y T T l s M 0 l K N E J m Z H V 3 W V B G b T V z e m Z 3 Q j h 6 V n Z Q Q 0 1 3 U H A w c U V K N D c 2 Z m J 6 a y t L V F h U T X B N c 0 9 k W G N Q d E c v M 1 B z c k p 5 Y 0 h Y b j M r S G w 1 O F l 4 T G Y v c m l R T j E 0 Z V N u W j J Q b k Z I R W k z U G h j R m d a T U h p e l h U d T B K Z 2 F O U z Q 5 M 3 d 5 Z 2 R t a l p Q T E 8 0 d z R r N E 9 l M j A y b T h 5 b V Z n V H U 0 O E F m M D l X c j l 0 b j h 4 b 1 p t Y m w 0 W H N H O W J v Y m Y v b G p C R T Q v M F l W R C 9 H Q U R T e j J Y e n d 1 c 1 R P W n Q w a n Z t T E 5 2 S F l 3 N z B z e D g 1 Z H N K R j V D e m Z o N X F i a j d W Z n Z 0 W n B w d G 4 z b l V W e W N I Z W 5 W U F p w Z T N h U D U 5 c 2 N G e k Y r O G 1 Z R j l X b H V 1 Z m N I V 0 h V Z V k 5 T n R T S E I y M X Z Q M 0 t 2 Y 1 M w Y m 1 E W k Y 3 d n B J Q j k v T 1 o z S l U x Y 1 F G U m x h W V l i Z G 1 i U G 5 N S m x N V F A z N V J a e W R u U 3 h K M D Z x c 0 t D M E 5 0 O F l W W j l F S k l Z U V F R b F F I a 2 d R V F Z x d y 9 P R F Z S V U Z o T V d I Q U F C d z d G Q T V D U W 1 H N l Z C R k 9 y V l h S d U g 4 V 2 l a V n N C V 0 x G N m x 5 V E J o Q k R D R H J 4 S 1 Y 3 Q W 5 K V 2 R Z V n A 0 T E l V U l Z v T l N h V z c 5 S k p a a T R F b X E x a W 8 v Z X V a O T N Q d n F E L z Q 2 Z n k v c U 4 r M 2 4 0 Z 2 U 3 V W l 3 a T Y 0 Z m Z x M z Z j M U l T R y s 3 T m w 3 R W o 4 Z j Z 4 Y U E w V T N x b 0 Z R b 2 V P c X h 2 a l l y b z B 3 b U U w d F g 3 R 0 R D N U t X W V R D Y S s v T 2 h o Q 2 d x T F d i Q j R N M i s 4 T k p T b E s z Y n k y V m V 6 M k x Q d k Z D c V Z n a U d E M m p O N 1 h p e E h q N T R o c 3 J S V j R k R m p T U U R V R H Z X M 3 V u W l V v e k F H R D J q S G 5 Q b X h 4 T F N 1 U j J H a E h x U F J T T H Z X N W p h Q 0 o w N G 0 4 L z N F e G V 3 O W V J c j N Y a D l 4 V l k 5 N V R l e G V Z a m N m c 0 h 4 d k 1 C a l I 2 M H R R S 2 h V a 3 A y V H k 3 V T h M Y k o 1 W F Z L U 2 5 U d T B B b S 9 1 V 0 x O L 0 9 r d V h i S z J 6 L z d J T 0 h h Q l Z k O T Z y a X M 2 V k o 0 O X B X U 1 N w d k x 6 Z U d E Z T d B T j k v U F k z O W N 2 R 1 Y 3 Y 2 J H Z U t k T l h B L 0 R X e T l Z S k 1 J Q V d 6 Y T I v d j V R L 3 B x M E N Z U G p R V G x Z S k 1 J R D J N U T B a M E t j T m M r Y k h N b n Y r a G d w S n N Q e j h J a 2 F Q N m 9 X e n M 3 b X F U S 0 Z R W F B G O T d j R m t O R k t Z Z U J y Z j N y M 3 R I W W 9 R U W d n a H h F M G h T V E J o U m E w d V A 3 Q l h R V 0 Z o T W N G Q l B 1 V 1 N Z S 2 0 w d k 9 q T l E v Y 3 V 6 U 3 h K c 0 R X e G U z b D J U S C t w U W h C Q 2 l G d k 1 2 M 1 I r U j F K e X B p V E J o Q k J W a X J J M G d X Q 1 V K S m k 0 U W l x V m l r L 2 Z m N U F Q U C 9 1 T H R S d j J z M j N u V V J v M U R L W m V S Q z N D Y X d m U X Z F a z R Q d D d 1 b D c v U U Z Z a U t E R U 5 m W E 1 L d V B j Y 3 Q y N H h H O D J M Q X l o S m d B R H Q z S C t P c m I v K 2 1 T Z V B h d l B i a U V I e T k z Z G 0 1 N X h p T 2 p s b 2 N u U n g 0 N j l W N 0 N m Q 3 Z n V U t w N E x Q M 0 h z T E R 3 N F Z s S z N l e S 8 y Q z h K Y U V U Z C t R M E F B M 3 I x N n B 3 L 2 R F U G R t Z n J q c 0 9 N K z M 0 K 3 R X c D Y 0 K 2 F t b z J u c E x L K 0 l P b 0 g w N m R t Q 3 h V d T N F Y n Z 4 Q U 8 z Y l J s N 1 J Z L z N n e m Z z S k M v V W p 3 T i t U a 2 h J R D Z 6 Y 2 Q 0 S m Z m b D V P V W 5 F R 3 Z i d E c 4 K 0 9 6 Z E 5 o T T I y Z G 4 1 c k Z p M W s 2 N m R t d G k 4 c n F P a k Z u Z F h Y W V h 0 R H R v Y j g z R k Q y N H V T V U F B U n B R b T V q T X h j e T d Z R G N R b G t a K 2 N S R 3 V K M 1 Z R b X Z p K 1 h s R l h M d 3 N Q b l B a b E R m T m p h U D Z k V z l H W F B t e D d K M y 8 2 a 0 s r e H d k d G J S b 1 h 1 Z W E 3 M y t y R m N i S G c 4 b U V j N T J L c y t L R U V F S U l J Y W 9 E U 1 l J S k s 5 c n k 3 U k F W N W p k L z V U O U 1 Q W D B t c m N J N W p S c U V F T 0 R u U 1 Z K S 0 J y b D V o V 3 p h R 2 t l S H R v M X V S Y m h D Q 0 N G S z F R e j B C d U J z M G p r N 1 J 5 S 0 V F T l l 1 V k l J W j l a S U V F M W Z u M 1 R k R 3 N H b m J J Z W J N a T J Y W G 5 o U H N Q N W d B b U N 1 b k p v N G Z l O T N Y U D V 0 M G p o O S 8 r W W V O b S t O b 1 d E K 1 l x T W h R Q U 5 h c z M 4 Z C 8 v a m V I U D J h c z V 1 a 3 g v W W h w V m I v Q 3 V k S E 5 J d m p r M 1 Z H M G J s a 1 B o V U x C N U t r c j J M e j l F T k 1 u d j R w c m F V T G 9 r V k U 5 c k 0 1 c D B p a V V y V H V Q b 0 5 j Y j B H a F V i T m w y a U 1 B Q U w 1 c 3 R E Y l Z h R G E r L 0 1 J U m 5 Y L 2 1 K d U 1 P b k d U S 2 9 Q U n B O M l V M R D B h T j Z z b T d E Q W I 2 Z n V J a V c w W F Z 4 Y 0 x D Z H J D d X Z j V 1 F J Z S 9 h Z F p N Y m Y 2 M W 0 z W V Q 4 Y X R Z c U h S b l p E N S t U Q W g x O U 1 v N m k 0 a E R k Z U d t c E p o Q j A 5 Z n B a R l M 3 Z X l Z d F V 1 a W 9 y M F J E W U 1 0 U m x y b D Q 1 U n Z E e D I 4 R 1 h 2 Z j Y x O G J T U T h M O H h R T T V R W U x O c 1 N F c z N 2 V m V 1 R U J W N 1 g v V k x T T W p H W l R M a T V P Z U 5 T Y m t a W W V R R i t u Z 0 R r N U 9 T a j E 1 Z F l q U l h 3 O F h h d j h 0 V m Y 1 Z V d k T U x m N T F O V y t m U k o z U W d n a G h C Q l h R N U p n d 2 9 w Y V h l N n Z o Q W t L a T R v S n J 1 b H Q y W l N R b U c 3 e n Z H N m R t e k o x a H J s b H h J c T F 1 e V V K S m 9 R U X Q 1 a T N s e H N h a l l x e n l a b j J E a 1 V J S W F 3 b 3 R P Y V p Z T V p p d l o w a k V i Z W p t S m I x a V d s c F R r S 2 x w S j B u S 3 l z U E Q z Z V g 2 N 3 B t Z W 5 v M m Y 4 e G N 6 W k x s M j l G c T F U d 3 l x Z 2 R E Q n J a a n l s O H J B Z W p h S 1 F x Z G t 3 U G Y v R G l m d H o r Y 1 F 2 d T J r V H o 3 Z U g r c m E 1 d y 9 u M H R H W m c 1 T G x t L 0 h h R F F 4 Z S 8 0 R 1 B H d T R z b j d q Q W F 2 a m d t c D Z X O X J s d F d s W m 4 5 a E 5 C O W 0 4 T l E 0 d l R 6 Z F M w N 0 l Z U H J S V H B Y S F d y M W V M c U V h M T J i M z N P R j Z l M W 8 v W n p V M 0 h 5 S H M 3 O G R P a 0 p V e W J 2 W m F I U m 5 h e m V R M k R 3 Y 2 l Y N C t a d z R G Q T h T Y 2 t a S 0 p W S 2 1 q Y 0 4 1 O W t u K 3 R P K 1 R T V H J O K z d u d X d r T H F S b m 9 4 Z X A x Z S 9 C d 2 Q 4 W l o 1 O E N x Z F h 0 S l B K T k 9 X S 2 c v d z R k M G 9 s U D d S Z 1 R Y O H I z c T U 3 b 0 N H L 0 9 4 T G p z e H k w W k N 5 V m F T c V Z o d i 9 o M m p V b D l m Q X N w W W 1 s Z F R x U 3 E v V H Z u N 1 h 4 e U x v K 1 B s R T V K V l N m N k Z K R m g 0 d U o w a k V V S U l J W V M 0 T 1 N R S k p x e G 9 5 c l Z E V k t D Z 2 9 N Q z Z F a X p o V E t y T j g z c D J i V z V K Z 2 0 z Z W R v a W M z Q U p j S z F r M U o 0 U V E 0 d W F v R m V U R D J X U 3 B C Q k 5 D V k M z S z B r V l d K c j B r d 2 N U M T h m U H h x R E M 3 N j J y b D V C Y n d 5 T l B m a 0 o 5 Z l J L L 3 U w V H c 2 c W p z M V B D c F d O M 1 Z z M z R p b 1 J x R j g 4 K 0 1 D M W 0 v W X o 4 R k R D Y l J v V m x Z c G s 1 e D Z u d T h u T G d h Z 3 N M Q V l o V U p C U m 1 h T 1 p k d U Y 3 V D N 2 Y W 0 1 S m d u V n E z N W p 4 U H k 5 a S t 0 L 3 I 4 Z l V 4 V n p k M T d S U l Z h Y X o 3 R H B 4 a T k x N X p t O G J m L 2 x 4 S l R L c 0 d W d S 9 O Q n Z W d F M x S l N K c j I 3 U j F k N k R a V k t T V 2 l v S H l x V m d v Z n V 2 N H R X e m V 2 a T R L Q m x i Z X g r S G 4 v d U 9 4 S k 9 w e k d 3 Y n h z Z W U 2 Z 2 5 i M z B 3 a F R u e k 5 4 Q m V P d 0 F Q Z D J j S 0 M 0 d j U v d X N u c j Z q S z d I S T B w Y j h I c 2 5 Q e U s r e E x U O C s 2 N 3 V z R G V O V X d 6 M G R O U E h O O X I 0 V z h 2 Y 3 g v S H p J e m M 4 b l B M M E t u Y z Z o d 1 R G S n l S d W 1 4 Y n J m O U t J Q 2 M v Z n R 3 Q 2 d 0 R H B h d l k w b E l J S V l R U W 9 q c F F Y d j R R Y 1 N j c F h 3 b G 1 B Z 3 F L a W d u M D k w U 3 B O S z l 1 e T h 6 T U p T K y 9 x T U o 1 Q W Y 2 Z U 5 L e G 5 I d k J z T U J o W n Z X N 1 B M W W x Y Q 0 N G R W 1 h Q 2 E z c H h P c k 5 p M l Z n Z 2 g 3 R X B S K 3 B i R G F M U n Z I R U l B c m k 1 T 1 B Q L 1 V R S D c 4 N W 1 s Z U h q d l l L Z 0 Z X c k M 4 Q l F L a z A v N T M x O E h E a C 9 U Z E c 4 T l l y O S 9 M Q 1 U 0 T n d j a X h M a H R T d k c 4 V G k y Z S 9 6 N l h 1 a k F I a m l r Z D R z b n Y y K z V i L z M z e G d K U U 9 1 V z l T e m 4 2 S F F P O U 9 v Z X p h S E R w M W t Y d T U r V z B S S F V E Z z J 3 R 1 d k Q l F S R m Z m Z n M z c n E 0 N l B u N 2 5 B Z l Q 2 R W o 3 N z d 5 d 0 1 o c k t m S T Q x R 3 h k Z 2 5 C K 0 R u V y t P U 2 o z b j R r S T Q 4 L y 9 S Q V B O e G M r U G 0 z W l F 4 N T R G T y t H R G V M b 0 p y Z V R C b y 9 s d n Z 1 N m N p Y k g w e G h m N X g 1 R H Z R O U E 5 c n g z d X N q e U 1 z d j R v O F p x N i 8 0 d W I w V U w w L 3 o 4 M 3 p r M k p r S y s 3 Y n V Q S E p E N 2 h F V k d Z W l N x Z U R n b 1 F S T 3 h h Z G M 5 b m l W e X Z 6 b l h I e F J n d D d E d z R Y Y W 9 m N E F M R m l 5 e G V h N X k x Z n V C S 0 J W Z E 4 z c k N i b E t 5 T n l 3 Q V k 5 V 3 J l d 2 R o a E J D Q 0 N I R V R T T k p N R 0 Z G W G E 3 U F B B b 1 R o U V h G S 0 p W S 2 F 0 V X N W d z E y M m 5 Z M V d Q Z k 9 U U z F m T D F x M j d h Y k Z L S V F R d 3 J h Y S 9 w N G t u a 2 x I c n p k Y y 9 t Q W h o T G h G R k t V Z k 5 K c 2 t D U 2 F x a U s 2 Z G 1 o Q V J I c 2 p w e E R R b S 9 M c U V Q M m V 1 W W N x M F Z T e G Z 0 W X N B Z j g 4 S 2 x U M W R P e l d o Y l p z R 0 Z h N m o x e H Y 0 N n R 1 N X F O V X F 3 a 0 w 5 T E 5 1 e n M v U D Q z N C 9 6 c V J N Z V F N Z D I x b T N p N y s 0 W F k v b D Z 5 T U Q y b G N i N D M v S H p T R H l U e n R n b i t o U F R 1 Z 0 Z E N z I 3 U D R T T 0 o v S G t O U 2 F r S n Z 5 N W g w U E N Q Z W U z Z H l X e m V l b 2 g r d l Z v e G R l S k x 2 R E o y T V A r d T J j M U R U N D R q O F d 3 Y V g z M 3 l L R T V P R H B 4 S 1 N N S F Q w N V V 4 R C 9 Y a 3 I 1 b H J X T H B p e D F Y Z j g y S V g 1 c T J 0 V 0 w y Y l E 0 Z F B X N 2 J 2 M k g y V U 9 m T T N Y U G Y x Q W J 5 O T N l a m V 0 U m t t a z R s M 1 A v b U R r N m V T T G Z 0 T U p o T 3 I x d T B o S 3 l 1 d j d I Z 3 Z j e l h l M 2 d Q e G x t M U d v N 2 s 1 N D R o N 0 9 3 T X d k Z G 9 x T m 0 w O V p I V 2 Z U V n Z p b U x 0 b 0 0 x c X R o b n Z 2 N l h C R F l y Z V h 2 T U 9 I S 0 1 u S n d h T k Z D M 3 V I S W 9 R U V F n a H g w M G c 3 U k d G R l U v N E 5 u M G x C U W F G N W d I b X R J Q i 9 p U z V O Z k N X Z l N h R k N 2 V m 9 W e n U z V n V 6 c z l U b G x K U V V N e n h V M G 5 z M k g y V T Z L W V J 0 e V J 1 S V l R U U V G Y T Z h d m 4 0 e V N U c T F 3 M n l j e l J D Q 0 Z G S 0 t V a 3 d V V F V w b F V w b S 9 y M 2 U 4 b j J B d n l j d l B E U H d p c y 9 Y Y U Z T O C t 2 d z k v U G J u U 2 w 1 O V p 6 S V J k U U s 1 W j J B N z V z e m Z R R T V 1 Q V o 5 L z h L R F Z 2 Q 2 l q M G N o U H Y v e G o r W D d T N z h 0 b 1 V L O F d 6 c z Z P V n R l Z F B I V U Z x O W J 1 b 1 g z Y l N M c D J h Z 0 x B U X l P N 3 N X R n p I R k 9 u c n l h b W R R T W l 3 Z 0 9 2 T 0 0 2 T 2 J S d G h N S m h v M z d Z Q m p S c U V j a W 9 o b V h t T E 5 y U D A z e D N r N X h m U n U w Y 0 x I b n V 3 S j I 1 d U 9 w e W N 0 Q l F W b V N 1 a k J 2 U n R 3 O G 1 F V k w 3 N j l t L 2 l F M U o 0 K 0 l I d W F M W F g x a H F 4 Y l p 1 R 2 h O Y 0 8 0 U G l K S k o 1 O V p R T G h Z Z j R V N j B 1 S V Q w a m x n Z U Z k b V R w d D F U V m Q 5 M k x Q a k 9 s U H d 1 a z A 0 Z z Z m W n Z R e j M x S T c x Q j h Y W n l m a U U x U E p 5 c 3 J q e j E 5 Z X d k M 2 R H W U N Z V n Z X W T l Q d F N O b T J K N D d G b n Z r V 2 p W Z l B V N k w 0 M G F o a E N s d z V S S E R t U 3 l N e T V z Y n o 5 N F J S c U J u c m g 0 K z F C V 3 Z w N X p w d z l o M G F q N G 8 w W G h 4 R l V i c k h v N 1 N o O W x U b X B X a U 9 t c l o w a k V V S U l J W V M 0 Z V N R S k p x e F l y M 2 8 w V V Z q N k J x a F d v T G R s N i t s R T I 1 V m d P c D J X U H Q x Y k 1 X Z E J M Q U F 6 N X E 2 W E p K Z 1 F R d H h D O V N K c U F u R H l W T E l r d 1 l R U V Z Z Y W l O Q W 1 H U W F w V V J k V l N N O U N M R l F z K 3 h t Q X d v V k J j L 0 Y 3 b 3 l q U 0 9 E T 1 h y V H g 5 b D M 0 R l R m R E Z 1 T n A 5 L 1 B R d U F u b m M x d D F R Y W d U a 0 I 5 d G x Y c z l p M D l S Q X h y U n Z n b 2 5 O Z 3 h l c m R 2 U F h o R k Q 1 N W Q 1 U W x F V G J s c j V Y O E 1 X T T F k Y 0 l E Z V B X N X d a Y n p 0 V m 9 O T D Q 4 Z H p Q Y W R S d 2 t O O X N P V 2 t 3 b m 1 G b 0 F 1 R n l Y V j Z 0 Y 0 x R c T F S c 1 c z S E V Y N m M 5 Q T l I a n A 1 Q n B W T F N w V U 1 U U m d 6 c l J F a X d M d 0 N u R T l Q S X l N a k I x N 2 R z N 3 R x e m o v Z k h X Z W Z B d E Z s c l d S T z d q L z Y 5 V z N O M y 9 4 a W N u Q 3 J P e W J v V W x V c k p s e D g r e k 0 r V G w 3 S n A y M k Z P S m F S U U s 4 a U h 0 M T Y 1 b D h Z T l E y O V l F a 3 l u Y z J E Y z U 0 O H h k O U V t V n E 3 W n p l b k V k R l F x S l l F Q m 5 0 e D N U d 2 U 4 U E 4 w c 3 h 3 Y l g 4 d V d 0 V i s 3 b D k 3 O V d j Z n B N R 3 Q 1 Z T d y a T V s c z I x Z n Z 6 U l B q U 0 5 D b W Z 1 b 2 8 w Y 0 9 u S 0 c 1 S l J N Y W 5 p N D B M M X J N N F l Q N l V o S U p Y O E 9 0 N U 9 r M m J O d 2 F S U 0 o x d W Y y V H V Z S k l Z U V F R b H l L S k 1 H R U Z h M m 0 3 S y t F U W 1 I d V J R O F F I T 1 J y M l o 1 d 0 p y M 1 M 4 N G N P Y k 1 m Z k N 6 Z G d N c G 5 Z c 2 Z z W T h h Z l R D S 2 t s T D Z p R k V P S l d D S 3 J w Z z R P R G h o U G w y d j h J S V l T O V h V a U N t V X h T Q 1 N i c 2 I 5 S F N y U 3 d y b m V k M H R m U 2 x N O F B L T T V s T T d O e H p q R D l u c k N V c E 9 Z T 3 d V S D h j S F R R c 1 c 3 b V R U Z H N P O C 9 h c n c 2 a F h K N G d Q d j V q R 2 p s M 0 h h T k U 4 Z 3 Z k Z U g 0 N V N x U 1 F u c j V E T l d 3 L 3 g y R F B m O H R x T F E 2 Z 2 Q 2 c y t j Q l J z S n J 1 W E x s e D g r Z 3 J P e m s 5 V z l H a 2 V H M H J p M H J T R E E 3 T G 1 4 c k k 3 Z G g 4 N 0 p B U V Z 3 N E Z B Q 0 F J M G F s a D J q M T V m d z Z O U C 8 0 O H p a Y 3 d D R U J Q c 3 k r c 0 d l O U 9 q Y W 5 N W E x 0 c k p x M 1 I 1 M F R v N W t a Z W V 5 Z k 5 V d U 5 C b 1 Z I Z H R H V 3 M 1 W E t o V 0 1 m c k F u V V k z Q 2 1 Q a m J V d l l l T 0 1 s O V F 6 b 0 N N R 3 h 3 U j R Z T j d u a k Z 6 N S t I a H d 1 d n Z q R E U 1 c j Z W a X o 2 d H N P M 1 Q 5 e D Z z O U Z y K 2 Z q V n N u Z 0 9 n M G F n W m R u Y 0 h o d D E 5 K 1 Z h R m 5 U d E U w Y m x E V k t Y N 1 c 3 Z X N a e l g x L 0 x t d k F B Q W d B R W x F U V Z U W D d W T H E x U T J x T k t h c U t Q Z k F R U W 9 U R T R s N C t C R j d o e U t F R U V J S W N W T k p F a 3 h Z S 2 I v N j B X U l N X Q 3 J C Z 2 9 Q S 0 t z R V N F d E 1 x U G Q v S D I 1 M 0 8 3 U n F 6 T 2 5 Z d k F O U C 9 Y c 0 5 y e n c y O V N k R U t J W V M 0 V 1 A y N n R U a D B K T k h l W V F n a F J C b F Y 2 Z X Z M M G x r N 1 F 0 a U R S c U 5 t O E l E c m E v b T J l O T h K V H B 3 M E x 6 U T V j U 3 F K d V F z M n N X b m J J V E l 6 Y z Z u a D R j S l R v L 3 N 3 c 0 Y 4 T W F y V 0 t k Y k g 3 b W I 5 N E 0 0 W V N F M k 9 l L 1 k 2 V X R Q T j B i T i t J M T E 4 W W l x W j A 0 Z U c 3 c n c z b n E v L z l 6 Y X A x Z T N q e G p V b E 0 r T i t 6 d l B I a V V P c U V C M X B h O W w y S 3 U 3 d U 9 3 M G N T T V p u T V A x c y s z d T R N S D l x S l Z p M 3 F X a j N 1 R V V N N 2 s z a y t s N 2 F 0 R z F p c X Z n Q 0 9 u V X h p d z Z h R E F E Z z R h Q W d O O G V P T m w 0 W V N H T 0 J W N F Y 2 d G 9 1 d l N z b m t F Z W 4 w S l N x V 0 1 G c T h P V G s v K 0 Z Z V m F q Z C 9 B S z I 4 Q k t v U V F R Z 2 h 4 T z V J a 2 1 M Q 2 l W c G V y Q k 1 O R V F h R z V F c X h X d V V x d 0 0 y Z l R N U n F O b G I 3 N X V X O U l K M H N T N 0 4 4 M W V 4 a n p Z R z l x Z U x q Y 3 h L a U Z F R U p j M E t o Q k 1 O T m 1 y N k 8 0 V 0 g v T m N 6 d U V F T 0 p H c 2 x T Q 0 d h V W R v c k F m Q n d j T l Q 0 L 3 B k M T N Y K 1 B i S E J a W W t t R W F 0 W n N Y c T N V U T F D c V h I b z g z b z F L N n h K Y m t G M E x G O U l 6 c T J i M F R j b 2 R Q a 0 Z S V H g 5 S m g r R l p K d 0 R n N G E z b n I x W G h w S G h u R G 9 T Q 0 o x d 2 d P b 0 V 4 N X d 4 Z k Y w N z l x Y z d s M m J Y L 2 E 0 W H Q y a m J X N y 8 4 S z M 3 Q V R B Y V R T a V Z D c H Z I b E t k U U t P U z F S V F d S Z C t R S U t R c 1 h F R F R x U W R T d X J 2 W U 9 S d 2 d o a E J E a X B w S W t t T E N p V V p j b H R r d 0 t L Q 3 c w V j R J N T Z 4 e n c 5 S F F s S X l N S G 8 5 S E V t Y l B u c U J W a 3 U 4 M W h u Y k F B b 2 l M R D J I d m d K R W F q a 1 R r T F l o a z l x d G N 0 a V Y 4 S U l l N T B 6 W n V H O C t m T U 5 S e U l T N k J a a z N C N 2 h 5 T 0 V F Q 2 d k e m Z P S l R F W n B o e W h 1 Y j J P Z k h N R F l K d 2 N B N E 9 M a X h Q e n A 3 K 0 R n Y 0 9 t a 1 V J U D Z 0 W m o y N j Z 2 b 2 R K W F A w Q n J R d H c w R C t 0 N 1 F V S y 9 L b F N U Q V J Q V m h M Q z d t N E V z d m 9 u S j J K d V N a W i t 3 Z G p o Q k N D Q 0 h F V F N k O U R J U V Z x M k h R S m 9 X b E V n d 2 d 1 R 1 p a M H V 2 M E p l Y U N B U X d i M U 4 3 e T l i e C 9 O b E 5 Z V k h 6 a m d o U k N D R k d w a H Z X R D B X a l U 3 T j E v M H Q 2 a E N D R U V B T W F p d 3 R L d j V J T j J V Y j F j T G d G M n d h V V N Z R U x j Y W 9 k Z W Y 0 M j h J M G V v L z l u b m F O e m Q 3 U j J P R U V J S U l j U k 5 K M G t 3 W V V X a k x s O G N h S 0 t n b 0 N 4 N V Z h d G 1 1 Y m x n W n l x Z k N 3 Y l F w b V Y 5 Q X Z 3 O E F T Z 2 9 L R 2 J 4 c 2 0 w M 0 5 F N G h o Q k M y Y W J V Y U d q V U 1 Z Z X Z P b y 9 Z T 1 J R Z 2 h B R E F a e k J W Z 0 N w V z g 5 U k J D Q 0 h z c H l j M W x 6 N k 9 Q a 0 x w N E 1 V R 2 p I c 1 N u W j A 5 N 2 h 5 U 0 V F R U l J Y 1 V 2 S U 8 x R m h w W H d m Z X h S W V Z Z T F Z L b G N K b H B D W W V z b n J L Q l F L N 3 J 1 b m 8 r W D d t Z l B X W T V S a D Z F S U l j V X M w Y n h M T 2 9 j T 2 5 P W m V S W S s 5 U W h C Q U N E T 1 p a W U l w S z V z a 0 t J W V M 0 Z V l y V F V q b i t u e S 9 a M 0 x V T G 1 i R 3 h C Q T R m V H A y M z N y S j N X R U l J S V l R U X Q 0 e T h F e F Z X T l A 5 b j c 3 N 0 R v N n J U T m 8 1 L 1 p 5 W X o 2 W V V X R W p x Q j B I d V Z y a U F p Q 0 F x Q 0 t I W n N L S X I 2 c W 1 0 W j I r c n E y c 0 F D S z J 2 Q m h p S 0 t D b 0 w w c H R K N 0 Q 0 V G V T e U N R W G l l W m V m O F l P S m x 4 S m h B Z 0 1 D R D M 1 N 3 E 4 U E 9 m T W 1 k O T V r c z B y d k x u b m V Y N D J p O G Q 1 Z H J i Y k 9 N U X E w Y 2 J 4 L 2 d P b k g 0 Y 0 k w S 0 5 y Q z h M R G d n R k l Q c D d P Z 2 l V Y l M 2 b E t F U k U 1 b m Z a W E 5 R Q m c 4 Z E t F a S 9 L O D l Q U n N q a V N s a 0 h R M H h l d T F 0 T F F z a m l T b G N Q e D R V U 0 R u Y 0 R n N W t w V E N r Y V F V Y 2 5 O O W o 4 d D F P c D B V R m p v b 0 x I V G d k S m J l a H l q R 2 p w L 1 B o S W t M U 0 U z T j l I c H Q z a C 9 y K 0 8 5 b l U x b T B K S U d N a k 9 6 e m V r N 2 k x d j B z W F p I S T B o V 0 p I b i t X a W x 5 S m 5 J N V R J W m p s R E h l S 2 l F a H A y L 0 h X V y t 3 Z k 0 0 Y V F X b k U w R 1 R P R 0 9 2 O T Z 6 Z D h s a V l p S W l G e F V B V 2 U r U m E 0 a z d 1 T V F U V T d J Y 2 R 2 T H E x c V Z v b k d J Z S 9 Z Z k 9 m T m E x Z 0 J 1 N 3 R P Z W I 4 Y l B B K 0 Q 3 b i 8 3 a z Z v N U 5 T c k Z h R V J I e H B V Y T F h R 3 J G e G J K b z J X W n V 2 T 0 d x Q y 8 2 O H I 4 Z k 5 a Z k s w W l Z p d E Z t W k 8 r c m Z I Y T U 5 O E 9 a M 1 o 4 O V l T W D d z U 2 4 z e m 8 y b n c 5 T 3 p 1 W E 8 r N S 9 E N E R u b j c 2 R j d 0 Y z A 5 M X B 6 N m 9 3 V m Z E a D Z N Z 0 F q M 2 5 x Q V p v M 2 p q T m Z z O W d J e U 0 z U E l 6 T W 9 s T l M y T H R M U X N U c V J r Y 0 R R N W p X U E g w a m w 0 T 0 p s O U I 0 N 3 g 3 N W Z 1 c E t u Y i s 0 N G Z 6 K 0 Q 3 Q 2 I 5 a n R 4 Y 3 l j Y 3 B T d m h 2 e m p N Z G V t S k 9 u T F N k a H k x N G 1 U V m 5 D M D h Q N j B h d E g 2 M 1 A r b m 5 3 M W J p N n J U b z Z r S F B Q Z n g 2 b F p J K 2 F j M X h L N T N K M G F o N G h G S V p p S X l N V l c 1 O V Y v R W Z k L 1 R 4 R l V 0 Y X E v U 3 h F U k V S S H h D N F Z n N H N I c T l z d E F U Q 2 F Q V D Y 5 W G p D N k Q x V 3 J C Y m k 4 a 0 9 6 d W Z s T l F N e W t T R m 4 z Y T l 2 c j N i O C 8 z U G Y y Q z N G N 0 p 6 e j J F M k p P e W 1 T Y 0 9 h R j Z w O E V S R T V x V n V Y W m 5 6 K z l V e U 9 K Y W R S b 2 Z 6 R j N m U j g 3 N z R r Z n Z o b E F R Q W J F L 1 l D a 0 h R M G x Y Y y s r Q W 1 B Q X J 2 R H V I Z m F 6 S l d z V 2 J j R G d I d n Y 3 R T d G Q 2 x I R n J w d V N t c 0 d n d 2 U 5 a X R 4 Z V d x S T R G a X h N O F F y Q 2 Z K a T B 5 M 2 5 2 M 2 9 L N G V B V m h 5 Y 2 p v S l c x e T F X c T B C Z E 9 u W X F O a D F E e D g 1 W V F S M H h k b T I 0 N U J 4 L 0 1 I S G t 3 a 0 9 0 a F Y 3 Y j h Q N j F i b D d V R m V 2 N n p r N W V j e V l z N W 9 W c T d l e W U w O F N h Z W x a V 0 s w Q l J J U 0 h V Q 3 N 1 b G g 1 Z F c 5 Q 2 h Y W V B U M W 5 H b G N U a W N i T m 0 y b j l 5 Y 1 B G b z J q L 2 Q z T 1 h L U 0 k 5 L z F v U 3 F 6 c m Z q L 0 9 4 Q V J r U X N q S U R L U 2 d N a U w r M 2 R C R V J F U m t V d U p R a k R 4 W U x W N m Z r T D N y M k 9 x c W x X S l p 1 Z n V 3 d 0 R z U D V o O H h o Q X N J a X l Z N j d x M l l O c X N s U U J N b U x S U U l a a U l 5 R V Z 3 W G J m b W Z Q Y l Z E Q 1 p P V 2 N L U S s z c G U x R 2 N u b j B o b j l y e T F I d G Z T M D d P O X J n R n N U T m p E e G 9 R O U F Q U y 9 z Z U 5 w U X p D b m d 4 S U h Z R U Z C T n B L U H B 4 b m 5 L Y W t a L 0 R a e k 9 R Q z F h O F Z 5 Z m Z k V 0 h 2 Z l B u T G Z h T 0 k 2 S U N P Y n J j Z k 4 4 c n R 2 c n V s W V V G a n F O T H E r U 0 9 C V 3 V G Y 2 R t O C 8 3 c j J K K 0 x O d k x o N k N t a 3 A y Z D V Y S G Q 5 R U N X U E k w a 3 B t T T F t a F d C d X h 2 K z h n S j h t T F N R d E x Z d m V Q Z H N v Q k x 1 R U 9 I S n p B Y k F F Q i 9 t N U V o R V J F U k V S R W J u U 0 t B U V R E M V p y M F k r R T B 3 a 2 1 r M n R m c 0 p D U V F B Q 3 F W c T V n a E d E N 0 R o d 3 J V Y U E x N k 9 Z d V J n a T J k R 1 V p a D Q r Y 0 l E Y W 0 3 Q V d v W G t S R V R p a 1 R G V W F u R G 8 z N G J j W n k 3 c m 0 5 R z B G Q n B k K 0 J z W D N u S V J 5 R k R s T F R Y R U d O M H d s Y n R 4 M E F w M n Z N S W J n N n Z U W W 0 3 Q 0 d t W W h u d X Z m T m F B U E p 5 N 1 h 6 d z h h O E E 5 T 2 5 W b G 9 i M X F 3 R l F N V H F T U 1 Z P V 2 t K S 2 F 5 Z m F k U l o x V U 0 y Y X R a c z N h S G R T T n I y S m N p N D B w U z c z N E t v U 0 Z C e E 1 S R m t 5 W n F E R E t s Z z J u Z l B s S V l p c V V v V 3 p a T U V 3 b W s z S C 9 1 Q W w v R 2 g v c 0 d E Y m t S a F l 1 M m N T T 1 h Z Y 1 o y S z h q b 2 F I Q n p K e F R G S U l k U D U 3 Q n h D b E x m S D d O T F p y V n B r S z V D L 3 R w N m w 4 b U w y Y j A 1 O U 1 1 N k R Q K 2 p q W W 4 3 a V V 0 T G V 2 T U 4 4 c E Z W N W p q Q 3 N I T V F j R i t y a 1 J F U k V S R V J F U 3 V O Q X J C e E l Q N 2 5 t Q 2 5 a T 2 N V a F d E d S s 0 T H R P N U J j b 2 p W a l k 4 c l N y b l U 5 b H E 1 T U J P R E x j W E 4 0 O G V s Y l M 2 R m F F U k U 1 b m N G M 1 h N d k N 4 W n V Z T U d t U n o z R j c 1 K 3 Z K N X o 3 e j Z C Z 3 V L Q 2 h r N k Z P a n F W Z 2 h p c k d m U D Q z Z F h r Q k F n S V V t R F d 0 U X R t d z R I Y T l 5 Z F M z W j d R V W N Q W l l L U U x z M j l h b F J Q U n F i e l l y R l l 1 Y T N t U 3 Z a d X k v S j R 6 b H o v M 0 I x a 0 4 w e D h H c m p X c G N P a l h o d z h Q V W x x b l B 2 d n F O T W 1 i W U 1 n Q j d k V 2 x B M 3 Z n c j N Q d n c r U j V K U 2 1 E e H R P U S 9 l Y 3 g y S G o 1 d 2 8 w V m 9 X a T V u Y X R X S 1 p Q Z m 1 O M D k 3 M 3 d y K y t a d l Z h M T V q S H o w W U 9 v M G I x a X N Y Z T Z 4 N 1 d y V j I v a y 8 r T m 1 l N 3 h X c T h l c m J p d W F 3 d X F W U 2 x Q b 2 N Q Q n N X U H B y R j Y z Z z h 6 T W 5 C T F Z M T 0 p 2 a m x 6 W H o 2 b z Z 3 V V J F U k V S R V J P U m l V d 2 d t S G 1 4 V z d 3 M 0 x j M 0 9 M O W d X c l d x V 0 N j Y n o v N E 5 F U 3 I z d E w z N D V H Q 0 R a L 3 d Y b 0 d E Z W h D W F B X W T g 2 a F V S R V R P c E h x M W F M c D B h T X o z R T M 2 b n g 3 V X R U a n R x c 0 x S T m 5 M S 1 l U N y t j N l h G d D F D Z S 9 l Z D A z Y n N J Z k F E e j c 1 Q U I 2 W E 5 z Q 2 0 5 V 0 M x V 3 F o c 0 5 D S n c r S G F P O H h p T V d N M m 0 3 Q l l 6 T W I 3 M W 0 z Y 3 h T Z G p a c H k y a G 1 z N k 4 2 W j Z 0 V 2 p l L 3 V B b k N n d G R h M V d N a m 1 M N F J 4 T T V r c F F D U U 1 2 b X R a Z 3 h 0 N m d M N 0 5 H S G V 0 T y t i W D J Q Z G F i U F d t b l V h Y k d Z a k p x M m J q d k F 0 a D B I Z l Q 0 N y t Y a T Z j Y n h n e V N Z M k o r N 3 p l Z C 8 x M 1 Z 0 a H R i c S t M c W Z U e W Y r K 2 1 J N 1 Q 2 U V R B Y k R i e i t v d D M w T z R 2 O V p T S k N x Z E 9 m R 1 d m N j I z W X R K d k o w N W F 6 Y W Z N Z V V 0 T 3 l z T m t D c U Z Z M W 1 p N G R H b k p q c j Z 1 O E 9 n S z c 5 Z j Z u Y 2 Z 6 Y W k z Y 1 N Y V D Z T T D c r Y n p l Y k U v U l F X T 2 1 o W X Z 4 b 1 A z O S t U d U J x e F h z O U t T Y 2 5 n b H l s T F d M N X l L N G V P b k t D d 3 N K Q 2 9 5 R E N h T l l u a n V m O G I 0 Q k h 1 N 2 R t Y n h Q Y y 8 v Y 2 5 h R F R 0 S l M 4 c 2 l L a X F V R m s x c m M r Z X Q x M U N s Y 3 R F S G J M N F p O N W V 4 N C t j R E V G Y 3 p o d E h 2 U D h y N G 4 v O W s 5 c n c x S k I 5 U E l 5 b 3 l q R T d 0 R z N M U D d k M E l D M 0 4 x R l g z O D J W U 3 Z 6 c j J w T T F Z d 2 R j W U t B R D c 5 Y U J p M W E z b l h M e G R Q U V d Z b U F K Y l F N R D l Y S W l J a U l p S W l J b G N h a F d E a X d Y M G M 0 c W x m W F d Y b k Z I M 0 t 2 M X J s Y U 9 O N D M v N W p K V j Y z Y W F N N E d 0 Y X J S c 0 x K W H d L T 0 h q T 1 Y 0 Z j k r N F B 5 S 0 Z S R 1 J N e H B 5 L y 9 V c 1 g 3 M l Z 0 M G R N N E l P M 0 h 5 c l Z 0 V W N O S D B K K 1 h n R l A v W E 1 N Z V h s M k F n S X N m R H h p S 0 Z h c m 1 l V 3 J 0 a H I z e G R l c W h D W E E r M E 1 X K 1 h s M m R 1 M D U 0 b k h 0 a z Q 4 Z U E y R E V x R W x N U H p s S z k 5 M D M 3 c U 5 a N H p o T 2 5 N Z 3 d B c E x F Y l F k S T N I Y m d 0 U F h W c k Z H U j J K Z 3 k 3 T m g 1 M k x o M j Z 2 M E F B U U V X N n R T d X d v S k Z t d 0 F v V X l h T V B q M 2 J l U H h a Q 0 J B Y 0 h H Z 2 N X O H h G U W R 5 e W x Z a 2 U 2 e F h u d X g 5 K 0 w v Y T F h e m 8 z d 1 d w M W h U b G J 0 e D F n N T Y 2 a V d n Z j I 2 K 2 d W Z 0 o z T z Z N K 2 4 4 O H Z r U l I 3 W E N n b 0 t T Z H k 2 b j h T d C s 1 a 3 h a d z N 2 d k Q 2 W T Z B c S t 4 e m t t Y n R 2 U E c r L y t n T j F l W U Z 4 Y n Z Y W U h U L y 9 6 Q z c 0 Y S 9 T U l J V V V V C e H B w M U 8 z a n Q 3 Z k Z l M 1 d q S G t 0 T 1 l N M z h 0 L z N p a X Z 4 R V k v c k Z 3 Q T I r T i t J b U N n c U w 5 M 0 k 0 Z n o y R E 8 v T F V z V 3 J x W m Q x O G Z U S U 9 U S X p I Z E 9 S e E 9 Y b j V q T E N 0 W G I v Z F l m K 0 t V S m F 6 Z n R K d F I 3 e j F N W U t D M X h O O G Y 4 U j k 3 a X F 2 V D B s c T J q S j h y R V J F U k V S R V J r U 3 V O K 2 N 5 M 3 l K V W t 3 R W N u V 0 h a T 1 V T Z F k 5 Y X B G b l d C S G p x Y V F t N W Z 2 Z F g 5 e G h q M T B v M 0 c 4 Z H N N d V Z x M 2 R m c H E 3 U l V T a 0 5 G U 0 1 M c 0 9 q R D k 3 Q W h r M T c r T 2 5 Y a G F X N m R s e U 5 X S T R l U 3 l N d n p 3 N k F 3 K 0 V n S U 1 C T T l X c W V v L z l l Z m V G M m h y O X h u O W M v V H o 5 K 3 M 4 O T F D d 3 N k T E Y y K 3 h U a l B 6 e S 9 3 Z V Y 5 S l J F U 0 U w c l N 4 N y 8 w c m I r b m J n U U U z d G V l c H g v c F J 2 b H d F L 1 c v c 3 d M U 1 p L N D B P d E Z Q c 2 J 1 R 0 4 y Z U w 3 c j A 1 V 2 F 3 Q k J R V G J q S D d P N X F B d k t a c k 1 X K z V x N 0 5 l d D N l c H o z N 3 R t b V J G O G p 3 Q y s v T H Z J S X d N c V h p N k J q d X d Z M H F G Y 1 V M d T N i Z j V S W C 8 v T 2 Q w V 2 4 y V i t O L y t w U H c 4 R 0 E 2 d G 1 0 Q S t Y S V J 4 d l g w O U d 4 b X p W d H J u Q j g 0 b U 1 3 c m I 0 N 3 p D T U J x M T R x b F M 0 Z k c x S 3 R U e F d Q T l h i c 1 A 4 L 2 I 3 U l F G W T F 5 N U 5 l W H B Z U D d w M G J B e E F U a z R l L 3 h r e H d l a l V j N 2 R u Y n h J c l Y y O G 5 y a 1 l N S G R z M 3 B G e T V j T 0 8 x b m J z T z g r T k U x O D l 6 O H l h M X V L V n Z K e X J G b G p O Z W o 2 c 1 p 3 e T E 5 T z N G T D M w N U V S W V d l N W p z b k Y 0 T T l 4 Z F Y 1 Y V N 1 a l B X R k Z S R V J F U k V U a z R s S W 5 t S G h 3 M 3 h Q T W l h c 2 J M T W N 0 Q k x O Y U E 2 Z 1 V X N D V E a D Q 4 R H N I M 2 5 J U m 8 z c U Z H a X R l T n J W Y U p y N T Z i T V g 3 Q W V n R S s r b k 0 2 W V V V K 1 V X d T B p S X V K Y n J 4 N n R T Z H g y Z 0 0 r K 2 5 F b F l T R E E 5 c j J 0 V m F t d l B t c i 9 H T 0 h Z N G 5 Q e m Z D N S 9 6 e m 1 1 R F B l N j U 4 N E h o W j d Y b T B 1 V m J T R W 5 O T k 0 1 Z m U r d D d i d T N m b W U 3 W E 5 E T 3 U 5 Y n V 4 U F h m Z G V n M W Z m e i t Q b T N x M X B j e k p M c V c z M y 8 r S k Z h d T N B V k M 1 a 2 l z V W V m a S t Y b V R u N U Z K U V V N a H p y M 3 l O d y t H Z 2 Z M a 0 k 3 c m o x R 3 F 6 V 0 F H N j R 2 a l U x Y W x U a z d S R S 9 j Z W p 3 Y 1 R L e m N y b n p 0 b X V N W n h X N m h X R H V u V 0 R 1 M 2 5 6 M U x s b z J p e m Z P b j N 2 b E s x Y X R j W D N Z W S 9 U N 2 o x Q 3 p S b 3 p Q M T l 5 Z D J p Y 0 5 J Q 2 p J U m 1 4 T X l R S U R 1 N z J B Y j M v O H d 6 a H Y y Y X c y c j c 5 M H B 6 S D Z j T m E 4 T m J 6 N 3 d j O E F i T n Q r a 0 d V c k V u M T J t R l d L T G N m S E l 4 N G h J a U t F e k 1 3 Y z d u M z R B K 0 4 v a D g x Y m k 4 W T V m a n Y r Z C t Q d k J s Y X J o Z G Y r Z V N k d F c 5 Y z F Y d C t 4 O D d B U j l J M z k 0 W G Z z Z H R m M z c v c n V M Z m 5 I R S 8 w Q j E 4 L 2 t v M C t u a 3 J o M V A 0 Z V B u R 0 Q x M m g y M G F W W E h x N m F C L 1 R v e T V Q N W V B R 1 J s N W Z M R W M 1 K 3 g r M l Q z N E 9 4 N W E 3 a D d V R m Z h W D F X Z j l s Z l Y 1 K 0 N S W k 9 Q d k p 3 M 3 F W Z V B o Q j N x V z Z Q c 2 5 G N T Q 5 S l F W V F F B Q 1 c 4 U E F 6 M 3 l 3 a U l p S W l J a U p T a X R R S k p o N T g 3 U W 5 t M 2 d r R 0 V G K 3 p r b k c 4 Z m V l a H M x c C 9 5 T D A 5 a l Q x Z G R 1 O U x Z c z d 2 Y T g 3 d 0 R o R V J L U T F Q U H R x W G d m M D Z N W H p r U k V a L 0 5 w W D B q S n d 6 d i t r T W R 1 M D V 6 U E t W V 3 o y d X B h Z G 4 4 O H h M W D V D N H J X a X Z y R H N H W H M w R D k v V H c r c W Y v V F I x O H J q d G h r d W R J d j l 6 Y 2 Z M N F p O N W U z U n Z 4 a 1 h B d T B C a k J 1 d 3 A 5 T W 1 i Y U 1 k U n Q z R V J r W l N u Q 3 d q U T B K Z X d B b 1 Z 5 N m N o a W R I N 0 5 X d U Z V d V R S a l g 1 Y W R J a W 8 4 d n I w U W Q 3 Z T R 3 N U 5 H U G k 4 Q k h Y e U x h e D Q r Z X h i W H R S L 2 Z h Q 2 9 r N j A 0 a 0 t 3 M H B D Y l c 5 U m R i U 2 1 t N D h 5 W G h D M T d 5 Y 2 p J T n M 0 Z k d 0 e l R Z K y t 2 S H Q x Y V V L V n l V U 2 Y z c X J V N 2 Z L N X p V N i s y U k V T R U F C Q V d G a 3 k 3 T n Z X T T E x S l B o b U V P a D R N b E t 6 W W I x d 2 Y w N 2 V n U m d J S H I r M j B 5 b V N n b 0 t H U 0 Y y M W p N T m k z c W N Q R F F j Z U 9 m Y W x X S z l n S k w z T z Q 5 M m p J a 0 p K R E J k M 1 U z e m t O R G c 3 a l J y V H Z 1 O E p F V F p H W G w r d n h h N U 5 K a V Q w b k Z X b F p k W U N J a U l p S W l J b k x 4 c V J O T V B Q e D F I e F N B b k Z 6 U G t Z Z n h 0 U 3 Z 4 N T V L T k F H e m Z k Z E R y L 3 R N c F h 5 N k N t M 3 Q z N E t m S n J o R k d Z N z Z k e l R X Z G 1 o T G d Z N j h Z R V J F c F B X Y X p p U W N I W D A v b H l 1 V V p N W E l p V T J l d H B F L 1 B O b F N y R 2 s x c 3 h i S z B h R m J y c k 5 m O G N 1 d 2 N q O U Y 2 Q V F F V z R t d F Y 0 a 2 h T a W t l S W s z d H l Y T 0 p m K 1 J x c H U y Y m R E a E s y N 1 A x T D d X W W N E Z 2 U 5 c m 1 0 b H Z C W V V a T 1 B Q Z W E 0 U F V z e W F 0 N G E r d m R 1 e G V Q a 1 d J M G p x M U w 0 U k p s U F I y T U V a c z F j W k h X T H R y N n B Q N T Q 2 T k F O Z m 9 S Y l B a U l A x N l Z l b l h w e D B U c H l 5 a H N O R E J 1 e C 8 5 d 2 l j Z l B r c E F n S V d D Q X F k S E x i N H N X N 0 d W U T R k T 0 d P Z k h r d E 9 N N H o 4 V 2 J X V F Q 1 c j A r W D N N W E h o N W l I R 2 R s N V p L Y W 1 1 b X h E M W R 4 a m l R V m R a Q 1 p 6 U 1 p x M X F q b 2 R V L 1 Z L d V U 1 Y 0 5 D M W w r Z l I 1 R l N 2 M X d G a U t u c n U x M V M y V E Z I W F R z S E p j W V h K e H p Q S X p p N z Z j R X l 6 e G 5 I R j F u W D h S T G 9 4 S 2 h Q Z z l Y Z k d G M 3 V 2 Z T R o M 1 N 1 V k s 1 Y k R a U F B m O G l 2 b E x k M X h t V m c 2 a G 9 V S E Z y a X V Y a H J 5 a l N R c k J S R V J F U k V S R X h D O F V n b 2 t I O X h E c z F P O E 9 2 V H J C N H R 3 N 3 d R N m Y 5 V F B 1 d X E w c j A r W X N K e n M 3 b i t U a j Z V e W N 1 b 1 N C Z l R 1 Z F c 4 R W l J b k p X Z W w z W G l u c D F x e k J s N m p L b X p s e E J i c T R y c E h o c V d E O X U 2 T k c 2 e E 9 1 a 3 B t Y X l k R V V p Q U h F M V l 0 a T E 1 d 2 d t R T d 6 e S 9 P M F V G a G F 5 Y 0 1 r b T V 2 L 3 B H b i 8 3 e S t U R k p W N z M w N j l t Q U d B e W 1 Z e U E 3 Y 1 Y v R E N R M U x Z d V l t S 0 t R S m p 3 c 2 1 L N m R t e k J 1 d 2 g 5 c z I z N l F K Y 3 U y T V B i N y t j Y n I x M 1 J x W W h 4 d j J y e V h r W i 8 4 W n B 4 S F J Z V H k r b H Z q M l h 2 Z 0 t B Y 0 9 K a l B s e D F j S U R M U n k v O T N Y c 1 d E e E p w S 1 B w N 0 4 3 e n h G K 2 5 M a V F P d 1 p l V F l G N 0 o x Z 3 h I V m 9 U c H l 3 c D l t d j Y 3 b 2 Z m U y 9 T M T E 2 e n V H V j d O K z J N Z C 9 m d D J Q T 1 A 3 S E I 1 N 2 Z K a z h 3 c j l U Q 2 d 1 T F J q c G F M Y 1 g 4 O W U 4 d j c v T z F k M W w r d m 1 k d 0 d S Q l F m T W Z h c V R H S U p l R n J U e k Q z R W M y b l p H Z D d k b j R G L 2 l V a 2 s w d F Q 3 c 0 d E Q k 1 Y R y t y c 0 1 F U k V S R V J F U n V R S X B C Q k 1 Q M 2 g x W l R v O D l 3 U U R x M W F s c U h P L 1 p s M F J C U W V G W m R Y S 0 Z o Z 1 J 5 M T Y z Z G p G O T B m d m Z E Z k c 2 N H J q V 2 h J Z m 9 r d D R q S X h S Q l h Q W V l u S C s z T G s 0 L z I 1 V m h 5 R 3 N k V E 1 x Z 1 h Y K 1 d z M W 9 p S 0 N p T T B O S W p Z b U R J M H J G Z W R Y U 2 Y z Y V l x d U V B b E F u N T V 0 d W F a V F U r U C s 0 e W t a U F B y V W F B Q U c z d H l K b S 9 1 M D k x Z 3 Z Q R H d Z Z 0 5 U V U x N R F Z y Y l Y 0 N l d i a l d W Z D N h c 0 l r d D Z B c F B E e V l s c z F y T T I 2 Q 2 F 5 K 3 N 0 O T Z m W U h R b 0 5 X c 2 N S N k 1 H M V k x N 3 Z 4 N D N s L 3 o 4 b 2 8 2 a z Z i T l h H Y 2 Z C d 1 l F R U J y c U N s S 0 F n R 3 c v Y z I 0 T z N U N D V k b k Q x d k R i Z j E 3 N H p k Z l U 4 d 3 R 4 Q X N 3 Q n J n T V h Z U V h Q d H o r U X A w Q U F J R H J W N E J s Z n R w b T V a M W p h N D N n S y 9 H e m F O W m s x c l V p a n Q 5 Z U J C Z F B 0 S T R k a m d j S E R o N G p H c F Z v N D F y V H F l V C 9 R Z V N q Z k 5 L c 1 o 0 Z F g y Z W p U S l R u b m s 0 S m l m d H A x c 1 I z R j J H W n Y z U 3 h q U n o r T U E z c l Z T d n h z N D R j V G N I c G R I c D h 6 N 2 J 0 S 0 9 w Q U R 3 a 0 p K Q 0 l p M U 9 k N 0 h j W D h i e U Q r a 2 J O b k Q x R n Q y L 3 E 3 R E J F U k V S R V J F Y m t D S 1 F R V E w x Y X J 4 Z m o w d G h Q S X p 2 Y j g x S G R Z Y U J E b H k w V 1 F m R H d k c D l Q S m p s M k h x V m Z u N 0 g 1 N W V u U H Y 5 d n d 5 Z V R I S k o 5 T E p 5 c 2 x q M 0 l U Z m V l a G V i V 0 F 2 S W 5 L e F Z T Z 2 Z T U V c z R U 9 W c z F L b 1 J 5 O D A z d G 1 Q d G h s M G U x e i 8 3 Y W d h V H B 5 M z N 1 T 1 p 3 R k h V c l R a e X l o Q 2 5 U U F Y 4 S C t P Y l R w N m h Y c H d v S E R o M m 5 k Z k 4 0 S X d R N 1 p k d k 9 v Z 0 N r U n J X S 1 Z L M V N n U z R k R y 9 Q b m 9 v M G V J L 2 9 l d k x l S H g v d X U 2 O X F D d G V 0 M 2 V s e X p X Z 0 9 v R k Z 1 V 3 V 2 R 1 Z Q Y T V m Z T N V e k p 2 M j J s Q n J W b 2 5 u M H d k N V l M R 2 J z Y m d H Y X p W Y j B W N m M 3 Q m w 3 T k h R T 3 Z O c z R U R X Z m e D B 1 d G p T V S 8 z S H U w S D B L c E Z Q Q z g r Y z Z z U n V 2 M V Y r Z k l S W E 4 r O U p k T m 5 y U V F n S n l l U H g 1 L z l s R n Y 3 Z D Z a T G g w W l V q S T R p S 3 l 1 U H B L T X B M R j J a U 0 h a T 0 h z T 0 c 5 S 0 Z S Z y t v R U J k b U 1 V W k J m Z k R 1 S G w v N X h H O W F U K z N 4 T 2 4 3 W E s y T z h N b 0 Y z Y i t q N m Z Y e E t o b 1 V I V X I x d V Z M V n Y z Q S 9 E R H o z L 1 N 2 S E V j R G V v W G h W d G J 0 e D J n V G 5 4 b F F r T 0 R x Q l V Y e T g 1 Z H J x N 3 h u e V l 0 b 3 N I e m d 6 e E N M Y W Z U U 2 R M U l Z L O V J q Q U F u V G 1 R d 2 R h W n J i Q 2 Z B d n Y x S G 1 U Y X J L T U J z M G J T V 1 I 3 Z G F x T n N l Y j Z k Q 1 d m R y 9 n c l E w S E h s N U J G Z X R l d W F i U l V S R V J F U k V S R X F a U W p E e F l y V U d l S X d 3 e X M 3 T j g 3 b 2 5 2 b F p s a 2 8 r b k E 3 Q j k x N k d 6 R H N F Q 0 F p d 0 1 H Z H l U T j B m O E N N R E V x V X Z w M T d 2 O U 9 m O G l W a 1 J F T H I 0 Y m V y Y W l V N G R H W G l H W T N W N W 9 C R E s r R k J R V V V s R G d Q U 3 J Q N l h C U 0 8 2 N F M x M 1 Z 0 d 1 l t V U R J L 1 h D Z 3 N k c k Z 5 e k h Y Q j F W S j N h O T Z w L z N 3 N z h 1 V 2 l q Y 1 Y r Y m x u V 2 9 W O W Z 6 b C s y Z E 9 6 U m s 4 Y k l F N n N S W G 9 Y Y k 5 X S 3 B W c l V E R j Z E S S t 4 L z J a V E N a R 3 Z I a y 9 3 V z Z C U 2 0 1 K z B U a k V 2 K z V S Z G N x T T J h c 1 k r Y 2 x 2 N U 9 m Y k 1 a d E 5 S R V N F a 3 B x Y W F k U z B Z d l U y R m k v Z H p Q K z k 4 R G t 2 U G 5 N c m x T d V Y 4 N 2 5 P S S 9 m M 1 l u U G l Q d m J z V F h J O U 9 6 Z W Z i O G J O N V p 0 e G M 3 M 3 U 3 Z F R C d G E 5 W l V K Q 0 5 X L 3 Q z T n U 1 W n R D U 0 J l N G E 4 V D U z N H l p U W 5 w e G 1 C R l V E Y j F u V n B X T C s 2 M T F w b j Q r N U I z W G p o W D E 4 R G t K M 3 R D d X J x M T Y x S 2 h Y S 1 J I R H l T e k k 2 Z G g 1 a z k r U T B z R m h P M z l P M 0 E y K y 8 v R E 1 E Q 3 h a d T Q v O U d S d E c w W l Q y a G 9 N R W 5 I V W x t M 1 l S Z E 5 H O W Z r b W N k d j l 2 b X N E e i 8 r b G Z s L 3 J D Y 2 8 y T X F H V F h z O G Z x N E c z d X c 1 U 3 J s U 2 J O S D N O S E h i Q V I 3 L 3 g 2 Z U V o T m d Z T X J n b k 5 X d k V u T m Z Y T E 9 j d T k 1 Q X J C Q T J 1 Z W 4 0 L 2 R 5 S W l J a U l p S W l M b l F p R 1 l l S E h 0 Q z N Z e S t I T G k 4 Z W 4 2 V S t y V X F z V F N G V n N B M k w 3 c m 9 O Z n J K Z E c x Y z F N b V R G c k k 5 b D J I c 0 5 z T C t I T G N i S j U 3 N H B a e k x W d E V S Q z Z 5 Y T Y 5 d T d 2 U D Z R N E 4 3 Y 3 Q 5 Z D N R R l g 0 R F Y 4 M U N R V 0 x V a 0 F Y Q U Z X W H A 2 Z D h 1 V W k r T W N U L 1 d u b z F r R V V G R 1 N q Z T l m b X h G U X N 3 M j k v N l J S Y n V p S 1 J s Q l J Y c U 5 T d 2 Z u W E 1 a a k 5 I a 2 x J W U 1 Y S 2 l 4 M z J y M X U 1 Z y 9 N O E x 1 S z E v S j Z Q a k t D a k l 4 b X N 2 M 2 1 u Y 2 s 1 Y V d S Z U x X L 1 J 3 N G R K d 0 R C N D l S d V Z K N W V s e m J 3 b m p k U F F B R H l N e k 1 L W H J 0 T C t N U E R 4 O D V 3 Y 2 V m V D J Q c G N 0 Z W Z p U 2 F U a V d l Z j d N L 2 N Q O W F 6 N m 1 S b z k r R G d I a 1 N F a H p M M 2 o 3 V n M z W G F B a H g 0 Z n h Y M T N Y c 3 R O d m R 0 N W p S T U 9 D U W 5 r Z z d j Z T R N M 2 h F N H o z b D h T Z H Q x N 0 R v V V B K e l B s O U h R Q k p S M U 5 J T 3 B y a W N V K 0 R l d F Y 0 N G F u e i 8 z T z J U Y X M 2 R E x t L 0 o 1 O T l P U k 9 u M D R u V D Z X U n o 0 a j Z m O T N i d j J v T E 5 X d z h 3 W m R v e U F Q Y n V T M k x 2 d m l T U G U 1 b z J y d W 5 6 d l J Y S 1 I r S j B P d G 1 R c 0 5 2 c n R j R j N k d m N L O D Y 3 d j N v c n h Q e T h 3 U m w 4 b W J O a 0 x 3 Q U 4 z W D M 5 M l g 2 Q 1 V x d X h k T 3 d B S X J u c D J I N W d T R V J F U k V S R V J L U T B L d 2 N T T D l T K y 9 r T X Z P e W Z X N k p 6 N n V r b k c 4 N C t T W W 8 z T X h i R W d m S G 4 v d V V 3 R G 0 v T D Z P V y 9 w M k l x N j Z Q c T B 0 S W 5 J N X M x b 3 R X Q 3 d t b H E z W X l o Z m Z 6 a m E 2 b W h y V X E r Y j Y 3 L z Z 6 b j V K O F B K M 2 5 Y d m 1 L c T l y V W 8 y Z j N W c l J x W G h 1 V H l l U n p M R j V o W V N G a n g 4 O H p 6 c S 9 y M m 9 3 N T g 5 Y 3 d l c 3 d N M H R P e l B P N T F P Q n l N K 1 h v b X Z 5 O V l U O S 9 l N 1 d q W H V p N C 8 v Y n F J S T B t c E h E c H l u R U 9 I V T h q S 3 l 2 R j R 6 O E I r S F l 2 O V d 0 T F R z N D A v N T h 4 b U V 5 R W h y b 0 R z O E p F V C 9 E S m x D Y j l O W D I 1 M H R R V U Y y W G p o N l l G M G J O Z U F 1 W C t z T j l Z d 1 l l S z V w d 1 l R R m g 3 R X I 3 O H R K V G M z b j l G a n B q T n A 2 a k l H R G V o Q 3 Q 2 d W J l d X d 0 R m h F U n l q d X Z E M m I x d X U z T S 9 Y M G R t e m J 2 N D B S S 0 J 2 b j V C W V N F Q k J J Y l U 0 Y k d E V 3 J R O D d x V 3 h u d k 1 a a F B Q U H o y U U x o M G J N M 1 h X U 2 h L M 0 h T Q T l Q W n V R a 0 V E a W F z V F F y V X R U c n U v Z T h x e j I 4 R H l k Z 2 Y w N j B i a C t E W D Z l d k p p T m 0 z Z V R t c H B G Y U d n U U Z T d E U w Y m x E S T Q 4 d X V 5 Y 2 V 1 W k h X e m V Q N W J l W n l 0 b T Q v U 0 d a b U R o S G h J W l F 2 S D B H Y k Z u W G 8 x Y U 8 x e j J l R W h 3 Z n o r b 3 Q z T W 5 y T U 5 O W n Q y S V h E N G F S M l h D e T M 5 T 3 R F e D N Z T n Z P N l B y a E R K a U R m d j U v T 3 Z a N 0 Z 6 e n h F S 0 N n c W 9 W c V V D R V J F a H B m S T F 5 N 2 5 K M k x 3 W n M 4 M U d j R n l j d j B z U k V S R V J F U k d S S z V C Q 0 1 Q S G k 2 Z 1 J 6 T W V H N 0 U 2 e D J U Z m N R N 0 J B T 2 g 5 U G 5 X S 2 t 6 Y V Z p d k 9 s Z T F y c 2 V 5 b F l r N G 5 V N C s v M l l t Y j c x e T d 6 b l Z M U 0 l p L 3 V k M E 9 o b j V 5 V z h z V 3 B y Q W l S T k Z J d z B y e F p i a n B l Z H V v M k t G S 0 Y 1 N W J o Q 3 Z 2 e k 1 l d T c y Q V p T c 1 N X Y l l p R W J Q W n p O a l B u a U k y c H F 6 W G 1 0 T m 1 y a k w y b F F v T k R X Y j M z a V I r L 0 d X a D h Y c G d v S l V u a C 9 i b H A w a 0 x q Y j J n Z H U 0 N n p J K y 9 M S 0 J M a D R a T W 1 M Z 0 l w O V B w d G U 0 c E 5 y Y z l 1 c D c r N X h l Y 1 N N a 2 c w Q m F B M l d M b T B P R V R a R 1 M 0 O X Z p S 3 J o Q 0 Z 5 V 1 R p M E 9 I a k R I N 2 t R N C t S a n J Y a V l 2 b m 4 w d 0 9 w V W I y a X o y Z V l 6 U 2 F H R G V s R G p X b 1 Z H Z j M 1 T l B M e j d S d y t j b 0 w z L 3 p 1 S m x X d T M 4 N j h Y Y n Z k N l Q 4 d G 0 4 Y l J z R m w 5 c z N i N j B h M X Y v c l B i O G 1 q Z j F Q O F c r Z H M 4 Z D E z T F B I Z G N X K z N y O W V s V j V 1 Z D V 0 S l h w T y s 2 d n E w L z Z x c z k r T E x E Y W 1 M U D k r N m E 0 U z M 5 K 2 d m a l U r Z U 9 m Q n M z N k 9 Y R G l a b X p j V D N x Z 3 h K c l B a M z Z X S W l J a U l p S W p J R l V q L z M 2 a D R z Y m 1 G W U U 0 Z 0 8 4 Y z d C S 3 R R S V p M U W t D R E F 0 V S 9 M b n I z b n Z n S D l J N E 4 3 R 1 N P c l Z x e m V 4 c 2 J O Z T g 5 N U x S R V I 4 U y t U e V V S T W R C b V B B S 3 h O e X p w O D l N N U R W S 3 d R Q m J n Q 2 t m Z i 8 4 d 0 J W S 2 x j b 3 V x Z F Z I W j h C R 0 1 E V k h S c 2 I r e j N k T W Z C c S t 2 W n V U K 0 R K N E N v c U t v d 1 J i e j d B Z G Q y Y U 0 r S S 9 E M 2 p z Q i 9 i W V E z M E l E U T M y N m k 2 c l V E N l M 1 a z F y Y 2 V N T l Z 6 S D B 3 U n Z v M n J t c D h W c W x t R E x z M j M r V T d U c 1 B z W F h i Q V N N Q U E r a H h y Y X Z 6 c W x K c 0 9 l N j Q 5 U n J B M W Y w M S t N N 3 V q S D U v Y U x F Q m 1 M c y t Q Z H Z 3 N l V l U D B y Q 2 V h d 3 h r U k V R S X d 4 N 3 F j O G I z a V Z 5 d T B q Z H N J S 0 p a M H p Q Z k t D S W l J a U l p S W 5 J Q n F C T k 1 2 R m l 0 Z n h t S D Z L T V R E S 0 I r M 2 F x c 1 d 1 d m F y M l Q 3 N 3 N Q R T F Z d z l w K 2 R W c V Z 5 Z W 5 0 M W J N W D M y U 2 d D R y 8 v Y 1 h 2 a H o x S k J h T E 1 s b 1 J r Y 3 R S L z V 2 Y U 0 z W G 1 D c 3 F Y a m F C L z M w U j R l d V l B Q U N B Q V N V U k J W Q T Q r U j l j M X F G K 0 5 N Z j k 5 b k 4 5 b U x H Z k s 5 T 1 d u S F V r W U V S b k N X L y s 2 b S 9 j K 2 1 r a i 9 t O W 9 U R U d E a D V o d m J j K 2 p R Q 1 o 0 W W V p T 1 J r Y U d 1 K 3 l K Q y t P a W R o e G o 3 L 1 R 3 U 3 R 4 M m d k V X R Y R j l W O W Q z Z k h i R E p S d F h J R k t s Y 3 E 1 e k Y 2 O E s r Y U 5 x b k o 5 T m 1 y Q U F n S X N C Q W N I R W l a c U R D N m R t N 0 N I Y m R l Y m R 4 M 3 g 4 Q 3 J N U U U z O U d o T j J i T G h a L 1 g 5 c V Z Z M W 1 w S E R I M m I r Z 3 Z V R T J X e V V L M 2 Q y N 3 h l N V h H V H Y y R T V o W m l Z U n p Y e n Z I e W d p S W l J a U l p S n l v W m 1 j T 1 Z u R n p 3 Z V N L O U t 3 W n o 5 a D g x Y l h C d m R P S j B S R 2 h E R H B 1 N W U 4 N 2 h z e m R o Y m p m L 2 t U Z 0 g 2 O T I v U F l n N z N Q K 1 p r b l V q S z R h O G d J Y 3 Z Q e U F i a n Z 6 d X U 0 N D V h c n o v Q X V F U k c 1 V k 9 Y b T V w O D J i R G 9 Y R G 9 j R D g 4 b V J h b 1 d G a n R O K 1 d P S k 1 y e G Z I N l h S U 1 V P Q W d J T U J z Z E N u T H h m U E 5 1 T G 1 N S F Q 4 Z m d M a W F N W H c r N m 5 F L 1 Z 5 V G 5 Z L z h Y W T l n N W Z E Z 2 R W N j R p S U N 6 T T M r V 0 l p S W l J a U l q S U Z V a X R O d U x G Z l U 4 d 2 d J e k 1 I S i 8 z e G N j V j d R d T J m Z W Z C O D N w b T J U T G h E T G 4 z Z X V Q O D J 4 L 2 5 j V G p w e E h t d E t T S W k v b F B h Q V J o Z 0 J H R E F H U U 9 1 Y y s w b U 5 w b E 1 X S z B X Q l d B a X B l R D R u d 3 V J Y X R O V 0 F a a U l p S W l J a U l q N G p V S X c 4 V 0 t 6 Z V k 1 R G R E c W Q y T z B G W H Z m R j E z S U x 3 W F l k T 3 U v b j l 1 b l p s Z 1 o x W F h 1 a z J P M k Z 2 R G Z 5 b C 9 O Z V U w U k V S Q z R m O T l 4 e E x m T 2 0 v b 2 Q 1 V S 8 r a k x y R E x Y R 0 Z P R H F r c l Y x Q 2 h X e m Q v b H l J a U l p S W l J a U p Y T U l W Z z R z V m 1 z N 3 F k d W F a b F p t W G 5 l d D F Y S 2 J Z Y 2 d Z R 3 V l L 1 B 5 N 0 J 3 N G V P e T h u b X N 5 b V h q M j h R S E d K L z N Y Y j l y T m 5 O L 1 h u T m V h S W l J a U l u T H h K Z j M 2 S 3 l h T G h l a W J i d k o z S 1 N J a U l p S W l J b k l G V X d n b V h x d 0 J S Z U 1 R V H c y R H l z N 0 8 4 M 2 x 2 d m Z p c X h 2 R z J V d W d H c T F x b F B M Z j I 2 M l N j a n g 0 e m p j d 3 M 3 d 0 J P U k V S R V J D N U 5 U b 2 V E Z l o 5 L 1 J r e S 9 m b G d q S S 8 x Z G p v a U l p S W l J a U Z 6 Q k Z J S 0 p s N y t P U X d U S X p z b j N l V z l 0 a j M z Q n p q O E V B N 2 h u V U R k a W 9 z c 0 F r S j Z a d y t n d n B w Y k t 1 a U l p S W l K e T R S M z Y v b n R 5 R H g 2 a z Z 1 R D c v R j J L a U l p S W l J a U l Y T 0 V V Z 2 9 r W H F 6 W E E 3 Y 3 p W Q z V h Z D Q 3 c 2 J L N z V X c k h G Y 1 d p R 1 k x U n J B U H g 0 Z l l K e l B t c m V H a E 1 S O X B i S z J p S W l J a U Z 3 N G V V b E o 3 Q m 9 4 b k 5 o Y m J 5 V W t M c z d m N V l p S W l J a U l p T W d W V G l H W W V M R l p p L 1 l F Y z U 3 O G Q x W X g 0 e E R y d U h X Q 2 J k d H h z T l J x Y U 5 h N E p 0 Z D J h V z Z j d n p 2 e V o r e j J n b E p i W D B S R V J F U k t s e j B 0 a m Z Y M 0 R T W W d N c E x h e j c v Z z c z S k V S R V J F U k V S R U Z J S 0 p O N n Z W e H p q R W J O K 2 R Z R l d y U k d P e H V I N k 1 z c k p 6 U 1 R x Y V V t c D F Q U H J n R F l T R 0 J B R n c 0 R 0 F 5 M y 8 v O F I 2 b X R M U 0 l p S W l L b E o v Z k F B Z G J k Z m p 2 W k 8 z Y l F Z U G d J T E N F a C 9 p N U p S R V J F U k V S R V J D R 1 l l T E 4 1 a k V O M D l Z S V Z 0 e W V Z M l d 5 a V R x M 0 t 4 b m x w a l V R R W l B Z 1 B Z Z W o 5 T n h q b j M w M z R n M T E 3 a j V U Y S t p S W l J a U p 5 Z m 5 M M j d T U G h p Y 2 R a M X E w c j l y U T B t b n p 4 S l p H d F d 2 b T d M Q k V S R V J F U k V S R k F J W m o 0 N E x r b m 1 F d D J q d T l 4 a U F E e H R k M U N z R j J s R j R J Q l h I O X R T M W 8 y c X c y Q X c r S G d 0 W G U r S n o v Z l h x c l B F Q k V S R V p G e m M r T F B Q M G x a c 2 9 S Y X p 6 N 0 h W W F B u V X J a a l I z K 1 h K Q 0 l p S W l J a U l t S l F D Q 1 p l Y k R Z Z k l W Z 3 g 0 e E F C N H Q z M k J T d n R F Q X p n b j A v Z l N t U 0 V h N l R P Z 1 l Q S m Z E e G 1 X c W s v U T B S R V J F V E 9 Y d V c 3 N 3 F M a n l s V l V 2 Z j k r e k V G Q i 9 p N U h S R V J F U k V S R X h J T k N N U E Z p Q z N B U H d V d 0 F a R 1 d m c G h P c z V v V U 5 3 Y U l p U X Z u b l U 3 Y 2 E 1 M U 5 u c l d E c H l p M m w v a H d S R V J F U k V S R V J F U k V S R W Z u N 1 V B Z 2 1 Y d H c 3 d 1 V 3 b i 8 z M j Z U c k N h T l N w a X N i a C t s R T Z j e U N B b E 5 i U F V h M n J W U E o 0 Y m V y U T J 6 d C 8 r N E N k U z A 3 T k s v V G t p S W l J a U l p S W l J a U l p S X Z M M 2 9 C Q k 1 2 R m l 0 R n E 5 c l d h Y 0 p 3 U U l D T E 1 U W E t 1 b 0 c y N X k 0 N z R M V T l k Z 0 R 2 W W 1 0 V 0 J h Q X p L e G M v a l B p e H d 2 e U h C R V J F U k V S R V J F U k V S R V J 1 Z n d w Q k J N d k 5 x d l Y 3 Y 3 d K U U d a V z h l T V F B U n J W c T J F Y 2 I 5 c X k 1 M E t V a G M x b T V k W G 5 i c 2 R z Z H Y z W X J s N j N n N T h u T D d v Z 3 p 4 S V J F U k V S R V J F U k V S R V J r Y 3 V i U W p E e F l y V V d q V U 4 w b n Z 4 M 2 R r N 3 h u V 0 F B a l J 0 V U 4 0 N D N i d D U 3 S W N v Q 0 l M N V d K Z T R a M U 0 w N C 8 z e n N M S G J 0 U F h M Q m 5 p Y 2 l J a U l p S W l J a U l p S W l J c G N u a F d E a X h Y M V B z R k 9 5 c 3 M 0 U W d q V 3 N h U n h 2 M 1 h H U S 9 I e D d x Z G Q x e X U w R H J x W i t u Y W 9 B R k J R V T h 0 b z c z M S 9 R N T R t S W l J a U l p S W l J a U l p S X l P V k h J W m g 0 O G R 3 V H p B U k F W d m J w e H l G R 1 J v U l F P Y l l j Q U E 2 S G d 5 M 2 I 5 b C t v O G p D Y l R i e n k z T z B F Q m R v Q U 9 I Q X d t Z m R H L 1 h M Q m 5 p Y 2 l J a U l p S W l J a U l p S W l J c G N m a F d E a X h k Z W V Z R m 5 a T 1 d k O F g 2 T 0 x O Q k l S S U x w O E p F O D h m S k 5 4 U G 4 v Q k J u N m R 0 d l N D U G x O R V J F U k V S R V J F U k V S R V J D N G Z D c 0 h F a T h j N F J K T 3 J F O H h 1 T D h U a G N C Y n p E c G Z H R F d v W X g 1 d T I 3 T G t n d G J t N 3 J t d H p l b l J y W V p 4 L 1 B H W X F t N 2 Z 1 d S t E U E Z S R V J F U k V S R V J F U k V S R 1 J T N T l D T V B G a X N 4 Y U Z Z T 2 F U S V J o Q W V r Y l d h Z C 9 Y d U g 1 U k o 5 a W 1 M W H Z Q R 0 p x V m h x Z U c 5 a U 0 r c m h J Q U R v Z V R s O S 8 0 b H V R V D Z S Z j h 1 U 0 l p S W l J a U l p S W l J a U l p Y 2 1 s V E N D W m U z R H Z C V E c 0 a D J K b j J C Y X R T d V F J U j R T R U E 1 T 1 R r c z N 2 d m t R d F R v S n V B Q U F 0 d n Z I d z N V U k d o Q U t T b V o v S F N 2 O G R p d H h k Y z h H Z U x p S W l J a U l p S W l J a U l p T W l s U 3 l H W W V I S H Z C R H U x S n h o Q W R 0 Y n B R e k N B S m c y T F J p S n U z S H p o U n l J Q 2 x D O G J 3 Y j l m d W d 1 e j J S W F l i Z D k x a U h k S C 9 u e F J u a T B p S W l J a U l p S W l J a U l p S X B j b W h X R G l 4 V 0 5 Q T U x l S m h s a z V P V 2 Q 4 Y j Z N R 2 J p T V J O K z h 0 e m J K T 3 E w S G R h Z 3 g 3 c 0 k 5 e F B u L 0 J C b j Z k d X Z T a V B W O U V S R V J F U k V S R V J F U k V S Q z R 0 Q 3 N I R W k 4 M W 1 O W T R k e n F J V U x M T U V u V 0 N O N m h W M W d t M U k y R j I 2 a F o z Q m p i M n V v a 2 U z R n N i N X g x O U 1 a Z l B X Z l J l M U J o R V J F U k V S R V J F U k V S R V J 1 V F F v Q k J N d l Z v O X h p S E F x Q j h z K 3 c 1 N W d B U E c x S 2 h r a D J 2 R 1 V E S T R j V F N u M S t r N 2 5 x Y U g 5 a U k r c k J J R E Q 0 Z V R s T j c 0 b C t V V D Z S Y T F C U k V S R V J F U k V S R V J F U k V U O F R 5 R 1 k r R 1 Q x c 1 M 5 W V Z 2 Y V p 4 e U V H Q k Z p b 1 g 2 Z X F j W D Z 4 O W d W e m Y v N G J M O T l O V k V R b 0 F L b n B X V H o z e X B k a 1 o r Z G Y x R H B F U k V S R V J F U k V S R V J F U k 1 T L 0 Z J S 0 p U K z R q R V R H N S 9 w V l Z n a z R 3 Z 0 1 a K z J o Z n N s U E p s S S 9 q M 1 M z Z G h z Y m g r d l B m c 1 A 4 b 0 x y M y t K M 1 Y 1 N D B X c 1 J F U k V S R V J F U k V S R V J F U k g v V U F n b V B 0 b H N G c m N 6 V n d x V 2 x a M W J v d m M y c W w r M E w 5 a k d M U m M v Q k F O b 1 V M Y 2 F M e j U 5 b T N H K 2 F j c y t Y b n Z u Z X h 3 T z U y b m V K U 0 l p S W l J a U l p S W l J a U l p Z n h j S 3 d j U W 5 t O V d 0 R S t 6 a 3 B t Q 1 p t U 1 V M d 1 J y V X E 0 Y k o 1 Q X J P O X U 1 T D h 0 c 2 9 3 a T R k R 2 p G c 3 l J M 0 c r Z E t W V z N q L z Q w b C t x V V Z F U k V S R V J F U k V S R V J F U k M 0 d W h X R G l r O D B X N E h V d E s 2 d G t J V m h v U 0 N C e E 5 X S 0 0 4 L 1 V K d T B x d H J y U F Z 0 O W R W R E 9 6 W H l U a W Z N W G N W W T M r W T c 3 Z D Z S R V J F U k V S R V J F U k V S R V R r N G x B S U p q N V p y Z D d q R U R P e m M w c j g v c 1 l O a W t Z a W J 0 c T h w N 1 R L T 2 l k R D d 1 M 0 p 0 V j J h R 2 V m Z m p K L 0 w 5 R G 1 y L 0 Z p U m l J a U l p S W l J a U l p S W l J a G N h Q X J C e E N l U G N Z a T R 4 a U d X Z E U 4 d 2 d J Y j F x e G 5 I R 3 p m N 1 o x O H d k O D g 5 T 1 l E V 3 p l T 0 4 4 L 2 M v b n N T U 0 Z W d j h X S k d J a U l p S W l J a U l p S W l J a U Z 4 S U N z S E V K N X U x Y U J 6 a X F m M j l T c m 9 u R 0 V D V E J q V 0 4 0 e T N i O W x O W T Z D a T k 0 c z Z C M l d 6 b T l Y L 2 V T Y j M 0 S 2 d B N G 5 V N W V l K 2 Y 3 U 3 l L Z 0 V 4 R V J F U k V S R V J F U k V S R 1 I w c W N R V E h 6 e T J C U E 1 l Z m F k W U 9 Y T F J W Q 3 h R a F F B R G 9 l R G h F V C 9 o M D A y b T V W M 1 h y d V B L c F h M Q T F C U V V N a n p y M z F K N H Z Z R G Z x N U 1 S R V J F U k V S R V J F U k V S R V J L b T B J d z h j a 2 p C R H U 1 S j F o c V d 0 W l p y Z E h J Z l Y r d 0 x m N F B 3 U U R D U W 9 N W T h j W U R s Q 3 N U R G t C d X J w M m 5 Y L 3 I 4 a 2 d q c F J F U k V S R V J F U k V S R V J F U 2 s 5 Q 2 d F R T U 4 O D l 3 U n p j V H F k N U 9 m Y l M 3 e E c 0 L 3 J W a m V P T m 0 v Z V V T b D J s b 1 h 6 W k N E N T Z l d 2 h s S X N N Q V Z 4 R D J 6 T X R m S 2 d n V E V S R V J F U k V S R V J F U k V m a 2 J V U W d t U H R s c 0 Z 1 T T R N S 2 d v R U 1 2 S 0 t 2 b E l 4 R V l O T H M w U U R D Q T J w a X l q M 2 4 y W T h t V W p B T W p Q Z H d W a D Z 6 Y n U 5 b k 5 s S W l J a U l p S W l J a U l p S W l K U 0 d o U 0 N p V S 9 1 b l d E d X g 1 b G 5 F W U x W c k I 1 R F N J Z 0 5 n S n l j Z k h i d E 9 W e D Z C W m F D M k p p e W p I e G 5 p R W N R O X Z 4 c l g 3 S j Y z U T Q v V n l Z a U l p S W l J a U l p S W l J a U l 1 Z E x J W m o 0 N U w 0 b m 1 O V 3 R L e X d y d S t R a E d F R H p K c l d O N D d V Y m R w M S 9 Z Y V d z W W 5 R W l J y N H p o S W 9 W b 2 d D d z J 3 d D U 0 Z l d 2 R l l T S m l J a U l p S W l J a U l p S W l G e m 1 G S U t K V H p h c l d 3 a G 1 L V G 8 r b T A 0 d 2 d O Y k 4 2 e G p I S z l k d U 8 v L 0 N M Z 0 J Y R V B Z d 3 N S W E x B b E J Z N k 9 D R j E 3 O W 0 y Y X B F U D F j b U l p S W l J a U l p S W l J a U l p T G 5 T a U d Z K 0 9 U Z U N S W V F V U F J q a 3 B t V m M x Y n J 0 R 2 x a R k l L d D I 3 Z 0 x 1 N z N n L 0 l 1 N 0 F N c V h p M k R V d T U 1 Q j J N d H Z m c 2 V p W l F s K 3 J r e E V S R V J F U k V S R V J F U k V S T T Z G U W p E e H l X Y X p H Y 2 N X U z l H U F N W W l c z b G 1 0 V T d G Q 0 Z G V X F W d 0 J j b 3 d i W G I 5 c G R P Z 1 Z l Q U d X a X d o a j E 3 c 0 5 V c V Z 3 Z U F J Z k R 3 Y i 9 l L 3 A 1 c H M x Z j Z 1 V E l S R V J F U k V S R V J F U k V S R V R s Y k N z S E V w M E M z V G p D T D J h M F Q 3 Q 3 o z Q k F O b z N U e m V P R j Z 4 W n Z 2 N U Z Y Y U J s W W t L W S t U Y l J V R 1 k w K 2 5 r L 1 k 4 b j h l b F g w M 0 U 2 b l g 2 d V R r U k V S R V J F U k V S R V J F U k V T a 2 9 o b V B q a 1 B n N 1 J a R F l a e D V t W l p 6 Y 0 9 F Y U J O a T Z L U m l L c 3 U w W D N C M 0 V W R 2 h E R H E z V W R v V U x l Y W N X M 0 N y N H Q 0 N l k x d n l j K z M r N 0 V 5 R V J F U k V S R V J F U k V S R V J F c E t Z V m c 0 c E 4 3 S j V q S l Z C U 0 N a W j F E S j F q e k p u R l l y U l l B O X U 0 L 1 N 0 S 3 g x U E 1 2 O E F L T E N B d m 0 v V G N m b 0 V 2 N 1 J z Y T F a Y X N T Z W Z 6 N V Q w b E x 6 L 1 p q W l N J a U l p S W l J a U l p S W l J a V V o S U t 3 Y 1 F u b T g x c U h M d F B B Y 3 p N T 3 Z z U X p H b 0 5 v R W 5 E b X N i N X F r d D h K T 0 l w V m 1 z Q X J 6 e D N P N 2 N Q d U 5 x N H R u M 2 5 J U j c r d j F F Y 0 9 K a n N 4 O H B F U k V S R V J F U k V S R V J F U k 9 S T U Z J S 0 p U N E Z 1 S V J n V X B X Q 1 p X V 2 M v R G h H Z 2 x k d S t Z Q 3 Z Y W F I 0 a D J D b j M z M 1 V k e n d 5 N 0 d m U E p z W k J I a z l N W S t 2 V E h i T n k 4 M T g r V m l Z a U l p S W l J a U l p S W l J a E l j U l N D a V U v d W U 0 S T U z V n J C T W p Q U H Z o T U 1 Q U G N G V z d s N k c 0 V 0 Z q b k 1 2 e m c 5 N l h 0 d U t 0 M T h k V E h D d 0 R Z Q 3 N u R H l l Z n V s e j V p L 2 M 0 T 2 Z L U k V S R V J F U k V S R V J F U k V U R U Y 0 V m c 0 b E 5 n W U Z F b m 1 L U H c v R H Z C Y W x T c l N G U k V L Q U M 1 Z W Z s c z N y c n Y v Q X I w Z z V i T m F 2 U G Y 5 N F p T d m x 3 R U F J V 0 Z E d D R j L 2 d N Z m Y v N 2 J a U m Z x a V l p S W l J a U l p S W l J a U l q O D N T a 0 V F N T l z M X F J U X J O Q l J h Q n l m Y X d n R z B L N U 5 m Z U 4 0 M W R y T G F 5 V G l L V F d x U n Z P L 0 V Z O V N 2 V 3 E w Y 1 c z a T F L V T g v d H d u S k I x T D l X T m x J a U l p S W l J a U l p S W l J a U x p V G l H W S t P U S t E c k d n b 0 t q T E t l T W N 4 e U V D d E h i Y k Y y e k Z t b T N u d k k 2 L 2 x T M F R 6 d W p o U S t u Y 3 Z x R n h M W E g 3 Q V I 0 Y z l 0 R m w v W F d K a U l p S W l J a U l p S W l J a V B 5 Z E t B U V R u O X p I S V J Z V U Z I V 0 M 1 Z W Z i Y 1 R p Y 3 Z 0 N X l S a T N k U X J C d E 9 3 N l N t W F h 1 Z 1 p x L 0 J R W F p l U F c 1 T z N o e W F G K 3 N W Z 3 Z n M m l m c 2 h k Z S t a c 3 p Z b V R n Y 0 d v O G 9 J a U l p S W l J a U l p S W l J d U p Q Q 3 N I R X A w Q n J V U 2 R Z b n I y Q T B K Q W c 0 e n d 0 T G Z P Y z F n d 0 x E Y U p C M 1 d y R y t m S l Z p Z W R l N E N X a V Q 0 O D J q S H I z R W F M T F J 4 c l h 4 d i t 5 Z 0 N k Z i t J d 1 R L U m w r c k V 4 R V J F U k V S R V J F U k V S R T V N c W 1 F R X g 4 Y 2 g r S G 1 K O X Z K e X d z M k R n L 2 5 3 N n U x a T N x R 0 1 j c i 9 5 Y W p B K 1 B q S 2 p G b T F C T z B j Z n Z h R W h M M z h j R G p I N 0 Y r M D I 0 L 1 Z p W W l J a U l p S W l J a U l p S W l j d V Z T Q 0 N Z K z J X d z I 0 e m d 2 e j A 1 N F d G R W 5 X R V p t e m p t d j I 2 W k Y w V W p F b F d 1 M m 4 v T T Z s N X J R a 0 N E Z W V 2 V m V I c n p u Z X N 4 b U V 3 Q n A 2 Z G s 4 L 2 R J W X Z 2 M X h Q a z d u d V k y U U Z C R V J F U k V S R V J F U k V S R 1 J j N k 1 R V E h 3 N n R j L 1 Z L U 0 h C c G R N S l Z q Z S t p a k Z h T V R V O W k r M D d E N T N 6 V 3 B l a T I y N 3 V 6 S W R 2 U F V T W n F E Q U F u R T R u W D M 4 L 2 x 5 Z W U v N V F q U j F Q O F h K M k l p U H p W a V J Q R m o 2 N 0 5 6 Y z F u d 3 l Y U z B X d T N G M 0 x p U k l i S F B w M S 9 0 W F h i Q V R M U D Q 0 T X F J a U l p S W l J a U l p S i 9 O N V o v d m Z U a X Y v e G R o R n l h S m t 4 Y V N F R 2 g 2 N W R 0 T l d 0 R W M r R F F j U U N 1 Y W w y W G 1 0 V m p 6 b W x O a z h u R X p 0 M k g y Y k 1 2 Q 1 l D S z B W R T B i b E N q Z E F x K 1 J F U 1 h q K 0 s 2 Y m k x S T J M S 1 h Z O G x w Q U J 4 T F R t U G E 3 S l V F Q l F W U 0 w 3 N E t K c F B K e j F X S 2 l F a n k 4 W F J 1 d m Z j Z H J O W U F H a m Y w L 3 J Q b z l Y Z k c 4 L 1 c 0 d W J S d F Z Z O X l a Y 1 B Q d U 4 2 e F k y b j h 1 V 2 d q M j N j Z U 9 x d C 9 k d T F O b 2 5 a Y 3 J O Z D Z h O W Z 2 S k t a a U d V d 2 1 F N n Z Y N 1 d E S U U v K 2 x W Z k 4 0 S 2 t a S F l i Y 1 h N d S t Q O W R T c 0 V Z U E p a Q 0 k 1 T 1 o z Q m o z e E F k a z Q r V j d X d V d 5 c m Z I e E V S R V J F U k V S R 1 J 5 M T N B b V c r U k s 1 W E 5 G a 0 J 1 W G o 0 Q U l V R k Y 0 e E F 6 T T g 3 d l U r Y X R X O V R o O T B V Y k F O Z E l 4 T n N I W E g x Z T Y x M k t v a U p D K 2 Z D d E l m d z R h U 0 h m a k o r R D N W N U l Y c D Z k M F d P b U 1 2 L 1 A 5 Z n p 6 N l Z 1 c E h G d l c z M l d L a U Z 6 U k Z p M U 5 3 T 2 w w V W l l K 2 t z L 1 g 3 N 3 V 6 T 3 l 0 V 2 J l V m Z i N D N q M D Q 4 Z T g 5 Z 2 Y w N W Z k K z V J W U 1 X c l N X Z G N S R k d T a l I 3 Y 1 d I d G N T d H V 6 b G 1 S Z S 8 0 T D Y 3 c i t P T 2 d k N S 9 U b z R l T T Q w c D A 1 W l J y b H d Z T F p 2 R n M y W H J Q Z 0 J h T j Q v M 3 V s Z E V S R V J F U k V S R T V F c W x F R X l L W m J N V i 9 Y Z 0 V C M X V O N D h 6 c 2 N 4 K 0 h D T k N t V l I z a m V O T 1 d 2 Z V R t N W h N V V p E d k 5 P e T V Q W n J P S l F m M D c w N 0 Z 0 Q T E 1 L z c z d D I 3 V G t D U U 9 M M i 9 U e n c r R W Z j Z j l k M T N O e T d 2 Y k d I b U l p S V h G d 0 x G a W N R R m h a T T A w W n h Q b C t 2 V W I w a T k 5 e C t M Y X Z X N 2 l B b k o v K 0 1 J V m p 6 S n J Y N G F l d 0 x K W H I y M 0 Q v W D h l M z Q r Z V R r N U h z R l l B Q U 4 2 M W V u e D d V d C t P c m J P Z F N M c i t 6 e D J w e m Y x e k p s M m p M d U h 0 U 1 Z s c z F j b 2 R l Y U R i d X d X T X c w Y S t M N 2 F 4 R V J F U k V S R V J F U n V S S X B C S k 5 p Q m R x S 2 d p K 2 I y M 0 h H Z W U 0 M 1 V p W X l q T G d h T W V 6 Y W N 3 U 0 h 3 O E d x Z F R 2 b 2 V G V 0 Q 4 M X J 6 V W x h M V N u a y t l Z j h 4 d n B z d 2 4 r O G 0 v S U h E N F N B L z M 4 N y 9 2 c G p H N 3 d z M n F D d E 1 T c X h n N j J Z Y 1 N Z Z H h a b V R n e k V 6 S G t a S H V P c z V J Z y 9 4 O G Y 1 Y 2 5 w Y 1 Z t d 3 h R Z W l T a z h I S E 4 0 Q k t h d 0 N F e m h F W m d y V m l T Z 2 J r T i 9 W L 2 U z Y 2 V C Z 0 1 1 c z M 3 c U p Y a j l i T W 1 M M k t q e i t m Z X R y N z c z c G 9 1 T S 9 y d j A x N E Z h d l Y 5 Z G N w c T l W Q z J U T 0 1 U Z H k r N H h D a l B w b E N R d U k r b W p T c 3 l h T V A 5 Y V o y T G U 5 U m l B R E R o d l R C W W p a V H M z b 0 1 P M 1 l m T n E 0 N 0 N w M T B 2 N l l a Z D k v Z X p Y W H V j T E p v Y V F M U k Z h S l l 1 V 2 F i e j d X d W F s M l B 3 R U N y e j l k R V J F U k V S R V J F U l A 2 d U Z J S k p z Z H l E T C 9 k Q U x E U H I v R H J C d 0 R X d T Z W U m 4 x T W 8 x M i 8 3 V 0 l S a U F 4 V 0 x t b m t I W D B y R m R R M T U v Z H p 3 S E R p W U R S V j F o Z y s v b 3 p v Q W J P N m d y V E R 3 N H N 6 S X A y S k p B U W V J b U N o T V R z T F J z a X p r a U N s T j B E T 1 p h Z G J C R 1 J M c k N r b 2 d J V E l G Q l o x N V F M Z 3 Z P d k Z 5 Y z Z l a z R N O U p 3 c E t m a H p F a k h t W j Z L U F d F a n V k O S t n Y V Y r S X d M c U 5 T U 2 d Y a 0 5 N b 1 d I K 0 x 2 Z X l O V z N t Q 2 d D d T Z k U 1 l n Q U F M d m E 1 c m J i e j J 4 N k t O M k 8 w R m R M K 2 0 r U m 5 Y T V p 2 T l h 0 Z l M w c k t J a k F 6 M X V q W m 0 3 R 3 h t e k Y 1 R i t Y S V J 2 U G p z c l h U d D N M V F l k Y j h a T n h l Q T h 1 V W k r R z N H Y 2 c 0 Z V B n S E F q R G 1 y c U Z n a G l 0 a V l z b 3 o 5 Z m g 1 O W V y W m w 5 O T R q b k R p U k F j R H J i N C 8 z d W Q 0 U F h 6 M U h o U X F S W i 9 4 N l J F U k V S R V J F U k V U K 1 R o U 0 N T Y k V D Q T R 0 K 1 B H d 2 V J Z G o 1 Z F l L Q m E x K 3 d I e W N 0 Q k d E R j Z x M 2 5 2 Z D d s b 2 x h T l d N W j g 5 Q V J m a l p 2 T m h G O F g 0 W F E 2 e W M r M z g r b F g w N W t 6 Z n c w d l B E V 1 F 1 Q m 9 4 L 2 k 1 V C 9 N e S t k a F g y R l l 0 e G 5 E a E 9 R S U 1 t V 0 5 0 M U p 2 a U J Z Z j R 1 U 3 k 0 U 1 U y Q V F w Z 3 B C V U N F Y X k x O W V j d z R h V E d I Q 0 J n b 1 M x c E U z Y X l y b W N o V 3 d 0 Z T F B U U x P V 2 Z x b j F j c F d k b m N l T X V X c 0 F p Q W d Q c F h h d F d K b z B x b W 0 4 d m l G a E Q z W j d J W T g v Y 2 1 P S j F z d k t 5 d V c r b 1 I 5 e S 9 i V X R h Z H l 3 Q m k v O S s x d n V I d F N W M n d a M E 1 U N 2 N N R 0 h p U X F i U F d z a 2 R B N i 9 t O W 9 G W E V 4 U m t Z O X Y y Z z d 3 M z h o Y 2 V l N m c z Y T l i d F p P Y m M x W H c 1 K 2 t s Q 1 E 0 T 1 k 4 L 3 M 2 a j J j a 0 h V M E Z Z U F h h S F V i b k d j R F Z u W n J 3 N H k r d V A w K y 9 H L 0 1 N S W N H Q n h t d D N Q R E N j M m 5 H e H Z Q Y l B P d 2 d Q R H p t S D c 1 U 0 l p S W l J a U l p S X l P V k 5 J W m d V S 3 l p d z Z C Z H A x b 0 N p W D h X b X B X V 2 Y 5 O X F O N n R j Z 0 1 O Q k t Y c D Z k b z h s c D d O M S 9 s T 3 B W b z g 5 N z N j d U I x V 3 J o b 1 h 0 N z B y R m R R O T c v N 3 l S M j c w c 0 N Z T m Z l S X p 6 N H h F a m F 0 S 2 p E b 3 c v M H B r c m w 4 b j Z 1 V k M 2 M m d p M m J 5 S j g 5 R l V 1 d E 9 n V D F 2 U l Z 6 Z G U z d E k 1 N U 1 K a E 1 C a l p v U z B N a l Z R Z V R Z d X d 2 N z h v W G t M N W h I W U k 4 Y n N H a G N Z b 2 x N L 0 c w S k d S b k Y v M W x t d H h l Y z F l a E F w O U 5 K O H Z G M E 1 q S n p h T l N n T 2 w w N k 5 P Y U x z Y k 5 a d l c 0 b k x 6 e D l D K 1 h M U l J q M z N u b m J O Z G h z V n F i U F d z b k l U N l l R R U J C Q V d s b z J H W m s 1 S k I 5 U H g r b D B B c T V B Q z h E a G N Q R H B s e l A 1 K 2 R k R k F Q V H Q z W T Z P N 1 J w U X R V b 0 Z B Q k s y N 0 d Y M X V o M k F x M n Y 3 V k F k Y W R u W W V P V G w 1 V k s 1 V X p x c 3 J U V V J F U k V S R V J F V G t T d U U 5 d z B m a 0 p Q Z E 9 z Q U M z R U N 3 a j g v e E R N S 3 Z W U X R 0 V 2 R Z M 3 p K U 3 U y b l B l Y W w 1 c 0 d k Y X N 4 W n R R V E R I M m d O N k V o U m F Q c 1 Z x e l p 4 a j F E M y t m R D B i K 1 N t c D d s e H d y b F l p b m N z N H Z z V D B k U 3 N I W V Z R W U 9 I R W p q Z 1 R n V m d V a U x t N m 5 F R U R y e U h v S H V H a 0 w 5 c U J k b W Z q Y U p 3 N z I 1 L 2 w z V k p 5 O H p N N G V k Z k Y 1 L z J u c H p j U E F J Q 0 x P V G s 1 Q l g 3 V D M 2 K z N l Z D d n N E p z d l B E T U x U d z U 5 Q 1 k y S n V 6 b X d X R W p T V H F X N m 5 I U C s v K 2 R 4 S W h S a z Z o Y X V R T C 8 r M k F v b l R z M j h y b F d h b W 9 t e j c v N k 5 W T 2 1 M K 2 Z H R z Y 0 Q z R K Z k p p M 2 4 0 e V k r W i s 4 Z G F D Z 3 N k Z l B E e F p P U C t 3 M G R U a k 9 N a l I x M 2 p F M k 9 p e T V 6 N W 1 5 S W l J a U l p S W l J a T h q Z W x U a k F w b H Z 1 b j R O M U R z U F R U Z k h y K 2 J M U n Z Y W T h G a X p j Q n N H V D V G Z 2 I x N z F J c T Y x N X U r d m R w e i 9 Y Z F d 2 T G R q L 0 9 Z T k c w c G R u c 2 h B T C 9 O V 3 N I Y 0 J l c 1 k x U D l x Y n J t c G c 4 Z E l T d m 4 3 e U p 2 N k M 0 N m t K S U w 2 R G x U d 0 p l Z k 1 Y R E d X N F B z Z n B Y R D N U d k t u L 1 l J N X B o S 0 J 2 V y 8 y Z D F t W H B E S G Z 6 Q 0 l q S T V 2 V 0 x l T l p 1 W H E 3 e j N 1 e X N 2 S T R m d n d B d l c 5 N X J k a D F y b X B U a n p k Z n V i d l k x L 3 Y w Y W t 2 M T Z 0 R 3 M z N 0 N i a W h X a V B G N X I y Y l E y W n B P S m 9 R L 2 U 0 U E 8 v N 1 U 2 b m s 1 b H p W d l B w V n p O e E 9 w M j g r K y 9 C N U 9 U b U 0 y W G F N b D U 0 K 2 h a b X p s b k R X O E 4 v W X Y z R 1 B W Z 3 N K Z 2 I w N 2 N q U H Z 5 N W k r L 2 F E T k t 4 W E R Z R H R P d z R E Y U 1 T d W l J a U l p S W l J a U Z 6 U k Z J S k p z V 3 d C U m I r W X M 1 e m M w d 1 F n S S 9 Q O D l 3 U U R h T i s y Z 1 h H O G V l c y s w d E t 6 a V l 5 N E 1 2 Y 3 N D U T B K W k 1 q Z 1 h 2 V H I w N E Z Q d j V y T 0 g 0 c z J B c E N U a z g r W D M 4 M 2 1 0 N W 5 M d W Y r d U h s e m J w U 2 t t a y t r T X E 4 b m x 3 S m 1 U V G Z h b z l 3 a T Z m V E N X M n Z Y O F h Z N z h U V m h x M W l M N H N X Y 3 A z T G F a c l B k Z U o y V F l z N W l D Z 3 M 3 O H h p d k V n W V B I b U R w e k p X M W E x c U Z 0 c T d v K 1 E 3 R G M z S H h 5 Y y 9 P c F h T d V d U d T E 4 Z D J o O S s 4 T j h i T F l 6 L 3 h X c V N j T 2 E y U E 1 M V 0 x 0 K 3 A z S E 4 0 W E N T a z V 0 Z m J B Q U d z R 2 J k R G 9 h U G 5 F a l R 4 b k U 4 O T l R Q W 9 z d E h z b W I 5 R G 9 L Q 2 J B U U Z C L 0 x p c z d j U 0 c x T U d r O W 5 F V z Y v Z V M x U l V H T F B t c l d I V D V y M z A 3 Z E 1 P Z 0 M z Y j l n U F F v R j d W T T l Z c E l p S W l J a U l p S X Z K M 3 B S Q k 1 p b V Z 6 R z R k b 0 1 w a 3 d t V X c 0 b l U 3 e T h 1 e m s 1 O X Z Q d X p N c E 5 D U 0 l K Z z F y c 2 l I Q k 5 i c H I 4 Z k x O O U 9 y Z T Z y e l d 2 T n h G b D Q v a z V Y O E 1 Z b U M v V G 9 6 O D V E Y 1 N 0 N 3 Q r a V h r c 0 9 Z M j N Q N W p B V D V N V z h 2 a k R O O U d v Z m p V L 1 Z 5 c m 5 v M 0 Q z V G 5 L K y 8 1 S 1 F a M T d C S E t s U l p W T D Z M S F V h R V B 6 W X M y U z k 5 e n J C Z H o r S X B Y c E 5 m N W Q w V G 5 i c 0 9 z e j Z U Y n Z a d W Z N U V I 5 e E c v Z T N Z Z V p p c z d G e W V m W E l B U G E 1 d F V l T D F v a X R F V V R F N m l p Y 2 Y 2 O H Z T W m I 3 S D h C N D l P Y n F 3 Z F l z N j N I b m J O V D d 2 K 2 Z h S C t S N G Z G U E h s M E 9 I a i 9 P K 0 w 2 U 3 h a d G 9 V R z l h c l J w R 0 V O Q V A 1 W X V K S D N Q d n F G N z M 3 O G 5 V Y 2 Y 2 a z I 3 T n Q 0 a G V N d m 0 4 Y n o 1 e X Q y M G J W M F h r O G 5 F V j k v T 1 l k b X F S S D c 0 N m x u Q 3 c x M G Z G c m 5 2 N 3 V z O D N 0 T z B V U T F X c k 5 t R z N W N k k x V 3 B o K 2 N w R U t z V 1 d v M H l a O E 5 O L 1 U w U k V S R V J F U k V S R S 9 z W V V n a 2 1 4 Q X Q x Q 3 J u e D d B Y U d o U V d T Z T d B T E x 5 T X l s W E 5 u e k g 4 L 1 h y a z A 5 S X d S Y m 9 o R E 1 V T G Q y R l Q 0 Z S 9 n Z 0 x s e W J 3 M l R j e k 9 I V F l 0 Y m Z M e m o y S G V l T D V U M m p m c G o 2 U D N I Y 0 R s V 0 x M K 3 J s U 0 9 W d j V 5 e F p S a 0 x D Q n N I O S 8 0 T z l T N U c v T 1 h L W X N Z V z k r U 1 B h b 2 Q 3 R T J h W U c x Y l h 0 L 2 w x U W l z K 2 F 0 W W Z I U 3 p h e m J z S X V z N 0 Z 6 Q U 5 k S X Z M S 3 l v b z Y z L 1 R h N n Z w V l p j N 0 Z t d G J i T l o r Z W p k S V p R d k Y x S H N Q Y n Y z S m d F U V c 5 S D N m M S t k V G l j R k J Z V U V C d m 4 r S z F S e W N q c m Z U Z m l k R 2 J O W F l i T U Z j T i 9 k M X p I Z 3 B n N k 0 v W D R l Q U Y y N 0 5 D R W t P S k F Q L 3 p l W m w x N G Z T O G Y y R F J r M n B J L 0 h H c W 1 w b V p 4 S X l X R E c 3 R l U 0 S E U 1 K 2 5 y e V l z b V h D V 2 J n a 3 d l T y t L c F h M M D Z T U k s r Q z h x b l U 5 R m k z Z H p M S V Z X e W h Y T m 9 L a n g 5 S V l k T X V W T 1 d a W V J F U k V S R V J F U k 9 R V W h X Q l N y R U M z V V U 5 N S t R V 0 V o d 1 c 3 a F d E W m x D d D c v c D h 1 N z l T d U l a O S t O U U 9 B b F d 1 M 2 s 1 Z G 4 5 O W l M N 0 V y W H F W M U Q y c l d 1 e C t R W n k v b n V o M 2 1 r b i 9 6 K 0 w x b X h o V 1 d y d G 5 K a n p 6 Y m N l M 3 Q z d 3 N P Q y 9 W e X B s S V I 5 U 3 d L T 3 c 0 Y 0 l l Z l F a Z j V j a V Y 1 Q 1 F Z Y y t T T y 8 1 T F R O d k t F R k N u d n I v T E t k Y T Z q Y n Q 1 O T R P Z l N U c W F R b H l O R 0 h w M G E w N 1 R w c l Z v M W p p T 3 N O R F N H K 2 w 0 d W d B T V l N T 2 1 Q U U J V c n V R N 0 J N d k x z d 0 1 R R k J q b z l W c E d a Z z c z U G Z v a D J k b D V Y T i s 5 S m Z m Z j N a M H l V Z D U v V m 5 i d T J J Z 2 1 q V 3 J 3 N G Y r b X N I R H h K a l l u N 3 F O V j g 5 c k c 2 M G V P c H Z M e D U 5 T U E x M 2 h H a z h u R W l a U U 0 0 O X F w N n o y N n R U Q k N z Q z R k R y 9 Q Z n o 2 Y n l 3 O F N G U k Z l S U J G e U J t N G l J a U l p S W l J a k l s V X d o b U J U T F B Z e k t 6 N 2 N U R V I 3 Q z R T T 3 V q c V Q w a k 9 4 U 2 V V W n N 4 Y k p V c j F h U n Z m d V N L Q 2 d v W k 5 t c V J M c D B h R n d x Y S 8 5 Z E J B U l k 2 T i t u U G R k M 2 E 4 b D N Q O D V q M H J T b D J P M k Z P Q n d P Z n A y M m p K b n p W d F B y M m x Z T X V L a 2 p G Y U 0 x V 3 U 5 U 2 x i O X N F W T d E a H d n Y W R L K y 9 T N U V y V U 5 D Z y s 4 a j k v a 3 V j Y W F s W V c 3 Z n p k e m x l b m 5 y a G M 5 W n Y z R T N G Q 2 x H T W V P d E J t a l g y e i 9 o R 3 A 5 U E o 4 b F Z i Q 1 E 0 T 3 B H S D k 2 a j d 2 e W N u S k F 5 Q W t 4 T 2 I x V 2 5 o W U 1 F O E 9 2 W W 1 x V l N v U V g 2 d V N 4 M n Y 1 O W d J Q X p H W X p B R k Z S W W Z 6 c m h k d V o v K 2 Q 2 Z 2 d K d H J G c G J 0 R D l a d l R w V m 1 Q Y n p 2 M W k v Y 1 J k U H Z U Q 0 d o K y 9 y e V l C K 0 h Z M 1 h W N j d l e n Z P d m Z r W G I x b l d O Y X l F a G d W e m Z 2 U 1 c v L 3 J h V X h L M z d h Z D B 5 b n J n Y V o 5 Y 3 B K e U l p S W l J a U l p T H l k N k 1 R V E l y b H Z 1 Z F h Y b D Z C U j d k U l J r W k 9 x V D J u W T l 2 N j d O M 2 5 H a i s x Z V B r V 2 h X R E Z D Q T B K W k 1 q Z 1 h 2 V H I w N E Z Q d j V y T 0 g 0 c z J B c E N i Y T J m a T F L W D h P b j B a b m E 1 c X l L M z l P M U 8 z Z G h V L 1 Z 5 d n V D b m Z 2 c E N C a G d 6 c k F 4 S y t D Y n I r U D d G S H Z Z b z Z P e F Z L O W h y L 0 x N Y n o 3 d 2 M r c z M 3 a W J v U S 9 l U V A r Y k 9 2 a T F s a F d y d G 5 I N H l B b T Z k R 3 l N M W V y N 3 I w a F o y Y T R R T E R U V X V 4 T U 1 v R 3 V Y c G d E c 1 A z Q 0 0 2 Y k 5 Y R V J Z V 1 R H R 2 h n O W 5 6 M X h J Y l U 1 Y U F B S X Z Q K z k x R E 1 B Q z d 2 W k R o S X l j U k V H Q 2 h a b z J L e H Z Y M D l D d y s r d D l r Y X R l S 3 B Y T 0 h S a D d 2 N m R l N 0 h i L y t 0 a F N B Q V R k M V J F U k V S R V J F U k V U a 1 N t Z j J k d 0 Z 5 N m Z J W W g y a T N F e E V X W X B 4 b l p K W m V D T m F o Y W F Q V 1 R R Q U F J Q U J K U k V G V W J R U G p l T 2 5 L e l R n Y 2 p s S m I r K z h v d W 5 3 a 0 w v O W p F S 0 5 I R E t W Z W Z G W G p 1 c 1 B o N U 0 4 b G 1 4 a j Y 5 R 2 d l Z i s 0 V E Z p M 2 Z q T l B w O U d P b E F 1 R E 1 5 U 2 J u K 3 k 4 V m d N a 2 x J V 1 R Z c y t T T S 9 S V H k 4 d n h k Q 2 d D e j V x N W g x c n c x M 0 Q y b 3 E 5 O E R N S W Z E d 1 R m a l h m d D J k Y i t t V 2 J I M 0 p S M U 5 B Y U J j b W R P U F Z U U 2 J 6 V X l Z d U p B d n g 4 N 2 1 t M 0 Z 6 Q 1 E 4 T D V 2 O G V 1 N m 5 F O V Z p d E Z w N T l z a i t O R 3 R U Z z J a Z S 8 0 d U V u L z h 1 Y z M 5 Z n k 3 Q 3 R m a 1 p H W n c 4 d l A z b 2 J K W l B L b y 8 1 T X Z w a H Z u W T c 2 W l J W W l d i b 2 1 m S n l J a U l p S W l J a U x 5 Z D Z S T 0 1 D b F d v R W N u V 0 Q 3 a D R V V 2 R Z T 2 1 a c F R N T 0 V h Q n V m Q l h L b F F u b m V F b 0 c y Z G 4 1 c k 4 y d 2 s 1 Y k 4 0 a 3 R 0 L 2 I r c n V y V 3 I 4 U E h 3 U j F p M 2 N S Y 1 R K a T F r K 2 V x d H h t c 0 p p Z n Q 0 O V Q v Z l V T b T J M Q U 5 1 N n N U M V h W d G 9 y e l U v e V I 3 M U h p S F B 2 T 0 x 2 T W t R T W 9 j K z h R d G F v Z H d s O T V t V i 9 s O E x I b j A y b G Z k d j Y z S F B I d G Y 0 d W h a O G 5 M M m J y d G d N M H J G Z U 5 k b T J M M 3 p 0 d D N w L 3 J B Y W h l T m Z x M D Y x V 3 V W S T Q 1 V T k 2 Z 3 N O Q 0 p 5 W V J Y Q j F o S k 5 H N V l n e E g v d V o r T k N Y d D Q 1 N E 9 m Z V h 2 R V R 3 R D A 2 T m F D O H V V a W p m c 2 N E Z 2 R 2 R G Y r S n B T c 1 N h Z G U y U G 1 F a G d j e j V m U j B 2 d m o 2 V 0 4 x K z V t O U J T M 0 Z O T l J F U k V S R V J F U k 9 S e W 9 o Q k 1 p b V Y x N n d U T H p 5 d W d n d H N 2 M 0 V w e k h D S k F w M 1 l O K 1 h Y N k 1 n Q V d M a 2 x R Q 0 h Z V 2 1 q V 0 9 v M W 5 q T 1 B Z Z l N P Y W 5 5 U X V a L 2 Z 0 Y T d D Z j N u a m w w K 0 F R a l A 1 b k 1 W O S 9 O N X N h Z W J l b D d R e n Z L b G d u M 2 M 4 V l h q d H p m S m h J N G F E R G 1 T T z N W S n B j T 1 U 1 b H l C T j F 5 R j N u V E p o R j R R e i s v M W J G b z J X Y X l z b l B w M G I y b D M y b z R a Z W 1 L U k Q 3 L 2 F o W U F R K z d 2 Y V Z 4 U F N O e k h G O S 9 N c G x 5 W m N B S 0 R y Q n h K U 2 1 I d C t w M 0 V 4 c F F s c m 1 h T T F 6 c F R a N j V n M X J 3 M T U x V E R x Z j l 1 d T N N N m 5 h e F p 2 N E 5 4 U C 8 3 S j R T T W 5 x R m t q a H F C Q U s 3 U G 1 y V 0 h w e X E y O D l P e E E 2 d G F 1 d 3 V 2 d m p H Z j E y a D I w Y W h I U H E 4 O F B 3 b X c y a z V H V n k 3 S V Z p V H o 0 M k V p Z W U y b 0 F U U n Z I b l Z O Z E l p S W l J a U l p S W l L W E 0 0 V m d V c X h B c T F z b m 1 O M 3 V 1 U 2 R Z S 1 h h Q 0 F Y U n M x O G d J d 1 g 1 Z n R J R W 5 o L 1 l 0 M W Z X d k J G V 3 J s T 2 V w U i 9 2 e H d O M D k r S F h h T W l a U F c w c H F l a G J n R 2 w 4 N T d x Y y 8 r S E h T U X J w M W J z c X Q v V H B U d m R y c H V 4 a m s v Q l R 1 M l l u a j Z C R U M 0 d X Y 1 d X h R U k w 1 Y T Z E Y 2 l i L 1 J 1 R i s z W m p x V m J U T H p Y c z N I a 0 l n S T V Y T l R q R G 5 S Z m V M N U 1 Y N D N B N G V P R G U 2 M m x Z d j d w e F B i c G N K S n M y N z Z H d z B E V 2 0 x M m 9 O b 0 h I R E d q e n h 5 S T B l b 3 d p d D F n Q n V 2 c k g 5 Z W R X d 2 J 1 T X V k d T A r Q X N D d V B Z Z V p O R 1 V w U z F j b W t w S 1 N T W m 1 v T U l Z K z B J d W J l c m N q S U 1 E Q 2 d r V 2 J t R H h 0 R 1 l V R l R o N G F O b 3 F r W T Z s M D d 0 a U k 1 L y 9 2 R m 1 N d n M x Z W V H O F R 3 a n l Z e W Y 4 R j Z u b n B o R E o 5 K 0 5 J e m F 0 V 0 x Q c T B Z U k V S R V J F U k V S a 2 N 1 T l F q Q X B s d n Y 0 d k x 3 O E 8 r S G h S W H V D c F p k e U o x a X p 4 a l V w R X h s R 1 N s b 2 1 t V m 0 1 c k Z p O W p U W X Q 2 N V R x T T Y 0 V U V l R W g z S D F i V i s 2 K 3 J T d S 9 6 V n J C e j c 4 d T V N Q 2 g 0 d 0 F V R k J R e W E v N G F a c z F m U T R l M k R l a l J y U V Z Y d G F x S H h h T H R B V X R i M 3 V 4 c E J O N D Q w T j l s a U J R c n N I Z C 8 4 c W I r U X N p R H c v e n k v Q 0 5 I V T Z o W U l j b 3 Z 6 L z Z y Z n p 4 e E 1 4 T 2 5 M R 1 h R Z 0 0 0 Z T F 5 d F V p R 1 Q y N U R k d 0 9 C e m s 1 e G N R R 0 d q M U N M O U 9 D U X k w O H V o R H Z j K 3 J o c E g v b T J L R V l O Y U F n U D l u N z c 3 R G 8 2 c n l Q N D Y v N y 9 U M G h E U U N v U 1 N F R 2 5 y d l R Z b 1 V R U k V V U m N X S 3 Z h e G w x M V Z Y Z j J 0 Y l J Y Z n R Y Y X p Z R U Z D Y T B r R U 1 2 U k 1 T Z W t J S m h J V D B P d j M r L 2 h p W V p K d 1 V T Z 3 F h N y t 0 N W V K e T U 5 O X h 6 e m d 3 e k N j N W 5 2 d W V 3 W X M w d U 9 u Z H N 5 Y W c 3 d W p G a 1 F D Z D N 1 Q V V 3 Z U d C S E J n L 3 N 5 T D c 5 S n l n d X R Y R C 9 q U E Z l S V p 6 U n F P Z n B 2 M T l Q c C 9 n V z d E K 1 l K Z 0 d Z R U V J S U l Z U V F R Z 2 d o R 2 l S R k x T M V c 2 M 3 N T N H Z L M E s v R U l q e j B 6 Q z R E T z h U R m N k L 1 Z B b m 5 u c G F 3 Q z Z k N G 5 q d G V k d n I 5 S H g z d j F r T V Q 4 d D N n R E F x T 0 h k K 0 1 m R F U y c T A v N F p z e T Q 2 R H p Q b H B I V H Y z c E h p Z E N 3 N z A 0 N H F o W G J s e V J B O W l X M 2 d 2 N 3 l V d W 5 I M 2 Z Y b X c 3 d C t G e i s z M z F Q U l V o c W x U N j Z U d m 9 l L 1 Z E M T d i d X E 3 S C s 5 d V R I Q U x 6 e H l v d z Z I L 3 Z Q d 0 d L e G 5 k Z G V q a V V s R m 5 4 O W p Y V X d J e U d F R U V J S U l Z U V F R b 2 c v S H l u L 0 V K V X l s R j h P M G V w W k N W Y l R 5 e U V D R E I v V T J Y M z c 5 N D F K M k 8 y T 0 d o K 2 p v Z X J k d l E y d n Y z Q W 5 u N 3 o 5 R U N P S G R m T 2 8 v T W 9 y S 0 d i Z X d 2 W G M 5 Z E R i M 1 A z S U 8 v e T B a Q 0 1 G U l R W Y j Z k Z l F X S l l 2 e G p o K 1 V u M V B R N G h x R 2 N a T n d y c D h j W D F Q U T F U Z 2 Z B S X d R Q U l 3 S V l R U V F n Z 2 h o Q k J D a U N w S U N D W X E 1 Y l V j b 3 A v S m Z i K 2 1 s M E 1 F N k 5 D d U 9 l R m h R U U N V b G x y W n V H V m Z q W S 9 S M E 1 X M m F N e V R q M H p o d T F u L 1 l Q S 0 V B W V F F K 1 h 1 Y 1 A 1 e W F 6 c n N m T D J M e U x T L 3 g 5 K 2 M r W T l H e U x l V G 1 G O V h U Y l A r Y 2 J E d T N v b z F 0 Z 3 l a Q 3 F 1 c k U 1 V T h i M V J T b G V T e l d Y Z H Z y Z k d 4 L 1 B 4 K 0 t p e T E x U H E 0 U V F n Z 2 h o Q k J D Q 0 N H R W F E Z 2 t C Q k 9 W T W h y S z l o K 3 h X R z B F K 0 5 k d U p S a k F p Q 0 Z k M 2 J m W C 9 K N V l L M k 1 J Q 0 E w S j R O N D d 4 a k h u a X l k N S t k b n B E Q j N v d W Q r T X c r R m s r N j d E d l B u K 3 o w e V o v a D h l K 2 V k S H p G d T R u a k 5 a K 2 Z V N D Z 6 O E g y N V l O N k h 2 M 3 I 3 N m h F S m N K U S s v K z J M Z H V x U E 5 4 N D J L a k 9 K S 2 F Y d W Z q Q 2 l H R U V F S U l J W V F R U W 9 p R 1 E x Z D l F O U Z R R 1 l 3 R z k y M n I x V V p 3 Y 0 Z u V l V F b U p C Y W R U U m F O U m F u V E 0 0 W U 0 2 O D k y O D N 3 R F l 1 R z M v Z W U r S k l p N k 9 S c U 9 o V D Q r M j l P b l J s c E l T S z J z U 2 R y T n M x W G F T O W g 5 M 3 Q x R l Z s Y 1 R r W X l R b U g r U D l X V X R v M D Z v c G c v c k h N N 2 g v S j Z L Y m h O Y m o 3 Q z g v Y W 5 F U n p w e H N 0 Q z F p N j N z c U 5 j S y t l e H U y a E Z Y b y t 3 M U I x N z F 2 Z l U r b l V y Y m Z s d U U 0 Z V F M V G p Y Z V d I W F E 2 U V Z Q M l B Z L 1 M 5 M m V p a V l 6 Q 2 V P M 0 4 x Z m F u R m h W a T M 3 N F J Y Y m Z l S 0 l I Q k Z U Z X l X T E J 0 W E l 0 c X R X Q V l O Z U Z T S D B L O T B z Y k U 0 Y 3 c 4 a l Z w Y W d 1 T G p X L z B G U W d n a G h C Q k N D Q 0 d F R U V M O F N V Z 0 l K a X B s M U p l d k J M T 2 o w U 2 l Z a k F i T U Z p c 0 F C W V h G Q l A 5 a E 9 i M U x G U n N U U l p P b 1 J w e E t 6 O E Z x d G J G d T Q x N U d E d T F X b z J P S W l 2 b j Z H a G c z c W h m a l J 2 V W l J e k 9 Y c G F 1 M n M z e j F U a z V u N W 5 x M E 8 z a m t K Q W V Q b k d U V z E 4 d H A w U 3 l D U W Y z a U d k U y 9 J M 0 V 4 V W Z V M D g 4 d U h m V j h T d W c 2 Z H E y O T R B Z F N j T E t 4 c m w 5 V m 9 u N H J S a U d I Y z V H c m I y W G R 0 d 1 p G N k N I M 3 Z n U m M 5 b H B x Y m p Y W G R p b 3 U 2 V m d r S X d q Q j h q T 2 R C a H g z T H Z O a 2 9 3 W T N j N F p Q a j Z C S H N C L 2 F X e l R 0 c E Y 1 W k Z j L 0 M 1 N l c 0 M D B T M V E 4 M 0 p 3 c E J 4 R T h R O D h y M 0 Z 0 R z l k a V h i W U E x V z d I Y 0 1 Y W W l o c z V I V m p Y T G t V d E t r V F h w Z 0 9 h b G 5 I b j k 2 Q 3 N G c H p w Y V R q U 2 p 1 R k l P N D R 1 c m k y N m p 0 M n h y b H g w Z n R j R G h 0 R V R R V m V 6 W H c 3 U W R l a U N m W D h T K 2 0 2 O W F y V G Z x b l R w M 0 F x K 1 c 4 M n V 4 R l M 2 Z G 9 x c H M z R 0 Z F R U l J S V l R U V F n Z 2 h S T U 1 o S V p p b 2 x O R l V m a z h 3 V i 9 B V k V P R G p E c 0 V L Q z B 0 c l B B U U R H R D I 4 Q j U 5 L z Q v c l F m T T N 2 Z X l R R X F 3 Z V J F U 0 Z N d j J F R T A y O F l 3 Y U V q c D l p d 0 p a b U 5 X L 1 p 6 S 0 9 X V V I 3 d G p K e k k 1 Z G l L V D J Y U F d F Q m 9 T U U p k T 0 1 Y V H B G R X Z Y K 0 Z p a W 0 0 Y l Y w K 3 p y a j M z L 1 h 2 V D l C d G R v b j J w a E F i W U 5 h M n E w V D N 6 O X F n L 0 J i R l p Y c 0 d U e V F k Z m w 0 b 0 1 S d F N B Z j I r O H J M K 3 B h V F d R V D d 4 Q k 1 x M E 1 0 T G N H M k p R R n R z N V p v M j N 1 R 2 p t c j J H Y 3 p m e l V J e G 1 s Q 0 N R d 0 J 3 b k R q c X V q U 3 V i Z l d E T 2 h 6 W U 5 x d 0 Z r d y t H Q W N O Y 2 g x S U 8 0 a n l l N m o y L 3 F H Z 2 N o L 1 p o b n Z P b G Q x Q 2 8 w N k 1 m T 0 J 3 c 0 Z z e m Z 6 O E t a b T Q y Y W 0 0 M W F Y R z Z Q U G E w V 1 J h T 2 d i Z E 1 C N j V x b G 9 O R 0 N U b H Y 1 M 0 9 4 M m N E b 3 h E Q j l i O H l G W X h 5 N 1 l 0 b T Z v M H h D c 2 N Z U 3 J 5 a T R q S X h j a 0 J C T k N D Q 0 d F R U V J S U l Z U V F 0 V U J D T U Z F c F U 3 b m x F R z A y Q i t B S 3 d j N 3 R D M V Z R V k Z v c j Q 0 N G E z d D B k Z 2 0 z Z G N a R E N v b E l D L 0 g x c V p T e F J 2 Z G F 0 b X R D N l Z S T 2 0 z e k N D N 0 5 4 Q 0 5 t e E 9 a c 1 B t Z m V 4 T V B P S i t Y U U J r N X h h e W V 0 M G V W c S 9 i Q T B C S X N E O W R P O G J R c F h N c n V z V E g w R H c 2 d k w 0 Z V F w M X g 3 R S 9 D N T g 0 S G E 3 U l B U Z k 1 Z L 0 Y 5 N n I r c H h U e D Z q O V A y W m F G d T N 4 K 2 Z X Q j Z y d n R O d 3 F w d m F r W F R o U 0 R u b z F V U X Z 5 d 0 d w R k N Z M 0 F z d X p u O D V x c m N j U T Q 4 U E h 6 b n Y 4 c k g 1 e l g 5 V 3 B 4 R W R Z V m k 3 Q n Q v a D J N S n Z S b l E 2 Z y 9 N a z J a V H Z H e E Z N d y 9 m W X R m M i 9 o e U h h a V V 6 d j R J S E E 1 O G J y M 2 Z Y Z m x s V D N h O U p u W H R x N i 9 T c y s v Y W d s c V l q M k h F Z U R D N W Z 1 N D Q 5 d T F 4 a F Z R R 2 c v Y 0 Z C Z 1 B P d k d 3 c 3 l 4 Z V U 2 O F F C Q m 9 N c k J E T W F V U z F t R k p N U G 1 n N W R z Z S 9 a a G l Z O E V 0 U F U y O U Z F T k F h T k Z y W F E 5 V E 5 W M z N j d 3 h r b l R L c D J i W m M 0 W D J M W W t W U H N Z T G 9 h M l E y Z k 1 Y M z l T S z M x W H B u R 2 t L N l E 4 b l p G V H A r T U t J W V F R U W d n a G h C Q k N p S V p E U W p C U k p i M W V o O D F t Q j h C c 3 N S T G d W N 1 p m V E d G a F N h M k 1 H U k V X U k 5 2 V z B S d z R s S W J U c W Z M Y i t r V E d q K z V k S z J P S k N 4 T W F F c 0 J W V i 9 i a H F p d j d Z T F p Z M m J i c k 1 C c z J K N 0 4 1 N n d I e U N v b z k y d W J t R m J F b U l a R T F D W W t B Q l B y N z B M W j F O T z N h T k t O Z G 0 y Z z Z 0 R z F P W U 1 C Z l o v O G g r N E Z r Z E Q z N j F I e k h p Z 0 p H W T V W T k h Q d G N J W S s r N z V C c T I z c G R l M 2 g v b F p W Y W F u W W 1 0 d C t X b j F k Z m h n S E R V Z j R R Z 3 F F b z F W Y 3 Q y Z T N Z R W x a a F d i a 1 l M R 2 I w Z l F a a H V Q S W F G U C t B a X R 2 N y t 1 R n o y L z J 1 L 2 J v M D V T c W 5 G Q V h q a E 9 2 Q l h J c W 1 X V X Z Y T W F j V F I v S X U w T 2 1 3 T E Z 0 U V l Y Z T Y x d T N S O W V n S H F 1 c G F l d E x r Z z J I S V N N O U d X a D M r T D c 5 Z j l l T T R 5 N 0 p v a m l 2 S U 8 4 d G 5 4 c V B 1 M j h X S D k 2 S D Q r Y U 5 w M 1 B T O C t x b 3 J p b G F M d G t z U D d B Z j N v M n Z U c n M 3 R z d k e X h K Y n N T V T V o Z V p 5 T U t J W V F R U W d n a G h C Q k N p S V p F U W p C U k p h T l I 3 d z d C c k J Z Y k F R R m x G V m 1 G U m J V V G d n R U 1 I O V N a Q T R m U 0 F O Z V N p Q k t D W F g 1 T V J n T U Q r M 1 J n W U o 4 T 3 F L c E s 2 c k V N Z H U x T l p m Z W V J K 3 h P U 3 F Y d 0 Q 1 V 0 N C V V d s Y k 4 x N W l L M D d E N 2 1 Q U l l Z S D A 3 W j F V O X E x Y V U 2 N z F 0 R z B q V 3 V L e V Z S Q n R j M m Z n R E 1 q M 1 J Y S z F E V l Z 4 Y l p 6 Q z B w Q U l M c U 9 G N z k w c U 8 v R F Q 2 T T B 1 c m h x U G V 1 U 3 V k V l d L S 2 0 1 M l N n a G 9 W N 0 g 3 Y n U y W X Z s b E h t c E 9 G d H E 0 O W h n b l h v O G 1 L a H B V d G N K K 0 x B d C 9 3 S m w y e k 9 P W U 0 r T V U y R 3 l V d m o r e j d P Q 2 F w W m l t M 2 8 3 a j F B b l U 0 a U l V L 3 d B Y 1 J 3 N l V 6 Y W V r Q 0 N 3 V 2 x N Q W d O R 2 Z u W m Q r K 0 V X Z D Z H b 1 l y c n d Z Z l A r e m J O c U N K Y k h L K 1 Q 4 T 2 Z u a V l 3 Q 0 d k b U 9 0 U m h D T l k 0 T W 9 U Z G l V Z n J i R H d o a E J C Q 0 N D R 0 V F R U l J M G J C S U N D Y X F a R F R v T 0 x l R G p k b H F K N 0 R j c 2 9 R R m h i V 3 p I Q 0 x B R l V P N j h z R m 5 2 d 0 N 3 S 3 p H R j N M d 2 l R b 0 p y Z n Y 4 e F V U T V V S U 0 c y W l d O a V d 6 W m 0 w d m g r W H F I W W 5 x V F V D c G Z Q e k R p V F I 4 Y V p Q T l p 0 U 0 h J Z m k 0 d 0 l v V V Y w T 0 0 y a n c y b l J Q S U p t V F N O b z B U e k M 0 N 1 Y z T 1 Z J T E M x Q W l v b X F u Y z Z 1 R m 9 2 L z d X e F h u c m F B b 0 Z Q M n I r c V V Z Z F I y N l l M c n B i c S 9 q a W 8 4 Z m l 0 O U Z 2 c 2 N x c V B S U 3 M 4 O V E v T i 9 u M E h m d m g 3 N 3 Z Z R X J l Z X h W Z H g 2 N l l K d D h D U n B P N 2 5 Y b j J S e W l C U V p o d X Z k O G Q 0 d G t U Z D J C Z C t q T 2 0 2 Z m R o W G I 0 Q W U v S n U v S j Z l a W V M b m o 2 S T N l R l M 3 c V h t N X J u M j J L c X F Z V X h S c 3 Z 5 M E R 3 U G Y r S j F I Q 0 k 4 d k c v V z R X O X U w Y j h Y M z R H W l N n R U x C W n N m e j Z F M H B B R U l i Q k k x R 0 x D a k h Q b T Q y b V V S a m E 5 c D F B Z F d K Y n U r e T h u Z z d u a V h L a G p 0 W H F X b H J 5 S E l m R G R T d 3 I w M 1 Z m c n d l T n h u W H F l Q X J X W D M r c X R G L 0 h I O E s v b X F Z R U J x T m 1 u N m 5 W T W Y 2 b 2 N V U U l 5 e k 4 z M X V t W V F n Z 2 h o Q k J D Q 0 N H R U V L T G h r Q k J N V k 1 s W W J s O H d x O F h x c 1 R m W E h 5 d D l h b E p J c 0 Q r Z D Q y U F l r N V F L d 0 9 y Z m R u S H R 4 S U c x T n A 2 b 1 d S V 0 Z Z a W Z U Y z l o L z Z B U U h E c D d n d 0 9 H V E h F c E p 4 M n E x Z V Y y Y m t a b E x S b V l 1 V z N a N D d s T V Z G T 2 h M O C t o d 2 1 r Z E g w S 0 p a Q k 0 y a k k y Z 2 V I V V p F Z U R D S 2 9 u a j F V O W Z V d 2 t J M H J k c l d V d W V B M V l v b U t o c G R s N T d 1 d z d h R V Z h R F R v e D g r M k x O N W F R b T I z N W F q Y m R N Q m J X d 2 I 5 M 0 h y M H A v Q j V 2 M m M x O D Z j V l Z m W V k 3 Z W h h Z H d F Z m J m Z T J M W W t V S H c 4 R l o r Y j d p N W J y a E R R d G 1 q b E N z Q l V G Z X Z 5 a F Z o W E x B S 1 R E M n B 1 d G 1 1 K 1 Z x d T d y V 0 h N T m U 3 Y m p p T U h L U D N 5 N 0 J L R m V q M j Z O d k h v T 3 Z k d 2 h W c U E 0 O U E r S E t t S F h k T X B L U z Y v R l J w c W Z p N W 9 0 T z d x U G V 1 N m x h a j V 1 U m p H V E h M d F R i W n V C Z G l z R 0 N k Y 2 g r U H d m b k E 2 U G Z m O X F z c l p Q Y 0 V B S E l m M 1 V m c l p P e D Z u S F F W N U Z M L 3 l G Q U N h b G 5 I N F R M O F h B T 2 V w T k t 5 W j Z W W D B h e i s v O F M r U 0 V o a U U 4 K 2 l S V 2 g z a m o v d 3 Y 4 M 0 J i Q 0 N H R U V F S U l J W V F R U X Z 5 N V N R Z 2 1 x b V E w b E Z W N F d L e D J B Z 0 x L O X Z 1 c H p S Q U 1 Z U G p n T G 1 V a F d F S 2 l o R 0 I v W W 9 x a U V O M G t s T 2 d t b 1 l 3 W T B o V U F w O U 5 K N n Z F T U R o e E t Z L y 9 C T k E 0 Y 1 N p U G x X Q V p P c D d Q Q 1 B 2 S U x T a 2 h N U G t a a X N t Y z F q R j Z 2 S l N 3 M G t Q R F F J Q 0 x D Z 2 d r U E N 5 S T h Q S m l J c 0 V E Q 3 c 0 S U p E d z B p S 0 x E M j l 4 N X p G a G F n R H d 5 c T F U R T B V V T B 4 a k J q d n Z t L 2 Z 1 U V Y 4 Z k Q y T 0 F h Z z V X Y T R R T E s 0 Z G h 1 R m o z Y 2 V 0 U z M r d W Z o Q z d E V 3 N s Z T J l V n A r O D d C Q 1 g w U E p k U D F P a 3 h Y b m N y M n B n N H p I T m 5 V L 0 x 1 Z n p C Z U 1 3 M T k z M 0 x o b m N W T T Z U Z W Y 0 R W p l a l J J Z W l j O X R E N k t K Y U l 4 d H d 4 c n Y v b F F W M i 9 v M V d C W i t q N 1 p G S z l E c G N C d z V n S F h s W W l 3 c k Z 1 R n p 3 e D F v M j N U Q V B I K z I r e E p u V G h h Y U Z y R m w 5 M 0 9 6 V V l K R F h C V m t u R j B l R W J E K 0 9 o L 3 J y L 0 1 C M E x i c m h M W n R S M W N J Z G d G N 2 d 0 b D N i O E 9 S N m d w e E 5 j M W l N T j E 2 U H d D T 2 8 w Z X d y V j J L c G t s e k R L T 3 V B a 0 R 4 T G Z 1 W n F 1 O D d H T 0 9 r Y V p Y M m E 1 b n p S Y l h M V G w 0 S 1 R X Q V F 0 c 0 t D V 3 V 1 L 0 l x M W l H O D V 5 a z B J S U l Z U V F R Z 2 d o a E J D a T d r a 0 l K c X B r T k p Z T H d T e T J Q e X l I V 0 h 0 N 2 d n R U 1 I Z G l K d H o 5 Y W d O T 3 B z d i 9 n Q 1 R L e j h v a 0 l x O T J R U W R R Z G p V W k R x N V p S d E d v W n h k a V J 2 Z H p I a j U 3 S T V G U j Z O a W x I V D V O M j h n e k g w N 0 k 0 Y 1 N x V G t o S n J o Z j N Z Y k E 3 U 1 Q r Z V N m a n E z e X Z H a U d v Y 1 F I a H B F Z 0 w 4 d i 9 2 N G 0 v U D E 4 Q 0 F 6 d 3 h k L 1 A 1 K 3 g 5 R X d I K 1 B 2 a j d 1 Y z Z I a G d S Y z B P T l J p d 3 B S Q X Y 0 Q 3 I w K 2 J E Z X V h c G R V M j A 3 Y n J o U F o 4 U T d D e m R M M E c 0 a H Z l b U 5 K d l A w W G J K T n J 6 c E t x a T V 1 V 2 c 2 O V F k M D l U Y l B a W k 1 M T S t a b V k 1 b D d 0 Y z R V Z z Z p Y m Q 4 W m 4 x d n V 3 Z n p 0 c D Z E V D R m d n d N N V I r O W c 2 b H M 5 N U d Q M 1 E w Q V B x Q l Y y Q k x X S V h q N U h G M D N j N 3 V M V 2 d 4 b z J h Z l F k d S t z N 3 R m d z V C U j Z P S z d v d m d I W V A z M U o r e E p 1 e k Z O b k Z v M j h B V V V H K 3 E 2 O U h S W D d K W G Z x O D F 4 T V B u c 3 N R Q 3 Y v Z H Y 4 W C 8 r M D J u N k 4 x O T J L O G J w Y n o z O G l G M G d K R E V J d H F 0 c 1 F i U D J H d l h V N m 5 o Q k N D Q 0 d F R U V J S U l Z U m 9 X Q 1 F F R T F V c V h 3 b G 1 0 Z G 5 3 O X k v N 1 l M c X d x S F p E c 0 F C L 0 g z c D J h O D J X N 2 E 2 S 2 l w V n J k M 0 x q N U t H M U 9 x Y W 9 m e T J i U m R D e V d R V D l l N 2 Y z T 0 o 2 Z F c 4 a U p 0 Q 3 l P c D d s Q 3 N 0 V G p H W n h J T z B Q R 2 1 i e E t l d k o w U G t G W l p V d 2 1 Q W H F k R H A x V 2 k w N n Z S Y W Z W b 3 R W c D B H d T E 2 S F N 1 U H k v N T V x S U V C b D V V L z V k Q 3 p j L z E y c X R L T F M y K z V I N T F Q Z n R q d X N h N 0 t z b T I 2 V G N z a S t a Y 2 R M K 2 F s b k g 0 U G Z r U 2 F 2 R W Y 1 b W c w N F h Q b k l 5 a F Z W T k 9 w U l l X V X Z Q R U N P T 3 d Z U m s v R W N N V T Q 5 M z V h Q U V x a k 1 I d 2 Z l T k s x U k t M Z G p 1 O G R E N k V F a D J K U D N J S H p l S X E 3 b m V Q a 2 N R Q z A 1 U 3 J E b E 1 C Z 3 R J S E J P T l B U c 0 8 v Z G l Y N 3 d L U G N l W X F y R E F S b 3 Q 5 a j N i T V g 4 L z Y 3 d 2 Z x O D h k R D Z N O X Q w U 2 1 x b U x m d T d Q c z l 2 Y U 4 2 T H I z Q l p 1 M T Z 2 M 2 V L c U x S N H Y v a U 8 5 V z N 1 M E J L W U J C c V F Y N k 4 5 M X V S d 3 l u c D d O N m J 5 d n h G R y t u Z n A z M z F G d 2 d o a E J C Q 0 N D R 0 V F R U l J Y 1 J F a 0 J C T l Z N a H J M W G l K b X M 0 M 0 F n T E p s N V d w N 0 9 V U n d M W W w 0 T G d S Y n Z X N l B o R 0 F O V 0 d o S U F L R W h B W F R 0 R k 9 O e D N H N T N j Q 1 k 3 b n p O W k J a e k p 5 a W N 6 S z U r c 3 J E d 3 l z L 0 k 1 Y y 9 a U F h z R 2 x o V U p t c 3 c w e l Z l K 2 x w W G E 1 c E N F d W 1 w c V g 0 N z F Y b F h y c C 9 T b 2 F E U m l O M 2 l l M G w v W n J R e T B x e F B y c m Z H e m J O K 0 w 3 e U x Q d T Q 1 Y k Z j N 0 h 2 M m 9 M c D J w d l F k c W o 0 e V Z U O E F 6 Q 0 9 1 e F p 0 a T F n M H p X T E E 2 Y V I w M W x 0 b 1 c 3 V E M 3 N W 9 i W F k x T V B 2 a m M r W W h y b W N P e k F a b T J a U 3 R Y Q U d V d U J a T V B q Z 0 5 K c n V Q T l l 6 M E h V R l h N O D J h a k J B U m l I R F d o N 0 x q Z E R q b 2 R P Q n h n d F d J W W N 3 M k t W b 2 Z s M S 9 u b z R y d W h i U j Z E N C t o a D d B Z V N N S T Z l a U R N L 0 Y 5 d n Z L M T N 0 e j N J Y z J J d G F t Q T l H R T Q 3 V X d 6 Z 0 9 K c U 0 v b m 9 w e H d u V V l C b z M w Z X F 6 M n c v d H h I a n V D c m t j L 0 5 N R 0 5 Q R S t X Q y 8 1 c X c 1 a E p 6 M V c 0 W D E 5 d G l J d 0 k 0 U i t Q V H F t V H N Z U V F R Z 2 d o a E J C Q 0 N D R k V 3 e U 1 o b U t p U z B X a H c z N 1 p Z Y l l T R m x s V n B G Q l R X Z m d n M m 9 I Y z h C c 1 B Q V 0 s w M l V v K 2 R K d V h Z Y V d K Y k 5 L N z F j Y 1 d m a D A 2 b k p T c X l F V k d S a m F w c 2 R 6 S T l o K 3 l j Q W d v S 2 l 5 a 3 N L c V d 3 e U V 4 e G N T b U Z o U 1 V V R n B k U 1 Z H U 2 1 x T m h N W V h F S l J Z V m 1 j d k 9 M T G 1 n Z V p w M l J 3 S U l D b F B D S 2 w v R 3 J M W m 9 X c m Z C O T R F b V B Z M n B P R n N V d l A x b k p G Z l h F Y n N P M l l T M l c 1 U X Z C W E l x M l h T Y 1 V Y Z G 1 2 S U U x N E J H c E p N Y V d m d l l P d W M w K 0 1 r N m F o K 0 h z d l N h a 2 Z l R V Z a b H p z M j R k a V h p T F p s S E V w Z 2 N G a 2 p y Z G J q R 2 0 y Y m V P e T d 0 M k Z Q M m 9 X d V J 6 L 3 N T Y n Z B Y U V R Y j I 5 c W p u Z T M z b F R p U E h z W j B 5 N z F s Q W F E Z G p s c G F q R 0 l x V 3 d y V 0 1 I Q U V H S T F Z b G k 5 Q T J 6 W W V m W j l C a 0 t E S G 5 u S V E v Z E R S T 0 U 4 Y 2 R Z V m c 1 V m c z c k V V Y j I 4 Y T F O M W x F W X h T a k N k d j Y x V 2 p D S W p D T X V j Y j c r V m 9 5 R i t 1 e E k r a j d E a 1 l i M D l y N 2 Z D M V F D L 0 p S Q W 9 P W U 5 M R U h 5 Y 2 x I Y T N V c 2 k 5 V k d W b F l C R 1 p t N X J O K 1 l 6 T 2 d S M 1 d 0 M V B D R 0 V F R U l J S V l R U V F n a l J N R W t J S n F w a z F K Z G J E d E Z x S X p D d 3 J C S 3 N 0 d m N F Q S 9 E M U 5 U Q 3 d i d 2 R X c j l z T n d N S m Z O L 1 B J U F J O c m Z W e n g x O U 0 w c W h G T m 8 2 b 0 9 5 a X B p c 2 R p d 0 8 1 e l k 3 U T d z R G d k M m 1 4 M j d R e j E 3 M y s 3 N n I 5 M k J h Z l Z Q c m t x Z j h J a G F t U D J m b U 5 P Q m J l T m F y Q 3 N X b 3 h i a 2 9 Z b U 1 3 b m p 6 U F d q Y n h u c z A w L 2 N k Z 2 p h M k x l W n Z Q O E c r W n h 1 T 0 k v c 3 h Y b n V U V j N k R n p 6 d 0 l O c H U 3 Y n d E c j h v V l l s e S 9 5 N 0 s v L 1 V J e G 4 5 L 1 R T Z G V 5 R 1 p m N X N y Q n Z X b 0 F t T H h I b j Z w R 3 Q v T U Y z W n p 6 Z G 5 a a n F X e F h O Q l V i Q 3 V X b 0 p s N F E r b 1 J R W G 9 l d z F F T F N 5 c 0 1 K Q T c 3 N m Z n M U F r Y 3 l i c 3 h U c G 1 P Z G V W a U F F e l g z M D V 4 Z W h x M k h a d l J E e G d H R 2 0 w M X Z k U S t 0 U 0 F m e F Q r U X U 2 Y V B x c k 1 4 Y j d 4 d E p s O S t 1 M H B D T U N H R U V F S U l J W V F R U W d o U k t 5 U U V F M V V 5 b X N w Z U l o Y X J u W k F n Z i 9 m O W 9 x S l N W R l Z G V V p S Y W 5 j T z R V Y j N j S W R p S z F U d T U v N D V 4 N l B Y e T B o V j F 3 M m p V V T h H a W d G N 0 1 1 e H J o T E 1 p b n p x T U 1 t e F Z u W n J y S E l U W C 8 v U F p K c T R y a n h G R 3 N T K 1 o 2 S H o r N 2 4 5 W j V V O E c y W V M y c T F Z S n h 3 d l h v Q n c 2 d k 5 Q R F J S R F R H O T h H b n N D N W J n S F h O c j l q V 3 J 3 R 2 p a M l d k W W Z n W W N E c X g 3 O T Z H T X o w T i 9 Z R G h L Q U Z s Z T d F N X M 3 T 3 d i M D N 3 c U 5 4 U y 9 Q e l J k Z W l D U F h F S D V q b G Z B S 0 R 2 M m Q r a l g 4 W F h E e V V v R 0 U x d 0 N F c G d N R X B z R z V T Q V F I U n Q 0 a W 4 5 N G o y M E x W c V Z q W E h t T k J n T W 9 J S m F t S T h 6 T X g y M X F B Q 2 N U c H l a N l R o e n N 6 M z Z 0 d n c 2 S D B 3 K z Z M d j F j W W R n R 0 k z N D N 2 a 0 l T a 0 F R e m h O S G N a d z Q 1 b k h O d W V m W m 5 y Z 0 Q 1 O G t U S H V l M H N h M 1 J O R 2 x X N l Z O K 3 N a d 0 Y r V 2 d D N m 5 a Z n U v d n V I c z l 6 T D g 2 d T B 6 R 0 Z F R U l J S V l R U V F n Z 2 h S T U 1 o U 1 l L b 2 t 0 R l F W a W x o T V Z 2 U j Y 3 V V l q W G 9 z R m x j b F J s N S t F U 0 h C R j E 4 a G N U N j Z k b 2 9 s T W p 5 W W p E T j V t Q z F X V n Y r K 2 g 5 S E R w V 3 B B W E Y 2 V W d B R F V 3 b 0 k 2 S D l k N T h q Z 2 x N L z l W O C 8 y b X A y R k 5 U N 3 Y w a n J S Y W Z L Y m Z C e V l U a X I 5 b n d L S V d G Y n B 1 N k E w Z T d R M W p K N k Z 0 M 3 d s T l J C U 1 d z N k h W T 1 l i a F k z R m 1 w b U 5 k c 1 J o d C s 4 N F l 6 K z B G Z G x i c H g v O E R n e E g 5 Z 0 9 G Z T E 5 a 1 R k K 0 R N T 0 l X b W F Y T z B i V H Q 2 b k Z m O E E v R j c r b F h 2 K 1 p 0 T F V m T n k w S l F M e l V y Z W Z N R j k y N 3 I w W j Z 4 T G Z 5 N D c 5 N G U v Q y 9 2 Z W 5 U a j J K V 0 s 0 W X B 3 c k 9 D c y 9 a b W k 0 d T Q x M X p W T H Z z U U h i d W h W Z X g 0 d 1 R y c S t W R U V 3 d H l Q Y 0 l G T 3 R D Y 1 p H N V R z Y 1 R R Z 2 d o a E J C Q 0 N D R 0 V F Q T J M a E d D a V N o N G h t T T B P U U Z D Q U w 1 b V d m Q U R 5 Q z B w c V B R U U R 1 R 3 B N W H o 3 O X l 2 V W g 4 W k p s V 3 l V R U U 1 Y 2 R K U 0 F R d G V E U 0 s 3 Q X V s S 1 p 4 R T R 6 W F R Q T T R w a G J r W S 8 3 b T Q w d n F W O W V 6 U D Z Z L z l P d W g z R k t w M V Z I Q 3 l w Y U l O S C 8 r T G h n T U t F W V R q c U 5 I Q U 5 C V 0 V P a F V 0 U S t X Y l V z Q 0 9 P d z R N O U 9 4 Y m Z 3 T m Z h L y t v T k 5 q W G J V R X g 4 R m t E R 0 1 u Z V M x Z n F B U 0 Z 1 U G I 1 c 2 x q U U 5 t M S s z b k 4 z c E I 1 e X p h Z D V E S 3 J G Q W 9 E d n c w K 0 Q z a 0 R K b X k 5 a X V H S X N 1 a z d k c 2 U v Y 2 p I W D l H b n d m Z U J M b j Z W T 1 l a M z k w d G d N S C t Q a G h H R k w 1 R W 9 P R 0 s 2 L 0 d N T 0 l x a j J P V 1 p U O W p X N 2 N D b n h t U G V s U 2 h B Y U N y b l Y v Z G F r R W V T b U R k a G 1 D b k 0 z T H F k R H d o a E J C Q 0 N D R 0 V F R U l J M G J C S U N D Y X F a R F N X Q z h I T 1 Z u O E Z C Z n V S b V h V d U J D d X V r M 2 1 N S G R t V F d W O H Z R M V Z W a 3 Z Z Z k k r M W t G d E Z O d y t w a 2 J D S E 9 o e E x a R 0 V m U 2 5 y b 2 Y y T 1 N M d G x W Y m o w T n F U d G J G O T Z m V m 9 v d n Z p c l p a U z F k b 1 Z N T W N H Z W 1 v V 1 J s b F k z W H F q c j c v c 0 F 2 c X d 6 a C t D c m 9 P W G J B d V g 0 a G w z d G R Z b H k x Q T I 3 b z k 5 c D J i M F h Y c G l X S F l H T T h M c k J a S 3 Y z Z 1 h M Q l p R R k d 4 Y k V 0 Q T B i b 3 A r O E V o M 0 V 6 V S 9 G M m R H T 3 M 2 c 0 R K e G 5 N b k N l T 1 k w e j h 6 U n F i a l p v T k d o a j R y R H Z U d 0 p B R T l I R T l k e G 9 G S l R B W U R T T m 0 2 S U V C S U 5 H Z z Z a e D A 3 S T l 5 d 0 J k e D Y 2 W U 5 C c n c 5 Y X Y 4 Q V d s M X J q L 2 x L T n F 6 U z B i c T l i W H k 5 M U F S W j M 0 Z S t w Y X h k V E x X T 1 V W R n B Y V T Z u a E J D Q 0 N H R U V F S U l J W V J v V 0 N R R U U x V X F I N E p a c l d k R H N J Q 3 l E M 1 B 6 O D B 2 c V p C N U J n Y j R N N k 5 P Z W h F M 0 p B Q 3 h h d W 9 W N z d 4 a G J K M k 1 M Y 1 Q 3 M G J l T 3 h m R D B M O V l i Y m E z M m Z 2 R n B s T U d L N j d Z R m E 2 O T d 2 a W V m Q l l R Z W 5 F d 3 h H M E d n d X F o O X R i Q n Q 4 N 2 5 r Y z I 2 W j F X T 1 o r a F g z b l p n Q V V 2 d 0 J Y U l Z O U W l L d W h 4 V U x w c k x k d 0 h r O U Z G O T h W L 2 V D U m x I N 3 l C c G F G U D R C T z V 3 N 2 d y Q 3 N X W W R 1 M H p u V 0 5 5 U W R 0 Z E V 0 M G J l S 3 h i Z m 9 O Y l Z 3 N z h L a 2 l 4 S 3 B 5 b 2 p w M G 5 T N y 9 5 b F h W N G N D e F p 3 Y y t r M i t z d m 5 F T k 9 w e W F U d W V P T G V 0 M F R D R 0 V F R U l J S V l R U V F n a l J j R W d J S n F y a 1 l 5 c m J 3 N m J V Y k F V Z 0 t M Q m N D R l p Z T n l F W X d M a F J 2 Z D B o M l B J M U 8 3 a H I r b W g w T 2 0 y Z G p T O U V k Y l R 0 T y t K S T J v T 3 V Z N W R h N m Q r K 2 F 5 d E Z l M 2 V X S F R o Y m N W V D A x S D J l R F Z Y W G Y 2 e k x G b U J k d W J o V z V s S 2 V N e m Z i Z F V O d j h E c m 5 P S E l B O D V m d l g z V G Z q a E 9 w M 2 d k V k Z l Z U p v M W g v V z Q 1 O X p 6 Y l F h d E V Q d k F K S H l p R n N H O V p n M j d 3 T 2 4 3 d i t o a V k w b k 5 M U D N z R 1 p u b 1 k y c m o y b W 0 r O E J u U T d U d E J t W X Y v b 0 F 5 L 3 h 2 Y 0 J 6 Y W g z S H l M Z W g 3 R F V E V E x B W n R 5 M V p v S X F K Q V V i R D g 5 S z N y W W Z V Z G N r R n p W d T J 1 c F d N N W p 6 R F V 0 b j Q x Y W t H K z E z R j d p b X N a U n R 1 b W R U a j I 3 L 1 U 2 c n d t T F F O Z H J 3 Q V h O c X l x T 3 B O M W 8 y M 2 V z d m 1 F T n k 4 a k 1 w M H N u Q 2 N H R U V F S U l J W V F R U W d n a F J P M l F F R X h V e V Z T d U V z e n N E c 0 Y 4 M 2 N m c W F q b E V n R j d k V z l N b 0 p J Q 2 M z R U l L Q 2 t 0 S T J K V E U w S U d k N j J 4 O E l h c W p h e G V Q U F d s W H J Z V m d t c 2 d t N k x y M H Z P a n J y V X Q v d n Z S S j J H M l U v T z k 1 O F B G Q j B S d F J M Y V U 0 V H h 4 R k N R c E J D U 2 k z b j V T a W d N R 0 F X b H l J L 1 l C M 2 l I T 1 U w W k 8 y Q U F B Z 0 F F b E V R V l R l e W k w d H F C W V Z Z R j I 2 Q U h 2 e U x s Z H d w Q 2 p v d X Z U R U 9 Q c H F s U E J J M S 9 S M m I 4 V y t l e n R x U 1 J I R l g 3 d 0 g 1 b E o w b m J w a n V 1 R U 8 5 M T V h d W s 3 Z E 1 k M X l M K 2 J 2 W j J G U D N B R 0 F h Z n A 5 Y U 1 y d H Z l W E 1 T T W U y Z m p X Y X h r M H F y Z V R T Z G U 2 S k p q U W N B R T N U W n V o Y X R j V z Z j a k d P d y 9 0 Z F Q w R l Z T e U N l Z T N n N 0 5 1 R k 1 U N n Y 0 c E 1 H Q V B Y R j d o Y W U w c m R y V m F B a G 1 U O X F O c m w x O G p m V j N 2 a k l 5 Y z J r Y z B h M 0 9 4 e F Z D Q 0 N H R U V F S U l J W V F R R F l P R V l L S k t S a 0 5 a W l l m W j Z x c H V L R j h K V m x D S G x X Q 0 t v a k I r Z E M r K y t u N D F B R X V X Y j V N U V R G e F d k T z N p c 1 N 5 c n Z j b 3 J U V l J U R E N Q R 1 g v V D F O U k t D N m Z R b y 9 n R T Q 4 M 0 p R b l U 1 U U Z M U 3 Q y b U l j Z T Y x S E 1 5 V T B I U C t Y T D c 0 Q z d C e n o 1 K z l p V D l y b D Z 0 U F h E L 3 Z C S k R D Y U 1 J d 1 l o T D d Q S U p T U V V N L 3 B k Z W 1 G c m t z d k h D a 0 h 3 Z W 5 F T 0 g 0 e S t x R l h l a i t N V H Q z e G p X e U M r Y n R a R 0 1 k U D l q c X Z p W X h D M T d F Y m h t R l h W c n B r b z J u c T d l N 2 I y c G p X Q U p S K y t p Y U t U b y t 1 V z I 4 M F R a c F Y r L 2 g 4 S D N 5 c T J q W j F 3 W j Y w Q i t P V k U r c D B 6 R j J K c m l x L 0 x w M W J W Z E 5 T Q 0 N H R U V F S U l J W V F R U W 9 p T E l 5 R 1 l x S k t w M 0 h L S U Z z d l p T c k N B c 2 t x d 3 Z Q e T Z x d 1 F E R 0 g 5 b E g z Y 0 l 0 b V A z W V R J e W M 0 b U 1 D S 2 5 U T 1 F o U k d j W F B I M D F v T 0 k 2 a k t X a G J 4 d F p j e D B Z a i 9 x O T h B T X J G N 1 o 5 M W p 2 L 3 J u M 3 A z U F h F c X h v b F R M N m d m b i 9 2 K 2 Z r b n p 1 Q k I v M 0 o v T T c 5 S G 5 3 T 1 J U N 1 h Y Y T J E Y j R Q Z j B x a X A 5 L 3 B X M D B F W T N 4 Z m Z q c H l z Z S s 1 V j Z Q Q U V 6 W H J U Z i s z W H B Y U G 1 a T W E v e G Z l c S 9 L Z W Z r O S 9 X c V Y 1 K 3 V E S S t V U W 1 z Z 2 9 G S i 9 x b j l l Y W x K R 1 J D M E R q a U 9 B N k h W Y 0 l J W V F R U W d n a G h C Q k N O Q n l Y O W 9 t c S t N c 3 p H c 3 R 5 V X J Q W n R T e F p Z R D B 0 a H d n U U d o S k F y K z Z 0 M 2 Z l W E x O O W F w K 0 1 M V V I x Z G 4 v N V l O L z F l Q 3 g z c l F T d D c 0 S j F Q Q U h a T 1 Z R S F l l Y W 1 r Q X V 5 d n h y W T V B W D J m L 2 5 V K z d 1 b U 1 I Q U F h U j h v W E d Z U V F R Z 2 d o a E J C Q 0 N D R k U 3 V 2 d Z b i 9 D S m k x W i t P V V N M M V J X Q 2 x W O E 9 N Y i t 3 Y m t N d 2 d I R W p l N 2 x 2 L z d w e U 8 w N m 5 X d W R 6 R U t J e W h x N D l j U j V M d 1 p t U l h 0 O V R F Y U p h a m x O c E 9 F K 2 V R T i s 1 N G 4 z U G F s T l J V U 2 w r d n N Z N k g x Y 0 l J W V F R U W d n a G h C Q k N O Q n d T Z 2 9 r c W 1 V e D Y 5 M j J 6 K 2 V 4 e W l P V X F 3 U X J 5 N j I 1 U H N I U D Y 5 V z V Q N E 5 r b E d Y T n l D O W 0 w Z F g r Z H o w R 0 l x a G h I a j h l e W V G N T l U M E 9 J Y W x t W H p N Y 3 d h b H k 5 a k g w N E 5 a M V d z V k g x T X J h N C 9 C V V V s R k J Z e G I 2 a k d X Z n l P S l d l T F Y r R X V R a V g y M 0 5 X V 2 1 v a E o 2 Z X d 2 c W N o a E J C Q 0 N D R 0 V F T 0 l 2 U 3 Z Z R U U x V X l H c 3 V G W U J a W E p W a H c r V X F 3 Z 3 J v U H d Y U T Z M V 0 5 H O U 9 D S G 4 x e E x 6 d j J 5 W W l 2 O S s 3 U 3 Y 4 M 2 t J V V J s Z H U z a X M 2 M W J q U 0 Q y T U 5 p Y X V 2 c W N q U k l V Y 1 J 3 N m l X a X p v M n N q U H o 4 d l Z V L y 8 r a 3 M x Y k Q v R G l z N 2 Z R c j N l N 0 d 1 b H o y Y 2 9 k e k h 4 e k x s Y 0 0 3 Y 3 B U a j E 5 M 1 N Y M X Q y T F N Q d l B 5 a U M 3 N n V Y Z H R v W W x 0 N k J x Q z V l W V h r N W h X N W o v L 3 o z M S 9 p W X p M d y t r d D N B T E J y e n h I Q 1 F v T 0 l i a G 9 H d 0 9 6 d l Z 2 U E w 4 b T N N L 2 Z x Z m h J U U V Y T k x q Y U V p T 0 h z d m d t U m U r N X I 0 N 3 g 5 R y 8 3 L 2 0 v O T F W V n B h a W 9 s S n p j S W 5 M e k N 2 S H o 5 Y U Y x W E J N Q T l p U 2 x 1 c G Z N c m 9 x U H l V Q 2 4 r S l p l e C t m T S 8 1 M n Z 2 b H Z O c X N V d n U 0 O G w 3 e n Z P Z z A 5 O F N P d T R K b n o 0 N W d O Z T E 5 U 0 h B d 2 Z U d U 8 v U j k y d D B U c W N 6 Y 3 B s M n g y d U V o U W J 5 d z V k U D F r a W Z R Z 2 d o a E J C Q 0 N D R T h T U W d t c W 1 R c U Y 0 S l p 6 b 1 Z n d 1 d Y N z d K Z 3 R W b X c y Q j N w O T N l N V Z O S E Z z W D N j S X R t b m J B Y k p 6 Q 3 d t V k Q 4 S E V a Y 1 E 0 Z W h 5 V 0 p m U H h m Z U R 2 O V Q w V k l T c G t X V E l m N D V n S j l U M k 5 l a k Z u L 2 p v K y t t d 3 B Z M G I x N V B H S E p 0 W D N k U D Y w d n Z s e E x m c 1 B u T G p n N i s 2 K y 9 V c X Z F T 3 c v c i 8 v S X N S T 1 p m U G p X L 1 l R R W U v N C t Q M 2 t x b T J k Z i t v Y l l s b z E 1 O D l V W k F P d z d t R V p j c X l n S n d D N l E z Z T d F N l Z U N T E 0 d G Z j O V d Z M 3 R 3 L 1 l 6 e D Z 2 W T R W Y T N h U 2 R q S 0 w 0 a E l M S m N W b U N v c E t L U 2 9 x c G F D d 2 x J S 0 N Z d k l M U 2 5 B N m 5 l N S t l b l p 2 e m F 2 U D N 3 Y k F 6 R G Z t a 1 g 0 N n A 5 c X h v N X V H O C t W S G Y r U D F 0 K 2 R 6 K 0 1 n c F B u e n I 4 Z 2 k z a E J C Q 0 N D R 0 V F R U w 4 d F V r S U p x c G t N c G J 0 Q 1 d h M n V K W k R W Q l F G U H o 4 Z m l v d E x B Y 2 p O T H l J a U x L a E 8 1 e F V a R V V M b i t C a j J K S 1 d p c W l x L 3 J 0 a k d U Z G N O c T l N N U N G R V Z i W X R Z T k p G T n N P O V B R d G N 1 d n I 2 b k k 0 U U g r N z Y 5 Y U p z M l E 5 d k 1 1 e X F q c m 5 U d E Z N d F g z N j J 1 d C 9 I R n B m d l B j O U 9 4 M n g z V n R z d k t M d U N q e j V l e W E 4 O F J t a 1 N G M H J s a n J G Z W J C K z R l e n o y U H Z N Y 0 x y L z d n c n Y 0 Q z E x T E 0 v L 2 Z 5 T j V o T W V w N T V Z a W 9 B d W J t R k h E M l d 3 Z F J y Q j l Y Y 2 c y a 2 c 0 b H B G O G R G Y j k v U G l h e i t 3 N k 5 j d E h E e H l p a m R m d V l 1 T m 0 v Z n p X M E l p R 2 8 z c j M z a i t m a V l D Q T M w S k R 3 d W t W V X h q Q X Z 4 O U N B e j B K V E R B b D h C Q U h 5 T E R R O X g 5 Z n Z E R 2 Z U a W R L a D k r O W d z Y n R 4 e m d 5 d y 8 v N W o 1 M z U 0 T n Y w N z F 6 S F B m Z E 5 S Y X Q x c l V L d T l W c X A v U T h L c 2 V F R U V J S U l Z U V F R b 2 l h S U N H W X F K S 1 B q O U Y 5 K z l 5 Z V l P R G F G K 3 h j Q 0 p h Z l g x e m 5 J U m p B d U 5 F O T J a T 1 V D c 0 N p c F p 1 N W N m S l F O Q n F s e n V j a F J H V k 1 W M D J p K 0 x Y b j B U e n d k e l F o a m V w N 0 9 r S U F v R 1 p u W V p u L 0 h Y N l B Q V j J 2 O C 9 E M z l 3 R m N 5 N E U x a m d 5 c H B y V z R I Q V d X M n l P M E l q Y W J u V G s v S m Z E d G 5 M V U E z R G w 5 T k p P d k h s a G g 5 W G p 6 W m h F O G Z P O U V B S S 9 m N V d h e m x a Q V F m e D U 3 Y U J K a F l Z R U E v T D R o Q 1 Z W V l F W S D R M U 0 h S c T Y r b 3 l F Y T B h Z D M w b 2 g v W F g x M U F n Q y 8 v K 2 I v c H Z Q d l J Z a 0 t D L 1 R F W T l E e j I 0 T l U 4 O X V E V i t Q c W F V Q l N G M 0 5 4 Q 1 B 2 O W 1 K V m V Q N j B 0 c 1 R O V j c 5 d 1 d j M 2 F k V n I 5 Z W h L Q X B C U V d Y T F p t c 1 V C Y j F C N j N G T U N D R 0 V F R U l J S V l T b 1 N 4 S 0 N p V 3 J w O V Z w c 0 5 0 Y z N 2 Y T F X R 3 d h R G 5 x Q U F Y M D Z s W n d O U V V G a G N M L 0 1 h M H I 4 V D c z N j h t T U t p V X J L e U M x a T d m Z y 9 E Q j N X c G w 3 a 0 l V U m 5 m Q i 8 5 T z h X d l A 0 L y 9 T b S 9 V O U Z T R U F L S D c 5 M y 9 q L z g 0 W D Z u Z 1 l E K 2 5 i Z y 9 V K 1 d z S D V U T X R k T 0 h G R G Y w e E V Y c W J q W W p N R 2 c 5 d 3 E y M W 0 5 T T V v T l p 2 N U I r T 2 9 l U n c 3 c H k x N j F q Q 0 E y d G V P b k N Y W W t w N 0 4 2 V D R y N y 8 1 V G N y e W N y S 1 I 2 Z l R z b U R K S n V M Y k 5 X Z n o x d j J j T 3 A z T j h N R m R X T G x t R n d E Z i 9 m a G J o Z j J O R 2 R X V H g x d k x N c G R W M F d n M F B I U n Y y W E t v Z m 4 0 K 0 h 1 Z U x p c z B z W D d X V F E w Z E 8 4 Z D U v N z B X a j B a e F h 2 N H A 4 R j B r S U l Z U V F R Z 2 d o e E d W R 1 F q Q l J M Y V B S Z 0 0 z b X F 2 b 3 l X O D Z H W U 9 X K z B a d G Z V R k l 2 O D l M c m R V e T Z x a j l m Z n J j S 2 d P L 2 5 y c E 1 R V E Z 4 M k Z K T U p u M X Z 1 b 3 V T Z G 1 m Z y t L U H V E a W Z w V j h 0 W i 8 4 T D N q U G p B W X F t O W N 5 e H B I a H R D N V k w d S s v R 1 l W W F R y R k V o Z G J k Y l Z K Z l N r b 0 t H S E J r a z J z M z V 6 T W l i U X M 3 S F l I a l N N Y k 1 Y W l V U N l p j T T l D a m F 1 b k F 3 V F R 1 Z S 9 S O V d z Y z E 0 Z D N Y N y t Y c j c x Y X p Z d l Z P O G d x S 2 l Z d U p Z c 2 J 0 W S t q W W 9 R V V d p N D B 2 d j E z S m 1 u V j d 5 T T B y b 2 5 G a 0 k 2 W m N Q W k J 4 V i 9 h c W R C N m 5 N M 0 w 1 N 0 9 z V m J O O T F t T 0 p p T T g y Y W h q R m h i Q i t 1 R 3 R 1 b n d 2 Y U h E c C 9 p c S s 5 W G t a a D B E S X Z G U n N z V 0 V V e W J N c l R T L 2 g w T 0 o 4 d F c 3 V 0 Q x Y j d z N W t w c E 9 V W k d a U m l I K z l P d m R q a n R 1 R 2 V X d T l n R l h T U F h M O G 0 x O D h z N k R Q U G Z T d D V T W X p U e n p 4 R l N h U l l j R H J p L 0 1 Q U H Z T Y k Z v M G o r Q 2 Q x K z Z o U S 9 2 b U 9 C e E 8 z d i 9 r R j d L e T g z b G d 4 b m p 1 L 2 R 0 N 2 p C M 1 Z r K 2 5 U U n B D U 2 V w b 1 Z a N E 1 0 Z 0 Z L e m x i e T h J Z 3 d H d m N m e G 5 0 M 2 l p S X d J S V d u L 2 N h N G E w N X Z i Y m h y c F B y Z m 8 x e T E 4 U G 5 z R k x 6 N T d D M T A 3 e F Z U e E 4 5 c H d s W l p h K 0 5 l T H M 3 b D J R b i 8 2 O V d s Z l p k d G 0 w Z U h j Z U 4 x U X Z 2 e G 1 K Y j h 1 M z E 3 c G E z U E Z t c D J j T 3 V Y N l V 0 V E J R e W R k c i s x d l Z y c l B G N W R Z T 0 h U a 3 B Q d F k 1 N D Z Y O W 5 k e k l h O V R n S E d U L 3 c r e j J j c m l I N T h q W V Z N e W M r Y j l U d H F w Y k N M Q 2 c 1 a D Y 3 V 0 R H a k 9 v S n d K S 2 x X L 2 x w O F V i U 1 R t W V J H T 2 p E c 0 V G Z H V I U D Z L U F Q 2 e X Y 5 W D Z a Z G x X L 2 w 1 e V N a T 3 B H V m h N a G 5 v M l R X T z I y O F p T V l J q N z h y d m 5 K e E N 2 d n A r T l J z M z d 5 T X Z 2 N W p 3 c 0 N E R 2 p l N 0 Y w R U d k S 3 U x L y s 4 N U R M R m 0 2 a m F U O X g 4 a k 5 L O E x I e D B q b m p p M j U 0 K 1 p S d E d 3 U m V a S F B v Q k J D Q 0 N H R U V F S T B Q Q k t D a V d x W m p I c U t p b H d o b U 1 W c 2 d 3 Q U l L d m N o U T M 1 Q i 9 W U 0 N B V n c 5 d m o v Z n p s M k x 6 Z W J n e U 5 G M D l 1 N D d S c 2 Y y T G V w d F B r S l V S T n N p Q m 4 z b m J w a S 8 v U X p U a m J m W D k z U k V B M l d l L 1 N u N k h u M 1 F S R j g r U H l O Z i t O Y 3 Q z S G p i c X p 6 N z R t d y t m d W R C L 1 A x T T l U M G x M L z k 5 O X l j U 0 5 p V F J x R k V B b m V K Y l l E S G J T Z H A v a k k 4 L y 8 1 W G M z Q 0 x 1 d V h O T W h k Z j k r N V Z 2 M l p 0 O G 5 P Y l J Z U l N Y V 2 t q Y W Y 1 d 2 5 u d m 1 N O S 8 1 N 0 Q r O S t 2 S V R r L 2 N k c D F 5 W W F W W V V U Y V d m N D M 3 c y 9 Z V E J v R 1 R t O H U x Z G Y 2 Y W R 6 b V B u b V B F Q W x w a 1 Z q Y 2 5 J T F N U b D Z t a m Z m W D h E e H R E U G N Q M k 8 4 U i 9 2 M U c 1 U D U 5 e X Z m N G 5 B N E N R c 0 5 K S 1 o 1 S k N k T 2 5 1 R z V s N y t o W C s 5 M k Z j N T M 0 W k p O d l B 2 e F l r d 2 1 B M j F i U j Z Q W G E 5 b D N J T T I 5 Y j l T N 3 I 5 L 3 J E d n l L a X M x a 1 p S Z W d x b k R U M U t H O C 9 O O G Z 1 Z W V S O T d o L 3 h u a k d u Z z B W Q V B y M W F r Z U g 5 c z N K e m k 3 a y t W Z S 9 a V y 9 5 T V h y M 2 J F T 3 A y V X B X Z G d G R n h X W U F K a z N v e j Z R S i 9 R R T R r c E x P d j E 3 N E d v Q j J i Y U l a T z Z v S E k 0 W j F R e m x i W X Z U M 2 Y z M E d n Q W 9 l W D h n c F B Q d n Z s R l l 4 V V I 1 T E 9 Z c 3 k y V G t G W k d U b T h j d 0 x Y M 1 B W M k Q 3 Y 2 U 4 Z F l q R V o 5 c G U y d n U y W W d r U k h C a k J 6 V 3 R k S T J l e E p U M l p O M E R J Q X p X W G s 0 b l N x c j E 1 V X R V V 2 1 4 M k V n L 2 5 l c y t k b T R a M U l 0 M U l h L 1 Q 4 d W I r d k o 1 d j V x e W x Y W n R v Z 2 9 O O F N U d V p 4 Z X R 2 e n d k Y 0 F m U H N I O W J R d G s w M F R h S W F j Z X g 0 S m 5 O L 1 R x Q 2 9 1 S l F u S H I 2 M n d u b T g v O G t 2 e k Z 1 U V F L d l l L T n E x a n V i Z 2 t a T 3 N Y c m V i Y m J z T z g 4 N X J k e F B k T k 1 6 Z D l 1 U 3 B i U D c y e j Q v S n p p N 0 U x O W R J a D d i T n l j b 3 A 0 T k 1 2 b D V H M D c x a U Y v Y W N j V G V m d i 8 v b 2 N q V V p E b T d n b X R J c U 4 0 d W p S R E R a c z J z Z n V 4 S 1 B N Z X Z j a H d z U H J m a W x 5 S V l R U V F n Z 2 h o U G d 6 a 2 h C T V Z N d G 9 L U H V B e E d K M T d R c 1 d W R z R m a 0 x 6 O C t n d k J B d j E 5 d U d K S V Y 1 Y X U z Q T d B M 0 l Y c k p R U V R s e V Y 5 b n d F b 0 I v Z F I r d T F u K 0 V n U U p 1 c V l l Z m F u N k x 2 M l F C d l h 0 c j Z u N H N I Z n o 4 V C 9 Y c G 5 C b z A 5 K 3 p J d 0 g z M k g 2 d E N z W W Z Z V j N D R l N m R 2 t l R T h P S 3 p 0 M 2 l F U j N 2 M n B 2 S z N K e i 9 o N X l V Y n V Q b U d Z Z m o 5 S W J 3 N 2 Z D U W R I N U 9 S Y j J j O W p v K 1 B r W k l T Q z A 4 K z l 3 V k o r N D d 4 e E w 4 K 1 I x R m c x b n N Q M D d S S k t F N m 5 5 d H N m T E d E U n I x d V k 4 M U 5 D a F N I W X A x O H V Z O H p J b n R 4 e n h 4 a D N a Y 3 J x Z G J 0 N S t i V T V 6 R i s 0 Z 2 F H R E 9 o R i 8 5 b m R m Z G 5 Z a H I 3 e n h J d z Z I a z d 0 d X U 1 T H J K d z F D V V J T Y 1 R p Z G Z m Y m V h c j c 5 Y l h l S G p O S m 9 N M 0 Q 5 a l B P T 3 Y 3 S V h o N 0 8 v O T N O e E N a a n o 4 T G d j T 3 B y R m o x M k Y 2 Z G 0 v d G R W M l B i c T M 1 N k s w S G V P N 2 x i L 2 p 2 M i 9 N N W t Y Y U c y M j R h N F Q 1 L z Z N Z 3 A v d m 5 j R i t R W E Z I U G J 6 U 0 9 a Z H Q x U U N p c X B J R i 8 5 M j I 1 Z W Y z c y t I V H U w d 0 5 m U H h O S G p H Y 3 g 4 Y 3 g 0 c j F 1 e m l x Y 2 V 1 W T J k a U N 0 d D N I Z 1 p j d 1 d C N X B 6 T n o w V 2 8 x a E l V R 1 Z 0 a T N n T 2 l t N F h 6 N D V 2 M j g 4 c 2 F Q T F B w b E 0 z d j J I d V g 5 L z k x T G J s N F J k e j d 3 Z H F Y W H Z m M 0 J R b y 8 3 e l p x R z h l R m J E d 0 R 3 M k V O b H k w N 2 V k T 2 Z y d E k 1 c n d u T l A z d W c r Z H Y z M F Y r a l Z v d z J Q b D J 2 M z h 1 d H p M d m 9 4 W E 9 6 c m R O S F N 6 Z T c z b k t x c X Z Q L 0 p F d V l 2 M 0 1 E S F h 5 e W x 1 T m p N Q z g v Y 1 R Q K y t y d X E 0 M W I v d D V x W F h m b U Q 1 c W g z T X V Q V k t y L z N N a n A 4 N F E z W k 9 J Z S 8 v N 3 o 3 Y X R v a 0 d v S 0 N n b U g r O U 9 K d T l 5 Y 2 Q 0 K z h P R n p I e k I 5 W H R l V l Z W Z W V 2 M E h z c k 1 M R 1 R 5 d 0 k z O S 8 r R n A z U 0 x 0 a D B 6 N W V t U G w 5 e F E 5 V W h Z b m o r b k x 6 M U d H R W h M a V d F Y l h a S E R 6 e n d s Z H M y M 0 d J Q m I 5 c z R z N 3 B v e S 8 2 Z V J S Q 0 N D R 0 V F R U t J a H V U O E Z 2 Z 1 h E W n J S V k J h Q 2 1 T M T J B S U t D L 0 4 z S D h n d n J a e m 5 F Y z Y 2 N 2 V y R D d k c 0 x H S k 0 1 a z V k Z m p i S V N v b k s 1 T m U z V F J 6 U 2 w 1 W j J a O V Q w V T B J Q 1 Z 2 d l l L M l J l e G x G N E N k R X h j Y n h m O W V t V U Z r U k J B e j M 1 a k x q Q W Z m W W Y y b V p I Z V Z V S D I 3 O T g 2 e F h 0 V l R u V H Z H M E t a M V U y d z J C e W x I V D N 0 Z G 8 2 b 3 F E O T R 6 M 3 Y x a H Q 2 K 3 Z r V n R 1 R 0 E 1 Q V h s N F J 0 M D B i U 2 R N b W 9 R Q m 9 O Q X J U c D E w Q l F P c l J E Q 3 d X b T F k L z B V M 0 R 1 S C 9 H T 0 k r b D J Z W V A 3 c 0 x R Z 2 E 2 b D F K Y X U z T 0 U r d n Z E W F R a U 1 V X T 2 p l T l k 2 c D F 3 N T J W M U J w T k J w d W 5 U Y W l 3 b 0 F B W U 9 5 b 2 5 r e W E w T j h k T E F D R W h B U X d Z b 2 h y b W V I O U I 5 T X F m W T d D U W d O N T g 1 V z d t R F N o U H h Q K 3 N E e G p k S k 5 R T 2 5 W c 3 l Y L y 9 j e W M z W F Q v T V B a L 3 l N c z d r O G N 6 e l g v S F N h e j h 3 b 0 c 4 S F h u N X V P a 2 F q b m x Z e F V i e j Y v R z B j T 2 5 L S 2 V 4 N T V q e U 1 w N l V T R 0 J 6 T m 9 R R W N P S F V u M z Z P U F F v W k 8 w Y k J G W l l S V 1 F L T 1 B u W i t M N X A y L 2 l w c W 5 E R 0 R J Z 0 h w U E p n S y t Q a 2 J H a m V s Y j d w M T N y Y U 1 4 b U s x c W Q x c X Z m M 1 l r c H B K L 0 9 v V X Q 4 O W N z Z D N u d k h H R 2 E r Z U p 2 N 3 Z u b 0 I 4 N y 9 Z M S t t T m s 0 Z T Y z M 0 9 L b 2 5 E c n R C S G 8 5 V m 9 L Q 2 t v W U 1 y Q 1 R P d 0 F E R 0 Q 2 a 0 M 4 M m J S Z U I w c W h 3 O G Z N c X J M N H Z G e G t O M 1 g r V U 9 3 Q U F D Q S 8 x N D l J R n J V Q l N G N 1 R z U G s 1 V l Z B T U N 1 U F N r Y 0 9 K a E d R S U F 2 V H p 4 M H J V Z V Z Z d i s r N 2 J s N T Z y Q U s 1 e H N i R T h W R D k w N X d C M k R n M n F Q M 2 1 2 S D l x b n l j U W d n a G h C Q k N D Q 0 c 4 U 1 N X W X F K Y V B z V 3 p 2 R 0 x Q R n V 4 S 3 N J T D k r U T d B V 3 p j T H A z a V d P S G J z U G 8 2 b 3 F Q e T V Z e j M x M 2 p L M 1 h P U W x S R 1 g z d i 9 t Z 2 l v e W g 2 N m 1 G O G 4 z Z 1 d U V W h v Z l U 5 S i 9 F V T V z O D l R O H Z y e i t O e C t I O X B t b D N l R m J G e H N G R y s 4 T W 9 P R V R j b T g v O U Z p b m 4 x e E 5 1 Q m E y c T V y c H h o Y X R X c E M 0 N G d R Z C 9 0 V 3 N W R j F 2 b l N p M C t u a 1 Z I b z J K M C 9 s Y 0 R J O W 0 2 S W l W M G h Y V 0 Z q c T F U W W t 4 S i 9 Z b H A 1 N 2 5 M V m 9 G d U c r U G F D d j U z N U 1 J Y 0 V C K 1 B 2 N 1 V G U l V T b U Z o c W R j U 2 R T T 0 d k V V d q O G Y 3 Z T B w Q 0 J I V m 5 6 K 3 g 0 T 0 h U b n B Q c m J 0 Y k t Y V W h E R z l L M 3 d j d l h 1 M F l k d U 9 R M V U 5 V k 0 2 Y 3 l l Z G t l a F l u V C t W d 0 p O V V Y 4 a F Z V O E R q T D A r d D F U T C 9 4 Q 3 B Z c z I 4 Y k V j V 1 Z C V 0 9 y U k R L W k 9 H d X d S R 1 B 6 U l M 2 O S t 6 N U d q c D N u N D N n b E 1 H T m N Y V l Z V e E d m U V l q W H E 2 Z D Q z a m 5 k Z n V a d W F i O D V r d 3 R p O V h q K y 9 I d X Z W N y t Y M z l Y a z Z r b m F G W m R E a T V l W V Z r b k 1 t a m Q 4 O D J W Y z V S d U N p S z R y R 2 Z X b E N R b j l l U 2 1 u K 1 V j a l N k U i 8 4 N W k 0 Q U F Y N T c 4 M j J T U G M 0 V 0 Z K Y n o y M W 5 6 O C 9 F e U 1 I R j c 1 M G 9 u b H g z T T R u Q U R Z N 1 E 3 M k h U a F I 1 Z D V i b G J t U T E y b V B i b k V l O S 8 z O F R J U 0 Z C c E Y r T 2 9 l Q m Z U d D R 0 V z h l S G N i e E U 1 b m t G e F o 1 b m Z Q e E 1 U S m 9 R R W V 2 N H k y Y V I 5 Q 3 l S U 1 N w U j A 5 e k t P V V V Z V 0 d C N 3 Z m Y U Z V T z c 0 T 3 Z y d l V 4 b m 4 1 N X R t Z l h W O G l v Z l o w R k J D V 2 t u c 3 p o N U 9 w d W t m Y 2 N C S 0 N 5 c T M z O T d D e U d F R U V J S U l j U 2 Z p W V J n b 2 x y R 2 N p R 1 k 1 V n d J R m x D M k 5 F e C t Z Z j B 0 a D N q T 2 x J a 0 Q y Y k h i O W N I Z k x 5 d T J j T 3 N O S S 9 E M U 5 W U n p s U k Q x U T l z a U J y O S 9 Q R W Z K T z Y 5 a G 5 I S X p 1 c m J l S D h B S m N T b n M r L 2 R p b W Z j Z G Z 2 O T h B Y 1 h 3 N S 9 s W k 9 M Q n Z C d 2 I y N 2 N E a G x I U j J K N m F 3 Y T A 4 S 1 M x Z H V w M 2 p o a G d y Y j M z Z l h P S z Z k T 0 t C V z U 1 U j J N b 3 R a W H k 5 b i s 4 N 0 R G R m R R b m V a V X Z l d F l 3 a H A 1 T D h u b j c r O E s 3 W F E 2 T G N I Q i 9 s N 2 5 6 K z I v Y V h j N H Z N N D F h V n h 4 V 0 I 0 Z U h n e D R C b k d u M G w z T E J E W n R X d k U x Z 2 V X K 3 h G S m V j Y k d a T D c 5 Z H h X O E p p V 1 J s R j N p Z F Y x V m 5 o Z G N C T 0 o w c X Z 5 e m J 5 b W V 6 V j V D Z l g r e X V 1 S E U 2 b m J 6 K 3 p u e U 9 u e m p E M k 5 F O X V m T 1 d V U V F H K 2 5 s Z C 8 v a k R r O U J x d F R S d E V r c E J R V E V 6 S G 5 x W H F k Y 0 8 1 d X F y W E Z V d j B V M 0 R l Z n U x d T k z d H U z W n l W U n N s Y k 5 y S E R a U E Q y Y l R s Q U F B Z D R 5 O H Q 3 R D J j a 3 M 3 Z E Q 3 M X p T W D N V R l Q 5 Z k V 3 d m 5 Q S H Z S M X p 1 Z D Z u b F h 6 U j A 0 b U 1 a V H o z K 0 Z 6 V 2 J u b F g v Z l N y U G 9 j U G U 1 N H V K U 0 h u b n l F O U p Q N S 9 E a 1 k x U H c 4 N n Q r e j Y 4 V G F X Z T Q v Y j Y z M 0 9 N N 2 5 h c F h T R l d a a T M y Z G h s Y n h u Z 3 l y W U c r d G M v L z J k Z G k 5 M z k 5 U m p V T z h q c D B U S G h a S T Z 0 S F Q 3 d m Z r c V F 6 W C t 6 R T Z x c E w z W T B E R j c w Z W 5 V M l h C N G 8 w c 1 d i N k 4 x Q X F x V F o z T 0 M 2 b W Z F M E l J S V l R U V F v a U d U V U l 3 V W E z e T M w Z z N t M T N M T k F V R m x m M V B l M z R s Z T N 2 V X B W N 2 R X e E 1 W M l l q M G p C e E t T N j M 4 c 2 1 J T G t 5 Y 0 9 y T z l w Q 1 Z F c H h X a k M 3 L 0 Y v W V Y 3 O E U 5 Y m x p e k N P d n h a d H p Q b D l D Q 2 h F W l J 4 S E R t S l p Q Q j l O Z E R Q O E h u d T Z 2 c W R 6 M G V K a W 8 0 a U x q W E l I W E V Y R l p n N m 5 s Q z E v b D V H U n k r b U 1 I Q V p V V U 1 G U m s w N m x a M 1 A z d y s 5 a X N k Z 1 l Q c V F M U G J y R k V k M D B q S 2 l J R U 4 3 K 2 F C R y 9 y O T l i O F l W V l p B c 1 Z y Q V p Z T G E y M j R 0 V 3 J p N H B j S D d T W C 9 6 M X R 0 Y n A r V D V 1 T U Z Z Z W Z E c n Q z U 0 d D M 0 8 z a m t I e C t U Y 3 Z R M G 5 U d k d N U F h h d 2 N T M G p L U n h a Q 1 B X Y j B y b S 9 V K 1 d W T m l Y c X F y O D l u c 2 l Y M z Y z a W 1 Q S E 0 r b m N N W V o 3 b m h 0 R F R N d E l 3 T F V F N D V 1 d j N N V 2 I 3 e T l r e W R L d E p H e E 0 1 d D Q 3 e D l L N 3 U y Z k Z W a 1 p t U G 1 l e T h 0 a W R t T U s y b l l j N W s 1 V l B l a 1 l 1 d n l 6 Y j Z 0 R n U y T 0 R P K 1 B n W W l Z M k p J a U k 4 a U Z W c m Q z S E Q 1 T U d z V F V o R X I 5 Z l N y N W R u a G Q y R m F o d 1 o 0 b D Y y O G 5 M b j c x O T k y R l N W W j E 3 N G l n Q S 9 Y e D U v K 0 p v c X E 3 Q T J i T n J I a T Y 5 O W o x N n Z Z K 2 F M d H h Q Z n J y b k h l V D g v S D F x M 2 F z S 3 d 3 W j B a T 2 F 5 Y j l 6 a C 9 u M H B S c 1 p u R X B L T j B p b T h K U U p P b 0 1 L N l o w Q i 8 x Y k J B W E d S N 0 1 t R k U 5 c X A z e n h i N U 9 v Z X I z b l h L Q m V W S m w 3 M G Z B W F N G c U 5 M a W V V N n Z W d F l 5 N D B W V H g r N 0 d p M E J 0 d z d 4 U F l K Q 3 F V M j I 0 Y V N a d T R w a l N P R E t h M D F N c D l q N z U v W V J N V 1 F n Z 2 h o Q k J D a U F a T 1 F q Q l J M V k 8 1 Z l J j c 1 p 6 O W N D e X I z e m R Y T G 9 S S k 1 V U l N 1 b n p T W U 5 6 L z R H W U F m R n l R d z Z h b 0 J z a m V J d U 9 5 W n h s K 0 Q 0 M 2 d x b H N Y e l V I e D h N W X l i a E R h c W F Y M V B T L 3 p K T 0 U 2 b F l W M H l I O V Z p d 1 R o M k F 0 c G 1 M Z X Q 3 U 2 p Y S z M 4 L 2 t y d j R C b 0 Z Q M S t 3 N 1 Z o Q i 9 t L z Q 3 W m J P W D J X M F l 4 N 2 J x a E h 1 Y 0 s 2 d k F M S V B u N U Z m K 2 V U V H V W Q l V C V T Q w Y n V Z M E V C d n B q T l Z 0 S X p j b W h T U W Z W S i t 1 a 2 N y M l B y T n V 3 b D V l a H B l b l N O W S t h T H Q z d W N x N m o 2 N 1 p 3 d n Z s M 0 Z v b D g y R T l X N E V m O S t h a G 9 E K z h j R F p V R W N 1 U F p L Z X Z i S k c x a j d l e n h 2 Z m J D U V Y v N z d J e m R N R 2 V M U n o 2 S 2 x t O W 0 r O H p B T 2 h 3 T 2 J 6 W U Z l c j J Q e D B p M 3 U 4 M 2 E 3 Q T d 2 Z F F Z O X V j Z T Q 5 b F V a Z D B a M 1 o z N i 9 o a D N t L 3 M y M 0 h J U W I y a j h m d k V w Z k k 5 U G N 6 T V g z Y W l F d n E 0 O C 9 B Y k x h e V k 5 Z G h 3 a 0 t E S 2 c z Q W 5 F N G 5 u O D l l e W J k e j F o S V p I c 3 l M e j k z c 3 R j V G 5 P W D k v W k h L b C 8 5 N 3 F G T i t T d H o 5 W X l J S W x t M W k r N E V X M F d n M T Z 2 W l l I c W x s K 3 N T S V g r e n F 0 Y V p X O U g 1 M U 9 s V k 5 u M z E v b j N w T 0 J B Y T Z 3 O G 5 R R j d 6 d W 8 r U D J Z b F Y z Q W 9 s K z N F Q m p v e D R k d j N 1 L 3 h 1 d D Z k b U h K S m N 4 Z E N D Q 0 d F R U V L S W h r a E N N R k V 0 b z Z s Y 0 p a a k Y 5 Y 0 Z X K 2 V X T W N u S U s 2 M 3 h P R m J u e W l 1 N 0 0 r b m 9 a a F V X b F p H V V h r T E F 4 a W N F V j d O a 2 d 4 T 1 Z H M n p 3 R z M 3 c 2 V 4 S D R n R 2 N 2 c 1 Q 5 Q T B q M E h m Z T R C V W h v b H F P V k l P W W Q y V W d I c n F P S V p S N D l H M X V i U k t H T 0 h w K 0 l r e k F M V C 9 3 M z V X a F l V b E h F N D V W V 2 Z 6 M k x o M V A x Z U 8 5 S z Z V V 2 J 6 V V Z T b l Z v M n Z a e j R x M m J h U E p P S l B I c W p X N z Z k R z F 0 V W Q 3 b T g z Q j Z u V j d 2 U G 8 1 Y 2 U 1 e H R t M 2 1 k V z d u N 3 N v L 2 R K O D h j U U J O b 2 h w e H p m a C t I b U h L d W V x W D h o V X p R d 2 Q x c G t 2 S E d I N z h P W U d K W S 9 2 e T N Z K y 9 1 Y z g 5 L y 9 S T k F E e j I x Q 3 p T V H A 3 a H M v Y 2 Z j W C 9 3 c j Z v c U R 6 L 3 h F U 1 Z t S y t G a H d l N X J y a H J U a H g v b S 9 j N 0 h u L z h L d 1 B Y W E R L c D B u c 0 x U N 3 N S V W J E W U h m W H U z c S 9 C O C t 1 a 2 N Y d m 5 m a i t 4 T l B r Y n Z u b T M 0 N T Z Q W F Z i c U 1 K b 0 J H b z N E V G 5 h K 1 R t K 2 U 5 Z n h h Q X p l W j Z Q V X k 0 L 3 Z s S y s 1 a H l 6 V U J 1 c l N h Q X Z O a l h h V T N M U E p O U F N t b z Z z V E d l b 1 d E Q 2 h p V H k 4 b 2 9 J Q 3 Z L a l Z h e n J Y T n Z X M F N 4 Z n R a T T F 2 e W R 5 N j A w a n Z Q Y j J X N z V x a D F m L z U 4 T H Q 1 d E Z o W H N I d W p 0 M U h h d k t o Q 0 N H R U V F S U l J V V N E S U N H W X F G Y j V K W l h N W n R l Z V l B R i 9 X S W F u d U x q M H Z Q Y U J x R T E 2 d l k 2 c n J 1 e k R 0 M 1 B Y Q W p C M 1 l Z S 0 V Z T 0 p Q U m R l M k E 3 c T J I Y k R 0 M 2 8 1 b D h U e W N t Y W Z S Z G V p T X J t T l h 0 Q j A 2 b z J p M T l U M U Z V Y z l V a H d O S D B t N 3 N l M 2 R o V D A 1 R U V 4 b U Z 2 a z k v O U p P d X I r K 3 A v U 1 d k M j l 0 c n p l K 0 p k T 3 Z T Q 2 t W U k t D b X h N U E 9 0 Z V h W Y W V a S 3 d J W W 5 2 N T Y z a i t r b U R V Q l F G c D l Q S l o x O H R K L 1 h v Y V l L R C 9 S a z F 2 R 3 d a d W p F a m V y S X V Z U z h y M X V 5 a 2 Q 4 O D J E Q j N V R 1 h B R k V X O S 9 1 S W p N T T N s Z S 9 a L 2 J M M m 5 E b G 4 z Y 0 1 H V U l K c E 1 C V l Z Y N T V v Z T E 3 R W x L c l h S Z U F m N C t Y S G M y Z k p x L 2 N B U D V C Y 1 g 0 K 3 B q Y z F 6 U n J G d T d S U G l R a 2 d C b T N q Y W 1 3 a 2 1 i c G l 1 M 3 M y b k 9 F U V F N N j R u Q 1 V M Z G s 0 N y t m M U p P M C 9 6 Z 3 Z Q M 0 9 4 U m J S U V d H c 2 l n L 3 Z H c y 9 t M D N I Z G 8 x c D B Q N z V s N T l p b 3 B 0 M 1 h r S W d I N j k y M 2 9 j Z H p w V j V p O V l 6 M m V 6 V n d C d 3 o 1 M W p t R H h 4 S U 1 w N X J P R j U z V F V E T V o v Z E 4 v Y V B F a m J 1 S T J u Z k 1 X N i t Z V G l W R m V p M 3 F 5 R F k r c U 9 M Z l o z V 2 h w Z G V u O F B 6 V D k v a z N 2 L 3 U y U E Z N U H B q b F d v N X g 4 c 1 F C N 2 d C N D J L R E 9 m U E x G T W s 2 b F o v U G h y S 1 h j Z m Z 1 V j d u T y 9 M T i 9 H M m 9 S R X I 3 N 0 R H Z 1 V B c m o z c V R x U 2 R j Z S 9 C d G 5 Y N 0 l Y N z h L Y U h X S D V z U V F n Z 2 h o Q k J D L 0 5 W S U N D Y X F k V z V m Q X l o Y k R s R l J G S U t D L 0 5 3 Z l p P V V h s T l I 3 Q 0 F Z d z Z h c i t m R D k v S F U 2 b m s 2 V D l 4 e m 1 j b W s 1 Y 1 R N W E w 5 d 2 h 4 d W R K M z Z Z R y t T d y 9 V M G h M c y s 1 T 3 d i Z D J B K 2 V 0 U D B I Y n B q a V l n Q 0 N V b 0 J D V X d D R T F n R U 1 x N V A 4 W k x X d 1 p N W E Q 1 V W l 4 b T F J Q i s x S U I 5 b l F U N X F R U j V x Z m g 3 T y 9 G d 2 N p Y n Z R d H U r S X J s M D h 4 a k V U V V h 6 c S 8 r Z n V u O W 1 h Z F h 2 W X N m T 3 c x L 0 d B U U I 4 K 2 V 1 d E J 4 b z N w e G V w M X U v b G w y V m I y N 0 U w b E x E U 0 l J N m 5 w a E l j R z B x Z F h X e l p 2 U F Z B b j h 4 d z V y Q 3 V m Z k w 2 V W V R d l d F O T B r a k x S V F d l V G t G S 0 x Y N j N q c T h T a 2 U r M F A x N 3 R t R z B T T z Z z M n p s R G w 1 N D l Y c y t u N z J L c 0 V Z Q n B C e k x B R l J 1 b k R L R X I 3 N W I 3 Z E g v b 1 A 3 e G Z Q N 0 5 T b E p T V H p Q d H p 0 Z H A x Y k l 4 Y V N l e k t D Z 3 E 1 Z X J 4 L 2 Z o N T h j W n E 1 N 2 o v W U J x c j F 1 N E N 3 R 0 R R Y z h Y U X J n d 2 Y z T 1 c 4 S C t P Z y 9 2 R 2 N 5 Y 3 B u N 2 9 M M V R M M 3 R W Y 2 F N N m t t V H l C Q S t t U F V M R T h m M X B Y O W Z 6 e X J I e E t T a n J E d T d K M X Z 5 L 3 V P c 1 d M M k R r Y 0 8 3 b i 9 k N E R k b U d q Y 2 4 0 K 2 h y c E h C L 3 J Q c l o 2 M 1 c 1 b W Y 3 K 0 d Z O G N 6 N m R h b E Z Z O D l l S T N I T X B 2 V m 1 U Q 3 V i N l h u V G 1 m a 2 t i V H Z H R k 9 1 S G x q b G Z s c l Z x W W 5 Y Y V U x b z B U d 1 N 2 V T d M N 2 Z l O V N V e k x T T F F h R F F j U G 4 4 V H B W T 2 5 W b 3 p Y W F h 6 d l k z V F l v e U k r S D d w M 0 F 6 R G Z t T W 0 5 Q k F x d l g 3 Y U p G c z B n e U 1 u U E p 5 T X p s b n R 2 S D h Q N m 5 2 M 2 o w M z d S S k d G M D d 0 M k x Y b m l Q T W V P a G R P c l J y V G t G Q k 1 h b k h N c G c 2 Z W J C S E Z h V V F R Z 2 d o a E J C Q 2 l P c E p D Q 2 F x W l R K N V Y 0 S U J C Q V Y 0 a G 1 B V j d U M V M x M E t D L 2 J s a W N H Z F d u U D B n N 3 Z 1 N X Y v S E 1 F M V B y Z V Z a Q 1 h C e k Z 4 e G Q 5 d D E 3 b 3 U v V U N 3 S D V 3 U D g 3 T W R O V H N N e m l Q S H N G V 1 d J Q m F W S U J h a 0 E v V 2 l y K 0 J M L z Z F R E F a W H N P a 2 Z p Q 1 l n R U N V Z 0 V D V X d F S D F N S z N 5 b T N G V G Z z L 3 R M T V p 1 d E h y L 1 h 6 a W s 5 V z l I U 3 R W T X N M e j E 3 Q z E v L 3 N J Y W p 4 e k l v T E N w b F V M O E 9 6 T G p 0 U 3 Y 3 N z d z O T F O c z h o Z z d Z M k h R W U F B Q 0 F B U 1 V S Q l Z E b 3 p l R U F u d n Z w K 0 Z m c 0 9 u T U R I e D h D Z 0 F S M j U 1 W V p o R m U 3 V D l Q a E Q x e E l Y M j R U R l M 3 Z H l L a j J M d 3 F J U 2 V u Y U 4 0 N D d w b z l p Z D Z G M H h F e F R r e C 8 5 Z X Z v T l B 2 b G h H M H Y 0 V E p C O D R R Y 2 N P e m J u N 3 R q R V Z 0 c S 9 J V T Q 5 Z n h 6 L y t O a G 1 u M D R s T 3 B 6 M n Y 2 c U h 5 L 1 B 4 T T N I e k R j Q 1 p O N k 0 v c z c x Y 3 o 1 M n p G a T h s a 1 l Q U V Z u d U Z X O H I 3 a l B Q W H Z M O U Z v T k R 4 N D k x a G 1 m Y j J j b V c v T 3 c 2 R F h N M l J R c H d z Y X Q 2 R k o z b m V j a k R O N U R C M 1 V H Y j F l a T k z d T R J M z N m b W J w a X U x R U 5 3 M E R R S y 9 Y N G x Q d T M z N l h p N X A 0 b m R Z R W c w S E w 2 e S 9 l d 1 V l Z k w y W D l w b V J L U 3 N 3 M G k 0 N 2 d 5 c E h k b V h S V m Y 2 K 2 d i L 1 F W M 1 F r S j l 1 Z m J P V 3 M 1 Z E 9 R V U J 3 K 2 4 w U 1 l 1 b X N j Z m 5 r V G p p Q k N 2 R U V 4 U k Z K N T c 4 Z 1 k r L z J Z b G 0 3 Y n N J M 2 4 v Y 1 Z v M E Q r Z i 9 u c H B H M D Z o R 0 V v S U p J W V F R U W d n a H h B V l M x T k p p d G I 0 b k l T N X Z j M z V h e D B k Z k x B V m d 5 c 1 J C M 0 h Q N 0 d B R C s 5 d F F u N 3 V W b l h u c m 1 G d n I y c W 5 o d m l i c D J P R F d k d X g 5 N U I z Q j l r U E R k c D M 4 b l B D e W 9 u b W N s a E J C Q y 9 E V z g 5 L 0 Z p N W k v Y z R Q R W x t U X R s T m x 1 W k 5 L R S 8 5 O D h Z N 3 o 2 V 2 4 x L 0 1 U N H M z T W 4 v a F J r c E x M U X p x R j g v b T d R Y 3 d t N j B N N 0 5 l Q i 8 z d H F H d X Z X N y t Y V k 4 r Y m l k R H A 1 N F p s Y j Z O V 2 p O Y n N T V T N q e T J j K 3 g y U n h j T m J Z U D k 5 d y s 1 c E x t O W x m M i 9 p Z E x t T G R n U F U 4 L 2 N U M 0 R o M 1 J o N X B 0 e l d i W n l C O E 9 I Z E 9 H Z m o w M 2 h p O W t y K 1 d i T 1 d 2 U j Z M W D E 2 d H F W c G s x Q 0 N B d j F 4 T 3 A w N G 5 F N G N k Z 2 N X c X c y e j J V W n d r Q i 9 S M F d G a 1 p l V l h P Z W E 1 N V J E d n V 1 M 0 t T c G R E U E d k Q T M z a j N F b 0 5 D Q 0 N H R U V F S U l J V V J O a 0 V v d 1 V T M W o r V D N C e W x X Y m x O O G t Q Y i t n c E U 3 b l Z K V z R t Q 2 c 2 e D h l d 0 p 5 a 1 Z W V l d a d j N n R G Q 5 O D Z w c j Z u S l l R U V F 2 d 2 x k T 2 t Z Y z B u W F c y M T J G d i s 2 e F g x L z d r O E p y T i s w a j c z N 2 p 1 S j B x d l R y M D U 0 N 2 J o N U p U T X Z H N U 9 R V T h z V z N L M m t T R m N y Y k h 5 N W k 0 W k p O K 1 B 2 N z h N d 1 R V K 2 5 W b 3 p W d 3 R t T H Z 1 V n Q 0 Y 2 V Z Y 0 Z 2 M n l t Z H p j U X Y 3 O X R G U k 5 W b V R E N W 4 x b 3 R S c j Y 5 R 3 d E U U 5 k T 3 J j a k 5 M Z U x K U j Z l Z z B X a T Q v W l p S O U 9 6 U m 1 w O F h i b U x 2 L 3 F N a 2 J F e X V 0 S y 9 i Y m g 3 S j B 1 W G J T Z H A v d k 5 w e F R T W U R Y L z l o R 2 M 2 S 0 5 J d U 9 r Q k J N Q 0 N H R U V F S U l J V V N O a 2 h C T V Z N d G t y S G c 1 e E 9 C Q V A v Z n R 2 Q U x 2 V G U 3 c j A r U U p B O X h W Y W d 0 L z N j U z B L Y 1 B 3 O T V N O W s 0 U V F R b 2 h M T m J C L 1 B B U D d 4 M S 8 w O W Z u N X h S N G g y T U V q c H p p Z G 1 j T 2 t D U U 1 Z T j d v b n p a d E Z 1 T T g x Y W h U Q W 9 3 O W N n O U 9 w O H V M T T c y b l h 0 a G 5 Q L 2 1 N c W t S R W h I b j M y N k 5 x Y W o 5 O T Z n R m Y r O X l Q V H A x M X g w W F A 3 c T N 2 d n Y v Z V N t S H p N d l k v c m l H R m R H T m l 2 Z z h j U 2 Z w M 2 p Z K 2 d j N 3 d v N l Z W W E Z i b m Z p Z E R w U l Z S V k Z V Z E J v T k d p M X J 2 O X k v Y k I 2 Z V J 4 Q 0 N D R 0 V F R U l J S W N U N W t o Q k 1 W T X R v T E h 1 W l d L d z I 5 K z N n b 0 h J a F d G N W h u Y z Z w T 3 Y z N 3 R L Z E Z z d 2 l P b m N q R W J M Y n g 0 O C s v Y z l 1 M G t m V T l M U 0 d F R U t M Q k N 3 c n l Z O V h p b D k z M 0 g z L 2 9 H Z 3 d H Z l p Y W G F E U U s v M 3 h z Q 2 9 x a W 9 O T n B L M n d U S G g 3 R W Y v O X p a N D N P O W E 4 b U t N a V B n Z j A 2 d U 8 5 c k 5 C c D h m W T J W d G x j V U J i M W V D M V Q 4 b k F z a G h C Q k N D Q 0 d F R U p j N 1 R m V k 5 S R U 5 u c k t R U 0 x D V E k z M z A 3 T i 8 v e X F n U l R G S V d i c H c 1 M z M 1 K z d N S U d p W W 5 N O X p r Z 0 l J W V F R R m F r d U F E d E h y O W R W R 2 9 B S k l Z U V F R Z 2 d o a E J C Q 1 Z F U k N N R k V 0 a z d I c 3 d 5 b U x 4 Z T Y r S F J K Y 0 Z v T G w 1 U m Z W N l p 6 T 3 g 5 Q U J u V 2 d h M V F q Q V h R M G 1 o Q k J D Q 0 N H R U V F S U l J W V F R U W 9 p R 1 F V S X d V U z F q d V c 5 b 1 c 2 e m w 5 Z 1 F M T G x z T 0 1 U Z n Y 4 Z 3 Z C R k V Y a D F u S k x J R W 8 x b U J C Q 0 N D R 0 V F R U l J S V l R U V F n a l J j R W d J S n F w V n Z o S 3 M x R n g r V D d E e W x X Q 1 g x M 0 t J N X d 3 Z D B G b X F 3 W V F R U W d n a G h C Q k N D Q 0 d F R U V L S U J r a E N N R k V 0 a z Z s c 1 R 6 Q 0 x 4 N T V n W l p W Z 2 w y c 0 l w d E V v M 0 h x a l Z J T U p J W V F R U W d n a G h C Q k N D Q 0 d F R U E y T m h H Q 2 l X a 1 p q d V J E T V d s W U p G a E R n N j c 1 d H R 6 c 2 9 L a X F 0 M D N t Z H I 2 R U R w U n B N Q 0 N H R U V F S U l J W V F R U W d n a G h H a G 9 K Q V F U M V R J W m R l N 2 J a a 3 R a Q 0 t Z b 0 N v M G F C Y m p 2 N S t W Z m Z 2 d U N n Y X N h Y l B v T k k 5 e j N w U n B N Q 1 B I L z d O M T N l R k 5 s R 3 d i d 0 8 w b X o y M 1 J U e W g 0 d G l P e U 5 U R 1 Z Q Q V Z G R U J R U U h J Z 2 9 x S 3 A r N F V F U V p p a U l x Z 2 h N V V p H K 1 F 2 Y W Z N c 3 F G U U t O R F N 2 V W Q y O H Y w U m V w c l F s U l R h M F B i K 1 h S Y 1 g 1 N X l j b l B P a 0 x W Q j Y 1 M 2 x l S W l J a U l p S W l J a U l p S 3 Y 4 W W d s R 1 J I R H J C N 0 V J d 0 F Q Q 3 h H N G 1 Z b l B w d 2 h t Q U E 4 R V N u c H V 3 R 0 l 5 S W l J a U l p S W l J a U l p S 3 F R Q m l D V V p F O F B D U V F p M j F m S 2 h h T E J V Y W p T W G p N M T l 0 V D J F N U 5 m V G p Y Q l F O c z N X Q W p u K 3 N t N 0 x N Y m p J a U l p S W l J a U l p S W l J a W 9 m R 0 1 J U m s 1 U k t L V E N 0 a z V u R U x a O T d F T 3 d o M 1 F j W W 8 2 d W 5 a b z V k S U 9 0 V 0 x 2 Z n p S V V J F U k V S R V J F U k V S R V J F V k Z K W V F o R 1 R w S E x j M E 1 3 d m I 2 Q V R y R D B o N 2 N U R E x C M W c 0 M F l s d H N O d G 5 y a k l Y Y U R F U k V S R V J F U k V S R V J F U k d W V X d 6 Q n l D a 0 t 1 M 1 h C Z E F h N 1 R q Q 2 Y z Q k F z S m U z a E R z R U F v R n R u Z G 9 N U k V S R V J F U k V S R V J F U k V W V U V E T U h J S 2 Z Z a G 1 G N X Z G T F o 5 d m R Y Q 2 R r c n F 3 e j B P R W J C M W d 3 M G Z 5 b T R 3 S W l J a U l p S W l J a U l p S X F M e W p p R V l P Y 1 Y r S E t K T 2 I 3 O G 1 X R z R J b G x v R 1 F q Q U E 2 U D Y 0 W X p m W T R 1 V j c z R n d S R V J F U k V S R V J F U k V S R V J F O W F B e k J 5 Q 2 t L K 3 h C T V p 4 K 0 N s Y T F 4 a U l D d E c r e U Z v V j J G L 1 R X Y k R p R X V Q c 1 d O R l J F U k V S R V J F U k V S R V J F U j B Z U E d F S X l j W X Q 4 S n B 0 Z W J o R z F m M z l 3 U U x E V 3 R i S F N D Q V V E U E o 1 c W p a d l Z B Q U l E W m J N R z h Q L z U x Y z B W R V J F U k V S R V J F U k V S R V J Q U W d N U V F q c H l o a 3 V X d U M 2 U X k 1 b l d C K 1 B s N 0 N k b W F t R m t h a n V W V H J L a T Z S U 0 l T M 3 h n N F M 5 Z z h l d V l D T F Y y N j V z U 0 l p S W l J a U l p S W l J a U l p S W 5 x U U d J S 1 J V K 1 F L R D J G Y n J 6 Y 0 s y M U t w Q k V x b F h O a F B L e U 1 q R V F H Z 2 F h U G F h T m Y 2 R V d I L y s 1 L 1 h 1 N 0 V h S W l J a U l p S W l J a U l p S W l K N m t C a U N r V l B r O H R 4 T 0 1 M M 0 8 2 U E N Z a j d k Y T J F N H B R e U 1 S Q V d E Y 3 k v M G h G b 3 N B Q U 5 k d X h H R D c 3 d E 5 1 c m 9 p S W l J a U l p S W l J a U l p S W l C N E V o b U R r R k t Y Z G 1 t Q m F 2 V 0 1 J N X V k a n Z 5 N V k y Z W t F Q T R D c X d Y N F k x T z h 4 W W Y r M 3 Y 3 Y k N h R F F W O G d 3 a U l p S W l J a U l p S W l J a U l p b 0 x H S U t S V X h 3 N n d m U U d o O G Q 4 S E V L d 2 p G S 3 I 2 V U V a O V h 3 U G V L b 1 Z B S U N r b E F 3 c 1 h i M 1 B 6 U l V S R V J F U k V S R V J F U k V S R W R I O V l n a E d U a W s w Q k h N W W g x a T J P c 0 V B U U s y U 1 k 5 V H o z W V g 5 W l d 2 M k l 6 V z k 3 T D B P S W l J a U l p S W l J a U l p S W l M S 3 h S Q 0 1 u S 0 t R Z X d q Y k 9 v U G p 1 R U J m N z l 4 T 3 N K V F V z c l V t V 0 k 2 Q m Z k d W h T c k F m Q U V D d k 4 y T E J u L y s 2 d V N J a U l p S W l J a U l p S W l J a U l y b 2 Z E T U h J S 1 E 2 Z F l E c k h U a k Q 3 R U N 3 M X J X e U d Z R 0 t 4 R 0 c r K 0 1 r R F k z N z c 3 T k s 1 Z X Y r U E d p b 2 l J a U l p S W l J a U l p S W l J N k g 0 d 0 J D T 2 5 L T 1 J T W V Z 1 b k 1 6 b z g 1 d U 9 U T 3 c 0 e H R R e U 9 R O H p S d G x W O U 5 H b F l T O W o v L 3 V m M W J x e U d p S W l J a U l p S W l J a U l p S W p 1 Q j B N d 2 N v c G N a a G V D R 2 U 1 Z E U 4 e H V I R 0 l a N 1 F U T D h m Y l l R U k N M U l F D Q V M r R z N j Z k R J Q l R k W F J F U k V S R V J F U k V S R V J F U k V 4 Y 0 V R a k p 5 a V V P U 0 d Z S H E 5 W X l l W X I z Z H V K M W h L U 3 R r T 3 d X c l d x S V I r d m R v S S s v T i s z d 3 l U e W V 6 R 2 l v a U l p S W l J a U l p S W l J a U l x R G d Z Z 3 B G V E Z J c m N O Y 0 Y w O T R S Z 1 B n N X J n c F h k Y 1 l n N V h o N 2 V F e X F W N 2 Z Y R 0 p h U m k y W n I 5 Y n E 2 S W l J a U l p S W l J a U l p S W l J a G N 4 U k N N b k N L W D V Z W m c 5 M 2 F D Y V R R c V l k d G t N a U 1 6 V T F 0 c W R a V U V M M D h s U m p 6 Y l R k a G Z 2 R 0 k z Y m t j b H V y R W l J a U l p S W l J a U l p S W l J a U p 5 R l V N d 2 N v c j l P R V N k e m 5 G T k 1 K R k l C R D g v T D J F L 0 t T V 2 o x T 2 9 x S 1 V N R 2 R F R E 4 2 c F V B Q U V h a k d i U G 1 y b k p 6 U l V S R V J F U k V S R V J F U k V S R T V B c U d Z T 1 F V a F R 5 M 0 U w e D d U d 2 d H Q U g 0 K 3 V T T V J V M U x M Z m d n b W t Z Z 3 h l Z U p R W W Y v a W x W d l l 1 U F d Z R 3 l z a U l p S W l J a U l p S W l J a U l p S l h N Q V F q c H l p V m R t d U M 1 U m V D K 2 R w M W d p V 1 g v U k F N Q U V M c l Z N R 1 F K e n N J K y 9 Q L z N J e m t j d E R s U m t S R V J F U k V S R V J F U k V S V U V U Q U V J N m Z Z Z D R M c D l J V 0 h Z T W 5 s b 0 J N c 3 g 4 d k R l e U x B V H d N Q T B P b U 0 r R z d l T 2 p k W F J F U k V S R V J F U k V S R V J F U k V 6 b U F J U m s 2 U l N N U 1 F T a j J F Z m E x V z c v Q z R 2 M z B J V m s 0 N n d R Q k F M c G R p M G x 0 U E M v d U h q M T N D L 2 t Q b j N W Z 1 J F U k V S R V J F U k V S R V J F U k U 1 Z 3 l F W U 9 V M n B s Q X Z i O T Q 1 R T l Q T 3 h D O E Z T c 2 t x d H B 0 T F F z b G t J d W 5 k c E x 1 e l A v V 1 V E T X J O M G J x e U l p S W l J a U l p S W l J a U l p S W l L d 2 h D T W 5 L W l U 1 S T V F M U 4 0 V G d 2 b j Z l Z 3 J i U 1 N u c H B W W l R h W G 5 q M V g 3 U W V D b 0 J B Q 2 1 w b V Z q d z U 3 O X V y b 2 l J a U l p S W l J a U l p S W l J a U F y R E V J e W N w c k F M d 2 U 3 d E J Q T y 9 1 M j R X Q U N T b l p w W m F U Y V Z G N D Z Y Q 2 0 y T U d D U H Y v N 2 p p Q n N I T T M z R m d S R V J F U k V S R V J F U k V S R V J F V m h p R V l P Y z J o R T B 4 L z d 6 a k U z R T Z 3 N U p U e X N 5 Y V l 2 V z V k b X F G b H N 4 Q m g v K 3 U 1 c T J B M G 1 0 e F l F U k V S R V J F U k V S R V J F U k V S R l l R a E d E b k 5 J U V R U T 2 9 a Z 2 x R S j l o T z J N a k d 5 W V R P W l N x N n M w V F p y d 0 5 H U X l L U U F n T m o 0 R m k 1 Y n V k S E 5 G U k V S R V J F U k V S R V J F U k V T V U g 0 W m c 1 T F R D e G l G N m V F a W d W T X F G L 2 F S e T J n M F c 0 S y 9 C c X l O N 0 N m d k w x e D d B a l Z 0 e G J x e U l p S W l J a U l p S W l J a U l p S W p 5 d 3 h D T W 5 P Y l F D Y W J U N T N u Y 1 l T U m l j d m t N d 1 F C Z 2 N Q L 0 g 4 R W h v Z F F D Q X h X T E Z 0 R m x M W V R T V 3 o 4 N D N J a U l p S W l J a U l p S W l J c U t 5 a W l F W U 9 V M n B 0 T z h F T S t a N T N O O V B J M n l Y M T N Y Q k F F Q W t F b U h 5 e E t F U W k y M S 9 m Q 0 p 2 e C t Q b l B 6 Y T d 1 U 2 9 p S W l J a U l p S W l J a U l p S X J M S E V J e W N w c E R u a m p 2 T X J 4 U E 0 x N z R U c k J 5 S F l B Q l F y W W 8 v W G g 3 U l U 5 a G Y v K z l S S E Q x e D J Z M F Z F U k V S R V J F U k V S R V J F U k d S U F l a Z z V E U 2 x R a X B z N i 9 S N U 8 4 S D h m T D J F N 2 V U V T h o M k N B Y 0 N 6 Z 3 p 1 a F J k T z Z 3 d j c w Y j F l V S s v Q 1 B p S W l J a U l p S W l J a U l p S 2 l z W U F o R 1 R s T X E 3 V H J C d E h r N 3 d m e j l j a 0 9 3 c E F v U U J v b E V J b n o 4 M 2 5 Q U W V L a 0 F B S m x a T 2 5 6 e D l W S l l y V l k z V j B a R V J F U k V S R V J F U k V S R V J B e k J 5 R 2 t L Z V c 0 b m 1 G W m 5 5 U E 8 0 b j Q 5 Z E o x a E t a c W 5 V N U c 3 Z U d o V S t m b S t Z c 0 g v M l F p U 1 d y T n p y e G 9 x S W l J a U l p S W l J a U l p S W l B a G d D R V l 1 c 0 8 4 R T A r V V h n d G 1 Q U T Z 3 Q W 5 X Q T V X a l l M d 2 R C Q k h Z W D l o Z i 9 z e E t Y d z I y N n N p S W l J a U l p S W l J a U l p S W l J R 0 l L U j A 1 U n l t Y k N k Y n l l W X I 2 Z X d Y W k Z D T U F C N F p X U n Z o T l F P Q m d C W X J W W j h Q d k 1 m W k d m b i 9 S Z 1 J F U k V S R V J F U k V S R V J F V k h w W U F o R 1 R s T W 9 p Z 2 p C Z k N w d U N D Y V J p U E h a N U J l Z 3 V C c 1 V K a V N t W W R i Y 2 x X N n V p b 2 l J a U l p S W l J a U l p S W l v N G 1 J S V J r N V R L b k 5 E c 1 B 6 R 0 l m c l l o V 0 J t c 3 d Y c D Z W b W x V d G Z E S W p q S U R 4 U G Z H Q 3 p z S H p o e U F a d T N I W G R q U l V S R V J F U k V S R V J F U k V S R U Z S Z E R N S E t h V X B H N 0 p s a C t u V 0 F p a 1 F o K 2 Z y b n J n a V Z W c 0 c 0 d 0 F P a l d w U 2 w 2 Z F c w a D d Q L 3 c 2 M F p F U l N l N n N T S W l J a U l p S W l J a U l p S W l v b 3 F K S V J n N V R h R 1 F D d H Y 1 a F d C Q X h S N k p t R 1 B D Y T A r a V d o V i 9 B S U R S Y U 1 L V T Z Z d G h O S n J k W E J V U k V S R V J F U k V S R V J F U l V j W E N F S X l j W n Q 4 S m x 0 O D R S Q U R 3 O D g z d E J L d W 9 J W m h D S W N O b m s 0 Z k R 3 M E 1 D Q U l p O E h Z O X Y 1 N j F 4 Y z F W R V J F U k V S R V J F U k V S R V J C V U x R e k J 5 b W x L U n V 5 W l l n W j F n O W l G W W F z V m F F O H h l N 1 J w Q k d Q T m l i M k Y v K y s 3 V F d M R j J 2 e H N y S W l J a U l p S W l J a U l p S W l L c V d C a U N r Z F B r O H R 4 e G l B V j F n d m 5 i a F d C S n l S V 3 p F e X p I a 0 N j N 2 9 F d j d S c 0 w r T D R 1 M j R k a X B j R G R X U k V S R V J F U k V S R V J F U k V S V W N U Q U V J N m R K S k d M S V p I W k J t R D V 2 R U 9 i b l k 5 Y 0 p s c H h l S 2 5 V O X p D W l B I S X E 2 d F l J Q k F G Y X J G W i 9 Q W E l M Y l V Z b H V y b 3 F J a U l p S W l J a U l p S W l J c V B 4 a k N F W X V V U 3 J 0 U m l K c T l Y a 2 U 5 L 1 g x R k x h V F V 6 T k x w Y W F I b V Z U c W d l b W Z q U k x H U k 9 w M F J r e W V 1 a E R w b V Z v M 1 Y w W k V S R V E 1 W m 4 2 M 0 V 0 M z Z m N G g v d H g x M 2 R 5 a 0 Y w d X V O R 1 B 2 V 2 o z a i t w Y S t S a 0 p E b T d u S 0 l p S W l J a U l p S X l n U 0 d Z T 1 F T a F R 3 M 0 J O U H B q S G t l O S 9 m V E N O d E p L U l Y 3 S E d J T 2 Y x O H Z U S j h 5 U 3 V p a W k 0 b E x 4 a W Z U R n N G a X N i a T V N a U l p b 3 Z J b E 1 T a 2 R Z Z W V 1 d T d 1 T U V w R 1 l s S T Z y R V h j U U Y 1 K 0 N p Q n N 4 N 2 k 3 S D d T d 1 d D M D Z G W F V O Y V d z V m R n N W F J a U l p S W l J a U t 4 a E N N W E t K V T J I V 0 M 2 Z k o y Z 3 Z u N T V I Y U N w V E F F R T R U V U R z W W 4 3 d z h U O X M 5 Z n V v V T V Q N j k z W T B W R V J F V G x 5 N 0 V U N F h q M n h S b F l 0 K 2 1 v d T B z c E V W V 3 I r T 1 B k O F l Q e D J r d T k w Y V p W U F h l W D Q z Y m o z M S t B O X o v K 0 E 4 b j h m c E 9 J a U l p S W l J Z 0 t 3 U k N N W E 9 J W W d 1 W H R C S 3 N V N k N O c 1 o y W H J Z R E t a U z Z X d X N x Q j l t d 1 l Z T 2 F 5 c n N M O T U r M 0 d z M j N 6 R W p S V V J F U k d W S C 9 t O U 9 h Z T g 2 Z H V y T l l Z K z F S b G l N Y i t G M T J y e n J r M U x S R V J F U k V S R W R D L y t E N X B j b 2 x E W W o w U E 0 r O E 1 t R H c 4 S l B E M l Z 3 b j V z Z k V x c D F G V l d 2 U G h j Z H p 6 V 3 V v R 3 c v O U 5 2 b T N E c V R J U W J L e U l p S W l L c U d E a U t t b 2 l J a U l p S X F P T H h j S G N C V k x Z b 2 x Z V j N n Z 0 Z B Z 0 o 4 R 2 1 a b G F B R U J T Y 2 p x c V Z R a 2 9 s Z H J L a W s v Z U g 0 Y n h r K 1 l q S W p J R 0 Z v c 1 Z u M D F m a k F W e n h p T z R z c C s 3 U 3 l N a U l u c m 9 X Q 3 h X N 0 Q x d 0 Z 1 c z N I O F d 0 c U V U b z l R W l V D d l J C c i s 0 d D h k e l R u W E h z W k R n b V Q x a 2 9 u S C 9 n M E h s M D Y v O G h B R 0 Q w O E I 0 W V B 1 d 0 o 0 Y k c 5 Q j g 1 a X p Z W W p p T G d S Q T d G W W h F W U 5 h b U x N N k 4 3 N T N 2 Z n l s Z H Y 0 N k l 1 L 0 V W b z N H R j l O R 1 F X e F d K V H Z z V 3 N S T V h q d H J S O V F w M 1 p s L 1 B y R G h E e l g r V 2 J 1 R 2 1 6 W m Z n S n Z q e H V J Q V g z Y k N z Z j d Q Z j B a Z E R v R E 5 x M m N n a l B u Y m 1 E S m l y M k l 1 Q k V E b V V 5 S 2 R x M 3 F Z Z X p M Z m V G a k 4 y W W F B S G 9 Q L 2 d S R 2 9 4 b W J W a z Z C V W l s M 2 V H e l g z a k N z M z N R V U V a R 3 h F S X R G Y U 5 p Z 0 J z Y U 0 3 b z J W Y X c 5 a S s 2 N 1 R l S G Y 4 W V B U d D F S b 0 F p b D B 6 Q U d S b G F i R m t 4 V j d z U D N R Q k N Z b H A w R 2 h V Y U 5 1 c V B r Y T k w Q j B C L 3 B v O D F 5 c k t o N T h 2 d 2 4 v S H I y R G F w e U 5 S d T J Z U S 9 2 a D d C M D Z H W F V O V 2 x n N 1 Z x d 2 F n Z j U 4 M m V M S n Z X N G h F S W d E Q U c r L y t q T X R Y Y m d 2 U G Y r W E 5 1 U U F B c 1 Z p R U h S d S t C Q U N z V 0 x N Z k M v N 1 l p b W N H Z F V M U D d z M 3 c v Y n d O d U J 3 Z W h h N W R t d U I v N 3 p 6 a m N v M U V S R V J F U k V S V W R y R V R q R n l p V k 9 U K 3 d L V 2 d z V V A y U H d C S l R F b 3 Y 4 W n J L R 3 J s Y 2 l 1 b W Z q W U s z U m d V Q X l O T H E 4 Y 0 h V a G N q S z F y b T V N a U l p b 2 9 m U H p H O V g 0 Y 3 V 2 b C t Q Y T l S a U U x Z z F H L 1 p C c V N F d l B 3 c 0 V q R n d B Q V B o b z F X c l V J U m Q w N n d R Q U F Y e D l Q d E d v U m l s W X R R b E V s T 1 B j T k p n d i s y S U l 2 W m k 3 R G h V c z N F V l R K R j d W c U J P S H N o V W k 4 O W I 5 Z k V C d W J t d W U r S j g 5 R U l E V T F F O G R Q W G h Y Z T N K U G Z z Z n U x Z m Z k c G Z E T H R i e G l O S m x T d k Z v Q 3 N M Q z E y N 0 F u R D V N O F h P Z D I 1 O U 1 Q O G p m a n F t e F c 0 Y 1 B r V 2 d p d j d v V m F O S U p 5 N 2 N C T n Y v K y 9 Y Z k Y 5 Y m N T V W 1 w V 1 B j e E o r e G Z Q V U I 2 Q T F H T k d 0 U 0 I x S V B E M n p a Z m d K d l R K e D N Y O S 8 z e G N R b T Q v V j M 1 d U g 0 c W F 1 b 1 d i M F N L Z 2 Y 1 N G 5 w a 0 x P Y i t 2 Q U U v L 3 J K S k 9 L L 2 h J e l h R c W t X b 0 1 K M m d Z W U 9 h d 3 V m N 1 h q c T l I a D l N V 1 l q V X R D d z B i V l F i Y X J V e X p 6 b E V S R V J F U k V S V X Z y R V R q R n l p V U V p R m J W M E J u V 0 Q r Z m w 3 Q 2 R t S X l G e X Z Q a j c r d k Y 2 W l B H W V Z 4 N z g 0 R E F F U k Z K K 0 x U c i 8 3 R z d H b X Z 1 c m t 5 S W l L a W g w Z k U 5 U m p z M 0 h z Y T N 0 N X E v U E w 5 Z U F R R T J O N W 9 Z e k t a Y 2 Y 3 U 1 R R Q k F 2 Z E N x b U R s M U 5 Q W W R Q S W V w T T V h a V V j T m E r R 3 p 5 O H c 3 W E 9 Y c n N N b G F z T 1 F D R l F v Y X B I N y t B b H M x c 2 d V b E d S a l p t Z k x j S 1 I 0 O W R 6 b l B 2 Z m o x Y k l U W T J H U 0 Y x c T B C e j k 0 M H I r U j I 3 W D R 2 K z J Z V T V N O G V n W V l P Y U F J Q n p G e U x 4 M 2 t l L 0 k v e H F O R T Z j d m 9 Z M k x l c 1 Y r d n l E a H k 5 Z z N h W W p V S 2 5 r K 1 B M V G t X a l N x R F l B S U R O V G k r b m Z y c 3 o z d F J Y W G w x O H Z S M V I w S W 5 y M 2 F J b T N 4 d z J D V k N x Q n h X T E Y z U G t i c 1 B I Z i 8 3 R G d q e T M 0 N l A x b m k z W H Q z e F p 0 U T U 4 Z X J U R D I 1 V D Z R U 2 0 z L 1 J k b D c 0 Q 3 l t e l Z x T 2 R S d V B v R 3 Z u S m 1 q W W 9 D Y k d 2 Z G 9 Q Q V B E U 3 V P O X g 4 M V l j M 2 5 s a k l H c l h x c H p 2 T l h m d l A 0 d k 9 I U n B o N H B 1 R E l S Y U x Z T F Z h a S 9 m Q 2 l Z a U l p S W l J c U 1 4 a U p 4 a T V S Q 2 t 2 d W h N c z B O O W I y R T V L W m l k W V F l c U h W T U 9 u a z N K L 1 N C Z D I 3 Z 1 k r K 3 V J d n J s Z E J S R V I w V j A 1 b l V Y Q 1 F y e E N B Q W J Z M V N K c z F y d V A w Z F p h d D N n O E F l T z Z a T G t J Q U J n Q m V Y a X A 4 K 0 8 1 U W V I d X I 4 e n p I e D h j V D c w N T R D Z 1 A 3 d F N 2 M D J Q M T Z a b E J I S V F B R G d N W U 5 h N k h U W X c w Q k F C Y 3 U z a X p 5 K 2 N 2 W E h B Q U F Q R C 8 w Q 1 N F Q U F 3 Q l B U e V V t V D N 6 b W d Z V j F Z V 2 N q Y 1 B i O E R W U 3 Z G a W d F W U l C d E R P R n J v M 3 R E c F p K a i 8 2 S H o w T 3 Z 6 Z j V O V V V h c F c 4 Y 2 N i W S 9 v S k F S Z 0 F Q T j Z w Q 1 o 3 b z N B U U F z S F h u S 1 p l d m F U S 1 o 4 Z H J v M 2 h D T G J h T V V j M F l x R W h F U k V S R V J V Y 1 h C R U l 4 Y 1 l y O G 1 X R U d k W U F G K 2 R 1 T V F F e G 1 D R m F a T G g w W j R h W G h Q W W Y v b 2 l j d V l P V 2 V W R 3 l z a U l p S j Z l T l N 0 R X d 5 S l J J e k w 0 V k g 0 Y y 9 F T 2 F M W D V 2 d 0 d u T U R x Z E F S Z n V k b z A 5 M m F k d G 5 z Z l Z h Z 1 V h U F Z v e n o v S F M w c j d 0 S T N t T 2 h Z U l V B U U F r c H h U Z V V h L 1 Y 2 b k h w N 3 Z w W S 9 Y d T F 5 d k 8 0 c D Z j U 2 p 6 N V M 0 d 0 Z V Q 1 J 3 O U Z n N E E 2 T m F s c V J D Q T V W Q X E 1 Y W h S T F J B b W t 4 a z N i O F V Y N i 9 v O X V q Y U h X S n o z d n l h Z D I 5 c 0 N 3 Y X Z Y b 2 w y K 1 p 0 U E d 0 Z U h s O V d C Q 1 F D S W l J a U l p S W l x Y k 9 B N l J Y S k t 6 L 2 d M Z z V K c G d 5 V 2 t s W G x O W j k 4 S X p q e U 0 x T l F O c k 5 o M E J B T 3 p j R n d h b F F v Y T N 4 d z F 5 Y z J W R V J F U 3 V P M 1 B 1 Q n E 3 Z G l F R k V 4 Q j N F e H F j S X g 4 Z T k y a D h o Z D l m d G N s Y U F 2 d 2 J q e H o 2 S k h 4 Z H N 4 T 0 p s Z T d C M j R 4 S D A 3 T l l D V H c v c 2 d N c E J 2 a z V k S X p Z d U J S Y U x G V j V l c W d L N 2 9 q U n V E R W 9 D Q T N 6 e U h Q U F I y R H J U V E d a e m 9 j K 0 5 q V X V C M V d w N 2 J R V 0 Z Q U n F 2 Q j d N T 1 Z r e G N F Z 0 J n N F p L Z F d M a G t a N E h u W l d S b E Y r d j Z W U 3 I 3 N T N z O E 1 O R D I 4 V W 5 Q Y 0 g w T n R x R E F 2 Q j l i S W l J a U l p S W l x b G d Z Z 3 B G T G x I W W h t S z Z B Y 1 R j Q m Z y b m p F T z l u Z 2 Z T S z V J M V h C e U F y V z Q 5 d H U y M m p m a l p 1 T 3 d a d m J 6 V k d 2 O U R E e l p V U k V S R V Y 3 Z H I x R 0 d 6 Z m V S S m J k N T V D V n J i T z R i R W 1 q V 3 J C V T Y y R X A x c F J y R 3 N Q N k 5 N R 3 J a c U h Z T l c 2 U T l p K y t 4 V F d i a m l N V F Z 2 K 3 d 6 d H Z E a 2 F 2 Y m k y S 2 Z M N 0 J Z Q U l B e U d V R m Y 5 d H J N a F V l T m p t b G d P V 2 1 p b H F I S 3 I 4 S m Z j N k 8 3 V E 1 h Y l h V c j V O S U N 6 e k d i Q z d t L 0 N 6 V m I 3 a D Z y R j F v V l F a V U t E a U M 5 d l R 3 T H Z s O G h K S k w 4 Q j F S a 1 p 0 c k N M L 3 Q x Y V o y b H N C d m p U V V J F U k V S R V J C V V R R e k J 5 a V Z K a H R 5 W l l B U 0 9 K Q X Z 5 O W h P M 0 U 1 S F J Z c l Z h d X d l Q 0 U 5 O F l Q U W J a V 2 p 3 T k h M Z 0 F B R n E v W U E 0 M U d q U 0 V E M n J 1 N U 1 p S W l v d n h s W n V u d z E 1 S 2 R X T D N o T U F C Y j R E V m t V R W Q 0 c X B W b z F y a D J F Y z k y W G 5 C b F A 0 d 2 Z P d 0 F 2 a i t 5 S k p j d j N Z T m 5 x L 1 p q e j A z c T B h U k V L W D E r d l F w K 2 I w L z J W b E p 3 Q m 8 5 R 2 N a N V F m Q U 1 U R U p o Z T d 0 c H p y c F d m a z N 3 R l Z r b T h J e W 4 x d D Z U Q 1 p 6 U E R 3 e V B 2 Y V l 1 T l M 4 a H d y V H M x K 2 R 6 L 0 9 I Z G 8 r a X V I R G 5 p a D J 6 U V Z K U z h 2 S z k z a l V u V V F B U U p Y S 2 Z n L z h u a 1 J F U k V S R V J G V C t j V T B 3 Y 2 9 u O U 8 0 M j F P a 0 8 r N S 9 q N G V B c n Y 1 a l d i T F V o T H o v K 0 h H d V J J T E J i a G s v Z W Z R O H R t S W N L e G V i O X R 3 c l p k c m k 4 R V Q w U k V W T k t 1 W F k v Q j g 2 T m 5 Z Z l d H d z J q U 3 F C W m 1 U M z h W M z g w W W c 0 N 3 R I b j J n Q V p n O W x V c U 9 W M G Y z U m 1 o S U Z S Z 0 1 S b H l Q a k J V Z W s w a H N 3 W T d C N E 5 p c E h s V E p C O T d l Y W x p d F Z 1 e m V m e W J Q T m F P a U U 0 U j F 0 W X J E e j l m V y t a U 1 V u S k V u U E 1 y S X l M N n Z h e G N s c U p J U E 5 C b z F M Q l l y O W g 0 O G 0 r Z n h P e k Z K d U h J M U t z L 3 g 0 d F R j c U l G d G J i R k Q v M T J F e F Z K N G Q x d H h I R G w r T 2 Q v a m 0 3 W W V C d 0 N I N z Q 4 Q V F D S 3 h 2 Y 0 V x c D l P U G l J a U l p S W l J S 0 Q 4 T X d j Z 2 x T b V Z 1 S j V p d W d C Q k 1 K Q k x C M y s 1 Z D J Z b E p o U y 9 x V H J r a 0 V q R 2 1 m V F F D R G U w V 3 N m L z Z o O V h Z Z i 9 p Q 0 c 2 c 2 l J a U p 5 Z E 8 x N k R D W i s 4 Q 3 N B c X h C K 2 x V V H d k Z j d p V F J 3 N 0 V l N H d u a T g 5 U F F 1 S m l i Y m d 4 b j R k M H B 6 d D h H d l J 3 d m N v R m 9 1 d E c 3 M T N k O X Z Z e E 4 v L z J v W W J k c 0 Z a Y 2 5 J R 3 B z O W V t V y 9 I Z W 1 w c U p y N y t m a l h X Y l R 4 U z Z E R X Z M e F Z x M T Z v T X E 5 V 0 t C Y j l 2 R V V Z c j Z u U U d m R E 4 z R G J L e j g r K 2 N m e E J F S W h G N m Q y c 0 9 B U G o x e j I y N G V T d G V l Q 3 d s S l F N e l p x L 0 0 5 M 2 5 G c W J s V C s w Y n c 5 Z l Z F K 0 5 W b y 9 Q V E x K d W p 0 e G 1 K Y n J W W W N P e E d P Z l F m T 0 Z m d T F I R H g 4 Q W N 0 V z d 4 Y y s x e G F M Q m I 4 d D N J b 2 J r Y k h 3 O W Z G R X o 3 d X Z N M G Z P N S 9 2 Y 2 h j a T c 1 e i 8 0 W U k 2 S W l J a U l p S W p L U G 8 1 R E p K Y 2 9 s Y m x y Z 2 1 t M S t Z Z G d B Q k R n N z Q z N H h E U U F 0 a E U 5 S V h X Q 1 M 3 e T I 4 a 0 l t a z J M R 2 x K Z n c x d V Q 1 d U I 0 W k M 2 d l Z p a S s r W G 9 y U F B u Z 2 V I Z G 8 r N n U 3 e W l J a W 9 n c 3 Z N M G 1 I a U I 3 O G l L M X V I Q l h Q S G w r a S 8 4 Z k d K c W Z o e T F u T D Q r M 3 V o Z H M z S 0 1 K a 3 N 1 S E k x Q 2 x x d E h q M j d O V W Z O R 2 t I Q 3 V T R j F n a E Z V e V J k e D h T a 1 l O Z l k 3 V k F u M l I 5 d F c 5 Z k h z a 0 U 0 W U 1 h d 3 J q c C s 4 a X V 1 U n N S Z 3 o 0 U W V F a G x T R j F F T 0 N L M W V q R V Z J b k d K M D d O T U x 1 Z l k 1 Z F l w d T N u O E R X S F N l e E Z T Z l J 0 V X R U Y U R T c W Z J O E J 3 S W h o V D J E c W p L W F l 2 Z j h N V H A r T l F K V m d m M F R l a W 9 l d m p 4 c G R P a m J H M 2 d O N X U 3 U W V s Q k h Q Z G N P e F U x Y 1 J l V E 1 P c j d 3 N U Y v V k N x M E l p R m l Q O F d q V H E x c T Z j N z J z c l R z M E t o U X d m d m Z j c 1 B 2 e j h M N n p i Z E F R N z k 0 Y W h W b z F L a 0 1 1 b H V I R X p E c 2 5 K R 1 h o M W R P O W l 2 N D R l W F p 2 a j F 6 K z N Z d l g 2 U T Z o V 0 p R Q l J k e E t S b k p 3 Q n F W U 0 N 5 Z T g r Q T d W Y T Z Y Q i t 4 M 1 l O Y 2 V 4 R U 9 C Y j h 1 U V V I a j E 1 R V N t b 1 d G a T E 0 c D l q M 0 p 5 S W l J a U l p b 3 Z L S m 5 X R G t F b 1 U 4 T n d U V D Z R c 0 9 3 Z n p 0 M 3 B s Z G t t d G h s R m N x b F F 5 e n A 3 M k N h b F g 4 Q W R q Z U R U M W w r a E x z M 0 J m b T V z c U l p S 2 l p K z N U Y T M 4 a k s x b U h T M j A r W C t K d G N H d F N y a m w 3 Z F c 4 Q k Q 0 b 0 V 6 N T I 3 Z z V x M D R o T m F 0 Z 2 8 4 b V B Z d j M z M 3 J h N F Z 3 U E R 3 b S s r S G c 0 R 2 o x Y U V 4 b V p X a 1 R l a W t O Z 2 9 P M z d F Y V Z T a n U 5 b X Z J b 2 h B e n Z D M z A r R G l P c 3 h T R W h N e D V B b j I r T 2 J M M S t H a D B m Z W I 0 b G J O S 2 t M a l V h T m x z M U M 0 T 2 1 w T F B B W U F I V H A y Q m l m L 0 c 4 W T Z 0 W U p S b W F X R n J l a k U 5 Q y t U W D N N b W Z t c X d 4 d U l T b 0 p L S m N m M 0 0 4 Z m N m V z F l d U J a e E J 3 b U p x U m p j d n g x b W Y v V k t 2 c S t 0 d U R V M 2 I x b 1 g 4 K 2 V N U T l j d V R T R 1 Z T b k R 4 O G 0 x Y 0 R v O U d j S k F m M 2 h q V E g w T 2 V M U D Q 2 c G w w N k 5 z Y T B U M G N p d 0 Y r R F M x Z H V 3 M l F 5 b z J Q N 2 h w a j M 3 V G k w Y k I 2 Y T U v d y t Q V n R p K 0 x O U H d O O V B n O H Z o V W Z C V X k v T z V L a E V S R V J F U k V W V j B J c X M y a T d O R H l H b l J N V W t Z T 1 h Z M k F L Q k t z R C 8 r b n Y 5 d X Z 1 Z j k r T 3 N t c k 4 x M E d B Q X d j b G h Y d l B o Y z k x S 3 J z V H h K U 2 N 2 R X V 4 L z l p c H U z R T R S a j c 0 M S 9 D b j I 2 d D N K a l Z V U k V W R k Z 0 M j N r S 3 M r Y X N 3 c m h Y K z J I S X d B N 3 V M b 2 V j T V B P N 2 x k a S s 2 e l R l S F Q 4 W W Z Y d T F k b m M 1 Z V h 6 N C t T T D h k L 3 d L c G 4 w N k V v K z F l Y 1 R k N V J B U k V S R V J F V k U 1 d z A 0 d 2 N v b D l K N W h X V i 9 B Y U Z 3 S H N C S H N n Z k w w O U 1 Y Z m 0 2 N m h U c z d K d z d K c 2 Y x b U Q x a G t O d X J J c U l p Q 3 F x U m Y v c 2 d s b 2 x a d 0 J H U k V S R V J F U k V S R 1 V D U X p C e W l W S m h O d z V S W n l 6 d 3 Z B Q i 9 M M k U 3 T V p r a D J Q M 3 d W Q 3 N 3 W j h a c m F G Q 3 Z 1 b k J z M 3 U r Y n N m Q 2 Z u V z Z z a W 9 p S U t w c U R L T 3 o z V F F B Q U l B Q k p S R U Z V U n k 4 a U x q N E Z 2 Y n E x Y 0 h j c F J F U k V S R V J F U k V S T 1 l R a E d M b E d w Y 3 R k Y j B H b 0 w 2 U V R 6 O H h h M k d Z T G R Q N 1 Z L a n R u V F h r S H p K b l d F W T M 4 d j M 0 M T V 2 M j F 5 W T F W R V J G U 1 J I R H B 5 Q V F B d 1 p G Q k h O M W R D R D d 2 a z V J d 2 l m K 2 4 x Q m I r W m l v a U l p S W l J a U 9 o Q j h Y Q j N B V l Q y e U d S U 0 d B e T J I M X p v O V V i S T V k S T g 1 e m l P U T h 3 b 3 R k c k t N N 2 x j a W h s V F J 1 T 1 R M L y 9 H c 1 Z Q a E F J R F Z H d z h q T 1 N V R E g 3 d 3 p G Q j R l R W p k W F N F U k U 1 Z G 1 a Y z V G b z B x Z 1 d L Z 2 Y 1 d X J z V W V z Z z l N M 0 o 2 a 2 V l O F B X N G d C d l J 0 V 3 d y V k V C R V J F U k V S V V V Y R 0 V J e G N w b F R L a E J C T X E 5 U G 5 I N E w 1 N V l a Z z Z l b F p N S m 5 N R E d r Z U F B O F B D Y V o 5 U E J K Z m Z y T U 0 r d z Z m Q n d E c 0 9 Y Z 0 9 D V W x w K 0 9 y V F V W Q 3 J G R z Z 1 a 0 l p S X l x T n I x M k 1 R R j U r Q 0 Y 1 L 3 Y 1 d T V T e U V Y L 2 U r Y 1 o v T y t k W j B y M W 5 0 T S 9 I M V h r T 2 J W c U J B R U F 2 c H J 5 W W t t W F E w U k V S R V J F U k J V W V F 6 Q n l t V k l 1 U X h x e U F B Q z Z B a 2 J a S 0 J R e X F O V k t a R 1 Z w Q W R o R 0 l s Y X V 4 S G V P U H d n U 2 l S a W Z U S G 9 P S H Q r d H d L N T l a d 0 F B N X k v Z H d y a D N m O E t z c V M 4 a k t O R E h 6 U l V T R V Z G N W s 1 b W x B d 0 F F c 1 F 1 T W 5 O Q 2 1 a V D E z b D B C R V J F U k V S R V F F Z 0 d 1 Q 1 V U R W 9 G R E p o d T l C M X d S e E d J b k p k c 0 F k S k p C T G h 3 N G 5 Q W X N T e l h Z V m p V W G V T T V B h Z E h 4 R W V F Z T N H e W 9 p S X F E d z Z j e l l D Q U 5 D c 2 N X M D N W M E p F U k V S R V J F U k U 1 R H l H W U 9 R e X B V T U l a a W p 3 d k F B L 0 w y R T d N U 2 1 0 U k d 1 c X F F W T k z e D B m d l R k T U d E V 1 p u c E d O Q 2 Y 5 Y m d D T W 5 M c n U 1 T W l J a U t r O W k 0 M V B Z Y V V 4 R V J F U k V S R V J F W l E 1 R E 1 I S 1 p V a W t Y d G 5 Y N n d r S 3 c z R T Z 3 S k h h Q 2 x a a X V u W n B n e n Z R e D h G V G I x Z 0 1 6 R 2 s z N C t J d S 9 z S H p 0 Q V R k W F J r U k U 1 V V Z z W E F x Q 2 d o a U N F U k V S R V J F U k V W S F p 3 a E N N W E t a U V N J W H R R a n Z C N 0 1 j a E p q T U V L M G t O N m x Y S C 9 H L 2 Z S T F V x L 3 N L e F h 4 W n V 3 Z W N 6 b D B D b k s v a H p S R V J F U k V S R V J F U k V S R V J V W G p F R U k 1 Z X B G Q X B o V z Z z d l p F M H d Q L 3 M x d 1 R K S 3 R D W U N n a X Y 3 W W Q 3 c 0 5 4 e l d h O W w v K 0 F M R 3 Z E M F h O M j h u d U x F e U l p S W l J a U l p S W l J a U l x T F M 1 K 0 h 1 Q X F q c 1 V h c n M x Z 1 R M T H F 3 V H p G d l l a a W R Z N l Z D c k Z Q a D Y 2 c 3 V Z T l h j M W R 1 d z V E U U N J a m t u R z J J a y 8 0 d T J 4 Q T l H c l d 3 c z N W M G p G W l V s T 2 d 1 b j Z W V m h U a 2 1 I T l N J Y z F N O F A y Z T B Z N n h K V X F 3 M 3 o 5 c X J 0 T G Z D a E o 2 b 1 R D R W g 4 T G t a Z k c 5 c 3 Z U Q 3 l J d k R j U i s v c E R V R G 9 I W X o 3 L 2 9 p e E F S c 3 J M M H F G d W 5 z c n Z M S U N J a U l p S W l J a U p 5 Q 1 V N d 2 N w b E t r U n V D W l J j e W F v L 2 p F T j F E T E J i a m c 3 Z W Z R W j J h b G Z I T G 9 x M n d X c T B 3 R 0 l 5 W U 5 Y Y 1 Z U b 1 N G N D c w M 2 g w Q X V s e F o 5 S V h J N z g r M m J N R j I r Q V B Q b E M 3 Q W F E W k M y N l F D U l N n M X h V Q l d J T k J x S X Z M e H R n W T d H d S t p T F Z X Q 1 c 5 T F M 3 Z 1 d F Y X J P b T I z e T N a V 2 h q K 2 5 B K 1 J U Q W J K S X c z a D B h Q V J K T l Z x d U x 0 V W 9 v Z F d 4 S T B Z Z E d q W H d O M W x F Q k V S R V J F U k V S R z V o Q 0 V Z d V V 5 b H l o M k h t S j J 0 S y 9 B O C s z R 0 l j Z k V w S l Z v V D V U V j B j Q 2 Z V Q z Z t S 2 F W O H Z R M H B h S m d C Z z k v N n p 1 S F k 5 Q n A 5 O U 1 C d z F x d 2 U 2 d V V M S 2 o 5 V m d n T 0 h n S H B p T 0 h Z Y k k x e D h l a l p w Q 1 B 2 d 1 Z T S U t y d X J 1 M E 1 r d X M 4 U V k w M 2 d D c U 9 4 e V g 5 K 2 d M Y z B 3 M H p C Z k 9 R T D l w T G F 5 c H l m Q m 8 y d 0 d 5 a m s 5 Q U p H V l F U R V J F U k V S R V J F U k V W T l l 4 Q k N P W E t l M D Z 3 Y l N G Z E l M N S t u b 0 s y M m F 6 Q l J r W j J m R H l V c F Z v Y m V T b 1 d l T T Y r U D N I d H p G M T F o S 0 V u Y n N C Q U x n V m x Z Q 3 h F M y 9 F e U d G Z D h l e m d U a E N M d V R U Z 3 c w S y 9 h e X V N Q i 9 k Q T l 0 U n p V T D c 3 Q 2 N S Z W 1 x S 2 Z S U G R G R W x 3 V m t 1 Q 3 F r S F h 2 Q z B 0 N k d z e V h 6 a V B y e T Q 4 Z z Y 5 S W R z a W Q 2 d X J z O E l p S W l J a U l p S W l J a X V n L z g 2 V G U 1 V E t X U 0 M 5 d l o y Z m 9 D e n h P S l J L Z 1 V r R H V t T F N F c H J V V H J v d n g 1 Y T F U N D V v d F g 4 T n F v U H B C S W J I L 2 t E U V l q Z n Z 0 c k c 5 N T h m e j V p W X B Q Z F h D R V p E d T l I N X B U M 0 l a T E o 0 V G 4 5 Q j h o Y X Q y Y 0 E 1 Z 1 p p a l R l a 2 J U d k F j O G F Q c 0 l v b H l Q e H N F Z 3 h I R H J p N 0 x L S 0 h R c E 5 H d F h E d G V v e T d 5 e U F p S W l J a U l p S W l j Z 2 x E T U h L W l N t R V h n b W t M R H N F Q U l E R E F S O W h P U 0 9 T N l l P N G l F b 2 t 3 Z E h B b i 9 Q a j E 2 d 2 l x N U N z Y 3 Y z S X R D c T l N b U l z T l c v N X p Z M 1 V W b H l V c E F k b S 9 6 N E 0 x S X g z c U w 3 K 0 h y R W M v Z D V k R W Q 4 b D d E W U Q 2 a S s 5 Z 1 R V d E I 5 c D g v d z V L V T V P N l N p T n d 1 T T B 2 c j d o S 0 l p S W l J a U l p S W l G e k N F S X h j c G x U b W h t Q m F Y Z U V o b U g w b l d I d 2 l P O E h j c l Y 3 Z H F 2 a D k 3 b H Z v M H F H U m N F e W 5 O K 0 Q 3 K 2 V z e G F j b 2 Z T R X h p V U Z s Y V R C Z k 9 R d n Y z N z F D T W Z o M 3 l n V U 1 o O H V C M D J v Z U 5 T Q 3 F G Z k 5 B d 0 t F Y U 1 n W G J S Q X B n d W 5 Y Z D N T V V J F U k V S R V J F U k V S T 1 F D a G 1 E a 0 1 t Z k h J U U p B W U t E Z E 9 N V E U x Q k t y a V p 5 b l Z N c n c 2 Y V R u T V h 2 Y X F 3 a T B D e W x Q a G w z R F M y L 0 9 3 Y T U 5 W j l 4 W V h j V 2 c z N 1 V W e H Z O a F V I O H d G V 0 t W M n Q z b F V C S E V u b D V R Z n p n T n h y Q 1 R N T 3 p k N G U 1 e W l J a U l p S W l J a U l p S X l F a 0 1 3 Y 2 h s S 2 9 W T T J N N W 1 K M W l a M W F 4 e G J T e j g 2 U j B N N 0 5 O V 0 9 K Y V Z y Y 0 5 Y M 3 k 3 S G x P b U x r W j Z S N 2 N i c X l p L 3 R Q M z l D S k p W Q i t l S l l k N W R D T G x L T 2 Z o M V d L N k J k d X N q Z H B S Q V J F U k V S R V J F U k V a R V R H S U t S e T V S M m 5 X R G F i R U 9 o N T F h e V d 4 T X N Q b 0 V o M k 1 O R 2 9 a Q m h 3 d G l C Z W J y Q 0 R o N j l p Q m R m L 3 h Z Y n Q v N E h p O F h x e G d y T E Y 5 M 0 c x Z k J v M G d x e W 5 2 M 2 R Y U W 9 W a z d 6 U F F I Z z B h Z 3 J k N W 5 Y d U x v V 2 9 W S G 1 x b G N q S 0 t 2 e U 5 M M F J F U k V S R V J F U k V E e H V H W U 9 R e W x j S n V I R 0 t S b l d C M k l S a k h J V D Y w O H V z S 1 M 4 L 0 l 4 c H l m M S t P V k N k L 2 p 6 U G t i Y n F 5 d W Z O R C s 4 e W N r Z F V J a G J k V z I 2 S l B w b 1 N a d D N S N l M 2 c l d n W G N h T 0 1 L b z R R d W 9 F S S t K R 2 p M d k x J Q 0 l p S W l J a U l p S n l D V U 1 3 Y 3 B s c m E 0 S n B o T z I 0 K 0 Z S W X J l d 3 F l b G d W M U J W M j g z W T h K b j c w S 3 o 2 Y n N R U n g 4 U 2 x 1 c k x E c z B 1 L 2 F D a 2 0 x b X B D M m J P Z n V V d W d C a 2 J a c E Q z R l F G Y T R S U m t S R V J F U k V S R V J F O U J C a k N F W X V r M G 8 5 S U J L S k F B Q k d v N m 5 R Y 1 h r K z N w N F F p M j F m W m h h T E J h b H B t Y V Z T S X h W Z m Z s M W h B S E R n e U F X O E 9 P N D c v T E Y 0 T z N U N n d z Z G d V a T d U a F R P d 0 p N U n p C R 0 k 1 S k 8 4 e k V P W T c w V E J k T 3 U v d V V v a U l p S W l J a U l p S W l D Z 2 Z E T U d v V 0 x 3 O G x j S j J a c G E y M E h N c k I v a 0 s y d 2 1 K N l N W V 0 V 6 M D R P V j F o O D J h U H d 5 T 2 g x W V h q U n F N S l M x Y n V 4 Y 2 p Y W m 1 Q S D N q Q j I 5 a F h C a 2 h n U C 9 Z N H R V S T R h N i s 1 U 3 F J U W 9 Y e G 9 I L 1 p i M X N D U W 5 1 Y n N V b 2 h M V n R F b G R B R U R Z T 1 k 3 S E p T S W l J a U l p S X F L e W d 5 R V l G W X R T b V R z U 1 V h c 3 R h b D J 3 M 0 5 G N j h R b G N G N n d z c V I 5 U 0 R U O T k 4 e m 8 r b i 9 3 Q 3 F n Y j d D Y 2 V U V W p J d z Q 3 c 1 Z l U D N k b n h B Z U V l M 0 d D a D l 1 d W 5 V c m 9 a e n d Q M 2 V Y U V N W T U 9 m N S 8 w S z F i N G U 0 e W l J a U l p S W l J a U l p S T Z C N E 1 3 Y W h Z V k h Z a F d I W l J J V m l n W F F p V 2 1 G W m l O V k h K N m R p d U l m N z h h U 0 x l S E R N Q U d y c 3 V 3 S 3 N S Z C 9 E N n h K L 3 c 4 U m Q v N G V L V l c y N n M 4 T 0 Z q T 0 x 3 U G t t b z F J R m F w M 1 Y w S 2 x U Q 3 h s d 2 F T e W x W Z 0 9 I c l E z Y V V R R V J F U k V S R V J F U k d S S F l a Z 1 Z D d 3 F w V X p Z e n R Z V 3 Z q N V V w U U F m W V R z a G t a M W d a W l Z F S X N i Z 2 Z v O W g 4 Y S t U O E 9 6 Z 1 R w Q k t K Y 0 p q U j A 1 Y 3 h 2 a E o 4 L 0 g y N U F Y N D c r U V Z O M W I 1 O E R C c z J 3 U l o v e U h 1 T G 9 O S 2 l h e i 9 F Q m k y Y l h S M 0 d V U W x w b G 5 q M m d D Q U 0 y Y 2 o z R n d K R V J F U k V S R V J F W k h 6 R 0 l K U n N i Z 3 l E a k h R Z m h 3 a T F 3 U X I 4 O V F x T 2 N h T T Z v T y 8 1 c i t I c n A y Y U 9 E e D I 3 d U p O Z k R o M U V W N m R N Q m U 3 O T U r R n h W S X g x d 3 p U N z l 3 Q 1 d i Y y t F S G w 0 d U x z V U t p V W l t U X p T e n Q x a D J M U G Q z Y V V R R V J F U k V S R V J F U k h S W F F 6 Q n F G a F V L c n R 4 a U 5 s R n J R b k d U c k R 5 c U Z L Q U 5 6 N T Z i e G d X L 2 p R U l B S N X Z C c k U 0 O T Y r V D Z 6 Z G o 4 Z V h z W l J q e D J q Z l l z T 1 U v R 0 F 4 R 0 4 x W m F 1 c X d H Q T R 5 S D l r T F d z N y s 3 U z Z G U 0 p 1 O H p F S W E 5 T z J B M W 1 k e G R D b E d K V U t 2 a 3 l N e l V 1 c n N N S W l J a U l p S W l J a U t u T V F T a l l s R X F j c 2 N o Y W 5 X R m o w T U 1 E T k F J M j N F S k R N S E t t K 3 J W Q X Z E Q k 8 w T 3 g 5 U G R K R 0 R L Z 1 B S V H k z S y t O M l B n V W Z E O S 9 Q W j U v N V d z c 1 h i M F B X Z G s 2 T j F a Y U 9 n d 0 h k a 0 0 r K 0 R s M 2 w w R n V J a H Y 4 S E F 3 S G R y d T d E S 0 l T V W J k T 0 1 L N 2 R p S E Y z R 1 V S R V J F U k V S R V J F V G 1 N S V J z V 2 l V a X F F N 1 d 4 d D R j R k d K Y n R 4 a U l s S j Z i Q m F L K 2 F J d l B J d X d F K 0 R j Y S 8 w e D R x R k g y R F U 4 O T J o O F Z J S m o 2 V 2 t a Z U s z d j d a a D Z L Z 1 p t U E h k Q 3 B 3 N k U x R n V 2 d z V N e D Q 5 Q T B x Q 1 J 1 O H U 0 Z n c v e T g y T z F B a F p 6 M G R l M F d H e S 9 5 a k N Q Q m c x a E 9 u N 0 U z V 1 d V d X B Y c k R 1 Q 1 B 2 N 1 p q N D c v L 1 B k R H J S b H l Q d 2 N F a k Y y R T I 1 L z k x Y 2 Z u S 2 J l e l l j e G 8 3 O X B 4 M j Z 1 K 1 V Z e W Z E Y 2 V 4 a 0 9 D S n Z 4 Z 2 5 I Y m t j b D R F c D R G S z V H M 0 N s V 2 p V b E p H W W l K V F h i c S 9 0 R j N r b k R 4 M G k x Y 3 Z I U U x L U 2 t a e G J v Z k V S R V J F U k V S R V J F N W p 3 d l d V T E d v b E x u Z F B 0 b m F 3 a n Z C M U d v b D V I S X A 5 S H J i U 0 x 5 R X B I U 0 h Z S X p L R j d W S 2 d S S F B k c 1 h R U V o y d 1 p k Z E p y R n g 3 Q U x I e E t R Q U F u Z D Z B S F h 2 R H N H T n Z H Q U l E d k 5 H O V N 6 U D A 2 Z E V h V l l Q O T N G e j F n M k c r Z l J N a V g z K 0 l 2 V F J G b i 9 5 Q W 1 j N m R n a V h 1 R H F T U F B R N l I y d k 8 r c m 1 Y T l N F Z l d y S T h o Y m Q 0 V z h x Z G V 1 T C 9 D c k Z a a y 9 6 Q W R s a n U z b 0 o 0 M E R T S y 9 n S H h Q c z l 5 N W h l e H Z w O E t q V V h N b 1 J y M X h m L 2 Q w S T d H M 0 w w U m V H c G l q Y j B O U 3 R i c T d 5 e W t W a D Q 5 Z X d 2 e m Z 0 Z 0 F B U m c v d m d i U z B M S W Z I U l N K Q W 8 x R z d m R j J k e m 9 D c E 0 1 Y 2 h L a m 9 C Z m 4 1 Z W 1 E Z D d I Q U l E S G Y v d D J M T H p K R F p 0 T 1 F Z Q T Z O c T V L U 1 F T R V F B Z 0 x T M E x p V W 5 w c U Z z b j J P S D h 5 V k 1 X Q W d E N j l H e U Y 5 e V k 4 Q l F E N C t 2 c z F 1 S E R w S m h R S 0 d U Y X Y r a X h Q S F Z x d E h o Z X Y z T U s 1 Q 3 p k e E l 6 S V d V e V k v N 3 p E K 2 R k S F N u Z G k 4 O V R n V U N o b W 1 m V E l D e l p 2 V 0 x m Q T E v Z k g z R H V 3 O W N C W U F N U D Y x Q V J n M D R E R l h Q e X h V U W 1 a K 3 R 4 T G J k N T N H d S t N S G 8 y K 3 Y x a V Z 5 a n l 2 a F V S Z z N j U j V D U T Z w Z y 9 w d z N T K 1 F l c F N r M k x n V X Z 2 U H c x Q X Z 3 M V d M N 2 9 B M 2 V Y U T B S R V J F U k V S S l F 2 a G 1 C V U x F c T d U a k J 0 R V o x Z 0 F G Q T V 5 Q T g z Y j l u Z W V a K 1 F t T W 9 R c k F L U X k 2 V V k x T G N k b n V 6 Z E J u c 1 B u Y 2 V 5 V m Z z U U V a a z d S a X N o T V E x T F Y r L 0 Q w d F g 3 O E V o b 0 5 m V H M x a E x k d X p T R l d x V W 8 1 S 2 9 Q T j l P b D g v Q m 8 y T l E 5 O X c 0 N 0 R 0 T 1 o 0 L 0 J v M H Z L K 1 F 6 R F R 1 W k 9 B T m h z a X V i e m 9 r N H R n U E h Z U W x s d l h J Z X Z X c j h B Q U R B Q U 1 P e l l C Q U d U Z C t 0 M 1 g v Y 3 c z c n N L Y U d P L z A r W k p I b T k 3 M 3 g r d G V I Z z J i d 2 5 U c G Z J V U l 3 Z E x T c 3 Z E O X o r d U Y v V D h Y N z h D Z m k z Y z R u Q 0 9 W U 3 Z E M 0 w r O W g y T 2 l a Q l Y 3 S D E 4 Y 1 R x e F o v N k h E c 2 h 3 V W J F U l d k Q U F B W T F Q O H h l S H V y c 0 d y d F F Y a D V x Z E N y Z T R 0 O H I 1 T 2 V u b 1 h W N n c 5 a j l Z Y k R F S X R G K 0 g 3 b U d O U 3 V W Z G 5 w M X h P W G t J c W J O K 0 1 S Z V N z V 2 t i Z m l j V D B 5 R m h I W F k y R 3 g 2 M U Q 4 N z B R N E h t d n p D Q U R B W X J I Z z B O R k x B Q U N 4 V 0 l S S D Z s V n o 2 R m 9 U a T B V U W l V U k 8 z L z l o R j F J N 0 d H c z J Q d H l k a m 9 s S j Z Z a T Z r N G h t a m V 1 N H V 4 U X F J V n F 0 S H F m U F h F Z j d k Z z N j W F F v U k V S R V J F U k d W Q V F 6 Q n F G a G M 2 U V F E Z 0 V v Q k d p R U V p M D l N U T h N U 3 E 0 d 2 V O b U t 4 R 0 Y w N 0 5 V S F h U a z F 3 S 2 Z 3 M n R 1 O C t o V D B I e m l J a l V 5 d W N j L 2 x x R k M 1 Z m p j S z g z e m F o W G F 2 N j Z O V 3 R K Z H E y c k E r S n B H e E 5 i R F Z m d V F E N T h G Z m R Y W W J U R E R z M 0 F m c T h J Y m J w d 2 h r Q W d D V T V F W W J O c T F 5 N n B x U j J L Q 1 N Q M m 9 K Q W E w S W M 5 T 3 V Y M m U 2 M W J 6 c 0 1 C M 2 J r T 1 Y v V 3 F U c z h H a m F E N m R 3 c E F F R D J 6 N 0 1 L d k x i b j F P K 2 g z N 0 N p d 0 1 j O U h t a 0 U 0 O W 1 U T U o w N D d I U z l x c m M r Z n V B a G 1 L U m h V K 2 l Y T F F T N j k z b W c x M z B Z e l p 5 e k N v b E o 2 U U F B a F V J R 2 8 5 R W t o R U J 5 d V J R a W t R Z 3 l t Z X Z m Y X F 6 Y m R B U m J k N X d F Q U R 6 Z X F R b G V H U G 8 0 W m 5 5 N 0 V q d D J u N F p V N m 9 H U U 9 z R j V 1 c n g r K 2 1 V V H R 1 N D h L W F F k Q T h D U E N 6 Y m h t N j l l Z G l x S T B 1 a 0 1 l S D U w d 1 Y 5 L 0 F C Q m M y U T k z W X B L R S 9 i T V h J c E d h b W d r Q X l N N 1 d v L z h 6 b n p 1 Y 1 A v M 3 p V V 2 p U c 2 w 2 U j l 5 N H J Q R D J W N 2 k 2 a F V N Z E 9 o R 1 B 5 W n d 2 U n F V T W p o b U R s V k d h b U Z r K 1 B t Q T Z s V W 9 h M T d U N T J k e m x F U k V S R V J F U l V C a k F F b z J K e E R N S D B S W j R m R 0 9 B a m J D Y 2 t w S l p J V G Z U d 2 E x Q 3 Z P a H J V c T Q 0 M 1 h 1 b V B v e W N 1 W S 9 2 d T B 6 a D Y 0 c k x 3 U T N P V H l Z e U R S e S 9 p N E 5 H T F V D d m x h T k V z Q k s x Y W h L S n R p L 2 9 J Z k 1 p N 0 J 5 M 0 p T Y k F h a l p B R V Y z V j N L V T R 6 S H R 3 T m E y W j Z n W S t i e n B 4 d y t a c F N r d 2 1 T U j V 2 Q 2 1 w b U I 3 T i s r Q n l 3 V 3 l K O T h G c G F r Q k p p a m I w S G F z c D N E K 1 d M L 1 N 0 Q X U r U l h 3 a 0 V M Z S 8 y b V l v M j d D b X B 3 S W o r W n Q 4 b D d j Q 2 h o U E h N c m R O e G d B c 1 F U d 2 t B Q U F S S F p q S 0 5 V Z n p z Z z k 3 Z E J 1 R 1 B k d G g v T D E 5 e U g y O W J l O T l w T k h Z T m l X M j h I M E l F b X F W b 2 R W b X c x T G F n c k V Q c j R s Y 2 8 r S H h S T 2 R t K 0 M v N D F j d z Z v W H V H U E Z j V j h 5 Y X N 3 c m J k d G 9 D e l h W T F A 0 W k 1 K Z 1 V B S k N T a 0 N j O T U v Z V c r Y U 5 r O E J B R H d 4 K 0 l k T 0 h 5 M 2 t 5 c k h w a T N I O E 9 N Q 1 c y Z G c 5 V 3 F C Z U d s R U Q w U k Z K N k x U W X c y e G M w O F l q R V l U c H M 1 Y 2 l n W G Z P N D Z U V z c v N U t B Q k F J a E h q c 1 R h U G 9 G L 3 Z O b W p k S W h T b n o w V G d z K 2 4 v T 0 p 5 N 1 k v Z H A 3 R D k w S H Y z e U d Y c 2 5 F b 2 t R N E s 5 Q j F X Q i 9 W S 2 5 p a j V y V k F o R V N V Z 1 V u V G w x R n R T b 0 J l T H h U W S t I Y 0 x k d E 9 G d X Z q U m l W R H F 5 d j Y r e E V x M j h 4 b U M 0 e E d F N V I y M z R j U 0 V S R V J F U k V S R l l Z a E d C V 0 w 0 e m p F b 2 4 v b 1 p E L y t N Q z R 4 c l p B e n F T T H c 4 S k N n W T d 1 R z Z O a X V J V E l 5 d G R o O T R D e T I 3 e n F K e T F l a m h I T 3 l 0 S G 9 j T 0 h J Q k I 0 N W N B Q U J V c X h x Q T F z M U M w Y X B G S 0 p v M X J n T 0 Y v T 0 g 2 Q V p q N S t q V k l X N 2 N 2 c 2 V 2 c k 4 2 M k N K U z Y 2 d 0 1 j d D B i Z H M 1 N j F l R E 1 n S y 9 0 a k k r e j h E Y 1 Z B V k F J R H F 2 Y z h C c T h Y a G N m M 2 0 x V E N k T 0 F 6 N T R P Z m g w Y V N s e T N X S 1 p I S l k w M U t n L 2 V V N 1 d K U G l v W G h o R E R 5 Y X Q 0 R i s 5 V 0 p Z Y m t a Q T F M a z d Q S n E w Q X N 3 b U d F O G N n V F V 0 Q m R i c 0 x N a D d E N E s w W X p l W W w v N E 8 4 N D J y a 0 Q z Z V M r Z 2 9 z K 2 Y 1 M V R 6 Y m h q W W J t W j l N Z 0 x S V E 4 4 Z 0 h E Q l V l M X k z N 3 c x Y U g z Z W h G a 1 Z J R j R P N T Z Y W G V Q a T V T d X I x S G x D b W 5 y O W p C Z H Z 3 c F p p M 3 p D d k h M Q 1 l y R W k v R 2 8 w L 1 B 5 O G t K N l J q W j k r M l l T e j V 5 T U I y U D Z N L z d w d 2 0 z Q n U 1 Y U R j T U R B d z B G c 1 l V Z W l w Z G h 4 L 2 1 w V 2 x 3 L 2 M v Y j R E V m F n V U E z S T V L d 0 1 n e H M v U G N P e W 8 2 R W Z O K z I r e l E 0 V l c 3 V m 1 Y M D d O W W N Q W j V v a H J Q b k k 3 R n p U e G p V Y W d W T V p n d X l z a H c 3 S G s w b U 0 w d 2 1 N L 1 I 2 S T N J d U l S Y U w 4 T 3 N Q R T F D M W l q K 2 s w c n p m S H Y y N m N C d V d y d H l I e G N 2 M 1 l Q R n Y 3 K 0 h t c l h q c z J o Y 0 d B S G l r W G p V O D k 4 e m p l W j R U V 2 p j N H p 6 R 2 k w b W E x V 2 1 H M V d o M 1 d z c X R J T E J Z c l J D S 1 V x O U d r U k V S R V J F U k U 1 R H l H W U Z R c 3 J v O U R 0 T 3 N F W X d o R 2 R y d z h s U m p Z c H k w R z l t b U w 2 S m h r Y k 5 0 M U F q d j N o a U h 1 b m 8 3 Q n F P a E V S R V V u W X U z b U k v R H d r S 0 J S Z z V w b z N h S W V X a l V Q U l V o d D k v K 2 c y W k t j Q k p H N j V J S V Z j K 1 E x V 0 N L d k Z S e H d H V z B q N E 1 5 M 2 J n R D U v W n p Q W k F Z c 1 p s a T c 5 a F V P a V R 5 O U h N L 1 J a c 0 4 w O W l S R W 5 s N l F 0 d T B N Z U J U d m 5 3 a H o r R V Z Z N H U 1 Q V B u Q 1 k w T k V s S C 9 n c 3 p K S F h v R i s z R E I 2 U E 5 J R T F M U V g 2 M V g 5 R F V x Y y s x Q k 0 r Z 3 N n L 0 V B Q 2 d H R E l D M l Z F M 2 9 k d X d I T 3 I 2 a l F D S n B G Z z F 3 R 0 x P M 2 I 0 Y n F G Z 3 R G b 2 h 5 a n Q 4 V C 9 q M X d Z a k d z e V V s R m 4 x Z U d X Y T F X c k 5 s Z 0 d 6 M l o 4 M 3 N P a z h u c 2 N N e l p 0 W H Z V Y W d X Y U 5 h b U R V M k h Y O G p 6 b T Z h b U V s N m N T V 2 R r N n B L Z G 4 0 O E R o Q z N p a 1 h q W G g 4 W i s v R 3 l l R V Y x Z X V S b U h Y M 2 p E c z J o d U c 2 W i s 5 a V A 1 O W J G K 0 h t N 1 l j Q T J E c k 1 H d m F 1 R F l h T j Z x R n B H U m J O N l R G W X N Y a V p Y d l F z R U d O U E Q 4 c 3 Z 4 b V Z n T X R Y Y m d N Q T Z v W F l 1 a j B Y T G R r b G h I V 0 Q r c m R E e T J a M U h a N G p s M H N S R l o y S T F O U X M 0 V m h X Z H U 0 W T J L U 1 V E T n l J a k J Y M n Z U V n E r U G 5 k O D J l U 0 F O Z y t O M 3 N Q b k 1 Y N n p V Z H h L e W 9 S Z X I w Q m x R S j k w S 3 Q 3 U 3 p 6 M 2 R H Y 2 N P e G 1 P e V Z N V 0 N 1 Y 2 Z P S F F l M 2 Z y Y j F w Z 2 J Q Y n d I a G c 5 N 1 F u a H M 3 N E d 6 V 0 x Q a E N D S n V 4 R U F z R n F G U m c 1 b 1 l N N 3 A z d n Z l O W Z P V T J Q d n J p Y j R U V 0 R j W l h V M F p C T E J i b G V 3 e X d q Y 0 5 j d i 9 r b 2 R 1 O D d n e n V 4 e V p C S X h L a G V O U U R E a D N V V j F w Q 3 p a N 1 Z h c 1 d y O V F X e m F j Z 0 p 4 O G N u d z h m W k U 5 O G V i W X R U d 0 h 2 R H d j U H g 3 N z l i d G V L e m R k Q l N u d 3 E 0 a E x q N F Z Z c k V J Z F d z S D Q 3 b W 5 1 K 1 Q 1 c y 9 Y a D U 0 d n c z L 0 V y b V B i c F N C Z 0 5 K d n o r O T N a R T M w b k M r M j h O R W R i U 3 k 4 c l N Z c 2 1 L d m R o L z Z B S V N F d E 9 n M G F q U X R s V j l q S H F o T 3 d M O E 5 i a F h j b k l H L 2 x x M k c w Z i t 1 N F R V d E N 3 R U J u a W p Y N i 9 X R G w y U n J y b 1 N I b 1 Z 4 R S t j a E 5 L U U s 1 c z k 1 R S 8 5 d U 8 0 N T F t N C 9 p Z G x R a U Z B b 1 p X a m F 0 a T V k R z l r Q 1 Z Z R n Y z c n N G Z 1 J K K 2 5 w Z 2 p Q V D A v U E Z q N 0 h 6 W n Z X e F R k Z n Z n d 0 E 2 U G Y w W j l E c E R O a T R Z Z 3 B X c k Q y Q V R W d U 9 J U 1 U x R T B 0 K 2 Y 5 O G h q Q 2 N p S W l J a U l x S 0 t n e U V Z R l l 0 S 0 t S Z T J u U n V I b V B 0 R G x m a E V q a 0 9 r L 0 Z V T j l z T k x 3 M 3 Z p c G V F O U V S R V p n e E 9 u c i t I R T Z Y Q 2 N 1 e G d K b 3 p F M z F E Q 1 p 6 Q W c 3 Z H g x a D U 2 N 2 o x M F Z i b 1 Z Z c E V G S W 5 H Q 0 c x Z 3 h G U 3 B 5 c E M 2 Z 2 F q W n J W S 3 B i c W 1 t R F V 6 S G V M S 1 Z V c j h Q c D d U Z n J D T k F M e U h k d j Q z T U Y r N 0 R N O H B z d 0 Z G M 2 5 W N z l C d F h 3 T G h 2 Z T Z I W E 5 o e l p D e G o w a 0 h i c E N Y U D R C W m h 2 W E h X c E 5 1 b m p 2 U 0 Z T Z T h L a m N R d k l C e j B Q a 1 k 4 d l R P Z F A 1 e j d l c W o w Z 0 Z z T V V i d X Z 1 R T F l d k J m T z F T e k J k R E l Q S X Y x T H V l Y T A 3 Q U F v R l R K Z k 9 D c 2 M 4 R 2 p R R 0 p N N y 9 r N V U 1 N m J V O H g 3 S m 5 s Z D c 2 T V N L T k 5 5 e l g 0 M H Z 0 Z n U 0 Z 0 V v b n c x S k 8 1 M 1 k r W H J 0 e k d w Y n R C R V d E c i 9 t c m Z 0 b 0 d 3 b l R Q M j h N c l Z L R W p 1 a H B 2 e D h Y b m Z G U E g 2 S z M w U U g 1 O E d q W m N L R 2 8 w U 0 d p O F Z Q R D F W U X R o d y 9 1 S k 5 o S j I 3 a n F j R 3 R N Z n l O Z n R 4 N 0 V R N E F H R G g 0 c D F v M V N J V T Z l b l o y T F h Y d H E 1 Z F l J Q T M y c l N x a n p h d D Z n U E l E Y 0 V h U F Z v V D c 3 d 3 h D Q U N R b W F u R H d T T V h B U U I 3 R H B 6 R m 5 n T m 5 V W m d l W F p z R E F N T E 9 Y e G V P e m Z o M k Z R R E g 5 Z k 9 t Z l R v U 3 M r Y X N R b n A 2 Z H I 3 W C t X Z k Z Y d n l 6 W X E r d y 8 5 U 1 Q 3 Z k h H b V A 2 R j N 0 d m R Z d U 5 U b 0 Z i S m l 6 N 3 h B W n Y 1 N 1 N y c z N I c 2 F D b 1 V N R F J 2 V W d O R m d S d V R 0 T 0 J 3 O G N n S F B Q Z D B a U G h v M V d y V U l S V X B x S m l L d X g 4 R F h 4 M U 5 Z T T Y 1 S 3 N K O X d u U V Y v Y k 1 H S 0 5 R Y 0 F B R F Z y Q k V H d G t 1 U H N o V W k 4 O W I 5 Z l V M Z F c z a m R U b k R 3 V G d k V F V U Q n c v Z V J X W m 1 W c G 9 O S 3 A 4 a j J W b j Y v S E d 1 e i 9 q M X U x N C t Q d D d v V W 1 q V 2 t o T H o 4 Y j F 5 R G l j d n h D W m J 3 a j I 5 Z m V y c 1 h 2 Z k d k U V B y U W F y M V l M b 0 8 w b F l 1 b W 8 v T X J K M H d 0 Z G 1 q Z 2 1 U Z m t G R 1 J q Y X F W d 3 R F a T J a M W t a a V V q b 3 V Y Y i t H V G F Y O W o y a W N q O E Z q Y n Z D S H p s Y X R S V 0 x K O E w r c U h W a 1 d q U j J 0 Q 0 x M S D k r V W x N U 3 N l N 0 g v N k d x T 2 h F K 1 B s N W 9 W b V R P c m d k b F l n d D I w L 2 c r T W x 3 L 1 B U d E 9 J Y 2 d M U H B P R X Q 2 W i 9 B d V N r a k t n V X N u e G F Q M G F T R X h P e D I r T H R 1 S E N w W n Z G K 0 d 6 b U 5 l L 1 h m N 0 Y 2 L 1 V H R T F B M 0 d J N k h W R U I 0 U m p U M E h 6 d U x r b V d 2 N D R l d l h V S z F x S U 1 S a U 1 W c T F D S V h K W k V I W T J R a E l K R 0 k w Y j J v T G 5 r U H I 1 U D N j c l Y 1 L 0 N N d F c 3 V V B q a H J Y a G U z Z m R Q a U l p S W l J a U l x c V l H S U p S c 1 N q d F F q Q 2 5 4 a U V H M n E 4 S l Z 2 Q W F S R V E 1 N n R Z S 1 J 0 M W F 3 W G g y Y 0 N j W U R F Y W N P U i t K R T Z m R G N l T D B W V V R l Z G d 3 W H N y S j F P S F A r Q n M 2 Y 3 Z 5 R W N r M G 9 s c U Z V a k N L R z F x e U F r c E N w Q 2 F s Z E c z V n J C V U N o S 1 p v e W l O V E 1 E S W s z Z W Q 5 Q 1 h G b X Q 2 c X E x c k t w O E F 6 Q 2 5 h T E J q M m J B V 1 V L c 2 c 2 Z D R k K y s w W V l E K 3 g w N l J M U 3 R w M E J 0 U 2 N B d 0 h U M k J N e l h 3 N T E 2 b m 4 3 a n l p T F B V W D g r Q j Z L N z E z Y U c v T W x u a F c x V C t F V 1 l M N S t E c k Z z L z R S c m 1 H M W R o T 2 5 m S z Z l d T V T d V R s R F d 0 b V J v b G Q v M k V n R m 9 1 R T B P Y k 1 1 Z X Z Z d n R z V 2 V F b 2 t Z c G p O R n N U R 3 B T Q T J Q Z 1 h 2 a k J z R X M 5 b U N l Y j l 1 Q m d B c 1 g z M E F 3 S U V D c n h 2 Z 3 A 4 S D Q 5 e F l V Z X U v K 3 Z k d E F w W k t q Z F l 0 N l d M e H N E d 0 J n M m V y O V d M W j Z 2 O E 4 1 V D N S d V V 1 V H I 2 T m V y R l p L U z A 3 R m 4 v M W t r S n V Y L z c 1 T k V J a 2 F B d n p k N j k y Z 2 h C Q n J O b T l U R j N p S U N z L 0 l t T m k 1 R k N K Z E t T O F Q x R 0 9 6 Y 2 V 4 c m U z b X I 4 O H Y x N E J O e D l V N D N K W k 1 i N X V 5 R k 1 2 Z E N x b U R s M U 5 Q W W R Q S W V w T T V h a V V j T m E r R 3 p 5 O H c 3 W E 9 Y c n N N b G F z T 1 F D R l F v Y X B I N y t B b H M x Q 0 F R Q V p H Z G 1 Z O G Q w c U h E M T J P Y y s 5 K y 9 W c 2 h k a l l a S V R V c l F L T l J s W G d z U z A 3 V H V E V z d Y Z z B i V n d I T T Z l T 2 h s U n F D M 2 5 U M D d N U k c 1 Z V M 1 N 2 8 z S X V P Z z E 1 d n c x e S 9 2 b 1 Z L Z 2 J W e j B p c l V I c 0 9 E M 0 x k a X k v U V J l S H R G V H V E W U F O R 3 R T Q n l P S F B Z R T Z k b D N Q Z n k v Z G p Z V k x k d U t m b G Z 2 e U R j S F d i R G l N O T k 4 Y W d w N 2 R i S 0 Z 0 V H R m a W w x O H Z S M V I w S W 5 y M 2 F J b T N 4 d z J D V k N x Q n h X T E Y z U G t i c 1 B I Z i 8 3 R G d q e T M 0 N l A x b m h l Z D g r Y z F 5 S k N W b G 9 I U E h S c G o w M W h E a C s 3 L 0 R S e S 9 o a T F u T E N 2 b k 1 P Z W Z X N 1 F R a 0 p X Z m c 1 K y 9 l U U w z U X F z T E h i Y 3 F Y U z N E M n d n M 0 1 u Y j h S c z c 1 N E N S N G V F c 3 l j T 2 h w c G F W b D Q 2 b 1 V 2 b 1 Z Z c k 1 I U H E 2 Q U t 2 d T N u Y m N j e j d i a H p x M 0 E w M 2 M x N C 9 F U k V S R V J F U l Z U d 0 1 3 Y W h Z V k F y W E 9 z R 0 N n M 0 x m a V o y Y W x n b X o y V k t x W F R w V X R z b G t V c l J 1 R V l y V 0 x X d y 9 0 R X h K e T h T e G s r R T R j V G 9 j c D h J a W t K c W V s Z W M 1 U n F N W l Z 5 U H U 0 R 3 J F S F d E b k N l R z R q M G F O d 0 V C d k J Q c D d v M U t B T n d J Q 2 Z G Q X B 3 Q n V C Q W Q 0 S U R O Q W c w T j g 3 e n l n c V o x Z 3 o w a U h 5 O G k 3 N n h K S m d N c 0 d T R 0 E 5 e F l P V m l Y M E s v Z l N P Z 3 p Z Y X M 3 e E J B c V l h O D c x T 1 E 5 M 3 l 5 M E 9 k W U 1 0 S 2 h X e l F Q b H J n N 2 t O U U 9 n V W h 6 e i t 1 W E s 2 Q 2 U 5 R V d 4 Y X d J Q S 9 h Y V Z N S j A r N X Z M e n B K M T d D T n R X Z 3 g 3 b X k r Y 2 d i Z D B C b 2 9 D N 0 h X Z G l T Y 2 1 H W U J w d l d E U E t m K 0 F m R l o y Q W Y x Y n V 3 L 1 p k c D J H M V d p R 1 J p U E g 1 a H k 4 Z 0 0 w d U w y V C t z d y t H a m w z R H g 4 b T E 4 T S s w b E J G Z j J L L 0 E 2 U H Q 2 N W 8 w U 3 R W a 0 N u S z N 6 T X J 0 R m 9 B b U R y N k p y M H p 0 T l l z Z V l B N 3 N R a 3 c y U X l R U 1 F T d 2 R 0 Y m p j N 3 R H M k h V Q z k z e m Z m N m R t R 1 Q 4 d G 5 B c i 9 Q M D B H U H h r Z T R 4 N m 9 Y d U I 1 e G F r Z V p N N l V D c G w 2 T k R 1 V V N 4 W n Z r Z m 9 n c H Y w e n R Q U W V L b n d T T D J x N k 5 1 a k Z i U j J y K 1 h F N m F 1 S X Z t T W J r O W 1 r W V c z V X J o V W t Q T m I 0 M F Z v d T N i K z B a V 2 J w Y 1 B a O E p F W S s x N 1 Z V N z V z V F R B W U g r U W 9 C R 0 d C Y m Q 2 N V o 0 e n B P W H l j b k l I M 3 V t U z V D Q U F Z Q V h s N H F m U G p 1 V U l 3 W U 1 4 d H B h W T c v b H Z q N G V P T G R D V T h W Z V N 5 b n h r Z n F W U l V D T U F E U W F G U U 9 Z V l l P a z h t T W Q 5 N F l L Q V J n Q V B E M H d J N V l 1 K 0 V 3 N G h Q U 0 V I N H R H c T F h N U 5 a N G I 2 Q U h B R T h Q N m 9 D R l M z Y m l 5 d F V v V 0 N 4 V 2 9 W T X l S N D F x Z 1 V J Q U J 0 Z z Z O O F B P U n V E c y t S d W 9 Y a T F R Q 0 1 B Q V c 2 R D k y d W p l M k x V M 0 R Q c 1 B u Y 2 Q 3 R T U 2 Q 1 h D N U Y y T m 5 y d U J J Z U J T O H Z G Z D Z m T U 1 U a E R W R H Q y e l h B a U d G U D R Q Z S 9 D d T h 3 T G 9 w Z W I 4 V G t p Y z h J Q V J o Z y s 3 a E 5 I R D h J T D Q y Y m c 1 T 2 5 y e U V 4 T W Q z a G M r K 0 0 3 b z g z R l F L d 2 5 O Z F B S R V J F U k V S R U Z S T k R N Q 2 9 X b G R v K 0 J D d D Z U V E N K U k F 5 T l J v M z B 1 M k Z G Y k h 3 S 3 F 0 N W Q 1 N E h J V m I 3 Z W 5 1 a l Z 0 U V Y 2 Z G J X d G I z S W 5 K a G t S a 1 R H N G R 2 M E 9 y b D I z L 1 o 2 W W 5 I O E F r W n F l a G R U M E x G c z R W Z 0 J 2 a l F x V k s v b E J y W l p E S V p k Q m 9 a Q k N J W m R E c V p C M T Z B c 1 R B Q U F n Q U V s R V F W U k N v W k J C b 1 p C Q k x w Z l o 5 d V Z 5 S 0 J S U 0 5 F N U x n O G p M U F o x Z z V o d F h B W X V s M l B l M 3 h F V E J l T m p X V F N Q c j F N M T J V Q 3 F 6 L 1 N y a 0 9 k b y 9 m b 0 E x S l F r Z X J k c E Q 4 Y 3 p J d k 9 N S 1 J T T E F R d 3 B M O U M y W G E 1 T F V y U T l J S k J E Z F U 0 T i t 6 U k p Z a 3 V J Q n M y M U 5 M O V B a a z d E R V J 0 d H F 0 M X Z 2 e k 4 w c V F n a G 1 O S m 9 4 Y m R a e T R j K 1 N T a V h I N n k v M 1 J X Q 0 F E d 0 l E Z k R C a D d B R D h z R 0 F U K 3 Z k c U R i U F p p c z h t d j V E d m R Y e T g x U V g r Z 0 x 0 M 2 o 1 Y k M r R U V B Z U 8 v R D M v T j B k U F R x M W d L O X V y V W 9 z T T c w O U N 3 Y 0 9 Y W k Y 2 Q m 9 D Y k o x c l o 4 N W R 4 N E E r Y m Z E Y n d x M V l 0 Z j Z R M D Y v N 3 o 1 L 2 Z R W E J s U H p 6 Z X F U S D Y 5 b W 9 G c 1 Z p T W Y 3 Y 2 Z G e D V 2 M G F R d U F 1 K 0 d H N i 9 l c z l i V U Z 6 T 1 h D U 0 Z Z b D Q 2 T k 1 H a k F Z M D d m M T k z b S 9 i S U p B T k N y Z T h 0 U 3 Z X L 2 R P c 0 d R U 0 1 T N E h C N k Z Q e G Z 2 d 0 x B a G 5 S M 0 N H R 2 Z v Z E F a a G R O K 1 R m Z H J t Z V Z 5 d F Z x R F J v e l Z 4 N k 8 1 W V R G Z m x y R T I z Y 2 N z e D F L M G R q Q 2 M 2 T j g w V F N 0 b l R h R l J v M H F p M n d 6 R 3 h X S V J h T l l N U W 4 1 Q 0 c x U F Q 4 e C 9 m c G R B W k U z M G 1 5 L 1 l w T m h v Z U h C Q 2 F U R 1 Z x d E h t c T F 3 d U h j V H U w Y j V Y b i s w V 0 8 y N 3 R 4 d V h a b z Z o S F d B c m N P L 1 J y V k F Y Q T Z Q d 3 M x Y j h h Z 1 h X a F V u V H R s R z R u W j d 2 Q 2 x V K 1 l 6 Q m J O d X E v b j J I W U V x b E h K M D Y 1 S z I x Z X J W Q T F L d 1 J o Q n V S c 2 J n Y U V l M X l D T l l 4 b j l k U F J F U k V S R V J F R l J O R E 1 D b 1 d w W D B u V 0 x i T 3 F l Z F V D d E F J S V Z o Q 1 l p c E R N S H B n c W d U N 2 9 V c X d I e m 8 5 M W x B N G x w N l J q Y X N S Z H h C e E l 3 W l h y M G N q N G t Z T W J r Y 2 5 3 b U l w Z W l S U 1 d u b z I w Z 3 B Z e D Z j Z 2 Y z W H h o Z G U 5 b l Z D b H h I a m l N Q U R B Z k 8 w e W R F d C 9 o M k x v a T g 2 d m 4 y V T J R N 2 Y w Z D h C O G Q 4 M j F R b 0 l 2 N F g 3 S E R r S y 9 a Z 2 x n T V V N K z R C b E l 1 L 1 R L Y z Q 1 a T V P d U F 4 U X p M N 1 V o b 2 Y 1 d m o 5 R 3 Z K a 1 R Q K 1 V Q N 2 t z N U Q x R 1 F 5 U n l 0 W X B a T T N L Z 0 R V O U R i R G F R a k F Z O U x a O U F E Q V p o Z W N i d H F 6 T m Z Z b D M x e l l 6 N 0 4 4 Q m t k T F d s V 0 d P a W 5 T N U p s Z U l O Z D R R Q n d a a D l Z Y k R 5 T X J V b H V p O U h w U 2 5 C b m F B N X o w L 1 N D K 0 1 W Q 3 J C d E U 5 R 1 l 1 c k 1 w Y m g 0 K 1 J h e X M v V 1 k v Y 1 B h U E 9 j d F h y N E h p N W Z 2 S 2 Z B N k E v d T F 3 N F R Y O C s 4 N l Z D a G s 4 U G J L N 2 F R U m l X e W R Z a m w y N 0 R t T k 0 r Z H N Z M U F u d m p s W U N C N 3 V 4 Q 1 F o S 1 R r R G p S d l d 3 c 1 h M d H p G c m p 1 T j Z Y V G x r T W h s T U p x d k R t b 0 5 G e W Z r N z V P O W x l N 0 J w c T Y x T D B X R E k v Z H A 3 Y 2 V 5 M 1 F 0 Z U o v Z G k 5 a 3 Z M S y t M b l F a a F h k a 1 g w L 0 1 q T j F 5 T X p X N H R I N j F i R j l W L 0 U 3 S 0 Y z O U d n T 0 F B S D h O e G 8 5 O U V q O H U y S W p G e S 9 a Z z d j W W o 2 T m 1 0 Q l o 0 Z T J B R 1 Z n M 3 l k d W t a c 1 h B b 3 N G a X U 4 d l B M d n p B S U F q V m Y r e D U z U n F Y M G o 5 T 3 J l Q X R 0 M m 5 z S l g z N n p B S D M v d n d K T j k y M k Z B b n p i N W h r Z j J I V 0 Q y d k R X M n Y r Z k 1 K c 2 Q v c D A 2 Y 3 V v b 2 x 5 L 2 Z p N H B W Y k 1 K b n l m c T N t T i t x d l V x V z g 5 N G l K c 3 d X d 0 M 1 Z n N 4 T U l s Q l k r N 3 p j a X k v Z n Q z S n k 0 W k F G Q 3 R n T y 9 Y N 3 V k a m x p T z R j c 0 d m d z h B Q U R X N U V 4 a U s 5 R 0 g r S E J o W H d N U 1 l p S W l J a U l x S 0 t o e U V Z R l l 0 W U x J S k N M b 0 5 P Y j R E V m F v V m V i N F J j T G k z M E 9 Z R U J Q c m g y U F F Z Q U V N O T F 3 Y W l F Y W J 4 V W F O a 3 N C Q z J i a F F q S H p H W U x F c F B T a 0 p D V W N m Z j N O Q 1 F r c G l F e E t R M k p T Z W x J U 0 V 4 R F V r b 0 d 6 S G U 3 a k Z 5 a H l F a U J K V D B O N G x J T 3 d p e T N i O E I w K 2 o r S V B E V 1 E x S z B Q M D h r a j B L W W t R V G 4 2 R F V D c E x 2 T D V o c T F y W W J s e j I r b j d t W T R m a E g 3 R l F v a T h O R k N N R 0 F 0 S m 5 Y c j V u a W Z 5 O U x K d D N J a 0 N B T W d I U F F k c H k 2 S z d Y b l F i b H N O M D N L N H J S N k d F e U c 2 Z E 0 4 V 0 l z Y l l O Y l R Z e V A 1 a 0 F q M W J 0 S V I 4 d 1 Z I a m N l S G Q w b 2 1 I M 3 Y z b X V i V H l 5 d D h q N 1 B 5 a V c 5 R F J Z R X V L d 2 F P c 0 9 a R 1 d Y Y k V E e G 9 O U 3 B F N H l P N 1 I 1 M T Z U a 0 J B U n J N L 2 Z v M T l C N z h p U k F r M 2 R 0 a G t o K 3 J G Z m 4 r T V A 5 Z T Z 6 W W V 3 Y n F O U n d w O C 9 Q e k Z t O W l 5 M 1 R i d T l K M D N C a U h 5 W m p 5 V 3 I 5 b V B u W H Z P U U N J U l l k b 2 5 J N F Z n d 1 Y 2 V F J y V X g 4 Y z F C c U Y 0 d E V Q T i 8 y e U l j Z j N s a 1 Q v a j c 1 Z T A 0 M m J V M 0 R D Z k R y a m t j T X h w T i t Z N X Q x T 3 R 6 Q X p H e n V l V F h J Y n B 4 S T d i R T d 3 S F l Q b W N Y T D k v R 3 h T d k 8 v M z F 4 c i 9 i d E h r V k l N Z F l V R z l D b k R W b z F E O E d x Z F l l d 2 Z m Y 3 B y T j F 3 R 0 p 1 M i 9 J Z D M z a H h j Y U J k Z 0 R v U E J O a j V U T G l 2 N D I x N W 5 2 a D R M S W h h T E 1 P b n R w O U c z W j J 1 c 1 h I c 0 F o L y s 3 a k Y v K z N J S l Y 2 d y 9 p c T A 5 Z l J H a E l G W W Z 6 Q 3 h y T m w 5 L 2 g z Z n Z Q N E 1 0 W n k 2 R l N 5 V E c 0 Z j N z O C t r a D F W Q W 4 y U j N C b E h 3 e C 9 k V G J T Q z N q R G h r S 2 U 5 d z B O b H J 0 a F d i M 1 F x Z 2 l x V k h E N D V P M W x X e n R S K 0 x n V n N K Y W 1 5 V n o 4 a j F t T 3 d r W m p a M m J h M 2 1 T b G t C W C s v V 1 Y r U 2 1 y O V R 5 S W l J a U l p S W l w N 0 d J S l J z U 2 x W d G h B T U F M S z F 1 a U p E c 0 t C S 1 B z S j J m R 0 p x a W R a R 2 x C K 0 p S S X l n U 3 I 2 R i 9 2 Q V B B S k p T T X B D U W 1 J Y U 1 E Q z E w Z W d O M E 9 n T j B C c V B 0 Z D d 0 Z j J w e k h k R V l Z W m J k c z Q r O U t N U V N 6 c H F k Q n U v Z 1 h 3 R 0 t C c k 0 5 Z 1 N O d D B o R j R 1 a C 9 I W V F X V C 9 N Q V B L V j k r R 3 l M Z m d q a 3 R U M k h F W T l t e U Z 5 R k 1 E a 2 N Z S G x q d T J z W V h X c l B 4 S G N R R 0 F K V F V G Q U N C L 2 F q a k V R V l h 5 b k N 1 U 1 N B Q z c w R W 9 n b F F I S 2 9 y c 0 d S T T U y c 0 J W Q T d C Y 0 F j Y l d h V U w z O W l Y R E 1 z S E 1 U R E Z 2 W F F m M i 9 M N F U x d 1 V 4 b m J L O G R N d G Z H c W p u c i 8 r e m R k M 2 h V Z G R y R z h Y c 2 1 m V 2 J T U 0 V J S 0 l Z R k F L R k t r Q 1 J a V U J B U 3 M y S l Z k N j F y V z F k V m R k V m R m d T Y 2 c n E 2 N j d s b F h Y d X E 2 d X Z h T m d G M V J R V V V F N k F x b U V k Q k l T a 2 t 3 b W R l Y j l J e k F 6 S V F r c G M 0 Y W h m R C 9 Y N W V Y a H p E b S 8 4 M H h R e U p W N 2 5 1 Z m 5 x b W t i a i 9 u Q m 0 5 Z j d a Z j E 5 M V l q a E E v W E V Q M z d Y N 1 h W N S t h V z Y 3 U G V Q Z F h 0 Z G J L e E 5 z V E U y O T Y 5 e j l 4 R D Q z S H p Y Z j d W a X B T Z W 9 D Z 2 t K M F U 4 L 1 o r b k 1 1 V W R w K 2 p H S D Z 2 R E p 3 M 1 h m U T I 5 S 2 t n Y W t 4 R 2 x n Y W t L S E 5 X S 2 l y W X F O d F h V N E h 4 N 1 I 4 U W Z x M D Q 0 Z W 8 3 U 2 R h e X o 4 O U N m b D V y Z l Z k c 2 4 1 e D d 1 N 2 5 k T F Q r b m Y 3 S G 4 z M T V Z T D c v U D Z N V l d 2 e m R N Y z l M O G x t c y t q V i 8 v e l o 3 O C 9 y V E h K U 1 A x M X o 1 U 2 0 2 O U 1 K W m V 1 V 0 5 4 W H I 5 b l c v M H l C U H p O W G x D c G 1 K a k k v Z D Q 3 N j d 1 c j h y d H R X c H V i d T A w c U M w c D N l N X p q Y U 1 Q U 2 R m b 1 E 5 S l Z W b D Z s U j U 2 Y 3 J 4 K 1 h i O V p E L z N w S F R 6 O T Z U W i 9 Y Z l B H V l J a S 2 s r K y s r V 0 t O R 3 B y d l B 0 N 1 k 2 W m J m M 3 J C T i 9 s M z Q 3 d j A 1 S F R U b E U 1 N T k z W E x m W F I w V z I v V m x l M n N Y W H h v a X Y y Z T c 3 c 0 8 z a W R M c F V 2 S F A 5 R k N Z S E F B Q U F B Q U I 4 U U F p R 1 B y T 0 V o N m x L Y l Q 4 Q W R 6 a W F G Q n V 6 N S t 1 V H Z F S 3 c w c k l x Z j V Z R y t D U X V O b E p 4 M 2 Z 4 U W R Y Z U 9 G N S t W c T N h S H B J S C t L V 2 8 z c m 9 v e T F U L y 9 t R n l W M n h S O D Z D U 0 Z U S j R x b V V 3 S 0 8 v c 2 l L V F J N e l V 1 L 1 Z Q M 2 o 5 e X Z p d D l m T D N M O W o 1 N F d y Z G 9 j Y V h 2 K 1 B G Q l N r a U l 1 d l V 1 T 1 h D N l Z p U 1 k y T n N 0 L z V 4 M j Z m M y 9 E a W s 1 M m V E e G 8 r U 2 h H W F g 5 Z m h m T 0 8 3 c j Z o e C 9 t d m R 2 N 0 d X b H U 2 d j J Z U F F X Y W N x Z E Z i b m 8 v V z h C U j k 2 b U l J U F B j e W 5 a K z J K c T J h S F R M Y k E 3 Q k V Y U 0 h u N X B i c j h t d T d E c m F h b W 5 u V 1 F u R F Q 3 T U o x M z V q S H V Y N T k 2 N 2 w r N k h H b T Z L d 0 N M a m J W c D d v b U h h K z V K V X h T M X N 3 d n M x a H Z Q b F N S M 0 N O Y V Z 6 c 1 k 1 Z G 1 Y c z Z N S H V m W j F X c k 0 1 M m g y Q 3 p a M H h R U W t L M G 5 F N W 5 u N 3 B L O T B Y a n h n e l d Y M j Y v V U R m Y y 9 L d y s v Z U p u e l o 3 W m Z m Z V Z 2 M W d z W W J y O G t q b G F z V H B i V 2 R u R n l z M H Y x Y 1 N k Z j E 0 S E J i V 0 Z X O T d q S 2 F X M k Q r R k V S M X U x W T R k Z G k 3 N V o z Y U Y 3 c k x C b 2 0 z N 3 h v Y 0 5 0 Z D R u O V k z W D d q Z k 4 w e W p s M 0 t 6 d W 5 S T T N O T F F v S j Z m M j M z R T Z u V T B Y R k Z a S 2 t F Y 1 B h L z k y e V p s M W V y L y 8 3 R 2 o w e V R R c y s v b E h m L 3 J C Q n Z 6 c G 4 y a D c z T F p P a z R a b X A r d X p M b F Z x O F p L M H V Q b i t t e k 9 i M l h W d S t q T W J j c F h 6 Y k R 1 W G 1 s U 2 h q Y 1 B 1 L 3 A 1 W i t 0 M T d W M V h X S 2 p i R X B Z M 0 N T K y 9 5 d X p q S H Z q a 3 N B Q U F B Q U F Q Y U V F Q X g 5 N X I z U F J i M m o 0 M G l v M 1 N Y R 2 U 3 c H Z T c 3 N K d 1 h C Z 0 1 V V k d 5 b F d 6 Z D h a O H R p e i 9 U Z z N 2 d l N v M U 5 p a G 9 5 S E N G b i 9 j Y n p 4 d 3 R r M G x o c D g y V D V G T H o w a 1 Z 5 U F B H Q U l x N z h V e W Y x U m l 0 N D V C Z 0 Z I M 0 t v e k l N O E l 5 T V Z I S 1 R R N C t a M C t l e l d n a n k x N W 1 4 U z h J U X B N a 2 Q z N 0 t n e j k w L 3 E 1 Q z R w W k 9 M a E N o b 3 l 2 T n Y z M X Z 6 V H Q y c k 4 z d G p 0 Z F o x e X V h U 2 1 U d j R z M m h t c 3 V a c W J a R 3 J j Y l R S a G t G a 0 s 3 d j J v c l c 1 T H F k M G h V M l R 2 Z 3 R R R F F X T m o 4 e D Y 3 d F h y c j V k Y 1 g 2 K 1 h Y d T k 1 U H p O d k k 0 U U 4 x K 2 l s S D Z O a X B Z N 1 F w c T F D U F B Q b U J U c G 8 5 U 1 J Q R 0 R l M X k v T n p 1 d W d v R m V y S 1 h v T G R m T m 0 3 V k k v O S t Y M y 8 4 M 1 d r Y U 9 X T H Z C T 1 A r T m 0 3 T V l D V W 1 4 R 2 p W M n B 5 O U d v S 3 Q y N 0 J G O W Z X T k 9 t e G l w d n Y z c 2 F i R 3 J v c U t 0 a j l 2 N C t N O F l m T 3 U 0 O D N a U l d w b 2 F G S j R l S 2 l j V H B m T V p w U G 1 6 S n l n T j k 1 W m 9 1 Z G Y r b F R E a H F S b z h L Q z J Q N n U y Y j Y v V j M v N 3 h W c W Y v a l Z S W D E r b l p G e j l W W m t h S 1 R q d m x p Q z d Q Z m Z u V k t n M F p u S 3 h C N l l u d W U z U H k y c 1 k v e D h U W S t o U 0 F T W k x a Y k Z a c 3 J F M 2 J 0 O W R x M F R l c m R m e H g 0 e V Z K U m N X V m V 1 V E o r Y j F l N y t n a l I r d n B G e j d S N X F 3 a V B m S E 1 B b D F 4 e V J 4 M 0 Y 3 L 0 w 1 Z E p Q S z d M a 2 N E V H E y S 1 B I U 0 p L T 0 8 z c X N u d j N 2 c H l v d X F k U l R 6 M y t p M y 8 1 b W p q d U U r d W l 6 N W Z w c T Z k b y t 2 Y S 9 k M 2 Z 2 U W 0 v c k x y Z W R y U U V w Y n g 5 Z V d n b k w 5 K y 9 t R m t x U X o 1 e D d W Y m 1 T a X p S Y W g 4 U E J R T l R R M E t T d W 5 X S m x E V X R 5 L 3 h 3 Q U F B Q U F B Z E l Z U U R I M F d F Z T R k Z 2 5 V L 2 t z Z D d B L 3 V 5 Y l l 4 R H h J S E Z a S X Z j M l F u b V g 0 M G Z 2 c V h t S l Y 5 S W t v S W 5 I c U h 3 Y 3 k 2 U 0 9 o a 2 h H R F o z b m x 3 T k R X c F o v c D J h d m x 3 b 1 V 5 Z U J W Z m l 2 c j V D Q 2 Q 3 c z N L R m l o S j U z V j V m T 2 J 2 L 3 B V c l R t Y k Z I T E V O Q V V O e n V 4 e D N l Y j B J U X J 1 d 1 o 1 Z 3 d l T W 5 T M D V u b j R J c F Y x M k 4 3 S G Z m M E 9 Y c j l m K z R x K 1 B 6 e G t 4 U S t F V l g 5 Z n B a M 2 R h e W N 4 e m l 3 U 1 p q V U p K d S t k T T U z V j V Y V k x K Z G Q 5 N z d j c m Z Y Q l F j S E t U a l l N N 3 F 1 c 3 o y N G R u b j B 3 Z C s 2 Z j F o Z V h G S 3 B y N W V 1 M W R k T D E r c i t 1 e S 9 S W V J O N z l 0 L 3 E 4 M C 8 4 U V d r R E 8 0 N H d m T 0 t a Q l h y M 2 c r O T Z 0 T W F U e n k v V U 4 w d l h T W k t x Z D N R O V d u U i 9 s S m d Z b z V 6 Y 3 Z i T U g y U z d s R m R X N j k 4 R T N G Q m N Y c W N I c F N X c H B j V 3 B U V n F F Y 2 p r Y k 5 t a k Z l N l d t Z T R H b G 9 S c k l T K z h l c X J M e E t G M S 8 1 c 0 Z L U z R 6 U m w w b k N k Z S t i U n V 1 Q z g 2 Z n B w U l p a e T g w d D F 4 Y l g v V X V i U U F R b 0 p E d E t t c k N J T n p V a l d N V W V O M X F L d l Y 3 Z D c 5 c 0 x Q b H V 1 V H o x Z m 9 F N j N R O U d N U F Z W U 1 V w Z E 5 6 Y T l i b j Y 3 N k g z b F I 2 V 2 4 4 b D l v O V J Y V j J E T m 0 1 d T Z 5 e T c v S 0 x a U H I z L 1 U w N l l v a G R m K 1 V M M y 8 r T X R 2 Y j l n b V l K T U p t M 0 9 L Z G F z R 2 V O V l U x d m Y 1 W j V n b l F r U E Q 5 V 3 R m e n B Y d D l 6 O W t 0 N W Y 4 T D I r K 0 d x V k J x W D F W M W h Z a V B L M m x H b j c 5 b H B k Z m 9 u b l F 4 R F I w V l p k K z d 0 V D l l R E R i K 3 V k K 1 V 1 M T Z K d F Z T a C t Z c U x M e U t w V 1 Z W K 2 5 L M z V 5 Z 0 o 1 L 3 J 1 U D l p Y j Z T b k p T b z B O R m k v d W V v U k R S N l V x Q 0 N 6 V 1 p 1 e m k r U j B 1 b l R Z e E V 5 Z G M 4 Y l J I Z T Q 1 Y 3 N w S U x m c D Z 0 Y T Y v K 1 Z r T k d 6 S k F N V E U y M 1 g 3 V G V U N 1 Z B U U F B Q U F B N G N C R 0 N v Y y s 4 T z h F Y 1 B l Z 0 U y M z B j b 3 N 2 b D Z 2 R 2 4 4 N E Y 5 b l N r d V h x N T Z o O S t m R X p w d H R s b z N y V m Z v O F N j c m V Q e V V Q U l J r V X Z n N U Y 2 c 3 B O a z Z o e D g x U j Q 2 Z W R k Q T N z S G 9 E N V V Z L 0 h J W G 9 M R H B I d E w 0 L 3 U r U n F Y U z g 3 a X J X c l p 0 R j d t K 1 A 0 S 1 B m N l V E c G U w N W 0 1 d U M r N m 1 U c G N w d 3 R y d U 5 Y T l N T d T l x N m l H W H l 5 b H p 2 M 2 k v c k w w d m M 3 c G N h b X J x Z n F S b G N 3 L 0 h Y b D V 3 M 2 5 U M z N r V X R M Y T J h Y y 9 v Z G N y a z h Y V m 5 l Z j R N M E 5 U V X J J c U x 0 N z Z V d F c 3 Z T V 6 K y 9 h b D Z 1 b H B m c 1 J q S j k 4 c 1 V J e D B k W U 8 1 N 0 5 5 a X Z k N D M 0 N X F 6 N z V H d X d L d 0 E 5 R z R N U m w 2 N m J W R m U v V 1 p J N G N O M U 9 5 W k U 3 U n F U W j V X c j g y V H p S c X V 6 Q 0 V w T 3 V Y R X l a b z J k V 3 k 3 Y T R P R G c z V F B i Z W Z y c 2 F j K 1 V I W n V p Z k l M e W 5 U e U N X M W p U e U 1 p d 3 Z U d y 9 a Z n J w Z G N X N j V 0 d j F 5 b 2 5 0 M F J 4 L 2 F K M D V x b E g 2 b 0 o 1 M C 9 Y b 3 Z 6 d i t H V G x o N 0 J D O U h X V l Z a a 2 F 5 Y k x h S U x z O U 5 Q M m F z d G x Y c 1 V G W k 9 z W X B M S 3 R V d k p s S k h I V E Z L N T V 3 M l Z Z Z U 1 U U F B w L 1 o 5 L z d q U k Z S S V J v N F N m T G x a T m J v d m k 0 S 0 Y z M H F 4 a z Y 5 O H h q d E 9 T N z l i M W V i L 3 l o U S 9 U V U k x Z n A 1 V G U r M H N v M U 9 k c X d j Y X N p S X N J M E t L M i 8 1 c D E x c k U 0 N V l Y S z c 2 M m Z Q b U t E W U d K d G V m Z k 1 y W m V V V W E z T j J v W V l O V G R X Z i 9 u Q 0 d r d n J I K 2 h 5 Q 2 h Z W U c 2 Y U c v L 2 t i U C 9 2 Z F R M Z m w r Z y t 4 M m h 3 Y W 0 5 d G V j b W V O M X h x b n R 1 O E I y K 2 Y w V k o 4 d m x k R 2 5 G N m 1 4 d H p D c l V T Y k 1 u Z D d J e U F B Q U F B Q U J 0 Q 0 1 I U V p 4 Y n Z U c k N H e G o x Y z J T W X F 5 c X F 3 c 0 J B M U 5 q Y k w 2 W F N x Y 2 5 0 d H V 6 R k d 3 U D R z Z V B C U U 9 W N T R T b U h I b i t q W D U 1 Z 2 l v M l Q 1 O D E 4 O D R 3 L z N 4 R 3 h X N k 9 5 N W Z x M m 5 w M 2 8 2 R G 5 H W H B p O F h 5 b G x a M G V s c n p 2 S l N 0 V z d l S U V s c V h 2 S 0 Z t c i 8 1 W E p J V W V 0 e W N U c n Z Z b X I 1 W W 9 O Y W N U U X F k T 2 x P b S t J N W R Q d j d R O H N P M 2 l y a m l t c j N 5 c k g x S i 9 w W X l Y W F Y 5 N S 9 2 R j l k V 0 t s V m 5 h c 2 5 X Y k N y Y V d 1 d 0 9 3 O F B D M l R z R m 9 y O E R x d j Y 5 O H F T T 2 1 q T k N P Y X J z K 1 g 3 U l N r a F F Y R j Z t W W F J d n U v Z n N i c X F y M m R H V j F O W j d 1 a l h l V z l M c S s w c k l x Y m M 0 c G F u Y 3 V j M G l L L 3 Z D N 3 V R Z k 1 L T V J B U 2 s 3 c X B 4 d i 8 y S F Y z N n U 2 R 1 p D V H I w U W Q v M i t s c k 5 s d U V y c n I 4 U k Y x M W V j Y y 9 w M i s 2 N 2 1 6 Z G R O M 1 o 3 Y z Z O S E R G U T c 3 M T Z h N 2 Z u R G g y V G 9 V U E h a S F J i M i 9 C a H F m c H l 3 W D F k d n Q 1 W k R X Y X p X V 2 V m Z H J U T 1 B x M W p S O V I 3 c j k 3 V z R k e D l k M T d V Y l I z c G F Z b T Y 5 Y y 9 u Z G 5 2 Z E x w T W 5 E d F B r a W N N N m Z X M V A 3 N m V u c k 5 Z S S 9 m S H E w L 1 R I c T A v c j B m W F I w V m J k M W t Y b j E 4 S z N P M 2 I 4 Q W d B Q U F B Q U 9 i b 1 J n N k x N S V M 2 a j c y R k h m Z l F n b V N j b U o v W l J m V U N a S k t 0 d F d S U W l H Q T R h N V g 1 e E 1 v Y U Z x T F N s U 1 V Q S U E v e j V z U C t 5 Z z d P a z R 4 R j J h Z j F n a T d S Y U N P V X V M N W Z q M 2 c z T F p Q V 0 d H T 1 d X Z 2 d v Z V B W d E R 3 V V F y e T N 0 c 3 N n R n F M Q 2 1 T e V d E d m R N K z F B W n p L W j N I c 0 0 3 W W 5 U N l Z K V F U z T 1 A x a X d x c n R R V H p 5 e G 9 k M j d J N E d S S j B x V H h t Z T Q 5 d z k 1 K 2 Y 2 b m V m b j l w d S t 0 b V R a K 2 c w T k F R c l Y 2 W H E 4 c k t X d m Y 1 O U l F S m 5 U N H J O c 2 J X Y W V k S m 5 i M m h 5 M U d N a 2 J Z S X h m V 0 x V b W x a b F N J a X d u V F p o Y k 4 w N m t t S H M w Y 1 J B Q U F B Q U F E Q V B v Q V F E S D F t Q 1 E 5 M 0 g 5 Y z d l a G F D S l N Y R 3 V r T 3 c w c k l x a l J x U j d w Z m F n R U F J R 2 p G S 3 J l d F g r e j h F N n d O b m V Z a 2 t 5 U l F X M 3 M y V m U r Y X F i e H Y 3 W n V w a 0 g 3 S T l h Y z N M N n R Y M X p w c U 8 r N n V a K 3 l m S k Z C V 2 p v T 0 d q R l R 4 O G x J S 0 d q N U x K M W h h a 0 8 w c 0 s x Z l R G Z 2 c 3 M 1 N H M 2 p F Q 1 d w Y W V r W E h j W W h T a n V E d E R F V G V s W G Z u c l N 1 W D Z P Z 0 V h T U 1 X M j k v T W 5 4 W X F w N z R 4 K y s 2 d l M 0 d n Y x U 1 g v Z j Z 4 S H E w N V l k d 1 F C U W N I e V d 3 M n k y b 0 4 w O V R E R D l H e F U 4 Z E l r c 2 F N R 3 F R L 1 h Y d U d Y b j l u a V V w S 0 s 5 W G E 2 c F F r e G N U W U 5 P U F l R M 1 h S c j J a S 2 t v W m 1 w S 2 k 2 T 2 t z M l c 0 U W 1 q a H V x T 1 R N b m R 2 c X N m L z d 0 c 2 w 3 d k N X Y T F o d X Z X U D U y c m Z 6 N 3 h 2 d T Y r N W R j Y W t C T F h v L 2 N G Q U F B Q U F B Q U E v e U 1 F U T U 5 W n Z E c k I 2 b n V 3 S j V n a 0 p m W D N k R W F V Y m F z M n Z D W W d r S U p I a m x i a m d u Y 1 Z P d E 8 v S X h H N z A v c k x X a l c 4 L 1 p K T U Z x c 1 V H a V k x T 3 V R c 0 x a Y k N J M l N P V C t 6 V l d v M 3 p Y M W R y U V Y 3 Y l d s T G J H T U x n W U p r V G V q Z F d z R 1 g 1 Z D J w W j N u b U k w S 1 h k Z 3 p h e l d a W W J P a D k x N V N 6 Z X F x Y l B Q O X p q Y 3 M x T E 8 5 L 0 x L S G p D R k V O R H N K W j F x e F I y M m p t R 3 J i Y y 8 r T 1 M 5 Z T N w M S 9 l Q k J T V j J P V V l 1 T 3 R u W j Q 3 Z F A z d T E 3 L 2 h G b V R k T U t z U 1 h 0 O D N w N U d 4 R j M 0 c S t r N j U 0 e X B r c V N Z b U k 0 a H F T U m R k d E Z z W G Z T c k d a S W t p N l Z q a 0 h 6 S X l E U T k 4 O W p 2 W l R a M z d D T H p k d n R O N S t u M k x z Y T R B Z n M 3 a D Z P e D J 6 M W l 6 V 2 F U W W 1 K c 2 U 2 a 2 l B Q U F B Q U F B S X d l Q 0 R p Q W l 2 Y 1 l p T 2 h o N 2 R r O W c v e G 4 x Y 1 d s N W x l R T F B S U F X b H B z b F Z Y U 1 Z u e l E 2 W m 8 2 S U R W b 2 U 1 Z j Z K Y 3 R U d m s y c k h 6 L 3 p H V F N h Y j R S S V h Q U F U 4 S 0 R k M 3 p 6 Y n N 4 U l V i S l Z W R W 1 a M n V y N U h M S 0 h K Z W c w T 0 5 Q a 1 R y c H F O c V R z R F B Q V j h o a F I v W D R l c 2 Z U L z F S c l F W N l B y d z h l U D F t M j B Y M E 1 z b 0 t D K 2 5 a Z k o 1 e l Z W W E x W M V N v b 0 p k V 3 d O Z U Z m R m t 1 W U x K Y X d Q V j R U R m h i U z d a a k g 3 Z 0 t 3 Q T B G M m J v a 3 l C a V V G d W d 6 c 2 8 5 N T h k N G x l Z X E z e k R 4 d n N F a H R q M D l z d j M 3 S 1 h L Z 0 l B Q U F B Q W d C Q U 1 Q b W c v R H J G b m 5 X Q 0 p D W j R R c k t 5 Y 1 R q Q W N l S U l u S D Z t V 1 g 5 W X B k R X J Q Q T U r Z U N E L 2 5 Z c W 1 4 U V R K M 0 g 5 a V k 0 d n J M O X V B e m J i O X d P d H Y y R U 9 0 b U g 3 R 0 l T L y 9 R N m Z u U T Z T Y 3 F k S H J m T z l 1 Q 2 h v K 1 M 3 Y 0 d u S l p P N V Y z d V p S V n g 5 V S s 4 Z V p B N l N 3 b 3 d M c y 9 x c W R l T T Z C U j k y W k t E T E F Q e W l 6 d T Z R e m V i Y l N G V W N 1 R 1 l l T j E 0 a l I 2 V H Q 4 W n J R a 0 x Z L 3 A 0 Y 1 B T K z J 5 R 3 h R Q U F B Q U F B Q 0 1 S Z 3 F I U E l 0 c U 5 R K 3 p o b m 1 C Z T R 4 Q k x D Y 0 Z 3 Q U F v O W V y c n M 5 O T V x Z U F o b T d 0 L 0 g 3 b 3 R B Z D Z l W V R K S X A 4 T 0 h V M 3 R M N D d t d X k z d m x B b 0 1 z Q W d M M X V R R W 9 j Z S t J Q k F B Q U F B U F k 1 Q i 8 3 c 0 h 2 a U 5 K Z H d 6 U H F v d k l W a H h T Y V h o T l F H Q l p n b 0 p V Z W d 4 T T l U N H l R Z U J M Z 1 Y 3 V 2 V O S D d 5 d D A r b X l a R E J 5 d k N P e E w 3 U F p H M m F 3 U m d T N E R B Q U F B Q U F D Z 3 h 3 a k I w R 2 Z l Z T Z q V T E v Y 3 N C S X V P d H J y M 1 Z Y R T Z u Y X F x c X Z W T G J V Q W d o V T Z m c m V h d l B w T 3 J 1 V G 5 R c F d B d m N U V T J x S G 5 w S W 9 W T 0 9 6 N 1 F w U U I r a z V O W G 9 x R V p 5 W U V 1 Q X d B Q U F B Q U F v T W N J d 2 R C b k V W N m R Z S T Z H b m 9 W Z 2 t w U 1 U y T T k 5 e k V o R U h L a E N a N S t z c G d Y d k J M b 0 0 3 Q 1 d O Q z k 1 V j J P e F R B b D B H Q U F B Q U F B Q U F B Q y t F W U 9 n e m F 4 O D Z 3 U 1 F w c V g r T S s 3 a H N X N V d o T l F I N 2 l 0 Q W p q b E Z y U 1 p H Y 2 R Y U T d I d W l j T l R 2 a 0 x D O V Z p T U g 3 d 0 F I N 2 t 0 S 3 l 0 c i t 2 d l Q v S U F n Q U F B Q U F B c 0 s 4 a k J F T 2 Z S V V N F d W 8 v c m U 5 T U o 1 c l V 2 R 0 o x Z 0 9 K Q 0 Z 6 e j F i a n N j Z U N I U V o 4 R F B I W S 9 j c i 9 Q U n p B b D B H N E Z l N y 9 y N U 9 U S X p 0 N W t v Q U F B Q U F B S U I 5 Q n l F W S t z d 1 N F Z T Q r Z H R R M z l m Z y s 3 M D Z 3 M G 5 J N n d Y R G d N c 2 Z G S z J 6 T 0 t Y S z g 4 R 1 N n U z R H Z k 9 K N T d Y R 0 V u b n l G e k R O M H h B Q U F B Q U F B Q X d M N k d F Q X g 5 R m h Z V 0 l w U E p K R W x x Y U 9 4 N U N K Y m 8 x U W x X U m d p R 0 E x e n d J V 0 1 V b E R S Q W p S L 1 B E M 1 F w T U Z q a n d 2 Y 1 V O R E J k d 1 N O R 0 J i b 1 V 3 T y 9 L Z G 8 x R D l Q b 2 d D d 0 F B Q U F B Q X d M N k 9 F Q X c r c 1 Z n O D N X Q j J 1 N k 5 I O X l R b W V J Z G d q R V B F Z 1 M v M H V P U G x M Q z F X O D A v Z k J i b 1 V H S 1 J w M l Z L N U t z b 1 Z l d X l N U U p j Q z d C V 2 x a Z H N s U 1 V t T V F 3 U U F B Q U F B Q V B z U l F q R D R 4 R 1 l K Y 3 g v Y k h U M 3 J C a 3 R L W k J 3 a U R q N F I 4 e T V T Y T B H K 2 1 u L z Z Q d E N s d 0 V m T l B 5 e V Z z M l N y d 3 M r O U l O Q 2 x B Q U F B Q U F B Q U F O Z 0 R R a k Q 0 e E d y d G Z T Z F l U T F J O W V d F a G t x V E d 4 b W J 0 M k d I M 1 M y M 0 F 2 a W I 4 c E 5 Q V X N u N F Z v e E g z W T Q w T D M x U H J w d l V L U D J G d W 9 F c 0 I 5 c X E 2 T 2 9 l c 1 h o O T h B U U F B Q U F B Q T J C O F F n c 0 V u b G d q U E Q 4 V H F I W T A 5 d m k v S m E x O H d 1 c 0 Z 3 T U l r N D d 5 S 1 p U S k x q U D A 4 R 3 V o V D B r d U 8 1 e D J V S 0 N W Y j R P W F N B N G V D V G 5 W Z W l J U m 5 K Z 1 M 0 R E F B Q U F B Q U N n V n d q Q j R K U D J u V 0 E 5 R D h F U y s z d E d J c k l 2 R 0 E 0 M m 9 k T 0 9 W O G o 0 U 2 J M Z m Q 2 d W N 0 V F d C T G d m Z G N O Y n N r U D J 2 T n l 0 a z B o U 0 Z I c 0 1 l W U F B Q U F B Q U F B T U Q r S W p q U U J X R C 9 a b z N 3 a E d C M T l U M G J o e W h K U 1 l u O T N N Z W w y K 2 d F d z h F b m V P U m 9 t U k 9 U M W Z D L 1 p 4 V 1 V s S 0 x R a z g r V U t U U T A w R 1 h C a T Z 1 e F F Z M E w z c F Z 6 V z V r a U x y d G E 1 c G g r M 2 Q 4 R U F B Q U F B Q U F B W U o 5 Q k p 4 a D h Z c l Y 2 a l V P c z c 5 c z R 4 T E p 0 Z E l M a D R H V H V G e W Z M Y j M 0 b l U 3 O D Q y Z S s 4 U V k y Z m Z C R G 9 r c k J U N D h m d n k z N z N q U X F L V D V E b D R 0 O F N n Q U V B Q U F B Q U F B R D d J V U l 3 K 0 1 S N 1 R 6 Q j d i M E t 3 Q k s 5 e G l H V j B n d U h n R m 5 y N F Z O b n V m R U F t d V Z S M z A 5 V n E v d U Z i T 1 h m d y 8 4 W G U 1 c X l 1 V X R N U F M x U j M 0 M V V 5 b W M y e T N Y R y 9 R c V l j R m V p e U F B Q U F B Q U F B Q V B R U j R 4 R G h F N n M x d 2 4 x c 3 Q v Z D h I S 0 w z b m 1 D b D d B a 0 d T T n E 1 V j l q V T Q 5 U z B k T E d h S H I x Z n B z Z 2 9 C W T h l c D Z C R H h p c G 9 3 T U J B b D N k Q W F p M H F V T 3 Y 2 T l d w W n Q w c X V 1 a m 9 G V H o 1 Q z F q c 2 Z r Q 2 t v S 0 5 D b E F m d V V z d k l k T 2 1 y S 2 l F Q 1 h B U U F B Q U F B Q T B D d U V Z U E N K M W V M V k N l Y m 9 l U 2 V Z Z H d o V 1 h G c H B h R T N B L 3 N 3 V U h L e X d h Y 2 N y Y k 5 y e G F p M 2 F x c G F O N j l Y N C t u L 2 x j d F F y W l B K U m t z a 2 t V M V M w V E p I U m J m K 0 9 p c F k 1 S 2 p y U V p l L 1 R u R F U 3 N U 5 y M V Q r M 0 9 m N 3 R j Y X Z s a H F V e F d t N E t H S D Z L d z A 4 N V J V R X B x b 0 V z R j l s b G w 1 V l d 5 M l N L N n Z 4 Q U F B Q U F B Q U d B Z l F n Z 0 d u N 1 F M d 2 V 3 T l B i N H Z O a V p T b 2 F F a G F t c H F W b U 5 q c z J w c T Z 4 V V Z h Z k Z I a W N C K 0 s y a k F 3 T F l P c 0 J s e j V L e X V V b X R 1 b H B 6 Y k s r W E 0 y e V p Y Y l k z N 0 g z T k N v b H B 6 c 3 d K Z D d q N H B L Q 0 5 U e m 0 x b E 1 r V k d l Z j Z 4 U m N v V U Y 2 K 0 l L N j Z S T 1 R x M i s w V U F B Q U F B Q U F B Q T d K Y 0 l 3 Z U F U c T h W c k h H S j l 6 M E 1 3 U 1 J x U U h L Z T h M Y V d T c E p M U z d Z U m d 3 Q j Z Z W T J K b G 5 q Q T U w R 1 V B T 0 V o N W Y r Z 0 Z B Q U F B Q U F C Z 2 Y y R U 9 k Q U h Z d j F t O G Z p a F d Y O S 9 6 Y 1 l p U 2 x K e m s 2 Y 0 F v T H R 0 d V d F M E F B T U J Z U X p L U 3 R X c H R i c U R M Q U F B Q U F B Q U E 2 Q l Z D T V B q R W F n b D N I L 2 U y R X l 3 N U 1 j N T l Y R k p L Q 0 F Z Q U F B Q U F B Q U F B Q U l 4 R E N B Y W Z 0 T n N U c k p l Z F l D b U p u a z R 3 U W p B Q U F B Q U F B Q U F B Q U d B a 1 F q R D R 4 S m R P c 0 p S a 1 R 5 Z F l N U 0 V Z Q U F B Q U F B Q U F B Q U F 3 R U N F W W Z C S V p h W E V m M T l U V T k r c m V a R H J C Q U F E W U w 0 d 2 J r N k U x N i 9 J R F h R W U F B Q U F B Q U V D d k V J T E J K M m F 6 U 1 N F a H d a S W t s O H V s N X V h V 0 h 0 L 3 I z U W x X d H E x Y X J h M U 9 3 K 3 N E Q U F D K 1 M w c n N K M G t x T G F z S 2 N D V U F B Q U F B Q U F B O V J 3 Z 0 d u O W 1 z b n B H S W R Y W k h q K z h M Q 2 p J c l B p N 0 s v Z X V T T X J y Q k F B R F l G e V h 1 N 0 4 0 d U x h O E 9 j Q 1 V B Q U F B Q U F B Q T l S d 2 d H b j F r a X d 0 e k g 5 d n J H W H Q y Y m t 1 V H B C a X N w N W R Q b E F B R H N p N F p t S k V 1 U 3 Z 2 M X V Y W U F y Q V F B Q U F B Q U E 2 R G x D T V B q T T Z 0 V U p W d C 9 M R U N 3 N X l Y d G Z z R X J E Y W d J Q U F N Y X h X Y 0 0 x Z H Z R Z 2 Z m c m x 5 a 0 N Y N G h j U F B Q e V d a c H g 4 a X o 3 N j l L Z E F s K 0 l Y S j U x M W w y Y W N m S X N j a n Q 1 O W 5 3 W U F B Q U F B d 1 A 2 T 0 V B d y t z M F I 0 U W p C N 2 Z V T 3 Y 3 b T N Y Q 2 N Z N F J B Q U E 5 b G x U a n h n b G U z M k R Q d j N p N T B D W D B x V 0 t 5 a H F 0 V 3 B z Y j Z E S 3 d C d z V I b z c 1 Y j l r d W d 5 d 0 F B Q U F B Q U h D U U l 3 Z U F 6 b T l W c k h L S z l 0 e U Z Z U C 9 k e G N T a 2 h H Q U F B K z Z y W k 1 5 Z E t r a j c 5 Y 2 t X Q U s r b m N q O H M z N j l 5 T D d 0 Z j d D N V l G d W h S M G 9 h N 0 9 v Z E 4 v Z G E v K y 9 0 Z z d n U z R G Q U F B Q U F I Q 1 F J Q V N E e n l 3 V 3 J 4 Q 3 N s M k 4 y a 2 h P O V F q Q T Z 3 U U F B M k d m W n J P R 2 F O V 0 8 4 V n E v T l U y b l p 2 c m V Q c D Z P Q l V Y L z d 1 d F p X c D V x Y l d 3 S m R C Z 0 F B Q U F E Z 0 l F S U l C c D l a T F J I d T Q 5 N T J n b m 5 2 Q 1 Z a W X h K N W d B Q U R z e X k 3 N j F V e F p M V 0 c 2 N D Y 4 d n E 2 N l h m K 2 N E Z m V G M H V 1 U n l 1 U U p k Q m d B Q U F B Q m d Q e F V j N k F L d y 8 3 T j Z k N E w x Y 2 s r d 2 1 H a W J R a 0 5 E M U 5 U V X J L Y W 1 a b F h 2 c U Z O T X R N M 2 9 F Z 0 V B Z 0 F H U 0 V t T j E 5 U l d u N k 1 G S D N 0 Y j E v L 2 V z L 2 5 u L z V i S l p 3 N 3 U v M F F k T 3 A w d G Z M V m 1 q K 1 F 1 W H F h Q 3 d R b z J O V G V x Z k V L U F p N e W R x M 2 x u S D Z N Y 1 Z t M 1 h 6 b m Y 5 M V g 3 L 2 s y M 1 d h Y 2 Z J d G t x U k x 6 a j l l N T U 5 M 2 5 Q d T F y N W F z M G J z Z m Z L K 2 N 2 Q k t a e l N h T k h w b X V L e T Z a M C t s e k 4 y N 2 F x c G M 3 M X R J Q U F D Q U F T V V J C V k Z 2 d i t a O H l o e V R y d m p z d m x 0 b H M 2 b k R 1 e T Y 5 W D Z m N S 9 2 S 1 Z K R X p M M X d G O H V h W G Y v a H g v O W 9 F Z W V u S y t K N D R m c X d Y d C s w K z Y x R j E v N V F p K z l 0 a 2 h Y W F g 2 U 3 p w e D d s U H Y 4 a X B W W m V 2 M m R K Z H E 0 Z W F 0 Y V c 1 M G F u S j Z v M D A 4 O V F q T 2 5 q Z T l R M z R x V l d W c j R 5 W E t 0 M z d o R l Z k V j F p b 2 d J M D l q U m c z V H B C Y k 0 w S 0 Q y e F I x L 1 g y K z U 1 U 1 Q v O H R F b k R o N l h x b i 9 k Z H B 2 R H c w R z d 2 M i t X a 3 M r N V N R M E 9 U R n J 4 M X B 6 W m 5 G K 2 w v c n k v V z V 1 d 2 l 0 Y l k 2 T l R 3 e l Z l Z W Z P M D B U e G c y V k p E V T F O Z X V F T S s 1 M D M x d F R V K y 8 r U F J w L z Z C Q T l k T y t s N 2 R i O D h N M D c 5 Z V o 3 U z d U Z z R 4 O V Z W V j J u V j U 3 L 3 M 1 S V N Z e n N X Q V F B Q U F B Q k F O d 2 p C N E R Q d k V L e S t s e U d Z S k t V T 2 l G T n V Y c W t r c W F T M G l o Q U 1 B S U I 5 M k 9 5 W k U 3 U n F i W T Q r K z N L b G 5 u e G 1 n V z Y 4 N 2 l 5 L 1 B 1 K 0 J m N z Z 0 T D c 1 Y X F m R H d V S T B h b W F i b X B s Y m x i e T N U M H U v W G E 5 N V p 4 e W d t e X F w S k V 6 S l Z W V j J u b k 5 3 U 3 h j Y l l O Q 1 F q V 1 p L V W t 1 d 1 p 1 L 3 o w Z n o 3 V 2 0 r O H V r U 1 N s c H l Y S 2 F n b l R t d l g 1 K 3 N O T n o y a k l v T 1 F P e j E y e E 9 r Z l Y x W F g 2 Y V V X V z Z 1 b 2 N p b 3 F 5 Z E R o M z J Q a E 1 t V X d t c m R 1 d 1 J T M H R y U W 9 P R G 5 M Z n Y z e G x s a V J w N 2 Z v d G F t N X V V V W l J N T l 2 d V Z X d n p K R W 1 U S n c 1 e m 4 z d m p u U 1 Y 2 N W 9 X U F p U Y W J O U 3 h 6 Z 0 l L R H p O c V V W Y W k v U G Z T V 2 l r d X F k T 0 c 4 N m U 1 c m M v T k x k T 1 B 0 T D d S Z E 9 6 U k Z R e k t T b F o 5 Z n B 1 K 1 c v Y U x W Y S 9 Q M S 9 P U F h L a U V o Z W 8 5 Z j E 2 Z W U v M W c v L 0 x S S n l V b j l k T z h k R i 9 R c U F Q T z I 1 T H N O K 3 Z 1 a m J 5 d X h m N n d 5 T T F K V V V M U k 5 x O W Z t Y X M y N l B O M S s 0 M 2 s 2 O X V n e E 1 w d k 5 t a l F o V X k w d F R x M W F r N k 9 n S U x Q R 0 h 6 c E V r c F N a M G Z G c i 8 4 N z h i L 1 g 2 M j E 5 c n p L a k J p c T J 1 N j F O Z E F B Q U F B Q U J J a E d B d 2 d Q Y z R 4 T H I 2 M 3 U v S G t a T F l 6 e E 9 D b F c z W H l P R U R E Y X N O Q U F B W T c 2 Y n J 6 c F l r Z m Z y b H p 5 b 3 R y O U t G d j V x c G N X T U d H L z Z j b k 5 3 U 2 Z m S F Z T a 1 Z I V y 9 Y T W 8 5 Y 2 9 Q a j V L a 3 R U U z B x c D F 2 M n l S S k E z T E h L Q U g v b k t K d m w 2 N l Z u K z U v e l d O S G p W S W Q 5 M z h x M 2 J y T F B 0 e G 8 5 N T h k N G 5 D d z B Q M W w 5 d C t y W W 5 q T W l W S n R i W D F 1 d i 9 o d D d Y c 3 g 0 M G R u b j N T c k V r c U x k M n V v V U 5 T R k J W b D Z m S m M 1 d E F V Y m M 0 c T B x Y X N R b z B h b V M 1 S m N q c W R X c m t t V j F G U l Z 0 W F U y T F Z 1 d 3 h a M z Z O U G M z S 0 p m T m 0 x V l V t S 3 N C c V l t U 0 p K V 3 J z N 1 J N e T k 4 c k t n b 2 k r N j c 0 e U t O S E 5 I M n Z W Q m V m c W 1 1 d i t V N X Z m V H F s N W 8 y Z G J U U 0 J 2 W n Z L O D R s e l Q z c G N G M X c z b k d L a l k z Y 3 V X N n J i c n Z u S l M z L 0 9 V d n p Q M X F t e X k 2 Y T N l W F g 5 Y U 5 Q Z j l J N z g 1 Y 3 F P d H F x Q i 8 1 e W l X S m p J b n Y 1 T y t Q e H I 2 Y y 8 w S T E v U E Z Q S F Q 1 O G d x V z N m c j Z m L z g 3 S G V t Z i t 0 S G 4 1 e X Z x W W N O b H p o N G F G N j R D K 1 h h T W N P d T g 3 N D l i M n l X c 0 0 3 Z E 0 1 N V c v a n B U M 3 J 5 N G F 1 V X N U T 2 N a Q n d p Q U F B Q U F L Q 3 Y y Q k 1 N U H J O W X Z U d k J l a C t D S l N m R 3 V Z K 0 x T N 2 N i V W h N Q U F Q Q 3 Z t N j Q 3 V 3 h m T 2 0 2 N 3 N u R 0 x k Y 1 B P e n V 2 N 2 1 a O T B k V G t h c H F L e V J K Q 1 V u e H J v R E 1 F a 0 t E Z z d T d U R F W l B W N 2 4 5 W G U r a 1 N U T k 8 v d F l k d 0 F t U 1 p H U k Z 0 M X l 3 e m 1 L a n J a M n V D Y 2 1 4 c V l i c m o x R G M w O D Z m S S 9 u Z G 5 W e n J W e V Q 2 e j Y z W W V O V z J l M E 5 t a k 9 q Y l l 6 a G l s W F o 3 d G Z X Y n l 4 U W M z T 0 x E d l B x Q W 5 2 c D F V V 1 N w S 3 N 1 T z l F Z G d F b l M 0 R U Z K T 3 Y y V U k r V n l 1 Z l R s V j Z 2 Z D V 6 T U d K K 3 Z h M z U z c U R z Q W t L U 1 F r U 0 t l Z m Z J U W t h Z V B t d 2 k 2 L 0 Z x d l c 1 d X F S S i t j c k x D e E U 5 O T F 4 b 1 F h a 3 h I V j V i V S 9 N b W p I Q k h Z Q k p V b E N R V 1 Z k Y 0 1 r Z U o v V 0 5 W V z F 1 d m I 1 Z H Q 2 U F d h T T Z j Z D Z n N 0 F K T W x r T X Z s V U l 3 Q U F B Q U R n N E V V S U J w O V p J e n g 3 Z 2 R q c k h i M i t Q e m 5 K c z h k R G N X b W x J V F V C Q U F E L 3 U r a l h N L 1 h N d j Y 3 V n J C b m p 0 W H B 0 b m 0 2 N C t W b G R j Y z I v Z F A z T n o r c W x W N y 9 V U z Y 5 K 3 F k V n I 4 N V N k V z l L b j l Z Z G t K Q 3 N v e U t 5 T m 1 3 d j F 3 c 3 V m e S t I b y 9 Z Z H R H a H F h d E g 1 b j E 5 a X B K M H p w O E x y V k d x N 1 J o N l Q z c V Q 1 S m 1 q e H B 1 Q 1 J w N V d w U E N M W n J G T 0 l a c H g 2 b G 1 C a G J 1 e E J z e m E 1 U m l C U G F R a k M 3 d l V G c k 4 r U X J M Q 3 h F e D A 0 Z D A y S D l F W m 1 w a 3 F U c 3 Z N N i 9 o a l U x O W R y d 1 M 0 R S t Y N 3 h T e T V a d m t p V F Y x d F Y z Z W 0 x U j h Y Y m R k Z C t y Y 3 J s Y 3 V 1 T 2 1 l U n B o U V B m O W J L O E F i S m Z n N E N B Z E 1 X V 0 V K R 2 x 6 Z G 5 H d j E 1 e D Y 1 R 2 l m N n d J Q U F B Q U F R R 0 l j S W d 4 Z z l l b 0 V z O X Y 3 T U E 0 e H l m T U o 1 S k x T S 2 t O c U F n Q U F l M G R T W X F 4 d X V 1 N X N Y W D N G S 2 Z y M G l 4 V m E r d j E 2 W m V j V W E 3 V z d L K 3 h M U 2 R J L y 9 u W j V y M G N t e H N k R j Z a b 3 J U O V h q V D M r b 2 w x O W Z y U G M r L 0 Y 2 e l p r e l F X W E 9 Q V W x K a W J Q Y 0 x T Q 2 9 0 c T V M V D Z W S m t w T V U 5 d 2 5 C M 1 V a R 2 R u K y t K a 2 N N R 0 t q T F N v d l c v Z V B i K y t 1 b m 5 M R 1 V N V G x K Q 1 F y U W 1 q Q j J p e F V 2 V 3 F M Y T J Y c E d S R n E x Y W 0 2 Z m c 0 Q 0 N O U D d T d G s 2 M n N 2 R W 9 1 b D B 1 T m p j M D Y 0 W X c 3 d T N 4 T 2 J h M 2 5 n M F p P c D B 2 e k Y z e X Z o W j h 0 V j E 1 K 2 F Z Z H J u Y z d P e H d m Z W N l L 0 x x c T J 0 M T F X W G 5 h a k R K N C 9 v O D N 2 M j V y M 3 Z t c m Y r O F R H U z J r W k 8 5 b F p p T i 9 1 W k F R Q U F B Q U R R V T R S Z z h K b l Y 0 d F V K M W 9 k U G F O T U p C Z 0 R B L 3 M 5 b U R k Z V p j N C 9 T b V h P U G t 0 U V d Q c F d X V j d 0 Z k g 1 c V I z T l d 0 Z T N U S 0 N a T T F h Z n h R d m Y z K 3 Q v c H M w Y z k 2 N z R Q d n R P R G p I M 1 R k N z A v W D d C a 2 R 1 N U I y M T l U V U l r a 0 t D K z M 2 M j k 2 V 2 x 0 W S s x U 1 p K W n J O S k U 4 Y 0 4 x V m R M M W 1 q R H h n S m x E R X J T N X F 4 Q 2 5 Y d m 1 N W k t r a W V P S G F 0 R T N x N 1 Z 5 Z G E 2 T 2 1 E S k N H e l l X Y V B R a G d 4 U V I w Z l l o S X F l e m J a M n d z Q k I z V j F s b l V y M 0 d G a j c y N y 9 u N j h P T W Z s W k l j c D B 2 T 1 A x N 0 R o Z z V R V W 1 L T U h J N G 1 Y W F g 5 a z E y d W t a N l d v T E x 5 S 2 4 y O W R K M U 9 Q b U d L d 3 N K Q y t 2 e S t k d 2 t L N m 5 5 d 3 h L N X V 0 T E R 3 M E Y 2 d k d k N k h l d 0 F B Q U F B Q T Z B d 2 h H S H h t O F E 3 Q j d I M F l o N W p v K 1 F S e F J X V 0 5 X b H V k W G Y 1 Q U J R Q U E 3 Q i t T R W 1 O N z N L M 1 Z u Z V N r Z n J y b X l s T j A 2 W V d 6 O U 1 v Y m k v W D Z P O S 9 v a 1 N m b W E v S 0 V 6 S G I 3 W W 5 W b V Y v Z F g 1 Z l p h T l R l M 0 t p U W t x T U 0 x S l Q 3 d V N U c D U w a k I 5 d F d T T l Z x M 0 p W W F c x W F U 2 b l M x T j J C b G 9 U e H c y V k p Q M j h P b H Z S M F J Z M U 4 3 Z T Q 5 e E d U c E g 2 e E 5 r b V M w K 2 5 V N 1 R l Z T E r M z N R Q l d W T m Z y d z R 4 O F Z G V 1 h W V T Q 5 Y 0 x h d l Y 4 M z N Z N n J X N W U 3 a F R 1 d W 1 Q W i t u b X U x L 1 U r b z B G d X U r a E 4 z V G 5 6 Y i t X M m V 6 Y m Z s d l Z P K 3 p 1 U U 0 5 Y l V V b m J C N X R T a 2 8 z N W J 3 Q U F B Q U F B Z 0 w 0 Z 2 F Z R F B y Q m F 2 Y 1 l q M X Z l O E V D d 2 9 5 c T M r O F o r e E 5 j U W 5 k W U F B Q W 9 D T 0 x K V X l Y W H p K S G 1 V T l Q x T l R V c k Z 5 d l V Z Q k J R V z N o V m x O V G M 3 d D d F d n Z I S 0 R y Y U t w Z k x w V V h m c k 8 2 d 1 p t S F J O d j J 5 Y W F 0 U G R V M m V r Q 2 x K V 3 J r b V Y 4 d F h a Y 3 R t a T l D b 2 t X b V N w S V N F Y U t V T 1 N O R H l s Z G x h d l M 2 L z d m c U p t Z T U 3 K y 9 X T F Z I S l N Q e l U z d C t y S G 5 Y d D Y 3 V W x o Y 1 l V a 0 t T M D F 2 b D B B S m t r L 3 I 4 N 1 o 0 N z F o W V N I N j Y y M F h L a j R 1 U 2 t 1 L z M 2 R E h u L z Z 3 N T I r e U M 4 d C s z T m p o W E V W b G p i N W I 5 b 3 N r V H d n b 2 V i c k d H a H V i T z l 3 R E F B Q U F B S U E v R U l M Q l o 5 N 2 p F Q j J P e G k 3 M 2 9 k a V R s R 1 N 2 Z m N I S z J C Y 0 1 B Q U J J N n p a c z B Z L 0 x O O H Z s O G 5 4 d l V W T m p W M F Z G a m F T M l B j T j I y W F c 4 T 2 J 0 S U R R M U 5 r d H I y e G p L W l R K b 3 p z M j F z N H Z N d m Z k c H V E N j N 0 M j J 2 M X Q z K z h K W k 9 w W X p k V W R Y V 2 Q v d j d v T z N y L 3 c r L z N l R T Z T W W 1 N a k 5 Y U k l z a l p u R j J u a n B x M m F O R D V U W n J Q b j I r e U o 0 N G F v c E h T N 2 Z s N l Z y Z m k 0 S 0 E w Z W x O V H U v d E 5 P T 2 x 5 U z l N a V Q 4 N 1 Y r W T B H N z E 2 c X F h L 1 h N Q 3 g 5 N z N t Z S 9 0 c z Y z N 0 5 3 U 2 J T M 2 M 1 a j c v M D R v c 3 Z m W G U w Z z d 2 W T N k e G N a S D Y 2 e D B Y S 2 p 3 O F Z Q T V h M d E 5 y Y j M v V D d U M T c 4 c C t Y U D l m e W 4 3 U G N 2 N j Z y Y y t q Q m g 5 O V d T M H V y S m s z S V Z N W W d 6 e G h N b X k x Q z R l R 2 h h b X h z V m x a T 3 N h U 3 U 5 e T h E Q U F B Q U F N Q U l q R U 9 F S V N 5 V 0 1 O W H Y 3 Q U p 6 T 0 J w a 3 R V Y j A 2 d j d r e E g 1 Y X R Y T 0 V E N T F n Q U F C Q W t z b 3 J x b l h 2 Z z I 4 b 0 x p N V N n O U 9 U M U 5 M a T F L Y X N R a m t j a l p v M V k 3 e l M w e E x k M X c 3 T l N G W m k v M W l W b F Z m c D R p c 2 Z W a 3 B 5 b k t a T U d x N X p 6 e n h h R j V 3 M 1 h U K 3 R 5 R k p 1 Z n F t d X V Q W m Z 5 a H c 2 U U N I Q l F k c V V W Y V N o R 2 N r N j V x a l J X d l I x K 3 k 2 e G h a O H Q x e W V m c j l B b l d x S H B 4 e D Z x c U N o T H A r Z D J t V H h 4 d U x K e l N w U 2 J Y N n F 6 V H o r N j N W b 1 R 4 d z N W L 0 l Y T H R I W j l 2 a z Z Z T m F u R C t 6 e G o 3 c E Z h c 1 R w Y l B 5 N 2 Z y R 3 Y v O U p R R 3 B p W W 9 P V E Z X T z J y c m x a V m R y T 0 R n S U Y x e H l R b V N w Q U V w O F J v M 2 R v a F d y Y 2 5 S R m R j K 3 J r T k d w S 2 1 t e H E 2 O E x X V T Y 3 N n h q O U 5 w Y l g z Z j d k Y z B j a 3 F L Y n J 6 O W J k O T c z a X A 3 N z d 5 Z E t p S S 9 V e k d u a m U v V j d z O H Z S U j R 6 U 1 R Y Z T h v T l F C O G V v W E U 2 b k 5 P V z B o W k d K Q 2 p Q N T B 6 U m t k c m o 5 e X l r Z 3 Q r b n E x c n I v N V d R M G J N a 0 F 4 T V R i Z G Z 0 T j V m W G 8 y Q U F B Q U F B R G R v U k 1 N a H Z E d U J x d n J 3 M G p F N U N U U H Z t R E Z k S U l C Q U F C S k k 0 Y 0 4 x T 3 l a R X h R Y 0 Z L e l Z h L 0 8 w c G F C T W 1 V T l N k T 3 V O N S t y U G Z 6 a X I z Y l h C d 1 V H N j U 3 Y n p O Z n F R Z E 5 Y V 0 9 a U m Z V S 2 F F a E x i d X N J a U l N R D E 4 L y t V N m M r N V V 4 Z l d M V W s 1 d W l i W l Y x T 2 p N V T Q v V V E v Z G V x d U R n a n Q 4 U 1 R 4 Z z d S R k Z S V m s w Y 0 4 x U T J X M F N Y N T N i e D N 1 Z n J z S W x E M j c w M m J t e U d 1 e l B z c 0 F t W j J w M 1 p i T l p m Y j c 5 U V Y x O X h z a k t I c E t o O F c 3 V i t Y c D J q S F R 2 c 0 9 2 N j R j Z n J Y M z Y 5 M F g y c 3 l t W F R u L z g z V H F T Y 2 R y c G h v a X p a c 0 x G Q l F z R m w z M 2 Z K c n p U a j I w Q j U v Y m F j Z U 9 V c V h Y V F J i a 3 Z U Z 3 c r O W 9 4 Y X F z Y n U 3 b z N O V l h u S 3 p m L 2 1 h T 1 d s d W Q y c k N w U U p H M k N K M T I 4 a E Y 2 O H V H c m x K Q V E z Z U g 2 M z E 5 e H N v N D d l c X l D Z z R P M E 1 h d F F j Z j J p T 2 x r V k F B Q U F B Q U J q b U Z 3 T 0 9 6 T k k 0 T F B m W F B P b 3 R o U 1 V T W k t l Z S t 4 Y U R V N V A 2 d W F P O W h Z d l h h d S 8 v d j A x U 2 R L U m s w Z n F u b H N 2 T U x 4 R 0 F B Q U F H T 0 9 r c y s 1 U 1 E w T 1 R G c n g x c H l J a X d y c S 9 B U U F B Q U F D Q U F L Q V R E S W F 3 V 1 R 3 L y 9 M R D N v U k 1 z M V d 0 U H N L S 1 N D a 0 5 x Q W d B Q U F B Q U F B Q U F B Q n k 5 Q 0 1 C a k M 0 a D J D M l J 0 N m Z i L z N P T V N 0 U l p W e X V X a F F C Q U F B Q U F B Q U F B Q U F m U m N j N k F K d 1 l M Q m F Q U H R p M k I y O U Q 4 R n M x b k J G U l Z s V l U y T 1 g w K 2 5 V d H N v Y T l Z L 3 Z 1 S T h F Q U F B Q W p O Z m M z S 3 J h M n Z w d X I 0 d U p z Y n I z T n d N Q U F B Q U F Z R j l I Q 0 F a R F d L M 2 V u V 0 M 5 S D R j b 1 N T b E o v V l J U W T V j a 0 Z a Z F V F S U l C Q U F E c 0 p l c z N i d E V O T n o v W D d Y V X Y v U H V Q U 2 h 2 W W Z 5 O V V C Q U F B Q U F D Q T d 3 a k J Z Q W l y M T R i b z l Z N i t o V 0 F E a 3 V P M G N m T l d T V k p S O F h h T k d 6 U E V r T m 9 B Q U F D d 1 p 4 b n B T Z n J i M 1 J k M 2 U x M y 9 o Q m h K M H N L M z c v S j N T U U F B Q U F B Q S t J d 1 F E S W F 3 V 3 I z R 0 l k b 2 R m V m 9 q e F d 0 Z n N P T F N T c D l y Q W d B Q V F N O U V S V m s w Z W V L d 1 F K Y 0 J B Q U F B Q U l D a E d P Z 1 B R M W k 4 T 3 N I c z l Y M 3 R C U E 9 F W U V X b D I z M n V D U U F B Q U F B Q U F B Q U F I T H d J d 1 d B S X F 6 W G N m V 3 l 2 Y i t q V E d p b k p j Z T d q b 3 B J S 2 4 y c 0 N B Q U F B Q U F B Q U F B Q U h M M E l 3 R 0 1 M Y X J o T 3 N i e U h Z Q U s 4 U W J H d m h O c D l y Q W d B Q U F B Q U F B Q U F B Q n k 5 Q 0 1 C a W l Y U 2 V Z d l c v a k V H T 2 l i Y k p Z U W l W S n p j M n R x d H h l Y T B o d E F B Q U F B Q U F B Q U F E Z z R F T U l C a 0 4 0 N 3 d s V z c r a G J K N W d r c G F Z a 3 V J O F p p U W d B Q U F B Q U F B Q U F B U H F L R U F 5 R z h P N E V x N 1 A 3 R U l J b H g 3 d V B p M G 9 x Z m F v S k F B Q U F B Q U F B Q U F B Y 3 Z B a k J Z Q W l y e F h 0 U H N M N k 5 R N V N r Q V N t Z W Z j R 0 t p Z 2 5 C Q U F B Q U F B Q U F B Q U J B M 3 h D Q 3 d S Q l d p N m N U c k x h M n Z z L 3 J 0 Q X Z C U 2 d u Q k F B Q U F B Q U F B Q U F C Q T N 4 Q 0 N 3 U k N o b 1 N F S 0 N R b V d K T G x j T G p V M E 5 2 V n B u Z l R V L 3 U 3 a n d p T D J C Q U 1 B Q U F B Q U F B Q U F B S D F E Q 0 F i R D J H e G U r N E x W O V c x Z n N B R X B u a j N C d G h a d D g 3 a 2 1 B Q U F B Q U F B Q U F B Q n d j Q 0 l F Z z J G c z F n a j N z Z D N 1 N k 5 N Y V Z r d V l Z b U 5 0 a 3 F U b T V s Y V Z W K 3 d 3 c E R Z Q U F B Q U F B Q U F B Q U h C d 0 l R U 0 R Z V 3 h l K z R M V j F m Z X R F M H l T Q n F Z a 3 V J O E w 2 U V l E Q U F B Q U F B Q U F B Q U I 5 U U F n R 3 d 4 Z 3 h E b E d T V W x Q a T N N Z n N D d 1 l B Q U F B Q U F B Q U F B U H F D R U F 5 R 3 N W a z g 0 e E R y K 2 p n T 1 V a S l N C M 2 g x Z 3 B W V S t s U V R B Q U F B Q U F B Q U F B Q T R P Q k d D d 1 R E d E 9 z S H N Q b l N D S l h z N n d i W X l E a E V B Q U F B Q U F B Q U F B U F F C S V J n T V k 3 T j Z R c k R h T 2 w 4 N n d l T G R 4 N F h G Z E l J Q k F B Q U F B Q U F B Q U l E Z U l 3 U 0 R Z V 3 c y a S 9 2 W T d z T T R 4 S U Z l S V Z o c D J Y W T V u V T Z m N m d J Q U F B Q U F B Q U F B Q U F j Z l F q Q V l 4 c n N U e k p k e G l H Y X p X Y 2 1 K L 1 N S S l R x Z E x S W F N E Q V F B Q U F B Q U F B Q U N B W G l J R W c y S G F o V 0 Q x Z l E v Q k p D b D F n R 2 R m c 0 1 M a U N w L 1 d B Z 0 F B Q U F B Q U F B Q U F C e D l D T U J q R 1 p v M X d I O W Z W K 1 J p Q 3 B T U z R q N 2 N T Z 2 d F Q U F B Q U F B Q U F B Z 0 Y 0 a U J J T m g y b z l E N 1 B 1 Z V l K S 1 V t d U x w Q k d N Y 0 l n Q U F B Q U F B Q U F B Q T Z D M U N N Q m p H c U Q z Q k p H b m d n S G o z T W V N U U F R Q U F B Q U F B Q U F C Q W J 4 R 0 N 3 V E J X N 3 h D c 3 p 0 Z E 9 N R U l 3 Q U F B Q U F B Q U F B Q U R R Z D R S Z 0 1 F e D B s T T E 5 W E 9 0 a k N K Y l l Q M V l o S V V H U 3 B J c k t H a l U z d C 9 p M E h n Q U F B Q U F B Q U F B Q U 9 M Z 1 F n c 0 V 3 W n J O S m 9 h R W h r a V N Y e X l X S G 8 5 R 2 4 5 U V l r Z T d y Q n R t e m Q 1 d E 5 h Q U F B Q U F B Q U F B Q U R n N E V J S U J r T k Y y c n h I S X Z x M k w x a H F 1 M z N C Q 0 1 F Q U F B Q U F B Q U F B Q U V E U E V Z T E J V R F p y a F B 1 N H J 0 N j N r W W d E V S t M Y 3 g 0 W E Z s V D Z 0 Q l F B Q U F B Q U F B Q U F B R G k 2 R V l E Q 1 V 6 Z X J W Q 1 d i M 3 J S T n M 0 S U Q r N 3 V P d G h S V S t y U V V B Q U F B Q U F B Q U F B Q T R 1 a E d B d 2 x O W E F F Q 3 d 0 T m N G O V h G Q l U 3 d E 5 h Q U F B Q U F B Q U F B Q U R n N E V J S U J r T z F H N G R v O T I w Y z R x Q z B S U G R 4 U V N F a E d B Q U F B Q U F B Q U F B Q T Z E b E N N Q m p L W n Z N S 3 d l c D h D O E V p S W t J V k c y d V R K R F U w T k t 1 a W 9 z Y W 4 5 U U F B Q U F B Q U F B Q U F 3 T U d E R U F 5 R 3 N s b U 1 H N G N v U 1 d s Z S s 0 S n R L U 3 p 6 Z V Q w Q U F B Q U F B Q U F B Q U h C d 0 l B U 0 R v Z H A z Z 2 h r U W d n M z A 3 Q X U y d G J E Q z U v V U F B Q U F B Q U F B Q U F N R E J n U k F N a G 1 y W E N W Y n Y y e m h F U 1 V v Y j R B b k J D b 3 E y K 2 J 3 Z U F B Q U F B Q U F B Q U F B N E 9 C Q 0 N 3 V k E y b T h I a k V G T z l R c k J D U W p B Q U F B Q U F B Q U F B Q U 5 B e m h H Q X d s T T N x R l l J W k 1 B N X h v R m N J d H B W T 0 1 B Q U F B Q U F B Q U F B Q T B F T 0 V Z R E N V e m V y W k U 4 e H V 3 R G p F e E l R W W h Z U U V T W k l x S 2 1 2 a 2 N E V D V 2 Q 1 l B Q U F B Q U F B Q U F B R G p 3 R V l M Q l V E Y W J K d 1 N y c m Z V O U J K T 2 t R V 2 1 K N 3 V P Q 3 d u S k Q x Z 1 F B Q U F B Q U F B Q U F B Q W M y U W p B W X l t Y n h H b 2 R Z N y 9 z N F J F a 2 F P T U J y W H p C R 0 l n S U F B Q U F B Q U F B Q W d C N G d C S U 9 o S W l N d D d t T z c z W m d R T E 0 x c l g 3 Q 0 N y W V J n Q U F B Q U F B Q U F B Q U N n Z T R S Z 0 1 K V F p i R k o 0 V 0 t n a 3 l l V n l 5 V z V B T j F p N 0 V J e E 9 N Q U F B Q U F B Q U F B Q U E w Q U 9 F W U R D Y 3 p l W T F F d E d B Y m p E d k V H e H J J U 0 V Z Q U F B Q U F B Q U F B Q U R v S G l F W U R H Z T F S c m l Q N 1 h V T 2 4 5 Z E x U W W w z S D I 4 d D J p Y W 4 w K 2 5 6 b W d B Q U F B Q U F B Q U F B N E 1 C R 0 N B Y k Q y U 3 h l b l d B R 2 p F T U 1 D U W x X Y 2 x J L 1 N a T F Q 2 V k p 4 N l h h Z j F 3 U U F B Q U F B Q U F B Q U F B Y z J R a k F Z T G p M U z B 3 b F d W K 2 Q 3 Q 0 N a S j Z R U D d 1 N D h a a V F n Q U F B Q U F B Q U F B Q U x w R E N B Y k Q y U 3 l l R U t 6 V z d 2 c z R S R W x L R y t B W m l W a F F W R 0 h J b W d B Q U F B Q U F B Q U F B N E 1 C R k N B Y k Q y V 3 h l N H h B T j J C T k 1 r d E s 4 T 3 N H M k Z K U V p z a V l B Q U F B Q U F B Q U F B R G h 3 R V l M Q m N E Y X J K d 1 N 6 R z d B b m 1 D U U 5 H c G p v U H Q 1 U 1 d H N 0 l t Z 0 F B Q U F B Q U F B Q U E 0 T U J G Q 0 F i R F d i M U N z R H E 3 U V N G W W 1 p Y 0 V 5 N m N U R E F B Q U F B Q U F B Q U F B Z E l N U U R J Y X p X V D E 3 Z 2 h r M U R q R W l J b F F K O G R H U 3 B J Y U d a c F d W V n h t e U x n Q U F B Q U F B Q U F B Q U 9 E Q V J n c 0 Z 3 T m 9 0 W E o 1 a E I 0 e E F s Y V Z D Y T E 3 N W d X N 2 N a d G k 0 Q U F B Q U F B Q U F B Q U R q d 0 V J T E J j R G F i V n d o V 1 o x d 0 l s c D d x U F J L e D F M Q j F B U U F B Q U F B Q U F B R E F n W W N R R E l i e k h v Z F l h N j g z Y k 4 x Q j Z a N U 9 z U H l 0 N V l h d E N 3 Q U F B Q U F B Q U F B Q U R q e U V Z R E J j c E 0 w V G d 0 a 0 4 3 U V R 6 S G 9 k S U N B W U F B Q U F B Q U F B Q U F M c E d D Q W J E V 2 E x Z T R 4 R H R 4 b 1 Z n Z z l P V D N N Z j V C V 1 d H c l F z Q X d N R 3 N 0 S 3 h L T T A 2 K 1 J l Z G V k S C t n U 3 d F Q U F B Q U F B R E F V S V J n T T V 6 M E 8 w V j d m S U t m V F p j a T Z F U k d o U 2 9 p U G x p U T F O R F N y Y k Z 1 M U l l c 0 N B S E F n Y 0 R x Z C t u b F Z 0 b m J z c 0 F l N k Z B Q U F B Q U F B Z 0 g w Q 0 l S Z 0 1 a e m F i R k J F U j V 2 N T F m Y j J C S X h F S G V v M U V M R 0 F r S W d B Q X U x e n o 1 N m Y x N T l 2 K 2 8 r M V Z 0 W U V 1 Q l F B Q U F B Q U F Z S j l B Q 0 F h L 3 N I b V B S R F F 3 Q k J z M E 1 O R j l u R j l R Y X R p N k F B R H M 3 e H l P c G t D W E F B Q U F B Q U F B c 0 U 4 a E J J T m Z l S T l F c k t z e n N C T X N 6 Z E 1 K b H I r V l R q Q U F B Q U F B Q U F B Q U F O Q z U 0 R U F Y Z 0 F O V H U w N H d 1 O E 9 3 Z F F k N W o w T W t C Q U 1 B S E F U S 3 l x d j A y d H Z m N k 9 k V j J T c m Z 0 a 0 1 X U z V p R 0 R V M 1 I 3 N j g 0 U m F r R D R u W D F E Z i 9 X e G s x Y j N k Z G Y 5 d n Z I S k x X T k o v N z h n M 3 Z k N T d k d n I 5 V k x y e S 9 T O X o v O G 9 1 b 2 R k a V h F U i t 1 a z J Z Z H A y d E Z q T 2 4 z d T N 4 N T Z T O S 8 v d E Z H M z M z a W V E c H V Z M m V V N V N W c X h N a 3 N M U D F t d T l S d T N x S 3 E 2 V G h F U l l S b z d l c E F 1 d l d D V 0 J x V W 5 0 b H Z Y N l h U c H F 5 V n J O S C 9 o T W h V V V Z x a X h z V W 4 5 R T J J M G U r W k V 6 V H Z y R 0 4 x O S 8 2 d j Z a d W s 2 e l R 2 c k d G M T I 4 W n d P Z F c z Y 3 R G V l g z L 0 J 2 R F I 2 V X B P Y 2 V 2 M W F T Z E 5 K W m Q 2 b W h v V W t M M 3 J w V H E 5 Z m 0 2 W l U z d j F K T 1 h v b E N R M E 4 w K 0 t S a H V 2 T F N F e F V U W S t 1 d 1 Z r d E x x e j c r Y k x r K 1 g 3 e E s r U V Z s Y W 1 w c V V V S j h 0 S 1 l m T T F h W F h I Q j h U M y t M Q U F B Q U F B R E F Q b 3 B P T V B o R n V 4 Q 3 N 6 c m d R Y k h C N m t 2 c z R 2 N k R N c 0 h V Q k F O Z 1 h a Z V V V N j l L c k g 5 T 0 h I L z J n N E 9 C Z 2 p U O D B R N 0 V 4 T n Y y M E l r d k Z w Z H N s U 2 F O R 3 B H b l N o R X l G a D R l M i 9 Y c G t 1 a V p O e U 5 T a 0 N a N l F x c W k 0 V W x k Z T k 3 Z y s v T 2 d I M V R z Y W R j a n d O S m x N S m o z M z R x Z D Y 0 c G t G S F o 3 c m N y b j A 5 Y m R y W k x j N z l N T 0 t U V j J l a z Z U Y y 9 C T G R l U H N M V 3 Z M O W V z W E h S V 2 5 T a E V 4 W k k 4 T D A z Y k p m Z E 8 y T n o y a m J 0 a D N 0 M W 4 3 Z 2 4 y L 3 I z c i s v b 2 V 6 Y 0 V t V U 9 T Z G J 3 b 2 F u Y V V X U F g w d S 9 Y U z V K T 0 9 I N l N K R 2 5 4 a 3 J X Z G Z r M i s r S H I x e n V z b W R u a n R z M F V y Z G Z 0 Z i 8 2 Z m 0 1 a F l O V E k y W D N l N 1 E 1 N H R Y N m V h N 1 g 1 V F Q 2 V 3 g z c m Q z d T B B M j N Q S 2 R I b n B 5 d k R S c 0 x s S k x V V D h P R 3 B L a W 1 0 b D Z m Z k x G a U Q 3 O H J B Q U F B Q U F C Z 2 Y w R W 5 H U H l p Z l N l W W N l T V F J e U p D R l I 4 W H B Z c k t H a l U w T k t 0 c 1 c 3 V V N F M k l N V 3 g 4 Q W d I M 0 o v M T V m S k l l a l V i O D Z a N W 9 1 d l h D V y s v e l d 3 b T B L R F c z N 0 5 1 N n F 5 M C t T S l A z b X F r Z T F w Y U J N M T E w O V Y 0 T U h l V D Q w N G 5 L N W R P O U R i N m l 5 c 2 x i S F R C M n R H L z l 3 c G l J a X d p U k o z e T M 3 U m Z j O C t I c U g 1 N X B N S n Y z c E Q y Z G 9 4 Y 3 B z b l g z Y V V W M m V h M 3 V B T l B l a 3 c z W E J l Y 2 N w T m p a U 2 t 0 V G M z S 3 J i N 2 5 s S n k z L 0 8 w d n l Q b H V t e W k y W k x r b k p 5 U y 9 U R l Z 5 c 1 Z I V z N W T T Q 5 Z W 8 v a j R L R W x 0 S F Z u c m Z 0 a 2 l T W m 8 w U G x Q e G N W R X F M Y X Z T e G s x Y k 5 X T D R R U G V q b k U 2 b n Z 2 c G 1 q W U t E Z z N U O G N l T T Y x U D N p c T E v c W t R Z X U w S 2 l S N l p L a 3 R l d n o 5 Y W R i b j l m b X J D S X R Y N W 1 0 e V J P S H V h O T k 4 T k Y z d F c 3 R E Z t V U 9 T Z E V k L 3 p k U E t j b H h r c V R X V n F l V 2 Z y Z S s r O T h j Q U F B Q U F B Q 3 d 6 N k 1 U R E g 1 a H M x b m N 4 M G F P U T V T a 1 F X b W V z V X B i Q 2 h p S k N B Q T R j R l Z V M W t p U 3 h o d 3 l x T j M 1 Z 2 F r S l N 1 d 2 Y y N k 0 x V n E z S j F h Y k 5 o W X F N d E 9 q U D E z b 0 N N R W s 2 O H Z D U n V 1 Q z g 0 e n E 5 Y i t h M D h i c n B 1 c l B i U G F l e m N 4 b U R r M 1 h 0 N z A 1 M U I y Q 1 N G Q k l T c E 5 O U F B r S 1 N 0 S E Z 6 W V l m M 2 s 1 d 1 k 2 d z d B S k N r N E 9 F a m p 4 b V J J Y W h 2 a k 9 H Z G 1 X N W Z Y b 2 0 v Y W Q 0 T X R Y N W 1 0 c X V v N k h Y W D R J W X F L c 2 5 h b y t l e l R w c m 9 E T U V r Y U 0 y c V F q a j V p b E N S c C 9 Z W X Q 3 d k 9 i c z R x M D l M d j F z b G 9 q O U x l N 0 x u S U h Z S k l V R k d U V 3 N W M k 1 p Q V F B Q U F B Q U F Q c 1 h R a k Q 0 U m F U T j B 3 b F d h K 0 E 0 U k V s S 0 g r Z 0 p 3 Z k s z T W h J U k F I R G d H c E d a S 2 t s N j Z q O G Z h Z j N H Z 2 o 2 d H N m e m 5 M R W 5 T a k d t S H l t S U o 2 L 0 Q 2 b E V u R C s x N 2 d i b X B x N n J Y a G x 3 S j l 2 b m l s b G k x d k c 1 b F l X M W Z 2 Z m 4 x S V J y S 0 N n c 3 p h d U x s U U w 3 e j h 1 U n l P e G s 3 W G 1 i T n o x T 0 h Y U z l m S T V Y S z V 6 M y t 4 Z U p V a z Z j U l p r e n E 5 N z h n c E l 6 c W N H e m 8 w U l p L M H Z h c l d m Z T d i S H p a S W t v N C 9 i b H k 3 O E E 0 Q U F B Q U F B Q n h Z R 0 l j S X Y 0 a j A 2 Z 1 F 6 T 2 d R Y m x O Y m Z m Y 3 k r W U F D Q W Z W S E Y 5 a H A 5 O H Z r S 2 J k d T J R O V U 3 N n V S e V N U Z m Z j S T R p S W t K N 3 R j N k Y 4 N l p y W T F h a E 5 t M H U x T F Y v Z W t x S G p F a l Q 2 Y W N l b 1 d s V H g 4 c H N O d l Z v a m V L e X R y M 0 R V c j I 2 b m J 4 R l J W b z Z Q Z D l U V H F k T D h 4 Z D h y N F d m T F Z k Z W Z t b W 5 y K z h T S H h l b G E 2 N D h W W T g v L 2 F G Z W Z u M n g z d n Z 3 Z T g y Y U 1 V R m 5 6 V D F L U 1 l t Z T d y T G t w S D R h T n l a R H E 5 Y m 1 h d T J H Z k k w Z E 5 W Z 0 5 E V T M 2 Z H R r R z l V K 0 k x b 1 J 4 U X p 1 d E p T R y s 0 N G p r b U o w Z F l 5 M n R y Z T V 6 V z d k V 1 N H b 0 w 1 U U F B Q U F B Q X d J R 0 x F Q X g r R V J r W j R U N n V y V F U y Q k J 2 c 0 5 R N H h u M 0 d J Q U l C O V N H R l J w V j U r W T V F K 1 g 3 U l N V d H N l b W J H e E 5 x V W 1 4 L 2 R w d l p n W W 1 4 N S 8 2 S G R h L 0 0 x c X Z m d m g 5 O X F 3 c 1 V B Y k 5 o Y m 9 2 U S s r M T M x M 1 h x a k l I Z 1 J Z V F U w d G t x U 3 c 4 T T R E T 0 8 5 d 3 F D O G U r L 2 Q 4 Z m Z q e G o w c E p q d E 1 s N X g r d l l V T U h L Q 2 t 4 U m c 1 S G s 2 N j Y v c 2 t P M T U 5 e X d t U k 5 H a j l V Y j c v L 3 J U N W I 5 T F B l K y t B N 0 x m a j R C M T M z K z l N M W U 4 W U U 5 M 1 Z 6 W m s z V X F y V z V X d n p O V 2 8 w Z E 5 W a E x s N j F Y U T B P V H p q b D l h c G N C b 0 t t V D A 2 W k 9 U a l k x T j B 1 U 2 d v T 0 M r d m l 1 Q V F B Q U F B R E E v b 0 F R R E g 0 U m F m V 0 V Z R F Z l W T V D T U 1 E a m R F N E x s N U p V W X V q W U F B S D M x L 2 9 K b G V 1 c j V q e F F i W T l Y R n Y 1 N n B r M C t j c k 5 o b 2 0 4 L 3 J t c z B t e l p n M l R q T 2 1 q Z F A 2 W D d i b 2 d Z Z m Y x b 2 F O Q m Z y Z j Y x L 3 B x c 3 R Q N 1 B i K 3 F K M G Z U Q 2 t 0 M 2 Q 3 c D Z 5 V m R u T y t K a X N v Y W Z m a n h q N H F L c 3 V x c F I 2 N l c x Z W 9 a a D d 4 N m J X N l g 5 e V V u O W R N M V Y 1 N m l T e S t j c F Z m Z V d L e l g z L 2 x H a n p 3 e F g 1 T W 5 a T H J I R X g 1 e j V H a j k 2 N m t Q O W M y M z Y z V E 5 i M C 9 X b D R 0 W F M v S 0 1 T d l J G d j M 1 d H p 5 Z 3 M y d W J 6 V 2 d B Q U F B Q U F Z T i 9 G b m 1 E d 0 M r O V B w a H M 5 R G p F O F B G V E p p Z j B r U 1 M w d H J T b 3 F x V F I w Z l F B Q W V 1 d U 9 2 N z Z z Z n o z M W d V N D R m c U p l Z S t F b V h U Q n Z 1 a U V C M k 8 1 R 2 p V e l g 3 e T Q 3 U 1 p L M G N W U D d Q Y 0 t D Z 3 R v N m 5 u W j F m d T B 5 Z k 9 l K 1 l v d V h y S l h U N m V 5 d z V t Z G Y v d H p u Z W d x T D I 4 W U t w c V h H d H d 2 Q U p P b m 4 x V G 5 k M 2 0 r e G h P b n l T K 1 l v Y z J p S 2 1 w c W F s Z X M x V G p F c 0 x F V F R q e G 1 y N n V v N m Z i V j B y W m F 2 e k 5 i R W N V T 1 Y y R D k y R H l 2 M n p M a X h H W k t r T D c 1 Y X J j Y k d a c C 9 Y Q X d B Q U F B Q U E r e V p D T V B o R m x N M n J F N n p X M k U 0 d 1 N S b z h 5 T k 1 O M X R u K 0 l 3 Q U E 3 Q z B Q U G Z h d X Z s M j J R V G R j Z T R i K 2 N O V m N R O W Q r N S 8 y b H F x c X V i W G N 1 S j d l d E N 6 b y t M c n J k K 2 Z p N E t F b l M y d l g 1 a 2 p 4 N 2 N S M T M 5 R m l G a D R l c X V L U l N U e j M v a V Z w Y l B V S F l S N T h 0 M T F k T D E z Y j Y 3 T T h Y c j l U Z k h u c E x a Z V Z W W F o 2 T D M 5 b F J s W j F i b 3 E y R m 5 x N n F u M V p r N m E z M 2 x u W l l j O T J H T G Z w e C t X Y T V Y S j U 5 d 2 1 w c T d L c W 9 x R 2 4 z S G 5 Z N T R m a E p r c V Q v d l B T N W 5 F N m 5 U c G c 5 c W R O Y W U r d V l J M G N y Z F V D O H l z c X J k T T h E c j J u S E R y d j d 0 W W F H S m 4 z M D Z V K 0 d Q Q W N B Q U F B Q U F B U V c 0 e E R o R j k 1 N 2 d 0 W F p H d 3 h m U H l N O V N k L z k 4 S X N r S 1 h k T G 1 h W W V N Y 3 J 3 W n d B Q T B K M T M 1 b i t y a n o 5 Y n J z c 3 V t c T B U W n h r V D B I a j c 0 T 0 9 m O V B R T G 5 5 a H p T S X F p b 2 l 3 c U s 5 K 2 h M U V Z s c 2 x q Q 2 R Q N T U w O X B k T y 9 Y d 1 V m c H g r V 1 k 5 L 2 N M S G p u c 3 l l Z 0 F B S U F C S l J F R l V X c n B z Z z Z x c T d Y c n g 2 Z X N V S F c z V n R i O D d W U T g r L 0 x i Z W 1 i O V V p N z V a c G Z T Q m l T b 3 J y M U p a Z V p X d S 9 N M E p l d k s 1 a j l x d D V Y S z U 5 S S 9 I M 2 x W e m M 2 c 2 l v e U w w K 3 l 0 T z d 2 V G N n S l I 0 a l J z N 1 J L d l c 1 T 2 l L Y X g v W E l T U F N W R k 5 q V j k 2 V 0 1 w M T M x a k Y 2 N 2 E y d j I 2 M W J Y b E d 0 Z X g 5 O F E z R n h r U n F j b n F T V 0 Z x Y z J a U l h L N F d q V X J C b m p s Z T Y x N z Z j a 0 R S K 1 d x b 3 h C U 2 N y T k w x V m t w R V Z U R H o v R W t L O X J j S E N R N 3 J y N V Y v c n p i Z i 9 S O X o 5 d T F M a 1 g z N i 9 N S V F Q a 2 R E c V Z Y M U N 1 N k V p T F R w e D l t Q 0 h Q Q W d B Q U F B Q U F n V U 1 u R 1 B 3 a U t 0 T H F Q c T Z y Y z d n L 2 p X N l V q U F F r O T N I d U Z q c k J B Q U I 3 W D F G e H B a N T Y v a U 5 O T 0 h T S T V w M T l y R i t l Y 2 U 0 W l V 6 V n M 2 Q U F W b F d 6 W H F q V j V h b T E x N n J T V G o 5 Q n p q M S t y a k 1 I S j d h N D l Z Z F p F b l g v d W N Z c n J G N l d O b X d 0 b H M 0 Y T V Y N X M 5 W T R M K 2 R 2 Z k Z H a k 5 x a 0 J 5 T 0 p t M 0 9 M b F J p L z F q O S 9 k N U x k V l F u S H l R e G 1 V d z Y r c 2 p S c 2 x y R E 5 Y b k N z R D J l d S 9 Q L z V 1 b l V r d z V Y V E x S R k d 6 W V d L Q 2 p Z c k x 0 d S t i V m 1 I S H R v a D N W S E R o d W 8 y V E 1 u S 0 R n b 1 d L d l g 1 b W x M U V p r e W g 2 V G 8 x a H Z Q M V o v L 2 N G Y W 5 Y N F B E S j Q r U U p N M D h i c H h D U W 9 6 N y 9 O Y m d R V W w 2 N X J G c m R N Y X B S e W 8 r T G x x Y n M 0 d F V X b D Z 0 R V p t c C t 1 M m x K e G o y S E F B Q U F B Q U F F R G d t b D h O d W J E b 0 I 3 S F R L d k x 0 V l g 5 O G 9 T W H I v N W R 2 Y T d S U G 1 x N E x D Y 2 w x e T l T T 1 N w T l N V Z U w z N D c r c 0 5 X e H N B Z 0 o 2 N C 9 h L y 8 w N H F W M l h y M V B 6 Y 3 F K d H J h L 1 E z b 2 s 4 d C 8 v N W h 5 O D B 2 M T d M K 3 U 2 U k Q 4 Q V F B Q U F B Q U E 3 Q W 1 k W V B D Y l N K c 2 4 5 S 3 F 0 Y 3 h p N m R t c E t n b 0 t E Z 3 l S S l J T V 1 Z h b T V 1 T l h S O U F B R D J a U F h h U E g y M z d C Z k 5 P K 3 R Z Q W p B L 1 d y T S t U N 2 4 1 c F J v M U l v M E F E Q U F B Q U F B Q T l C b 2 h H U H d t e W 1 0 Z n N K c G F Z M E 1 3 c z l t a 1 F X b j l K Y l h 0 V z V M S F N F U U F 3 R j c w e X B 1 T E Z S M W w w Y m x u S F J Q b 1 V n N V k 5 Z l d O Z X Z M W m h a S 2 s 4 K 2 R O R D N B M U F B Q U F B Q U J n Z j J U Y 3 h n c k F i d n p a Q 1 N a S m c 5 T 1 R s S j F i S W t u S z I x S 2 1 Z V U 1 I R 1 A 0 T U F B Q j J W N 2 0 5 U m l 0 V 1 p 1 d l N D M m N w M U 1 B O X F 0 R G 0 v U S s v M X l k Z n J G Q n B l Y l Z x Y S t 0 M T R x e E p t a n h 4 V 0 t E T E F n Q U F B Q U F B K 3 l G K 2 N n T y 9 p Y l I 1 T 3 N G c T Y r b 0 5 Y e j h q U G R G O W 5 K d F B K e G d B W U 8 v N D h P T W Z K V W 1 6 W j A 0 S W N D V U h w d E N 3 R U c w d H F s Q j B w R V Z u e l Q x S z U 5 R n R C d 0 F B Q U F B Q S t v Z 1 F E S D d U Z m h 5 a U g w S 3 d R W j Y 5 U W Z J S 0 N N R U F B U D d u Y 3 J t M D h K T 2 Z O R 2 x D c H V M N l J R V z Z u Q V B T a W J N b T Z j U l p r d 0 p k Q m d B Q U F B Q U F P Q U N 3 S n h q O F p t K 0 1 R O X l G V G p B Q X d O N 3 d 5 O G F 0 M m w 1 V l N 4 Y 1 l B Q U F B Q U F E Q W Z v Q V F E S D R U R 2 V r O U R 0 S D R F Q 3 l 1 W D Z S N z V H S l Z k W j F x L 1 B B T U F B Q z g v Y n d t U n l h V F N V Y 2 N O a U x R c F F B Q U F B Q U F B S 0 F i a E d E d 2 1 5 a X Z U a k I v a k V P V T J v O U V 6 T W t 0 O X N z e k F B R F l a Z V d x S E E w Z m x x c U l p T E J B b H d J Q U F B Q U F B S U J 1 R U l M Q m I z W j F h V W 4 r N l F T V H B N R 0 R F d D N I a k V R R U F Q a F R V M 0 9 M M X Y r e V J l T k d E d z U w S 1 F B Q U F B Q U F B T 2 d C U W p E N F R i d H h p U D d x Q k V 2 e j d B d V d 0 N l h N T D g 4 Q U F F Q 1 M x c T d Q V T N O T H F 3 N G R t e E h v V W d B Q U F B Q U F B T k F E a E d E d 2 0 2 a E l 6 e m p F M n J v R 3 Z 6 d 2 p Z N U J Y Q 0 Z a Q U p 4 Z 0 F 3 S D g y Y l M 2 U 3 l X V F N t R V B T Q T E w S 0 F B Q U F B Q U F B Z W 9 B U U R I N F R h Z k 1 P d 2 Z 6 V E N U W T Q z V E 1 P T V R 1 M 1 J F N m 5 5 e S 9 Q Q V F D Z 1 l H d T U w Z 1 l t c 0 I 4 W U F B Q U F B Q U R B Z m 9 J U U R I N F R h U X Q z S D F m d n N Q d m x H Z U h o b 1 V w T m l a Y 2 t 0 Y l M w c X J C N G 0 x K 2 V B d 0 R B b H N K d E d w a W F F T 2 d 5 Q U F B Q U F B Q U E w R U 9 F W V B D Y j B O Q V F o W V d G U 0 p K Y 0 x w Y 2 N q a 2 E v U E d m S T R H V D N j W F p l a V Y r Z U F R Q k F R V U c 1 M G d q Q k F B Q U F B Q U F B O W h 1 R V l Q Q 3 J T R n V F K z d p b X p 1 R 1 h a d 3 p O O E l S Z 0 9 i b U V Z Q U F B N D I z Y n R r T U 5 q Y z F L U z Q w U G R D a 0 F B Q U F B Q U F E b 0 l V S X c r R l Z V c E 5 l K 1 l M V i t D c 0 V H c D d p U D Z R U U R B U G h E W V h H b E p H b E F D a U V Z Q U F B Q U F B R E E v b 0 l R R E g 0 V m F m T U t 3 Z X J x L 2 Z J T T c z R 0 l P Z m 1 F W U F B Q T Q 1 V l h W R X V T N H V L a U F s d 0 p B Q U F B Q U F B Q W V v b 1 F E S D R W Y V F 0 M 0 g 5 Z l U r a W N F a S t z W D Z S N j d X R l Z W N T d l e G l 3 Q 0 F n M W R G W l k w a 0 t i N W Z a S U F y Q V F B Q U F B Q U F R R T h S Z 3 N H d j J u Z U M r U y t j R 2 p a M G d Q d D Q w K 1 p D d n o w S E F I Q n d x c W l z V V h T M F Z V R k J R W U V 1 Q l F B Q U F B Q U F B R D F F Q 0 F h L 2 l v e U 1 j Q i 8 3 T X d R Y j Z q V V N r W D N C Q U F C R z I x R n R W M H k w T m R C b E F B Q U F B Q U F B b 0 J j S X d l Q l h V W k d l V G p C L 2 p V T 1 V w S 0 V a S 2 U 3 a m 5 O e G l 2 e j B I Q U h C d 3 F y V T d a T E 9 F L 3 o 5 N z l 4 M G R W Y m 0 y Y 2 Z n M 0 U 5 S j d J U 0 d V R U F L a G Q x U V V R V k V R T E t q W U t C W n M 2 T E V k T y 9 i e T Z i S F h j e n d l R m J 0 W V F R V V J C R V Z G c E V q d k x R b U V G R k p J S j c x T U 1 2 U D l N V E R N b U F R Q 2 t 0 a 0 o z d G R h c n J X e l o 4 O S t u O G 1 B W k 9 X Z T U z b V B m S 0 d J a U l p S W l J a U l p T F F Z Q 3 N H a 1 d S M 2 N x d 3 V n d E x U N U 9 z R z Z P b m V D c G F v V F R F U k V q c S t 5 O G t v Q 2 5 M c W J S V V J F U k V S R V J F U 2 s 1 V k 1 J S n M z S 0 p R U X J h N z V P c 0 U 0 Z D J 0 S 2 1 q W D J m b G 9 6 T W Z D e V d 1 b V p i U z B S R S 9 u N 0 t 5 c W 9 J O E Z j S U p p S W l J a U l p S W l M U 2 1 p Z 0 V r M m J s T 2 c 2 e C t U c k J 6 R 1 l U M 2 V M c z N X Q T J t N D N k R 2 9 r b 0 l p T E h V V 1 Z W T l g 2 K 1 h r Y V h J U 0 l p S W l J a U l p S W l S M E V o b U R T c n d J Q k R J V m h a Z W Z P R l l Q Q 2 5 r W W d w R 2 9 r b 0 l p T E h U M D F O T F Y 1 Z U N z R k V S R V J F U k V S R V J G b 1 R o V 0 R T c k F L Z D l r O H B L V z I r Y 1 l n Q T N X S V B o V 0 R K S 2 V v R U V 4 R 1 I 0 N m U 2 M m 9 L M 2 R 4 d W p 5 e E F S R V J F U k V S R V J r Y U 9 n R U V 5 Y V Z a R E x u b U R O M 0 F r V z E 5 N X h 2 S H V Q T 3 N G R V J P V D R x Y T J 0 d z l 2 T D A r Z 3 l S R V J F U k V S R V J F V G t L Q 2 d F a z J i b D Y r d U 5 5 V 1 F D N 0 o r a X I 2 b X h O T n R h W F d Q Y k 9 Z N V Q w b k t h Y l I w U k V m b D d x Y X F x Q W N C T G 5 X Q W l J a U l p S W l J a U l x M k t R a k J w Z G l I Q i 9 v N 2 o w c k t x W m x 2 S H g 4 Z U x q d T B q Q U t p c X J p R W p N N i 9 a M W h J U m t i O F B p N l V X Q U U 4 U E Q 0 T X J F U k V S R V J F U k V S R 1 J v N k V R V E p w Z F l J Q 2 Y 0 N 2 k w c k p u M 0 J Y T W F p W m k w U i 9 1 Q 2 l Z a k l Y M m U x M m d B d 2 1 V M E d W e U l p S W l J a U l p S W l J a 2 R E S V p n M H U w Q 2 5 m Y 0 Z L U 3 B z M 0 J P d m V y W V B q Z U Z l e V F q Q V J F Z m 5 y c k Z Z c k F H Y V R R a k F S R V J F U k V S R V J r Z F p F S V p n M H U 2 R E F R e U Z Z Y V d s b H M 2 N 1 Z 2 Y X R U S j l o d W h X Q W l J d k x Y M V I z b 0 J E T 2 I 5 V 0 9 U a U l p S W l J a U l p R W h y b 3 Q v b V N M T U x k Q T d C e X B v M 0 J J d n Y 2 d H d K b H R t c 2 E 0 b U l 5 T i t E M V J H Q 2 5 a a W R Z U H R 5 a W h n M T d o R W 1 Y d n R D c z l 6 L 2 t h Y y t Z Z F M 0 U j F p N U p x R l o 3 d T l 1 T D c 3 K 0 5 h U E d Q Y 0 t D b j l Z Y V h Z c U l p S W l J a U l p S U h J R k N N R 2 w y Z 1 F I K 2 p 1 T 1 N a d D R U T E 1 E Z m g r a W 9 N Q U R L S z Z y S T N s Z l l y T 3 V K a U 1 p S n o 0 W T l C S 0 9 G a j B P M F d x M X M y T F N i N H V M e X Y 5 W G F J a U l p S W l J a U l p S 0 5 V U W d t e m M 2 Z D R 4 Q U J 1 a n Q x Z 3 l Y d F Z q Z V l p S W o 4 T l d i c z R a Z n R R R W R Z U y 9 Y U G F k T 1 o 5 d G l I R k J h V i 9 x M 1 d G a E V S R V J F U k V S R n B q R U l 3 Y V h h Q k F j N 2 p F S n U z R X d 3 Z 3 Z w d l R T T V E 5 Q 3 N G R V J P U 3 Z N U j B Z Z z J p e n R l d 1 F y T E t 5 N W 0 r N X R v a U l p S W l J a U l o S V l 4 U 0 N T Y k 5 6 M 2 h P c 3 h D M m R Z T k d P N D Z U a 3 J H W m Z U M F J F V G 1 6 b U E y T V F X M 1 l F Z H V L e j J X e F l y V m F q e X h B U k V S R V J F U k d S V n F T T j B R W E l p U z h v d 0 0 5 e F h G Y m U v Q 0 Z Z a i 9 o T 2 p 1 T 0 V w S X h t W D A 5 R V J F N X N w Z 0 1 m R 2 J J W k Z N R G s 1 Q m J 4 N V R k T D J i Q n B O N 2 w 1 e G Z q N W V k T z l X M 3 Z 1 d V B s Q 0 9 u Y U k 0 U G I 3 M 2 l Z a G N h L 2 o r c W w z d k F H Q T J X e m k 1 K y t m Z F p 3 d k x D e G x 4 b G V M V 2 J s N k o v d U x 5 M m t i R W N 3 R l k w O W 0 1 S W g r R G E 3 N y 9 D d G Z z M 0 p 0 Q W 8 4 L 0 1 J b V R o O F E z Z U s 2 c G F 4 K 1 V s c D d M Q j U 4 d V l 2 U F d G Q 3 l X V 2 5 w M j c 4 U k 4 x N D Z s V j g 5 T 0 x 0 Y z k 4 d F F u c k Y 2 Y n l E T l B U T U Z T V T h z S G 5 5 N G l N N n V B Y V h k Z H h 0 a l J n d 0 V v T D Y v a z g x b E x X T H B p T z N u N X h R U U Y r V E g w c E I 1 Y 2 Q 5 V m 9 J c 0 t E W E 8 1 W F V s T E I z Q j l X c 1 d M M U R 2 W m 0 1 R k 5 i V z B l N 3 F E R E 9 I M 0 1 T V j F 3 e U h M T z U v b j V 2 U z V a d F l m Y j N L M G x P e W N a c 0 5 0 R z N W M m R 1 d n Y 3 Y 3 h 0 O G 9 F U k V S R V J F U k V X b H h G S U p K c z N N Z W g x a m l o b k d J Q W Y 0 K 1 J F V 0 d r c E 5 i U k h s R k Z U b T V S V V J G a G p i N 3 V p S W l j b U l 5 S D B q Q m p P Z 0 U y N V d j e F Q w U H Z V Z G x a V F d k W T Z J W U 5 D Q 0 8 z T H h p M X E 3 Z l J k Y S t R a n A y a U t C U H p 4 Z 0 M v S D N Z d G l P T n F x b 2 E r d l R x a k s r d m w w d X d r N W x W d 0 Q w U H Y w d E J R U 2 w r Z n Q 3 M D d o R k R m b U V K N z M v e U U 5 d D N w d F Z i M T J h e j h m d U t M V m d z Z G F 4 Z W 4 4 a k p R K 0 l i U E 5 l V X R R O U t U Y y 9 s M l p k b k V o T H N U K 2 V P Y l V s T z N j Z m 1 y W H U 0 N z l I M 2 V m L 0 5 P M m t m S F Y 3 d k 9 Z b T d N d m g 4 N W h K N n h I Z W d i K y 9 P b U Q z c z k 4 M H Z L T 0 c r U j k 0 b k l 6 T 2 Z z T E J B Q n Z h U F k y O U d Q Z 3 N Y c l d Q d C t p V C s 5 O X B 0 T G t I W X E y L 0 9 Z Z m t m M n d r T E M 2 U m Z u O D V V V j l X e V B T R 0 5 k e j l h U 0 Z G U k d i Z E 1 Q Y z l s M 2 V r Z k x t V F c 3 R 1 V B Z E k 2 S n d 0 L 1 B t e T N i V T d u c n d Y Z n B H a H V O a U l p S W l J a U l p T F F P Q 3 N H a z J R V U Z I d W 9 F S 3 k x c C 9 r N H d n T z d k T 3 B D V F d 3 U k E w d T V N a F d B a U l u T E 1 Q R H p z S V Z o Z G 5 m c z d 3 V D c 5 Y W p H V m x k V m N P V 0 V r T j A 0 W j R 6 a S 9 O e U 1 Q T H k v N 2 o z R z M z W F F C Q U R m Y z l o L 1 M w b k 8 0 N S 9 h T D Z S T G J 6 b k d 0 e l d i a j J W Z G 1 V b E J R e W h u R C s v T E F Y W m Z o N i t z T n d C K 3 J k d k t 2 b D c 2 c X Q 2 N 0 p a T 0 w r d X k 1 b C 9 j Y m R Y R E g r O U V i U E h X b H R a e D k v O W p N M 1 h q d U d D W m V N Q U t D Z 2 9 K U j d I M 2 1 Q a k 1 4 O D V 2 N n d t b H V u b m w v d k 9 i T y 8 v N E 5 w Z D E z R 2 1 G R 0 R I S z h G N E 5 t W F o 1 S 1 J t Y y s 1 N X d 6 a D d 0 d k c 0 K 2 5 w Z 2 R W c T Q 0 M T N 2 b W Z l Z 3 R W T S 8 z Q W h q M D Z i N k x o U H U 4 a F F u b m x p Q 3 F l Z D B 0 T n h i c 3 U y R k 8 1 N T Z E M i s r K 0 V Q c n B s O E Z 2 N y t Q Z 0 N z V 3 B Q Q X J O b k w 4 U E h 4 N H V u S H J t T E l R S H N Y W E d s c E J T K z g v Z z J y M W l R M C t Q c E V S R V J F U k V S R X B P W F J u b U R T N 0 F J T y 9 G S U p v T F R N U F N G W W Z G e D d 4 L 0 d 1 U G R v W F R F U k V q b D J i T m g 0 Q T F O Y l Z 1 W D N 0 L 0 l J U 0 F Q c j F q b l U 1 M z Z s a j J 5 W i 9 3 R 1 B U b G o w a 0 p t V V F H T 2 p I d E R z U E J X Q U F 3 M D d 0 e F R X V H p t c n d l Y U 5 I R H V M Q m U 2 N X d X Y W V o Y z A z V n Q x Z G 5 S d 0 F H R U I 0 Z X l N U k w 3 V i 9 2 U 0 V o d j h E a 3 h I Z H M 2 Q W p D d 0 I z R 2 J 0 a V N 6 W l Z z S 2 5 U c T J k U V J n W U I v Q i t J L 3 J 6 O F h Q e j V 1 b E s 3 W l J Y V z F 4 U E 8 v V 3 F l Z T d C R 0 F B L 2 Z 0 M m 9 Y d D h C e X l X T 3 Z h a z d u T 2 M v K 3 J i c F F C T X Z 1 S k 1 S d 0 F H R U J q b 3 h 5 U D N U U 0 E 0 M l A r b 1 g 3 d U l p S W l J a U l p S U d F T W h t R F E 3 Z j M 5 Z l R D Y j c r S 0 x 5 a W l x c z F 1 W W Z L T l c 5 Y X d m S G N W S n l a c k 9 2 S n l J a U p 5 N U h D R 1 p 4 Z n d q V 0 0 3 N G p B T z k 4 d U l E d G p R U k Z S N 0 p 1 d 3 k 0 Q V J v M G N n S i t m Z D c z S G g 1 N 1 U 0 O W d M U E F v a m h 2 V 3 B k e T Z 1 a T M y M D R Q N 2 k 4 a 2 F l M D d m Z X V W V n J r Z 0 F Z Z G V Z Q V J 3 Q j J r S y t 2 T n p F Z D I x S m J X M G R h Z W 0 2 O T U x c X R W a k l 5 O D F p O U 5 w S F o z L z l C V 1 Z r V k F L V 2 w 5 Z y 9 w V k Z Y V k 9 N W k R Y b l R l M E h y U D k v Z j N v V y 9 2 e m 8 y K 1 J o R V J F U k V S R V J G c F d U U U 9 V W n F k M l d 3 a U l N Q 1 g w b E w 3 Z m 1 D b H B S W E 4 v a W 5 x W G o w N k 9 Z N T N K T 3 h 0 M X J W R V J P V E U 1 Z 2 p C Y X B z Z W d w V 1 Z W N U c 4 S n h 1 Q X p W d j M 0 Q i 9 n e T J V W E R U d n F 0 Y W R N U H B 1 R V h S a 2 t K b V Z 3 N S 8 z d j B M d G 5 E S m R j Z E J v a m g v Z H Z j T i t 0 a G 1 U b E Z B T F F z W U U 5 d D h C M W J I R n p p b X d i V X U 5 Y 2 N K Q j k 3 Y n B H d n J l U m t j S D F 6 b V h u R k F E d z h l Z S 8 4 U E h u d n p T N l h t b j V v W D F J T X p M e i t l R F R S Y X p m d U p 2 e T h x c D Y x M W 9 Q a k Z u Y 2 w x T 0 U x V 2 9 q T U 5 D U G 9 L Q 0 d 2 e S 9 1 K 2 4 2 S m l J a U l p S W l J e U Y r b k V F e m N J d E E 1 Q k N 0 c i 9 o Q X N 3 T i t I e U l o Z 2 N 2 T 0 x L Y S t v S W k r d m 1 M W n Q 2 L z h p V F V S R X B D a z h Q T X h I R E 1 G V 3 J O c k J p c F U 3 M k x R M X h i R X Z w Y l B U a C 9 h a V h k V F J q U k V N Q 1 F u Z 3 p W Z H U 1 Y m V s b T V r O W J 5 V T d F d E x a a 1 p E T 2 5 P O V g 4 d H l U V X d o c 1 F p Q l R V M U 1 M Z 0 x l U F Y 0 T 1 B 1 M n Z N b z Z t Q j B P N W d w M 2 h q Z k x 6 c j E z d 3 d z T 2 9 l M y t H d 1 l 4 b U R B d 0 1 B e U 1 v d T R C O T N 2 V W w x d F l X e n p 4 e k F r R U h k N k 5 n a G d 1 a k l V T j Z Z U G 8 5 b E s 3 W T V u d V A 0 W G 5 r M S 9 p U H k w W V N o S W l J a U l p S W l J b U l z a F d E a U Z r R 0 J 2 b V R a U H h C U F N h b W I 5 Z 1 h y M W 9 I Y y 9 H T E F Q a E p S S V p p S W l C e X J O b T A 4 c 0 R R U 2 Z p e G Z 0 W U 8 z M 3 Y y Q m 5 O d 2 k v U D I 4 R 2 R B d m p y R 2 p C a E V R N E V 2 W H V Q W U U r U H Z R T F M 3 N m 1 O Y z J t M D J N R 2 p t U V V T T U h z b j F u R 2 k r K y 9 n M D d F d E w 1 O U t z b D N I Y l Q r V W Q 4 Z m x D Z 0 x 3 R D c 5 a F U y K 0 h o M k k r Z G J x c k R R U U F C T 0 g 5 c W J x e H Z a e j h 6 W n p O b k x x S 3 F x N F l Z c F k 3 a H F 3 a 2 l Y e D B w S 0 t s e S t Q d G o 5 V l Z C W W l z V l N W M i 9 j S X J T K z c 1 Z U l p S W l J a U l q S T M 1 b j J C Q k 8 z Y 0 I 0 Z F Z G S m F j W m d y a n g v b m Z j R j I 3 Y 2 x 5 e T V v a U l u S m l h d E 9 t V G I w U X J L e T h p b n N m Z m 8 4 b m 4 v b U 1 z c k l L c G t 3 K 2 1 5 O C t l c E I v U F g 0 T j E x N D F t c 3 N 1 U H A y Q i 9 i c j h w U U R z e i 9 y M D Z z e X R V e T h B S U N I U m R Z O H d E d z k 3 V j l Y Q m J x Y U R l a H p Z V i t 5 M 1 p W d X h X c T M x N 3 J u b z F 3 M S 9 1 Y T d H M W 0 0 T 2 Z Y d k Z B T E J p O V k 0 b T d U T 2 F 2 a m N Q Z 0 Y 3 Z E 8 3 c W N M e T J 0 W V B l Z m Z q N k l p Z 3 d o T 0 5 n Z m 0 4 M 0 c 0 c V d i N j k w c k l 6 T 1 B u W W t h c 3 l 3 a U l p S W l J a U x T V 2 l n R U U 3 Y 0 l k Z 3 J C a W c w S X d S S j N a N 2 h s V F J F U k 9 U R j V l W H B R W F c x e G Z G M V d Y c 1 c 5 R D c z S D V x M H B q d k R y M n F 0 R 0 U r R H Z j M X p Y L 2 Z h N z V S V H R M M 1 U 1 Z D N D d n N Z a H c x d z d u a V B B Z 0 F M W n V U d 1 Z 3 Q k V S b m p l a V B q N D h Y V 2 R r R n Z Q U E J q O V R W S F F y Q 0 Z p e G F 4 N U x s V 3 h 0 Y y s r Z m Z O d k w 4 S z E r N 2 p I W n M 2 T n p o M W 0 0 T 0 k 0 Y j F K V F E w Z 0 t S Z G 1 m e n Y z Z m t 1 N z R 2 T l p t U E 5 1 a V I r W D N i b 0 5 V V 0 U y V 3 Y 3 Y m R s V 2 J B Z E d L V l p V V l B Q U 2 Y 3 N n R 0 e i t Z e V d U a T N O R 0 R B Z m h n e G s r a 3 B P N X p Q R l p Z V 0 1 y e n I z N T l 4 Q k d P S W l J a U l p S W l J d E p 5 Y U J 5 a X V F V l F V S U R q d U x p a z N D M X I 5 a m 5 3 U 1 h H Q T d U d l M z T E t t a U l p Y 2 1 M e T h Q S 2 1 w d G 5 j N U h R e k F r b E 9 5 Z W V E d X l 4 b D d J R F J w R H Q 4 d l h N d j B q M z R r d m 1 0 N 2 d v T D h 5 T W t 0 S m k w O U J 6 O C 9 i N j Z l N U R y Y W I v a X B m V m l 6 T G 9 u c E h 5 M W s r Y W 9 k R k 8 w d j U 1 U H A 5 e E F j N 0 0 r Z H Q x N 0 V T N j k v d z d k e m w 3 T j Q 2 U 1 k 2 Z D R v a U o 3 Z U l u T n d p Y n J u a F B O N T Z m N E h M d l d 3 M k c 2 K y t N U n V M c F k 3 Q U l G L 3 V 1 S G x j Z y t l T 3 R I W n o 4 U E h 4 N H R I N 0 o v T E l V e l A 0 Y n Y 1 S 2 Z s b X l p Z G l Z U 0 x 5 O V B V b E p 5 N k d 3 c 0 p T Y n J q L 1 h j Z j B G N T U z T T R x V 2 J X Z k R U V 3 J a c 1 N 5 R W l Q S m p r b E d 6 Y W h n Y 3 g 5 T 1 F l c k Y 2 Y j Z I T C 9 h e W F k e m R y M X U 5 a V R 1 b y t i N y 9 3 d j h k M D Y 0 T m 5 H Z z h S Z G 1 Y U 0 x p K 2 F N M C 9 1 e S t Q Z j Z Y V 0 l p S W l J a U l p S W k w d k t v R T B 6 Y 0 l q a k l h U n l p b T B J d 2 Z 6 O G Z v c V B D Q U N p d n J D W T d S M 3 Q 0 a U l q S X N m S D I 5 c V N t M X Q 1 e D l O Y T c 4 M G x P e V d i S z V M T 2 J O U U F E b U h q c G N M c D M 2 M E J t Z G l H Y n R x U l F W M m R s L 0 x q V G V Q L 0 5 P N G 5 y N G p w b T h i d 3 h R N 2 g 2 N G x t R W h 3 V 1 J r S l J C Z 0 w r M z Q 3 R 3 h v d 2 J 6 L 0 Z Q W D B h O V B M S l d W T l N U d H p p Q X F N c F N Y b j c y U j A w L 3 J V M j l k a z h u R W l H R j k 4 Z m Y z N F p U Q j N S c z k x N V M x b T h P Z 0 F W M T U 1 O S s z Y 2 Z h W k E v R D A 5 R 0 J I d 2 w 0 U 2 t q S 0 p q Z 3 J q O X B 2 S G N k b E Z 3 e H p Y R H V 3 W H g 3 T l B U S 0 Z u a j A 3 a 0 Y 1 U 1 F r c m F Q R W F m M T V y W G 5 w K 0 x s N V Z u d j N y N i s z c n o r d 2 s x Y 2 R 2 R n d 3 c 0 9 D U 0 4 2 V F R W N S t D W m R k T k l 4 W G 5 y M l J O b T M w N D d P S W l J a U l p S W h J Y T J H e V Z a W T M z N 3 d h a 1 F Q b S 9 i a U d m N y 8 5 S F F E b m p 6 b V o r M j Y v e E M z c l B 2 U H l W L 3 k y Z k F z Q W o w M m J 4 R m 5 E K z d 0 b F h S R V J P Y k h j Y 3 R l Y m h J V U Z N d U h T T T d q d j R m Y 1 l N M m 9 R R D k 1 e m h k R m x p W W l J a U l p S W l J a k l Z Z W l q c k 9 J V 3 p u d U N 1 Y X N U R E t C S D k w U D d n a V V r Y W w 4 d 0 V S R T V O d D d l b m x S W D F 6 T G p p M S t J Y W h 1 a U F F e E V S R V J F U k V S R X B C V l F D Q 1 p 1 R V J 4 O E t B U X J M c W x 3 M j d v O T R 6 c z V q a E 4 y N 1 h Y Y n V p S W l j b U x 4 O X Z K a y 8 v N H l O b T l O Y W Z Z U m l D S W l J a U l p S W l J a W N u d 2 9 C Q k 8 z Q 0 E 3 e W R 4 e T d N d 1 R y M 3 J V R E p w T U p n S 1 R r T E t 4 V 1 R m O F V F W k d q N S t Y d F N Y N W h N U U J q U n c 4 e H V C b 1 J F U k V S R V J F U k V X a 0 t o V 0 R p R n M 3 a k V J d E w z V G N P M G R 2 Y m t 5 N m R v d 0 N v c W J H U W t y Y l B i V 3 V M a U 1 p S n c 4 Z k x r L 0 x 5 Y W 9 Z T j d V V z d x R k N q e X h F U k V S R V J F U k V S a 1 N a U U N D W n V F U n d j N E R n d U t h b H d h M G R X e i 9 p T 2 p 1 U E V Y Z G 9 Y V E V S R W p s N U Z W V F U y b T Q y e D U 2 Z 0 x U R V J F U k V S R V J F U 2 t 0 V k F J S m 0 1 a E 5 w d n c 5 L 0 1 C d 0 d h e l V W W m U 2 Y m E x Z X p p R l l E c 1 Z n b 2 1 J e U R H b 3 F x d 0 J Z R 0 M v T 0 l N c k V S R V J F U k V S R V J H U n B s S U l K b T R U R k h S b 0 p H S k p p Z n R H S X Z h T T c r U T R U d G k x M T I z c m l v a k l p Y U 8 2 M m g 2 Q 0 J m a j d H R n l K a U l p S W l J a U l p S W c w b F V J d 2 N a d m d J S C 9 I Y 1 h G c G h k d l d q W X R 0 a D R l S C 9 Z O T Z T b W 9 P M W R V V 3 Q 2 M H R J a U l u a H Y w b E Z k a H N O d j B i S W l J a U l p S W l J a U x T a W l n R U U 3 Y 0 p k d W t F Y z E 4 S V p q Y W J I U H V D M l d 3 M m t w S X o z Y m E y a U l p Y 0 d B c U x 5 a k F C b F p Y V l J w Y 2 l J a U l p S W l J a U l p S k 5 w Q k J N M 0 1 Z N U J D d D J Z d 2 d H c n Z 1 Q 2 F T U 2 l p S W d j c l p v Y W V 3 Z F l s V H J C U k V S R V J F U k V S R V J h R F l W Z z R q W k J B Y 2 F N U X d R Y 2 5 X Q U F D V W 5 x Q k J N U m t X T 2 p U a k F S R V J F U k V S R V J r Z F p E S V p p N F R Y Q 3 d V e W R Z Y 1 p s Y j E r N 1 p 2 W l B q T 0 h G W G h s d l h G a E d S R T B k V m x U c k J S R V J F U k V S R V J F U m F D N F Z n N G p i Q m d j W j F n b l d J R H N m Z j F 4 d U E 3 S n h D e W l 1 c T N M c S t p S W l j R 0 N x c j F B a 2 1 J a U l p S W l J a U l 0 S m F L Q V F U d H p G e V R 6 Q 0 F Y a j F q S E 1 k Y n Q 2 Z T Z m W D B S R V d u O T F B a 2 1 J a U l p S W l J a U l 0 S j Z L Q V F U d H d s e U N z R k t T c 3 J k d m 4 0 Z n B 4 Q n N S M k s 2 M j l j W E V a S F d y N n E 2 e H V n U 1 J F U k V S R V J F U k V T a 2 l S U 0 N p Z H N F Q n h y Y k N k Y T d o M 0 1 J d H R m d D Y 0 d U l T T 3 R Y V 2 F r U V R F U k V S R V J F U k V T a 3 R W Q U l K b T d q M 0 F u b T d q M 0 J B S G 8 1 a F d E Y k U 5 S 3 h X b T F 1 c j B G R V J G c T N L d T B K S m l J a U l p S W l J a U x T Y W l n R U U 3 Y 0 p E Z 3 B 3 S E p l V l Z i b z l o U E w z O D Z a e n A w Z 0 F h b W 9 z c E t i d G M r d j Z J a U x T K 2 x W V 2 E w O H d F U k V S R V J F U k V a S F d R a U d Z d U k z W m J D S W d 3 Q m N B b T g x R 3 F R S G R Z T T R q R W J k c k p L S 0 l p Q n d G c z l s T X R V S X d F U k V S R V J F U k V a R l d R e U d Z d U p Y T H Z t Q 2 w 1 V z V m d j N k U D U z M 0 I w d H k r d m 9 p S X R G N G V i Y 3 h V V j l j Y V h Z Y U l p S W l J a U l p S W l E U 1 J R a k J 4 c S t B Z 2 Y 4 Z H h j W W 4 3 T z h I N j l P a m t P T j Z S b 0 U 0 d 0 V S R n B t c m p Z Z G d E V T F O U V l Y S W 1 J a U l p S W l J a U l p R F N W U W p C e H E 2 Q W d w M D R 3 Q T B L d 3 p q R l I r U G w 1 Q V p D U m x V O T V S Y l h i Y X h B U m t k W W 5 J T U F I T U Z G Z G 8 z R 0 l J a U l p S W l J a U l p S 3 R o V U l 3 Y 1 N 2 b m N Z Z 2 x K Z T R m a H d q U X E v d W h r W W p i Z H F R Y V V v T 0 l p T F E r W n J O S j R 4 Q k Z S R V J F U k V S R V J G b 1 J o V 0 R p V n N I T 2 5 X Q 2 w 3 d T h F Q S t q a n N p O V l 1 a U U x a U l o S T Y 5 S X V L c F M 2 T 2 l z M U Z v V m d J a U l p S W l J a U l p S 3 R o V U l 3 Y 2 F 1 Z 2 9 B R E h j W E d 4 T V N G W T d 4 N m R I Y 2 Z i R X h T Q 2 l Z a k l r Y l d M R E t X M n R v N m F h b z F E R k J F U k V S R V J F U k Z w T F J T Q 2 l W d T V k b 0 t W R 1 Z K R G I 2 Z E 9 z T z B K N l Z p d E 5 r U H F F Q k d S M X N k U 1 c y Z D B D U 0 l p S W l J a U l p S W k w a 1 F L d 2 N T d G d w e j N C Q 3 V 0 T k t R R 2 Z 6 O X Z Z a n B H Q W x C V F l 5 R T F i W j h o Z F l p S V N P d l J M a W 9 N Z 0 t x c U d v T X J F U k V S R V J F U k V S R 1 J w b E l J S m 0 3 b D B n b F d Y R z V Z S G I x N 2 R u S W M 3 M G p h Y T F n Z E l p T F N P a 1 J G a F F K U V Z h T n h p Q 0 l p S W l J a U l p S W l y W V Z D T U h F c j E z R 0 l 4 d X d K Q n R D b n g 2 R 1 J p R H U w T D V p S W l E U 1 J 6 Y V l S d W l J a U l p S W l J a U l p c l l W Q 0 1 I R 3 I 0 R U I v e D N G e G l Z R W h t T k 8 r W U 5 0 M n B o b F d o N G l J d E E 3 Z D R x S U J x S 3 F v T n J n U 0 V S R V J F U k V S R V J G c E t v V m c 0 b G F C Z 1 g 2 W V R D W U F 5 c 3 N y c 1 Z x T i t V U j k 1 N W d v Z 2 d K O E F j a k 1 M c U R F d 0 s 0 M E V S R n A r U U w 4 Z l F D b 3 M x b 0 5 y a 1 J F U k V S R V J F U k V S S n B L S V p p N G x k b H N J d U J B K 0 F S U V h G e G 1 X Q z E 5 Z X N j N m p q Z H Q y V 0 5 Z S F N J a T d 0 V F l m b 3 d X U 3 g w c H F m d E l T Z D F I Z m t F S k F G V l Z O U n I v O X l k b X M 4 b m 9 F a 1 J F U k V S R V J F U k V w S W 5 h R 0 Y y Q S 9 Q M E V C L 3 B S Z X F E e n F y a T B n d E R R U U V Q c T Z O Y z d s c F Z y Z G d L d 0 x T R 0 5 N M D d 2 Y T B n Z E l p T H V z b V Z i Q 3 Z j L y t n S E R U d T N O a F B I R D Z k M 3 I w R 2 p Z L 0 l K a X B 0 N 3 h C Z 0 J q U m c x a T J s M l g 4 K 2 p U b j J L c H N m R F B X e T h p d m 1 0 N 3 g 3 V 2 x w U l V V R k p h e X Y 3 a U 1 3 d j F s W k d V W G t w R 1 p 6 O T d N Z k U 0 Y T J J M 1 J a d z F r e n J 5 V l R h c n A w b 3 V H M G J G R H h Q R j l v Y z N F e T d N T m x 0 b 1 R y e E 5 z W D A 0 U l Y 5 M z R N a E h o U W N 6 O D V D R 2 p 5 L 2 x M R X B N e X V P M 2 V 0 N G p 2 M X A 1 M y 9 u M k g w Z V U w a X l 1 d m Y 0 b W N 2 U D N N Z V B j K 0 9 y U V B O N 3 F j S T N y a 3 F V O V l 2 V G F S W j U 2 W X d t b W 4 5 R F M 2 S E J F U k V S R V J F Z m 1 i V V F n b W J o Y 2 M 1 R W R H b H Y y N H V L V G h q Z 1 I z N k 5 1 c n M r T j R 5 N D R V d y t v U U V Y R 1 h t Y k 9 Y V V Z k b l p k b U t i W n c v N W l T W H g z e T h Q U j N I b H B v N j F t M 1 l 4 Y V l 0 e V F E Y 2 V 2 Z i 9 1 T 2 o 4 b 2 R 6 e G p 3 c 3 h t M D I 4 O G M 0 O E Z 2 K y t 1 Y 0 U x U 2 t z c j Z O O H Z s c m s v c k d w U 1 R X Y 0 0 3 O X R x U W p C U E x 3 O X F h M n V O T H F O U l Z x d V Z U V n Y y M E x W T E 5 N S E I v a 2 Q r Z 3 Z 3 d D V S Z V V r S k d W e j h C K 2 N V Y V h J a U l p S W l J a U l 0 T H N O Q T V S M 0 M 0 b z Z O Q X Y 1 b 3 F M a m R 1 T H E y Z D h S e n c 5 N 1 R u d z d 1 U n N h b W 9 z a H R V a U l 0 T G N k d T N P W X R X Y U J B Q 0 d u d H l E V T R a M G Q z b m M y O X Z M Y 1 d 5 c H J l V 1 V r N 3 J 6 K 2 9 z M 0 V k M H V E S n Z O a H E r U G w y T V V Z T W R H d W s 5 Q 1 F 3 S U l E d 3 V p c k t 6 S 2 N T N n l i V E R 4 M 2 R x N y 9 C Z l p O d m g 0 d n p 5 M 3 F L d X o 0 d U h o W V h R W m p m c m 5 0 T 2 x N Z S t 4 R E N v d E t q U z V G V 3 F n M T Y 1 S 1 l l T z B M Z k R l L 2 F T R z F p S W l J a U l p S V N H d W 5 U a k J 4 d S t B Z 1 A 4 Z H h j Y W x 4 S V p p S G g 1 b G U z V H V 4 W l h z S 0 5 w d U 5 y V H R T R 1 R J d z N y Q j Z S R V N h M D R l Z k x n S 2 d U U n N Q Y n B 0 N m Z y M 0 h m W H d P a F d E R k p S V n M z c n F I Z 3 N K U 3 h w d z l p S m 1 6 b D V H V l U 4 Z 0 x y O D d p b 2 Z z b W N O S 1 E 3 b m g 0 Z U J B Y U V z R G J I e X l n c 3 J L Y W 9 T Z j M 0 T G t u c n d W Z y 9 h W m R q b n R O d l B R T X h s O T R t c 3 R h M z g x Y n l Y K 2 5 6 M n V P b D l t c 2 F t d X Q r U G 0 x M 0 J D c 3 N y T E c 2 Q k t r a G F 1 c 3 F q Y T Z C Q k V S R V J F U k V S R z N V Z 2 d t Y m h j Y 2 V D Z 0 V L e k V 3 Q k F Q b z E 3 c 3 p X N 2 J i U n l G d T N a R 2 1 F R X h F V G t o c j F p V 3 h a b j B T Q U J N d U h V R j B 1 M 0 N l Z l d r b V o 0 N 2 9 S M E p p T 2 x 0 M 3 B G R l l W T 2 E 0 Z n V 2 M l Z P N T k r S D J Y Z X l 4 Z H Z n M C 9 Q M j h B K 3 Z T T W 9 V O V A r M z V p N z g v N G l j c k t 4 d G N 1 S z Y 4 a U w 2 K z Q z c m 5 X c U x h M k R z O D J M V G N F R X h F U k V S R V J F U k V S V n d y Q n h P M W N 4 a U d X R 0 J 1 Q z l l M F Y 2 e m p l d W l Q T n d F c E V S S n B I U l V V M W I 3 e n p Q U U R 0 b 2 t L N W V 1 S l p 6 R n V 3 b X N W T E 4 3 T j Q 2 V 1 k 4 U E 1 6 V T F W a 1 B l d z k v Z n g v Q 3 c 0 S 0 l D Q S t p c n M 3 S y t v M j c y W n V S Q z B C T m p Y M l B y S D A 1 U l h 6 N z N Y S U F Z a n B G T 1 o 3 N z B X Y y 8 4 O U Z u U H p m S F M z T 3 J z c k p L Y k R Z Y m 5 w N 3 V E O E Z 5 Y 2 9 2 N D h w d W x i T m k w b T l 5 O F l 2 e j h 2 T 2 5 l c l Q x M z N I d 2 h I V H R F Y 1 B 0 O W I 1 T 1 F 1 T m R 4 L 2 R R N z N n R E F i R G J 4 O C 9 m U E 9 z N F h G c F l 5 N D Z 2 R n J G e T l r L z N G N W J T T k N P Y U N z U 2 N 6 Y 2 t T L 0 J 0 Z D k v c F d 2 V 2 J r M m d j Y 2 Z t T V R K U S t J Y l B U Z H I 5 b E t t Z i 9 n a l Y 0 d 2 Z 3 Z l h Y a k 9 i V E w z L 2 x 0 M l Z i e V M 4 b 0 l U d z B r R E 9 I O S t X Y X l h T W N J Z X B C N l h 0 e m 1 U T i 9 G U n M y N 1 N Z b m R 6 O W 1 z N G 1 1 W G F L W m Z Q b V p E R H U x V j R N M X J W M i 9 p N 2 s v c k d S b l V n W m x a W l V F Q i 9 z e G 9 H O G N k O T E 2 R V F F Q n Z v M S t E N H Y y b D N M N 1 B X K 1 R r N 2 V m Q z g 4 Z n l 0 M j N Y U X p Z U j F 6 K z l P c 0 d G d j l q Z W F I a U F B Q W d B R W x F U V Z T K 2 1 l U 1 V i T X J L c W d n T E R l Q z B V M 3 B 5 N D V R e E J E c D l j T 2 V n b l F s N y t Y e l d i M n p i b V U 1 M X R Z V z Q y Q 2 l 1 b m 5 R M k p T V V Z 2 U F R 2 Y n h n M W N p Q 1 A z R C 9 C N V R s V 3 E 1 W D V D O W Z 3 d z Z L M X B P L 0 5 4 O U 9 6 R F g x N m R l T G F 5 Y V B v M m F O V H Z U V X N s b H E r b n J P Y 1 g 1 W n N J a X U 3 Z 0 F C L 1 g w N G I y b 3 V i c n h 2 Y j Z H c z h u R F h y a z N q N H l Z O G R Y e T l i c 1 k x U j R 4 N E I 0 U H F y e i t I c V N X Y 0 J S L y t l Y k U 5 S V o r Y T N T M G x N e X F D N H B K e V E 0 Q U Q 2 O S s z Q 1 E v Z G V q d G w 4 K 0 t u c l g z N z l P K z k v O G h P Q m d Y N j g 4 Z E x O e E h T S 1 B L Y l h K a U l p S W l J a U l u S T R D c 0 h F N 1 p 6 S E l a Y V V s Q j N t e X V i W H Q x Y 3 N K c E 1 K b T g z R z l v U z B B L 3 U 5 Y U t z O E V U b H h m U F B k Y 3 J M M 0 Z R T D J U c W E 3 S H B q T z N z e D h B T n B I a D N Q b T h M N X M y W l p L U k Z n U T Z 6 Z n Z w c X l z a 3 R D U U F C N S 9 j S k l q K 0 h J Z W x R a n c w N j h i V 0 x K c 2 k 4 d T V 0 U F J j M 2 5 w L 0 F R R F B Q R E h G R G E v T X Z m W m 0 y T D l u U H Q 1 Z V I 3 a n k r T n F W b k 1 V O U Q 3 M U h a V 1 U x b l d P a U d E U W d q d H k 4 W X R h d T M w W F d 2 a 0 k 2 Z G 9 p Z 1 Q 4 O F l B d n g 5 M k x Z a m p h c X F H d n I w N m 9 5 d j c 2 R T k z Q U F 5 c 3 d x N D U r R j N L U 2 d v e G M v U G 0 5 N D l Z c 2 d 2 T E 9 I O V Q z N W k r O D c 2 S H d L e D J X e j h 2 b U l M R m t z Z H E 5 Y 2 5 j d k t R K 0 F i U E 9 i U F U x W E x m S S s r e m U w O D I z Y n Q x S U R q W W 4 x M j d N N W s x W n p t Y n Q 2 Z n l u e G R 2 Z H V 6 R k N Y R G 5 B K z l T V 2 x w Q n A 0 N X R H V H l 3 S y 9 r R k p l e E l T T 2 Z 4 W n o 3 b G 1 j Z X Y 0 Y l N o c n F I T G Y 2 Z l A 0 N 3 Q 1 S 3 d I N 2 4 5 M l l q b T N K M 2 x m S T R 0 O D N j O T F W b 3 h z T n d T e V d X c D U 0 N W 5 O e T h 2 W n o r b W 0 5 d W Z P V 2 l 4 e V B m Z i 9 E S 3 Q 1 O G R 6 N C t Q b D c w a U 8 r S X A 2 Y 0 h P e E 1 6 b U x k d 0 R V b k p X Y n o 1 e X E w d T M 4 Y 2 x 5 N 2 J 3 N 0 1 z e n N W c H R S S V F I M F N V b W l 2 V E 1 Q Q j U 3 Z W t h a n d W M W R u W l g v Z S 8 1 e i 9 s a T F F M T l m Y j N y M 2 p L R z B y S U k x N j V M W X N D b V o 1 N T Z j d 3 B C Q m g 3 N l g x Z F V X S G 5 y a V k 3 W n N U O E Z z T n R N O X Z n T V d T e T A v L 3 J 5 Z V h j b V p X T 3 J x R 2 x 6 b m N F S 0 M v R G x w Y 0 R 4 R i s 4 d E k z c E 5 O Y U V n Q V h l T 2 l E M 3 d 2 d 3 h 6 W E h j M T d z d U N u d G J 6 N j N 6 b V l U Q 1 o 2 O T R 5 a G M w d 2 t H W m t G L 0 x w a 0 U v Z m Z l U W x l W G 8 z L 1 B M V m k 1 U T Q r b U x F S V Q 4 O D J Q U F A 0 T l F y Q V J F U k V S R V J F c E 5 r b 0 J C T z N D d z U w N m d R e m V C e W l u N T h Y W F d L a j J K T 3 l E N H V s b G w z S m 1 m V H N Y d j h U M l N J a X J W W D N i a D B j e C 9 r R k p l U V h s R G k r d n Z 2 M m k x e k d 3 T j U y N z F z a 0 p t V l F Z N m x q U U w 4 N H d C N k d G Q l d W a 3 B O W F R F N X V F Y k V 4 U i 8 1 b G R Y e l g 5 c n o w e l B W T n F x O X J i T H V t d m h S R D d V e m F p O G x r c G t 0 c z F K R X Z Q b z Q r L 1 d v e G x a W F Z Y R G x o S k R k T 0 d l T T R 2 e m N q R H k 4 d i s 0 O X h 0 O T E w Q V F B M z N Q W W Y w d E p 6 d U 9 m M m k r b m k 5 S D I x M l d 3 O C s 4 c E 1 D Z 3 B L T 1 d O N F h 4 N j Q 2 e k o 4 Z m U x Z F d Y K 3 M y c 2 0 v W H Z x c T N y b 2 1 r N G 4 3 N z d x V T l S d D N j O F g 0 M H h z O T U y e m h v b l h F Z D I z U G x 4 O U 5 J e l F r R U l D V T F I M U 1 l L 3 h E R X B N e S t I c k 9 j c T Z j T U 5 K e C 9 j R C t j V X l a Z E J a e F h h S V B 2 Z D R 2 R i 9 Q e D U 3 L 3 d 4 Z G U v d X d R d W M 3 N y 9 n K y 9 t c l N R b 3 l J L 0 h I c G p v O H V k M j N Z W m R C U G o 3 T l B v O W Z P V S 9 j O W l S a 0 U 3 d m 5 q R T h l d j l F b D F E T D I 4 Z U w y M j h l e D d o e l Q 4 Y k x 5 e E 9 B b 3 F K U 2 J y N 3 J U U k t U T X R p d 2 F U Y 2 5 E Y m F 2 b F p k W H p N d i 9 t W T N W Y X V P V 3 F l Z H g r Y 1 h E T V p s T V d L M V d Q d j d z R n o 2 Z n R h V E I 5 V C 8 5 Y W p G L 3 J O c E p q K z R k K 2 R l a j F 4 Q W V i d i 9 l T F A 1 O U 0 4 K y t Q S k 5 Y M 3 B q T l o r O V B j M 3 d J N S t Q U G Z t Y k w 5 a F J p T 2 t Y e T N K T l R p R z V u R D Z u U z B u T j Q v S m 5 Q S 0 N 3 c 2 J m U z F O c V o 3 Z k F k Z W Z Q c D Z m b C s r b G F k Z i t K S y t m V 0 w 1 d j R l d n J I Z G R V O T h U c T l Y R 3 V 4 L y 9 C T U N M V D E v b k V 1 S n Q z S n h N b T h P T U R k M m R u T T F 6 c j g 0 Q z R M R n B F K 2 5 i d S 9 O U n Z 4 N F J F U k V S R V J H U n B s T E x p N 2 h k Y 1 B D a F R q Q 2 p 4 e U V D O U h N Y W l i a G x S N n F C b F l p S U h I O U R C c 1 V 6 b 0 Y 4 Y 3 A 1 L 1 d t N T d k T 3 p y T 2 p 4 M D l t Q 0 V E N D Z t c H N a Q 1 J t Y y t H V G J 1 c H F y S U F V R j V l e W J U S F B 1 V G F m N 3 p H Z V p j K 3 l l W F h Q T S 9 0 O T c 3 R j B 5 O T h 5 W X B W T z N u O H d V b j h P d j g 1 c n A 1 N G x 1 T i t R M C 9 1 d 2 E v e m 4 r U F g r Y y t S b T d 1 Z n l r c E x r L z d i b V p q a D l 1 L 0 p z Z G k 2 U F J X d 0 V k K z F 3 e E d 2 U F o 0 T 2 h w Y j l l c 2 U 2 b k 8 v V X N T M V J r Y U Z O d X N l b U x Y d E l U T W 9 n T U 5 D U G F Y Y 2 V D c 0 F B a H A z Y W k y c 2 1 u Z F h n O D B h U E h N U 0 Q 5 M X p o c 2 s 1 R D U 1 d z l P b T J T S X d B R D Z C T G J q d X V 2 T 2 d l Q U g z O V o 3 M 0 x 0 L 3 o x O H B V d l l B b k Q 1 Z 1 h B d G N W Y 0 d W c X N O Z 0 p v Y U N 6 T y s r c z E r L y 9 z b j F 0 d S 8 4 N l R C O F F R S C s 5 T 1 F 6 M m I r e G k 5 T E 5 0 S 3 h R M X V l Z m V J Y X Z M M D l Y U j Q v Z j h 4 S l h I c l J N R W N B Q m h B Y U d z a m 9 N d 2 N B a 0 p C M D Z N L 2 4 v Q i 9 Y V U Z W V n c 1 Q k I z Y m h p L 0 F o T U p u d V l a a m F i d V d I S 0 d B W U 4 2 R n B 2 L 2 Z M e U t y N m V z e H d Q R H p P U F R a d m 9 D T U F B e m o 1 e k F B U D c y V H Y 3 T m 0 v Z E E 5 a k h s M z Y v Y 0 E w Q T k v M 3 p F a 2 N B Q n R B N U p v b 0 g 3 N z J p d 2 R k N X Z C e k 5 l M U o 2 N E l O T W Z Y c T V o b G l E Q m 5 S d G R C U m l Z V 0 V w a i 8 x c k J s V l Z O Z H p 4 a j N F T U g 5 Y m 5 l T D h F R V J F U k V S R V J F U m Z x Q k J P M 0 M z Y m F Y N k 8 0 d U 5 6 Q V N 1 e j Y 5 W W x s N 2 9 K V k F H e m J t Y 2 F F O F N N T X J r a E U 1 U G p 4 O V B U Z 3 R l Z W 5 V b F p X e V U z L 3 R P O F Z G U k V l e E c x V E w y Q l B h a l k z M 2 Z I Z k J w K z N Z Z F B 1 Q n M v b k h R a G x h b X Z y V 1 B q T E 9 w Z k h D Z 3 R M Q 1 F z T D V M T l p 2 N 0 Y 2 Y l d L V D Z n c 0 s 4 b V B P R j Q 4 M T l l V V l v c k N v b E J V c n R 3 T n c r c W 0 5 M 2 J w M n o v a U 9 K Q 1 p s O E 0 2 S E M v Q V A 4 S 0 Z Q e j V p a n Z z Z T Z E Y n N B R 0 R W e V F M M T l 1 U U N H b n R T R E Q y W X M r c 3 U x R G h y U W x j a T J 3 Z l h P a n h q V 2 g 5 Z m V u R U 5 t V m d F V k Z k W D F h c W l x c W l F e n E 4 R C s z N z V D M n J U e G 9 M Y T J q c 3 J L Y X Z 6 O W Z k a S t N N T J T a 2 5 K a U 8 w Y z V 1 c k t h W X V u e W J Y e j A 2 Y y t F a G d i d z R 0 U F h 1 Z X h K M n B D O H Z H S X l z L 1 B K e k N v a 0 9 X V W Z B Q 1 d s b F k 3 S D F 4 M z R P M 0 h o d W F j M C t Q e W h K M 2 R u N C t a a 2 w z T m J 0 c W R T V l Z Y R H d Q N W R h U j h k W H U 4 N V B i c D N Z T l B X U G V 4 T 3 l X Y n d 3 R z V z M j J r Z m F k a 2 x 0 b D J E S F Z K O W V z Y m c 3 K z l M Z V h s b H Z j Z U 9 w e U 8 5 S n o 0 K 1 h u U 0 9 p U 0 l 0 U F l m b l h w M 0 Y 3 V G V Q S T Z w d H l H S H Z X V k 5 q N G Z G b l B p V X Z 2 N W p K b D U v Q i t I R 2 5 O Z X R y R U J F U k V S R V J F U U d G W U d L Q U l P Y 1 F 6 T 0 J 4 a U 9 E N j Z m c X Q y M U l N c k V S R X B I b l l i R F p l Z V A w Y m N 2 T 0 t B W m g y M T J V R U J Q a G l 0 V m 9 i Z l U 1 T X A w a T Z 4 c l l q S 2 p L R X J K e E M 2 d X F z M 0 h E M U 9 i U 0 x z b m N B L 2 Z M Y k p n b 0 t E b z F s M j d C c E 5 6 Z m U 4 U W J Q U E h G T j g 3 N F l O O X V a d U p k b l h 2 c U t P c X V O a 1 N Q N k 9 W N i 9 1 M H l a Z k R Z S n V 6 S k l U T X J n e n Z 2 Z m 9 Y Z l B H Q z Y 1 N k R S R 0 R 1 L 3 Z N d G J 2 Y 0 x K e T d I d k N k V 3 d n a E F I W G Y 1 Z i 9 p d l p P W F V z d T l 3 L 3 l 3 O G Z I a T Z x c U d r c k x L a H d o M k x v T n U v a D g 1 a E o y S k t a V F c x d C 9 u e X V i e m Q 1 M W x K N l J C M E M z T H U y Y l h F d G V m Z 2 t 2 d l A 0 M U p w T 0 o 1 N T Y 0 d H R I M 3 J i e T h p a y s r K 0 p Y Z m w y O T F H U l Y 2 c U l a R G Y w Z X l z d T N m e H c 3 d E c v a y t C d F F Q M l E 3 d X g 3 Z H B T e k t q e G o z U 2 F M M W x C O E s y c k 9 5 Q 3 c 2 N E J F Q l R Z Z k N G W V U 5 O F R n U H Y v Z V F s U F B Q Y 1 p L M W J 1 W U 9 Y c U J J W V A 2 O D N s R j U 5 Z X J 6 U H N v T 2 t m L 2 t o T 2 J o S E R U d T N G a m R l T 2 J a Y j Z S V V J F U k V S R V J Q N U 1 J W m k 0 W F V D Q U h 5 Y V R D W n Z O U m 1 W b E 5 U V T F G c G N 4 U k 8 0 V 0 V S W k V W R 1 F v T 2 J s R m x K U l Z r c D Z S U z B 4 S G J k Q X V J a T N E e H M x N 1 d M M D J n Y T N i V T h r c k t H Y l d q S W V Q K 2 g 3 V F A v a V J s Y X Q z Q W h B Y z d N K 3 N P Y 3 Q 0 N V k z W k R P Z 2 J 4 O V J y e H h J U z d F O W t a R E E 3 R X p M N D Z M T 2 Z B V G h 2 e k J B b V h E S 0 N G U 3 Q z O E 8 z M 0 s 3 Q l k 2 Z 2 d Q Q y t L d V d 5 L 0 N Z c W x s e G h l L 3 V x e G h z Z F J o c 1 p R e j d k R V B l T 0 R 1 e T N q a 3 Z n b U 9 4 M z V l d k p F M z M 1 M F B 3 S j I z W H N T b 0 E 2 U G 1 B T W R J d V d N e D d j b V B X T D h 1 N l M v Z G 9 5 b H N O c 0 F F U z V a d F p j b X l y Y 2 Q 4 b j d r e m 5 6 a n M z b F V O Q 1 F r S j R N M V h i d V c z c F p 1 W l B X O G x P e E x T M l p H U X p w e n Z W L 0 x j a z F N S W J F S 0 F W V k 5 U Q z l q M 3 Y y c E l i V j M 5 c 0 9 O W W V K Z 2 I z Z 2 Z L W X F t b H F x c k d Y c 0 9 C Z i s 4 W E w 5 M 0 1 z e S 9 O e E 0 v U G 0 w d k d E Y U 4 z e j A 2 M G p 3 N G 5 1 b D B J V j k v M E t p V k 8 0 N U p y T F B Z e G 5 S N X R t d j Q r K y 9 s N j Q r L 2 5 U V 1 p X Q W I 4 c z J V e j M r U H B q T E d 0 c j Y 3 a j d 3 W G Z a a z d x U C 9 u M j d N T 2 1 5 T S t n U 0 c w V z d x R E J X c k 5 y Q l c r L z k 0 S E o 5 V F k y O U R 1 Z H h r b i s r M z U v W k R n V E 5 V V z F E N k 8 0 M G p 2 V F B Z b U x h M n R l d z J O O H J I N i t H M 3 l 1 Q X V 1 U D B m d j N a M G J 3 b k F M M T d 4 V E J q K 2 4 z T V h i Q 2 F l V C t z W X V u e W J T e G R 2 b z B M e n p 1 R n U y O G Z Y K y 8 r b l d Q Y W t w T m J 4 U G F k N l d S b E Z 4 N D I 2 Q k 1 S R V J F U k V S R T V Y a F N D a W R 1 W n p T W U N B L z B v S 2 J H U F F p d 3 B y U 1 F p M 0 x n U U R P e j d n d V h r R m d H d 2 R Y d W F R a k F S Y V J H b W Y 3 Q 0 F X W E 9 X Q X p D d 2 Z 4 e F h U V H I 3 c U 8 5 U l h s N 0 p 0 O S t 2 Y 0 h 4 Z F h G e k 8 r b z M y c 1 c 3 Q n d Y N U 1 2 d U p N e D J O K 1 B q N k 9 F Q 3 d 4 S 1 p N W l h 5 N W 1 4 a G U v W X J Q W j h Q T H k 1 U F N o d l F E N D l N d k Y 1 T 1 R 0 S j d w Z E d P V V Z W W l N V V k J B W D I 0 N m N 2 U D J V b D F l e E 1 6 R 0 Q 4 T E F n e D M y Z E 8 y e n l D M H B J U 2 N 0 e G Z O M n h R e m o r S E Y w d 2 R O Q l Z s N D V r N T Q 1 M G F n O E V C O D N C W k R a U l U x T 0 x E U n Y 5 K z N S a F l Q K z R Z N 3 B Q d T Z p d 2 9 3 N 0 F E a k t i V F l 3 Y U 9 a Q l J J d 2 V 5 Z l d j Y U w 3 N y t E V H N T M H Z u M H F 5 W G N k d F A 1 U j N 4 K 1 V L Q X Z B U H N P Z E N Y O V d Y W W o 1 N C 9 X L 3 B L e U J z O W 5 a d G 0 3 b S 9 6 O W Z S e D d k M z N 5 K 1 d J Q V h u a n F P c G Z P b 2 J v N k s r W G x W U z d Q R H c r M S 8 x b k t 5 Q 3 h v Y 2 k z K y 9 0 N D h O b T B p d D k v M 0 R 0 L 0 9 Y V T V r U k J D W F h 6 T G M 1 W n F s Z j J 4 a l Q r b y t o Z 3 p z e G t 2 U D N P R H k y S j l y Q V B 2 M 3 N h c X F o d X g 5 a F M 1 N 2 R S M l V u V l A v K 3 h n Y V p 0 O E R y S D M 3 Y 1 A 3 d j R T d V B X S G R 3 b 0 g r a j l 3 S j c y T n h R e D l y e G N E V H Z 5 V U Y r Z n Q 1 T X Z 2 d 0 1 K b D Q 2 b k Y r W G J P T G Z i M z N Q d k l W c k 9 H V k l E N G F k M n N 2 b D J v d k 9 Q N V h v c U R E b S 9 y Q 0 t C N S 8 0 a U R k Z n V Z V 1 F r S U J t Z V M w a U l p S W l J a U l p Q n l r R U U w T U V C e m 1 I W U 9 W R W h B Y 2 Q 0 U m 5 O c T M r Z l d I N z V m U 0 5 n M z c v a m d y R W 5 H M X F Q a U 1 p e k w z M 0 Y 0 c V Z i d U 9 1 M m l 4 a z d h a k R l M 3 N m M l l R R i 9 m M T h H O V k 5 a i 9 Z S D l q T U x D Q X V u V W 9 T M 3 R v O E 0 0 N 1 p T Z U x 0 Z D J q V 3 V I c D Z j S E Z r c 2 R T N V p 0 Y 1 p 6 M z h m S G l r Z n N t T 1 B a a k t 0 c H Z E e n Z P U F d j S T M 4 N j F C M n h 0 M n d a e j l j U 3 p x S 3 E y N E 9 u b H d k M F B 2 d H R n U F Y v T V d z S V h z N V k 0 d m 4 3 Z z d z c 1 p P M 3 J 3 T W I y M m d R T z Z N U C 9 y S j Q v c H V V Z G o w O V l V N 2 5 2 N F B a S 1 N z L 2 p Y R T F P T 0 9 j d z Z I d n I w N n N 5 d F V 5 L 2 d z Y W R u a 0 p D W T d 2 S 1 l o N G U 5 V S t w Z z U 5 Z E J Q Z U k 3 c 3 V q W G p m e T J i Q 3 Z Y W F Q w Y X M 5 b n M 4 d m l p W H p j Y 2 w 5 b z J i a z Z t c X F v R 2 5 6 O T F u T T F i d U F h d z d 4 b G 1 N c G 1 3 V 3 E x a 1 p 1 V U Q w T E 4 3 S j V k c n Q y e E x v Y T d P Z F V 4 b i 9 6 N W R N S n R O N 0 V o S U p 6 V X R o O W p P V V U y c X A y T 0 h 0 d n p m d z F m e X d P T W Y 4 Z l l I Q z R p S U N H T G t p U D Z P e C 9 m d X R Z O V o 3 T l d q V T c z b m J 0 e T h w O T Y 1 S H Q w N 2 t a d F h 6 T S s v Y l d U d 3 d H N H V q O W 4 v e n R U d k V q d 1 l K d T F N M 0 V 0 Q l F T b m g 0 W U d I c m J u S G d Z N j F u W W w 3 e W N v d X F M Z V A y Q y s v Y m N S c X R U W D A x Q 2 J 4 O E x C M z Z 4 M 3 N h a n Z v Y U 4 r V F B 6 T 2 J 6 W n h 6 O W 1 D U z k r V H c 5 W G Z M M k p t M H Q x N E l C b k R I U D h h U m t a W F A r b z I 3 Z W Z U c E d i e j Y z T l I 2 Z j E 1 R V J F U k V S R V J F a m l m e m t T O F J P Z j Z D b m N Z M 2 x i U 0 F m Y 0 V H O U 9 2 a U 9 O N j R a Y m V C b F l p S X d Q U V B G L 0 x i c 3 E w O D h k Q m t M a n A v N k R F S F l B Z E 5 2 W F l z c n o 0 L 2 x i b G Z Q Y z d Y T X g 3 b X R l Z W 5 j d i t k b H p K b 1 F G Z V g 2 e W 9 y Y T R n S U Q z W T V G O T B 1 a l A r K z h n O F d M O T N D N D g 5 O F N t S l N C c W N N N l k 2 b n B 3 Z m 5 q a D d p Y 3 U y W k k v b 2 R j N k R W a 2 c z c z E 0 W E 9 N V k Z V V l Z h e l l 1 V U 9 0 N j c 5 N 1 h m T E t k c G Y 2 b k l 1 Z V U 4 M l F M M z M 2 d U F I U 3 J a d V R 3 V n d o Q 1 Z u a m V p U G o 0 O F h X Z G t G d l B Q Q m p 5 N k J 4 b 0 p G N j F p e X Z P R V J q e i 8 v d H B I b l g v b m E w U 2 5 k M k x t R D h n d E t l T 2 4 x Y j Z t b 3 F I Y W N X L z d I Z H V i L 2 F B L 0 J K a H p v e E R L Y n p Z U 0 c y a n V B R m k v Z D d M Z z J N N n V B Z j c 4 M X Q 5 N T l J e U t D T 0 9 m c 1 F k a H N O c D U 0 O W p O U 1 V 2 Y z V I c l B a Y k N 4 Z X V w b m k 0 d k l H W D h P Z 0 F W M j U 2 O W F M Q U h q a H R h L 1 p 2 U F Z R d U h X d 1 c v R 1 B O V H N k N H h w d E 5 o d W Z m Z l V i V z d i W D N 5 U D B n a k g y R D h q O D h 0 c 2 1 m b k 1 L a V d 0 c U x Q e m 4 3 Y m 5 r N X U y d j k 1 e W 9 0 a U d j T n J R W F Z W V T F Q U F B 5 V i t R Z D J K Z n Z v S l R V Z m N 5 Y X Z k V H h k V 3 p u S 0 h y M j Z J V F Z h d V h s L z h 4 M k d V R 1 l r T G l Y Z H o v K 0 N R K 1 B Z L y 9 4 L 2 V D Z m t h V G R t W T d Y Y k x Y Y W p 2 b z l L U 2 1 w N E x 0 N U s x M 0 N O S 3 Z W e X A 2 M G c z O D J H L z V 3 a z l s c z V z b U h K a F B U S 1 p L R X B B e W V m d k h M d y s 1 T k t D S W l J a U l p S X Z K W H F S T k 1 E Q k V V Z E N n R U t 5 N D J Q Z 1 R y M k Q 2 Q z h O Q k F D b 3 B L S 1 N n c W J m R F Q x e U l p N 3 B D Y W 5 z d W N l W C 9 3 M U t O W G N m c X B 2 W S 9 M U G R 0 S G g 1 R 1 J W Y 0 N h O V V s a 1 p C V 1 F s W l Z Q W m 5 Z a E p h V V Z m R E w 5 W G 5 Z b l o v U E R v c l g 4 K 1 B O N m w x O X F o N F V G O H Z i c n R 4 R V k 2 T W Y y b l d u a z V S Z F R Y b D d O d n g 2 N 2 1 n d k d u d E x v T D d y U E d O Y V h V N z d x N 3 Z q N m N I d U N l W H U z a m k 2 U U V h Z j F K a T A 5 a D k z S m 1 X N E 4 r c j V m d U p i c E g v M U l m T m Y y Q k F Y N W t a T m J U R n A 2 R G 4 1 K z N s d z l h Y V R M d G N O U D d j T 2 F k V W x N L z J n a H k x Z n R v R 2 g v T 1 o 5 T X Y 0 Z m d Z S C 9 1 d l B V a V h u c j l H N z Z k d T V 6 R l N 6 Z l J 1 V k 1 V T 2 J s R j V P U V d j Y 3 N O N S 9 I V y t 3 d G M 3 b V d 6 M l h q M W p k b F l M S F V F Q n Z s e X g 4 M 2 p H a n p u Y k 5 p c H Z W a T N h V G N U c j N 1 Q k x w M 2 J V V k p h d 2 Q 0 T W U 3 Z l Y 5 V m V m N H p K a T c 4 T H p o d k x K N T c v d 3 d x d G Y 4 O T M 4 V l h p W V R D U W x a e k Z t M U N C S 1 N p d n E 3 V D k x e D g w W G t y N D N q N T J K Z T V s N n h 4 d k V 4 Y l l q d 0 4 r W H R J e G N p b 3 Z M K 2 Z 5 R G F Z N V J p M z g y N 3 J 4 V F N N L 0 k 0 O X U 1 S z N q O G 1 j O T U 0 N l d i a W U w Y 3 h Z a G h m Z m p v O D E v W W s 3 S 1 B x N m E r U X R m W W R t U m s 1 b E 5 T V n N u N G N h Z n g z Z n l W T H Z j N W V V Z z g 1 N D g 1 a V F X T D F 2 S E 1 p M S 9 4 e W V l L 0 V o N G F T S E x x U G t 3 b U U x Z E 5 H T W 1 N T H h k a i 9 0 U F d a W G Z m Z W p H c G F U b H M y W m J D T l R l L 1 N t e E 1 K S 0 V o Q V d U b k Z M R T N J N D l U a G 5 S b n d x V m 5 P S z Y v N z Q 3 e D N Q M 1 F l M n p a b H N M a 0 c x N m l l O W N P V k Z S V n N U c z V t O H Z I R D J m W m l t M 2 t O Q k M 0 T l V X M 3 V H a k h Q c W p Y M 2 Z J N j d h U E R H W H B T R H l a Z U 5 1 S 2 8 z c F B h M m p y K 0 8 z M G V I M 3 k 2 a V B p d U h m R D A 5 Q 0 E x T F l m O G d o S m l P M G N 4 N X V 4 Q m p k Y m c 3 K y 9 M c z A 5 Y 3 c r M z N 2 Y z N x d F l t O C 9 y K z U z U G Z Q U z Q 3 c D l Z a U l p S W l J a U l n Y 2 l V S X d N V V J J M E t G Z l Z P M H Z h Z m p U M i s 0 M m 9 H O G N p N W Z a U C 8 y O G F W d U t R a k F S Y 1 R 1 Y n p j Y n p y O H p r c 2 9 0 T 1 A y N E I y S W N 6 R n Z H N T A v a E J a M T V l b n R 4 d z I z O U l T O D l w O F B I Q 3 d s S y t t N y t L T H J I d H l N d T N k N 0 N j Y 2 x K M y 9 Q M T l 1 T 2 0 2 c 1 E w K 0 o z M X Z i c j N S Y W F W T y t 3 b V Z s b F U 2 N 2 5 W U V J I Z 1 F n V T R k d 2 k x U m Z E Z j d t T H F 0 T z l Q Y 3 V 1 N 0 V T N G V 6 W U 5 F N k 1 y S U s y S k 9 h U T J U Y k V N Y V B P N D B K b H c 0 b k t q T F U 1 Z H J 6 e G d 3 a E 4 y O C 9 Q L z I 2 Z 1 l T a 0 R M c D J h Z W Q 0 Y k 9 5 b 3 d Z U 0 d C U E R G c k N Y c 1 N z N G l h W G N H M 2 J 0 M T V Q N j d M c V Z k W k d p O U V N e G t N a k Z p V 0 Y 5 V 3 I w d m t s T U h k R 3 o z b n J F T z d D S 1 p P R 2 N 2 M G p 4 Y X l a V n N x T n B 1 T n Z y M D d j O F g 0 N F F 3 Z j F z Z m w y c X N u a n N U W D E 1 T W Z m b H h I O H A 1 c 0 l z S 0 R 1 U G J L V V V 5 O D d B e V c v Y k c 5 M 3 I z O S 9 M e D U v W V d i b U R O L 0 p i O H U y Y 1 R l a k h 3 O F B N e T B q d z V q M G 1 V a l h Q Y W d h O G d 0 T j U 1 U F J s W S t x O W N t O H R D V E g v U G 1 L N 2 N T R V J I R W E 4 L 2 R 5 S H N m L z h U M m h M M 3 N T T n h M M z k 0 e C 9 P U D Y 4 O W k 4 d F g 0 b k d N Q T l k M X h D M X k 3 U n p Q d H h E W m x a K 1 p T V 1 Z U S j B T Q T l 1 b U R L Y T F X c 1 R E O V R x T 2 k 0 e k l p S 0 l 0 M T Y 3 b F M 5 b U x X W D V x d T J r c E 9 X U W 5 w R k g r K 2 h 3 S m w x M k J w Z V B Q O T N s K 3 J n d T B m e n Y x V n Y 1 N k 5 O Z j J M Q W x t W j F K Z S t u V U l Z S j d i a C 9 Q d V B O T 1 l k b U t i W W Q 5 c l l m V H B v M E g v M 3 J z Y X Q 1 N D U z d D I 3 O G t t T l Q y S G N l Z l p P O X l P N W o w S k R Q U m w 4 d V Z u O E 1 l Y U J C S j N a Z U R o W V N h N l h T a V h Y R F N N a T g 4 Z m l x K 3 Y 5 M k h y Y U I 4 Z H p s T 1 B Y T V c w e H o 1 a 3 d V O X J h U n N S e k p U S l I 3 L 2 5 v W W l J a U l p S W l N a V J t R 3 l W N W N l K 3 N Z R E l N Z n J n M D B W O D h Z M z l s N 0 p U S n A z T n R a T k h H M X d S e l A 5 c E R h K y 8 5 U j B B b z g 4 Y 3 h N U D N Y b U Z 3 U l N M e W Q v U G Q v S l c 4 O T l H U H p K e n g 4 S E h i Z D J y U n J 4 d D U 4 Z l d 2 N j U z M z l H e U R s M W N i e X A w Q 3 F 2 R H d R Q 2 F N S D B F Y l R 3 L y s r O D Y 4 Q n U v M z J m d j N F O T B 1 e l B I M U p W Y y t R M G x K Q l V O U D d z R n p U M T d y K 1 B w b z N I M 2 J 4 V n g 0 L 3 R D a m V v N j c 1 Z V l W T S 9 u N k Y r b l V J W U t Q c D k 5 c m R E a 3 R 5 c X p a U z V u K z R Z O W N N W D R F d D B 3 O X o r a H l E U F B X Z X d 2 N G R 1 N X k v b k h E d V M 2 Z F h T S W l J a U l p S W l K a U h I V 0 N p U 0 Z D b k V Z V 0 Z U V 3 l q N G U 3 R G V 5 c m Z j R k V 4 R G h X c T V W U H Z 2 a V Z T e T R h Z H R 3 Q 0 1 J Q n V j Z T J J a W d 3 b H Z t c z A z Z U x h M H l X M k h i R X h r Y l N Q R G 1 m e j F q M D g 4 U G h I R E I 3 W W x k R W p C e k J 5 U k g 4 O F B l M C 9 H d X p l a z g z Q 1 J l d G M 3 a l g 4 d E 4 0 d U F k a m Z T V 1 J i K y 8 1 Y m x 0 b z Z n e X V S b H F p c X F v Y m Z s O X Y z Q 1 J 2 V X Y 1 d k I x W W l J a U l p S W l J a k l R U X J C e E J D a E l R R 0 8 0 K 0 l X T W c 2 e F k 0 Z T I y a G R N U k F 6 e n g r b 0 V h c W 9 0 V E x y O H p P T j Y z N 2 d 1 M F h 6 e D R i U U d I e H M w b 0 N 1 e l A z K 2 t 3 V k d F O T k 5 N U t U M 2 l P L 0 x k L 0 p Y c 3 l 5 b G l R T D h 1 M 0 h 2 S G t m Z n R l Z V d a R z Z r O X l x Q W 9 L a k x r c U s 0 M 1 N w c z J I d F J h R k l M O V h S V V V s U E w 3 a X E y Y 2 M 5 W k F s N z h 6 K 1 F V b H Z Q T E d 0 K 1 F Y b E R D d 2 Y x Z m l 1 N 1 U z c 0 V v U k V S R V J F U k V S Y 2 F Z U V R B e m g z Q W 0 y Z j M v T E N N R U E r d m Z w d 2 0 4 S F B z b X R m Y 0 Z F e E o w V y 9 y e U 9 V V 2 N O U E s 1 Z F l F M X h 1 T D I 0 T G p 6 d k Z D N D g 3 N V R E U G 4 v T 0 Y 0 K z V m T j A x T H Z x N D F O V V N l W G l Z c 2 R R c E J Q d T d x c X F 1 N F g v d n p 1 Z n Q 5 e G N R M n p t U z R D Q i 9 T a 2 9 y U 0 V u T n d X c T E w c W x q V z d l U F V y W l k 2 a W d 0 U G Z M N D B a Q V F m O H h t c 3 h z c U V o R V J F U k V S R V d s W k Z J S 0 p J V n p I S V p Z W l d J b X J B Z j N p S E N I W T V x M H B u S C 9 P U 1 F a W E p D S i 9 C d 1 d G S m F 4 Z W 0 4 a k x 6 O X h n Z E N s e U d H M D h 6 T l J h Y W 8 w d V F 3 d 1 M y V G F Z Z j k 1 e U l i O H Y z M F p t Z G o 1 c D Z i b j Q r S G p U c z N 0 S F J n e n J 6 W V h u R G N Y W D E 5 d X R O V z F Q U 0 9 P K 2 g 5 O C 8 0 b l V m d l g w M 0 1 a M G k z V k N S a U l p S W l J a U l T T X V p R U V 3 T U V S c D h h Q n p p L 2 h h e U p 4 a G 9 Y e k F S T W N a U H Y y e k E z O C t i Z 2 Y z a m p D N U Z E c 0 5 t Q m J P S H V t b i t i T U t s W n p E a D B q T 0 1 M c V B a Z V h x M l l m e T Q w e G c v N 2 p T a l M z R 0 k 2 O X l P N T U r N j d v a l h S Y l p 0 S F N O S F J V U k V S R V J F U k k 0 M 2 h X Q m l p Q k N u U G N G S 1 N 5 d X c y V 3 l Z V E N Z R E s 3 T H I x T E V 0 U V F H K 2 x K U l Z h b D h 3 R V h H Y m V R d l h j U G J J Z 1 M z a S 8 0 U F N 1 U E t x S 3 N K R G d v d 3 V R O F F o S 0 1 p U F U 0 W j B O N 2 9 N R V J F U k V S R V J r U l p M S D J j V 1 E 1 a E 1 K b 0 t D b k V Z a U Z y V 2 N r W W l E Q j h Z N 2 p q Z H R T e k d 3 R W h I N U 8 5 a V R t a z F 1 M 2 4 1 R 0 R 1 O X J k Q 2 x 5 U k N a c z J J d 3 V R a 1 J F U k V S R V J F U k V t a 2 d o b U J n b X h D a 0 U y O S t D O W d W e k h v b T R l Y X R D T U J G c F h s d T J w d U x w M l l a K 2 Z X S 0 5 M a 1 d P d 0 d T e m 9 R e E 1 S R V J F U k V S R V J L V D F V Q W d t a G d r S m R 1 b 0 V h M E V o M k l C K z J o Z E 1 S T n h u O C 9 Z V S t 2 Z U p 4 V 3 p X U D h r d D J h Y X R L Z G d 3 N G V m d m J Y U X B J a U l p S W l J a U l p T F N S U H F O b X h n b U 5 Q a l F 2 b U Q 3 a T h z T n J N U l Z U T W R J Z 2 d K O E F S e j d n b 2 1 J T k p l T m 0 1 T H A y N 3 V 6 M F d W S W s 3 U 0 0 v U 3 R G U k V S R V J F U k V S S 1 J w R k l L S l l V S k N u T W N o d H B 3 U U R H Q 0 k w N z V n R z d m c 0 1 i Q V N F V G 1 S c G F Y b l V G c F d x U k N z R l N n c n J 3 U k 1 l S H A 2 R 0 Y y S 2 l J a U l p S W l J a U l n M G t V S X d N V X h J Q y s w R U F 4 Z z h z S n Z q Z U 1 P V 1 p B T X J F W k V U M m V h d E t a a E 1 K b 1 Z n c l V C e W N o W U F B Z j Y r Q m x j a U l p S W l J a U l p S W l K T n B S Q k 1 E Q k 1 h N 0 5 3 S j F u T D J C Q U 1 Z U E t D c j Q z a j l w b D B H V m l J a U o 3 T E 4 y M U x w M W p V Y U x 5 O V B v M H V S S n Z M M G J H T j B D U 0 l p S W l J a U l p S W k w a 1 F L d 2 N R d 0 l V N G h X R k V M N n d S c k Z 4 b E t k T H N 3 Q U V y T E t 0 b T l K O X Z n a W t U a 1 J K U z R L N E 4 r d l d P T k x r T 2 F 6 S 1 p 4 a U N J a U l p S W l J a U l p c l l o Q 0 1 E R k 1 T T W l o Y 1 l q R k x T d 0 V B e G d 5 d 0 d r a z R t W j F n N G 5 J O F d X e D F K S z l y N U Q 0 c m g y T U x r V 2 F Z T l B X U G Z q N G V L a 1 R U R V J F U k V S R V J F U 2 t G V k V J S m 9 Z S m R l a 0 V h M W 5 q R U 9 G U E l 4 R T N h M T h 3 R V R t K z l x V H N B e U N t V T F 1 R E s 1 R 2 1 z d G x z Z U d 0 M H B Z a U l p S W l J a U l o S X E 2 R V F U Q X d U R W 5 5 b 0 U y e C 9 D K 3 d F R 3 p T Z 0 d 5 Y V R D W U R O M j F L b 3 E 3 T W F Y S k d J b k V o U z k r W U M w R G t t M H V C S 3 B L b X N W a H Z l W H V v R U V 4 R V J F U k V S R V J G c E x S U 0 N p V 0 V D Q W 5 3 Z H g 1 V 1 Y x V m d z Z F F a V 1 U x O V F n Q y 9 k d W t Z R D l y R m w y M 2 F t R 2 x 5 U m l K e E l V b F A z R V J F Z W h L K 1 B s O U d s U 0 J O c z J a Y U s y V 1 R D V y s r W G l J a U l p S W l J a U V p c m 9 S Q k 1 E Q l V l R n V n N G J w R W p F Z n N k R 2 9 t N F F T T V J S Z V E 0 U 2 s z U E p h Y V R 1 c 0 J h a z d x N k 9 y e T F K N W l J a U l p S W l J a U l T S 3 V o R U V 3 T T V U S V N j W C 9 M Q z h H R 0 R P e m 1 P R j Y v Y W J l Q m x Z a k l p U 1 l s T F l l W W p 0 b 1 B y R F d w c z l y V U N T W W l J a U l p S W l J a T B v b 2 9 C Q k 5 E a F F U N 0 8 0 N W I 0 c j V n L 1 h y S D R u b m d V L z h K d X p L b 3 J L d 3 h 1 Q 0 l S T 1 J G V V Z 0 V 1 F s M T l N V E N l R l l L M k 5 0 N W V u M F N X S W l J a U l p S W l J a U V n V E t R U V R R N F V H d C t 4 e G l G N W V u d l R w M l J r Q W 0 4 M 0 d o c z N x Q m h P U n Y y N V A 2 a j R B T 2 l z R W F 6 V n M y Q U R 3 O F Z F S U p p S W l J a U l p S W l M U 1 d p Z 0 V F M E 8 x O U U 0 d 2 d D R U R u Z l l G M j Z K O X d V V G t y O H Z L e W d j Z 3 B x U D J C R 3 N 0 V E p n Q T h Q W H h O c m d T R V J F U k V S R V J F U k Z w S 2 9 W Z 1 l x a V F F S 2 M 5 d 1 Z w Z 0 p 4 a k E 0 U D Z I O W d Y Y n N G a 2 h t S W o 4 Z G J u N U p a a k 5 a c 0 x D Q W 8 5 O H N i U U 0 5 a 1 l 3 Z k 5 V S k p p S W l J a U l p S W l M U 2 F p Z 0 V F M E 9 G d W 5 T Q 3 R j d 1 F y S H U z R G 8 3 e F Y r a 1 p 1 U l F X b F J w Y 2 t Z a T B k b m w 1 K z J r W E Z X c D B H W E p V N 0 N t W X I 2 O D Z 3 V V J F U k V S R V J F U k V X Z 3 V G W U d L b z F q Q U 8 w V 3 c y Y 2 Z M Z 0 h v N n Y x M j d Z W l d B M U l u S W l 5 T W 5 i V D B S N G t O R m x 5 R k d 3 S F J 5 S D Z L Y 1 F U R V J F U k V S R V J F U 2 t 0 V k F J S m 9 Z S 0 N U N D B E c k d v a F h h Q 0 F a d 3 l L T j V 4 d k d a R G t v R 1 Z p T W l K S U M r L 2 h M W V J 3 V W F Y S W N k Q T R 4 Q k Z S R V J F U k V S R V J G b 1 B o V 0 J p c U p D U V E 1 M W d 4 Z n R i W m l j W X d C Q 2 5 F R 3 p 0 K 2 t S c 0 5 w d U I x W W h J Y T V l Y l Y w e E V 1 U F l E Y T A x T T l r W X d m S D N V Q 1 N Z a U l p S W l J a U l p M G x v b 0 J C T k R o W W N l R 2 d k V 3 V M L 2 x k b 0 p G d F E y a G M 2 Z E l B T W 9 y c T l t U n V O Z m d p a 1 N r d G F x d X R s Q m V Y a 2 x F d U R y Q l d w T 0 R I M z N 3 O W x J b m 1 J a U l p S W l J a U l o S W E 2 R V F U Q X p s N m V t Q m o 3 Y 1 h B T F c x Z F Z S V V Z C d G N V Z U 5 P S H R U Z G N i e F d J e E Z G N U J q d H l 5 a 0 V v S z M y Q k d 0 V m 9 0 d U Z B d U R y N j J W d 0 p T S W l J a U l p S W l J a T B s U U t 3 Y 1 J 3 S W N H S F J p T H V i O G 4 3 Z 2 c x e E d v b T R V U 0 d Z a U J 5 Y j N M d 1 N B S F d D d F R M K 3 Z 2 W X h p T D Y r R 2 9 j b 0 l p S W l J a U l p S X R K Y U t B U V R 3 N F d F Q k R p T 2 k 0 c G I 3 c j V n L 2 Z 0 M H d k U F R B N E N F c E F 6 S 0 s 2 b 0 1 y a 2 h F V 3 F P O C 9 Q M E F S S 2 d U c k Z Y e D h k W V l S Q k V S R V J F U k V S R 1 I x a 1 l o b U J n d T F L a 1 R y T G d G a D J D Z W 5 t M F k x T C t y N C t 2 V j Z 4 S U 5 y R V p F V 3 F 2 Q 0 l u d k h h M F N F U X J E V 3 h O Z l B C M n l 3 Y V d 1 S z B h V 0 l p S W l J a U l p S W l F Z 1 R L U V F U d z R V R U g r b 0 V h O G 5 q R U 1 G M V g 3 Q T E y a G R N U k k 1 Q l N X a 0 Z 3 Y 0 g r b U V 3 b W 8 w d V J v e E R n N T R z T k d 6 L z l z c z d v V W 8 2 N 2 Z U b E Z q Q n I z Q 0 J P d m Z j S G 9 V b H F V U G F u W l h I N z F j e n p 3 M k l m W W J N e m F j a 2 9 B Q U N B Q V N V U k J W R G F q e X h F U k V S R V J F U k d S W T Z B U V R B e m 5 2 Q 2 R Z U 3 g 2 S E N I R E s 0 R V A 3 Z 3 E x W n I w N H d F V G w 2 S l N Y b E J B Y j R H V j J H S E N W T F h T M y t m a j Z z V 0 x t V H N 2 S 1 d P U T d Y Y X J X e V l k U H V G d D F W M 1 p v a 0 p H W l F 0 T C t N R F p 1 V H F h a W 9 O c m 9 j R V J F U k V S R V J F V G t H Q 3 N I R W N N N 2 p F R n Q 2 S j F q S E R t M k p q Q W d H b 0 x p a 2 d s M j d z d 3 l 1 U 0 V S Y W 0 r T F N D b 0 l D Z l k w d V E 0 N V N W V l V O S V N F Q m x G Z F V z V 0 x s R H F Q T G F k Q S 9 w M D F u M m 1 N Z l V s a F V h b l F w S j R T e n p 4 e k F 0 V m V O N W 9 r S E o r U H Y 3 M k 4 w T 1 N J a U l p S W l J a U p 5 R E J T Q 2 l l R k N R c H p I S W J i O F Q 2 O F B Q Y W 1 I N D N q T l J v M U V G S k d q V T F K Y V N h Q k N z R m F u c H F h V z h M Q W c v U D I 4 K 1 h i d U N x U E x h V k J s W l k z U k p a e F F m S H k 4 b U R M N W J N N F k z d G Z v V W t S R V J F U k V S R V R r R 0 N r R U U 4 T 0 Z 1 S F N D d G Z 3 U X p I b G Z z T F h h R j B 4 R W p s S k p T U V Z C Z 1 J x S D J O c l V X R 3 J 4 O W Z Y a 3 N v d F B K e m t s b T U 5 K z J X Q j B T U 2 N r c T l X b S 9 i Z E V S R V J F U k V S R T V M a H B Z M 1 F C S W l I Q n p w M W d M W H N j S X N D U W d k M H d t O D F Z c l Z h M k o 2 U l J W V l d E a j Q r W D B X V 0 p T Q 3 R S V X F v U X J E V 3 F y c m J n N 2 U z R n R W Z U 5 a d m 5 L S G J 6 M D c y K 0 l p Z 3 B s W U w 4 d X p i N T J U b T R S W D M 2 e m x B M m J k c E 9 i V j R 5 Z m 5 6 Z m R 1 N 1 h u a n B z d n B H T 0 h D R z Y v N z I w U 0 V 2 Y z Z y c D k 2 e H h z Q W 1 N M G 1 m d j c r V 2 N m N X d z S l N a b n k x b U p X c m Q 3 S y 9 1 S n k y R W N G Y 0 1 Q W m t S b z d v M S t D N n o 3 L 3 l O U 3 Z Y S n Z E N E E 1 T T R l V W g 4 b y t k b X p W N 0 s 5 Q T k v N U l y e E k 3 a i t t d E Y 4 K 3 V X d i 9 M W n N L L 2 t G S l l T S E J u T G 0 4 T D V j T T N r V W Z u N 2 V M d m U v N F B M L 2 8 2 c X F o b m 1 6 b m 1 U V 2 5 H W E 1 Y N 2 l H b 3 Y x b G Z Q N 0 J O T n B G a F R w Z S s 2 e l p 5 M W 0 3 S V l u Y 3 Z H S T h Q V D N v M 0 N t U 3 N h T U d j O E c 1 S j J N M m 1 4 d T g 1 L 3 l 2 b j J U N X F o M 0 0 r b l l a R 1 Z r R l J M W U 5 a d E p s W j N E Z W 1 K T U E r T 0 h I d G N 5 W n Y 1 S 0 1 6 S H l D Z 2 5 3 N W E 4 U U F w b D Q 3 Q m s v U F F 6 O G E 3 O W l a e m o r b n Z V T j h 0 L 2 E 4 O C s 4 N 0 h P Z X R W a H R M b G 0 x a D d n K 3 J T T S 9 J c D d x N m h z a T J J W X d k U F l U S m w 1 L 2 h V a z k 1 Z V N X Z n o x c k M w a F h i e W N z d k p p a k l q N k V u O W V D N n E w W V R F U j d V a E h k Z l J F U k V S R V J F U l A 0 S 2 R Z S 0 o 0 W n h E c 0 t K V 0 V J T D U r S G p S d j Q v O W w 1 N V d x N D N W N n h J T n J r a E V X Z 3 V i e l V a W l d T V 0 J B U n F I M k 5 w V V Y x d n c 5 d l F F N E 1 G N 3 I 4 R G Z 6 N X N u L 3 Z V c H U v Z G t O K 3 U 2 d T V L e n V Q S D J O N W k z W U R W d D J y U m g w S U E 0 U W t N Q 1 d M d C t G M W 4 3 Q 2 d I b z B 6 T 0 d r d 2 J I T 3 o 2 U T B h Z F h a M D R h S E 0 5 S m c r T W Q 5 O G 5 N S 3 V D V 2 U 5 N W s z b 0 x W V k Z S V z A 3 d E h E Q 2 F U a W Z j L y t Z b i 9 2 V H U v M 3 J v M m 0 0 M 2 Z W M n l o d k x 5 U z F l c 1 R H e j N u e k Z K W H k z M l B 2 T T g z Y y 8 4 Z 1 B D e U l y b k h S N U J V V U 0 y d k 9 j d T U v N 0 F N c 2 x 0 b 0 d Y K 0 8 z Y z F m d z F U Z S 8 w e V c y S F h H e D d S e m 5 O M n p h e m R R N z N 1 Q z c r U 3 N w S z Y r a W Q 4 O F k y a 2 V I a 1 p D V X d i L 2 Z t c 3 V q V D g r Z 3 J z N 2 E 0 R D I v K 1 c 0 R n I 3 N H h C M z k v S D B L Q y 9 j a k l 6 T 2 V W T j J h e m N O R T Z Q d n I w W j E 1 N 2 N 3 N W V Y b T F v S H g x R 1 F V R X A z M 3 k z b k g r L 0 5 i Z E o 3 O G 1 M c j M z R H N 5 L 1 B a U G V l Y k 9 L N 1 J 0 T 2 p X M G V L U z h w W n Z u S z d 5 M 1 g 1 Q l N Y Y 2 R 1 L 2 J 6 U H g y R 2 R V M U Z n Y j J q O E 9 6 V F J z V 0 x s c k g 3 Z m U r U l g 1 Q l N a U F d F e E V S R V J F U k V a R m p w M D R 3 T V Z 4 W X F G T U l W d F R 5 U X p D Q T A w N 3 V 3 Y W F 0 e V F D c 1 h K Z k F t Y 0 1 i L 2 h T O W l J a X p r c E l L Q U 8 w S j F n c F p M T F Y 0 Z V h r Q T B D M H V t Z 2 Z 1 d l l L W F h 2 d W F l e D k 2 a j Z j Z n Y 2 Y l p P c 0 k r L 1 d v e G x a W F Z Y R G x o S k R k T 0 d l T T R 2 e m N q R H k 4 d i s 0 O X h 0 O T E w Q V F B M z N Q W W Y w d E p 6 d U 9 m M m k r b m l G Q 2 J a Y k R h Z W Z X V W 1 C U V d s b k R H O E x 3 L 2 N k U m 0 r d n Z h d X J E O V c 3 Z V J m T D M x V m I x M l R 5 Y 1 Q 5 Z D E z S y t v M j d 1 V 0 w 4 N l k y Z W M 3 W n c w V H J p d T d i b n k 0 K 2 1 F U m 9 T Q 0 V C S z Z q N m 1 Q Z j R o a V V r W m Z E M W 5 P V m R P R 0 Z u d m V U L z h 0 S m E z W H I r T n V O a G 9 S N z J G a G F V O D l j S 1 h W R l J V Y y s x V m 8 3 b H F 3 a 2 c 4 U E 9 5 Z j N V c E x 6 K 1 d S c H o 1 a H p i b 2 t 2 c G k x a E d z b W 4 x M 3 Z u d k 4 r W E 0 w S C 8 3 d U x E d T N E c 2 R s c 3 Z Q W G V E O H o r L 2 c v Z S 9 m a E h 5 c 3 V y K 0 5 k a j F 6 R H M x R j R B T F A 1 O U 0 4 K y t Q S k 5 G d j I 3 Z z V 1 d k 9 K Z G h w V F B P Z k p l L 0 o 1 c G N s R 3 d r T z l 1 Z m Q v L 3 l U a U F o N 0 4 x Z H R i U j N i Z H F h N V h Q d n N 5 e l B K e U 1 6 b j N I T 0 d j U G R 0 N C 9 I M D l N Q n F 0 Z k h H T z k 4 e m I 4 R n F w b i s 0 a 0 V l b l R X e D B M U k V S R V J F U k V S S D U 2 O V F K S m 9 Z e m 1 V d 0 V P b z B H S 3 l t d E 1 M Q 2 F w a m 4 5 M U 4 2 T z R 6 O V c 3 Z E Q r S l N M U 0 p B Z i 8 v N l p 4 a U s x U G R V M H R Y b D Z l a n E r S G 4 5 c W I x M T Y 0 R 2 J C e D M 4 U H Z j Z S 9 E N z d G c G E 4 c H h Y L 2 R n d D F D L z N y R X U 1 e n Q x Y k V 0 V V p H a V Q 3 c k Z w e X g 0 U 2 t 6 S U l E U F J q M n A y S E F q Q 0 F Z Y W Y y N H B w S l p 6 W D R 2 T k V q Q i 9 I Z 1 B W Z T R y T l B R T 1 d l U F R w d m t D T U F B d X N T M i s z L z I 3 a n M 4 c W p w d D Q v Z z l N K 2 0 5 a D l C N z c 3 M k R J Q 2 d J a U N L Q 2 l y c X N 2 Y T U 5 Z D N Y M 2 R Z d G x k Z D N W d F J j V W V 3 V k V R Q U V w S W w y a z E 5 Q T c 2 U W 1 F a E p U S l R O N C 9 o c H d r S m t B U 1 F z N U 0 4 d j F j M T E 3 d k 9 X Z G 1 6 b m x t R U N i d n V m T T h Q M D I 5 Y V l R a 2 F j S G l E Z W U 0 V G h j a k F K T m N Q e G Q 4 T z I r T n N y S n k x T D F y U z k x e X d 6 Q W p B S k 9 r S m 8 x a m R O O G R Z e V J K c y t h d W x 0 T l p 0 a H Z z e H V 1 R 3 F r S D l T T 0 4 4 d j d 2 c G N u b D c y N V N a Z V V a R E J u W X l B a k J K R 2 p h a 2 l 4 b z N p c E h U V 2 F n O S s w N l V X M k 9 S b 2 o r U H V O a H d J d 0 N U S k M 4 d m 0 3 c D J h b T d z Y j k 2 N l g x d T N I M V N q a H R G R 0 F D Y T V S b F R l T m Z W S 0 J R V D R h d m 1 x N 2 N y T H M 1 L z N l Z 0 F B Q U F B Q T R P S V F n c 0 V 0 a E p Y N H J X d F B X Q m N z T G p a Q 0 R l d E h T W k t 5 Y y 9 L M E k v N k l 5 U l V C O E F S R k l W a H d F Q 0 d Z c D d I Y k M y U 3 o y V W 9 k Y T l r O F R w O V A v N k 5 H R H U r b U x k c 0 9 H b U h Z d 2 l V Y n R X W G J R U 1 V t W l Z 6 M G R k d T J h a W h K Z X Z 1 R E g 2 c j h Y Y k 4 r N D E 1 S j B 2 Q 2 h Y Y 3 F z e X l W S m Z Y c T J x W H F C S l h U c j B r S X g w Y U Z s a m c v c T M w R 1 N h e V R q b V R O N V p S N G Y y T D l q b V d P L 2 J 0 d 2 p T Y n I 2 c X I 3 b F h x d C 8 z M 1 l L R G c 1 U V p 1 W V p I V H F T V k 9 i e E h 0 M W F s d G 9 Q R F B S V F Z L U 3 J 0 b 0 V s Z n B H b F N P T 0 d y d S 8 w V T Z m U C 9 6 T k l p K 1 p 4 c 3 R t c 2 l 0 O X p U T k 0 v W G F T Y 2 5 M T H Z S N U x X c m 5 Q V l A z e E l G e U 1 B S y t M d j c 2 d k d E Y U 5 W V U 9 E U T R T U E o 1 N z B l Q U F B Q U F B Q z R P S X h E a E Z z S U R 3 M 1 M w V 0 1 w a 3 F T V H A 3 T F Z 1 S 0 h K Q l Z W Q T M 1 N X R O V 1 B P U 2 t u U 2 1 u V z c x T E Z k R T V N c k F 1 R H V H S W Z v d V F v S 0 h Q T D J L d n U 3 U T B H Q m Z 2 c m p 3 e E 4 x N j Q y W G E r Y n N s V V l B V m x K c 1 R M a H J o T 0 x E M X l r b z B L O V M x N z N s a G 1 H S z M z d E 1 1 L 2 N j M D R P U H Z h M z J i U n Z y b W 5 I O U 5 I U m d a M W 1 0 b G d x Z D Q w U 1 N h K z J 3 a G 5 H U j V U N W V Y W j J K O W V 0 R m x I L y t r Q U Q 1 K 2 Z r b 0 5 6 Z G Z w N 1 B P b E F u a V l z c 0 p 6 a E t U V G t x U 0 d 0 W X Z 2 M l p K c W h j V H B 0 T 2 5 6 e W d 0 T F V 2 T l N 6 Z k t L V E l p c E 1 6 e m c 0 S m N u M z F V T 2 R m e j l Y V 3 R w K 1 l v T 0 g 5 b m Q x U m t p Q j Y 0 Z T V 4 Z W Y y Z X V Q d j N 5 S j M w N 2 Q 0 M U d E d S t 1 N j Y 0 Z W 9 I c X h 4 Z D F 4 Q 1 V s c G t x U V B Q M X V z R H o 5 Y m Z N N 3 p u Y z U y L y s 1 M 0 F B Q U F B Q U E 4 R 1 N F W T N F S l l X S E V u V 0 1 a S j k r O E V r N l I r d m R z V W g y Q y 9 4 d X V P V z Y 4 M H V T S U E 3 a T R y T z F j U 2 5 X Q 2 V x S 0 R B S W E v Z m R Q U 1 V W Q z g y W F B m Z E 5 W Y j M z V F Z X K 3 c 0 a 2 F Q K 0 J C Q 1 V t c F N z e E 9 V T 0 p T U m x W S H B z Y k Z o Y W s x M S s 2 U n o 4 d D M 2 S l p j O W R v W i 9 3 U j d Z d y 9 v b S 9 u c k 5 G e l Q 5 O V N h c H p 3 d W V U b k Y w a V N m U D E 4 e W 4 5 d k R r Z V Z h d n N 0 b T d Y O H o 4 Z H V M M U J 1 Y n I 2 c m h o S W p K W X Y 0 b F Z O W D B Z a k R r b U 1 R Z j h 0 e U 5 n U X M 3 N 0 t X O C t T R G x v d W N Z R H g y V k c v M T d O W l N N M m F 2 M G 8 5 T E 4 r c m J P Y X M x Y i 8 0 d m V 2 a i t h M 1 R G O E 8 2 U 0 p P Z l p Q K y 9 X c l J x Y 2 Q y e G x h S E R R T 1 I 4 R E F B Q U F B Q U F Y a n h B T W J p R X N 0 U G d t M E t s V D J T W l d V b k d k T 3 p S V G 9 M K 3 Z z b l B 5 Z F B o b 3 N o S 1 M w a F V Y V y 8 1 d n d R T 0 F K R 0 4 w b X A 5 d j J T Q U E 3 c 3 Z o Y 0 F V e T N s N F Y r N 0 d w W m Z N N H R X d 2 V k K 0 V u V n B E V m F 0 S H d v V j A x Z k d o W D d k a D F X Q y s 4 U E V N N z Q 0 L 2 9 r e S t Y N m Q 0 N 1 J s L 3 c 5 U 0 Z u T 3 c 4 V E U 5 U E x m V H p o S E 1 j c j Y y U m 0 r Y i 9 F Y 3 Z 5 R X F 5 c 3 F N T k J Q b 1 N Y R 0 g 1 O V B W R 1 N J c 3 J O e m R l e E V t a G 8 x a k M 3 M 0 9 V W G p K d X Z G M V B 4 M 2 I x e T l D R D F 3 O T F q Z G R z d E l m Z m J W V C 9 w e T V u S z k 4 c 1 o z N n Q y O W x j T E R n e F V S N 2 x v W G J V Q 2 Y 5 c H B 5 a m p Y W E F B Q U F B Q U R B c G N l Y V l I Q U w 0 U 1 h Y Q k 1 2 M G p C R E 1 h c l d x V j Q v a W R W V F d y S X M z c 1 J v Q W 5 p Q W 4 x e T V K O H Z j d n Z 5 T U g 3 c 2 x 1 Z D N W U 2 5 h O F R y S 1 o w Y U 5 k R T k 5 e C t s U 1 F w Z m 5 m c E 5 j S n N O b G Y 3 V T F I b l Y 1 R T J a O W N W K z J u R k 5 x U E R x c V F m b D J 5 c 2 x 0 b z J i Z G x 2 Z E h 5 V k 5 I Z i t P a 2 1 1 T m N N c z U y d l J L c U Y 3 V j l l Y V h u T y t Y M X Z 1 N D J 2 W H h T c 3 o 4 N H p x e D B X c X d Y b E d K b D V x Q V F H K 3 V t U H F s V 3 J W c 3 I 3 e T g r M D Z j Q 2 h S a 3 R T e F h X T k o w c X B m Z H N y c H Z N a l d N d 0 F B Q U F B Q V V H V 0 V Z S E F M W V N F b H h p R j Z T Q 2 V Z S l B Y d F Z T S U U r N V V R R E 1 E N T V l Y T Z P c 0 Y r d X l Z U z N K d m o 3 T G h B N y 9 P T T V y d F V a c z V l c V l 5 V H A w c 2 Q y M z h n U V p J V U Z W b D Z i Y X V v U 0 5 j N l d O d D J I S k l r S T N 5 N W J G Q m 4 r Z m 4 1 N k V S Q 2 1 0 N S t m N E h S M l N a S l A v e T R Y c 3 R X Y m l 2 M z J v d C s y c V R u W C 9 w R 1 N j a 1 o 1 e j F X S k R V d F V 5 K y t Q R k 5 u e n V R W n g x Y X U z c U Y 1 Q z F 3 a D J Q W F h E S 3 p Z b T V Z M F l W e C 8 r Z n A 2 Y T k y R 1 B m c j B x N T l L a F h k S G p p Y n I 5 W G Z u U 1 p K d X V Y R l l o Y z l a S G J i d l B L e D E 2 L 2 V V R 2 0 r W m 1 a b X Q x T l J N U 2 N W L 0 J v U D Z k M V I 0 Z U p E M j d E M n V O O T Z k c D d 3 O H U v S D h 3 c 0 p D c l Z 1 L 1 J 6 K 3 Z L U D l 6 Q n d B Q U F B Q U E x W W R 4 a U h B T E p j Y 2 p u V H p s R 1 d 1 Q 1 N W T C 8 z d T J N N 2 M z Y j l p c z N M M T k r d m 5 S N E F D a G Z U b z V k U H V X c 2 l R V D N W a F F h M l d 3 M T N 3 a z J a L z Z 2 Z W 1 m N k F y V n F V V j h o S V F G S 1 N q N m x 3 M G V T R k J E Z 3 F 5 b V R o N V o 2 N 3 N D K 0 h i U n U v U j Y 5 T T M y K 1 Z x N 2 R x W X l U M m Z y b 2 5 Z Y 1 Z H a H F v Q i s 4 W n B 4 Z G Z u c U d a M z Y z V T B 1 V 2 I x Y V J S c k p L U 0 0 1 U 1 V u S 0 c 3 Z n o 5 S 2 I w N z d v Z F M 1 Q 2 d z T D l a O V h a O G x 1 Z H l n N H h G L z M z e m 1 t M 0 d N b D l l L 2 J U d X M z N z l P a z M v M U x 6 W n J V V S t i c E 1 6 c D Z M R V d T T k h Y S 0 N I V m 8 x N l R D N 3 p 1 d V h v V C s v T W h F U G Z 2 U 1 Y 1 c i t 5 U 0 o 5 T z N l T m 1 q Y U t V Z m F a W E 8 w N 2 t L R E N 3 a 0 p O S E Q 5 S U l 5 N 3 J W c 1 Z Q d G 1 x U 1 U w L 3 E y U m U v V W 1 S a 3 N K b z F x Y W V D Q X F k M j d 6 M m 1 u S n c 4 a l J 6 Z V R V M G F 4 M H B 5 c l h Q M j F H T 1 Q 5 T 1 R m U D l i c 2 V X d T B l T m x t T l c w Y 0 k x O W Z i e D A 4 b k t U M D l O T z Z Z e X B y a V F J Q U F B Q U F j S 2 5 S Q 1 F h M 0 V C N F d i R 3 l u c D J l Y V d F b m x C Q W I 0 c V V O Y j E w M D l w N 0 5 R d i 9 5 N j I r U 0 t B T G l 6 b k x 3 O F J p R j Z v S 0 t P S 2 9 1 M V l x U D h x d E 9 r Y X d l c W R j c 0 d P c D Z R c n M x Y k Q 4 c m h j R 3 I 4 b U g 2 Y T l 2 c U R h d D Z z O U x w a m 8 w Y j I w S l J K b H l r e U l r V H h l N D R w S 0 x D N D Q v Q 0 s 0 Z D M x L 0 4 5 L 3 A w N G R t a W 9 u S j E 5 N z l o M V R i R X k 0 L 3 Y z c 2 J S c l F y M E 9 a N j F v c 0 Z n M 3 E z M U d C Z 1 g 3 c T N i M z F P W S t W M U t C Z W x G N z c 5 M T N x M U t H c E R o e E t W R X J x S 1 h W c z M w U i 9 m L 0 t t S 3 E y T E 5 X a E F S N z M 5 e X Y w Y W N W b F h l Z G 1 z M n J i e m t K S l N U c X B Y O T F a N j d 1 b G J k Z m Z 0 b 3 l w O X p v d l Z y b l V q W F h G N W Q z b l p 2 T F J s M j B F Z F B w S 2 t W a T N x N j Z r b k p 1 b n h Q M X h Y N n J u Z H V y V F E y N i 9 j c T J G R H V z a m I y N m F k O F V j V n Y r Z T Q 0 b U l q Z E 4 r Z F l 6 U m h Y U D h h c n g 4 Q U F B Q U F n T H J H V X B p V H p V S U Z N T j J 4 N H l t N j l k N l h K Y m w r K y 9 2 V G R 4 N H p 1 Y U t L K z J M b X o 1 c j I 4 V U p K M G 9 q T H V 1 b F B E M D A w d V N J Q T d 1 c T V s N z d X a m w y S D l k b j d q N X R k Q 2 l v a F B m M j B K d D d 5 d k I 2 N j k y c U 5 I Z D N I N 0 h M Y 3 p 0 Z X p s d X V k R H h a b z R 2 a E J w Z 1 J U Q U F B Q U F B Q U E 1 M E l u R 0 5 4 Q 2 V G a V F z W j F 4 M G 5 Q R 0 l V c F M z N T d G N j R L d F h y d X o x R G 9 o Q U Z C U 2 J s N i s v U H p v Q l B N M H p y U C 9 y b H V 0 L 0 5 n R U F B Q U F B Q U R n U 2 J p Y k E 3 Y 1 F H T 2 d 2 T H k v W F d p d T V 1 Z m 1 5 M n g w b V Y x U n h 6 W n J V V T J T N G E 1 e G p k a z Z l Z H N R Z k 1 i a 2 l B T z R x T n p k Z i 9 v U m d I c W Z R e E h H S U F B Q U F B Q U F B c U R w Q 0 1 M a U 5 p Q k x k W U t u c H A w e X N w U E l H R C t o a 2 J L L z Z a Y W V K b F F C d 1 o z Y T d R N z Q r M 2 1 h W G d V b 3 E 2 d T h s Q W d N Q U F B Q U F B U E F z a E d C d 0 c r R m 5 1 N m t r S 1 N Q R H M w W W l E d X p i M 3 R q K 2 V k V j J F e X N C N E 0 3 c z l n S j U r O W p N T G d P V l p E M 2 J B Z V o w T X U 0 V 0 F B Q U F B Q U R B a z N p W l h R Q l F w R 1 F u V 0 x x S H J R d l d 1 V U 5 U a F F U N U t 6 T X J S M G 5 K R 1 R w d 0 t F S E 5 t O G F a W F J Z Q U 4 y T X Z L S k M z T j E r O W 5 z W n F P U n V D c 2 V a a n V h N i 9 k c k N 1 d j N h d z J X V U F B Q U F B Q U F D V V F T Y 1 k z R V o 0 a V J B c 3 c 4 T k N N S 3 Z W c W 4 1 O T J o b j d L O W N 5 R W h G Q V d Y Y T d R O T V l a E d D Z X h u T D J w N l Z D c D l Q Y 1 F n Q U F B Q U F B Q U Z B c G h H Q n d H N T R j Z 2 t u U 2 9 M N G R q T z B W Y T N h W V d B a 0 F k N V d m W H l B Z m I 4 W W h l a H J y M l J T T V R q Q U F B Q U F B Q U F E U F F n Z 0 d 0 M U V x Q k R 2 b G V T R l l 6 M j Z 0 N W V Q a k x V a z Z j Q 2 h S a W N r W k p s Y 0 V 3 T j N Z N 1 l 4 R D l F U V d D M n V D Q V F B Q U F B Q U F l Q 0 p D T U x n T l Q r O E U 4 L 2 E y c V c r d k 5 z Y i s 4 b F h i V E t 3 R 2 d E d k t 0 e n N J d 1 R 5 U T k 5 b n V 2 U U t I d y t S S 0 F B Q U F B Q U F B V U J t R V l I Q W J K V U 9 3 O V B U V E p s W l N k U V A 3 d E R l M l d S Y 0 1 3 R y 9 S Q 2 V h W m l y c D g 4 L 0 1 M V E s 0 R U F B Q U F B Q U F B b F V F S U J y Y 1 J F U l p z Y k h 2 a U 9 F U k o 2 d H V y b m F 4 V z E 5 a X N I Z k Z I b E p i a G 1 X R W V n R X Z E R l l L e E p w a W 5 z Z G x j U H k 3 b D U 5 b E 5 y Z 1 F B Q U F B Q U F B Q 1 Z R U W d H d C t I c D R 4 Q W x L V E R B V j k y N 3 R E V D J W O U 1 O Q n F D R W d n S 0 h 2 T H d J d 1 R 5 U m 4 1 K 1 A 4 d k 1 a a H d n Q U F B Q U F B T 0 J K Q 0 1 I Z 0 5 v S 0 M v S T J i d 3 p r N W V i T G J Q Z k 5 t N D h D K 0 h Z e n R G V 3 Q z b U Z n S k F I Z m l k Q l p L a 2 1 4 V 3 Z u b z l r W S t Q d C 9 M c 2 R J S U J B Q U F B Q U F C N E V 1 N 0 V 3 Y T J V N 0 F a T H k 4 Z z B z W k t x R 3 p L Z 2 8 3 R z l h Z X Q r W l o v S k 0 3 R W F B T z d D N F h C S 2 t x d z J 2 b m 8 5 a 2 I r Z m o z S n k r U G N j Q U F B Q U F B R E F r M 0 F u R G 0 2 b F p B a V d u d T Z a N j J t R k J B Z W 9 R O X Z H a 2 x 5 Z E g 2 d C 9 v U n N N Z 0 9 S M H V r S X d H e U d Z U n d v T z l s T l d k c T d a W l F B Q U F B Q U F B S 0 F T d U J N S H Q x S W I x Z 1 d U c E 1 I O W k 3 d k J m b D V O Q 0 F h Z 1 J D Z V k x V 0 p 5 S m F p S 2 9 B Q i 9 a V 2 N S Z 2 d F Q U F B Q U F B S G d T U W p D N G x Z a X d Z R 0 0 3 N D V U b m h t R E R C b m N 4 d G 4 v Z H V F Z G 5 6 d V N i V 0 E w Q W Q r Q n d 1 T l k 1 W k U w d 3 p 4 U V U 3 S y t z N 0 J 5 e n l 3 Q U F B Q U F B Q U V B b G N D Y 0 9 i c V c y Z E l K R m h B Z X J R O X N t a 3 F T Q 0 F v Z F d y T j F 1 Y 2 t V Q X p P W j B G a 2 9 p Q l B O V W 9 T R U J P c G 1 a Y l h Z W k F B Q U F B Q U F B c U F U d X h N R 3 Q x S l l R V E p L R 0 R 1 e G t i Q z l i d W R Y R V N n Q z R n N k p 4 a U t 3 S j V w a 2 l 3 b 0 9 W b m 4 1 Y W h Z V 0 Z a c G N D Q U F B Q U F B Q 0 F D d U p P S E 5 4 S 1 J I a H h D S l p l a T B L d z l a d j J N a E l S c U 9 N S X d U e G J 4 T m x m M G p q c D R k O U 5 B Q U F B Q U F B Q W R R b D M 0 d U J X S X N L T D F 3 U k x U e j l 0 W W l V W E x 5 S T h X S j N h T j V Y a 0 d v T z J i Q l h k W U V C Z D V p e D B o V 0 J X e G l G N n B J a k l F R W 1 l L 3 d z Y U F B Q U F B Q U F B Z F F s M z R 1 Q l d J c 0 p L Z G 9 K N W R n Z 2 1 N U k l S U U x I a V R q Q 0 x 5 W l d n S 3 V K a X d p V k p o N D h r b T F 3 S k F B Q U F B Q U F B S 2 9 v U U R H N G x 2 R V F u V 0 h M S 1 N S T X J x U j Z E K z N j M H R q Z H Q z Y S 9 N c k J 3 V H F 3 R m d K c W Z U d F p h V X h V b 0 k 1 b 2 t h T l l x V z F X c l J 3 Y 0 5 K W n B j Q 0 F B Q U F B Q U N B Q 2 l J R W c x c 0 p E U E F 6 M X N 0 e E 9 K d z Z j e W J Q N U l v d V R r U j R z T H A w Y k M 3 S m R R U D g 1 N V h i V E s 0 S W d G a 0 t D M T B o b U 5 Y Q 1 Y 2 O G 4 4 d k g y V X Y y N F N F S X d B Q U F B Q U F B Q U Q 4 S 2 R P T G l k N k 1 o U V k 3 d F d q R V F j V U 5 3 T n R v d 1 F E S 2 l 6 a W t J d z B R a m 1 z W m 8 y a n R F a F F q Q U F B Q U F B Q U F D U F F R Z 0 d 0 e E 1 a V V R 3 U 0 1 U M m p G b 1 J n Z z d 2 S W V u Y j g y Z V p 0 a k V R R T Z p b 2 p B N 0 9 R Z 2 5 t c X B v M W p s W k N Z c m 5 4 N 2 d k b W x B Q U F B Q U F B Q W 9 B S U l 3 Z U I y U 3 E 0 T G x w R 1 J a V 0 l s M V N N a 3 l O O F l p U 2 h K U z M v Z W J H S T F B T X h p a k V P a 0 Z j e G p O V 2 t T S T B r N m V E R F I 1 R W 9 B Q U F B Q U F B Q l F F W V J n Y 0 R z U k p V S 3 d 0 R n J R Q 1 N a S l F 3 Z D J N c l o v W H J Y Z H h F b 0 F t S V Z 4 a U o 2 d l E 5 c 2 1 r c V R 0 d X c 2 Y l h B a 0 F B Q U F B Q U F B c W d o Q U 1 i a W N p T E 1 q W X J n M 2 p F Q 1 Z w e U l C T 3 N 0 b G N m O T I y N 2 p p b 2 x O U l R K b G N F b 0 t Z V n l o V 0 N X V W p C U E Z a c 1 R K Z 2 E x S S 9 V T C t 0 M 2 0 x M E t B Q U F B Q U F B Q U t v Q V F E R z R u S X F 6 R W 1 t Q W 5 h M G N J R m h 6 a 3 I 5 N D k y a G o 3 a T M v Z V l t S T F B T X h R N k h U O V g 1 W U U 4 M n c 5 d T d Y U z F t M E h s W k 9 i Y j N Z c E F B Q U F B Q U F B d U F C Q 0 1 M a W R p S W d T Y T R L Z D l Q d z F 3 W X F N R 0 5 M V j J G N z A w d 1 l U S 3 d G Z 0 J t T W F v c F d 2 W G s v V 3 M x c 3 I y U X N j M n J 4 b H Y 5 b W x B Q U F B Q U F B Q T R B S z R F d 2 U z V X h 2 S E l V c F M z M T V 0 N W U v d k k w a z Z m R F J G K 3 c 0 a 2 1 G d 1 J n S n B V U E E 0 U m 5 x e G I x e G F 5 V 3 E y T V J B U U F B Q U F B Q V B B Q W h H Q n d P N l h I S W R h Z V R q Q m Z Y M j h O N 3 Q v U j J G K z h i T E 9 K M V F D b 2 F Z W E 9 z e U V Z O H h B O W 1 y K 2 Z q L 3 I x Y W F z M T Y r T E 5 M c V h h S k N a b G F Q a V l K e l h w M W 4 5 Z D F I b j I 3 a i t o U H o v O W 9 h N j U 4 U m 1 O b n Z D M D F 2 e X l x N W 9 x Q k F B Q U F B Q U F x Q n B D T U x p Z D h Q Q V N u V 0 R w c D F W W U 5 F T 3 N G c m k 4 M U V q R W p i W H F 2 U U U 0 d j Z L L z d 4 W X J J W m l u R z M 5 V l g 2 V 2 1 a V 3 I 5 e H I x b W w x S 0 s w K 2 5 V e H M z N 2 R P c F V k b z F m Z S s v K 0 U z c m d z Y m U w Y n N N Z W h Z Y 0 Z x V 2 1 U V 0 9 Y Y k N 5 N 3 F u Q W N P S n V q Z 2 9 j U n F x a E F B Q U F B Q U F O U k Z o R 0 J 3 T z E 1 Z U 5 v V U V C e G o 3 S j J 0 U k 4 x a T N 6 a T B V S H V v S y t V N W 1 a b X Z q b G 4 w b V Z 3 U 2 d w b G h 0 U l Y r N W h O K 2 V y b n Z Y b H F v Z k Y 2 R V B Q M X R z Z G l t b F B Q R D R P M 3 I 4 T H g r W U 1 r c D R 6 d m R y W m J j N 0 5 I N X N Q M z N 3 N W t O N j g 3 L z N h c 2 p B V G x V K z M z d l R G K 2 l P Q j E 3 V G x t M E h x N 0 Z L Q U F B Q U F B Q l E x e E N D d 1 M x R m h O Z k 9 r W W d X a T B V a k x p d l J E Y 1 p J U k t E d U 9 K d D l G V H J O T F F Q V l k 4 T F Z B N 1 J y O T F H d D I 3 R E g 3 R k l N T 1 R u N X B s M D d L Z m 1 r S k t s Z n I 3 Y l Z j c j Z j W F B Q Z U N 3 Q U F B Q U F B c U Q w S X d l Q 1 d T b 1 Z n R 2 J V b k J K T 2 s 0 V U 8 2 R 2 R z c j F t e F h m c j d k e E d v Q U F G V n g 1 Z V U 5 N U 9 2 c n J m Y y 9 X b W g y S 1 c 3 Q m V Y Y m N w N W U z e m V S S 0 t z Z n B K S l V H Q U F B Q U F L Q T I 4 e k s 3 Q U t B O E V X R W x P O E Z x Z n F 6 V H B k U 3 l l W n l h T k l y U j R h U E p 5 c z I x Y T h X Y U h S c G V Z c T B 3 Q U l E N z g v U H o w W j F U c j l S c m I 4 L 1 Z W e k 5 Y Y U 5 L R V F a Z n N X a 2 5 K R 2 Z w a X h u S n Q z T H h Q e V N t b k Z C R G d x O V l 0 N i t 2 K 0 8 4 Z X F Z W U 1 v M 2 Z m b 1 c 0 c m Z m Z F I 0 L 3 U z M 3 Z 5 c E p z b G 9 0 V 2 p U b l d l T j R l d n B w Z m Z 6 b F V x M z V a W m R P b n N w V 2 R G U 2 9 y c n F p b D R Z T 0 t u O X M 0 Z k 1 2 Z m F N M X Y 4 Y n J y M D l N V n E 4 Z X J j b z k 5 c m Z u U D l l S 1 Z k d U 4 x e n o 2 N T J t U 3 B Q Q 3 d J T T M 0 O U V u T m 5 M M V N i M D c 3 U W R l T z Y 2 L z c 3 a H h U N W h w V G J u O U p D W W 5 w b X Y 3 V 1 E y c m N L R W J 2 V F Y r Z 0 w y Y 3 V O e D U v N 1 o y N W V 1 M m R 1 W k t r V j E 2 N F U 1 M D Z O T l Z m b i 9 s R X E 5 Z n U w d C t m b X F L Q i 9 k c V h P b D l L e W l s T m 5 2 c U N j Z j B p W D g 5 Y X J u Y y t X S 0 N K N H d k c D V P V m Q 5 Y j g z N X l o K 3 p 6 R U 5 H O U p a Z j N 4 N G 9 p U l h J R F p 2 L 2 p w O S 8 r T 3 Z P b k k w V m Q 3 Z V h 1 c l F y c E Z 1 d l d H N D J y W n B W S U U v S 1 F B Q U F B Q U E 0 R z R J d 2 V D V 0 l z S U R q V z B 6 M W p h N T F F W m M x a z N U U G 5 a M U R 5 e i t l V E 1 o R 0 F C N G 9 Q R m o r b W 5 k K 2 o x N m Q v c D h O V z h X c T E 3 Z F c x Z j d O Z m J 1 U D Z H S C 8 v U 2 V j b k x 5 M U t S e H J M c D F h Y T d r b E Z Q N m R j T m V u V W h N V j h N R 1 V l c l F 0 c k d D Q X Y y M G Z l Z G g 1 Z W J t c T B P N 0 p 2 T D M 5 N U h W Y W p I T 2 M v e E V t a D c r O D d 0 S 1 N 6 d X R n Q U J m d F c v V F d L b n B t W n I y M F V M d D J I V z R 6 S F V M Q 3 d 2 M T g 2 c X R z d H N k K 2 1 Y R G J 2 W H E w Y X J j W X k y Y n h 5 a 2 5 K M D k 3 O W g x W F p 1 W V p 0 V 2 5 k V U 1 G Q i 9 n b 0 p D a W h 6 e m 9 w b z F E Q m F Q Y n U z M H B H a n l V c E 9 P Y V h H a l d J V U V 4 M H F T U W 9 P O H E v Y W g x a E N i b D Z l L 3 Z U M G g v T D M 4 M V d Y a n M w V U d P Z z Z w O F B o M U 4 r Z S 8 w e X I x K z Z T d j c r d j J y Z H R y T k 5 a W j d S d S 9 S N X Q z T H h m e n o x O W k z c D B h M 1 h S M X d j Q U F B Q U F B R F d M R U F 4 d U t T b 2 l 4 T m h P U 1 Q x b F l p V 1 h 4 d V Z E d W h v a D J Q c E 5 l N V Z 4 S 2 t 2 a G 9 V R W 1 W d 1 h n V W l v S 0 p J c k d 4 c U Y y K 0 w 4 L z N h Q z d I M 3 B k Z j M v K 2 M 3 M z I w d D F x M X F S Z X R a N y 9 r e S t Y S 2 l j b l R 6 Z G V Q M V M z M 1 R M U 0 9 I N z B X S X A 4 Z k Z 3 L 3 h 0 M T d 4 M V d T c E 4 v Z i t 6 O G R Q c E t r a C s r N 1 d z M m F G d G R S V 0 Z p b 1 o x L z Z T b W x w c H p W N F l F Y z k 4 W W N K O H Z m M 2 x T U 3 R Y c n R M L z N 6 e H l 6 T F h 0 V m d z Z X V 3 U D E y c k R w b j J h T 0 g 3 Q U 9 Z O U 5 t W F N a S k 9 t e H A 5 N 1 h w a T M 3 Z G V m V U s 5 V z F V L 0 1 x d j k 4 c l I v V F F s U 0 4 2 N k 5 X M z V 1 a T c 3 O W Z x N n R G O U 5 I N X N 2 e X F m N z d l V 0 x 0 K 3 F 3 U U 0 2 N n B I N 3 I 1 S F Z h b E h o M m I r U G 4 z e T V W S 3 Z Y N 2 x L Y j F n M z F 6 N m R 1 V m 1 T a 3 F 5 T j k 2 Y z l i O U 9 5 L 3 Y 5 S k x y O D d T c D l N Z W w 4 M 0 d K S E V B Q U F B Q U F E d 0 o v N T g 4 M 0 Z K R V p I R U l s b F l M T z h H a W 8 w T F Z y W E 1 M U 1 p M V F d h a E Z Q M j B 5 d V N J Q W w 1 c m w 3 R G R 1 S V d z U T F T c C t m a j U 2 N 3 V s Y l p i V l k 5 S W Z I M z l I S 0 5 U d X I 5 Z n l w Y V p t U 3 B F N 3 R t N V k 2 M 3 F o a H R H S m p 3 a X Q w a n M x Y k Q y a j N u b U 1 L R G c 3 U T R 3 O F d C M k N T M U w 5 d k 8 5 M D g r Y k p 5 W D N m N T B H N z Y 0 O E 1 U U z E y b n Z H T 2 V w S 0 R B b 2 J 1 b V h t b U U w a G F M U m R u W n V m c m 0 y N V d 5 M m F 6 N n k r T 1 R q Q U J N a 2 9 Z T j Z h S 3 V u V n p k Z D F 1 M k h U Q 3 J i Q U F B Q U F B Q V V F V 0 V Z S E J M a 2 V F b D F n U k x y M z B o b U N S Z E 1 h e W J z Z j N E b 2 w 5 T n J B U k F U Y k R J Z G R P Z F J y R G F w M z V j c E 4 1 O C t Y N D F h a E N 0 c D U v O V Z Q L z U z e X p 0 S 3 J G R z E 4 V m 8 y N n F o S k 9 u d E Q z N 1 F q d m d q V l R y S C t v M T d K V W 5 E a D N a U l F J Q n Z t Y 2 Y 3 O U d 4 V D l R S T l U S m R P e l J R Y 1 h I c F U 0 O V l k a D V T Y m 0 2 O U 9 I W n F w Z m x 4 a 2 1 k Z T B h Z D F B a 3 J U d l l F S 0 4 x Q W d B Q U F B Q U F L b 1 A 0 e E R o b G l K T G p F T k 1 T O D g w c 1 p K T F o 4 a U F U d n J Q R z d O b H R 4 Z m 8 2 T E Z V N 1 l 3 L 2 9 2 W n R H N X R k R m 9 C T H h H S T V H N E t K R k t 3 M m F 0 Z 2 d V b S s 4 Z k s r K 2 1 y b E N Y O D l h c m g 4 V 3 J W Z D B W S 2 h h T m 9 0 V F p H U 0 l H a m F N M H N U e E F 5 d D k z b H R 1 R 0 t i N H Z j Z T B l O D h 4 U G Z q W T I y c m Z 0 c k d 1 R 2 R k U F F 3 Z D J M c l h t M S 9 t Y 1 N F c D M x V m h P d 0 N O S k l j R l Z X N y 9 M R T h W R 2 g 1 V T V s c E R v K 2 5 3 M m I 5 M n Y 0 V 0 9 l U E 9 k c n M w N 2 5 Y T E s 2 Q U F B Q U F B R E F w V U V J Q n J k V X N o T X N 0 W m F H W U Q 0 K z N o c m N 2 N k 9 X L 0 x 4 W m t 2 V E R v d l d F W U V B d F p v U m d 0 S U x W Y X B N b U R O S 2 t D W U 8 w W U 5 F R 0 x W c T Z V V W R Q c E d q N 3 J z T n l P c D B h Y 1 Z r M 2 h Z V U d W d X A 4 W V d G Q m V 2 M m x l L 1 R U O G k y Y U 5 Y Z U 5 k c 1 l m M G M 3 N E k v c D J 6 a G 8 5 O S 9 R d F p i c W F 5 c E 9 m W H l C S j h 2 W H p L Z m Z 4 Q W 9 l a l V q V l Z 4 U 1 g 1 c j c 2 Y 3 Y w c 1 h 1 b z Z m Y j l s T 3 V L S V J w Y k h S W V d y Z H V 1 R T V Y O X U 0 Y 1 h T b H l n T U F B Q U F B Q U 9 Z a k J J T m I 4 d l B 6 V V V D Q X I 4 N m N 5 W l B E N F Z S b V p y W k N R a X A z N D l B V G p C a m F 6 U W p C Z m x x e F Z m Z m Z N V V o r N T d o S k N j Q 3 p u Y z N B N k F P c k k 2 N G M w V U 5 Y a n V o U k x l Z X l X a T B h U H J T c m h n L 3 R x a D I 3 R H V 1 R m w y Z G 9 a L 3 d S Z m Z M b E 1 0 M T d 4 K 2 d M d m o 0 a z J G K 1 N s S G k y N C t t M 0 V z N X h 2 R H A 0 Z T d 0 K z F N e k 1 Q R l B t c 2 N M Q 1 F x V l Z Z Z V N 4 d D l m W m M 1 N H V l O D d V M U Z P V l B s O T R o T 3 N Y Y i t y W G o 5 V G Y v b n h q c F Y 4 U E F B Q U F B Q U R j R j J 1 Q 3 d X M U Z o S m N Z a V p o U k 8 5 Y 0 Y 2 O V c 5 b F d L a V F p V k p 1 W G 4 1 V 3 J 4 O H M 4 a 1 Z B Y m h V N k F S R G R l a l F y b 2 5 1 d W Y w c V N W T D g 3 d E p y a E 5 s c 3 J 2 L 0 d p a n E v a X J R N X U 2 N 1 l U e X U y e V h t M j Y 2 b W t I N W R z d k J T b F N w S W l 6 b z Q z M 3 J 2 L 1 J K b k h 0 b X c 3 b 1 B 4 O G U 3 b X Z z O W x j U D Z M b T I 4 c y t I b m s y d E 5 x e j c z a V p 4 O V p 0 M 0 Z Q c E d q d T B h e U p K M n J Y N 3 F O T F N h d W Z Q R 3 d B Q U F B Q U E x R l d F W U h C Y k p V Y 2 l w d G Z T R U V 5 U 1 J v M 2 9 a V 3 p Q d T h v S m 9 3 Q U F J Q U J K U k V G V W 5 y d k d 4 R W 9 B W E V w R 0 N P W W t C R V B G e l p 5 O V V o a 2 5 T M z h I N 2 o r U U l F b U t p Z 3 d 0 Z F R 3 c T B o V T R i Z H R 4 U 0 p M a 1 B Q d m Y y b V d E T 3 N 2 U H o w Y 2 5 F d E w w O X Z z T D V I Q V V C M k U v L 0 x o Z X k x W n V L L 2 Z h a T M 3 Y X B P Z G Y r a 1 p K e V J u b l B Y W S t I Z G 8 x a 3 R W c T B a R 2 p 5 W m 8 5 c i 9 n N 0 x p R X h Y Y S s 4 T 2 N m N G U v R m J S Z T l 0 N j Q 3 R H h y R 2 k 5 O U 8 1 U T l P e n R X e F c v T z Z q e H V N Y k 5 1 L 1 Z 6 T z l X V m F p d W t t S 2 p 3 O V N 2 V H p 2 b D V 1 Y n J t W D k v c V p T V T B 0 M W t C d z h s N n V 0 W n l 5 d D l Y Z 0 F B Q U F B Q V l E N 0 d J Y 0 p 0 R m Y y b X R 5 U 2 x W b U Z j a 3 F l N D Z v c G U r d m p M S l N v c 0 x O V E J J M G 5 h d m Z l W T h W d j d B R 2 9 Q S X d S a k l D S X F Z Y z c 4 W C 9 Y T z l B V n E x Y U s r U W t J Q 2 x K U j h T b 2 V Q S k N r Z 3 d G Z F R K Z z h 0 O W R 5 Q m Z U d G 8 z Z m 8 5 Z W 1 m N m Z L M W N 1 M U 1 a S j d Q M T B U c 1 B L e l E w V U E v Z U 0 w N H Z 2 a n h E T T c 5 Y n F h W E x O N n R K b z F n b E p X Y 2 9 L V G x E Z C 8 5 K 2 x O N m M 5 a 0 9 w Y 3 h V V 0 Z 1 b y 9 y O D Z T M 2 U 1 U W N J a S 8 3 c j l 6 V E x u S E x p U T h M R m p q U n Z m V j d I b H I 5 T n J i Y 3 p W c n p t b 0 Z C L 2 x y L z h F R U R l c l h V U V V G a m 5 M S E 1 m Y n I z V W J U U G x x Z 0 5 i L 3 M w a D M z d n l w d k h 5 L 2 R l L 3 R W N n R p K 2 l m c j N i Y T h X e m V P M C 8 w Q 0 N I b m o 4 S G J W b 1 Z r L z U 5 Z 0 l k U H B L c 2 0 y O F l w a y s r V 0 Z y c H o v b W h l N j d X b 2 N O S j J y c j l v R z Y r O H o 5 c T J q a E c 0 V 0 Z C U 2 t q S z B O R m p L Z X J k b z d X d X Y z W n d w Y z h M Q U F B Q U F B R E 1 S U 2 N Z M 0 Z a a 2 l Y R 0 l 0 Y m t U T E R J O F d I M T d 0 V F g y N S 8 z N H E 0 b l Z B T G h V a k R Y Q n l N Q l F D W k 9 1 S G F q V 0 x S d m 9 l R U s 2 T m 0 4 O U t J Z k R x Z k Z q K 2 1 u Y T Z 3 K 3 F l Y k 8 0 V X M 4 Z E 5 i S 0 h w a 3 k 2 V E p F U k l Z c m Z j M H h C Z 2 I 3 R 1 k x Y 0 0 3 N j d u L y 8 0 N 2 R l c l F W R G s 1 K 2 R x e j c 1 a G l Z O E w x N z J k d j A 0 Q i t I Y 3 B j M T J L e G F G R C 9 q Z 2 9 N O U Z Q d j d x M 1 B l Y X d p N 3 J 2 e k t 0 M T Y 0 M 0 R G e G 9 R c k 1 T b E R H U m x a b W 5 6 Z E V Q M 3 A w W W 5 u Z k U z a l J q R j Y 2 d k Z K Y X R 3 b 1 J r Z V B w e W d 6 O D R 5 e H R w b k 5 a d F d M L z V p c U s 0 W j N W M U N R d n c 0 Z F N a T E 5 a d F Z U a j A v U 1 Z T T j d u Z k 9 j N X h N V k Z h S T M v M 3 V Q S m 8 0 Z n B L a k l F Q j A 4 b k t R d D J 3 L 0 t 5 O H V t e V J N R z Y 0 b U h K b F R w d k F B Q U F B Q U F 3 R n l X d 3 B 4 c 2 J z Z k J M W D N 6 M 1 F x O S 9 j R j h T Z E k x W S 9 y c i 9 q c 3 U v Q n Z u b n V x W D l i d j E 1 R D g v a 2 l U N S t m c G 8 1 c 2 R Q e X M v U H g r U 3 F B R l N u a E 1 S M F R i b j l K Z j N w a 2 V z M F l s a D N z O H N C Q U F B Q U F B Q U F h a j A 2 d 2 V D M l N u Y U N w V 1 Z r b W x q S n B k Z T d S M n R G b k Y w R E x U Y 3 Z Y N H V X Y l R h N U l n R F Z y V 2 d j S W t 1 Q 0 F R Q U F B Q U F B Q U R X R E V B e H V x e W d V a 3 F T M H R O b z d E b E Z 5 M 1 J 3 Z k 4 2 c V B z Z i 9 k O T J 0 T X J B Y k F w V 0 M x d X I 1 e W 5 R N m 5 5 W l V B Q U F B Q U F B Q U F k U U 1 o R 0 5 4 V 1 Z F U 0 p F Q 3 k 5 Z G 5 l Q 1 N k T G 9 r Y j J N V H B H R F I 1 S z B a O T l 4 a 3 l z Q 1 V K M n M x c k 9 k W U x T Q 0 F R Q U F B Q U F B Q U R X Q 0 V B e H V L N k x F T 0 1 T V X R G T W 1 W b E l 6 S X N P R D F h O T N X M k 4 v M 2 8 v c l R L d 0 d R S F d 6 R 3 V N U U N j R U F B Q U F B Q U F D Q W 1 r Q U l C c m N W R U 9 B c l A x O G Z T W k x E N F Z S V 1 Z v N 0 p G V j E 2 W T Y 4 b 0 h v b T R a T m t X N W V i b W 0 x Z 0 5 n T 3 B V M 0 F u R 0 9 F U U F B Q U F B Q U F D Z 0 p o Q 0 N 3 Y T F G M X J H U m l M M j Z 0 M U p z Z E p n a 0 t U Y 3 Z Y M H Q r M 2 1 K e V J R Q 3 F D M n V D Q V F B Q U F B Q U F B R F d M R U F 4 d U x U S 2 l l Q 1 J p V 3 N a c E V 5 d X B H U m F M U m F O S D l q T D J H W W t J M U I 1 R 0 p 4 a m p F Q U V B Q U F B Q U F J Q W F R U W d H d H h Z W l h y Y z Z 3 U 1 J w M U l p Z X N w e G R P M m p Q d n V N N m N E a l I 1 S W 9 B V k F l a k U 2 e V F U a k F B Q U F B Q U F B Q 2 d K a E N D d 2 E x R m x P b 0 V 5 e k t 4 a 3 B v V E d S N n M v b j N h R 2 Z 2 Z m Z i L 1 d 4 R 2 9 B V k p l a V R y Q k N K N T F n Q U F B Q U F B Q U F R R T B n Q k l O Y m k 0 b 0 l N c m J U N j h B N H h D S m p S d l k y d G h j d j I 2 e m M z S H d U c X d G U U h Z c E N N S l l F Q X d B Q U F B Q U F B R 2 9 H S V J q Y 1 d r U k U 4 V G p F M U x T N k 1 R N V J r b n A x Y j Z Y W T Z E Q k p V b T V l d n B Z d T M y S n l S U U F 1 b G p F T z B V a 0 t C Z 0 F B Q U F B Q U F O U U V R a k M 0 d G N q d z R u R 0 l k Y W t U e k d L e G F Q V E l Y c 2 I r Y k V Z a U F o N l B j W W d B Q U F B Q U F B Q k F 6 U 0 l F Z z F 1 T E x O R U p s b G F I U W p C S k d q V 2 l w e X d X M T A z e i 9 Z Y 1 N 0 S G 5 i Z n B N c k F u Q X g 2 Q V F E Q U F B Q U F B Q U F h a F l o R 0 5 4 Y V p I a H h D S m F V b k d G a U p U V X Z N a n h Z Q S 9 x M E 0 v Y S 8 r V z Z W a W R V Q X F B N F d p M F V P U W p B Q U F B Q U F B Q U N n U m h D Q 3 d h M E Z C d n J M W m 5 Q O V o r c H d P S l Y 5 S n R m a 2 l t c l d O V 1 A 2 R 2 R 0 c m Y 0 M V h R b U s 2 a W R V Q X V G a F d x M F Z P e G l F Q 0 F B Q U F B Q U F B T l l J U U R H N H Z K a n J N M k U 1 T H p 6 U 3 h r c H J Y d F Z N T H R X Z 2 F a K 3 g v T l h 1 R m l k V U F 1 R m c y b T A w T 2 g 4 U H N N Z 0 F B Q U F B Q U F J Q T Z n U k F N Y n E v a 1 N N V D B P c l l 1 b U N S T n V u Y V F z Z j N q M G 8 z S 3 p N b 3 h z U m 9 B R j h Q T H k 2 c U N B a n J C Q U F B Q U F B Q U F n S n B B Q 0 F h M 0 Z 4 a 1 J Z b X l u c G R l O U V H e m 9 3 T T Z L a W 5 S O U J u b D V k b j I v Y 0 o z S k Z R R 2 9 L c H Z O S m 9 l V F R q Q U F B Q U F B Q U F D Z 0 p o Q 0 N 3 Z T F G U m h S M 2 d 0 V z F j W W l T W k x O W k 5 X S G N B R 0 4 v N W 5 l c j V I Q T R U Y X d J U U Z Y W m J G Y i s v Z 0 l B Q U F B Q U F B Q T F o Q k F N Y n E 5 M E o x a V d p W l d Z W j h 6 S V B 2 T D M 5 N U V r W l p 6 S z B r O H J 0 N W h j R V l D c X N O a 3 N o R 0 F B Q U F B Q U F B Q k F E U 0 V F Z z l 1 T E R B O H l 0 d X R p S j V n a 0 J R V D R h T X p J U H N i K z E 3 T l d t b G d O Z 0 t y e X N 0 c m t L R 0 F j S W d B Q U F B Q U F B R k F U Q 0 1 I Z z l p T E N T N H h E e k t o N 2 E 0 S V Z t V E N 1 d j Z 4 V z E x L 1 o v W W N T d E h Y S F F a T X J B b E J a V n B 0 V k R r Z W g y V 1 V B Q U F B Q U F B Q U F k U U l o R 0 5 4 Z V Z J b H h p T 2 w x T 0 F T T G p n c l Y w Q U d k a l A w W m M x Y V p X Q T J B c X J E W m J I S T Q 2 Q V F E Q U F B Q U F B Q U F h Z 0 l o R 0 5 4 Z X l V N n c x R G 8 2 R H J I S X B B b U R q Z T F W Y T N j c U l U S G R 4 R 2 9 B V k p i T l p w V 2 p r R F h C Q U F B Q U F B Q U F n S n B B Q 0 F h M 0 Z 4 d 2 N J S n Z O O V o 5 c W J t N i t j b l B 6 V G E 3 S V B D M m J 4 Y W x M e C t i R y 9 v e T V k S U 1 C b n N U T H k 2 b 0 M x Z 1 F E Q U F B Q U F B Q U F h Z 1 F o R 0 R 4 Q 1 R I U 1 l z W j J j Z X R M R V N z e D M v Z m l C e H Z i O F J l d D E 1 a 3 p k R F F V Q l Q y T 3 p X Z V Z 3 M E F r R 0 F B Q U F B Q U F B M U F S Q 0 1 I a U U 2 T W h R W X p z M X J X N l B S T 3 p U c z Q w Y U 4 0 e V d K T 1 h s M l R W M z R T O G 1 W d 1 N n b 2 1 4 V 1 F q Q U F B Q U F B Q U F D Z 3 B o Q 0 N 3 U 0 5 F U l l Z W T I 2 b H B w M D J z e E h 3 V 2 k w W F h q U 3 Z 1 Q n B 2 e D N V c l o 3 W X h Y Q X p 5 Q n p X W l Z R U U V o R 0 F B Q U F B Q U F B R k F U Q 0 1 I Z 0 V V c U Z Z T 2 1 u V E t 6 R V B Z d 2 M x a z N o b 1 V H U 3 B Q U 0 0 w L 3 A r N F R x V E t 3 S l F F V j Q y b T V 4 M G d n R U F B Q U F B Q U F B M W d o Q U 1 I a U V x b 2 1 R b l d O M G V o e W h K M 3 Q 1 Z U d q Z T Z y N 0 g v M l l 4 b G R J T U J I c 0 R t W l Z X Q m c 3 K 3 J B Q U F B Q U F B Q V F F M G d C S U 5 I S 0 4 w S l J n Z 2 1 T Z V B I O U p P M 3 Q w M l N x e H R z L 3 F K Z l R h N E l 3 S V Y 0 Z W R s a 0 x 5 Z 3 d 1 d 3 d B Q U F B Q U F B Q 2 d U a U F F Z z B l S W l n d z F 0 d W t F Y 3 d r S j h 0 Z l l L L 3 N Z K z U 5 O C 9 a T W N q R m t E M 0 p x M 2 w w M E 8 x Z 1 F E Q U F B Q U F B Q U F h Z 1 F o R 0 R 4 Q 3 l V N n d s R F R X Q k N z e T V m c G g 4 d k h 4 b H V U c U J 2 d G g w W H F U S 3 d K d 1 B q Y W J U U V d F M V V D Z G R 1 U F V G e l Y 4 e k p N N m Z p S 3 Q w c S 9 k d W V 1 S W h v O T V V b m M v O V B v b H F L e n l y c n J 1 Y n h v K z V r b m w 1 T 1 N a W F F v Q U F B Q U F B T 1 V p Q k l O S G l B d 1 B O c m J U M D A r c n N M R F F 4 R 3 J j U j J o S W d N Y V B M d T R H K z J M R 0 1 y c k J B R G Z t N V d W V F F R R n J n Z 0 c x d 1 l H R E N U c D R L T k h z T X F v c 0 5 T M V R t N 2 N k T U x z T U F B Q U F B Q U F 1 S 1 V J d 2 V B U X Z M N X Z D d z R L T S 9 k U l V S a U l X b V R 4 a H F O R U 5 s c F J 5 V W d 1 W G J E Q z V J Z 0 R u N G 1 X e n l r R U l C b m k 4 O T Z Z d j B C M F B 2 S 1 l 0 M n c 2 Y V h V c V Z y R n U v U j V O d S 9 a Z G 1 6 M X R y Z G l r Q U F B Q U F B R n h T a E d E d 0 d D V k h J c W F t R T R J V k N R M E o w S V N 4 L 1 l 6 O V Q x a 2 J E S E J i T m k r Y k N w e U V Z S U N u e T h u T k 4 3 d U V p N U t U e S 9 o Q 0 F B Q U F B R U R k U U F n R 2 p 4 R V Z V U 0 l F W T E y d 1 V p W l B H Q 2 8 v d i t K d X N F V S 9 i V E s 1 S W d E b D h m S 3 l 5 V z R u c E F Z Q U F B Q U F B Q U J x Z 3 B m W k J R Q V Z G U l V W Y W 1 6 V E N W W m F V S 0 N m c m h z M 1 V K O S s v W k 1 r N m V N d m w y a m t z T z Z 5 V 2 k w b V Z 3 Y W d K R z h 2 b X h 3 T 0 9 z R U F k M 1 h t V E o 2 K y s z N n R s d j Y 4 U l N j U z A y V 3 p X Z F d v U V p T b V R C N m 1 m c j N i N n I z c E M v V G x 6 T 1 h H O D E 5 N 1 o 2 N W V l M m V 1 S k 9 t V k Y r N V V w d z V O S l V s M m U 0 R y s r W G F s R m k v Y n J C T U p h U W 9 L O U Z l L 1 B 1 M T A 1 K y t 1 S 1 B l N m M z L z R S V z k v T U Y r V E p 3 e l d 6 V G N N T y t l e D g 5 b X d h Y S s r W D d C Z U 8 r S V B L K 0 5 r b H Z 6 O W Z k V z V Z M V B k Z H Z O S U 5 X M F N L M G x h d D J H U C 9 2 e j B o O F p y V n F 6 Y X J 1 R m p u c F F r V F o w e V F s T W 1 Y M l k 4 Z H V S b 3 N y N m F 0 V U t i T n U 5 W F d z W n B C U V Q 0 c V d Y e k 9 O M D U 5 V X E x Y W x H L 3 p Q W F h y S X Z Y N T E 4 d j A v N k R D Z k x 4 O F Z h d m J x M T A 5 M j J q R l J r W l h P Y T V B Q U F B Q U F E V U Z E c k I 0 R E Z L Z D R J U m d 2 M 1 d 4 U E d E U 2 5 l R E x h T W J E S E E z T n B 0 V k J h d 0 p C c m l s T T J m e W R O K 2 p i M m 5 h U n d 0 M T Z u U z J P b m R z c W 9 Z T m 9 u V G d V S k s y N 3 p n a 1 N X c l V N R m 8 5 d T d k U 1 R M V H J G M 0 1 h T j R w U n o r N n Q x T E 4 3 S 3 d V S C t V d V M 4 d k x z Z X V J d j A v W C t 4 e i 9 x N k x G V X R X a G V Y e E V S d 1 Z x d 2 F J T W U v K 3 N I c 3 B j V G h L O V l 2 V U 8 1 d W Z s Y X Z t c j d l W S t k e T R G R E N Y c m l y O U 8 x W X M w T 1 J V V 0 d x R 2 Y z V m d y M D k 5 W H F 0 Y n Y w N E J Q d k t p W E Y x V U V m R m h L b 2 5 0 M W J x V V h 6 T 0 V s U 2 V G a V F V W C 8 5 d U F q a m Z F d C 8 z c U k 3 S G 5 o T k N 4 W n R V S j Y 5 U U 8 z Y k 5 s W k l j S U E y Y m R t d n Z m d U 9 s N 2 4 r d 2 l V Y j l k Z C 9 m c U o 4 d T E y T k d r W X B P e n R Y U z V k d j B S U C 8 5 d 0 g v N W d F Q U F B Q U F U R V V u R 0 R 4 R 2 R H U 0 p U c k M w M H l a V z R w N k N B d j A w N l p y Q i t 1 a U x K W k t r e j c 1 Z X F o R k R 1 O U V O Q n J n U k x 5 O G J O N F F C T n p W L z B Y b 2 R P W n F z T H A y Y T Y 0 V i 9 U S l c z d D A y U 2 x K b D V S b 2 x K R 1 p L a 0 s w Z j A w S l V q Z X V q V n Q r Y m 9 1 K y 9 Y N n V y U m Z U U y t 4 T H F j a 3 Z U a H A 0 d T B k Y 2 R C T l c 0 V W 8 r Z W V 2 a 1 Z 4 O V Z 6 a D B 1 R W p T Z n J y T T U 4 c V B i M 3 N 6 e k M z M 1 R K U 1 l X R k J H a l d p e D N t U G 5 W T 2 h k U F Z W Z l h Y e j V N c 1 V I d T d x d k x M Y k h m c k x Q e i 9 X K 2 8 x N z l k M F B h M 1 g 3 c l Z l b 2 R h c 0 d l d U V m V S 9 Y e n l t M z Z 4 N y s r V U 1 j T 1 R m V z N Q O T l Z N m x S N z k 1 M 1 F 2 L z c 3 a l p 6 T 1 F 0 M T c r M m h k T T I 2 Q T h i U E V r Y V B K e X N z c k t I U D U 2 W j h 1 M W 4 r Z X U w M W R P a l d Y S k 8 z W W R W a V B Q a m x O a H c 0 b j Z k Y 0 5 l O V N 2 V D d z T H Z 3 Y 0 F B Q U F B Q U M 0 Q k 9 z S G d N Y U p L a k 5 O S l R X Z E 5 z U E p N d k h x U U F n U D h K R W 5 I R T l L M V p Q b G 1 r e X N D V U p L W H p T c U h n e l h C Q U h k V T F H W G V 0 b l V E S X d D V H B K Q 1 F B T F Z 1 M W F C Q z V 6 a H p K a z l 6 N X E r V E p E M z Z 3 R F Z H Q U N a S l R S c k g 2 b y t Q V E N 6 M 2 R X M W F O O V N U a j E y d m J s M W F u U G Z Z d V R S d k Z x Y 0 g 3 e G x u Q k d D U z V P M X Q w e l Z q W E F G Z C 9 K N W p G Y X B m a 2 o 3 O G Z M R W N E c W N t W H p k W U U 4 W V B M U F h M T k k w Y n h h a F Z 5 N 0 t q R U N k Y 1 B j Q U l 3 Q 1 N w U T d z b U d q e W d r e V J w U i 9 5 U k N s O G J B Q U F B Q U l E c V J n Z 0 d q O E U 0 e E F 2 e j k v Z l I 5 Z G N N T X Z Z L y 9 H e X h u R T V 1 d U F Q d X d 1 Y m x 1 c k Z P R U F h N G 4 3 Y X R H M H F T N X M 1 Z n B 5 W E x O c 3 Z w T E t 6 M E 9 i Y n Z P c X p j M 0 h 3 M W E x c F B I Z H M z S 2 Z O N G g 3 Y U 5 G U m p v Z j l H M W 5 r O W 0 1 a G 5 0 M 0 h W R W k z N 2 F w T F h y Z D B 1 U 1 R t Z W R x Z E J y O C 9 M c 1 d y O X h y e V R w d X F z S F Z Q a W F n L 3 E x T D N P c 1 J U U F h 5 T V Z U c D d J c m Z C N E F B Q U F B Q U t v Y j R 4 R G h N Y U l p Q 2 N F c V l z T F l B W m 8 1 W j V V e V Q 1 O V J Z b k t H d n Z 0 a H J h N F o w O S 9 z c 2 d E S U 5 R N V J r d X o y Q X R s c 1 B p W l h B N k N r U W Y w N z Z v c k x 1 M n Z o N G 8 x N j d x V 3 Y 5 Y 0 V u a X p S d W R G K 0 5 I Z F Z i Q V F H K 0 Z U c k h p W V E w U 1 Z L R C t w S G 5 m R T V J c 0 w r e X M z T 3 F w Z V l p V G 1 l a H Z w d T N S d C 8 v d U Y 0 S E R 5 V 1 c r M 2 h G S k N h b H E 2 R E F v Y W p J R U l X R k J W W D Q r a k h S W V d X T 2 h Z W U V T S k l L e W x r R E R R Q U F B Q U N B b W t J S U J v O F J H T 2 d 2 U D E 4 Z j V l Y m x L e m N 2 W D l u W k 9 a Z j h 0 N m s 5 a 2 I r L 2 p 5 W m R P M W p 2 Z m J S Q W t 2 V F J G M H M w N n Z L Z T h 2 U G p o a n R n T m 0 5 d j E 5 Z X V n d z V O N E t K c z J Y W l F X N 1 l k M E 9 a d E I 0 e G o r L 1 l u S 1 B 0 T X J p V H A z a n V 1 M G 9 S S 2 R E S k p r d F Z x M F J N U F h h Z l J J M 3 Z w b T I 5 W G F Q V X Y 4 W H A z K 2 5 6 T i t H N m x u d n U v V z h z Z E E v a G I r W G J Y Z W x s K 1 B 1 Z i t 6 b l Z j Z 2 x E b z F i Z S s w O X o 1 N j F R L 0 x s S l R w N H h R N j V Z T l Z D O D J U R G s 1 K 2 J y M 2 t U Y 3 J m S j c 4 Z k Z k d F J Z R j l S W l c z L 3 F q R n d w c W t B Q U F B Q U F E e k V Z T E J v M F J G a H V q W W l W U k p y b T R 3 U X J E e V h Y T l Z Q M z A x Y T d r e V Q 1 L 1 I 2 Y X d j Z m Z i T k 1 0 M T I 4 M G l 6 e X d M c V B K K 3 p O N W J 6 O C t 6 R y t u M E F M a X d y T z F j T G w y e l V x a l U 3 d E d Y Y l F l T j Q 1 N D V O a m U w S l Z 4 Z D N Q V j l 4 Z V k 4 c V g 2 d G o r e W J x M k w 2 S m t w S X o 5 T X F i M z J u Z C t q M T Y 2 Y l d a Z X V k L 0 Q x e n d 0 Y U h C Z 1 p L a 2 h L V D B j a C s z M n g z V j N z M m V t c G F w d W Z Q W E t T U W t V R y s v Y 3 A 4 Q 0 E 0 d i 9 i Z G x T S W l T c 2 l J a X p h N H F s c E o 1 U 2 J t N C t 2 M E F E Q U F B Q U F Q Q j R o R 0 R 3 S 0 N W R H N K U z B U R F Z w S E d 0 e V J l N 0 o x O W R i T j A 0 Y 2 9 y Y y 9 t Q z l K K 3 V h N 2 x i c D J i S C t G V j J L M E V Z R H F W N 1 F t V 0 V F Q m 5 X Q k F S U z F j c 2 x F Z m Z i W k V T Y 2 t a Y X Q 2 M G 5 t N j V Z W m k 2 Z E c 2 a H J w M m F Y Z E x y e H N h R T Y 2 O V A z S 0 N 4 M S 8 5 Z C s v W W 5 5 R z R 2 T U x v N W J U Y l h z c n I 1 Z G 5 1 c D E 3 U n A x V U N T d E d 2 M 1 V a M U l T R l A 5 d U 5 K a k V S Z i 9 0 S 2 x L Y T Q y Z F Q 5 S F B S W T B i U n B V S 3 d D U n A 0 N W I 5 N W I 3 R 1 p q c 2 J 5 T 2 V Y c m o 4 e U 1 s Z 0 5 H M F R y M l B F V S 9 i a G t v O F p k M W J k Y W F 3 V U F B Q U F B b 0 t a W n p T N E F x S X l v a U Z C a m 0 z W E J 6 b S 8 4 N k g 2 S 1 B i d E d o O T F l b 0 d t Z k x E U z V J Z 0 J l W j I 4 O H M w W U 9 j R 0 Z a M m J s N j V N L 3 Y 2 Y 1 d Y W n l n M k p s V C 9 l Z j R P d m Z m N m c 3 c j F w c 3 N 2 U 1 F D M l p O b G 1 I V H F j V k 9 y W S 9 v T U p r c V N 3 c 0 N B a k F K T 2 t x R W p Y e n l O Y m R 4 d z J q a m 1 k a F d y Y U p G W n Q y e l N T M C t u V X Y v O D N T N W 1 a W j R 6 S D Q z Y 2 Y x Y n N m T G p R Q 3 R K T G k 5 e H p U T X k 5 O H F Z M m I 5 N T M z V 0 h t a U l s e m R X L 3 N P S k 9 q b 3 N S V G o r S z h i O X V x Y m I x Z V c v N X F 6 N j Z 6 d T J Y Z G N 1 Y m 4 1 U n Y y U 2 R O U D F R e V Z K N z B 4 Z m 9 C V 3 J 0 c G Q 2 M 2 E 3 N G 8 5 c T U 2 O G g 1 N n d F Q U F B Q U F 3 S j N R Q 1 F h U E V o V V p i R 3 l u c G h P Q 2 5 Z K z N 0 N W Z 1 K 3 Q w b y 9 l U G Z Y M G h 5 L 1 N i O T V H d U d x R k h E S 0 p N c k E r b 3 V M e S 9 Y e m U 5 T H N T W V F V T n U 4 K 2 U 0 O G J k b D J V R T g 4 Z E o y d X V M e j d K Y i 9 l M W g y S D l O e E x Y N n R K N H h q R n h v U X B L e X R Y O F h 1 T 1 N w T H V 1 U F d L V X M v d D E 3 d U 5 w b j I w U U d 0 K z J h V T c 3 b j l W M 2 o 1 Z X V 2 Z j J x O V N 4 Z l J N O W V 2 O T R Q Z l N u O T d S M S s w S G Q 4 U H N Y M W J w R k E 1 M 0 p 6 Z F c r L 1 F t N m J 2 e E F y V m k x W F V r c E o w d W Q 3 N E 9 Q Z j l T R 3 p m d D A r R 2 l 5 M 2 5 2 O X d Y T W V L M C t E K 2 x I c T J y b U Z O b S 9 k c n p z Z m Z G M 3 Q y e l p X W m 1 h M k R o N U 8 w d V R y Q n V 1 T G I z N H U 4 N X F X e m V N V U d 4 T 3 V w T 1 F N L 2 U 3 d W w x V S 9 M b E o 5 Z X J i U n B B b U R O S E o 0 T j h Y d k 9 h c n Z 2 b C t y d n o z L 3 V X S m p 3 a F V Y R z Y 3 R T V B d 2 x K b V h v a V l l d V U v d D J q U y 8 y N H d Z Q U F B Q U F v R W J R Q 1 F h U F V 2 U 2 J 5 N U t V b W 5 i S 3 h F b z h 3 N U N C b m R T d W R T T k p V b U Z o b 2 Q 2 Y S 9 y M 0 p G U U Y x V z F F S E N P T V F n Z k 9 i K 2 Q w c U x W e X l V Z m Z l Y 1 Z X T k J H Q 1 N O R 3 h 3 W i 9 Y c D F V Y W 5 z M 0 s w Y W N 0 K 3 B h V m x h a 0 M v R G 5 y d D M z Z n J 5 a E d s M X h o c j N D a E d U e j A r U 1 k w Y n h l a m 8 4 U l J s W n A 1 U l N M Q n J u Z E x t e m V M M H h u L 3 U w W k F C b m V U d D d h V m R l N D d L N l N q V X c v Z U 4 x e j I z a n k 3 M z J n U D Z 0 W m V m b j Q 4 R z l t d C 8 z b V B s c 1 Z n c 2 V 2 c F B O M m p j V l g w V k Z o c W d u Z k Z I W l B P e T Z t O V A z c V R o U T d x V S t 4 b 3 Z M N X Y r K 1 p j c D Z 0 a S t p V T V u N W V q U W t T U k Z S e G Y v a l B Y Z 1 B l U D A 5 S j l 1 V k 5 m T 0 x a U 1 Z u Y U 9 k d T Q v S 3 k 4 d W 1 D V m N Q V U 0 5 d X J T c j B l U U l B Q U F B Q T R B N H N o V G 5 a M W J z d 0 F Y Q U p y V n l 6 U T A v L z Z 6 T k p V c j l l Y m Z Y T V g y N H h 1 U 0 w z d C 9 m Q U N k M z k 4 T 3 Z H L 2 l 2 U D M 2 V k 8 3 W n V Z V 0 J G U W Q 2 M W F z M V A v O S t 5 b m V 1 Z C 9 E N m h s a X p p e n l 3 S G N V b F o y c n E 2 Z T l B L z E 3 O U 5 P L y 9 6 c n p X Y V h B d 0 F B Q U F B Q V B C a W R Z U E F v c F R y Q k d J Z F l J Y T J h M T l m b 0 V U M k 4 v V G V u e l R P e E d x Q n U 4 L 0 p p V F R E Z 1 F s Y X Q y U 2 x K d X Z X b X k w M n V C Q U F B Q U F B Q W V E c E N N S G l V c U l o U V l 6 c z F q U k N z b 2 0 2 N z V R b 0 Z C U G h J a 3 Z i c 1 A 2 N m x L N 2 F Z W E J G U U 4 3 R W 1 H S E J o K y 9 Z Z l Y y Q 0 F y M W 8 y c D F z U 0 F B Q U F B Q U J j S E V J d 2 V K V E l 5 R 0 J q T y t O a 2 x n b 0 t 1 S k Z j R V d F a G d a c H k v W E J q L y 8 y U G Y 1 V G R Y b U J p U l V E Z F p D d n F C T 1 B m T H V D Y z l o M U 1 V Q X N D T U F B Q U F B Q U F V Q T B J d 2 V C U k x C Y U x J a U 9 L Z z d D M G p O T W 1 W d U 5 a S m 9 6 d H I 5 a m 9 N R W x T W W 5 L R 3 Z 2 c D J o Y 2 t W Q V h X U G w 0 M X h p Q U F B Q U F B Q U F F Q k 5 J U V N E e D R t S 1 p D U m l W W G g 1 M l h U Z k h X T 0 0 v V S s v W H F y a z F G T W 1 W Z 1 R V U F Y 2 M n M r T V F D d 3 B O c m d R Q U F B Q U F B Q U N v L 1 F q Q j R I R 2 l J a 0 9 N N 2 R R M F F w e k t H T k N u d l R w M 2 F D c E p z d H N k Z X Z Q O T c w M n V D S 2 h i R 0 l j S U F B Q U F B Q U F B M U J 4 Q 0 1 I a W N x S W l T S V J p Z F l K W D E w T j N q W m J W Y U p F a 3 J W b S 9 Y c H E w S F R L N E l x R H U 4 Q 2 N H Q U N 3 b 0 s 5 R m Q y Z H A 3 W l p R Q U F B Q U F B Z 0 Z x Q U V B d 2 V w M V F u V 0 R v a F d H V T F h U n l q c T Y 3 b 2 J l e i 8 1 L 1 Z a M 0 p B S G F v a V h s K 3 R y M T R 3 M X d m T H k 3 S m 8 x W j d X M j d 6 e X M z T n o 4 Y 3 o 0 d k 5 T M V R N M m V 2 M U 1 6 W k s 3 V n B 5 L z R h c k J C d 2 F k a z h U d n N Q S n B o Z E J n Q U F B Q U F B c U F V S X d l Q n h v a U p Z R S t 4 a T N U W m x w S 0 t q W E o 5 a l F s S z Z a c z F k W l h K R l F O M W d z N 2 s 2 d 1 J 3 b W h H R H J O K z d W R y s v T z B 4 K 2 V l R W R 2 Z n p E Z k 9 K N l Z s Y U 8 z c D g x W F J z W n B T V k p D W X J y Z W 5 Q Y U Q z c H o y Z z V h d D N D Y k o x Y m 4 y N G l z e m R Q a E l j b z N Y T F V s V G J u O U p 3 O G M 4 c W V G a m 5 0 V F h z N W F i V W d O c V R y M 1 l D R W 5 T d m d N R V l R Q U F B Q U F B N E 9 J U W d z S G p S R W N W Z D R L b H B M S W 1 X R l V F Q i 9 u c m t m d X V N Z m F u Z j c 2 R V F C R 2 9 B V V V o V 0 V H Q n M 4 Y X Z 2 W E x 0 R G 1 O N 2 N Q O E 9 r c V N r N U F 4 T n Z m Y 1 Z m V E 4 3 a F o 3 N j V 5 Z k t 6 N 2 V Y K z l x U F B s K 2 l o W X M z N n E 0 L 3 Z L Y j V Q N j Z 2 Y 2 c z S G p x Z G 8 4 Y k p O V l g 1 O W J j U m 5 V b F p z Y k x n a 0 t U R T V 3 K 1 J L Q U F B Q U F B Q 0 F w e U 1 F Z z h j c D Z t Q 1 N w R 1 J D c 0 N y c j N i M j F C d l p 0 T D B u S 3 o 3 Z n J 4 V m R u b U Z 3 U l V Q d l p y S z Z 2 W F l l a l p r T X d w O U 9 w d G I v d U 5 2 Y i 8 r S C 9 U T l d M Y 1 U z c m x 6 Z S 9 V d F Z O e l N k T H V Q Y 2 Y w O G h 1 e n k 3 e j I x d z E 3 O W N V M 1 A w d V N 2 T H k 4 M U w 1 d G 8 w c G Y v O W N O Z T N Y T G 5 m L 1 J y W G U 5 c k U r K 1 d G Y k Z k M U c 3 O E p t Y 1 c 5 Z E 9 6 U 1 J K K y 9 l Z k 1 M a 1 N B Q U F B Q U F E Z z Z R a k I 0 S E h p e m 8 1 S m t s e W R Z S V d G a F N a V z Q 5 b i t j U G Z W O H Z I e G x p U n Q y T H h Q a S t o R 0 F D N H B t O D B p U 1 h J N G F 6 W U V X N 1 p 5 b X p J e n p 4 a j d U b W V o O G I 5 S E g 3 a E d E Z X B I e W 1 L e E t E U T R T T T d m M U h i c W R K W j h m Y j F s c 1 Z q M D F P T 1 Q x S 1 J 4 Y k t X d m Y r U m 9 r b z Z m U 0 x 2 b z k x R 2 I 4 S m 1 j W D J 4 M E d K M W d B Q U F B Q U F E Z 2 9 u b V p Y U U J R V 1 R h Y l Z T R W h n Y 3 J N e k p i V D Z W U j Z S c F l p S T R M T k x z c 2 p S W V F I N j d Z c E k v V F d C e j l J a 3 Q 1 O G I 1 N z Y 5 R 2 l q a 0 9 B Q W t 5 c 0 R h a W N 2 c j Z K e G l E V z N K b G h o W W F F K y 9 Y S 1 p j Z j A v U F R w U j N s N n V y L y 9 3 O E N E W m J G W T l m T j k 0 N W V Y W j F i R j l F K z N j Z m R S N H J k M W V v T D Q 5 M i t x L 3 o w V n J S L 3 d S Z G U 3 U X R N Y n F S d D B X R 3 h 1 b X h D U k N N Q U F B Q U F B Q W N I R U l 3 Z U N S W X F K Q 2 x K b V p M V W x L U 1 Q x S k N I W V J y a D N i W H d z V 2 I 5 R E J J M G 5 L e k 1 y U m E r L 0 8 x V k 9 Q V G p L N 0 x L Q l d z d G 5 P a m t P c 3 d V N n c 1 U 3 U z N i 9 D U k p F b F N s M D d O V k w 5 R U 4 y M k Q r c E d h T V h 1 V n B u M j B z T n p Y T G x 5 O F V R c 1 h i e l Q y U C 9 s e X F i N z k v Q y 9 H Z m x a V 2 p 1 Y j g 4 S X V X c j l x d X B K U 1 R 5 c 2 5 K V j B S W W t O c T J i c V J I S D d 4 R 2 0 3 W W U w T l B Q Z m x y c W 5 N Z U 9 w M m o 0 b U N j b F N m Z m V Q b G 9 U e G c 4 M E h s d T V a c W R t e m w 2 b H Z R Z G N Z L 0 E 2 d E d 1 c 2 U y K y 8 2 c n p 2 N 2 J W M z U 2 c X d z R k I v d U h 1 Y 0 J n M 2 9 l T j d q S D M y M l d C O S 9 z V l N T M U x 4 W l B i M 3 p 2 d 2 M w Y z g 1 S 2 Z i O W d 2 U k t U T W h R V E h h b 0 p W d y 9 R M V Z m M W x j U G g x R m N 6 b D J 2 a G t v M U t T c z V R Y U V p Z 1 J n e n J w c W x U U m h o L 2 p n Y 1 B K Z X I y K z E 4 M T Z 2 b j Q z V W Z W b 0 g 2 a 3 N m L 1 h a e j d S N n J X N 0 p F b W p S d m J V W X c 5 Z X E 1 V n J k b G J x T T F t e k x s N 2 Z 6 b D J 0 M 1 h 1 U E t 5 O H Z Y N 0 V 4 N F J y V X Y 0 T n V 1 R z Z 3 Q W d Q O W p U K 2 5 G M T h w S G 1 u N z h I M 2 p O V 1 p V Y j J Q L 3 o z L z d V T 3 Z X N 3 p I Z T k 5 d X Y z R y s 4 Q j N m V n R W T n o 0 O D h L Q U F B Q U F B Q 2 d x Z 2 p C N E p H a W 8 4 S z A 3 M E N D S k N r N T V a V G F 0 c T c 4 R 2 p W d 3 N W c X Q r d E 1 q M S t 1 Z V I 5 N l E w K 2 5 V M H V W Y m R P W H d I d X J S d G F Y W n B R R z F q a E d D T 1 d w d W p P d V J Z e W 5 H O W 9 a T i s 3 U m g w e j V q L y s 5 U F R h b n l l W k 5 U V H V u Q n g 5 O V d 5 b S 9 X W m t 4 S 0 9 h b W t s S k 8 2 N S 9 i U m x U c m Z 4 N T h 2 M F V l Z k x 5 b D F i U D N H d l h y c 0 w r L 0 w 2 U 3 o v O D N y d D N i b E t U e j h 0 U 1 h y a n Z l K 0 5 z T 3 R j e D B z c G x Q N 3 h 3 a G R h c 1 d x N 2 N l a j R p V F M 5 K 3 R Z Y z J h e F c v Y k p o d H h G Z 1 N W S n F X c W E r K 0 9 a b j J l M k 9 T c i s z c W 5 y a j N Y b W F O V 2 Q x c V d Q S G p x Z n F p M j k r M X N v M U 8 v W H F p M 2 N x S k N S U U k 0 Z D M w L 2 N M M W 1 s S C 9 C R k o w a G N 6 Z n R h b 2 t U M W x z M W t W d i t l W U V Z Q l p y U l k 5 O X N D M W J o K 0 F B U U F B Q U F B Q V Z C Z n V n c 0 F q e F V T R k d 0 c 3 B x U 2 R O c k t S M m F O a 3 N U a m R l T j h U W W Y v R i 9 N N V N U a z I 5 a V J V R H R W R F F P M F Z H R D R 4 Q z d k M j F S N G V l T 0 h k M U h 0 O X d 3 c k 1 6 L 1 N u W T N G Z m 5 r e T Z W R 0 F C W V d G c V R m M 3 p K U 0 Q 5 N H p U a F B I R D F K c 2 R K Z 2 t x V 0 g 5 U 0 U w Y 1 A w a G R P e l U z W G h j Y 0 h L Q 0 o 0 d 2 R w N H Z o Q m F 0 V 3 F n U 1 J w O D d Z R H B R S 3 d 3 R U I v O W V 2 Z F Z t M W J O M V I 2 K 2 1 t Z F B K b F Z i c j F G M T V H a z J K a X d D e D R 2 N m N D a F J L M W F z M E 8 5 Z X J S U 3 V 6 Y W x m N U h p Z j I v T j B l c T F 1 O V N x U l g z M T d 0 R m F G b 3 Z G Z U d 6 Z W d u W E t 5 N 0 9 Y Z T g 2 S 3 F P a G 5 N b S 8 r T 2 l N Q T g v Y T I 2 W W F K U S 9 U U X Z W Z X I 5 Z G 5 I a n g 1 T D B a d l R Y S 0 5 z T F J h T E h y e m 5 h b G 1 0 c m p v V G t 6 S z A r S 2 Z O a 2 x 6 Z G I w V 3 V I V G R B Y l Z v M 3 J I T H R B Q U F B Q U F B Q W 5 v W k 9 N S G l r N k t q a W 0 1 c k p x W m t t V m x K N z N E S j V 1 R m F z M m E 3 R F I x T 1 V t c D Z w Y V o 4 c z F B T j N q a l c 3 T E t C V 3 N W c U x P c 0 Z x T G d S c j A 2 c W h P b l Z v c W 9 m d k c 2 L 2 Y z L 3 V L S k d u T X F O N m F j d j F s Q 2 c w T j B O R V N u V 0 p Y a i s 2 a m t P Q k F 6 V i s w W H B M V X F r V j k 5 Z W 5 W U n J 2 M 0 h k Z n h F M m 1 s e m 5 2 N F N M S 3 h m Z V h 3 N 3 J y c C t x S E c v c D I v d j F K U 2 9 h S 2 p R M 1 g z N 2 F N M G M v W k t i Z D U y U U p J V U d o S 2 9 1 M j h m V m V w Y 1 g 4 N z Q y Z G l P a U F q V 2 E v K y t X L 1 Z p d 3 l W S m 4 z K z l U T z k v L 0 d P N T c r M X Z m N z V K c y t h d W t 0 V m k w V F Z q Q j F 6 d y t H O D l j d j g x R 2 p X e X B 5 V H B t U m U r M U U 4 c n R r c V N u R T Z u a G c 3 c X J M O D h N V W t X a T B Y Z n p s b X Q x O S t k S j B u S 3 p j M 1 h v Y 0 5 K V l E 2 V G 1 q Y U p 2 Z U J u V W x E Z z B J Z W Z G N G R Y a n o 1 d 2 p V W U 0 2 e T V K R 2 p L d 2 t 5 W l B m V U Y 1 Z V h Z d F d i W k Z E O X c x V m 9 H Q m Z t c l p J a z V q U i 9 Y U m Q 5 K 3 Z s U 1 I 5 L 3 M w e U 5 X a 1 V y W F V i W E Y x Z z l X T E R O W F h L N V Z X c T J R e U p 5 Y X d I Q m d B Q U F B Q U F M a D Z k W V B C S U 1 W R W h 4 d l p 2 U j N H a G F t d z J x N T U 4 Z E x K e G s z N z I 5 M n U w W m Z 0 Q m s 2 c 0 N h a C t y M V N x S G 8 r Y l d C U F B 5 c 3 V u N X Y 5 M n F t T 2 p p R G x w L 1 g x O U Z S N G Z L e D h l N 3 p Q T V R r O U 0 x L 2 R O R m 1 2 N 3 B J c T N m d F B l Y z V 5 M E t x U 1 J w M X R 3 M S t 2 a n p K V X B P Y 2 Y x N 2 J M V m F q S D l M T H F T Z 3 d L S E 5 X N H Y v c m J s M j N J Q l M 1 N T U 4 M 1 J B R k J 3 Z V U r O X F v c U J E Z E 9 Y V 1 V i d i 9 k b F l x T U R M N 2 c 4 W k l D Q S 8 x M X h l V T l q U D F C Q X p x V W V u e n l k W U 9 O R H J D a G d 6 d V Z l d X p V N l R N V m V t O V Z 0 W H Z 2 T V d W a 3 V M c m Z m S H k 4 M W F a V l F 4 M C 9 r Y W J q S j l K M E 9 p d E h N V 2 M 3 M 1 p 4 T 3 A v W W Z U R E J l O S 9 1 Y l J 5 Z z B O R k N T Y T J 6 a X N 5 O T l i V H o y e V A z a j V l Z m 5 j M G 5 y c m c 1 W j J i b G F 0 W G F u Z m x 5 e V N m M z d 0 R E 8 3 S E F B Q U F B Q U E 0 T 0 h v Q k l O S G l p N k s y S 3 N u Q U F B Z 0 F F b E V R V l F 4 R G p H W m N Z a l Z w b V d 6 T 0 4 w O G F a Z y s r c 0 x W Z 2 Z E T V M x L 3 F n O W N m V W 5 D U X Y 4 b V Z B Y l d I b D V k T k J S Z m 9 C R X R N e X R E K 2 d 3 b m F m e U R C N k J Z c T h 0 L 2 4 3 N m p V O W Q 3 L y t N Y 3 k 2 M H J O b X J 0 S 2 N 4 Z j h v d E R n Q U k w Z D N h Z l V Z M m Z P R k k 5 Q 1 B W O W 9 N d k d h Z 1 Z x K 2 F w d n N k b 2 Z 5 O C s z N j Z P e W F Y a j I 3 d D l K d E 4 0 O D B 4 d l p k U 0 d w Y X B 1 e j J B b U 8 v Z G N 1 N F V v O W J y U m J W a X d u V D Z X b 0 9 u c U t q U W 9 6 e G d a S 0 0 4 S 2 h J L 1 h y R l F W e F l h R k N w e H k 1 M W l I b X N S T m R k Z n I 1 Z F U r O T U 1 W n p Q e l R 5 Z F k y d 0 h C Z m 5 y e n Q 5 Z H F Y L y 9 i N l l r N l V T Q z Z 6 e k R o M 1 p W a j I 2 d E x y c X V p V G M v c j d 6 O H F v K 0 N 2 Q k N I d z Z u Y z N I e X B V U E w z O T l G O W Q 0 N j V a T m N D Q U F B Q U F B Q j F B N T F n O E V n e D B T W E h J U k t D V m F l Y k p n N V Z p N m F 1 b T l E c E d h Z j F 3 c 3 Z m b U Z 3 U l V M d l l i R l k 1 S E l Y b F B y W n E 3 V T c 5 M 3 p P Z j Z x Y m I v c T M v Z S t a V G Z m V D V F b T N a Z G x D S m l S a 3 F M Q 3 c 4 N S 9 w V z U y U F B k e W c z T j k 4 V k x w e F Z G R G J r N U p W Z C t 5 L z k 1 R 2 x q T 3 p L O C 9 D N H F 5 V F V x O F k z L z N L c y t 2 Z H F V V 2 p O c i 9 j Y T l l d U R 4 d H h X L z U x a k Y 2 a X N S Z 0 V t U 2 4 y L 1 o 0 Q z M z S X R i Z 0 9 w Z V N B V m o 1 a n h m L 2 l G V H k v V l Z H W W Z s L 3 p C Z F V Z S y 8 0 d U 1 6 Z m p 0 Y T A y Y 3 J X Z X Z S N G l w e k 9 L a F p U U X N Q N m t h N D N k W W 4 r N S t O d F U x a F l v R 1 N S Y 2 5 M e m x a a k 0 5 e n N B Q U F B Q U F M Z z R k S U x C S T B W S E Z u Z U N w Y V d m b H N Q a G x N M U d w b H N k Y k R h c m 5 u c D B r b T c v d z Z 0 e U 9 w M W F z e j V l Q z V k d T F C V m 4 x N k 1 C Y 0 h G c 0 5 x c 2 N 6 d E t k U l B z T 0 p P a k 4 5 K 1 p w e X p i W F d N Q 1 J 3 N 3 Z w a X N 0 N 3 F s N U 1 X S 2 5 S Z 0 Z V e G Z H Z 1 h 0 V 2 h S V D N h N 1 E v O T V k W l l r c V h m U D F o b z J w S X Q 4 d k w x M E l p R z k x U E 1 Q S F V v M H R o c z F p a n J 2 d V Z z M G o 5 T n p U O S t x M U x S T S 9 i a G t v e j c v N W 1 m b D V P U 3 B v T U N o R 2 Q r d T F G L y t P T G 5 N Y T V 5 L 2 V l O G h 2 e G w x Z V B o b 2 l q c T B h M k x z W j J m b k t E R 3 B k S T N 1 d 3 R 2 Y l Z t c i 8 x S 2 x z T m F n Z m F l e W 5 W b k J j N z I 4 L 2 s 0 a n c 0 c z R 6 U H o 4 Z n p m b n E v e X I w S F h m e V p K Y m V u U G F E c 1 I 4 V T V L K 3 N y Q n p 0 M l h 0 Y z N 5 L z h W V 0 5 I O W E 1 U V B l Z n k 4 Z 3 Q z W H R U c k t 5 b 3 J P M W M z V G 4 x Q m I 3 N D d U K y s r O W t D T l h C T U F B Q U F B Q U 5 S T 3 B B Y n d T R G F i V l J F U n h S M E t x V 2 1 z Q z F h Z G 1 q U 0 8 w Z T l 1 d k 5 6 W W Y v W H R P V X B t N 1 R X Z 1 d s a X R W a m x M a k 5 O Y n V I a W o 3 b n J 3 T l c z W m R s Q W p o M 2 Z U W i s 4 L 3 J q O C t Q R k Z k T 3 p X N z Z B Q k 1 r b H E x c k s 4 U m w z W F R a W U 9 L M T d W c T B q Q l d J e T d y c G d G O T I 1 Z D Z i b U Z o b 1 Z h d j I y M 3 N y M T R i T C 9 z N X V w S 0 9 s e G p a R n h V W m 9 o d X Z I N n J K R X d Z Y n g 5 S l B a a G 5 i Q V F G K 3 h u W k s 2 c W x T b 3 c x R F F 3 T V Z H M V A 4 U G 1 m T V h t a z h Y b G h Z c U h j L 1 h I a k 9 H a k l 5 V G 1 2 Y V J 3 c z E 3 Y 0 1 G e X N n N G Z j S G o x Z T I z W X h L W E x O O W l i R y 9 a Z G t C N z k 1 O D Q 1 M n Z Q O T V t M G I 5 d l k 2 R V R M e m M z W G 5 P L 1 h s b m w 5 Y m 0 2 K z B 0 T k x 2 N 2 M z M 3 Y x Z W 1 a b X U 4 L 1 R 2 M j A 3 W F h 6 d k l l T 3 o 5 a j M v V X F W U F p G W G x i c G d z S z l O T V Z 3 N 3 V Y V 3 U 4 T U F B Q U F B Q U N n S 3 V n R W c 4 Z U t p U W 8 x Y m d B b X A 1 N H F k U k 1 W R i s r R 0 N V T z B i a 0 8 4 d H U 4 N m 9 0 e T h m U D N q a G M v M T Z n d D N Y M 0 N F R 0 l E e n M x a 3 R S d W Z Q d 3 N V Y j l l S X J N O V M 4 Y V Q z O T g 2 O D N W M H Z v V l Z F Y k 4 r L 1 Q 4 b F h i M W J s V E 0 z W H I w a 0 t T d F B x W G V C M D d u b U k 4 W i 9 h O E 5 k c X g 2 N 0 R p N G l M V X J V c 0 x C U V l X Q n p m U C 9 Q d E x l W H Q 1 c V U r d k 5 v c U t D R k g 2 e V N 6 T m 5 m K 0 w 4 W G l y R n Z X T j d m c H h F Y 2 E y M 1 Y 2 Z 2 V 4 O T V T e T J h e D Z s d n p 6 Y T Z j a 1 F Q a l J y U l F 4 O S s 1 b H F M O F B D U l p F M j k 1 e F Y x Y U 5 k W X g w N m s 2 Z E R o c E h P K 2 g 2 Z W Y v V X c 3 N G 8 5 S W t y Y n Z P c U p Y e m 5 Z c W 5 l d D R k U X N L O G x m V E p y R k d q Y l B u c n R H K y 9 T Y 1 V G T 1 N 2 R F p 2 M m 5 2 Z T F G L 3 B N U m c 3 d n B n V 0 x O a 2 l T W G 4 5 M 2 5 0 Y X N p M W Z i M W c x b H N W c V V t S G h T Y T l m S D Y v N j d 4 b W p F W m Q w a 1 N l d l c 3 O U h T R W l I Y 0 x U Y 0 1 W N E 8 0 U 0 0 y W X Z W S 1 p t V 2 Q w K 3 Z R W n Z m d m h B a j M r a H d u V i 9 U R m N F a 0 d z U l F r Q U F B Q U F B S 2 9 C b l d E d 1 d O R l J 4 V 3 Z q c E 5 D b F Z P M n N W b 3 V l L 3 V O T k N q e m J y Y k J y e j F G O S t 2 V l B K b G N G Z U Q 2 c n p T S 0 h z M U F y M S s 0 M E F y Q 1 h Y N 2 l 6 U m d P d 1 h 6 Z n Q w W i t l L 2 x C S G o 2 V n E y T 0 F 1 Z X V u W j J 6 U m w w b E I 5 O X Z V e T R 6 a 2 h J Y T R 4 a F h 2 M 2 4 5 Q z Y 5 W H Q w e G Z C d S t 2 d V R O e G 1 Q R n h Z V 2 F z Z X V 3 L 3 J n N H g v M T R p c 3 p O T z N E Q l V w T n k 1 U W t O V 3 d R c F J z b k R q R 2 U y N m x E T X p W d l d z L 1 l Q N U d R c G h X c n R p c z d P M G V T T k d u Q 0 l M V n Q z Z E I 0 U E 9 O a 2 x s Y X U y Y W x E a D V Q V W 9 W M F R S V W N W a j h B d E t U R W x v M 2 c 3 S 2 V P Q 3 h 5 K 0 Z L W k 1 2 S z d X L 2 Z l Z G h y V j B Y c j R Z T m 9 0 V z l h O H R 6 d n U 1 Q 2 4 4 b D l k N H h S M n p h T m p N Y z N i T j Z u e j c 1 Z X B r K y 8 v R W 1 M b D I x U 1 Z s Y U 8 4 V m h P V H A 1 Z W Z 1 T m J Z M z l n L 3 c 1 c T F h S y t B Z 0 o 4 T m F s R W Q 5 N k N S U n V N Y 0 J B Q U F B Q U F B S 0 F 1 S U F T R H g 0 b 3 B j V k 9 V V V g y W F J r U j R z S j U 2 Y k p L e C 8 v R 1 h T N 2 l C Q 2 x 3 a 3 E 4 V 3 F 2 S H k 3 W H Z 6 d k R B V U c r T 3 F Q a j B 4 V V V J a 0 9 x M H N s S 2 Z t a 3 N Y M 2 9 j S k t 4 b G 1 K T 1 R w N 2 V u V D V m a i 8 5 b H V 2 T H o 3 W k t r Z n I z Y j Z 0 U D N I b F h m M 2 0 w b H V V Y n Y v Z X U v T S 9 U Z j E 3 K 1 Y z V j R n U 1 J w e l J X O T E 2 Z F J j N F d G Q j h 2 S 3 l L U 0 l p V 0 8 z Y k 5 0 W U R k N C 9 W T y 8 r N 1 g 2 R 2 h n Y 1 h 2 M l d y U j g z L z d u W V l P N n F 5 S W l H Q j V l O X N V V n k 5 Q 2 p S c k d T S k o 4 Z k x 6 M T B y T z N h Z k t F d 1 l x T k N a Z k 5 a b F Y w V k t n b W p o K 2 t G L z g 1 V l Y 1 Z X B k Z m V L b k x m N 1 d N V U h o Y W s 4 U E F n M 1 h Q N z Z B c 2 V 2 e F F 1 R z l S W l R 6 N T J 2 W m 8 z c l N j d k w 1 d k N 3 b 0 o w M V p X O T l N c S 8 3 c E N m b i 9 j N V g z Z W h 6 e V F n d 0 Z l d i 9 P c 0 8 z W G Z u R 0 x W c j A w Z 0 J B Y j d 5 O H J J c E 9 p c F V u V H M w M H d O M 2 o x W C 8 z d T M w L y t 6 Z G Q z e F Q 1 Z m Z B O F U r U 0 p 0 M E x P a G x 0 M l Z E M m t J M E N N a F V G e F k y a X F M a l h W d 1 V W Y 2 V F V 0 4 v N W N L Q W 9 J S 2 d y S V V n R k J o T E w z S 0 p U U m x n N 2 9 C c n J T c E J u M z k w Y 2 d i V 2 k 2 b 0 c y Z 2 5 Q Z n I 1 Z S t i M 3 Z 2 Y z V 6 b U p U Z W 9 2 N T U 3 b k F I d z N a e F d a V 2 J h L 2 d 5 c V Z p Z 2 5 q U 3 J h e k h Y T j l i d 0 p M O V J q N y 9 L c 2 x a W H F R W F l v S 0 N v c n c 5 b k o z Z F J o Q 0 N D R 0 V F R U l J S V l T N H p L b V V v a 0 x G M V V F S W N T R i t X N 0 t C c j J m O U J j Q 1 k 2 L 3 Z 3 N U V N M 3 V E a W k r d X Z M N y 8 5 a z R k S V l B Q U w 5 Z l p q N S t W T U V C d m h V Y 3 B V U X d w b T c 3 c C t P V 2 d O c G F h Z j U 1 d k 1 u Y W R r O H Z F N 1 c v Z X l y c F E 2 O X B Z W V A 2 V V p V W k N n L y 9 m S X Z o W V V H K y 9 I d V h W c 3 k 3 Z V c 3 O G Z E U V l i V X E v U G p U Y W 9 j S 3 N X d j Z k Z V R W b C s 2 c 2 s 1 a k Z s Z X Q v T D M 0 T H d D Z n Y x Y z V X b G t J S U l Z U V F R Z 2 d o a E x n e V N D V 1 l 1 R 3 l G T k N 6 W k R q R X o r M H d G S T h Y R m V 2 a S t F Y l N J c 2 4 x U m Z 6 c T N n R m Z m K 1 F t T D V k S 3 Z K Q k R p V X F R b 0 N t b H B w K 2 5 i c T E y Z E p j Q U F o Z 3 p x Z 2 t h a l J x d D F Z O U x U W T V u O H p D M z A 3 d E h H L 2 w 3 V 2 F q V k 1 1 R 2 N v N z c 1 K 0 h 4 N G V P c 0 J X c l h U L y t H R k 1 l b m 9 z Y X J X Y W 9 J W i t Q S F Q v a U R x T F d W e T U 0 a F B T Y W R t c z d 0 N G Z R Z 2 d o a E J C Q 0 N D R 0 V x S i 9 j W E I y Q U V C Z X F k S T h Z N l F s V 3 V 6 U W F O Z E 5 l d n B z S G 4 v c U 1 v c U p p R G g 1 T z V 1 c 2 Y v d V R 4 Q j B l N U 9 q U W h M a n Q 2 d m E z c W F 1 e V k v b l c 2 Y n Z 1 M k V U e j M 1 T T F F T m c y M j k 1 c U t h Q n J D N H h P d k p 5 R X B n O X R 1 R 2 t C S X N Q U G V X e U 9 H Z G l j N H l J L 2 d J U D g 2 N 1 Y w b X J r d 0 Z o U V l L O V F a O G Z E e G R I W W 9 R U W d n a G h C Q k N D Q 0 V 1 Y z V J R U U 1 Z X R r S 0 R T b F d D U 0 J L d H R Z U 0 d C V E g z K 0 R s N S t j d z R B a T V a d G 9 r T j B G T m Y w N 2 V E a X l J U z R 2 Q l F a V E h q b 3 R I V H A y S 3 p P M X g 0 K 3 B G d V p Z O W N O d j Z w S z E z Y n Y y c X F t d 3 h I Q 3 F X T U p h U U I w N 3 R U Q 3 h a R U l J W V F R U W d n a G h C R G l j a W Z i S V l y T F Z z T 0 d 2 c W p W d G w v a D N O e E M y W j Z 2 R H Z U d T B a Y n h k d 3 k y L y 9 6 K 3 A 3 K 1 J s S k x s d 2 9 p R X V M d 2 N T M G p E W X J I U X F I R k R W N G N p e E N V c l B 1 R W t B R 0 V o Q V p X T U Z F S U l J W V F R U W d n a G h L a V l K T U h F W l V 1 b F V o S F V 3 T m Y r Y z F y R 0 t S Z E d j K 1 V Z Z j h l M T l P c m V C Z 0 N q M G N S T D A z N G t 2 N k R J e F Z F S m N Y b l l 1 e j h C Y 0 5 6 T 1 Z R a m h x T 0 R z M 3 h U W m V s T U l J W V F R U W d n a G h C Q V h T N U p n N H J J V 1 h H c E x S T 2 t M V m p k V U t o V 3 Z U T H F U c G s y Q 0 F N a k l Q T T J V Y W J N e G 1 5 M H V q a 3 l J U z E 5 N n V p M V p y O U h J b j E 4 a H l y T m 5 m d 0 t k T 2 t T N U 9 n d 2 h o Q k J D Q 0 N H R U V F T F V B L 0 l 0 b k x p c 2 h a U 3 F w c E M r W U h Y S D A x U E h P M V B 2 d z h O R E M 4 R E J 3 O G 0 4 L z l s d k x v N U t p R X Z m c 2 N R M F B E e T B L S X F y S X h G Q 0 N D R 0 V F R U l J S V l R U W 9 2 N l R K S m k 0 c k F V S G x 5 V E J w Q k t z Y m p V S 2 I 4 Q X J r K z Y w L z d 4 M i 9 U N 2 0 v Y m J P a F J F S m N l b U x U M G h I c T N W R G t T e V l F R m V z d X l a O H d M V 2 p w b k R p W k U 2 M X J 6 M T h K S l Z y U j A z a G t X Z S t x S V h J Y X N h c U 5 i d T U v c G J Y b V Q z d k g x Z U h J b 1 F R U W d n a G h C Q k N T Q k p N W E 4 0 Y 0 s 4 S E 9 1 R E N T S z F Q d k h t M j U 3 N j R o O X A 5 b i 9 i U 0 t 6 V H Z p W E J p U k V K Z T J R c j B C b l Z Z a l N U Q W g 2 b 0 d F e E R R U 2 o 2 Z T d P b 3 h M e m 8 3 Z F J 6 R V l p d G 1 5 N D d D c l F 4 R k N D Q 0 d F R U V J S U l T U U p K a T V 2 M G h Q T T l l N j V m V E R Y O U 8 x Z y 8 z b m E r e j l 6 K 0 Z p c U N 5 T V M 0 b E t u a 2 l T W U V K Z T V t V C 8 4 e m N R b l o 3 Q j N m N k t y U T d u a 1 R M a D d D S G V N d l p w b k g 3 L 0 o x Y U V J S V l R U V F n Z 2 h o Q k M 0 d V R v Q U l T N k d R e V Z Z b G l U Q l h P W G w 1 K z h n O T d W W j d O b W Z R S E d 4 a V J k Z i s 0 R V p I e n h L a z h a Q n J n N n R Y a k V m U G 9 n M U l 3 M G x Q e C t s S U E 5 c m Z w N 3 R j W D R 1 R k J l N 0 9 y e U x v O U 9 o O H Z W S D V l d U w y d G N Q b F k 4 Z k t s O C 8 x S 0 d o d U x W c D c r c m 9 h c F J L a F N U Q m h L a E F s N D d O b W Z Q e l d s Z U h V Y U V p d z J Y K 2 1 W d U x 3 c 0 1 h T U h I Q 0 N G Z U h J W V F R U W d n a G h C Q k N B S k l F R T V l N T R D Q S 8 r M k 9 w Q k h N Z G p V Y k 4 y M V B I O C 9 T T D M z Q X N N W T I 4 Z 2 l L Z W Z Y a 2 1 Y M 3 o 0 b U V P a V V s U 1 B V b G l B K 1 Z B c z V y Z 0 R X T 0 p p M F h U d m h k b 3 Z B R l Z J R 0 9 v V 3 J k S D Y r Z H N T U j M 1 K 3 F O d z l Y Q j N 1 U l Z H T U J w U z h Q S l Q 4 W E t 4 N X V T a j V l U 2 g 1 W n p E R j d z Y 3 c 5 M 3 M w N 1 R y Z z F y W T l i b T N i b y 9 M M m N Y V z R G K 1 J Z U W h v Q U h o N 3 V T Q T V N a V B L M W F O R U l n S m d 0 Q i t u Z k 8 5 c k Y w W W h 6 c k Z Z c m F u W D V t M G h V Z H I 1 b V l s Q l F x V U N s V X R Y c U 9 r S U l J W V F R U W d n a D Z n O U p n b 2 5 M V 2 1 D Q U w y c T F H c X Z W U 3 F I Z W d N R l l q S W U 3 e n R W a F h a R T h Q S F J N Z i 9 N Q k h u N W 1 C c G 5 a d W V T Y 3 p 1 Z l p L V E 9 a T W Y w U k F 2 M H Z 6 N l N G c X h U d j J v N T U r e W F z c D N K d 2 k r N k V 0 c y 9 W Z U Q 3 N H B L d k R x b F V x Z H c 5 V X d S N F F I S U x t d k h Q S 2 5 S T 3 d 4 T z d E S E x z S D Q 4 c m x x Q n N H b y s z V k Y y M l h I a T Z K O V V J V k Z C b 0 E w R 2 l r S j V n U U Z l b m Z P e H B 2 T D N m b X p G d F Q 1 M G t 3 d m Q 3 S W t o V m J X U H Z m W G s 2 b W 4 w S 2 p V Z E 8 w Y 1 J C M z N 6 R 1 l Q a j N i T X Z P S H Y v b G w 0 W H I 3 K 0 J u Z k x H U E d O O H N B K 1 B U O W g r a l l Q Z 2 9 B a z h u T W I 0 d G o r R 2 Z k S G s 2 b T V l R G o 3 V W 1 m W H U x N D Z M N 2 h U d G R k O X V k V 3 Z w N z F G M 2 V N d l p w N z d o e G M 3 c k h 6 L 2 J s e U 8 z K 3 M y R U p L Y W p Z Z U h q c D Z k R 2 5 K L 2 V P S E V o N 1 d 3 R 0 Z j W H A 2 Z U p T d T J z S E h y U V Z K U 3 N 6 R 2 J M W V N G T n V D N l l U M j Q 5 Y W I r c U 5 V b F N h V U Z p O W J 6 e m F 5 L 3 V Y W E 1 B S V l O N m N K b l h 5 N G w 3 a 2 d x Z z Y v c H h B d i 9 1 N 1 h T O H o v L z l o L 2 Z 6 V j d K c l d N R z h N a U R J e D N p c 0 Z x d E x Q O X J H e X R X Y l N j N U p S d X Q x b z M y N 1 p w e T c 1 M 1 g w c l p O V T R l e D E 5 L 3 l P Z 1 p E T W N z V 3 Z N Y U N 4 U n R Z L 3 R j M l R w O H B Z T j c z a 3 d n T E R h e k t 2 M D R o a E J C Q 0 N D R 0 V F R U o 2 Z 2 9 u T F g y a E l T V i t 3 a k l 6 V E x v e E U r U G w 2 O G R G Y k U v S H o 4 U V F n T G V N V X o 3 M z h I W G 4 1 Z W h k S G R u a 3 d I e n B B N G F m d l l U b V J q U H V Z M i 9 G N T Q w T T h i a C t Q V y 9 2 T 3 J n N 0 5 w V l F x R l c 0 Z E 9 1 T n g r N z M 0 V F B z S T k 5 R z N Z V W x L c F B D e j l 6 S E h 4 Y m 8 2 d k d w V G E x U l l M S k l F R T Z J a W s 1 K z l s Z m p F T k Q 3 N D V Q Y z Z X M U 9 2 T i 9 M N G M x L 3 g z Z X l W N U 9 Z W D B x b E R G R T B h Q j V G d 1 B J T U R z Y 2 N C Y U 5 v a 2 1 C N 2 R X a E V T Y k t 0 e W p t Z 2 F R b z l 1 c m V q U n J S V y t a L y 8 y R 1 k w b U p r L z l n Z S 9 u c k N J b E 5 a c 1 d 6 U n Z S b 0 l F d m Y 2 L 2 V 5 Y V J Y W m 1 H e V d N c X N 2 V 0 Z U T E F a R E 1 l c z N I c W p 3 V 0 d s Z n p 2 e V R q M l l z Q n F C d H F 5 W V V G N X R Z d T M 0 d m p 6 M z d G Y W t u c 2 g z R 2 Z 2 V E Z Z b j Z j O X c 4 N X A v T H A y R D Z T N k R Z U n B L W G 4 4 T z B Q Z i 9 I d H J M K 2 R 6 b T h 3 R 2 5 u e H R S O D V r M X R J N X c 3 T j h Q Y j J y T m I 1 O D F r c 1 Z s N T d a e D Z m Z m J X V U V 5 Z F B F Z D A y Z 3 J E U U F M Y n R P T U x U T D N 6 T H p 0 M U h u V j Y z Y 0 1 s R 2 Z 2 b j l Q N X B G a G R F O E t x e k N O W V F R U W d n a G h C Q k N p U E 5 K S l p p N D d J V U V C W k N X Z m d x Q X p P d z h J a U 5 D W F J 6 U m x h M V J l Q U 0 r Z W 1 j a X o w N l p T W D V C R V V r c G 1 U d z M 5 V H M r Z S 9 j U n Z M e W t T c z h a e S 9 G N G p D d F h v U E w x e G Z Q K 3 g x Q 0 h 5 S m Q 4 R m R G R U 5 V Y 1 Q x U n h y U m h y R z V R c 3 B Y c j h X O S t I W G 8 0 b H M 3 d X J R c W t T e D R s Q j F J W V F v c T M v d m F N Y m Z P W m c 1 U D Y v R n g 5 d U Q 4 Z U 9 H N E 9 O Z H U 5 d S s v c l Y 2 Q j h r c G 1 Y V H U y S n o z c D A x Q X E 3 W F Z w Z W J s N l V r L 2 U 1 U E 5 p S 0 h k R 1 R H M E 8 1 O S 9 0 W l F s S z d Z d y t y c G V q T G 1 o a j h N O F A v N j B t b j J 4 a V V R M E R l R 2 Q x O G J i c T d L U 2 t q T j Q 1 Y T J m T 0 h V c X Y 4 e m F E N H d m U m t D Q U R 5 T 0 h k c S 9 3 M k R u S k t W b m t u T X J u e T Q 4 Z m 8 w M 3 J K b W Z q T E 9 T V n Q z N 2 l 3 T U V r U H Y 5 N k t S K z h l Y j k 5 Z k Z o S U l H K z l P c D Q r U G R 2 Y W o r M D d r T W o v W H B 6 S k h 5 c z J j Y y t k Z y 9 B K z c v V m R 1 M z R m V i 9 m c n d M T l A z S V J h c l N w V H d W c l o r Z l B O L 1 d V d G 0 3 W W N v a z N y S n J 6 N T h q M D B i T 2 h y b S t l L 3 Z i d z k v V m M r L 0 h 3 U l A z M D N D W T N H O F I 2 O U Z T d T M 4 K 1 V u a j l F O E t o e V F u b 3 B D Q 0 N H R U V F S U l J Y X B I S 3 N I R V p T K 2 t W R i t 3 e k t 3 e k x v e E V u T k 0 4 T W 9 5 U D M 1 b U l 0 N m M 3 Q U F u S D A z b n h q V m t V R j V 0 Y 0 h O b W x 4 N 0 J z S W N Z M W Y r T S s r a l k 4 N z M 5 Y 0 V t R F Z v Q T R O e C 9 P Q k o z Q y 9 Z U 3 p H M V g 5 a V d M N 0 k x U 0 Z W S 0 9 4 c z F h c X A y S V M w c 3 h H a W N 2 Z U 9 H O E x O T i 9 S a D R k S k 4 z R F h o Q S t i T V g x T 3 I 2 M l h u N U F I U X R u V m p l d 0 l N d 0 0 v U G k 5 Y X R H b G R w R H I z Z X l O S y 9 0 Z 0 h 3 M 0 p N M 0 9 X e E x H Q m t S e W d 2 U D N 1 c j B 1 a m F 0 b X p E b C t k d m 8 y c m x G a G N m T 0 1 S c E 5 Q U F h 3 R G Z Z R W 1 D M U 9 i N T U 5 N G l a V U t o V T d k e D h q T 3 p 2 U G Z 1 N 1 J C N j l 6 U 0 l B Q m R P c l F q T m F 0 R 2 1 N e V d V Z z R u b D V t R G J Q W n d z T V R S d G l U O X V m M z R h c n N m R 2 1 G a F F a K 1 d 4 e U R S c U 5 t N n F U Y j d R a 3 d n T U h Y Z E t a T H g r W m t a d V d 5 Z D M 5 Q 2 1 X d U h E T 3 h z V D R C V n R v N F F R Z 2 d o a E J C Q 0 N I R S t T W U t K e T E 1 S W N N b D J p S m 5 a a 2 d T N 1 Z E U 1 B E T 0 9 q d D B z U 1 l i R n h 5 V X g r Y l J h R m V x T 0 x J N 3 M w S 0 V W N k N q O T R B N 2 Z P U G Z C N m Z C S 2 F x T X V q a X V s U 3 B H b l d F c T h u S n V Q V 2 9 T d U Y w N m V o R 0 F 5 d U R z b X B j e j F z a k 1 Y R l V n a 2 1 S Q l U 5 L 3 Z B T n p Q d C t F a T J h a H p G N y 9 o c H V 2 R z B h e j c 0 M G t 6 b n o x N 0 I z Z j J L T n J 0 W D J i R U p w M l Y v Y l d M T n V E M V p y O V N 1 T 0 R o e E t 3 b U F v c G x s V U d C M m l J O H V j Y j k 4 M m 9 0 S n R B N n Z D M D l P Z E F m M D Z s R G t l R 1 J G Q 1 Z L U 3 R J d j V v d 3 N r e T U 2 M V d L N m t u c 3 R p N i 9 U Q 0 x s b T Z p b 0 1 E M m V a b W Z Y M V J t Y k 9 l T 3 p m R D E 5 U 2 8 z a H N y T 2 w 3 W X Y 5 a m d H U X p F Z D J 6 Z W p V W G p E T X V m Y n R M W W x H W T h s c H B V N T E 3 O X Y y Z W N w a E J C Q 0 N D R 0 V F R U p V b F d 5 S E t D N T d v Y 0 V s e m R F e n B C T H N r d E t x U l N N K 2 V u c 2 l 6 M H o 1 Q m 9 Q Q n h Q N k R T V H p 6 N G p k O D l Q Y U Q r R l h 4 a T d Q N n l K S V l U O U g 4 V 1 h n O S 9 5 c H E v O E R L T H h C V j R 0 Y T J Q Z W 9 u S m x N N G Z S c W U 0 e W V p a V d 6 b T Z w Q 2 N V a F N w W k J D a U 9 z S k N B L 2 5 r d l l m W X N 6 K 1 J q W n N P c 0 d k L 0 l y U G 5 y d 0 Z L S 3 N O Q 1 F 3 S U p D e T I 1 S 2 V h e G l h T m 8 y V H p j e V d 6 b E c 5 Q z N B O E 9 I Z E d Q b F A 3 d D Q 1 O E 1 G e k p x N 2 1 o d X Y 2 O D B O S T N 2 a T V l V m V w V G x P c H V V Q T B M a F I y V V R Q T 1 g 2 K 2 5 o U V d s a z A 2 V l V k N F d Q b C 9 P N E t E L 0 V n O G 5 1 N l E y R W 8 5 a 2 M z M 2 M x Z X h j L 2 N 4 Q 2 d 2 T D N p a G d k Y k x G W U d p c G 0 0 e W N x Z X g 4 Y W V l M n J k N n p M N T V y U j A w c G Q x e U J r M l J j N k 5 u K 2 E w S U l J W V F R U W d n a H h J V 1 F K S m k 0 N 0 l X R 2 x I d 0 p r N U V w U 2 J C T F R h c 1 d q Z m p 3 e l F k N S 9 w W H Z N Q m h N S k N T b D g 4 U 2 t M L 2 4 0 b l l j S W F 1 Q l g r U V Q x V F B H V 0 d N e X g r L 0 I 1 O H h O W G g x S X Z x U U 1 i N F B Q M n A r a G 5 m S U M y V T F l M H Z m c T V P c V F 5 R k V W Q m 8 1 W k N i Q 0 d x c T B 2 S F p u V H B h R X R 1 R n h R Y T J M T S 9 n Z m g 0 V z d W V F F V R 1 J R e F Z S Z X V i c G F p Z k I x R 2 9 W a z U r N W h l d U d Y Y 1 Z 2 a X p l d 2 F X c 2 M z L z d 3 R j c 4 d m l l R 2 R W K y t s V m N 0 R 2 x j N V J i R E l E N E t F c n Z 3 Z W 1 4 V 0 t w V m x 6 T 2 5 O O D N x N 1 J 6 M V Y z d U 9 0 d C 8 1 c D l N e S t I a H A 3 L 0 F h R F F 4 K 0 p y T 2 R P L 2 F r a W F O Z 3 d n U E N l V H p i N W F 4 W W V N Q n A v T j R 1 R m V j K 0 t 2 c 2 Z H b U s x U X J Z R W 1 l d F M y M 2 h l T D Z J a U 9 D e T Y z a E l Q M U V o a E J C Q 0 N D R 0 V F Q m R P a 2 1 E a X N s Z j Z U b V N w Q k x z M H R X d m R s Q S 9 m Z k p E b n B u N k g w V 2 p p U k 5 v c G 5 w e j B G Z F B m Z k p B b U Z k d 3 R Y O S t Z R G g z Q W 1 u W V N y O G V m Z D N V b z l a N 1 h r N U 1 w b W p j T F Z l Q W g z R n E z Y z N V N E R o U k Z R V j N C R j l o Q 2 l N c j V l S H Z R d j N j M C 9 Y d E g x L 2 p j S G F J a j Z S Q W R T V W J t Y V Q 3 O W N n b m J k a H p o d 3 h r T C t l Y X p K e X U 5 M X Q v W E c 0 Q z B q R k 5 P e j V 0 T U Z u d n Z z W X V S b T F 2 b z l M a l Z x b k R 5 Y k 5 Y V n V Y N W t 2 e T d h Z 0 1 G U X p Q M 2 p o e k h 1 d G 9 F T z Q v U H k 5 Q m N k U z F V R U 5 y R D F B R 3 Z V c U N H d n Y z U l h u Y X d w a E J C Q 0 N D R 0 V F R U t B O U F R V D l V Q n d x V z F 5 c 3 J K e l V a e H M 2 U 0 5 j c j E z c n B u e n l 6 a 1 I 4 Z l d 5 O V V E S 3 p j M 2 4 4 K 2 Y 4 a k 5 p N 0 p 4 W k h W a m V J d E 1 W a m l E d U p 4 N T M y d U R 1 V 0 s 0 V G 5 1 Z n N 6 N z k y T G F 0 c 2 5 W b 1 R o U U Z B V z F W S U l K Y 2 N r T E R R b m t s Y 2 w z Q W 5 B c 1 B n M 1 Q y U 2 9 2 S 0 t u R U t q Y V p I S z V w M D h y V z I r c l E 0 U l Q 3 M W 9 p b C 9 m U H Y 3 Z 3 Z x T l h h K 3 p L e G N F c H o w e j R y W k Z N d V p N d 1 g 0 K z N 2 V D R t d 2 x Y S E p L R m d E d H p x d k F 5 c y 9 Y Y z h 4 S j M 3 R G E w T D Z k c l Q v Y W 9 j T X A 1 T 1 R r M T h t Y V F n Z 2 h o Q k J D Q 0 N F R V N C S k 0 x Q U 1 l N 2 p y O C 9 X M T N Y b H V 0 V n J K c T R B N X J V V H Z h d E d 6 Q 2 x 4 O C t i c S 9 l S 3 l n M D h N e E x N L 2 5 u d n o w d W p x e D J X U k x q T W N m d W t 3 U 1 l D M 2 l N d X g v V D N s M V l r a E p k S F F v Q W 5 U c E V V V 1 F 3 e V h h S V F s e U M x c X p i d y 9 H a 0 R J Z G o 4 V 2 N U V F F F Q l B t a T F K U n N v Q k R X M D N Z Q 3 p M N 2 J r U m c 2 c l Z T R X F N c F M y Y l p w a X R W c V o v d G t p a D B x c n V N T X B m U H Z q U 3 F k Y k d j W W R T Z V d 0 O T M 5 a D E 1 N W p G U j R y N 2 U w U E Y z R G l a R W 1 p T F N r N W s 2 K y t Y d 0 h B T G F Q N z J k Y z V 0 L 1 h 3 d n h 2 M j I y O F U w d X V O Z l B E W l F x Z j l 3 V 3 B E Y U h B Q W Z Y c T F 3 M k F v N X E z c H Y 1 Q 1 Z s Z X R 3 U H Z G N E 9 n c 1 d y Y S t U V 0 l R U V F n Z 2 h o Q k J D W E Z s a 0 8 w U l J M N F F H Q j l p M 0 J z c k 1 P a 0 5 J a 0 R S U n Y x U T F D b S 9 B b H g 4 L 3 p 1 U l h a a E Y v U E E y c j F j c T d I e T h n U G p H T m g r N G R n V X F s Y 2 5 X S U 5 V b 3 A w b E 0 w Z j V i M E F I T W h y e W N u V X p E b G F i e G Z l Q T J W d T R l c n c 4 R n F W Z E R w T k s 0 T 1 F 3 a H h u b j J 4 e D N u b n d 3 V k V S b 1 F R R 2 h K Q V F Z R 0 J 1 Q 0 1 w Q U V 5 O G Q 3 a k Q y R D Q 5 M i 9 E Z D d M L 1 p 2 U F V R R T U v N E h L M 0 9 q Y 2 N l d k o 0 T z B a R T g 5 O F F Z b m 5 s e E p 2 c 0 9 K S E x u L 1 I v U X V r V m o 5 Q V l E e C t M V H V H V k 1 m e l p z U E Z C b S s r W l p j M W F 4 Y z g 4 e G t s S X l t Z m 5 G V S t V Z U 9 5 Y 3 l J a F N 0 b T R i N 0 g v d V V a b E d o Y U 5 S c W p o d z d n Z F d x Y 0 Z Y M 1 Z 0 d y s 5 b X I 3 M k 9 0 S F h z W G E 5 W H Y 1 Y y t W M j l o M U l K S 2 l o U C 9 H S m F R U T M 5 S 1 B Y V l c z W X V 2 M X d i Y n l j W l R 6 e j Z H a U 9 K M l d 3 N z B B a T l 6 e j B F V k V S S V F R R y t K Q 1 d j W n F V M U N 4 N m R t L 0 5 i V G R m W G Z s R V F n Z 2 h o Q k J D Q 0 N G R U 5 j a X Q 2 S 0 p l Q 0 E w S n R E L 0 9 5 R H p 0 d 2 t o R V Z R V D R l Z l A 1 Q n c v V H J Y T U w r N 0 V G a X p j d 1 p k c H N E T V p p R j B a V z g v U X p w d V A x L 0 t 1 d U R 1 T 0 s 1 e l h w V m Z R e n B y c z Z E T U M y S G F K T 3 A z V j F H R U t J O H d 5 K 3 V o T z l y b X B E Z m t F U n U v Z k d r N U 9 U U j c 4 K z d a a 3 g v U k Z H R E 8 z d U 1 E Y W l h U W d 2 V D d x Z G l L W W h w S n p J S W k 5 U G o 1 K 3 Z i Y n Z m N X M z Q y t i K 1 B I d V d h Z m g z U m F 0 M D R k Q 1 F G c T B Y a G Y 0 K 1 A 0 Z E V I c j N P N m R y O C s w W G g 0 N k 9 q Z k o 3 c k N Z K 2 Z v Z E J v K 2 Z Q c 0 J o b D N i a m N 5 c 1 h P S V Q w M m p h S k l T S E h 4 a k p X N i t N Z D Z n M j Y 5 S 3 h P V y s v T 3 A 2 M m J a c V N u W k 5 I W W x J N k E v c E U 4 L 0 c 3 R D l i c F o x R l F r Q j l m Z n Z 3 b 3 Q 0 N F p R R k J E U H h L V E 1 0 a D d J Q k U z T n c x M 2 p M M m F 5 Y y t N c m J O W W h C Q k N D Q 0 d F R U V K Y 0 9 W U k t V Y U U w V U J L W H Z h K y s v N V B m b D h Z Q T h N Q T l 3 N 2 p y b G 9 H V l h D R X V C V m F y b F p t e i 8 y Y k J I e k g y W T F G T l E z a C 8 y d j M y N 1 p z d V o 0 W m x D M 0 h y M 0 F P M z F 1 M W N I W W 9 B e k h H e G 1 B L 3 N 4 b V B V e l M 2 T F l m Y T h m N W p 6 O D F w d X Z y R X Z q e j g w e W 1 W e E N D R 0 V F R U l J S V l R U V F n a H h K W k J L T U Z F d m h J W U U y Q j l u W k o 2 c F l L U z R s S 2 p W Y W g 2 Z W N C M V R K O T J K V m 1 2 Y k h 1 N T R T a V l U b i 9 x Y 0 x U d m l Y Q n p k e G J F Y 2 o 4 Z W F t U 0 V K c 0 V 1 S V c 5 d j J X T k 5 P W U V s M m Z Y O H d u V l o y S X h a Q 0 N D R 0 V F R U l J S V l R U W 9 y W k p F a 3 p V Q z Z I Q n B a S m d X Y k l k N H V W b V V Q K 0 8 v T i t I a n h I V T B G Y j l s W m V 2 N S t V M z U v R F o x M H N v T G p h N U 9 M b 0 x Z M X k x Q X Z m c l h W Z H h K S n h 6 S H p V V z Q 4 c m x y Z z R E V D A 5 M 1 Y 0 Y 2 d o Q k J D Q 0 N H R U V F S U l J V V M 5 S j B r d 1 V T O D Q 5 Z 1 R M Z F d F a z R r S z F p Q X B u N W 1 k U D B U R T Y w b j V z N l Y 5 Y m 1 m a k 1 E S T Z u W k x v d 3 N 1 b 3 p I e n F B e X N j U F R W U n p W N G N p e n F O c D F o S 1 Z w e G Z t d 3 d k Z H N u N z d z N y 9 m W j N J T F h M S y t F R U l J S V l R U V F n Z 2 h o Q k J Y R W t t Q 2 l Y b 2 h K T m p m L 2 x n c X d T N W Z m c j V l Z l B 6 M l J D Y U 1 H N H B h Y m Z 0 N F N q M l J 6 U 1 A v K z R M R k t 6 Y T d P T H F x T T Y 1 Y W p y c 0 w r M D Z K a X V t d X Y 1 b m l W Y T Z w Q m p N Y X p R Q j R l R W d s b U J C Q 0 N D R 0 V F R U l J S V l R U X R V M l N Z S 0 p l O F B Q M X d 0 M W R D N E R S Y U N J d n I 5 R E Z F W W t M c F Z h c n V m d T J R W H o 1 M F d N M E R t O E F n T W x r N W 9 0 d m w v S F V D M S t U a 3 B y d D R n Z 3 J a d H E 5 S F U z e j F x a E R 3 b H d k a W l p S E p y d 3 h x b 2 p t R k 8 v W l d l Z H J 1 M m 5 r e j Y 0 U V F n Z 2 h o Q k J D Q 0 N H R U V I V k Z 2 b z B U O V V a W W F B U D d Z O W t T O G Z M W H F u a 2 p 2 d n Y 4 Y V c 0 Y z J j d C t M R F l 1 b V F l Z i 9 v e n Y 1 N j Y 2 W k h 1 R m 1 i W n R R d H V 6 c j Z 2 R E V K W F E 5 Z X l M Z W Z 1 b U 9 s O D N P T W p X O X k 0 b l J 6 N m p o Q k J D Q 0 N H R U V F S U l J W V N v Y l p J R U U v V k d x R 3 l K V 0 8 v b 2 R G c W V m b V E w N z c 1 M k h 3 R i s z Z 0 N Z e l J i b S 8 3 N k 8 4 W T k r e l B a Z F I x M G N v U 0 9 s c 0 F E c n F S d z B r W F h i Q z B 6 S n o 2 W D R 6 M F d Z O T J 5 L 3 N B b j B o U m p t Z m 9 O N W U w e W x R O D A 3 T j J P W V B 4 T W x 0 K 3 J 2 T W N Q U D M y U D R a U l l V T 2 E v U U 5 H K 1 B z Y z F a V 0 h k O X N q V E 5 X b U x O V E V j c D B 0 Z l p t Z 0 I 1 Q l V V Q T l z c F Z J W V F R U W d n a G h C Q k N D Q 0 Z F N 1 p F a 2 1 L Z z N R a 0 1 D N 1 k 4 e k 1 p V U p W c C 8 w N 0 5 h Y T J W O C 9 4 K 2 l S d l Z D c l Z R Q m t a Z W Z 5 N G h z L 0 1 Q b T F X U n h O T 0 9 u a U N H M 0 1 o M k p 4 a S s 1 V T l 3 c 3 J D c 1 V 4 L z J C Y y 9 o d V l 6 Z F c v M 0 Z T T W V l O T J M Q 2 x K W l U 4 V z Z j R n F 0 Z j l v U 1 U z Q 3 Z H d H J s W k 5 I b G t Q N 0 1 P L 2 N q S 0 l 2 Q k U 5 d j U y T 1 N F a k h 2 M m d w R 2 c r T U p z e G 5 U K 3 R W W T R n N V U r Y m x V a D F 0 M F o 4 e H h z Y l V 5 Z D N u e T g y e X Z t N m V I c m s 3 W E Z V S U l J W V F R U W d n a G h C R G l T d V R t N m d D R X F D b W h 3 Y V d T W U 5 s N U x v e E U x Q V l m Y n c r Z W V t U T B v M G I w N H R P d i 9 p Q T J M a G 1 B b l h 1 T 3 N Y U F B G L 1 R y R m M w R G R 3 O G p N a U x F W l R H Y T R 3 N m c 3 W E 4 x a m M 1 c G l U d U F K U 2 0 r M G 5 I c U J z R l k w M D l n K 0 9 W N z F N R 1 Y 5 e V B U W F h z Z H V G V m V q V 1 Q 4 Y 3 h H b T N W d n h l d n d G M U 9 G T n F o U 3 p u Y j R R d z I r e l V m b j Y 0 W E h i Z l l E d C t W a X p N O U Q y d j d i O D Z 5 d 1 d U R H M y V W J 4 c U t V c n V h V l J C b 1 h o U G Z o U F V O W H Z m a G x 1 S H p w a T J i M E x i O W F v Y W 5 i Y 2 k r W V V H R k V V a D V l U 2 w z Z H R P Q 0 N H R U V F S U l J W V F R U W t C Q U t y V U F B Q 0 F B U 1 V S Q l Z J a j Z R S k p n b 3 Q 2 U T d S Q 3 Z E T T J q d 3 Z q O C 9 V Z F k v Z T l 1 d n Z u e E w w N m Z z V z J o d D N I c l F U W n R P O F N n Q V I y N S 8 r N W h o S m Z x R V Z k W E x I R 3 h l R D c 0 W k k z T 2 F U N F d o M m 5 U M n F v T j F 1 a 3 d I O X d M N 0 s x O D Z E W E R x c F F F c 3 l R Y 0 J v d W x T b 2 s x Q j R x Q 1 l j R 1 B L U G w 1 Z U U 3 O E h 5 b 2 Z Y M U F V a k N 1 W F l F M D l q a n E 4 Q 1 p v V 2 J S d 3 Y w U m R p M n I w V j A 4 Y T F L S G 0 1 N E 8 2 Q m J 2 Q j F h S z h l V 3 V N S k 1 B Q k 5 k Q 2 N N Y z J m V y t M d 1 Z P W D J t Q U s z V 2 p j S k N R K 1 d E a F J C Q 0 N D R 0 V F R U l J S V l R U U Y w V 1 N Z S 0 x l Q 0 E w S n N E K 1 d K R m o 5 T j N S U V Y v c j N i c z h m Z j I 1 b X d h T D E 1 Q l V V b 1 N n S 2 E 5 Z n Z Z M T N N Z n Z w Y z F Z N 1 I x L 1 d t Z T V l V 2 R S S 1 A r Z k J C M 0 x y M 3 F 2 R j U z V W Z k Z 3 Z 1 b 1 c y c D h Y b W V z b V d r W W w v N k s r N D I z Q T Z E a 1 p H T E 5 T R V B U c m l P N F Z l U F B o Y U p n W F B J T D V n T z c w W T B Z Z z Z a M X R P M j R T b 1 h I S F J Q U W Z 6 d 0 5 3 N 3 l a Z U Q z M 0 9 p c H Z I L 3 R s K 3 M v Z k J x c 1 Z s W D h n d X B F M 2 8 r c z N D T F E 2 T U p 0 c T h t b m F x V F F h T k o y N 1 l 6 N F N o M X Z y d H J X e X h 2 b X l j L 0 x R N m V S U H J 4 Q k N D Q 0 d F R U V J S U l Z U V F k V U c r a V J Q M V J t a F E 2 W j V n d V M 2 T V J O U V Z U M D h k Z D Q 2 O W h q S F g 5 V 0 h o c 2 8 z O D l z Y 0 d D Z 2 9 O V 0 s w S 0 c 3 Y 2 V a T 1 B X Z 3 p S c D F K Q W J S L 1 p t K 0 x Y Z D h m S D J x T F Z Z c k J s c H F Q d 0 N L a D k 0 a 1 l y K z c z M H N K N X o w N 3 F x R S s 4 a W I w U T R Z N G 5 C T X l j d k Z r b k R F d n M y a E p T V V J 5 N 0 U 0 T k p F d G N P d m N B O V B l S G Z a e H h 0 L 2 4 y c 1 l j U H d a Q T h l c G x x T T d 2 O G F Y V j R q N z Z E b 3 l M Z n N L M C t U O V V m Z 0 d v d k x 3 c C 9 t Y z V p c j R R c G J B Q X B U Q W Z 0 R n F V d k R N W U Y 4 L 0 Q 0 K z Z I N 1 p l c k k 1 c W p H M 0 F 0 Y m g y N 2 d W b 0 R n R F V 6 S G Y w b j A z Q y 8 0 V m E w Z l F k V i s z b F h S d T N u a n p V e k R l b 3 N D W m F M d T Y 3 e U N q d 2 h o Q k J D Q 0 N H R U V F S U l J Y 1 R G a 3 l T W X F E Y 2 F O d l J G c l Z a a n R W c k p 5 e X Z F W U N 6 R 3 c x M 2 4 2 c k J F S G Z E M D F I S D N i W U 8 0 Y V Z S Z k Z p M 2 J 5 R z k v e E Z D b 3 Q y M D N s M 2 9 5 a H k r L 1 g 4 S E 1 P U 3 Z w M W I w M W c 2 L 3 V R d T h l Y l h C M 3 I 5 b E V o S k t m a H l v a 3 Z F Y m 5 k T H F P c V J p V l Z v Z H V 4 S m d x a m J m b V p H T m E 5 e m R Z T E d Y T 1 d l S V B Z N W o z T F o 0 U F B n M k F 0 a 3 R Q e l B H S E 1 T N W J n R n Q w S j B 6 Y k 4 5 c m 1 5 R X J I b X B W d X U 4 a H N t O G N j d X h m V U t v Z j V W R G 9 Q M 0 V m Z m d T b 3 d 5 Q l p y M 2 h t T W k r Y l p U b X J j V V B u N G 9 2 T D J R Z E 0 w Q 2 1 0 b U 9 1 W T k y e k Y z N l d t L z N 2 T 3 V C M U U x Q 0 h K O H Z v W D V Z Q 3 B H S 1 N 5 b z B 2 T 3 R M c F Z m Q U V w T 1 Z x M 0 0 3 Y 3 p K d E Z N M S 9 y c 2 5 o Q k J D Q 0 N H R U V F S U l J W V J 3 V H B K Z 2 9 0 N V F x V l N F Q m d l U W x u R U t n T X l z T T B R M E N Y R n h W S 0 l 1 Z V h 1 N W M 4 L 3 R n N 2 w x Z E g v K 1 d i K 0 h a W D l 1 N V Z o a U d n Q W 1 r N W 1 Z T F F l S j J Y S V F E M 2 N k Z l h 1 M l p k R F Z u Y m 1 x Y T J 1 M F d z M U Z y N j N r N T Z N K 3 I 4 Z F Z y Z k h 3 U k 5 0 b l l K V 0 d X c E 1 T Y k V r d 1 o r Z E 9 K b 0 5 h V T l M d l M r T 0 c r N G l i T U 1 6 N 0 Z 1 U E t w U 2 h a R 2 J o M T d Z W E h 1 S W 4 y Y T R 4 T G Z z R z A 0 U i s 4 b n B t S 0 9 x e X g w M 2 0 x d l F h Z 0 R n c E c 1 U n V B M n R j U G x h O G Z 1 R H R X N F Z u a U Q x T T A r M H V 3 b U 8 z O X Z o U l R N Y X J 6 N W x L e U 1 3 Q l F u N W N j c X l r c V A z K 3 N 4 K 0 5 y W m U 3 e l d h M V d r c E l 6 O G Z m M 3 h z Z m J z M D d X R k V J S U l Z U V F R Z 2 d o a E J E a V N p W k p N R k d 2 a E l h V U p N R X l N b k 1 s Q 1 h h R j h 2 R F F N V 3 B Z V D B Z T j Y 4 b k J 3 O G t z W D d t T n R l d j N Z V E t a Q V R B W W k x b T d Z U j l y T i t 6 R H k w d E g x N D R 0 N l J B Z F J k d F d U V 2 p i c W p H N k M 5 a X V 6 c H F m a D l i U H Y 2 Y W Z p b k 9 H S W t 5 Y j E x V n B x R F V u d T l 4 e m x o U E p x R V B D S F B w O X V Y W H V n V m R Z W T R 4 T G Z n W k F k L 1 h R Y W 9 l b j h 2 W k J I U n l H Y 2 p v S G E x R W h a S 1 k 1 S G V j O S t T M V V Q c j R v Z W J i d F M 0 M H J G c U x 0 M m h Q T 3 B z S V V n N T d p d F g 4 Q m 9 H N 2 F y T n B 4 V k l Y Y X p 4 O V R m b D Z 0 e k g y K 3 h P T z J o T j Z a T X d X M G J G N z d W W U 5 D Q 0 N H R U V F S U l J W V F R U W x 6 c E p B a 2 0 2 c F h R N E p L Z V R C b F p w M T B Z a W J o V V J M Z U p J T H B O Q k U 5 T 3 Z K S D F t d z Z 3 W V h N c 2 0 3 Y 2 Z z c C 9 Y N j R 2 d C 9 j U E 9 h Z G t z b k E 3 d E l t b l N K S m l 3 M E V E Q 1 F 4 c 1 F G a E p R N G Z h Y V N r R S t L d C s 2 U 1 l J c G h R V V l s e T J v M m 1 D c l V z N X h D N W J q O F d l V F R x V 2 9 W Q 2 h G Z W l 4 S E Q 2 R n B I W T I 2 Y W R R R n h X a m E r Q y t t T G Y 5 V k 9 N Y j d s Z W t B Y U h z T 3 d M e H Z C N W F E Z T d F Y z N P c z R 5 T T B O M 2 J B Y m J j b T Z X c U R 5 O D B j c H F K c 2 s y S U Z E U 1 l T R U J K Q 1 J j W n J P b l Z y V X l a c E N D Q 0 d F R U V J S U l Z U V F R b H p K S k F r b T Z w V 1 E w a 2 1 3 e k R N d W p F U m N h a n c 5 Z F F 5 L 3 R o d k R y K z F H V V Z F e E 1 W d G k r U z l t U D V 0 M 3 h K V V p l e X d 4 e m I 2 T l l t b i t m b D Z F a H p i Q T I 5 c 0 R U M 2 N k S G g 0 N l B O e D F l S G h v R 1 p k N 0 J w V 2 Z Y N j A v R C 9 k a E 4 2 S l l M T G g x N 0 Z h b D h V c E J I d W I 5 d T l C R U 9 p W m R y R 2 t u b 0 5 p S U p x c H N N a 2 J U c U N u Y S 9 v U F J k d T E 5 M G Z G N l B U a 0 Z W V U N n d 3 p I a j h 0 O H c 3 O T V X Y 3 N E Z E h j L 0 h Y M F R K e j B V c E x B U n N p V H V W b X h z c S 8 w R F E x b D V 2 U D V X Z n Y 3 M F N y Y m J G Y k l y R l Z H d 2 1 O R G l B T G g x c n A 3 S k 5 D Q 0 d F R U V J S U l Z U V F R Z 2 h S U X B K Z 2 9 s N E p E U 2 x k Q 1 N a S k 1 P R 2 N w N m V P b 1 l P N k 1 u U l F W N H F L a X R t N T l 5 a X h j Y 2 t j T 3 B 6 T T R X T W 5 L U z Q y T 2 I w d U 4 w O V B i c D d l N m J r N 0 8 1 Z F R j V l V E b E 5 N N W 1 Q Z n V j R G h t V 3 J l e V d u T l l q a H p F Y 3 V R Z 3 V H b l I 5 a C t N d W 5 F R T N x O U 1 S N l h U b 1 J R W E 9 3 N T J k O G Q 5 e k Y w W E d 6 W U F L b D g v V 3 l L c j l M S H p r b H B L V m d i V 2 d q d z B r Y z J k V j l O W n J m Y S t Z Y l h o M z J 6 N G Z Q U l V W T 1 Z W e m R V R U Z a a X R D a X J n a m F s M z E 5 N D Z R Z 2 d o a E J C Q 0 N D R 0 V F R U l J T z B t Q 2 l Y c k Z Z V H Z F V E 5 r T 1 V W V E 8 w M U 5 I L z k 3 d D Z k K z d 2 Z j N Z M F l T V H h C M U o 0 W G h T Q m 1 r W n A w b l B 0 U D F q T k R w U G p n R V k z T n p 4 e T h 0 R E Z l e F I 0 e k Z h c 3 p J d 0 x 2 O E 5 O R z Z n d V l o a 2 t N a 0 U 3 a D V v K 3 c 4 R 0 t F b E 9 u W j h F Q T Z 3 c G l l a S 9 t b D U y R H J N R k F Q M m 5 i N E Z h N V h C S 0 4 y Z 2 t 1 c U U z T 0 J 3 c m 5 Q N 3 F 1 U l p m c G V Z d 0 8 v e G 9 Y T D B V O D Y 2 d G V M L 3 h L U 3 B 2 S C 9 0 e E p T Z V Q 0 d j l X W T k 2 M 0 U 4 K 0 p 6 N k J 1 S E Z H V l o x a 3 R T b D R 1 U D Z k c n N G c X N O V D Y z N D B L Z 1 V o U l F x W W l Q U D B u L z N 0 R z F 1 N T R R U W d n a G h C Q k N D Q 0 d F R U V L U 1 l L S i t D U T B w c V R q S m x F b 3 d j W U Z h T l c 5 R X E r Y U 5 5 a H c v b l Z 0 Q V J 1 W n A 4 d k t M T U J o T U d B e k Z H S X V M S 1 R L W V V C L 2 Z q S k t m Q z h F a H R S Y V g r N W c 3 M F B Z W m V N S F h G M z M 5 R V p i V T Q x V W F x L 0 w y U m R 1 d F Q 1 b m p s d V B I c 0 t h Z n d L M T l a M V N l M 2 c 3 b j F J M m F s a G 5 2 U G 5 5 M F E y S U x 3 T F I 5 S T V h R U k 4 N F h 0 b H F 4 S E Q y S W F j d D Z 6 Q W Q y Z z B h R H R z O U F W S D R C e n N k Z k p D V X Z s K y t H T m N M c n d j Z H J a Z j V 6 b H E v Y 3 h p Y 3 o v a 0 J C W W Z i U G E r b m N x W V Z z a V N p R U V F S U l J W V F R U W d n a F J D M l R K S m l v V j h K S 0 o 4 R 3 l j N 0 Z Z c k d n d X B u S k d p R k l D L 1 g w S T l Q Z H h l c z d 3 U 3 d M V 3 Z G d z B k U l N M O F k r Z k 1 l L 1 p Y d W s 0 a j d z Z V J O T z Y r b F Z I c W d a Q n V O O X l U O W w x b C 9 5 Q 0 5 m M E V 1 c U U z b 0 E 1 c l h P a z h i c D I 2 b z J v U T V I R E 1 r b m p V Y V J L c 2 V P V V N 6 Q W Q y M l h w M H V i b W g 3 V H N J M 2 J Y W G 8 v S n p z a 1 Z p R G J I b T V h T D J y Z j F l Y n F P R z k y V F J r a z B r S l d X a T F x a F k r Y z h P U 1 l J S k l Z U V F R Z 2 d o a E J C Q 0 N G S E x K Q W t t N m h X T l J r M k R C c j Z j T 3 B V U F F I W k 9 y a 0 4 x b U J D M V J l W H J p N U t m V j J m c k t Z W W l s S 0 p D M 0 V m Z T d Q U z h O U 3 N k M D l Z T l l D N S 9 D O G U 2 W U k 3 Y m o 4 c k g x K 0 d Z O V Z T T z A 3 R 2 1 U Z i t p O G c 5 R U 4 y S 0 1 y Z n J M M n d j V U J T e G 0 y M W F R d F V E S n k w V l Z C M G t 3 Z 0 t H R H V 6 T H p o N y t 4 S 2 5 E a X B Q U F h R Q W d o a E J C Q 0 N D R 0 V F R U l J V V h N a 0 N T Y n F u W k N n Q U h z U 0 x D U H J q Q 1 R C U k o x U S t m c W g 1 T l h 4 R n B 3 Y U R k c U J 3 N T J l c 3 N R Z H N D W E J Y T X k 0 Z U g 3 W m c 0 c m l k S 3 p I S G Z m a j F x M F h x R X Z x N l p U Q 0 F n c m Z m e G 4 z N F d Q c 3 Z j e H F r c E o z Q n B W Z j N T V E J l b l p y e m F 6 W n E 3 Q W 9 D a 1 Z G W m Z 1 d 0 N T R 0 V F R U l J S V l R U V F n Z 2 h h c F l r d 1 V T O U V 4 b 2 N R T n l S R k F B e U 1 r O U R l O W x 5 V E 5 R K 1 Z X Z 1 l s d G g 5 Z G J 1 b 3 h Z S X B a c T N U V T l i T X R M c U 5 w U n p l T D c x Y l p q d E U 0 N E l m T V c y T E t U T l c w N j Z U U X d J T U F J T W V p d l J Z Y 3 p K c k p U N X I 3 a G 0 w V W M x c l p l N 3 p S V V d H W U Z V V V Z J c U N 2 N j l Y b m F 3 c G h C Q k N D Q 0 d F R U V J S U l j U 1 Z U S k p n b 3 Q 0 S k N 3 b X d Q M D d Q c k 9 Q S 0 h I S E Y w c l p w a j N I d T l 5 a D M z b z l L c G F x Y l J T M F d q S C 8 r W H Y 1 N W 5 h N X N V d W t 5 W T g y M 1 Z Y V 3 E v U U 1 x R 1 Z s O W l z V 0 N a Z D h 1 U E c r N X E 4 Y m 5 k a 2 F q M G V E d D V V N U J v U U d y e W 5 r M W 5 C Q k N D Q 0 d F R U V J S U l Z U V F v d V p J R W t 6 V U 8 r R 2 h E Z X l Q M H p K T 3 V U Q V N j Y V h S d E 9 1 Q U p Y W W Z i a D A 2 M S 8 1 Y X p W c W h j d F B p Z n N z O X p n Y 1 l q V m l 6 M G x F M 2 p y R D l i T F Z n U F p X R n l 0 M m o w c m 5 O Z T d k a l R U L 3 A 5 S n d s S 1 I 0 Q T A 4 W i 9 5 L 1 Q 2 Q W x B M 2 F v c G J 4 M j R W e n E r W X p 2 W X B j O U 9 l Z l R L M l A w V k t m c D Z 0 R D F n c D F 2 U V R B S 2 d h a G x R Y W Q z V l p Z d m V p Y W R l a H h 1 Z X R p S m U z S n d X R l J v c U x 6 W F c 2 c m h C Q 0 N D R 0 V F R U l J S V l R U V Z 5 S k p n b 2 w 2 S j Z 4 V U V p d z l R e X J C U k 4 x e G E 5 c 2 V j K 3 l l T 2 t t Q 2 F Y c 0 5 n R j R E e W g r Z 1 V x S C 8 5 R T N 3 O E V U Z E 1 C a E Z Y N G h 5 T 2 d l M 3 p s Z F Z P c m Q 1 e j N i T S s z Z F Z P T W E w Z V o z V D Q y N 2 R l a m x O Z 3 B u M 2 J r Y 3 B M Q U N y R m Z P a G Z h a j g v T z B K T D A x W U k 4 e U E 0 Z G R a d U x W d W I 3 O U d N W n N 3 Y m Q 4 S W F n M m F a a T B y a m J 1 N n p M R j d j V 3 Z i d n Z L Q k 5 j a G Q 2 N F l L Q m F 4 M X V x d 1 F R Z 2 d o a E J C Q 0 N D R 0 V F R m N r U 1 l L S m V p Y z h 0 T l I y a U Z J S k p 1 c V F X O X Y y R 0 Z j d W Q z V V l O a m 9 k b W h a d H N K N D V q Y U l 2 Q k R j M z N M c j F 3 d j J H M n l x O T F H U G N S T E J j W U p a R z Q z e j d S Z V g w S 1 V 3 N 0 5 0 a 1 N X b E V 0 Y 1 I 5 e X Z m M m N 0 c z h n T E 1 t S m 1 P U D J V N X h 5 d k 9 R a W x R c F Z n M k R j e D k 2 T n l z Z n Z 3 d U t w Z 0 R s M k g r N G p i c X p 4 Z V N 1 a 3 N 2 M G Z v M G t x d 1 l R U V F n Z 2 h o Q k J D Q 0 N H R X F H M l N C Q l A x V G 5 o W V E v d m p q S 3 d 6 V 0 N 4 V 0 5 C c T F D e U 1 T V n d x V n R 3 L 3 F o c 0 Z Z a m l l Z 2 l X c G V Z L 0 5 x V 2 t m a j g r R j M x Y j d P O D l G S l Z S c W 4 4 Z z k w b k 4 5 T m U 5 R i 9 I Z H h 2 d W N k a H E w Y n R 3 T 0 Z v Q n c 1 M 1 B s a W 5 3 K 0 9 l U n k 1 d X d X c X l K Q n h G S F J x T 3 l 0 T 3 p U d G M x R 0 l 0 U k F M T l p r b U J D Q 0 N H R U V F S U l J W V F R U X R R M n l R e U l l a 2 V q V V J Q V X N L U n F K R E 5 M d G t R V W R j Z X R W M S t L d D J 4 d 2 R S a W l F c W F 0 T V d o N z l h M 3 p k W X V L a W d H d 1 d w U T Z Y M X N J S V l R U V F n Z 2 h o Q k J D a U N 1 T k p N R k V 2 U l F X R W 1 o L 2 5 D W m J J b 2 8 2 c E 9 2 U 0 E y d F N B d G F N T k Z l S E l z c G h P W m 1 L O V V R S z J r N W x l N W Z W d G 9 M Q 0 l s U X F C Y X N p V G N H R U V F S U l J W V F R U W d n a G h L a H R r Z 1 F U O V Z K N G F F a 1 N M R D N q d E F z a k V W Y 2 k 5 K 0 d q T U M 1 Z j Z P b 3 d S R G 1 L V n l 4 Q 0 4 r e j Z 5 Z 2 Z X Q 2 h X Z 3 d t e V d K S m d R N H Z L e W U y O D h H e l l l Y 0 h V W V F n Z 2 h o Q k J D Q 0 N G R X R V a F B N R k V 2 a F l V M n N E O C t t U z Z W W U t K d X V i V n R U L 0 g 2 d F Z n U 2 o 2 R n A x d E x W N F l o U 0 x Q R k h V S X h H M 0 Z x M 3 E v T z F q e V d V V k F k Y X p M S W R v b k N k b G Y v c z R v T l B m K 2 Z h Z 1 Y y W T h 2 e H R G e n p Q a U p 0 Z X d X U 3 l z U H k z M S 9 E M G R L L 0 J D T 3 N m b z l H R T F Y c n h 5 V z h Q R H g w c W x R c U E y R U 5 K N 0 4 2 Y m N N R n p k W W l P b 0 V 1 b k Z s V W F h e l p i K 1 B U T H B l U 2 N 5 c U 5 k b X d p Q 2 d 2 d 3 F 2 N m l V T j k 2 Y n o 5 R m p K N n Q x a l o r Z k Y x O S s v R m k x c n F r c E 5 m V W V x U z h T a n F j e G V l b 1 B O S T h L N C 8 w M 0 o 5 a C 9 C N F V R U W d n a G h C R G l j a U J K T U Z F d m h a Z E t n a 2 t s b U h B R j k r S F h Z M X l 4 Q 0 s 4 b k p y c z Z G R k d L Y 2 N V a T N F Z m U 2 S k s x Q 3 d v T m 9 B Q X F z Q 0 t W W U V K Y 1 N a N T Q v a X N T R X R N d m V w N W Z m b m l C N E d C L 0 F Q W W R P T T R Q U D Y y K z R M b n V H S H Q x b F p O Z 2 J t N G F I b n Z 3 T 3 F h O E 1 a d V Z h M 2 N 4 N 3 J h Q j F W b 3 J N e X V Y R n M z R H V l d V d h N m 8 w L 3 A 5 M W U v a G 4 z W j V x c m V G T V V a R 1 I z W H N U N k 5 1 N z d t O T h x S z d z b k R 4 U 1 Q y Y l R w V 0 5 6 V j R k U 1 J 0 e m h W R T Z m S 1 d E W D N u a j B l a V B l M 2 g 2 d U R r a 0 l J W V F R U W d n a H F r e V N Z S 0 p l Q 2 d z T n N E O U 9 5 N V F r b U t o N 2 1 z a m 1 x R U 1 i W V k 2 T H h h M X R l M W V I S X d E e m 9 m M m 9 H e l Z G M H p U S 0 p l d T N i Q j V l O G 9 N a W x X Q k N Y R 2 t D Q T M y N D d h Y i t U c y 9 G e H F V U X N 5 b V c v b j J p Y W Q 4 d W 9 0 d z V m S H h L a 2 c r M z N 0 U 2 Z N Y U 4 2 V j N u O X Z I d z k 3 M z M w T y 9 0 a U U y b l N P S W l o Z z d 2 Y X o 4 V n N Q c 2 k 3 S H k y b z B q e n p G N n h q L 2 9 K M U Z Z N T U 5 N D E 3 N m R T K 2 1 j T X h z O W x D Z 2 I 2 b 1 N t c 1 l p M D F W R 2 x l U m d v S W l i c m 5 u W F R 3 O W R T e n V Q Z l d p N T Z 0 T j I z W W M 0 Y V h Y Z j J S Q X Z 3 N l h a Q k p z O E R X Z H l U N l Z U M V R U R U V t Q U N T R 0 V F R U l J S V M 0 N 2 t n U V Q 5 V k t Z V k l L S l M 0 R E h E V G R U T 0 g w Y T Z z Y 2 5 v V z d R M E 5 Y a F h O R 3 M y W m t Z R i 8 y Q z k z T X Z 1 e X d H S D I 4 U H p t M G d w U 0 J K T U N H d U 5 I N i s z d H g y O D l W T 3 o w M T l j e T V x d F p v b k g 3 N n h 5 b H N O d X J s c G N I U F R W R 2 x z M 0 9 F V T N u a H Z Q c G x a d V F 6 b z E 0 R k p U O T N z a 0 1 4 b z J y a G h 1 U W 0 2 S l g 5 d X h V T 2 5 a Z m l R Y n Z a a j h 4 Y X N J e k l p a F A 2 O W 8 1 M W V F e E l V V U 9 a W W Z F S W F D e G J G V k N u Z T l J d 3 p W U n B Y R V l 2 R m l z b G t 4 d E 5 U Z D l G e j F i W W l n O U h W S V Z U S X c w U E g r R H N I d X p v T U l Z U V F R Z 2 d o a E x n Z 2 t n U V Q 5 V k p J a 0 Q 5 c X R S c X I x Y 3 F a M 0 F L T V J o U H U 3 b H B Y a H l X d V F G N V B U c V p 3 K 2 p S O D N 2 N 1 U x Y U Z j M G Z R Z n Z Z b j N T M i s 2 T 2 d 3 a W 1 n Y V R u S m 9 G a X Z S V H V S U W 9 p b 0 t p S 0 t q V m F s Z U h J c T R 3 c S 8 v Z F R X R 0 J B U U N y b 3 J C d H g y R k N R d 0 t J M l J 6 c m R I e V B i a T F w M G p q N G d 0 W m F z b U l M W D g 1 Y 2 d k V 3 E 4 U E Q 5 S T V 3 b T R p S W p R c m w z W E t q O T U 3 V D B V N F N I M l c 0 b y t t O W p M U D U r W H R 3 N 2 J v a j k v S U x G T W J S c 0 h z N j k 0 N F p R V U Z D R V J x T 3 V 0 Q z l j Z E 5 z S T d y b G p V S l Z p W H Z u U G J s Y X U z V m 1 s c 1 V J S U l Z U V F R Z 2 d o U k V V a 0 N T Y n F K W l Z L U l d o S U F H b n B w d 0 J J e X p o R l Z F U m 9 K V m N K V W Z O V U h o N T R q c C t J Z n N Z S G V E M H A v Y 0 Z j U W Y v W n U z a m U v e G d x b m V 1 c k F h N F o w S k c 1 U D Y v R m J L b m J u b U N I a j Z U e T J M T m Y w c X B s S T c 3 N D h G S G 0 v c n l X M V d 0 M 2 N 5 Y X Z r S m J O d 2 5 u b y 9 w R j B p S T d F Y U R R e G U v N C 8 v T H Q r S D Z m U E Z C Q V c y b 0 J i e C 9 U b i t o R l h P W j E z N S s 2 a i 9 M S n d B M 0 Z I V X J C W X J E U 0 x E T 1 d t R y 9 z d 1 p H Q l h o M 0 Z U M 3 B q T j F 1 M k h l Z X Z W O F F U N G V m U D k z R l V j T 3 B 5 Q 3 A 2 Z U 9 v U U 8 3 Y 1 A v N D R X a T F H d m J 1 V D J E M i 9 M V W N Q c H F L U n F P b W U 5 Z V d Q U H J B O V l T Y z d Z R l V X b E d S a 2 N Y T E 5 y T i s 0 d 0 Z T V C t a Z 3 N W Z 0 p D d z J r Z j U 5 b 2 J y d X B Q N z Y r W H V Y R 1 l D b z I 4 L z N j V l p 3 N G 1 j T 2 t w O G Z T c G x W a k h u a j h N N 1 J h R F F 0 L 2 V 0 b n B k b D h 2 d m Z Z a j I z W W U 0 Z l d Y N 2 1 K Q X Z 3 N T E r b G 9 y a X N L Y S 8 v Y n c 5 K 3 B k S E V 0 S V E 2 O D M w Q 0 R R b D I 2 Z F c z R F h i Z G V V b X h 3 N W V 1 d 2 t j M z V a d y 8 3 W U p J e E d F M U d S S V l 5 N 3 R l S m V U b 1 d G U m N 4 Y n N J N z F H M l B K e X M 3 R n o 4 K 0 x Y a j N h Y 0 4 r N E l R U T F y R n F G a 3 F q Y z d I b H J 5 T W c 4 a l U 1 b n U w R k h x M 1 h q O U p r Q 1 p z N W U 2 V E R P Y W x V b 0 x q Y n g 0 b k 8 z V m p z S l p q Q V U 4 O U d N e G F 6 O W J 5 K 0 J n V D Y 4 K 3 V L Z F p i W W 9 k R 2 J E e G d O T W U v O F h Y b n o y R n E 0 Z D J L W E N z U m F M b G Y r O U 9 C T 2 R 1 N V o z W D d z W F B 6 K 3 Z j c 2 R 1 M 1 h H W T J F T k p W W X E 5 e U Z D T V J s T i t j a m 8 y T H B s Z k Y 2 N 2 4 4 S k Z V Y 3 Z N S 0 N m R D N v V k 9 I W n J 6 N D d D M l l 6 U l p H M 3 Z 5 Y W Z X e G V u c D V y U j A w Q m 9 H d m 5 G b n o 0 O W d Q M m M 5 V j V q e F F X R n Z I T U N 6 T X B N a F R 6 N l h z U E V S V G s 1 L 1 R Z T 1 R 0 M 0 g y W E Y z e n V J a l V 2 a T l K a 0 N Q R D N k N m R R a G l n Z n V H V V p V c E 8 y L 1 N i Z n R Q T U p M c i 8 x b 3 Y y Y k R 4 Z 1 A y V 0 N m Y 1 B a U z d T e V V O T X p K U H M y Q l J E T n Q z S F N F e k t 4 Z X R W a 0 5 r M H h D R 1 g 5 d U 4 2 M G R j V l N h W m Y v M H R y M k 1 3 R k x Q O H Q 5 Z U k y W E t R Q l F z M 2 t I b 3 l o N U J n Z i s 0 W W V 6 V W p o L 1 V B W U 1 Y Z j I x b T h m R E 9 w S j d M e D g v T m s w S U R P U E h q d k 1 M V G F r d j g z O G V D a F p K N m M 5 R F d 0 V 2 p i a T Y w K 2 Z L U F B h Y k 4 5 N W x D V X J O b l B v U 0 N v R k J V W D Q r M 3 Z S d V V O e m 5 u N z B S b n g 4 U E 1 2 O T l 5 a U V F R U l J S V l R U W R V R 1 N Z S 0 x l Q 2 c 5 d F V D b 0 p k b H F T W U 1 K b E 5 K S E 4 w S G J x a W 1 I K 0 x E e n V 1 d C 9 W N F Z 4 U m l u N z Z E b T I z b m 1 p Y V J y b z Z G Q U Q 2 O V k 1 b T d z O X J L Z F F Y V V Z C b 3 d N Y 0 Z 2 V l h l Z U c 4 K 0 J 3 N G 1 F O U V r a U 1 J a U k 3 R n h 5 V X l h T 2 9 2 L y s r Z 1 J 2 d m g y Q l F m a m t t b m J 1 Z 2 1 L Q W l t c F d Y e j h 4 V 0 o w T 2 c x R E I z Z H p t T 2 Z Y a F J 2 N D l v Z S 9 V S 3 Z W d E c 3 V k d E Z U 5 t c 0 5 I V T N u M 3 c 5 O D R t W G J h N m R a W m g r S 1 N X Y k E 0 a G 1 a U m 9 Z U 0 Z C b k k 4 S 1 l N R m k y T T R m Y W F B d 1 F P N 0 1 I W G F I T U p D Q T R t S 0 N D R S t N W T M x T V F k S V B K N 0 J 6 Q m x Q b 2 R X V 2 J Q d V d t W l h M c E t t e l N E M l J o V T Z u c F Z X T F J n Q W N q V C 9 K L 0 F Y c i t I Z j l Q a j U r Z D Z M V D V O b m h v N m 5 N K z N V Z G J W b z F w a 0 4 w S k d x T m l x a k l V T n E y Y V V y Y z R S U m l 0 a H h r K 0 x X T 3 o v W E 1 t U U o y N 0 Q 2 R 3 Y 3 O D N m W H E x c T l Q W D J t e T I 4 T V o 3 O D l t M D V S Q X F s W W 9 X e m N Q d z l n c m p l S E l H S z l m c 1 l s M 0 1 m d D Z j Z W p m Z H U 3 W n l X S H Z q N W 9 P O D h k N T h M Q l l y U V E z O W F C W V J T c 3 F K T E Y 1 N 1 p 4 N T l l c l o x R 2 0 5 M l R o N 1 B U Z m 1 P M U J Q W k 5 H a m d T N W R P e l V s S n p l Y X Z W V H Z Z d n Z N S S 8 v Z n h Z N U l J c T B I O S t y V G 4 5 W m Z 1 c W 5 C T T R 2 R j B I b n p p O D J y U G J U Q V U 4 O W l 6 W D V L V W 5 F b W 4 5 c z E 0 N V l V N 2 F O R E F 0 O U x y W X V P U 2 V m d k R C V F J 1 M U p B Z T U v M U 9 P Y V B S c U J s L z U y Q 2 1 2 Z j h M e j d 3 N G t 3 L 2 V u R 0 Q v S F V r O W t Z M 1 Z h a 3 Y 0 d i 9 E T T J H b y 9 C N E R r b E V 6 N z R 5 Y U 5 n M U N y M W Z 5 N W N q c 2 Z 6 V m l N U 3 F V a X V t M E V r U k V o c E o 3 S V l j M j Z Q V H o v M U U y b z F X c D Z k R 3 V G M l d 4 b H o 3 N T R O Q m 8 x W F R 1 M 0 F L Q l Z x Z D Z N M V g y U E h F L 0 9 K T 0 Y 0 T 2 d C e F I x T G 9 I O V R l N l R H Q W h P T n B U S D d s Q j l 2 b l k 4 d E d 0 R 2 d l e n Z I a k d X e m F j b 2 k 5 K z Q v e i 9 S Z F B F U n p z V D R D Z k 5 6 M j Z 0 Z U w w b V F M a U U 5 S U l E U E N o e G R r W U c 0 V 1 h i T z I 5 Y T g 4 e F h u d G 5 I b n E 5 R V g 5 L 2 I 2 T G J S b E N v T H l M d V N D c U h E c W V 3 Y W R z a D N u c G x 2 T l B F N G U 5 L 2 J H V G V n b l c w Y m Q y R U F I O H Z V a z l r O C t I b m l 3 R G J s d U U v L 2 Z v d m J W b z N v V k Y 0 Q T V L U 0 0 v b j l q e G d L Q 2 9 1 W T l I V F Y v c D N O K 0 d Z W m Z 5 e m J m R G J t a G t R M E N T W X Q v U l J y L z l 2 T G Z l T 0 d T Q k p N Q 0 N H R U V F S U k 0 W E t T Q k J Q M V Z s a G 9 v U D F 4 Z X N Z c E Y w W W l C R 2 g 3 O V V O M T V C Q k Y 4 M m Z o S 1 l t d 0 9 s S D A w M 2 R v T z N m S H J W V W J W N G R p c D F n V l F N R n F V W G o x c m J s T W 0 z c F B u U 2 J D a n N X b j R l b m h 6 d n p 2 b j h m V D B 4 M j k z c 2 l M c i 8 x S T d L R W t K c j N 5 Q X l v V m Z Q O S 9 U O U 8 0 V V V P c 1 Z v W F B 2 M X J D c 3 I r M n N X Q n h q R U 5 p W n Z m Z W V M N z k 0 U y 8 4 L 0 x 4 N D U 5 V j d h Z G U y S 1 d E N 3 d 2 N 1 p L Z D h 4 W i 8 0 Y U J 2 Y n Z R R V R U R U l m M W Y v N T l Q V z l N R 1 V m Z j N y W k U w b 2 F O Q j N q O T N m b X M v b m N Q V z N j Z V p l e m 9 m a n c w W V F R c W x Z c W s 1 Q X l l b X Z 3 d E t h b F p i T j F 4 b V A 1 O V N u b 1 B 2 Z m 4 r e j Z T Z X l L S l B y M 2 E 4 O E 1 4 W W U 5 V l h Y c D Z l Z H o 5 Y X d M Y W R S M 2 o v a z k v N T Z K M E h P T i t p c F p 1 W T l Q U l l o b D F y c T F a V E Z G d C 9 0 c E Z E d W h O M 0 9 J V j E 2 L 2 V W U 1 l M O X U z N G Z W c X V W W V l P N l Z i a 0 h V M D I 5 M W o v K 3 R K c E 5 X d z d S c E h F U W I w N j k y L z Z h V 2 l 4 V z V z e G Z 3 M C s v L 3 N 0 Y j A z O W w 3 c m Z Q M m I 5 c 3 p z b k o 1 N z F Q Z n N O a X N U S n h 3 Z 2 h 1 d j N r Q U t w V U t x O V h L b k o v W E 1 2 Z m 5 0 V T V q Z m 5 2 N n I 2 U 2 V 5 R 2 J F M E 8 0 O D g 5 Z 1 l 0 R n F O T G J h d m w 3 T H N 6 N j E 4 T S t z d l h w N T B l N V d l d n l o T G R k N H V x T m 5 a d W Z 3 W H M 3 L 0 N h N 0 t 5 Y 2 k 5 b 0 x i M 2 V h R S t B Z m Z q T 0 F 4 V l d W W j F 6 N E d B U 1 U 5 N l l U V 0 N B T n g r O G V U L y s v d D V W V 2 1 0 Q X Z 3 N U 1 t W F F i N z B 6 L 2 x X Z G Z t c 2 5 I N z A 0 a 3 F L R W Z 6 M D M 1 a m 9 K Q 3 d 3 W E Y 3 O H p Q c 3 l i a D Q r U E Z 0 e i 9 h c X V Y Z W 4 z Y W Z R L 0 o z O T k 1 N D N O d z B x T l Z x M 3 A 4 M m d k e m N R b T R l O X p i Z T N o N j h Q M j J D d z F 3 W D h o N X A x e W F D d T I 4 Z l J K S E J S S y t y M n B S N 0 R B Q U Z S b C 9 m b T N 2 d U d F U m d v Q z M 1 Y U R K W m 1 Q c m 1 I S G J z T 3 N x U 1 A 3 Z n c 0 T D N E Y W Q y c U 1 l O V B t O E I v T W Z 1 W j l 0 N 1 B k R 2 d m V l N Z e G V 1 c F V Q b S s 4 O X p O N n Z a R j d 4 d z F o M 0 c w R D d m O C t r N U l 6 b W Z M R 2 J M Y n R P T U w 4 Q m V 1 N H g 4 b k 5 C O H Y r M 2 1 y L 3 J G R V V o U z l u c m 1 E U j B r M T g r K 1 B m R k J Z Y W V I U H F Q Z m J Q N U x Y L z d l W H Q 2 Y i t 5 Y X M w d U h y c H Z S S 1 c v Q T R 1 W G J 1 S 1 B a W n Z 4 O C 9 O a T Z 1 V G I 2 Z D Z s N U 4 v S G p s M U h Y W E t q a H h C Q 0 N D R 0 V F R U t j V D V K Z 2 9 0 N X F G R l p 5 Q j I x Y U R U U l l G K 0 p p d W J W d W g z T G 1 0 R 3 l O V 0 F m M G 4 3 M k h 0 d H R W b D F R Q 0 R L Q l F i M E J S V k h o N 3 U 3 T j N m e U o z V G Z p Q X h 4 O G V W U 2 J w V W x z V V J l S E p S M G J a Z S 9 k N G V i a 3 o v c z d C d l B E c U Q 1 d z V V O E N 6 V D l 4 R T Q w W U 5 B V k N y V m R 3 N z d s c V c v Y l d O e E 9 N W k R y M F Y 1 O H k z Z l V I O D J J U F g y U k 5 n Q U 0 y a X d y a n B o c j d N b n Z j U G E 5 Y n R a Y 0 k 5 U X g z V z c 5 Y 2 4 y d j V s S z l p K 1 B J O X V H O E h C d U d R O D N i V T h N S D R Z c X J P W m d z a U l V Q V p k M 1 l s b G Y y N G w 3 b k N 5 U F F t M m M v Z F J E c 1 l s N C t m b n h V d l A z d X F 3 Z G F H Z m 5 4 Z V R u e G 5 M W F E 5 O H l K N T k 4 Y 1 F u c E 5 t c k t z N k p h Q k p z V D R B Q j l 2 V U d Y Z D J K T D c 5 Y n d Z N 2 R 4 O G p M S z h U U H I r V E w z M y 8 r M n d 2 Q X l H S G Q 2 L 1 M x T G l 3 c 1 l 0 S F p D b 3 R K V D Q 5 M V N D c H F O R 2 9 t M 0 R P V X J U c 0 9 j e l Q r S k N 2 W D d H T H M 2 S D R B T F A x c k M z c T l r V z V k V 2 5 M S D J K T C t U M n E x b X Z 2 R 0 R l S F E 0 U l I y N 0 R y c U V P K 2 V m Z k h z T z V C S T B 5 Y k I 5 Z 1 R Z d W R n Z W 5 q Q 0 N O Z X Y y c 0 g 3 a k F a N S 8 2 b W J w c 1 h r a E Z G Q 2 Z s d 1 U 3 Z E R p R m F l L z l Y T z J w V E N Z e l p y T 2 x 3 a k h H W W h N Q S 9 n S G V G S j k 5 W E I 0 M 0 5 3 M n h o N U t Z O H N Z Y y 9 Q M j h 5 c T J p c k 1 p Z 0 F a M H d t O H k 4 L z h s Q 2 5 w d n l Q V E 9 t U D h 5 d n M x K z B u O C 9 P e V R 0 N 0 U w R D F O R 3 p v a D F w Z D h y b 1 p E T V h r N S t z Q m F O L 0 9 z Y 0 w z W E x W W F Z W e k l l M F N 0 V n B Y N V R I T j J E S 0 I 1 c z N D Z W V 2 U k d o M k 5 h c l l h Y l J 2 V m h 4 N j Z q e E I x S n J Y S 3 N p N W R 2 c H F D Z 2 l H N W R X c G F w c 0 k y T U N P S H h p Y U 4 0 N W E y N U x G c T J p W E c z R H l 5 e k x l S m R 0 d 3 k w Z j l h b 1 Z D c n V H e m V F W l g 5 d E p T O V B 6 K 0 J y T 2 p 0 O E p n K y t w a k 5 6 Z i 9 t W D V K U k 1 q a H c 3 e V Z Y Z H k 2 O E d M Q z Q y T W V l W G Z 3 R j Q r W G 5 I Q k J o Q W o y N l Z W e E l L S V l R U V F n Z 2 h S R j J R S k p p b 3 Q w c F h n c V Z s N U x n d 0 V p R k t h S H Y y U l I w Y V R z R 1 V w L 0 d h O U N y c X d J Y X V E c W x l c 2 V a a 2 9 m O X d H c D c z U D N i S m J J R l l X a 0 Z C R V F B Z U h q c G 1 6 b m l L O X o v N W p R O C s r W j N a O D l Z d 1 l r Z z N P b m R z V H V l T 2 x m Z n N 1 V k N C Z 1 Q 0 M G o z S k 1 D a 1 d X U 3 F 6 M D Y r M j Q x V j l n Z 0 M 4 K 1 B w N F V G Q l N S b j E 5 M E 5 q R m p Z U C 9 C N D d p N 2 E 3 b W 1 m O G N 5 Y T d S d D F R U 0 F Z N G x w W m M 1 M T c 5 S 3 l 6 T E h J a U J B T 3 h p W F R x M m Z i T W x W V 0 V V M X N Q W k J 5 O C 9 U M l k 5 d D N I Z 0 5 n e U 1 B d V R u d D N C U W I 2 M H J O S G E y S T J 4 Y k x 2 U U d L W k p O a U F 2 c z c 3 Z V h s N 2 U z Q j F 2 d z Z z W H J 1 Y j l S d G p H V F d 5 S n d B b l R 1 W V F k e m p G d n U x Y V Z k W E V h N z N 2 Y k o r a T V z M 0 M 2 Q k R 0 L 1 B k N S t M W G R P Q n A v a 2 4 y e H g r M U p z Q j I 3 Y m E v U m p X Z W Z 3 L 2 w 2 Z G 0 5 Z D V n d i t M Z H V P Q U h E d E 5 a M G R 0 c D R F O F B S M E o 2 S k p N S E Z I V W t s S 3 p x U j F x O G F W U F g x e E h y U E Z p c n U 3 N D M 5 M j k r L 2 J u b G R m d U x Q Q z Y 0 N G 5 a Z k R R V X p N Y 2 p u M z h 4 V 0 p X c m R s Z H B Y V T N i R H p B a G 8 w S E t o e H o 3 Y 0 F 1 U E h E d k 1 E c D F p T 0 x w U j B j V F h 1 b 2 1 J b 0 N Y b n J z V m p j W X h n Z m Z w K 3 c v a G U 5 N D J k M E 1 I Z D h O a 3 R w S 1 J j U n B m W D h k e j l 6 N z h N V 2 F 6 c G N 4 N 3 Z M a l l o S 0 p R S n J G c X N W Z 3 h t Y 3 d z b X Z l e V F 6 V 1 N o N G V P e U l o U W t w S X p l T 2 V q Q l R 6 K z B D a E N n d 0 1 x Z m h H Y 3 V K R D N 5 S V h L e T l P V G V p S 2 J F K 2 s 1 e E I 1 S 0 J p Q y 9 R R i 9 K V l N X M j c 3 S z l O M G R m M z l 2 c C t i N j k y K 0 h y N j B W Z W 5 w N 2 p 5 U m x s U G 5 l N m Q z W D g z U F g y O W l D b 2 9 U O X A 2 Y W Z v M 3 p 1 Y T g w V T A 3 e j V V V l F B Q U l B Q k p S R U Z V Q 1 N J N U p a U G M v S U l L N D R v O W x F e G V Y a U Z S a 2 F H U z h C S k N D Q 0 d F R U V K Y z B p U U p K d X F 0 O E p E U z J 5 R 2 V k b U V r U W p q U 1 J E Y k Q r N F h Y M E 0 r W W p 2 c 3 R k K 1 B X d H I y c l E 2 b 1 h 6 S W Y y W T F 6 M E M 5 N H Z 2 W W x L c D N O M U 9 F N F Y 2 b z J B Z 2 d w Y m 9 2 N l Q 5 e D V p e i 8 1 R V p z O W J 6 Z X o 1 Y T R B M U F M U m 9 G a z d M N X V F T 3 l m e l E w R U R D U W d J d k t r a 1 c x S 0 J z U H l j Z k g x c 2 l 5 Y z F O U T B D Q V Q 1 b n p I d T V h Q 2 d x S 0 1 G d H N s U 2 N a b W F k U k Z B V 2 o w Y 1 R J b T E 4 c m Q 2 M z g v Q 0 l u N j V m d F N l V G p a Z n V 5 U E 5 o S n J 5 b V B z M S t N b j F z Y k l D M 1 R 0 c j N 0 d W N v R 1 o 4 T E 9 m d j d u b k 1 v c m N 5 N G t w U H d L b C t 1 R z l X R D E y d D M 4 d T J H L 1 B R b T J a d D B l Q U V Z T z Y x S H V k Y z d V e E d 1 Z G Z y Y X Z a W l B H U W V X d W M r N T N K Q 2 V u N U x t Z V R E d j d H a l Y y L 2 h y N S t Y b V Z P W G J 1 W n B F Z j U v M 0 R q L 1 A r S 1 h l O S 9 N S 3 F m M 2 x m R l F X R k J 1 S V R 5 a V p N T D F V W C t 2 N H p H b 3 J 4 Z C 9 L N l g 0 a X I r M 2 F n Y 1 h q N X Z 4 T U F S V V Z H Z m x t N G 5 t W l J Z U X g w a 3 F 3 d X J W b G t L S 0 h C Q W J 6 M 3 h n V F d 4 e H k 0 b 0 I 1 a z F 3 M 3 J 3 Z U 1 Q a m V L N k N 0 N G 5 E O T A z b k x G a i t q c 2 N l K 1 d 0 d V J R V U d Q a m t 2 W W t P e D J N M k g r U z F 0 M z l 5 T 3 M v e l Q 5 N 0 V x K y 8 4 e E 1 i T k I 5 b T h O W T c r Z m F P N V p Y U y 9 N c F Z o R m J t U T k w a D F X S z B L U z V a d l p z V 3 F I U 1 N l N 1 J s M i 9 2 b X F T a i s 3 b T B H V E N q L 3 p B c 2 p Q M T V P V F U w R H p L T W R 6 R F N 2 N E x B c H l V d k h u N 2 0 3 N y s y a 3 h W e H h q Y 2 1 v V 0 F D M m J O Y X B 3 b k J C Q 0 N D R 0 V F R U s 0 b W l U Q l J M M V Y r c 3 Z q M U p O U 0 N T W X V M U 3 A z R D d 5 Z m Z 3 W E Q 4 c 1 V V c j E 2 T y s 2 a X h h S n F W c l p J U m x i U E V I O E c 0 Z k J I c U p r M 3 h m d T V s V j R k V E l i M m h H Q 2 p a Z 2 c r Z 1 M 4 Z G 1 k S G 5 2 S V F E M j d F O W s 3 N z U 0 O X V 4 U H N H O X h k N z Q x e T k r N T h B Q l V G W n l x N E Z 4 c F Z x d n R m O T N k d G Z U c 1 V m N T J r M D Y v c 0 s x Z 0 V W V V Z B N 0 N l R F V D a k t i O D M x N 2 5 k M D g 3 Z k Z n e k F 3 N z M 4 Q k d t b k R z M W 9 G T j Z R d m Z z V E 9 I V X F u d 1 l O Z l B s b j N S N D h Q S F F N R 2 x C e E l x R 0 1 H b m 1 0 e n o 1 W F Z m b j l u T T Y 5 Y n F X Z j Y 3 b n Q 3 O H A 3 c m h h e n R l e G F a M 3 V q d F c 3 V m 1 O Q l N O N U d j e j k r M 2 J Q T H V Z d X p a b j h C c m J 6 b F B k b H l L T H Z U O V Y 2 Q T M w d X k 4 e X N X W V R i R U 1 H e j I x M m 5 Q M T Z k V 0 9 Q c j N h V l R q b T F L b D h m b G 0 0 b n N p b U l k e D l 4 N k F x e n g w W k V j T G R 0 O X Z H T D E 2 K 2 l k T 2 5 D N 2 p q b G 1 2 d 0 9 y d X Q 1 L 2 x X L z d 1 S H B P U U 1 H a m h K d E p 4 d j V 1 e F Z 6 R D Z 2 M T F a U l V U R 2 d j T 1 B 0 M H h 5 T 1 Y 3 V G R Z M 1 M 3 Q 0 9 a O D h 4 e E w v d H p L c 2 h W Y l d C O X p n U F V 4 Q j d o a F p F K 2 V l W H h N c F h I Q W h i M U h x d U 5 j a j c 5 R z R R M l p j U G R R V 3 J k c 1 R G a G 9 B R V Z G e F R 6 M j d K Z l Z t c X Z r T T Y r Q 3 o 0 R 3 p I M 3 B x S n g r T E Z Y M 2 V x S 3 E v U T Z W Z H N j b j J H b X J j c X Z p Q k p v U V F R Z 2 d o a E J B d U l r a 3 d V V z h G K 1 B 1 Z z A y a 3 B M a l p S W E d 3 c T A r T k Z p R X V C e D Z p Y n N D U W 5 Z b H k r R U p X b k Y 3 c n J i M F l U T G x 1 T l Z Z W G x a Q 3 J G S 3 h h a E d J M j R Y M 2 N q b X F a U m x W L 2 t Z b n E 5 Q V N n L 1 A 5 S 2 x Z e k 8 2 Z E d 6 R 3 Z V N 0 9 Y U 2 9 W c l E w Q 2 J V a 1 F x O V h L S z V Q d n F Q Q 0 w y Z G 9 R M U 5 C V 3 V Y R G l S U G s z T j Z S b D J p b 2 5 T d D h N V V Z V a m g z Y m 4 r e m 1 y K 0 M 5 b V A r M 2 F O T 1 h F e V J 4 R 0 R P M X U 3 K z F W b D g 0 O T E 5 U z A 3 S E x I b l B 1 O U t Q M W M v W D I 5 T U J p S 1 N j c z R S Y V B 3 c 3 N u S X R M T V Z a c V U x Q 0 x S V j Z m W H J G V j J 0 c E 1 u R j Z 0 O D d t b T g r Z j V L Q 1 F r T 2 R y W G 1 o d 2 t L c X Y r M G U y U H B Z R l J Z V z B h Q l U 5 W j l H b z Z G Z G 0 2 Y U 1 I b F d 5 e G Q z a G 9 5 Z F l 2 S F F U W T B m M 2 8 x V k x X M 1 Z O Z G s 0 K 3 M r Y X N M T k 5 Q c k x a R V J v V F l 0 L z F z M 3 k 2 Q z U 2 W j h S O E x 4 Z E 4 2 Y 2 V v O U R i e T Z B Q l l 2 V 2 s 1 U 2 N 3 Y U F C b m J o a j d J Q k s 1 N z d 2 N 2 l H T X Z x N l h 3 N 0 c z c H Y 5 S 1 F V R V I 3 N z F 4 b j h Q e H p k d m p l U H V E W D h 1 Z H k 4 d k x u V H R 2 d V p y Y m I r N 1 B t b l Y 3 K 1 B U T H B T e j d h e H M 5 d T d k e D Z I R l Z u Z 3 Q 1 a j F S V m R r N G V 5 L z d h a H A r Z k 4 x O S 8 r c m p E d H E x N z l 5 Z F V l N z Z n a G 4 0 V U Z o c E l Q W m x E M D d O Y n h K N 1 A v a m t R M H N E c C t k c l F N T k N X K 0 V 5 d D R M T l l D Q 0 d F R U V J S U l T N E Z r Z 1 F U O V Z x a n N B W W N U O D R B S U M z a n R D V E J 4 Q 1 Z K R T l F T X I 0 b F B Z a j U 4 R U 9 Q Y 2 1 h Z 2 p t N k h 0 M l U 4 c X c 4 c G h T V G h L O F p Z W W x C U E o 2 S W F Q d 3 E x M T V W O T R Y a X I w Z W t P V n E 0 R E 9 k e U V K b m R y U W 9 J R X Y 0 V 0 V O U 0 V z L 3 h i W W R o e X V 0 U 0 t s c D N U d T N Z T 2 1 L T G F 4 Z X Q 1 d n h k d z N H e T h z e E 9 Y W D Z U R D d i Z G h 4 R 3 J W Y V Y 2 W V Z U R m N P d T d j W V B Q N j F t W G N 4 K 1 R w N z l J c n l p T G Q 1 c V U 2 Z U 9 V V 2 c w Y W 8 0 Z U 8 4 b W h 1 Q l R h d F c x Y V p z e X F m M j I 5 b 1 h y M k t P b k o w N l p O R X p L e X p y R G 0 z N z E w N y t M W X E 4 Z G t z c k I y L 2 I 0 e T g z U m 9 G O E h 5 d j d h e G N l d E I 3 c n B 0 W U p t R V I y M X F l V j d m d H Z v b U t U a 1 R n T E J T d m J a b W Y v T S 9 O b T A 1 U k d w Y U 5 y Z U 0 3 b 2 R h c l V h b m R X U H g w a z E w N n R D T S 9 u M m l X Y m h r S T Y x Y m h M T j Y 2 Z H N 1 a W J 0 V G g y W k 1 1 S H N v M z g 5 W n h Z e H Z s d k h r d z Z O U X E 5 V 1 l 6 U l p t e l Y z R n J 3 c z M w T D F M U z E 1 N D l 0 W X F W W E l 1 W G I 2 R k R a d G l I W T Z s b n N q R 1 l y S H k v T l J a R H N m U D l V K 3 N q R n F 0 W n V q Z 2 J z U W 5 a U E R i S H h z N G R D V E Z u Z 1 E 3 b D Z B M 0 d r M W x y c n V R O T B o V n B a N j B K Y T B q b W d T V j Z W d T R h M i s 4 M D J 2 T 1 Z i Y W V x M U F y c l Z 1 W G x p U W x a N 0 o w e F J i N j l H e G I 1 d n l X Y l h I a z V l b H B G T j Z 3 d 2 0 x a W E x c W 4 5 c z F R c T F V Y 2 p F d m 1 l R k l H V V p H a G R i Y T J F R U l J S V l R U V F s U k g z Z D Y r T F V R Z E N 3 K 1 Z 2 b U R p O H V I V 0 p o c X Z w e W F q a V d x T 2 N m b E N D b D c 1 S D R h Z m Y 4 Q z h m e m V L c G Z 5 d G 9 l b z d 4 V 0 x C d k c 4 W G h 2 b X p L S m o 2 U D R 3 c k Z 1 U F d z a F Z l V D A 2 N n J C S m d B S H E 5 R V V W U m N S R T d V R j B T e G x 4 d n E x N z U 5 T X N s e E 1 Z b E 8 1 d z d m U 2 F m Y j M v N H E 5 Y l c 3 d H U 3 S F Z H U m 9 a d z V V O E I 3 b i 9 6 b T h H V j V R V U V S S D M 2 K 0 d L U F J 4 U E F o M 1 N 2 Y z F x O D h R U T M 5 d U t w N 2 F 3 N 0 d w Y k J o V X l 4 T m 1 3 U l h x O W R R V F F v T T h M V W 4 0 T j c 3 N U h k U 3 p 2 Y m d B V n N s M 3 V 4 N S 8 z R D R T Q 3 B O b X d R e n N I O G 4 r N 2 1 S U T J 6 W H J Q N T N O K 3 M y b E h 5 W m J 6 S 1 o r Z n p y c F d S b W 5 T b X o x b 0 M r S F F n T T l P S E k w U l A 4 M z d m T E h S S U h p c U t 3 Y m N j U i 9 0 d X d 2 O G F m N D V W Z z I 4 N G p B T F J w V 1 Z M b G 0 z b 2 l p L 2 M r K 1 k x Z m Z s O V B k a z U r b V d 2 e T h 2 V D h z W H d M T D c w K 2 0 5 V m 5 F N T J 1 Y 0 5 k d E E 3 b j d q a 0 V z W G J H R n l h L z h 3 U D d Z N H p 6 e D N G Z j h 1 b k F E b z Y v d n p U d X Y z N H R X V y 8 3 V 3 B L V j E 3 O W F L d T I 4 Z j V Q Q l A w O F p C a E l Z R W x E b C t U Y j h P V H V m S X k 5 U H p 4 N 0 x O R H N r a X E 5 V k t R c E t 0 c j F 4 U X F k N k N Q a j Z l Z U h q b 0 1 C c E 5 I S T A v Z V h h c z d k U D N R d D R q a X F M d y 9 a e F Z m U E h 0 Y 2 t 3 b W M 3 b k h 6 d l U r U E p h U T V 2 Q 2 U z Y j d 6 S 0 w 4 d G p u S D Z 2 T T d G Z m V U W U N R e G 5 0 O D A 5 R i t 2 W U c v d m k 3 c T V s M j g 0 a i 9 Q V H J 2 L 2 J 0 R V F H U 1 V 6 T D U 0 d H Z s Q U l 5 L 2 E 3 R F R 1 V 3 R M V U p B Z l F 3 Z D N S V k V V W G 4 z N 0 o 0 Z m V a N H F p c 0 h i O V h u S n p D K 3 M w S m l H R U V F S U l J W V J 3 U m l y Q l J M M F d G b H B 5 M T N W Y X B p V E J 4 T 1 Z C M j d r N z J z N 2 R V W X I w b U 9 O a U 1 X M 2 Z o R 0 h 1 V E R T Z H U 2 S D I 5 V W Z s S D R q S 3 p 4 K z F u e i t x Y y 8 r N G U x U S s 4 U 1 Z N T V J w U T h u S l I 4 b k t 4 N X V X a T V K M U J 5 V D J E T m Z j M G x 2 M T c w T F R y d 1 A r e m Q 5 L 2 h V W l p w R z R l d m F l a 0 p F T k k 3 Z 2 R D c j l D N k t W T U V D Z G x m W H V y c T I x U l U v W G Q z V l Z i Z W 8 2 K 3 E 2 O X J w M j d D Q U t T R W R B a W t B b 0 F x R 2 x k M U l n S V Q w e j g v M F J t Q 1 F r S W F F a 0 k 1 b m Z l U n p D b T d j O T k 0 e U I 0 W G l 2 M 0 0 5 a j d 0 b E g 3 b E 1 2 a 2 N I V D A 5 b m x u c m F T M G d v W m R O T G x v c z R K b D E 4 e V N s d T J I O U N t e m Z 0 M D c 0 T 3 Z L e k l p V U t I Q m 5 Y U 2 t 1 R l Q 3 R D J U S 2 J E Y n A 5 c H V t d H N y W V J x T l J U e n h 5 c l I 1 O D l C M n R X N z l i V j I 3 Z H I 3 a X V O V l B I N 1 Q r W X F Z c U t L d l h 2 M j B W M z M z N 3 h h W T h 4 Z G V K Z 2 J m e D V y d z d s S G R I d m J w N X l 0 a 2 8 v T F h m Y 0 1 r M H B h W W U w N D V j a z N Y V G 5 p K 2 9 X R 3 l w d k x 3 O G x w K 1 h x O E 9 H a k N 1 a n N w e W N m d l U 1 b W M y M F F N V 3 h J Z D A y Z W V K N S t X T F p W V H o w e l Y r O T l 0 R n d C L 3 I 1 S 1 R N b V J a T m U x V j R 6 W E J 5 Z X N 6 Z V R o N G F a S E g 3 e E t m L 3 J y Q j V y M z N Y b 3 R X N 1 Z O T V Z G Q m N u Z T N L Q 2 t s U n d V R n h i c n R K d W U r R i t l c U Z U L 3 V r T H U 3 U m Y z N j F F e l p l d m p 3 V V Q z O C t Q d X F x S 2 p T M y 8 1 e W c 0 S U N P e l M 0 e H M v U F N 5 L z g 4 e l k 5 K 0 9 n N y t 1 Z n p Y N m p 3 O E Z G Z G V W b n p V d z Y y a H B 1 d X Y w a F d x M D J m Z n J G Y T h j Y z Z t Z W J j T j B 0 V E x o c m M 3 T F c 1 a D Q 3 S V p y U H B z V G x Y c V Z N b l g z W H N V T D h q M z h 2 V F h Y W k p Y V T d v S W d v S z Z L R H V j U k V x S 1 M x W G V V V 2 x J O U N 1 c n J i c X Y y O H M w R H N m T G x G Y z E z Q l p M Q 1 l s c C t R b 0 w 3 O U l N Z E h C b W 5 U Q m 9 I c j N H V F c 4 b D F h c z N x N E h I b m x M M 2 J 1 R 3 E y T k h I L z M 1 L z Y 0 K 3 J U O G p 1 e E 5 T O W N u b n F 5 U k p B L 3 Q y M F p o U m Z S c m R G e D R X b 0 l I O X U y c m J q b 0 8 2 L 2 Q 2 W D F i d G 5 s S X F L U 3 B T V W t x T 3 J a N C 9 U c D E r c 2 J 2 Q S t k W X N O V l h C U U o r W G t G d X E z Z D d 5 Z 3 N O R E 9 H a j Z r a D Y 2 Y U 5 W Y W h J Z j U 2 N U l F c j l M Z C 9 m Y W I z U G x 5 c W J 4 Y X N W M H h r a 0 V w S 3 k z V W d N V X Q y d T E x W F h E c F d G M D B Z M U 9 D K 3 J l M 3 U y M m N v T m U y U T l 1 e E 4 w N j E z d j Z U W W 1 C R D V l S H N x S l Q x W F I 0 N l U 2 T 0 4 z N X F o R E I y W m h B Q U F B Q U 9 C Y 2 h H Q m 8 x M E x y c k 4 r U m 5 Y U D Y 2 e n N B e m 1 E d z l K S m w w R k J a Q m c y V k p G W H Z T N U F 0 T j B 2 M i 9 F T 3 l K U j l V V l h H U j d F Z U x a Q z g 2 S W x W V 0 9 y b m F N K 1 R t V m h Q b S t m a k o 2 T 3 N u Z z Y r Z k R I N S t z b l R w S 3 M 4 c n J u Z D J k V 2 R O Y V Z t R l p O Q T U z d 2 x t T k J y M T l K O X Y w U H p 2 T j J q S j h x M U t U V C t r c k 9 3 Q 0 J Y V D I w M F V U Q n V y e W 1 h T m J k Z n p J a U V D O S t k S T k r d X p y S D d W d V E 0 T D I 3 a y t Y e V d S U 2 w 1 Z 1 F Y V F J o b 0 M 2 Z U 1 x e G V L S F N x a G c z c E l h U F J J S V B C b 0 l z d W F Q c 0 h 5 M 1 Y 1 Z U x q c H V h Z H Y x b m V M T m 1 u c H l u Z 2 x w K 2 J L Y X J V c E 9 L a V R w b H g 0 b n E 2 Y U 5 i Y l J x W D R m d k h l V 3 V z V 0 c 2 Y n Z G U H l z e k s w L 0 Z S M H M x W k d B M z N Y T G p K R z N m b W R U b 1 d J T U d k T l h y T C 8 1 Z U g z M j J T d k U 3 R G 1 w M 1 F w b z h Q Z D B W R X h X a 2 E y Y V A x N H l w d z F y N z V i W T d x O W Z 1 V k d w Y X J x W k 9 H a U o z Z D R 1 S 2 l r b z A 1 N 0 Y z b F p W Z G 9 J Y 2 Z t T z B J e G l T c C 9 G a j N u Z W 5 Z V k p R Q m 5 m M z B 3 a j l 2 M V I v K z d 5 M j k 4 Y z R p b F p W V z Z N Y n J K c l p v M 0 t 4 a i 8 r Y X h t R T k v M G 9 l U 2 t q S n Q z T H h Q e T F k d j E 4 Y W Y 5 O H B v T k N v c z F G L 3 B H W G w 2 N D c z R l N r c k o w Z W l S d m R T b l o z U 1 R h d 0 0 r O E 1 o Y k t q e D h 0 T W t 4 S 2 l 1 c l p M Z E x 0 O X o x b n l i U E 1 a b U 0 r d m F 6 d j B p U 2 Z I M D l k Y z N z Y 2 Z w c D A v R S 8 5 M G F G a G 5 U U 1 p U T k g 2 W k p w d 3 h 1 c z N Y Z j M 3 U m Z M Y n J O c n k v W U R T d G l m c n V t V G E 3 K 0 h U L 1 h Q U 0 V 4 V W t L S 2 p n b F Z S V W F r Z W N S R k 4 3 a k 1 Z R E h y O D R X d j A z c 2 Z M d E d I V E h 1 M U 9 T R l Y w V k t D Z S t O T j F D Z y 8 x Y n p R R U 0 1 d E 5 l d X F 4 N i 9 Y U z Y 5 L 3 F R R 0 t X a 2 x O e m R Q S F V v W T d q W T B m M z F l c 1 J n W n I 3 N V d y R j c w a l V 6 d D N K O H Z i M j B O R H o 0 b l R w e F N N M W Z H a V B K d C s v M X V U b D V h N F g v b m 1 i d n Z s d X Z a Y X Y y c W E w O U R 5 W l R E W G Z K M W Z Q R 3 F 2 T y 9 u N 0 4 z d 1 F B Q U F B Q V d w b k J Y b F p 5 c m o r T E E 1 c T B i c 0 5 1 L 2 V V Z k g w b V N o Z 3 l L M H p O U D N P V G t p Z 0 M 0 c 3 Z 2 L z d 5 M 3 Q y S l d r d 0 F B L 3 p m M 2 Z 3 O D R 1 Q j A x W X M r N F h Q Z k d Q V H p S b V p H L z k 5 Z E g y R T h L a W J W V l Z W Z X Z H M i 8 r d F E v b E Z l d S s x K y t U a j d h b j c v d T l O W l d U b W E 4 N T l z e l I 1 N G 5 s N j d N a 1 A 1 T 0 h 1 S m 9 1 Y l N a d m p E N m l n b 0 Z q d n Z u c W Z v c U 5 x T z Z P e W N 3 c D F 6 N X p Y V l Z w Y W 9 k Z G U r T D J p S W 9 N Y W p Q W E d 1 N H U w Y l d l a X Z E d z k 1 R 1 l 4 Y W Z m Z U 5 C M D l X c V k 3 Y n A y c U t 5 N X R X U W R a N G V G a T d U K 1 l w V j E 3 V X J S O V o 1 S j J K N l R L Y X J X c F F 3 Z H Z U V H g v a 0 d a Z E 1 s T E J R W j I w W V Z P Q 1 B 2 d D Z q W G I 4 V W h N V W V Y c T Z L e T Q y V E x H e E l Z b 0 1 D M U J B W n o 5 M W l R b V J t N l g 1 b j d Y N z E z K y 9 W a 2 x K d V I 1 L y t O c G 1 6 L 1 g z O T I w e W J B T U F B Q U F B b 0 N s M G d x R m R x N 3 N t V 0 Z Z M m 5 X Q U F u S 3 V r c l B 4 W U o 5 a T V Q a U Z p K 3 p i d i s 0 M l N w S m 5 U a G p 1 N U V w e k x 6 R 2 F U N H J x R m F k e m 9 m b 2 9 J R D V R a 3 p i N W t 0 T H k 5 U F h U Q i t B R 1 N w U H p D W X U z Y m 5 5 R k o 4 d m I y M V B W W F Q 2 Z 1 h n R W x T U 0 h B b l B m U G t i M l c x M m h z T n d D V E p 6 V 0 o y M 0 V l c V d R O X I 2 c V F o d W 5 U N n l C Y l Y r d F c 4 d F h y M T d Z V 0 9 y d 0 0 2 K z J u e X h N R W F Q Y n l Y a G c 3 d V h p O T h H a k d z c D B Z T T Y 2 b n N u R U t 0 L 0 h H S E 5 z Y 2 Y w S z Q 5 S 2 R x e H F 5 W V V j M 0 9 6 N k p r b m Y 2 d j d I M z Z y U l d O T D B 0 V T N Q Z F B z T 2 U r O T l v Y 2 1 Y e j h B Q U F B Q U F F M m h F d 3 p 0 V 2 t W R m x h W m Q r Y m l r b X V t N 2 x u e j l s Q X d H S G o 0 R G N J N 3 J i L z J Y c 3 J N T E Z C a l F V W i 8 r N 3 l G b m w 0 T k d M R i s x V F g v L z E r Z n E y U 0 5 T c n p 4 L 3 A 3 U E x 3 V G 1 1 c k t 4 Q 1 J x T l I 3 d T Z X a z U 1 b n M 5 b G t O S j U 1 b D V Q T l p w Z G t Q K 1 Y 3 V 2 E w M n Z m W G V E N H F N Q 0 Z E Z j N 0 R 0 t q a n E x c 0 t t c X F s c E p 5 V G x L U 3 M y U m 4 0 K 2 5 S Z z d 2 Z F V y W E F 3 Q U F B Q U R R V 3 V n R V E 3 d m 0 3 b T Z S b j Y r W G l v c E x a Y l B a b E p k W H B N Q k d G c U F I Z 0 x a U V d s W W h t M T B 5 T U t Q W H I 4 N X Y 3 M 2 h C R m 9 0 S m l V b l o 4 d l I w M T B Q M 3 p Y S j J T V 2 d I V G x 5 a n F p b G 5 J d 0 N y d V k 5 Q k 9 v M U 9 V N V B K c U R 0 d W 5 Y c m E 0 M W 9 z W m 5 X U E M x Z j N 1 U E R U d m d j Q U F B Q U F B S z J C e D N C b z k w T H F U b 2 1 Z e T V T S U F K e W 5 0 T F J j a 3 V o S S 9 S V 3 k y K z N L e k N y U W 9 B R m Q 5 Z E t 6 d D U 5 e U p 3 d 0 F B Q U F B Q U F C K 2 Z l Z 0 V R N 3 N Y R 3 V T d m Z R Z H E x c 2 5 J e m p t c y 9 u M m N Y Q k F B b D F W W m F a V m t G e G 5 Z c j g v N 2 J 6 e m c 3 Q k l B Q U F B Q U F B Q n d s d E V K a G 5 Z d k 5 L U k 9 K M W h P d m h N c k F l R E t x c X F x W l R C S U J o b m 9 C Q U 1 B Q U F B Q U F B R G F B S j F n Y V B m Q 1 F q b z d 0 a k 9 6 Q 3 A x W U N R Q l h W b F Z s b G Q w d T F Y U 0 N F W U l C Q U F B Q U F B Q U F y W T F P T U x S N 1 l h S C t q d T J N c k R 3 b l Z n T E F s V l Z Y V 3 g z Y l J p T W h H Q U F B Q U F B Q U F O R G F D T U h R N 2 9 X R j F J W m d t V G t G V H F 3 R W d D d X p X c T B 5 e U M 3 S k l L T 1 J q M T h B Q U F B Q U F B Q 2 d 0 Z k V V R H U x Z V V H Q k h 4 d 1 B u S T B k S 1 Z G R l I 1 Z V N L Q U x p a X F t c W I 3 R E x J S U x 1 T U J q N S t B U U F B Q U F B Q W d O Y k d V e m k w Z X d h R F F X R 2 h 0 Z X V D c G F Z Z m N t S T F B R n h W V F N l W V p E Y 1 l t Q T R S Q U F B Q U F B Q U F h Q U 9 F W U h B S l l T R 2 R I T n V a M m Z s T 3 J B U 0 F x N n B a R T h 3 d T J T V 1 R p W T l m Q U F B Q U F B Q U F v T F h 4 R k E 0 d W 9 X N G 5 X R 1 o y b 1 J N c k F l Q 3 F x c X F y c G V Q V E l k S U p C Z 0 F B Q U F B Q U F M U T Z z N 0 1 M Q U 5 w Q 1 d M Q y 9 Z N X R P T U F E T 1 l L M j J 5 e T Y 3 e E h T S U F B Q U F B Q U F B U U p 1 Z 0 V 3 d 3 V v V j R u V 0 J Z a E d B Q W 5 N Q n o 3 e F c 2 W H l X U n l k a l V B Q U F B Q U F B Q k F 1 M G N u R 0 Z 4 Q 2 V H a W R U a k J D T U F C T z R P N W 1 y c 2 5 C W k p D S l R q Q U F B Q U F B Q U F D Z z F k R U p C c G N R S G h y Z z J N N 0 5 P e U t y M W V i R W F n Q z R J a m M z a T F R e k l h S 0 1 K a j U r Q V F B Q U F B Q U F n T m J H V X p p N E J K U E p x T U N B R G 8 2 d k 0 3 T H l u R m d O Q U Z m a 1 p q S E x M b 0 1 N a 3 N 5 R V l B Q U F B Q U F B Q U V D c j R 5 a 2 N Y R V p Z U 0 4 x M X d R c W N X Q W t B V i t U b V p x N V p F a 3 g y b V V 6 T V J n d 0 F B Q U F B Q U F D M E 5 r S X d 1 S X l 3 a 0 R y c m d t V V R n Z 0 Z v V y s 3 d U Z z a 3 V H U X h p V F R B Q U F B Q U F B Q U N n R F J D Q 3 d X V 0 V o U k t D Q V h B Z W k 4 V X N 5 U z Y 3 W F R L W l R j N H V C d 0 F B Q U F B Q U F H a j N D T U h n T X N M c l R J Z k l t b U F B b k 1 I Z D N l M V l K e G d m d n d B Q U F B Q U F B R U J y N H l r Y 1 h F Y T l O Y 0 d 5 Q z U x W U N R Q l g 1 Z U Z 1 a 2 Q w d U d R b k J B Q U F B Q U F B Q W d G Y k h V e m k 0 a k 5 D N j B 5 R m 0 1 Y 3 R 1 d H p 1 e E d n Q 3 V 5 T V B k V F R J W V p H U T J S Q U F B Q U F B Q U F L R F Z F W U x C W m Z o N G U 4 a l A x M H V T W k x Q W m x I d m 9 z S k 1 y Q X V C c T N O e E 1 F c D F n Q U F B Q U F B Q U F R S n Z n S 1 J 4 Y 1 N s a m R i c k R z Q W l k V 0 F z Q V Z X Y 3 h t U 1 h a Q 0 1 B Q U F B Q U F B Q U t B T j h C U U 9 M a V V z d U 0 2 N l l G b U V Z Q U R h b H R t d F p o N 0 V x c 2 9 x S j F j Q 0 F B Q U F B Q U F B d E g r R V l I Q X A 5 V H Z C O H A x W U N R Q l g 1 R 2 F 4 e U d D U W l v K 1 d P N 3 N V Q U F B Q U F B Q U F v T j B q Q k l O T E N R d X Q 3 U V R M W U R w R U F H M 0 1 Z a k h K Y m p m b z h P R 2 p 6 a T R G Q U F B Q U F B Q U F h U G N J d 2 V C U 3 d r T H F k S U p s M F F r R 2 9 H M V Z W M X R s T U V n R l J 3 a k J B Q U F B Q U F B Q W d O W k d D Q W F Y R W h a U z J 3 b V d s c E h u e E V v Q X V L S 3 F h c X N r c W F D Z z J N b V Z B Q U F B Q U F B Q U F P M G Z J U m h j U 2 1 k L 1 g 3 b T V X U 1 J K b F p W V k t q e k 1 n M m d B Y m F l c X F s b 0 d n M V J k V m E w O U N X b k 9 M Z 2 N B Q U F B Q U F B Q m 8 x d 2 p C N E h M Q z Y 2 d 0 x s c G x k N k 1 S S 0 F M a W E 2 b X F i N 0 h h R G p D Y W p W d n k 0 M 2 R u b H R M b 2 x 5 K 0 0 x L y 9 z T n p p N E R B Q U F B Q U F B Q U x z c n M 3 Q U t B d G h Z V z Z x K 2 t s R 3 h K V W 1 a M n Z 2 c j B q S E p 5 U l F C Y 1 J Y V z F W W k p k R V J G Q l d 2 S G p E d j M r d H V r e U d B e H R N d m F P W F V s S z J I d D Y z V 2 R q U i 9 W V m F K M D F G V n Z x d T h X Y l Z G Q l l y R X V t a n p p d G N W d E R k a z Z o c n J 2 b E 9 R V j A 5 d E 5 u N 3 o v c z d I S U F B Q U F B Q U F E U W l n a k I 0 S E x D Z 2 1 z N 3 d i S 3 l D N X h Z Q 1 F C W F U x V l Z M V W 1 L a l F y V 3 F y V T c 5 Z U 8 2 W H p S K 1 R M O D J H W H Z q c H I y Y S s 5 V 1 A 4 d k J 3 Y S 9 F M V Z x d E 5 W V l h W a W 9 3 S U 9 t a 0 k 5 c 1 c 4 T l N v b 0 9 L c m Y z V H o x Y k p U Y U l q Y W J U Z H Q y S k t w c m w x Q j E 2 T 0 R k W n V N Q 0 F B Q U F B Q U R n M 0 V F S U J w Y 1 R G d E x K c 1 o y U l N R Z 0 d v T z F V V m R l R V l O S F J 3 U X B N U 0 5 Y N 2 5 5 e l h 1 T k Y 5 M j Z 3 Y l R K S y s v U E F S Z V h x N n Q r a m N U V n Y y N l p I S C 8 5 Z n N l U n Q v M 3 F l M D l F T 0 5 o b U J I U z h y M T B k e V Z q V j d Y d 2 M 5 T E 0 2 W U 5 i M U V 0 S j d w b n p o d E s y S n V t d D E r K 2 x 4 Q U 1 B Q U F B Q U F B Q W p T S U V n O H N K R D Z 2 d E J N d k l 5 b k 5 p S l F C Y 1 R Y V z F U W k p r c 1 p o M X c 3 V V g 2 d m 1 Y d n R h N k R Y c z B a b V J 2 S j F m V 2 V v c U x T L 1 g r S j h z Y V B S W V p F W F R h S V Z o W l d l V 1 p s Q V V B Q U F B Q U F B Q V h R Q W d H b H h N U k Z 1 R F l U a 2 5 Q Y 1 d J b E F G e k 4 4 Z W t R V F N h R E p s O T R u a j c 1 Y k t W Z W Z l c z d E Z X p Y U l Q 0 K 2 5 t M V N 3 O W 9 O d S t W b W F k b k g v O E h F c k R N Z U x 6 V E V Y e C s 5 L 2 V B W j N 3 Y 0 F B Q U F B Q U F B N F Z Z U m d j R G 5 C U V o x a 3 N a a F V W V 1 Z W Y V d t b G l v c E s 1 T 2 Z I V k Z v Q V d s O T F 0 V l d T W k R J Y V p U S V o 5 Y 2 l E V i t t K 2 g 5 N 1 E w O C 9 P M V Q r Z n Z L b E 5 h d m p u O D E r Y z F u W H g y d z h x S z Z k U U Y 0 e n J m M H J y a X A y c W 5 O e E N m Z n J s a j l x N j d Z Q n l E e D J S b D V l N 3 V u Y 0 w w O T I z e j F C R W V J R H U r d U 5 y U 3 R p Y j V q a i 8 x c n R m a 2 l R W m p R W X Q v Z l p 2 a n Y w R k J j W D Z Z T z R L c m Q r N F I 0 Z V B s Q 2 d 3 b 0 l P b V R 4 N n E 4 O G M y d m d i Y l A v N z F o Z G I v b k t B L 1 A z U z F o Z z Z P Y T N L Z k p H M k o z N i 9 2 R j I v V 3 J v U V V G U j Q r S 2 s 5 U G Q v W H Z H N k 5 i Z m p O S k 1 k S E I 5 Z T V y c z l t M W F z M E 9 6 Z j k r Z z F M V D g x U l J V Y W 1 n d 0 k 2 Y V B I R 3 d y c G s 5 V G 4 v O T V 5 Z j Z j Z T B 2 d W 1 i M k 9 O M z Y y e W t O N m t y W W 0 2 Y T c v d m l h d X N T R T Z P M l g 3 N V V r V F o v O W h N c k x L L 1 h k R j Q 5 c i s 4 N G t m Z n o 1 S 2 g x T X l w S 2 J t M F V q a G 5 U W E h i Z E 1 V O G V P U G c z d V Z W M X Q x Y U l s b T d W M D V U W W x w K 2 F v c 3 J K Y W d R R W R k T U c 0 L 3 J y c E 5 4 Z T E 5 S D h S Q U F B Q U F B R E F P W U 1 R R E M 0 c F B E U k F 5 Y W s x W F d C c G 1 m b n F R d 2 d H b 0 E x V V Y 5 d G t N T l N F W U p M V X A x Z V V i d n Z 0 R k w z N T N p S T k 5 K 0 p Y Z X Z D K 3 k x d D l m Y k J Q M 3 A w a k Q v Z V d o V m o 3 R D J i c X Z Z K 1 h 5 Z G Z I V S t z M j d O Y m 5 Y N j l S M z E 1 U m l v b 0 1 h c F h h O W g v T T F Q M F B 2 N l d 5 c 2 d w R l J 3 V n I w S U J Z N V I 0 N m 9 w K z M 3 R m R t Z G 9 F a X d n U F V w M m V V Z k x 3 O T l N d n V G S l d Y V j Z w U H I y a D V l c n J K Y U t 4 O T N 6 S X k 4 M 1 g v S T I 4 c V A 3 O V l Y b D d 1 N n Q w a l N u a 0 Z S W H I 3 L 1 I r M G E w O U t n M 0 h 0 Z H J 0 V 3 I 5 d W h x a X F y T m 0 3 W n E 2 R 0 Q 0 e H J k S j B t S n l W b D Y 2 T S 9 2 e V d n M H F u d T N N S F d O R F Z W e W N v N S s y c k J I M j N j b T Y 1 M l g 3 M V Z n W U F m S H Z a L z U 5 N W R h d G l w Z U h o N X U 2 d E 1 y U 2 x X V l Z p V 2 4 1 V 2 p 0 K 2 w y N l p 2 W T R U Y j F v a U g 1 Y y s 0 d F d y d G 5 a Y U F p M m J Q V j J T Z E x V a X d Z M 0 9 M W m t S Y n h l Z m 1 P Q n V u W U p W V 1 J F Z 0 J L V H N y V j A 1 V G F s c E I v U 0 s 4 L 2 Z L Z U 9 4 N 3 p O S k t p a 3 A w N S 8 r K 2 9 G K z J a M G l n O E d n Y n J H a G N y T 1 l s W k o r U 0 l 1 W G J T R U V B d 0 F B Q U F B Q T d S S W h H R n h T U k h o d E N K Y V J t Y T g r U G F P Y 1 h C R 0 E 5 c z V x d G V s N F R H T X k x W V l U V j g w Y X E 1 S 1 N N b j M 4 K 1 N x V m x W Z m 9 v V C 9 N Y n B W T 0 s 0 d G J 6 V W U r b T h X c 0 R o M W F G d n d Q T 1 M 5 T 1 E 4 N n J D W D l l Z m Z 0 N 2 R l c m t v N m p J S U t X b T V l c S s v M 3 Z U Y 1 Y 1 S l N i b H N O c n N 1 d S 9 i c G V 0 Y 2 Z Q V m 9 1 d T c z a C 9 o T 0 5 I O T F Y Z j d q c l V u M D R k N F h L e W l w M D d a W G 4 2 N V l i S m p t T 3 A 2 V W Z r d H V 4 K 2 4 5 L z I z U k o w c z I v L z Q 5 U 1 V u T j A v M T J Y c U V 0 T W l P T m N 1 O T J 1 d i 8 z c k 0 r W G 5 G M n Z j b U w 1 N j Z M N V o 4 d l I w b H l U O X R H R 1 B u b n A y Y m 9 Q e E R R Y U R I c n p 2 Y 2 0 y S l A 2 Q X J M a D N k N U w 2 Y U F h U k x w b y 9 R Y j Y 2 Z W 9 F N m R m Q 1 Z K V l Z W V 1 B m Y l V C O X E 4 Z G I v b U w 5 e W d X M i t j T E t s b U 9 z b G x x K 0 x W b 1 l P M z N 2 e l B Q U W 9 J O E p O V T A 1 S D F 5 N 0 V 3 Y n N p Z 0 9 B V j A 5 b E 4 y V H F F U z l x Y X B a N D l J e D F B M m 0 w M n J m d H d o c z l t a 2 l 5 W U 1 i R k Q z K z U 4 c z E 0 d l A z S z Q r d m F J b F N U d D N K Z X Z C U j k v U n Z 2 M F o y a H g v U U 1 N R 2 Q z Z W M r K 3 g v d n R Z d n U x T V U x e l Z N Z j N u N E d v V 0 Y x c X l Q Y W J Y Y X R Q Y W 5 Y U 2 Y 5 L 3 d N Q U F B Q U F B S E N 1 S W d T R F M 0 b z Q 5 d k J Q a 3 R J e k R 6 b X h F Z 0 N 1 d 2 1 x M U 9 y Y n J o b U N T Z F B N T m t 4 U W E 2 c S 9 u W C 9 w R 3 Y r e E 8 w Y T A z V H R G R k Z 3 d z h x M T F o T V Z F M T N W d l A v L 2 N i a l I z Z H Q x N 2 4 x T W 5 Z c k h a d D I z b F F l L 2 V s N j d L W m 9 5 U k p Q d D Z l b W 5 4 Q n c 4 N m s w O V U 5 T G t 5 U 2 x K Z G Z K R W 5 x M X p 1 b T N 2 S E l p T U F X M z J 2 Y m p r V H Q z W m N 1 W D E 4 d n p i b T N O Z 0 N U c E Z F a m V 1 a z N W M C 9 R T 3 g 4 c 2 F Y R G R 4 U E 1 I Y W V M N W c 1 c m R G O X N s V l B m Z U 9 i U G V Q b 3 Z G c E 1 z d U h x b k 5 X L 2 N y W V Y r N l k v L 3 g x e E 1 h M 0 1 r U m d F b V M y V 3 p T d 0 g 2 e G t t c W 1 j W n d 5 Y 2 J B K y t t e W x W d n k 0 c z E 0 S X R q b i t n Q W 9 Q S D l Y N E 1 m M G F u Y m I z a W t 2 S E 9 B S X d T Z X J Y S j B a a l I v Y l J 5 a l U 3 d E d 0 M 2 l p T U U y N 2 M v U T J 0 L z J p V n Z i M C 8 5 N D R r Y k h l R 2 R W U E 8 5 T 0 w 2 S k t T S U J B Q U F B Q U F E T 2 R Z U m d j R W t S N F F H T z d m U 0 1 m Q 2 R X Q X N C V j J H e D J T W F p K Q n B s T X B n Y k h w M T Q w U k Y y a W c v W G N p M S 9 w b V J l K z B E d n Y v N k N S d z N w c X h Q Q 2 V D Z z d x S l A 5 T 3 Z 1 c m c 1 M 1 h h N D Q 4 Y j N W Y 1 h Y V E J J S z F a d j E v c E 5 D Y W Q w c m R G b z F Q a l I v W F R U Z F J N b F N m N y t 2 c n J q M X F u M X p y S F o 3 T E p h Y m J K W W F s L 2 J 0 V G M 5 c X g 0 O U l 2 V D R 3 O W U y Y U p 5 Z W N S S G F 1 e T l k c j c r N 1 V O N C t I c W Z W c G J 0 N T Y z N U o w b 1 h u R D V D W G w z d U Q 0 O E 9 I O U d n M E J E c 2 R S V V d s U 3 M v S V U w W j J 2 b m J 0 U 1 p V a 0 Z S O H R k U n p 2 R 2 h z c W s 4 b W 9 o S D N w Z X U r a n B i c D Y x c m g 2 b 2 R 4 e F V 5 N n F D Y 0 Z X c j k y a E 8 y K 2 Q 2 Z 2 c v b D Y z Y 0 p r b W F O b W x J b y t P U E d 0 N n p 3 Y j V 1 M 2 N L M G N z M E 9 G U l F X T y 9 h d D I 3 a G J r b l R S a E l I M U F q Q U F B Q U F B Q U l E M m p o Q U 1 M a W t p c k R Z R V M 4 d W l F d 3 h B N j d O Y X J j Y 2 l N T W x v Y X J 3 T H E y Z j N T T D N 6 N m g 4 M D c v c 0 5 X d j N q R G k x W X Z F a 0 x G b T l 5 S E 8 v V X d V Z W Z 2 R G R I Y m 0 2 V 1 V 4 N 2 Z h R F R x N F F l d T B F T i 9 t S 1 h z b k V K V l Z s Y X J V M G V m U n M r d H J y Y X B w T F J N W H A 0 Z W N u T X p 5 Y 2 Z I N j Z T Z F k z Y T d Y Z j k r K 1 J 0 b F p P Y n J x Y 2 V 1 b D Q r U H B 5 U 3 B y S 0 p T R l J W V m p W N V R l T G h Z b l R y V 0 Q y U n V 1 T 1 l D S m V 4 U D E 5 N T k 2 Y n I z d 2 R m V n U y Z V V M c H M 1 V X V l U D Z k L 2 l 6 c l h N b k F K S j l U d C s 2 L 0 x 6 U G Y w Z 1 V h b 0 o r K 1 o v d D E 3 Z k w 5 b X N w T 1 R z U m 8 4 Z k Y 5 R F p U L 2 Z j T V Z N d n Y 3 R k F I O D F k c V c 4 V 3 J O Z W t D O C 9 U N 0 V 0 R 0 t 5 U z R r K 0 8 4 M E J C L 0 R l d 1 h x M j A 3 R T d W e m Q 3 T D Y 5 K 2 1 p O H Z K S 3 J k d X d X M E d C S F h U Z X d H N k 4 x a E l Z M E x I Q n Z v N 0 h P c 2 F x N j N R Z X B x W G x T Y W 9 K N V F B Q U F B Q U F B R n d K S V J o Y 1 V r U l k 3 Y 1 B S d E h S Q 0 1 B Q 3 R 6 M n E x T 2 J a U G 5 B N 3 h S S m R P S D Z G T H A 0 O V F l W G 1 s R X Z a b k t E K y 9 T S W V M U 3 V T N z J o a D h B Q U F n Q U V s R V F W V G 1 a a j Z 0 Q U t 3 d W 8 5 R 2 8 5 e j V j c H J V Y m R t d l I x M z l 0 O U p 4 d E 9 4 U D F 4 M G Z l M W t O L 2 1 L M 0 p F O D l y O X A 2 d n Z i M V F p N V p z M X V D Q j N S e H J k N T F N W m x h K z d u L z R M W j A v d H I v d X Z I V 2 F Z M y 9 I a m o 1 N i t W O T N h d V d Q M i 9 Y M W d 2 W G F u W k N x M 1 F t c C t 1 Y m I 5 Z n I 3 N H p m S X R 3 V U J W b V Z s d F N U S n Z Z b D E x Z X F H U T Z m a n B k Z m 1 h O E d p V F F v T D d h e W J y c j l J M 2 J 1 R k t 5 U z R v O H J L S 3 Z Y N 0 I x N X R j U D Z N c W N N M F p G Q T N m V G x 2 b l p h c z J L c H Z 2 d j F K M 3 k z Y X F Q d n Z 2 a 3 l U T D Z 4 O W I 2 Z E 1 H c X h 0 T 3 h P M T h z Z W Q 2 d C t u a T l a d T J L W H k 4 a 3 B k Z W R t W U p n U E F 4 b W J M Y k d 3 S 3 p j c X F t a U R T M 0 V n S E l n Q U F B Q U F B U U h 0 M j h x Z H d R R H Z W c W F P d n Z M e H F I c E J X V l Z t V m w x Z m s 1 S W 9 B d E h k M V F 6 Q 3 p z V 1 Z o a E l l S G 1 3 Y j I 2 N k l M e n g r Z 1 d U T k h h Y 2 F V W V d l b G x v c X F L b m w 0 b k Z t W W R 0 e G I 3 e T N X V i 9 Q W G F j a D V j W H I 2 T D c 5 c E 5 x U k w y S m V 1 K 3 g 5 K 1 M z b j V S Z k x 4 O W 1 o d z N H Z z A 2 T U x 6 Q i t x V j U r L 1 V T O C 8 5 V H V G a G 5 i V T d J V l V m e m w z V m 9 u c j h m R 3 U 2 M E x L e k N 4 b z l u d F h F L 3 B i S X l 5 L 1 N n a 1 d i N U 9 m b n J k Z G Z 2 R X Z Y W H o x Q n c 0 W j B W M V J r a 0 1 v c k t w d T h M a l R F W C 9 m Y 0 1 V T 2 Y v Z T l o W F Q x c m 5 L c X F y S H J 4 b G Z r c X J E T m w 0 Y m h S Z m V Y d D d h R W Y x L z B p b T g y b T V T d T N T N n F a S 3 Z G T S t m d l h k T n l s W i 9 C R E h 3 Q U F B Q U F B d 0 x Y U U N R Y V h G U k V X c U g w S E 1 p U k o 2 V m 1 I R k J E Z z U r U 0 t B T F J u V n B 1 O V p p N U V T V 1 p 6 M j N Y a 1 B Q e j R l O X E 1 S z Z Y Z X Z z c k t L d G x z Z G s y Z i 9 V U 2 o x e H d Q N 0 Y 1 N D V S d T k 5 U H E z O V k 0 O S 9 z a T F H a m E 0 d T Z x c n J Y c n V 4 Y S s x Y k Z X O G h n L 3 R v U 2 N l d W Z h a 0 F a a m R i d G Q z a T M v V 0 s y O S t w K 3 B x c T M 1 M 3 k x U m R l Z G 5 Z a z l i Z X A x Z T A 3 c n g x d W g 1 N z h n T W w 3 R T J 0 Z D h 4 M G J F c k o 0 N T F m e C 9 X S W k 5 Q 1 M 1 Z k Z h d V d h b m Z u d j l S Q m 1 O O V g v Z V o 4 b n l y U 2 N k O D J U U 0 0 y d W 1 G W X l L Q 0 p E M 0 N R S G U x d T B I b T c z Z X k 4 d G R 0 O T A w U l Z 1 M k g 5 R C t B N W x L V E 0 3 V z R H T n J k T G 0 3 V z N U Q n V Q N W F z R 2 l U V n E z Z H F j M 3 h C e l I 0 W U R j R k I z V n E 1 c T d O R z l n L 1 Z 0 O H Y v b G 5 M V m 0 z W G R W Z E 5 r T H Y 3 M l F s Q U F R Q U F B Q U F B Z n U w S X d l Q 3 l J c 0 l D S E N G W V d r Y S t C d m J y N n V T S 0 F M U m 5 W c H R O e D F P d z V x W k R Q S n N 1 b W p C S U E v c k d P c j Y y M i s z N j M 4 Z k x G Q k V l b 0 N s T l R I V 1 l t V j J n a F Q v O H J K S E R l N m w 3 M S 9 C N n g 0 N V B K L 3 Z 2 b D c v U n N s W H h t a n p 4 U F A z e G 5 z d F A r c H F T V T N M M D B 1 c 0 x 0 S D F u b 3 Z 6 O H Z Q W F l u Q 3 M x Z U Z C Y 2 c v T y t t c m R X R j V 3 L 2 9 O N W F Z U W N U c 3 l S S k F a M D c x R H M z b 0 x P Z k V w T 3 l 0 W E 5 Y c 2 5 w M G o 1 R E 5 a c G Z S Y U 5 D R X N m M z E x d j k r V U d a V 3 Z s N S 9 a N 0 Y r Z C 9 N V V I y M E x s M n p X c X J V N 0 c 2 M X g 2 Y 3 A 0 Y m Q 1 e V F E Z m Z N T k V S U E o y N E w r Q l l S O V d C e E N 5 b H B S O V N a R V N n S k 9 u b k x m d j F 4 V G R y R z l 6 e m w 5 M H B L a T J 0 M E 5 E Q m N Z N X B D b 3 V L U 2 h 6 Z H h 3 R 2 Q 2 L y 9 3 e G R T T G h t a k J v a z E 2 O T R P b H N 0 b H N t a n A 1 U 0 p Q d j Z h a 1 l O N n F 2 M 2 c 5 Z n J 2 U 0 1 Q R D M x e k t l Y W M 5 O H N k Z W h R c z N a W W V Y b W x W c X p l c m 1 t V G g 1 N l Z z U U F B Q U F B Q U F I N U 5 D T U h n c 2 l M R E F 4 e m J H W m 4 1 V H F 3 R W d D d X d X V z B 5 M k 8 y U 3 d T Q 3 p 1 Z T F D c 0 F 2 U E g x a n Y 2 e j B K Y V h y b m d 5 V W F P a m h P M T F 3 e H Z 0 R n J 0 d T F N M U 1 J Z m Z 0 Y U l J V D J i W E J Q c 3 V p c 2 5 L Q 0 l z U U 5 k Z W V Y N l R Z e i 9 5 d 0 p Y N m N 0 N W E z W H I z U z d M Y j d a c D Q v a U R k Z W V 0 V W R l e m 8 w K 2 o 1 M 3 k 3 N l d X K z h 0 M W h 4 W G N Q a z U r Z W x u T n d q U 2 t u T m t a Z V h 1 N j Y v d X Y 0 N F k w Y j A w Y W J O K y 9 U R 2 U 0 d T B k c 0 5 1 R l I 0 d T B m d H Y z S z h P S G J 4 M T c 1 M H o 5 Z X d M W C t x c i t X d T E 0 c 2 R 0 a W 8 0 T V Z r N X V v W E p 5 Q z N Y S H p W U D E 2 d H N M N j k z T G J y Z n I r W m U r V m x X V l Z i N S t u c n I 3 O W 9 z Y j N S Y 2 V G c U N C L 2 J 0 c T I 0 N k R 1 d j N l b D l X N 1 o 1 U 0 t p a 3 F V b E p L a n E y Z V A w N m R m c k s 1 M z M 5 e T h 3 L 3 J i c z U r c G M y Z G Z k W W t P V V h X M V R Y d j N w N n V z c k V L V E x o e W s 2 S 2 p n Z X V m M z Z C N m g y S m d R S l N a b n k 5 Z l h T M k 5 H O U c 3 e X Z U M F Z a c k 5 K V H p 4 e X J l W T g 5 c T d X Y j B y U V Z i L z l w K 0 s 2 a H N 0 b X N 5 a z V O V m N k Z k w w S X d R Q U F B Q U F B U U x 0 R U N B Y V h G U k Z X R z R L b F o 3 S k 9 D b 0 R X W m J W Y T V Z e E 9 z T H J L e X l 2 M T c x Z S t r U 1 J O S E Q v Z 2 p P N F Z I d G E 1 M F F B c 0 w 3 O U k 2 e m Z 1 M G V K b F c 1 U 3 d M M T J T T k h o U U 4 v M z I y b 2 5 x M 1 N 2 c X B Q Z T g 2 d k l 4 V 3 J o a 3 M 5 S X o 4 N V d Z b k t P Z 3 d J N j Y 5 T 0 t S d X Z M e U 1 R M m 1 C W n c 2 Y W J C e U R 4 M 1 d E O H U z S 2 1 G Z n V y c D J D W E V j b T N 6 a G V l c l U w V W V m Z k w 1 S y t 3 O W 1 h d C t C Z E h Y d k Z x R U g 3 N 3 R j S V V H Z E d v U m d C b 0 5 C W T B m M T F j Y k 5 l e l h z d k 8 0 b j N m Z j R 3 O W Z v d l k r W G F j T 2 1 Q Z H F k a 0 t y b 3 F F Q T k 4 Y W Z y R k I 3 c T N 5 Q U U 2 O V U 5 V X B N b m 5 x Z H R P N U s w Z l d l U 2 Z M d z l G T m M x V E R P b U R k U D V Z L 2 8 z K 2 g 2 T U d O W l R p Y 2 5 a b W p o a G 9 D e V d z L 2 Z Q d E M 0 e E l Y c n p w W H Y w N l p l c n R Y N V R n d l l k e U p D U G o 2 Z D Z 4 a 1 Z v N X Z U a F o y M G N B Q U F B Q U F D Q V h 4 T 0 R 2 Y X p F N 3 V 3 a U F H Z l l 1 e j l k d j M v d 1 Z V b F N S S G l n M 2 4 v M W Z p Z F h C S 0 E 5 U z A z T D F X L 3 Z l R U V H Z z B F d l B u T z c r d l d K Y W R Q e D l 4 L 0 0 x R C t l L z F 3 c H F i b W F N W F d Z L 2 5 E W H B V M m V 1 M j F u b 3 Y 3 N H l O d D Y 2 Q S t 6 b S t 3 R W s y b z Z x S E l Q S F Z i Q 3 Z u V H R U a 2 p U O W w 4 U 3 R m O U F w a V R K M j l 0 R E Y 0 d 2 Z v S X N u R D F P M 3 J x R m 4 v Z l c w V j d m Z C 9 a S V N r N 1 A x M W 4 v d l V X d 1 g z a m N B Q U F B Q U F J Q X p R U 2 N Z W E Z a R W V L Q m p P e k 1 y V H p h Y l R V Y W p j N 2 9 6 Q U x S L 2 R y d j l l Q 0 9 Z V E c z N G Q w M V Z s V l Y v L 2 N m S F d y O H B R W k k w Y m Z K U T N Y d m 5 6 R E 8 2 W j N s N X B S N z Q w O X R L U 2 M x V m V Y b W x Z M z l F Z U t C b V R o K 2 h r Y 0 4 2 Y W x E L z J M U G F 5 Z V F L Z H V 4 S 1 V t S n l 0 d n I w a k N J Q U F 3 Q U F B Q U F B T 0 F 0 N E 9 n V 1 g 1 Z T N s c m s 0 Z G Z W U j Q r S 2 h z T n J 1 e W N 3 b 1 Z G d H J a M l d V Q m F L Z n N k d W w 0 Q 2 1 Z M m 0 5 c H N Y S X Z G c E I 1 e E V j c k p Q Y X h i Y n B p a 0 V j T j Z u d k U 5 U F R 6 Y 0 5 L a G Z y T H J H a E N n e U l r Q X g w U 0 h x R 1 J j a F B 6 K 3 Z z M U N 4 Y X l v d H J k Q 3 J i M z B 2 U 2 J y K 2 1 n d W N Y Q T B B Q U F B Q U F F R D d R Q W d H b H h Z U k Z x R E N 3 M G N s U 2 V t W i t Z U m d B R n F O e l c 1 e m J M Z j F t b U R Y W H o x Q n Z 6 b U Z Z R 1 Z n d j F n d C 8 r N 3 Z K e j N u d H B 1 b W 5 H b F p r R F J 2 d 1 h v d F h y W k Y y Y m 1 I V l Z 4 Y 3 F t b V R o b W p Z N E 8 3 T 0 x n c 0 F B Q U F B Q U t C Z F l P N D N 1 T F R 3 c 0 5 y U U t 5 M 2 p r Q k 1 y Q W R E d T J S M i 9 5 R 3 h 1 M j Q 5 Z m c 4 S F F w d U 9 o N W R 6 Y 0 x V c k x 5 S k 9 Y a D V 0 d X V 2 N G k z Z m Y 3 U z V 4 Z E V n Q U F B Q U F B U U x 0 Q k p 4 a G N X a 1 J Z N 2 J w Z z Z W b j V U c X d F U U h 0 b n M 2 a 2 1 B e k 8 w Z l N j W W Z y M m 1 U U n F p Y V p P R 0 9 M c 0 1 B Q U F B Q U F D Q W R v b W 5 j S E J w a 1 h V N n d U S X k 4 N X h Z Q 1 l E M n p u N D h B W k 5 r T X J Y Z G 1 t Q U F B Q U F B Q U F D Q X F 5 S U V n M H V M Q 0 E 5 d 2 J L Z G 5 F S U l C Y U Q x M m 0 x M 0 h K e V U w R T R J Q k F B Q U F B Q U F B c l k 0 U U R D N H R Q T F M y R X l 6 b j B H R l Z W V l U 3 c 1 J v Q T d a b l J a R H k y S W h q V E l R S U F B Q U F B Q U F C d G d h Z H d j R 2 t X a T F u Q m d S M G R Y N m N 6 S l N L Q T F t S j M v Q 0 t 6 b V k 5 Z k F B Q U F B Q U F B b 0 x Y e E Z B N H V y K z Z V a U J t W i t V N n N C R U I 3 W m p S S 0 1 o e G J F O H p N Z E l n Q U F B Q U F B Q U J B Y X l N R W c 4 d U x D S 3 N O d 2 R J S X d R Q z B G b 1 B r b U E v U m Z y S V R B U U F B Q U F B Q U F K d 0 5 o R 0 J 3 Z V h W R H N Q V E 1 R M D Z z Q k V C N 1 p q V F V m d V N 5 S m h n Q U F B Q U F B Q U R R K 2 5 n S 0 I 1 Z F h M d 1 R M W U U w d 0 F L M m p a a W J F b W h Z d 2 s 0 b n B F Q U V B Q U F B Q U F J R F d S Z 2 d H b H h j U j F 0 b X h u W k h G Z E l n Q V d v Z k J Z S E N z Q 1 d h e E V J S U J B Q U F B Q U F B Q X J Z M F F E Q z R 2 S k x p V G p N Y W F C O U 9 G a D Q r c X J L e l N 5 U l V C Y U k 4 T U J v T m t 0 O W Y 4 R G d B Q U F B Q U F B S 0 R W R V l M Q j V S b U 5 S a 1 Z H Q k R t K 1 R r c k p k b U k x Q U 5 v c m 8 5 R j Q 3 S G R D T U F B Q U F B Q U F B S 0 F 0 R U l J Q m t x S W p B e D N i Y W F 3 T E J x Q V Z t Q z B t R 1 Z R Y m h n R U F B Q U F B Q U F C b 1 h U e U p B e V J G a G R l R 1 l L b n B 1 V T Z z Q k V C N 1 p U Y l d y Q U 5 H S X h n Q U F B Q U F B Q U R R T m d q Q k F F b V J F U U d P N 1 p U M F E w N n N C R U I 3 W l R Z Y k p S b G t J Q V V E Q U F B Q U F B Q U E y Z 1 F o R 0 N B c E 9 q e l l z W j F H Q 0 F h Z 0 Z a a k 5 S d G t O a 3 N I Q V J 5 O E F B Q U F B Q U F E U U Z u Z 1 N C M G l L a V E 1 e W J H Z G 0 1 O H R t c 3 p t e E d n R H R r Y 2 x V T X g y a W d V W X d B Q U F B Q U F B Q W 9 F M F F n Z 0 d T T E J h e k F n T T Z T S k p z T n J 2 U 0 1 2 S 2 N Y Q k d B O X N a c 0 5 r b X l 5 M G d u R 0 F B Q U F B Q U F B T k F t Z U J J S E h C T V Z F Z W p Z V G s z T G R X S W x B T m 9 q c z l r a z J T V X l N Q U F B Q U F B Q U F L Q n Q 4 Q 2 d P T 0 N Z c W 9 u W k t 4 R l E 2 d 1 F D M E F x U F J L S U 9 Z R H h F Q U F B Q U F B Q U J v Q z R S Z 3 d E R l I 0 U U d P N 2 J S M E 9 z R U F u S D F H R X g r N 0 F B Q U F B Q U F B U U Z 2 a G F S e H d U R l J r N 1 h T S U t l b U h u R m d K Z 1 B i S 1 p L Q U x E Q U F B Q U F B Q U F H Z 3 J o R 0 R B T V Z I a G R h W k R w Q k 1 N U U N z d 0 d v M n k y K z N P T G d N Q U F B Q U F B Q U J 3 Q 1 l S Z 3 d E S C s v c j d 5 O E x C S W t z c k x x N V N Y V i t U a 2 l n Q z B O M G F q U V N J R U F 3 Q U F B Q U F B Q U 5 v R U l S a F F S M H h V a U d N N 0 5 Z T n V N Q U J u b D h G b 2 t N M 1 p S U U F B Q U F B Q U F B Q X V n a E F N c U N N c U l z Q 3 h u W n J H d W 1 B Q X p p N l Q w U 2 l i b F J n T U F B Q U F B Q U F B Y U F 1 R V l F Q W R V U k h C a n U z V U R F S X d B R 2 V Y M F N C W n J V e U h D Q U F B Q U F B Q U F M U U Z R a k N n a n F q d 0 9 w M W c 2 W V J n Q U 0 0 d W 8 5 R W 9 x O V h x N 0 R J Q V N W T E N 2 b l R k O W N m W G x K e V M w K 2 p 4 Z H o 5 W W 9 w d C 8 v e C 9 a Y k h Z V k Y 1 Z n E 1 V G U v V T J s c F J S d F h D U U F B Q U F B Q W N Q c k 1 6 a T R B K 0 R X S m l n a D B i S 2 V t c 3 l Z W W d M U E 1 h S k R W W n B Q T l p w U F J 5 T S t o d 0 x s S 1 N z d V V z R G V 0 e V d D c n F M a F V L Y W s 1 c X E 2 d V Z 2 e j J S T T F i c 0 Y 0 L 2 I 5 b X Z w e D Y 3 V G x H U l F R M 0 8 v L 1 N M M W Z y M H k 5 W D Y 2 S z B I N W V m b j F l Q j R V b k s y N 2 4 3 d 2 R k M T E y M 1 J O b X p 6 M G x H b 3 R L a X J S Z 2 N R c 0 h V a k 1 s T G V Y c D Z a U E d h c D V D O W E z S 0 Z T Z U 1 X M j Q z T n d z c H p R Z U F B Q U F B Q U J v S H d q Q m d E c k N 3 e n J M Y U R U S V p y T X J 2 N k J Z W l d X V j h 2 U j B j M 1 p a Q U 5 v S m d 3 e X l T e W 9 w S 1 p l d m I 4 T 1 F B R 2 p N M H B Y e C t u b k w v a k 8 2 e C 8 x M 1 h T S l B U L 2 R U d X N i T n J l Y n p y N n J L c W 5 G a i t 1 b 3 B 0 O S 9 v N l d m b j Z 1 N E g z O U R 6 Z j c 5 R m N W M 0 Q 2 c D F m V 1 Z t b G t w S n k y Z T J O V C 9 s W l d W b X Q 4 d k p L T l h H N G 5 o M j d r d l R W L 0 o r V W s x d W 9 u T n d q S 2 l v c W N S e n I y e n R h M D Z j T T F l d n Z M c F R O W n B m R j B 2 Z y 9 a N n V y c m F x d X R t c m l o R U d F W U F B Q U F B Q U F 1 Q 2 h D T U t B T 2 8 5 R 2 9 p T E J B U n h k W V N s c X V l b m F Q Y 0 h K V k F O b 0 x n O E V n e W E 2 a V l r S X d 0 R n h T Y 3 J i V 2 J k a m Q 2 T E d x c W 1 w W n J U Y T V 1 M X V P Z l g 4 M T d 1 N 2 J w N T l 5 Q 0 9 i c F l Y R 0 1 J V W t q a C 9 Y V V A v N T Z v O T c r M 3 h K R j F w a y t 1 S 1 d x Y l R a S m t 0 b G l h d m J j a m 4 3 Z X l z O H Z V a 1 J v Z 0 h 5 O F B S V y 8 v Y U N l Z S 9 w b T l l N F p K U S t Q M m g 5 T 3 V Y a k t N T j E 3 N T h 4 R z c v S F I z S l Y 2 N z Z P b H A x d 2 5 B Q U F B Q U F C b 1 B 3 a k J n Q k 5 F U l F R N F F y Q z B E R U l 3 Q U d m U H N R e E 1 C W V Z G Q 2 c v e m Q z W T V P R W Z j Z n R O V T N Y N 1 Q x R W F Q U G Z 2 a W w v c G g y V l o 5 O E 1 Z Z k Z S R G c x K 3 k 5 U 2 t z c m x I W n N 6 Y 3 Y w a k h 4 S l V s c E d u a 3 d t b 3 p 3 O E x J c U 9 D b m F j Z X p 4 c 3 F x c X F u W E t 3 Y j Y 4 W S 9 m b W h x M 1 V 3 S 1 V 0 S G p w U n E x S W h l S n g y d n F L a E U x Z F U x N F Z k a D R W R k p O U j F o Q l F Y R j l j N 3 o 5 Z l d z M T l F V k Z S b W t s N S s v V T V L M F l P R k d 4 V z g v c U 8 3 Z H d 1 c 0 Z Z Q U F B Q U F B Q U F N M G h C Q U 5 P R U J s Z X V 5 N V l T d G 9 o S j F Z Q 2 9 M M H h H Q X l T U V N v b 0 x H N y t a S 0 F G a W 8 r V 1 N a S T Z k d l J 1 M G Z u N 0 R t Y m 9 q N C s 4 W F c v Z n N 5 O S t L V W 1 L N 1 J L a U Y v O T V 1 M 0 p 5 Q z V W N z Z J Z 0 9 K b V p K a 2 w 1 N j Q x c 2 R M U z V Y e n F I R H l z c y 9 J c X Y x V 0 V l W D J h U k Z Y e j h w b z d I c E R y U S 9 Q d n F P R X B P e T Y r M T c 4 W l Y 1 Z X Z H V m V m W D J Q Z m 5 v O V J v O X N u Z U x Y Z 0 1 B Q U F B Q U F F Q k x F W U l C S j R p T 3 J B M 0 I w a k l J d 1 F D Y 2 Z Z V 0 h q e n E 3 Q k x R V G h 3 K 1 h x R 0 5 I S D V u T n p V O H h L R W s 5 N H l M M D l z d j N T c E s r L 3 Z Z b k x W e X l X W D k 2 O E V y R n h v V E k z Z D J p L z M y O F R G O S 8 r M U 8 5 Y S 9 Z Z n l G U l l h R 2 Y x N 3 h P d H d N Q 0 9 D Z 3 J z c U t D Q U R n b 0 0 5 S l B C S U s x Z X M x T T V o d 3 E x Y T A r c U p H b i t 3 b z N 5 Y 0 R m c n N o b W p k T 0 0 x R j Z x b 3 V G U 1 N k Q 0 F 4 U y 9 P L z M 2 R F p s N D V 4 Z k 5 i d U 8 1 a X B C U X M z T m x p e m E 5 L y t E R 1 h s R k 5 T T W 4 1 Z 3 B T Z n B w W T R M Y z N j M X l z N W c x Y 2 5 o T k I 5 c k d 6 W H Y x N T Z j L 2 J Q U z F I d T k w Q X d B Q U F B Q U F y b 3 N R R E R o Q l p I a V F Z e n M x U G M r S m x R Q m 9 i M n c y b X d 3 e U t p K y 9 5 T m 1 s b 0 o x S X k 4 a F R W R V J n O H l j Z T Q r S G h w a T R 4 S V p L a 1 B m d l N K V W 1 o d 2 Y 2 T 2 Z S Z F B H Y W J C Q T d z c G 9 I T U h K Y V Z t N j U v U G Y 2 S D c 3 N 3 B V d z R m M m F Q S 2 V D e F p 2 V X Z 6 M m c 0 N n Y z L z k 0 b V N S c D J x U 2 h H a k 9 x a j J Q L 3 F q V T d O U C 8 3 R F J v e n N y Z j Y 5 W W 1 w c V d m M W R p M V l 1 R k V X d C 9 v a D N y Z U x O b X J S a 3 M z M T l q M 3 p 3 a G V T S k Q 4 L 0 w z M 3 p 5 V 0 1 0 Z n M w Q U F B Q U F B T U I x R V l J Q k o 0 a U 9 y Q T N C M G p N U H l X Y X p 5 V 2 c w T 3 J F a U F P M k Y x V 2 F U b D V l Y m N n O G R j W F l w T 0 F j V U Y 1 Z n E 0 O D l X T j N u Y 2 F y T 3 F 1 T G h V U j R w S z l m c m J p N X E 5 W C 9 l N E 1 G M H d m b 0 F r Y W Y v Q l R D V W w x M H h U K 0 4 4 M 0 Y r a U t T O G Z v Z 3 Z F R E Z C M F Z w T 2 l v b X M v Q n F x c H F T Z E t S b 3 R K R z c y Z T M y M l d 6 M m Z Y M 3 g y K 1 E x V 3 J U e D U r d j B x Z G Z y T l l u N z g 2 U m 4 2 K 1 h Q R D N k Z F R B e F N 5 b n B 1 U m 8 z c X E v S 3 k 2 c 2 t T U j d 1 d G V 0 N l Z W Y l d q S E V v N z R q b W Z 2 V 2 p y c D Q x V H B M M H d O M l g 2 Z j Y 3 T H B V a 1 h Y d n p z O H J M T D l J M 2 5 6 d 3 F i M i 9 Q b X J Y M U p F M m Z Q R X g 5 K z B S c n d 0 a i t q Z G E z Y W Z N K 3 J k d T R X K z d 1 b G t h U E F 3 Q U F B Q U N B O W 8 4 U U R E a U J w N m V i Q W p y N 0 t T K y 9 T R G F i W F J t W i t Z b z h o W i t 5 Q j R D b T J H e D J l W H A 2 S 1 B m U V l X Z V h n b k 5 B U 1 d t R n Z w a T N w d G 5 6 M G p N T z Z Z c 1 d U T j k 3 N G Z r R E h T S F l O d 3 Q r a 3 N s a 2 x O V n F r O F Z z M X Z Q L y 9 V W n h Y Y 1 B x Z m Q 0 Z F g y Z H N k M E t L e k J h a m N u S U 9 L e X V u U U 5 r N W h j c k 9 L V l R 1 b 2 N O N j V J R X J O W D V z U D B t U z V k a V V q Q j d 1 Y n Z M M G R K Y 2 t m V E Z 2 c l R a d j N h O X h v L 2 8 2 d 2 p S Z l g w L 0 h H S l d W T m N G W V Z s Y U I z d j l r d W Z y M 2 p s S H Z Y b E h I M W h r e m F O L y t E R W Z u c E 5 G b 2 x N b F U 4 M E 1 w V z d j Z D B K R H o 0 a V J K N n p j b E 5 Q b W F S d 3 p 0 c V o y N 1 V q U j B j R n l 6 N 3 c 4 Q U F B Q U F B R 2 g v Q 0 1 H Q V J z U k V C V H N l d W l X b D V C Q 0 N B V G d y N 0 h i S n g 5 d G Q 2 U m x N d F l y b U J R Z D E x S G R m U E 4 3 a z h S Z G Y r V m J M V n N Y c j d a Z n Z W V W h 3 c D J i d m Q z e m R z U F N N U T F x N l l w c 3 V I T j l m U z F k d T A 4 M D N Y S 1 F Y W H A 2 d n Z 6 L y 9 1 W D U z M H h S O U 1 X K 2 R z c k l M b F g x c 1 R h N E Z p e l p w d 2 F K T k 1 o c U 5 D Z 3 J z b 0 5 B U W Z 3 M 2 9 G N n V 3 R U g v R m R n b H B j c n p T M G d x d C t X b V h M c H N 4 V W 1 h e l N R V 0 Z 4 W k t r R G 4 1 Z W p u T 0 9 k N E t O R 2 R W Y l g 4 N W Z w M l d y d H F s M 3 J 5 a k g 4 Y V V y N H g z Y n o v M 2 5 L M D I 2 N E R 5 T k h 0 b G J 6 N 3 p 3 W l l 1 b k Z m W D I 5 d E M z b i 8 y b F J l Y 0 N B Q U F B Q U l E M m h S Q U 1 h R V I w W k x B M n g r K 1 h K Q 1 d u N V d x Y 2 s r c 0 I w R D d Z Y k R i N S t I Z 3 F K V F Z Y R l J W V l R O U F d E a D F J e k Z K S l N i a 2 t h Z n Z P e E h y S G J y a j J 3 b E 8 2 b D h G Z 2 N I U l V u Y W l p b 2 t y c m Y w N V F S S G l B d X N T R W F Q M 0 d Q V H F Z b E s x c n J 4 e m Y 3 Q l M r c j d 6 N X Z U c D E 4 d G F F Y 1 F P M G R P V T J 1 W m 5 O Z X V E d V M 1 U 1 d u a W V M e G F 3 a l I w b 1 V H e D J z V W N O N j Z Q c 2 x X K 1 R m e V V k U C 8 v a z N D Z 3 J z N k 9 q R U t p N H V s Y S t 2 M T B u S F d i W X l Y a F V W V m J w N H l q Q k p V a 1 p X d m 5 4 O F B P d T l w c X B x c X l U S n g 5 d E x v N G I z M H F x M U 8 z W F g 3 U m Z M W k R L c W 9 x S k t T M W J F S z Y 1 c m 1 Q W W Z 6 T l N o L 0 N J O T l l e G M v Z X R 2 d C t q d G w r K 1 Z 6 V 2 F 2 T j k 2 V H o 4 e l Z 3 Y V F z d m Y v N i 9 R M 2 V S d 0 F B Q U F B Q T R K b 0 l 3 W U J H e E V U V n J n d V d r c G J y e E V v Q X R D Z F d x M D E r U G p Y Q l F W c D Z u c n A x R F h W e V J U a F R C e E t 6 d F A y W E p H M 2 Z r Y W h 0 T 3 h K V l V s c m U 2 S G 5 C Z 1 I x M S t T V 2 o 1 Z V B 0 Y 1 Z i R 1 h i U m t z M H B L e W 5 U V n J M R 1 N w Q j k v K 2 t W T G x z Z n J 5 c 3 Z I e U 0 y d D Z S Q n M 2 W X F 0 M n J S b G 4 r N z U z U X l a T G J Y b k R l Z 1 h x d 0 g 5 W W l W S k x 6 O S 9 w M k 4 v Y 3 R v a H h X O C 9 x T 0 N n V H N l b U t K U S s v b n l W U H Y 5 N m p W N z R 4 N j J L N 2 R M N D k 3 R F Z h d E 5 u W D Y v U n l P R T l I V j F x K 3 c 5 a 0 t D e l V 2 O T U 1 N W V X V m t p U V B k N 0 5 H R G V 1 b H B T d m l 0 W F h i U V E w Z E h L Z H Z G M j F R U l V X b H h v M 3 V x L z B I T S 9 Y W W 5 L c z A 1 N 0 Y z O W V l b l A 5 U U h i e n l n R G g y O D Y 5 M 0 x i R G J L W U Z D R C 9 R Q U F B Q U F B d 0 h V U m d n R 0 5 p S T Z z R G N H U 1 U z T 2 N X Q W 1 B O X N S b X M 2 b U R Y O D E 2 U 0 J s W m h H R G 5 z d X l j U X I z N j F 2 Z G F 0 M k c z S k N r M k p r U 2 p S L 2 J T d 0 g 1 Z E Z S e m N T U 0 Z C S F Z z M F J l S H B L Q 2 t w M D B l Z n I 1 U 0 h o N X V t V F J w O F N 0 Z j Y r L 3 V x V j Q 5 S X p a d y t R d k U 3 R G p S N 2 Z 1 O G V r V n E v Y 1 k v M j d F M V Z l R 2 h u d m Z q Y X Q x c X o 3 a G V O S G Q x W G 9 T S C t U V j Y z N H N m d H l z N H A x S n o 3 T H B j a 3 B h V G 1 L Q y s v U 0 1 N R 2 Q 2 O T N Y b G w 1 e l p w Z 0 h o N X V H a m 8 0 V G g 0 Z W J q c V l u S 1 h l U F N N M D k 4 c z F 1 b U Q 4 Q V B u N j F Q e V o 4 Z l A x M H B P U F h x K 2 s x R 3 l a V E N a b D V 4 V F d 1 M W R s U m J W c 0 5 u d U Q v W D Y r W H Z M e W F y e W p E Z 0 F B Q U F B Q X R H K 0 V Z R U F q W X F O c j F 6 a E p U Y y t W e l d a c m R u b 3 B B R 2 l P e l d a e l R D R 1 h t V l h n N U d w d 0 9 v N l d s T 3 Z y K 2 V 2 M C 9 p Z k w 1 Z T N s c m h 1 d X V V Q 3 p M a D F 6 M W p x O F d 1 T F Z 0 e G V x c 1 B D b 2 J y e H V v a n A x O U c z U k 5 S O T h 1 a 0 l E K z N Y U j R J R n h p Z 2 d M Y 0 h S M U 5 X Z n N x R D U 2 N T R N b G V 2 d j l K V X B P e l Z W W l d i b H V 1 M m 1 L c n A 0 M V R p b X B 1 W X F N Q 0 d q M D g z S E 1 p T j U 2 N l A 3 W k d 0 a S 9 x e V J w O G J L d G t 0 U k l D R l l o Z z h F Z 0 4 3 Z W F x V U c v L 1 B B U m V Y c T Y 2 e i t 2 Z m F 1 a W 9 o S m R k Z m s 0 N 2 Z n b H l Y R i s x O W h R Z F k w T j F Z S 0 Z H L 1 h p c S 9 N Y n J m b T Z X N T Z y O S 9 V O X Y 1 d W h T M m V N Y k 5 I c k J R Q U F B Q U F B N 1 F z a E d O Q U l U M D g z Q l h U M l U x N S t r V 3 c y d T l J e j h 4 U V Z F Z F Q 4 a F F C d 0 V s Y X J Y U m F M V 1 V H Q k h a U 1 V R c G Z w d W V q V k 4 3 L 1 R E O H U z N n Z J W k k z W G o 5 U m U x Y W Z n b F N k O H Y v b G 1 M b D I 1 U m J K Y 1 F Y V E 4 3 Z k l 1 d i s z Y m h C d j I 0 N 2 h l O S 9 m S z l D Z z V x V 1 l k Y V Z W V z E 5 d X h O b D h W a T F v N W Z r d F N 6 U j Z R Z X V 1 O X l S V W N G U z V L Z W Z t N n V U R W F q W H Y v U D N R M n U 5 Z l I w M S t R T H o 1 T W t G U j R 1 M W 9 K R m 0 r V H A 2 Y T V o U T N y V U 8 2 K z h 2 R k t l b m 0 3 M X J w T 2 s w c E l L V F p r N F d O R l J R Z l Z D c 0 9 O R 2 o r a X R t T 2 p n Z X Z 0 Z W Y z Z V I w d E l Q N l c 5 L 3 V h S G U v c k N R e m k x N n Z R Q U F B Q U F B b 1 A w a E J B T 2 F F Q j B a c E x 6 O E l r b F N j a 2 9 1 S V J p Q U 0 x Y l R W V 3 B R b D V n U T d k M m Y 0 Z X h 5 Y 0 l x K 2 1 y O U 9 Q e X p m c X Q v Z k 5 s M n p M a G 5 k N X V N d l d 4 V 3 Z G M T Z a S n o 4 L 0 x 6 M y s 4 R F d 5 V 0 V 3 d H V z N W 1 z N n V v c U Z S e F h j T 2 F Q Z G R 1 d C t 2 Q X d T e X R Y c n R E M 3 k v W m 9 x S 2 l F c 2 N Q a F l R R i t 6 c 0 N z U E x 5 U 3 F X a z V t c k M y Q U h O M 3 Z P T m R 4 Z X J y S 3 h D M T F 3 e F h 1 N 3 V s b n J I e W s 0 S X d Z N j c 0 c k l 4 Q 2 c 3 c T B P U T k v Z j E 5 N W U 5 Z n Z 3 d k 9 4 O X R E S n B O U i 9 m c k V O R n N U Q U F B Q U F B Q n d E W V J n U U J P a U k 0 T z B a V n Z O Z W l r c D Z i b E 9 y Z 2 J B d W M 1 d X Q w d V N U R W F q Z W 5 X U D F N Y W Y 5 N n E 4 d k Z J Z U h n M E R B U H o 2 S E V q T T B x d H Z m Y T l K R n c 1 c T h 3 R E 1 a c l B y b z d r c m F x W m c 5 U G J R M y 8 1 O G d 5 T E N B K 3 V k N C t W W j A 1 R 1 d Y M U R j W U s y d X p L d z h X Y T I y a z N a R T J X e D J 2 Z k R L U E s z Z n V F Z U Z o N D l L a 2 d i M G k 5 W G x N M G R w M V B C Z S t 2 Z k w z M m p S a 3 M w S 0 R l b W t t M i t Z c E M z e E I y U z E y a l I w U 0 x l V D F y N 3 d o N S s x Z E V X O G Z I M j l k T 1 Z s W T A 4 W T A 2 Y m t s Q n g x N n V q V D R E c l d 5 d 0 1 B Q U F B Q U F H Y 0 R J U m p R a E p q S T J t b V d r b E 1 K d 1 F D Y 0 d h d l Z K a 2 t 5 b W 9 6 c U d S Y 2 h T Z H E 3 U D E w R C t z V T Z z e X k w M E E 5 T E 4 w d V M 3 c n A 5 U n B 1 T 2 0 1 U 2 N y U m R l b W E 5 Z G U x S V U w T m x Q L z N q a V J z V j J h U m d R O V R q M l B m W E V Q e j d X b U J G O V p E Y l h k S W x W V l Z 1 M W F z M E 9 T V k w v a z N S S U d Z M E c r Z n A 0 S 0 R J O F V G Z k 5 I c X N 4 S S 9 y V U M 5 U H V 1 M 0 9 t a m h T V j Z P U F B W M m 5 M O W 9 Q S 3 l T b V V s N W U 3 U m c 3 d D F l U T l W N n p l c m h k Z W 1 T Z E p t b l B 2 N W Z M e j g 5 S 0 N S W n Y w O D l a O T h u U j N W M U p x d H J L e U M w N D V W U H p 2 R 3 d 1 M G R F V j h n L z F s W l p X e T J X e W F l Z F d U R F k 1 Z E 1 I N k E v d k Q 3 U z A 1 c E h B Q U F B Q U F B Y 0 8 0 a k J B T 2 F F Q j F W T y 8 x a F N o b 2 h H S U F 6 W T d Q V m h H Q W 1 v M U U 5 Z T B S S 2 t 2 W W R 6 Q 0 F F T z B l c z I 1 a W d V Y 0 4 3 d G V r Y V l H b n B o M 1 Q 3 d l M v T F p y T n A x S W h l e D R J a z c w Y l B u V G h o Z 1 B Z Z V N O Z U s x V H Y w d j Q r W D F U d l d 1 Y k 9 2 c n I 5 c W d z Y U 4 2 W H Z T O F c 2 L 2 F X c V R 4 e X d X c y 8 3 N n A r d j B 6 W U w x K 2 5 i a F J s V l d W Z X Y r d X k 2 V j k w b m V q L 1 d i R W 1 T e j J Y W D l W U k 0 w Z W 1 S d l N a S 3 Z q N G Q r M n J C S G R y d G R Y b D d 1 R 2 o r b W 4 y N j g 5 b 0 t U M W 5 X a V V j T j d L a X k 0 W m V 1 Y U h Y Z D h H a 2 N B Q U F B Q U F P Q m F D T U d B S m 5 T T n F m M U o r N V M w b k d O c i t S a W R X Q k d B Y z V u T l Z q T W R v c 0 Z v a 0 k r M 2 h 5 T E N B N 1 J 2 W D Z h V H E w S k w 1 Z V F X Y X Z L R m c 5 c D B 6 T W l J U U 4 z M j I w a 0 t E Z m J Y M k 5 F b k Q 3 Q 0 1 S c V B 1 K 2 Q w T T N m T z d s b m V x O W V z Z G 8 0 L 2 Z t Y V B P S j Z 5 d G R i S X h a b D B 5 d X N X Z F c v Z m V N V U 9 4 W F V K M X p l e H h q b j N u a i s y d j g 4 Z j J s O D F t b D l G b 2 F I R 3 R k U T B l R 0 t m Q k E r T k 8 2 M W 9 B Q U F B Q U F P Q m F D T U d B S m 5 o N n V z b m Y z M W N G Q m N X e T J l e k t 5 T X h Y W k V S Z z h 4 Y 0 N R Q 0 9 P a D J E S E g v e j M 2 a D Z o V F Z 2 M k 9 i T W t u Q U 9 1 d k h 4 Y z h 5 Z W R K a m M z a T B K T 3 N h U H F a R z Y 4 Y n F K d X Z H N m k 0 M n R m W D Y 5 N k F W a G R w e E t B e l p n M l h E T 2 1 E V C 9 q K 2 d B Q U F B Q U F n T 3 V o c l F V N G l l a U k y a W t S a z F O e m 5 G Z 0 p n S E 9 k M 1 g 1 c 1 R U R F Z Q U H d m T k t D Y m p o U 1 Z L a k V w e T V s b E F R Q U F B Q U F B Q U 8 w V 0 l S a H d F a k Y x M W h C S l p s M H d B R 2 V n N 2 5 T S W t q U m l h Q T l K M H N i T m R J T U J B Q U F B Q U F B Q X J Z R V F E R G l K N k 1 q Y V R y Q 1 V W R U l 3 Q U t m U G J q O D J I Y U t o S m d U c j B N R m J m W H R I Y X h N a E d B Q U F B Q U F B Q U 5 B c U N N R 0 F r N G l P c k Y w R G p F N H d B R 2 Z p e E U 0 d 1 N S b z F 2 T G Q r M l p P c 2 9 5 W G x 6 a W 9 M T G V U d D V h N 3 M z R U p u b H d F Q U F B Q U F B S U J U W U h a M k F j Q 3 Z X Z D N w R U 5 N e k Q 4 b G 1 z O G x v S k R z R 2 N P c E 8 3 Q V N U c E Z I R G U r c k 4 5 e F p w O V p x Z G 1 q N W x h S 3 V P L y t r W H E v W H B s N n Y x M F Z z U H l z L 1 B x O E h 4 c E 9 S c z N m M 2 c 2 N 3 J y d H V t Y U 5 2 b l V h a W t x S 3 R H Q n h D d 2 R T T X l V d D V l b n B r O F p x b m t M M X N 0 c X R U W j c 3 W X h w d y t Y b V p q b W w 4 W n l o Y T J 5 b 3 N u T U l 3 U U F B Q U F B Q U F N N G x o R 0 R B U 2 Z q N W V x b F R S e D h W S G o 2 c X F p c X J N a k x 6 R l J r U j J Q e U Z B S E F D b T Y z b W Q w T 2 R J R D B 5 S W x B O X U w Z m 9 x M i 9 Y d F h v S V Z s b F p w W k t T Y 2 t j W T E v Q j R 0 Y 3 J M S z l Y R T R Y c D I 3 R X J T V i 9 O L 1 V r N X V v W E p 5 a j Z p b 3 F N U n h y R y 9 2 Y U U y Z k 1 s U 3 Z 2 N 3 R R T n B 0 Z E Z r d m o v O V N v c n J h c X V 0 c X F p U k 1 H b l J N a F d M Y 3 V v Z n B o Z W J 5 e n l 3 Q U F B Q U F B Q U 1 B c E l B U U R t a E V k R 2 F 6 Q 3 c w Y 2 x T Y 2 1 w T 1 l S Z 0 F F N k w 3 V m d L W n F v e k h h S W t Y W E h a R 0 Q z M X p G e n Q z S l d z Z m 4 x a W 5 G R 2 F K S 2 4 2 V 0 g x b W k 2 b l p j e n Y 2 Z V N z L 3 Y w Z 1 J v U U h 5 O G Z a V S 9 Q Y U R l d T d w b T l X N 1 o 1 U T h Q T n d j N T E w O F p a a n V 2 W E 5 t b y 9 m N G F P N U t 2 Z m Z S M H J O V G Z C c 0 l D Z k Z Y U 1 d t N W p w Y V V 5 O G Z i d z l u b E F B Q U F B Q U F B b 0 F X W T F 3 M W 9 S b X h N N 1 p T S V N h a z V U c X d F d 0 x u T X B t T n J n a G 5 x a D J E a l J 2 Z F Z R R 2 M v e m Y 5 d V E 1 d l h W R l J V b 2 9 L Q 1 l o V V V G S 3 V 3 c 0 N i c 3 I 2 e X N k d X c 3 L 2 w 5 V l Z Y V z k 2 N k l p Z y 9 U e T g z Z n F z Z i s 3 V 3 V O S D k 1 V W t k Z T h X W G k 4 Q W E y K z Z 4 b 1 p K a 2 c 0 a 1 p q b T V F Z 0 F B Q U F B Q U F M U V V u V 0 J B T T d w R W h 6 a T J D Y 0 V B b k M 2 N z d k a W F Z Q 2 V z S z J n M E d q W H J r b E Y 2 N j M 4 L z Z M c V U 4 K 3 Y 5 b m R Q Y S 9 2 a m 9 P M H B N e X E 2 M z c 4 V l g 1 d W 5 G V i t i V j I v Z m t v O W R y O U 1 q Z W J W Y l h y M U c z M k Z C S j B z S E V U R H N 3 V z Q 0 Q U F D Q U F T V V J C V k E z c z E 4 W E o x U U F B Q U F B Q U F L Q W x D T U d B W n N S R z E z Y U N K U 1 l U Z 2 d F N F B j Z l g 0 a n F 4 R T B 5 U 0 x w a y t V d k 8 r M j Z C b i 9 2 M m x Y b n Z 4 c m t i U E 9 W M n I x K 3 h V e n F G Q z d k c V R L a 2 1 h d j N D a l B O e k 5 1 b X p H S 0 4 x N H p Z V X F L a T Z W V k 5 Q a E 5 Q L z d E W n A 5 N l J o R l I 5 W k 0 r N 3 J 2 W U t Z V 0 x O e l l Z T T J 1 Z m Z z e m x K V l R J R W 5 h b j V n c F N m c H B Z N E x j M 2 M x e X M 1 Z z F j b m d 2 U 2 R M R 3 p Y d j E 1 N m M v Y k x T d T l J e j h z L 1 l h M j h M e E t S Q 3 p z d 3 V j W E F r Q U F B Q U F B Q U J h a W h B T W F F W k 1 W R z B J b H B H W n A 2 b 3 F x e X d 0 V 0 R N S E F P c X F E Y 0 h z R F k 2 N X U x d j A 4 Q U 5 Y N l A 2 S D M 5 S z h C Z X Q x M m N 4 U l o y M 2 N C W X M z S 1 g 3 N 1 F j Z l g 3 M y s 4 V E p J M G J k S l F q U m 5 W e D d G L z F a b 2 R t d i 8 5 Q m 8 w W j J k d X h O c G 5 I N n U x Y X N I Q 2 p M R z c x L z g 3 N 2 R 0 R k d M V n F 5 d W Q 2 K 1 o x N z R R c E x r N S t l b G J 6 N T U 3 S 3 p W L z J 2 U 3 Y y K 0 1 E a V F 4 S F N J Q U F B Q U F B T U M 1 Z 2 h B T W F J Y U h o N X R D Z y 8 y V m x W T W d 1 O T J 1 N U 5 R Y 3 h Y V U 5 j M 1 p a Q U 0 0 e H h 6 S X d H W X l O Z D N u M T c 5 d E Y w N m N N M V J 2 d k x W W k 1 k T E F H R G V o N l Z z Y j k r K 0 0 z e U d x M T Z l U F B W K 2 5 U T D F i c m s z Z m 5 5 T S 9 Y U z U 2 Z T d q c V l t S 1 d V O U Z 5 T k c 5 V l g 1 Z V Z W a 2 l R U D k 5 c D F 2 U 2 9 y Y T l Z Q 0 8 1 U j N S S E 8 v K 2 x G W H p 4 b 2 5 T W H J n N 3 N 0 M C 8 x M l h T c E t 1 d m Z s W j V l V V g 2 W n R Q S H B X M 3 Q 2 Z U 9 O N 0 Z O b n p 4 T W Z m d E V h O E x Z L 2 8 z V 3 R X b n p Q c T N i d U Z 2 d T d w W k d q d 0 1 B Q U F B Q U F B Q m 5 p a E F N Y U l F d U 1 j R 0 9 x Y i t T V T d N S n d R Q 2 N N a 2 N u b U p x Z T Z 2 R H U y e T l X U m 1 h K 0 h u b m l m V D M 1 M l B V Y U 5 y a j d H W T k 3 Z k N w R G k 3 b W 1 t O H Z E M 1 U y Z W 5 1 N l N w Q y 9 t c m R Y b X J m c z F i b F J m S F N t c W 1 S Y l I x O W Z U Y 1 c x b F p V M H d s c F Z W b 1 B j L 1 d h N y t 2 V 1 B V d T F l V W p F Y U R K S V A y N 2 M 5 U V h u N l J w S n E x e l V 5 b W 1 2 W E 9 0 b T Q 3 b 0 N I b n h V b V M x b T l L Y U x L M k V V T j d h d W V 1 R k E w Z E h I Z k d y e E 1 B Q U F B Q U F B Q T R F U 0 V Z M E F K Z G 9 v T D E w O F k 5 a 3 F U R U Z O W U Z B M 0 E 2 a m 9 W Z 1 R Y U 0 N T V F d C M V Q r Z X V G R i 9 l Z m 9 q U G Z y W E Q z V F p q S k c 2 N m Z x T D V P b n A x d V E x c D Z 1 M H R F S n J m d H F s e T J h T W x O b H N V a 0 Z o c 1 N T c G c 1 K 1 g 0 N X p q b l d C a l J 2 W F d s L 1 B Y Y W R t c W J l c m R L O H B 4 Z k 9 u S 2 V N Z j J j L y 8 1 U 3 B N d U 9 F K 2 p S L 2 J X T X k 5 O D Z R a k h t d V B 0 N 2 F G d l A v d k w y W G h K c l d y Y n p p V H Q r Q 1 Z a b D g 4 W T Z l e F N B Q U F B Q U F B Q T B F S 0 V Z R U F M Z E l r S m N X d 2 5 w e E t D Q V R o M W p 1 a 1 F E V T J I W U Z K T k V Q Y l B K M i 9 T Z 3 N X Y j l N S E h 5 N 1 Y 4 M V R i M T d o b W x 6 d j Y r a X U w U 3 F w b l R o c C t W Z X B h d G p G Z E Z S W l V 1 b m p K T W t w U 1 J s U z h m S D A 5 S G w 1 Z 2 t W V l Z i S l V r K z N s N G F O Y n l Y V n E z Z H F i d H V 2 M W d t a z F F V k Z W V m F z a U p l Y 1 Y z R H R Q O W d w Z z d s R i t t c F o r Z n F Y M y s 3 U l c r L 2 Z L O X N 0 d n B y b n o z N X p G d 2 R U T X J T K z Y v Z l g y O S 9 j K y 9 I e W V U a 0 h 0 W X J i M y t 2 a 3 V L e T A 3 N U h T M V J i c l R x W W 1 D M X Z M M 2 Z O d W 5 S T X E 0 N E Z B Q U F B Q U F D Q X M 0 Y 1 F E R 2 l C M k t o Z 3 g z W m l j c l l U S 3 d G d 3 J q b y t I Y U x 4 S k 5 N a D F q V m p 5 a k J O b W p C S T M v M 3 d z N 2 J 2 U 0 5 U V z d R Z T B i c 0 1 l V F p s N G 5 t T 0 t 3 O U 5 s d G R y M D J k Z H J O S E o 0 V D R V R W Q 1 S W s 3 V C t R b 2 J C U S 8 z c m 5 s W m R Y U 3 B J O D N N M G F O Y X l Y b H E 2 S T E 5 W n R C e l Y w Y 0 p 5 K 1 h i U k J G U l d W R 2 p l N n I v W W Z 6 T l J q Y z Y 3 U 2 5 N Z m U x W i t m L 2 x B Z n Z Q R 0 F P b l R 3 c m 5 j d n M 5 a 2 9 n M E V O O X A r S k 5 S d D J h O T F Q d T g 3 Y S 9 a c H o 0 Z m d C a n Z j T E F B Q U F B Q U F B d j M 2 R V l F Q U x S R V l F e V d 3 M n F i c m F x c n o 4 S X B X W F Y 4 c k Q 0 K 3 h Q V H d h Z y 9 i S T d X c 0 Z h Z m 8 y N 3 U w V 3 p a b z d T c k p t a n p t b 3 R L M z d j c n V 5 Y 1 F z M j U 3 M 0 p K V W t w c W p 2 T H l p e H F z U V Z a V 1 h y T W 1 t S W V I b T R Z T 2 p w T 0 h o N X N P S m 1 l c G Q 4 O E l 6 Z j F 5 a l M 0 W V A w Q y t Q a l Z y a V B u N W V 1 b k p S N j l Y V W 1 x M l R D Y V R z b k 1 L N j k y c n N x S m F O c H U 5 d 1 g 0 L 1 h 5 O T V l Y m 5 y Z E 1 5 Z U 9 V c X p 6 L 0 o 3 Y z Z L a k p l W G F 0 a k 5 S W D g x Y n E r V 3 J 0 M n Z j M k g 0 Y U 0 2 S j N x N D R K Q U F B Q U F B Q 0 F z N E 1 R R E d n Q m 8 5 R 2 d x S W h B U n h m W S 9 z U k 0 5 Z X N k N C t T c U F K e E x q b W R n e G p P W S 9 1 O X N H V E 9 p d H g 2 N m Y 3 W U c 5 d T h x U 1 Z x O G J L c 2 t O U k t D V m N o Z 0 1 E Z z Z 6 N z c 4 O E J G N W V y c n J Q N j k 5 c T Z L a U V s M T E r V G p 0 K 0 N Y S m N Y N 1 g y R k I x a l E z V m d v V W I 5 Z U t y O H h z Z C s 3 c G J u c X Y z O V Q y L 2 0 2 R k x m O F h y Y l B s N G U y a k 1 p T j R h M k M 5 V z E 5 N z B q S D V Z d W 9 V U U R B Q U F B Q U F B N E J 4 Q k N B Y T B V S m Z v R U V j S W x w e V N R d 2 d H N E p R Y z d 3 U T d r e l d 3 e m h a U F Q z Z E 5 2 d k E 4 U 1 Z M a D R X S X R X T F J K b n A 3 d U d q Y W t S N z N 6 e X N z c j V l b n B W d T g 2 U 1 N v d H F k Q 1 V p W U 1 W S F J W V U x 3 U T d i d l N J M 2 9 x S k R x N j M 3 L 1 Y z R n l r d C 9 a R C s 5 c G N i N n U w U E M r b D h W b D V U Y S 9 Q e D l s R F g y R k F k T F d u Z D l j Y 0 F B Q U F B Q U F C d z l o Q 0 N B U z N V c G M 0 R D N j V F V I Q 2 R X Q X V C Y 1 p O Z n g 2 U k N k S D R M V j l j Y T d p M V Z X V n F G c n J o Z 3 Z k L 2 Y 2 Y T Q y V m 5 S Q 0 N I W G Z G W l d N V U h O U 2 h 5 W H Y 2 K y 9 2 S z M 5 K z M z a j R m Y n c r W l R F Y j E 2 O E 1 Q R U F B Q U F B Q U F B S 0 J 0 R U l J Q k x k U W x x a l l F U z A 0 a E J B T n d p a z U 5 U 2 J C V 3 Q v Q 0 h u N 1 Y w U m J 4 O G Z i M T A 1 V 1 Z q N n g y e j J X e E t U c 2 x S c D Q 0 K 0 R h N 3 I x a l c w c l V y O F Z T a 3 B x V k J 3 V U V k b m x 3 R U F B Q U F B Q U l B V 0 l n U U R X c W h M V E l o a k 9 5 a 2 w y N G 1 W Q U 1 D W l c 3 R j Z 1 M T U 0 W l o 0 a 2 F j N j l s O H Z Q e j B z T E Z t M 1 N 6 M X Y z e W R Q Z F h V b X A y Y 3 J L T H R D c 1 M w Y W Y w b j M v K z h Z Q 0 x W M F I z M k I v V 1 Z t b G J E Y W J a b D c x W k l O a k Y 0 d 2 Z v R C 8 4 L 3 B M V G V 5 R n Q 2 R 0 J T b G t h U D Z P W H N N Z 0 F B Q U F B Q U F O Q k N o R 0 J B Q 3 d V S G R w U 0 h 1 N X Z L S 3 l w V m Z M U k 1 l Z m x G Q 3 V q c z U r e X l B S n d q N 0 k 3 W k V I O G R 2 V 0 R y T n l Y S V p y U H I r c X N t Y V B U S T N w S W t Y e D h Q L 2 J S a G o r e D I r L y t 6 Z D k v e F V a V n B H O G Q v T T V Q Z V N F S X F C R W l s a E N v b z B s R 3 h z R l p F N 0 J W M z E v c G E x c m E 3 a X J w a W R 5 M n N o V l h Y a W 1 B R G x T W k l G U V N r a V B R U z B p Q W t J U V Z D S U t U U F p Q T C t N V E J o V E F J S m h K d 0 V y d T l m W j U 3 e m 5 I U H V T U W p r T X h m M z g r R G o 0 O G 5 3 S V Q y N S 9 h W U x H b l h m U W V k M n B W M T R V S 0 9 1 N m R R e C 9 Q a V R E S m F h b m d O Q V h G d z d n e X N S R V J F U k V S R V J F W k d H V W d n b T B n a H h N U k Z z V G R v T n d N N k 1 Q S V Z n S X R K Z 1 I w S 3 d s d U x C Z T Y 0 Z 0 5 p Y V N H O G N N Y z Q 2 Z E 4 3 U V g 1 d z N 0 a G Q x Z W p k b D h Z b U Z k d n o 0 S j l P d V Q w R l J s d G h p N S t Z V U E r U G w 2 R z F 5 S m l J a U l p S W l J a U l n M G x O b m 9 B a 1 J h a z F p W E p S R n p E S 3 h F U k Z x Y m F v e E 5 3 V z Y v K 1 V J V 3 p Y N k p O b T E 4 Q W Z E M z k z R U p 3 S T d X b U F E c 2 l r d l B a Z E h z b C 9 E e k 8 3 M 0 R v Y l M w U F F E M D Z S b G p j Q 1 V p S W l J a U l p S W l J d E p R Q 3 N G R U d p R z J V M D B J b H J Z e n o 4 Q k t S S 1 R W Y 1 M 2 S G F H d 1 p j b U p T M D N N S U R 3 M D B 1 Z 3 d S R V J F U k V S R V J F V 2 t F a F d B a W p S Q V h H K 2 s 4 V H R 1 b F R q Q V J r V E 5 G Y 1 V r W j R l R U t 3 V V J F U k V S R V J F U k V X a E 9 G W U N L T k V C Z G R F N E x 0 M n A y S D F W c G x Z R F V p M H B w V V Y 2 c 1 Z y R F h i d E d V W G Z Y c k d H b D J H a U l p S W l J a U l p S W c w Z 2 t J d 2 t V Y n c 4 d k l n T W p 3 W W N I e W d u W k d a Y j N C R k l 0 S m F P R U 1 3 a 1 N Z e T Q 4 Z F Z y R n k 5 L 1 l T d l Q w c k 8 0 d j V I L z h 1 d W p M c V g 5 L z F r M G 5 6 d X Z P O C 8 y T z N W S E R w V X l y c 2 Z 6 c W E w d E 9 L R W 5 5 Y 2 l J a U l p S W l J a T B 0 e m N q Q z V B c E x X S m k 0 a 2 d K M j g v N E Z n U 0 1 m N m 9 K U k p G U k 9 w a n R q a i s z M G 0 x W F d H W W 5 M e T g v R U x l L 3 U 5 T X p 1 N m J 3 T U J 6 d T U z U V B V c E t 5 M G p h a 1 Z s d n N G V j B x S l N N M 1 h u W W J E Y l d i M H h u K 3 F 5 V i 9 Q W j d D c y t Q d T V t T 0 h j S n F 6 Z j l x N m x L K 2 1 y Y V V 5 Z j k 3 a k l B Q W 4 x c m 5 k K z d L N W Y 4 Z W U 1 L z c v M 2 9 a b D E 1 e V R x T n F M U 2 9 x S V R V O W g 5 V D B Q Z m o 2 Z U h Q W n l I T 1 l Q b X N s V l Z Y S D c 4 a S s 0 d E p 6 O G Z C d 2 I 5 V H p S R V J F U k V S R V J P V D B v Q k J N c E p I a V l p S l p 2 b W 9 i Q U d r N 2 N 3 M n V S a 1 J h Q 3 h P T 1 p S R F Z F U 1 p O W W Q 3 Q 2 R R Q m N k b k h q d 3 F U R z h Q R H d B T U J x c l d M W W t C N D g 3 M 0 V y T D d 6 M k 5 m L z M y Q W U 4 O G R L Z l N Z a H I 1 e k s v c 3 R K S 1 N V b D V 2 W C 9 H S 3 l 0 d G x K Z F g w c E F m Z 1 U x Y m Q v T G R q R i 9 K e X k 4 a 0 w v O G d S V V V s e m 5 N O U V q d H g y Y 2 h 6 Z V A r V E 9 k a n Q x Y m k 3 M S 8 z c n J N M V d o Y z F X e F l Y b m 4 2 V V F U R V J F U k V S R V J P U U 1 w U k J N c E p G a U 8 w V T R q O U 4 y N W h o W W l Z a T B S b 3 J B c E t H S 2 l r c T Q 4 Y z U v M T N t d X N 0 S U t 3 Q 3 R 2 V G V Y V k N k T W F k T C t C N T N S b D N O O X Z h U E R 6 d m I w Y 3 d a S F Z h b k 5 j M z c 4 c k x 6 O T N P e D k 5 T n A 4 T z d V T W F m S j h q Y k h Z N 0 F H N 3 V s d V B P R F F 6 d 3 B h Q 2 d p S 2 p J R V B 4 O H Z W b S 9 N W T E v d j N B b m l W M D c 0 d V h s N F p 4 M y t j a i t Q S G p 2 b F h Y Z V k v T F h Q L 1 B w N U F X T n J s T k V S R V J F U k V S R V R o O E t 3 V V F h S 1 M 2 b V p 2 b k R 0 S j E 3 R E t 4 R V J G b 1 R r O G 5 v Q 3 V S a 0 Z S Z V h O Z X Z 6 U E R 6 Y 3 V m V G l z M n V O c j l 1 W X h x N k 1 Q S V l Q N l V u Y l l Q O E c z e T h t T 2 9 M U z B n b 3 l z L 1 l D a 0 p W Z E F F Q m 0 5 a j R z R m p O Z V h 1 N T A 2 a G p 1 b k g 4 a 2 J M S m F h N V l j N 0 5 F d G 1 x Z W Z 1 S U c w b l R r Y 1 B G a k t v Q U h I W G 9 x e H F L Z 0 V t O D B S Z m h V V 0 Z n T 0 9 q c k Q 5 K 3 c r N X p Q U D M 5 M 2 J w N k 9 y W U l Z e D M z N 2 d Y Z 0 Z s e l Z y T i t Z e H F k N D l 1 N 0 J H Q W l J a U l p S W l J a U l z Z W p F R X l r a 1 N J a m d 2 S H k 5 S 0 M 4 b 3 B K R H h X W H M y M W R F U 0 V p Q T B X V 0 p T Q X Z u R E 1 H M E h H S 3 I x S 3 R I T k J 1 M z d H c l d a M 3 A 1 Z V h E L 1 h a Z T d q T z N i V j h U Y 0 J i K 1 R F T i t P Y 1 U v Y 2 d O b m N 1 S F I x d y t a M E h 2 M 2 5 S e T V q c n g z d U p J d U 5 p V 0 R D S z N l U m w x O U k v d D Z E c E t V N 3 V w M 2 Y v b U F t e F l m S 3 l k d D d n S D B G Q j Z t c U 9 0 e l I 1 V 1 p o N 3 Z m a m o x b k R v M D k 5 V F B v Z m x n N m U 4 T j U w S n J 3 M z N X V n M v R k 8 z T U h o Z 1 l x U G V p N G l J a U l p S W l J a k k 4 U 2 d F R X p r Q m N U R V J i R T N h R F V C N l J x N U N N Q k U 1 d n N N N W d m W U V h N T J H R E 9 6 T 3 h Q L z l T R 3 A 2 R H Z H e G t j Z S 8 0 Q l I 1 K z R P W m x K V l Z j U H V O S X p o M H F M U k I x L 2 o 1 Z V d P e G 1 B S G 9 t a E R G U i s 4 K 0 N N R D N N M z l s e n Z 5 M V B Q b l l k Y 1 J H U i t E c D Z j N W 5 V e G J 5 L 2 N 4 Z l h h N V B T Z D F E d T h p M j l P c m V p Z E R R U U 1 K Q 0 F 3 a 0 x h V U 5 v Y U F B b U V 5 e G R 0 c G 0 4 d l l W c z N l N z R k M 0 h H b k 5 W N G V i c H g 5 U l d E d V A z R 0 V S U W R y a k 0 x U F l j W l A 2 N W l 6 S 2 d o Z E 9 v U U N r Q n k y a D V t e l Z s Z G E 4 K 3 U 1 S l J z Y 3 Z M M k 8 1 N m Y 3 d W k 2 L 2 5 W M U V w N m V i b m k 0 d X p I d 1 h F Y 0 g y d X E x T z N q N m h T L 3 F m T j l I T 3 Q x R V J F U k V S R V J F N U 1 5 b E V F e m t C T V R H U k R w R H N M U m R P Z l R 2 M T l u Z 2 l r U 2 t w V E 1 k V H N H V W d i V k 9 s M X p Z a i s r b X I r Q 1 p G e W J 6 N F R z U D R P Z n I x Z X c x Z k R k a k J T d F d i Z 0 5 n M 1 B O M U J 6 O T F t Z m p t Z l h U c E h B V T R 1 c 3 R p b 2 g x N 1 c y N V B 6 Z 0 l n T W p 6 W U 9 Y Y j V 5 U D c w N n h O U F N O c z I 3 T n l k e X l 0 d l R P V n Y 5 N C 9 p M 0 h P N j F I d i 9 X V C t 0 W W Y z R 0 5 P Z n J 6 N m N z Q k 9 E U 2 k 4 O W h 5 S 0 R 1 e n Z F b H l 6 W X g 0 O G R W R E J t W V N N L 3 U w W T U 2 b G 0 1 a z F w e l Z 1 S H U 0 N 2 h N M m M r N X E 1 c z V m N n p M M j Z s d F R B U W d J O E 9 H S E w 4 Y z E r U D J M a U l p S W l J a U l 5 S m x M S V p q S U N Z a n J G T 0 U 4 U H J K Y 2 x J a E l R M V N q R k t 3 M T h 2 U D F Z d n p U d C 9 M S V B 6 N 2 t r W C 8 4 a n p k Z i t X d X p C b U V i T j Z m e n d T Z H p B Y m o 5 c G h G R V J Z V W M 5 N W 8 x Y T V O W n N I a D l u Z W R T M H Z h d 2 M 1 Z G p t Y 0 o z U H B 6 R n R h T 0 d j T U h 3 M 2 5 U c U d F Y W 5 q b U V B V 0 s w M k F B N F c x Z D F 4 V m w x Z G p k M W V 6 V X Z Q M 2 t a V m x a M H A z e T d o c T Z s T C t m S 1 R 4 d 2 5 3 O T h I Y j I 1 T z A 5 Q n d 5 c 3 Z J W k 5 x Z 0 g 1 Z V Z X Q U x 3 O G E v Y j F x c X g w U E d Q d n Z v T j g v Z D B 2 M 0 h E T k 1 B Q W U r Y i t y K 2 R 2 O W 9 3 Q z Q 2 Y z d Y M k Z k U X h B O W Z Q b 1 d 2 c j d k e m F k S E x M d W x Q a i s 2 Z E 9 I O W 9 y M 3 J m L z R y V j I v R D B k S y 9 6 d k l p S W l J a U l p S W l j L 2 h T Q 2 l a e U E y S m l h c G J E U 2 R 1 V W V Z N m F J a U l Q S j F M a T l t N l R s a V k r T j V Q N j d y d U M x Q 2 R P N D Y 0 R j N 1 U D N t R V Z 3 e W 9 1 O H B m M j V L M m g 3 R 1 B m K 0 Z j e S t 1 c z N y S E 9 U d X B q c V Z 3 L z Z G N l E 3 Q W Z a d j J L e F d L b X F z c U 9 1 N X N i Y j d 6 e k F 3 b H g 3 Z W d R R m V x Y 0 V 4 a m 9 D O E M y c E F 6 Y z N N M 2 s 1 U j B n S j I 4 L 3 V Y b U Y 1 T 1 l W a 3 I v M 0 F Q O T g 1 R H F H R C s w S m d M d W J v N X Z M e T l N R G I y O V B B S 1 p P W D g 3 Y W R T a 0 1 H O V R E R 2 F i N S s z c z d u M U Z a N l F q R 2 N u T D I 4 L 2 1 Y a S t p V k d F M W l 0 N D Z I O X h r e m t a e V N 6 Y j Z D S W d E T V p y T n p X Y 2 Q x R z F J N X U y O E N B Q 3 Z Y S k 5 Y N 0 5 S a H d U b G M y Y j g z Z 2 5 I N E p 4 L z E 2 a V l p S W l J a U l p T W p w U n l H W X l B b U l p N j d w Q k 1 2 T T N v d l Z X b 1 c 3 d S t V W V Y 0 a k l t Y z Z a Z 2 F r U n J G V z c 1 T U s r e E 1 W R z h 0 N k h z M 2 p 0 c l d s O F B t V V I x N H d h V E h 4 T U p M M T d 4 a l Q 1 O D F K U z k v R D N a e i 9 G Y X E z a W 9 n d k 9 Z c 0 h p O V d S b T c 4 U E Q v Z m k v d 3 V Y d k s 2 c H p Q Q 3 Q 3 T H d z V 2 I y R E U 4 R j R z K 0 h r R G Q 5 N T J F V y s 5 T z R P W D N 2 a V d 1 O G V P W k 9 y M E Z l V G t G c E o 3 Z U U r d V d Y U F h N R 3 Z 1 R 3 N 4 b U 0 y R 2 h i W W l N Q 0 t a M 3 o x a m F S U V F U R 3 h O U j V 6 T U F T a 3 N y V 1 B i c l Z x N i t Z a U J 1 Y m h i M k Z 4 N E N v R T J B a j N Q T 2 t V N n d J W U 1 T b V R a a k J R d V h i Q 0 N 4 V z B m b i t R V S 8 x N F I 0 L y 8 3 U G Q x e D h R V j h H R D B 6 a z F i Z W 1 P Y 0 9 4 N C 9 I M T l X T G 1 O O D g w Y U s 2 S W l J a U l p S W l J b k Y 0 V W d v b W N B Q z h 2 R H l J a m d z b k o z V T k x Z F R Y c H U z T G 9 r a E J s Z E Z r a T B x S W Q z a E 5 N S 1 Z p c k Z 4 O G J 5 V n V 2 M 0 1 Y e V Z k d j R m U E p D S m 4 0 N D I z b X V k O D h Z K 3 Z T T W R i N E 9 E d z h p S W l 3 S V g x O H Y 0 b U 1 q N j d w Z H Z U W n N U b W Z j K 0 M r b 3 J M V H k z S k 0 z V T N p Z 2 1 B V 0 w x L 1 B H M j k r Z l Z Q M 3 Z m Z m d q U V V H K 2 5 E K 3 N O d 3 Q r M 2 9 D S G 1 4 d V A v T j l W W k d i d H c 5 M 2 R q W U 1 I U z R q d E Z N N m c v b D M 0 Y 2 Y 3 d k J B Z j U 4 Y 0 x U d H h J V 0 d 1 a n N 4 R H A w c U J S L 2 Y 1 O W p Q b W Z o e i t 1 c H F M Q n k r Y 2 o r Q U d U b k Z P R G 4 1 K z N z R W d P d z J x b 0 E 4 U F A x W W R D N T N W a X l m R F A z M z N V N U Z v d V p p Z 2 9 y O H h l d k p 5 R 3 V I U 2 x w Z T l o Y l V N V H p y M z N O N n k v K 2 1 Z L 2 V m U k M 3 M 2 Z W b m F m e X J Y N U 8 y T T R m U D M v K 2 J 5 N 2 k 2 T U V W R V J F U k V S R V R P W E F y Q l J F N V F Y R X d r T 2 J t T y 9 5 V 2 Z 0 a X R Y S V p p S U h O T 1 J 6 K 0 V W Z 1 o w K 2 h n e E l a T W l B U k l w T H l 0 b X d P W j J O R z l Q W X N I a 2 5 u M y s 1 c U 0 3 N V V 6 N S t u S W p 3 b 0 F i Z n Y 2 c X F p c W 9 x T z g 4 O W R R c 0 Q r M 2 R s e n J 6 Z k F I a m k 0 V E h F e F J 3 L 1 V G d T B a R D N m L 3 J E Y 1 p X e k I 0 b l d z K 1 Q y W k I r N i t B a m Q z c z N P O G Q 4 O V l l a D h P N z k 1 O T Q x N 2 4 r S z d N d m F 6 Z m 1 F W j R X T k R o S l F w a H l y Z E w r U G I 3 W m J 6 M T h s O W N s Z 2 Q y c m Q z T 0 4 5 O H Z Z K 0 M 1 W F o z d k 9 T V T F t M 2 F S d 1 M 3 e n l z c 3 J B Z k R 5 Z E d O U S 8 y N H N X T H l l Z F J 2 U 0 9 L Z G Z B a l B u c n F L a W 9 w S m h n M 3 M 0 b G 9 S O C 9 I b 2 V I L 2 N K V D c v d 0 J a T S t l S V E y Y l h 4 Z D d 1 W G 1 a c 1 p r b 3 R h N G l J a U l p S W l J a U p 5 N U Z J S 0 p u S 0 M 0 N k F p V 3 I 5 d 0 t R T n F 1 S E l P c k V a S F d v c n B h T W R q c H h z L 1 h 5 e G 1 J L 1 Z G d V h p R z U r U W Z 3 O C 9 W c V Z B Q U c w S z l Q Q X A 5 T W Z J a k l D T m Z n c U Y x a 0 1 Q R n h 4 d y 9 C T m 0 1 T 3 F 6 V V d I T 3 h Q d H k 0 Z H V Q S 3 l B Y X p m b E h y Y 2 V 5 U j I 2 Y 0 R L M W R 2 W n Z t T T M 3 U 1 B i T X V H L 0 0 x b T J Z Z 3 R E Q i 9 l b 1 Z k Z l J G d i t 5 a 2 R 5 O F F o N S 9 h R F F B R 2 J 2 e j J G Z F F S U D k r b l Y z b W x a V T c 5 Z 1 R 6 O H Z M Z 2 5 I N E p l S G w 1 a 0 x Z c m g 4 U 3 V V W H c 5 Y l J r W E R P K 0 5 2 N T l q R D d F Q W Z 4 L 0 d Q M 1 V M T z N m b l l y R l l 5 T T B y Z E x s W F p Z V U 5 1 N z I 2 M W 5 p Q X Z 3 O C t Q c D Z J a U l p S W l J a U l 5 S m x I S V p q S U N Z c U x y d m t B T W k x Z E l a a U l I S n V X W k R z e l J Z U U h O V H I 4 T 2 x w Z F F k U G E 5 U 2 5 r N W h m V 0 1 k d F Z j b X J 0 Z j V 2 N j l V a 2 d x b D J J c z Z 2 c m V J W U 8 2 c z d I a y t i e j B l Z n o y Y l U 3 b j d L e W N 2 N D Z k a V E z W E R P T W p O M z V k S W d L d 1 d 3 M j E 3 c H V 5 S U J F b n Z q Y k d Q c j B p Z 1 B n c D R Y c k F P b 0 l 3 U 2 9 3 b V V 4 N G V M Z 0 R N T z J M Z i t M d D d j b C 8 v a n V U b 3 F J U 3 J o O D l q R T F i Z G p y b n g 4 V k d F a G N i e W F 3 N X E 1 a 3 d j V W F k T m Q v O D U z K z d 2 S D d n N 2 l z W W R j W E F C c j F m R V J F U k V S R V J F V G 0 5 S 0 F R V E 9 V R U o 4 Z T J k e D h s c D J R W l d J a U t 0 Z 1 R N R F V 5 T 1 l u S 1 R K W C 8 5 O F V 0 Z U h o e l V z b E x O Y W J X e m Z r W V c 3 d X h 1 Y n R 1 e W t h N W N P U F B I U W F E c D F E Q W Z n a F g 5 L 2 p j V n M 1 d j M v L 0 Y r d G E 3 M j l Q Y m x r U k Y 4 Q U N n O G N Z d G J j T l h o N 2 U 5 T C 8 3 Q z R 1 O D h y T E s v S D I 5 b k M 1 R H F D M H B J S 1 J G L 2 F q V T h j d 2 x 4 R H N p T U V E R W 9 u d U Z P N H k 5 d j R u Y z h u T T J z d U x 6 O X p t T X Q 0 d W 9 t M k Q z c S t J a U l p S W l J a U l u S D R V Z 2 9 t Y 2 9 M Q 1 F O d m o 2 Z U Z G U 1 d r N U Z o W l h z b k F M Y V I r c U R O a E d w b T h u a z Z K Y X h W O X N O c m t S Y X U 5 Z W V I M H R p M T Q 3 S G 5 U Z G p 6 b X I r O S t s U G p i c D N k W F U x c V d r N U x G M i t p U i 9 u L z A 1 U l V R a 2 h i U V B Z V j F C R X U v Q m d a d 0 J X W G w 1 S n h 1 N T h 6 a C 9 h K z d q M y 9 P Q 1 R u e W d y c S t E R 2 E 0 Z m o 2 Z W 5 1 Y 3 E 3 c 0 R 5 S F l F Z G R l U F l U d 3 N E Y j E z a k 0 0 M k o v Z 1 l I K 1 h N V D l m T H l 3 V 0 1 6 M j d S e m Z r c l l x S W l J a U l p S W p J R 1 V B a G 1 N a E o 2 S k l R e G J x T m p q M V Z V d F A y S 0 F R V G t Y b 2 R X W D d P W G 1 W d 0 l k T H F l W G k 0 T 3 p 1 b W p x V 3 k w Z 2 F B b T V 2 b H V I U H Q 5 b X J l Z W 0 4 N k s x Z H Z w L 0 J B T V F D O W U 4 W X k r c 3 B C R E R x M 0 c y K y s r d 0 5 6 N T Y 4 b E 1 p S 0 l P M i s 3 b U 4 v W H A x S l Z a Z W V j c y t P U G V k O D U 4 M z V q d 2 V M M S t Q d j d j T j N W U S 8 v d 1 R E d T d N d k l J Q 3 Z T c m R W M U Q 5 a n d U R V J F U k V S R V J F V G t l a F d B a U p 5 R S t O d E l a Z 3 F X a z c y S D R r S j R H V n l R a U x a W F p j c m d U e k s 1 T 0 1 E a z F Q c G s w b i t L U 2 N q d z k z Q 2 l 2 d E x I d z U v V z R 1 N 3 M x Y U U 4 e X M 5 b U V 2 N T h Y S G R x S G N 2 M l l v U X d a M E 4 x b F A 3 S 0 g 3 c j J T Z z B V b F R Q b D J D Y j l 2 V E N N d n J 4 Q W Z I M D h H b n R P d D N u c 3 V Y c n F S d D k 2 Y k R z R G p E N D R t S U 1 D S F d Y U F g 4 T n U 2 W k x 3 O V B k b T V P N W V j M 1 A x Y 2 M 5 W G d S c j N Q Z H o 2 W X h Z T E Y 2 M n V O b D V W V l l y Z m J 1 Z k w 2 O G J Y T 1 h U Q z h O d y 9 m Z D F X a m 5 p T W l J a U l p S W l J a X J a O U N N S k d U a 0 J E Y n p u b W N 1 b k 9 Q Z 1 p X S V N F d G 5 N U 2 t F a z F N c k s 3 d U F w U 3 M y Q T Q 1 U U t 5 d z B r R H R 1 d V J C Z l g 2 O E d Y W C 9 Y M k Q v V m U 4 N 2 Q z W T N u b n J 5 W k g y Y X R a T 2 F j M V Z S Y W J m e n Q v b E h I d l B m S 0 5 V b l k 3 Z F h j Y 3 Y z N U R C N l l D S U M v b n h l L 3 J 0 c E 9 k W F U x U G o 2 Z U R C L 1 N r O X R 2 d X F B U j d 4 S U d u Z H V W Z G c w S T l v N T J a Q m x I R V J F U k V S R V J F V G 1 6 S 0 F R V E 9 R b E h o M k R i a 2 p J T n J F U k V X c m 9 q e X l G V z J h c 0 5 y a 1 J P V i t Q K 2 Z n U G p 1 Q j Z U e V l U S l p E c n U v S j Z K M F V 6 N S t I S G E v b U Z 2 c m Z x W X p X Y X V 1 V 3 B 3 Z 3 p 1 M 0 h y e m 5 D b U p q S X J s e H p E R G 4 y S G x E Z T N I Z T B G N 1 k 3 Z F h P b j R u R z Z 0 Y 2 5 n W D U 5 R W s 3 b 1 d o R V J F U k V S R V J F N X M 1 a X F 5 M H I w Y V p 6 S V N i a j B 1 b W V w c U x B Q z h N M G 4 v e U N r Y l l E Q k Z Z b E l T M 1 R n U U R I W D N Q S V N E O T U 3 S l Z k Z E 5 z R G 9 j a 1 J F U k V S R V J F U k V S R T U 3 W n F N T E V H b n Q 0 b U 1 p b m N l c D Z W b 1 N V V V R x W m p Z Z l h n N n h T c 3 N o a W 9 p S W l J a U l p S W l J T k F l R l l D S W 5 L Z D V s W D d B Y 0 F 5 c 1 J r W m J N W W 5 F c y 9 h W T l 3 V V J F U k V S R V J F U k V S S n F I U W p D U m s z U j B D S m F p V G p B U n F j Z V J U c k N x Y X E x Q 0 x D S W l J a U l p S W l J a T B o d 1 V n b 2 1 j c E l T a k 8 4 S F N G S U t K U 0 4 y Y 3 l 5 S G F G W U t K a U l p S W l J a U l p S W c w Q j R W Z 0 l p Y 3 B w b E 0 0 S n B O a m 1 i U G M v R U t L U z h v T n J r a E V X a U x 0 Q 1 N Z a U l p S W l J a U l p S X R L O E Z J S 0 p u Q 1 E z T n d 1 e D B S S E 8 x N m x h R W x G R T Z s Q 3 p K N W c 2 d 1 V S R V J F U k V S R V J F U k p x R F F q Q 1 J K a E F m R y t r O F R r b l B O c k F T R V d t c G F w W k R W Q 2 V Z a U l p S W l J a U l p S W h J Y z F B S U p 0 S U V Y U G N G e X p X d 0 V o R n B 5 Y 3 h t R T F W Y U R s R k V S R V J F U k V S R V J L U l p L Q V F U Y V F J S m N l M m R 4 e W s 3 d F J 5 a W l O V E 5 6 Y z B O c T g x b W R C a 2 l J a U l p S W l J a U l p S m 5 C S V Z n S W s z Z z Z P V V F k M m Z t V T E 1 U m F X Q T F J d E p T d W J 0 Y n N O b l V D U 1 l p S W l J a U l p S W l J d E l j R k l L S k 5 B R X Z U d y t p M m 9 j Q 1 V G M W R U Z H J P S E l N c k V w R 1 d 5 R 0 t 4 W U x O V k d W M k d p S W l J a U l p S W l J a k l H V U V o b U V n V D Z S S m Z z e V J p Y 2 1 x M m d a V 0 l T R X Z s N 2 0 3 R 3 F o Q k 1 S R V J F U k V S R V J F U 2 t X U 2 d F R T J r a V h l T G F P W T k z S 0 F R V G t U c T R t U z N Z d E N l W W l J a U l p S W l J a U l o S X M x Q U l K d E p F T 2 l k R U 9 Z K 1 Q w L 1 l Z V 0 l t S X R G U n U y a E 5 N U k V S R V J F U k V S R V N r M l N n R U U y a 2 l D W E h 0 T U p s T U F P e k 9 6 S 2 U 4 b 3 R M Z 2 l r U 2 t w W E Z 6 Y z h O V 3 B l V V F S V V J F U k V S R V J F U k V t b 0 5 D T U p F b T R 1 W H B R Y 2 V v V U F D c X E 2 d E p U Y z h 4 d U N J U m F X b m M z T X h Z c l F y Q l J F U k V S R V J F U k V S R W 1 v T k N N S k V t M U R t K 3 Z m T j R S M H F X Z 1 p X S V N F d m s 3 b W F o e X F Z U V R F U k V S R V J F U k V S R X B E a 2 9 C Q k 5 w U W w y T 0 N z R l M w c k l O c k V S R V d p S T N O d 3 R X a F d B a U l p S W l J a U l p S W l M T l F p R 1 l T Q k 5 5 N l F S T D N X T m d K U 0 x T R X J s W k x O Z 1 V n b 2 1 J a U l p S W l J a U l p R F F M a F d B a V R T Z 3 V K a E t U e V F U Q T d x e D h 5 a X N x R G E 1 S V J G b 1 N E d z g z c k Z h Y j B X V 0 l p S W l J a U l p S W l J a W N F U l N D a V R R a E w w O F B v a n V H T z E 4 b n A y c E p S Q k d w N G V I c F R r V 2 x R a k F S R V J F U k V S R V J F W k h t b 0 J C T X B J b D F q b X Z u U E U 1 U k N D W W l S L 0 h 5 O E t D a X d t c D B H U 0 l p S W l J a U l p S W l J b W N F a F d B a V R j e G x Y N 0 E w N 1 F z b U l q V T h Q T j J v c k Z R S U p p S W l J a U l p S W l J a T B o d 1 V n b 2 s w c 1 M 3 e F V j N 2 o 1 R F I x Z 2 9 s S U R V O H R o e W d p S W l J a U l p S W l J d E p z R k l L S k 5 M R 0 V 1 S G F Z V E N Z Q U 1 y U D J V b D V S Y V h C R k l 0 S l N l S G 0 0 Y V R s R U V S R V J F U k V S R V J H U l p x S V F U S 1 N K d W J s W m l J a 0 9 k N z d l a 1 p K b F l E V W k w c E o 0 Z U h w b 0 9 V U V J F U k V S R V J F U k V a R m 1 v a E J N N U J U b 0 V s Z X p K T 0 t P V k M y S k t D S U 9 u a D d 1 Q U F y Q 1 J F U k V S R V J F U k V S R W 1 v R k N N S k Z U b 0 V 0 Q 1 R R a V d 0 R U 9 k W U N M a T R P b n B C c U F s R V V W R V J F U k V S R V J F U k p x Q l F q Q 1 J V N k J i N X c 3 T z Q 2 U 1 V U Q U 1 y R V p H V z V F Z 2 5 X R V d s e m V C S 1 J F U k V S R V J F U k V S R V R u O E t 3 V V J P Z 2 R q b 0 N E d 0 9 m O W l k d C 9 j Q W h R Z U x E Y T V J U k Z v Q 0 w y O V B B T X J M S 3 c y d V J F U k V S R V J F U k V S R T V Q U 2 5 F R X p r R k R D Y l R T V E V 0 b k 8 r V H R x a G J q Q V J B U j h 2 R H d D S 1 M 4 b 0 5 y a 1 J F U k V S R V J F U k V S T 1 Q w c H h C T T V C U n h Y U k p S K z R L S k N I a j d P R U t 3 c 3 J J S 2 d 5 c 1 J r V k 9 0 c k t 5 Q 1 g x Z H R O N 2 9 N R V J F U k V S R V J r V E 9 h b T l F R m l K e X V 1 b m F K Y 2 g 1 d l Q x W W 5 t S W l B a j V j W E F L V 2 x D c 0 Z F V G 1 m R n h X V 0 1 1 Z l Z s d k w w O S t H S E F P S 1 B M R V J F U k V S R V J F V G x q c V J O T T V C V H B t b E F U Z 2 1 r N V J C R U I 4 R G 5 T Q 1 Z h a E V F e m t k R l p W W m N k c X R S b G R o b 2 l J a U l p S W l N Z 1 p U e U d Z e U N r U 0 d S N U 1 Z S U F 2 Q U N W b E Z X U m w 3 e l c 0 S W h F e G 1 v K z N K d 0 J s c F p V R 1 Z 5 S W l j b X g y Z X p Y V j F k V k d s e U V p S W l J a U l p S n l V c l F j b 3 N n c D F L V n p G S 3 Z Y N 2 d C Z 2 U w b 1 d V Z T F E R G E 1 S V J J e m s 0 K 0 1 J d 1 V y T E Z J S 0 p O R l J S V V N u V H B p O W 5 4 Z X J 0 N U 9 U d X g y d z J F O V d 1 T G R l U E d j Y j V R M 3 M 1 N T F W W F Y 3 T m 8 2 U V o r V 3 J D T z F Q U W N T a 3 Z M Q 1 E 3 e X A y L 3 Z P R z Y 2 Y m 5 p d G Y 0 T j N K R 2 R 4 M 3 l N V F N Z a H Z 4 M y 9 m d X A 5 c E 0 1 W X p l K z V h O H Z M M 0 U 5 a k d q M H N 1 N 0 1 2 d E 4 0 M 0 F i S G I 5 U D J O Y m s z Y n p 6 W G U v c 0 N N N W k 0 T k Z K U V M y O G F O W G p 4 a i s 4 Y 2 d Z Y k x Z c S 9 q V D Z X W m Z h U j F 6 K 0 p B Q m 4 5 W T d q O V J m L z d E e F h V b E x H b E c r W D h N d U t y Z X p k Z D V D Q U F C L 0 9 Q Y n N M Z D l 4 O E l T R n R B d 0 J Z d H l H V n g 4 Z D l n c G V Y Q j V Q L z l 5 a E J R Z j d P N j N O e T k z U E h Q V y 9 o N 3 U 3 R 3 B 4 T W Z K a l M w R G Q 5 K y 9 3 c 2 Z m U E l U M T Q 0 Y X l 0 a G J M K 1 N M c n h i e D g 3 T E 4 3 Q 3 N v b 2 0 y U V A 4 T 0 g 5 T 0 R X R z B j N C 9 5 N D Y 0 c k l 4 L z Z L O H Z K S l o z e j d M d H o 4 c 1 k v Y m N O U l F l S 0 d i S 3 g 0 O F R F U j U w a 3 Q 5 Q k V S R V J F U k V S R W V P b 0 U w e m t G T 3 J X d V l Q e k 9 D a 2 x 5 O E J L U k t R b D h Q Q n d 4 M l F 5 V V Z w V 2 J u U X B J c T F D K 3 E 0 Y y 9 2 T E F m N W p 5 N 1 J K e W N 2 Y 1 R I O X V P O X U y Q 3 l j a m N 5 O H J W U 2 M 1 N U 5 s c 1 Z 6 N 3 c 0 b V p k Z m 4 4 c U d U Z W 1 F a D d X a F I y S T B s V l l i O H h h d D Q 2 N E g z K 1 g z O V N u M V I 4 e G d k Z 0 F B S U F C S l J F R l V Q d W Y x d D c v b j Q 4 O F h F T m p H a D l D U V F Q Y n V P O G p r c j M v b S 9 Z O S 9 j c G s z W j k 1 d l B Q a l k r L 3 k 2 Y W p 2 a F l V S D A 2 a E d E M l d 4 b T B a S U 4 y R 3 h W b U 0 x b X p 1 N m J R S j l l Y 1 F C W U x J N 1 h a L 2 R O b 0 d 0 Q 2 U r Z D k 5 a F V V Y 2 Q 4 a i 8 r V 2 I 3 N V p S V V d t b F Q 2 O V k z T j N j b U R 0 L 0 x m Y y 9 N c E Y 5 Q l V V Q T l P M F R 6 M 2 x E Z T F G Z V h z b m t i N W U 0 M V B L L 3 o r W m h z M V Z 4 N T Y w W E V S c m F 4 d V d j d G N y R 2 8 w O S t 4 T F F a d j l J M k 9 J Q z Q y R W o y R m h 6 a z J 4 K 1 c 4 O W k 0 a i t 0 Z H F 2 R z d H U 3 Y 0 Z X R w U 1 l x S W p p S T J P Y U 1 C M 1 N F U k V S R V J F U k t S b F V 5 Z V l 5 Q 2 5 V T m V H b 0 V D e F o r N E t K Q 1 B q N 2 U x T l N x a j N C U k k 2 b n R M U 0 N j Z U 1 u V T F C d 2 l J d k 8 3 O E 1 E O T F 5 S n I 2 O F g 0 T 2 l 3 T 3 Z v L 2 w z d z J l U U c v c n R w T 1 Z Q c 1 F u a D k z Q 3 g w N 2 h B R 0 9 2 Y m t t Z m J t S X l k L z h 6 Q X Y v L 2 9 Z d l B u d 1 V Q e j l 2 b C t m c 3 l z a k R a c k 1 6 K 2 F Q S G 5 C M V k z M 3 k z a k E 4 L 2 5 j d k 1 P U 3 U 1 L 2 F i e j h m W D F 4 b T Z 2 N X N Q U D V n S H c 2 d m c 3 N k h k V 2 d 2 T W U 2 e m V t N G V a b X d X d z I 4 K 3 I 0 c 1 J 3 O F d N T G 9 t M S 9 F M T l l T F Y 4 Z V B y Z l h l W H Z 6 M 0 4 y U m w 3 M l B r U m Y x N C t M N V J 1 T H R i c 0 5 1 c m V m d j l t Y 3 l h c z V v U F B w b k x V N D l m R D h D O W Y 3 b V V W Y j h s T V h 2 d U d x N G R O W V N J O E N D M k o y V 3 l k U G x t T 2 l l M F o 5 V G x B M n Z k Z i s 3 O H R T V E V 0 Z U 9 y V H g 4 b k t O R F J Q Y l p 6 V n k 2 U F A v M E p P N U t 6 b V B y R G N t N j Y 3 c n h h M S 8 w N D d 6 Y 2 1 2 b l V m c 2 R H U k F G b 0 9 V V V J F U k V S R V J G b z l k W U t K b k V L S l h X d E N z S l M w U G R o c 1 Z R W l d J e U l 0 Z 1 o r d k 4 4 V 0 h T b z B 1 U T Z U R m 1 6 M X Z E W G 4 1 a F h U d j F v a 2 4 v b m F 0 T X d B R E N B a n d v W C s v e m 9 C a l d j S H Z a N j B F N F B H S H J u R U d Z T 0 R v e E J w N z Y w V W t 4 T F d q c U t p V W V Z d l c x W H F P M V Z y R k k v Z V B j Z 1 p n Q U 5 k Z V B a a V F 0 Z 0 Z Z c l Z Y c 1 N N a 0 d v T E x T e X F I R F A 3 d m R 1 M 1 Z 5 d W N k W n Z l T n F M W n R Z b n c y Y j B 0 a T B a U 2 N k b 2 t L Z E F S a U E y V 3 p p N 3 J F a j h m S H g 1 S m N W V z Z p b 3 N B S V E w a m F B M j I 4 Z W d j M V d 4 V 2 R U R m d M d y 9 p Z H p N S n R O U F B K L 1 Y y T T J t K 3 A 4 e m x P U D M r Q U 1 3 Q U J p b 2 l N W W U v T k Z B U H k w O F B j N n I 3 b n d 2 T j d P Q U F 6 Q V p L c j c z a U l p S W l J a U l p S 3 R o V U l 3 a 1 Z Q S T E 4 Z U w 5 c E Z 0 Q W N m L 1 J r O U 5 6 e k c 0 S W h F e F d v Q y 9 O N G R L d E J 5 a X l Q S D h 1 b W 8 3 Q U d P d U d s e H Y w Q U 9 3 Y V d z R 0 Z S V l d Z b U 1 p N k p I W X F j N D V s N H p v Z T N q d X J s c m 4 y c l R 4 S m J G Y l I 1 Y 3 h z O W 5 z W E E 1 d y 8 0 R k R B S G g 1 Z W R D c F l 6 Z 0 F M N z N 4 T F h s N 0 R 6 V H l I V G 1 z V 3 B N T X d J a m h 2 W j B C M k J I Z T N w N T B q Q X J G W n F z a V k z Z S t j L 3 l h S 3 d m V H F X T T R D M y 9 l d 0 p m Z k x t S E x 0 Z 3 l 1 d V h J S U N Y S H Q 2 b n p H V 2 I z a k N Q d k R F b 2 t B U X d k M U J 5 Q j d U d 0 d s Z F h T a 0 R o b l U 0 N F R l a z R p S W l J a U l p R W h M c G V V U V J V N n h y c D A 3 a 0 o x V E F E a V d S T 3 p h T 2 N y Z 2 l r V E V T S D U r M 2 h 3 N l Z H W j B H U 0 p O c n J p a 2 5 J M m I w M G x M e j J I R D V u V G 5 l R z d l Q W Q 1 O C t T O U V o Q W M x N m 4 2 N 3 M v W U N F Q j h Y Z W N 4 N X V i b j d B W W h x S D F M d m 5 D U F B M a m k 4 M T l i U n d r S n F o M F h n Q 0 1 j Q X F t d z F T d 0 k r O X N E V l B Q U F N a R m F z M 0 1 i S z F V a 0 1 H W l R J b U t z R z E r b 0 1 P N W F j U E 1 m d k J K O U 5 X Z W p z N 0 t y T G 9 a S 2 F q b E d M e G N 4 R D k x N 0 J J L y 8 4 a U k 4 b n p T Y z h O S k E 3 Y m h s U j c 3 W H R J b 0 x y S E E 4 S T h N S E x 5 N F B 5 O G t v T 0 Z a Z m k 0 K 1 B w Y 2 o 2 O G p 1 Q k 1 S R V J F U k V S R X B E V l R D Q 1 p 5 a W 5 W T m l H T F I w Z z B B S k t W a 0 F y W D M 3 a E N S T T R l L 3 J 6 Z D c 5 e D A w d W d 5 U k p y T m g 4 M D Y r b j d H Q 0 Z h d T J 1 W X p I U m t m Z z U r Z k Y 0 S E 8 3 M X R x S H F 5 R X F L M j B B V 0 5 3 c 3 g 1 e G 5 0 O X N k O D B 6 M U w z Q n d a R m 0 v T 3 B j c 3 J L Z k p y S z Z W Q U J P N 2 R X V F N C N D h 5 W T g 1 c V p 2 M j R p b C t X Y i t H W D V W d T Q 0 a y 8 5 Z W Z q K 1 V j Z X M w M W 5 2 N F g y M k 9 p Z T B K e n l z L 2 1 D d 2 p i K 2 Z 5 K 3 Z B T m 4 1 W U x H Y X F x d X g 0 Z W 5 s Z 3 N k V C 9 k Y k d Z N n o 1 b n R k b 2 9 M N j h F d 0 5 Q R H Z k W j V M e S t Q N D l Z d k l p S W l J a U l p M H B v b 0 J C T T V 4 Y n A x c n R r W G J O d U 9 U Q U 1 y R V p H V 3 d N L 2 Z t M F B G N m d T V D F p O D N y N U R Y S m t 4 a j Q r Y W R B R n c 4 N G l 3 d X V m Q n N J c 0 l D R z k z M V Z a Z T J 3 Z j V r W l Z l U W x i M l g 4 T k R B Z X V l R n R I V j B M M l h s N 0 R 0 b X J V Q 1 Q x T 1 h q N D h t T l k 0 W n g v Z W d o T E Z x e W d R a 1 R a e k p y N 2 h y N j k r d k N v Q U h k a m 5 0 O W N K Q m p u N j d C N X l a e X l 3 M 2 5 O K 2 l a Z G 5 z M X I 3 L z l Q Z F h W M V F 3 Z W 1 N a U t s Z H Y 0 Z X R w U 2 J y M 3 h n a n J u S H l n c X J u T T h l N C t q Q z g z W D E 4 d l o 2 U 1 l p S W l J a U l p S n l P d E 9 l W U N L b l d F S m N P e X d X e D Q 5 Y W R r N E J C N H R L a j N P R m l K e k 9 B c l F j b 3 B 3 R z V p M W N 4 M T B Q d k 1 Q R 3 p U d T V l T V J a V F B u N G N m N y t 0 M n Z w M H p P b V N Z S W 1 n R D Y 5 W W d I N D h h Z T F 4 N X p Y c T J j M E Z v d V p s T l E 5 Y k U r c S t 6 K 2 J 6 U D k 1 U F F E O X o w N W 9 r d H J B M F Z W M j B R V j l 1 V 0 x r d V F C c 1 Q 2 N T U 5 c E Y v O X l z c X J M V 3 U 2 M 0 Y 0 L z d F V n E 3 Z G h 0 M W Z Y T 2 w r W D c y Z X N Z R n Z T Y m k 2 N z V C e W V l T 2 d h Q W d K O G 1 Q T H R 6 M l J s N z Y x e i 9 2 c U 5 h Y z Z P c j Z Q T m 1 y c 0 d j T 3 d a W n F x c j F V M U V S R V J F U k V U a 0 5 L T V F U T 1 F V Y z N P e j B D V y t a a C t 3 Y l R 0 M k c x a U 5 p Q m d 0 d 0 4 4 S H E 5 V 0 c x V 2 9 6 d W h T U k V 6 S n Y 0 V H B l b X p D T j h M Q k F a L 2 p W V k 1 I W D B h N G R O U m g z Z H d 0 T G w y L 2 1 z e W t M c 2 R t c W 5 P Z j I 3 a j N J c 2 h W Y k F B Z 0 s 5 T 2 Z T a T g 4 R z R K V z N w c E d a V l J N T T J l M T J Q c C t 5 a 0 I z S l d Y U 0 l D d V c 4 S W I x T 3 V K N m l v b E t t e j F w S l p X V k 5 z R 1 c z M j B u U H l B R W d w R z J B Y z l 6 U H p 4 c 3 Z M d z h x S 3 F 5 a 3 B P M D V Q T m N S Z U E w Z D F J T 2 d J R C t T V T d K N T c 4 U F p M a 0 Z a Z F h V M W E 5 W W 1 z M 1 R a W n V m W W 5 w d 0 N Q c G 0 4 Q U Y 5 Z m I 4 Y m V j a E Y r Z n Q 3 Y 2 R z T U Z X S z F W d l B u d W p E c H I z V m R R e E d 0 d m Z V Z H B h W V Z 6 Y l B t d l c 1 b j l r e U 1 F d S s 3 c U l T Z j h k U k F S R V J F U k V S R n B U Y l F j b 2 t n e l N P e l M w U m w r Y l V 2 Y X p j Q n p 1 a H B j a 1 l n W X B V M m d Z d 2 1 5 L 1 F l S 2 o 3 b k V t M G h M b E p x Z X c y c 1 R w d U h y N D h u Z k h 6 a z E 0 Z G N S V W U x R G V l T G h N Y n p 5 N W x T K y t H b 3 g w M m V 2 S X F a V E 9 F V 0 h T c 2 5 N M n N 1 S T g z b 3 p k S E F Q Q U 8 3 N T g 2 V m t a T z V s M D V h Z G p M M T N B d k d 4 a 2 Z q N m V M R X J N N T h E Q j R v S m F S d k E r S 2 R 1 e H U w N C s 0 c 2 R p O D F X e F R z Z n p P T G p M K 2 F U R U 5 j Z W Q z Y 0 x 1 e k x 5 M k Z k U V J I U 2 5 j Q z Y r N E N 5 W C t Z U E 8 3 Y 2 J p c F J 0 N T V K L y 9 v M 0 5 j Z X d J R C 9 Y a j Y 3 e m Z n N W V Y Q l U 0 O W R 6 N V B Q V F d M N j d K V X N Y T E t C N k k 1 a G V I c T Z z e k 1 q a i 8 z N 0 Q v S F h z U 0 1 C U n l q M i t 0 c y 9 V R k Z o N W M r M 1 h 1 U m N 3 d k R L e X d Z d y 9 j Z l Z i T n l j e m s 4 T G Z t Z m t S Z j F j b n o y Z 0 c y c z N w S E w 5 S G E 4 U T B 5 b k M r V F V E R 0 h 2 T F J Y V H Y x d W 1 F d n c 0 a U l p S W l J a U l p c l l r N n d V U 2 F R Z m V 1 S F o z S F c 1 U F V D U 1 p 5 S m d 0 c T R 3 Z E E w V U V 0 a l N x d F M z R k p P Y y s 4 T U J s Z k g w L 2 V m T 1 V 1 N G 1 N a l Q v a 3 p M e G p l b S 9 m Z X Z J L 3 p o d m J D e l d K b V c 5 S n V T a 3 Z M R 1 R L d 0 8 x Z G Z Q c 2 c 1 e j h 2 T G c z K y 9 j Q 2 N Q M 0 g w R l h S T G F r N W 0 5 a j Y x S n U v S H o 5 Z W F H Y T R i e H Y z Y 2 V v R 0 9 I c 0 p P c X h k L 2 Z t e H Z I R E N N M H B B M D d V c k x Z d m l P V H d F Q m Y v a n A y S k 8 r K 2 Z n L 2 U z c D R 1 O C 8 v d n J z c z V m M m d 2 M 0 5 3 c 0 p L V m s w V G E 0 c G x Q c 3 J O N X h 2 R C 9 o U G k 0 W T N o d D N k d 3 Z i a 2 p K S l N z N G 1 N a n l Z K y s r N m 5 H d X V k T H k z M l h Q W H N I R n p P b E h 0 U T d u c T h v S E 8 2 e T B X T S 9 m O C t V O E F 2 U C 9 K W E E 0 Y 2 N O M E R y S D F F Q 0 8 v O C s y N T Z k b z h t Z l Z j d W U v Y 2 R w R W R p S j U 1 N z h 1 W U c 3 M E 1 t S W l J a U l p S W l j a m 9 3 V l p l V k 5 H d 3 p B a E U 1 W V F l T F N o b D k 2 d 3 N B Z U h p N D g r T T M v O E p z M W w 0 Y 0 l t Z W l s T F E 5 M 1 B Q U X U 3 e n k z R m p P N m R k M C t 4 T 0 p u R 3 F m V D F u S X B L O F c 4 O G J M Z j Z W U H p 4 a W p 5 N U U 2 Z l B 2 O U w z e n d 5 V T l j T z J v b z k v e m x U M G F Y S X l J a U l p S W l J b U k 0 Z F l L S k 5 J T T J B V D d P W m M 4 c U s 2 M m s 3 Y 3 d 4 d U N J U k 1 V c G d n R 0 0 1 c z R P S G l v O H p V N l R s S 0 M 0 c D U 3 c 1 p 2 e E l i S G F F Q V R F U k V S R V J F U k V S Y U R Z V m d J c z B r c 2 N 2 U l N 5 S m 1 H R m l K a U J n c D h Q Q 2 V Z Q W N Q b E J o Y 2 l V a k R y V m k 1 a l p M U 2 N z Y U 1 H b U o w S 1 N J a U l p S W l J a U l p R G F Z U V R L U 1 p K Q j Y x T D l p M k h a a 0 d W a U l p U m 5 K M 2 Q 4 U E h 4 N V B D Z 3 d y Q n B Q V l l 2 b k l y d m o 2 Z U R C N l l h S F F w S W l J a U l p S W l J a U l O c G h C T X B K b D B Q e m 9 F U z l w d F l D V W l Z c l R n S U g v M j d 6 O W t k Q m t p R F Z K Y 1 V z N n Z x N 2 N 6 Z U d B a W Z y N W V S c G N q S W l J a U l p S W l J d E p n Y m t Z W E l I S 2 1 p S X V K e E 1 Q R G 5 j c E t L e m w 1 K 3 p s W V Z F c W J B Q i t q e X h J U k E 0 U U V C M U J R c U J C T V d v Z l V k T W M r b H B k Y 2 V M Y k J s Y 2 p 4 W E R k N k d O Z U 5 I b V o w R 1 N J a U l p S W l J a U l 0 a G p y Q l J K c U p t N X V G T H Z I d G 5 h O D N i O X R s W U R V a V l x U z J i U V B V Q 1 N h d H h z W k 5 h U U Q w N l J s a m N D V W l J a U l p S W l J a U l v M m p F R X l r R 2 J r d W l a a G h Z Q 1 V p W X F T U X R 2 N 3 N V d 2 d t c l V S d W Z p R y t Q c D V H b H l F a U l p S W l J a U l p M G 1 n S 3 d V U 2 F V V 0 t Y b z B L d 0 h a a 0 d W a U l p U m d w c D I 0 Y W l v a E p z d G l x a l N 4 R T V y d H k 4 U X V K a U k 0 M H V R M F J F U k V S R V J F U 2 s w U l N D a V R T a k h v b l J 6 d U 1 k c W R u N k F G e m t E Q l V T S E F C Q X d m N G l n e X N S T 2 I 2 O C 9 J T k V o Q W N a W F l h S W l J a U l p S W l J U 0 t N c E J C T n B S b T B D Z k l p T U N B Y W d z d E p L Y W 5 x T 3 d S V 0 p p Q k h D U X R z Q W t M Z j N n T U d W a U J 4 Z l h u N G h F V 0 V L d 1 V S R V J F U k V S R V N r O V Z F S U p 0 T E 1 1 b m Z w N U R 6 Z X V u M l h n W l d J a U Z I Q 3 d 3 T U J 5 R m N J S m l J a U l p S W l J a U l p Y 3 N v b 0 J C T n B a a j I 2 M W V 3 T H R q b H B 0 N E d W a U l o U m d n T D k 4 Z k J 3 S X k v L 2 9 O R 2 x p S W l J a U l p S W l J a U l u T F l V Z 2 9 r M H N 4 N k p O W j F n R 3 p l b E d W a U p p Q m d w T W l K W W 5 X Q W l J a U l p S W l J a U l p S 2 5 r R U l 3 a 1 d Z V z B 5 a 0 N i M j h Q Q U l x S 3 k 4 a k 9 L V E M 0 S W h F e F F u a F l J U G 4 1 Q 3 N G R V J F U k V S R V J F U k V S T 0 Z Z V m d J Z 2 J v M 1 N Q V 2 V i e D V x L 1 l G R X p r V H R X O F h R a z V l b 2 R G b G l J a U l p S W l J a U l p S W 5 M W V V n b 2 t Z b 0 V l M 2 F P Z n g 1 d T B L d 1 V U T 1 J G S H Q y c E s 5 W j U v U l p Z a U l p S W l J a U l p S W l K e T J G S U t K R 0 t E b l V m d U N i Z G 1 X W V d B b E l t S 1 V E b E V o M k 8 z V j V P V H V O N 2 9 V R V J F U k V S R V J F U k d S M D V K Q 0 1 C R U R k T 3 Z j Q W J Q W j h l T 1 h 0 V 2 N m U l l k S 0 R h N U l S S n B i a C 9 a a E F H U m x h M T l B R V J F U k V S R V J F U k d S V T B F a G 1 J Z 0 J M Q l l 6 a V Y w N k 9 G O X Y z S n h 1 W U R V a V l v U 3 c w R G E 0 d T F u S X l 0 N X J k Q 2 t p S W l J a U l p S W l J a U t u S l l W Z 0 l n Y n B t W G o w d m 1 D N 0 R h e E V S S X d T S F I x T 1 J w W k N N R 2 5 a W X F N a l N F M 1 B N Y m 9 N R V J F U k V S R V J F W k Z H V X d n b V l w Q 2 p R N 0 F 0 M j N j W l d J b U l H Q 1 V 1 S n B L Z H U z S 0 5 M a 1 B r b V B 6 O H Z D Z 3 V L V E 8 2 R E J F U k V S R V J F U k d S U m x N S U p t S 1 F u b 2 t 4 e n V Q a z F H d 3 F L N j B H V m l N a V J v a U 5 q a U E x Y l k v U l p Z a U l p S W l J a U l p S W l K e V d G S U t K R 0 1 U S H g 0 T 1 l U a E V B V k Z k W H M y V j d o c 0 V W a V V o e m k 0 d U 5 w T H p D U 3 Q 3 Z U E w Y V h J b E t 2 a V B B Z z B 0 T F Z z U 2 d p S W l J a U l p S W l y W T l D T U J F R D l V a n M 1 R H h X Q 0 N a e T V v b U 5 k Z 1 R o c W F u c U J w T 1 d L e U l z a U p M U 2 N x U E x F Q k V S R V J F U k V S R n B O S V Z n S W d i c W R k U y t Z S n U z S 1 F R V E 9 k T U U r U H N R R 1 J I T W p w U X N v M H N S R V J F U k V S R V J F U k U 1 N 1 N n R U V 6 R l F y K z Q x K z R K d D N y Y k x 3 R X B F e E N q Z H U z W W l T U 0 d Z d E d B U j R j R U E 1 T 1 l W R 2 x 5 S m l J a U l p S W l J a U V q a k t B U V R N V k J J M n d B a U Q z K z R h T F h h R k l T S m 5 J R V N 1 M 1 V n Y V V l b T B X V 0 k x Q 3 M 4 U E F p Q T N I e n R Y U 2 N p S W l J a U l p S W l y W X R D T U J H R D l l N V o w d z I y Y 2 N 0 T 0 F 5 c 1 J F U 0 4 w N z l x S m t 0 S U t N b m J u R z E y S 2 l J a U l p S W l J a U l q S W F V V W h t S W p C Z W 5 l U G R S N H J C Q k 0 1 O D h U R l J 1 R H I 2 O F g 2 V F d s R 2 x 5 S l N w N G l 3 U U F E U z B 2 Y 1 l Y S W 1 J a U l p S W l J a U l T T 0 1 v Q k J N e F d O O C t j Y z d q e m R 0 M l V W V m x O N 0 F h R V d s d U p w T 0 p z L 3 N r c 0 d H e l F u Q n B t U 0 l P T D R k W V h G e G 1 j Q 1 V p S W l J a U l p S W l J b z J q R U V 6 R V l D S E J B W V N I T 1 Q 1 Z 3 R G c H R i R S 9 X M 2 t B a V o 1 c X o r e V d 3 W W F N N n d V U k V S R V J F U k V S R V J K c V N t O U V G a U F q M D Z S S E R 2 T V d G Q U d 6 W W 5 F N l B i c D B N c m t o R W 1 s T y 9 Q d k V j S 2 k 1 a j I v Y m R K S G J y Z U V x Z l Z W c G F n W S t Q c D h 0 W V Z 2 W m V 5 c 3 R 0 V 0 N 3 b V l x S W p Y T T Z W b E p U a j Y r d D F T b X R x Q 0 p 1 d G l x Z k d U d 0 l n d 0 0 r S H A 1 N j R 2 b E h Y S H p 4 W V F w c z J 2 d l d l M z d v O W c 4 S U R K U U Q w N z V l Q W g 0 Z j d p U m N M W k 8 4 c F l N d T J E Q U R D d z l y U X A 1 Z W o 2 N 2 V 1 c j M 5 c k V C N G F T R 3 A 2 a n R G b G l J a U l p S W l J a U l n M G l r S X d r U m F n Z D Q 5 W T V p M W V C O E N t c l R 1 Q j g 0 M H R T R V N h V l h o W U l Q R n h r U 3 h i d W Z X V W h t Q X B x W H Q 0 O X N Y S k R C e l F q Z i s 3 N j N K T U p o T U F M L 3 o 3 R z F K U z l 4 Q V E 0 T U 1 Q W D Q 1 e n p 2 L 3 c w N 2 5 N V z d T Z X h 4 O G N 6 W U Q r W F d 2 Z G I 4 N z h 0 Y n o z N G V 3 V H J x Z F R 4 e k F t d m 5 s Z m c r Y m E 3 W G J X c m t z Q k l D a l F y O E h Q M k o y W n o 0 U 0 p N e W 5 Z Z j R q M 0 o 5 e U h 0 M 2 Z k Q W R R b m t 4 Y X d Z W E 0 2 Q U 4 5 O C 9 n O U M y c D V j Q 0 p h U 2 x z M X J F N l l C M F A v c 3 p 2 V H B G Y 2 V h d G N t O C 9 P W l U 3 a D Q 3 a 3 B F W D l U d X A r e m U z O F B C Q W l r d T B I T 0 x w W n V U V l Q y T z F W a k Y 3 N n J Q M S 9 t e U l p S W l J a U l p S X R H W U t 3 V V J h Z 0 4 0 O V k 1 e k h t N 1 k 2 O W d X e l d M U m F x Y 2 l a N V B 4 a H Z a b j U 0 e X J 1 d n Z O U H A r d 1 p Q e T M 4 b m J 5 O U I 1 Z y t h e V h s N V p V O C t z Q m 9 6 R 1 p U b l h Q Z i s z Q T I z O C 8 4 R l l D c D A x Z H d k d D h F M 0 5 3 c 0 x u T 3 F i R l d V b D F j Q 0 1 I a G d J c D N q M m p l b 2 p p K y t Y b 3 p O V m t W N X V k V T V a c m Z i d W V L N j h R M j Z 2 d k J B T V p l T i t W Z T k 1 e T g 4 d n c 5 L 3 U z O F V B R j k r d T R T T m g 4 T 3 Q v M H l j d 1 Q 4 Z X Z h N 0 9 h K 3 o y Y X V l e H B a N n Z T V 1 A 0 K z N r N 2 o 4 d k x y V l J Y V i 9 Q b D F D V V V G W l h 3 e G p z L 0 V O a k d 0 O D V n V V U 0 Z l p X V V Z y T i t Z e n F B Q j N Z d 3 V S V V J F U k V S R V J P U 0 1 w U k J N c E F X S U N B d W l i W k E v Q l l X S H N G c H R K S 1 Z r M H I y c m x r U V V P W k 5 j T U t 3 W C 8 v d j B K N 1 l u W m R L d G E 0 Y 2 1 1 M j l W b F o x d F N i c 0 J H R D Z r Q j F 1 M j d 5 S T F M W W Q x R z F K W n V 5 N E Z i M j h Q e X N x c 3 p y b W J 0 K z V p Z i t F a F p 2 L z B H d 0 F k b 2 t L N S t i c m h i T i 9 o M k s 4 d 1 B q Y X l 6 b z Z S b k p 6 O T J H e F Z E Y X J K Y n J m W E d x d X V 4 a G 1 v T m N T e D V s W l c x b 1 J y Z D k v N U o x Y i t 0 b 1 B p N G p J V y 9 M e U J n Z j I 3 T V h 4 b 3 o 5 c l h X R 3 V 1 c 1 Z n c 3 R j N D N s c C 9 2 V V N G W V J T V W 1 r N G w v L 2 Z N b T d u d m t 2 K 1 R s R i 9 M V n R L V 2 N l M D R Y W n p l Z W 5 G N k t p O H N Z Y y t 2 T G V I d D c 4 T U 9 B Y 2 N l L 1 F F U k V S R V J F U k V S T 0 N Z V m d J a T F F M 3 o 3 e E x Q a D V Q U U F i d C t 4 V U N D W n l o Z 2 t M R G F S Z m 4 z a G 0 v Y l M 2 U 1 V P d z R 1 S X l I d j c 3 a D d Y R z g v Y 2 U 1 S i 8 v K 3 N 4 b H J L U 2 t 2 T m J j e k t 5 O V B E N 3 V F K 2 Z y a V c v Z V I 1 Z k 9 V V T F X M 3 h G b X M r b V k r M 3 h W M m F w N D V V M 0 g 4 b 0 s r d m w 0 O G Z Q O V Y 5 Y z Z O R E F 0 M k h n Y 0 Y r Z k 9 Y M n k 5 a H d u d l R B Z m p n M D U 4 W U 1 x a D d y V z d i O G 9 x Y U V N e k R v L z V m a j E 1 N T Q x d j I 1 Q l l l K z g z Z 0 d z U m w 3 T T d u d 2 N j L 0 F P Q k k 1 b F Z S Y W V X a E p 6 N 2 s 1 W C 9 k a H U 5 U m d a b W N I c X F x N 0 Z p d E 5 y e T l Q W X d 1 U l V S R V J F U k V S T 1 N N c G h C T X B J W G 8 z U 1 B H R 1 l K d D J K e k 9 U V 1 B P T T d n a U V X b H V v N j h j e E w 5 Z W 1 z S U Q 5 M X l K d D F m V G Y z a n U 3 d T U y e k l D b l B s V l Y 5 d U 4 y Y V V W R 0 J q Z D R P Y 1 R m M T Z k a X Q 3 d D J q W m x N S m 9 Z T j Z z R 2 V u S U k 2 c n p t N n k 4 e G l z U k F m R T F u b l B C O X Z M M E p D Q W x 6 R 0 x y d m t I R 2 J O W F k y U H R 5 Z i 9 l T 1 J h W G 4 x c k d v d V d i S 2 k z d n Z x V 1 d w e j A 0 Y U 1 r c C t X U X N U d X Y z b X Z y V W x G a F p l d j J E S m V 4 b E 5 R O U F O a H N 0 Y n Z p U k V S R V J F U k V S R V N r Y V N n R U U y a 2 g r d l N J Z F I 1 c l h 6 Q 1 J N O U 8 1 N T N R a E p L U U 4 z M z c z Q z d m Z m Z H R 1 Q z L y t 2 d D E v T V p T U D d V M T F k Z m Z 6 S m g 1 b E 1 K d F p 2 U 2 1 m Y y t F b T F 6 b G 5 j T E h n Z E R 1 d C t Y N S 9 L N y t 0 V E c z U l B O e m N M Y m 0 0 V 3 Z M e m N Y Y 2 I z R l J R e D l 0 N E p 4 N z I r c U t p a z N u b U R C b l R q K 1 h H M 3 V v e V p 6 U 1 p l Z l B v M j J y W U 5 x S G N Q d E l i e T h u S j N 2 d W Z q T 1 R v N H J P O G F y W V o 0 Z k V W R n B V e W J 2 c H d W c T d l V G s 3 c 2 Z z O W x N V k x 1 M l h E O W 1 H T 2 N Q N 2 V X Y 1 Y x M W R 6 Y U t s R y 9 o c H d U c F M w M 0 1 v T F M w b k 9 N a W Z 2 c j N q d U 9 t N j R V U z F E M 1 c 1 N z Q 3 a 0 x P N T d a Q 0 l K O G U z N D c x d j N N M j N H Y 2 1 i U F h V d G U v b j R D M i 9 o e H l Z V j l 1 Z j J t R V p q T n J 2 O F d i M D N h e l R m Z i 9 j S 0 8 1 Q 3 d P R n B V U T J N Y V B Y a j F p K 0 1 j a l k 3 R F p x d m p U N k d k Z G F o O X g r W k 1 B b k 5 V N 2 p 0 Z G Y v T F B 6 W E V s S k d W T y t Y Y 0 l 2 S z d h e W Q 5 O U J B Z 0 o 4 T 1 B m c 0 x 0 e H g 4 N F d F d E h V R X V j K z h P S m t W S z d k e D I 0 M F g x U G w z d 3 N J b D Y z b j U 5 Y W 4 w N 2 h u T G 1 5 L y 9 C W U R m M T Z m d z Q w O X I y W n F V U W V H Q l l y e T l Q Z W 5 W S T V v L z M z b 3 g w W j N D V C 9 L N 0 l T S W l J a U l p S X R L N k t B U V R h U 0 V p S T R K Z D l n W G J r W k p G W X R l T 1 J w Y 2 x J c z N J W k R K e H h 5 M G p l S D N D O T F 3 M n N y L 3 p n L 0 N t Z F B k R D c 1 R 1 Z 2 Y m Z C O D g x b U U r U C 9 F Q 3 J s N U 8 1 b j d i b 1 V B T z Y 1 O D A 4 b l Z j K 3 N P Y X Z 4 O C 9 k M k N U T 2 F p d F Z h U m N I K 0 l 1 Z n I v T D B I O F B I M m 9 H L 3 Z P S m R s N m l v c n J j e G Y 1 T 2 p F O W Z Q e j V y d z Y 5 Z 3 d E O F B Y e F p P S 2 I 5 e l g 0 K 1 p k Z i t 4 e G x a U l V B Z l A z c E U v a j c r N X p J M n p p a n B l L 0 s 0 U i 9 Q Z m t a Q n d T R T h Q Z D J K a j I x S F J X V W x H W m w 3 V 2 J r N n l m b m 5 4 b W F y N H J s W H Z 1 V F h W Z H N 4 b V V 6 R X h V Y m c 2 e F B C c n Q x N X p G d T B q a V h M T i 9 Q O H V G d m 9 k M V p D b m M 5 N S 9 l M 3 Z X Y l J r S T E w U z J t T z M y O W 1 U V T h E a 3 I z K 2 1 y T X p L Z l g r O T F E b H Z 6 c n p m Z U 9 P Z E h 6 Q 1 p U Q 1 I y N 1 V p b m p t R m t a U m V 3 Y U 1 r R 0 h u d n d h c 3 h t T T J m M 1 R j Q m 1 z N 0 5 o V X h v V 2 k 1 b X p l c 2 N C a 0 J C Y j A 3 M j R y N k N J U j U v O G l L e n N m U V F I K z l P b l Z 5 e V p X Z n V Z T z M 4 d H Y v M m V 6 S H R 2 M 2 t k S T J 3 Q k d E T y 9 O a X B Y Y i t P W F h y W F d H W U V 1 V 2 J R S G d r Z 3 Y 3 T 3 I 5 Z V R 6 e j l L V 2 F 6 b W M 3 e D d Z a U x q V 1 R Y c m p 4 K 1 h i V 2 R q W n Q z O G Z H N 0 R 4 S W E y c V p w d m p r a U l p S W l J a U l p c l l C Q 0 1 K R V c 1 S 3 h l O F N 4 Y z Z 2 Z 2 d k d j N t Z E l W Z 0 l t Z W d D O D g 3 a X g 5 b X J 1 V D F 0 N y 9 u b G V m d U 9 P b j c r Z n A 2 O G N J e n R 3 R V E z V E d N b V h O L 2 M 0 N k h 0 S z M v d y 9 B R E I 0 c z V l T E F F Z 0 s 2 Z D J 6 d n Z F Z F c r T F d 2 W H B 6 S m g 0 b 3 l U c n U y S X F Q Y W h u R C s w R j Z F a G J a a j A 0 Y U 4 x e n J I W m J O e D U z M z h B Q 0 F q d z V k M 1 g 3 N m x 6 M 3 R I T F N L Y n Z 6 T 0 c r U n l h N m 5 M L z h U L z M 1 M i 8 y a k d I b F J Q K 2 R Z M G 8 1 T V p 3 a l d K Y U U 5 Z j d 0 L z F F b T l u e U 1 D L 0 g y Y 0 l W a l J v Y k p X S F l L b H B l Z H l 5 W W l 6 b X Z X W n B h V V Z q Q n M v b V l L Q 1 E x e D B m a D h l d U 9 k S 2 Z I M j l B R W V I V l Z K S 2 x u U H V a N U 1 Y O E 9 1 c T d V U z F E K 0 g 1 Y 2 J m U X N V T V k 0 R m p L Y z l L W G k 1 a j h 6 Y y s 4 O E 8 5 d i t P T E R S L 0 h 6 Y z k y R G J W Z E d I a m F i b m N r Z l B l W U 1 u c i 8 1 Y m h r Z m Z q c V h t W E 5 X Y 3 Z 0 T j U r U H I 2 N D N k W H M y S G 4 4 M E Q 0 T l h 4 Z D d n R W F 1 c z N w d U h t W n N G c 0 5 2 U H E r T E V j U E Z q Q z Z K d G Z 4 T m Z Y a T F m S G o 2 M z E z b D c 4 O X p k a 1 p l O W o 1 R V g 5 Z V B p K 1 V i a T d X N 0 R i c T N u N y 9 a b k 1 t c k 9 h R H o 2 W n k x T 1 B Y O C 9 B L 2 w z e D l m V m l W M F l l V 2 R s N 1 h i c l p T a 3 J L V 2 J z d U d T O H Z E N F l Q N 3 V F W X J J Y X J M a H Z B c l R l Y 1 Q x Q 1 F Q K 0 F J Z z h j O V A 0 b T E 2 M U t Z T V d j V m Y 3 b j l r c F A 5 M W 9 p S W l J a U l p S W k w R 2 d y Q l J G c V E z a j J p b l N I W X V v M X A z S H l 0 O W d V V E 9 S U D k 4 O U h y d W Z 1 a G Q v a H E y a S 9 j T 0 d i W V N k M 0 x 6 Y z N D d 1 A 1 Z G E 0 M m Y w N 2 N 6 V C 8 v O W h u c X Y r M l R T Z k t a O H V 3 U 0 F v R U I v b D N z T U h k U 0 R 1 Z D g v e D U 2 Y y 9 h U m 4 1 S j V 3 Y l Q 1 Z W 5 2 V H R F N G Z K W k d i a j V u U U t D Z y 9 W T z d m c X F E M 0 J x c X F x M k p H Y V Z l O W N n T E 4 2 e G g 3 e i 9 O S F d I c l d N W T N M c U h 0 W n R T S 1 Z 2 b i 9 o N j U 5 O D A 5 a l V P S G l v O T V q M y 8 v d k F Z Z 2 d K O X l j c 3 Z C Q n l o W X Z 0 M m J S d G N V M H V T b X A 1 R F N X a z U 4 U T N j O D Y y c H p K N j N o c n o 4 U X J w M z Y 4 U V R m N 3 Z X W l N u T G d B Q W Y r d m Z y R E R p V 0 Z m e C s x a 2 9 B S G 4 v b 0 d t Y 0 F C b U N 4 b U J s N z Y w V 3 N Y c n V E b E x R O X p G d T B q b X V 1 R 3 V 6 e U h L d T F p a 2 Z 1 S C t Y U 2 V Y b n Q x W V A 1 Z n V Z S z l o V V V z U 0 1 s b T c 1 O T R x b X N 0 S E x v O F B l O W U 3 Z E 9 M d m M 0 M H U z V k V C c z J w Y k Z w e T A 0 N l J J V T Z B e k J 3 Z E Y z Z V B Y W W t p N V p z N E p j V l c z a n N 3 Z E Y 0 Z X J v e l p H Q W k 4 e G F 1 N D V j V l c 3 b n B 1 c H J m Q z M 1 Z H Z R M n J 0 W W 9 M a H Z W M k x y Y 1 p H e F B K Z y 9 k Z T Z m S T h k M 2 N M V j E 4 K 2 t M W H J V a 2 h L U H Z i U G p Z a U l p S W l J a U 1 q c F J p R 1 l T Q X R 5 V n E r Y U Q 5 R z J K b V Z R V 1 d u R n c 4 U D l H R m V J e U 9 r b 3 F u M W J u b n p z T 3 A 1 N V l U S z d N L 0 8 0 O X k r W E U r R H Z m Z n d M R z J I S n N r M z h z b U p 6 d m V m d D l 2 c j N E V E 9 i V F h o N H V Q U D c r a F F t Z m p U b m h H d U l h a C 9 L N X g v O E R Z Q X Z w e T U x T H J G N F B D V W w 1 Y n o 0 M m p m S G 5 Q U G F D M k 9 K Y W g v S 1 Z a Y 0 5 v T G l r b k V W T E 5 0 U T V 6 M n F 0 W X R i Y z F j N 1 h o d z Z W O H Z k b l B 1 V 3 V P M G R 5 N 2 F p a G R W N V R W b E h w c 3 Q 5 W F h X e j J L b 0 t E L 1 o y d k N 3 c n F E L 2 h h d W t s Z k x z T F h 4 N V B C Q X h P Y j l i b S 9 y d G 9 P d 0 p p c k J o O X p M N 2 R O V 3 p P b 3 F M Q V N H e E 5 C a j h S T 2 R j N j V a R V J m V X R M M n N H b n J y b G 9 o V 0 p z M n Z p U j J j K z I 4 T n B 2 T n h F W k h z S y t n a V A w S E h O O D d M e T h Q T 2 5 V T U o y T j N I a S s 5 O F M z M z M z V T U 0 Y U d C a l g 1 Z n E 5 W W t B e k J p Z U c 5 b k F I Y U V 0 N 2 N u S G F O Q 1 N V c k 9 J b U 4 z U H A w V D J u U G h l W D J Z d D N B Z H k x Y T Z o b U J M b H J z d W h m a E h S V V d s W k d Y d k l 6 d T N n S z N i Z H d O d 3 F Q a l k 0 Y T J J a U l p S W l J a k k 2 V V l o b U V n T E V o a 1 J U S G h Z R U h u N W h W a X R O c l p z e j Z C d j c v c T d F V V R r O U R W N F F D S X Z Q S E 1 y e j c v N k 5 i K 3 U y c z Q 1 Z l J Q b z J U T 1 d x e T Q 5 O T Z U d U c 5 a k d o N U l T U D V l e G c w V 2 w y T z E y Q U l J Q 1 h j O V p M T 1 l H M 2 Z l b F o y K 2 5 V O G V h R H B 4 M 1 B w a k Z x a l Z K Q U h 3 e T h T R T h Q V 3 V X S 1 h 6 d W x T O U p U c 2 w y d W Q 3 V D A 5 M 1 p 6 W E k w b T Y w S z I x R m R Z R W Z V T m J l e T B v Y U h o O X Z o d W k y R W h 3 Y n k 0 T D F Y c 2 p z e n Y 5 N F E 3 S U 5 Q N T d L d m 9 N a G x 6 R z Z 2 N X Y y U D V w S 2 N z c 2 Z a a l h P M F h q M W l L Q 2 t w Q j J C b l J o N E h E a F F E R U I 4 W G l i K 2 Z Z O G 5 E N E N C L 1 F v O W F i b k x m Z n R k b m 5 L e W R 1 L 0 l Z T j M 1 U 2 s 5 N 3 p q N n F x N 0 p T V l Z W S m N X c 2 F R Q V l s O F A y U E Z D Z D l y O U Z X R D h U d T h s R 0 Z E N 2 M 1 e T d G M F h I e G Q 1 e k h t N X V m c 0 J p R 2 9 m V X U r Y 2 l Q Q W d B Q W 9 L Y W 4 4 Z n d r T H F Y a G E w V F J 0 Z k F L c H N O W U h 3 W X c 5 Y 3 p U T X Z U V 2 J G e W 0 y c 1 h K M 0 V r R U d K a k x s c W N L M 0 9 z R 1 B K e V N z Q T R M T X B D L 2 x z e X N K N j V 4 M H F j U V J X Z l h y R j B i Y X R Q O G t w M m V U b E Z 4 S W V G a 1 J K U 1 J s c j E 2 V V F F U j V F c n g 0 e H p t d n M 5 b X B t e k Y 3 S m o v U F h z b k 5 Y N 1 M 3 T l k 0 W G J J a U l p S W l J a U l x Y 2 p o V 0 F p T F V 5 L z N u S E 1 X Y k F X Y 0 N 5 S n F C Q k 0 1 T X c x c 0 g 4 M 1 B 2 M 3 Z 3 M H o 1 W m d t L 2 I w a G w 0 N V p k S n g y Q y 9 l Z T F 1 M n V O L 2 Z X Q n Q w b m Z t W X Z a Y k d M Y T V D Z F A 2 T D V Q U H Z k N X Z l Z U 8 3 T 1 Y x T E 9 P Z n V x W F c y S z Z N U E o 0 Y V A 0 b m N Q T W V T Z 2 h h T G 1 h b 3 F S M W o z e j B l d l k 4 a m h 6 a V N i c l l x U E o 4 M W 4 r d X h W d l A z Y T N j V E Z I a n M w T 1 d M c T l H W D h N U E 5 Y N S t 1 L 2 p o M 0 o r b z F w e m 8 2 M H h V c z N r c l Z u S D g r U H U 5 V m x x Y n p u b n J 6 W m V m e X Z s N z l r M l F w S F I 4 N W R Z M G Z T c j A v T l B s S E p x V F Z C M z V I M z B G U l c v W l p N Y m 4 3 V D N y T S s x Y 0 R 5 b G R 0 W X Z t c m J D V j N 2 N i t Q S n h T U D Z O a m 9 F c T Z 5 M E F X Q n h z e H h 6 M 3 B F Q T E y S 3 F Q N 0 E x b V J 5 Z F p H W n p I W F B x Y V R J e j F U R 2 U y S z B q a 3 o 1 N G x C b H p W a l B y e D F Y O H N u d 0 x 2 e X p m d 2 h W L z Z z L 0 R E Z H h M e m w 3 d E N L S T Z K N 1 F u U E N 5 b z N u b H Q v U D B P M T J 6 a S 9 L R z l t V F o 5 T 2 N 0 V 2 J H W E 0 x V U 5 Z d m 1 v N 0 5 s c 1 Z s N H p v N j N 4 d k F H L y 9 k d 2 F 6 N X E 2 a F h X U m J 4 d D V 5 R V o z a j J 4 T V J I a 2 h a V 1 d X d C 9 m R k V S R V J F U k V S R X p n U U t 3 V V J h b U x P T 0 N z S F d i M D R 6 d U J v U k 1 W c D R X Q k N Q U E h E M V N k L 2 4 2 c H R l Y 0 l Z S 2 Y x U l J Z U V V j W F N L W G p m b F h 2 Z m N Z U C s 1 b W w 1 R G 5 h T T h v M k o 0 Z k F B Q W d B R W x F U V Z U K z R 5 W T Z S T l Y w N G 5 6 d z Z W e C s r O T B S S n I z M z V u M T R l d F Q 4 e X Z I S 1 c x T k p U Y 3 M 1 W n I w T G Z s N 1 B m e W J P c E t 5 c 0 F u Q U V C b y 8 r M z J n Z W Z P S j l L a X F z d l B Y Z W R P S m p J e W t 0 S y t l M U N k K 1 J r c n J I V W V P c l g v S C t o U H Z 4 O X Z h c z k 5 N 1 Y x Z F Z N K 2 5 J U m s 3 N W E 3 Q n d i T k t B Y j E 0 O G V 5 c l d q a G p E a H Z l b k 1 t Z S 8 0 Z X p n N U p a d j d I b m 1 Q O F U v Z F N 0 Z k 9 V Y 2 V z K 1 k r a U l t d S t I c G 1 I d T V v Q T U 3 N V M v d j Q r a m J y Z j B X N j h k a W c z W G x 2 M 2 N v M U 5 h Y 1 B t b l R 6 e i 9 D V G k 0 O X J 4 N X N 0 L 1 B l W F B P M X J i W U g r e X N p d k l 5 d D U 3 e k d V S F F 3 N T M z R 1 h s N 0 t 0 M 3 p w R V E 4 a 2 h I M k 1 u d z h m S G t 4 a k h E d U g 3 M E V C W X Q y Y 0 N F a V R P W k 5 Y Y 0 4 v Z n Q x W W R D Q W J z Z T l Q a m p J c 1 V 6 b T R I T V R 1 Z V d H O H h 2 M H p B d l A 2 K 0 1 J d 1 Z Z N l F y Q W x 5 e l l C Y 0 5 F R l p 6 b m 4 3 Q 3 N v W X R i Y 0 5 R U U U r U E w r a F B 2 e F B T c D A z T G c 1 d l R G d l V V U k V S R V J F U k 9 T M G 9 S Q k 1 w S V U 1 K z Z 6 T 3 p 1 T W R L Z G 1 V b F Z Y a T d W M T c y U z h S a 2 N Z b 0 s 2 d k F h c T I 5 c k 9 B Z k h X d X Z x N n F x K 3 B k U 2 U v b k 5 x U z c 3 T m g w Z H V E M z Y 1 R W N 1 Y z Q r R W J u W E o z M 3 V R a V I v O T Z P e X V P d U x 4 a D B Z V E d 4 M 0 p y V G V P N E t Q U G Z 1 T E F n V 0 l l Z X V J R E N n O F V P N 3 Z E Q W d K O H V P e V N z N C s 3 a E 9 O S G 4 4 M 2 o 2 K z k r Y 2 I 1 T z d O c V J K e C s 5 R H B Q S m h N V m k 0 d E V I U n h N U k V j d 2 5 r K 1 l E a n Y y O H Z 2 a D Z N U z g r Y z l z e D c v d E g w W j F x b G 9 k T T N W a 1 Q r b T N m a 2 N X c k U 2 W n h 4 M D B q R 0 h u U j J i W D J o V 3 B K K 3 Z T T T R m N j d y d U M x Q 2 R Q W X N I a 2 5 m W H J H S F A r a X B u c D J y M W l 5 c 3 Z m e D Q w O X I 2 d z F m Q V h y M W p N W m l N W k 9 T d W 9 m d F N a b D A 2 O X F o M X B 6 N V A 2 O E h v U C 9 a O W Q r b n N j e G 1 N e G R k M E p l M D l E e W 1 U b C 9 H O X V S T V p 3 a D I 1 T T l n W F g v V 2 U z V H J 5 T 3 k 1 Y T F p e G V o c z N Y W G Z l T W Z j N 0 9 5 S W h 2 a D B k b 2 t M W n V u M D N X Z G 4 3 V 0 x j a G p k N D l Z N G 1 N Q 0 h i T 3 l k c m p D Q U U 3 U m 9 X N E J H R G c 2 Q 3 d Y R V J F U k V S R V J P U k 1 w Q k J O c F l R T D h 2 S W 1 O a m l C O V Z 5 N 1 Y x Z F d z M j V q S z R B R 0 p S c G N s S X F l S i t M a E l I c n J u S 3 B l e F Y 5 N m F T d m F l Q X N 4 b U U v O T U x W F c 1 e E Y 5 V 2 J H W H E 5 R 1 Y x M 3 F 0 N 3 Q w N k 1 2 Z V d p T 3 M 4 d F d i N 1 p 1 U 2 Z S b U Z H R G N Y Z X I v U 3 R I b T R D Y V R x a W l v a E t t V F Y v Q n R C a 3 I 2 Z 3 d P M 0 N 5 T 2 9 P a U d h N G F T a 3 B M T j B o V 2 J u W H Q 1 d W J 0 Y n V I N z B N S z R i U G J U V 2 g v L 2 d D T m F P c U t p d 2 N z Z k 5 J M W o 1 V 3 h J W n U v U H A x V D J H R j U r O X J W Y m 4 y T T N Y b l V k a 2 V C Q 3 Z U W m h H V E h R R T R 4 N i 9 2 c z c z Z W J U Y z N B T X N Y N 2 1 O e k 9 4 O V p H Y m 1 j K 2 t s N S t E c j Y w M U p T U m 4 3 O X g 5 a W Q y W S t I V H V F c 1 N l b m d B T U h p c G t 3 Y 1 F h V m x W Y X V H V F h r d V B j M j B p V V g 5 d V c x Q 2 R Q W X V D b X R X V U 9 3 Y T B j T l p 0 N 0 M z M W 0 2 Z k R P Z l R R b m x s d X Z Q e C s z d z B v a D c 5 e D R r S 1 R t V G 9 Z T j d F Q l R v e j Z V W G 4 4 M n N 1 V 3 Q 0 N W E x c H Z Q R D B M W F N J Q 2 d V Y 1 N 5 V i s 4 Z F Z p Z G l S b j B T R X F s U E 9 H O U R y a G V v c U t T b G 0 4 Z E N P W F h u S T J I a D d 1 e n Z 1 b l p 6 Z 0 N 6 c U 9 Y e l B U e j g 4 Y k x 5 N F B 5 O G t w U z B 2 Y V F F T m N P d T c w Y X M 5 b k U w R U U 5 K 0 9 E V G 4 w a E 9 5 Z W E 5 R D J k e j E 5 a V J 6 b j N u c X F 1 c i t l M z N G T X J L S 2 h n K 3 R L Z k w 4 e T g 4 c n c r Z l R s N 0 F s O T h 1 Y 1 N 5 R m V H R m Z s L 0 1 o d 1 k 0 T 3 M 5 V D B I R E t 6 O W p x L 0 J y L z l u c 0 x V S D V h Z j h Q c 1 d F U k V S R V J F U m F j M F V n b 2 0 w U U d m M W l p Z j k 4 S W Z I N n p h b k t R U V R r U 2 J q N C s x R l l y Z U 9 M b U 5 I U G 9 B S G F w M W J 2 b X F y O D l o M D F P W k o r L 2 N m N G 9 O U G Y 2 c j N P Z n N M R H p t U E 4 y e E t y M 3 N 2 S n F E d 1 l B b T M z W G d C R C 8 z O W Y r e k 9 6 S G V P Q n d U N E V 0 a k c x M l V N b 0 x p N G p B S D l 1 N 0 o 4 M V Z a b k I 1 a l Z X a 1 Z 5 V 2 p i W m V 3 c m 9 u T k R l W m Y 2 Y X R j a z g 5 O H F Y e n R j T E Z x L 0 h 5 O H V E e H g 0 W X p l S m x t N 2 g 3 N 0 V q Y z N l d i t k Z W l D N G I w S k R 3 K 2 l m V V N 3 T X l U Y m 1 y U 2 I z Y n Z 6 e W R 0 N 2 d O e T h R c l p z M i t X Y y 8 r Y T d Q N 2 h j U D J 4 d 0 Q z b 2 t k b V Q x Y n p z Q W 1 E U H Z k K z c 1 e T U 5 S U 8 2 b 3 J y R U 9 I T U Z x R D J P Z 0 l V d E 9 Q d l l S b F U 0 d H F I O G 9 U R D Q v a G x U Z W 4 4 c 1 Z Y a T V r K 2 V 4 V X h u Y 0 l w T 2 x S S 1 p 0 W m V S c H p Y b T Z H R G V 3 Q n d 6 N T h 2 S l N O e k w 1 d T I 3 R 1 R z d l J P S W o 0 M 0 U x O G V M W F p u N U h E a F F U R W p i Q U 1 Z L 2 R i T X p S R H N S T m x z V j c z d 3 d p N C s v b U U 5 Q 1 h I d m M z U z N z e X N o a l g w R V I w W j N D d W Z p b 3 B R a 0 J C c D N i a m N W T E 4 v T E l Q L z l I N T d q M k J B Y j Y 4 Z l R m Y j h E T H k 0 T 2 5 I c n V l S j U r Y n h Q V F p L M W 0 0 W k F Q U k h j U H c 5 S F J u W j B Z Z S s v Y 2 Y 0 c T l q U j l a N i 9 v a n p l d l B w N U F Y O H Z H d 3 p Y b D R l R E Q v O D N v O W 8 z e T Z F U H I z a T J M Q X B q Y n N l Z k p m R X J o M H B L a X B o W j B Z Z U 4 0 d 1 p 4 b G R U b D U 3 d 2 V 4 Y 1 J F U k V S R V J G c H J S U 0 N p Y l J B Z l h 2 R j h 0 M U 1 4 L y 9 h W H E 4 b G p F U 2 t t Y V d r N 2 V H W k Y 3 N 0 F i R F k 3 O T F J Q 0 N B d H Q 0 e n c y b V R q b X N v T m 1 V M D F n W n J G W T Z s M 3 k 3 Y 2 o 0 N E F I Z G 5 J S F h C Y 0 4 2 Y y 8 5 Z G w v S H F X O U 9 j W T k v U F d r b D Z l Z z d i a 3 p P e D I 2 d n A w a m 1 L M k 9 n S T V o N 2 V 1 M n Z O M n Y 5 b j c 3 N m p v e W 9 U T j Q 0 L 0 0 1 U G V T Q W l R M E V J S U N T V 2 g 5 d z V T Q k J F V k J G V E V Y c k J p V z d I c 1 Q x M T d X Y k d z d U 8 0 c U 5 o U V J i S W l D Q 2 d J S z B q c 0 p h V U F L R U F p a E J V T D Z 0 T j h m M l I z T W h w S k F r c H Z 5 L 1 p 6 a k 9 i Z k 5 m W i t a Y 0 d K T 2 5 y e n Y z Y V d O b T N j c H F r M H o 5 Z X Z k W H F O S D l 0 Q 2 h y R 3 o 5 M y 9 P Z n l l R n d s Q n J 6 e D U 4 M m F Q R X Z H e F h a c H B u Z W V 2 Z D d O U W p 3 a 2 V V L z V Z a k p k T H J x c z l y c 3 N 0 c n N z b G x 0 S 3 J i Y T F L W j F V N j F j d l Z Q e G l Y d k w 4 e k h L W X J H b 1 g r O E 9 y a E p z N F U v c j F h T m J w T F p z U C 8 x O X Z W M W s 4 N 0 8 5 d k V i e D g v T l N i b D V C d F k 4 N 2 J F Z 1 h 0 V 3 p S V 1 B P K 1 d h V W R j Y W x L U 0 5 x b m h r R i t H d G d 2 U n V Q S D l u Z G Q 1 K 1 h s b 2 R k Z n Z F M k x m d D Z v W D M v Y n B 2 U j l o M l c z T 3 h U U 0 p F a W p o M 2 Z Y d F J N R 0 t T R E E 5 N k t 5 K 1 B 0 N 2 E v T E V 3 V n E 3 T V V u S n V 6 T m t z W m p W T k R S S T Q 2 L 3 N y N n Z H O U N r e m 0 v R C t x V 1 B s Z E R p M V p j Y 2 V K Z T N P M E 9 X a m V y d k 9 k Z X Z T U n Y 5 K y s x N 0 5 t Z i s 3 d H N X b U t D R n B 2 N 3 k 5 U F J V Z T F r U 1 R K d z d S R l p m M S 9 0 L 2 g x V F M w b 2 F M Y m h 5 a 2 h h W j l H R G U 4 d U w 2 L 1 N T e V d i V E N i O T d Z b k o r d V N M W l Z x L 0 1 W R U p T Z n Z V S 3 F 5 e G 5 2 M 3 J G R F Z 2 M n B B U 0 R B Q U F B Q U J R T D V t Y 0 J Y b G 5 m O E F I Q U V N V U Z C V H J 5 d X V m Z C 8 z a T l 1 d F B u M V R E S U g r R F V 3 R 2 9 6 V W F Q Z j F w V 3 E x M m R P N 2 J X V z Y v Z V d l c m N u Z F B l V V d y Y U l a b k 5 K d j M 2 d z B 0 e U 9 C d 2 F O L 2 x G N W V V V n V x N 3 A w U z F T c n o 1 M 3 E 4 e G 1 r L 2 F r W k d y V D F s M 2 5 I R y 9 G e W g y d U d h M D N U e G t o O T N Q T X d Q S H g 4 V l N I d G k w M T g v M G Z k Z m Z 0 b H l t b V F 5 d m w 1 T 1 R y M m x 0 Z V U z S H h t W j h m M X J W V G h O N T Q 1 U T Z 0 L 0 N O T 0 1 6 L z R V Z G 5 a d W E 1 e l F Z R i t t d l h 1 T k J V V 1 d u W E R I V E 1 r U 1 Q y N 1 I r b W 0 2 N G Z y M l p l L z B Q S G p w O D U 0 e i 9 Q N X l 3 T l h h K 3 U y U G Z y d G o 5 Z 3 k 1 O H p t a 2 t L a 1 J m T k d h d E d z a 1 p v M 0 M 5 Y m d B V E h 5 O X Z M V T V O d i t y c H l j L 0 R L d m F S M G V x Z y 9 m Z m V D Q 3 N s U z N o N S 8 0 U U p M M D F x d F R E V T R D Q U F B Q U F B Q l F m c 3 d F Q T J v Z 2 I y O F B k V 2 p i V X Z G S k p i T U 5 0 c 2 J 1 M F l n a D N j N 3 p L Z 0 E 0 d T h j Z W 1 p a T d 3 N k d H Z 1 g 3 b n Z k W n N O d X Z S Y V Z j c i s y U 3 U z Q 3 d X a F l Z R 3 F s d m 5 O c T V a V z R u S i s v V G g 3 Q 1 h s S G 5 2 M k Y 4 d k 9 l Y j V S Y 0 l E b X o z N U N N M m Z j N 1 R v V 0 V P Q 2 p W a T B i Y T N m S 3 d W S z U y a 1 U x V i t l T z R l c m J x N z B r Y W N p Z 1 R 1 c l R x N T B X T H Q 2 Z z c z N V l v N l B I Y 3 Z U N H c 1 T V V G R m p 5 a H d N O X U w Y 3 B O N 2 R B e i 8 x M W l y e T h Q R F Q 3 M z Q 5 b 3 d h S j F X c m s 2 V H V s N 3 M x e E x L c D Z Q d T d 0 R m c v d k h L T 2 R V d m s 2 Z X l p O H B 1 N W 8 y V k l 2 b W p k V z h X Y k N h a G p Z O D Y 4 e T R h W G R k b 1 p k Z W 4 x L 2 0 r R 1 V q Z T V S c m J B Q U F B Q U F B Q U Z 3 W V p v S U J O Z F N u Y z V m c D g v a 3 J K R W 1 q a G 5 m W F l 3 O U 1 O R G d S Z 0 x y c W Y y Z U N u W S 9 k N 2 p q c k R L M E x Z V E t a e W l 6 d E p r b n J O a V R x N 2 Z j V 2 F r R G Z h U F h 1 M F Z h Z E 8 3 Y V d q N C 9 u R 2 U 1 U X d 1 R n d L a l h 0 a 0 N M Y k 5 I V W R p M C 9 j c S t a T m d 4 V j R o d k x Q N F h B c U p 5 Z F B O c n R E Z G 9 k R E R y d E R k c n R E R G 9 k R F R x Y 2 t s Z n l J N U h S S z d 1 N X V h d D R z K 0 l M Z j Q 3 c U 5 T W m 9 6 L 3 p l b D c 4 M V N n d 0 J m a l I 3 W l F 6 Z G N l O G x a b D R t c 2 F a Z 0 p C Z 0 F B Q U F B Q W F p T k t N S 0 N H a W 8 x U D A 4 T i 9 u U 1 Z K Y X R L b 2 d i N z g 2 S E d E R X d G Q T l Y T T Z u V E t a Y W t k U l Z K Z F J n Z 0 V B Q U F B Q W d O c m 8 3 R S s w Q j J D b 2 1 Q Y X Q 1 T z V l c 2 1 M c D R h T W 5 0 W G Y v W V l N V E F V R D F v d 0 F E Q U F B Q U F B R E F o Y U l F Q T J v b 2 k 4 V 3 N y c D F h d S 9 Z M 2 I 5 M W x Z Q m 9 B Q U F B Q U F B Q U F B R 2 9 Y U 2 p D Z 0 J 1 d l J O Z E s x d l d u N 2 J n T 1 R B Q U R x c z l p Z D Z l c m F L Y 0 x v R 0 F B Q U F B Q U F B Q l Z D Q 1 F i V V l M M j d 0 W F Z 0 Y j Q 5 T G x k V n F N e k F O Q U F B Q U F B Q U F B Q U M x Q n l V W V V J T z F D Z 3 R S W U l D d k p N b H F 0 U 3 M y U H M z Z 1 J B Q U F B Q U F B Q U F B Q T F B N l V Z R U F O M T Y 5 M 0 I 5 Z j I 1 b T B z a V F n Q X F G N 2 I 0 M H I r Q U t O T D V 6 W U d K d 0 V B Q U F B Q U F L Z 1 l T a k N n a H V 2 V k x j c T F 2 W G 4 3 S G d P V E F B Q U F B Q U F B Q U F C U W U x Q 0 N B V F Z j a n o r V l l L b n B o N V I 5 T X R m Q U 5 B Q 0 E r a V k z c j h E b 0 N B Q U F B Q U F B Q U J l R U V n e W 8 0 Z n g 4 d l J U Z E x z e T F 2 M m t M U 3 l J Q 0 F L c F B T c 3 B C U 1 Z M W F R x M E 5 U Z 0 l B Q U F B Q U F G Q X h s R 0 J B T G R D c i s r b l p Z S n U y N 1 R J d 0 N R Q U F B Q U F B Q U F B Q X R R T W x H R k F M O U 9 4 N n V n V G J z R G 5 a d 0 N R Q U F B Q U F B Q U F B Q U 5 R T 2 x H Q k F M Z E N o W F V 2 N S t u a E p r d k x 5 Q z V X O E 8 4 U G d S Q U N B K 2 1 K N 1 h L b z Z k d 3 c z T 2 d Z Q U F B Q U F B R U N G V V l J Q n R Z R E p a R k x Q Y m 4 r Y U R i Y U Y y V 0 F B Q U F B Q U F B Q U F B S n d M S l J o U V M v e j V 1 V 0 N V W U F B Q U F B Q U F B Q U F B b k J z b E d G Q k w 5 T z N W M 3 J X Z H R D d E R K M 0 x 5 R E V 3 R E F L Z 3 Z V b E l Q S 2 J K M V U 2 T m p B Q U F B Q U F B Q V Z C Z 2 x H R k J M Q k R Y d 1 U r d F d v Y T c 5 V G N 3 R 0 F 3 Q l V n N 3 o 4 U X Z u N W V S c 2 R B d 0 F B Q U F B Q W 9 N S W 9 3 W U J h c E c v U H R x N 3 Q 5 W n Q z R 1 p n R U F B Q U F B Q U F B Q U l D Y W p S S U 1 x R V g 2 O X V y Z z J 0 N j B K V m x P c D l Q Q U 5 B Q U F B Q U F B Q U F B Q T F G e V V Z R U F 0 R X R N K 1 R M N 2 V u c E t r d k l J a T d V e m N h M 0 F p Q U F B Q U F B Q U F B Q U J x S m t v d 2 9 C W X h t V X p x M D Z 1 O W E z L 0 Q 1 a V F E M H d B Q U F B Q U F B Q U F B V U h O U m d n R z F U T i t l N 1 Z 6 Y k c 3 Y n d Y R E F B Q U F B Q U F B Q U F B T T Z F R W d 5 b 1 p m c i t h U 1 p Z Y X Z v a E h U b D Y w c 0 E w Q U F B Q U F B Q U F B Q U R V V E p S Z 1 F D M 2 o 2 K 0 9 s a m g x Y X V m W T N i R W s y T U E w Q U F B Q U F B Q U F B Q U R V V E p S a F F D L z E 1 T n R q N l R U d 1 h E Q U F B Q U F B Q U F B Q 0 E v M F V K Q n R S Q 2 Z Y c T B k V z F 2 M n J a Y l Z x d m R 3 R F F B Z 0 x y T T E 4 Z l Q 2 Q W d B Q U F B Q U F B Q V h o Q k l N c U l V a X d w d X F V W E N B S k 1 s b X M y d l Q x b D B H S n d J Q T F G V n R J c H B x Z T F 5 c T B U R U F B Q U F B Q U F B c W p C S U 1 x S 1 g 2 O W U 3 Z z J s N j d N Z E h B S k F D Q X V p N H Z y O G p v Q 0 F B Q U F B Q U F B Q l Z H Q 1 F i V V V u M T d 0 S E 5 0 c j l t U U l L Z l R h V 0 F h Q U V C Z D F i V l R o R k x T T W 8 y T 0 F R Q U F B Q U F B V U d H V V l F Q X Q x Y U 5 y c E 5 6 Z E x a S 2 t u R l A 1 U 2 t q Z W I z Q W l B R U J k R k J y U 1 V K S z B K N V V p R E F B Q U F B Q U E x Q z Z V W U V B d D V l N 3 V w c D V k b z F 6 N z Z 6 W W 1 H S m d H Q U Z C W H R Z b G 9 L a 2 x L b 1 F R R E F B Q U F B Q U M x R E N V W V V J c 0 4 3 Q n Z q M m w 2 N 0 1 j b k F K Q U N B d W l v e W 9 x b E N H Z 2 Z x M j R W c m p J N V N K e F F W V 1 h Y M 2 c r L 3 E r d H R l M T V F a k p 5 L 3 F Y c W 5 w b V p w N H c 4 d D Y 3 S 2 1 Q V 1 J Z W k F B Q U F B S U F 6 b 0 F R R G F y S C t m V H E 0 d H Z m d V A 2 e k 1 y T 0 1 H c G d F Q T F G V U Q r b l p R U 2 x v b V N 5 S l d R R U Z C a 2 R h d V R 5 e H o v T 2 l 4 S E 8 x T 0 9 h a X N 3 O W t Y L 2 F 5 M X B P U U 1 a W i 9 J M W R Z Z E t j c l B M e X J Y K 0 F B Q U F B Q U E x Q 2 V X W j U v N n Y y Z U 5 E Z 0 h n d 2 5 o N n V t d D d Y S 3 F 5 a n B 5 U U p J V T B E b F I w K 3 p D R F V 3 R U E 2 c H F 3 b G s z M D N R O X J W V n h z M W N C K 0 1 l Z C 9 R V D J Y b T F 1 Z 0 N U Z T h y S T F i Z C t t N k N Z T k x u U X Z 3 O T F I a j R B Q j E 3 a G l 1 a 2 N P N n l X U X l Y Z k E 0 T F Z z M G x y d T d t N j R h M D F k U m t j M 0 t O V D R B Q U F B Q U F Q V U p N O E d B V 2 0 3 Z 2 4 y Y U R z U 1 F p Q U t B c W h J W U U 2 Z E x o M 2 J S M C t U Y m w 1 a F V h S G F m R 3 M 5 c 2 R z b H B 0 W n o w L 1 p s U X Z Y W F A x W U p u T k Y v Z W p 1 S m V Y a D I 2 Y V B F e U R C M 2 F z M F B n Q U F B Q U F B T l F Y b E d C Q U x U Z m d U M y t S S D V l U X B y e D h m a m t K Q U t o O E 4 x O C 9 R c E w w e U J P e k R F N E N B Q U F B Q U F C U V B p W m 5 R U j V Q M F F a c X V h a 1 B 6 W F E 5 V i t U e E J 5 Z n A w b U h k R E U 0 R U F L a U x a b i t 4 V E o 5 O X V V S 2 p o b m Z Y W X c 5 U H J K W X h j M 0 x 5 O W M z M 3 E 3 V m 1 R N k l 5 R H g y W D J X e F d p M m J C d W 5 i a V l G M H l x T F B y T 3 F m V H F l V X J 0 K 3 V Y W D d k c V Q y c W 0 4 d k 1 M M V R E S V g 5 M j d 0 T k g x M X d 4 U m k r Y U 5 T O T A z Z V Z l R z d u M 2 t Q V V Z G T n R P L z N y c F A z e X h j c l V V L 2 I x Y l c 0 Z U 1 L Y k 9 D b l V T T z Y 2 K 2 J y a D V l W n J S V 2 Z 0 R S 9 6 d j E y b D V G M F p P c G 1 U c D h B R 2 Z 1 c m N z Y l d l Z U d T a W J E Y T d M c n Y 2 Y j J k O E g 5 M j Z 0 T k d N b D I 2 W E p J M G U v N 1 N z V n J z V 2 Z m M D N l W H Q 3 W G 5 D Z W h N U j l t a m I 5 M z R x S 2 J L W i 9 2 M z I v a W 9 1 d D V S b 2 Z B Q U F B Q U l E N n d z M 2 9 B Q U F 1 M 3 N D K z B h N F N i T l c 2 b l p S Z 0 F J Q X F j Z k 9 V R W R v Z W w 2 b 2 x 5 N 2 R L V X B V W F l h b n B t W H J p Y j U v c T J M R l Q 4 d l I w V j J S R U 1 4 V V Z G M n Z 2 L 2 l O Y X R 5 S E p W W U x a Y k h Z O T k r c G N y V j J m S 0 p Q S n B E W V J v Z k w x Q 1 Z Y N n Z p d 3 R X Y j V W d j Y r T z B 3 d F A z Y U F l M 2 F M T 0 9 N N k 1 k N z d U O H Q 5 M 3 F G M V V j e m t j R G g z T V B L W T U 4 M z V U U V l G V j k 5 N D V 4 b l h k V D B z M j Z Z M l p D M l F 5 b V J U Z F B r e X R 3 c G 9 v N D h B e E x m O T l 1 e D U 5 W U x 6 T V p y T j Z k b y t T e m V i U T l 0 Z 1 V X U 3 h t Z G V 2 U 1 J w S V V G Z E c w M 0 8 r N 3 Z I b i t W M l d O R H d B Q U F B Q k F Y V U V K Q n R R Q k E v d E V h L 2 F Y e X l W S m 0 3 Y n V V b E d S V l o 2 Z T d n Y W 5 B Z 0 R V U l M 4 O G Z a U C s r Y 0 d Q V 3 J K O H F 3 N G R 6 d F p O M T Q 5 U T E w N n R L M z J j L 1 B 3 a V B m W D h I Q j A 3 Z G t v a k w r b X F h W G R m S 1 Y 5 Z k w w a 2 x z O E 9 T Z G 1 l N H J 2 M T B 6 c T l h d X o 1 U k x a b z M w Z 3 R Q M 2 F D d 2 x r M G t s V H d i N j d P N X l 6 V m 4 v b T k 2 O G Z Y N S t 2 e U R 2 O G p Q e j d 2 V U 9 P b D d z M l N 6 T 1 R U b n c w Z l Z L R G h B a 2 p U L z J 6 L z B 3 U 2 M v N j R l Z j F 1 b m 0 2 e S t S c j Y r M 0 h B N m 5 Q d m g w a V N U c H R l Z H Z L V l d v Y m R 1 U k l q Y z N p O H h t c z E 1 N y 9 s Y W R Q S m 1 u c T Z l O E p G O W Z M N z M y L 0 s w V m V 0 L 2 x 6 W E 1 t Y m 0 2 V 2 l 4 N G Z B Q U F B Q U l D N m h H Z U N B W F Z B U k 9 1 b U N t a 1 N K S 2 5 r c i t I W G J r b z B P Q k V B b 0 s 3 e T g v W F M 0 d z l Q M G s y V G g y b E h Y S n I r O H V R c 1 B m T G t M R z J Q U z Z 2 V W N S W X Q y Y W l z d z l t S z Z k Q k t q e j A 4 e V Z X Q V N W S k F n S T k 2 O T J n c l N j c k x L O U I z U D Y 2 V E p F M S 9 j S U t y Q U p N a 2 k 4 V 3 N X M j h j c W F n M n p a U 1 R r K y t h d 2 Z a b l Z x d G R q O X c z e m x V N F N k S 2 s 4 U V B V S 0 R o Q V Z x d G R 5 Y n N Q U 0 p L S 2 k 2 M D Z k U 3 B m a 2 h U V G 9 W V 3 B l M 1 R y M H F i T X N v a 1 h x c n g 1 Q U F B Q U F B R E E r V k d D Q V h Y R W 9 M N H h y d T A v M X N R Y m 1 B U U F V Q i 9 j U E d X R T N u O W 5 t d n I z N m V B c X c 2 W k 9 t N m x I b n B 5 b H o r W X U x M m R 6 b D J 0 S F h K c j J w R 1 p l M F A z W H J p L z V n N D Z K V n c y U T J X d z Y 2 M 1 d 4 O F h 0 V l Z H U l Z S T 3 R R Z F l 4 d W R j W n J S Z z N 2 L 3 A 5 c j A 4 d W N h O U R B V j l F Z H d r b 2 R N N X Z O a W d n U G x T U W R Q M 0 Z L a 3 V U b D V h R l d Z U 0 d T c E p m Z i t F c F p S M D V V O E I y V l Q z b n p B Q U F B Q U F D Q T g y T T V S S 0 N P R 0 5 D M 2 c 3 N z V Z Y l V r Y W Q z b U p G b X R k c m 0 3 V 3 d 4 T 0 J R Q 2 9 5 e U l q b X V x R n A y L 1 V v Y X h z c l Z t Z m 9 O W H I 0 c l V u N W F C M n V H Y U Z s U 3 p W K y 8 0 N z B 4 U l p 3 V 2 R T N 2 N z N F V q S k d t M 0 8 v N 3 R D a D Q 1 S 2 t G c z B i b m Z X Y T B K Q 1 M y Z E x I a n V X V U 9 k Z W t V W U 1 6 d n F a Q k E x O U p r d D N t Z E I x N 2 R O c D R Q Z l B 5 S E s x W m w 2 Q j F H N U k w c 0 g r M E p s N D F v T X p N c 0 l 0 U m t U d 0 F B Q U F B Q U 9 E Y 0 t N R 0 F P c U p U Z E x p Q 0 F 2 M l V m U 0 p Y e G N W V 2 J k a V N y S U Y 5 b z Q y T 0 J R Q 2 9 C M E p E Z 2 p U a H F n R 2 F j T l V B U 2 R L a H J H d 2 R P b n g 2 c G x S R k N 6 Q k p L a T Y y U 1 p J c 2 J 1 Z i t n d z Z I d z F G e W 5 l b n N D e H l Z V E N V e n l j N j R a T 0 Z a S n B t W n p u Q T h 1 a 0 9 Z U G 5 2 L 0 w x c j Q w d 2 I 5 d U h p O V Z x M 2 V x V l d y Z C t x S 3 k z c n J v Z n Z H b l R O b n V W V W d E d 0 F B Q U F B Q U 9 E Z V d R d 1 R x Q 0 p Q S n B F S D l P N 3 I y L z F q T G t v Z 0 F B R 0 9 F a G d T c G E 2 Z l d y d j h 1 U k h C R G Y w b F N 4 b 0 V q N T d 5 d V V Y R E p 6 S 2 1 N e k t O b n Z l W l F W c l l y M T h Y e T h m S F U 1 S W 1 E T m V l a l I v W E V J e F B s N W V X a E g z L 2 U 2 R n E r R V F B Q U F B Q U E x Q n l V W U V B Z E 1 u V E E 2 U k p z N 2 F a N D E x L 0 h B d 0 J R M j N U d E h D R k p X d n p M N W 5 O Z T E 3 b F R 1 Q 3 d X c z N i d k 9 h a k V w U D F u d k d i c G I 5 c 2 t T Y j E 3 U m x W Y V B y U F p y S k h E d X V 1 S z B Y M G t T W W 0 3 V G 8 5 d H N a V D h p R j F V W k s y M D h T c k M 2 U E V C Q U F B Q U F L Z 3 B L T U d B T 3 F S e l R H c 0 Z C Z n B K a 3 Z M e m k 3 V j U y e D Z E R X d F Q W N H R W 1 q U n N n Z D N l T F Z x N k 8 w N m R m T E p Q T l p u Z W R P M 0 x r c F A 1 W X M x T 1 N G Q l R v c n p H W D l w U W t 2 Z n J X T j l x Z m N Y c m 1 t T V B o M E 9 3 d m x p b D V W N F p h d G 1 p c 2 9 R T T d Y M 0 N l b k p 4 O G Z m L 2 p P a F V Y b n k 2 V 0 h B N k h V d m R t U 3 B J Y U J R Z T R q d n Y 1 Z W N 2 T H k w T k Z S V m J 0 V G p u N G 4 y d X I 3 M W x l U m 8 4 U E F B Q U F B R U J O d 1 R Q Q m d E c k V a R E p w Y 1 A r T 1 d 2 a l R l a 2 5 T c X J V N z F i d E h X N E 5 U Q V F C U W N T M m F O O V p q R D A z V X E y O S t y Y y s v W E t I d k Y 2 M V g 2 M V l o e W p t V n I v M F p S e l I 4 Y U J j T i t z O E 0 2 T H R 2 S D Z P O S s 0 O G 9 k b W V h Y n I z b m J V V k d O S l d 2 a j V m U z l 4 L 1 d p U k 8 1 Y W h R Y 2 9 P Z i 9 i N H J j e n Z O O H N Y T 3 g y Z X l h K 2 Y 2 U C t 1 a n p w W X B x M D F 6 d T d o Y W w 3 O D N T M F d N N U N t O F Z v a 3 V I Z F N 0 M W Z m O C t I Y l J p N V E 0 O T h 1 U X N 0 V z N U W E l H Q m Z u c j Y 4 Z X N 1 N m p P c E N L U E h C d 0 F B Q U F D Z 0 p t Q W 1 H R k R I R F B u V G t v a X I x N 0 1 r S W d D Z z l o b z J w S X Y r K 2 V h O U d q c W 9 z O X d z W m l V a z d W T i t m c U V H O W 9 2 U i t M S D l Y Z G Q 1 Z V h u b z l S Z H Y w N 1 M 3 c m x D N 3 F P Y m F m K 0 N v N H B Q M n l j L 1 h X O W R O R 0 t 4 W k 0 2 Y 3 B y R 1 d U a T h y a T c r K 3 R 5 U k 1 I c T N H a k J r c m V u Y U h F N V A w S 0 R Q V F Z u Y m V P M X J z e j d w Y T N 0 M m V w N i s r Z k 9 s Y V h E T 2 9 z T n p l T G t u W m 5 L T G h o d 0 Z u d V h E V 0 1 I a D h B Q U F B Q W d K c k E 1 Q 3 p J W T I w V W 9 B N X h P c D J h Z E 1 z c n l q N l J L M G w 2 N V p s Y m 1 B M E d B Q U F B Q U F B Q U F L a D N t Q W t H M U R I L 1 h S T H h 2 M z V i d m N Q Q U 5 B Q U F B Q U F B Q U F B Q U d J T V N E S 2 l E L 3 J 3 a z R o L 3 I 0 b V c x M m c x T U F 3 Q U F B Q U F B Q U F C Q T l h T U V B K 3 F n e m p H d E Z S V G 9 K M G t x S 0 N q V 2 h p M 0 p C a W N D Q U F B Q U F B Q U F B S 0 I 2 V V l J Q m R W Q 1 p K U k g v a U R V d 0 R R Q U F B Q U F B Q U F B Q T F Z O F N E S 2 l q a G c 3 c z V O c G V 1 e k Z S U l V W V 0 E 5 T U F B Q U F B Q U F B Q U F G Q z l L T U d B T 3 F w V G R M a U N H c F F z a V Z o Y 2 J O W G F U W W t H S n d J Q U F B Q U F B Q U F B b 1 B w U W d n R j F s T W x r M H N o T H V y c j J X U k l S Q U F B Q U F B Q U F B R k N m V U l J Q m R k a n d J Z D F j M n h z M k p 5 c y 9 2 O W p B T k F B Q U F B Q U F B Q U F B V k I 5 S 0 1 L Q U 9 p N H h v c W 1 a T k c w c V N i R G E 3 V n E y T k 1 6 Z 1 J B Q U F B Q U F B Q U F B R F Z n e E l N c U 9 O R 0 Q r L 3 A y d j c x O T I w R 0 p n R U F B Q U F B Q U F B Q W 9 Q c F F n Z 0 Y x M 0 1 o T F R p K 0 p 1 R D B 1 V l V l T 2 5 q U X d E U U F B Q U F B Q U F B Q U E x W U 1 T R E t q a m 1 q U n F v S m o y W W E 3 O V p T d D N H S m d H Q U F B Q U F B Q U F B S U R x U V F r R z F B U E R o M 1 I x Y m Y v N j J 4 W U R r d 0 F B Q U F B Q U F B Q U F V R D B v d 1 l C N l l O a m d M a k t i V F p L a 3 Z m d V B h R T l x c H N H S k F B Q U F B Q U F B Q U F D b 1 d w U m d R R D N n N y t l d F h 0 M 2 J 1 d m F Y L 2 I 3 Z H d E U U F B Q U F B Q U F B Q U F G U T l T a k N n b m h o U m F r b k V y Y k x a N 0 F h b U F R Q U F B Q U F B Q U F D Z 2 F s R 0 N B Z l h F d 0 w 3 U j h 2 T D B r Q 1 N k e U 1 u V G 1 2 V U p C a W N D Q U F B Q U F B Q U F B S 0 R x V U l J Q j l Z U 0 h o N 3 V H R G V u a T J 2 O W x 4 U l l E M H d B Q U F B Q U F B Q U F B V U x V b 3 d Z Q j Y 1 T E l S U F Z 6 Y m 0 3 Y n U x d E h q T 1 F h b U F R Q U F B Q U F B Q U F D Z z Z s Q 0 N B Z l Z J Z E x z d 3 R X e l J T S k x r Z E R x M W R N V l d n e E 1 C Q U F B Q U F B Q U F B R k E x S 0 1 H Q W V t Y l V z S j Z 1 N 2 N W T E 5 o b V l C Q U F B Q U F B Q U F B Q 0 F x a 0 1 K Q n R R e m w 0 M 3 N J W l B K S k V r N m R E a G J j U W w 3 R F U 0 R U F B Q U F B Q U F B Q U V E b G 9 3 U U Q 2 c G 5 B Q U Y v M T Z o N 2 w y d j k 1 R 2 J Q Q k F B Q U F B Q U F B Q U F C M U R 5 V V l V Q S t O S H Q 3 R H R i M X k 5 V T R W R m h Z Y m 1 B W U F B Q U F B Q U F B Q W d N c E h D U W J V U X d Q N l J L d G h r T D h r c W J D b 1 d M K 3 Z q a k 0 0 R V F B Q U F B Q U F B Q U F B b F l z U 0 R L a U g z T n d z c F d h R C 9 i S j h p N E Z w Q U F B Q U F B Q U F B Q U N v Z k p S Z 1 F E M D F k b F F 2 M T N a Y 1 F y b 3 l z N D R i b U F Z Q U F B Q U F B Q U F B Z 0 1 w R k N R Y l V V e U Z O Z 3 R T a m E 2 U n I v N m V s b X c x T U F 3 Q U F B Q U F B Q U F C Q T V h S U V B K 3 F 4 e T B l Z W 5 n M j J a U G t X T 1 o x T 0 E 5 T U F B Q U F B Q U F B Q U F G Q j V L T U d B Z W 1 4 Q T M y Z 0 Y r U H R J a 2 8 1 b G 4 5 T D Z U V W t H S n d J Q U F B Q U F B Q U F B b 0 h K U W d n S D F t S n V i U m F P S G Q z Z n R M M W k 4 e n N B M E F B Q U F B Q U F B Q U F C V U h r b 3 d v S j Y 3 L 0 5 M Z X J 1 M H Q y L 2 Z v U U 9 a e E E 5 T U F B Q U F B Q U F B Q U F G Q T V L T U d B Z X E 1 R j g w Y n F I T l B h d G I 5 Z z B W b 0 Q w d 0 F B Q U F B Q U F B Q U F V R G t v d 1 F E b 2 l z d E 9 6 d 1 p i c 2 1 L e k N v d U t E V X d E Q U F B Q U F B Q U F B T U R G b 3 d R R G 9 D S D l P e W 1 v Z 1 o 4 a 0 t U K y 9 X R X V Y Y n p V N E V R Q U F B Q U F B Q U F B Q U Y 0 Y 1 N E S U F z R n J P d U h O U E h 0 Z i 8 5 V C t z T l R B T U F B Q U F B Q U F B Q X d N V 2 p C Q U 1 n U 2 J w a W R C K 1 p 6 U 1 h m R X Z i d V A 2 e n R j U 2 t H S n d J Q U F B Q U F B Q U F B N E 1 K U m d n R 1 F K Q V V G K 2 1 u b 3 d F N n U v U V d M b V E w R 0 F B Q U F B Q U F B Q U t p O U t N R U F 1 S X k 3 d k o 5 c m U 4 M z Z C Q j N Q U G 1 W Z 0 d n Q U F B Q U F B Q U F B Q U x o d 2 x H Q U N Y b V B a a G l t e m R W S k x r Z E R x M V l O R T Z n e E 1 C Q U F B Q U F B Q U F B S E J o S 0 1 F Q W x I T D F s U U 5 j M j R 0 K z J T Q z c z V 0 Z n R 2 d B Q U F B Q U F B Q U F B T G d 3 b E d J Q l N o Z z N x T E g 4 L 2 I w b F N U b T Z C V n F 6 Y W J u Q W l B Q U F B Q U F B Q U F B Q X F q a E l N U U N u d T d t N G F P N n E z Y S 8 v N 2 4 5 W W J t Q V l B Q U F B Q U F B Q U F n Q X R E Q 1 F h Z 2 p I R 1 g 5 N V B a W F B M d E l X b F h o c E o y W n h p Y 0 N B Q U F B Q U F B Q U F D Q W l x R U V B M U J H b y t B Q U R S L 1 N 4 Y l g v N W J j c k R V d 0 R B Q U F B Q U F B Q U F F R E Z V W U l C T 0 t N c E V 5 O X h i Y T l l R j Y v T X J P T U d w Z 0 V B Q U F B Q U F B Q U F v R 0 l v d 1 F D Y 1 V j c 1 d q Z F N y Z T V S c m Y 5 N j N x d 3 h N Q X d B Q U F B Q U F B Q U J B e F Z D Q 0 F U a X J h O G N Q Z G 0 z L 3 N u e U x z a y 9 t R 3 B n R 0 F B Q U F B Q U F B Q U l E e W 9 3 U U R j R m J k T 3 J k U l J L d F F T W k x O W n R m M 2 k 5 W V p u Q W d B Q U F B Q U F B Q U F n U E t o Q k F O d 1 R w T W 5 E b k Z 0 Z j c 5 N G 5 Z c U t y Q W F t Q V F B Q U F B Q U F B Q U N n Z k N q Q k F K e l Q w S U d k M W F o a G d D U X B O N j l R U C 8 y N n l l Q k V B Q U F B Q U F B Q U F B Q 2 N I e V V Z Z 0 h N e W 0 w M j Z a d n d n M S 8 3 Y 2 I x Y k t i b m N Z b U F n Q U F B Q U F B Q U F B Z 1 B P a k J B T n d Y b U 5 I O V Z h Q X Y 0 O G s 2 W G o y S 2 Y y O G J M U E J p U U F B Q U F B Q U F B Q U F P R G R L T U F E b j V l b n B y b X Z H R D N i d H o v M z Z k M m F E Q V F B Q U F B Q U F B Q U J x T k V v d 0 F P V n k 5 Z G g r O H Z Y e G t p U m x I V G 1 o S l N 1 M k d w d 0 l B Q U F B Q U F B Q U F J Q 3 p v d 1 F E V U M 2 Z W 5 1 N j Z i c 0 x w M l d C e j V x O W d O a G d B Q U F B Q U F B Q U F v T W F p Q k F O U W J 1 T X Y 3 M T l x T n R p e T M 3 Y 2 J u Q W d B Q U F B Q U F B Q U F n R E 9 q Q k F O U W J 0 N 2 V I c n B t L 0 N E W C 9 1 d 3 Z s O G 5 o Y 0 J x W U N B Q U F B Q U F B Q U F D Q U 0 2 T U V B M U F o R T Y 0 W X d H d 3 d B Q U F B Q U F B Q U F F Q 0 5 S d 2 t H b 0 V L O H Z U M D A 4 Y X F C c n Y w N V h 5 M W 5 O a G d B d z Z X b V o y c m l E U y 9 y c 2 F j K 2 x 0 U E o 5 e V F B Q U F B Q U F B Q l F n Z 0 c 0 Q U p P d U d p Z 3 Z M M 2 R K M G 9 I T T Q x c T Z Z c X Z C a V F E V W Q w b k p H Y 2 8 r a 2 F 1 d E 8 x S 1 V u M T l r Z E J 4 S l V t c G F w d E x T R H h r Z E F 3 Q U F B Q U F B b 0 4 2 a U J B T l F Z Z D d l S H B v O F l h a H I v N U 8 1 d j Z x N D J H c G d J Z 0 Q x M 2 J B a F h Y V H p s Q k Y 2 N X Z I S j h 2 W D F N a n F P W m 4 z e W k r N m N O b E 0 3 N H R L T W p n S U F B Q U F B Q U Z C d l V Z S U J 1 Q 0 R Y a k J 1 b 2 9 B W i t r c V N q e D N L M F l Q R j Z n e E 1 C c U 0 r O H Z E e D A w K 1 J o R 2 p 5 d 2 8 5 R l J K R W t G a G N W R 1 J 3 Q U F B Q U F B Q U t q M 0 t N R U F Y Q k F Q R D N m Z E 1 w b F R m c H d B Q U N B Q V N V U k J W R 1 d F Y S 8 r T C t T d V V s M T l v W U N J Q X F O M G N E b 2 Z S R V F B Q U F B Q U F B T 2 9 V a z d N Z 2 o 2 Z k h B N 2 d n R G 9 k R H Q 5 N y 9 0 a k l P S E p V a 1 h U d C t r S 2 J l Y 3 B u Q n F R R F V S d 2 1 K K 3 p S d C t y O F Z G Z G x N L z M 3 N y 9 q T G 4 0 e F A z N n R 2 d j E y c G 5 V c n B P b k 1 p V H I 2 K z N P c l J y b 1 F s W D l s Z V B i b E h s S G l j L 3 Y w Z 0 x G N i 9 Y a X B V N 2 R Q R F F j V m t z W n J W c z N r Z z N Y R G R N L 1 h x M z E 2 e F B m d E c 4 Y j F l Z D h i V n Z 2 e l p W b l d M Q z l k V j N x L 1 Q r e D c 5 b z B y a E J 1 b l J F V i 8 z a n Z S K 1 V 0 Q 3 R E d z R a M D F 1 T V B U N U p V O H Y x M T B j O G J 0 W G p w S n U z Y m Y x V H U 3 b T Z L N m R C U 0 4 w O G V y d m J 0 V 3 B h N n I 5 M 3 U w S k x s V z d W a T V R N m x w R 1 V x T j d k U U R Z U D g x S z k z Z T k x K z A 2 W H k 5 L 2 R 4 W F p 1 O E s w U D N Q d k t l b 2 l L Y j Z k M F o 5 K 2 p 6 T D F m b z F 4 W G J k Q 0 l u V D V H d G 0 y c n F i W m V w W T N R c k Z S V l p O W H Z 1 T X Y y M k t s Y l p K M 0 l W R 3 R K U W s 4 W U 4 x T 1 d q Z T V Y N 3 N 3 S U F B Q U F B Q U R D Y T V k b W 4 v d T l a b z B N Q X F K M U 1 K c E 1 h T n d 6 U T c 2 d m p K R W 0 3 V W c 1 c T F M R H U 4 d l V 4 L 2 5 r O E F P c V h J M G R Q N n V k Z k 5 5 d T R v Y i 9 H a n U 1 Z D Z 0 e V g z N n p T U z Y v U D E 5 N z l o e F h Z d 0 U 4 U j R h R X F 0 d H F V d E N 0 R H Y v N j J Y U m F M V 1 o w N 3 R q N 3 Z H U G 4 1 U m J y d k w v L 1 N i N n R p W m J h W T F L R m R T M 2 w 2 d W l z d F B V d k J R Z j d x M F M x U 1 I 0 N m V W T E h W S n B 2 T n J y e j h J b 1 c x Y k t L b 3 l H W n E x a l J Z Q S 9 w R 0 t 6 R F F U L 0 d K Z T d W b D J 4 N j F h U j J x V D c 1 W U p y d m R v V G F 0 b T Z w e D Q w R D E 3 d E Z X Z H J 0 R H o 3 N 3 l o Y j c 1 Z m 8 w S 0 N x M 3 E w S z Z s U E R 3 c z J o b S 9 W M H R Y Y k Z O M H U 1 W n E x a l R Z b F d 2 a G 9 u W D Z 4 M 3 N M Z G V K a 2 5 p S W p t c W x G O D J C b F p w M 1 F 6 b 1 M 5 M m h h W H F z d E c 5 c F R K W k p J a 0 h U d V d v O F Z M T m l t N G 9 i O D J i Z D J 0 U D l Z b H F G b l R o a n F W V z Z B R E I 0 O X B 4 Y 3 B Z O W U v Z F h x K z g 4 Y l Z X c l l s W G V G a U l i R G F I T W c 4 Z D E 3 c U 5 T V 2 9 X R 3 F R M n J a d F c 3 a G N Q Q U F B Q U F B Q 2 d p c m d a S F F C Q T d U Y X d Y N H p h d G 1 t d V h T a 0 h a T F h h O U 9 t W H l 6 U j k y Z 1 N q W X d H Q U p H b m p s b D M 2 O E 5 O Z j V P W G x v Y W V t W D Z 0 K 2 Z U c T R 6 c T F l b D Z B W C 9 6 N V B u M 3 o r c X p y S G h K K z N D U H Y 1 M T g z Y X Q v K 3 d 1 b l N L M E d 2 U D N 5 c D N k N H N r S 1 N j b l g 0 Z X l z a V Z K b z B m M j B P a V J Q Z l R P d j M 3 U X d z W H J k Z F d Z U G h w M 1 J i O H o z b S 9 G c W x n T k h 0 Q l J q O X c v W G 1 h e l N V N W 5 5 Z V Q 4 e i t l d D B O c j F p V 3 J Y d G 9 W Z S t M O G J G U n p z W D N M O X l o M T Y 2 Z l g 1 b X Z I T 2 Q 1 c n o 0 W F J a T E N X c l d u d D Z l Z W k r c V d N M W R u U X Z l W G k 0 U z V L e X M w O X A 2 b 1 B 2 S 2 5 s W G h y W n U z N k 9 l M 1 V 2 U G R 0 d V R r a W x 2 T D A v T i 9 l a F J l W H Q 3 S 2 o r L 1 N F L z g 3 V l B G S i s 3 V j l L Y y 9 r Y 2 t r Z m Z U U E I 5 V z h X Y k F j R H F m Z S t k Z E M v Z m p 6 U m 4 y M V l M V k d E d X R l M F M 4 R E F B Q U F B Q U N B S V h n b U d J Q 0 x k d T h k W T E z Y l M 1 W n Y x Z j Z N b 3 d h b U F Z R F Q 1 b n k 1 U X B J M G V k S 1 F V Z 1 d Z S k E z c 0 Y 2 M H J 4 L 1 N W S k g y e m N N M T U 3 M 1 g w V 0 k 0 a 3 F Y M 2 I 1 c T R D V E p J Q 0 F u e l V O c X A 1 a G J Q W m J I Y m R k Z X R v b W M w b H M 3 U k 1 K c F B 5 O G d y M T l Z T F Z z b G p N Z W 1 y N n R h N E N U S k t H R G V t a X J w M G l k U G p J U 2 U y S V M z V W R I M 0 5 w V D E x O V p Y O V h B U 1 p K U V V I K 0 d q R 2 t p e V F w Y V Z k R 2 1 i R 2 R U c W V t M 1 Q x V z N 0 N m V r a V F m S D A v Z E 5 I b V l K T 2 5 F a V Z 6 Z E 9 t V 2 t t a m N y b V c x b U 5 w d D A 4 N V R o a 3 F T M D l D d 1 Z G V m t y L 0 Y 0 Q k F B Q U F B Q U N N U U F r R z R L S j F p b T Z s Z n I z Y V N 5 c j V 4 Z X J N V 1 Q 4 W W 5 B Z 0 F w T H k 4 U W l V a z c 1 Y 2 t q Y n U 4 N 3 h t d k d U M n l t e V F w Z G 1 m N m V l L 1 h 2 b T B M U 2 R L U F A y L 1 U 4 d C s z e S t H N H V N Z X F k d W 5 V d X R U e n V p U X B O a j V k a F l Y R j Z o V F R 1 d F N T a C 8 v V n J t M U o y Y l l u T G Z P T T l 6 e H k 1 S 1 M y e D Z a b z h T K 2 J s S k o y U 0 p L V W M 2 c W d 6 S F Z C U V g 2 S 0 N D K z l y R 0 d y b G s x Y z J 3 U D Z s a T R N Z 3 d M O T V l Z m 5 M Y W Z U c V Z O b n V C O E F B Q U F B Q U V C T n h I S 0 l B Q 3 J G U G J l U D F j Y X R 1 M l M z T z d S b C t 4 N n R X W i t n Q V g y a m p Z N E Z v S W J L e l N 0 V V N t c W 1 k c 1 N s Y W s 5 c X B u T H p T b 2 9 W U D E 5 d l B m L 1 V E W l V 5 U n R h U m J E b W R U Z 1 V F K 0 1 y U H o v d U 0 x e l F O Y V N o S k 9 u V X F Y M W F y V G U 3 d V o v L 1 J h R k Q v a m h v M W 9 y d V d M T n V x b D J k O H B Z O C 8 v M V Z Y a n V t c k t 5 N 3 J M U j h m e n d y b k M y a 2 N X T 1 p Z N X F I a m t x V H R z U 2 t h U H Z h d l o z M X Q 3 c C t L c U x 5 O F F z M m V 1 M X d y V j h l N V p x d j l t Z F B w S 0 h P c 1 V j T 0 F N c 2 Y 4 L 0 V x Z T U r a m 1 a b E Z n b 0 Y r W j g x N m U 3 c 3 J O T F p E T m J q O X J M Z 0 F B Q U F B Q W d K c U V F Z 3 h B c F d q Z X R L R W 1 Y T k Z m W D M y L 1 d w T D A 3 c X d m M W J 0 S D I z U C t R a G x B L 2 J O b W Z Z S 1 d M T n V x T m V z V F N o M z M 5 Z k Z V b T R p b U N t b m N v T k x H Y 3 Z 5 b n E 3 R l l U R 2 U 5 e G 1 R e W 5 Y S D d U T X h t a 3 g 1 N 2 F L T E d Y T n B M W H k v N F E y c z N K T 2 1 E V D M 3 V 0 5 3 d F g 2 K 1 Z u Y m x a V V p M T U s 1 Z l B 5 T E Z 1 Y 0 9 S M G x o V l Z J N D B D M S 9 j L 0 1 z e k 1 K Q z J z c 3 F X U k p 4 W W N l L z B D c D Z Z Z l V 1 V 0 5 y W F R k a H N G c U h o e W c w c E t I V 3 J F L 1 F l N 0 1 X b i 9 r R z U z a X I 1 L 2 t Z Q U F B Q U F B Q U F h Z z E r T 3 c y Z z B 0 e D Q 3 U W d 0 V 2 J G V k o z U H l k Z m p v U 2 M z N 2 J w V n V 2 S G F Z M G J F Q T F B Q j d V a l A x M 3 F 4 R j J o R 1 h K a 2 0 2 Z E h n M 2 p S c l J V M z Y r W G 9 x T W F I c W V W M S t Z U n Y 5 N W 5 s W j J k c T d 5 O D R 2 T 0 9 G d n J 2 e k 9 2 R 2 d V S H l N M 0 5 V d W I 4 b V h T T W J x V 0 8 w Y T J V Z F R o Y m I 3 K z N V Q n M z N z l L T W 1 k L 3 E v W D l N d S t q T V F R M U x N a m R y R n F 4 b m 4 3 e i t 2 T m V 2 V 3 J 0 V H F l b U g x S 0 5 y c F A 3 K z R t M m x 6 d V h s R l Y 1 M E h n Q U F B Q U F B Z 0 5 x T V o 0 S U J x R F E r U G g 2 N i s 5 Y k x Y Z n R m Z l A y Y m p t V 2 Z N a k F S Z 0 p w Z 3 l i S 3 R 1 d X V C b W R v U m w 2 W k x o M 2 Z U R n g 5 T j E r T V B U M U x Y V H E y c n J B Q 1 R w T U J B U D B X R W g w c V N m d m g 1 d 3 h t d l d i c D h x e V N w Z D Q r M k Z i N S 9 T S k 1 n U G Y z W V p F b l N u c F J N V 2 E w M j F 6 b U x w Z V J I c k d L c n R V T D N q T 2 5 R U 3 B L V W 1 M e G Z 4 N D Z k L y 9 2 b i 9 2 M U h K R W t k M n J V c 2 M y N 2 J q d F F L a l E w Q U F B Q U F B R k R Y V U l J Q n F G U 1 h E d X V t O W x F b H Y 0 e T F X d T E 2 Z D l h U E J p Y 0 N Z S 1 R Q N W k 3 W D M 5 L y t S a E h o b 2 E 3 e U t 6 U W t x T n J H d i 8 3 Y W 9 a S 2 t 6 N z l j b 1 h V Y m s w c W R X N 2 N o V V F z V 3 J a Z U h o N 3 V 1 b l R E b 3 Z Q Z G E v d n Q y c G U v T k t u V X N K U z F U V W t u a D l 1 Z m x Y e H N G b H l 6 c k d C d S 8 x M 1 h N N F h D Z W Q 0 e V F 4 b 0 h x M T Z l R E N n d U w 5 Z U x y O D N U a 3 l N b F M 1 O V B T R C t t c j c x Y T U 5 b 1 A v O D J 5 d n R S c 1 R W V m h Z T E V s e U 9 w M m F N K z g z e G N h b m 5 Y Y z h B Q U F B Q U F D Q X V v e m x F Q U Z V d W 9 m d k c 2 Z T d I c G 9 w U 1 Z x M V p x Z G k 0 O V B W T 1 N i Y z R G U U F x d H Z x O V F t Y V B Y Z T V J c 0 p E O W R a c l U r W G 4 2 M V h 0 R 1 M 0 W j F G b T d k b V h v c X d X c j l k V H p u N m w 1 c z J B M W J o U 2 9 J M G R Q N k 1 E Q l k z S j N 0 K 2 p K U j Y 1 U m k r Y U 5 6 M 3 V 2 M l B o M H Z U e m p L N 1 V L Y T Z L U U p v S E t 6 U z F V M H E 3 O W t x U T d i e D V W N n R w K 3 Z k d n B 3 O W 0 v Y U 4 y R 1 J O M T U v e n R 5 O T N E V H Z Y Z G N y b z d S c m M 0 N 3 p r U D N Y S 1 g w d l Z t S z N a b W 1 H N m U r b 2 Z D d 0 p n b 0 s 5 R k 5 t V n J i M l p 4 e F I 3 e D V 0 Z G M z V m d 5 V k p n L 3 J I N k p N d m x p a z E 3 W k N t M 0 R G R G J j S k R s W E h n c U h K e U N 6 U n V i R D k 5 d j J q Z E J Y e H F B Q U F B Q U F B Q W R R T X p 3 U U J V d X N q V 1 R U V m 1 a R S 9 Y L 2 9 5 W j M 4 a H F 0 U n V Z Q 0 V C M U 8 1 U 1 Z y Y i s v K 1 k x O G Z U d 0 5 L O E Q r N j Y 3 Y n g r a m x 2 O T J z W G o y a W x I T 3 F R S E h 4 Y V N v c X N t c m t z R z U 2 L 3 g v M 2 E v R E F q d V c 2 e j d E Q m 5 k V 2 5 W e n V k e W k z U X R o M H B P b l l z U n d Q N n h X a m 0 2 M 2 R y O U 1 n Z X B h N E 5 h O W x F L 3 p m O V d v V z F i S 0 w 5 Q j Q 0 b 0 p 5 Z G Z B Z j d l N V J x b l V h T U F 2 Z m Z t U F p v M G J w Q W F C U W N v Y l c r V 2 R 1 e E 1 r N X V i U m R k T k d L e k h I c H J n d X J a Q k E x K z k r Z k x 0 N n R l N 3 Z S d 0 9 w e E t T O X l z c 3 J M R m 1 2 b j Z Y V 2 p a d l Z Q N F B D U U F B Q U F B Q W 9 B N H l P U X Z 5 e n I 4 M k R 3 Q l U w S 2 5 j Q W s y K z R 6 V V Z G S l F z e n p W N X d o R G R j Z E 9 v O D d 3 S 1 F G M 3 g y b H R m Y T g y N k J M M z U 2 d F F x Z m U 0 W E F B Q U F B Q U F B Y 0 R i T U J B T l F K Z n o 5 d k h Y U H J a Z T c 5 d W N 2 V 0 t Y M C 9 Z Y 0 5 U Q V N n d W h 6 S 3 l 0 Y l M 1 Z H M w b 0 Y 4 M E J S Z 0 F B Q U F B Q U F B T V F 3 a 0 d v T X B j U H F x W D Y x b G d E b 2 R U c j d 3 e F h 3 N k h 3 K 0 J V Q U t y Y T d M b k x K R W t U c m h w b 2 N C S U F B Q U F B Q U F E V V o 1 U m d B S 3 J V N H c 5 T m t v Z U h 1 e V J w V D F x b T V p O V l i W E F p Q U Z W d H p i c E V S W V N I T W d z T U F B Q U F B Q U F B a H F J R U E x Q 2 x R c H N F N l k 0 Y l J y c j J Q N T M 3 c X p J T 0 h q T X d F W U N x d E Q w d V R Y b j V o W m 8 0 a m x s Z 0 F B Q U F B Q U F B T U J Z b E d J Q X F k L 1 d W Q T l R K 3 F x V W t 5 V 2 F 6 N j V V M 3 Z 6 S T R F W U N x c 2 l N M l J a S T B v R i s w d 1 V r Q U F B Q U F B Q U J R M z F H Q 0 F h a H l K c E 5 K V H o 1 e W p k e m N M S k t r c E 4 z N z l m W E N Q d 3 h P Q m F B c T d F b k 5 W R W p q U V B u N W V o a 2 R C U U F B Q U F B Q U F Q V W N K U m l B Y X R H a V d i Q n V 2 S G F Z Y S 8 v R H o 1 W X F k Z T h o Q X h N Q n F B c T V l U V V L Q 1 F r M E 9 n W U F B Q U F B Q U F C Q U N R Y W c r a 3 l l T U t U V X N v a l B 2 V F p Y e G N W V 2 c x T U J x R X l 4 T z l Q V n R W T 0 U w V E V B Q U F B Q U F B Q U F T a k F B M W N k a U 1 l d H Z U M X d 2 Y j I 4 U F N W T E d n Y V A 2 N T R l T E R V N E Z B Q U F B Q U F B Q U F L a U x L T U V B V k t z b W p S c m 9 z U W N t d W Z Z W E x k b W 9 k W n N T R F V 3 R W 9 M T G s 1 a F Z L a 2 t K R E d o c W N C Q U F B Q U F B Q U F K R G N q Q T R B b 1 A 0 W j N E O U d s d z d y c H F V c n R r b V N Y b j N y Y T M z O H o 0 Y 1 Z I T 1 J 2 Y 0 x L Y X p a Y W N J R W R X c H B 5 b l R z b V p t e V B I c V p 5 U z d W T W 5 w Z U p p b y t Q a G Z E d z h a U E p 2 S U p P L 3 Y 4 e i t B V E w 1 Q m N q a 0 h 5 Q n p T S W p j M n N V W W 5 h N V M 3 R W 5 O b E N T R m h B U V p u Q V F B Q U F B Q U F B Q 2 d C Q U 5 n a 0 F m d n V r c X h P O U 4 x N k h D M m N 2 T U s 5 Z U x y W C t y T m w r N l V 5 V 1 F 5 T 2 x x T j R j e k x s U z B 4 W H J h a 2 5 i S W 5 4 Y 3 Z T b z Q v T U F Z R X l O U W 1 W d V U x Y n V R Y z B L Q 2 x W Q W d K a z h 2 U X l P a T d P d z F s V U t H Z E 9 q c H l u V H N x U m M x T E 9 V e m x 5 N X B 5 U U 5 U N U 9 o W j k v S k V 1 S G p u S n J I e U 8 z O W p F e S t m b 1 p I U m N B Q U F B Q U F B Q 2 8 5 U 2 p C Q U J q Q 3 k 4 d E R 6 e j Q 1 U m Z m K z V U M D V I Q T d G e H F m c j A 3 b k x k T 3 V V a 1 V a S E 0 x e n g x a z J 5 Y l Z v c n g v R m p j b 3 Z 1 T F B k K 2 c r V j l 4 e l N q W S t F a W 1 U e T l a R 3 J z S l R W d U l z d i 9 u S E 5 P d m x Y M i t G a l o 0 c m V y Y U 1 r a W 1 Z T W J 5 N z F Q Z j d s M z d X b E l W Z 0 F B Q U F B Q U F L Q X V v Q V F E W U p p b 2 l H Y T Y v O D Z 4 Z X V m O U h 5 U k p j N z c 2 V F Z H U n p U V 3 d U N 1 R C e V l 4 a F M 5 e F p V b 0 M w a V p M b n V H d G x h U l Z o Z E N S V U U 1 U E p K T G V P W G V U V 3 N Z c 2 t 5 W j Z l S 3 V 1 R 1 A x U z h j c m s 4 U j Q y V l c v d T Z z V n d p Q U F B Q U F B Q U F V S j B v d 1 F B W T Z x b 3 h m W l c 4 S j B O T G x t K 1 Z K T D A w W T c 3 Z W U r T m V 0 U T R M T V R o W j l i R 2 5 w N m h v e V d L W i 9 Q M 2 x m Z H U 5 T W p j S k 5 U b 1 N E R 1 l K a j V B b F B F S 0 9 y R X d W T G Z w V 3 h h d F d 5 S F B V N V J T a k F B Q U F B Q U F B U U F X W W p R N E F B S S 9 j T z E 1 U k V j M G t T Y 1 h G V m o z N T N L Z k t 5 U z B 3 T 0 Z Y M U t Q e n h X e F V 0 L z B X Z V Y x M G o 3 O X Z 1 b 3 d C R E t l Y V F w d k s r L 1 g 1 N V h q R k J S Y i 8 r c E 1 K R j N 4 a 2 R D U U F B Q U F B Q U F L Z z F L T U V B R 0 0 3 T n p h S V h u N z V K Z 1 F H K 2 t x U W p S M C 9 x N l J k b n k r R n d H S n l z N m p n T D h w W D M 5 K 2 Z r M X F X b m Z P N m J M a 3 M 0 T T N 4 d 2 R w Y l d r Z k s 1 L 3 p H N W R l e W 1 2 T m V m b D d P d z B P a E l B Q U F B Q U F B Q V F J M U h D U W F n U m 1 q V U 1 F Q X Z Q S F d q T E p h U 2 I w c z d F L 2 Z w d G J l L 0 1 U a F Y x Y k N u c F N q d n p a Z m s v Z U F U Y 2 1 2 Y n d l Z z R x R V h j M n N m S S s v N 0 h s U G Y 2 O D d M d l R U T T Z E Z 0 F B Q U F B Q U F G Q 2 p V W U l C c U R H a T I 0 W H A v a n Z H d X Z h W H J k e X V E e j l i W W 1 D a X l s Z T h m c l d L V m l 5 U j N 3 d H Z 5 Z H d n e U 9 n N H F J W E 1 R U T N s O T l M Y k t s c T Z X T l l O Y T R 5 T 1 U w c l h U c T B s U 1 R 0 a V V 3 e E 9 B Z 0 F B Q U F B Q U F G Q 0 N B Y W h o c m h 6 V F Y x Z G Q x c 2 U x L y t X M 0 s v W D l U K 3 N O V E Z S N X J J a z c 1 Y 2 c 4 S 0 o v N 0 h q V T Z D d W 9 B b j J t U H l a Y X h Y N 1 p k a V V a S E F R Q U F B Q U F B Q U d v a 1 N q Q U F O Y z Y w d T Y 3 V W l D R m R Y Z n N 6 M y 8 5 Q k s 5 Z n N O R E R S e F N 0 Z X Y x c j J w Q V I 1 V G I 3 R j Z D a W 9 R N 3 l u M 0 N a Y j N B N V p O N j Q x T 2 d v Q U F B Q U F B Q U J R N D F D Q 0 F h a H h U Q 2 F U S G 4 5 b 2 9 u c D F p M 0 l k Z T N I R 1 B H M k x U V F V 3 M V l X e n A 2 W E l G a D l M Q V l Z c T R U W G x O b G w z Y k 9 V W l l R Q U F B Q U F B Q U 1 E L 2 9 B U U R V Q 0 9 a e l d Z O S 8 5 Y 2 I x R D Z x a F N U S j R Y R G 9 y e S 9 N M X Z h N D J 2 V 0 x m b W R C d m d y b W Z z d 1 N p S 2 h T U H R N Z V U 4 S H N E K 1 F z S 2 p R N m l q c D N E T m Y y d U 5 w W l d B T U F B Q U F B Q U t C d W 9 R U U R V R 0 4 1 Z U x q c n R l Z H V V N H Z t a l N S S n h j V l d Q Z k h j e D l x e W Z Z L 0 J 5 Y 2 9 2 Z i t i c j h u b j B H Y U 5 q b 0 I 3 d 2 1 m N k 0 4 b W U r Y m 5 R T U F B Q U F B Q U F B b 0 1 h Z 0 J B T l F v L 2 4 1 Z X V u d G w 2 Z T Z p a k N y M W E 0 b m 4 v O V U 2 e m N u R 1 p 6 c y 9 B c C 8 v R m F l M T k w a W M 0 T W d v N k 9 n S G p B S E J j d H o 0 Z z B x W F B T Z D B W R U F B Q U F B Q U F D Q U d v R V N E R U N O R n h U b 3 A z Z G V 2 V n V 0 V 2 p h U k p O b n R E a j M 5 M G h 5 d C t D U F c 0 R 1 J u W j A 5 U G t l T n d s d H p h Z G p B N k N 1 b 1 J 0 L 1 l 4 Y 2 1 R Z W t I M m Z j Y 3 V H Z H U w V W 9 k a W Q 2 W W F O R H d B Q U F B Q U F B U H d Y S l J p Q V d x R k J n S S 8 r O G V w Z G F o U G V W R k x K T T h K Z W 1 q R l B T M W R z T X p q W m 1 S V X R Y U 3 p Q e T Y 4 M k 9 n Y n F J Y y t 4 R T F T M F p K S F J N U U F B Q U F B Q U F B R E R V W U l C c U R Y O C 9 i e j E x a X R U M V M 2 e W h l d l l h L y 8 0 V 3 A v T l c y R m d x c k p z a V R 0 b D h n d V F K V H p D N k N p b 2 h 5 e X R J M l h 5 O X B F d E 9 j S G 9 L Q U F B Q U F B Q U F J Q 2 h L T U V B M U N x K 1 B w N T Y 0 O F U 3 R k 5 N K 3 p I V n M 5 c G Z M O V B S T G 4 2 d W d v T m p B W k t j V k x W M G t 6 N 0 h N Q W 9 O e F B D N i 9 X c 1 Z M a l p r T j F x V n p H M G 5 T O W p q a m x t U U V B Q U F B Q U F B Q U p F b 3 d B T F d R d D d l S F p y e H d 1 N G I w N y t n N n R u W m p v d T U 1 O U Y w Z E 9 w e H R Z R E x K d W 0 y V E x C R n R a V z R T Y W 1 n T z F H K 1 d w c z F s Q 2 9 0 U T h m W X R S a 2 N C Q U F B Q U F B Q U F E R U 1 K Q n F C V z h 2 Q n c x e k 9 Q W D Y r c H Q x d 2 1 r O G t r U 2 R x Z m N W U j N Q V F J U T z N Z Y U 5 3 U E Z 1 b k d 0 M 0 h 2 M 0 4 y e D g 0 T D g 4 Z X Z l W G J k T m F v M k 1 B Q U F B Q U F B Q U F o c U V F Q T F D c l h U d C t r R j U 2 K 2 l a N W V i b E x r b k x 6 Q 3 Z Y b z B 4 O X E x d X h m W k x Y Y X F 6 V 0 x N e T l Y a n V Q S F p H b F Z O Y z h D c z Y 1 W k l k d k 9 i Z W U 5 e n A 2 U 3 J P S V Z Q O G 0 y Z G N P R k R l U n d 5 S j Y y N T h K Z S t 6 K 3 F M Z k 9 m T 1 B O e V p V L 2 J M Z W V 4 S X h k O X I 5 c k 0 w a n B T a n N P S D V D e k l y O V p 4 d T N a c U x V b m F F W n R T c m V N Q 0 F B Q U F B Q U F B L z h 2 T j Z B Q U F j T E g 2 O U d p b m Y 3 M X h 2 N T U 0 N 2 x O b E h j N l d 3 K 0 h V d k 8 5 V 2 F m V 0 d C U D N m W D Y 1 V j J 6 Y k 5 x e V d I T F R G Z W J 0 R 2 R x K 2 J t V H F l S 2 Z s N G d 0 e m J 0 N U 5 h e D I x a 3 Z j e H p P V k 1 G S D c w a k Z S V E l G Q m N 1 d G Z V Z k p 4 N 2 R D U X h W O C t r L 1 p F M 2 J J W T l S V j h o a D V S Y T N J L 0 d m M l h R a 3 E v T 0 l E d W Z l L 1 J K N V h U N m 5 R Y S 9 Q Z m Z r R 0 9 q T D N 5 b k h T e j N Q c 0 1 P d m Z G R G 9 m e V h u c G N 6 c H d U O H Y z c n F 6 S U Z C W m M r W D F n Z z Y v c F Z z a V h H e W 5 F N F U 4 N z h Q S m 0 4 d k d V S 2 J p S z M 2 T T d 5 N k g v S l J i M 1 A 4 b k N M N 2 l K Y l V y e m N 1 L 1 d x M G 5 I c W k w T l o y W n B 5 K y t 0 c U Z C e W c r Y k 9 m d U 9 E N z d F N D V x S T g v V z Z x a z N S a 3 F L c k x x N m N l d V U 3 O C t I U 2 9 4 S 1 F B Q U F B Q U F B Q 1 J t Z 2 d H b 0 k 4 S m F O T m F z Z n p 5 Z 1 M 0 Z W R M b H N 5 R G h 6 V m Z Z K y t w N D g r W D F v d H M 4 S n N T V H Z s M X J G T G x k e m J r W l V w R l J i S U V o V j k x b X V j Z W J r c S 9 Q U 2 Z r d E 1 w a n p G W H k z b m l 1 Q X J t d k M 4 N U t 2 Y m V 2 U 2 J l S 0 h P V H B p c G V z b E M y V F d 0 c V p H Y m 5 5 V 3 c 1 a n g r O X N H R D V l U 1 d 2 d F J a Z j J P d i 9 3 N T R V S i t m S m J G b m F 4 W l F w d 0 d 5 e G 0 1 W D c 4 a E 1 x V 3 Z T M T d D b k p j c D d L a 2 V 6 M m t 0 b U M r M U p W L 0 1 2 M 3 l u M 2 x T Z G 5 p d G w 1 V W h 2 T n g 2 O W h G d H N T Z F Z U c E d i Z V J 3 T 0 x S M S t 4 N m R Q S m x Y N 1 d Q d l R q b W 9 h W S 8 r U 3 h 1 M z d G S l F v S i 9 D V z R X b z J H c X I 5 a H p W e G N q U E d n Q U F B Q U F B Z 0 p s Z 0 F P b 0 1 Y e D l Q U G Y 3 Z 0 p B M 3 U z M U V 6 M 3 Z s T 0 o z T H k 1 S E E 0 T m Z l Y j M v W D d t b G p k Y 2 R O b 0 R l b m Z z Y 3 J H d H l m R n k v d U 9 h W l Y 2 V D h l a E E z S V c 1 T X V l S E M 5 S k 1 u b D Z 5 S j Y y M j N Y Z T B p c E N N b H V r Z 2 5 3 V n Z Q K 2 1 I R W V 5 N U h Y e n Z T V X p y N H F M V m J 4 c 2 t R b y 8 r N 2 U 4 Y n J 4 T H N w V H Z X N z R w S U Z E Z W Q v O U Y r V z g 5 c j h M d n Z w Q n Y 2 M G l a R 2 9 Y V X F N e j U v N T R o N T V F c y t m M z k v W k o 3 V l V E U n J 6 L 0 s r c 2 N 5 Z W Q 4 M l R a Y m 9 D e T h 0 a T l l d G x D U z U 5 e D F T N n J o d D A y b 1 Z m a l Z i Y 2 p w b E N n a V V 4 O U J S c 2 t S M W t N b l h y M l N w e H B S a 0 Z h O W N L b W Y y T V J W K z l p O T V Y W C t u M 0 x y M X Z 1 Q W M 1 M k t K N 3 F 6 Q 3 o y Z F Z 5 Y j F y c z J u V D M x Z F M 4 b j U 5 K 0 8 0 R G F 0 Q 2 d h b W Z q L 2 E 4 Z k Z x K 1 g x V 3 J Y d U N 2 N m F k c G R G e k h U c 3 B Z d z h y T U d B Q U F B Q U F D Z 0 J B T l E 1 L 1 R y M V V H Z n Z Q Z X c v d j c y T j F x M 0 9 V b V N k R E R 6 d U o 1 L 2 J h N 2 F 0 b W 1 1 Q i s 2 K 1 V o M 2 F 0 c X p V T V c z S k N Y T H I w Y W R T N 3 l s S l J k L 1 B r M z F Q b 2 1 1 L 2 N Q N m 5 w Y z c 3 U H Z l M l Z G U 2 9 n b z l u e X B G M V V G N 1 g z T 0 p h Z X R C a j F G V n l I R H N z M j d h T k t w a j F 0 c n l t M 0 N t V G Y 0 T n l q V 3 N L Q 0 p U W D l Y Z X E 0 U D A z V l B q M V o v S y t a M 3 F O e j F 5 Z G 5 D Z X p a V S t L a z h t L 1 F h a 2 x N Q j J I R H F q d z J 6 b V M w e W x M W k h 0 N T M z c S 8 1 T 2 5 s T 2 0 4 S 0 N K U z V h U X U 1 O X g 2 a 2 d 0 b i 9 s R D A 1 W G 9 W Z n o 1 W n Z X R 3 V a Z 2 h 0 W G V r N l R 4 U 0 p M b H g 2 e T d V c V N X O X Y y b F g 3 L 3 N 3 b H B I S 2 p j M 0 l K c U c 2 K 2 l D Z 2 9 1 Y m h i Z 3 h j Z z Z m R U t T M U s 5 W D l Y M D l q R 1 R r W n c w Q U F B Q U F B R U F K Q n F C T 0 N 2 R D M w W X R Q M z Z T b E s 3 Y n A z U T k r V U Y 1 Q m t T U n B W O G 9 C M 1 Q v O V h 4 c l l O M X A z M 1 R K R 3 p a b z J y S l R 4 S E Z t W k 1 n V U V W c 3 E 5 L 3 N 6 c m 1 w d m x M Q z V T d 2 I 5 Z W x 5 V T h V a D Z Y a l M 4 O T d 2 N D B G W D c 1 a 1 p 4 N X V m S W N P M G 1 X d H R G e W 5 z e D J u Z m N j T T B I T z N G T 3 k 3 M D V V L 2 9 5 L 3 l Y U G N a T G w x N 1 M y W l R P Y 2 Q y e E x W U V p a M k h X V l A z a W x i N 0 d h N W R l N V o 0 e k 5 Y R i t 1 R 1 B 5 U 2 5 V K z Y 5 Q j V h Y W l W Y j g 4 d 0 x K W n B N c E t M a E 1 B V m F L a D R l O G I 3 e G J l Y T g v S S t m S m J C V X R X e V N 2 Y T I r d G t x e m 1 n Q V p 5 S E 0 2 V X F y T U V D d 2 5 V b n J U T W F o d X Z O b k U 0 b l p J a 0 4 v Z U t 6 V 0 N z Q 0 t m V E t h Z l R L Y k 9 a V m E 4 Q k F B Q U F B R U Q 5 U m d r R 2 9 F N j d k R m c z O W U 3 W l Z w L 1 B X N j V G U 3 p i S l p p d D U x d F R x O V F s Y X V 6 R l I v W H A x M E J X a i s 2 a G 5 0 M G l a T H F K a 2 N a N 0 t r Y W x K M D h x S z d X S n E y R W c 2 Z m x U T 3 Z G e T V k Z X d x Y z J q e m t o T k Z S U 3 I 2 W V Y 1 S k d l U G x M W E 4 0 c E l v V 2 Z h M m l S V i t m O F Q 0 Z X c 4 Z W 9 l T 1 Z T R l g 0 e F M r W V Z Q O H R u M n B P U 2 g r Z D V 4 M 2 R r S F N 3 W j d x Y 0 Z K Y k 8 x e X J I M G 9 O R 1 p x N X p U S 2 V 2 R z F a T E p K U G M r Z z A 0 Z l B w a 3 R X O E l P U 1 p M b j Z I R m 5 M O E Q r e T h 0 Y k h r T k h x V 2 p o U E 5 t M m J w R E d U N U U 4 U E N v O X J p a 2 d V T T V q U n l y O X Z 1 Z V N s M W V r a 0 N h V l h 3 c W Z U O W J o Y k g z N X p T c H Q z Y j V I a D Q r Y 2 x J K 1 B w O X B H T n R Q O V U 2 O V F p K 2 F O Z E 4 5 Z i 9 x V 2 s 1 U D J 1 N i s r N C 9 4 M U p r d G x z M H E 4 L 3 Z P U T Z m d n o 0 S 1 g w M m I 0 W F d i V W p V a V p O N W F 0 e W 9 n U z R m M V V 0 R E I z V T Y 0 N 2 l 2 e l B o Y T Z 6 W W w 2 Z W 5 I c m x P d k h s R m 5 Q U G J z S z N Q M X g 1 c l R 6 M m Y 3 e T V N Z l N w S 0 N B d j M w e l p 5 L 3 V v N F h G Q l J w d 1 k v c n R H c k 5 U b V V j U E N h N z N h S F F r Q 0 F O N 0 J l d G E 4 W V B s T C s v V D Z t e C 8 v c m N i R z N Z b E t 3 W G 4 3 b E o x b U t i U H Z w O H F R N G N Q S 2 J w R D A 3 U X F C S G R T N T B Q R F B E V l I 1 O H Z W V 0 x 5 Z m 5 s N 2 U y a m s w S z Y 2 N 2 F a U m N u Z T N h R W R j c W 1 i U F h h S G s z U m 1 5 V 0 1 6 c T B T M V M 5 O X g r d V p v M E x q M F R N e W N u W H d z W H I 5 Z W F E U W 5 h b j N G V U 5 w d G R v U 0 V O T m V i U 2 5 w b z B m c U R N N X B M d m 8 r W D l y Q U V B Q U F B Q U F L b 1 N K U m l B T 2 k 4 d 3 d G Z l R w b D Z w U 2 V N R z Z a T T V 2 M n I 1 c W g x e U 9 w M X l P S n h h c 3 l G Q m F 6 W W t L T F J K a 0 1 h T z d x U F J J N 2 9 y c U l G Z m h j Z H d u a m 9 s Y z V 0 M l Z a Q m V z d T B w V 2 R M U k V 0 R l c r Y T g v S T Q 4 U m w 4 d X R V M 2 Z a R C t 5 V H F Y R 0 l m R z U 3 b 0 d U b X g v R 2 p a N z J I S m F x R D N M c j N V K 0 c 4 a i t V V z F h R j h C V m h t a H B 3 b m p r c 2 1 r N X h I c z J U Y n V r R n V Q Z n Z Y N k 1 6 V n d a N j B V O D R U e D J W c E Y x T l M r U D M z Z U 1 v d X l l b V U z T n p r M X F W W H V l N 2 w x c W 0 3 a W h i T 2 s r d z I y Z m V s e U J M W m 9 k T H p t Z 0 l h e U p H Z V V 1 b j N Q W m V V d E V 3 T j Z G d j U 3 K 1 Z j Z H F j Y z F N T l B 6 R k p C U V p G Y W h Z V 2 9 X N W N J S F Q 1 e V V w d T I 3 T m J C U T h m V m 9 u a 2 p 4 Y l F Q a z U r d m w z W W 0 3 R l Z o W W J G a U 9 y U 1 N 0 N 2 V I c T d p U n B B T U h q K 2 5 o S n o v U X N X T 2 4 1 T 1 B q c W V o M l l U c D Z Q R W N m e m w 2 a S t N U z l a Y 1 o x T 3 A x Y X V T W l d W c X R k R z d Z a 3 E x Z V B x R E 1 l a T R 4 b 3 F v S 0 N J d T N h Y z B B N U 9 m b H E x N 2 F G L 1 A y O E Z l Q j N 1 d F E 2 Z k 9 T a 3 B q L z F z V E l P S E p H S G g 3 d W k y a l J 6 d m J l N V g v M n U z M W J G N n M x W D d p e F R U R W x T O H U 0 T W Z U S C 9 k N 1 d M Y X E 2 T z B h M W t 0 c F F 1 O V J P V D l 1 b X J C Y X Z W T 2 p 4 R W 9 T R k J T d C t i c G E 4 V 3 J G Y j J p V n d O R z l w V l R 6 M y 9 t V U p E Z 2 h R Z T F r U X B h W m x h d F h x b j B 0 S 3 p O R 3 Z t Q T N M L z A 2 e T F O O T V k b 0 5 W c j Q 5 V 3 d v Y j g 2 e G J S U 1 V h R k 4 4 V W w 3 O W N F b l B 5 c z d P M W Q z M z N H W k p K W H J z d 1 l B Q U F B Q U F L a H F s R 0 F B N m 8 z U U p r R j Y 4 c E Z y Z E 5 Q a 0 V m c n V 4 O V g 2 W m Z r V 0 Z S W m F K V W 1 I R G 1 m c n c 4 O S s w Y 2 R 6 b H F w e l R M Z 0 c 5 S T N S N E g 0 e G F o U W N V S z U 3 T z A 3 b H l E M m d h c D V k W m Q r Z E l I T 1 R w a k k x Q 0 p J a j Y 2 Q 2 N l W G 1 T b T d 1 O G I 3 N V h K a T l 2 e W R 0 S E p r b H F F b n J P K z V q O C 9 P V T k 1 V T Z a Z 3 N x M 0 J L U n Q y d 1 p K S m M v c E t s N j J T R V h M R n N t d F I 3 O X l M V X R v V k 9 i c V l G M i 9 V c E x r M 2 5 k S X F l U D J n e V d 6 W H N 6 T l d r c H U 1 Z n Z m c X l t d 2 9 l V G p L K 1 h u e V h I a 2 N K V 1 V Z T 2 F B Q n J L Z X l x b j A r N T d O b 2 F 5 U 3 B T M U R R N n I z Y S 9 i N X Z C V X F L Q 2 p T O W R j T T F l M D N Y Z W 8 2 d m o v a m l E d z h T c j R l O T k 1 N X V T V H B 0 b n Y v b 2 I z N 3 N 2 V H d m V m V w Z G Z q c G Y 0 T k 9 w M U 1 2 e l p p d l k 4 Z E 9 h Z k R B a m 5 y c 3 d R b n k 5 a T R w W D l l d V Q 5 U U x m N T l Y W m x 5 V H l h U k h I N 3 h h V z d i d D B h U n h B O D U 2 N 0 l a c k w 1 R W t Q Z n A v S D J u Y m p o U k 5 2 W F c w d W 5 h S 0 t I V 3 Z G M T c 3 V W h r S G p x a G Z u d z U 2 L 0 t F S n J s b G Z P V G 4 1 Z X V X T n I 3 U n h 5 e T Y 5 O X R Z M 2 V 1 U G w y O H Z r K 0 8 2 S H R a c i s 0 Q V J k T 3 J 5 Y j Y 3 M z g y W m Z m c k 5 K e m Y 1 M m k v d j h w S i 8 5 W X M x U F B 2 a k p Y d i 8 2 M l h S d T I 3 T m F F c X d a b z Z x M m p a V E t a d E h k Z m x o N T Q 3 Q V B 0 e n p p a U R a d V R O Y k J m d E 9 z K 2 9 V M k M 5 T 0 l 6 T j Z s Z j c 5 U E x h O G J 1 V E 5 Q R F Q 4 e l M 5 N H Z Y N n N i S m w 4 a l g x K 3 U 4 b n p V Q U F B Q U F B R U I x b 0 F R R F V P O D B i O X B R M D Z a Z X F k d H V H S 1 d m b D I z V 3 R 3 d F g 2 L 0 R S a z V J a 2 g 4 T 2 g 3 W E d w M m g 2 W H F u L 0 8 r b E V S N G F G c U V 4 N n F s a T J h c U V X e l J t c l p 2 S k V p e n Z D T F h H Z n V L W m 4 4 c T Z B R W N 6 a G t T N H F Y Z T g 5 K 1 p V N l p n b 0 p W d E 9 o c k 9 U T D J s V G 5 u Z m R j a k p S d U Z C W k t u c D J T M n F I a l p J b G 0 z c k p Q Z j g v O G 8 x N 2 p X e l d z b H M x b n U v W W J L Z W Z L R X J P d C t s M j M 3 U n J s M T Y x T m p N d W M 5 U D c z T U 1 h Z X R w T m k w Y m x v a l c r e V d z d W V M Q 3 M r Z C 9 4 e W N P U 2 R s U z R 5 V n l U O U F i a k Z k U 3 A v T X o 1 V W t t U 3 Y 0 N z h E a z R 5 Z G 5 m c D Z j K 1 h r W G 5 P d W M 5 d z l v S U d k d T l a V m d P K 0 x T S k V s d E l p c C 9 l Z E J 6 T 1 h x c z V E M T J p Z z R 2 Z G J 4 b G k 4 Y m x 2 c 2 Y y M k Z R b D c 4 c V F 2 N y t Q c G o 5 d 3 V n Q 1 R w U D U 5 T y t q R z Z 5 N 1 J S N T h 0 T G Z P N k V V T z d h Y 1 R R Y n V j O W R p N W J 0 d T F X U X R J K 0 J R V D Q 2 T W x I S n N u W D k v U n l t Z 0 V C U G 5 y c 2 9 R b T Y v d l l a M m g 2 Y m 9 w V F V 6 R E t m Y j F p T H h x N E N U R k t a N V Y w S D l J d D J G V 0 N T T k d o Q V I w V z N E M U 5 D M G o 1 N W U 3 c n I 5 c H N 1 Z G I y b V Z W a U l M a G 5 j V 1 Q v K 3 R F R k p 5 Z n R L b F d E M z N E R 2 1 U U G J P S F Z 1 c m J W U n o 3 Z H A 5 U U t u c G g 5 U X B K c n p N T l F B Q U F B Q U F B R W F n Q k F O U W I v b j Z l R 3 J p b F F N M D h j b 0 J X c j A r W H Q v K 3 N F Y X g 4 Z W 1 s c m t s T l A 2 V F U 5 R U 5 s W H V 2 a D R T N X Z M M 2 Y 1 Z U h 2 S j I 5 d E R N d 0 t 6 W l F v b z M 2 e X h p c k N u N 1 p Z S z h 1 V F d v Z k 1 a e n p z e T l z b H g 0 c G d z N F p F b C s w Z X k 1 T m l i S W p r Z G N o d z l y U H k v U H k z d m U 2 Y k x V c 0 d s R 2 0 x e F c r V E 1 P U 2 0 z V H Q x b D h 2 V 1 R 4 O U J S V H U z T D Z n Q U F I c m x K U k V G V X N x N W Z x Z U p s a S t Y V 3 R m Y z V a N E 5 W U j J a T G k z Q T V m U D N Q Z k R M d m x K e U Z C V E o 1 Z W N z V W Z J W U M 1 U G d S T 2 E z R l o z L 3 o 1 M k R k K 0 l m a 2 N N a T k x O E F 5 e j B k e j J r d W V O M W V l b V h K L 1 p q S 2 I 1 S l J r Y 2 p 2 L z g 5 W X V o Q 2 1 n Z 1 p 3 N U o 2 d m s z d j h y T j Y 5 U X M r Y 3 V W K 2 V P N F l x c z V o S 3 N m V l F M S m U v S z B M O C 8 v a 2 0 r Z m w 2 S 2 F S O V c 0 W H R z M 3 J w Y m t q U j h h Q m Y 1 K 0 p S Z G Z y T l B 6 M 1 p u T E 1 F c X c 2 W X R l e V J K S T R a M k x W V 0 E v V m R R a 0 w 5 N j k y e X I x V 3 Z q R m J z e n J V d 0 p O c W g v e D N Q Z X Y w Z l h 5 R E x I V 2 9 V M S t m L z I 3 a n M 2 N m p M Z j Q v a G 5 K d E 9 T U 1 N G U 0 V w b 1 F t a 0 R v Q 0 F n R 2 w 2 Y U l z S U s 0 W U V G e D E 3 W F h x N n U 3 c T E 2 d m U 2 K z d h O F B E V 3 R Z R l J U M H V x M n N E R z R x b 0 N F c 1 J R V G 9 r Q k J L c U l R M 1 N 5 M l F 5 N 2 Y 0 e E p C S X l J U U V t R 1 J q Z n I z T T h 3 U F A 3 L 1 o 3 d k 5 6 O X l N Q 2 V m U E 0 r a n R Q U k R H a k c 4 d D B 3 b m Z Q N m R m e X c 4 T E N t d E R E a W Y x K 3 R W Z G s 2 Q k R t Y 1 g 2 b k J P Z 2 N y T C 9 l R n l X W m 5 q c E g w Q U F B Q U F B Q U M w S k V J d 0 F K Q 1 V j b E d 5 V W k 1 S 1 Z s R k p 1 Y l p z M j Z m d E 8 v Z H B l O X A r S G Z 6 e F N N R D d x N n R k c X E 1 M j F Y N k Q y R G N 3 N E c x b n p K T 3 h T N U k v b E h L b m J x M z l 2 Y m N n M z M 5 T 2 x p U l R 0 M T Z 5 e n Z 5 M U p N b T F m c l d j Q j g v d y 9 D Z W Z U O V h m Z k M 1 S k 1 s O D h U c E p r Y U 4 x V 3 B z S E Q 1 Z D Y 4 W H E 0 T m E y U W V N V H F r U G R 0 b T N k c m d O Z m V X R G F w N i s x V 1 o r Z y t S Z G Z x c y t 0 Z T N i N U l u T T E y R z g 1 c S t R a 2 l T N V B Q S n R Y N j F K Q V g 4 K 0 E x U m R r b i t y V E Z Q Y W R x S z h t U F B u L 3 B a Z E U x M X N G T D Y 2 O D N Q T m R 2 O G t 1 V H h l R l Z l N F p D a n F s c U R C b l R U U D k 5 W m Z s c n o y S 0 1 q Z G Z X V l R U d D c 3 b m l 6 c n h 1 b j l J d 3 M 3 Z D Z U c G Z z Z W 1 x Z S t 2 Y y 9 Y V l Z l T z F K a V V B V T A r a H l v N 3 I x Q 1 M x S 2 w 5 N j R E W F k y T 2 l B b z R I U T A 2 K 3 Y z Y k h E b 0 Z y U y 8 2 d E N D V 3 B v T E Q r N T F p N 2 R p Z G Z n Z G p t d l B x a G N Y U l V w Q 1 N w Y l l C d F g y M V d z e V R K W F J Q d U h w T j E r S 2 h l W C 9 p V k 5 t M 0 p W R V Z G L 1 Z X V j N o T z J Z U V F B Q U F B Q U F B Z 2 x R a k F B T 0 U 1 O F h M V E d Y V E p B N H k 3 e H I y S 3 F x S 3 h T e H Q 0 Y 1 p l N 1 B W d W J l d z h y Y 2 w 2 T 0 R X V W Z r O V h y c l B G Z G x z a X E y d E Z T R 3 R 2 V l h j S n d S a T F X R y t O W n l w K y t V a m 4 x e j J a T 2 R K V y 9 o M G R y d E Y 3 M 0 Z o Z k t r Y m Z Q L 1 B 1 Z k h N e T d w M 3 J K Z T N w d 3 N H Y n Q w V T B T U G 4 4 N z l z V T Z j S 3 Z m V 2 p h c i s 4 b U 9 a Q j E 0 b z J T T F B t c D V Q a F d u Q V V K a 0 d E R D N s N X p 5 N 1 U r V X J L b E J F c j c 0 Q l Y 1 Z 1 o y e V p J T 3 Z i e G V E M z F W b 2 9 G N G l z d H J n M 0 J q T z A 3 b l h K U F R l R X J M Z E U 3 K 1 Z i b D V o Y z F 5 L 3 l C T F B 1 b S 9 q Y V V U V 1 d Q c 3 A 1 V 0 N O Y X F W Y l J l b m 5 P b l Z x e m F w c 1 d m c l Z O Y S t p R 2 x w U i 9 T U j U r d T A x K 2 Z t R j E 3 d n R i S l Z G Z T d K V W x X b X l Y Z z l S T U R v V 0 N x K 1 R j b E l x T G h 6 N X V h T E 0 5 b 0 5 O Y T d a c k 1 H N 3 J u V 1 N W W W 9 u c m g x W W t P e W N 3 c D A r L z B 2 e S t s M G F k d 3 Z C b X J v N E I 3 c T F M R 0 4 y c m V M M T R 2 e l A 5 U H F 0 V H V i T k E 4 Q U F B Q U F B R U J M S V F R R G d K T 3 d S O W s w c U g r U 0 J 2 V l B x a k 5 l V 1 Z r d G g 5 T X B S N l Z U a n F w c T J a Y T l M M T l a a W R T M l h W R H J X O F p O a 2 1 Y Y 0 p Q O G Y z Q z Z W L y 9 G T 1 d T Z E 9 s V G 5 G d j B M T H N T Z E 5 u c j I 3 N V R p M C 8 5 Z z k 3 a k 1 y V 0 9 X U T g 3 U D N K V W 5 X U 2 R Q c l h E S z B i a W Z 6 e U Y v S X R m W m J P Y j l Z S E h D V l Z V d j A 3 T j Y 1 U m E 1 M U s y V W V P V W F t Z m s w L 2 M r b D R W V y s v S 3 J u Z H N 0 M T B W N U 9 m Y 1 g z L 0 g w b V M r Y U p M Q W w 2 d j N i N n h 1 b H J 1 M U c w e T l S L 1 M 2 S n k x W j V i W k l t W H M w T G 5 K d l p 3 S 1 g y b U p I a H Z W V G x H M z N O M H M 4 O W N v c j Z q U 3 N t O D I 2 W l h Y U H R m c z Y 4 Y n B w b G t U b X J W Z U l F Y W p R Z V B I R E 5 M N E 1 Z T 1 V 1 d X V n b n B u N 2 9 k T F N E M m 5 o d X l 0 M T E 2 M z F 6 N 0 k 2 V V d 5 T V A 5 a k 5 6 U z B N Z U Q y b m d m R m d h T l B h S H h B Z l B s e l E 0 R D A 1 K 2 N X U 3 B N U 0 U r R 2 J y N D J U Z V c 3 e G F W V l h W d W 5 u M l p a b z F j M H l k Y T Z V T m J K c 0 l B Q U F B Q U F B U V N 2 V i 9 s Q m d B M E t p b 0 t J d G F 4 O G V v V T h j M j Z 0 b T l n M n p u b l N k d k M 1 M j d k Q 0 x 6 M E p H S y 9 2 T k x p d j d 6 U z d K Z W R m M F p 6 V l c x Y U t G O F p h V X l E U n h X W n h W W U R l d m x V M l d 3 U j h 2 M T N R c D U 5 c V N k Z H A w e j Z k b F h l T l M v S 3 F 2 d z Z H b l g 5 M l N r e T M x c z I 4 W W 0 x U 3 d y b F R 0 d G 1 3 e l J z V E l s Q n c 3 Z W p B a 2 R a T 3 p T W F p K V X Z l e G p 5 Z E 5 J d U Z m b F V Q W E t a W k t P Q l d z Q l Z 2 Y 0 V n N 2 U w U k 1 h W T R K O V h k N k p v d T A x W F Q 3 M V l s N D B m c k V X Z m Z L Z n l B R n Z s d G F U a 1 B s M T A 1 e T J U S l V u c H V 3 L 1 Z 1 U l l S N F Y v N V Z M U H l x O F l G U G Y y c j h W Y X M z b E Z 2 d G F j a 2 Z i V j h j M 0 8 w S 2 t r Y U 9 0 R C 9 1 Z l A x e W k y c X J I V F d 1 M T V V W E t Z T k c z Z k x h R F J v N k 9 E N j U z d T F o R V B I d G 9 m d D A 2 d n V x c 1 d 5 c 2 t w b D d z c 0 8 r R X h E N 3 h v Q U F B Q U F B S 0 F s R U l J Q l F C Q V l Z b U x r T z h X e m 9 F N l h y N 3 h V b m 9 4 Z H R k c 0 p C b 3 Z y d X h W e W I 5 a 2 d n e j F h M W 1 u W E J i N H A w a T d y b G R k S W t x c m V l V T I r a 3 F a d H N k Z G N Q Y m N V M T R Z M W t 0 Y 3 I 4 N 0 J S M G t t M n E 3 T m V N V j B 5 R 0 9 U T n p W Y l Z P d 3 V r a H J i U H E 2 N l d Z K 0 U 4 K 1 l v T F p i Q k h 5 L 0 t M a W M z V X V Y O G x t S 0 V G U X J B Y U V 5 Z G N x S X J L S 2 1 Y d X k y b X h t c E s w N k 9 N M U t p b 3 V x e k 8 y O T F n U E 5 h d X N h c l E 1 Z G d i V 2 p 0 U U R r a V N 2 M T c 5 d D U 5 a l J B M l N 6 V 1 p T Z F U 2 Q j V y M z h w a i t l b k l P e U x y e l p x N V p v Z E F X d C 9 2 V 0 t M b n B y e m d m S 0 8 y M 0 l 5 M E 5 q S m p M c W 9 q N 3 A y U 1 Z C e G N i b W V u d n V C e X N z Z H R k Z k t 5 e D J h O C t K S G N q c G R t a m h o c U J M Y W h X W W x X S n Z 6 L 0 8 5 d H h l b 2 Q 4 a D N i N n J T e T B x b G 5 Y M W d V O E h 3 d 3 F l R j N E U U F B Q U F B Q T B C T F l E a E V B Z 3 N B U U V 5 d G Z h W E h R N T N X d C 9 W Y W V I d y 9 J V j F 3 a 2 I 3 R i 9 t N 1 R x Y j V a S T N 5 e F J S T i t C L 2 5 z M m Z p Z l g x Z z M r Q n p 6 M V Y 2 O D B o W H Z I W m p r L 2 V r Y 3 l H R 1 N i Z G R 0 S l F 4 U F Q w S k V 5 c F c 2 V m U v c 2 1 P V j Z i c T Z p N y 9 5 Q k Y y b H U 4 N X h i a j g 4 b T F m c F d r a H J k Q 3 J C S F I v U U p a T H A r b T Z x V W Z 5 Y j F 0 b 3 l w e n M y V V p l N 2 t p d X Z X U 0 l U S l M z d E p T Z V R K M 3 F Y c m x N d m 1 L Q 3 F R S W s y e l g z O X F z S V p X d n R G a U c y S l l M d 1 d x M k R 0 M j J m V y s 5 Y l V T Y j A 2 Z E x m O U Q 4 T j c 5 V X o r N G R G Q n N i c G J 6 O E V o M D h s S 2 V v S 0 t 0 d X V M Y n U x b j B w R n l W c n c 4 W T l t d i 9 t V X E z N V B r M U Z 4 U l Y 2 Y S 8 0 R G l v d X o 2 N z Q 3 c j l T e m N 6 L 1 V v a y 9 X N k 5 0 V l c 5 V 2 x j N E x 5 O G 9 1 V W w x K 2 t P M j Z l c E Z j V 2 Z G R m 5 M c C 9 Q c C t k Z l h D e V h 5 N k 9 Z M k V q Z G M 5 d V V n R 0 9 O T V J x T i t 0 T W o x K 3 V o e D E 3 W D J u V n B t c m s 1 U X o y N 2 Q 1 Q W t a Z X p O b H R Q c D B v Q i t T V T J h c T d s T W 5 q U k 0 z N j d h c G k r V y 9 h R H R P L 2 V y V G V z N D d k M m Z v N 2 F 0 W X p W a T J B V m E v O F B 1 Z X M 4 M D l L N E J B Q U F B Q U F C Y U F p R V l B Q V N C S V N G U m 5 0 V H R R W i 9 Y d l R 0 V m 5 q M n B N c l p K V U V S a V I 3 b V A 1 c 3 M w T E V X V 0 V T a 3 l K c l N Y N D Y x N W l 1 a l p S N W J S b H g 2 N 2 Y 2 Z G N x N y 9 4 O T J R M F N y Y k l S c m Z a Y z I v Y j Z G K z E 1 U F B K K 3 N z W m l 1 a l Z 0 O U c r Y k R O L 3 J Z c n N M S G x 6 c z F Y N X l u T 0 t 2 U F c v W k l o d D F X S T l 0 e V J Q e G k 3 N U N v O H F v a 2 N m R 1 Z v M 2 Z 1 Y W J a Z n h r R 2 F 5 U m N u N y t v Y n g 1 M m F w N j k 0 M k E 5 e G 5 p N G 1 X N y 9 w Y W Z 6 a E p y S n Q 2 U 1 l w b T d k b X Z X R 2 l l e V I x b n J y R 1 J x Q 2 R k T V Q 5 R V h Y M j F V V m 5 h Q j l o M 0 l V N 3 U y c l R S d H l r a k 5 u S j V T Y i t Y V X B N d U d L d j l J c 1 p Z d D M 2 e j B Q V m 5 x b n B S W W U y M 2 k r Q 0 d L Y n h X d G Q 5 N W Z x W X k 5 M m R x V G 1 h V m V Q V H J w b 2 Z 1 b k s 3 R m R m T D B R e k d B d 2 F Q U 2 9 m b H E v Y 2 J l R 0 Q r b l Y 0 R m h U Z E 8 3 V V Z x K y t l S y 9 l V z d 4 S 2 E 3 O V A x K z Z N T E V W R V J D a X B h N k l 1 S F R 0 S V V 5 N G Z M c E 9 w N F p X S X p X M V E v M j c 2 e S 8 v T T F z T D N W d W p B d 1 R 5 V m x U c z B l b V J m M 2 Z h Y n k v W D h 5 e D h I Z k 9 a a z d 4 b 0 F B Q U F B Q U t D N U d Y e U 9 D d m F s Q V l B Z 0 t Q L 3 Z C M l Y v N 2 g 4 e U d B e k J t N 1 R L S V Z s d G t z R W d 1 V j B x L y t P Z H N r N j d Y d W F V Y 1 p J a 3 g 3 e m 5 a V H l 2 d G F 3 e m Z 5 M U p j c T F m T G V j S G J 5 b j Y y Z m 1 T c 2 U 0 M 3 k 1 M m Z 2 Q 3 Z Y c G 5 X S y 9 y O F g v Q U 0 r b j Z x L 1 h h c n F w W X N s U 1 p a e G s y U z U 0 d W 9 t d C t i T n o 1 W G o 3 M C 9 M V j F I d T M w T H g 2 a H R s R 2 p D M G V Y d V c 1 R n I x d F p 5 Z n Z p Z n J s Z G Z J Z k 1 t b D l m c H l i O W 1 n c X J k Z m x Y b l V X R m 1 u e n d y W W U 4 V 2 Z I c F R Q N 1 Z M M G 4 x K 3 F N M T c 1 d H l m b H p U b 2 8 2 N H l i W k I 0 e F d w S l U 5 Y z k v e U w x O W s y d z M z a T d U d 0 d G T m Z q K y t r a U s 1 M X Y x S D d 2 U W Q 4 a F l j b F p 4 V k 1 0 a n R N a V o y b E N s N X N N d 2 p V a V N 6 c G N u e m 5 R N m Z 4 N k 9 L U i s 1 V j l Q L 0 5 h Z F k 2 S j N y Z 2 o 2 O U t r d V k r Z l Z 1 T D F n V U F B Q U F B Q U F D T 3 g w b 3 d B Q W l T a U Q 3 O T V F b m R M b E 8 v Z 2 N H Y j F C W j V h d m Y 3 V H Z K e k R T N l h E R F V o a z l z b H g 0 S V g 1 T W x N b H l S W k x w O G 1 5 N F J U M j J i T j J D N V J r Y m Y v V G 8 3 W D V z c F h W c X F x Z i 8 1 R D F x b l h 5 a n g 2 U X Z Q M G Z P S 2 w 5 Y X Z r e m t p c l A x M U p p U 1 R K d l d 1 N 3 Z L O G Z E V n p T V V N t W n p m W E d v L z d y O G J y M 2 x a Z k t 2 W E 9 y R F B a b 2 1 m b 0 5 i c m p Q Q U F 4 e D h m N z N l d m 0 w V T N v d W 1 E e X A y e F R S c D E v S T Z n T U F B Q U F B Q U F D a F J B Z 0 d B R U Z p N n A w c 2 Q r c l c 0 S V p n V G V U W m t 5 W m Z W Y V h j V z l a T E Z v d G t q S k N 2 c U V E V k s 3 N l V J Y 2 9 1 Z W R 4 e W J W a 3 Z Z M k t I W T g y Y V p V e m 9 J T S t o Z m J M T n V F b W 1 3 U 0 5 P c T Y 2 e F E y Z E Y z Z m V Z S E F 2 b n l X Q X l 5 M 3 p 4 M k 9 i c n V Z Y k p K R m t z O G h Z V l N F V U Z n U 2 U z V 0 9 T c k t K T m 5 i L z B 6 a X Z 6 R j N R R k R z Q k 8 1 T n F 5 V n Z C N l p o b D B z U l p 4 N y 8 4 d D B w M j Z U c V h k e W k 5 Z m R 2 d k 9 B W m w 4 M 3 J z W H J B Z 0 F B Q U F B Q U F N Y z c 5 N z Z q Q n d C b k t W U H Z a R G 1 Y T F d u W m 9 t Y X p a R E x M d l d P e l h P d F d T a G F M T E 9 Q O U s 3 b 0 0 5 a G o v M k x H V l Z v Y j Q x c k p P L 2 x Y d G 8 5 Y X A x O G d 5 Z W 9 J T W J S b y 8 1 K 3 B r R F B H d E Z Y W F B J M U s x c z k 1 M m h z S H V X W k x N b z h i S 1 B L c n B Z V n N n T m R z a E 5 z W V l F e V B M c G I r V W V Y a k t H Z F V M R l h m c W R s a 3 Z 2 e k x V Y l F B Q U F B Q U F B Q U F o d 1 p s Z 0 F C Q k V s Z k 5 m b E h Y c V R F V j A 3 U m J x V m 4 3 a W N m d C 9 Q W m R X T X A y T F B a O W x Q U H N 5 N V B 6 O E k w W G R l a y t M M X g 0 L z V W S E 5 2 b T Z j Y n B w M W l s d G p B Z 0 F B Q U F B Q U F F R m t E S F V E Q U J C T 1 R D T k d x Z n I 3 M W F G d W 8 2 N E k w N 2 t Y S n A y T F B a O W x Y T 3 Z Y e U R 4 a V Z L a m J B Q U F B Q U F B Q U F F S 0 d F Q X d B Z 3 N n e T Z F S j V E K z Z U T n k 4 b j F L M 2 d a O H l U b l N Y d j R S O W x I a k N r e F d 2 b j V o V k p r a E l U e m 1 2 e D J n Q U F B Q U F B Q U 1 E e E N N R U F J T W l z R T Z m S X V X U l J x T n Z B e j F q M T U 0 d G x 1 V 3 h 5 U 0 d y b j V o Z E x r a E l T N G t O U 0 h 3 Q U F B Q U F B Q U t o Q k N B W U F R V 2 J x b l N 4 Z l J Z V T g r e k 5 E M 1 F w K 2 h q e D c 5 O G p u Z E 1 y V X E w K 2 9 X d 0 V B Q U F B Q U F B Q k N p a E F N Q U p x Q m R l S m t P V D l m S E 9 v M j h E U G s v S H l 4 c k J O R H N 3 c E 1 r d k p x d G t O c z F 5 c G t Q U U F B Q U F B Q U F B Q V N J U m d B T k l 1 S U x 0 M W t U T 2 d n Z D N w c X F G d k J 6 N G g 3 M X c 0 W k 8 z U l d S T 2 V 1 S W V z a E 4 2 O V F r c F R J Z G 9 n Q U F B Q U F B Q U F J T V V J d 0 F H Z 2 1 0 b D l P b C 9 P R G h m S V d G b 1 M 2 R m Z 3 T W V J L 2 1 5 N 2 4 0 W G R t b V h C W H F W Z 0 F B Q U F B Q U F J Q 3 p B a U V Z Q U R T a n F I d C 9 y O H J u b n d 4 M U c v Z 1 p x S H o r U 1 V Y Z C s z Q 2 8 y M U J 1 Z n B F U z J y S V Z J Z 0 F B Q U F B Q U F F S 1 B F Q X d B b X B I Q l p s U G s 3 R n R W K 2 R L e m 9 X N E Z Z Y X p 5 a G F j V W V m T m R N b G d z b 1 c 1 R n V Y b E Z T a 2 d n Q k F N Q U F B Q U F B R U R v R V l J Q l F E T 0 w 2 S k l r O D R E Q n F u c m 5 q V k M z Z 2 p E a y t O Y 0 N t W W N N V j B U b k x x R n V C U U F B Q U F B Q U F E a X J F S U l C U U F z d 2 o 3 a F l w b j R E N V N B S V F 4 Q T U v c l Z B N W 9 G R F p S N D J N d F N 0 M U 1 y T E w x R m l R b n l v M n d B Q U F B Q U F B Q U F J d 1 F D Z 3 B a a D Y 5 W k d w M C 9 s c 2 p Z a W d x S H p o Y V p t N k p N b l U 4 N E p R d D F K S F h u N l J F d H N S Z 2 d F Q U F B Q U F B Q 0 Q w Q 0 1 F Q W 9 B V 1 p o N C t T O W J M S k t u L z B m b m 1 M Q 2 t M Z E R z N U I z b 0 l q S 2 4 v a 1 h s b X Z t S H B X c l F B R E F B Q U F B Q U F B e m p h R V l B R F F 3 a U s 2 S k 1 u K 2 h 5 Z m s r U H N j d W R O V F E 5 M E 9 6 a U h 1 W F R 2 a 2 1 Q Y z M y U j k 1 a 2 p Q Q U F B Q U F B Q U F B Z 0 V Z U W d n R k F D Q m l z T n R r Z m V s e n V u V n R W K 2 R J e j h 1 e l B E S F Z M T 0 l 0 N T l 1 N V I 1 U X R Q e T U y M l h m Y m Z Q U 2 F E e F J M c W x n T E t 6 U 3 V T S k h Y d j N p S E V u U U F B Q U F B Q U F B Q 1 N L Z F F O Q U 1 E U G 1 X M 0 t W Z k l j M m k v b m t r V X l S R W J K T W 5 t N k l 0 c D N E S F Z i T 0 V 0 N H N y T l U v Z m x p K 1 p 4 T 1 d h K z R V a E d k d T R h N n B a U E t 6 U y t X S k V Y Y k k w U G N D U U F B Q U F B Q U F F Q U l C Z 0 F o R j N G K 2 t x S n V 2 V m Z 1 M 1 d s e U x u e E 5 4 a T V K T W c r L 1 d C R k p Q V U x k R 2 t M R X N 5 O U Q x Z C t 2 a 2 U v d 0 l W a 2 1 U c E d w V j U 5 U X R 3 U U F B Q U F B Q U F D Y 2 N 3 a k J B T 0 F z W W J x Z 3 I w d 1 g 5 S l Z y M n l Z N W x 5 e V N O e j l Y c H I 0 R F p P b z N T Q k Y 5 Q j h n U U V S S H F G d E Z N Z k I 2 U F B L b m I 1 T j Y 1 V m U 2 M E h U S W 1 0 S m Q 1 e E N p W n A x O F Q 2 d F l B Q U F B Q U F B Q 0 F j e F l o R 0 F D Y 1 p j d 0 R o O G 8 4 Y 0 t o O G p r c T U w M V B s K 3 V F N 1 Z T M T h U U k V E a D h n W U V 5 Z E R Y T H d N c 1 h F e X h z Y k p V U E 9 m M V J i c X R 0 R U l u N 0 5 L d n R J U y t V c E w 1 Q z B 0 a 2 E r M F d M N l N Z b m x M a X V U W n N W V V J m Z n J K M U R 0 W j F r b F R a W W h r T z B F Q U F B Q U F B Q U R n V E J H Q 0 F j Q l p 5 a E F a S m Z Q Z 1 l U S V B I a V p K Y 3 U 5 S m x 6 Y y 9 S N z Z D S S 9 J Z T J D d F h X Y W w 4 N W F Y e W x a W k k x Z F V o N 2 h h T n N s a j h n V 1 Y w c k l 3 e H N U T E V 4 T W 9 R R 3 l 0 e l V u Z E Z 6 c m d o M U 4 w Q k F B Q U F B Q U F B W V l j U U R B R E 9 F Y V p l d m F W Z X Z V U G R C Z 0 F B Q U F B Q U F B Q 2 N F N H l o Y m d B Q U F B Q U F B Q U F B Q U F B S U 5 r S X d B Q U F R R k 5 G M n p x W U R B Q U F B Q U F E Q T J Z T V F E Q U F B Q k V X U G J 1 M G x T Z H U y N 3 c x e E p 3 Q U F B Q U F B Q U F B a E d B Q U F B Q U F B Q U F B Q U F N S V F J U m d B Q U F p Y W h M Y X R s S n R m R k 9 v M k F B Q U F B Q U F B Q U V J d 0 F B Q V F Q Q W t K c l p T Y l J 3 Z 0 d B Q U F B Q U F D Q T B D T U V B d 0 F B U W R N a n F i M j I 3 e n d R N m p Z Q U F B Q U F B Q U F B U W p B Q U F C Q T h Q Y n A z b E N S b D d z c 0 p j U 2 Z C b D V 0 W H B Q R l R I d F U x T n o w Z D Z s W n F P W j B 1 M 1 h I L 3 k 3 c i s 1 d W Q w N U V o S n M 5 Y j Y 5 d 2 Y v M G Z n c G o y c m V n c V h O V 2 d j Q U F B Q U F B Q 0 J Z Q 0 1 F Q U F F R F F E T 3 l m S k V s Y T l N b W F F S G Z T T U s v W H E 4 M W J N M V Z T V W h I c V Z z N 1 k w W U p T W m V 6 T l Z s N S t r Z m J 1 U C 9 Q Z 0 1 a e m V E U U F B Q U F B Q U F D R V l B Q U F J b X N T R W V I W H J t c W k x N j N h c H Z L S X E x T z B F Z E 8 v R D g v W H d m N y t o d 3 F L e V V M Z H l 4 a n A y Y U s z Z j N Y d V Z i c i 8 1 Y 2 c y L 3 N O Y 1 p 6 e G R P N 3 d Z Q U F B Q U F B S U F R R E F B Q U J O V 3 Z w c V d v b 3 J K S 2 E 5 Z W x o Y n F W Z 0 J 5 T z Z s Q z N F R l J Y V E J 5 b W 1 k T X Z r Z E Y 0 N W w v V 2 h k d T d B U U F B Q U F B Q V A y K 0 V Z Q U F B S U t n b V R o a W l o T G F 0 d E 9 p V H R h R n V K V 3 g 1 d l Q 3 N W Z M N V F 0 d 0 V B Q U F B Q U F I Q l d N N F c 2 Q V F B Q U V I N X V t a l Z C e i 8 3 d F F 6 M D c 5 M F A 5 L 2 9 G Z n R V a k 5 2 U H d p L 2 Z 2 R F Z k c T h O V l A 1 U j B v V U Z X V l Z y e D R k Z E 0 5 d H Y x U 2 5 q b T E w O S s v K 2 9 m V G R Q O W J l Z j h z O U w w c V N q R W F E d n Y 3 M E w 3 W G p o W V Z s K 3 V l N z M y c m Q r b D B x T H F s U T J 6 W n h t a n h 4 b U 1 h T T d o K 3 c 3 b E 5 6 U H R D N k g 5 T D E r T y t 2 M W J D a F B S c 2 N l M y 9 4 S 3 M x L z Q w d k 5 t R F p h d j d s e G d o Y i t l N 2 x X c k 4 2 a G 9 3 V 2 x h a D B m b z E r a z l O T 0 4 x N D F Y V k p T M X p 2 e V R m L 1 V u V l Z W V j Y 3 U D N u O U Q 3 S D Y z V 2 t x V W J W R l J j c n J k Z m Y x a U p D Z k c 2 L 0 t y S D V Y S j V 0 T 1 N E S n h R W j Z Y O T I 5 N T R z M 2 Z Y Z 0 s r c l p v N F A r T W Z k d W Z m a k p H a T F a d W x G N S t Z V n F G U m V 0 a V J P R z Z L Y n J 4 O W V 1 S G 1 2 c X V 3 b W t w c j h s S H p 5 a G J U d j I 2 K z M z V j J y d i 9 o e F p M R 1 p k Z E d F d j N m S G J L O V N x V l h U a m Y 0 R U F B Q U F B Q U F C Q l J n Z 0 d B Q U N D Y n V L R U l W c X p M b F h M b G 0 5 V z k y N 3 R k Z l h V a T V 1 M V h z Y m V i R D N 3 e D l m a 2 N E a l Y 1 Z n d F R F I 3 W V R m b E h T d l R E c G d 4 b D V 4 Y X F V O G M y U 3 U 1 O X Z x T H R O d T F N T z Z p c X F t b 2 w 5 K 2 1 p e U V p T G p F W k Q 3 V H l I c 3 d 2 M H d D T 3 Z x c U N n V E Z G U l Z 2 V z k 0 S H d k T F N 6 V m d y Z V d L W F h Y d 1 h w M W Z U N m Y v c k 4 y d T F 3 d W o 5 W n Y y c T F o U T N z R 0 h E d W V 5 K 1 B X N 3 g 1 Z G 9 N e D l P Z X J W b z Z Q a T R 1 e k t 5 R H l z O X o 5 Y W 8 y M n B C L 1 R D T T d m S m J L N y 9 K Z H F p V D l i c T N R L y 9 v L z d K U 1 l v d k x t L 3 l 1 N W 5 6 N G 1 J d F g 3 b E 5 G L 1 R z S 0 s v W H E r e W N B d j N y M 1 J W e U 9 G e T Y 2 O V l y S k t s S j c 2 W X h Y M z I 3 U l M v U C 8 w e m R r O X F y Y z Z j M j J y Y y 9 W M S t 2 M k t x R F d V Z j A 5 K 2 Z 2 R E 1 w M m p R Q U F B Q U F B Q U t l Q 0 V B d 0 F B R F N M U H p 3 N F E 3 Z m Q 4 N k p l Z W U x e l J k c 2 p O W E h D a 0 d h c n R m R G R i K 1 Z 3 T 0 h Y O X p E S D Y 3 Z X p M Y X N k L 3 p E b 2 l p O F g v N W M 1 Z H Q w N l d K T j E 4 M X d z N m V D a F B E O X c 5 V l V s Z E U y d n Y 5 Z m w 4 K 3 N 1 Y z k x U l F V S 1 p M V X Z y c D k v Z G Z Y Y n V 5 N n J 2 d m Q r b k p a O S t 0 V j l k Z 0 1 P a W g r N m R y M D V a T X p a a D J j W U 5 q e D F 2 N j F V Y j E 3 T j V C L z M 3 e l l j V z N p c E V r N 1 Q r U X E 0 Y 2 Z m M E 8 3 O T J U c G c 0 L 1 c 2 U H F a W S t v O T k v b X l I L 1 R L M 0 x 2 V X J X d j c y b j R i Y y t C Z 2 5 0 e H V y L z Y x N E N H M W F S M H J T W H B 2 M F d x O S t 1 W l N m Z n J G T 3 Q x M C 9 W a l o 3 W k d O d n B 1 b W V P d W Q 1 Z n J i T T d j c H V V O F h T Z E t P M U F O N j Z M S F h 0 U 2 Z q c 0 R a d X l k V H d v Y j F P Y V Q 0 Q U F B Q U F B S U F 6 e F k v a 0 F n Q 0 F a a E Z 0 d C t u V m w r O V R 0 N j Z K d F Z z a j V 1 W V Z O V X V 0 b 3 d X b G t x V C t m Y n Z X R 2 U v Y 3 F h M F M y c 1 U z Y V k 2 d D I v Z H A 5 N T R z e G N S R T Z l S D d m Z 3 J B S k d u V V J Y M T A 0 N 1 Z q Q X o 0 M 1 l j e G c v Z U d C R 1 h Y c U J C b z c z b U 1 Q W D F z Y m d F b F N V d G R F L 1 d i V 3 B a S 2 t M N y 9 a M U V D Z G d i V U J t T 1 F Q M n h y a m N u b j A 0 T j N U Y W d N d 1 N a c H g x Y 1 Z x M H p w V 0 x w Z E h 1 e k 1 P T n p w S F U 4 M l l s b E l i Z 0 V s U y 8 r U 3 V H a j B 5 V 1 p L V W 1 s W i 9 G U j B B Q U F B Q U F F Q n p J d 1 F E Q U F E T k p 0 c H U w O X h u Y n R P b 0 V Y M j B i U G x t e m Z y d G M 4 M F N o d l h 1 M l V t U 0 5 P K 0 5 M N V N h Z n V p M D V 0 a T R P V U 9 T T k g 3 T X d I c m 5 j a 2 5 T a U F z d k 9 Q M E d q e k 4 0 W U h l M W F 4 d F h i M 3 o w S 0 g 5 Z 2 R E a T d R S l d W e m 5 y W F U w Y j F P K 1 Z h Y 1 h G M j l l M X p m c D B 4 b z l H b 2 J z Z F d l U l V X b D U z e W 5 B M F p O Y U o z d m J F Z V B U c j Q 2 e F F G c n c 0 Q U F B Q U F B R U J U c 1 I w a U F B Q m 9 W d E Y y b T U 1 O C 9 F W n Q z Y k Z m Z j U v L 2 1 a W X Q z N n h s e X p k c l l Q O G t S Z H N q M W F O Y m U 5 b W p J O V V q c W I w U z J y V l N Z a 0 x U V m 0 0 Z G I v W j E 0 N V N l a 2 F Y Z G U 3 S j A z M F B 6 M U x m M y t i c n F 5 c E V h a 3 p L Z 3 l l Z G F a Z W N W U 3 B J N n R X O G Q 4 S H B z V E 5 R c D l 4 V k l o O F R 6 Q X M 4 Z k d 5 V 2 J 6 Y U t x c W 1 x V m x W Z l d D K 0 l T Q W d S b m p X b l h K d k F 6 Y 1 h G M l N a T E g z Z m l X a W s z V n R r M n J l b U 9 0 W X Y x M T N C N V A w T 2 9 B Q U F B Q U F B Q T B G U 0 V Z Q U F C b 0 V Z U D Z K K 2 0 x b C s 5 V D V y N G N M Z n Q 2 b 3 p M M z U y a n Q 5 M m x h K z M x Y T d U M z J L S n M r Z m Y 5 L 1 R u b n V W c T J p O W Z L Y 0 8 3 V m k x V F l 0 L 2 1 5 Z D B 0 S V B L U z M 5 a 0 Q 3 N m R K M y s r c 1 J z e F R R a H d L c X V k a 3 V T c k R a T H d P d k J D b k l p a k J F Q n g x M H V 0 N n F x c X Y w O V d N e j F y d H N h N k 9 1 a 0 d z a i 9 t c k N U N H F t W E N q Q m 5 V N 1 p z Q k F B Q U F B Q U F h Q z Z F W U F B Q W 9 F W D E 2 T l p l U F c 3 L 1 p l M m Z N L 2 Z s c U x 5 a V N w S i 8 x Z G p w T W h v T k d q O W 1 r T W F Q R 2 F U V V h R Z j F 6 T n d Q b F p a K 1 N B d m Z Y Y W 0 3 Y n I y a T B l Z G p Z e U l s U 2 J t N W h R R 3 Y 1 e l F 3 Z n F x S 1 M 4 c 0 R q a C 9 P T H B B a z J l M j I y c F Z h Q U F B Q U F B Q U F P S D J j Q 1 F Z Q U F F S 3 F S N 2 Y y R 3 R R L 1 N Z U D Z K N m x I d C 9 a Q m 1 U T z V U e G Z k Z W N 0 a 1 N W T D Y 3 c n B u a E V W R S t G Y 2 4 x Y X o 4 c W 5 I Q n N Y U E Z W c X p l S W E v W F c y L 0 9 y N V p 2 R G t w d l c 3 Y n R y V j N 4 Z G J 6 U G x t N l E 1 R D h 6 T E Z R c n F C c D Z O d 0 F B Q U F B Q U F P Y 2 l R a k F B Q U h E T 1 c v V H h H a F V W b D l V W j I 3 c 3 Z S N U x V c G 5 Y Z G M 3 S G F 0 S T Z W S k 8 x S V B T Q k o 4 b n I 5 N T J L T k h U M U F O c H R G M l R r R m 1 2 Z j Z s L 0 o 0 Z m d y Q 3 Z 2 a H F v M W F 1 M l J H d z l 0 Y 3 J 0 d W l w T 1 I 4 b 0 w 3 L 2 9 w R 0 0 x a m h h V T Z 0 b T V p M V J a N m F 3 Z F c v T m R x c F o 4 N l E v Q l p s N l Y w c l F Q d W h r M D l H N E F B Q U F B Q U F E T 1 J X e U h D Q U F B e m 5 t Z k x 2 M U I 4 O S 8 4 V W o y N 2 Q x Q n N i S l R 5 O G t 0 M D h G Q 2 V v c U t z d X V I Y U 1 Y W H V U Y m t v V 1 J z M j d 0 S D h O N W R x e m Z k c E t p c X U w R n Z 6 S D F C Y 2 5 G M z M z W G 1 s b n A z N 2 9 S W j l z a 2 J m c n R x c U x w M F R s S m R m c E x 6 O E l 0 M X g 4 e V M 5 c 3 V D T E 9 u U D V m R D Q 5 L y t K a X V W d 2 V 4 Y 1 J H N n A 3 Y n B n U W N P O T Z v a S 9 w b z Q 5 W k 1 Y Z l B y c D V Y V U p W R 2 x a W l g 2 T W V 1 S U p P a z N O M X l x N U Q 1 Z G 1 2 Z G x u V V J E N 3 d Z Q U F B Q U F B T 0 J j e E V v d 0 F B Q n d 6 c n R t Z W 9 w N j l l a W 9 3 e m 1 G M n J w O X Z 6 d 2 V y N l p O R 2 F r R k w 5 K 2 5 i a 2 w x d D F p Y 2 R O b F E z W E R O V 0 x V K 0 w x Y n B l N 0 l V Y m J m V 1 h w c z R m b 2 l l K 3 Q 5 Z n E z O X l W e m t j M W R x V G 1 h V 0 V k d k Y 2 N 2 k r L z F j V W p r K 3 Z W T l J n T U d q M n F u K 3 g y b T R Z U D Z k W G c y U E U 2 S n J i U l M 4 L 2 R y d j d K W G J Y d l F L N k 9 I Q z F S d j c 1 Z D l M K 1 B 6 d E l O M T Q 0 T j h w c z V O U 2 Q 3 T n d B Q U F B Q U F B T 2 N h Z z g 5 U n d U N D N B Q U F B e m V 6 O X h h c z A v N D B 2 T l d Q Y W F O M X h 5 N l J R d H d N Q U F B Q U F B Q k Q y V 0 F r R 0 F B Q U F B Q U F B Q U F D Q X N F T U l C Z 0 F B Q U F B Q U F B Q U F n T E J E Q 0 F Z Q U F B Q U F B Q U F B Q U l D d 1 F 3 Z 0 d B Q U F B Q U F B Q U F B Q 0 F z R 1 B 3 T 1 N w O G 9 X N E N B Q U F B Q U F B Q U F B Q U F D Q 1 p X Z 2 d F Q U F B Q U F B Q U F B Q U N E c 0 V J S U J B Q U F B Q U F B Q U F B Q W c 3 Q k N D Q V F B Q U F B Q U F B Q U F B S U 9 3 U W d n R U F B Q U F B Q U F B Q U F D R H N F S U l C Q U F B Q U F B Q U F B Q U F n N 0 J D Q 0 F R Q U F B Q U F B Q U F B Q U l P d 1 F n Z 0 V B Q U F B Q U F B Q U F B Q 0 R z R U l J Q k F B Q U F B Q U F B Q U F B Z z d C Q 0 N B U U F B Q U F B Q U F B Q U F J T 3 d R Z 2 d F Q U F B Q U F B Q U F B Q U N E c 0 V J S U J B Q U F B Q U F B Q U F B Q W c 3 Q k N D Q V F B Q U F B Q U F B Q U F B S U 9 3 U W d n R U F B Q U F B Q U F B Q U F D R H N F S U l C Q U F B Q U F B Q U F B Q U F n N 0 J D Q 0 F R Q U F B Q U F B Q U F B Q U l P d 1 F n Z 0 V B Q U F B Q U F B Q U F B Q 0 R z R U l J Q k F B Q U F B Q U F B Q U F B Z z d C Q 0 N B U U F B Q U F B Q U F B Q U F J T 3 d R Z 2 d F Q U F B Q U F B Q U F B Q U N E c 0 V J S U J B Q U F B Q U F B Q U F B Q W c 3 Q k N D Q V F B Q U F B Q U F B Q U F B S U 9 3 U W d n R U F B Q U F B Q U F B Q U F D R H N F S U l C Q U F B Q U F B Q U F B Q U F n N 0 J D Q 0 F R Q U F B Q U F B Q U F B Q U l P d 1 F n Z 0 V B Q U F B Q U F B Q U F B Q 0 R z R U l J Q k F B Q U F B Q U F B Q U F B Z z d C Q 0 N B U U F B Q U F B Q U F B Q U F J T 3 d R Z 2 d F Q U F B Q U F B Q U F B Q U N E c 0 V J S U J B Q U F B Q U F B Q U F B Q W c 3 Q k N D Q V F B Q U F B Q U F B Q U F B S U 9 3 U W d n R U F B Q U F B Q U F B Q U F D R H N F S U l C Q U F B Q U F B Q U F B Q U F n N 0 J D Q 0 F R Q U F B Q U F B Q U F B Q U l P d 1 F n Z 0 V B Q U F B Q U F B Q U F B Q 0 R z R U l J Q k F B Q U F B Q U F B Q U F B Z z d C Q 0 N B U U F B Q U F B Q U F B Q U F J T 3 d R Z 2 d F Q U F B Q U F B Q U F B Q U N E c 0 V J S U J B Q U F B Q U F B Q U F B Q W c 3 Q k N D Q V F B Q U F B Q U F B Q U F B S U 9 3 U W d n R U F B Q U F B Q U F B Q U F D R H N F S U l C Q U F B Q U F B Q U F B Q U F n N 0 J D Q 0 F R Q U F B Q U F B Q U F B Q U l P d 1 F n Z 0 V B Q U F B Q U F B Q U F B Q 0 R z R U l J Q k F B Q U F B Q U F B Q U F B Z z d C Q 0 N B U U F B Q U F B Q U F B Q U F J T 3 d R Z 2 d F Q U F B Q U F B Q U F B Q U N E c 0 V J S U J B Q U F B Q U F B Q U F B Q W c 3 Q k N D Q V F B Q U F B Q U F B Q U F B S U 9 3 U W d n R U F B Q U F B Q U F B Q U F D R H N F S U l C Q U F B Q U F B Q U F B Q U F n N 0 J D Q 0 F R Q U F B Q U F B Q U F B Q U l P e j h Q N 2 x D S W I 4 W C t B a U x B Q U F B Q U V s R l R r U 3 V R b U N D I i w K C S J U a G V t Z S I g O i A i I i w K C S J U e X B l I i A 6 I C J t a W 5 k I i w K C S J W Z X J z a W 9 u I i A 6 I C I i C n 0 K " / > < / e x t o b j > < / e x t o b j s > < / s : c u s t o m D a t a > 
</file>

<file path=customXml/item6.xml>��< ? x m l   v e r s i o n = " 1 . 0 "   s t a n d a l o n e = " y e s " ? > < s : c u s t o m D a t a   x m l n s = " h t t p : / / w w w . w p s . c n / o f f i c e D o c u m e n t / 2 0 1 3 / w p s C u s t o m D a t a "   x m l n s : s = " h t t p : / / w w w . w p s . c n / o f f i c e D o c u m e n t / 2 0 1 3 / w p s C u s t o m D a t a " > < e x t o b j s > < e x t o b j   n a m e = " C 9 F 7 5 4 D E - 2 C A D - 4 4 b 6 - B 7 0 8 - 4 6 9 D E B 6 4 0 7 E B - 1 " > < e x t o b j d a t a   t y p e = " C 9 F 7 5 4 D E - 2 C A D - 4 4 b 6 - B 7 0 8 - 4 6 9 D E B 6 4 0 7 E B "   d a t a = " e w o J I k Z p b G V J Z C I g O i A i M z E z N T I y M j A y N T U x I i w K C S J H c m 9 1 c E l k I i A 6 I C I 1 M j I 3 N D I y M D U i L A o J I k l t Y W d l I i A 6 I C J p V k J P U n c w S 0 d n b 0 F B Q U F O U 1 V o R V V n Q U F C c 0 V B Q U F x c k N B W U F B Q U N U N k c y d E F B Q U F B W E 5 T U j B J Q X J z N G M 2 U U F B S U F C S l J F R l V l S n p z M 1 h k M F Z O V W F 4 d U h m V E h v b G x W Q V R 1 a E F n O U I 1 N l U w R k Z h V k l V U m N X Q 3 Z X Q V h G V 3 l v M T R L b 0 l J Z z B V W X F V M E p 1 V T B B b T l R K 2 d R U 0 l I M F N t Y n V I d 0 1 U e G t s S W d v b 2 E z b W V 0 d T F i b W 5 I M z I y W k 9 j N E U z Z W Z O O D J t R F B T e k l p S W l J a U l p S W l J a U l p S W l J a V V J T V o v Z W d F a U l p S W l J a U l p S W l J a U l p S W l m e l d G W U N J a U l p S W l J a U l p S W l J a U l s T G l L Q V F U R V J F U k V S R V J F U k V S R V J H U k V r Y 2 h t S W l J a U l p S W l J a U l p S W l J a U p R N E N z R k V S R V J F U k V S R V J F U k V S R V N r e E Z F S U p p S W l J a U l p S W l J a U l p S W l J a V d P U W p B U k V S R V J F U k V S R V J F U k V S R X B j U l N D a V l p S W l J a U l p S W l J a U l p S V N J b W p F R X h F U k V S R V J F U k V S R V J F U k V S S 0 h J V m d J a U l p S W l J a U l p S W l J a U l p V X V J b 0 J C T V J F U k V S R V J F U k V S R V J F W k V T U n l H W W l J a U l p S W l J a U l p S W l J a U l s R G d L d 1 V S R V J F U k V S R V J F U k V S R V J L V E V V U W d t S W l J a U l p S W l J a U l p S W l J a U p Z N U N N Q k V S R V J F U k V S R V J F U k V S R V N s e E Z J S 0 p p S W l J a U l p S W l J a U l p S W h J a W F N U V R F U k V S R V J F U k V S R V J F U k V S R W 9 j a F d B a U l p S W l J a U l p S W l J a U l p S l M 0 a W d F R X h F U k V S R V J F U k V S R V J F U m t S S k h J W m l J a U l p S W l J a U l p S W l J a U l p V U 9 B c k J S R V J F U k V S R V J F U k V S R V J F c E 1 S U k N D W W l J a U l p S W l J a U l p S W l J a U l s a m t J d 0 V S R V J F U k V S R V J F U k V S R V J L W E V V Z 2 9 t S W l J a U l p S W l J a U l p S W l F a U p v e E J N U k V S R V J F U k V S R V J F U k V S R V N o e U Z Z Q 0 l p S W l J a U l p S W l J a U l p S W x M a U t B U V R F U k V S R V J F U k V S R V J F U k d S R W t j a G 1 J a U l p S W l J a U l p S W l J a U l p S l E 0 Q 3 N G R V J F U k V S R V J F U k V S R V J F U 2 t 4 R k V J S m l J a U l p S W l J a U l p S W l J a U l p V 0 9 R a k F S R V J F U k V S R V J F U k V S R V J F c G N S U 0 N p W W l J a U l p S W l J a U l p S W l J U 0 l t a k V F e E V S R V J F U k V S R V J F U k V S R V J L S E l W Z 0 l p S W l J a U l p S W l J a U l p S W l V d U l v Q k J N U k V S R V J F U k V S R V J F U k V a R V N S e U d Z a U l p S W l J a U l p S W l J a U l p S W x E Z 0 t 3 V V J F U k V S R V J F U k V S R V J F U k t U R V V R Z 2 1 J a U l p S W l J a U l p S W l J a U l p S l k 1 Q 0 1 C R V J F U k V S R V J F U k V S R V J F U 2 x 4 R k l L S m l J a U l p S W l J a U l p S W l J a E l p Y U 1 R V E V S R V J F U k V S R V J F U k V S R V J F b 2 N o V 0 F p S W l J a U l p S W l J a U l p S W l K U z R p Z 0 V F e E V S R V J F U k V S R V J F U k V S a 1 J K S E l a a U l p S W l J a U l p S W l J a U l p S W l V T 0 F y Q l J F U k V S R V J F U k V S R V J F U k V w T V J S Q 0 N Z a U l p S W l J a U l p S W l J a U l p S W x q a 0 l 3 R V J F U k V S R V J F U k V S R V J F U k t Y R V V n b 2 1 J a U l p S W l J a U l p S W l J a U V p S m 9 4 Q k 1 S R V J F U k V S R V J F U k V S R V J F U 2 h 5 R l l D S W l J a U l p S W l J a U l p S W l J b E x p S 0 F R V E V S R V J F U k V S R V J F U k V S R 1 J F a 2 N o b U l p S W l J a U l p S W l J a U l p S W l K U T R D c 0 Z F U k V S R V J F U k V S R V J F U k V T a 3 h I S D h w e G N n S W l J a U l p T H l k M W 0 x W m h l W E x x W G c 2 K 3 R G a D d i M T d N N m Z P U n Z I N X E y S E F H a m J P b 3 d B Z i s r Y n Z V U U E w d E l 5 U 0 U v U E J z R G Y z d 3 V q T W U v d k Z j M W 1 N d 2 F E b 2 R o e l p t W m 0 0 K 3 J x Y k h N c 0 4 5 Z U V n M F B l M 0 J k a U x 4 R z V Z U j h B W V h X c l V M M X F 1 U n R a d n Z 6 R j R 1 S 1 M y S F B n Q k U w Y j F z R F Q w O D N 1 Z k d K a U t x d l g 3 Y U Z G O D F v R U J m c j h B e X N V R V J F U k V m b H Z V Q W d t S W l J a U l p S W w x b 3 c 1 N n p o e T l C e l Z x N V h M T n d R N 0 h I M k 9 i O G N 2 Q X F C R z l R c E Z D c 0 h t T G R 6 R T V t M k h i b W c 5 Z F V N c j B h O T N X N 3 Z q V T Z h d l p 1 Y m N k U U J N b S 9 B S 1 p Z S j h y Z W U r L 1 d F a E V Z c z M 0 K 1 h s e m 1 z d j l L S l J n K 3 J Y d l l m S l p H T D I v U F Z N b W I 2 Y W o 5 N G J S T z J h d 2 R a e k M 1 W n M 0 Z W N a c T J u W l B K V E h C b l h s N U 9 r N D Y v d C 8 2 d E U 3 R l l J V l E y W m 1 O c S s r T T V I M n J j U G 9 j V m N M b S t O b X M 3 b F l j e m s 3 T z l t R W s v c 1 B u Z U t E V W I 4 e T l x d G 5 x S l p Q Q 0 h Z a E 5 w S F J Z e U 1 v V j g 3 Z k x n V E x 5 T W p D M W R Y W k x q Z z l k U G d N M j N k R k Y y d G R B T T V P R H Z U c 0 V W N 3 M 2 M F J F U k V S R S 9 n M F V n b 2 1 J a U l p S X l D M G x P V G 1 O a E l z c E F N V E h K M W 1 Q b j c 5 d 0 V V O F B W d 0 F x b E E v Z 3 h N b F l w d n k 2 a W l j Z n V a T 3 l a Z n l z N D Q 2 Z E 9 H K 3 R I a X N 1 W j J l b l l v M V B T O H R r O G Z J b 2 N u S n l B Y W d U V 2 9 u Y 1 h G T y t Z N D F H Q X d h R G d k M T d q L 1 A 5 K 0 1 V Q W p Q a D R P d U 8 r Z m h w d m J 3 O E F m b C s 3 b S 9 p R V p E W n V Q c 0 N 6 V D l 4 M V E r O U J M T k x U c 3 p D W n p J d 2 V H O E h t c U V P O D l r S n Z T c F h 5 W V B D V F g z S W h M c k Z Z Y z c w N X J D O G Q y d G l I d E R k a X h L a G Z 1 S G d 4 a G R H Z l B Z R 1 R V O T Z Q L 0 h 2 M 2 4 y R D h w S 1 h G b n M v R H c x V W h t S W l J a U l q O F p 5 a 0 V F e E V S R V J H U l c 4 c V N G V k d N L 1 h H S j N m R 1 A v e m Z M K 3 Z I W G 5 6 M 0 J K L y t i e W R s e k N V V H R P T X J V O F M v a D Y r T m x k N D N C W U t D d 1 R v V m 1 N O F d 1 R E x w c T d z S k 5 a R 1 J r Q V h E e F l n c D M 5 a H h l N E 5 o a E w v U 2 l h O G V H M U E r c l N v Y z I 5 V m k x Z G h k e D h V b D h O b m 9 P N z c 4 N W t O a T R K U G J z T 3 d G Q X d z V m t 1 d m Q r e n l a U U c v Z l R V b j Z j d X N M N k 9 z R G Z t M G x q W D d 5 a G R k O E s v U H k 4 K 0 9 M a n g v a i t 4 O F h N b W I r Q k l j K 0 9 a d m h y L 1 F F S U R D a E Z s d z R O Q 3 A z a m J N e E Z W c S 9 i W G F U N 1 J l M D h 3 a n N q c H d G Z 0 1 s b W V w M 2 R H V H J W V 2 t E M D B z Q 0 5 l S H U 1 c z N u c U l 3 U T k y c 1 F u Q X J q V n F 4 T U 9 F W G x N Z G V E M n Z E Z i t K N H l j d k Z H b X N p S W l J a U 1 p L 2 t V S X d F U k V S R V J F c G N W N T l a e U p K e V d t Y 0 9 o M E h 3 S 2 5 U Y 1 R 6 e C 9 E Z m M z N 0 1 O R G t Z a l R r N E 9 n Q 1 Z N d U J v R U 9 U b z Z X Q U 9 0 Y j h a R 2 N Q W m N B Z 0 F E K z d i U E 5 3 Q U R l T 1 c 1 b m 5 U d D F Q Q z Z h O W 0 0 N V N C d n Z U L 1 o 3 d m p s e T d r c 1 d M d 0 Z n S 1 B I e j F t U E w x d T F B M j l Q T i t x R V Z t T H F M N z h Y N D E z b k d U c W t H O X Q y S G l F N U 9 a M k 5 t d z l 3 O F B B W l Z x L 2 R Z e j F 2 T X B u S n p N e T J X O C 9 s e T d u V z E z O D h M L 1 l j S F I x N G V r a D N L Z 2 N I T W U 2 b k p U Z z V X M z d F T G g z b 3 c r Q U h 1 d 0 N R b F p X R G k w d G V C V 0 J h V 2 d Z Z U h w W V d o e H U z S E x R S n d j W l B X a 3 A 2 Z W h i b n p s d W V 2 Z W 1 6 M W x E S z I 1 M T J y Z X R T b 1 Z 3 Q W d 3 Z D J B a U E y U H B s W m N 5 U H A y c W t o d 2 V V R E F Q R D E 5 Z U x M Y i t k U k p 6 U 0 V m c j N h R k x o b V o y Y 2 4 z T n h j c k s 5 T k p o U E h q b C 9 B M j l 1 Z D B v R 2 x i T V p l d X p l Z G l J a U l p T W g v a 1 V J d 0 V S R V J F U k V w Y 2 F L U H h Y Q X B N Z F g 2 T 2 l z c m h 5 T k h 6 N U d Z b U V i U E h 1 S F c 5 b T Z y M X U 3 a W c x R y 9 B d k R a Q j Q 5 U X Q z W W x 4 d i s w a E 9 t e j F n T F F x a 1 V v O T E 4 b l V M a l d z Z U 1 4 a k o x b 3 F U Q X J W O W F m N T U 2 O C s 3 c m p j M 0 l 1 T T N w c 2 h O M 3 h T Z E 1 z M V Z n V k t 3 U 1 N u W j B E d 0 l B K z d R Z 0 1 L R 1 U z O W 5 E M E 9 S W X Q z U X F B Z 2 J 5 U 0 5 C O G Z U N T U 2 c k J 2 V F o 2 N W g y S E 0 5 c V Z J c G l H R n Z U d 1 N n Z X J W e T l M b X Z 0 V 1 h O e D J L c z c 3 V n p o d 1 k w Y l Z 6 R E 9 v Z X J z M 0 9 S M 3 J k Q X Q 5 d W I w S z U x W F R 3 O F h I b G 9 Z R 2 Z j W E M y a D E 1 N T l K M 2 p 2 b z U 5 N W Z t Z 1 B 3 b H V F Y 3 V 4 N E R N K y 8 5 Z 0 4 5 N 2 1 2 T m d E N 3 R x R j Z s S E s r O T F O d T Z i O X V T N V Z F M n o r M 1 Z n Q 3 k 0 U W l C a G R T c G J u O X R E a D g 4 d 2 E y N G t y W n F I M H J S U k R a S 1 M w b m o 2 N W U 5 e G M z V m 0 r R 3 Y 5 a X h W Z U p T V 2 4 4 Z m h 6 b y t u Y X F T S E R u d S 8 x V j M x S 1 J F U k V S R V Q r R l J T Q 2 l Z a U l p S W h J a V Z P N 1 Z q R E p L U m t j U G 5 x V 3 p N e H N Y R j J k c V Z H d F B F Y W p n Y V B S T W R a e E Y y T H o 5 Z 1 E 3 R j N P U n J W R 0 h y Y U Z R Z 0 w 4 M 2 Z l O X J U Z l N 4 O D V R d D Q y T 3 Q z a W x J W W x J Y T I 3 W W Z B Y U J h M W R U c m p p M k s w M m N z V l d 3 d G 1 0 Y W s r e D N O O F B Y e H N H d H h 0 M m J k b n J 3 U X p H R G J j c k Z 6 K 3 d h M E N 3 L 0 R 5 Y 2 1 C e k 1 4 c 1 B u N T N F T F B t c m F k W m s 5 d G 9 W S z h h Q U 1 a c m V q b F d L Q j l n U F g 1 V m V u b 1 c 3 d T R 1 a U w z b H Y r O G d N S 0 F V O W V 0 V 0 F T e D d a d 0 Y w N l d o c G c 3 a H E 3 U z V H Z l R H T E F Q O V N W T H h T c l Z X K 1 h B R G h M V U t a T 0 d V N X U v Y 2 U 1 O D J Y K z l L N W Z W N 2 J 4 R m x U M 3 d C Z 1 R l U W U z d j k 0 T 2 1 P L 2 V v W n F W Y 3 R 5 K 2 t 5 Y 3 R a V W x 3 T 2 1 6 O F F D Y 0 9 I V U J O M W R u e H Y 2 N G 1 I T X h D U X d k M H A y e k 1 R b W N q Y k Z V a 2 x X d l d n N V g x K 3 V I b W V Z c k h U R U 5 o Z l g x R k J F U k V S S D V E M U l J S m l J a U l p S W l K Y z U 3 Y n c 0 R T R J b m 5 2 K 0 h J M F h O V X J C R E F G e D g v e H F S c E s z a j h 1 Z E g 1 W G p Q c X k x a z J y K 0 1 U a 2 5 u M m x i S F c r Y 0 p i a E Y 3 M 2 5 y b T V l U 0 Z V V V N w e D N O e G N X T G 5 n U T N K e W N 1 a z U 4 R V B T M G p J Q W 1 E Y m h G Y z d G S l B E R 2 U 1 T n h k W F h t d V N m d j R i U F J 2 M 0 V r K 2 h 6 Z H V 6 Y W h Y K y s y M W 5 a M l p x N E p 2 c T Z F R 0 Z m M 0 V M d l d U M U 5 Y T W 5 Q d U 9 z Q V N z T 1 J u N H B U b F R K e X k z T 1 p Z d T l a a H Z Q M 3 E v W V c r b D F 0 T l p t W T J r N m F 0 S k 9 i O F J l N j Z z e G x Q R E w 3 R E d q W m x a Z V h 3 M 2 Z p R l J D e m V R c j I 2 V l h q M z l Y N T R l M 3 N B N E 9 M a X h M R G 5 l M U c v Y m x X K 0 d E T 1 h w M T c 4 b G h G d k Q 2 U k t w Y k x Y d m Q 5 U D A x Y m 1 1 M 2 Z Z M k F t T G J W N l B H Y m Z B N X Z Y N G I 1 N m x j c V V 5 M T U z Y m R H V y 9 P c U 5 D T U J F U k V S R X B n U l N D a V l p S W l J a k l M Y 1 B C d 2 N H N k g 5 a F Z 1 Y m x t V E N h V D l i W F J h T V R C d 1 R Z U W N E Q V d I a E J j d m 5 6 W i t y R 1 R n O E 4 x U n R y Y X R P V 0 F O U U F E M k w z M 0 J G M D Z O d U Q x R j N 2 a j V P V E k 1 Z H h j b 2 5 Z Y 3 h X d z J z M j d q Z m g 2 N n N p O F V j R z B F a H R G Z 0 l E Z l h S U G Z l N z l u T W Y w K z M 1 a m c 3 T 1 N G L 0 h W Z F h a O F o r O V R S a m Z s a E F 4 S 0 x O N 0 5 n V n p S c 3 Y 5 Y U Z x b G J J O D g 4 c j N S Q i t M b 1 c v U D F q e n l Z R m N j S E l 5 Y 1 B C W E w 2 T E V S O U x t M 0 5 V M G I x N k J M e H d Z R V Z 3 a m d y U k Z U Z U 9 i b H N Z e j l h a W d W e W d j V 2 V M O U h C M 1 d o e j c z a E 5 z Z E 9 u W W x s O U 5 n R n V M a z Y 4 L 3 p R S H Z q N W V O c G R W N z Z j Z j Z I d n h X e X l Q R V V P a m t W L 1 p r V k V S R V J F L 2 l z V W d v b U l p S W l J U 0 l s M z h W S U t u M 3 d 4 a 3 p Z d D Y 3 Q m t 6 Z 2 p y O G R Y c m R 2 U H Q r S V V r S k t R Q W N F Z V h 4 a n c 5 c E h 1 a E x l V H l r M 1 Z s L 3 k 0 Q U o r Z W l o M D R y M X V 5 e W V m M 3 B W N 0 5 4 Y 1 h h a 2 J l d T Z B S H o 3 d 3 l M T V Y 2 c D F I b m 1 3 Q z Z k T 3 h 4 R 2 Z r R X p q a H R X d H h 3 R 0 1 E Z 1 Z Y b i 9 Y d j A 0 Y T c 3 b X h h N U R W Z D V l N m 1 m Y 0 V L N H V I a H l y R G 5 l O U c w V V E y K 0 d E T 1 B D N 0 d K M 0 Z h a k F u M 3 V D O G Z I M j V Q R 0 R h d G J 4 N m F s W m J K a l Z 6 U W Q y b 1 J a a j l X O H J T S m p 2 b m l L e V B W N 0 N 3 e k E w a k 1 6 V 1 J 1 N W x 5 Y U 5 x b E 8 y a k o v M S t L S m w y e G d 6 Y m d H M W F 3 Y n o 1 a X Q 5 S 1 Z Y S z Q 0 Y m Z o K 2 x L b E 9 x b 0 V F e E V S R V J F U 2 l D R l l D S W l J a U l p V X V L T U h o d k J 3 V U 9 u a V Q 1 M k h v Q 0 V o Q l N X c m R 4 Q i 9 i c F Z B V G g 1 N m d K a n h p M G t h d W R S N n p V R 2 c 0 R k 5 X d z Z 5 Y W N 0 Q m 0 3 a z Z 0 c X Z Q a z Q v Z V d l Z z l N e k t 5 c l I r N 3 V S W X R C S X M 1 Z j V H T m 1 3 L 1 l I R E 9 a V E l 6 O D l G Y 3 d R T U 4 2 V l Z t M H p M T G 5 W K z J h d 1 p 3 N U Y 4 O T d I M D N E e j l l T E t U K z h a R n Z C a G d H a j B j R E R B e n V U b H A 3 S m p O L 1 d X Y z k 1 Z T N 2 Z z d l M U I v N G R I a 1 o x e m 1 h S j R k R k J Y Y n U v Y 3 F F a G p i M l h 0 V 2 9 m U n Z F b E 5 Y R j J k T 1 h q b 0 5 H Z l B K b k Q y Y k F M N 0 R w e T B q b 2 x M U 0 F a Z 3 c r W U R 4 T V V u M m M y e G J P V U 8 2 M T V p c 1 h G S j d M N n k v O W N M c i 8 0 Q X d J U X h 6 M U V w S k l n e l o r U D Q 2 c n N J d G w 5 N W J 2 Y 2 V P R W 4 v U n o 3 T m Q x M n p w N z V S c E R E W G x H d D V o c H l 1 R T Z L S 2 l J a U l p U H h Y S 1 F R V E V S R V J F W k Y v a G Z N W E x o R j l Q S W J v W X p I c z N I U E 1 l c n h W O D F C N j N 0 T 3 F X S E 1 0 W G J I Z G J t O H N E d z g z W W k 1 Y 1 p Q a U g w N G p j c 0 0 v d U d y U F p 6 S 1 h F V k x 2 a m F l b V p S Y n B u Y 2 t w Z V M w T l B E O W N p W F R O c D J n c H l j M D A y e H d J R F N o R V h u O F R P U G N l S l B o W m p m U j l E Q n Q 5 Q l F r S X l K c E 9 a K 0 l S a z V p N 2 N o S T k z W G d z O E J 3 Y 2 p C b 0 9 C Z 2 Z l M 0 p 5 N H V 5 U 1 l F d S t w a V l n b z V P Y m x G V 2 x 0 b V p u Y m h n N j V q M H J R V j d O c D c v R S 9 O Y 2 J Q V X E x T 1 p R U U 0 2 R l Q 0 d 0 g y Y X o y U m 8 y S F R 4 O G h z b l R W e F U 0 Z H V P V 2 c y e j h R O G d L M E t C Z V Z a b z F y c 0 d 3 Z D M 3 a 2 F I U 0 0 5 W G p i O E x y Y z J h V X h I d T Z 1 a l A 0 K 2 d 2 b U x O a E 5 V M m d k U F R 6 Z k t s Z l d q V T l 0 N k J k N n J x S l Z k V 1 Z t V 0 N z W W J x W D R V R V J F U k V m b T N V d 2 d t S W l J a U l p T C 9 t T l M w V E p h d T N N N 1 M 1 V k Z F S D Q r e E 9 S Y 1 U 2 R U 5 R a 0 E 5 V n E 1 U X I 5 c n p l W H U 0 M k l W a V Z T b V h v M V N P Y 1 V W L 0 9 z a G x u T k J v d 2 1 j e l V 2 S z B p a n o z V U 5 k K z U v S D I 5 a W 5 U U H V J U z h D a C 9 m S W x 3 V G M v N G l L M V p i V 2 l G N m V M a V N s b V l K M j U 1 L z Z o N D J i a j F J N 3 g 2 d G V H V G 8 x d 0 M w Y k Y 2 T E 9 x R W h t T T F t U X F h W D V 1 U 3 B X S 2 J Q W E 1 P Q T N 1 M n M 4 e m t V b z V L b l N x V X k 5 T 2 5 a M n U 3 N H l a T V h t R D V y Y l p I b n V S N V B U e m V i Z G 8 z L 1 p t V 0 M v Q W 9 m V k l E c E 0 5 Z X d a L z h K b m 4 z a W J u c m M x W U l l Z D d X d 0 9 Y L y t 3 a V d l Z U g 0 T U t T b n B 1 T G 8 2 O C s z L 2 5 p U W t P T W h 1 b n F 5 c 0 h J N G R 2 M E R U e G p V S U N 2 U W h Z d k V X K 3 Z k d X g 5 S 1 Z V Y n c x W W p J N U 9 i b D B 1 N z B K Z m U 0 T l o 5 R G p Y O U M x W T B O N m R H O W h O M D l 4 e F Y r c F V p d m x m Z U 1 0 R l V W R V J F U k U v c T B V Z 2 9 t S W l J a U l 5 R D l p N m N y d G p C b T d n T F Q w V E R 6 Y 1 h Y a X d Y d 2 Z x a F Z X b F R H a 2 Z 5 Z 1 Q 1 L 3 F t N T c r e m F t R m 8 x S 2 p E d X B 5 V W N q W T d C d 2 R G S W k 2 Y T M 0 Z X p z U k h a M k R s V X F s K 0 h w S W Q x N T V h M G Z B V E 5 C Z 1 Q 2 V T h u S z N t O G Z E d z Q z U 2 d h V 0 t k T S 8 5 Q j A 5 W l B 5 N W J o U F U 3 T 1 R s Y X E 0 a m F 0 c X J E b 2 1 Y Y k F L Z 1 V F a 1 Q 5 c 0 N x O C 9 P W U V z c S 9 z T T F h d m R t V l d y Z D F G V 2 1 v b V F Z R S t u R H d W U z N K e U 9 y U G 5 y N 2 Z P N T F D T V B a M z g v T H p v M 0 w 2 Q j N m R 2 9 u V W Y r c 2 h D c z V 6 M n R p b D N C O T E r M E 5 l b 0 l 1 L 2 N k e j N k U H R v e U 1 M T j c 1 W U N y V n F w U m x 4 N j V v Z 2 l z R z h 2 Y k l x W X o 1 L 0 V t O C 9 2 Q z h 1 Y m c 0 T V d Q e X E v a j Z l T E V t Y 2 c 4 U m k 3 Y 0 E 0 T 1 B q U 1 h E R j B q e j d 4 T j N V Q 1 E x a C 9 z S k 5 B R F J 1 V U 0 y d W l 2 Q 3 E 0 Z 1 N p Q j Q r Y 0 F h Q m N P Z j h p W H l N a U l p S W k 4 b C t o R U V 4 R V J F U k V S R z Z x M U x S T X Z o M j N n S 1 V y d H h N V T Z N U F F J Z D F w M V N L M H l D M E V p M k p n M y 9 Z Q U d D W X R 0 U j d 6 O X Z i Z 3 J q d W F F d U R 2 U m M 5 N 3 d q b D I v T H c x U k Z n V H V Z Y z F r W H Z z N X V u Y 2 9 R R 3 Z 2 Z G k 3 M F B 0 d G p U c k N v Y 0 5 u c k s 4 b l R G b E 9 V b k k 2 O T k z Z H N z Q n J B d n k 5 O G Z i M m 9 F T 2 J N S n d j Y l g 4 M G k w O U k 1 c 0 N o M D l i W D M w M V l s T z h j c 1 h G N T F X Z U 9 4 U W c r d H U 4 O F N y Z G U 3 O W 9 k T H l o V W t m e G x a b W F 6 N y t C S l F v S k x F e F R v W T N N d U l 5 T 0 w x O S t k a E 5 G b z R N S C t I Z G l 4 S z V y d V h a d X k v U G N k d l B M V 2 o z d z Z j c k J k R U 9 i c l k x O U J l S C 9 Q T n Z U c j F R Y W o w Z k w x U F g w M k h v Q k J q M z l S N E x x b W p u K 1 p z b V V L c j I 3 T H p U V 3 h m T l V P Q U d i T 2 l T V F E z N X Z L b G N v V W V w M k l p S W l J e U g r R l F q Q V J F U k V S R W J s c F V 0 T X l l Z k c x S D R n K 0 h z T 0 Q v V H J j O E Q 1 T U 4 r c X B 4 N 3 B a U H o 1 e C t r S y s r e U N a V E d a c k J a Y X Z q N m Z k K 1 R z N k 5 h S k 9 h Q W d B Z F d x R m N Q R H d H V D c 4 L 0 Z l Y k 1 h b X B H Z n c w Y l F X e j V x M m 5 m Z X U 2 U F B 2 a z N i a T d 1 e E J V M m p Z b 3 F W b T l Q U D E 3 d D J Q b W 5 F a W I 0 e F h L Q j F D d G F s b W I v Y U c 4 d k 5 6 e D k v U E N 4 O X N E Q n d j a l V U d V A 0 d V R r W U 4 z a n k 4 a 3 A 3 O G U 3 e k t 5 O C 9 i e E 0 r Y l F r T k p u T W Y z c l B M N E d k d T Q r U m 0 y d W l X Y U 1 h T n N j d l h V c m g 3 W k Z U T 1 I 5 N 2 l U S C 9 l N H F F Z U V 2 T F F Z T U I z b m k 1 T D A r O U 9 J W V h Y e C 9 Q a U x j Z k t M V H E 4 W T l W W G U x Y m g x R T V 4 T D Z k S X N D R 0 x R Z l p 1 U G x B d n E w T m 1 6 U 3 F 3 V 3 V s U E t o W V B z Q j Z i T U x r c F p 3 N U c w K 2 x r Q 0 I y N 0 l w b X l M T 2 p 1 Y j F 6 W X g 0 Z T B B a y 9 Q e T h H O W 0 x S F N t c U c z V n d p S W l J a U l 2 O F Z D c 0 Z F U k V S R V J P U 2 1 H Z l h G T E t L U H g 5 Q 2 x Z N E 9 i S G 9 E O V V l Z j J E Z k p 0 Q 2 J o a D B 3 S G V I a m t G Z 0 1 B Q S s x Y U l O V y t y U 0 0 z Y k t w S 1 d s c 0 d N T 1 p I O E 1 t c 3 R s e T l i Z 2 l n S E J 5 T n R 3 K 3 V 5 Z X Q w Z V R D W V R x Y W t a U k N 6 Z W d y Z T N C N F A 2 Z G F C M m 1 4 Q 2 J 1 W V l P N l l h L 2 Y v N z d o d z B k M H A y M D F F e k t s L 0 9 u V E p B d n p z N U 8 x b k 1 t a z V r T m 1 3 O X c 0 T 0 F w Z n B s d G F W O T R O Z E E 3 Y 3 p h T z E 5 K 2 R a Q j I 3 W l B r M n F s W X F R N 2 Z i b X p E O H R m N 2 t t b 3 E y V D F m V n l x b 0 l L c 3 l t Y l l j Q W F O Y T B w d l h Z d 1 V P b k d m N 2 h O R E l 5 c y 9 s c z V D T U V C Z n B Z U X p D Q T B v R 2 x H U E h t Q T d 6 O D F n U 2 V l S D R N d z U 3 c l N j d m 1 0 W X A 4 e j l C Y X d Z V F d D c z c z W F B T S j g 3 a T Z P d V B 1 N 2 1 K M 0 x y a G l h W U l y b G d Z c 0 Z X e G p 4 a T F n M G J K d F Z L M V N s c T l I U G M 3 c H M v R 0 0 v a j Z D U l V 1 M 3 N t c k 5 M d n I z Y V V l Z m U x d m o 1 R l Q w T n B z a U l p S W l J d j g y Q 3 N G R V J F U k V S T 1 N t b U Q x d l B l c z M 3 Y W R M e H d h O C t r T G h M U W I v Q 2 p m U z N t L 1 B 2 d V B X a i 8 v W V V p N H R M W k 9 k d T Q r e G Z 0 T i s x c X p m Y T F k T j l k S X o 5 O U c x V T B N R z l t M 0 h k e E 1 X c 1 R Y c U N B R E p 5 V 2 1 N S G h 2 Q m 5 B V W J l Z X l o M n d s d k V R c E F o Z k t C Q m E 0 a n J I Y m x B c z h a a l F h Y U 5 i N k 5 h V E 4 r d H g 0 c l Y 4 Y V h w S 1 E w b m 4 1 N U x D a 3 A 2 Z G J q T 1 R t N W Z Q b n R Q S D Z l d V p y R 0 R h c F R v W H d n S H U 0 d U d J M E d B T X h t U z d X W T J X V E N a R E t U b T V 0 T H J z b k V x Z E 9 4 d U x r N m M r O T F X a n J l e W t 3 b U 0 1 R W I 5 K 0 h o N F V i Z D B F c m s 1 T 1 F 5 W m Z w S 3 B z O W F p N m V u R z U 5 L y t D a l Z x N W J M O T l w Y U 5 T c 3 l h d V J n W G g v K 0 U y K 1 B u R U o 0 a T F E Z W Z L V 3 Z O Z W k 4 R 3 F v V z E 1 R 2 o 1 d 2 d x W F h C b F d X N n V p U l d y Z C 9 M V D F P W E V 4 a V Z S d T F Z S U k 5 N G F p S 3 V y T T l X c m x 1 U H J U e D l u K 2 U 4 N 0 d E Z H h D V D l P W H N i U 0 Z W R T g 4 L 2 p k T k d s V S 9 Z Y l d J e U l p S W l M e V Q x T U l K a U l p S W l J a W Y 3 d l V 0 R X d t V F Z 0 S m x V c G x i a 2 9 B O X V 2 c 2 R h U 2 1 a W E R x Z E J 3 Q X p v N z J Q L 2 9 r S m F V e G Z 2 S X l Q T n h j Y 1 h k M 3 h 0 W F Z p W E 1 4 R j F t O F B N b z Y 1 d G 9 R W S 9 y T U 5 V e V l 2 Q X h 6 U H U w R i 9 m M j l H U F p j T H h v M 3 R J U U Z J Y 0 Z C Z l B 6 Z X c y e l p k c G h 2 e G t W d z l s d 0 N B R 2 Z P e H Z Q Z V J 6 O H o v c H R u Q 0 F u T 3 Y 2 V m R R W j U 2 O F Z z T U J n U H V i c F l B N j h U S k M 4 U W 5 X Q 3 F N S 2 x Z S X h N U E R E U U E v W D A 5 U 1 V 0 T H g 5 Z l h r c 1 V H M z g 4 T 2 t K V n k 2 b E V w c 1 h C S 0 x s b T B y M W o y N 2 R M U 3 Z s Q k 9 M d m Z 0 U G N P b F N L d T F i a C t I Z 1 l D V D Y y R m x t e l Z 0 U F N I Q n A z b n R q Q U 9 Y T C t W L z M r d G 8 x Z 3 h u e i t a T z g 5 L 0 Y w Z k h 3 O G N Y W j J Z c 1 p 2 Y T N F d 0 d s b T V k a m N B W G w 3 N T c 1 T z M v O E F w N W k v Z W p L d X J N M j R 1 V G p n N 0 9 4 R j k 0 a n o 3 R H B 5 a z V 6 M 2 h k d V B q N D V O W n V t b z d D e F p 2 S m p Z d U N S Y 1 h K e D R l M k p s K 3 Z k d m F 0 V n Z z M 0 w 0 Q k x a d l c 1 T H N K a T F t O G J C d X Z E W j l J Z U 1 2 Y V B Q V l l O N 3 Q 5 e j B S R V J F U k U v d T B V Z 2 9 t S W l J a U l 5 T j l 1 O X R 4 S T B 0 S X p H Z n I 0 W F R m b G Z w d T J I R 1 Q z T l J W Z E Z T b 0 U y S T N 4 O W 5 Z b m N 1 T S t r c F B U N 2 M 0 Q m h M Y 0 l K Y 0 R m M i 9 x N j k 3 M 2 h i T n A 2 a 0 w z N 1 Q x c V B C Z m g 3 M D Z O N 0 M r N i t z N m s x a E x w V z A 4 W T F t R k R 2 T 2 F i U F d z d l B N M W F U a z N P W k I v c D F L S F l B Q n V E c D d r c l V 6 c V A 1 b m 5 0 N F l G N X J 5 V z V k b X p C d H h t b y s v K 0 J S U W 9 K T D A 3 c G x i U 0 l X Y j J I d C t q M U V I e j l Q V H M 3 b E l 0 K 3 p a Z E 9 p d C t t N z F h e m R z Q S t B R n M w c 3 J S Q n J W Q y 9 Q L 3 o 1 O G x F b 2 h R Z m 5 1 T l p l Z m l o V U N H Z l A 1 a z l h c X Z P V 3 J k b k x z e E h r Q W 1 q Z X R X V 0 J W b D d l M 0 d 5 d F g 3 O E p r e X F 0 M G R I R n h v a z E 0 S F I 0 Y T B O R m 0 3 T F F a c S 9 s e D h q T E E w a k x 6 d n J 0 Y j B 2 Z S t O Z 1 F F Z U Z N U U R 3 O D N Y b j c y U H R x M 3 J z d m 5 Y O D h o Y 3 N N K 3 F s Y 3 R 4 O E M r N 1 l 2 M H Z r U k V S R V J F L 2 k w V W d v b U l p S W l J e U 4 5 d T l y d 0 5 C Q V g 2 V U w 5 d X d T M y s v a 3 B W c T V h M W h t Q V Z 5 Z 2 Z R d j N k Y n V 6 R U d n N E h x V m N z U n R j T V N M Q m 1 O U n B 5 Y 0 h Q R H g 5 c U J 0 Z U I w Z U d 0 a l p a c n l q b 3 d Q d n Z O c W Z r W i 8 r U X M w Y U Z X a m N z Q n I x N j F h M X E 2 V D V J e W N u U n g 3 c z E 0 R k 8 3 Z W 9 4 Z D h G b U J 2 U n B k M F B 2 c V d h T k N 1 e l l m U X l 6 M l l 6 U m F N R E Z 4 W W x L d 1 V I M H V U Z W M x c T N x V 0 1 k M T d k a V E r b l d y R U J K c z J m L 0 o z Z D J G d m o x Y j A 3 Z G 5 h O H h t T X l r c E d X U m 5 Y e W J u O G 1 W e W M w M l l 6 Z V l y L z h 1 N 2 w 5 R m 9 3 R 0 N B T W t G K 2 Y x e U d Y T k c y V l I y U 0 V 0 T m 8 y c W l H O V Z q T j J 5 b 1 d l e D R Y b D d 5 O T N q N F l Q b 2 p N e k N 4 Y 1 h W M G 9 I V 2 k v S D k x V k Z j b 0 h z b n o r U 0 F C T U p o T z V 1 Z V l D O S s 2 N m 8 x T W o 5 d X c 3 V H B 1 V 2 R X a l h P a X p m L 2 N J S z B x a E J k U 1 o 4 K 3 h 6 e k Z t M m 1 6 N z M y R l d Z a U l p S W l J d j k y Q m 5 O R 1 d 0 R j J S U l l S R V J F U k V i a 0 J r W n Y y T T N 6 a 1 Z K N T Z y Q n M 5 N z J s M V U r N l p u S n h P Y W x v R 2 5 o N X V l S H U 3 M z V S N 2 l v a U l p S W l J e U w r T E t z R k V S R V J F U k 9 S d n R Y N m p w V z F j M T A 2 T m J 0 b z l 2 Y j N k R l g 2 S m l J a U l p S W p j N H E 3 Z n Q w T k V S R V J F U k 9 S U G l q N T J u c G J O Y X V I c D R m c F B M M F Z F U k V S R V J F U n V J U X J C U k V S R V J F V G t i e F Y 5 U E l a c V Z j c i s w O H N R R V J F U k V S R 1 J X N H h D T U J F U k V S R V I r Z H N j U F J Z R F F K a 2 d 2 M z k 0 S l N J a U l p S W l J b k t y V V F n b U l p S W l J a U o v b S 9 P e G x 3 Q U l D d k w 5 a D F j a U l p S W l J a U l p d H h x R l l D S W l J a U l p O H J l S m p q N E h R U D I 2 b G Y v a G x Z a U l p S W l J a U 1 p d F J p R 1 l p S W l J a U l p S W l J a U l p S W l J b E R n S 3 d V U k V S R V J F U k V S R V J F U k V S S 1 R F V V F n b U l p S W l J a U l p S W l J a U l p S W l K W T V D T U J F U k V S R V J F U k V S R V J F U k V T b H h G S U t K a U l p S W l J a U l p S W l J a U l o S W l h T V F U R V J F U k V S R V J F U k V S R V J F U k V v Y 2 h X Q W l J a U l p S W l J a U l p S W l J a U p T N G l n R U V 4 R V J F U k V S R V J F U k V S R V J r U k p I S V p p S W l J a U l p S W l J a U l p S W l J a V V P Q X J C U k V S R V J F U k V S R V J F U k V S R X B N U l J D Q 1 l p S W l J a U l p S W l J a U l p S W l J b G p r S X d F U k V S R V J I N T I 5 U U x x d 3 J B e m o z S C 8 r R 1 Z p S W l J a U l p S X l L M U d J W m l J a U l p S W l J a U l p S W l J a U l p V U 9 B c k J S R V J F U k V S R V J F U k V S R V J F c E 1 S U k N D W W l J a U l p S W 4 r Y m F s W E t B a E I 5 N 0 5 3 L 3 Z C S V J F U k V S R V J H N T F T Z 0 V F e E V S R V J H U n Y 0 M m 5 o e X N B c W F r W i 8 v Q k t S R V J F U k V S R T V G Y W p F R X h F U k V S R V J F U k V S R V J F U k V S S 0 h J V m d J a U l p S W l M e X Q 2 c F N x U X h I a j h Y O D A 4 c 1 F F U k V S R V J H U l c 0 e E N N Q k V S R V J F U i t W d D V l c n F T b X F a M m l D S W l J a U l p S W 5 K e k t R U V R F U k V S R V J F U k V S R V J F U k d S R W t j a G 1 J a U l p S W l J L 0 s z c T E 2 M 0 M 3 c j B u L 3 V s b G l J a U l p S W l J e U M x R 0 l a a U l p S W l J a U l p S W l J a U l p S W l V T 0 F y Q l J F U k V S T 1 J m e V d 3 M m s 1 V 1 Y 4 N 2 Z O S D d G N E N 4 c z N I L 2 p i N W k r c W 5 K e G N M b D V N N G Z M b D N B T E h I R H A 4 a H R S V T d h b j F a K 1 R r N U h M a T V B V z d y M 2 x H U m h i Z m o x L 0 1 t S E V M b U Q 1 c j d W O T J 2 O G d O K z V q N n k r O U 0 v Z V g z S W o z S G F X a 1 p 4 T V V s R V J l W G h N b G t z a m x u T n B 0 d m F B M l p t Z G w y e D N K e m J l Z S t F S H V K M l h N a m 1 U M D N r a V B S N T I 3 b 1 B u S j l P V G 0 1 N U 9 S Y 0 x 0 W T F j W E Z K c k Z x N 3 E 4 R H Y r O F R F V k 9 a R 2 J P U k N Y T 0 p m c 1 V T N U N U S X p z L 2 5 x d S 9 u c 0 8 z R H l o c T d Q e n M 0 a D V 2 e k Z B c z h m U E h T Y X V S R W J 5 Y 2 t w K 0 w 4 b E l p S W l J c m N p e D M 5 N k F T S W l J a U p 5 N j F x e V B J c n h r N V l 5 Y S t v Y m R 1 Y z J i e j N F K z U 5 T T U 5 V V h l d E U y d k c 2 U j V w d n g y M X A y N 0 R y R 0 I 4 T U h Z V F F h Y k 0 2 O V B Y S U t U U n B V N S s 1 d X p R S D R j Y 2 9 5 N m 9 T R z B L S l p y V U x u a l l 0 T F l 1 d j J 3 M F Z h d z d V Y 0 h C M 2 8 y c k d o M 2 Z F Z H U 2 S 3 B I M V l G Z z h I Q W p 0 M 1 J 2 R D c 4 S j c 3 O F p B a D F h M W N p S n l l W D M 5 Z n V w b F A 3 K 2 h p T k J 1 T G p r M 2 5 x e F c r N X U x d H p u b n Z 5 N 2 1 L d j R k K 2 d h d F Z 5 Q U J 3 O U Z r T z F L b V g v O X Z 2 b D V G e m 0 y L 0 d M U 0 V 4 S z V k S 2 x W T 0 l U a 3 J r U W V 3 b V R 5 U k l t e l p 6 O E 9 u N S t Y Z 0 N N L 2 o 2 Q 3 B T d T N B L 0 R K K 3 c v L 1 p X d F l 1 W F l Y Y X l Q M 0 F 0 Q 2 p l M 0 5 j W E p 5 d U 8 z N 0 s 5 T l h N b k x z T 2 d H a 1 R Y c U Z N a 0 s v M T N M Y y 9 M Q 1 J p O F d h O H Z O e D U 3 W V Z l T k d w U S 9 i c H p t V X d t W n M 5 Z n o 1 V H B x L 2 5 v d l V I V X J o b H N Q Y m R n e V J a K 2 5 y R 2 F s c z F E Z V d 4 U V Y w N m V q d V B i O F l z Q W V P c l J P N m w r N V d z b F J U T n Y 0 U 1 p 5 c 2 k v V D Y 5 N 3 d B c 2 U 4 O U 1 a N H p w e U w 1 N 2 R w Y j N M e T F B V y s v a T Z D W j U r O G 0 1 R G c w Z 1 Z l c y 8 v U U t U N F k 5 U 3 R q d j N x R 2 F w N X V k d W N 2 e E N Z e W V t d 0 U 1 Y 3 I 1 R X h U b 1 k z T X V J e U 1 M V j F k b k R B Y m J m d 0 1 Q S F Q 3 R D l s M 1 J 4 W H l I N E 9 6 a 1 F N O G V C Y j g v S 1 p v b E s 2 S 1 l 2 M 0 F U c F F O S 1 V i d F d T T E d 2 a j l w e G x M Z E d U R 0 h p Z D g 4 V F h O S C s y Z G 0 4 N 1 J D V H A 2 K 2 l V L 3 Y 2 T 0 R u W l B 6 T W l J a U x k a k x B e E F B Q W d B R W x F U V Z R a X R 5 c U Z Z Q 0 l p S W l M e W o 4 b k 1 6 T 1 p T W W 1 x K z U r W X M y Q W h Z O X B N c X F x e X N 5 M n l K T 3 N 6 U E 0 x Y 3 p z R z k 3 N i 9 I R F I 4 N n l Z Z E 1 C Y X R X b 2 V F U H J Q S D d x Q X A r U G 5 s U H M 2 M X h k b m U x Q 3 N I M E h U d k x 5 b X h N W S 9 H Q V h C d l J w W j N m T n Q r T V h N b i 9 o S n Z 6 O V B X b F V 2 e m 9 I R H A w Q 2 9 F a 2 h 3 Y 2 U v b W F l S D V S Z X l x V 2 1 a T i t W K 1 R r N k 9 y R j Y z b S t U a z l I e l A 3 O W w v Z 3 J i a G R m b G w 5 b H B y Q U F Z d y 9 N T n A r W T R m O H Z E d D N O T 3 R P U 2 R Q W G V E e D U 3 N H A 4 T D d O R 3 Q v R 2 U y O E 9 C T E F H Y m d B T 0 R q Z m V n Q 0 1 0 T F p Q R n k 2 T 3 M x U j E x U W l 2 W l Z Y T m R a V F F h T U J n T T d O N T d u T y 9 I T H d a Z 3 h N Z l R H Z m Y x M D N o N 2 V 3 R H c r O X J k e E N j a 3 M z S H p B W j U 5 N H E 0 Y l h w Z F l x d X A r W D d 1 Y l B m d E 9 j U F I 0 R E M 4 O W N 4 O U 9 U Z z U y N D F 4 Y 2 5 L e G Z z N X d j R X h m a U V u b m k r V E U 4 U H Z o M m V u U n Y 4 W m V 2 Y T h T b 1 g 3 a D R N W V h S b n o y Q m s x U G V q L 3 g 3 O T U 5 Z y 9 L U 2 x 4 W j d Q d z h O V k l k a W Z a R G F i b V J P e E V U Y z N G K z Y r c y t r T n p i R T U 2 a k N C Q W F W d 2 M z V m g 1 N T V q Z H V m U H g x N E N Z T S 8 r a z d p N U 9 k d W R E d 3 I w b 1 d 3 W n Z 4 d T Z 0 N G l J a U 1 o L 2 1 V S X d F U k V S R W Z u W E 9 Y T T J u b T N i a j l D c V J T a H g 4 Y 2 5 F e F N j W E 9 M W m N X V C 9 j M 1 Y w Q U d O Q z N I W n U y S G 1 U U 3 R K V T B h V k N k M j J w V U F H R H R C a 3 R G e n F Y R V Z H Y l B q U V F n T y 9 z e T U y S X V X b D l m N W V U a 2 F L M F d 1 N n B C V 0 Z W b V R u N j l T R 3 R m c 1 d Z b l U 2 Y X Z J a U 1 q T z k 4 c X N O c T F R d W p h c V N F V H B 5 e W 5 a d l h 5 T n V l V y 8 3 N k Q r U X M z O F d D L 0 R q U 3 F i d 2 0 5 d H U 4 K 2 h v T 0 R r Z n B o U l E 4 R E J Z S X J C S E k y S m d H e j J k S T Z E b U J R L z Q 3 V X J o W E 1 i Z F V y T U h 2 Z W V u N l l 1 T V R t b X Z 6 Y U J 3 T F d W c F V t a y 9 t N n J j W n l y b W x w Z V c w T F E 2 U H h 4 a 0 9 3 d V F z M 2 t a R 1 J C Y 0 R G a X l u Y z J Y T j R n V 0 9 I d m R D T H J o M G J V a i t z S 2 g z Y T F H U F Y y b D N F e F N m e D J l Z z V 2 U C 9 t U U d M a m t 0 a X o 3 d 1 F B Q 1 J l V D Z k N z d Q W n R B Y m R 4 U F M v b H g 2 Z 3 J y N n d C L 2 J 5 Y U 5 m Z k d H M T E 3 U 0 9 U Z 1 l H V F h p W V V h T S t v W G x x M 1 p 3 N F V J a T c 3 M D V B R z l 2 Z D V 0 e E x z N k 8 x b W V v V 3 R X e W Z Q L 2 x V R D c 0 O U Z m R 2 p G d E k 3 W m 9 o V k s 5 V 3 R P c T d x S j F I Z U d l a 0 p h a T l H c k s r T T N L c U 5 X U j l h R 0 J I d k R 6 Y z J i e j F F S U 1 m N 0 d J V G d G M X I x S W l I Q 2 I y b U 9 2 Q j Z Y a H Y r R T h k U F h p a l M y R n Z k N X E y S E 9 I a j R k T D d u T G l h b W N 1 W n N Q Q 0 h C U W N 5 Y X U 3 N U k 4 L 1 h x R V k 2 S G h 5 d G c r Z m R r e T l a R E 5 H O W F r N 1 h y O T F p c k 4 v U H o x d n V U O H o w K 2 9 F O D d C a i 9 Z c F V q M 0 Z o R V J F U 2 x K R k l L S m l J a U l 5 R T J W b l o x R F V w S 2 x R d W R x W l Z C Y 1 h C S m d x W m p 3 O W 5 i b n Q v a 2 J B R m k v Y 1 Q v c k 4 r N i 8 3 b n l m Z m Z B S U R l c F Z C U 3 h o d 3 l 2 U D l l V H g 1 N z d o N H k 5 b T h j U G 9 a e k N a V E N 4 Y n R S M E h C e U 9 M b G 0 y e l h w Z V p t Y z J w M D d F M n Y v U U g 4 U F J 3 d F F 2 Q m 5 K d 2 N y T z N 6 Q 2 5 M a z Z E b E d m e i t m Z l F k U E V W Y T d N a 0 9 I Z E t k Y T F m e G I v e j N 6 K 0 Y w N E d J M V V E a W 5 E M G V N e D F 1 T 2 1 Y R E 9 k M j l m b n d m N G R M Y T l O W m l J M z d x T j B v R S t C N 1 J p Y k 4 2 b F p h S 3 U 5 V z l G W G 9 4 N E h Z R z d F U m t h U G p R R G d q c z Z O Q 1 F q d z V z Y 3 B 5 L 2 w 1 e G 1 v Q U d 0 U 3 J 5 d E R I d X R s Y 2 V 5 a 3 h s W G M r b U V a R 1 J o W W V I b T Z F d H d n R k x C V n Q 3 V n F I R l h q U D Z 0 W E t N Z k R S e i t 6 M j d j a 3 Z 1 S H J 0 c G Q 2 M G J 4 M 0 d n c 1 Z i Q U R o N l B H O C 9 y b V d y Z H V E d D Z V Y W Q w R X B N L 2 V Y M z R y N T F B S V l P N m N h M m 5 V Z E l U a z V u N C t Z R E h E e D h o d F Z y O T F q U G 0 w e G 1 1 O U R 2 O H V W Y 2 0 3 M 3 B D Z 2 9 G S l k r e n N 4 U H Z 2 a j Z B V D c 2 W X h Z R k R w O G s x M l l l a 0 x p N 0 9 a R 2 Z u N 1 F 2 b j Z l b k d C O E 1 I Y 2 V E d 2 F V b 0 h s d U x Z a V J n c U J R Z G h O Q m 9 a U D J r c D Z l b F p u R H V m Q U 1 E M F d X c 2 8 1 Z T F P d T l a M X F W Q X V n T U V E T 3 d F U U c 1 L 0 1 y T G 1 S Z E 8 z V W t P R H l B U U Q 0 K 2 5 y e D V i Z n p x Q k 1 h U X I 5 Z W J h N j d a a m M z R i t 0 c m s 4 b k V z Z U 1 Y O F B a M n A z U m d L W n V 4 Z n l i Q X Z k V n M z b m F J Z V F z M 1 h Y Z k 1 5 V k 1 Y b U h 5 c W F L S G l u V j J h V 0 V P d 1 B m d E 9 j Q 0 V 1 a 2 J h d D Z s Q 2 p X a m 1 h T j d W d j Q v d G J 4 Q W J t U m 1 6 a y s 2 K 2 V 4 d j J h c i s 5 V l h 2 b T A x U l F S R V J H N U Z T Z 0 V F e E V S R V p H Y m F r d l V F W V o v T U 5 Y b T J Q M F B m d 0 p B N j F a M W V M Q m Z l e U l X Y i t H T 0 x v M 3 p y Y V M 2 Y X Z Q V 2 c w e W Z 0 Z G F 1 M n F G U 1 N C Q V B E Z X l N a j d j N 2 p v N E 9 6 S j Y 3 a 1 l T R U Z J Y S 8 x c D g y N F h X c z Q r N 3 R Q N U k 2 b 1 N H T W V P d U J J c T g 5 S 1 N t T l V x V T g 3 S T Z O b j d 5 T X h j d T J F Z U R 2 e l p 2 R C t 0 S 2 h U Y j B D N T V n M H p S S z Z C Z m g 3 R T d G N E 0 y Z G p M S U h K N H V Y Y n J P M n F K d i s 4 a 3 J 2 d W F N Y n h r K 2 U 1 Z U R F R m d Q Y y 9 u c D d 2 Z k w 5 T W Z K W E F Q L 3 p p V 2 d w M j R P Q n B m c G 0 x Q n J D R V Z n L 2 M z N T Z m W j Z 6 a H B X Z n Z 4 Z F h W b W N 6 T W J Q N z N 6 V n h y O W R V c n o 5 N U x V R 2 5 M L 2 x 5 Q m d h V j Q r O V g 3 c n p 2 L z F W Q 3 J N S T Z P R H V U a 1 h M W U d k T m U 2 K 2 9 4 V X J C Q m 9 E V T h H O U d s S F l J R D k x L 2 x 3 O U R r V 0 x k M E t n S U c 4 U G F C O G Z E e D U 2 c k Z 1 V E o r N W h t S F A 5 Y V J L c F N D R 3 Z U M 1 I r c j c 3 M 0 5 j Y W d H U E h Z c G c r Y X k w Q W 5 U c z B v R 2 5 q R 3 R Z N V h K M 3 R X N n F K U F F j S E k 2 K y 8 x S n Z F c E Z S O G Z i e k l 5 Y 2 5 s V W 1 J c U Z 5 K 2 x j U E Z p Q 3 Z F S l N a a E 1 a c j R Z T T l k N k x P R m l D a G N 2 c F Z n c j h Y N y s 4 U l d D U 3 Z 1 e V p I b V V U W X Z Z M W V 0 M k E 1 Y k t 4 c k E 2 b G E x d E N R O G R Q c 0 9 z d V p H M G F o N U s w M F k x U 0 V w S z Q r b V h 2 O G Z O M V p u a H I v V X Z W b m l W b E p 6 R z Q 4 K 0 5 w b X V u a G d 4 N 3 Z 0 Z G Y r S m 0 1 d F R 6 N W F E Y 2 V l N m l y M 2 Z F M W t Y d j U 5 S 3 Z a O U 8 v V G p 2 N j k y e F o 1 U G x m W H Z P K y 9 w U 3 U z N C t 2 a l N i M j Z s V E V h a l h o N D J B Z G E z b G R D c n J K Q n Z u Z 3 E 4 Q k l S R V J H e F V n Z 2 1 J a U l p S W p k V m 5 W c k J q Q n I 1 T U F D T G x r Y X h l d D F 1 N j J z Z m I w K y t I R E 1 m Z D N j W G h q e D B P O T d l N 3 V U a 1 h N N j N y Z G Z 4 R S t j Q m N N N 2 4 z T F Z W R U w r d j I w T k l j R 2 x h d D Z w Z D d M V 2 1 w V 1 V 5 K 0 t r d n V i M V R J K 3 J X c n N S Y k k 2 Y n d Z T D h P M 0 4 r c k x V Y W p K W E N Z O G R z N k Z p M 2 R 5 b 0 E r N 2 V q Z n B 4 M n V y c z R j U G 5 L V 1 Q 3 K 2 V 6 Z E 5 E d X J O O V p 6 U k x W a 1 R 4 N D d m U D Q r S G h 5 d k x m Z D l y Y z Q w S n N J Z 0 J S T z Q 3 Y X Z N O T J y Y 1 A 0 Z G Z Z N k F L Y U 9 m O W 5 t T C 9 z S F B Q b 1 o x Y X F V N W I w M 0 J 1 R G x a Z H Q 2 V F N B b E p a M T V D e m N E Y 0 9 D Y T l t U y 9 S V 3 p B d z k y V n Z q M 2 J z R z d E U G 9 Z K z F w M T N Q c G h L Y 2 5 J N k 1 S Y 3 U 4 c 3 B 6 O S 9 I U i 8 y W n k 1 S 2 l s S 3 V 1 c H g 3 c l J 1 b F d k Z k 8 5 U m t F c k J w W E Z 6 Y y t a Y 3 p F V n J K V l d W e W 1 X d X J D d U R 1 S G h M M W F O a k V V S 0 s w M m Z p Q U d q U n R D Y m Q 3 M m l H c j Q r S D N m Z k N t b l Y 3 O G t J d 2 c 5 b m 1 Y T 2 Y y R F d n W E h v Y V R r d 0 9 a b W R s O C 9 P N G d a c z F i V D d N b X Q 5 R 2 9 Y a l V B a k l h O D R L e E M r U U R y O G F 2 U z A 3 T 3 M 3 V W J G M X Z F V D U v S D E 4 Y 1 R I e H h P R H d Z Q 3 Z q e G R u e n N Z e j Z Q S C 8 1 V H Q r M D V h R E J Q a D c 0 K y 9 2 V G Z W c T V m S D M 5 Y 0 x m M 3 h 0 L 1 h 5 O U t Y Z G 1 6 Y m R i V U 5 3 Q l l F N 2 1 I O X o r Z X p 0 a X Z u c U Z h M W J L Y 1 B o T m 5 i V 1 V K Y 1 B w c 1 B B Q W 5 U b D N B e m R X W n N U O H U 1 b H h N Q W t P S G R P Z H N U Q U p u W X l 5 V l p O V 3 J s c k 1 K V S 9 K a n Z 0 S V I w M 0 R O c 3 l E R j U r V G t Z T G N u W E U 3 T 1 p T W l B Y N F d m b n h j R H J 2 e j N v Y m h T V X p O W U U 3 b V g y c l d D c m V I b X V 2 V j d l Z j h U M n o r T X V O b 2 k 4 O T c r S S s z b V d E c D N o S 3 I 2 U k V S R T V K Y W x F R X h F U k V S R W J p b 2 Z I M C 9 y Z m x l V H B x N E V z T D V l d E d 3 Y i t 3 N m M 1 S m t u N 3 N M Y j I 1 M 2 s 1 R F F l Z l B 3 T D d 1 L 1 Z o d n Q 3 M n J i M 3 V y c i 8 w d F Z m T 2 w 2 d D N M b k t 6 Y z J G U z V k U 0 d E T D R k c z Z m V C t U Q V F k d T l X b k p 6 V G F T b V p M T C 9 3 Q 2 0 3 T l R v N E d M b X R S Z 1 h N W m p Q e E N j b W t w R 1 p R S n p T R X R x M 3 F N b U h 5 T X F K M l J 2 U D Z T N z B K O F B l M l h q U H c v d l k 0 T 3 p 1 e G F P b F d 2 d j U r U G 8 2 T 2 p p U W x w W k 9 T b W t G O F F y S j F q N m l w N D E 4 R 0 x D M 0 l 4 d j Y 0 a E Z s W D l p V H I w Y j B G N F M x Q 3 F W Z 2 h F S U I 5 Q j A 0 U 3 R m T W 9 B Q z d P V H R Z S 3 R Q V D B M R E l 5 c 2 l o Z n p 0 K 3 V L a z B z a 2 x N e W 1 E a D F 1 Z D N 4 R 2 I 5 W l F z V 1 A z b n V J Z 1 g z Y j Q r R G d R T X R t d F Z p e V B J b 0 R o M D R 6 K 0 t t d k F F c 1 l N U F N 4 Y n R 4 N 2 Q w d n J 0 Z G 5 a T 1 h 6 N C t j e E M 3 M z E z d C t Z M G J W U 0 Q 1 M T h k e D U 1 O U o z Q j J k d U t I M G M 4 Q 2 x p c X h M O G J N Q l N 5 V l l H N X V M c X h j O E N F N U 9 i b j B I U G d o Y V d r W k F F e W I 4 Q X J u W W h K N D Q 3 M 0 p 1 T G 8 2 O D l 5 V D k v R F o 2 T j g 0 R W 4 y T z d s M m I w S z k z V z J z N 0 9 6 U F h C R j l Y U W 9 3 L 2 Z p O E E v R F I x S l R Q b l d 0 N y 9 t c 2 c 5 Z H V j Q k p r N V p 6 c 1 F w d H A r M 2 R x M 0 R D c T E r d X h Y b D V G e m 1 q Z m N t W V R L W m V Y T l l Y O E p x V n d h Z 1 R K Q X Z E e i 9 R M l J K d y t Y b m o 1 K 3 Z G c 2 x Y Y m 1 U M X Z Q V j k r T W 9 T e V p m e H U 2 S D Q v V F Z 0 c H J R c T c x d G d K a T I x Z W p 4 b T N 3 T 2 I x K 0 c r Z X B Y S 2 x N d G V k M j N U b D N 5 Y W p R c k M v M 0 1 3 N W t W e U l 2 Y 1 R M e j k 1 M 1 F 3 R V k y T z R M Z U p Y S m J N W m t N a l A 0 d 1 M 1 M k x T e X Z G Y m x o S D V F Y j k y T T J G e m h F U k V S R X B N U l R D Q 1 l p S W l J a S 8 0 a k V 4 R l F P S E Q 0 R F F P V E c v Y l J z V n B P d z J w V z Q 3 K z Z X M 0 h O b F Q 2 N j V D e m V U a 3 B K T z V l Q W d 1 K 3 Z 6 U W p C S G N u T k 5 k T y 8 5 b n M z N W x R c y t a R T N r M 2 5 6 Y n p W M j F l O T l 4 b m 5 u b G U 3 d m p I a D Z 1 e l A v M U h a d G p y c T d P d l A 1 e W I r c U V C a k 4 2 Y k F T U F B m T T E z M y 8 x d E 0 y W S 8 z M H p o N F Z M d G x L b F V o b m V l Y T B m R l N z R X N u U F B z W H p m K z R l Z n o y R F B 2 c F B j M 2 E w N T h 4 Z H V Z d m E 4 O V V 6 O T l Y Z G V l U G 9 l M n J l d X h 4 Z G o 1 b G 5 I e D h S Z X N 1 N U p k a j d X M G o 2 e H p K V V d m Z j h G d T N a S E E x Q y 9 i d V d i Y 2 o r a j B X R D l o Z k 8 x K z F x N X V E a G h N Q m h 3 Y 0 x D Y 1 A z T D B I T j Z l Y m p n N U 9 a Q 1 R Z M 2 1 l Z k h 3 O E d m W m N U N W 8 x d W M x b X p 0 e G N F K 3 Z X N 3 k z M D N 2 W H J W S V p H W U x y U z V 1 N 2 F 5 a E R 6 T m I r S m R u R E 1 P N z V w e X d G c k F B Y X d l K z h K d W 5 S c 3 d P c 3 Y 5 c 2 J K e V p I T H V i b E U 3 V G l L M l d 4 b T N j Y j l Q S F J s W H l q Z z J n Z 0 1 v O E d R N y 9 m Q 1 B k M m E 0 K 3 l r Z m V Q K 1 N r N U 9 q c n o 2 W W 0 v Z S s r a G 5 Y b n A 5 U E l N Z j Z N T D l 2 Z H J n N k 9 q Q X d M N 3 R i Y 2 J 1 M m 1 N S k t a S 1 Q w M j g 0 Q k h 0 M F V C Z j Y z Q n R 1 Y y t 6 V W 1 W a E d q M T J B b T Z z e n p 3 L 3 R n W i t Q c D k x M T V j d j V G e n E z K 1 V v R j B i W F B w U H g 1 c D g v R U 1 Y b j Z L c X B X S 1 V 2 W F R v M X V h S T d N e k d 6 b V J H d 3 M 4 S H l 6 U n J j V n V Q Y 2 t 3 T G x 6 Q 1 V R V 3 N x K 2 1 p S W l J U 0 V t b k V F e E V S R V J F L 2 h H c j F 1 N 0 d a T E l F Q l N O S C 9 V S 1 R S d F Y 1 N T l W K 0 R C M 1 N I Y k J V U E 0 y S j J F R H R t c 0 U w Y T N J Y l p y U F p w b D F Y Z H Z a b E F K e W R u V E F h R F R 3 N n l M S V h 5 N G J O Q j l o L z B G T G Q x Y j V O R 0 h W Q 0 t 4 V j d i Y 2 J y L 0 M 3 N H J q d W J F U k p T b W w y N 2 p 4 T V U 2 R 0 5 6 c m x H O W F o Z 0 5 C c D U 2 c k J 2 T 3 p 2 Y W h n O W x z W n N u e U t N W k 9 Y S U x a Y k d i V W l J Z k p 5 T X h t L 3 N K T n Z Q N V N i N V l z M z g 1 S G 4 4 M W s x N T R U T 0 R n W T Z O V W p u R m x 6 S X p s e T V D e T F h d 1 l E Y 0 9 S b 0 R B Q l Z D c W 5 1 K 0 R m W n R k Z i t j L 1 Y z S 2 x 2 R 2 o 0 V 3 o z a V U r S V p u K 2 c w Z F o 5 M T J h O V A y T C t Q d D c 4 Z E h u T S 9 u Z z B 4 a 2 t K Y V h a W E d j M E d t a l p y S l k x W U w y V 3 d a Q V h y T 1 h r W E x i T z Z l a m 9 n T 0 0 x N G N I V m p 6 T 3 Y 3 T 1 h s N 0 p 6 M 0 k x Z n V s Z W N k d 0 5 F a H J 6 W F p p a l c 3 Y k 8 3 M T Z W Z X p j W E Y y c E c z c n V n Q j g r O E 1 p Y T R E M n l J T m R P S F U 2 a n Z p R V p C b z N y R z R U c k J r Z E N t N T M x c j l Q R y s 2 N n M y b U I 1 d 3 Z p N 3 F a O X d R c F N 2 M j R W U m 4 v N k J L O E 4 v N G x K U D Y r Z 1 d a T W F W S 2 x r S D B o N F g 2 b l l 2 S G d w a G V U a 2 R D N 0 V K W E l o T n B F T H N a Z T R F S n Z F a G J o T F Z B a 0 p Z d E N B V G 5 i W H B t Z G 1 z a l p 5 T D A w Y V Z i Y 0 o w Q l l 0 M j h h W W N R d W 9 Y V E 9 Z T j E v c C s 2 Z X F R a z F Y b 2 x S S G h X Q i 9 H W l B K e k t n d l o 1 T 1 R j e G w v U H k 5 K 3 l x Y 3 l 0 U 0 M z Z D I 1 R X V i S 1 c 4 S E x x c j c r V G s 1 T k x j T V h T K 1 k 1 O T V w W H Z y Y T E 1 O D V P V G M 3 b D R D e G N S R V J F c G d S U 0 N p W W l J a U 1 o T l p 6 Y W J X Y k J r Q z Z V R F N 4 R W J s O F R J d H g v Z 3 J S R l R l T z J k b n h q e D l n T z R 1 N 3 Z 3 V z h R R 2 t w U F R l Z X p O M j V r N W R 4 M m J 0 a H p t O H c 4 Z n N j N X g 5 W m Q 3 e m s 0 T 0 d B d 0 c r d l Z 1 Q z B C Y 2 Z K S T F C Q 3 R W e W 9 O U 3 B U e U l q V X N p T 1 R t O T B I V z V 1 R G h h M n h G Z V Q x a n R 5 d V J r W D J i S H J t a n J N W l B K V E V a b W R v R U J H T U Q y b l V m N T d P d m Z x R m U z Q 3 E r K z J J d l N B Y V h Z d n V z b 3 J x N 0 9 1 T H E 1 O E 9 h d 3 Z w U X Q 0 N H Z C Y U 9 D a j R R L 2 g 0 K 1 B K M H B Y Y j J i d i 9 K R D N 1 Y W d I a z d Y R V Z X c k 5 p b 2 V 2 O E 5 6 a D Z M S V p k Z T Q 3 e l l M O E 9 O L z N l O H h a d X N v W l Z B S i t O L 2 8 z W F h 1 a E Z n T C s z T l F C e m M z T 2 h i d T B R d G 0 w L 2 l z b G t Z d m 1 x S F l R M 0 Q r V m 9 k S X o x T 2 l j b k l 5 S E J R U 3 l j O V M 0 Q U l 6 L z V o Z C t 2 d E t a N z k 0 M E J 0 R 2 h h M C s 3 Z T Z l b V c 5 b V Z 1 c m 5 u N 2 F W M 2 R z d 2 Z 5 Q W 9 l W T h 4 Z l p 1 U G 1 B e m J V b W s 0 b V J u L z R L Q m 1 o W X J 5 c U x s b G 4 y L 0 t w Z E 0 1 Z 3 o 1 K 0 o 1 N z Z O c C t Q b D Z N Z V d I b D Z 4 Q k 1 v Q V J B M G F q Z 1 l j S G R p W X R Q Z F B h L 2 h I Q T I 5 c 0 R i M j h Q K 2 o 4 O G l 1 d 2 k v b U w 4 M F V G Z H V i M 3 p q V l d 3 M 0 N v c W x B O W c 5 S 2 V Q Y 3 l R N m h p c V Z 5 c E t Z b U 1 x c H M z R l h R a T d M L z Q 1 R W 5 3 W G d u U S t t M l h 5 O X d C T G l s d z c w b 1 Z 4 U V h t V m 5 i R n d T d T Y v c y 8 v W E N x e j h B T U d I T W M x U U t D Z U x N M l R p K y t p N k M 3 V m R h c G U 0 O W N K T C t q M 3 l h N z l w b V Q z M m p T Q z M 0 c k Z X T D F 3 b F J w W G g r b n J I Y S t 0 K 2 h M Z H N P c z J Y Y j R T S m Z X e S t z T X V Y S y t o T W J s O F N z d V p F O E 5 M Q X p H e l l k e U h m c 3 d Q d m J G N m t k b 2 9 p S W l N a X R U Q 0 d Z a U l p S W l C V E x p V k 9 4 b k Q w W F Q x S n l H b 2 1 K Y W J S d V d Z Z U t G U U t L T m N m N m p m c z V l U 3 F X U H Z l R 0 0 y T k 9 K S T B i V n V m d F l m Z n o r V G R 6 a U l 0 U H h L Z V V K N y 9 P W G t 2 Y j h M c l V y V j J K e E 1 S V W R 1 N k 8 1 d m Q x d T J u Z k 9 n e k l x d 1 J 6 Y 2 l y O C 8 5 S k 9 u c j Z T e G N 1 M k Z U b 3 V K R G l J S D c 5 O T d y c G p 6 c 1 V r O E 4 y R V J X e l l k S U R R b X N H R T F i W l V t c T F l d D R k U H Y 1 c k 4 x R j k v W i t p U T d 2 a 0 d J N D B h V k 9 l R G R 4 N m t X W l B i T U J n T V R K e X l u R T N i R H Z M T H h H R j R l Y m t E T V B q Q k x q Y l g x S 3 R U a V M z Y k Q 1 T 1 R r N H V U a 3 d P Y n R 4 N m t Y R m w v Z k g y O U N u M C 8 x L 1 B W M k F p M m J E N z R w K 1 l v a k p P a k E r Z G p F M 0 Y y Y 2 l E b m N p N l R m M T U 1 U S 9 O M D Z k a V F N a 0 h G Y S 8 r W W t a S E Z n a V Z i Y l k 1 d D I z N k V a M T R a e S 9 0 d k R p Q T F M W k 9 t R G F 2 a j U r Z k Z 5 R k c v V 0 1 P S n E z c z l Y U 3 N v M E l l Z k p 3 N E R M R U Z X M U p Y d z A 4 U E R s Y U R B V W 9 5 Z n R K U 1 R w M k 1 a O G R Z R D F t d V N V O U t 2 a k 1 r T H d T N 2 4 1 b F d Z W F c w O U 4 y b m F D c H V n R G l B d 2 9 C U n g 4 V W 5 z M 0 h P Y z Z H T X g x d j J B a G d 5 K 2 c 0 U 0 V a R X d t e T E 1 M W N 4 Z H V 3 c 2 M 3 c n d X Z W c 0 T V J n O E h B d 1 B 2 Y k V 4 Z V h a Q k 9 D W F h V e E 1 j W G E r c k V 3 M T d h U 3 Z C R T c 5 e H h u Z H o 3 d F F Q K 0 5 X a l l Q c F Z x V m d 0 d k t Y W S t 2 c n h k T k c x d S t I K 2 N 2 M 3 N L a 2 F T d X M 1 N 3 k 5 M 1 F u d 3 M r d 2 R X S 1 Z 5 R U I z Y j F T Y 2 8 w S W V n M H I 0 R W x T N U Z L V z h Q a k V a T C t K U 1 V s T W F 3 Z D M 2 M E N X R G J o d G Z s e m k 2 T j h Y Q j N a Z l Q z R W N 4 Z n R K b W c w a j U 0 Z X J w U n J x d 2 Z u Z H J X S z N C Z F J h M 3 N 5 c 3 F 5 V k M z Z T Z K N V Z S W F g w V 0 F 3 Y k 5 2 M D N B c G 1 3 d W x W d X V I M X I x S T R q L 0 h U T k 1 6 R G 1 m M D h S V X J I d 1 A 2 N V l z W G 9 Y W D E 3 W k 1 4 R E F 3 O T J G b 0 5 K K z N I Z F h p d 0 p E T U x W R E Z C R V J F U 2 1 j U W p B U k V S R V J L Z F N w M D N I T W 5 C U E o x d T J I a V l 0 U H N q b m 4 0 d X B j c k J E c z h 1 V m N 4 a z l l U n R O R 0 5 R a T Z a b C t y V m k x Q 3 F S O V d H U T h Q T n o 3 N y t q Z E 1 K a k 5 Q U E h J b k F L M W I x Y U Z H O W Z M O D h P T V N X a l d y a G J P e m s 3 V 2 F 4 Y 1 d s Y U h z Z E 9 U b z Y 4 U F d v e H d z O C 8 4 V 1 l 1 V 1 J m S n h 5 S W o w O W 0 2 b 3 p m V 2 J 4 c 0 c 4 N 0 9 q Z 3 g r c 0 F 1 O T d t b G x E W F k 2 d E E z R D N j M k Z M N y t i e D F 2 d l R 5 Y T h a V z J l Z W Z 3 d W 1 6 a 1 N F M U 8 1 Z U N t R n h j d T J Z V E t a b V R W d l B Y N i t Y c X p i c 0 0 5 b V h J W H l B W V R W c 2 Z 3 Q 3 R u b V R t a 1 J 1 M 0 0 r b U x R Z n c 5 L 0 1 t T m k 3 S l d 2 W D J a e X h Z d U 1 t b U 1 1 b n Z Z a m F E d 1 F E V F o 2 N j U 0 V G x T V X R J W i t v Z l B a V 0 d t L 0 x L S z V P U T B t L z I r W E Y y Z G l U b C 9 r Z D M 3 V H Z E a T B 6 M V l z S G d M S D M 0 K 2 s r e n N I S X h H Z z E w R j M 5 V V E 2 T m 8 y Z 3 d j U G 5 T W T U y V k p G M X F w N U x R N G R P V 3 Q 5 Y i 9 z T 2 5 x S j J 6 V 0 R T M G p K S l M 4 c 0 V v S l I z W H B 1 N j N N d l h 0 R U 0 w R 2 9 r N W Y 1 R V Z x e T J 0 R U Q w O F h L M 1 h Q U C 9 V U F d 6 Y 2 V w R G V Q V n J 4 e U 5 D d k F X a l p 2 Q l o x U W t N d 2 0 4 M k V U Q y 9 O e V Z P e F R K K z V o Z 0 c 5 M j F u b m R D a E d K V S t W U 2 1 Y b z A 3 T z E z Z k d U S n k 4 d 2 Z k Y m F J c z l 6 U G J Q b l J y S m h j L z Y v d l A r M 0 9 S S j l q a E Z 2 U D F E N H d I d 2 t K Y V d 4 S m V v U T d W c U g w Y W x k U F c 2 c l Z w N m c w a j Z V Q 2 Z M R j F k V V p z O W x N a j M 0 a j h m S j B w O C s 5 Z V o v e k 9 m T T M 4 U H Z h M 1 h 6 O C 9 z T z R 1 N 3 Z n N n V y T X N l T V h h T n E 0 Q m t H Q l B r U X M z a 0 w v M 3 U x W X V q S 0 t 0 M F p N S m l j b m w y N j N O N k h Q d m V F T W V 2 d 0 x 1 b l p z U 0 k v d U x m N z B l N D l Q U 0 F a c 2 4 5 V y 9 3 N l J w S y 8 0 e n o w U E x a d W R 1 S 0 F T T E 9 Y K 1 J r W i 8 r a X J P e k k r R X R h c k 5 5 O V U 1 Y 2 5 C M X h j M 0 1 w O U Z y b l A v e E J o N G V I S z Z O R 1 B G U m d a V E h B M n Z W N 0 9 I R G 9 W S U h u R H g w O V c v V E Z p N G l J a U p S U U N z R k V S R V J F N U x w K 2 5 M e U 1 h V E 5 X Q X h C V 3 B 4 S z l l b 1 F U V 3 J N a W Z y N W V 4 Y T d P Q V V z V j J P a 3 p j V H o v M U 4 y Y 0 9 C b H J j O D d E d z Q y M W t Y d F p 2 R 3 d i U X g 2 K 3 c 2 Y k 4 w N k I r S F h u e i 9 j b k 1 p Z G h F M z U 2 d H l j c k t 4 b W c w R k x u Y X d X Q 0 E y M n B V S 1 B D O G 0 1 c 0 w y V G 4 1 d D B 4 T V N j M W c 4 T k F 2 U 1 U v U D R 2 Y k 9 q W G p r d 2 M 3 N C t 0 a F h Z c l V K c j B O W W 5 V c D g r Z D E 4 M X E z Z n k v N k R w M m p j b 0 p y M S 9 Q b l l S T W I 4 c 0 J D d 0 J D d 0 d n N E d M b D F L c 3 g 2 N G U 3 O X F 4 b 1 R V R W F 4 d G V s M i 9 H T G V D W D M 5 W l p Q e D h k M m 9 Z V j Z U M W Z 6 L 0 w 1 S C 9 6 c E 9 R c H o 5 R m d N b i 9 4 d k p z Z E 9 u R 2 Z h a E Z k d T Z I b T V F V E h u T H p K N z N n W U F X a l l O W m M z N l B R Q z g 5 T 3 k 5 S E R 4 M G x w b z F L d k w 4 c S t Q W X U v O G t B S 1 V E U y 9 I K 1 d 3 O V F 2 V 2 8 1 N n h 5 L 3 p s N 0 h 1 S W 1 M Q W J q N 2 1 y M j A x b T N N Q 3 l 6 Y m h Z Z F J 0 M 1 l s U m 8 r T k l D c 3 J o N G h G b T Z s Z E 0 1 a F R w K 0 9 z W T B v S D V E M 0 Q x K z Q x N X V q b 2 d K T 1 R J M m F 6 R 1 Z k W F o 5 c T J x c 0 9 p S z l X S 2 x V S 0 N x Q j l X a F p m Z m 5 F R D J s Y j N G N n R X d X p L c T F 1 M G h M e l N R b z B J Z V R w M k p K V G s 1 b j l 2 e j E x a m t k a X J H b m s 1 K 2 Z G N T N i T j d B N 0 h y W H p 5 R j h X Z 3 Q x b 3 F Q U m Z z e V h x R U I v L 2 J 4 Y X B x W m 5 j Z T N k T D Y z N U 9 W e G t N Q m 0 2 c l h w N k R o O C t R b T J 2 Q 1 l E Q X d h Z G 9 L c H Y 3 N k 9 6 V 3 F s e W N y T 3 h 0 M 2 R 4 Z G N Y S n l Z T W Z s V m Z I M j h X Q k 8 1 a D R q R l d 3 R H c 4 Z k V r d U d K c G 5 u M 2 l i d X F F a G p C L z R T W U F H a m V v W m x k R m V G V n h B d E d E U j g 0 Q V V L N m N m e U V q L z V 5 U y 9 q e G N T a 3 h o M k 5 z V F N V N U 8 1 L 1 d Y Z X h N W G w v e W 4 1 N 3 o y R D B Y e U U 3 R m t D d z d H Z 3 I v V 0 d Y K 3 l t b E 5 F U k V T a 0 p G Q U l K a U l p S W l M N V N r M 0 4 0 T 1 U z S j N B a y t o e H R X O V h o O F V m d U t Q U V h j a 1 Z S T 3 p T R T V r M X J V a i t z c W w w S W x w c W F 3 U W V m L 1 F y Q X J I b V I v U H J i V 3 J L e k w 1 T 1 Z s V 0 5 0 V i 9 m e n p O W G M y Y V V S b V p r N T E v M E w r Y i t T b D Z j Y n p 6 O T F E e F V y Q k 5 v R U p Z Q z F J d T F x U 3 p N Z k g w L 2 V m Y j A v c T l i c 3 d 0 W E Z t V z A 3 a m x q S D F x e F J n W V d 6 M 2 1 Y W G 5 t T z g r U H A 0 b m h o O E I 3 M 3 V E Y m V l M 3 h w M W h O Z U d U N l J a a z l 1 c 3 g 5 e m R Y Y m k 5 Y 3 l Q b V J t e m s 0 S 0 h U T k d s V W 5 T c V Z i c X h 0 M j g x V 3 J V c F p 2 d m h r Q 1 A w Z i 9 v U k p Q N i 9 n M V J k N j M 3 U j d Y N z Z j U z l r e W Z 0 U 3 R I V 0 l O d 2 V y V 3 F v U 1 B 0 d 2 R E W C 9 6 V 0 9 p N n N U b V h x M T Y z T S t F b E x l Z U 9 s U H B R c T V j R 2 F k W H N Z U D J r S k F M V n V x M G l 2 S H B h d m t j b G t a d F V h U y t X V 3 A 2 Y 2 J q U n B V d z l I U m d S W k 5 h N 0 Y 2 M 1 c 1 V 3 I 5 d k Q w T W U 2 c 2 Y r Y X l v e H E x e n d 2 V n d N d E F F Z E h J d 0 g r M 2 5 o N 2 U 5 Q 2 h U U m h P a n J Z L 2 1 z V W 5 K S F B n M E d u c j Y r O G 1 M T X I z Z m N i R z V W V m 1 P a F l q K 0 5 p K z h 5 a m R l c j F y Z D d 5 Z 1 V F V U t 0 b V d i N V h 1 O G V U N H R V S z l x V k w 4 N l V U d U 9 z b X J 0 T H B h d j N F S F V 6 c U 8 w Y U Z x V H Q 0 Y m R i O U 9 H T U w 5 d y 9 m N m V i Z W p Y c T Q z M T M 1 a l R a K 0 1 C R 1 B U N E Z 3 W G V i K 3 I 0 b H l s Y n h x L 1 F 0 Z W Z t V 3 Z i Q k E 1 Z z V K N U p B Z j I 4 c V Z 5 c F Q 2 S F Z p N y 8 y U G Y r R m N U Q U w 5 Z X J X a F U 3 c 0 d m N n I 2 d G F n K 0 h m S E l k Z H N o V H B x M m d z b l R W L z N 0 N n h B U k V S S D V O M U 1 J S m l J a U l p S j J M a V d s O H Z M c j R 6 b D M v a E t q U m c 2 b V V m M X F o V j l V U k F I K z N y e j F T d D k 4 e j N s N n V 0 S D l q c W J F S n l R V E Z P a U x w N m N y b m g 2 d W V I c T Q 0 Z W 5 o U 2 x 4 Q 0 V 1 T W 1 M b U h m Z 1 Z O a 1 p t V V h h d y t i b k p 6 Y 2 Z I L 3 B m M V Z X V m c 3 Q k Z V c 1 h l T D d E b G I x M 1 R w K 0 p Z O U d 5 Y l h o N n V w R 2 J h M k x a c W g y V U x l T m 5 W N U Y y Z G Z 5 M U l k a l Z k W H o y O V J 3 Y 0 h S M m 9 Y Q 2 5 J Z W p 3 N U 9 Z M n Z 2 c H R I d G F w b G F k T 3 F q c z A x O T N a d n d k e U l q U U Q w d W l l Y y 9 4 S l B E M W U 2 Z G 1 6 S T B w V T c 0 S V d i Y z g r e V p m d 0 l D U z d O b l o w Y l l 6 Q V l i T T Q x c k Y r T n R x M 3 F z b U 5 Q T k k 4 O D B B V W Z I M C t H Z n p B V m d D Z W Z I M F B y V m 5 X W U 5 U Y 1 N B S D k v T D k 1 O V k 0 Q T F m T m l 3 Y W I r M W R W e X J a c l V 3 b V V 5 a 3 B t Y l R x S D V W V n E v Y l R V N 0 9 a W m F 0 M 0 0 2 b W J Z Z X Q 5 d 3 V 0 R 1 d 6 O U 9 E d j d t a j N C S E N 6 U F M 4 M 3 E 1 Z W 5 m d X g w e j U w V G F y T E 5 D K 1 F D c V Z T M X J z e i t V b D V j N y 9 u N W U r S G g 3 N E 9 C Z 0 p H c m 5 V W n Q y a j l m d W o 1 Z V p s V m N C W W p M Y n Q 3 M D B t Y 3 g v Z X M 4 d n N Y d 2 V 0 K z A 4 U W t o d z Z l d U d U d U V 0 U W h r M 2 N U R W Z m e j R U Q n d j a l F 4 N i t n e j c z a F d N d 0 d O a X c 2 U U R u W W h L N H M y c 1 Q z T j N 0 M i t i O X N h c X J m Z X N 3 S 2 9 j R T J Z M E Q y T E R s S U J z M 0 g 4 a T N 0 V 0 d U U m p W N H J a U U h G Y 3 Z u d G E r Z E 1 I a 3 B a O D d H V X l r a 2 l C M j d v a G 5 5 N 0 d o d T c 5 e V l o d 2 Q w d 3 M v U G k 0 R j k y N U d T b W x I V V Q 4 Y 3 R i Y 2 h E d D d O a 1 p S U 1 B E T 3 A 2 M C s 2 N U 9 l b 1 F 4 M C t k T C 9 E O H N S T U Z u e E 1 S R V J H N V Z T Z 0 V F e E V S R V J F Y m x 5 L 2 4 4 c 2 9 i R T d p V W 1 N c m 9 6 e D Z u V 3 B W e W h W O V V U T m Z i S C t X U C s y a j l V Y 2 U y O W Z E M G R H U H l M N n R 3 L z h N O E Y y S X Z z U 1 h L R W t C Y 2 l F c 2 t L T k R I Z X M 1 b 0 5 E S j R Z S 2 N D N T U y e l l G T l J s b z d S Y U d U R 2 I r d X N y O H V X O G V P R i 8 3 T j M z O U Z S b G x z Y m g r O X B t W F F T R W t q b 0 N R U 0 U w R n Z v b 0 J R Q k F S d W l n a W h X U F B i Z W p n V j c x O D l 5 e E F J M l Z C Q k V r S T R n Z 3 Z R T z B v S k E 2 R D J F a E N T V E 5 1 M z d Z M k F n S m d I V W t J b V o z N 1 V X a T h 4 Y m 5 u Z l B I R m t u N U d i d j U 5 N H J 6 d X R l U 2 J K W V R I c j h 3 W U g 2 N n J 0 N W V 2 e l p M M V U v b 2 J v R 1 h 0 R k p Q M D V a b 3 F 6 c 1 h M M y t 3 c k J D d 1 k z T D V k S W 5 a M 1 F C a m Y 3 N l p 6 V z Z x S l p D U W d M U C s 1 b S t s b E N 2 a G l a T l c 2 Y k R S O U x M Y k N S a W x 3 N k 4 x Y j l 2 a 2 1 i U F h W U G s z Q 1 A z W H l X b j A 2 b n d r M E h C Z l h j T z B Q O C t t N j R q c V J u Z U F D d z Z L b H h 2 d j N L Y m 9 x U E N K W G 5 D e T g r K 2 1 1 M W Q 0 K 2 Q 1 Y S 9 Y e n Z M V k Y x a D Q v Z V p I U z B y S W t T Y k V 4 a 1 l V N k I v U H k 4 N z F m V 3 d J O G Z 4 V z d a M 2 c v U l V V V j d m N 3 h u T 3 N 2 V z N h Z W F s U 1 B V b X h N W k t I T 1 I 1 Z k x y Y V V y a 3 B X O G R h K y s v O U V 6 d n Z C V U t M e i 9 R S 3 F l Z X Y 1 c j c 3 V 3 o 1 N j V X d m J o W T l l d l R W a U 9 l S E N M b m V l N E Z W e S t l a n F C e j J a e T h S N W 1 a T 2 V y Y n E z V 3 g 1 M T B 1 b C t Z d j N L R H Z K c H p 1 Q 2 5 y a y 9 x d l Z 1 M G N y N y t 1 M U c x S T B l Z X B T Z G U 3 W X V O Z 1 E 3 T T h T R z l W V 1 l x U G F 4 W j V M M l g x W W d Z R U J 4 Y T V U d T F a V m I 5 Q 2 Z s M W V n a n o 2 Y n J w b H p W c X R l M 1 d y N j R N M D d 0 Z S 9 B T V g z N H l U V E 4 v S G 1 W Z n Y z d G R 3 M j U 5 b U p k Z T F V W F d T e m 5 Q M m J U b n p W c V d F d U 5 H d F l x M D J k K y s v M T h H W T J H R X M v Y l Q z W X F B d 0 F B K 0 R O Q 0 1 B Q U F B Q l R 5 d 1 N k V H R Y d n Z V W D M 4 Z j N k Z m t B R H N u d 2 9 O R F Z K Y V d w W j I 3 e m 1 p S m 8 z c W V J L 3 Z Q N U N x U i 8 3 N 3 V V N W s 1 a W c 4 U E Z o U G p m a G F J N T Y 4 W G 5 W c X g 2 a D N q M V p x b W h p b j N q M W J s Y m h 1 a m V y U j U v V U R 3 e H J W b 3 p S M z Z z d H l P d D B 5 R 0 h U Z W U 1 S 2 R x V 2 5 q T 0 w z e j Z t M 2 F 1 S G 0 z M 3 Z p L 2 l Y c j l u U j h r U 2 I x N 3 R G S j A x T 2 s 5 c E Z 3 d W w x N T c r d 2 N 0 V z d s V k h k b z F V b W l 3 V l h Q b n I w U H d 2 V T R B Q U N B Q V N V U k J W T m Z U T D Q 3 U k s 4 L 2 Q 5 S z h K d 2 1 K T 0 J s K 0 h q M m F V V 1 F n M j l Q c E x D b l Z H b l N r a 0 p G Q n V 0 M X U 3 Z G g v V 2 d z V W I 5 Z X R 2 R y t R K 2 8 x d X E 0 V V c x O U 5 5 V G d 3 d U Z x Q m F M U 1 p V a n c z V G d Z T n B a b j N z c U F K T 2 t T N 2 8 y V T B H Q l o y e W 5 6 W m F y N U s y b n h 4 c 0 d u Z 3 k w Y X R h b 1 V 1 S m F 6 U n J I b D N q T 2 F E U 2 9 Y W n V M O U 4 y R S t k N W o x V 0 1 q Z G V L R V R m Y y s r c W 1 5 c 2 s 3 d m I y Z T N P L 1 h l e U N r Y S s 4 T U N 0 V 2 x a W H p W c l Z G R k l z T l g 3 d z N P M z I 5 T X Q 1 b m E 1 N U h L N T V Y U T Y 1 W F M 1 d E h m Z l V R V U Z C d W l x e X p 1 Z T l U M z d z d 1 d M U E t N M i 9 6 d 0 t N V D A 5 U z c 4 d D N x U 0 p V N W J v M E 9 I a m l v b 0 s w L 1 V E d T J y O H B F V W E 5 O E 5 2 N n R x e H N m Y 2 Z B K 3 p a Z T F R a E l Z R 0 Y v b X c 0 e n R n L z d x L 1 l 2 d V B n V 2 N m V 0 9 w M H U v Y k p n d m I 3 N m R x N k 9 w c D V R N D B a M T l O S X p R e F V Z R 0 t E N j l h c n J n N 2 Z 1 M U 5 6 N T Y v V F p s N 1 A x e F p n N S t 2 b V h O Y n J 2 e n N 2 V n R u W D l 2 M V V Q c E 8 4 b k x s S j R l T k E 1 c j l 1 e j k r Z z V y L 2 1 6 R D k v N k Q r T V F B U U F B e m 9 F U U R B Q U F B R j R i T i s v V 2 p O b X J O U F M 2 U z F R L 2 9 Z Y X Z 5 N U V r d m Z U R z k 4 c k t 6 b E Y 0 Y U x B Q 2 d 3 S 1 V r N U 9 2 Z F J 0 U 2 x K O X Z W N W V U W X d O d H R s d z k r T V F v W l d Y b j Z w W G 5 i c E x W Y X R I V E w 0 N 1 I 3 Z m Q r b 0 N h S m N h b 2 J I N n R L W W N F Y U 8 y R 0 J 6 R 2 F q V E V h a l R H Y V R q Q W F E N 0 E 2 b k h B N l g 3 S G F I N 0 E 2 S G t y Z n R r O X Z s M W g y M z l Q S F d N S D M y e W 1 L N 2 Z z N U h j Y 0 d h M i s z V z J 0 O T M 2 T H Z 4 d i t u U T R l T 0 t q N H R W b 0 5 X a W 4 r Z X Q x Y k p W Z i t p W n g 2 L 1 Z S U W s x O W V J Y j Q 3 U m 0 z U T Y x Y V Z W Z k k 1 N G N M S 1 B S c U N 4 Y m 5 w Y X Y z S 2 8 3 N 3 Y x Q V R 6 e D h q W m 8 z c m Z 2 M 1 B 0 Z 0 t y c V F B Y k 9 h Y z F a b z l a N 1 Z T Z G g 4 d U 1 n N H d N R E J B Z 3 d k M T A v V U R 1 e F l i Y n Q 0 M H V M c 2 V l K 1 l M Q l F S W U Z G T T F R a E d W U W x T c F V v Z 2 l L b 1 V v S W p 4 R T I x S U 9 h T 1 h K V V l o V 3 E w W D k r e V J w d 0 x V d k Z n a z B q R W F E d 3 N M T y 9 V U H h Q N 3 Y 3 N F p F e U d B d 0 t E d k l F V 0 x 2 M 0 h Q R 0 9 a N n h W c z R w Q 1 F q e H J W b z R N V l Z a V 2 p p S W p R M 1 h I c 0 Q 0 Y T l m V n N w Y W R u N j J q c U N j M m N z L 2 9 2 U G Z Q U 0 h p M y 9 j c D M r d 3 V W e T Y 3 Y 2 x H e F V h R 3 F R b W p l c W 9 v T U N 1 b V h O V 2 E r R 1 N 6 Z H F 3 Y V p m Y 2 J y Z W l v O E o x N y 9 E K z Z 0 Z W 5 y U U l D T E R J W X B I R V R G K 3 F o c D B i c D V X Z H V V b V J r c U h i c 1 B L V E V r e D F F R X l Z d G x N b G 8 x T H l G R 3 l S S l l X S E Z C O T F i a 3 Z k c T Z x d 1 Z D Z 3 d N V U p E V m 9 v Q U F p M U o y S D l i b T V E M G F X T X p J M U d Q S E 1 2 W H p y M n M x Z m R Z S 0 h V M D l J Y X Z W b 2 x 1 R z l 0 T G d R Z D J L a k Z 2 c 2 R V b E x k V X h x c U k 4 L 2 4 2 V l p j M W J y e V J G Z n F u U E h 4 c n I 3 a m 4 2 R m d t R 2 N u N F Z M T j U y M V c r c 1 V w L 1 B j d 2 V l Z X Z V Z T B Z Z E 5 1 Y m Q 5 N T B M U D J r b z F L U G 1 N U H d q L z d Z O G N C U 1 o 3 L 0 Q 3 T 1 l U Y n F z Z D l 2 e n J C b 0 F B S 0 R p S U F R R E F B Q 0 E x O G h S T X h R W k V h c W g x M S 9 p N j F L O G d v T U N 0 S G p a N W t K Q l F 0 V X F s W F R G N E 8 3 c T M 4 Z n p B N z J R a 0 N E V n F s R k Z B L 2 9 s c V U w c l Q 4 Z k N G e U 1 m M U t T c F M 3 U n E 3 W G J O V y 9 D N 2 J M W m N 1 Y z V 6 R E Z 6 c m x n a 3 l H b z J 5 V 0 1 5 N i t o O T J 3 Y X p m d U Z N N 2 Q z b j J a Z G 0 1 K z V B b V Q x M m 1 a Y X U y S 2 o w O V c 1 R V J v Y n I 3 O X N 0 M F J m O E 9 N c H R O V 3 J o N G s 2 Y k 1 X Q z Z u d z Y z a D k z M m 9 J N m t a N n R x N W l a N T h h S k E z M U h u d W l j R j Y r L z F K K 2 5 Y a D c z c j R x Z E g 2 O V A z N 3 p 0 b 0 p n T U x x M T Y y d W Q 3 W V c v c U Z 4 c F V v a D Z 0 Z T d y Y T d x M z B H V k t 4 Y y 9 t b E R 5 N 0 N j M j Z z U D d G R m N u d H N n U H R U T X l z b l h q O E h l O H I 2 L 3 M z M T Z 4 T V p H N k t L R 0 d O d i 9 w Z V M y Y j E v U H V N L 1 p Y a E F Z S G F z M z Z I Y 1 d l d S t X T V V a L z l l c m Z W Z H h N V z Z K M V h i b G V k M m x Y V n B X T m p U W n U x V W d 1 W G J G V E t y c 0 4 v Y V V S Y X g 2 U k d m N 2 x P Z j d G a D A w N m x w M m V y Z T l m b U 1 o c U 5 N c H N O b W p s b n R m Y n N Q Y X B P N 1 J 1 c D F 5 V X Q x Y T V 0 d z B M a k J H K z k 2 V k p s M i 9 J M G J k W k s z W F R u T z Z w Y U p V S 1 p t V F l s d G I 1 S W t q V D M x L 1 h l Z l p 6 Y U p 6 V X N z Y X N y U E R 4 S T h 4 Y j h M c G Z M N V Q x b X R W c l V 0 W E 1 U M 1 h 4 R G o w T F h m a m R o Z 2 I 0 W U 0 w Z V N K K 2 k 5 K 3 Z L T 3 V 1 N 3 F y b 3 F P R G k v e H Z Z V 0 V C T 2 5 S K z Y v V 0 p W M m E 2 c D B Q S m 1 2 e D B z M n F Y N i s 2 a G w 1 W G Z 2 N i 8 0 Z D l p N U x 0 M 0 t U N 3 U z S 0 5 G Z i 8 1 b H J k N T h i K 0 p a c j l t d 2 F i Z m V H e m 5 G K y 9 x N 0 N R d k 9 x N F l Q U H A 0 c W k 0 V V F E Q U F B K 0 N k Q 0 1 B Q U F B R W l T b H E x S T F y W W R C L 1 R n U F Z l V z J F W G p D N C 9 j Z j d V Z X V m O X F 1 Z D F 1 R l J R N F p E Y W J p b l F 1 U 0 5 K T H p 3 N V Z h T 2 p w N 3 B y b 3 F I Q U 5 2 N l d 2 a H Q v U z E z d k 0 3 W G J M N F h E S 2 J u Z W V E T l h j a 2 d 3 e U d D U 0 Q 0 Z F R 2 U n U v N 3 Q x b 3 R 1 b W Q 0 L z M 5 V S 9 3 Y 2 Z U L 1 d H W U J h e l d Y U G 5 y M W V 6 S m 5 H N j l M Y V c 2 d G F w Y W F I U H V t d m 5 K d X J h d V l t U 3 Q r N l R M V G R m O X d 6 d l h 5 U 0 V z M W 9 0 Z X Z y e D Y 5 U z B j U j F 0 M 2 J h Z k F P d 3 Z x c D l R W G Q y N 0 5 W Z n F z U k 5 x M U t D b W t 0 c G N w R 1 p O N G 9 2 O W I 2 b z R k Z U 9 M L z d 3 a k l r T D F 5 b 2 l i O U 1 h N 0 U y V z F X a l J z a U N l V W F 0 b z R U c H U z N 3 B Y R l l s W j R l S k N h S n N i c j N 1 S D k v b G J 0 R F J 2 V T F M b 0 5 P K 1 Y y d T J V M E d t U z F X a F J Y T z B i W F h 0 W F o y e F V w Z W N a c X R t a G F W M 1 Z x Z S 9 a L 0 N n N j I 2 c n F C W F h U Z H d D N X l 1 O T N L e X N w V l F Z R 2 4 4 O U h w Z E 1 u d G R w L z h k Z n B a U n F Q b n o w T n N U T 1 c v V m F z L 2 l L b 2 N y d j U 5 a z V U V X F v R W t 6 M m M y N H N r a E N n O E x V b G h Z Y 0 x I M 0 d J M U d Q W G p Q b F d y U n J L N G 1 U R j Z z M 1 h 1 T 3 F F M n I r c n J z M G p h U 3 B G Z E d E R k 5 l W H I 0 Q 0 E 2 M n F X c V Z T c 1 d 0 S W 5 q R 2 F j N m U r T E 1 r e k 5 0 W H B k S m U 0 Z D F m Z m 5 x M j F j Z k 1 1 Z G U z W V J C Z D N h W F p l K z Q 2 Z D B y c G x m W D A r O G d G T m 1 i b E M x M T V W d E 1 N T V p X d k F a Z T A w N E x K M n Z p N E R B Q U R n W D h Y Z 3 p y V 2 Q z e i t I Q l F B Q V F J W D J 5 S D g v M T R H R H g v V G Q 1 N C t k Z H l D Q X Z 5 N C 8 z e T Z y M V h M T z Y z S n k 4 d i 9 T R D Z 2 T H M v V W J k K 2 1 S c D B i c G 5 k Z n V V S X V t S m U 5 e l Z S S G s 1 d V l y N D R S T j F X S T k 0 W k h i N 1 p i Q m N P N V J h Q U F B Q U F D Q T B z Z F B O d 0 F B Q U t E M G p H e X Q z N U N p S y 9 x M U p 3 Q z d 3 T T R u Q U p O V V l R S X d m e E 1 V W l B V R 1 l K S U l 3 Q U F B Q U F E Q W g v Z 0 p C d 0 F B Q U R S M y 9 q c E p V b y t M b S 9 1 N E V s U k V L V H N Q U 3 B K a X E w Y j R 1 Q k l B Q U F B Q W d E O G h C Q U 1 B Q U l E b U x W a X Z C d l Z y c U d v V l F n c V V 2 d X p z W E V s U 2 J F e W t q e X N C Q U F B Q U F Q Z 1 R R a k F B Q U F B L 2 Q r S 0 V U V H R T R G l t c G R R T m Z s d 0 l B Q U F B Q U F G Q n F D T U V B Q U F E O D N P Y m t 2 W k t r c G 9 s e F B x N E V G Z F h o b y t t S 2 9 j c 1 F B Q U F B Q U Z E R 0 N N R U F B Q U Q 4 W F B L M m Z U S V l E R X B z V 0 5 2 W H B h Q 0 N P b n d r W F R F e G h H Q U F B Q U F B Z 0 x K R k N B W U F B T 0 R u a 3 Y v W X A v a T R H Q V V I V z M x Z E N n Q U F B Q U F B U U t r a E J B T U F B U E J 6 Q n c r b X F Y N j k 2 c j R 1 Q X h W W X l z N 0 R p b z J K O U h V W k F B Q U F B Q U E v U X d n R 0 F B R G d 4 O X h 1 d D Q 2 a 1 p p a T Z j c m l 2 U z B F R l p z d k p V M n h W U W p B Q U F B Q U F R T m t p Q k F N Q U F Q Q m p h Y 2 V 6 S k V s V m 9 p d j V 1 Q k l B Q U F B Q U F J R F N S U W d H Q U F E Z 3 g 0 N G R P e U Z K a W l Z R X d 3 V n k r R W k 2 S k N r M n B y S 1 B L d 0 V B Q U F B Q S t C d E N N Q U F B Q U Q r V 2 V q S U V x e E p G Q 0 l Z T D Q v R F J E R W x T R E h 1 Q 0 F R Q U F B Q U R L R 0 N F W U F B Q 0 F I e n Q 2 S 2 d T T F p r O H d B Q U F B Q U F C U X N S Q 0 N B U U F B K 0 x I c z d G e E p V c V Z L S V Q 2 d U J C W F Z r V l B q R U t 0 R y t M Z 1 N B Q U F B Q U l D L 0 l R U U R B Q U R 3 W T N h N 1 E w W W o z e E x p d 2 p s O D V M Z 2 t L W l p 4 a U F B Q U F B Q 0 F N c 1 p Q U E F B Q U F Q e F l n Z D J w Z 0 F D e n I 4 c 0 F B Q U F B Q U F B b 2 R Z U m d B Q U F B Z n F 6 Q T d w R E Z R Z 2 d H Q U F B Q U F B Q X F I a 0 l 3 Q U F B Q V A y Y T N P M l N 4 b U h 4 Z E J n Q U F B Q U F B U U t r a k J B T U F B U E J q Z H J 0 V E Z q T 2 R Z Q U F B Q U F B Q W 9 P S W h C Q U 1 B Q V B C a m R n Z m p F Q U V B Q U F B Q V F N V k V D Q V l B Q U 9 E S D N H N 0 p Z U E I x R l F B Q U F B Q U F B S 1 d Q R U F 3 Q U F N Q 1 B t W X h H T 1 o w d V g 1 Y 0 J B Q U F B Q U F C U T Z n a k J B Q U F B L 0 p q W l p D S U V B d 0 F B Q U F B Q U Z S S W h H Q U F B Z 0 I 4 e m 1 R M X l P c D I r T G d N Q U F B Q U F B S 0 R V R V l J Q k F B R D R N W l B K S k t l T F R q Q U F B Q U F B Q U Z E e E V J S U J B Q U Q 0 T W J P W m N Z a T R z R U p E Z 3 l S S j J i W T h I M W N D Q U F B Q U F Q Q T N o R 0 F B Q U F C K 3 p H U X l F b 0 x o Z 3 F w W H Q 3 b 2 t h Y 2 Z P U X o 2 d U J B Q U F B Q U R n Y n d q Q k F B Q U E v S m p a U 0 N j W U x x e U V 1 d F V r U 1 N r N 0 Q v c T R F Z 0 F B Q U F D Q X Z 5 R U V B d 0 F B O E d O b X M w R k 9 w O V B Y W m F B Q 0 N 3 M E p s Q 1 F k U G 5 6 Y 3 g 1 V 2 M y O T U 5 U n p W d D V n c m w 1 d W F Y e W 5 x N X V m b X k y e D M v Z U I y M z I 2 M z h m S H N w V k Z T O G F i T l d h d G 1 L N U F 1 M l B n Q U F B Q U Q 0 Q 2 l F W U F B Q 0 F I e k 9 a N k F U R G h k Z X N T W n g r M z d T N 1 R K K 1 p r N U 9 2 U D d i d F A r d X Z Y Y n N Q R j d w b j Q r W T l l b S 9 r R k d W b T V a U z R y c 3 Z s M G t l Z l R k Z W E 5 Z H Z Q K 3 Z 5 T W p H e j F I L 1 N D U m 8 2 Z W V W N z F 6 c D Y 3 U n R j T W Z i W F l j e X R X L 2 F H c m h y e X M z e F p 2 U E s r M U p H b k N w S V Y 2 Y X N S W G N y b m N S Y z Q 5 K y 9 J M 2 1 q c G p 1 Z m Y x R j k v T T B j e T V x O D k 3 Y l F B Q U F B R D R 0 e k Q 3 d W d B Q U F B R D R U b 0 R W S X B m T E x a Z k x K Y U 9 S Z n g r R k M 2 T n p o O F l h T 1 d x R 2 R 1 d z g 1 Q j J Q Z U t F b G I 5 d X J 4 N S 8 1 V W l F b k 8 5 R W N E c W Z 5 O C s z Z T E z Y T d V M U d W d y 9 U d D Z F Z U w z S n V X b H F W W D N o e X Y y M i 9 w c l d h T j R 3 d W R P N T Z l c l F X T E 4 y c k d 6 N n Y w K 2 d z M 3 E x b V Q r Q 0 w z U z V K Y m 5 2 R E p h R F N j V j c x N W V R V k t 6 O G d 1 O X R 6 a z Z j c 2 t T U z J h M W o y d n R T U X B Q O S t o b F d 1 M m F l d 1 B D e l Q w d W t 1 O H g 3 Z H R Q N k N s e T V Q V n F F R 3 Q 4 M T R M Q U F B Q U F Q N n Q r R W t I Q U F D Q U h 3 c 0 p z a 3 F T c 3 J O e m Z W d 0 p L c k p P N 1 J N b F N U O U 9 X V n p t e j U 0 O D l o b E 5 I Z i t j S G 4 z Z 2 F v V 0 h C M n Z x K 0 9 j M G R m e H p 1 d n Y y e T R w Y z Y z S j d n c X Z n W U t 0 T V p w T W U v Z S 9 u b W p t b m N J Z F V k R l M 0 M 2 5 q a F p w b k 5 K d j M z a F R I Y X V t M S 8 4 U T g r M l l C b E 1 w c i t V Z j M 3 R H h 6 V D Z y W G I x Y V p W Z m F V Z X k 5 U 0 9 s R U 1 s L 3 N y S k 9 U M 0 c 4 W W J y T G x i R E J q W D E 5 W G Z 6 O U 1 j W k 5 T N W N 1 a 2 1 T b E o 2 U n J S O S 9 X c X d m Z j F x c 2 d n S 0 h E a D Q 2 N 2 4 x O T Z 0 Z V o z V 0 l B Q U F B Q T h H O U V K e G d B Q U l B Z k N 3 N z J k T V h Z Y 3 Z J V k h o N 2 k 0 M n B R V W N Y R 1 J L c F p r e m d 0 V 1 p h c z d P R j U z b j N D e X N L V U d j d G x N W n N V R W 5 x N k k r e l p s N z l S b z R 0 c U Y 3 b j I x U D U 0 W W F I Q m V 1 U E Z t L 1 h z e T k 5 c T Z v e m w 2 b l Z K Q z F r c 3 A v L 3 F W R G U r b W t Z O E 5 W a F B Q d m U x b m 5 y K 0 s 0 M y s 4 Q U Z G U l l V V l d z d m g 4 S X d a T l p s S z d n U X J L T E R y e E F u U D Z N V n N X N T R r S 1 R Y M W h D V E p h c l V v U E R 4 W W s 2 W X V s U 1 F 0 V 2 J a R l M 1 W n R P Z X Q 3 Z m Z 1 V j I 5 U 3 l l V D F K a 3 R G b z F H T V B E T l N k R C 9 4 U H I v L 2 Z S S T M 2 O E Q 2 N V h D N 0 4 r W F d 0 V E N a a m 9 Y Q X Z M N j l B Z S 9 j Z D F S Z m Y v b E p v d m R D U V F G M 2 V y L z F a b n d r Q U F B Q U E 1 U m t o R 0 F B Q W d C O E x E d l o w Z 3 R s c y t l Z T R F d m h u a H Q z U V M 0 O D h O V X B M b G 0 x U j c 1 N n R 5 d X k 1 W n B O U k 0 r Z X U x c U N y T 2 t 1 U 0 5 t M 1 p y Z T B w Q j l X a G J j T W k x N T d h S D g 5 c 0 5 p b 2 d 3 S 0 t Y b m h t c W d n S k h v U U R z b E 5 Z d D Z 1 d S t P L 3 Z M N 2 5 B V 0 N j Q W t 5 W E V 5 V U R P W l N o N i t z W E x O Z G 8 x N D V k d E N 4 N j Y v N V E x S l V w Z E 9 U W F R U N E V z M G J k W k s 5 Y j I w a l h y M 0 t Q a 3 p X N 0 Z x c T h a T l h G a W t 6 c m c 2 T W J w N W F D O U Z o Q W Z M Y k R i c H g 1 K 1 d L U z B 0 U 3 l P Z U h L S 3 V u W n Q 0 c j d 0 c X l N d H F r b G h I T H o x e l k 0 b l B B Q U F B Q U l C L 0 k w S X d B Q U F B U H h Z Y 0 Z D Q k p 5 c 2 5 O O D N F b H F P a G F O S T F Y c 3 l a e C t 1 a X o 2 Y X B Y d D F x W j d R M 1 d 0 b l V E a l J 3 O V V 6 a 2 5 n O T V G e T d h b 2 U 5 Z m 1 N a G c 4 S F Z x L 0 x k N m 9 o V X M y U z V M M k h V a V Z K T D M 3 M F U 4 e W 0 w N l B N V 3 p h d U k 2 d T d O K 2 h 5 T n B u N j V J c U t I Q V U r c j A 0 V F J y V j F w c 3 Y z e U p K b X Z u e k d p M V l 0 T U g 3 T 2 l J O F Z P O T l O R l h C d 1 Z Z T n Y 3 b V B 3 c 0 9 E W m J j W E g 4 a n Q y b j F Z a 2 h S U X p M b k I x M 1 Q x Z m o x L z B V Y l Z x V j F W W F R v M U x y R W 1 B Q U F B Q U t o S U N N R U F B Q U Q 4 M k p u a k V J R U w 3 W j d o Q S 9 U d 2 s 1 L 3 A 0 U 2 R I Y W V 5 W G o 1 Z k p X T V N x V l N J M D V m d G 5 0 V 1 N G W j V U Z 1 h i Z G R w b 0 l D a C t Z d F d G L 2 s y b E 1 q R E l 0 e k 5 Q V 0 V w a 3 h m V n V q W W R R T z d s R G h H T k R m W D g y Z n F W T E J X b k l p S V V M V n V V V i t T O V B X M z h 5 V E o r M 3 J t b k 5 Y Y W 5 M e E g 5 L z F u Z 0 1 M R G c 1 V 1 p h Z E 5 O Z C 8 2 Z n J y K 2 1 x N j R m M k x Y U U 9 u Y U h w K 3 Z N W W p F V m V 2 W X B R V U Z X c G F k b m F m a X R m W F Q 0 Y 0 l h U 3 Q r N H J k T j d w Z E N r N 0 s w O W J r d m N X c W R G a 0 1 1 c W l C a l Z M Z k E 4 Q U F B Q U F V S j R S Z 2 d F Q U F Q a X h r S l B q R U h O e T Z B V E R o W m R R d D V y d U d U N U F i N z Q z V V E 4 L 0 9 V c n Z 2 b j d I Q l E v Q 0 x y L 3 V S V W 1 l L 2 I 3 c 2 R x Z X V 1 U D R s N y t 2 b 3 F F c n E x c m 1 w d W 5 W d U t r b D Y v K 0 9 w M n J Q M 2 l J W m V l N G 5 x S j F R d n R N N 1 d i Z n Y x M D R 6 b G t q e j d p a m t j V G w z V 3 U y M k p J Z G l K V E 0 5 Z V g z d j J I R D F u a l J r W j J V c m V 0 b C t T d E h q W k Z u V n M x M U R O R 3 N m c D Z z c z c 2 b 3 F U M 1 d Z L 3 p W a W h y S 3 d j e G R l T 0 t Y T C 8 2 U k R N T E t m V H B m N k R Y a W g w Z n Q 3 M F Y v W G I 0 a z M 2 O E 5 O c E p k Y X d Z Z k 1 1 M 2 Z m W U o w V 0 9 o N F F F Y X V y N D U 4 N z V I Z 0 F B Q U F D Z 1 B D S U V B d 0 F B O E d Q Q l F a N E F J b 2 R P T U p T U l U v d U J u U X J D N 2 g 3 Z V h 5 M m F 4 c G Y 2 Y z B 4 R 2 9 5 d 1 d r L z d 2 d F R 0 a 0 5 C c T F h d D E y a m Z 2 a E 4 3 M z c 2 d T J T c E 1 Y T E 4 y d m h r a z J G N 2 t s T n p a Q W t i Z H R 4 b 0 V n S T F y Q k J U Y z J Z K 0 x 3 a 2 F k d 1 B 2 M m 4 w M X o r Z j l m b j d U M 2 F B S F V u T j B M R m p t W X F P R G k v e D J s O F h i c E R M N W V s Q 2 U v b k 4 3 O V c y Z F g w O T k 4 U m c z V E 8 4 d n l U U G 4 4 L 0 o w N W F x Y 2 N Q Y W F 0 Z j J J c m 5 k Y n U 4 N F I r b j B 5 T V d B Q U l 1 T V J v T n V I O V p i a 3 J S M F J i S z J i U F Y w Z D E z U 3 R a b W F K T W F k d G V i a U d F M 2 5 2 Z 1 l B Q U F B Q X l x d V N k M m t H Q U F C Q W h S Y 2 M 3 T m t U e k p a T E N J Y X k w N 3 R u S z c z d 3 p G Q W R Q b k p j a n p 3 M V N n O C 9 O V X J y T i s 0 c T F X Y z B h e E t 2 c W V P Z l U x e W R x c X B k S z F y U m x V T m x N a G x V d T F h M G F 0 Z U s x c E J C M 2 Z U c C s v Y 1 d 1 d W Z v c 1 J P U 3 B E O T I 3 U C 9 I e j k r N T U 0 a k 1 a c E 1 N Q m 9 Q V 2 I w b 3 A 4 V H E z M j Y z c H M x Z X F h c F Z L a 3 F T W G 4 3 M V J x O V p z M T V Q U G Z l V U 5 w e W R O V z Z y T X p C e m R j V X N m L 2 Z E V E l q M z Y 5 Q m V G M X J E Y l Q 0 W m d G c y 9 6 Q m c v c X B z R 0 R 1 c W w r d m R O Q l h x V k t J V X F v V j A z a D R j S G 5 W Y i 9 W Y W x a Q 3 Z X c X F H M W M y Z T d j Q k F B Q U F 3 S V Z B S n h n Q U F J Q W Z D d 3 F 5 e W 1 B d 0 t N Z k d P R V N V c m M 3 d E U 5 W G l 5 e W Y w M F d m V E 5 H Z m V P a j N 5 M U N q R l Z J M V V p N m J 4 a W 8 y S l Z F e E 1 w R 0 t y U n F w Z T N X c C 9 h M l R p M U J r c m l o M y 8 x L 2 Z x R W Q 2 d n c 4 T 0 R O W G 5 z T T V J O E l 3 N F B I R X h U W U d D Q W Z 0 K z Q r K y s v c 1 p Q V 3 J V O V J z e W J 4 e X M z T j E 2 S 2 x X O V R 6 N H B i R l h y Z G s y U m J 0 M l h 0 V T E x N 1 Z X U k 1 t T D F h Y l Z 2 W D E 3 T 1 B Y N j U z L 1 R W Y n F z U X h G V k F y V i t C O F h x b H Z u c G 1 y Y U 9 F N F p H Z G x h d n l G R j h 4 Z H Q w Q 1 Z k b W t r N j N R b G 1 z W n o 3 c j N k a n h z M 1 R y R G 1 y e j N s Z G 5 k b 3 g r b U x r Q T M v a E h R T U F B Q U J B K 1 V N S U J n Q U E 0 T 2 R D Z 3 E y e X N T Y 1 l m Q 0 E w S k Z C U F B E U k k 5 d 3 d m b 0 o 5 L 1 d h U E Z 5 e m J y N T N s c m k x e D M 5 W U F P d X V m T 0 F Y O X A 3 V D Y 5 V 3 F 0 V C s w V H Y 2 N l V y a y 9 Y R k 4 z T T E r c 1 A 3 d m N l T X h 0 T 0 R N V F p 0 M m E y O H Z B S m R O N 0 N M e H Y r N F N O d F R E a G J x c E R v W G g 4 T X B z O W t 6 T z N C S H l p R W R T Y z N R b F F Q Y X k r R n d h Y 3 k 0 W D V X W m 1 W T 2 t D O H Z o Y 0 d y M G 1 E b E t h d D F B T V Z V a n Z j Y z d k V W h V a T J i e E N n a 0 o w d H N m V E p M T D V k W i 9 i c n R N a 3 R T b F V 4 T T F x R j l E b z c 2 W X J V N 3 R H a W t n d 0 t L Q 2 s 1 M W d W c X Z s d k d v M W 0 w M z Y 0 T T A 3 U 3 p 6 L 2 Z 4 L z l w Q U s 3 O D d 6 Z k 9 3 Q U F B Q U N V V j R S Z 0 F B Q U F m a T Q w T k V p W l d i b S t M Z 0 4 r T E R R a 1 V B T 3 Y 2 S 1 N C V j N T U 0 p P M 1 l l V W p a d G p 4 b D I z S 1 Z r b k p R b l R v M C 9 z d H J C Z 1 l H S 0 R E U U 0 r N n p v T U F 1 a T l r a 3 Q x d E t T O C t T e l p h c j d P d z h a Z H Z 5 M U N T e H R 1 c l V q d E d L M W R 0 a 0 5 C c D A 3 V l Z k T k h u Y W N z M m I v L 3 Q 1 a D J C N z l 4 M 1 Y y K z l Q M G d k d i 8 w Z V N O S D M y Q 2 t s U 3 V 6 W U 5 K V W 1 m a j V t a k t U T 1 c 2 O G J C M 1 F 2 Z H Q y V F p G d T N i b j Z v S D c 3 N W N 1 L 2 N j T F h R d U p D U k l D e G R 2 M H F 3 N X F 6 W D h s c j d l Y 1 l t U 0 5 H e H d E e j M 5 N G h o T m 5 y W m M x d z N z b 3 Z 6 O E F o b U 5 C b T h J Z H k 0 R 2 c z U l J n N W 9 s b m c 4 S 3 N x c k F u b k 5 l Y X d F Q U F B Q k F l V V l J Q m d B Q T R P Z E N R Z 0 x w Q k V P N W t s R D M 5 R D V V b m M v b z V 2 b 3 I 3 b i 8 w R S s z W m 4 2 c W N u S H k 1 W E M 3 d j h Y c 2 V I a W 1 q M G F q d z h H Q l Z D Z z l X N W N w a H F s V 3 p x c F l z M z Z L b W p l T V Z F U k d x c E R Z T j l N d U N k Y n A 1 Y U E 5 d m t G Y V N W V 3 U y N j Z V M 3 h 5 a 2 9 N R U F G Q l h a b G 5 N a l I 3 R i 9 X S 3 F s T k E 5 V 3 B Y V l d T M U x K N V B V M m N z a 1 F E K 2 l Z c E l p T F V l M i 9 q e E R w c W 4 5 U l F M W n J W S 3 h L Q 1 p X Z m 4 2 c F c z e D B 1 U 0 p r N V p y U E d U R n F x Z 3 d L S D h m T H Y z L 1 l 6 O V l Z R X V 1 N 1 M x O H Z M c 0 N n Z z R 2 e T R 3 Q U F B Q U F Q Q W 5 o R 0 F B Q U F C K 0 x p U T R V R G I y Q k V N R j A v Z l N O c k x a O G x T c F V y R E N 3 M E p V S 1 R 4 W T R l S E J N c G x O Q 3 J J R z Z O V j N 4 d X V C d T Y 1 U X R k a k t t a n Q v b l E 0 Y 1 R O T 3 d J V D B r U 2 Y x N 0 o y b n g w c z M 2 L 3 N l R n V 2 b U d u a V U r W T l M V X B a b z Z j N 2 5 x S j l U U V M w L 2 Z x S U F B a X o 3 N W Z L Y n N k b 2 R 1 d X I 2 S D k 3 c W J C b m Z Y U T A r T z B z Z W p a K 2 1 w U n d k N W o w Z E h o Z X V a e D Y 0 c m R 1 M 1 E w Q 0 Q x N z V 1 a 1 k y b V p p c W t T c W R E U V F J V 0 d C Q 2 8 w S k V p a E l Z R k t U V H V o e j c 2 Y 3 J j M 0 p l N V d Y W D N E T 3 N P N U 1 k c n R U L 2 E 1 N X Z z V H o r Z m w y M W E 1 V j l i e l h B d 0 F B Q U l E e W l o Q U 1 B Q U R B e j R X R U J P c n d r W F J m b H d H V X F q N j l X d X V y Y j M 5 U n B 3 N k o r b m 5 l V 3 Z Y c D J W c n p G M j d R c n d 0 L z E y Y 2 Y z Q 2 V Y M D Y z W D N 2 b E I 3 N 3 g 2 d T h h T S 9 W V 1 J F Y U h x M H R F e m R y R k 5 x d 1 R W c k J H d E N a T V d x W C 9 2 S k V W S G h 4 Z G E r M W h h c G l U c H A r b k w x T D F y Y 3 o z M j R O V U t D T E J v O X R 3 M S t t M 3 h S b D N j c F p r Y U 5 h e m x 2 Y j V a a z N p M W J w b W d Y e G F z V T J L a l d y c W l Y M 3 Z 2 d W F B Z 2 E 0 b n Y 0 Y j V 6 N 0 l Q V 2 8 x d H p o W V l H Y W N 6 M 3 Z 5 c j R U K 3 N j T 1 p x d W x X d T J l Y j V P e l Z C T W x R a n Z P Y V B S c U Z 1 S G x o e n V U W j Y r L 0 t 6 U E J R Q U F B S U I v Q z B J d 0 F B Q U F Q e G N h R W l p Y m p U M 0 J V T E Z z M 0 x 4 Y j M 0 N m Z y K z d k b W 1 2 a G t r M E t D Y k d x Y z R k R W p m N z Z a N j F h c z E x M z M 5 R l A z L y s 0 V U Y 5 O E 0 w Y 0 h E N l h w a 2 Z 1 d j l v N F V O Q m d N d X V Q b V B o c n h 5 c m Q 2 N G Z X e G V 2 d V Y y M l M x Z X M 0 N U h F N H R X T H h S a 2 5 U T D B G N G F l d j B s a 3 F T M T Y z Z m 9 2 W k Z U V k w x Y W x C N i s 5 O G 9 p O V R 6 e D R D Q U 5 m K 0 J E Z m Z q S k 5 G b k 1 K b D N X d S s w L 2 Z v K 2 h v V U Z L U z h 2 U z d q M U g x S 1 J S S G U v e C 9 R Z F M 5 Y 2 g v U D l l S n p C e U Z o d 2 Z y c V J G Z m E 4 U 1 Q x N n R P N 1 J q M T d 0 R k t U U l B q M U x 0 b n F 4 T F h y V k U 5 V 2 5 h N z R 4 L 1 h C d 0 F B Q U F D K 1 J n Z 0 d B Q U R n N X p 4 N 2 d 1 W D d 1 Z 3 l n V k U y Y n R W S j E 0 M k 5 W c D N a V n R X e F d U M H V X S l d 2 U W x W M 1 V y R W 0 4 T m l m d l V W S 2 J Y d X J j U G x F a l h 2 M U 9 E Z X J Y V U o r Z X J R d m Q z N 2 x E b 2 x x M 1 N O Q 2 E 5 V H Y w N m p z V E 5 P T E p J V E l h R F R L Y l R i c j N 6 d j Q 2 Z k R o Z G d 3 Z D F r e V F 0 V z d s V k w 3 M H h U a W F U V V N P Z U h L S 1 F r T U F p O V V S R m h l b S 9 q d 3 p T a 3 l P K z F q c 2 Z U d F l m T 3 c 3 b z d 0 d j d l Y 0 8 x O C 9 I U 0 c 5 O H J L e n R I N G F I Q k N n d 0 t V R T V P d n R a d F N G R i t 2 b D F k T 2 p X U k p O b H N 1 W H J 3 a V Z I S 3 l z N 1 Z L O C 9 k S k t 2 V m 9 x Z G Z I S 1 B i N y 8 x Q V R S T G p W R G M r V n B Y Q 2 d q V j J 3 Z 0 t a e l V h W m p F Y V p 6 Q 1 l a R F F i W k h V N D V I Q z d a N 1 E 3 W k h R N G x i O X N u d D h 1 d E 8 y N 3 B J N l B S K 0 E v K z F 3 Q U F B Q U F B M 3 l B R U F 3 Q U E 4 S F B C U V Z i b D V o Y j R 1 Z 3 l n M U t T b W 5 0 Q 0 N S U n Q w L z M 4 d W x 5 U W x 0 V z Z n e k t 3 Y 3 V k M X V 2 Z m 5 T T G J K W X p I S T Z Y Z n J 3 M D J r S 0 N R b l N z N D l m T D Z Q U l V H U 2 R K e D h l c F A 4 O D l E L 0 o 3 U z U w L 0 p J d X p i e G Z y M T I v U T g r K z l J M 0 N 3 b 0 w w M m 9 o a F N x a F h y Y 1 M 2 V 3 J l c 3 I 5 Z G Z H S 1 l S c j Q 3 V i 9 2 M 0 h a R E w 5 d F d B c E 9 D a E F p N W R 0 b H N Q a D l C N n J X c V d T c m h q Y 1 h m M z d l R H J M U W t L Q 1 Z L d E d G U T N v b D Z R M n J l c E x r c j R Z K 2 F B b V R W M m l W V 3 U z Y T k 2 Q z M y V 3 o 1 Y 3 J s Y 2 h m N 2 p L S T F K e E N B Q V F B Q U F Q a l h N c m h 6 Y m V m M 3 R 4 O E F B Q U J V U 0 d N b k x O R G 5 Z K 1 p v M X F R W H Z P U G d n S C s 3 b E o y S F Z L T j Z s Q U l E Q T B x O D V 2 Z U 5 P N V d m N z F C U 2 1 3 W W x Y c k 5 6 M X l I V n F C N W R Z c 2 V X e S t Y V 3 l O R X p O S 0 J Q a 3 V y V X J u c G V 0 Z T N j Z l V o V m 9 p b 3 B M Q 3 p Z Z S t 5 b m F j d j A 0 Y W Z U T k c v N n E r Z T g z K z E y c T Z E Q U l i U F p W R 3 l R b H A y Z H E 5 R F F v S E 9 1 N F h B N F p i Y z d U N F p x Y m t r R 0 d R e W V j W k N l M z Q y e V d N e X l X R X p u O W I 0 Q U F B Q U F v T H d o Q k F N Q U F Q Q n p r N m N 1 M W Y 4 K 2 0 2 N 0 p Z N T l X Z U h p S X I 4 c 0 J B Q U F B Q U F B b 0 Z j e T F B Q U F B O E h P b k 9 t V n k 4 e G l K Q 0 F B Q U F B Q U F L Z z V D T U F B Q U F E O F h G T 1 F K d 2 Z J S X d R Q U F B Q U F B U U F W Q 0 N B W U F B T 0 R u Q W l 5 Z X Z Z N E t D c H c r c m d R Q U F B Q U F B S 0 Q w R U l J Q k F B Q 2 N J V 1 h u S W Y y e G J i K 3 Z 5 e W h U S n B Q b l c w S 2 5 r e E F N Q U F B Q U F B Q l V I S V J n Q U F E Q T c 3 a G N i a z J h d X J U W T h Y O G Z m e j V U Y j M 4 N H F j a H h 1 O T J w U 1 Z P W H l t N n Z l R U d S M m V 6 N W x 0 R G h k U G 0 0 R W d B Q U F B Q U F n T k p E Q 0 F Z Q U F Q e k 9 o a z A 3 O W Z I b 0 d i c n p n W S s w Y z l l a G M x N S 8 0 b 1 J O a n o 0 O V d o O T l O b D J 6 N X F 3 c W d 3 c k x G c D F n Q U F B Q U F B Q 2 d J a U l F Q X d B Q W Z x Z E Z z M 3 A 2 N i t W Y m x X M 0 w x Y j J Q Z n F L R m l 6 Z V Z l T z J X N U w z N n o 0 U C 9 V L 0 l m K z N U Z m 5 R T j B l Y i 8 y W l Z o c D J Y Q z d Q Y j h i R E F i Z k Z n S U F B Q U F B Q U Z D S 0 N N R U F B S U J m Y X R H c 2 5 q N T Y 1 e T V G U j R W c i t 1 e V Z j c D l L Z 3 M 3 Z 2 N E a j E x Z 2 V l M F l q d n Y z R 2 5 y a H p R b 2 F 6 T E x C T j J o N m N E T E 1 C a T l u R W x B Q U F B Q U F B Q X B Z Z W Z k Q U F B Q U w 5 a H M r V X B L e n U z M E x I L 1 B u c W R y Q U Z t S F R t Y U l V a 3 F L S E R J N F h E c D h K R j B T Z E l q O T E w b H E 5 V 2 l z T k F n N 3 p G S k N n c 0 5 V a 2 h J W U 5 r V m Z 3 R V Z G T m d s U 2 R i Q U F C O V h B Z 0 F B Q U F B Q V V I b 0 l 3 U U F B Z 0 4 r W V B Y Z T F S b z Z l Z V Y 3 W D N u R G J X M m M 5 Z i 9 m d G w y b m d s W j F M b 3 l 5 Z l M w M D l J V W 1 x V 3 F X U 2 p 5 c 0 J B Q U F B Q U F B b 1 B Z U m d B Q U R B Y j N U c D F G U n h j V E Z G a m p 1 Z G J v M m R z R U I v Y k Q r Z 2 t C Q 3 J B c T B C d X U 3 c U x x c G V y Y k p V d 2 p a W n R X c F V 2 Y 0 R W b H A y a n F S a 0 t D d 3 R X U 0 h E R j Z H d 0 R B Q U F B Q U F D U U N N R U F B S U F m c V Z x b F V w R n V w e i s y N 2 R j S G 4 w e l Z z Y l J N d m Y v R 2 N I M z I x V 3 p 0 M 2 5 O R U g 0 M m F y a X J S R W J y c z B q Y n E z Y U 9 W S 2 x j T z g x S F Z G M T d L c n N P c U Z o d n A 2 e k l B Q U F B Q U F B Q k t G U 0 V Z Q U F E d 1 M 5 d F R E b X I 4 e E l X Y X Y y a U R M d T d T V E s 4 O G Q 1 T W l J a 0 l s U 1 p H U m 9 m c m s v W H M x O T l k M W 1 q V j N 0 Y j c 0 W n E 0 N n R t d W 8 v b j N h c V U y c k J C a 0 1 K Y l N I L 1 F z N W 5 V N X Q y T H h i b D E v V 3 p 0 Z W x B Q U F B Q U F B Q W x D c E N N Q U F B N E R m U z B y S z B l U G x t e l p 1 L 1 h w d T M 3 b F Z j b l J p O S 9 O e E 4 2 c E R V M E h 1 T j F X c F J v R F Z B M F Z I a E d q e W 9 t N j Y v c H F 2 V 2 I 5 a X B h V E 5 Y N n I 4 d m Z L M l l x a E c 2 L 0 x J a z l l b l p S d U h o d 1 Q 1 O E 4 2 V m o 2 L 1 l E c 3 R z Z H V y a H p V M S t Y Q W d B Q U F B Q U F V S 2 9 J d 1 F B Q W d O L z Q z N m h w V 3 J S a 3 M 1 b z N p Z G R 6 V H d 4 V z E 4 N U 5 p b l I x O W J x a 2 h j d 2 1 r L 2 U x d 1 d C U X k r Y j E x T E o 1 U F I x T l B h S E p V N W R v e k x q N V d y O X h s M T R k T W F 5 c z M w S 3 B 5 a m h o M D h q U F p p a W 1 T b 1 F T R z l Y M m R U a 0 F B Q U F B Q U F D b H l 1 R E 9 0 Y m w 5 W F F R Q U F N R D V 5 T X N y M E 9 S c H k 3 U j V 5 e D V k Z F h s S H R X N l o 4 S m Z 2 e j h 6 S 0 x i S X Y y Q 2 t 1 b D F z R H J u M U J I W k 1 h N m V u S H J 5 d H h u Z X p z W E 9 Y b k 9 4 U V Z k Z U g y Q 2 V 0 M 3 p R a m w 1 Z G t 2 M l B x U 0 p M Z G t N Q n A w L z E y W E 1 3 N F J B Q U F B Q U F C V U 9 I U 0 N B U U N B Z j R X Z G V 3 N 3 J p V 2 U r M V B I M E x D W F V y Z m E z M X Z o O H p C e k 5 u T F A 2 c k 5 m a z V S W G 9 0 e V V i d G Z T Y T V M T m V k O W 1 s Y l h U U D h Q N S 9 x N D d 6 W V R h Y k p G M 2 d F T X d n d V Z 3 d X Z U O X l p c X d C R n Z Y d T J l c k N Q Z z h B Q U F B Q U F L Q U 0 w U W t H Q U F E S 3 Z R T U h q K 3 Z 1 a C 8 2 b i t n b l Y 5 Y 1 J E Z z F R b H V 2 a E 9 y b k 5 a d V h x Y n R 1 M D R V T 0 w 1 V H F w Z U x R Q U F J Q U J K U k V G V T M 1 W n M x T T V k a H l W S k R S d l V W S W V r U m l W Z T J 5 Q 2 h o c E x h T l B o Y m R a U V h x O W Z 0 M E J Q U G Z p R 0 R 3 Y U N x V l N J M D l v d k h m R j B T Q U F B Q U F B Q k F x Y U V U R E F B Q W x H c 3 V s M H N 2 d l R G V 2 N Y V m k 5 T n J 6 T j h 0 a S t m d m Z 2 a V M x Y V Z C a W N I W D R T T H J H V G Z 4 T n p S c k h L N 3 h T c 0 p Z d V Q 5 Y X d H M 2 9 x c W Z X L 0 8 r Z z Z t e l l 0 R T l R a 0 1 V N m J 0 d X p X a 1 N Q c F d y O X h s M W 8 w a m Z k M V d R Q U F B Q U F B Q U t Y Q z Z P c 0 N B Q U F B e m 1 i c X J K W G F k e U J W e n o 5 O X d 6 O E t 3 T T R t T F M x T F Q 3 O D R S a z Z u V S 9 j T T c 2 O U g 3 c j F T M V d J a j l j S n J Z e l g z M T d V W D V K b m x 4 Z U J y d W t x U z N H N k d B d 0 F B Q U F B Q W d J c U Z F Q X d B Q U p S c l k 4 Z l A x e D I z O U Z W a 3 B k Q l N Y O X Z 0 Z G 1 2 Q m 9 n M j Y 4 O E V Q d F h k Z n F w N T Y r R m 9 s M U t 1 b T h Q Q V F 2 Z j N L N 1 l x c E d x b l g z N T J v W j E 0 Y 2 8 1 M j d E N V g 2 O D h 1 R G x z M 3 J T W k x j Q m g 4 W E F n Q U F B Q U F B V U 1 v W W h 3 Z 0 F B T X F 0 R 2 J O W H l l R n d h a 0 N m d H F X N j d w N j l S N 1 J z M V I v N i t a Z T E y c n Z 2 c U d K a k l 2 W H V h N 2 V y Y W V N N D d 6 V l Z x M V R T e U h m d j B t Z G Z 6 d G E w V 1 N 1 M G J P V l d O V 3 h R V T k y N 0 5 W Z U R o Q n F x R 3 h l c m t K R E F V c T N M R j Z 4 V 2 l 5 e G 1 r d 3 J z V G t Z a E F n Q U F B Q U N B Q 2 9 V U U R B Q U F s R n M v L 0 x S S W c 2 N 3 F J c F B K V k N y c n Z m a j Z P S z N i a 0 t M T X p C e E p V b z N x V W J w b m V I O E 4 2 S n R V N 0 t q R n d N Q U E z W C 9 Y N W J x a V h 6 d U 5 u N 1 J J Q 3 h a d D F N a F J N e V J K a 1 p H a C t u T G t n d 2 9 M Q 3 k 2 V j J u e k p F b U J X Z 2 Q y c G p J e H N S V V N V Z n N j Z E F B Q U F B Q U N B T H h D Q 0 F R Q 0 F j b W w 3 e W t F Z E 9 K a W 0 v b j J U U 2 0 z T m R t M H Z V b T V 1 d m h J Y j F s Y T d O a G V w Z m t K M U d R e m 5 u Z 0 5 Z c D N h T U h u L 3 d H a j F 3 M X h W Y X Z Y Y T d m d C s w V 3 k y Y n h W Z U l B R X l T R F B K O E J z Z U 9 a e E d D Q V F B Q U F B Q 0 F D b 0 1 R R E F B Q W x F c 0 x G b T V R b T V i M U Z S W W F W R 3 B y O X U 3 U l N y M T d 0 U H J i O T F 1 d E Z u W H F r S 2 h P S F J K T H J h Y n l 3 R 2 J M a y t S V 1 h w N 2 Q x N l V B Q U F B Q U F B Q 1 V H c U 9 2 Q 3 d B Q U F D a k 8 v R V V i M U 9 P U z V y N H V v O E k 3 Z k N S Z G J v T m t N Q m p r Z E R w O F h R N E F B Q U F B Q U V D c E l R U U R B Q U R s e n Q 1 O V I z W G t h S V k 2 d F c v c z Y x S X F 2 T U 5 I T S t S M n V 5 V k p 1 Y m t G U H E 0 R 0 F B Q U F B Q U N n O U J D Q 0 F R Q 0 F j b W Z K O G 1 R b E 5 x e X R v T U F B W D V k U z R m M i t J Y 1 g 3 Z F Y 0 K z R 4 Q U J B Q U F B Q U V E R l F R Z 0 d B Q U R L b l p W c n R x b E 5 5 d 1 J m b C t F M 0 R B Y l A 3 L 1 l D c D I 4 T E F R Q U F B Q U F B S 0 V W b V h 4 Y 0 F B Q U J 3 S n F m V H F V M W I 5 b W p Z R F Q x O F h Z c m Z j T H N r Z z F G e X U x M i t M c V Z V M k d 5 N X l z b n h q S G F N a W d x V D B Y a j Y z M z I 1 M 1 c 0 W l R x V i s 1 V V I 2 U n B Z T 0 h V c V h K T l d O a j F W Z 0 1 S M l F H e m Z 2 b G p Y Q W 9 x a k s 0 W X F L Q 2 l 2 c k V n R U F B Q U F B K 0 Z j a U J B T U F B T 1 h L c G k x N 0 p F b U p G O V h 5 Y 1 N Y K 1 l j Z k 9 R N H F w R 3 F I V V l 5 Z G t N c F g 5 a 0 l E c H M x Y n E v W S t u U 0 p L Z W U y S 3 d 1 b l J x V X V L M S t m b D J I V S 9 Q V X V x e E V 6 c H l O R j B I R G g z W G 5 u M U h k Z k 9 R S H F w V E 8 4 W j c z V G Z q R n V p S G 5 4 W k p r c j c 3 L 0 R I R n h r U j Z 6 N D B j T l V Q V F p x M V F X R m l 3 b m 5 6 b 0 d y V n V X Z i t j T m J w Y 2 J u M z J 4 Z X k v K 3 h Z V k h S V 2 1 h N j d x W E 9 q W S 9 n U E h 0 R 2 I 5 R G w z U n I 3 M F d M O T J p O T B a N l B v T 1 I 3 O T Z 0 K 2 d r M T l P V z N j O V c v Y j V K a X F r V E l i b m Z v O F d l L 1 Z F R 0 J Y V l d p S y t u N 3 I 1 N z Q y N 1 V B Q U F B Q U F P Q l B D T U V B Q U V D N X N p b D V y e G 9 r V k Z k Q W d N W F h w Z m l O L 0 F L S E p N a 2 N V U G J m R 3 J y Z G J y b G N i a 2 1 T e S s z M k h w O C t h N l h t T D l v b 2 1 5 M V h X Z G 0 1 e W p o a F U x N W V R Y k Z y M U s 1 W l J i Y 0 0 3 W F h P W j l s c 2 V a b z F k N D N z Z H M v W X h 5 Y U p j W E k 2 a S s 5 K 0 1 4 b 0 4 z b z R 4 d D l 2 d E R k W C t q c n J 4 c 1 l W Q 3 N P M H B C M 1 h m b 3 g v T G J u Y 3 F L c k p v V j l l a 0 t V c z B k c 0 l D V F p x N l Z G O S 8 r c k Q y N 0 R 1 a W d n T F B m b T F K Y l J y O D d U b 0 F B Q U F B Q V B B M 2 h H Q U F B S 0 J j M m J w d G 5 4 b z N p d k 4 x R 1 g 0 a m 9 X N D F M V m 1 S T E l N a 3 E 2 W D h m R 3 U 0 Y y 9 k a H J k K 1 F j b D d Y T G x t Z W Z G N G g y R T h 6 b G l z M 0 4 x K 1 N k U H g 0 b G k 0 Y k 9 L T E V h e D k v N k J y M T d 0 R k t r b W Z Q d E 9 K R 0 Z C Y k g 2 W F I 2 U T d a V F R N Y k N I W F l K Z G F 1 c F d l T j R y V m 0 v U X l O S H p k Q 2 d N d 0 t 5 M U d N b k 5 I c k 1 6 N U t r W H B l M F V I U l V 1 Q 1 p N T 2 g z Q X R X M V p 2 M G h 3 Z D J a Z 0 J 3 Q U F B Q U F B V G l z L 1 A r a 0 F B Q U N R W n h 6 a U p W M m I r Y m 9 N L y t K e V N V Y W p B c X h s M T M y M z d 2 Y 1 U y W E x 5 b G J M c m t Q Z l l I O X Y z e T J R e X F W N T h i S 0 Z y d z h P R E Z W V T V Y S k V S b 1 l x S 0 R G V l U 1 W E J W c V Z K S n N W V W p W Y j F h W m R X b 0 h p M k h 3 N m 5 w c z F a S 2 t u Y n N P d W k 5 Z D g 2 d j Z 4 U W V H c V F t a V h I N j l 2 d j V m N n R X b z l H b 0 d S T 2 Z Q K 3 M x Q l F W M l R a d T V R d U 1 t T G x S N l J y Y j N 2 a j Q 5 V z J u W W t K N k Z y a j E 2 N 0 l S N j l X a X B 3 M G Z U Z G Z 0 T n Z i V X Q 1 W U Q z W E c 1 Z X Z t N j l z W m V t e m x 5 c G Z u M l N K R W t M b D J 6 e W 5 u L y t 0 Y k Z G b n Y z Q z A w U F Z 1 V V B p M z N w d k F B Q U F B Q U J V W k l S Z 0 F B Q 2 c z R G g y T E Z P W m 1 U b E t p S y 9 t N j F M O F J x Y 0 9 q Z l g x Z D c 5 S 2 t z e m 1 z d H N U N 0 1 O U H A y d l A z a U 9 G a m 8 z L 2 N a R 2 t S Y n J 2 e m d H R m p q L y s 0 R F h x a 0 5 U d 3 J P d m w 1 d W J y d z A r b k Z U b i s 5 W G U v U 0 p K c T F h e m l I U 2 w 0 d z d V W H E w c D B w U 0 x Y Y m t z N X F K a y 9 y N U l r R 1 Z S e V o 1 W G Q 3 c F R G W X Z J K 2 Q 4 c k 1 G W m 8 0 Z W J F M y 9 K S 2 t i c D J i N n R Z Y m U 2 c G 1 q U 3 B G N 2 g 4 L 2 N h R 2 1 6 R m d 1 U 1 h y a D l j S 2 g x d X Z 2 V H Z S K y 9 j N k h r M 1 Q z S G Y y V W V 1 e E V p Y l V B Q U F B Q U F J Q 1 N F W U l C Q U l C e V k r d T J m U W 9 J T U t 0 b W p X a G Z s K 0 k z R X V w V 2 t 6 W F F w S U l D c C 9 M e U h M N H U 1 N E x a d H o 5 V m t 0 U W h x Y U g 2 O T I y b n l J Z 1 F X Z j Q w L 3 Z H M 1 J S d F B o M k F H e i 8 1 a 3 U z W W Y x d T M z Z m l C S n V x S m Z l e V U y c X F Y U H Z w e X R W N T R k c H Z v S j F i V n M x V m F O K 2 5 L M m Q 0 M X V u W n J x c G l I Z H R Y R E p K c z M 0 Z W J Y e T h 1 M m F l a k x 3 R 3 Y y L y t 4 V W Z G N n V 3 M E N C R l I 0 V k x r c k p 0 Z V l Y M k 9 v d U l D S l h a N U F r a k l 5 T k N O W D N X S 3 U r N X k v d T F W M V J r b V B J T D d C b z d Z W U V r c V c z c i t v c X J Y V F J v Q X d B Q U F B Q U F o R 0 F B Q U t B Y z J i N 3 p v T 3 J G V j V Q U l d I W W R T W k R p Y T F m V E h 6 d j J h K 3 l F K 1 V w c V h i O U 1 u d m 5 n M 1 p m T G x w T 3 Y y W E 5 Y Y S 9 H e U x a S 2 t 3 Z G Q w V m V Q R U 9 N W F h p Z E h l a z Z H V j V C a z F l R 2 9 2 c j V K W X J R R 2 F O L z F W M m U x T 0 R S e j Z x b X k y W E V u U 2 Q 1 O C 9 w b 0 9 I M H Z U Z k Y 4 W W 9 N R E J B R D l 4 M W h k N y t j S k s y c H h 4 V S 8 5 N X R O W G h R T n d V R l d T V k p i c m x Q T D F q T U h s d D c 5 N m R x M n F 3 V m N y b m N l d V R w M F h y d C t X R 0 Z 6 Z y 9 v b T Z R S D c 3 b F N v N z Z j c m U 5 L 1 h D a X A r T D N F Y n J t e G w y N j V z W m V t e l Z 5 a G p 6 K 2 Z X Z W p j c l V O N 3 F X c V Z D T F Z 0 W F Y v S D B q S T E 5 U G E z d k 9 j R 1 h 0 N V J O V 3 R F Y S t l d V E 5 N F F y T 2 N s T F l y d E 5 n T U F B Q U F B Q U l S Z 0 F B Q 2 d I T m 0 x N T R q a T Q y T F B m U 0 Z L M T h t d X B 3 M m J k K 3 U 1 b D c v V j R 3 O W R v O U N R d 0 F 2 N n l H W k 4 0 a V Z K b j Q r W j R 6 M V d Q N k Z H c 1 d N U F g z e D k z R G 5 Y K y 9 U O S s 1 U l F y N X F X c j B 6 M k J t Q 1 N 0 R 0 h U Y m w z Y W 8 2 V 2 V l b m l R T E J h e k h F N m 4 x c X p i S W J m Y n J V W E x 0 d W p t b 2 F m M z Z 6 b 2 p B c E 9 4 b U J D c 2 R z M H E 2 d E d 0 d W Q 3 K 1 l K S n N 0 a n c 5 O D l L M 3 V 2 V 0 0 r N D F H b z k 0 Y k 9 V W F R a c T Z R S k N V M n J L M 1 l x c E g 2 Z G V I d m h k W l p z Z W 9 Q Z l R k K 3 Z q W n Y z U 3 R K c W h a Y l d Z Y 0 9 I N W N r Z l R S c X V 2 T H o 3 V 3 J k T W t G a G 9 j R 3 k y N T N l K y 9 Z Z E 9 L Y W F O Y U s x L z B D Y T k x a H M x Y 3 J u L 0 d 3 Q U F B Q U F B U E J Y L 0 R O c k F B Q l F i d X p h Z l V S M W F 0 T F Z V d F p 5 Y 3 o z a i t Q c j N h Y X Y x R z F J M D V K W T N O V 2 J z U E d Y Y j h p N 2 9 j N 2 R 1 M j Y 5 Z H V 3 O T d Y M C 8 4 Y V l r M m J k b n p q O W I 4 N W J m Q 2 d k T m I 3 L y t v M 3 h a d F Z M Y 3 V U Z F d 4 Z l N O T m 5 y W m N i c m N u N 3 J y d H B r d T F k M S t x V n E v Z E x r b m U 0 N U p r T k J Y L 2 J Y T G Z T O X Z v a m x 2 N k t E S X l W S z g r Z D V O Q 1 F n d U h o Y T J h M V p Q V m F s R 0 h w S V o 2 K z V Y Y k Z C W V d W T 2 g 4 Z n I 1 Z H I 3 M z d n e m N B d S 9 X b V M z W G Q x V j I 4 N T V z M 2 l a Z k J Z T k N h Z F R 1 M F l O R 0 d R d m Y r c 1 g y L 0 p H b i 9 3 V 1 B l W T d Y N T h 3 S U F B Q U F B U U l u b 0 J B T U F B T 1 d D d y t I V X d V T n B x b D I 3 c X E 5 T D h U c z V K L 2 V r d W 5 w Q V J 3 M F p k T E c r S H Z 1 T H Z o N D d U M S t Q b m F m b V R l U F Z v b W x k T l c 5 Y V Y 4 M m J 4 c G Z x Y z M r Y 3 N x V F E 2 e T F i O S t x Q n h 6 O V Z 4 L 2 F O R k J a e U 9 q e H E x a m h l b F N 1 S F N m S U V R Y W U 2 c G s 1 M V M w b F N X R m l n R G g w K 3 J t V X J r Z 3 V 0 N l h L N T l Q S m I 0 e V d E M U t w N V B j M m M 0 O W x q c T N I R D J 0 c C 8 4 S m h l Z U 8 w N 1 Z Z N E 0 w e m V q S H B I T D V m T G V a M V R S V H J C V H J o L 1 l W U z J h e E 9 2 Y j h m U G x Q T 0 9 l N H h u W k 9 w e W F y b y 9 l d V V 0 M W F s Y 3 R k c X l u M V d y U n B k M W J h d E h T V F h y a 3 Z x d D E 5 T m d K T F Z p N H d Y d n U x c H N 1 M W J B a F B m V H V S e j h w c 1 d G d F R a K z F V b G F y U l h s N U J m c D l 3 e T d w Q m 1 u V k d r O W 9 W e T I y c 3 N M R G c 4 L 3 h L U U 1 B Q U F B Q T R M O E l 3 U U F B U U x t U X N 2 T 1 F K S 2 x P T F R w Y n l s c m V 5 U k R N Y k R Z c E 5 p W l N U e n c w U 0 F P d j Z L d 2 x 5 e l p y L 2 N h Z C t u c n N Q R W 5 6 d k 5 m S F Z J M V V i R X l F O S 9 W T l E z c X F 4 V j h N e V B i d F R 5 M 1 M 2 W F N L e l p h d l N 1 R W g z d G M z R C s y a D V r M 3 J T c E w r N z Z P Z k 5 I M 1 d T a 2 5 T Y l R k Z X F v c 2 E x U F J l O S 9 v N 0 U r U j B 1 Z 3 F 0 V l N X N m t s S 1 B u Z E Q 2 a m J 1 V X N 2 T 1 F k M i t 4 N G J m M l Z W c G F w b H d 1 d D Q 2 b F p l c W 5 H Y 3 N W R V I 3 c X Z j O V V R a W V Z e l p h c k 1 l U G 1 h L 0 s w c F V X Z X R X a k p K a T F h c 2 t u V H F x M 1 U z W G Y w S z N h M G 9 5 U j E 2 O U p V d m J x M 1 Z L R F Z v c G Z l L 0 Y 3 W j J i b U t q Z 3 J Y V 3 k v Z k t w U E p K R W w 2 O X Z I c l Z U a 3 l W U F h y V n B m T D d k W j d I L z J r V G N s N 3 R D U G x r R F p 1 M l M x S m F 0 W T R y d G o x Q V F B Q U F B Q 0 F C e U V Z Q U F B b 0 Y v Y n V Q e X F 6 M m F T W X F w R y t M c 1 h 2 R k 9 U Y k p V a 1 d p O G w 3 T E t G d U 5 T W F V y Y V p o a 3 J K d G V W c S 9 j Y W R T V W c 1 S 2 t y S 3 p j N 1 Z q M X l I d n R V Z U 9 w R X Q v T V F U N z l J d F p j c m 5 j a F k 1 Z G U z V V h M V j J 4 V l h m Z G Z w b S t t N 0 R B Z X p 3 a 0 9 P a l B 0 e G R 4 N l B C e C 9 i T E F N d 2 9 4 S k N S U X R w T 2 p I Q i s 4 K 3 d v d F c 3 V l Z n N j d z c E 5 2 d S t V Q 1 M x T E Y 5 S X p W S n J D T z M y N j A 2 N D Z w c X o 5 N m p H d m Z E Y j d w a D B N W G U 5 W W 9 M d 1 R a d T N x M m h k N 3 l y e k V 5 Y j l 6 a 3 R t O W Z U N H F X Y k p V b U J n U U h L e X l 2 U X d V T n B l d W J G T V d y V k l r R k d Z O U d P c 2 c 4 L 2 1 h c n R P d z R X T 2 5 Z c 0 x W T z M z U F Z l b 1 d Q M z N U b E F W d z d v b 0 d O c G 1 Y c n Z J M D l Y M j B 0 d m p 2 T 0 9 i Z X p V U H Z H Y 2 5 3 c 0 F B Q U F B Q V A 2 T U V B d 0 F B S l F M K 3 c r b X N i K 1 J q e F R Z S F p J a 3 M 2 b j R i d z F E U X d M V n V Y M m l P c G R p N k x J c D J i T W 5 W b U x E M n R w e W N u K 3 N o Z z F x N n Z a a H Z X V X l H W l d l b n V X O U 5 p V E V l c z c x T E J h e j N H N j N B Z 0 1 E M U s x V E U 4 M m N z M X F T R k Z j b l J p M m E x Z F d q V D M r d W d n S l A y T m U 4 Y 2 J 4 K 1 h m a T d i T m w 1 a X F r U 2 9 U M T d q e W 9 6 T T B j L 1 R q M D l u d E Z r T m h W N V J t N W V n V G N B N j l D d W t S N j g 2 d 3 F 0 M j V q a U R j R j Y 5 M m l s a S t y W D F F Z W p w c 3 R t e T l Q Y T l U c 1 V H Q m h R W k o x Q W E 0 Q 3 N W b 3 Z 5 V D R h U E p w T l J G b 3 Z u c z N j N G 5 I S T R u S V Z x a U k 0 S 1 Y 3 U E c 4 Z H F 3 Z V p m M k g v R H N C e F l h R 3 F T M n J l d W Y 4 M 0 1 C Q U F B Q U F N Q 2 Z F W U l C Q U l C e T R l R E I 0 N n B X c m J L d n k v Q T d 1 Y m 4 1 Y 3 J 2 Z E 1 o Z 0 1 o V H J C T H J R R z l h c H J 6 N z Z q N n Q 2 M W 1 U Y 0 V r e n l C a 0 1 2 b D F v N l Q 0 e k V 0 R n J P c V Z v a 2 9 h U m 1 2 N k t o d 2 h Z Z U h x S H Z Y W n J L W U M z K 0 x l e X d 0 V T h s L z d Q T y s v d m p 6 b W N X d W N U V D F o U G R y Y 3 p H Z F l F b X R H e W p i b H F j T z d S c H E 2 e C 8 3 T m Z H b k p W c T F i b H V o M m 5 2 M 2 J L V 1 d 6 Z X Z w O V h k L 1 V I Q 3 d W Z E Z S N F p v M m M w V 2 h k Z D U 3 W T d q R 1 R W e W 8 w V i 9 O b G l S O T h O W i 8 x T E J C V G J s Y 0 x 0 M z M y S 2 Z h K 3 N j K 2 h Z W U d x V n V u S n Q 1 N 0 J 2 U k w w b 2 J O d T d 5 d k w 3 K 3 N u U U l D T E 9 m O F h B Q U F B Q U F B O E d l R V l B Q U F v R n p Z Z i t p W W 1 q W C t h e V A x O E 0 v W m N 2 S 2 x r e F A 3 Q W d M S z d s d k R C d l Z y N k 9 L d X p l U T g y Z l Y w c H B T Z G g 3 e j d s T l d M a n k x e G Y 2 N C 9 h M W k v a G 9 Z T X V s Z y 9 U R j V j N k h q T k d 0 R k t x R m R O T z F K T 2 o z Q U 1 D d 3 R X V k 9 V d 1 J Z U 0 h 5 R 1 F 5 Y X M z N k h i S l l U T E x i U G Z X Y z Z z e j Z z L z g r Z X E w a 2 F l S l B T N 1 Q x a k d C T m t 1 c k d 4 V X F T c W x h c H B M Z G Z 1 V T B P a D B P Z m Z E N n J 5 Q n B I a n F i c m 0 z R 2 4 5 M W o 3 Z V B R T T l l N 1 p X c j l 2 M k 9 W Z D g 2 N 2 J M b E 4 0 Z V B B W j k 1 d 2 9 0 R V p J U 0 9 E W l B 3 d 0 F B Q U F B Q U V B S U J n Q U F 5 b 2 U 5 K z F M V n U w Y 3 J Y N W Z o Z D N K e T h p U z N K S U 9 L S G Q x M 2 9 Y V H Y x a 3 h 4 d F d N M V k v Y k t J d W R t e j F 2 a i 9 m c W k r a l h Q Z T g x N 2 h 2 Z F R W R l J Z Q 2 V m N n k 1 Y W R w e H J W b 3 h R Y k U x b W 9 p O H J s Y 2 1 2 c G l t U W x i O T J y N z M 5 Y 0 t P b m N u M F c z V G 8 w V m F B M l F 5 V 1 J R V U d D Q W 1 p Y k d x W G Z Q M C 8 v O U d v M k d F a n U x b 2 l x S D Y 5 R U h y d F p Q V T V k c D g 5 Y T k y c l J s a n p a d D J l T T k z N 3 B s Z 3 Z y M G F 1 M T l Q V 2 J z U E g w O W R s N m h O V V o 5 T 1 Z z R 0 d Y V G R 3 Q z V u c l J N Q U F B Q U F B S D l H Q 0 F Z Q U F I d 3 V N e k 5 I Z V h r R n F o N G I 1 Z X R T L 0 U 1 T 1 R y N W t N T W h n T U p U c G M r d k d W U 3 Y y Z U Z w Y W x 1 Y k 1 X K 3 Q 5 Z l h I W H B 1 Z T l a c z B h S m U 4 c G Q 3 W X V R N l B S b 0 h a d E x 0 S j N F K 1 o 3 a j F X U G p T e H l Y Z k s y Z m Z w a X p C e n Y 2 O F l O Y T N t L 3 p z e k s w V m Z m L 2 x M c 1 B Y O W 1 N Q m l V R U Y 5 T n Z i c T N W U G 9 K b X c 0 Z V N p d D B m c z I 2 S F J w M j U 3 d T Y 3 Y 1 p M T l c z M l N x M W R 2 O E 4 3 T G p 3 O F d K b V p P W k t r e j c 2 Y 3 B k O D M 3 Z F R q R H d 4 V V J F U m 9 p Z T h Q Q U F B Q U F B Q i 9 S U W d H Q U F C O D d r a H F o a V F w c H V x N T k z N U M 2 Y 3 J K e l p m Y 2 t p V 2 c 3 U F l E T z V 1 d n Z w d n J D Z V l r e G N a R X F t b G k z Q V Y 1 e n Q w U G o 1 V E J Z R k J 3 a 0 Z W R 2 8 w R z c 5 e H p S c 2 J S T V N W S 3 R t b F V V R W h K V T V K N X Q y d z l v M i 9 Z R C 8 r a T V E b 2 R U U T I 1 N 1 U y b H B X W V d P U j B l R n E y b G l u S D V i c 2 t r d W w w d k g w N 1 A w M H B 2 Z n k r V n l l Y S 9 w M U N G U l R 6 e D R q W j U r Y 1 l 3 M m J 0 N H R T Z H E 5 K z B p W j d 1 V U d B Q U F B Q U 1 D L 0 N T R V l B Q U R 3 d V N O S F B T R l l i R X p S N 2 h 0 Y 1 d E a z U r V E t v N U Q y d 3 l 0 c V F h e S 9 X N m 5 Y Y m R U V D F o R z Y 0 O X V J T D F x R V d H a H l v T l d k M F d K M 3 B s c U U 5 T D h n e k p j b H N O c W 5 m c F c w M V p 0 e X Z r c V N Z S 2 h H N i t 2 S 0 9 1 c n h m T 3 d V R V d E U n N m N m 8 r L z J h d U x 1 K 2 J w S G 0 v L 2 E 3 W m N 6 M m p J W H Y z Y k t X S D c 3 M U t a c k 5 K T H o 5 N 2 8 w Y T h P b G J y T j Z U b z R m d X V L a m F 3 Q X d B Q U F B Q U F o R 0 F B Q U t B Y 0 9 I T G t 1 R U p D Z 2 1 T M U Z y K 0 h F a T R j V z I 2 K 0 p M Y 0 N B c 3 J I d D R Y V l l p d n I 5 U m R 1 M X N q U k 0 5 W D M w a l p G e m 9 l R k J D b z Z L b H l T L 2 x F S F Z N T U d O Y l Z 1 d z A 2 N T N X N F p q U V p a c l J i R j F Z N 1 J 0 V m Q x V n B k T 1 R i e l h 4 Z F d K M G F 4 S k w v e n Q 1 N H d j T l V Q V F p o W G U 5 N n p 2 c F c w V l l B M V E r e l l O R k I 4 W F c r a G N y W n B W O V B 4 V F F 5 U k p U U n Z I S z l 1 V 3 A x N l h 0 R l R u R G 9 u Z W E w S k R n L 1 R X e T d k b 3 d h S 0 5 h d E 9 x L 3 Q r d U R R Q U F B Q U N B a X M 3 Z 3 p y V z V m V j B F Q U F E d 2 J 5 T k h 6 Z E R h M z F N M C t u L z M r N 2 9 V d n p O N T Z s S j k r T 2 w w V m E 4 V 3 F X O U h Q K 2 J y Y 3 J 4 Y 0 x r O D R C U U F B Q U F B Q T h I Y 1 p m V j B B Q U F E Q T R h U H B x a E l k N 3 V z e S 9 O S 3 B U c k J B c T l Y W H B S U k N B Q V l B Q U F B Q U F Q N H B R a k F B Q U 9 C e l I x T X p G Q j F W e W R k b C t L V 0 N m T H N N T W l n d 2 t G R 1 V B Q U F B Q U F D Z 1 l p R U V B d 0 F B U H B k M l B F d F J s Y 0 4 4 W F l a Z m N q a W R r b E d 5 Q m h D Q 0 F R Q U F B Q U N B a W 9 V U U R B Q U E r S l R i N 2 R i e D Q x b U t p a V F F O H d X S H d 5 M k R E T E x T Q 1 F Z Q U F B Q U F B Q 2 9 Z U W p B Q U F P Q l R h V 2 x a a 3 F U S 2 h H Q S s 0 W F E 2 S l V s V 0 t 5 R V l B Q U F B Q U F D b 1 d B a k J B Q U N B V H g w N 2 5 p b U p F T X h Y S E t k Q 0 1 N W W h B Z 0 F B Q U F D Q U N v W V F E Q U F B K 0 Z S Y T J z a 1 F M S W 9 R e k J j Y 0 R q c k J B Q U F B Q U F C Q X h V U U l C Z 0 F B Z k 9 w N H V t Y 2 N Z b l J s U W p C Z m N K N E 1 3 U 3 d X c z Q 4 c k F R Q U F B Q U F B S 0 Y y R V l B Q U F 3 S 2 Z T T T d J V k d o b 2 t r O G 5 r N j F M O G t z U G h r d H Z 0 V m 1 B Q U l S Z 0 F B Q U F B Q U t o W U N N R U F B S U J Q c F o r d 0 t h S l N p S y 9 M O E Z 0 T 2 w 2 Y 1 R M T U F h N E 9 O S 0 F B Q U F B Q U F B U 2 h j a E d B Q U E 4 S 2 4 w a k d 4 Q 0 1 C O X l 1 b H l T S k d z Q W U 0 S U J B Q U F B Q U l D S 2 h S Q U 1 B Q U Q 0 V k F Z a G 1 H K z V E W k l r c T V W e G l B Q U F B Q U F B b 0 d J a E J B T U F B R D Z W b n B H d F N v U m d Q d V A y T k l M U k N R W U F B Q U F B Q U N v Y 1 F q Q U F B T 0 J U N l J u W m l n Z 2 5 C U E 1 k d H l U S m F p V U V B d 0 F B Q U F B Q U Z R c 2 h H Q U F B O E J t M z J 5 M m J M V S t W d 2 9 O O V h Z c m Z N a G h Q a m t P a 0 V 3 d 0 F B Q U F B Q U Z R d 2 h H Q U F B T U J u T W p L e U p V b G h Z W F N D K 1 l y W m J K S k V K e G d B Q U F B Q U F L a D R D T U V B Q U l E U F p H Y m x T S k x D d 2 9 K O F h J b i 9 N c G s 4 M 3 c 0 R 1 d N M C t y Z 1 F B Q U F B Q U F L Q j B F W U l C Q U F D Z n l j e k t s U 1 N G R T R M N W p Q S G t P R V R M e V k 0 d 0 F B Q U F B Q U N B a W 9 J U U R B Q U E r R X h t c H F j V E x E e U 1 Q Y 0 Y 4 S m N E a T Z R Q n p P b H c r c m d R Q U F B Q U F B S 0 I w R V l J Q k F B Q 2 Y 4 W T V E R E t V V H p G Z X N n U U d T c E 5 5 O E F o O V h B Z 0 F B Q U F B Q V V M b 0 l 3 U U F B Z 0 0 r Y 0 d v Z F l x V k t J a n l 2 e F g 0 R l d p e V F w M j V i b j Q w b 0 F B Q U F B Q U F C S 0 Z 5 R V l B Q U R 3 b W F 6 c 0 h B V U Z X V 1 V 3 R 0 h 4 Z G l 0 O E t P d G t K b G 4 0 a T I 4 Z V Z B Q U F B Q U F B Q W x D N U N N Q U F B N E R Q W n R q e U Z o Z 1 Q 2 d W d 5 L 0 Z o a G t s U 1 N s c H A 3 d 2 N T V U F B Q U F B Q U F D b G l 4 Q U 1 B Q U Q 0 a k M w N 1 R 5 R 0 V Z R D d s Z E R n a 1 N Z Y 0 9 w L 2 0 0 R W d B Q U F B Q U F n T k p G Q 0 F Z Q U F I d 2 0 y N V p M S j V p U D J S M H V T V k x L c n N N K 3 J n U U F B Q U F B Q U t C M E V Z S U J B Q U N m e W J i U k N l W n J E c n V u R S t 6 Z 2 9 l U E t 6 c z c x Y 1 R V Q U F B Q U F B Q U N s a H h B T U F B R D R q R 2 R Q c 0 N C Z m w r S F g 3 Q T Z u e k d i U H Q 0 U 2 J 0 d X p 4 Y 1 R V Q U F B Q U F B Q U N s a H h B T U F B R D R U T F l 0 b D A 0 d 0 g z U F l Y Y k t Z e l R J Y U R W c T F i c n V 2 e X d F Q U F B Q U F B Q 2 c x W m w 4 W E F B Q U E v R m R l W G 9 F Q 3 J S W m Z s K 0 h Y b k M 2 b m p D Y V Q y c l d 0 c C t V c n Q r c S t P d 2 Y 0 d X F T L 3 h P V n l 5 M m c w R k h 2 d X g 1 O F d h O H N m K z J V M E d 2 V D B Z O W N W T 2 p m K 3 g w W D Z m Z E 5 P U 2 R M e l R 3 M V J R S U J G Y T l a d F Y 3 T W 1 k V 1 d 4 b U M 1 N D N R Q U F B Q U F B N E 1 J a k J B T U F B R D Z U a z V P d j R D Q 3 J y O H Z 3 Y T A 2 b l N 5 Y V R V U j J U R 2 1 y W m l t V H Q z S F Z J Z G V P c m x j b X o x M i 9 j c V N Y T H R z a n V j T X J w Y 0 1 y a G R N c m h j S j M 4 M 2 Z Q T G J u Z X F J T i t 1 d k F L N z h 2 T W R L a W d v V U Y 2 K 1 F 3 V U Z k d V h u M j N W c D k 1 W j Y v S 0 Z y a W w x L 1 k v S m V M V n F 5 c W R n U W J F Z k t R Y T F Z O V l j a z Z Y a D Z 0 d D c v Z U l w V 3 J 0 N m 1 Y d D F i N n N t S E I x M 3 c 5 M T R X b H E z Y 3 F t Z G V I T 0 4 5 U F d m S 3 l 6 S 1 p 5 c z h n a U x j L 2 1 L U l p j M V p M a 3 R x M X Z V a X Z q a G p t N D R v Q U F B Q U F B Q l V O S V J n Q U F Q Q 0 o z T n g 4 U 1 Z K d 1 V J Q 1 B L L 0 Z 2 V H B k T E p w T k I z Y m 8 w M V F j Z l Q 5 W H N Y O W J x N 2 p 2 N m x j b X p j M 0 1 M T k d u c T B y O T F y O F Z p V W x C U W d B N G Z 6 Z k F l Z S t X d D h W c D l 4 a 2 p I b k J 6 U G Y y T X V s M X R Y R F h u W m U 3 e G V m R F Z G U l l a N 1 g 0 Y 0 V X N V d Y Y T V j a 3 p m M T F u U z V L c U t H c k x 1 L z R 0 K 2 9 D Q U F B Q U F B R G x C e U V Z Q U F E d 2 l a e W N B a 2 x T V U R C N 2 d 2 b V M w K 2 1 T e V d o V V N I Q 2 d l b l Z 2 c W V t e l Y r c m 1 H M 2 9 x T 1 B q Q 2 Q r a T F h Q n F 2 M T U 2 L 1 d T Y V R R U 2 F 6 U 1 N h a l V X Y V R T V 2 F 6 U 2 F u S F R 1 a l p s N y t S S k Y z V 3 U 2 M 3 V H T l p i R m 9 0 S k Z v d F p a b l B 4 N H d w d E 9 Y b k t 6 T X d w O X R 5 W n g 3 T n R 1 Y W 9 h W G N u N z J 1 M T I 2 N m x I c j l Y d y t 6 O V V W b G F P d n B 1 d 1 F M M j Z 0 M V J v Y U Z B c H Z s c 0 F B Q U F B Q U Z E V 0 N N R U F B S U J Q N U 9 U b V N h S V R 6 T m N j R H F j M 1 Z C c D R a V 2 Z O b k x O Y T A z O W V x V 3 V 2 N m 5 K Q m 4 v d j R z M T h v U F N P N 3 h Q T j J 1 O V A 3 O W V K b F c 3 U j E y N z Z 6 c m p m a z J v d j E v R k 5 E N U h T N n Z N Z G V l L 2 N I T F Z t M l J V Y W p R V l B I L 3 o 5 N z l 4 M G R W Y l c z Y 2 Z 5 W m 1 V d 3 l L Y V N R U W d J W U l J U W l Q Y U J J N z J C Q l V C R l F F U X N x S 2 5 v d D k 5 V n J 2 V j U 3 V j h U Z X h Z S 0 N B b 2 9 J Q 0 l L Q z l G N U N K N k d Y a 0 V B c T Z a T 1 p l Z j h J S E J p U z B E T V Q 4 U H R a N j E z d m 5 M U D M y W H V m Q W U 4 S 2 V k W n Y 3 L z h a O T g x b X N 6 N z h m S X B 4 W F d 4 M 0 t D b 3 l S U D k 1 Y 0 l B M m J 0 b X R H N i 9 2 U W d B R 0 F B Q U F B T U F G Z 0 J B T U F B Q j R 4 W k d 0 N m d M O H F R V H p w a U 5 u Z 2 t s U z N k Z 2 9 k Z T d Z V E Q v O E 9 F Z T l 1 e W N v T E R T b z B 1 Y m R 1 U 3 R O Q j l O e l R x b H Z U a z Z l Y 2 5 M e V R 0 a G 4 1 Y X B r Z l R k M n R 0 d T l B d 2 R M d D B w M E 9 s M j Y v N U Z Q M 0 5 v e U 1 n O F p u e D k 1 N m d 0 W k x F Z X J 5 e F l 1 M m F T U T R B Q z k 4 O X J 3 V T F w Z l Z l T n l 1 Z V J 5 Z V h z V k F B Q U F B Q U I 0 S H l F W U F B R H d p b 0 x D M G h E T T V t L z E 4 a 3 I r M l p 4 T 2 w 4 e G 1 z M 0 Y 5 M z E x W D Z k Y m h i K 3 Y x Z H l i b 3 R l Z H Z y N 1 I 1 d i 9 u M C 8 r U T Z R V k t 6 W j I r N j d u M z R B M G x T L z c 3 d G R Q Z n R s N T l 3 d k 5 s e j E y c m F I O H N y Y k 4 r N U s v V U V j e D B z Y y s v N E F O R H B k T 3 J Q T 2 F z M W M v W n F K V z F O V V c 1 d W d Z S 0 M v T l V 3 d n F h d T Z O M U c z V G 8 x b D h s a 2 t p U j l O d n A z L 1 R o e G 5 p V E p a d l B W c E x I U H l H b z l H c k t 0 W H J 0 T m p 6 e j V o W E g 5 M V V j U H F V N X N E V W x T Z G 5 h Z X h r M z R X d 3 V X Y k Z S c V d w W n N O b D l k M 0 t p M k J s M 1 h T V z F h T l h C Y l U 4 K 3 J u e k k r U C 8 v M F V P W G 5 G K 2 0 3 Y 1 g 4 c F p Y L 0 d L U V Y 0 c C 9 O T 3 B m M W R X c l J r b y t Z d l h x L 0 5 T W H V W c 2 o 5 V E x w Z E x N Z E h W M W F W a l U 5 M D B z S 3 R z d H J L V m 5 k d D J w T 2 p i c 2 J P M V p 1 M T J G U l F V c V c 1 c 2 x H N j l x Z W R K M X d j Q U F B Q U F 3 T m t p Q k F N Q U F G N l J s M 2 U 0 R X N 4 R 0 p a Z z N 1 V n d 1 d D Z B a k t q S l V R M i 9 z b 2 R G a l p t c k 1 1 T m t h Z W 1 Q M 1 N w b j N T R m p 5 d 3 F 0 a m x a T m I 5 a H l 2 b 2 l L N z h Y b l J r b z N h d m V k Q X V l T U 1 2 c T Z 6 M m w 3 U 1 V B a 3 Q 0 L 1 R F S T R P T S s z Y T d R N D Z T M G k w V m Z m M n N N c H R O Y n M 4 d F d i c F p z K 2 N s U 3 B K d U d 0 U l Z k V 0 t q M 0 5 y O X J F Z k Q y Y n k 4 U W o z e j B o a X R X Y n Z O c l U 5 T 1 R w N l d y M H p T O H B W S m 1 q T T N V Y z g 4 Z n B O O G Z D e n E z c m 1 s R V l J V k Z o W n I z W V l k U 2 1 o W j M z a H U r W W 9 0 e H V m N m N U R k d B T F p q W j Z v Z S 8 5 O W 9 0 d 3 E 1 M 0 5 3 Q 0 x W d V J w R 1 V y a 3 Z U Q X Z m M T A 3 Z F h 0 e S 8 w Z V Z x e E 8 x d V N w a T h 0 d E s 4 L 3 B 2 c E 1 r Y m R x O F c v O T d l V X l a c 1 h i d F R 0 T 1 l j V 2 x h d V h x c j N u b H R 1 T n V a Y m N 0 V 0 p P b V p s N z U x M j k 0 e W F l c y t Q Z n Z L R 0 1 W Z U Z G V m 1 M Q U F B Q U F B Q X p p V k N N Q U F B N E J Y N W h 5 d k J B Z 0 k 0 R T h 5 c l h K T E p Q U i 9 T M E J 1 N 0 s z S G R k b z B l T T F N K 1 Z v d H V 2 T D V M c F U y Z n V I N j d j V G J Z c 2 R W U 3 h 4 Y U p w V 2 Z r S 0 N 2 N z Z Q b G h U c W Z M T 1 B 1 c l I 1 Y 1 d r c V N Z N k 9 x e V d u M 2 t j c n J r b E V 2 L 2 Z 1 d 3 p w U j d J a 3 E r d l Z l K z l l W T l D Z 3 d P T j U w M W 1 r d 2 9 M N 1 V Z S T F p a S t s a n A z Y k t h Z H U 5 S z B Z M W V x T 2 5 k b z V o Y W F 2 Z m J P Z U x l d 3 F H N m R H c n F v Z H F T M j c w a l Z u c j J s N G R 6 O F J S d j A r Z G N 6 T k 9 L d X E 5 U W d 2 c V p x e G 9 S c l g w c T Z K R 2 5 a e W k x d U l k a l N s V W 5 H N T E 3 Z F d r b 3 F E Y 3 Y r K y t K M 1 J n R F d w S E d z K 3 Z S c 3 J Y M H A 2 W n I 0 N n d J N U h F N T k r T m x V W F p J U X I 5 c T F J c 3 Q 4 a j F P b k w 1 W F p i R l p j d l J v c U x M U 1 h h V C 9 l N m I 3 V H N W b z J q M U 5 D a X p p R m h R W n B 6 O T U w V F p x N l N I W j d p V F p z M n F V L z U 2 e l I 1 Y j F h U 3 l v T j F G N T U r M G N q Q U R P Y n p X c l J 0 S z Z z d m h h d F d M V l Z P M 1 p X W E o w S E F B Q U F B T U M 1 U U F n R 0 F B Q z h v d U R 3 b V d E K y 9 v U m c z d V N V Z X l Y W U V j O C 9 Q V l Q v Z n Z 3 e m Z U N T Z 1 b E p T T X Z U d m Y x M W J x Z X R v M G F 5 Z T J 4 W i t 1 M 2 F u Y W R p S V V a S 2 t h N j l 1 c i 9 2 d n Z 0 c G 9 P M z Q 3 d 1 N Q d X V H K 1 U 4 d k l L M 2 U 0 V k Y 5 d D E 3 M E 1 m d U 4 w T E R M V H A w U W N H R 0 5 k W k 9 h V 1 Z h R i 8 v T U V 0 e j U 2 O V R u Z G d h K 2 1 q a 0 N O b H N 2 d H E w W l k 4 V 0 x 0 N W 8 5 T D E 1 Y 0 R m Z G N X c 2 Z T Y V Z o M 0 1 n U G Z 0 S H Z o N 2 R o b k R S b G t Z W U 0 2 c X F R a 0 V C M T Y 5 e G N Q L 3 c w U j V L M G J H V 1 M 3 a D U y c F N R c E 0 v T 1 F 0 b T V M T W N i c j N y a z B C S n M r Y z R W U z l t Z E l r b U l 2 a X R M S V Y r K 1 M x V n I 2 b z d y W l p O S z R p W F B s Z E R v M T d Z L 2 x 4 b G p I c 2 x n c 2 V 1 d V Z P O V c w Y 2 V 6 a H R U b T F a U G 1 X T X Y w a 2 5 m R T d S V V N F N k 5 O M 0 g x Q j g v U m k z O G Z 4 c 1 B o b 3 p y d l E 4 d H F V c n R o Z 2 g y T l E v V m l n b j U y a V Y z e X Z Q M 3 F a T D I 1 U n U 2 W m k 0 Z n J z Z W V m S U x P W j B j W G d Z Q U F B Q U F x R H l F W U F B Q X d D d F F I Z n Z t Q U F B Z 0 F F b E V R V l F L R G x l c i t O d j h 2 T H l T Z j d i a n Q w T T h 3 d C 9 m V i s r L 2 Z h L 2 U r L 2 c z V F p t K 1 Z L d l h i d E 1 0 T i 9 W U W p 5 N H R 5 M n d 0 Z U M 2 c 1 h i O U R m U W M r N T d h d U k z N m R 1 d G p 0 d k s 4 a l Z X Q m w x b X p 6 V l h G e G l l e j J F a 2 1 T e F d J M m d x V G o r N F d I V n p P d U 1 6 S n l s T F I x b i t i T 1 h 5 Z E p p b y t M T W J a c l h M e H N r O U V 2 S k N S U X R 4 e H p s c F h a Y k 5 L d 2 0 z c 2 J n V k Z K a V V O c j F t N V h s M D d O M V A y W U V H e m I 5 d j N L e U R p a z Z 0 V 3 J h Z G 5 L W k 9 Q N W x z M 2 p G Q m t a S W t s Y X V P U m 9 L S F Z a b T B a S 0 8 1 Q n R Y T m V J Q 2 p V K 2 I 5 N n l 0 O X g z N z k y a m x S R 0 F s Y T d O W E c 2 L 3 M z b W 5 x T W d R U l V X R 3 l P R n d L b W 5 y U H U z Z W U w Q X B L U m x h d T M 2 b j h m e U J n M G Z Y d m Z 5 W W l y Z E w y e l F 3 Q W p C S m F 0 R z B u d H E x Y m V 3 V 3 h n R U F B Q U F B Y 0 s 0 U m d n R U F B S z h v S 2 l x V 2 R Q U n N L S G l K e T Z X S 0 l p M n I x V W V Q U E h p Z E 9 u V m 9 v c k h q N S t q V n Q z N 1 N l e D l O V n R Q R 3 N X c m N x T F l p S T B N V U V S R 2 l s a z N y e W M v U F d z R W 9 w e V l 5 S W x p O X V 5 Y 1 k x e m 1 I O H Z Y Y j c w c 2 x T U T N x M T F T Y l Z 2 R k d X M n B h d G 1 i T l d W V m 1 q Q i s v Z V V L d n Z q V m V z K 2 F z a 3 R W c T B V Z n Y z S 2 Z R N E N C S n B Y L 1 B B Z 0 t P Q n E 2 c E I 3 S 0 1 6 e W 1 w b V J y M T B h K 1 N K Q j h m a T R Z T j d X V z A 3 V S 9 O T k Q 3 W H V T a k t i Y 3 R H U 1 F v U H I 2 Y U F B R C 9 s S D Y 1 c 1 B I Q 3 d k T n k 0 Z W p H N n F I Y W t j W m J a O G x Y S j Z 0 T X p R Y 3 R X S H E z T 0 9 y S V Z v a V R 0 M l p k d W Z C N C 9 h W j d H V D V w W D d 2 Z F U z d m x w a 3 R T N D R V W G w z a S 9 Q b W I 1 V F F V R 1 J 2 d n B 1 c G 4 2 Z n V V S U Z C V V h s a m w x c 1 A 3 b 1 Z Z M H J L M F h k c V d M O V d t Y j Q x b z h O U G V j M E F B Q U F B Q U p 3 S l F q Q U F B T 0 F W U l V W M i t m c W V Y W E N D c z J j e W 0 r V j B u W G h M d X N z d W F h V E x M b W 1 r N U c w c G 1 q d C 9 y U l l 1 M m F p b F k 0 K 0 d P V U 1 H Z D l P Z G g 3 Z l R P M U 5 S a 2 F H N m F W Q l g 0 M 3 J Q M 2 5 R a k J H d l l v T F p i M j l y M U 8 4 c 0 5 3 V 2 J O V 1 d Y Y 3 Y 3 N S 9 S N F V H Q j J u U X J h O U t r a T d 2 M V Z w M z N Y c T V K T W 5 Y M T B l U j R T R 3 l X a T J 5 M n g y Y U 0 y K 3 R V V D N X L z Z y T E Z C T m Q z U m p U Z F V 6 U m 1 i b W N p a m x K Y m x 2 N i t S e F R l Z G F 0 Y z N O O U 4 v W X Z T Y V h u Z 3 Z Y d T B V b 3 J W c G R X Z 3 Z u N F d O U z V R M U 9 q Y j R t a n B N T H Y 1 b G d P U i 9 s L 1 Z z S F Z B a z d w Z W V u T T M r b m x 0 M z d T b 3 N N V m F 6 S F I x Z F d 1 Y l d Q V m p n b F g y c 0 V z L 1 R p e G J H a F h Y S E w w b m Z 6 S 0 N i d V B C T 0 V B Q U F B Q U F G U V d R a k F B Q U 9 B V m h j V j I y V 3 l F W U 4 1 b W x z b H Q 2 O E V U a V k r T F V Y e G N q S E Y r V k 1 y K 0 R H V m 0 1 Y X A r d l p p V F B I b H k 2 e m J z M U 5 X R G 5 p K z N i Z k x V e F p v O G R m R k p 4 e m g y c T h C e E U r Z H E z T V M 1 e H Z X T V d T c z F Z O V p L U 1 Z M b m p z M z A z S k 5 E V k R N b V F q d D N w U m 9 C V 0 Z S a 2 l H N G I w d E 5 0 e k 1 q S V l P U H o 3 b j B I N U h R N j N i W W F U R T N M V k d I a D B U R G 4 y T 3 F t N 3 N l R V l D d F d K M n R M M G w 1 b F o r Z E p r a T Y 3 d E p H c U h S T m N W U S t 0 c H Z U M F E 1 S 2 t P M i 9 0 b 3 l H R H U 1 M z B m Y y 9 V b W J 6 V G 5 y M E h q U U F z S W p 4 W V g z e n d v R k h G T 2 V W d 1 d I b T g 0 R 3 F C e X N 6 T W x T V H Q y b l d n V E h 2 U 0 1 X Z W p B U U F B Q U F C U U d R a k J B Q U N B V n h R V j J l V k h K W m o z b W F S V H p N R E t p S W 1 1 N 2 x Z M W R T W T Z 0 b S t p M 0 5 6 Q 0 1 2 Z n p D d 3 E x Z E h s c H R W b n R X a E d L a j Z 0 W j d 2 T T F Z N D d P Y j d W Y X l t e X Z l U 1 R N T 2 Z a O E 1 E O X I 2 Z C s 3 Q m 5 F M X R Y T l h x d E g z a 1 F j R 2 F O T F V 4 V H B 3 T U Z 0 R E I z Z F h a R 1 N J T G 0 z Z F F H U E g v e T F K U 2 s 4 L 3 B B b V Q 1 b X Z 3 Z 0 M 2 U 0 p L Z l R x Z E h m e l R T Z U R 3 e T B x W G 5 U T 3 N a M W 5 k Z 2 F x a E 5 i U X p 0 M 3 B T b z d P M C 9 U W m g 0 O T E 2 e G 4 x N k 5 i S V V w U 2 k y Y j F s T F I x b n l S c D J o L 0 w x Z S 9 L d G 0 0 a G 1 T V H R T M G x Y e l p p e j M w T H d U T j R w Y 2 Q w T z Q x N V F r T C 9 4 U F R 1 Z F R 2 M 3 h W O W 1 x U E V s c T N L Q 1 c 4 Z j M r d l N C U k 4 x e m Z T W E d I Q T l N L z U 2 e l d w c z I 3 e i 9 w Z E F B Q U F B Q U E 0 R V V J d 0 F B R G d G V V d G Z H Z u N W N S N l l 0 N W x O S n J l d D d 6 e H B k Z U p X e F Z k U V J a Y V p s V 3 V F W U J I a E l X c l Z 2 R j Y 1 L 1 h i d k 9 h a j R 1 S m 9 L Q 3 Z M W D N j T 3 U x T j N E c m 5 S c j c z b j F V N U t r c T Y 5 b 3 F 3 Z E g 5 R G Z 1 N z A v T j F N c k V a T 0 8 2 U j l l V 3 V x U j F B e T F k c 1 V W V G Z s K 3 F X Y k 5 Y Y T h y N F o 5 V 3 l l W n h h T l k v V D Z y W G J K R W 1 m Z m p W Z G Y v M m R x S m l Z N n R x M m Z i L z I 3 R D F v a k R I M G h t N W x R c m p 1 b l p 2 c j Y r O U x n N k I 1 Q z l k T G t n S U M v T l M r Y l d P M 2 Z 0 Z j B i Y W Z K M H h i T G J u Y 2 9 a W C t H Y n J 2 M 0 h Y W H Q x R n p o M W F z c E 1 5 d F h T V W w 3 b F p t Z H A r O C t m N l N D Y i 9 Q V W 5 j a z d S V V d H R 1 B k M j d F e l Z z N j k 4 c j d n N k 5 i U j Q r V 1 p 0 U 2 R w Y l p n N U p 1 c U p Q R z g z N H M 3 V D Z 6 b T U z N l A 1 S F B s R 3 I 1 d l Z V V k Z 5 a U 5 Z Z m 5 C Z 0 F B Q U F D Z 0 1 o R 0 N B U U F B c n l p e T I y V 3 o 4 Y U 9 J d D V u T U p y b U 9 Q U 1 R L Z z J i O H V W S i 8 v R m w r R m R H e F Z p Z H U x Z X J F c l J X M n Q y e G V U e j Q r R n E x T z N L W V N o M U 1 s S l N V c W N U a m t L R G t h N 2 0 x T z J x T X Z 2 L z F E Q l l Y R n N 2 b F p O V y 9 o Z W 1 W a 0 h E T G F E N m J u U 0 N y Z E N s Q 1 N n c X Y 1 e T N U N H Z L e i 9 Q b j Z E b m 5 q M m F 5 V n Z M Z D I r T D J u c l B x T n E 2 N G g r V j E y b V F k Z D F M c k 8 y N 2 w y Y T Y r d n Z a M G 1 T c 1 J W a T U v W k 5 5 N X l I V j Z 0 b X V C N T l h S U R l Z U d l a U h B N m 5 z c l B 6 e W 1 3 Q m V i W l Z k O G M 2 M 1 h l c U V 4 d m x G c H p O W D d o Z T h 4 Z X V s O G x r V X U v d X J U U n o 5 d W 9 5 Y z d S b 1 d r L 1 g 5 Z S t n W H l Z d m x D U V Z G O X U x Z E V W c H N C a 2 N I S 2 o 2 O W F L M W F r M 0 Z m N j R B Q U F B Q U F K d 3 R m d k 1 F Q U F D O G 9 y Q 3 d X S D Y r V k l K N W 0 5 b G s 5 b G 9 s M k c x R G V 1 b m F 2 d T N M Y l V 0 T n k 5 T H p y L z B n U 2 V y U n B h V U d Y d H V 4 d 2 5 H a W E 0 U 3 B x T W l 1 c D E v N H R z S S t t N 2 J z M G F Z d G V 5 c H N U M X k z W G J Q b X J G T G k r d E p 0 L y t y V 3 F X R z B o W V Z X M H d k d m p k R F U 2 Y 3 Y w M T l 4 R T d k a V Z x b 0 t D W W 9 X R U J L a H A 0 M W h k Z m N W b H V y U k 5 n M 0 x I c l Y w c l V 2 W G p Z c l Q x b V B P d m V u W n J X V z d m W H Q w U 1 Z D O D J X d U 1 u e m R l Y X R k d V V r W m t y b T g x W D R k V 3 J x V 2 5 q V 0 Y z W i s 1 S U s x M y s 2 V H Z l Z F R D Y V R u b n R x a U w 3 O D l n O H R X c n B K T 1 l j S 1 Z M O W V 0 R z Y v d V p k e W N 2 U E x E Y 0 V r N m Y 3 a G Z W W D N v a W o 5 T 2 0 y e G R 1 O D V J S n Z O V D Y x Y j F 0 Z n c y e S 9 Y O X o v T k 9 X Z n Z B d 0 F B Q U F C Q W V V e X V n a n p 2 L 0 5 Z R E F B R D h v e j M w M k t m e T g 3 W H F q W m Z 1 O F B a U y 9 0 R m V l L 3 N u c m R 1 N F M y T y t l T l N q O H o 3 d z Z D Y 3 F M Q 3 F 1 c 0 4 x d W Q y a j N u Z 0 9 T U 3 F 1 R 0 l z S 3 J u W E M 4 S V l P N z Z h M T N m e m J P Q U R 1 Z T J X e V d 2 N y t 2 T E J h e m N u T H l q W E Y 3 Z G 1 0 c F Z D b 2 Q 2 N T Q 3 c m p E T 3 l R S U F B Q U F B Q U 9 j b k t z R U F B S U J Y R k J Y W k Z S S V M 2 T z F s L 0 9 O W m Z D d 3 F L W E Y 0 Z k 4 1 d E 8 v W l h H R m d k T H l j b l R 6 a z V l U 2 Z z a z U y V n A 1 Z W V 1 V V V t a z J T e i t j b m Z a c F h O M z A 5 R G h y M G h T Z X A z W m V t W l l F N m 5 T M i s r T z B I T F Z p V H B y W m Z 2 V k 9 4 R m t k c T Z M V V d K N j d Z Y l k v b j V X Z F d 6 Y T h L W n Z 4 d 0 F B Q U F B Q U t n U 0 N N R U F B S U J Y R k J X W H l P K z R j N U h n Z V Z h c m o r e G V D T U V t a m 5 s S 0 x 0 Z T U y N U R B Y X Z X U m o 0 L 2 x w U D N N W n B Q K z g 5 Q k F w Y W Z u S 0 R J e V J K T D B 5 c k 8 z N n J P d l o r a n Y r V 3 R s T X B u M D R E M z l G S D Z T e W p N Q U F B Q U F B R k Q x R V l J Q k F B Q 3 Z L Q 3 F 5 e T l l W E g w V z h 6 Z G Z x S T d 1 O X h P U H o y b X l l T 1 E v d X p 5 b X Z s T G x u T n B 1 T U F F e V M v U D M 5 O U 5 D S S 9 u c G 9 S S C t Q c k F r Q U F B Q U F B S G l H M m R z T E F B Q U E v M H p G Z H J 1 c 3 A x Q z V n O H B s O W J H b 3 V O a n p J U m d B Q U F B Q U F F Q m x J d 1 F E Q U F C Z V V W e n N r Q y 9 i S V h x Z D F k Y z d s V 0 F B Q U F B Q U F B Q 1 Z q U k F N Q U F C N F J Y R 3 h Y Y j V X S 3 N H O H p X b 3 Q z W k x T Y n Z m O H V X Q U F B Q U F B Q U F D V m l S Q U 1 B Q U I 0 a G Q x Z V F p V l l G V 0 E 3 Z k M 1 Y l V W R 3 h s M W N D Q U F B Q U F B Q n d i a E d D Q V F B Q W p 6 d X k v W j Z W R U 1 6 c i 9 B T n N r c V Q 4 Q W t J d 0 F B Q U F B Q U J 3 W V N F R U F 3 Q U F I b G R j Y k p j a 3 R r T 3 N B Z 0 w 4 Z l N W S k J R V 0 Z Y b D R K Q U F B Q U F B R E F 1 V V V J Q m d B Q V B L N z R j Q 1 d Z N y t I e n F P Q T k v a l k v U 1 Z K K 1 B w V m d B Q U F B Q U F E Z 3 d r S U l C Z 0 F B U E s 3 R T d w U W s r Z m h R Q 2 V a d C 9 n R 2 x s V 0 Q 1 a F Z T Q 0 F R Q U F B Q U N B Q 3 d z a E d B Q U E 4 T G d T a D B P U z V N T j J p R j V Y T G R C Z m t w U j d p Q k F N Q U F B Q U F B Q m N X Q W p C Q U F D Q X g 5 a 1 B i N G R v c F J M T T Y w S 0 N B e V Z K V 1 R s N V h s N E p B Q U F B Q U F E Q X V V V U l C Z 0 F B U E 0 1 d U w 2 M E V z L 3 B 3 S n B p M 2 h Z V U Z T W k t 5 Y y 9 L O X Z C S U F B Q U F B Q U l C e m l 4 Q U 1 B Q U I 0 b k w z a 2 N B a G 1 K U V R 6 T n B Q S n B N Q k F t N 0 t 6 c V F R R E F B Q U F B Q U F Y R m t J d 0 F B R G d j U 1 d I U X p B Z k g z N F V x U X B D U X d L V W 1 Y W E k y O H N B Q U F B Q U F B Q T R w L 2 p O R X d B Q T h M Z 1 N 4 N U V R a k R Q Q n F v T E l p R E N s S H N q M j l q S U F B Q U F B Q U F E T 0 t V S X d B Q U R n Y 1 k 3 R G x X Q V d R c k F x S V N Z N l R L b X B t Z D V l Q m d B Q U F B Q U F 3 R G x G Q 0 F Z Q U F E e X V w T V F w U 2 Z J e D g 2 T k l W U k F U W F Y y W l d i a 3 F L c k o 3 Z X l r Q U F B Q U F B Q U R u R E w 5 N U F n Q U F I b W M v W E F s b X R W S U p W a F h F M U F p V E p L V 2 1 V U T B H Q U F B Q U F B Q X V I S V J n Q U F E Q T Q 0 e n R F Q z J F W U Z W Q m R G U n B D T F k v T m N 2 T E t 3 R U F B Q U F B Q U R o M 0 N N R U F B S U R I b F R o S 1 F 6 Q W Z 6 Z 1 N y R W 1 L a W o 0 U m d H V j V l Q 1 F B Q U F B Q U F 3 T G x E Q 0 F Z Q U F E e X V 4 S E g 0 V E R B Z m Z o U 3 B D c 0 x D c X N u W D E w Y z c 5 e H p 3 O W x J Q U F B Q U F B Q U R P R 1 g 3 e k J B Q U F Q S T d 0 R U t 1 Z X V u V n F L Q 2 x w c j d l W E F R Q U F B Q U F B Y 0 0 0 U W d n R U F B S T l 6 S E s 0 R X M x a E 1 Y b D R K a m 1 q Y z h D S W x i M C t S M C t u M D l s S U F B Q U F B Q U F E T 0 N V S X d B Q U R n Y 1 k 3 R F F Z d k Z U Q 1 Z Z V m R H N F F X M F Z G Z G 0 x b X k w U k F R Q U F B Q U R B Q l l J U U R B Q U F l Q n l W W U Z W U D Q 0 Y T F K R W x i a 3 R r U 0 V R Q U F B Q U F B W E J n S X d R Q U F n T W M 1 W G F V a G 1 O b k 1 q e U p W U l o z W U d 2 T D E 5 V k h T M W h S d k x 3 V U F B Q U F B Q U 9 D Y z R E Z F B B Q U R B N H h 3 T 2 x 5 V E p Z d U Z I a 2 F v a 2 9 X V j l y V j Y 3 e m R 2 T E F B Q U F B Q U F B T 0 N m N H p S T U F B U E E 0 c D R O S 3 N L c W 8 v Y V d O d F h W Y m l n N m 0 1 M 2 g 3 S 1 F B Q U F B Q U F B R 2 V O M 3 p 3 Q k F B Q 1 B P M 2 9 t R 0 Q r S 1 Z D W H Q y a m F X S k M x Y 3 Z N S E x L d 0 V B Q U F B Q U F E a D d Q d D V l Q U F B Q S t P Z H h P a 3 R E T U p Q S j V P V 1 Y 0 R m l S R V N H S 3 F 4 d X R S V X M z c V g v Z m R o N l p j K z c 4 Z F N x e T I z V l J y V W c x Y m x q N 2 5 J M 3 J k R H J s Y 0 x o a 3 R W c m M 3 d S 9 k b D Y 3 b 0 d t R 2 5 I Y 0 F l T 3 B T d j h i L 0 1 s e V R W c m h X c F B q M F R 5 d l R K e n k v U 3 V B b C 9 T N U t D Z 2 1 3 Y V B L R E x H Y T c r M U R p Z E x w b k 4 1 Z j g z T k h I U 2 Z H M 1 l 2 R W R t c z B s U C 8 r Y 0 d 0 N 1 l m S j g 3 V G 1 u V 2 w y M T Q r O S t R U S t m c G F 0 V 0 p W a 2 x v M G l 5 d n p m U U V B Q U F B Q W N E N G p C Q U 1 B Q U I 1 W C t z d D d x c 0 N x b 2 5 a d E c y d m N o T G 5 L e n N s W F N I Q k F w Y y 8 z M 2 l l V G x a b V Z x M n Y 2 d G p O Q 3 N C b X p W d X F y N y 8 0 N H B l Z X Y 2 b k 9 K Y n J 1 N V Y 1 b j d 5 M V l r N m N V M 3 h x b E 5 x L 3 J x Z j l W b G F w U F F R T V h G Z H Q z O T R Q d V N w Q z R k b S t y e G Z 3 O D Y 1 W F Z P K z J P R n Z 2 O X B q a V R w c n R 1 d l V F R k J r V n U 3 b j U r d l Z x N U 9 O d n A w N j l 5 a V R C O U o 4 d m Y z a 3 l T d F h y d E 5 D e F p 0 a 0 w z R U l V Z U p R e V V P a D B w S 2 5 J Z i 9 m K 2 4 v M m U w T 0 Z S Z l p W V m h z V j F G U m l Z c U x p M V Z Z V k t M a V l y d U t p d X p x M H l O Q m o v M T d Z T G 5 y W G J 0 e G w r W X R X R m R 1 Q 0 p h O G R a K 1 d M T n N z U 2 N y S X p O V z d I L y t x c G N 1 M 3 F I Z V B C R D N 4 Z j Z m K 2 5 R Q U F B Q U F B V U 5 V U m d n R U F B S T l 6 T 0 o y e V d L Z 0 N x N H A 2 Z G 1 1 b E g z N m F v O S t t T G R I U U c 3 d D d a U T B G Q l V X b m Z D N V p i b D V o d W Z m L 1 h y Q l d C U V Z G b X I 5 b 2 d 6 c D F h Q 3 B K V 3 J w O G l 3 b 0 x p e V Z K Q W Y 2 M l U x N V B Y b D Z C e G s y Y 2 E x e C 8 4 Z l Y w Z m Z I M W R M Y y t I N D I 4 V D M v T l R U U 3 U 1 O H h M M U p 4 N W l U c m V s U E h Q e X Q v Z l R 3 V U Z 4 Z n A 1 O H N K V F h z T 3 h y R m F M L 1 A x O X R U O H R 5 N 2 o z O H B z L 2 F 2 b X F K T 0 0 2 U D c 4 M G d I T T Z Y Y n B 1 e U V 2 R y 9 m c j F Z a F F l R m 1 4 Y 0 J 3 Y j R x Y k R B T G t t Y S t k Y 3 F O W X F 2 c G V 2 N m R 6 a W p k U U V B Q U F B Q V V O V V F n Z 0 V B Q U k 5 e l V R b F d a Z F d O a l Z L Y m h I a E 5 t c k p J U X d a M z l m c W Y w e n V 2 R D F l R H V K c H U 5 K 3 o y R W w w M z V P V U t u N 0 h i U z d S d 3 l T W k p r c z N t c T g 3 d F M w T 3 c 2 Y k 5 X R 0 g w d W J k M m c z R X F 0 W S 9 u N V d X V T J t L 1 h a M X p P V W s 1 T j N 3 c j Z w Y V Z t Y X Y y a j l D Z n N j c T F Y e m V u c j F 1 Z H R s c 1 p o a z h i S E l Z a m J M e D J L U m o 0 O U Z C d z V t N j V t W H Z w T W t Y W F g 1 c F J w K z I r V 3 l X a T J 5 V 2 4 z a z Q x U C t k b 1 Y 1 K 1 l Y S 3 l j a 3 Z 0 K z N Z K z d s N U J Z c U t D R E d 1 W F M 2 W G 5 u e D B z T z U r O E g w Z E 9 w U 3 Y 3 M y t h b z k 0 O U V o U V U 1 S C 9 L N 3 d J Q U F B Q U F R R l Z G Q 0 F Z Q U F E e k 8 2 W F J 5 S G x n V k 5 x Q m Z C e j M 5 d 3 J k Y X V H U 1 R P c l Z 2 V W l s e l R K d z B Y e X Z X Y k Z W d V h v R W t h Z k d 5 e m R x Z j l v M E d E K 2 p z M X U r a n o 2 W W F X d 2 d l N F h L N V R q a j I z d 3 Z X N n R D a D B 1 Q 2 5 T O G V t c 3 R s O G x Y b 2 d T M H V X Y n p i N l B Q M 0 N 0 e W R k N D Z 2 U D M 2 N 0 N n b U p O K 1 g y c E p D a z h 2 S n I 2 O X J s V X k x W W 1 h Z V B t M 2 V y V 3 V Z V m l h M G R J a 2 l a T W 1 p K 0 h v L 1 N z d T k 0 O U V w U j J J R n R y M T I v W D l m M D d 5 Z C 9 m Y W 9 6 c D Q r T 2 p 4 N T c 1 U 3 B s W n V S W E 9 h N 2 M 3 a k 0 v e k Y y M 1 F w a T I 3 V D d q T 0 l Z T z c 2 Y m t u a H h q e l M 5 S 3 J J O G R y d 2 F J T k 1 w d E 5 t d n p q L z R 6 N 1 p y T l p I M z Q r e G J n d X R q c 1 V G U m 1 p L 3 p 3 N F F C d T M 3 T m F O M T N j a E F B T U F B Q U F B W E R B S X d R Q U F n T W M 1 b k p M R l F p V l l W W F h a c F k w V U U x M W R Y N C t a c W Z a d E c x Z k t u M V h 5 O W h U a l h D c E p T a z N M V k d w Y X B y c D N h Z U h X T D J u c n Z 0 T W U r N 2 R w U z Q z U D N i d T B s Q 1 Q 5 O V B N O E 9 a M G 5 E c y t P V j F 4 c z F 4 d n Z U a l N 1 S D M 5 N G 9 G b z B p e k 8 y U G R 5 M F p i Y 2 V 2 T G V m R m k v Z n J Q V 2 J k a 2 1 T N n N U V z B Q R G J y d E N 0 O T d 3 d H A 5 T 2 x 6 Y 2 w 3 O V B v T H Q 4 d l g 5 M m d R d G 5 O W D J p b H Y 5 N W l U a z N m U 0 t y U 1 Z x N U w x M 2 R q W m J 2 Y 0 9 I Q 3 p k S 3 R I c G R P b i t S e j V 4 Y T h 2 S V B H U j h m d V N w T D J T e E h L M H V X N 2 h r a z B L Q 0 E v V E 9 h O E 5 Q Y V g w Q U F B Q U F B R l J s a E d B Q U F N R G p Y Q z Z u M T d m W l E 4 V k 1 K c F B 1 R 1 h h R m 5 u d j F C M D J Z d E V B M 1 h O L z U 1 Q S t k c G d C L 2 0 0 S 0 R B N H l 0 K 3 F 4 V 0 g v b j c r O H J Y N n F P R T l r M V Z 0 M j Z O V X h v b k 1 q e k U 3 W H J k a H A x Y X Q y R 2 5 j U j F T T F V B S E Q r W m 8 2 d l R T W U 1 6 S H g 2 T G 1 U Z X R x M V p x d G t x U j Z k Y V B W O U 9 M W W N z Z S t x R m F F Z W 5 S d G 9 h b l R s M m 5 v R G Q z V k 1 M N l d T a 3 B L O V B 4 V E 4 r d i t S e j V X Y W x x V 0 Z p L 2 Z M S 3 Z W S X B Q S k p K Z k x w U W Z 1 d V Z y a D R k W D A 3 M z l k b z F m Z k d x O G R 1 M U s x Y z l j Q k 5 Z Z y 9 1 c V h q T j U v K z N 3 b X I y Z m J z V G R l O U Q z O G d T Z X J m d D U z d X Z 2 M 3 l F M z R I c y t l d T F i U S 9 s b G Z Z d m 5 O W D Z n b m 1 P b G p t W G x o b z B B b m 5 B d 0 F B Q U F E Z 2 Z F R U l C Z 0 F B U E 0 3 c G R M R W R Z a F h Y d V d N e n R i d T B r Y j c r Z n F h N m Q y b X V x T W p R Y 3 p y K 0 E v Z j I w d 1 A z O X R Q Q W 9 h O G 9 N e X R Y V i 9 X N V J B K 0 8 2 S z h G a X p i b 3 Z 5 K 1 Y z Y X J 3 d W 4 0 Z D V P Z n J v M 0 V U N T V a c D Y 5 U 3 V x W W J l M k Y y U z l O M j R 2 O H E w Z i 9 M b E 5 H T 0 x 3 W D V Y W G F Z b W p T O H l R c k N F R m 5 H N i 8 r N n J L M X p u c 0 t H O T V H T 3 h h T m d 0 d m Z Y S 1 d 6 O X A z c 0 w x Y X Q r M n N l N G V k b 1 Z p Y T B j c W 9 X V j l T V k x h Z 1 d 5 b H B X V V o x N W N t T k Z S R W V M Q W F O Y X l 0 S G J 0 V D N V S X d t O D F Y a 3 Z U Q 3 E y T 1 Z r M X Y y S E s r a U l y d n h l Z E d T a m R x O T U w Q z V h e H Q 4 W F d l M X Z h U 2 h F b H J H N l l s S E J o b j M 3 W G F I S E N X b D c r d n J a N V h a N 1 A 3 Z j J w S 2 x t e l Y 3 W G 1 r M T I w M k R 1 c X B P Y k p S Y n U 1 L 1 Z L Z 0 F B Q U F B Q U x n U 0 V Z Q U F B d 0 9 N Y 1 R x Y 3 N a a 0 t 3 c X U 3 U k J 3 Z m 9 0 b n R H N n F u b n Z 0 S E k x N F l y d U Z w Q X B j K 1 p u W k 9 u c E 9 S O U 1 w d E 4 4 d l c x c X J p N F J F N m 5 V e G t a a C t S d j g x V l M 4 a j Z a V E N i N S t W b G x 0 N W Z J N F h B c V B x N D B Z R n E r T W t u T F Z 5 Y T V q Y m N w Y V k 4 U i t O a H N 2 c n A 1 Y 0 Z l d F N 0 e G 1 0 S m M 0 b k N v b 0 t D c X p E c H Z O V n l h V F N X R 2 g x Z l R n a V A 1 S z J y c F B m O D V a T G F s M G k 4 Y i 9 Q b m F E V 3 p Y a m p k Z D N j V H Z M S 3 p l d l V B Z l R j M 1 J 3 M F F i W i 9 I e l Z 1 M 3 R D b V R r U z E y O D N 6 Z 2 F 6 V 2 8 5 d V N Y a H N r V m g 2 U m 8 2 e X N v K 2 V I K 1 o w d W 9 5 e n Y z b 2 M z a m 9 5 S n J x N n J G W W Z 1 W n d 1 T 2 V Y U 3 Z 4 L z d U S 2 t I c 3 V U c m E 5 V j d i O T Z q M E 9 C Q T Q z b V Q y Y V R D U X J 2 e G 5 U U 0 t y N l h P S F p 0 c D U 2 N D A 3 Z G l W c X M 0 Z G 1 w V U p 6 U U F B Q U F B Q U 9 G O F J n Z 0 V B Q U k 5 e n V W d 3 l X L 2 h G Z T F V W E Z s W k 4 5 O T d W V j I r L z k 3 U C s 3 N G 5 Q T m V x T m V 4 U V V h S 3 V V d W J L e T h 6 U n J 6 a X J q K 3 R J M k R m W E t z N 2 Z w e G R m S G F j N 2 h 3 T 2 F J K 1 B v e C t t V F V 2 L 1 R W d D M v b y s 1 L 2 1 T Q 2 9 O a H o 3 N G J F c V p j Z V B x U m l z b X V y c F M 5 b W Z v d G l F O U Z C W m F 6 Y T E 5 O H R U R m 1 q e D F j W m 5 u e G 8 x K 1 h K R 1 J S N 2 R h L 0 d 6 M G R P U H o 0 Q U d k T l h Y N k 1 p M W F 0 c W 5 D O X l r c V B G c k 5 0 V 2 J 0 T m o z M S 9 E Z V N w S 2 N m d l V H Q n g z M k h M W n J W Y 3 p 1 R G E 5 Z n V O Q T B i T V V x U 2 R P M 1 Y 3 Z D B x M V Z h d j N h W k h u d n l p e k h 4 M z N E Z E t l W G 1 G Y n Z l S 2 k r M j Y 5 N k V Q M 0 8 0 R k J 0 c j A 2 Q U 1 E a k 9 1 c 3 c 5 d F J m d j N E T E 0 y Z H Y w N T F Z b X Z v b z V F a m p H b z F B Q U F B Q U F E T 1 o 0 U m d B Q U R B N D V 3 T 3 A w d 2 l C R H N m W E 5 Y b k V t V m 0 1 Z X F y Y i 8 v U W 5 m Z U 4 w c k N o d m R X b l o r d X p y a F p h d T M 2 S E 5 t e m F y Z n p E V l Z o L 3 o x K 3 J K Y 3 M z N i 8 3 a G Z T V k p t N V A y N n F u b n Y x S H l 0 b j F s b n Q y W G t x R 2 5 u d j l H d S 9 j Y 1 B j L 0 t i R F l w S 3 p 1 d l R G O W Z x N D h l d U t l Z n h r N z R X d 0 9 2 U G J P e n p m N z R j N V Z X c m s 0 M n J z T k N n N 1 J 5 Z G J L V 0 x O d D h T c z h m V E 0 v U n d m U W N T V k p K a W F O T S s 5 c j F P O V I z N E h Q R z l i S G 5 o Z j A 2 Z G J I Y m V W O U h x c 0 N P N T I v e l Z Y R n h p Z X o y R W t t U 3 h X S 1 c x V n I y U j M x L 2 0 2 L 0 N 3 N D h H Z 1 J r W k 9 V c m F 1 a z l 6 N T Y r V E p N W E h 4 U k N B Q V F B Q U F B Q X V H S V J n Q U F E Q T Q 1 d 3 V G M X V 1 b l V k d U h 0 e E 5 0 V 3 R H N k l Y W G Z 0 Q 2 I 3 M D d V d U l s L 3 E 5 K 1 Z s N m w r W E U w M W l L d X B 3 R U M v M H g 3 e m t h Z S t x R E R R a 2 F T c 3 J O d 0 t R N m E 4 d k 1 K e T J 4 c l V y N m 5 O U 1 h 2 V X N u a z l M V n k 4 M G J o L z J h V 0 5 k S E d q a T h y O U 8 5 Z X d R U z I x Y m x H L 3 p Q M k F n T k o z M n J r c l Z l O S s v R 3 V a Z H F 2 V j U 0 U m h r Y 3 Z s T X M 3 M k 1 w d k 4 4 d l V 0 L 2 J H N 3 Z L U H d J a U 9 D M 2 J a T H p E b V V y O T k r W D J x O F U 1 d F c 4 V V p i Y W x x M l c 4 W G N F V D k r O D R S Z W Z X d T h a c z F a S m F 2 V m 9 v L 2 V 1 V S t o d 1 V H U 1 N y Z D J Q U E k r a 3 B S N k l N d j R u S k t h c V Z F Z m x i N m Z q N D l G d z R i M n F 2 Q 2 R B Q U F B Q U F B N D N 4 Q 0 N B U U F B a j N N N V h W U 0 N u V 2 U 2 Z G 1 x b T c 3 L z h q N z R k K z Z k b X p G c X B q e j Z m Y X J U Z E 4 3 e X Z y c i t t N D J t T k Z 4 a m 9 y N X l j b z V W Y i 9 2 N S t 1 c X J Q S m J x O F Z 4 d D F Q M 3 p X M V J I N 1 V 6 T z F k M S s 2 S k d u c z Z N Z F Z M Y 2 g 5 T z B F Z m 4 5 T H p 0 T 3 J Y a l Z H d m J x M j B P V 2 x Q b W Z t Q 2 c 4 c y 9 6 N n p a e F h V M G Z O Z 1 Y 1 Y l l W R m h i c i t k Z k d x c k N 3 d U V 6 Y m l M d X U w b 2 k 3 c n R M V T Z j d l V x W D B U a F l R R X V y W H Y z W m V 1 V y s 5 K 1 c 1 T F V 2 V X N M U G Z Y b z R I T G 5 r S 1 N v e U Z E Z E 5 L a X J j Y j F u Y j d v U m d q V n N V T n V 0 Y m U z N m 5 l V 0 d Z T F B t c k R M d V g 5 K y 9 v M E t E Z 3 p U b z F s Y 2 x T W m Y z Y X E y N 2 J y M W N r d V R y N j Z Q S T h C Q l p y U m J a N 1 E 3 T m 1 i Z l d x Q j d y Z j l W b G l v b X V Y d U U 2 Q V F B Q U F B Q T Q z e E N D Q V F B Q W o z T z Z Y R E p S Q 1 h i Z W l h N F J w c 2 N l S H F n N 2 J 1 b W p 6 V W w 3 b E o y V H A 2 e X N Q T F Z 0 M C t p M H h 3 b 0 0 4 S k 8 v b j F Y c G 1 Z Z F V V d U p R b n g 0 S n V t O T R Y O D F m d U Y 0 T 3 A z d U Y y T E t W U 2 Z y O T h K Y U F 3 N G I y M W t X M U k 4 c U 0 x K z d T e H J y N n l r d F V 1 M V p r d V N I W W 1 U a D B x R U E 3 Z D Z W V j J E N X R 4 a k t O L 0 9 B W G Z m L 2 p i R D M z M U 0 x c T J L R F d H Y z J 6 Y n N O T 1 h U M 2 8 r W E x i S 2 p x e j d I a W J 0 K 3 c x U G 8 r Y k 9 G Z m p K c z Q x c m 1 m T V d x a 1 p z M V p L a 2 p w M 2 J L Y m 5 u a H l p b W p F U j J y a 3 I x U W p B b 2 l K R G R O d V F u b W U w Z m d B Q U F B Q U F x a X B D T U F B Q T R I R X V w M l F x Y j E 4 N G 5 C Y 2 l 3 b 0 1 W R W Q 3 a 3 J N W j Q r N V U 3 V l N N c V R B T 0 h 2 c U x N c k Z 6 a i 9 r d H Z q c F B k W H Z i Y 3 J D T k d q N W x a N 3 Y x e G 9 4 O V g 3 V n F S c D c y T 2 5 5 Y 3 Y x S 1 F w a T h y Y 3 Y r Y n E 5 d n J Y M 1 Z m c j R r W V h h Y 2 V 1 T l B Y c T N r c S 9 U V n Z p M W l k e D N Y W k p w Z H N M U H Z q W X A z c j R 2 b X Q w U m U 4 M n B 6 e D N 4 L 1 p O b E p 0 Y l d P W i t m a 0 d o b G k 3 Z k l r b X F Y U 3 R D O F h F M X k z M i t a c 3 p S c W k y c j F W S m 1 l O F l q R l d 6 S G 5 n L 2 1 a N 1 Z L a 2 h y R T F k V E 9 Y Y W x H M z B j Z U d L Q k p V e G Z y d 0 1 G c 0 R S M 2 N Y W k d S S W F m O E h n Q U F B Q U F B V k Z X R V l B Q U F 3 T 0 9 j T G l j a D J E O W N q Y W l 3 Y 3 U 5 Z j N E Q l d 4 U 1 d s M V V s e X V i U W x l Y S t j V H B k Y m 4 2 Q W d m O V d 1 N V Y 0 T l p y V m F 6 b m d 0 e D Q 4 d l N j N 0 Q 1 N V Y x N z l 4 Y 0 5 X U E N s W n F X V m F i U D Q v O D N T R 0 d o U W Z y c G w v b X k y M H U w W U 1 r R 1 h k N n I 5 U 2 4 5 M 1 Y 2 Z H V G W H g 5 V 0 x L Y m N 2 T X l q V k N z S W p 3 R U x W c V h x L 2 N m c n Y z S E Z S O F h F M E Z C Z m 5 y N 2 1 G W D Z 1 N W h W N 3 E x O T d 6 N k t V b l M x V m U w M V l N a i t o d j M 5 N m R t Y W 1 W a X N u S G R v M n R M W G R L N m d a Y X U y S 0 l w d n k v V n J O b X J O V 1 g 4 c y 9 3 M 0 N n Q U F B Q U E 0 N 3 h H Q 0 F R Q U F q M 0 0 2 W F R L e k h T T E s 4 Y z d y d 3 l W S l d W b T V l d X Y 5 W D h v T n F Q T H p D O V c r Y l d Q Z E 5 M Q 3 J M Q m J 6 V 2 M x W H I y N j B t b D R j V y t a K z g y W j F K V W 5 Y O W U 4 b 3 M 5 b W t T Y i t W c l J Z e m 1 V e T Y 1 O D Z y R k Z R d F F I L 1 B Y N n V u S D c z a G x J T 2 p H W C t 1 M U I 5 L 2 x q M 2 I 2 M 2 l y R T d k c W R l T F d D d H R i T n E 4 b k h 4 K 0 x W a W R 1 V T R u R H F a S 1 N F c F U 0 S E h L V U h Q M 2 V O a W Z 0 M F p m Z i 9 x R 0 N 3 b U x a L 0 t 5 Y X Q z Q z l N a k l P R 2 U w S D A z T W t T Y W x w b V p L a z R H c i t C R 0 F B Q U F B Q W d B c 0 N J U m d B Q V B B N G w 5 U E Z M O W t o U 1 N w e H V K L y 8 1 W E E 0 T l h Y N l V v M y t m c F p 5 Y 3 Z J V k V S N n N M a D J i N m V m S k N 5 V k p O M T d m U m V N b n p k Z m 8 3 M l p x M X V 6 V n V t b F F W M 1 h 2 M 0 Z 5 K 3 Z 0 W X p t a i t o U l p 6 d X Y v d n F D d H R Q S m F 5 O W V Y Q T N E Y n l t b y 9 6 O G p x N G h h Z X Z S T T d v c 2 x y S m o z R G F r b D Y 3 d D I 3 N 2 M 4 V k x U c 3 Z U O G F 6 O U l r b n A w Y W F t Q j E z Y X N j T z d v R 2 1 F c U t y T H I 2 U m U r c m J E U H B p M T d 0 R 2 x M e G V l a 0 p h N 2 J y b G x 6 V m l s e C 9 R N U p V d D A 2 T l N y c 0 N 3 Q U F B Q U R B K 1 l R U U R B Q U F l S n h U V k l M O T A z M z Y 1 V F R 0 M j U r a F E 0 Z n l K V W s r U G o 1 Y X V I a W p Q d m h z a W x H U l Z D Y z J T c T g 4 Z T V z V 0 w 5 M W t Q T m V 1 Y l d P M W J s V m Z M N 3 c r V H J 2 M 0 h O Q W I 3 M H p R K z U v O H B z L 2 U r N W R x e G 9 S N z V W M G s 2 Y y s v M S t p S G 4 r Y k l 6 O D h x a z h t a 2 5 i d l N q T G J 3 c 0 d w d W Z S O T Q 5 Q k 1 W R m h W W E 9 O Y X h a N k l 0 W D U y c 0 h i d F R L K 3 d y U 1 V N R 2 Q 1 U E 4 1 b X V j Q V h Z O H M 5 a 3 N m M z l m V 1 N 4 b T V l U 1 V m d C 9 C d 1 l I c T J h M m x m a m t j T H I 3 N j F u a W p m M E t M d U J Q T 0 J 3 Q U F B Q U R B K 1 l J U U R B Q U F l S n p M N V p K R U N Q W l B 0 a W N s W F F z W G J 6 U 3 V M N m 9 W c m t Z T m F o d l h Q Y n E y M U 1 Q M 1 h h U E F R R n V a W j l z a 0 5 O Q V g 3 e i t v Z H o v K 1 Z Z d V d i b E t 2 N 3 E y O E d v Q k p V b n k 5 R 0 t Y c 3 p 5 a T N y W D I 3 S m 0 3 W D I z Y n N y e k N 3 T 2 w 1 T 1 R w N X l j d k p P M k N j N 0 s w O H Z Q W E 9 M V E N i S l p 2 T 1 R 2 O D B x b T c r Z m h n e D d R N U x V N z h y U 0 0 4 R 2 N U c G Z l Z k h l Q 2 x x M U k w b H N 2 M z Z u W W l 5 S z F k V n V L R X R k d E 4 4 Y n k 4 N 0 9 x W j l l R V U x b 2 J B Q U F B Q U F C V k h T R V l B Q U R 3 U E p k T D d J Y j R 6 O V l n c n F a V 3 J k a 2 1 m M z l m d F c 0 U n I 5 N D l F b V N 6 K 2 V x M T U y O V R h b H E y T G 0 z V D R J V F B S M G F H N k t Y L z N h c T E 2 M 2 N v U G k 3 R 3 J j M X N N U n V W a H A 3 Y W R q T 3 V Y c l Q 4 L 0 t 3 c U x p N l J 5 V 1 N T c j Y r U G F r U 0 Z h a 0 M v R G 1 y Y T J Q M 0 1 z W W x q b m p v Y 0 J K O G J W c X V Q Z k h 3 c 0 o r M W 5 O c H Y w b j R j R 0 t q M D l S N U d S S V p L a 1 Y 1 N j l W W j k 5 U F V O L 3 o x O H J r O G 1 r Q i s v c H A v R H d h a W N a Q 1 F B Q U F B Q 0 E 4 N F B K V l p C M z d 2 N E Z E Z 0 F B Y 0 F y K z k v S V k 3 V X Z K M E J j Z l B P a n R w Z U E 4 V U Z M a W t O M W V J a 2 5 5 O C 9 Q M X l s Y W F 4 Y 1 Y y R l J T V V Z t O E Z C T m h r d F o 0 O G R B S U F B Q U F B Q U 4 1 R k p S Z 0 F B U E E 0 R j V W Z 0 9 B M C t Q c F p U c W 5 T c V R M N i t W d m 4 2 V 3 I y N k J n Q U F B Q U F B Y 0 h y T T N s N E F B Q U Q 0 W i 9 M V U 5 u V U F B Q U F B Q U F E N F p 5 S U V B d 0 F B S H V k e W l V b 3 d B Q U F B Q U F B Q V Z D c E N N Q U F B N E h r d W w w d 2 l C U U 1 B Q U F B Q U F F R G x J U V F E Q U F B Z T U 1 S k V C Z 1 l B Q U F B Q U F J R E t S Q W d H Q U F B O H p 1 V n l j U 1 l Z Q V B E N 3 l 2 R U F B Q 0 F B U 1 V S Q l Z B Q U F B Q U F B S 2 h V a E d B Q U E 4 Q W 9 6 S V J n Q U F B Q U F B Q U F x R V N F W U F B R H d P S m Z M N W U w b E F B Q U F B Q U F B N E F K S E N B W U F B T H l E U 2 p B Q U F B Q U F B Q U J V S W t J d 0 F B R G d l U l N D Q V F B Q U F B Q U F v S k l S Z 2 d F Q U F B Q U F B Q U F B Q U 9 D Q 1 F 3 Z 0 d B Q U M 4 Z 3 M w U U F R Q U F B Q U F B V U p r S X d R Q U F n T W U 1 M k E 4 U k F B Q U F B Q U F B b F l 3 U U R B Q U F l S V h K U k M w W U F B Q U F B Q U F B S 2 c 4 a E d B Q U E 4 R G d Y a F d B Q U F B Q U F B Q U N v W k l S Z 0 F B Q U F B Q U F B Q U F B Q X V P Q V F n Z 0 V B Q U s 5 Z 0 0 w U U F B Q U F B Q U F C V U p r S X d B Q U F B Q U F B Q U F B Q U F Y S E F J d 1 F B Q W d G Y z R P Q m d N Q U F B Q U F B Q U F s W W d R R E F B Q U F B Q U F B Q U F B Q U J j Y 1 F q Q U F B Q U F B Q U F B Q U F B Q m N j Q W p C Q U F B Q U F B Q U F B Q U F B Y 0 1 F a E J B T U F B Q U F B Q U F B Q U F N Q U Z o e E F N Q U F B Q U F B Q U F B Q U F B R n h 4 Q 0 1 B Q U F B Q U F B Q U F B Q U F G e H d D T U V B Q U F B Q U F B Q U F B Q U J 3 d 1 N F R U F 3 Q U F B Q U F B Q U F B Q X d B V 0 h F Q X d B Q U F B Q U F B Q U F B Q U F Y S E V J d 0 F B R G d j U 2 F U d D F j Q U F B Q U F B Q U N B Q 3 g w a E d B Q U E 4 R G l U V E p M T D V l M W x B T U F G S n p Q e m t E N G Z Q V j J K N j d l Z j A z R i 9 u R G h Q b z c r Y m V V N 0 h C Q U F B Q U l E S 1 J n Z 0 d B Q U E 4 e n l R U m d R S E F 1 W m V W b m F k e E U r Z H E w K 2 J k N T N U Y 3 h j c z J h Y z c 4 Z G V k M F R B Q U F B Q U N v Y k Q 3 Z V h n Q U F B U G p u T V p s T W N s R U p C Z 0 N W N X N 0 d l o r c W J I L z Z x c 0 w x N 2 x 4 W j Y 5 T U V C a 3 F U Q 3 d t S X R Y N V Y 4 d 3 Z H e W M v S l Z X R m l r K 1 l z M m 5 M Q m Z k R l N Z N H V 2 S G 5 Q N k N B U U F B Q U t B U 0 V J S U J B Q U N Q S X d R R G d N c l Y 4 Y k l t d X F S M W Z J W H R O V 3 V H R z U v V E 1 3 N 3 A y W m Z I b k 5 L N E o r d D N a W j l M a k h B T k F B Q U F B T H l O R U F 3 Q U F I a W N T V 0 k v U k F B N F E v b j V S V n E z Y 1 d l N W J h b H B X W k t r d 0 V B L 1 J V U 0 V W R G h H Y 1 h H S m t w T D N x V U Y 4 V G N W R W g y b m M 2 T W R Q T 0 9 m e n I v M m d y T 3 c 4 d m Z Q c T h C U D J z O W 1 z S j F r O U F B Q U F B S G d P S V J n Q U F Q Q T h r M G t 1 V W p B Q U 9 D U D d V a k w w N U x O Z m 4 3 R F B 0 R C t X Y T l v Z n k w L 1 l w M H V u W m 5 y M m l T R X l t O D J L a k t 3 N E 1 K T W t x O V Z I R m 9 2 b H B Q M E F B Q U F B b 0 N v a E J B T U F B Q j V u T W t u c 2 h n Z 0 F a M m Z Z M E 4 2 N n Z H Z H J 0 M 3 V i a y 9 k c T V l c G t E Z W p m U V g 2 K 0 Z W Z G x Q Z l R Z c D d M N U h X M m Z P M y t k W G g 4 M W 9 j T C t S V V Y y d V Z 3 d T l S M z R Y S V Y 5 M m w 3 U 1 V N O C t N Z V E w M 2 d B Q U F B Q U F L a G N o R 0 F B Q T h E a k 9 C Q U 9 B c 3 h j V W F G T m t a S W l j V H B m e T h 3 d V Z s M S t v a l p 0 M j Z k Z X B p O V c 2 W l g x S l V t N W V v W E p 6 Q z V T W F g 2 a m N 2 R U p k M C 9 j e T F h N F Z x Y n l D S X R s c 2 Z z W l l k V 0 t q T l B T R z d o W E 9 O V 1 g 2 V W h V V U Z t d l F 0 W j B x N 0 Z N e n B 2 c T V l e m t B Q U F B Q U 9 B Y 0 l 3 U U F B Z 0 1 l V m h t R G V Y Z 1 V B b l A 5 d X U y Z W s 5 d X c 5 V 0 9 i K 3 M 2 O T h M N H Z G c k 1 C Q W 1 3 T D g v U l F Z Y U Z O Z 2 d F M j V l V V Y 2 Y m V S N F B m S H Z n Y n E w V F V P a m Y 1 M 1 l L T l d K a m F w d 2 5 x V X J 0 a W d q T T F j M 0 R l c G F L Z T h C Q U F B Q U F K V 0 J F Q X d B Q U h n Y 2 x X Q U F j R z R N d i 8 w S 3 V a e E 9 C U V Q 2 S 2 N C b T A 0 T E Y 2 e l Y y d 2 x 4 O S 8 r V i 9 G R j B q c k V 6 L 2 9 p S z c 1 c 3 h M V l A y N G F M W D N 1 V m l T d E h U N U Z t V m 0 1 W j V 3 b m 9 6 T V h P W G x G M m p H c k p V b l h W U D d 0 b z B V S E J 4 N F p p O E V B Q U F B Q U 9 j U U l S Z 0 F B U E E 0 e m d R R G d I T 2 p V L 3 N t Y n R m W k 9 Y b V M 1 d X J 6 c j J l b 1 p i T z Z N c G x N U n B 2 R D R k U 2 l a W n R r d H p 2 V W 9 l M 1 I 1 O G I 4 T 0 Z 2 c k 4 r N D h w Z m 5 l T 0 1 H N V l V Z D h O U E k r U W p B Q U F B Q U F W U U l o R 0 F B Q T h E a V R 5 e V N K R k F 6 Q V A w U H l 0 a F R s N V J W S 2 t u T H p D c l I x V z R v a 3 F V W H p P T F Z x W H U r M H g z T T R I S k l r W D k r e S 8 1 e T c 3 T k p H d X Y 2 Y W p 2 c D c v b G 9 0 W H J i S n J j M X N O a W t 5 S W x S U F B E S k l 0 V 3 F H R y 9 m Z m Z 1 V X V 1 V n p P Y 3 V k Y X V u e U x u b j l 0 c k V K Q 0 F w U 1 Z s Y W Z Q M 3 Z 1 W G F 0 Z U t L T k 9 2 b 0 t C W S 9 2 N i t r a V N y b F g 5 b U F n Q U F B S 2 d h K 0 5 j S k F B R H d Q Q 3 J C Q U Z 6 Q W t y Z W x h T T I 2 N 1 Z x V H V F M n J F N 2 N w T D c r d z N I N E Q r d V d m V V F p V 1 g x Q W t T U W 9 J O E N 2 V H R t Y m R k d F d J R E 5 H N H J 4 K 1 h 5 V 1 J T N H Z y d F d y O W h s d 2 I w N 3 l B L 1 A 2 c 2 t s Z G 1 P M W 1 x M V N M S 1 V H U 3 R 4 M 1 h h O S 9 O W l B x b H N u U 2 0 r O E 1 F e k R I M 2 h m W T h i T j B m K 2 V 2 T W 5 v N D N T N k 5 I b m F Z b j M x M 1 V 3 O S t z Q U F k Z W 5 V N 0 x U Z k J 3 Q U F B Q U F x Q 3 l F W U F B R H d P T T R F Q T N B a F d y M T J 1 O T U 0 W j R K U z B 6 S W x T W E Y x b z N W N X p 3 U z F i R m x m U V l I K 2 t x V G 9 x T k J 5 e i t v N k h Y b j V S M E l 3 b T Z i T l d L Y W t i U 2 w 2 Y U V S L 1 N k T G M r Z X Y w N j l U R n V y W m Z C M W t z S m k x Z m t h V H Z m N X F q c S 9 w Y 0 l q O C 9 x L 2 J 1 U z l k L 1 g v e E 9 q e j Q w U U U w Y n g x W T R 4 N H h a S y 9 Y T 2 g 3 K 2 9 W c z B J d m Z I a U 1 J V 0 Z W d E 9 3 b 2 I w M T h v T m Z O R 2 R l V T N Y c j N F S 0 o 2 N 2 J y a z Y 5 K z E r W X R l e F F a R V d L R W N 3 Q U F B Q U J R V l J D Q 0 F R Q U F q e k 9 K U 2 p B Q U Y 0 N z l x W m w 2 W T l R R X J W b T d Y V F V p U S 9 Y O G Y 0 Z X F W Z k 0 0 Q l F Y Y U t t V y s z W H N Q U 3 B L a U l r S z B k V n V L S m s 5 Z H J C Y k 4 2 c X A 3 N X h Z b m Z N N 2 x j b W 5 r K z c v b 1 l I c T J J c 0 t E e S s y V G w x Z W d U M G R Q M T l U c H l 5 U k o 5 d y 9 2 c T d E U W F w S 2 t x e T Y v U k x Q b k p l c k 5 k M y 9 X O U Z r c n R H e E Z r b U t p c S t 2 L y 9 u V 2 R M d S 9 W V 2 o 0 K 1 p h d k p B Q U F B Q U 1 D Y k N N R U F B S U R I b V V 5 Y 0 N R Y m d 3 c k E v T l Z O M 1 A v Q y t n Z 0 p 0 Z X V 6 a G d i c T h W K 3 R L b n p O N T Z 6 N z U r b G 9 W Z T F H a 1 l p K 0 s x T H h G N n p Y c X c x L 1 Z y S E d k R X o 0 M 1 p 0 e H N y V j Y 3 V F k v L 2 U 1 Q n F S S W E 2 d F R t Z E x z M m V 1 M F l m Z n p s T m 1 a b T V h d D B x W G l 0 W E o 4 d H N N U n Q 5 V E N h V G 5 u b n N S d D M v e U 1 k Y X R p S k p 2 W H N r N k Q 4 U F h T L 0 x N W D B B Q U F B Q W 9 D c m h Y e X N B Q U 1 E e l R H W F B w Q U d B O D A x d V h x S C s 5 O U l Z U 1 M 2 T m Z H M j R S d 0 l 3 d T k y a G x X d V N W Y j l l d E 1 4 b X M 4 e G 1 z L z U 5 L z d Y S 3 p 5 L 1 N n a V V i S 2 4 2 d X h L R z V D O W V w Z D Q 4 R T l l b V o 0 T l k y N D g r V k d q W m l s R j U 1 N n l k W m Z T e D Y 4 N l U 3 Z E 9 0 T l B j b 2 R 4 M k l 4 N j Z W b m J s R 3 R t d U d h K 2 R j c W p m e m d G N l V k e U Q 2 b j d 3 Z 0 F B Q U F B N X d x V l l B Q U F 3 T 0 5 L e n d U e j l p b 0 E 0 T 3 g 4 T T J h b X R t N V A w Z H V 2 R G o v c m M 3 N U 8 x Y 0 l s R z V T V G s 2 K 2 J C M 1 V 6 N 2 p X b 1 g x U G Z m Z j Z J b 2 1 1 R T Z i M l B K N W Y 3 b k 5 Y S G 9 2 Z m Z 2 T G Z j d H A y N 1 V w V 1 J t Y U 5 o d C 9 U V 2 9 H c z d 5 Y y 9 Q c X J Y c m R 4 a n R M c G R M a W V 1 M m E v c X N G W m 9 6 Y j U z Z W Z m M X V m Z m o y Q 0 w z N T N z K 2 F Q b k 9 G W n M x Z X J R N 3 R M b G E z a n M z V m 9 s b G R o W V Z W T z d j d k R R Q U F B Q U J u a U J B T U F B Q j R u R W t t S 3 N F Q W 5 Q Z C s v b T J S Q n Z S c n I x Y k 4 2 M 2 x r d n V K a X U 3 N z Z i c V l z R n J O N m R X K 2 x h V E 9 X e W V G d 3 V 2 W F p z U 3 R O a 2 p S b C t s S 1 p U U 1 l s Y m Q w b l N a c n g x M H I 1 K y 9 t N j l R M n E 1 c S 9 1 b l Z 2 b 2 p s d j Y 2 S V l C W F J R U 0 V t a T B I V H B V S U V t Y S t P c 0 N 2 Z n J X V H p x W W 5 p T k p h d E d z b n N K Q 2 c x U 3 R X b 0 J l Z U h x b 0 Z p N 2 V x S z k v b U t X N T g 5 Z H A 3 d n g x O H Z X M T Z x d V B I b E p N Z F B W S y t 4 N E F B Q U F B N E Z R U m d n R U F B S T h 6 b V F q Q U F K e m Y 1 a T h 1 M 1 h x d 1 k 0 Z G 1 I c H R 6 M j Q 1 V T d V d E o x N U R C M 1 J R Y U d x V D N Q c G t z d T k x U m J 0 L 2 p L O E k r L 2 Z M M 0 1 u M X E x N H B V O T g 0 d D V P T m p j U X Z B S k J s Y k t 5 N W N 2 R k c x Y T B W b z J O R G U 2 d D J q b F d w R X V W Z T h k V 2 g z c 1 R x M H U x a n J O K z N T L 0 l Y c l Z h O U 9 O Q U V Z Q U F B Q W d D c U R F Q X d B Q U h p Z W l V b 3 d B T 2 U z c l l j c n J E e F Z C U 1 p K a l J 2 V z F u T l A z c X k y b H p T U 0 p F M y 8 1 Y 1 Z L b S t 1 V 0 c z d W 9 v S 0 J Z M T E v Y l V V M G J 4 N T Y w Z j l Q R 3 N h Z l V E d 0 F B Q U F B O G l S Q U 1 B Q U I 0 b k 1 r a 3 p n U U R n R F B R c 1 g w V G o 4 d 1 R Y U 0 5 N L z N 2 a U p v L 0 1 C U U F B Q U F D V n h l e n R C U U F B Z 0 g 4 Z W s w a k J B Q U F B Q U F B Q V V M a 0 l 3 U U F B Z 0 1 l W n p D W T V D Y 0 V B Q U F B Q U F B Q l F p U W p C Q U F D Q X g 1 a z V F d 3 d B Q U F B Q U F B Q 1 Z q R F B C Q U F D Q X g x R U p C c H d i a F l Y R l N s e S 9 R N U p V U G J T Y T R 1 d k h l S G x G U j J W b U h W S k t T c V l r S 2 E 1 Z X R H d z I z e k o 5 M X E 3 Z k l U O W Z x O E t y Q n l z O H Z K c W 5 s M 2 h X Z 2 9 M O E p V b j d V e k 1 W W F N Q T X k 2 c 0 J B Q U F B Q U p T S E V B d 0 F B S G l j M l d T U 3 k w a 0 l C c H l 0 d E F O W m V 2 T F p y e V Z K Y l M 5 c H F Q K z c v N 2 9 L K z l w c 1 Z s V 3 J G b U J j T z U w d W Z m Y l Y 5 R E 9 l T 3 l L O G 1 n W m U x O G 5 0 M 3 A 2 O U I 3 V m l k Y k t 1 N m R 0 T z h 4 Z H U w S 2 l Q Z n B V a 2 Z U V H l Q a l d J c j Z Y U l k y Y n E 2 a X Z i c W t a a 3 F P e j J F a j M y e k d n V k Y 5 c 1 Z H U k d p Y 1 Y 4 L 2 Z z W n I 4 W W I 2 Y 1 R V b F N m d l R z Z 2 p C Q U F B Q U F L Q 0 t J Z 1 F E Q U F B Z V p 6 S 2 J x U V F E e n J H b H k 3 Z m 9 4 b U d 2 V j l q Z X M x c 3 J Q Z l h v W U 9 Q Y T V Y S n A v S 1 I 1 W n p 4 Z l h M M W 9 0 e E F z Y W V z K 1 B m R G 9 4 N 0 x i S F F v U E s x d l Y 5 Z k 9 2 Q y 9 U R F Q z U D A 4 K 1 N G K 3 V i V C 8 5 U E 8 z Y W t x T H J a T E t n M 3 d 6 a m Z 4 Y 2 F W V m Q x d T M 3 V k 9 y N X Z X O H Z C b 0 F B Q U F B U U h r S X d R Q U F n T W R 4 S m h o d z d n V U c y b F F q S 3 J U Q z l 1 U G J U Q 2 F W d T B W a G V S d 0 9 o K 3 g y a D l z O W k 5 b j l l T 0 g 0 d U J p M W F G c F B L M V l u N j Z Q U H A y c l F N U U h a Z 1 l Q W i t 1 T G J H W k t r M 3 Q x Y k t T S T h X R C 8 5 Z k R T Q X V 6 U 2 h n U n d P c D l 0 N F p y T k p K c F B w b E 5 i b k R V R 0 J O Z 1 V H K 0 d u L y 9 n e H Z M d 1 V B Q U F B Q V V B R k N N Q U F B N E h F b X M w b E 9 0 a 0 1 F V H R t d T N X b m F 1 S G x Q b W Z 2 c E d U b k c 1 M W 8 x d z N W d D M v W W 5 I R 2 Z H c k p Y c T F Q N W l C U W I 2 e T J 3 M m E r c U U 1 M D d Z d j d q W X J 0 K 2 1 M Z E h Z Q 1 h P V m 1 a V X J T V E t i e m J x a V Y y d m R O c V N Y V z k r M G c 5 b n E z V E 5 C K z l N e W R k Z X R s M n Z M M X I x R 1 c w R m h r Z T Y 0 c G J j b V Q x d X F 2 b G U w b F N U T l h i R E 9 h S C 9 1 M V I v S 3 p Q M z g w M F B W c V g y V E U 2 N 1 A y K 3 J I e F N o N W U 0 c T N s d 0 V B Q U F B Q X F B Q W h H Q U F B O E R n c X d Z R F R z M 0 w x V n I z L z Z X O G 4 3 T E 1 s Y W E v Z U d E W G h w R 0 8 x Y i 9 2 Z m N 1 L 2 I 3 U T V a c l J a S l V r R k J r W D Z k d G t R V G Z w b H Z o R i t T M U x W V G M 5 M X h T e S 9 W c m h W W j V 2 a 2 Z K O H p W c j F N W F M 1 S 2 V m O D A 5 M U h w d D V O R j F 2 Z j M r e j d w d m V G O G R P S m g 5 M H J W V 2 R m S D F Z a l R q e j F Y Z V h n W U F B Q U F B b 0 F L R V l B Q U F 3 T 0 5 N S m l y Q m d E T V Z F M T F k L 3 Y 2 b D J 4 a W 1 I Y 2 h X V V Z H e F R D Y X p h d G N L c i 9 D W k h U d l Q 1 S F E 2 R l J o b 1 U z Q n d n T G J 2 M k s r N y 9 2 V 2 V K T 2 1 h d n U z V T V P S 0 w 5 T m 5 v N l h y N W 1 k d l V J T D Z t R m k z Y n B N O U h U e m V l N z l x e H V X N G Q w a 0 5 6 R j Z 6 V D F C b k x W V m h r M S t U R G d k Y 1 h I e n l v Z W 5 X a l Z T M 0 l Y e E h o d 1 p L a z N M e E N G U l l X R z g r S G h n Y k p 4 M U s 2 Z l d K W W F K Q 2 0 v T D d N Y U 9 2 Z n Q 1 M 0 N 3 N n F w c U 5 p d U g z N m F J M G 0 2 d E U w R D F Z M H R H N 1 J W T l V G Q i 9 z c k x M M V J 1 W H F H Q 0 F t M 2 V Y Z z R B Q U F B Q T R E a U V Z Q U F B d 0 9 Q T U p s R U p C c H l o b X d a M l Z m M j R H T 1 h s R i t p a n o 2 Z H B 4 O D V V K 2 Z p V V Z t b m w 1 e G N x T D c 5 S S t Y b E Z 5 a X N v M U 0 w M 2 R G Z W o r R n E 2 N l k 0 M 2 x K R n h T R E h S W V d Y R z I 3 W G 5 n S D c 3 Z l l t Y 1 R w Y 2 V l Z m 9 M d m Z y Y 2 J X N 3 Q v Y T V z c T R m d n Y x Y W Z q N T Z 1 Y 1 J Q b l N p c i 9 M T E Z o d C 9 U V 3 N G d D Y 2 N 2 R w U y 9 U e G w 5 U G M y d T R Z M m x 0 U m t h R z Z 0 R T B E S F V 6 U D B k Q z c z a l R h c n U v Z l F i V n J S V 2 p i O W h R a k J P d l Z 2 V l c 1 M V d a V l R j c 1 c 5 Y V d 4 Z n l s N V c 0 c G F O Y S 9 u N 2 V V Q U F B Q U F B S T V E Q 0 F Z Q U F E e U 9 N O E d B T X p m e W c x L 0 s z Q 3 N w Y 1 d q M G R 6 U E w z T y 9 W d l p V a z Z h c m V s N m p E W l J j c k 1 p S 2 t U S i 9 Z M n B I c T J i V 2 w z b n J 2 W i t Y b E Z l c S 9 M N D d S S F V P U G 5 2 Z G x O c H M x N n F O Z j l k d T B K W k t r S m 8 x a k Z S M F Z w c i 9 t c m 5 F Y l o 4 b X l 6 Z n I r e D l s Y X Y y b V h w T k t L d F p U O U d a S 2 t E e i t m b 3 F J a X U 5 b 2 t 4 S 3 R h V U l E c 2 R v Z n g z T z Y 5 Q j F X N 1 Z v V D I 3 R T A z N 2 t W S F Z U L 2 w 3 d 0 1 B Q U F B Q W d J b 1 F n Z 0 V B Q U k 4 c l B S U E 0 2 Z T F s Q U 9 l b H h v M H V V c z B h M V J V W T Z L Z m x x N U t O b 0 9 u Q k V m M F Z F M T F k Z 1 l F M k J R W F l G Q m h v V T J o S W 9 N Y i 9 N b D l q Z n B 5 d E 1 U L 0 8 x c 2 Z 2 M 0 s v c T F h d V Z H Z l B L U H B j b y s x Q y t K a 3 l h c n h l Z n Z r V X B h U m x 1 N 2 E x Y j F O Y 2 Z m N j V V N j V i M T l j e m p O K 2 5 U c j M 1 M 2 F 5 O H F z d X Z W a 2 V O M T Z G Q y t K T 2 1 P V y 9 z b 0 9 N a G Z v e j c 2 V l p M V X N s a z l M V n V a c E J X c m t z d k 1 2 V G x w a j l x M 2 J h d z k r d z R h O T J K c l Y v M H F N Q U F B Q U F C Q T F V Y 0 l C Z 0 F B U E 0 1 a 0 5 s T U p C c H l o M j R i M F Z O c z J E U 1 Z K b z h m T T F K a H h z e V Z K b j Q y Z X J v a H c 5 M H F 2 d 3 N J a U h V e l B r U 1 R W a U F w V G Z Q M m F G W T U 3 N C 9 W Z D F L c F p Q W T M 1 Y 2 J Z Y 3 p x T W h k V V p X c n Z Z Z n l O U 0 h i N D l R b m R n b 2 1 j M 2 1 N c y 8 2 K 1 Z u V n A w Z U M 1 a T F j c D B j Z U d L Q z B n O W 1 h T X p m U m F M d m o x a j Y 2 Y l V o U G p m e H d r c G 8 w a n R X V T M 1 Z k t 6 O C t x d 3 N K a X J V b m N M d D B z T F Z 1 U k p L b T B n a X c 0 T 0 9 B c 3 Z p S F A r Z m 5 Y Q l p L a z Z L a F F M N j h F Q U F B Q U F G Q W V R a k F B Q U 9 C e F p y W k R 4 R D l F Y m w 2 a H R t N U x N Y T V y U k l V c X V r Y l p j N 2 5 P M U p C Q j N a U 2 F t c W 0 1 Q z l l c n N M Q l l l L 1 l l S 0 5 Q S G J E Y X J U b X l V L 2 5 Y U D F U S 2 J U Z V d P a z V k W G 9 H L 0 h 6 d F l 2 d n k y V X c r R m V w V G x 2 d 1 R y T l c 3 Q k 9 2 O F V z M V g z R C s 2 c D k y O G J s a n R H M W M z U D E 3 c E V n b T U 5 V k w 3 N H h U c m 0 1 Q l l v S U Q 5 Y W J M O T B o a T h V a V N Y c m 1 z U n R W U F N 4 S U R l S n F 5 d W x 5 Y W R T S G s 3 U n U 0 M D R s Y j A z U j J n M D d K R W t 0 b X R Z O W 0 2 O U V z K 2 V 1 V l d i b W 9 i T W E 0 M l N T d C s x V G F s c V d W c S 9 k c G o 0 O U U 4 N 3 B u e W t B Q U F B Q T R O d 2 h C Q U 1 B Q U I 1 W H V o M G l J U m d 1 V E R Q K 1 h L a 0 Z p e l l v Z V Z 1 S 1 V 0 T X k z Z G 9 H O U d 1 d i s r L 3 B k O X B q b H B R Y 1 B V T X J J K 0 9 R M 3 Y v a 0 4 5 M T F X e D g 1 S E U 0 b H R J e F h R c 3 Q 0 a F F R S H F G b V R P d H E 0 Z V k 5 M j d V N l Z K S F Z v M T B U V m d 2 e j E x O T l y M U x S e G J M b G p y M T I v U T B P S G o x U k 9 U c D R r S 1 R E U X B v U 1 c 5 V F Y v N F h w S m t z M 2 1 x O E x D W X U x T F N k Z C 9 Y L 2 h X c l Z 2 R m x 4 d W 1 2 Z i 9 K W k N V b D c z T z d k e k E 5 U j h O R 2 p I S z c 5 O E E 5 L 1 h S d H Y v W T Z t S j Z q V V I 5 S 1 R x Z F R M N z R 4 M X Z q Z m h J N 3 R t c H o y O T N P c 2 R 6 N z R X W G 4 1 U l d j M X h x b U t D Q S 9 X N 1 R m M z l z a G N B Q U F B Q U l E V F J 3 Z 0 d B Q U E 4 e m 5 S N E 9 6 V 1 h 5 e V d U c W Z 6 S 0 Z P Q j h r c H R Y c U o 5 L 1 h h Q U p r e F l v T D c 5 U U 5 T S k R W Y U 5 H c U R w Z T F s a E J R Z j Z x W D c r b W d n T D k x Y X A 1 d l R N Y V B 5 K y 8 w U G o 4 N X J z V E p V b U J B W D d x M 3 F X R j N o Z z F R W k x V c z F z c n R X d m J X S X V X Y n R T d l V 4 Z E x r c G 8 x c W F 2 W m N 4 U D E 1 Y m Q v Y U 5 5 R X V m c n E 0 N G R s c y 9 t N m p W M V F X R 3 d F W U 8 w d n U x Z 1 B q N 2 h H c T l a d U 5 V S 3 d 5 M 3 U y V n F N R 3 R m W G g 1 M U 9 V b D F l b 2 x h d V R 5 N H d o U 1 R Z L 1 g v b j V X V l Z V W k p j a 1 d T e G 1 X Y T J s L z l 3 b 0 t Y R V l R W j d G c D d R c U x D S T h X Q z J h M W x Q a S t 1 M 2 F z N 2 Y w U E x D Z 0 l I O W Q y c W J C R 1 g x S F I z e i t 3 V U 9 h d D N q R F d Z M X h N c U h C Z 2 R x N z k 0 Q y t I Z n V Y W G 4 5 b n Z F Y S t P c n h T N X d N Q U F B Q U F u Q m x D T U F B Q T R I S G 1 3 O E V Y S V J n d U J Q T V h i O U J I b j A x V m F s c W 1 h a 1 N H N n Y 2 N 3 I 5 Y m x 2 V n F m M H p r e X M z S 0 5 6 K z N i T n R h a X B a c z B m d E l D T l c 5 N j R s Q 3 R z S 2 h Z R X l j d m x D U z F U b 2 d 2 T j d 4 c T I 2 Y W h j d k 1 L M W Y 2 e X h 0 c T B l W T h t V E Z x Z 1 p h d T J H T z B X a T F t W D k y c X R o S m I x O W R y S T h R b 0 k 4 R k 5 F Z U x C K 2 0 3 Y k V i W n h S c j k r d H N S U G 0 2 b 3 V 2 c D B 1 U z N u d n p Y a l Z 1 V 0 Z 0 T 3 A x T V A v T 2 R U Y m R x O F c w R k I v d X J h c 1 p u e F R M K y t i W l c 0 Z n J 0 e D N m K 3 F 5 K 1 R y Y X o y T m I 2 Y X N H b E d o R 3 R p L 3 c x b U 5 j V H E r S G Z 1 W G t y Z W x L R D R 1 e G 1 O e k F n Q U F B Q U J P R F N F W U F B R H d 1 Q 0 5 i c V R r Y 0 x o M H V D Z 1 B P U 3 p O b X J k U W J v e W F v U m 1 T b 0 h u d D Q 0 R G t Q d j Q 1 S V B 1 W m N z U W R H O U 5 l N m p i d D A 2 R k M r d n Y 1 K z V n b W Y r L 2 0 z U m N y S 3 l w V 2 Z u M V c z R C t s V l l i K 2 5 I a D B z U 1 p v d 2 F Z R T J i Z D d 0 M W h a W E 4 x c V N G Q l V a b 3 J k Z X Z s T W x K U 1 g 2 N U 1 2 Z n k 0 e V J t c G F w N z h i K 2 F W e C 8 v T V Z V W G Q 2 c m p k W W t i a m Z H S E h I b l Z R b 0 9 E a m p t b V d 5 M 0 1 R S U R i U 2 Q 4 b j Z x b V p Z d j Y w d G k v b E p 0 W G V Q T E 9 B Q U F B Q U F D U E l 3 U U R B Q U F l Z D N R N 1 J L Y 2 t p M 2 N Y Q T V 5 a F l 3 T 3 d 6 e j U 0 V U V H V k Z P R G s 1 a F l v Z V Z 2 c F d W d V J F U 0 d x R V J t c U d 3 Z D I w Z V F w a T V Y U X N y N D J i Z G x U N G J Q Q l F m N E t E Z z d V d F g w d l U w U k U 4 R W 5 u N n R x e H F X e C t 2 c k p Z V F B L M y t h c D V r N 3 B 1 d 1 o 3 W m J L c X d V a X U 4 Z X J B Z W Z X a U F K a z F l c F B X Y m R t b m R o c D F h d D J H b j B k N G 1 J V j V Y O U c 1 a l h I L z d 3 N S 8 2 N W 9 j L z N j Y j R m U F I w b V d U U 0 R k Z D N Q d W x h Q V F B Q U F B Q T R H V U l 3 Q U F E Z 2 N V Z T J R M 1 E 2 W F Y 1 Z U N Y Q m 0 5 c W R t N n N Q U H B p Z 3 d 3 R T h 2 U E h O T H B R V m d r a l I 3 M 2 x y W j d h W G 5 h V F Z w S E t z R E I 3 T F Z w V U 5 U Z G U z W V R D b j d N e l I y L 0 4 r U 3 B L S 2 l Z a D A 0 a 0 s z Q 3 d t T G o y V T d 0 b T J y U W R a M W t z V m g w N E V D M m Z I e k 1 D Z 3 V y N W p i K 3 h p M j c 5 Z F c z Z n h q W F R S d G Z a S H p P T 1 p T d n I 4 Z k 1 L c k 9 t a l Z 0 M m w 3 b G 5 N c G t V W H k 5 R 3 Z Y c 2 t L R E 0 3 V C 9 0 U z B 0 M 2 F W N n h L M W 0 z M 2 p O U 2 R 0 L 1 R S Y j l P W G F 1 W H F a S 0 1 0 T 0 R o Q U 9 U b j V r c V R Q U n Y r d U 5 l d T I 2 Y k d I c m x k b 2 F O Q X B m M D h B Q U F B Q U F C e V B F Q X d B Q U h p Y z Z m Q V d p Q z R Y S V J q T 1 Q y K 0 1 t a U R K c F p H d j N W M n B a M E V W R k J S c H p M a S 9 q T 3 U 0 Z X R H N m N k a n I 1 Z m F k d j J p R D V p L 2 E 0 S G J 2 c W V l L 2 N i d X V Y U 3 R T M z N 6 N m I 3 Z D d X N U w y Y W t 2 U z N y T m F a M G 1 K U T B Q d W Z F U H A 2 W W Z j N 2 t l R U I 2 d D V r N 3 I 2 Z T h F N k 9 a M U 9 a V 1 F l M G 9 0 d m p K U F Q 2 V F Q 2 Z E d 6 Z l J J O C 9 Q R k J Q d i 9 D d D F x N 2 Z J V W 5 h c 1 N O V l Z t d l Z y e E p k a z d o V m t 0 U 3 E r W W 5 Q W m d N Q U F B Q 0 E v M m Z 2 d n F P a n F 2 W T J q b j l u S n B O Q 0 N n b E p T Q U t o a E 5 C T F F 1 O G c w c V V M a U N L Q 3 Z T R F l 2 Z l l y O W 5 L d k J m R V Z D N H J T R l F Y c H Z R c E N h Q 0 g w b W x B T n Z Z W D B 5 Y 3 k 4 Z j R T T T V r N F N n d U F N Z 2 V l e j F s M l h z O D g r Z S s 4 e k Z C T W V m b n V M Z S t n V U R o R V J F W E U 1 S T Z v R W s 1 S X J Z Z H N C d G 1 3 N 3 d M M k R P d j Z q Q V Z p Z V d q V X J B b E F 1 S X B o b W p X c j g 0 L 1 A 5 S F I 0 Z U p y c D N i d U s 0 R G d z T l p P a U Q z W m d 3 N W p s Z W U v R X V 4 b z U r a W p h d D Z 2 T G 1 L N F B v M 0 t H Q m 8 x K 1 h q Z z E 1 L 2 N X Q i t Q c D Y 4 O D Y v Q j F N L 0 p o c U F a N S s 0 S F Y 5 Z k g 1 Z S 9 4 N V U 2 Z n Z J Y 1 l h R 0 I 3 b D Z H a U l p S W l J a U l G R U t W W U N J a U l 1 S n l S b F B 1 d j h Q N W F 6 V 0 l T R W t 4 Z m 5 M d T l v Q m R P a m E 2 V E 0 r c j U r U G p 4 U n N 2 M z g z V T Z i O V J 1 V 0 k 0 M F Z Y Q 2 1 m b m p 2 L y 8 y Z U 1 a T D U v R l Z y a F R H L 0 9 s d i 9 1 M X h S b y t a e S t 6 N T Y v T z E z Z G E 1 Q 1 o 1 Z W 5 q U n Z Y S j J v e X V I N T d s V 0 l E T 1 d O b C s 4 R 2 9 G N m R L R k x U T X V s M G F 3 T m F 0 N m p 0 N k 9 Q b j U 4 T i 8 z N 2 1 m R m F 1 M j B i a G h 0 Y i s 5 T m x j N m Z 1 S W N Z V 0 V L d 1 V S R V J F U k V S S z V Y Q 3 N G R V J F V E U 1 Z k x P Q k 5 O M m l G T F N I R D l 4 a m k z Y k R 0 Q z V R N E 4 v O U J 5 d y 9 6 V 2 d i M X Z I a i 8 z O H J y N U N 5 b U F 3 N E 9 s c C 9 0 d l B Q e j J z R D A 4 U D Y 1 T 3 Z y V 3 h v Y V F i M m I x d k l F M z h 5 b T A y O C t j c W d B d T h a a l V i Y T N 4 T D d 0 O W Z s Y W x 1 M 0 g 2 U n Z 6 e G J 1 W G 9 h S W l J a U l p S W d V U X R z a G l v a U l p T X N a a k 5 v T 1 V V c W 0 z K 0 5 5 e j l 6 c T E 3 d T F t M W N p N 2 5 i O H h E a 0 F 3 c 1 B M d U h r b E l p S W l J a U l p V W h p R l l D S W l J d U p 5 Z V Z 1 e U t R U 1 R r b W I x M m g x V X F S e n V r c l B B N V B w M i 9 P U j V B S 0 t y b E h Q e l N r U k V S R V J F U k t R d 0 N z R k V S R V R F N W Z L M l E 3 U n B P M F F w W W J a d V A w a j l l b E h 1 W G 9 a Y 0 J 4 S 1 R r Z 0 V V a U l x S W l J a U l p R n p I R k l L S m l J a U l 5 e G 0 x S G F L V V F O c i t U d j R x T l R V R H d L V m 5 3 L z J 2 V F p 2 M 3 N Y Y m R y a U w v T E Y y N k l v R U Z p e m R k M V R 6 b n p s M W t 6 U G N M M k x y a n d G V 0 5 j N j F a T E Z i T 2 5 y M U l U b z Y x M E Q 1 N z l o N T E v R n l K a U l p S W l N a k 5 4 O F B k Q 3 h B U k V a R 2 J U O T U y a U h h N 3 p j M H J F U 2 s r Y l g 4 b j E 1 d X Z 4 c z d u O U p r V U p u M z d M M H F W O G l x d 3 o 1 d 0 Z H M G h O e T Z C c n A w W i 9 l N T d 6 R j l M N G N k c H Z s Q z V k a X B n N l Y x W U p l Z X J V Q l R i R T c 3 M 2 l P V T B l S n J w M G F P a l V 2 b m x M S X Z W a n F t Q X d H T m k 4 T l p H W F I v e k F 5 Q T h m b 1 Y 2 Z H l s Z 3 N W c G I v d H B X T 3 Q 5 Y k h h R F J 3 K 2 5 R S 2 p 6 O D d t b D d k b S 9 Q V T B G N V h 2 Q V l S R V J F U k V T b j V G S U t K a U l p S X k x M 0 t 3 R l F K S m l Y S 2 x x M k p n T G E v a y t 2 R H B v U j l K Q j A 0 e m t Q M 2 R T M D B B T H Z X d m h 1 L 2 1 I R 1 R s e F Y 2 L z l h M k 1 U e i 9 a T j k 4 Y l F j T 2 4 r R G p 6 M y s 5 N H J t O H Z U M m R R c k F k d X c 3 e C 9 L d m Y 4 Y 0 N R e m d 3 Y T B N N 3 B t Z E h m e m 1 Y V z N E a U N n L z F v V k w 4 Y X U v W W N C c U J K Z z J w W F B M K 0 l p S W l J a U 5 3 W U Z J S 0 p p S W l J e X h t M E h h S 1 V Z T z d j L 2 s 0 a 3 o 4 U W Z W e E F V N U 1 m d F B a b 0 R r S j F 0 W W R 5 a 3 B V N z l q a D A v a X l Y S H l w a n Z G e m p k c T F P c k V p M m I x e X I y b k s y Y T F h W n h 3 N n F G M 2 k 5 W E x 0 a X B y V U Z N T k Q r U G Y 3 b F k 0 e T l a b W N D R U t j d k l 5 T W d 1 c 0 F x c 1 R x M U t k T 2 5 Z a 0 8 4 b k x L W m 1 0 Z k w 1 N 2 k x Z X Z w b F p j K 0 1 Z T X J B O W p l c m 5 o b D d 4 V z V N d 2 1 Z e l V q N m x T c l B s R l J F U k V S T 1 R H b 3 h C T V J F U k V Y Q z V 2 T z B T Y l R k c 2 h p b 2 h j c V l T d G l X e m R m b 0 N u a H Z i Q z I 5 c 1 R B S X N s a H h s e j Q 1 e j Z a b V Z a Q U F x O G w y T z F P V U t 3 O V B R c 3 R 1 O D Z W T 0 I 4 S n k 1 d E J l c n I 2 M F Z J U 0 9 s Q z E 1 V 2 R u Y 0 8 r L 2 N s V X E v c m 5 s c U Z t c z R r e V p m e U x m S j k 5 K z V Q N S 9 L d F o 3 T m g 5 b U p n N l V R e D d w Q W R W b 3 d 1 d X V I e m k w W j Z Z a k V h a U t v V 3 o v O E F 4 U j d 2 T m F x Z l R y Z l V a Y 2 5 l S D N H d W J u Z F Z y Z D F B M k 5 M R F E 3 U m l i T j Z t S m w 1 Z T V 5 T F d K a U l p S W l F a k p w a E J N U k V S R V h N N W 9 V Q 1 d Z a U p S c 3 N U S F J N R 1 V a c S t O M j B y c D V i W m Z O Y T d Q W i t l c T c r V l N J R E t W N z E 2 W U F 2 U G 5 C W k N x V 0 Q y W E 9 6 e U 1 3 W F B y e k 5 j O H p M N D B o T l M y R E 1 a O C 9 X Z V M 0 e W N m T z h 2 S 0 l I N H J z T T I v U l J 1 W X Q y b G h r b j d h d D Z 6 T G l w Y n V k M m k 5 Y 1 N L T j B h V i t u d G 0 v S E w y T C t v b z J F Q k F m d z Z n d D M w c j V 0 Y k t G a m o 1 d T B C S U N R N E F C b X o x L 0 h I O G Z P Q W p C L z h V Y k N R Z 0 9 K Q 0 M v R C t N b E w 2 W G x i T X c 0 Y 0 9 z N 1 p z e G N C Z U 9 1 R E t R V 0 8 5 K 1 A z T H h J Y V d u a W 9 K e U l p S W l J a U p a O U N N Q k V S R V h F N W 8 w R 1 Z Z R k x 5 c E t a b T R P d W l z N W Z r K 2 x l L 1 h o U y t w Y n o 0 Z m U w T 2 w 0 W m d j e G V z W j E 5 a U 1 1 K 0 5 1 Q m V U e V V q Y y t 0 M z h 0 b m 8 3 U F c 1 c n l v R 0 R 4 M W 0 x W m d k O W V y U n d D c H o r Y X R 5 a 0 p j V F V q Y U p C Y k x U V H Z m d n Y 2 Z V M w R m V H Z S 9 Y O F F u N 0 N m d n I x Y T R 1 V l p l T 1 h V V X k 5 O G p m Z W x 5 c X E w d E V 3 Z W V I d 2 t Y V H M y b 2 w 2 Z H l y e j I 5 Z 1 N H R E d 6 U F h m M X Z 3 W G h w U z l 5 c D A x Y 3 h i K 0 V H Q m c x b 3 g 5 M E Q y d U h 0 N 2 N u Z W Z Y L 3 c z M U h U R 1 A 1 S U Q r S V R F b G 1 3 W k J O a l J 6 K 0 5 y N j g z a T V j b j V K c 3 Z y M E p 0 M C t i O W 1 N M S 9 m b X Z i c m s w T V A w M W J C Y 0 R F Y j U r b m x N K 2 Z 2 M j h I U G Z R U l Z h d E U 4 T 1 l y Z y 9 E M 0 w x W G 9 1 N G l J a U l p S X l J M U J J W m l J a U l p N F h O N W Z n T n J 0 c W d T V G t t U C 9 n V 0 5 F V n l s N G l 6 Y T V P Z l h y M 1 l y e F U 1 W l J 2 M T Q w W F R v N m 4 y R j F y W j A 3 Z D V H d n h z N G 5 y R 3 d R c D g r a 0 1 H U E 9 X b j Z k d l p i Q V F E O G V H d E t a d U k x N 0 d E O W x H Y m U y a l N r e U J C c y 9 a U m 1 E Q n J R c k 1 B V H o 4 L 1 V t T k x R M E 5 w d W Q 5 U F J N M H R J e j J i W D d N R F B u e H R I d 1 V 2 L 1 V 0 R X h T V X p O S V M 4 O G t O U z J U M 3 Q y Y k V W a y t s T F N N T E x 5 O W N 3 T W 5 1 O T N P N l R N c F h F e k 5 v R z d 0 U 3 R 6 U 3 F o N 2 Z q V i 9 F c G 9 S R V h u N 3 V E a 0 t D Q X h 4 e j N u U F h y W G g 2 b X B t M 2 N B T 2 p 2 c H F G a D R j S E Z 5 N m t j e k U x Z z l O b l V o e i 9 y W m o 0 N 2 Z O Q T d q K 2 c r S H J z Q W 4 2 W n N S c U F Q a j F h M E x w R m J T c E V o Z 0 t 3 W T l j a E 5 p W H N C O E R M M C t 6 N E x O T F R z O G p J e U t K O H V l Q W l Q e D h S R V J F U k V i b H h L Q V F U R V J F U m w 4 c z d F O H l x N 1 J D b E J B a 1 B D e U l 4 N m J p N 2 x 5 S F h r W H N I Z F d S L z B q S C t N L 0 l Y b 3 F 0 R V V Q V W Z E a 2 0 5 d l Q y e F d I S T R j Z k l j b j M w N U U 3 c z l O e E I 2 O V l V N 3 I y b F Y w N z J Q Z n N M U l A w N D d 0 W T k 0 Y n h J b W t 4 R m Z Y M j l L K 1 h q a D Y r d U 5 i e W x 2 V X R P e S t P Q 1 R u M 2 5 w b W Y 0 M G F W U z l 3 S F c v L 1 B 3 Z D F L M W R r Y y s v b n M z R F Q 0 e m l x O C t H N S t 2 e n l m L z l 5 d H d G R z Z o U 0 9 a e l h Y e H B J a G N o U U V y W W x P W T E x L 2 5 3 c T c z M D h s V z A 3 R H R H c m U z T m 1 6 W T F q M n N 6 Z m 1 m a l R j c D R a M 3 B 0 Y j I 4 V H k 2 U m N 6 S G Y y U G 5 U e m 5 P S l B z K 0 1 u Y z d S U E R 5 d 1 p k M W V j a k l p S W l J a U l s a D B J d 0 V S R V J j Z G l U d 3 d B Q U l B Q k p S R U Z V Y 1 R s R F h p V 1 l R a k F w U W N M T E J y R m 8 2 V 1 o z T D B P d U 1 5 O C t l d 2 V Q R E I v R m 8 w O S t U c j l l T F J r e X F D T i t 2 d D c v e U Z 3 K 1 B s N U 0 v d T R G Z k h 3 O F N V d l A 0 b 0 h I U j F L d l R x V W l 6 O U g 2 T 3 g 2 K 3 J 5 d D J t N D F T d m w 2 V T h 2 Y m 0 5 N 2 d k V F B u b E 5 5 W j k 5 e S 9 D d z V 3 R H B L d 3 N D e X R X Y l N X N l N q Z 3 R Q R 2 9 W T 2 0 3 U G J z M m 9 W S 2 t z V z d Z Z U l D d z B N T i s 5 U n J G V k 1 S b 0 1 Q U D V 3 Z H p 3 T D J I T F J i c m V 6 W V B F b X Z 2 N S t B W G E 3 b m Y r O G Z U O F p t Z G 5 N b W h 2 S H k 4 L 2 R 3 W U x G O G J 6 L z B j O X M y W F l R a z h s Q S 9 6 N n Q r V 1 h H Y X Z i d C s 0 T T Z O U 3 N D c 0 c v L 0 1 R Q 3 F W Q T Y v b W 8 5 S F J F U k V S R V J L R U l W Z 0 l p S W k 0 b k l t b z g 0 R U U 1 R W J n N S t 2 T j k v O D M 1 T 0 1 t N 2 l Z Y W J Q V 3 N H Q k p Q U D M 3 d E N L M l h o V m k 2 M F Z k O C 9 s Q 1 F u S z N F W H p u d n o 5 a U 5 C c D R i b m p m Y X o 1 S D Z 4 Y j V 6 e m k 3 a 0 p J R y 9 N Y V l I e F l T V z d j e U J v U E J j Y z l x d G J G M n c y N H N G a X N 0 b T E 3 K 2 J M U 1 l P b E Z Z c 2 5 Q W X Z D W F I w V 2 F 6 M m N u S X p D N D B B Q U 9 J V D l q U F I 2 T 2 1 F M X V 2 Q 2 k 4 K z I 1 K 3 l J Y V d K M z d J Z m I y O V B 2 S D I 4 Z V B X R k 8 0 a 0 l E O E p n T l B E K 2 l Q c 0 l E U F J q N G R K N H R 1 O D h S S i t l T F F E W X R m Y 0 l B T F Z y V n J q U 2 o w U k V S R V J F U k V v b 2 h X Q W l J a U x p Y 2 5 s b m d s b D F K c G l J M 0 F E O G Z M M F o 5 b W h Q K 3 Z W c H p S Z m Z 6 R 0 h j N U t Y Q V V n Q m k 2 M F Z S d j E 0 V k F L S 3 J S T 0 R u N i t O N D d 1 K 0 d a R F B t c k d Y O X h y M j g 4 S F I v U n l q M l Y r a 1 o y Y V N t W m d D N U l a W E 5 a b m R j R j h a c X R R T G c 2 Z W 4 4 T F d L e k p q W G 8 x N 3 N W S z F k d k k y N 0 Q 3 b n o z a k V Z R G 9 T R 0 J 2 U F R j S F p R d k Y x e m t I T W 5 I e n Z E b G Q v T l l F N 2 V M M m p V c k V s T 2 5 N Z 0 F y V m 0 z a n Y 1 O U 5 Z K 0 p Q e X h u M l N B O W F O S z N w O U d 5 a k J 0 V j Q 5 L 1 V o T k d 0 U 0 E 0 U E J 3 U G N U R m h P M 2 N U Y y 9 m d i t D W X l 2 S U I 0 W j B 6 d m R N Y k 4 z S 3 J J L 2 Z p O F Z p e F d 3 M n N X N 0 R i c 3 B G Q k J N V T V G L 2 t P a 1 Z F U k V S R T V N Y W h F R X h F U k V S Y 0 x p O E V z M W x W Q 1 N Z a U 4 0 N 3 d z Q 0 R l L 3 Z k Z 1 V 0 T X l T Z G l X e E p Z d G l T U n N P M 0 F w R k h Q V 3 Q y Y 0 x o a j N h O D R y b T J M S H J F R j k r T z Q v W W V s V 0 l q Q X h o M G R M T k h E N T Z r d X p z S E t w V k x R Z k F z R 2 R I T 3 o z W C s 2 N j N p e H c z U F N N T G d G S 2 x 2 S n p 1 Y m R s K 2 d M R F E w d n o 0 d z R z W U R B Y T I 3 a m p B a n A y S D Z k d X J K V j V l d V p W Y j l p T C t V Y 1 B w M H l s T W 5 M c W M r W X M y N H V u c H d R T k R P d E 8 v Z H l 2 R 1 g v c G M y d D h T U X l r Z k w w W i t P W l B Y M 2 h w U D Y 1 W j F l T 0 o v U H B m e j U x T T V l K z R p O H h k d H h H Y X o 4 O H Z N M 3 l r V D V N K 3 F O V H Z 5 O V l z c 0 g w S k 0 z Z H h 3 c 1 h t V G 1 x e G V 1 N U 8 0 O W J z S U x o U E F 5 V k 1 Y R 0 h q S E x V V i t E a U l p S W l J a W N t T l J D Q 1 l p S W l J d V p 6 U n B P M F F S d V h I N S t Y c l R 1 b m x 0 V 2 p m U H Z 6 M 2 c 4 U l B u T 0 g 3 e X Z P T T Z 2 R 3 p n L 3 o 1 N l d k L y t z S W l j S E N 0 Y n R p W H g 1 U E 5 m Q V d B M m 0 y a l h 1 a D U x Y T F Y a W h h Z j c 1 K 3 M v K 2 V l V l p H V m x j L z g 5 b l J 4 d C 9 4 b j V p O U 8 0 Y W V s N U l a Z z M 4 e F p 1 W U Y v U 0 1 a N G E y Z 3 V B M z F a d l o r Y m N P U H I w Y k l u S l p H R G p w b j F N b X J x Q 2 J w M G I 0 K 1 Z s N W 8 v a 0 0 3 e j I 5 Z 1 N l Z j Z x d j Q v e X R Q Q m R U T T N o Z z J F a l M w N 1 B v M n F r U k R 3 N 3 B S R k N n Y 3 l W V z I 5 W j F p Y W x i b V p G Z n p t T F Y 3 O X Z a d W Z z d 2 p S d F V k Z H c v Z n Z J O F g 0 e V p D M E J t W m p Z R 2 c 0 R 3 o 1 e T Q 2 M n Z M Y X U z U m 8 2 Q W p C Y m 1 s Z G o v L z d a Z z Q v V G w 5 R j J k R F N R R z d n S m l J a U l p S W l O d y t G W U N J a U l 1 S n l q a 2 9 3 b T d a R E Z K R 2 J S M 2 h Z R U 9 G a F F W Y z F S d H R X Z G F o W U 1 a U U s 1 V U t v R U J s S 2 h j Z 1 F 3 c 1 B L T 1 A 1 Y 2 p R Z 3 Z r N i 8 v Z 2 l X Y l N F M 0 x v R X Z I a G 8 2 M l c 5 d l d j L 3 J 6 O T h n Z n B 3 R W 9 H M U t h e E t S a n p K b 2 J S M H p k e X R 6 Y X B 1 a l F 5 R z Y z O D h u b n Y z T D Z 6 Q V Z D Z 3 A y M 1 p 2 V D M 4 K 0 h w e D N 0 V E l U S 1 V h d E h s O H Q z T H R 1 U U F Z T H g w V G 1 S Z 2 9 C O X Z 2 S H c z e T F a d X d k d k x r N D J i O X p u N j F x d 2 V 5 Z H h m M 2 1 E T H R p U 2 V m Z m x i S G 5 2 Z 0 5 2 c m Y z d H B 4 Z j h P b W Z i d z A 0 b n V h T m F u a G F D d F Z 5 b 3 V 1 b l J v e F k v W m F k d T g 1 U X B O R z F h a F N P Y U x J O X h F U k V S R V J r U n V M U W p B U k V S R n h P W k 5 S b F d C U z h z V E d S T U 9 V W l N S c 0 8 w R D l 2 M 2 1 X a z h q V n V y M V h 5 N n N l d z l Q V H p P e D U 2 N W k v W k J O d n Z 6 c V k 0 R 0 I v O W l j b T Q r b H B w b U t G V U N w V 0 N H W F Y y a D J N L 0 d J b W R X d F d L b k t z a V Q 4 d U o y R m J F a T g r Y 3 d k a G 9 R V l h 0 c l c v S l J h Q U k w Z F B N V y 9 S U n Z 6 O G Z M Q m F i U 3 h h d H B t S T h E S j R l S m d L N 1 A v W E V B e k F Z c k h 5 M G F o Z j h m Q X d F V l U 1 e k 5 H Z W t w T E d a M S 9 P c E d w M E J H M W I x Y z M z e k 8 w O V d q Q m o 5 b G 9 B K 3 Z k d W p Z a U l p S W l J M 0 Z 3 V W d v b U l p S W p M R 1 E y N U l a a F Z s V 0 F p S W 4 5 Y l d s b 2 1 C d y t m N E 1 E Q k V 4 d z R k S U w 3 Q m 5 Y Q T M 3 O V V z W j Q 5 Z l N h R l B Y d V A 0 d V h s Z 2 N W a U p Y N 0 x m c U t q d 2 g x V l d j O E 0 2 O F B q e j R 6 b T k z V T d D e D N E a 2 1 Q b H R 6 W G I 2 Z F M r Q V o w N 0 5 M a n N u R W F q a 2 F u V F Z 6 b X V J O E x M O E 1 6 d z N z V m F M K 1 J 1 K y 9 q Q z A v M z R Z Z E p T W H Z q M z k x U 3 J X b z U r d l Z z e G J l Y n Z Y R X p O N E l N M z c 4 V m d N R G o 2 M j J 3 M n Z 2 c H V u d V A 2 M j N F T H F W V 2 p B c j Y r M 3 N X Z V U w U k V S R V J F U 2 p h R l l D S W l J d U p 5 a n U w U X J h b 0 V F e E V w c n V N b n p q R j E r a W 9 P S H o z R m t h T 2 5 P S D B t e F h F d k p E a U F v U T k x Y z N y R 1 p E S 1 N s V 1 Z 4 Y W o 5 d y t B V E J 3 Z j c 0 K 2 Z t d 2 N 2 V T J V b E x T R 1 h S S E 8 4 Z j l h d E h s b U R E b U 9 j T E R n a G o x N W F 3 Q z E y U D J N U E g 1 Z n g 4 c j l 2 c k x s d 3 R t O G F 4 M 3 N G c n R H Q X c 0 V l l B V l I 3 M D Z s Z m 4 0 d l F m W n R 1 T W d I M z c 2 Q 3 g 5 O C 9 E T U F Y V G 8 w S k N T N H R L T 2 Z 6 V 2 J q L 1 k 5 K 1 p 1 M z Y z Y l J v V m d 1 L 1 V s N H N Y c D d B c T I r T j U 5 M 1 h o e W d J R X h F U k V S R z V T U 2 d F R X h F U k V a Y 3 p t d k s y U T F R b G 1 K U W N l V n N n Y n R t Y X F P M F F 4 U z A 4 e l I 3 T W 5 y K 2 V 5 a F h M M H F o Q l Z X c F V p e V N x Y 2 h o U k Z j T U t y U U N M T E J m T T V p M k p q Q n c 5 a z V B e X V X Z D J u V T l K W S s y N l h i U n J F M E 4 y d G 9 X e E V 4 W m p N a G 5 w Z U d 0 O T V p M 2 N n U F Y v L 2 9 I Q 3 d j T W 5 B W m l 6 W U Q x R 2 c 0 R j l p Y 2 t B T E Z 3 V 2 o 0 K 1 h a N z Y r Z n Y 0 K y t j N F J t N 0 5 n U F F 1 W H h 2 K 3 Q 5 N 1 Z j T 2 p Q c 3 I r e D J P L 0 Z i O W p Q c H A 1 V W N P M z Z X c U 1 y a G V I d V p X Y m c w b n J V Y j l 2 R G F D d 0 9 v V V R X U 3 R 6 N m N 3 c W J O K z J u Y 3 N C b 2 p Y a H F J M F d q a 1 l s b 2 1 j Z X Q z O C 9 E d 1 V i e j R i S D l p N j F Y N V c r c 1 N F U k V S R V p H U 1 F 5 R 1 l p S W l J d U p 3 c H J 4 S k 1 a N E t K a U J S Y m 1 U T C t 6 S n Y y Q m 1 a e j h i K 0 5 H M 2 p I T G V 4 U E 9 z Y m N C U n N j Z i t h Y X p T Y n E x c X J N d y 9 k M U p l b m d D W k t Q b m V I d U F l M E l E U F J q M U Z l e n N G a X N C W T c x d n h W a F g z O D M z N m x Q W l B s U W J t M F R n O W 5 z U W Q r c l B M O H N Z V n N T U 1 F l T 0 E 1 Q j A 4 Q m k v e m x y T D J n M j d P W G N 1 b G F C Q V B 4 N S 9 x Q n U 5 Z T d U Q X c 4 U E V i N n U z T T N O d U h O W W N P N D g 4 O F R r b l R w M m 5 i Z X U 2 d l B U T U h Z N 1 A 2 L 1 V Y Q i 9 M U l o 5 T l o 5 d H N X b m 4 z N V c 3 N y s 3 Q W 1 x U m t k Y z F S c E Z S R V J F U k 9 U N n B o Q k 1 S R V J F W E M 3 d n p C b X J R a k F S a 1 N 0 e U p R R V l R R m p a S V A 3 d j Q 2 R 0 Y z a T h i V 3 B v M 1 h o N U U w O F k x Q U Z q d z Y 5 d F h 0 Y j Q 4 W G w 1 b W h q M 1 M 0 N n J H R 1 B Y b E x F Y 0 l a d m J 3 W V B I e U J H T H F W c W J 6 Z 3 c y N H B W V z l m S j l G M j l a M W F k d T Z M c n Q y S H l F d E k 0 d G h q L 1 J 3 Q 3 V H O H Z N e T g r c 0 t k M U t 0 V G l k M T d q e W 9 B R X h F U k V S R z V D U m p z R 1 d u Y W g w a E V S R V J j N n Z D U m s 5 d y 9 k Q 1 N 2 d l h o W H Z t M n p S S z U z e j d 6 M E R R Q 2 Z m d k N J b T F j a W N 2 U E p 5 c k x n N V d X K 2 J M L z A 5 Q 3 h L b G Z K e X d Z c E V S R V J F U k 9 S N l o z V D N B a 1 J F U k 9 U b W s x Y 0 p a c k 9 x R W t 4 R V J J c W 5 P Q U V Z b 0 F C T V J F U k V S R V F j R k l L S m l J a U l 5 N W x N b D B J d 2 J Z Y 2 9 K V k J h V 3 B h N 2 x 5 Q W l J a U l p S W l J a X h h Q V F U R V J F U k Z 6 T 2 F E U U F v Q X h N U 3 B y N j l h c V F l T 0 N Z d T V j a E l p S W l J a U l p S X N X Z 0 V F e E V S R V J j e m 1 q S S 9 S T E U 2 c 1 l V N 1 B D U m s 4 W H F k K 0 x V Z W R a d j J u d k R W N j F 0 a k 4 v S H R C b X I y Y m M v K 1 p x T 0 8 y L 1 J S a F l z M 2 5 S T n h 4 U V J F U k V S R V J F U k t R N F B k e T l B U k V S R W J q N 3 V Q a F B z N k I r b n V Y L 2 9 T S H J j M X B S b m h 2 V U J Z U F h h b m V 6 W m Q 1 U U h o M 1 R P M T N k d D N D N C s v M 2 8 y Y z M 0 Z W d Z O V A 0 Z W Z N b k Q 2 Z H d 2 a 0 x h V m U 4 R n B Q S l F G V G w 4 Q 0 w 3 W k d a b W s z a m d H S H Y z L 2 N H K 3 h H U z h 2 V D E 1 Y 2 1 p d k s 1 N n J N T F B u c m V P e k w y Z l J y R W t O Z W 5 W d m N j M 0 d C W m c 1 Z H k z Q l p R T G 8 y c W 5 S T l I x W F J F U k V S R V J F U k 9 S e U Z J S 0 p p S W l J e X h s T n V m L 3 Z y d X F x Y W J Q V 0 F O Q z l j e E 5 I V z N 6 Q 2 Z o W X V q Z W Z C S V o x S l R E c E d X T m x B L 1 B 4 O G 5 K N 2 R 0 e i t a M H F W O U t S d G F P b C 8 3 N U o 5 W E 1 I T n U z Q l d 2 S l N D Z 0 Z M O U 9 m a T F m M i s 5 c m Q 3 S m 0 v U z Z T a z g r U 2 Z Q d 0 1 w O C t r T 0 8 2 R k J B Z F F z M F l G N 0 h Z N 0 J v U G h p d W Y 3 S z V 2 T n h y Z m p G d k x U d E Z V R U I v d l R 2 b T B N Y T l i d E x Q S 1 p o c k h S K 1 B 1 W E t 2 W W N G e T Z r R T F V e D d L c l d l V D J K a m k 0 S H d Q N m t Z M V N 0 R X V I b T F Z a U l p S W l J a U l o S V V S U 0 N p W W l J a U 1 1 W j h p c k J i S G F Y e j M z e F l q c U x s c 2 J U c 2 5 r d H F s Y 3 I 3 M 1 E v T X p P Y n A x N z h o Z 0 Y 5 M n p C a 1 l I d W 4 r e D k v U H A w e j V 5 N H l a Z X d M Z U h p W U h P M T l l N 1 d r Y m V 1 N m w 1 M C 8 2 Y 0 J 4 S m s x Z H d m b n p x Z m o 2 K 2 5 C b n Y 3 W k 9 m V k x U T T B u W W 1 r V D V p R 0 J h T k s z S j d Q b n J 1 Y V Z W U F o 0 Z T F v d U F B R j l I d j I r K 2 4 4 L 0 1 1 Z X V L b k c v d 3 d Q Y m N W Y 0 F j W j g 1 Y z V M M l B w N U t 3 T m Z I U D Y 0 K 2 1 Y b m I 5 b 3 o 5 N W 5 C c V h R c k N k d X c 2 e k l Y N X Z r Z j F Q b m I 3 Q T R U O U 9 N M j d T a 2 l M N 0 5 X b F l u Z H E x S 2 w 1 M m Z u Z n o 4 O D B O U m x Q V E 1 0 M j h F a E V S R V J F U k V S R z V I S V Z n S W l J a T R u S j U y e U c 2 N D B 5 d 1 g y Y j h U b G F X a G Z z S G R R V G c r S W x 6 a E l j R k 9 l N T d l M 3 Z T O G R i N l R K K z F o Z 0 c z d D g 3 M z d P W X R p Z X h M V E d i N E l 6 M 3 l C V 0 F B a 2 V W R G l D d 2 Z V d W k 4 e D Q 2 Z j V Z Z U p T M W 0 2 T W d F d k x 6 T j N E M m p I b l g z Y k Z G a H Q x c V Z E U T d w M G F P a T R u c n R 3 Q T R H Q n Z 2 a 0 N N Q U N M e F V w b V p q W T l i M n V L M l p 6 L 3 k 3 c U x x U m t z W H J h W k h J d l Z h Z n d s S 3 p i e i t W Z H p 5 T X p N N W 9 s S G U 5 S 3 F l Z T F D M T M z e T l I b E d q c D V K M G 9 I a j N O N n J K V l d p L 3 R 5 N m N W O V N N b E 4 v W F Y z b 3 N 6 a z V 1 W F B 2 M l h 1 V W c 0 Z E 9 G R m 0 1 R m h q b 1 Z 5 S k N N Q k V S R V J F U k V S R X B P U l N D a V l p S W l N c z V 6 Z 1 N 6 d X p Z R U 8 z S H F Q R k 4 v W F U y M 0 x v M n B F a F h C S D h s b n V P K 3 h U M 2 4 0 L 2 k 3 N S t 2 W H M y c F R a O D l h e G F H b D h 2 d m F 4 R X h Z V E V W N k d u d D J h W G R H O H M r Y k c 4 Y 1 d Z d V J n T U J 2 c j F i c 1 h B L 2 0 w S k R Q U z c 2 d m Z K O D l D O V h a e k N 0 T U 5 I V H J K N D J l W j h i U W N P S G 1 m M H Q v T 0 l U O W h Q V 0 d n Z 0 g 3 N T F Q M k d o c G Z I e j g z R U s w Z X g y T z N Q b X I r Z n I 3 e G Z n N V d Y b S 9 U Z n V v M m 5 q N n Z u N j l P N 2 V u T j d k b X h l N E p y d m R 6 d k R u d i t M d 2 t a T m t a b H J v M 2 E w W m p 6 N 1 k 3 U n E 4 c l l p S W l J a U l p S W h J O F N n R U V 4 R V J F W m N 6 R 2 5 N c m d x e F c x M j Z I K 1 B W M z h 6 R 2 J U Z H g v V D I 0 V j J J U X B T L 0 g w O U t C O T I x Z 2 1 U M T N o N k J k Z E p Z S W E x U 1 B a d G Z j S U 5 h c E d B c E I w O E R p N z l 4 N 2 w 1 Z W Z 2 e U Z j R n R u T D F O b j Z Q M j V W d m 5 x a E t Z U X k 4 N H h i S D l k N 0 V a T H k 4 e k l 3 Z C 9 U U W h 3 U U c 1 Y X h r N 0 g y O H Z N L 2 N P e W x 2 T E 1 r S k R T d E 8 x V X l O M j d 6 b U N K U 2 Q v Q m R l W m N 4 Z l p 0 d U 9 n N D d w O F J Q Q V Z 2 W H R L U 2 h y U H Z Q d 3 R h V 2 t a O U 8 z V m t n Y 0 d k O E p n T V B E Q T B K R l V x b F N X d D E 0 Z G p O b W M r M T d 4 Q 2 Z z W k 8 y R X h 1 L 1 l j b 1 h u V G 1 q e i 9 4 T z B F Q m Z s Z j B Y e m p K e T l s O T U 0 a l B Q R m 9 U N 0 p 6 Y 3 Z q N n U v b V V M e G R D a j l 1 Y V h 0 R T R J a U l p S W l J a U l p S i 9 s M E l 3 R V J F U m N U b V Q 2 V k l s b U 5 W M W x X Q l p X U l p X c m R t T 2 o 0 O D N M N D h Z a D l W c T Q r R G h F d 3 d l M k 1 F U l R Q M 1 Z l N j h Q S V R E U W p 4 b X o x d 0 p R c F h J N D Q 3 O T V O d C 9 X a V F B W E x x U n g r T 2 h K e C 9 X a H c 2 Y z R k e j Z W V H J j M l l P M z Y z S E R z O E p G V D J P M T I x c T d M d m E 1 Y 0 t Z e n p G M U x K e X N v a E 8 5 d k N m e j Z k e H Z K V l c 0 b X B F M F h u R G c x N T d l M E p u R H V m b W 0 r Z T F X d D J z S H J O R H N m M T A 0 L z N 2 c U w z R H d q d z V h M 1 h C d U h q N V V X M X F 1 V W M 3 W T g v M G 9 N M z M 1 L 0 1 H K z l Q N G 8 0 K 3 J S Z z N l U m x i d H g r Z 1 V z V X c z b i 9 6 U H B v M n F s N 0 V x T T d z Z G p z V H B p e G o v S l J s d E d o Y W s x N 2 R t M k U w R 3 R t e j l 3 O C s v V 0 l H c D g r b U 1 H U m d C M G N R S 2 l J a U l p S W l J a U x 5 V D F F S U p p S W l J a T d u M k E 3 U j V y c E t N Q z h 2 T T N m M m E w d G F l a F l C Z m o 3 T V d i a U J N a 0 g r V H V k K y 9 U e G p G V D l N W E 9 x N H p q d l h x d i 9 n O S 9 Q M W E 5 c T R P a U 5 l d X B 0 Z T N a d l Q 2 e T l i Q X Z Z Z i 9 C N y t m a j R j T 2 5 x Q 2 t h T m 4 1 b n N t N z d w M z k r Y V U 5 d m R q L 2 I 2 O V B Q U F N H S G J 2 U F V x U D I 1 b 3 k v S k d l R 0 k w R 1 B 2 M 2 d Z Y 2 U 4 c y t h d l o 5 Y m N P T n E z a m V Y d U F Y O V d s N F V F Q n p C K 3 l y S X I r Z 3 h p N m t R N X R U V n R W S T F i M j h h d 2 R F V U N j Z X Q z R X h q b 3 g 3 M k R P d E t r U V R X Q 2 d x N X N 5 O G J r W T J j W S t j V k 1 O a V h z Q j Z E R H J m V W R Q O W V 2 U E Q 4 Q U h 4 O V B K a 3 h a e H E 1 T E Z X S k Z u Y U Y y d l V w T V N n W W d 2 R 3 l n b T F j a U l p S W l J a U l p S X B l a k V F e E V S R V J j e m x F S l p u U H R t V 0 F Q M 1 p 0 N z l 0 Z j Z U W H V a K 0 5 O e T N u N X R N T j d l b n Z u N n h O U 0 8 0 b 0 Z M M n l Y Y X N Q U D l o Q 1 h r N U Z n W l B M Q T k 1 a 3 Z y Q m 9 n S W Q 5 N k 9 N Q z B 0 a z N Q b l V n a 1 B D N l J C V E Z Y b V Q z O F R n S k Z m e k d U O X B y M U 1 I d n N 2 Q U V 3 b U U 3 U G 5 y Z V B R N F J P W X p T Y W V l N 0 l 2 M 1 R v M 2 R v e F R J V E l V Q U t 2 V n h w c T R u U U Q 0 K y 9 z U V Z U b j h X b j B V N 0 5 4 M W 1 J W E w 0 b G 4 r M n p i U z B q S 2 9 F Q m 5 L N 1 Q x Y k V G d 2 1 n S T g v b j g 2 S 1 Z W d j U 0 T T M 3 a X p Y V 3 N l T m 5 t Z n J y Y X V Z d D N J R E 5 a d V B 1 Q W U w N G V Q Z 0 U 3 M 3 o 0 S T l 0 M 0 h 1 S 3 h C M j d E Y l B i Z y t T Z j d V c j V j Q 0 9 N b U x l Y i t v U 1 B w M n J F a E E v c T J j Y n h 2 U 1 h E O C t G b D h T M 2 s 1 V l F T S 2 l J a U l p S W l J e V B W S E l a a U l p S W k 0 a G N G Z 3 d P c m l F Q X d n T X p P Y l V W L 0 9 v b D J i R 0 Z v M n I r V j B 2 M G I x U 0 d w V X p 6 M E h i T j Z p a l d S b F d R R G 8 x S z R C d 2 N G R m 4 0 d T E v M U t W V U 5 Y b 2 N s Z 3 N P V 1 J t W m d P N V o 1 L 1 p n W X l N M 0 d z U E R 4 T l Z v M 0 8 z S k h 6 b H V U d H A y N 3 B 1 Z 2 V N d F g 3 V 0 Y w M m R T Q U R o M C t D V H Y v d W N u b m 5 2 e W R x Z m d y a m d 5 T T d P S l Q w a G s 3 W W J k c k 5 1 N G 1 6 T m 5 M Z 0 x R d E Z G M S t 2 W n F S Y 1 A 2 M G Z 3 N D d U Y y s v M m 8 y U n F P Q k h s M m J z b U x W b G d M S G F 0 Y 2 1 s c E J n Z j V i O X R v V W x 5 e F B Z R 0 w 4 Z n U 5 M U 8 v W m h v a G o 3 W W p h c l J F Z G p 0 Z H F i O H Z K S 3 h F e G F 6 Z S s 5 U l B 2 L 3 Z Z e G l O Q m d i M m I w d W J G c l V Z T 1 h v V z h 4 W n R a T j Z p a l V S V k R x Z G I 1 O G I w N 2 R Y e W l 0 L 0 x s V k x U T W x t N G R E T 3 g 5 Y X E 0 Z X l r a U l p S W l J a U l p V W d 3 S 3 d V U k V S T V F 0 a k V h R F M 3 Z E R 6 U F B a b H p O S l M 4 L 2 t p V W Q 3 R k 5 r d k p T V 2 R z Z U 1 Y R V J J Y 3 d P a 3 p L U X g v Z m p T d F d 0 U m g y T V B k T V J n S 1 B z O X E y V z l i T V J n T U 5 J e U p a d n F z T l h 3 N 2 J t R y s r M z B I d l F 0 Q T Q 0 Y l Z l U H U x Z S 9 E M E 5 I U D R q M U 9 G c n V H W F g z K 2 5 a b z B L N 0 4 x M 2 x O V D B E S G J z U H N T S m s r Z D Q 3 N D E 3 O G Z Q e n V h T D N I d l B E U W 1 i T V d Z d l J h S 0 J l b l N q d T d 0 K 0 8 x a T N y R U J J Y 3 d P R W p K M 2 5 x a G E v W n R l Y 0 l S c U 1 C d T k z T 2 o 3 K 3 N k Q m 9 q N y t l c m V y V k l 5 b 2 F X W n V u e U x X e m F 2 S i 9 t V F d v d 2 9 G K 2 J m T n N 0 R 2 d 3 R z d o N 1 F q c 2 9 W d z d C Y X J m b k 9 B S X N z S D h w S D d 6 N U l 3 d F p F Z n A w V H g 1 c T R Y U V N Y S 1 R w Z 2 R M Z m p K O D R 4 Z n Z K U z B 0 S X o 2 Z G V u O W V V Z k V C R V J F U k V S R V J H M 1 V 3 Z 2 1 J a U l p Y n V I a F l j S n F 0 U m E 3 L z Z L b G 0 w b l l t c 2 l o S T Z j N G R P U U V q e j d Z a l o 1 Z G 0 x N 1 J u Q k 9 t T E d Q U j B z M 1 V y R k d C c j h i T z U r U 3 B D N X c 4 Z F o 2 S D d 1 M 3 M x U G V M Y i t a a U 5 w d m 8 z Y U 1 G W T c 1 Z l F K Z U 9 q W m d 3 W l J s W l d S Y W V I Z D d I S 1 F p e l d I S l l 1 W G 8 3 R F d P a k N R e j B v M l d 6 V 2 9 T R j V a N G J O W G Y r Q n Z Z b E p m U D B z T j R B Q k F m N T Q r b H B w b k h E c W l 4 Y n V a V j c 3 c n p W Y W Y 1 N U N 6 Z X d M e k d a d D E 4 Y n p J a j N K b E t u W m l V Z U h O e U Z m N z h 6 Z 1 d k Z U d z T 0 h i e F Z 2 c T h J O E R 3 e n V S S F N W Q 0 Z v M n J V b G d Z T z V a W H h r W l d m d 3 d h U W s v L 3 J J U 1 B 6 O G Y z b n o x S G x x M 3 F P M z B y T T F t N T Z 2 d j V q T n Q 1 b X B p N j F X a F p y W G N T c m 1 u a C 9 m Q m l J S F E w T k t P d n V m U H A y S X l H Z k g z T D h Y M F d X c z R m d U k 4 a n o x N F c 0 R n J p c W t i U m Y y W W F G S l M w Z 2 d J O E w y a T k v b X J i d j F I a 0 p W c C t k d l B G N G Z k Y n N k Z 0 1 O Q y t Y U 3 o x N n p t Z n J T W W l J a U l p S W l J a T F 4 K 0 Z Z Q 0 l p S X V J V 0 h o N G 1 j b k l 1 d n g z a V Q 5 T l c 4 Y 3 V N M V p 3 O W Q 1 R l N w V H l w S G w y Z U h s M m E w a W k y N m h Y U G V l W n M 3 d G F D e W N m T 2 d O M U 9 S R m d a Y X R l c 1 F N M 3 F G Z G k 2 L 2 F D a j M v e E Z H M W 1 5 W W p O d n Z q T E l z U j N o b l g z Y l l E U V l H R G Q 1 S 1 Q 3 Z W 5 q e i t j U G Y 4 N j V 5 K 2 l v c 1 g w K 2 5 U b 3 d V Q W x T c V d w V k x G c 2 d E R U p 5 U n k 2 T W h K M n J l T n p m Z E 1 s L 1 l O R 2 Z I Z U p O Y k U 3 Y 3 E z T m V Q W n N 4 Z j V h d X d D S 2 x j S 2 8 w V 3 p t b z c y c G 8 y c j g 4 c H p B L 2 p 5 d T N s a 1 p W O V o 2 T 1 B y N i s w N G Q 4 e G l z Y k p n O F V i R 1 R W N 0 t 1 Z k 9 w d E w 4 b G x p Y 2 U 3 V W x B U U N t b j V 6 S X p z M 2 5 2 N D Z u O H Z u W W 5 E V 0 t q Z W V m Z m Y 1 N m p G a F l h a U 0 x b T U r T l I w K 2 5 R T H B i N k 1 k R T g r d F Q v V W J s U 0 d C K y t k V D h w R j l P W k 5 u T T F K M D Z k N D V Y b k J 1 R G x a W G F N K z B m e U d W N T d l d 0 t Q M 0 5 l R k Z z M m N 0 N l c 4 R X M y Y j F H T D M 3 a 0 5 Y T m N i b G 5 M d V F T b m E y b G F V c n R s Q 3 p X a V Q 5 Z X J m N l I r Y 1 R F U k V S R V J F U m t h d W 5 F R X h F U k V U Y 3 d t Z z B G b m t t V 0 Z h V 2 h W Z m Z H c y 9 t T F l s R V I w W H d 6 U E E r d E x 6 S 3 N P U 0 J 3 W j E 1 K 0 w 0 d S t Q b 1 d 2 c F h n K 2 s x N 0 d U b D Z K a D N h M W F k M X l 6 c k 1 t T D N X Y 1 c v S T N S M D R k U 2 F G b V h Q a j Z O N m x p U 1 B r T 2 5 Y c U F s T i t Y a 2 5 O N n B H M G J G N k x R N G R Q c 0 d y T l R z Z H o r N U 9 T e W N q T V p 1 S 1 B 5 e D F 0 V m F 0 R T B M S j V M U 0 x D e S 9 E O X B N V T B h M U l E a z h r S X d L a X Z a N U 9 X b H N F Y k x 3 O T B x a m k 3 c F U w O W 1 q V 3 A 4 Y m Z P Q l V 0 S l N X Z k 9 n d l g 4 T 2 1 j d F o 4 O W V w R k x G T U o 1 N 3 N p O H R t d F p r M m N v d E p C O D d 5 e j E z L 1 Z t V n R q L 3 h H Q i t O b X N h K 3 h H U z Z k M j N D a z Q v M X d z U E R s R y 9 N T G R 1 U 0 h P Z D Y x W S t K e m 5 m d n Z r R W Q 4 Z m Z 6 W W Z T W X V U e C 8 5 a n R H Z n Z n S V d W a 1 d 6 c D Y 3 U 0 Z D Z 0 h 6 Y W J q W G Y r K 3 h P Z n Z 2 O H c x Y X V W d i t M M 3 l m U D Z p M 2 Y 5 N 1 d l d n h D d H Z q R 1 B k e G o z O E 1 I R 0 p R a k F S R V J F U k V S R 1 J F a 0 F o b U l p S W l M a E Z V V 2 V D W l d a b T g v S 0 l I O W k 2 N H l C U F B k N m J Y d D J h W F p N N U M 2 c D A r b D h u V H B 5 a l F t U W 9 6 d z d 2 V S t E O V o 0 Y j F w b W Z Y c G 8 0 Q U x D Z k h 5 d n V m L 0 V 4 M m R n N V B E O H Q 5 N X R E a F U w e j V 5 N W x h M m R r N T J H e T J m R z F k T 2 p T a 2 V k T 2 F Q R E N r R S s v K z V 5 Y 2 0 v c m l N Z X d k M U J P R H d r W l B j M X J r e E R l c 1 h Y T z M y Z H d J d 2 d N U U R 4 L 2 h 1 L 0 N J c V Z p a k w w S W U 2 M G E 1 M W p P T 3 N y c T N i R H p C N y 9 u b 0 M v S D N v M E s 0 K 1 A w e G F 3 b 3 c 1 Y S 9 I M E 5 Q U G N F N 2 Z U c l V 1 V E F z Z G N 2 b W 9 y U n F P Q l c 5 d l V L L 0 I r d j k 2 d E 1 C b U 4 r U G w 3 W X p J W k 9 Y a m 9 C R S 8 4 N n l 0 Z S 9 k Z W R 2 U G 5 L S U l Z O T l 5 W C 9 m b W N D W D M 0 N m p E T F g r Y m x n d 3 g v d H l i c U 5 l M G h Q e n l K a D J 3 R n R p e W d p S W l J a U l p S n l u V k 1 J S m l J a U l t N l J H N E l W W E F u M j d u O S 9 Z d H Z P U T d 6 K z B r Q n V h V j F 3 d U h J M V V s T X o y S i t V e k 4 3 R V p Q Y n R U N l p o N 0 o 4 V l R O M j d O c U Z w N C t x R k J r M U d v e k Z m M W R M S T B U U F p z a T J K U i s 2 L 2 p X c l I 1 U U J v M j d v d W J W d l h k Z l Q 1 Y U 5 S M D R 0 Y n Y 1 c G V K c n p p T j E 3 N X R M Q X V Y e E R Q e H B 4 V l V y e F p K a T Z Z M W V Y Q n d a M k t 2 S U d D S l Q w a k U y e W Y v Z W s r Z n Z 1 R F V y M E Z z T k Y 5 O F B K V H E x U 0 l k N F Z l Z U o 0 Z j I 1 d l N a R k V a O U 5 a d H h V N V p 4 L 2 5 3 c T l X T 2 l l Z j d K M j R r S U w x U G d 2 R 2 x w R 1 N 4 Y n V a W E d E Y X N S R k Z S N G d O V 2 5 a d 3 Z I a j A r Y 1 B n O U F V S 0 F m b F N 1 R j h l e n d Q c n o z M F Z S R 3 Z E Z U p U O T U v R 0 x Q W l Z O Z 3 d i b G N 1 b 2 d 4 b F E w d H o 0 d F I 1 Z H k 5 R l J F U k V S R V J F U k l w Q k l a a U l p S W k 0 a G N s b 3 h H W j F E c 0 d X c m R 6 Q 2 1 u V z d 1 R z l R e D J z Z W d I M D h h a n F i d H l a e D d Q a F p S M X Q 0 V 0 J D M 3 R Q b 3 p z R E l h a l l T V k R T c l d l T 2 5 w V 1 J 3 N G R J S X V I U n B 5 W j c 4 M m h m Y k x 5 T W g y Y k h W W W t I O D k x W S t o e j N 6 Q m g 1 L y t 3 d m l 2 b j Z G V m k 5 c k Z t a i 9 Q b X g 5 T U x u Y m Z t a l V x N U x 1 M j I r M 3 M y b j J F Q l V z M 2 t i R H R B S G E 3 S F g 4 L 0 g 1 N G Q x d W V 5 N j V n M W Z 3 T V p H V m 5 j M 3 F P b G 8 4 M 0 R 3 M F I y V m s 2 a H o r e m V j e F N B c U V w a E F I U m 9 W N T l k Z T Q v a T c r d G Q 1 R 2 Q w d m F n W U d j c U p r d 3 J C U k V S R V J F U k V S R W 9 D a F d B a U l p T G l G a 2 F q d 2 V s T X N Q T V g w d m h z O U V 5 a U t v Y 3 o 2 T T U y M T N 6 T 3 p F d 0 x n Y V Y 5 Y W Q y O E R u V n J W N l I y e l l x T 0 x m a m l 0 e V J p c 2 V R d z V 2 c 0 Y r W j Z 4 M l d 6 M D d k V X k z M 2 x l Z W U 0 Z T B J N V A z M z h J a y t u U D Z x V z k r L z V n e H B 5 M W V I b D c 0 b V U y Y 3 p F d G 5 W V n J 0 b E 0 v c G t x a D Z 3 b 0 p E d U Q 5 R W Z m a D Y r d E Z R S U R 2 R m I v W H B 4 O C t U Q 2 x 2 N z N 4 d H g w K 2 V Z O F M 3 R X d 2 c 2 Y v T F V C Y m J 0 T 0 V E Q 3 R n U E V i Z G p O M m J N W E F h a G J 1 e E o z O U d s T n k r Y T F u U 3 J G Q 3 V M a l p h W i t U R F J O R 2 x W e n R F V l Z D b V B k e G o y T U h q T 1 B r R 0 M v Z l A x U G 5 V N W g 5 d n g x M U t 4 U m d j R E F Q K z h O Z j Z S S H N k L 1 Y z Y k t 5 Y 3 p B W U R O U z R p a l B N U k V S R V J F U k V S T V E x R k l L S m l J a U l X e G l O U n F j e n d Y N l l 0 S V R N T E F 1 d n Z 6 Z 1 F v L 0 h h V n d X O S t z S 2 R o Z D R 6 b X o w d 2 1 6 M l l N V G V 1 M k 9 Q Z D N x c 2 x 2 c j R C K 2 R y S 0 J Q b X p h T m x t N 1 B i Y 2 R 6 T 1 p q R l N y V 3 A 1 a E Q z Y 3 Z j c X l x M F J I R m 5 2 Z C 9 W Y W t V a n A r Z l Q 3 N D J U O C 8 4 M n d w Z X V K R E d X e C 8 r U 0 5 M Q j Q 2 U 2 t w R G 5 h b 3 l x S D A 2 T k x F e n E w c T A 5 a y t a Q X J t c m R Q e n h i N X R q b 0 V l T 3 p C M j B o S l N X Z l d 2 T F Z Z T E 5 a O D k 4 e G 1 E M n B W c j h o e l R 4 W j g z b H B K W U x Y b X Z 0 U F p z e G N w W H k 3 W X p h c 1 J F U k V S R V J F U m t h S W 9 C Q k 1 S R V J H M 0 1 K b U 1 X U C t 5 S G V M R j F B e m 1 M O X B J O X k 1 T n F G Z 2 g x T 1 h y R 2 Z w U U 4 0 W S s x T z J x e H d r S k N X R E o 3 S G V 4 M i s z a z V O Z 3 d t W X p G c X F y N k 8 0 W T k w b 0 5 o a F Z S U l Z h e F F s c V Z 6 M 2 5 O Y 2 x 5 N 3 R T N l V L b 1 Z p d F Z x c E d 4 M U t 6 Z W 5 r Y X h s U j F W T U p k S z V I b F F 4 b j E w V 1 B Y Z E 1 6 c l N X W m 1 O Z 0 R u V T l J V W d v b U l p S W l J a U l o Y z V 4 U 0 N p W W l J a U Z 2 O G J 5 W F k 5 S m 0 v a z V O a j V Z N 2 J X N 3 R 4 V m R l T 3 d X R E F i R F p k d m 1 N e E x K N z E 3 a l V a N T h t a H Z h N 0 p P R G V 6 c E F N b n d F Q 1 I 1 N T Z K a U l p S W l J a U l 5 U F h o K 2 o 5 O V h F U k V S R z V J U n F N U m 1 6 M j N F c 3 h p e V d I N n J E V z B i R j Z M a V B B e W J s N l p T T U Z T M H p L e F h 5 c n F 5 O X N X V V V S R V J F U k V S R V N 1 W H d y Q l J F U k V 4 Q z F N U m d P M l M 5 c 2 h y b z d i U 1 d w Y U p u Z j B 1 V E d x d 0 9 U R 3 R E L 3 B t T H V Y S U N J a U l p S W l J a U p Y U U N H W W l J a U l 1 S V h S W k 1 C N m F U d k V O V 3 Q z V V N i S W 4 1 a T Z V V z V l b F V q a E V w T 1 N n Z H h m c 3 l h V H Z v d 1 d F U k V S R V J F U n V k N 3 B 1 M 2 N S R V J G e G k 5 d 3 p 3 V 3 h Z c l R i a U 5 1 e W 1 i Y X U 2 N 2 w 2 U 1 N K R l N V e k 1 3 W E R y R 1 R p R 1 l p S W l J a U l p S X l Q V l A z N z J M a U l p S V c r U 0 Z Z Q W x i R T B u U H l L S j V r N X J 1 W H B M S V p l V 2 R D V 2 I y O E h E d l F 2 N W l Z L 3 c r c H M x W X p i N z l 5 Z T V l a X N Q a E l 5 Z U w x Z S 9 F c W Z P c z M 3 U V h t O D M y R D Y 5 S V J F U k V S R V J F Y m t i W H o z Z n Z J a U l p Y 2 x N e E d R e l l y S F p X e C s z Q z A 5 T 0 Q r a k h h Q 2 x H d W I 2 b X B H W V N G Q m 5 M e T F B V z h 2 S z Z Q T D Z O b n o x d k h a M S 9 P b 2 x t V E d 2 V H E z d U t L b n M z S X l D S T F O U l B y c F l w T X E 5 V k t q d F Z L a n N X R 0 p T Y 0 h p e V d I Y k l 1 V n J N e H N N c k 1 0 W k d W Y X l N e k 1 K a j B 6 b S 9 T M E x O T F N N K 2 p V b 1 F F e G R m T C 8 z a j M 2 e D J u d U h 6 c V N I c m M x N V p s a G Z R Q l l 2 W F l u Z S 9 Z Z D V j R W h u Z l A x W F J 1 M 2 k 4 K y 9 u c z J j b j B m Z z Q r T l Y 2 R n B Q b j A 3 a C 9 J V z B L M 2 8 v Q U p Q S l F G V G w 4 Q 3 Q r V G t S R V J F U k V S R z R N M T h k M z d 5 S W l J b k x U T V p x T V d H M T J O b T l K c E d t a j Z w a k 4 r c k p F c m 4 v b k w 2 U U Q 0 T 1 h s N m R a M T J H d z J 2 a D I z a 0 o r b X J T S T Q y S i 8 y Y l d O W X M y N W 5 r Y z g w a k k z R z M 3 K 1 U 0 M 3 J w a W k x O C t z V 0 1 Z c z l w T m 5 0 c G 9 x M D V B Q U F n Q U V s R V F W V G c 3 Z T J K b D Z j S F B q N W V l S H V i c V Z 1 N 3 N s T U l O b T N X R 2 d D N m Q y N 2 l h S X R Q M k 0 v Q 3 B m R T h P S 1 F 6 a V V u S E N D c 2 J p S i t m a j l N Y y s v W W 5 V N 3 E w T D J W R F M r Z H J u L 3 p 6 Q 2 1 i T 2 p T d j J X d k 1 F Q k p U a T E 4 b X Z Y Z k Z 6 S W l J a U l p S W l j b V B R M 3 p h S m l J a U l X e G l O U m 5 K e W N q a H k 5 Q l E 5 Y j J 2 c T d 1 V 0 l Y S m F m b n c 5 W j J S W U 1 n T G N i U T d B e l p 5 N 3 k z c 2 R U U 2 R p Y S t P Z j F S M U 1 2 K z l 6 b 1 R 4 N m 5 4 b D l D c 0 R Z d D Y x Q z J i Q 0 F l S m l N Z V p o T m 1 r d 2 N l W m h P Z V p o T m 1 z d 2 Z U W n E x a H d l S k 5 U S n Y 0 Q 2 w 1 Z V p n d 0 d 3 M l h u d U h n e G 5 V V k w 0 M m 5 a d k J i V n E 1 V j N 1 c C t a b W M x V E w z N 0 R n T D V 0 R 0 R L d 3 Z k U D l q e i t m e n B s e k Y 1 a 3 k 5 Z 1 U 4 U E V 5 T z l y N j l X d E s y O W V Y U E R V d z Z j S n h K V T F k d y 9 u d 3 F 2 c j Q r M 0 5 t d j d X V 2 Z F U k V S R V J F U m t S d V h R a k F S R V J G e E M 2 U F J R R X B L Q m d E V n F w W n o 4 M n B F T H M v U H p 3 Z U Q z U T R H Q T Z W S 3 V T Y 0 V X N 0 p p T T U 5 L 0 5 Z Z k 1 6 R 3 l l Z U x R b n J a c l h M c l R 2 e W R Q b k d U b D Z K a 2 t I a m 5 O N 3 I 1 W l V p Z n B 6 V z h C d E 9 3 N X l J U 1 c z c W k w Y k l N U D U r W E 5 u V T d G Y W J X e m N 2 U C t 5 N j Z w Y n F 5 S 0 J n W D c 4 T X V O M 3 N y S X M z R C t v S X d E S F Q 1 d 2 p Q Q 3 p J M G M v Y j I 1 T 0 9 0 O V p u K 3 F 3 M U R M a T l k Y j R 4 T m 0 5 S l p G O W l N c 0 1 m N l p F d k F B T 0 l M Q j l D W l B t U V F 1 Y y 9 k d n d z U D B 4 Y 3 l 0 S 1 Z D W G g 1 b W J s N 1 F E d n U 3 T n V t d 0 d v e k V S R V J F U k V S d V h r b 0 J C T V J F U k c z T U J v T n B L V m 5 B M U N q Y X F T Y l Z 5 T n l l Y T J h M S t h T E 1 Y T X h R S k h u V i 8 w V E R o d z h 6 d W h 2 N X h H Z n N K K 3 c w R U E r Z k 9 0 K 3 d r S k w 0 K 2 Z u N D d T V n F O M X V a O D c 4 O V h 6 O S 9 R S z h 2 T X k 4 L z h a O U 5 H M W N Q V i t m U 1 Z P W H M y M 0 h v U 0 x u d E Z o e X N G c H R 2 U C 9 4 N W F 2 T T N o M H h o Q W h M R G x O L 1 h V M j N M b z J w R W h Y Q k g 4 b G 5 1 T y t 4 V D N u N C 9 p N z U r d m J z M n B U W j g 5 Y X h h R 2 w 4 d n Z h e E V 4 W V R F V j Z H b n Q y Y V h Y Y S t 2 N W 8 x T n k 3 M z U 4 V m d v R i 9 2 V m d 6 c z M 1 Y k F R T D h y R 2 t O R V J F U k V S R V J 1 V E F y Q l J F U k V 4 Q z F N U m l N W k d W b E V s Z y 9 G e T h 2 c z d 1 V 0 l Y R l o 0 V 0 J B a H d R R 2 N Q c D F D Y W x v b W Z y N 2 V M c G s z S l N X T l o x N y t s c l M w R F B y M m F z a 0 R n e n R o T U J o N F l P a E l L b F V x e T F 1 d k R z W n N 6 c T J j a W s v W X o 5 Z 0 p p O W 0 x N X d q T m 0 5 Y m s r U 2 R 1 S n l q S T M y b k 1 E O T Y 4 L z d M e m p o M i 9 p R 2 1 6 M W p E M 2 x 6 Z U t 0 Y z Y z U H B p Q z J X e m k v b n R 5 c T h B b V R G b U t w N m N I N 2 R 2 R 0 1 u b n F D a 2 U v N k N v U j F L Z 2 V 5 Y T Y 5 U n h 3 Q m V O T E I 0 K 3 p l Z T V T W G 4 3 O G p Y e F h Z e X R Y Y i t E M X V W N z U 1 b 2 l x R k 1 m Q 0 9 X e H p Y Z X h P V D h m S X l N M 2 I w M D R R R U J 3 R H c 5 Z G o 1 Z U h 1 W n V Y Z F E z b H F X R V J w U 2 1 x N m R H a F h y W F V S R V J F U k V S T 1 R H b 0 J C T V J F U k U z T U p v T X B L U m t V M l R o d G 9 L V V V x T 2 1 0 V W p X W E 5 t S j g r K 0 5 J W l B Q b m p Z S l V G W V F J Q X Z i N z A y Q 0 I 4 d n I z e G J o e j c r U 0 E v Z W Z I O H l i N 3 c v a V R 2 N n R H T G M 1 R 1 Z z M 1 g 2 Q V N o W E R l U C 9 O K z J q Y X F I b 1 J v K 2 F h T k h W R n Z v R H F y L 0 l x d 2 J y M 0 x 6 Z 0 V N N W 1 N e l B y c G R R Q 3 l z a X l z V 3 J N Z E h 4 O X Z Y a D R 4 R H F 2 V n h z S E R K e G c 4 c 0 l N a m 1 Q c X I 5 M T R m U W 1 D Z 0 h 6 T m 1 y d 1 d n U 3 V W d 3 h u L 3 p i T D Z 0 R X d F d V h F a m o 4 T k d U a n V 0 R G g w O X g 3 b n d x b l c 1 d H d O c j F 1 Z U h Z N F N P b n N O d n R y R j J Y Z T E y N V V o a m 5 M N l N T b F p W R G R y Y U Y v M 3 c 2 a m V X c n R o S l R K N H J P S F J w a U 5 G N y t i R E 1 S R V J F U k V S R z V N U 2 d F R X h F U k V U Z X h r M k 8 x V X E x c W h M c 1 h J b E p z U n F P U m t K R F N K Q j Q 0 e H V 2 d l R P Q 0 Z w L 3 M 3 Q l R m L 2 h K Z z Z V V T V 0 V F J 0 V j Q 5 Y T J N U 3 h k a 1 V E Y y t 0 M E V C d n B 4 N z Z D T 0 5 H b F F q Y U N n N G 0 w S G 1 H U E p B Z U N E T i s 5 e n V q Z D M 0 U V p X c n Q 1 Z T R M M 2 x 2 M j F s O X Z 4 M W p t c 3 Z M e k 4 z O W 1 0 T F d u b 1 d B W D Q r e k Z t N G d U S k I v a z d u Z n Y w O F l 4 V S 9 U R n o 2 N S 9 3 N V Z n R D Z E M z Q v L z d z M X J z N k l s K z Z t V i 9 m b T l P c m U z T k h l Z i 9 C N y t Q d j V j T 2 p v Q 1 V h T 2 5 w b n Z t Y n p y M 3 Q y Y l U 5 c m Z q L 1 g 3 O X Z M T V M y U F l 2 Z m N v U F c 1 c n l 2 Q k h l a W 9 B R X h F U k V S R V J 1 Y 2 t v Q k J N U k V S R z N 5 T X J L L 2 N 2 M 2 l w R m w z Y n d T a 2 V K T F R j M G d y R 3 d n d 3 g v c n l Y O C s r W m x C R C 8 2 W E x o M G F N d V R 1 R G k 0 S n d 3 Q j I 3 a n J N d 2 1 Y e E x Q O X R H M m x w R 1 Z T S U R P W D J u a T B J T G h Q Q X g 1 O V B a O F d x c m N Y Y T d q Q 1 B 5 V 1 N r W H A z S 1 R 1 M G J O d T N G Y U R R V W V H L 1 h u c 0 5 P Y l E v Z G 0 z d j I x L 3 B O Z T V u N D A z T G V m b T B 3 M 3 Q 2 Z S t m c k U x S T d p Z 1 V 2 Y k p k c X c 4 L z J F S m V U a 1 d C a z h z R D F t a z l I U k x 5 S T g y R 2 4 4 d E x S T X p w M U x K V H d z a 0 F Z e F Z a a y 8 v V T B B U m 4 0 e G s v V 2 I 5 a k o 1 N 0 w 4 d X Z Z K 0 o y Z l B X Y 2 V q d 0 N j e G 1 F O D g 5 M l p k d W 5 S c 1 g 5 K 0 1 R R V J F U k V S R 1 J H N G h D T U J F U k V Y R 0 w 3 R X N o b U t 1 Q 0 E 1 R n J J V F V 0 Z z V B e U F i U n V Y c H Y 2 M z c v S X R C b X J H V D l s R 1 F 1 W H h o T W R G V U g 5 Z W x G R V I 1 Y 2 p 0 b T d V T m Z 1 M W 5 a b V p U W H h D S W 1 z M z d H Y m R 4 d D J j T 1 h N U m d L Y U 5 x d E 8 z V n l z Y T F v L 2 1 4 M m 0 v O G Z s W H N 6 R W F E Z l R v M n B R V n E 3 W V V P R m E 3 T n J H V U R T M m R y e T B 0 T G J Q Q U x R K 0 w y Z z R 4 c j R L c m 9 M V 0 8 r b k l X N 2 R y R T B M S j V M Y W Y 3 T m F w S F V x T j Y 3 a m x n O H h a d E p D d k x B a 0 N u Z G c w S U R u W S t 1 K 3 l 2 O W l j b E E x Q T F 1 a H d X U 3 c 2 W m 1 k a 0 F X S z E y N 0 V C R 1 J 1 N j F o N G V K c X R H N T I w Y S s 4 d H l k d E c x Z H Q 4 a H h S V V J F U k V S R T V N Y W x F R X h F U k V U Y 0 l p c z c 5 e S t z S T h M T H V I a 2 x J c 1 d Y b X B w S j V Z c G h B U G o 1 Z W 5 Q d m 9 J N T A 2 Z G l J M y t O M m t y Q T F p U V Z M T n B F M m E 0 M 1 R j N 0 g x Y 3 J j e j d O d T d G Y T J i M T c 2 a U 9 j Z j h z S k F a Y z l a Z X F z c U s 0 d T c r N 1 d q Z H N n N G h 3 U U V j U G 5 L U 3 A x N z R t b D E 3 a m 1 B M E d y R G I 3 Z n o 0 e T B x b k 1 X d z J P d 0 R W c T B V N m h X Q S t Q b D U 4 L 2 R s d 3 A y Z C t t Z m s 3 Q z V k c z R w d F J U e m p k b T c 5 b 0 F 6 O U 5 Y K 1 h V L 3 R t W E 0 w b E x 6 K 1 N K U j N z V S t V N H B L Z W 1 N S G I r S W t P Q U F U c D l K W W Z q e m 8 y b l Z v Z z d E S H U 2 T 3 d W R H d s b 1 h M Z n R 1 S 3 d X Q 2 d Z V X c w M D J l d D R k d H h D L 1 B k N 3 p 2 b 1 h R Q W F O N n p H M j Y v Z G c 2 Z W 5 t Y 0 4 v b k N w e U h T S W l J a U l p S W 5 K a l V 3 Z 2 1 J a U l p Y n B H V l p j R m d N T 0 R s W l h i M 1 V r U 0 t M V E 1 6 M j J t T H Y v Q 3 d J U H I x Y m t X L z N x M E E y S j k w a k 1 T a 1 l 4 d y 9 j Z G J S W j M v U 0 1 W T F R N d j d X b k E 4 T T d r U j B s U W h h T n E x S l l H R H V X V j h a R 1 Z u O E 1 H a 0 p Q L z Z 5 R W o 4 L 0 g 5 N T g 5 U j V h d D N B T z E y d z J P M T k 5 T j U 5 c E 0 x Y 1 R X N j h L T m F 0 R k 9 2 V X h H Z z J V T C t l O C 9 h Q y 9 y e m N H U T h I M 0 F n S k t P Y l Z O b U x L T V J V c z N V N 0 5 H Q m I 0 Y U 8 1 K 1 R w e T V 3 O H R S N U h y c T N z M V B m T D c 2 W m k 5 b H N v b m V Q R m 9 6 N W Z n R m R P a l p p d 3 B S b F p H V l p l S F o 0 S D Z j Z 3 p H T E p Z Z V h x N 1 R T T W p T W X c w S S t X e l d v U k Z o W U l 3 T n o 1 R z l p W G x N e l R 3 M 2 9 E R U J 6 a 2 o 2 Z W 5 t Y 1 l O c T d K c z V W Y n V 1 Z l B X Z 2 o 1 V 0 V S R V J F U k V S d V F r b 0 J C T V J F U k c z e U 1 p e V l Q c k x H V U F p S l V G Y W V o Y S t Q b D V G O X F s Y U p Z S 3 F W U 0 t 1 M l p 5 K 3 Z 0 N k 9 N N j B z R m l z T E Z t O W s z T 1 N s b k R 1 Z l N 2 d G J Z b m 5 p M F o 0 R m h s S 1 p t Z G 0 4 O S 9 G V W Z s K z d r d 2 F 4 M G J 6 e m I r Y 3 p 1 a U I z T z h T d X Q v L 2 J x Z D F x d F d H e j J R d T V a M 2 R x T z N N M k J Z R G t Z M m Z B Y m l j a X J B e T F h M W F n W n Z V S 2 J O M S s w T k Z 2 L 3 F L T k x G b X h t V G R m R 2 N U c E 0 3 b l A z T m 0 z R F V h R G d Y R 1 R s K 0 x q N 2 N u a k Q z Z l B O L 1 p Q M D F k e D h X S T Z m W H E w Q U t C U 3 h i S l V x c G g 3 b m 1 C O F F p S 0 h q c H l r Z m R 2 W W Z N O T B h Z C t R R W U 5 T l l r M 2 N y Z 0 s z W m h R U k V S R V J F W k V i b j B J d 0 V S R V J j W X Z N e k N 5 R l l G S 2 k y R 3 c y c 3 J N d G x Q T D F k d m 5 j S 1 N u c H p G b X d u b C 9 u c k 9 Y c z J Z d F V x a G p H Y z A v M n B V W F R t a X h i d V l Y a 1 k y Z T U 1 N j Q v S z U 3 M k p 4 N 2 p v M U h U M k p l W V R Q Z X V U W G p 5 c 1 Y 1 N G V K a W N 4 Z z B Q S z B P V F J 0 V V l j b G N I c D N 0 e k Z x e G 4 r Y X B 0 Z l B 6 d W c w N z N 0 d T g r e E 1 i N G Z m b m F I a G p j b V l m d j Y 0 S 3 Z y M C t o N z d G K z A x N U d q c D V K a D N i M W F k M n l E a k 5 t c j N Y Y 0 c z S j N C M D Z k U 1 d I b T N E a T Z k M m 5 p Q 0 x s T 2 5 i c k F s S j l Y V X J O N k p D M m I x K 0 x R N F J P c 1 d y U H p 6 M 2 R O U 2 l Z a k 0 1 d U p Q e T U z d E Z X d E V r S E w 1 c l d J Q 0 M v R D k 1 T V c w N n h K R G Y x N U l 5 S W l J a U l p Y 2 h O U 0 N D W W l J a U p 1 a 1 p X V m c 4 b F k 4 T m s v S X R l a j F O U k 1 n T X R X Z 3 Y w V E V n O G M 0 N 3 Z 4 a T Z o W W 9 T e E R I K 3 B H d T l Z e E d D L z k v d G 0 2 L 1 F D e j U 2 O G 5 3 T i t I R H U z c T g 4 T 2 t K Y 3 l Z c 3 h a U F R 6 U F B Q W E U 3 M 2 J v M E t Y R E 1 u Q n d y c l p y W G 9 s V W h W V k t s Q T B w a E 5 C c W 9 X Q 0 h V N l Y 3 R k N x R j A 2 O V N Z a k l 3 c 2 Z D N T l I Z 1 Z W b y 8 y d k V 5 Z k 9 V U 0 V 5 b E d l S D l 5 b n c v a l B E Z X R P e m E x T k h B S m F U W S t Y O V Q z N G 1 P e n V I c D R m b F B u U G 8 4 Q 2 1 t L 0 9 Y Y 3 M r e n N I R 3 c y V z c 2 M k x o M G E w c n h w V F I 0 W T B v b D M v L 0 1 U R T M 5 Y 3 h y M k R P b D U y Z l N J a U l p S W l J b k p q V V F n b U l p S W l M b W U z M j d G W W N 2 Q W 9 Z R 3 M y a 2 V 0 V m V r W V d B S 1 Z L d W I 0 U 3 J F R n N O R j k 4 U E p U c T F T S W Q 0 V m V l S j R m M j V 2 U 1 p G R V o 5 T l p 0 e F U 1 W n g v b n d x O V d P a W V m N 0 o y N G t J T D F Q b 2 1 I R W I 5 a k R p M 1 l t W G 5 i d j N Y V z h Y Z X E 5 T 3 J V c U 0 r d S t q K 2 R w U 1 V 6 U F l u N V R N M 3 N S a z l 1 M V B w b U Z z d E 9 O Z T k 2 N U 5 h T n E 0 Z W 9 I Y k 1 n S V l q V W F x V n l 2 d n V C N D V l a V p i d G l Y e H l Q M j N V U z I 2 S E F C d F c 5 Z W x i Z X U 2 a m o 0 Z m p a c E 8 z U H J k L 0 R M e E Z h Z n g y c m V O W m V H U 2 V D Y i t 0 S U x x M V N K c D B i V G 1 a Z D l Y U k V S R V J F U k V i a H d L d 1 V S R V J N V G x V b E x T Y z M 5 Z 1 V D V 1 l s Q n p w N m J t V l l L V k t 1 Y j R T R E t C b W p R c j V y d T E y T z d 0 M k g y S E I w a z B r Y k R 1 Q T N X N 0 g z O C t I W j R m M W 9 W V 0 w y c G N k c j F I O W F M N y 8 4 d W x D N z A r Z n R Z W k Z 5 e m J 6 M W N o a G h m Y n g r a 3 V Z O W Z H b z Z X e m V t c 1 N 4 N D J j Z G J l R m h R Z H p T N n M v Q X l t Z z B F b F k y N k x K c k E w a F B 6 K 0 x B b 1 J O M D Z k Q 1 F P L 3 U x S 2 J S Z l J r W j J r V n N k L 3 V 1 c G Z n e D k 1 Z 3 M r L 1 B R W H h u L z l E Q U V C d n N X Y V g w U k V S R V J F U k V v K 2 h X Q W l J a U x p Y 3 V j d n B M b D d D U 0 p Y T E Q w a k d 3 Q m Z O N F Z n Q U N k U F h X R G J q Z 0 1 r Y k R 0 Q T N J Y m R u R D E 3 R V l D N n R T d H h S N S 9 X d E d 4 Z T I 2 b F N y Q 0 R y T i s w b E 9 6 d W 5 5 R D R w S 1 J u W W J I W U 9 I e j F k W k w 5 O S s 1 T 3 B X N n N p b V p r V 0 F r d j c w c n A 1 S G V y V 3 J r a n R t a F V w V T h Z Z m d Q Z 3 R p V m d z T 1 l 6 N W Z r R y t a M j A y R z M x N 3 R j e D N u b G V l d X d l M D Q 5 U D N I O E p r K 3 Z N c 3 M 3 M z c v b U R H b k x W N G V Y d m l a V F p 6 T V M y Z F Z X d T J V e i t t U 3 F I c k N 3 a 0 8 0 U D B S O S t I c j Y 2 V U F U R V J F U k V S R T V D Y W p F R X h F U k V S Y z d r S k t i Z 2 h t d D l 2 Z H Z C S 1 I 0 a 3 R Q d j d R Z G 9 v d l B C T H R 3 S V k y M 1 B 2 e V J w S V B I U 1 V u N U 0 w Q 0 9 x a H h P a n k 1 T j Z O Q 3 V Q c E h s U T Y 1 b 3 p G R m Z 6 d U x j K 2 R U T D l q T 1 p q T H o v O G R U T D l u d D N 4 Q k J l Z m V I T 1 F 1 K 2 J 6 U j Z Z e l I 3 T W 1 C d F g 3 R F h l M 3 F z b H Z y N E I r Z H J L Q l B t e m F O b G 1 4 N T h k S n B P U m F s W E x N K 3 p o N 2 t X T 1 Z U V T Z v d G p 6 a W 9 p S W l J a U l 5 S T F E S V p p S W l J a T R Y R 3 B x c H J 1 W E l I T E Y w a k x j c 3 g x a T Z k S y t W S 2 9 R a X R W c X B X c D B M R F d y b D Z k a F R G V k h s Z F h m T W Z I Y j U 2 L 2 h D a T l 2 N k V Q Z E d Q c F F 0 N n N l S n l R a 2 d D V 3 o z O F Z 1 d D V P V F k 4 T m t N a G F y O G s x R V J F U k V S R V J 1 V G d y Q l J F U k V 4 T 1 h T T T N Q R E J K d E 5 s V 0 J T Y 3 F T b j V W V 0 N l Y n Q 4 N 2 l l S D l u T D V u T m N 6 Z z h H Q T J X e T Z m R W N S R V J F U k V S R z V x U l Y r Z 3 J T S W l J a k l Q e V F q d 3 d K b 0 8 w U X B X Z k l x d 1 h 4 O T N Y Y 2 1 t S W l J a U l p S W l J Z 1 V u M E l 3 R V J F U m N i b U 1 6 T n l L R 3 J 2 Z D V 1 Y V Z p Q l J m Z G x Z T 0 F O N 2 V u b T V l a V l p S W l J a U l p S W d V a D B J d 0 V S R V J j Y m 5 N a k d 3 Q W J N c k F w Q V N 4 N U 9 U b y 9 D a 1 J F U k V S R V J H U k V r U W h t S W l J a U x o Y 1 p s W T J S c U 5 C M n l G S 2 l X T E 5 z V 0 l 5 N l J 3 c U V S R V J F U k V S a 1 p K Q 0 l a a U l p S W k 0 W E U 2 T 0 R a U E p x Q k J N U 2 h S T G p n M F B E N F Z n S W l J a U l p S W l J a V d G U W p B U k V S R n h 1 V 3 h M R G t a a j d w Y 2 h O c H V D T U N r W m N x e F d o V 0 F p S W l J a U l p S W l K W W h D T U J F U k V Y R T V p e V V I a 3 l r d k J O U E J Z R k l 5 N U 9 S W T h U R H B 5 M m N S R V J F U k V S R 1 J r a 0 x m e F l 1 S W l J a k w 1 V m h z a m h C T V d 5 S k t T W k d U W T N Y O H V o V V J F U k V S R V J H U j Y 1 K y t p e G N S R V J H W H M x a H l N Q m x 6 d D V X e l d s V U p K a V Z E a m t W b m d v b U l p S W l J a U l p V U p B c k J S R V J F e E 9 X c 0 5 p c 2 1 v d 0 Z R S l p p V U h E Y W J 6 Z 1 F U R V J F U k V S R V J L V W t V Z 2 9 t S W l J a k w y Z X g y T U Z 6 N n N V M G h t S l F N Q n F O U n Y x N U Z S R V J F U k V S R V N o Q 0 Z Z Q 0 l p S X V K e W R w c 2 R 3 N l Z L T U p 0 T j J 5 R k t 5 V 0 E w R 3 Z U c l Z V U k V S R V J F U k t R R V V R Z 2 1 J a U l p T G 1 l e j J 6 R 2 c 3 U k N s W k R F Y U Z J S 0 p p S W l J a U l p S W x D U U t 3 V V J F U k 1 U b D d I W T d S a 2 N s b U V J d 0 t S b U 1 K b T J I S 0 N J a U l p S W l J b E t T S 0 F R V E V S R V J s N 1 B i N 1 h s S G d x a 1 N U R W 9 N c z l t R G J J d l Y z Y 3 N R R V J F U k V S R V J r V 0 p T Q 0 N Z a U l p S 3 V a d 2 V E T W Z m T E V P M H V K e V d G a j d l W m p J d 3 N k e T l E U k V S R V J F U k V S S X B K S V p p S W l J a T R u T U Z n d 0 g 1 c F d 6 b F Z n a 2 x K N G U z d G h j V 1 N n O V d x Y W p B U k V S R V J F U k d S a 2 t B a G 1 J a U l p T G l l N G R M L 0 F K d E N N Q 2 t o d k w z T k F L U 2 x x U n B N U k V S R V J F U k V w Q 1 J R Q 0 N Z a U l p S X V a e l F h S F J W Z 2 R y d j J R N V N T S W N D d k Z B Q X B G O V B k d k J J U k V S R V J F U k V S S 1 E 2 R l l D S W l J d U p 5 Q m 9 Q Q j h X T 2 J U W l Z n V W p J R U J m b 0 J r S k t p R U V 4 R V J F U k V S R V N r S k Z B S U p p S W l J a T V u T U V E Z U x v Z z Z F M H h L Q 2 t j S X B r b 3 d F U k V S R V J F U m t S S k J J W m l J a U l p N G 5 O R m d n R X Z a b H l y Q n B L U U l E U T B B N E 5 U c E M y N W V p W W l J a U l p S W l J Z 1 V o M E l 3 R V J F U m N U b U Q w W W l k d k x Q Q U Z J S k p 5 U k F V N k k r b n B 3 Z E g v a m p 0 N 3 F X S W l J a U l p S W l J U 0 R F b 0 J C T V J F U k d Y T X h v T W p 1 M F F W U W t t S l V u b G l t R W t I V H p t N 2 1 X S W l J a U l p S W l J U 0 R F b 0 J C T V J F U k d Y T T V t T T J H e T V s V 0 E 2 R T B 4 S 2 t o c l Z J O W 1 4 N j d E a j E 2 K 0 l p S W l J a U l p S V h M O F V n b 2 1 J a U l q T G V Y Z 1 l z V j Z x Q U Z N R 0 p p V k p y Z W 9 W e U 0 3 T z R k R G h r K z V l a W 9 p S W l J a U l p S W h j a G t J d 0 V S R V J j V G 1 U e W F S S 0 1 D b V J h b G F Q Q k d E W G 5 p T n V Y b 2 1 J a U l p S W l J a U l Y S T V D T U J F U k V Y R T V E N U 1 S d S 9 W U 0 p S Z 0 t 3 Y V R r c U Z T e E x N R m w v T m t Z d j k v Z F N 4 R V J F U k V S R V J H U n k x Q U l K a U l p S W k 1 b k 1 w b X c y W F d t a 3 B S T U x a c l Z Z d T J H W F d S b F d W d z Y 3 N U d q c D l p Z m V J d 2 p S M D h W M m U v Y y t Z c 2 t i R X N p T X p Q Y l J T d k x M e k 1 6 b T F X L 2 I 4 Z H F 2 Z n p 2 O G I z N y 9 t R G h r b m d X T D R 0 M 3 d j c E V S R V J F U k V U a 1 p 1 U G g 3 Z 1 d J a U l q S X p j Z G t N b U c 5 d E I y a U N z R 2 t w R 2 5 W c k R a e j V x O W 4 v Y 1 k 5 d E d s V j E y W H p q b m h 2 T W 9 j T 2 4 2 Q l N 4 V E R H a m 4 2 c X d E N l B Q e n V h U F h 1 U E F 2 R F N z L z N w M U w 2 a H k 5 Y V h a K 2 1 L T F h 6 e W Y 3 O V N w b 3 c v c n o 0 L 2 d Q S V J J W X d a d H h D Q X h n M n E w Y m x E Q T A 2 Z H V r Q m 9 h R 2 x X c n Q 3 R 2 o 5 T i t 3 M n c y M G F s O V F 6 S X l z c 2 p J e U t a T U d Y L 0 h l T 2 5 w V 1 V 5 Z n R l W n Z y Y V Z z Y U N D Z E 9 6 U z R K d T h s S W l J a U l p S W l K W T l D T U J F U k V Y R T V U N 1 B S V V N W a X R T b 0 Z r N U t s U 2 F O c V J J U U Z N V 0 5 P b k V 0 R H N J S X N Y Q n F Q T m N m c X V B N 3 c 5 M 0 g 4 K 0 5 j N W N W Z 3 M x b n o 5 c T B S R k 9 N N D F H e m R w Q 1 p z U 0 V x O X E v a V l O c X p G N F l Q d D h i V F B t c m d V Z 0 t 5 d U g 2 S 2 d J V H A 5 S l l l b U t C Q U J 5 T E Z Z b S 9 y U 0 1 D e W 5 w V E p 2 N G l 0 T j R T M V p z W W V R W E 0 3 a W x k V D F l Z j J r Z 0 F H b H B t W H c v Y 2 Z I Z l d s K 2 R X c F V V Z 2 9 t S W l J a U l p T n p F R k l L S m l J a U l 5 M 2 1 Z U G N q S j B Y Y U l V a k l a R E F i N j l X N 0 Y v M z B 6 a D Z R R H g 2 Z 1 N G Z U c y d F l 6 N m N s Y W g y e D d 1 M l h 2 V V V S V 1 c 1 N j U r Y l I w a D J P R 2 p w O W 1 4 N j l C V n p S O G V G c F R 2 Z X R Q b W Z T U W R P Q T d B d 1 A 1 d D h m Y 3 Z 4 Z W t 6 S 1 k 3 N 2 d Z R y t a R 1 p s a z V x Y V F j T F d K S 2 Z 4 b G l 6 Z k R F R D V j c 0 d P T m 9 Q Q m d O R m 9 L T l o 2 Y k R h R j Z p S W l J a U l p S X Z J b m h X Q W l J a U x p Y 2 1 a e j d w Y 2 d k c n N k d T E x L 2 F T M G x 6 M j J k R y 9 Q Z G h F V k 0 v R 2 1 G b z J M c G 4 3 T H E 5 K z J r W j J T V G x w W U J R R n B h Q m d 1 W H h G T X h N c F N n U U Q 4 e U 0 3 U C 9 u N z M 3 a m 8 r c X l 0 O D Q v c m w z V 2 5 y b 0 V K c j A z c F d P a U V p e G 9 L Q 2 9 h M X Q x M V h W W F Y x Z G Q v Z G 5 y M n Q x M T d h N 1 l 1 M W h R R k J V R U t k S k Z p a U J O Z W t r S W d a Q m V w d D c 3 K z J O Z 0 l K c 1 F B a W x E Z W Q 2 d l Z 6 Y V p j O D g 5 N X p 1 U n h Y R 2 V P Z W N R R E Z u a z V 4 Z V J u Q n l Q Y W V 3 U G p B b 0 t 2 W m l t U V Z 5 c 0 I 0 R F l P R S s x M X Z y e D U 3 T U J x R j h 2 b V F 2 T 0 c x Q m 1 u N z R u d C t m N 3 F Z d j V h Z D V L a 2 h M M n I x e G J 2 M 0 V I S z F l S F E 3 b m h w L 2 V J d E 5 l c m w 4 U z B i e D Q v N k p 5 a G t N W F B 2 L 3 p P N U I 4 W H M z R F I 3 M W l X a G N 2 b F p N a X B Y V G w v V l A r c W V G b 2 l J a U l p S W l K e W p G S U l K a U l p S W p Y T z V U U 0 I 4 Q W 9 Q a F d C e U x J c U p j V E 5 x W k Y r K y t I b 3 U 2 V H V 6 U 0 d s V X A 5 c m 1 H d m Z P R k 5 K M 1 p r V W V a K z d K N D V u b n Y y R D B P Z j M 0 O E 0 w N y t P Y T d o Y n p 6 M F h R Q V J w e m V p N z l l Z H h Z Q X V i b U Z Y U E 8 z R j h q T E s 2 S j E 1 e F R 1 d m Y x a W t w U G p 5 N X p q c j l l Z H h h a V J m U 3 B V e j d j L 0 x P S z F O e W V Y Y X Y 5 b H l Y c C t Y U k h l W H Z I N m E 4 N G t i V W N t a n p 3 M W 5 s U D d k e X p S c i s 4 c D R S Q n N S M 2 9 X U 1 c y Y l J O b 3 p k d V h R c 0 V G d F V o c l d w b m 1 6 Q m h X c V p k c U 1 w W X g 3 W n d y W j J R V U F O R z F T a j F G b j l X Y l l h Z U V R c l h i d H h Q S n V G e E V S R V J F U m t l T 2 N R a k F S R V J H c G N T N 2 5 2 c F Z n V V M 1 R X B C S 3 V 1 U F I w N W k 1 Y 3 h h T l B q K 2 Y 1 c C 8 r T T I r M n F s b m 1 T a 3 V J b 0 x Q S l N V R k N N W m R t W X B r R k N R a X l 4 T V c 0 Q X V u V n B T W E d 4 R j R D W m M 1 W X o 1 d H g r T k d w W W 0 z K z l N S U d j b k h B N D F L R m Q w N E 1 H W U F B d W g 1 U F k y S X F 0 R W 5 N N V N 2 O G 5 o T m Z y N T h Y W H Z n R 2 d h W l A 2 T k t o W G k x Z m Y v S j d V d E 4 x O D h z W H V F b j I 3 Z E R x S k 4 x N j Z t W l J H Z F h o M 2 I z Z 0 h j S E t Q M X J 6 N T h 0 L 0 p M e X l P b k J u N D l 2 d F R T O D N W d W V O S k R P Z 1 h E d F p X c n R r V 0 N j Q W V 2 d W N 5 Q m c z b 3 p J e W Z s b l B w T m M v U X M z d H J u b n o 0 Y W l a U F h j e l B T O W J 4 N E Y y W F l K c G 1 o W j Z q a U l p S W l J a U l I Q j h V Z 2 9 t S W l F a U 5 j N 3 I y d l F T e F V R N G 1 4 N n F F K 0 J p Z W V P Z 3 F i c m p 0 R l I 1 O D d F T W V m K 2 d x S E k 2 c U Q x b G U v Y y t O Q U Z 4 e j R 3 d H M z W l p C c z Z Z T m V Q d l Z X M 2 p 5 M z U 5 e n p v V V B B M F R P M k 1 2 T E w r Y m F 2 N z B B V U 9 L c 3 N D O G 1 6 d U 9 M a W Z N a T Q 1 M 1 V 2 R 0 l y c l N v c V A 3 K 1 l I Z W w 3 Q U V o T j I 4 M H R k N D Z M W E J 0 e F J r K 2 1 U Z y t m O V J X e U x N W m U 4 V V N w K 3 d P Q k V L T X V l a V R 5 K 0 5 Z Y l J 6 T n l X Q y 9 H V D V o Z H F 1 L 2 9 j L 3 F 4 W X V V V 2 Z s M j V r V j I 3 Y 3 l Q d D c z O H l n N D g r b j h Y U X d k M E l C R U p z V D g x a z N G d m Y 4 O W x Y Y 3 d G N D d 1 V 0 o z U D c z Q z Z y b U N Z d U l p S W l J a U 1 n e F F S K 0 Z G Q k V S a 1 J y b m N q c k N Q e G p s O X h N N T J q V n Z W c D h I N 3 J x R V g 1 Y X U 1 K 2 5 u d n F q U n V Y M k J B R j Z 2 S D Y v W E g 5 b F c x T y 9 m M z N h Z 2 Z X M W V y e C 9 M c 3 F x O G x 2 c j F r M m 5 Z b 0 h h c D l o W W 5 O V 1 R z Z V l P T 2 F F e k R N R G 1 w Z W N Q S T F 6 N X V s N H U w b l p t c z M 3 Q 0 Q z T n p D U 1 B 1 b U x U d F p 2 M k V I Q 1 F s e E F L V H Z 6 S W 9 F W U t a c G N s S U Z 0 M W d V R V J F U k V S R 1 I 0 N G R X Z 2 9 t S W l F a U 5 j N 2 4 y a G 1 C Y U J p Y k h n W D Y 5 T y 9 D b k s 0 Y n p 6 b 2 Z U M k p t U n h V M S 9 P W m Q y Y l p v Y y t z W k s 4 S H I 5 a k R 5 a k Y 0 T U h k Z z Q z M l B E c 1 M x K 1 I w c W d P L 1 h x M 3 A x W E x S Z 2 U 5 d D B I O T V H c X A 2 W m x I c n l i R z Q r S F R M M m Z 6 N V R m e k 1 V M k R m O X g 4 U G c 3 S C 9 y V G J O R T B l Z S 9 C S 0 F O Y X M z Y 1 p I b j g w Q 3 d P R X d l Z V M r S 3 l M O V d y V n N o T X Z s N E 8 x W G J 3 R m d l K 3 B 1 c n Y 3 c m N 3 Q 2 M x T H c r M T F 3 N W p G R E k 0 c F U z d m 1 Q e T F N V U F 2 R G Z 1 T n V y V 1 N T S 3 Z v T G h F W G Z Y c U p u S G Y v L z J C Y m w x Y V Z z d n p G a E V S R V J F U m t h T 1 h R a k F S R V J H c G N m d k 9 C Q k 0 1 W G x 4 e H l l a z B h M X F m Y 1 c 5 O X p 3 M j N 2 c 0 t J T T N w e T N W V m 5 V c m R P W X F Y R z l m a 0 N y R n k 5 a F I w N 3 M 4 b k 5 D N j k 2 M n J a O U Y r Z G M r R E E z L 3 Z r Y 3 h v N G V D T U N 5 N V J 2 e G V 2 M X M z c k l U e T d L N T V v O G p N T T J h W F d y W n R F b D l W c X p j e k Z l V E Z n Q n c y Y 1 Z E N k 5 5 a E 9 a d T M 3 S X o w T V l E K 2 Z U c F F X T 2 p s N V h H V E l 1 M m 1 h U k F m N T h I b k M 5 T D c 1 T G F s e G w 2 O W R u d m s 1 O V l 0 V X l K b m h w V 2 x W b E k 4 c 2 J F Z W l v d D l k T 3 J R b k 1 j Z n Z K S 2 t w T G d x Z U l Z a U l p S W l J a U p 5 c k 5 F N 1 V D S W l J b E x q U E I 1 W C t B Z E Q r e U h L O G V P M F F W M 2 8 z N m M 5 N H l m T T R a U F B m M k x x O U d Y V X F a M U l n L 3 E x Y U Z n L 2 1 V Y U 5 h a l B 5 a k p N U D Z 6 e X U z T H d p N 2 5 6 Z 2 5 S S n Q r N 1 k r Z l A y Z E t i e j l 3 V F F B Z 3 N G U T V I c H E y b T d P d m Z n U n l 1 S j J P L 2 5 x N C 9 z U D k 2 b F Z 5 S j Q 5 K 1 R 6 M n I v S F l 0 a z J I Z G s w N T k 4 e S t y R j J Y a W o 4 U U t O R X Z G T E o 0 N X Z r d j J K b V J I V 2 t M Q k V M Y 2 N k O W J t S 2 J K a 3 c 5 Z l J j L 3 V y V X Z j O C t 0 d k c 0 S H d T c k p t V G V 1 V k 9 E O X N u N n Y r R W w 0 c G R z b l l 3 W F R 0 Z E J L T G x x e k Q 1 d z h v Q U J N U k V S R V J F V G 1 C S 1 F R V E V S R 1 J H d W Z 4 a E Y r Q 0 d E W T Z G M H l P S z I 2 M 2 l 5 c 3 Z I Y 3 F W b H c 1 b D d m c F V O b T N l e V p h d E d X e l l 0 S U 5 m b H E w a k t T b i t z R U t 3 Z W 5 V V E 1 V M E R 5 O X E v Z D Z q T D V h U k h 0 N V p z M j d h Y m p O M D V w Z T R K a F N 4 Q 0 l Y K 3 A 5 d k M x V U p u d F Z l R 3 A 1 e j V u e j U 1 O E F O Y X V T K 1 V Q V n o 4 R n d Q L 2 R N a m J T S n h n S z h j K 2 5 Q M k h 1 Z 3 R W Q W V L d k N 6 R D E 1 b U t a S j d W b 0 p a T z d K N C 8 1 S F A r R D V w N j Z u Y l p 2 R 0 F B U U N R Z V l 0 W E F O Q W w w N G 4 0 Z k c 0 S X R k M j d j N k 5 u Q X Z X c W t V a k h F N l Q r d l d T U 1 V x S 1 o 5 R 1 N k V 3 p j b E 0 2 b U x l b T B h c E Z T Y m M 5 Y l J F U k V S R V J F a m w 0 S 3 d V U k V S S 1 R H d V Y z a G x X Q T J n S 1 d E d 2 V U N D F L R n R V e n E w Y l Z x c E 1 V e l Q 1 S X p U d X R P M F N Y M G 1 U Z j Z a e k Q x N U 5 F N n B 5 M U 9 Q L 0 l u Z l Z t M W g 5 N T V j U H Z w M E Z s d T J a b U F Z Q n J m Y 0 9 K c j R l Q T h B Y V d s N 2 V Q Z W p I d 0 Z v M X J R K 1 Y x N D J G S W R o V n Z w N U h V e X Q 1 U G d 5 M i t O a V B a R 2 Z G e X h h U z F a V 0 9 D a n I w Y l V W N 2 R z M T R k T U p j M 0 E 0 R E I 2 N T d 3 c H V 2 Z X Q x d k Y 0 L z l 6 L z Z Q d S t O K 3 d j e E 1 X N 2 1 M V n h O W W F F W G d B S D l P b U N h S n E 4 O W Z 4 T U F 6 N z B 5 a 1 c 4 b k x 3 T G d p W W V 1 b 3 Y 3 Z T g 4 N 1 d i O W d S b W Z P V H o y W n o z N T E v c V B v b k x D S W l J a U l p S W t j O W h X Q W l J a U p T N C 9 a d m g 0 a T J S Q l E 1 a E x 0 d n Z 4 a U F H Y k 5 Y a 0 x r b k w 5 T G V 0 W E 1 M T m 0 x T 1 o 4 d l d E Q U R h d E U 1 a C t P a z l p S W x 4 Q S 9 E Z z R 4 O U c r b D U 4 L 2 l D R 0 R 1 N W V y W F g y N 2 Q y T 3 Z Q d 2 l t a l d 0 V C t O R 2 R X a F l 2 e F o x N n l i a G R E Z 2 l m W H A y Y T g y c 0 9 T d U l q N C 9 s e n R 2 R z h z M T N Q M G V 1 Z F d q W G x O d H V H c 0 5 y Y j A z b T d u O W N S R X l N R z l 1 M i t l a l R X W k U r Q S 9 0 M j R v N z c z b 3 F j a j N i Z z c r T 3 V o O T d C N F F p S G Z P Z V A 2 a y t i M W l s c z J K a k 9 6 R G t y R 0 R 0 N k F C M 2 F O N n Z X N X k 4 a U l p S W l J a U p I S D R W Z 0 l p S W l V d U 1 P M 0 E 1 U k V a a k l r Z n Z p N j N t U m 4 5 Z H Y y T U h G V n o z R n l E T j Y 0 V E F k e k 5 1 N z V X R F R K d l V a Z G 5 x U G N z Y 0 p o S U l V R i 9 z c U 5 H Y 2 d G Q 3 l 6 Z m R p U W 5 n d 2 I w c k 5 F V z F H U m o z V W J V a U 9 Q R S t K a j Z I T n l P e T Y 5 Z U F n T k c 5 U X V O Y 2 J J T T N v e H N H O U h F a E p p Q V p q K z A 2 O X M y c k l U Z 0 Z O N n R h V n h T b D I y Y k 0 w Z 0 8 2 Z W c x T D F i d C s y S y 9 K e V Z Y Y 0 N G b 3 d m e T F I K y t 3 T F p 0 b n Z 6 U D U 3 e j I v T i t J U F d C V m 1 v a U l p S W l J a U J 6 L 0 Z J S 0 p p S W h J a l h P N 3 d 5 d F Z i R 3 d N c l F R V E 9 X S j M v U D B D V G g z U W h T K y 9 t Y y 9 T W H p k U V d P a m x 5 M i 9 t U j Y 0 Y m h z R T l 0 M S t F M i s w c W Q 1 e l g z c H p N Y T I 5 T 1 B 1 S T Z p b 3 Q 5 L 0 R S M 0 p U d D N a Y k 1 6 S S 9 5 V n V p T 1 Q 3 T 3 d D a G c 4 d E d Z e m R m K 2 N s a 2 R W c V p k a 1 h n R 1 h z e n V I R i 8 z N G J h Y j l r N 0 d B Q V B u e n p E b X c 3 d k k z c U s y O T h 4 K 1 N w a X d G N G I 5 e H Q x S z J U Q k l U U F R i T n R l T 0 8 5 S D l p e k o 1 L 1 V 0 R X p 1 Z m V S O W 5 u e j R x b k x u R m h F U k V S R V J r Z U 9 M U W p B U k V S R 3 B j U j c z L 3 B j Z 0 N z R k V L c 2 J 2 R D V S c U 0 w M l Q v b j A 2 M E t C Z U 1 t O T l N S l d m Z i 9 t O X h I W G J 0 d m 5 Y Q 3 h N W U 8 z b 2 d 3 N F o w U D J R W W R x U X N 5 K 0 p m T D B 3 b z g x c H k w d j Z 6 d 3 J h b D d 1 Y W 5 1 U 3 N q a i t Q a l k 3 a m d 2 Q U V Z a H N r U F B 5 N H R j U k N Z M E N Z Q U F D Q U F T V V J C V k o 5 c F F t R m h N U U R k T 3 J l a 1 o v Z l d B Q 1 Z D c k g z Y k l n T E V l R H l s V m 5 y Z G R 1 T V k 3 b i 8 w Z y 9 C N G h v R n A 2 d T h i R V J F U k V S R 1 J F N G x D T U J F U k V h b H g r O D R F T X l M L 0 l 5 S m x 5 Y 3 N y N U 5 t W E o r T D E r a 2 5 m b V F W Q W J J e U w 5 S j F a e k p y e k c 1 c z I 3 M l R 0 K 2 x S M n B P O H B j V i t k T 2 9 u a z V o W V N D b G x z M l p y Q n N 5 O S t 5 W n Z 2 L 2 N E b E Z 3 O W g 3 T 2 l C c G V a S m F W U 0 h P c l V U S z F S V F Z u W i t w S l o 5 N H V O a l N V c U t J e S t 2 a V B y M W t z U G 5 n c V h V b 1 h H a n V y U m 8 z b 0 F 2 S n M 0 R l l O b n l q U 3 h i d n J G Q z g w e i 8 5 Z 2 s y Y m N u Z z Y r O F d j c 2 N 0 R n d E d 3 k 1 T D F M R n V 4 Q V p m T F N Y W k 9 B U X N Y c l F Y Q 1 l Y c H l j b n l w T W Z y M z d j a l p J M 3 V 6 Z m t N Y W p 6 M z R 4 M m 9 M Q V V W R V J F U k V S T 1 R v c E J C T V J F U k V h d H k r b F J 3 M l l D Z 0 Z F e m 1 v c E t S N G Z s d T F o Z H p j L 1 N 1 Z T J y V n R T b X l N b T Q 4 K 2 0 x W H F I S y t H R F d w e i 9 u b j l H S E 5 P Z j d L e T g v b m t p O W x N b W J h W V F D Q k V i b T R o T V o 2 e X R 3 S z h j U F J B e H B 6 Y n Y w S T F U W n k w Z 0 p m R 1 R T c l Y v d U l 6 Z j Z G K 3 Z l U l M y d z F 1 M 2 5 1 b T E 1 S D Q 4 O V Z u M H J 0 W F c 1 b z B y Z 3 R B T U J U a T B 3 b H p T d l h y M W I w M U x w Z W p 6 R E g r O X V k e k t D c n k 2 V H d 3 R V J F U k V S R 1 J F N U J o R n h m Y T B T N U N S R V J F V G p 3 a l J 0 O V B N Q l R p e l p m K 1 R x d V d L Z E V 1 U i t T b z l l R G p I N 0 o 0 N l h v U 0 U y T H A y c W t G Z j c v a F h K S 1 M 0 b m 5 2 b 3 g v N T h O T l p 0 R G l w Q V Q y N 3 R h R i 9 u L 1 o w N z l x c T F K W i 9 1 M 2 Z u O H R G b k 0 x b T d Q c F Z Y L z N N a n B t a 0 N r S j J k V D F H e E g 0 Q m F 5 W E h F e D h k V 3 F K N 0 N 3 b U p 5 Y 2 9 z Q W l J d D F V L 3 N R S z h n c 3 k 4 Y m 4 4 e C 9 1 M H k 0 e n R D b 2 9 L R 2 J N c F k 5 R n p n U 0 x q N C t o W j d k V z N Q e V g 4 N m h Y T C t t d z V 4 Q V J F U k V S R V p I a m 0 w S X d F U k V S a V l w U k Z 6 N U 1 V Y k d Q d D E 2 N W h a W X R H a 1 c 3 S E p G a l R p Q V F 3 c m F 0 Q 2 0 v e F o x b j J j W E V t V m l B U U F z R G h N Q 0 t C b m 9 p S W l J a U l p R W h a d E I y a W l J a U l S S V h M N m N D Q T Q r S k 5 l W k Z v Q 0 c v L 1 Y v W V d n R 1 U 1 W H Y 2 L 2 R y Q n R E M F Z F U k V S R V J F V C t s e j Q 2 S 1 N J a U l s S G h k R G 5 D W j R J W n g 4 Y 2 I 4 e U l p S W l J a U l p S W l j b l J S Q 0 N Z a U l p S l I 0 W F E 0 d F J K T V J F U k V S R V J F U k V T c W p V S X d F U k V S a V F x b n k 0 R n R n R 0 Z v Y X p N U k V S R V J F U k V S R W F s N k N z R k V S R V F r S 3 B 4 T 0 U y d 3 d E R H Z h c F l p S W l J a U l p S W l J e U h G S U l a a U l p S W h F a G N O M F l B Q U 9 w M W F D a V l p S W l J a U l p S W h J M V Z N S U p p S W l J b E h o Y 0 p q W U J q a E 5 o V 0 F p S W l J a U l p S W l J b E w x R k l L S m l J a E l W R G d j Q n R o R 2 V G d E V F U k V S R V J F U k V S R 1 J L d W F N Z G d F a U l u S m 9 W d F l l Z 3 B 2 V 1 k y Z G 5 Z Z W Z u W V J m a 2 g 3 L 2 4 1 M k U y Y U V S b z A v c G 9 s e W h W e E 5 H c U x k Y X V u U m l K U 2 V H d m h F U 0 1 4 Q 1 R N T 2 5 W e H R H e U R X Y W R 1 d E V 1 c 0 1 x W n B B c l p D T U J F U k V S R V J F U k V S c V J Z S 3 d V U k V q b E t o N 1 Z z S n J s M U Z h T z B x N 0 l B Z l Y 1 K 0 J H S E h 4 b U E w Y l l 5 U W x Z U 1 F t a D h P U n B P U m 9 s e X B W e k 1 y T D N S d H k 1 b U x u a G I 5 Y l J j W D Q z M 2 t O d y s z R z B h R X p 6 b z V k Y 0 R S d E h 1 M V N L O F U w R E 1 E Q T R k Q j J p Q 0 l p S W l J a U l p S W l V d l V V Z 2 9 t S U h F V n N 2 e C 8 v M 0 p r R U Y 4 M 0 h x R j B Y W j V m d W V L N j R E a 2 R L a z J p W E p q W E l U R X F H c E d T Z 1 d Z b D J 6 L 0 N 6 Q 2 F X b k V W c T F I T i s z W D J I b l p P S H N P e E Q z b 0 5 N e F h L N 2 9 G R n N K K z F l Q 0 t R U V R F U k V S R V J F U k V a R 3 F w e E J N U k 9 R b z R a c y t o Y 0 R j b W J n d n V K V F k y e C 9 B V E V 5 S 2 R r b H l G S E t r T k 1 H U j B n V D N z T E 9 4 O G 5 J S n J W b E o 0 Z V A z N F Q 1 d E d P N 1 R S M F M 3 d k 1 O a U d B Q 0 d R a k F S R V J F U k V S R V J F Y W t X T 2 9 S R F J D V E s v U E 5 u V S 9 E U S 8 y R z R Q U 1 E 4 K 1 J M d T N n T V V n R W 1 G b U V u S n V Q b 0 9 K T 0 d w b D d G T k J 3 V V A z N G w v d 1 p 4 b 2 w x V m h o b U h z R G N K R V J F U k V S R V J F U k V T c W 5 r S X d F W k V v c 2 Z i c 3 B 1 a X R W N 0 h 6 O D R o L y 9 B W G N 3 O C t K Z G t s e U R Q T 0 1 Q S m Y 0 U j U v R H p z M m 0 2 S j M v W X U z W k U r M l N E c 2 0 y d z k r O V h u O T B D e E V S R V J F U k V S R V J r Z U 9 T d G t N V U V Z b U M 0 T 3 J m O E U z O W p 0 a S 8 z N F V a R n g v d G N 1 U T R Z Y m h j Z U 1 a Y 2 d s V 1 F U L 0 Z M V C t N N W N 6 V E 9 q c D J q W G R a Q j J V W T R C U X V G U W x H d V J F U k V S R V J F U k V S R W p r Z G F D U 1 l p V X N O O D A z O G c 4 T n N 5 N H U v K 3 B 3 S X d x U l p t U W l M e D l 6 e E c 0 T m Z G K 0 d k T m k z W T V C M m V G U T d C Q V F D R 1 l p S W l J a U l p S W l J a F V Q W V Z n S W l J M X F Q a m p k e k h j Y m 1 L d i t t d T B T N U V U U U 9 5 Z m J z R E d v S G o 4 Z T l F d X B V e l c z d j B R Z z B F c n l w V 0 l p S W l J a U l p S W l N a n h T Q 0 d Z a U V n T j h V N m F n T F A 3 e V R y N 1 M y c V U 1 O H p 6 Y 0 h Y c G d l K z d y N k 5 k U 2 l u V 3 Z w V m d 3 V 0 N V S 3 h F U k V S R V J F U k V S a 2 V P U l F q Q V J r U n B R L 1 B F N 0 9 G c T F 4 W F Z 5 M z J p W E l p Y 2 c 1 e W 4 5 Y 1 p 6 V U V 1 O V J 0 a U p z M z B v d 2 5 R a 2 1 J a U l p S W l J a U l p T F Z R U 0 d Z a U V n M T g w M m Z n c V B a U 2 J o T z d o Z n R V d V F F N W p 5 b E g y Y k R 4 a 2 Z W R 1 d H V 0 Z k N E d N U l R T Z G 9 n a U l p S W l J a U l p S W x M M U Z J S 0 p p R l N q N E t v V l d K b T d j Q T h m R m U x U 1 J I Q 2 Z O U n B y U n h y Q k 5 h d W l Y U W 9 B d 1 d C N E J W a k l V Z 2 d t S W l J a U l p S W l J a U p W V H l H W W l F Z z F z V E o z N F p 2 M l B i R l g v V F h h c F l o R X h G e H p J N z d 2 S j J K b j d Z b D J L U V Q 4 N F J E T V Z n W W 1 J a U l p S W l J a U l p T F Z R Q 0 d Z a U V n M T h V N z h u T m k v M 3 h Y d E 1 r U k t p Y n Z s Y n J 3 V F A 0 d D J H U V N D U V F B c 3 k 0 N X l K U 0 l p S W l J a U l p S W l j a n h T Q 0 N Z a V V n M z g 4 M y 9 D M G Z R a 3 p M a j R h S m N p V W 9 x U m t J a l p x R E g r a F h P a l d v Z m Z 2 e T h F M D F J d 0 V S R V J F U k V S R V J H c G V n c k J S R V N x Z 2 Y r S G I z R 1 B 1 a U R h W l l n Y 2 x I d l V X U H c v V E l w c U R m d F d n d G 0 y V m 9 L S m l J a U l p S W l J a U V q V l V 3 Z 2 1 J b E x G Z k 5 P b j R E N 2 p M Q X l u T T l x b G l C e V U 0 W G J q R 2 p 3 T S 8 4 e X B V Y X Z C d D N j b G 1 H b n E 1 W W l J a U l p S W l J a U l p R l E 5 d m V z a 0 l s S 0 Z i T C t m d 0 5 5 W n V F Z U 1 p b l l w S W 9 m a 0 9 X c z A v b G 5 U c 1 B l d X l L c E p 0 b T B U O E F V Q W N E a j B j a 1 J F U k V S R V J F U k V S S 3 F l M 2 5 V U 0 V h b E M v c m t 6 O F p 4 L 2 F i V E x F S 2 t 3 O S 9 t W D R w O H p v O G J u T F N 6 M H N t O F R S S 2 R U T D B k R V J F U k V S R V J F U k t U c T Z W M G 5 F W k V x R k Z 3 M E g w Z k h M d E V 1 U T Z U Q 2 5 C M D d F L 3 h s U V k z U F c x R G 9 C Y 0 1 B d 0 8 x M j F m a j h J a U l p V W 4 y S 2 l u e n N 6 T W d 1 O D V y W D Y y Z G 5 S a m F X W l p W b z I 3 M D d 0 O U x 6 d n Z m U m o w e V l P R G Z 5 Z U 9 1 M m p F c V B L U 0 l p S W l M S E 5 v V m d J a U p W S k x S O U s w Y n R 1 c G l K U 2 R F d X B V b 0 V s e S t t K 0 p X b k N T N W R X U E 9 U M n p Z V U Y 0 S G Z W N k h 1 d 1 Y v b V V m V H Z o L 0 Q v K 0 c z b H B 5 N 0 l K L 0 R U V k 9 5 O G 5 J T j M 4 d m t J e l B v Q i 8 5 U n Z L a j F m d E p u S n R U R V N r d 2 l s Y m E v U m V R c 0 t 2 S k d m N C t O a W F u U n V F U k V S c V Y 1 V H B 5 L 2 w 4 b X Y v U l N o a 2 x i b z J m O U V h T H I v M l g r V G t G R W J h c G t 4 Y n d p V i 9 l c n J N L 2 9 m a n U 2 b S 9 N R 1 g 2 V W d B b V R s c k F k V G U 5 e E 9 j V D U x U n F U Q k V S R V J F N X R q b W p Y W U N J e V B F a X V H W W x 6 a T d k c T N S T U 9 5 c 1 Q v N n d m c W 5 S T X c r U E J m Y z Z G a C t 3 W C 9 I V V J v Y z N y Y 2 Z V W l Z L W H p W N F J k V k V q a F E 3 Z m k 2 T m l W M k d 0 d k t i Z X Z 0 V z B 6 M 2 k 4 K 3 d J a U x 4 O V h u M U V y U E h W Z 3 d D L z h Q W D J N S G c 3 a l B P U H N n a z R i d 3 o 1 c U N Y W k N Q c z E w b n p C W n R L a m E 0 M z R l V m 5 r b 2 9 k U 3 V o M U c w N D I 3 V E g y Y V V Y L 2 g 4 b l Z i Z y s 5 O G p S N E t 6 Y W x W U E 9 6 d D B K c m x t S m 8 w b X p L a D I z U E F W R n h a a U F E U 1 F t e H R i W X Z D S W l J c 2 V x Z j c v N E p Y N S 8 1 Y z d 4 S E 5 p d k k 2 Y 0 4 2 b H F p N 2 R j V k c 3 b j d v W G N y T l c 2 e k p 2 V j U 0 K 1 c v S C 9 S N m F s b 2 1 t V m w 1 Q U d 6 Z H R n d U F W V 3 U y a 3 B n V U Y 3 N m V 2 Z 2 V B N W I 5 d H d 0 e D d W b W h T W W l 5 d F d x U W N W a D B 1 c D V O U U t M e m g 4 c 2 h o d l p p e l l E V 3 Z 2 V G 1 a N 2 F t W j N I c m p h R X h U b n d N V 0 V S R V J P Z E V v Q k J N U n F T S 2 g z M W Z o d W V M U F Z U c W 1 u W j l I W V A 3 T U t o M l R 1 U G h E a D J B Q l A 4 S G Z W M E p N T E 0 3 d X Z R O S 9 E d D h o V m 5 B N U h P Q 3 M v T C t D c k I z Y k t I c n p l U W d G c 1 F z T E t I e n F u b k w 3 d T N y M X g z U G h I d y 9 l S V J R a U 1 I O F d 4 T V R p S G 5 o N n V H b l R P c X h 0 b T B 0 M U 5 W T 2 F F b H E v Q n U 5 b j c 1 V U 9 D c D B 1 W E l P R 2 d z K 0 h k L 3 h i V 0 5 s N 3 N M U D N Z Q m N X N 0 8 v a m N H Q 1 l C b z U y b m Z E U G 5 B S 2 1 B N X l P Z z l j V 0 R J S m w 0 U j U 2 Z H B X S F l J N 0 8 z Z k d O Z n h l R 2 5 W V 2 w 0 N V l u T j d j U V Q 0 e W J t Q m c z e H Q 1 d E V V V k V S T 1 R n W n M 1 Z W d k Z n J y O V F Z a l J y V U t o V 0 N o U 3 l M U U N C R W c v c k p O R y 9 X N E l q R 2 J W Q X Z 1 Z H p y R T c 5 Y n l O Z m Z o c m R m d H Z j Z U N 2 c l B w e i t K W E 4 v W G R 0 Z U Q 3 M F R h K 3 Z i d X d H T V B s U E 8 2 c l F 3 d W x 6 T 3 l t a X c y M X N O V G o x e k Z J M D k 5 U W 1 y Y U h v T E J F R z Y z U W p B U k V S R 1 J F N D F D T U J H U k t t Q m w 3 Y 0 V P Q k h D a 0 5 L b l N j Y z N t T F V s N C 9 K V n k r N F R T d G x M O D Z q T T Q y b l l r O X V x Y k R q M 2 9 B W G x E Y 0 5 X d m h E Y X R L O V h G e n N z Q n Z 4 K 2 p i Z 0 4 4 U D B 5 c 1 V L M m V Z Z W R B Y k h 3 N G p I c m 8 x b k w 3 T 2 s 4 W l F N d 2 w x M V J v M 0 l P e H R t N m s 2 T T B Y T U V 3 V D k 1 a E x 3 O E Z h V 1 l K Q m Z G T W 1 n c y t M M m J o c H V X T U d m M T J F b l o r T G U 5 Z 2 9 p Q W 1 2 V G d x d F d S R U 9 x Z H p 1 M G p l N D N W Z z V l L 0 J O L 2 Z x Q V F V T G d k b 2 R E T U k 4 S D I r Z k Z p S W 5 G N 0 5 T R D R J c k Z t U F V i R W 5 Q S k 5 a Z 0 5 H b 0 h w d 0 0 0 U G 4 z L 2 g 2 a m N Z e n d X W E g 3 U T I z M m Z 2 R W x n M D k 2 R F h L O F B S c E J s M m N S R l d U a l p t c m R y V k 1 z Z i 9 5 c 3 J L S j h i a k l u b n Z K O E J G U k V T a 2 Z O O T k 4 Z k J C c j Z Y d D J N T 1 Y x e i 9 M c V F P N z h Q Q T l s e D N S K 1 A z N 2 R P V H Z O N X g z c E 9 X V j Y 2 Y n J S M 0 h U O W F N Q W 1 E R j d P W T g v O H l t Z n Z u c z N k Z W 9 r Q X V H d E M x O G F O N G t w W H o y S 3 c 3 R S 9 x R n F 6 Z G p 0 e k Y 2 e X E 4 R H g 1 K 1 V X R V F o W n Z 2 R E 1 s M H R Z M H B S N k J Z S k Q z U H B w T 2 t 5 Y j F P S H Z F S 1 Z Y M H J F U k V S R V R r V 0 t B U V R F U 2 t D b 1 E y Y m N E V m U w R F Z E M n d Z N F B H V V A v Z W F G U U M 0 K 3 A x M n l M N m w 3 d D J 3 b H N D Y 0 h 3 O T Y z Z D Z 6 a T h C U F V 5 c z B s b n Z n V U l 6 W W V B e V B C O C 9 Z S z h y c 1 k r M 0 p K R E J y Q 2 9 h c m N p d V p B Z 3 Q v d 3 Z m V n h 4 Z 0 p T Y 1 Q r N W Z a d 2 9 G U V c y O G I 3 L 2 4 v Q j U 4 V j k x d m 0 0 Q n B 4 K z h F R n R P N 3 o x W k V 3 c z d 0 T 0 d s N 3 p t Y 0 p M d 3 h L c 1 Z x c z A z N l R N Q 1 A r O C 9 l e U w y K 2 4 5 R W Z p N 2 N z Q V l q U G d H e l V k V 0 d w V l h C M V h z Q X d V M 3 J j Z m Z x V X l Q e l p l V V V Z Q m 9 H e V l u e E 5 U S 2 Z p S W l J V k s 5 V m E 3 Z n h 6 S E 1 U Q U N n c 0 x B Y m d t a H R m Q U 9 E a 0 h x M G p B V n Z 6 S m c y N G F N e X B 4 T V R z L z R C U m 0 5 Y U 5 1 V 2 p N c W F W V 2 g y L 1 l 0 S V B 4 R T J Z Z m R p M E h 1 N m R u O T l Z S 3 d V U k V S R V J P T U F y Q l J F U 3 F n S l c x Q n l N K 0 N t L 2 0 y e m F C W l l z d 0 V w T n d k d W w 1 e E 1 Q R T N Y S W Z S c D M 2 U j N T d i 8 3 c 3 Z T c T V R Y 3 J w d z l S O F M z d G Z t Z j k 3 S U N D N z l t U U J n M W 0 r R W Y r W V U v T k 8 r S 1 h m c z B O c V Z G T n g 3 S X d B e E Y x N k p v M T B u Z k Y 5 O V R I R D U 0 d k J V S G J v U V h M S D R v U G R i c V Z z S n J s e U d V Y m R C T 0 9 U N j h k d k l O Y 1 B w d 2 p W a z V Q N 2 F s a X p B U 2 s v R m Z l W V l p S T B u d U h n K 1 p z U E d G Z j A x S F B 0 T U V 6 d H J U N D F O b D V X Z F Q 3 R X Z R S k 1 t Z F d 0 c 1 R o R V J F Y W s r O W V v b W N j N 0 l r d 0 d Z O F B W O E F N N G F j V E t t Q V U x U z Z 2 S E J K e k 5 L a E Z P V H B 2 e G N h b 3 g 5 Y m R k Z U 9 Z S U x 6 a H Z B c U x Q N m N Q Y k l p b S 9 O L 2 M r b l B t Y k p y e H Y 1 Z X Z 3 R F p W N 1 h G c 3 d p S W l J a U p 4 N k Z Z Q 0 l p V m N B d X l N T n N W R T J C a W Q 5 S H d j T z N s W F B k R D R a Q n d R T T N I M 0 l v W j Z m d X h G e n h s M U x 0 U m 1 3 O F J u e k N r Z F Z Y e H Z s V X d W L 2 0 0 Z j k 1 R G 5 F M y 9 G K 0 p i U X F 0 W G V r Q W 1 B M V N z S X N M Y 2 J S c 1 c v Y V l v U k N o R F d z e D R 1 S X h t N T R V Y m 5 N N E t I e m 1 B U 2 d x R E Q 4 M k h R U 1 d s W D d 6 Q k l C Q U l C e k N 1 Z D N n Z G 1 Q b j U r Q 2 Y 4 Z j B C Q m U 3 Z H N u Q m Z D Q m J 3 N D V 2 O E Z V W m l N d T d C d z d F T D h 2 R k 8 r Q k N 6 V G o w Y 0 h i d U N i U k d Z O V V P R m Z o M 1 c 5 a T M 3 S C 9 q O T R h M G x E M 2 h l K 1 A z W W 1 l R U Q 0 W E c 1 W U 8 4 Q j d h R n R t L 0 J Q L 3 V x Z z Q 0 W l N 0 M V p v L 2 l O b E p D V m p i Z H B W c l h N Y 0 t D M X R E O F h G U H R x M 0 x Y K 0 x T a E V S R V R r M k 5 L e G Z p N H N 2 R 0 V 4 Z V h o R n Z 2 a G Z l U 2 V D a U 1 Z T W k y e H Y r d m o 2 V l F D R E l n M 2 N m Z k x 0 R z I 3 S j Q r T W 1 Q Q 1 F h R F F E a T B j a m d x S G x 6 R n g 4 V l F Y T 3 p E T U F 4 T V U 0 R 1 h p S W l J a U N n R U V 4 R 3 B F b l p C U G t a U 1 V q V U 5 E d m o 5 b U N s T m N Y Y m Z 2 M z F M W U 8 3 M D h L c X J v W U 5 M Z G k 4 d U l 2 R F R W Q n p 0 T 3 V G b z F T N 1 M 3 c D h 5 T V J 3 T z F R R G I 1 O F B h c 2 d I L 2 o 5 L 2 l I a m s 2 M G 0 1 b D d B R E F i T l l D S X o 0 Q l o 4 K y t a Z C s v O T F 3 e H M z b E x Z c S s 5 S m R M d T J y d 0 J a O W R l R k w v e k 1 x N W U v Y 2 8 r U T h 1 M k t Y e m l i b 3 l F U k 9 K d X V i L 0 0 4 W D F m Z m t S Z z Z j T E l Z L y 9 z S D d G e n M z R 2 Z k U U Y y W V F I K z J k T W c 0 T W R 6 M 3 N X R U 5 x d 0 Z 5 e X A 1 N 2 x k N T l n W n N B S 0 V O Y X l o K y s 2 V V N s M E 4 1 T 1 J R K 2 R X L z Q 5 O U N p R G J G W D N S R C s z Z X h J e G I 4 M 0 p D e D c z R 0 R G N W o 5 Q 1 J t S X l k a 0 Y r d G M 1 e G 9 D M 2 J N Z 0 R v b 0 J C T V J F V G t x R k J W c T Z U b U x W e E 5 L R 1 F C c 0 g 1 R E d x M W J O Y 2 J s Q 2 4 4 b 3 l q U U 4 y c m M 1 K 0 x i U W x t M V Z h d T Z F a F B C W m 8 w V k Z Y a E l T W W l z M W x v a U l p S W d j S H h T Q 2 l Z a F V B V H M v R H l N e H V W c m 5 N R k 9 h N E I 0 M k t 2 S T R 1 R 3 d S e E 1 h V m F B T 3 d z e k x E S V Z p Y k R y a U h u a D F w O T A r W m V P a E p n Z 0 g 4 U H h 3 N j d I S D F P d z J q N 3 N H M 1 Q z U U 5 Q S j N B M G 9 Y N H A z K 1 B z M n N 2 e k 1 i T n d M W U p i Z D J J V W E 5 a G l W V m 4 0 Z D l k e F F K R X o 1 a E w 5 O S 9 u O D J K b l p a W i t D a H Z X W W 1 m d n d Y W E t n R E t 2 N z d 1 M 3 h P T 2 l B Z 0 Q 4 a z c v R V A v b E x B Q n d k d X V K b z N 5 V W N n a D N H b V d E Q j V Z c 0 p i V j R I Z 0 5 t c 0 p U R l g v d z J B M E p h T k J H W k 5 3 V 3 p j S F B l S W N 3 R X c 0 d l p 2 b 2 V u c U 4 3 a n N V R z h 2 M z J m d m x 0 e D J z b 2 9 a U 2 N u W S t Y b l Z O d j Z C d k Y 0 L 2 Z u O E F o O E 9 r Z G F 1 R G 5 P Y 2 1 J a U l p T m N J S 2 h i O D d E b G k 5 W H h t e j V 2 N k c y K z N D N 3 c 5 d y 8 2 T W Y w S 3 R I R y s 2 O T Q y S U F B b 0 V R b C 9 6 c D Z j T W F i L 0 h T O W F 4 Y W M r Z 1 Y 4 U 1 B P N k V Y d D J 1 S F h t R m 5 a K 1 F y Q l J F U k V S Q V J R Q 0 N Z a W N 0 a D h 2 Z 0 E r Z j R C a X J 4 K 3 Z O N E R Y N T Z O e G J t N k Z n N X l q V 2 l D Q W Y r Y V V R M 1 p 6 Z E 9 p S 2 8 1 d 1 F E T U 1 n N X F J c k t Y c n V V Y n p q M 3 l i d T F 2 d X h V c m R p N S t Y a U d 0 Q X I z T W U y S 1 g 3 a k 9 l e W N i T 0 p 1 Z n d n Y 2 g v Z X Z w T 0 N T Q l F T W E x E a m 9 k Z i s w U 2 Z p b l R U c j R B R E g 3 M 3 h o e G 5 6 W U N a K 2 N l R 0 F t S i t D Z C 9 S W E R W Y 2 1 K R 1 g z T E E 4 N m w 0 W G M 3 d X A w U l c 3 Q j E 0 V m x 0 b z N l c T l i W W 1 s e m 0 5 T C t Q Z W J o e H p Y Y y 9 I V m V D N i t 1 d U t G S E t h Y U R N R 1 d M T n V B R F p 4 K 2 F u Z k 1 2 Z H R C a W 9 p S V N I U U V R K 0 V V e k 9 t c y 9 F c X d u U m 5 a T F A x M U k v M z Z 0 R 2 Y r d 2 p Y Y 2 V l d U Y z U H Z J Z X p S S n F R T 0 F 5 K 1 h n Z z l m d k 9 P a j l s b T F 4 M l R Y L 0 t 0 R z J l T 2 t H U H A 4 N D U 1 Q n p k K 2 w 4 R X Z Y c U p n S 3 d K e X V m N X M w Y V Z P S 1 p p S W l J a U 1 q e F F p R 1 l p R W d a T m 0 z W n l m W W R t Z X p N e U N a O T V 4 N H l k d V d 3 S X l P T D F M U 3 l W e G E 5 Z j F w d E V w T 3 F k e V Z Z V 2 V 6 Y z d G S m 5 W Z G 5 G a F p V Z T E z b k t B R 0 x P T D c w c U t i R H d K M 3 l U U H F 2 U U d H W k t V O X h E U n V L Z j h U M y s 2 Z C t E M 3 h j Z X U z U D N j Q W Z E d 0 d 6 W W 1 N Q z Y x Z m l u Z j Q 5 N 3 h I b U h W Y U 9 q U T F k Y y 9 m W n Z C V 2 1 s Y n N V L 1 l 6 S U F u c k Z Y b E h 2 R 1 d X R F J Y S 3 h 0 b X l P U G p h U m F P S k p x W W F X b k V s e T V E T m Z n R V J q M U d 3 S m d o M E p n T 2 d p d V d J S j M v R n N W c m k v M j J s d H d 0 R z R m Z m 1 E Y k J G Y 3 U y L y 9 6 a 2 d V N G U v V 0 R n T C 8 4 O D k 3 S 1 l q c E l l T 3 l s U S 9 j N 1 R H W l N N d W J l N T F 5 Z E x N d m l 4 Z G U r d 2 U 4 U G N 1 V m x R N n Q 5 U G h F U k V T b G Z V V k Y 0 a F h 4 O G Z P V l h U b j M w M l N 5 U 2 t 1 T G 8 w Y V V s O H h l d T R l U 2 V i Y m o 4 R D B N a T F 5 M 0 w 1 d m N O Y V F l O T M 3 W k t i N G Q 0 N 1 Z V a n V P c n k v Y T h a e G s r W X p Z Z m p a L 0 x N b z M r a V U 0 Z m 1 r W G F Q e D h Y c X R k c 0 J T T n V 4 a D U 3 Z F c x Z j Y r W W l J a U l q S X N V O G h t S W l j O F B J T G l s b T V k a X R y Z j k v T z Z 0 K z M 4 Z n U 2 V k F x T G Z Z Y z F S a 3 g r T m x a Z U x t W U 5 C M k Y y V G x i c H M 2 c n N 5 b z l y b U N a N F B L V X Z I T 1 p x T G Z l S W N 3 a 3 N Y N H g v M n J m a F V D b 3 V I a 2 V i R H B I c m 5 1 S G 5 F b G c 4 S C 8 v M D c z S D E 2 b 3 R S c j J J a F R Q d y 9 I Z 0 p Q R E V a O E F u W l d K d j d a V X d u T S 9 5 b T h u N C 9 w d 0 h D N 1 M 2 M j J p a W d 1 R E c r W G V P V m Z T N 2 J i T n Q 0 S k g y S W t K d U U 1 T U p B T E J z S H B o R k F J L 0 g 3 Y 1 o 1 M l A 0 W E R p b S 9 3 b H p z N D l j V F J 2 U 1 d q T E J v S y 9 y O E l 6 Y 2 p S V 2 J q Y U J P V C t H K y s 4 V i t u M G x k b j R 1 Z U d J S W J k N U F h T j F x W E 5 z M j R 6 b n Z Z d H l u R G k 5 V l l u R E R X c X l 0 R z N H Z T N C K 3 p W c D J T R j Z 0 c D V a U 1 Z s N H U x T z R Q a D U 5 M l B W Y 1 l i V U Z Y S n R 1 R 0 1 J Z D F v M H J o d X R j N G p J a U l T V G Z N V 3 J t Y m p w b l I r L 1 c w V E J R V m V O b T R P b i 8 w N W 9 H O U h I b j N n a j F H d W J y K z h 2 Q 0 l B a 2 l x N W Z l Q 3 U z Y m x N b m I 2 V T g w Y 0 5 L T E c x N H A r d U N M L 1 d l Z n Y 5 c V l S Q 0 Z r O C t 1 L z h E V l Y 2 d k g 0 Z k R 4 T 1 U 2 K 0 d 0 T W w 4 c 1 J P V k 1 N d 0 9 V T T k z V z d Y Y 1 R H b G 5 5 O T J u V H Z h N H R 0 c V d W L 2 N F M U V S R V J F V G p 3 S 3 d V V G t o U F Q 3 a G x R V 0 x G c k x 3 c 1 Z y V 2 I 5 e H g y S G Z u e E F m U T R 6 S F R V e U 1 p e G l Q b T R B b k o 3 e V Z Y Q T J I W U 9 a S n J Z b T c 2 Z T R T Y l h a V 0 p v V l A z S D J R T z J x W T A w W E 1 o W C t r Z U 5 5 e j J Q b T V 1 R T R k V m p K S W k 0 d k h N M n d V d m t t Z j R m M 2 1 N M k t 2 d W J s a T Q 3 c G N C S D l i U X Z D M 3 B l R n R C b T B i W j Q v Z W V N N G V p M 2 Y 4 M j N n L 2 V v T 1 l Z Q U J u N z B H U l c 2 e W R P d 2 p N b j B s Z z h U e n c r N 0 V E Q W R 4 R H o 0 c G N E O H o 1 R V d 2 T E J t S 3 V 2 R 0 Y v Q U J n T V l o Y 1 h Z a H k 0 Z G V L Z 1 l l R H g 0 S n Y 2 T l k 3 M m 5 Y S D F Q U l h t d W d o d V d v Z H J 5 R W l z N 1 Z 2 Q 0 l k Z 0 I v U E 5 u N F d q V k R p c 3 J F N 0 5 C S X d 4 U E R J R j V N e k R y T m N C O T F 2 b W x u O T k z W C t E Z n V o R l h 2 O E U 0 V 3 J h d D J P K 2 t r d X k 4 O E p h Z W c v b z E 1 U G Y x c W R V M 2 t R R m V i N U N U b W x m L 3 F q T V J F W k d h d G p N a m 0 v Y y 9 u c z d j Q m F z c E x O c C 9 C b W 0 z T G k z b z F x V U Z Q Y n E y W W 1 E L 3 p s R 3 N z T F Q w a k d 3 Q U d q Y W 9 Y Y W x 4 Z m w 3 O E 8 1 W m x j L z U 1 L 1 Z q d z g 5 c F M x M D g 1 d V M w S k N U R m N m T U g r b G Z 3 W F h Q N D Q 1 N C 9 x e n g 4 d k R h L z B z b T J i O F Y v T X B s d m 5 s a 2 R V U T Y x Y U N k U 3 R t O G p h Z G R 1 U D d F b U l p S W l J e U h G S E l a a U l u R E N X L 0 x x Q n V R d F h z Z U N Y d G V 6 T 3 p D M j N i L 0 9 t O V d u V 3 B E N k 5 H d F l t c F Z F Z F V o c l d w b U d E M n F R M H J F M k 1 4 M T J x Z i 9 G N 2 I 0 U l g r d E N z b X F v L 2 R q b m F k c 1 J z a 0 l L M U t 4 M G p M c j d V Z G R m Q T A v S F B u a 1 p v O V h K Q 0 c 5 Y m d h T k 9 4 N 0 l H O H h Y Z 2 5 m a 0 p v e X d i c 3 p G M 2 h 0 d G g 0 W F A y S D R E N T F H R V p 5 T F h 6 Z m Y w b G 8 w e n F J a m N N N z R V T m l r M n B q N 1 V 3 a n N H U W g x b z V 0 N F B I Z z d I b 3 l y c D U 5 Y 0 x U c k Z C b m E y c F d P N z l z d n d E R H d U L z h P M 3 p l Z l l o Z m s 0 Z W 8 5 Q 0 R z L 0 h 5 T W g 4 W W l m d j d W a k 8 2 S F Z 5 L 0 Z j Z E J Y K 0 g 3 O E Z J T 1 l Q M T F D W W 5 r c G c 2 Y y s 0 Q n A 0 T 1 p 0 V W N S R j h a Z G w 0 d V J r S V N E O T F Z Z W h 2 T X F q W n Z 3 V 3 B l R 2 p l S n l 5 O G V n b U Z V L 3 Z 3 U k V S R 1 J h Q 3 N v O V B M b D E v T j Q 3 K 1 B w U U R q M E d q d G 1 F S V A 2 Z F R y R W 5 k R z N m a 1 A 0 Q T J I T m 0 1 V n o z b X N G R E 9 y W G t h M 2 J k N V V a c H E x Y 3 Z S V U R n N D d 0 b S 9 Q Y n F p M U F l S X Z r M 0 5 4 Q 2 l y M i t T Q n R B b D A 0 b k V R a U c y T G d w b m R h d F V n N j d q b z d 0 b X Z I e j R u V j R 2 W D V p W W t x L 2 J o Y 1 J F U k d S R T R 0 Q 0 1 C R T V y b V Z s N S 9 Q O X R N V j h Q M j B 4 R 2 J 1 e X k r e V R F Q j l E a D N i T j Z O U y t H U j N i T j Z k e m g r Y k V 4 O F V j M W p 4 R 1 l p S j J Y b D V W b E h 4 N E F u N n N Y Z W t s b X V 6 Y 2 5 F b 1 B H O X E r Q m Y 5 M 1 g 1 U n V U O X Q y K 0 d P d F h o N n A w V C 8 5 T z F 3 O S t r V E 8 y d 0 x B N m N J O W N q U 2 h U Z X N 3 R 3 p V N S t F Q X h z Z G d G Z V J B S z R l c D d L c z d P U F h D M D d 3 S l d p T U Q 4 V 2 Z o b l R z R X V L c 0 I 5 O W x o Y 0 o v Z W o 4 S W w 3 S 0 g 3 a n V m Q l d o a z R Y U n Q z N n h O L 3 h D T G h L d n h s a X h N V m p K T m Z D c k Z V Y k k 2 a 1 d S c X Q y R 0 l s S k 9 O d D F w d m p k V j N D Y 3 R Q O U 1 D V 3 Y z V G 5 D N 3 d R W T d Q e G R y V j N x N E x z d k M y c F d P b G I y b n h O a S t 5 V j l D V E N 5 d W 5 u M G p J U m d l R D N I W D N Z c V J t S X k x Z l F 1 a D d W d E w v c z c y L 3 A 2 R H Z 5 M 0 Z T a X Y 1 U 1 d a S H E 3 Y V l q Y X M r Y k x Y e m N 6 R V N q e n p z T 3 h 3 R C s z Z m k 4 W D k v e X R w M X F Y U n N y K 0 J Z U k V T T 2 J R V 0 Z Y d j V 4 O X h 0 c z N K e E 9 0 e T R 0 d U 9 y e T R m V G 9 l b V F y b V d w Y V h s N G h x O V p 1 c F c 3 Z F J C b z F y T n h L c 0 5 x M U U 3 b n h 1 c l B M d k h i Y j N h O W p X V 1 h 2 M m Y z c G h E b D h P b U Z P c W Z h M m J S c n o y d k 0 z S F h Z Z H Z Y c T B Z Z T Z D M W Z 5 e V p C M m 5 E d X d T Y V g v c z Z m R W t K c 1 Z 4 e X c y S G R 3 N n R p S W l J a U J 6 Y k Z J S 0 p 5 S E h I c 2 1 4 K 1 h 2 b z c z M D M 1 a F o r W H J D M 3 p Q N 2 d U R T J J W l B L Q U x a N X p X Z z I 2 Z F c x U j Z O W X F S a 0 x o M 0 p W a k 5 z d E s y V W Z U T U E x V S 9 i b m 9 x L 3 Z R c T J C S X Y 0 T W Y 3 e l d k Z 0 d M a E 9 I V V p n O W p T O G 4 3 M U w 3 S T E z d 2 d H L 2 M x Z W Z R Y m o 2 R E N w b m 9 M R F l x L z h H V G x l N H h o M 2 I 4 V T M 2 a k 1 D U 2 h W Q m N p S 0 5 0 U n p 6 b i 9 R R W p N U m 5 2 S j I 5 Q 0 t B a E E v Q j J Q R U V y Z G h 2 Z k R j U V R Y c k 1 E W j d a U l M 0 e G 9 K U 2 N U Z j k z V H B D Y j N G M k R s W m 1 L Y 0 1 p R F F W U G Y 5 b z V H Z i 9 s S W 4 0 c D B 6 Y 2 Y r M S 8 v b G t F V n k 0 a n R P W T M z R 2 V j R X c 3 T 0 R w e X p i d j F J S C 8 v T U t X V S s z O E R z Y W F Y Y V B P Z j l v W H B D c 0 w z Y k l k Y V V y c D F i c 0 h y d E 5 v V m d J a U p 5 V E R z d 0 F M d n o x Z 3 N a T 2 F 4 W H R F c z Z M T j l N W G t R b 1 p E R j R Z T m N x R 2 M 4 O H l O b W x F e j Y 4 R i 9 1 Q W w r U m V m N E R i N z N r V G g 4 T W t Z M W N P b z g v c H g y V V h u V m J p S H F l e i 9 I T l F W N j d a e H J v T m F h V H Q y R U 5 x V 2 l h c G F a a z h l U G V s R E 9 6 W G l a Z k h U Z U t i e V l 0 S 2 h H R H J O c V l S R j F m R 2 1 i Y 2 l J a U l p Y 2 x 4 V E N D W W l 4 d z N M c 3 B n N l l 4 a 2 Z m V E d U S G V s W n B h N 0 h l T n d N N k 5 P Q m 9 V T j Y w T H R I V z V 6 T 3 F 0 d U N 6 c W h i R D d 1 b 3 V N c k d x e W l 6 V V d N O D U 1 Z m N 2 c z d P e T h Y N z B l d V Z H d G Q 1 e W d C a X p p O W 5 X e n l Y c T B M a i t M N y 9 F a n N 6 Q T F m L 0 l Y a k 9 2 W m p R d H M y R U 5 x O G 5 N S D h t c m 9 G R E Q 3 d X U w T l p O Q k Z j d k o 3 a D Z P Z m J 1 R E F B Y z d i d m d Q b T B F a m 5 h Z E N L N V l q T y t O N T d B T E N u R D I 2 a 2 R 3 N l V L c 1 h U d H g 5 d W l O T 1 h z Y X Z x O C t 4 d E c w Q l V h Z G V o V 2 J i L 1 A 2 O E J 6 T l c y T D d m Q U R F M 1 h J Z n V O d 1 V Q Z j h Z N 2 p Q T 3 h 0 b T F G O E Z s U C t P Z k 4 1 T z R t K z d H M n J r R D c 0 Z m o 5 Z z R R Z 3 R o N D N L Z U 5 P T 2 d j N 2 p Q S D R C N T J i b 2 s y M 3 c 4 V E N j e W V S d X o x L 3 l p e E N n M E l y M n l y Q n J a d F l W Y n c 5 M U l W V 2 p S d n l O c m Z x L 0 h z T V J F U m t S c n c 0 R 0 1 m c 0 h G e k 9 q Z i s r W n h x Q z h E e T g 0 c 1 k v O F h z Y 3 Z z V T d E M S 9 i U E 9 X R E 4 1 N H A r d 1 A x K 3 p U c 2 1 W R G h n M 3 B T V l p X U H A 5 O U 9 S Z k R N Q m h 6 V H Q 4 c X E 3 Y 3 N T V W 4 3 d D h U T 3 l z c m 5 t Z j k 4 d 2 E 3 Z E 9 m e j N 1 Y i t 4 Z W R 0 T 2 5 2 e j M 1 d 1 F D U W E 3 L z A 1 a 2 x 0 a k R N e k 1 6 a m h 4 b E w y Y m t 6 a S 9 T T W J I W m 1 a S k 9 4 S z d 6 c n d a d n Y 3 b i t l V H F l R G x F W j F T R W l J c F Y 3 Z E p Q c j M 3 Y 2 k 4 Q m F 0 W n V H Z 3 Q v Z n A w d 0 9 2 M X N 5 T T l p e E Z E Z T F i c j h 4 U V J F U k d S b z Q 5 Q 0 1 C R T U 1 b 1 Z D R m o v T V d N c k h u O D h p U G F O M C t O V z Z S U X J u b n R X S F l h Z j F K R G E y Z X M 0 R m N M W n N R L 0 U 3 c i t F W l h 2 W V d N T l V t S m c 1 S D Y v W W x t d X l z e k N N Z n o r R U l i e l B Z c k F W N E t 2 Z E o y Z U N L S l F U b S 9 J a F J x d z Z l Y z h h Q 1 l S Q X o 5 Z 3 F L b n Z z b n Z 1 O G 0 0 T 3 p V S G F O M j N j T W F N N 0 I 0 U H N G Z j V t S F V y W T k 3 N k 5 t N C t n e k V x T m V R M E 1 i Z k t Y c n h D Y X h 0 b X p E c T F D U H V i M 2 V C Y V l a R H N J S j h I R U R z W m R k U i t N S m p G T D M r S E h G L y t V Z U p 1 Z T N j Y k t 5 T W R L e k 1 E S 3 p k R 1 Z p N 2 Q y T H Q y b 2 1 k d l F k T U U w Z k x O Z 1 R Y c m d M Q W J O Q T Q v T H N 4 R F l 5 a 1 d w a U 5 t b U F r M W d M V E R H L 2 5 H Q W h F e G 5 W M j Z V R 0 1 h V U l a W j Z G R k 9 K e m h y d 0 1 Z a n I w Q n J j d F Y 2 W D h P R l J Y O G V S N n g x O T l j S T N N Q k 5 F N n B 3 K 0 p s N j J 0 c 1 B o R V J r Y X I y M 2 t j L 3 N 2 e T N 6 W X c 0 b 3 l k a l J 3 K 3 N 0 b m t L a T N 5 T W 4 x Q i t D T F p Q Y X R w d X h r L 1 l Y V z Z m V X d l R 2 Q w T j Q 5 d V d 2 S 0 N 3 c z V 1 e V J 2 V 2 5 h c E h M b m d W V k V U a z R C M z B 4 Z X h G Z V Q 1 d V A z Q j N u c 2 d T d H A z U 3 F G M X E x U 0 N Q a E R Q U G Z L U k g 1 Z S 9 E c 1 h q a D d J O E t F O V N V a U l 4 Y k p 0 M 2 4 1 L 0 V D c U x 1 Q U F B S U F C S l J F R l V h b V N N K 3 Z X U z Z k R 3 R G Y z J h M U t O S j Q 3 b z B h M U t m W m s z c j B i Q k J y U k t y M E s 2 K y 9 B d 1 d M b H J M R T g 5 K 3 h v T j N Y Y 3 F 1 M 1 R u W X R r M 0 h E c z J y L 1 h t S 2 l J a U l 5 T k Z G S V p p S U h M T k N J W X Z K M H h m e j h l Y y 9 s V H J 2 e S s x M m N m c W d y c H g 3 V m w 4 N n R x d i s 3 Z G J N T 2 5 V e D N H N U M 2 V 2 s 0 V X N v N T E r c G 8 1 L 1 l R O D Z m R F A z d m h m M W 1 w V y 9 H T 2 Z 5 c 2 N m R j E 2 T G N U R U F t Q 2 1 O T V U x N k F 3 Q 3 M 2 Y 1 J X U G d U N 3 J N d U t I d U F V Q 2 o 4 M 1 N p N U R Z N W 4 x R V c 0 Q n c 3 R m J I b 1 M r T H d F b G l 3 Z z h O N S 9 z Z E p U d 2 V Y R 2 Z j W T V r Y T B I O T Y z a T J o Y 2 9 H Z l V h R V B 2 S H Y x T D g 5 b 3 N V U H Z z d 0 1 S Z G N q c k 5 u W H p B T S 9 O T W 1 F V m k 0 O T g y b G 1 G Z 2 N U V n Z n Y k 5 l W n d N S 2 Z j T F R w Q U x I b G h G a m x j V G h 4 Z G o z N n Q w V U t w V z N E a U l 2 S F R L N 2 N X U 0 N I b z B I O V d x U 2 x W U 0 t 3 R l J F U m l h S 0 N R a T h U d n A 3 U G d M N G R 1 Z X U y a T Z w M X J n Y j F h L 0 g x K 0 t y Y i 9 0 c n B k R k J j N 0 N j L 3 I 0 a T Z k U l A 1 O D F V S F g 3 R m V G Z W J P W D h V W F g 4 O W o x W n B 0 V 0 p a R m 4 x U G E 4 Z G R y e n V h a z V n M G l m Y z R h Y 1 F y T m 0 5 W G 5 1 V m U r N X V Y W H Y r V 1 Z O N z d q M U l H Z G V l a n V 5 M 2 p v N 3 N 0 S V N h b E R z e W I x U 3 F 3 U 0 s w K 3 J G a W 4 4 N 2 Z w U n Z Q a m Z i N 2 p y d 1 h j a T d U M j d 0 Y X J 5 N X l j a U l p S W l S e m V G W U N K e V R G c T J Z a F B Q d m p L Q j l K M G x 3 N j h Z a j V 2 e n p 1 N 0 x K U m V j U m 5 K U 1 h J M 1 c 1 T 2 p R b W R D c T V k V V d n Z 1 Y v L 1 l X Q 2 x j d j J O K 3 h k Y 1 Z S d z c 0 M G x P K z Q 5 Y j h I L 3 c 5 Z j R m L 3 k y V 2 1 v N W t K V z l K L 3 l E S y 9 5 b W h K V 2 V T d E c 0 L z R E Z m o y Z j B K Y V Z X c W 5 s R 2 p z R n N r S U t y N z Z r S E h U T z R l a m t B W m 5 L d C 8 1 b k 1 J c l J q T y 8 0 Z n Z 5 V z R i a F g 0 L 1 J B V G k y d k l T T n l u a m N C S V R O N C 9 4 d E t G N F R I c U 4 0 e T B P Z H A x S X U 3 R 0 9 5 b C s 1 M l c 4 S D c r S k 1 m V W J Z c 1 p j a H F 2 M 1 F N e G 1 M W E c w Y U k z W k l B V U 1 B O T l Y S D R l Z l Z y K 1 M 1 M U 1 j a W g w T W 4 w V k d C Y z Z a Q z h 5 Y m d a M V g r a X k 1 N E t a d 2 d C Z F l P S n Z R M n B X b H J w d j F H d U R z W F h X Z k 9 B K 3 R X b 0 d q U S t j c U c 2 O G k 2 d F Z K S W h B T X N X d D N M Z z N x S n g v N k J o R V J r Y V B J a E l s e k t T e n l N b m J N b 2 M 4 M H J T e l R O R W h J a U s z e W N m L z l 4 T F d r c G 1 X V z J L c X d P d F N 0 a z h U V z d i c z V h O F R K a k J 4 M k 1 w M F B z a H F y Y z h l V E d Q Z k N U Y 3 l Z d l p 6 d n B 2 e k M y Y 0 4 3 Q X p C N F V K Y 3 k r e C 9 L N k h Q N l V T c z V u b m M r L 0 p G Z H U z T z R j U F J B b W p h c H V h M m Z S V V J F U k 9 U b 2 9 C Q k 1 S S T R w b V Z s N X Z Q e j Z K T 1 l z V 0 Z X a T N l T n h j Z D Z a Z m J u M H d p R T F I b j d 0 N C t 6 W U J k K z N Y K 0 l l V m o x Y k l w b 0 5 H K 1 B z Z n N v U j M r K 2 Z N c k h 5 U l F R R E Z Q M 2 5 u e E F i a S t I e V l Q d U t z Y l p 2 d 1 V p d W p a R 1 l C R U J v K 3 h Z b 0 x z U j E 2 a k J j c H c 0 c l B Z Y k h n N n Z m N E F Q R 0 R G T H d 5 R D h 3 U E R F W W 5 o a n N V Q k E 3 Y 3 h j Q X p v N 2 Q 5 d m N y S 3 F U d 3 l Y d k F I e j Z i e T l H c U h h N 2 V B M 0 I y N z B Q d 3 R 5 W D R 2 a D Z Q R V J N S H B r a 2 9 k U 3 Z X d G s y W X p W d G h O b X R a W W 5 x e m V T d m l i b j h F L z l S d k N L N z l E Y k 5 w Y z R 5 R U p N d 0 R 6 d D Z 5 T X R J S n p K d U I y Y W p 4 U V Z k e U 9 i d W R n b G s z d k h X U T J h U V p 6 d G J 0 O G Y v N E x h R U 5 h d 0 V 3 e X R z Q 2 N h L 0 E w b 1 h o V l d 4 b G N i c 0 o v c m F r e k V 1 T z F o M n F O Q V F M c n Z 3 V n o 1 a U x x M n k 4 a X F o Y k p 4 R 0 F 0 Q j J a Q 3 N G R V J P U 1 l N K 0 h y K 1 R T c 1 g 0 c 2 V Y V n N l d X Z O U n l 1 M T I w Y X B s U 3 J X T V B l Y m M v b 3 c 1 d H o 4 Q U h U c z B Z O E t I O T J L Y W g v N k F r T U 5 o T X Z 6 M G 5 n d y 9 2 V 3 J P N 2 p w d F V G Z E 9 H O V M x U 3 N Z U 0 V S R V J r V 0 9 U U W p B U k 9 T Y U V R a G F m Z n o y W E Q 4 Y l B 3 T 3 Z 6 U j l y Z G J o Z m 5 u d G 1 I U 3 k 4 O G p k c k p D V k d z R U J 4 T m 0 y U G 5 a R 1 B s N V d J b V Z m M m I r b V p L R T l 6 R F J o M 3 g v V l V T Z 2 p s Z E d B b U p X R G x a M k p Z R m h v R 2 p k W H M 4 W j Q r T m R I S D F H V l R p K z Z I S G R H S W 0 x Y 0 x L M k J G Z X h H W V l H S F h x N F I 1 M E J v N U 8 z Z m Y z a T R z b j V 2 e E x z U U 1 C b k o x N 1 l C e T R k W i 9 i U T N E R k V y Q X N B S X l r V 2 p o U E d Z Q m 4 x S V Z s c n N n e U V o T H h Y S E E 1 S G l z R X B x U F V k Y k 5 o Q 3 M 0 d V B Y R 2 Z m a W F Z W n F u c k F E R 1 h Y Q l A 1 M m R H e U x R R E Z i e j Z Q N F h U a D d O a 0 h z L 0 d o d C t H T X U v b m V R L 2 F w Y m x a T 0 5 u W k J Q b z d H V F d 0 M D N 0 c T F 3 L z k v M 1 p W W m V p V 2 N p S W p J M F d 6 d X d 0 V V V G b m 0 1 N n Z J e m 9 s M 0 t N Y U 1 p Q V p p S W l J a U l T S F V 3 N 0 9 K Q 0 8 5 c E Z p S W l V W i t 2 M j N U e j Z 6 T W R z M 3 B a U m 9 u M U F u N D d j Y 3 N O b z Z 0 V k p p b E p s c G Z s b S 9 v Q l J 0 d 0 h 1 U G x W O E 9 I b 3 d F R D R m e T F F N n N E b H U y S G I 0 e X p B c X R K V m d 1 Z U 5 V N X Y 1 O U x P d W d B Z G p 4 S l B E e l h L e X N Q W G h P S D E 3 a m M 0 K z k 0 Z 2 t 1 U H Y 5 V S 9 q R D I 0 R n R q a W 9 p S U h H M W V H V G V K T H l j d D R P d F B I e V F o U G l i Y T V Z a U l p S W l J U 0 R t M E V r e E V q b H E y Y m Z Q N T E v T j Q r O E 1 m Q 0 F S Q 2 t m Y j Y 5 W k s 1 L 1 c 4 W D B M d F g y e W h X V n p i M 2 9 L R V V Q b j V m M V l k Z 1 R s Z l Z q b m M w c W 1 6 N G R l Q T R W Z U V F Q 0 1 B Q W Z C T S t K d j Z o c D Z N e W Q w S j h E T m 5 a Q l Z H W l c w U k U 1 R W h 0 M k p 4 T 3 R 5 N H R G S U N K a U l p S W l C d 0 R G S U t K e U Z F c G M w O G V q e j g 3 b m h X c n R r V G F U T l B r b 3 R F R H V m c X l Z Y m p k U j J j b 1 p M a G N 1 Q W V m Z 1 c v S 0 4 z a k 9 Q Q y 9 h N V l p V X k v Z j l S T n h E U j J K R W F Z V m h R b n d N T 2 J u N V V a b G J S R V R r U 0 s x W X V Z V X J M e D B h N 1 R K R V J F U k V S S 1 F D V G 9 5 U H V Z d k l N V 1 h x a k d W Y z g 3 Z m 5 T Z 1 J n S G R v M j V l M l h i d V g 2 c T g 4 N m F n T 3 d m Z H h E U n h L W U 5 S V T d F S W g y S 1 N J S F p m d T h C T 2 J P d 0 Q y a z V y Z E I z Q 2 N o S V p h O G d 1 S 2 9 6 U z h p S W 5 L N G R t W m t B K 0 Y v a D R t S W l J a U l 5 T k Z Q S z h G R T V L Z 1 J D S V I 0 O X V V S l R K d j F h N l R O T k U y d X V X S U V s M X h 3 S 2 t a V m J Y T l h B O X d q U i t I L 2 R n S 2 U 4 e S t K Z G l r a V p m S j k r e V d l a 2 V k R 3 R Z Y T R P S S s y U X h R U m t X U E t 6 b D A 1 Q U x S d T F U a k t s W W l J a U l p S V N F V m 9 K W m l J S E J W e T h n c T U r Y T c v b G d q Q T Z 0 Z E w 1 c F Y v M z h D b F l 3 Y 2 Z V d 0 V Z Z 0 x 2 L 1 l F T H B h V m d G M n V w T m p q N T J Y a T c y c m d 4 Y 2 Z h d j Q 3 T H J E R k 9 O e F V W a m t q V 2 9 O S W l J a W g 2 T 2 d N T H l D V 2 V l Q m l Z a U l p S W d j R 3 h T Q 2 l V a l V y Z H V Z e H A v L y 9 p T H J O K z Z J d F B V O X V U M X Z 2 W F F M N 1 Z v M 2 l X S m x s U k 1 6 K 2 l L S 1 g z d z Y y b V d J b E Z M M D B s U E V u S D l S d E 1 2 Q T Q z R l R W T 1 N M Z G h r a U l p S V Z 0 b k h 2 N j l V M n J W S 2 l Y S W 1 J a U l p S W l G U 0 V R a k F S a W F w c E 0 1 Z H g 4 N T J 2 a 1 p V Z F h q R m x H Q W J Y W F R t U 0 p 4 N j h p d m k 0 W S 9 z V H R t Y m R l b m p P U E p m a W Q x N k 5 k a W t p R W N W d n Z r e k 1 x Q X N 3 Y X R X S m R p b k V l b H d V R l N z R U V 4 R V J F U k V S R V J H U j Z x R X p 3 V V F r Y X Q 3 N l l D b 2 Z m e k V y O G p n b X h z V 0 R k M T V H M z V Q Y l I 3 R 3 F x d V h z M U J W c j E w N T h r N y 9 H Y z l i b 2 F K Y 2 p K e m o v Z D E v a G F O N E N S L 3 Z P M F M 0 R m d K Z 1 l O M T V 2 S U 5 w b G l J a U l p S W l J a U l q S W N V b 3 J 3 V V N r e G x t V 3 p S U C 8 r Y l J F Q U 5 h d 1 F X M y s r K 3 h O e D F V Q X R v O T d 5 S E N z b l R z S U x G N F E 3 V k x r Q k J i N G V S N 1 d u b D I 0 Q n c r T m R p a 1 J i c m N M d j E 4 a G 1 J a U l p S W l J a U l p S V Z B K 0 Z Z Q 0 p T b y 9 6 K 0 F Q Y z k r a D d U Z j F v Z W F l d l d 1 U V h q b n J 1 S j V r M 3 J S N 0 d 5 N m h W N z Z W V 0 V 0 b T R t O E l 1 Q 0 1 L b D V n W i 9 u W W U z W V R z e k Z m N H g y S 1 N V N F h l R 1 h J Y 0 Z n S 0 1 x V m l J a U l p S W l J a U l q S T h V Z 2 h t S W p V b U 1 J a U w 3 Z m M v V H F M b H E 2 T H R K M T d a a C t l Z m V 3 N k V o T m l v M W h a e l l n N V p 3 e k J W Y 3 Z 4 V G Z r N j J x W E l D Y 1 Q z M 1 Z l R W Z s K 0 o 1 N n p 6 b 2 w x S 0 t T N U h l R m R t d n o 4 W T V V c E V S R V J F U k V S R V J P U j R w Q k J N U k d y R T d z e G N i c n p q V m R a d F R J d T A z W G p 0 T 2 R 4 N n d 4 a E 0 4 O F Q 1 c X l q M m t p c 3 h n T 0 s z W D Q x M k t Y S U N L S D d y W l F 5 W D g 2 a G J B Y m F Q M C t r Q U l C Q l F D Q 1 l p S W l J a U l p S W l J b F h 2 e E h u b l d V U 2 l a b m R t T G p m Z C t W O V M w e k l q Y m J m O G R U U m p 6 e H N Z e G F x a X h 6 M W t P S z Z l c D F E N H h I M V k r W G 5 S T G t l T 1 E x W m V M b 1 d Q M 1 l 2 c j V I N j R C N T h S N 1 h J T 2 F u O E l w d T B R U l V S R V J F U k V S R V N r N m p t a l h Z Q 0 l I T i t 5 c 3 Z P N T V a N 1 h 5 Z H l 6 U C t 5 N T V 4 O F h N K 3 k w S G x H c 0 t 2 c W N I Y n R n T m t 6 Q i s 4 R W J P Q m 8 x e G o x c U x J Y m J I Z T J 5 N U J o b i s 3 e j R 2 d j B T Y T N j R 3 N k Z m R p R m 1 y V H J S T E t w Z k x 0 W G M 3 U k s w R U V 4 R V J F U k V S R V J H U m F x Q 1 Z Z Q 0 p T Y m N J Q j J E Z 3 l k b V V E W U p v b U Q 5 N T U y U W t m Z 0 8 x a j F x b E w z R F U z W U 5 T c F M r R k R 0 K 0 9 i O G s y M F M 1 S m p t R y 9 5 U k F v Z n V S T k h 2 Z n J F W G Y y W G 9 6 N E F B M 0 E 0 R E V E Y k l Z c U l p S W l J a U l p S V N Q V l F D Q 1 l p M V N J b n I 1 Q m I 3 a G 5 I a n Z R c 0 F G d 3 V C N D g v Y 0 N X b k R l d 1 M 1 Y 3 F P U H U 1 K 2 c w a D Q 2 R 2 t N Y k F y d S t o d U J u K 2 R o N V d a S H V 5 d z V C b G c 1 M m Z o L 2 5 r U E J u V G R p b U N Z S k R 6 N k Z x K y t 4 c z g y b 2 F Z U m Z o b G l X R m V W S 1 J F U k V L c V o 3 d D l Z Q S 9 Q c m I 1 a W h Y S W l J a U l p S W l G Y U h 0 R U V X a 3 l 1 W G t G W E x y Q V F H W W F a b z h m d j l W b k 5 5 a l R a U X J P N 3 E 1 a H d 6 S E 5 l a D A v S E 5 u N G 4 v a E t Z e k V K S n h k Z X V E b z F B M U h r M m J S T G s r T 0 V x R z B i W V J X c l N D N D h s Z n N n Z 0 t j Z m Z v V C 8 5 R F R H Q T V I d E V z N 2 J L W m p Y d 2 h t U j d r U 0 V S R V J F U k V S R V J F N U h p a 0 V F N U V x N W Z Y N n V m M 2 V O O W l l b W d t Q V l S Z z h k U G R s Q 3 N B c X l I Q T Y 4 U X d a a m 1 m S W N F S n A y d 2 1 1 W F l W d i 9 M d l l 4 V V c 0 K 2 d 3 R X c 4 Q k l T c 1 p J V E E 1 L 1 Q w c k d U R X F P Z H R s U 3 h h e T h Y T 3 g 5 W C 9 s N 3 Y 5 c z J 3 W i 9 u W X N R b j R H a m Z D Y y t Z a T N F M G J o c n R V a X Z G W V l h M 1 E x U U l K a U l p S W l J a U l p S W k x V U V o b U l o V U d j d X l 1 T y t 4 O T l t e W Z W Z W s 3 Y T V i T G 1 S U T M w N V J y T 3 J Z N V d q U 0 x M d 0 M 3 S X d 6 c 1 h L e U N X M W F q N V c x Q j J 2 e m J 1 e j h 2 T W l Y V 2 I 4 a G 9 V M 3 J v M T J 1 V k J G S H E 3 W l l 1 e k 1 3 R X B Q M m Z 5 V W t Z d F N 0 U i t 6 M U 4 y T W 0 x N D U y a V Z Y R 0 1 Q Y U Z Z T m 9 P V V V S R W p n M D l 1 c l l F W V B t S 2 p a R 2 Z S V V J F U k V U a z Z L V V F U R V N x e k 5 Q U G Y 4 R 3 Z 2 M j J L U E w 3 N S t 2 T V l m b n J Q S 0 Z a M C 9 E Q n I x Y 2 J z M V N m Y V p Z a U l p S W l J a U l p S W l J Z 2 N N O H h v R n l B a X g 0 Z j N 4 O C 9 n e D U 5 K 2 p U e i s 0 e C t H T X V h Y 2 Z s R 3 N T R V J F U k V S R V J F U k V S R V J P W k F y Q l J L V F N w c z M 2 b G Z j K y t U S H l l T 1 F a d m J q N n N t R l J y R W h F U k V S R X B I c T B h d E d J R F p 2 U 2 8 x M k d p S W l J a U l o V W d F S X d F Y W 1 V W l N z M j h j d 0 x u M G N l Z C t 2 Y 2 d q d H V 1 a U N L R l l u S X N j S j B o R i t H M k V h V U N 4 R V J F V G t N Q 1 F r e E Z C U V d S N 3 N N R V J F U k V S R 3 B B S V Z n S W 5 M R T B u Z G 1 j Z i 9 q N z J G W k 5 n Q k 5 V d X J 3 M l A x W F l a c j Z x M F Z F S 3 M 0 T z J k R X V R V V J F U k V S R V J F U k V q a 0 4 2 c D F w R W p r a H h z W i s 3 L y 9 r d V h t O E F n S V Q 0 R 0 o 3 N T U 3 W E V 4 M 2 1 p W E p t S U h E U D J a b C t H V m 9 L S m l N Z 3 h w R T N M R k Z h c z N C T H R N a 1 J F U k V S R X B B S V V n b 2 5 J W W J O d G 0 z O C s 4 e k d w Y V p r Q X V G d 0 9 u b m p 3 Y W h v M X F C M 2 x 5 a 1 R r V 0 d M Y l N z R k V S T 1 R Z a z V B U U c r M F N S R V J F U k V T a 2 d o U 0 N p Y 2 h o Z T M v O G R C W X R Y U m Q 1 Z k 8 4 L 0 x x R n p o K 1 p S c k V o R W p r W D d R a k J G W U N J a U l p S W l J a U l p V W g w V W d v b k l Z V m 0 w Z E I z d m o 1 O F J l Z n l I O D A 5 b D h J R E 9 V Y X h J U k k 1 V i s w N E N N N 1 F T V E V T a U x H T j N E c X Z Y Y k N N d n I 3 Q k M v Y j F l U D d t N W h m d F h 0 Q j Z H U U N E R W 9 p W H J 5 T m l k Y z l q M 0 h x N n N y S H l L a T M y b D J v d U t m T 3 p N e U M 3 e k h x L 1 h 6 O D Z N Y k N 6 T E t 0 R z J l M 2 R 1 c G V 0 N T c 2 T W Z t V E J 4 Y n V U e D F t M F p s U j R 6 R 3 J w M 2 F 3 M 0 F y N z l 0 a m x v T j Z 6 Z n N Z T T N h N 2 V Y M n l j M H R a T U d p d F J V Y W I 4 W l B 5 N 2 4 v M F E 4 b 0 t p c j k 1 N l U 4 Q l F Y R i 9 Q b m 1 G N W s 1 W j B X S m R 2 M F p F e E V S R V p H a m h V S X d F Y W 1 3 N 2 F t W l B Q T D B S N U h I M 1 R x M z R M b 3 J 6 N H h p U l N K e U x M T 3 R 2 U 3 Z C V E l W Z 0 l o S T l Q b C t B M i s 1 O G 5 a d i 8 3 e l Y r b U x H M F F 2 Z T g v c z R V T H J q O G N R b 0 x 2 W W M 5 W D M 1 K 0 V m Y z g 5 Q z R M R n E 0 c H Q 5 K 2 V Q Z m t z V 3 J L d V F s O V p X Z m x s a m 5 I U m x V L 3 k y W m R 6 U 3 J W U G 5 i N l V 5 N i 8 5 R j Z H U V Z l c m E v R V Z y d V B 6 Y W Y 1 R 1 R z e j h R b k R K d E N a Z j g 2 Z W t 5 K 3 g r T z c 2 Y i t 3 c F R w N G Q v e H h F a 0 x 1 T z Z t b C 9 o O F l 1 b j Z w S H l X W m Z I W X Y 4 Y n p m d y s 4 e m N y V l d 3 L 2 E 3 L 2 4 v Z n M z O S 8 z e W Y 3 M y 8 0 N V p C a n p s d T R o c l c v Y n l k O V p 4 W n Z 2 e i 8 x b 0 Y v L 0 c 2 c U Z R a G F i T n U 4 a 0 4 2 Z G t n S 3 c v W X l J a U l p S n l 0 S E J H d X d B U k 9 U Y j Q v U U h 1 Z S t 4 Z H Z O N E F B T F d T N G 5 u a z N q O W k 2 c z F y R V R s Q z F 0 N F Z G S 1 p X Z 2 9 s S U Z I M 3 l 4 V T l r N 0 0 0 a E 1 U R 0 8 x O T Z j V E t 6 S H c 2 a X o r c F R v V T F 6 c 3 c r b D A 0 b k k 1 e W h 4 a i 9 j W W Q 1 T 1 d Y W G t Y V z Z x U k c r U H h C M H R J e k k y M E Y r Z U h n Y k h 0 Y U p r d C t Y V i t p Z j g 5 d X J U S E 4 4 T 2 N V b D Y 3 W X d G U F B m b D Z o N T N E Z m 5 Y K 2 d Z N 3 R t W E h m V G k 5 e D E 2 N F V N S H R T b F F 2 Z n R r N X F X U 1 d a V 0 h n Q m J 0 K z B D W U 5 X Y X J T U W 1 4 W V d 2 c C s 4 Q l l Q b H Z t e k F k N G Z x U 0 V t T n A x U 0 x s c 0 9 a e E 9 a M k V R d U c v K z B j T z Y 4 V 2 N C Y X Q 1 N 2 M z S m J F L 0 4 1 T l l i U j B l Z X U 1 V F B O R T M r Z W Q v b C 9 Q M 0 8 x N 2 4 3 b 1 h m N T k y U F g w S 0 Y 5 c 3 h K O X B z M V l 5 d X k 1 S 3 h u V X Z 4 T m 5 E a i 9 s a 0 d N d S 8 y M F R u V H V k e E t h d E 8 v b m 9 z M W t I N 1 R m N m 5 I N z A 3 O V B o c 0 d 2 V 2 5 6 R V J F U k V S a V J h R l l D S l N J U y s 5 O F M x c D Z W a 0 F t S 2 J C b y 9 m L 2 t T U W R D a T R p b G J I d l R E Q m x Z Q 0 l T S m V z M z d P Q 1 R 6 M y t p Y l p 2 R 1 B Q M 0 l u N 2 o 3 N F h k N T d w V 0 p H S W J C T 1 d m M k J z S U I y S 2 l M S H V H U 3 N Z U D U 4 N S 9 L W G d F L z d 1 M 0 p M R n U r c 1 Z U N 2 Z Y Z i t n V j I 3 Y y 9 u Z 2 s v M W J T Z S 9 i U X Z I Y k t Z d V k 4 d U 1 T Q U l M Q k V N R m d p R z g v Z j R q W V d B O E F R d 1 o x c F U r d m R 1 V G t G b k R O a l M 5 d z N k V m 5 j d m J 3 a 3 d I N G N l W X l Y b j N 6 Z T k 1 N C t X Y n E x a z R p T G k 2 R 1 h i d H o 4 S H I 5 Q k s z U V l m O G V K b j Y z a 0 s r L 1 h i Q z N 2 b k R i U D U v K z V J Q 2 F 3 O S 9 2 Z X Z D Z F N G d m Y z a D E 0 N 0 l F L 0 h 0 W T h M c G N 6 c 3 R J b k 5 0 Y k R V N D l j e F N O U G Z V S n E y a D Z D d 1 J C d X R 3 S 0 s 4 d V R s R m J K M m Z W c m s 4 W m h 6 K 3 Z I a H B 6 T 1 p O V 2 N s Z V F Y R m t Y W n Z z W i 9 u W C 8 y R 3 B L U T R o Z z N w d 2 V K b D R i Q T F O c 1 p O M T g 0 d F N v M j d l c z A y c 2 5 N S 0 9 M b D d h d 2 I x N j h U N 3 I 5 L 0 9 1 b z F w U F B i M G V Q N X g w L 2 4 w N k 5 Z c T B q Y 2 h Q b 2 F j b k F K Y 0 x n Z n g 4 U l g v Y n d I O U d S T V J F U k d S Y U Z F S U p p S 0 h O S G Z o S 3 I 2 Z n V u O G J s Y j l l Z l J h Z D J q Z V B Z a 1 V p Y 2 p 5 d z l t M k h x Q l J N U k t L Z 3 F N a k h v O D k 4 Z 2 1 t Y T N I M 2 J S U 1 F u e C 9 P d l I 2 L 2 g v e D U 0 b S 8 r O C 9 C V 0 d B V 2 V Q N 0 Y y a H N l N j c 0 M k o 4 L 2 l B U V B 0 d m 8 z b 2 Z m d 3 g 4 T T B x M V R T K 3 J W U y t L U 3 N Z T W p m Y k 9 5 O H J u b 3 l p Z T U 0 Z H F 6 R 1 h O d W Z 5 Q z h i Z H R M N H l h V k d O U G x j c E t j N 0 N R W T N Q d U d m b 3 l M N U 9 U N D h N O T d n N 0 x F K 0 x o S V c y W G N k U D B v Y n J w K 0 Z B Q X p a a S 9 u O F d j K z V k T j M 3 N l p P b m N R U z l V M z U 2 b E V j a n Y w a H d w c T E y N W 0 3 W U Z X R j U 4 b k x M e U l V c 2 5 q a m 5 T b V J 0 c V l w O V F n R W c 3 e j M w W F N h T k t u S D J T T U 9 2 V 3 J w U k x W K z B 3 N 3 V l Z W p k V X U y Z l Q 1 e F Q 1 c F o v W H E r Z m g 1 L z h P U E s 0 Y V p Q N n Z E Z n V 0 b E w 5 W n M x Z E N V R G Z Q a D J J a m Z Y U U p O Y k R 3 a 1 h o N 1 R y N z k r a 1 E r W E 9 3 e j R W W F B F S H Z r O X R 5 M T I w W F Z i a D I v U m t U R V J F U m t X a F J D Q 1 l p N W R x Z G 1 j d F R 6 K y 9 m a W 1 k U X Y w N k 1 I V D B v a W h X S n l Q R m k z M m 9 J Y m F z c U l q V X R H Q X p 4 O E p N Z m t i W m p 6 L y t 6 Z D k 5 a F R a M 3 R I O E M v U 1 F o N 3 l 4 U n d N T V F 0 N 2 9 H e n p y c X F W c T F h U j d X L 2 F z Z m I 5 W G J a c G Q z Y T l y V z I 5 Y l Z 2 N 1 h E d n Z S V V Y 5 M F J C R k J W R W h v T E l s T D J U b l B 6 K 0 N C e E p 3 M V F n W U w 2 Z j Y r c l Z u S E 9 l O D V 3 N 0 d E R T V k K z c 3 d 1 h 0 d m p r Z U w 1 c z R B Q U V 0 T E 0 v e j Q 5 U n k 4 T y 8 5 U E x G b T J D e E t K Q k F Q N 2 R h a H l Q a n M 3 e l k x O F F W Q m o 0 W G Z y a 1 o 2 W m k 2 V 0 x Y a 0 Z 1 W G d F a T d 0 e l h H b H U 2 a m x q M D N T U 2 N 2 W E J M Z k F 3 Q U Z 5 N U h 3 R m d 1 a D E r S G x y R D h S O F g 5 a z M 1 a D R H W k V I S D V Z d X F N a 0 J r M 1 Y w S n p Y Z n d F Q W R Q W H p 3 b H V 2 a l F V Q U 5 I T n p 3 c V J 4 L 1 d C c W F p e W U 2 K z N W R k p Q R z l k T 0 p J U 3 J t Q V R i d k 9 G M 2 p X Q 2 8 2 c D N N b n I w Y V J v S E J 4 c 2 d V Q U p D Z G 5 B Q j F h M X Z 2 M T M z b j l P W F Q 2 e D N V R l F Z M l g z L 2 d G Z 3 d m N l l m b 0 x B M 1 h P V 2 J K c 0 Z 6 S 3 o 4 b l g y Q z R J Y X A 4 K 0 Z 3 Z G 5 K R H M 2 T 3 R 1 T C s 4 T n Y z N G V S b 2 8 1 T U F x d 3 h m W T B S R V J F V F V F R E V K U m t R V l V x a 0 V m T E Y 0 Q X d v S 2 l n R U F y a T U y K 1 B q Z m s v V W N G U k U 5 T F Z S c V R Y V U Q x K 2 N n b 3 Z x a 1 V n b F l 2 R 1 F i Z 3 E 5 R 1 l j e X p Q W F N x d l N 3 d H p m R D l W N 1 B 4 M W 9 j c n N I S G J L Z m o z Y W x 2 d H V m O W F j e G p u T D R i a m s v Y 2 5 v M D F y R C 9 5 O T l n a D I 3 a j J 2 T m F i M E N 3 Q k h B a 0 5 3 L 0 5 R M U F K c W t I Q U F z K 1 h V W E F H R G g v R 2 t J d n g w S E F N Z 3 Z l U j k y N m N w d F p H Y m 1 B d E N z U V F Z Q T I z Y W Z n N F c 1 S n B F d 2 V H Q 2 5 T b U 5 6 Y U d L T l V j T T E 3 U l I z N 0 5 I R T l P e X d y c E J L Q U R k W E I 2 e m J k R n d y Y 2 J E d j h D V 2 R P V X I z d l R 4 e k d D Y U 0 3 W V B S N W Z 6 O E t 2 U F Y 0 b z B J R G 8 z R 2 5 z M m Z s M 3 U 4 c 1 Z R R 0 o 2 V m t B Z 0 N j b m U z M G N u M E h C e H M w O D N E U z J s Z m F B d E R T d 2 x U b k d B Q k 5 3 c W 1 j S k 5 q R m 9 B a W t w b V h C M 2 M x U j N L Z F d x e E Y 2 S X d Z e X F S U k x s K z h X O S 9 0 N E 5 0 V l p M M D h y T H I 3 R 2 l J a U l p S 2 d C W W h L T W l D c T B h c 0 1 S O G R 2 T F J r W X l m U F h K R E p p Y U d G Z H h G a E Z S O V F n Q 2 s y Q k V W T D h L Q z R 1 e D h M c 0 5 1 Q k p 5 Q j c x N 3 R z R 2 J y N D R 0 Z D V 5 O X Z S V i s v R 1 l P Q k V F T n V W e F d y Y m t E Q W t P d 1 p j Y 1 p U S D l o R U F Z U D l B T 2 d 1 W k g v O H N 4 a F d 1 T X F h N G U 0 Z m Q z S E 1 E T X p R W F J N S W 8 2 Z k R n T U F G Q m R y a 2 1 E U k 1 Z b E l l S 0 J a b n p V d l g x T m x j L z d T T G N o a 2 1 2 a W V H V k I 1 R X N 6 W j B S Y V R K L 1 J I Z G 5 Z K y 9 s c H p C Q U F 3 Y V Z 4 Z n N m W G M 3 V H Y z b 1 Z B b 3 N X R C t 0 Q X J u V U F z Q 3 Z s a T B F V X F s c H Z X a l J D S 0 J U R m I 5 c E l L R n V T a 0 t D b 2 9 n a 1 V o W U J m d 0 V 6 b D Y 0 a W Z q N 0 t W c j d T a m 9 N S X l v b U V W d D M 2 b F p C S l N W b m x q d l g 3 c E o x d X N v S 2 o 0 a E h S a 1 l 1 b k o z c 0 V I Y n p I Z 0 F n N F V F Y X N u d m x W N W 9 F N D J 1 T W l J a U l p Q m 9 p S n N H S X F G d 2 g x N k t 4 c W N 3 M 0 5 W K 2 V N U X l l e l Y z M E d C R V J Q V z B F V G V F R G I x S V J V Y j J S U 0 N S N G t K a U 8 3 b D E 5 R U h 3 M U N t T m Y r S 3 J D c 1 N P R 2 R z V 2 I 4 O G F n b 0 t D b 3 l u b G p Z a F B 4 M D d K Z D h I Q j N S T W Y y T F J B Y 2 V n Y 0 E 0 T m 5 D Q m R u W i t X S z d R d 0 R J e T l Q T U Z 4 b W R n T 0 9 u c j R t U H k v T H l k Q l h Y Y m p w N j R p b 1 d M O W 1 H N z c r Y U x i W n R Q Q m h 3 R 1 V 1 V z d j T F N S Y S 9 B M G R F R 0 F K R H c 0 R 0 c x Z m d i b k x 0 N F N x N G J 1 U k N Y Q X k 3 T 3 B t T 2 l U U 2 l Y d z l Y Y X I 4 R n l o c E l M M 2 N W b G F t Z 0 1 B O H Z N T G R k b z l O a W J S T V p w S 1 B H O V B W N z F j U C 9 E a 0 5 h M T F z O H F L a U l 4 S G R H e W l 6 d j d p W W d X Y X V q c G 8 3 W X V L V G t S d 2 F K V E 9 s M U h P W G J 3 R m 1 V e U s z M z k r Q T l i V z V o Q U V O Y 1 p N L 2 h M M m R 0 V n J q Y 2 p Y R 0 J F U k V S R T F K R X l D R V p H T 3 Z Q d 2 l m U H V m e m V K M n g z W X R N S W 5 y Z 0 J G U k x S T X J 3 U 3 E 0 a 1 V k R V Z O d E 1 U T 1 J Z O U 1 V c 1 R k d T J p V i t n d G E 4 S G V u Z H Z y V E 5 1 M W Z x a m t F b X J W d 0 V H Q V B F S m F W Q X F W W W k v b j R v U F A x O G w 3 b D g 0 Z n h y U z B y T 3 h w Y 3 d Y a T R T U 2 R v a G 5 M N F F q K 0 d v V U F L Q 2 d V R k h o M 0 l l T 0 J N U F c x a E x O U E J 3 c k h B T U F 6 a z Y y V 1 B 2 S G U 3 Q z N z d 1 R 3 c U 8 z a V A 1 M D h H d 1 p q W X p t S 2 l 4 W D Q 3 T 3 Q x N k 9 M b m p V L 2 U x N 1 M 3 V m l o V W 1 E T D c r M m 8 4 N D B l d W h O e k J 6 Z k I 3 V l k 0 Y k 5 y Z 0 w 3 R X B p U z g v S W F k U U p p b k 1 Y Y j h I W j B S Y V d G c V o 2 d W Y 3 Q 2 o 2 Z W h k d y 9 0 M T Y x S 0 p X R F l j N T l o O U l n Z T R 0 c G J a W D I w W U p W T 0 5 k a k s 5 V W R n Y W 1 x T X Z y M 2 F p Z D B m R k F v V k F n S k Q w S 0 5 y S z F o Y m F 4 S k t E e E x U V U Z o W U R I Z l h K d F d L a j Y 4 e E l p S W l J b X B J b U F R a k l o M 0 w v d G l M e k 9 3 O E F J Q z V 1 V E U r K z J B c S s r Y 1 R V Y T B y V F l M S k p F e U N F V k g 5 Y 1 h k e l F I R 3 h K d W 5 r N i s y R z Z W T U d h U j B 2 S 2 x K Z z F m c W p N R E 9 U V j N 2 T 2 5 0 M T h z Z m F Q O T h U d G E y R X h X T E p z R j J 4 c 3 p O R y 9 i M 3 R N R 0 5 0 S F B G Y m F E b k h P O U N G a U 8 4 U 2 8 2 R V N F W E x z R H V W e j c 0 O W 5 P d m V k e E x T d 0 d z N l l O c n J K M X J K R 1 J E S T R P M W p B e T B z d 1 J k d k 1 1 Q U 1 D N F R D d n J w T 1 F N a E l S R 2 8 x Y 1 B Y N X k v R 0 k 0 U D M 1 b U l U N z V j Q X p k W G V 3 Q 0 F Y Q z d E d W o v Z X I v Q W F n b H J B d E R r L 2 F 1 M j d F a E t G Y m J 2 U F Z C b 2 J B T F J 2 M X h 3 T 1 R U U 1 Z S Q S 9 U Y z h w Z H Q 2 b 3 h D R G d X Z 2 1 0 a H N a Z z U 5 U m w 5 a C 9 K R V V s S 3 p j T 2 5 5 Y m N 5 Y y t n d 0 t D a D R s W V U r Z H U 0 N k 1 6 R n l N S G R r T G d x Q 0 d W Q 3 B C K 0 8 x N E F F Q X J u N G 9 y d U V y e E 5 V W k V S R V J F R F E y V F l F U 2 t K U 2 d r R W t k U F h C V z M z L y 9 Y U k R T c F p 1 c 1 R J c U t h V U p V c 1 l N S W t P e E h W M U w y N E Z J V G V p R V d I d H M z a D J h S j I y e l h u N V J V Q 0 F D e H F V T 1 V U Z l R j S l Y 0 S W p N Z X Z G S V F D Q X N 4 Z H V B U U R j b W p v Z 1 B D S W V P W G t G N H R q Y 1 h N M 2 p l L 2 R U R V J R Y 0 t l N X Y w Z H d G c V d s W m N I W F J K Q X N P Q m x 6 R z h q L z J v M 2 t 6 W j B 5 W j J M O W F j U 3 h l c 2 g y b n p v V k J K c E 9 L N 2 V n N n R t O G h I d C t 3 O V N T c 3 J j M 2 g x N z R s e m w 4 T V I 5 Z k 8 z b m p 4 a F l I a W N V R l E 0 M 1 p V Z 3 M 2 O H B k U 0 N i c X U 2 b D J j T n c 2 d 1 h I e V d F T n U 4 N G p m V 2 J U K 0 N I c j J l a m J l d G 0 0 b j R U R X p s d V J X a V N L U W t Q S H F K e k o 2 O X F Q Y W Z x V 3 J o b 0 k 2 T H V W Q n g 3 Y m N q T k s w U n V Y Z 0 h z Y k M y a F V L c X d k b V B n W T g z a j Z l b U t 2 c j N h U G 5 Z Y 1 h 5 N 2 F X R 0 U 3 e F A y S G d 4 Q V F H S 0 t 6 L z U v d E V C M G R y T k h L e H c y V E o v V E R t Z z N I Q V d p c X R G Y X Z E M F N M N X M 1 S V R z b k F C N S t 0 e E N m d l R j Y j V v Q W p J N V V a b z V l M W V a V 3 h Q O D J 1 T W l J a U l p Q m 9 u S n N H S V N K U 1 h Y N F R 2 b D I 0 V H R 3 Y 1 A 4 T U 1 B L y 9 a N m p J a U l u b V p x c 1 I y a W 5 n T W h v a 1 p q e T Q 0 e j J M e j l G T E p 6 O G d F Q X M 2 W U 5 y d l V r M k 4 y N F p B Q 0 F n N z E x d G M r N U Z Y R V A 2 e m F m d 0 p o b m U 4 T G U z Z 3 F 4 O T V K Z 2 I y O E Z o e W J X K 0 d I c G R 0 e U 1 p Q l B I b H J Z c F B C a H d H V W Y r a 2 F 4 N G F m c G d U Q n J Y R H d E Z z Y r T U 9 6 N V l 1 K 0 d i Q l R C Z 2 J h M W V s O W V q b W k w V m Z 2 b 1 Q 0 a E Z R S V V N U F o w U l l B T U d T U W 4 5 Z 0 9 6 c 3 h V a m 0 1 Z G Z O Q 3 V K R W 1 R a 3 B x R k k 0 R W h H R C s 2 R D J T e V I 3 O T R a M D h m Q 2 d C W X V m W U l W Q 2 9 C a T V a c 0 Z Z O F Z G a F p E S n B Q c V Z L a V Z K W m Z M e F B X Z U F F Q m V V b 2 x t Y k N 5 S G 1 a b U o x b G o z c H B w M m V u S D M w e X F j N z N I Z G l Z e E h j b X B X c m M 5 Y m 5 v e U 1 Y R 3 p h Z H V x e H o 1 O D U 5 W m t u U 2 9 J T j h P O E F E M 2 Z 0 O W I w R X R S c H J O a H l E a j d k Y n V T M C t q e H p Y Z n E x S k p C S j g r L 2 x N c l Q r a j A r Z k N r S m l V a m 0 4 V 3 p J U k 1 L a 1 Z V e k F P O D h 0 Y X Z L Q 3 B T b 0 Z z W E g 2 M C 8 1 L 0 k 4 N 2 E 4 e E l p S W l J b X F j b U F R a k l 0 R 3 l G W H Z F T m 9 p T 0 R q W j Q r O V h u O U J 3 U k V U M 0 5 o S k p L T U Z r V k x i N k l p U E x 5 Q z d I b 3 g 2 M j R j R G t D Z l h 1 M 1 J Z O X V 2 d W p X e F V k T S 9 q e U o r U H V w Q 0 R n V 0 R E c z d L e G d i e T d G e j c z b E l w U k s w O G Z X b z l o e j k v V H R n e G Q r S G N l T E 1 k W X d m M H h 2 Q m 9 W S G 8 y S z R s Q U 9 D S G I r W m 9 q U z F 0 a C 9 q Y X l 5 U E Z k b 2 p s O G Z K M H h Z c G Y z b 1 J V c W x z d D Y 5 R E V H b k l q R 1 N h O C t D M W V u R H d R Y z J Z T 0 F 3 R D A 2 Z F V H Z l h x M U t Y Z S t T M W R 1 U X h E V U d E K z J G e T V j a X R B N T N x M n J E e X d 0 V F R G N X d x T 3 F z d 2 t 2 Z m 9 2 e G 8 z d G p S a 2 5 y U D d W Y W p j M 2 J U N H Z Q c m F a c 2 J T M 1 J w S W t W S W l M a k g r d j h 5 b X h j O V Z H d H o x b W U 3 N W R 1 d z V I Q X E v a n d u W W t Z U H F S T H Z W e X p s T D J 0 R l F i M j Y 0 a U o 0 L z N o N D l W V T Y 1 a E t K V 0 R O a G 1 Q b H R 2 Z 0 V B S m x N a X N 5 c 1 B P M z U 3 T F c 3 U G Z U c j B 3 N n p w d z h W M X h 2 N y 9 l Y z N N S C 9 o R 2 1 S b H B X S l F 2 d z V W e H Z l M H Y 4 Y U l p S W l J c U h G a U V v e U l B S l M w U V R 3 W k t t N S 8 r d D R V V 0 p p Y l Z I S U d F Z E d U V V p W V 2 d q R U p S a 1 N W R U F R Q k h 5 O W N q Y W l Z U k h 6 M T J Y V D R Q M E V G V F h u a 2 N p T n M y b j V h M 0 R Z M U 5 j W W J j M G V M Y l F t c n c 5 b l J G c j I 2 K z J M e m p 0 T n d j c k J C Z W 5 v T y t 2 V n B p O F N r Z E 1 R b m F G Z W t W T l F P c 1 Z T T F p z N X d j c l F C Q U J 3 K 0 Z v e m x m K 3 l 2 O U 5 x Y m Q 1 e k d q c j N u S 3 p 5 K 2 U 5 T m 5 r T X V O M E x k W E c 5 e U x U N E d 6 a z U z T 2 1 C d T M 3 a 0 V D Q 2 R y N E 5 o U F h F a E 1 F Q V Z s W m V T Z 2 9 M Q k w z Q V V E N 3 R z M m h V S 2 9 R S F p N S U w w L 1 h T b U 5 q M n N q a k F B Q W d B R W x F U V Z R c l Q 1 d F d I c m g w S l J L R m h j V X d O V F d 1 K 2 9 R R z V x T j N K K 0 h h O V Z q c z J I T 3 U z c E 5 n T F Z 1 N D R Q T 1 B w a n p X d V Z N b k R h a H l q T E d 4 W E N 1 Q l p t M W x q c n o 4 Q X R q W l d h S y 9 m O V Z K T U w 3 R 2 l J a U l p S 2 d o W W h L T W l I V G F J Q T U 3 c G p N N n R H M n V 4 N G l J e U J B S W F p Y k J p S 2 h x Y X p j Z F I w c H F G c G I v O U J w Y U 5 x L 2 Q x b 2 N B N E 9 K c 2 g 5 M m J Q b 0 5 T c V l K Y X J h a 2 t r V W 9 s T 0 h q a 0 N w d 2 N i T k N w U T B 1 T W Z y W U g y c F J a Z T Z n O E 0 2 Y 0 9 4 b X Z 2 T H N j U H Y r e U F 0 Y l V G Z X Z k b 2 c 3 M k h M b U w x Z X U x M W 9 5 c H J o d 2 d B Y j h 3 Z G p a S E R 1 Z 0 V B Z k w z Z E 1 H d m F N e n B q Q U t D d 1 N J a z F H N D Z o W S 9 1 V z Z O S F Z w O E s 0 U 3 R l T 3 N y T 3 p 3 d X Y v T j d M Y 0 1 l L 0 8 v M E 9 z e n Y y b k x U d k 9 Z T X V P T X p y N 2 Z i e W I 0 d m V m L z F Y a G R T d l N 4 Y z h i W n k v Y 3 d 1 W G d T U F F y M D N i N 2 0 r O D N 3 O H J h S E c r L 0 5 y Y k d j O W E z N F V P N l l P M m 0 0 L 1 Y y d m Z N W H c 3 S H d 1 L 1 h W R 3 J 2 b n d F W H N P M 1 N w M G p I T 1 R u W l k v O W Y 3 V m M 2 M V l 0 V W h a R 1 R r W X U 3 c 1 o 3 W G F F W n F h R 3 V 1 M D Z B V D R H a U 1 p S W l L a W h v b E p N Q 0 x D N 3 l z U G l H M F F y U 3 p O O E s 5 W H h 1 Z z V J a U l 5 Q k l K S z g v L 3 l X b j B S R V F I Q W p W d H g y T E R s Q l A 1 Z S 9 n N m F l V G p X M l h X c 3 J N e D E 5 d T A 5 Z U J F R k J j V l l z K 0 x m Z V B l T m N W W E 8 w Y 3 J I R G M 4 T z Y 0 W k R S N j Z n b j c 4 U F R F e m t t R F N 1 b j d q R 1 Y 2 b n F 0 a 0 1 F T k M w U k s 2 c U V 5 Y 3 J L d z V v T n g 5 R F c x M E 9 y d l Z 4 b E t 2 c l N 3 W T c x b j B C Z E p q O V J X S 3 p B Z X g v L 0 J a b E 1 p d V N V V E R 3 M 3 F o Z W 0 v Y U 9 T e U 1 p b z h p O H c z Q W l Q U T J S V U F o S W V Q T V Q 5 a E R U Y 1 Q w a k R n d m x U N G Q r c k x m N j d Z a C 8 y S G d y U 1 N s Q k V S a W Z B d k p G M E l l a l U w U X Z Z Z E J 5 a F l i S H c 2 L 0 I 0 Y m Z 0 c X d 0 M n R D Y W E v b 0 5 2 a X N D e E J y Y 2 I 2 e l N m Z z I 4 b 2 R Q Y n U y c W 5 T c 3 B Z V n B s Z G N N Q 0 F 6 Q m d j T 1 g 0 Z U p z a H d s a n R W K 2 5 s U 1 h R K 0 J v a k l p S W l v b 2 F H U 1 R B a U E z Y z c 2 a j R P S H I w a W J y L 3 o y b k 9 3 T U s v N m d 6 R V I w W k 1 T U 3 R v a G x s W X B F Q k d W b F p X Z G o 0 W G Z y Y 2 Z v W j N 2 V 2 V n S 3 M 5 R W E 5 U X F F c z k z a G h Z V E h 1 M 2 t 2 R 2 9 Q N G R 5 e j J l a 3 B Z R l F Q d j M x O E 9 I T 1 F n S 3 Z n M l p U S W 9 6 N T I 3 Z z N 4 L y 9 o Y 2 5 q K z Z K S H Q x W U 5 2 d U x W M n R w Q 2 Z K e W V u b 0 1 m Z n R x T 2 x O U k 0 v R y 9 w R z R p T l M 4 S 2 k v M n l E U X F I R T N O a 2 p 0 T n J M c G F W b E k r Q j R D S k t T M H B H W W 5 J R 2 s 1 Q X d r c D J R Q 0 F Q N W F m V m d j W j J R a 2 c 2 d U x Q U 3 d 0 e m V E U X h C c T l l N 2 J C d V F 1 M 2 N E R W 9 B c j E 2 d E V a a F l U R W V K S 1 p q M k R P Z D Y r O U p O e U x O U E p 3 d z Y 4 V W h s W T V S c V F T c z M z d 0 N y W D N j c X h 4 Y m x U U G 5 i d U E v d i t 3 R U F I e n c 5 Z 1 R J N V J Y Z k 5 z a k p 6 U W V B U 3 N j Q W Z J M F J F U k V S a 2 Y 0 d 0 N V W m t 3 Q V J C d 0 k r L z d C Q z N l M 2 I x e G N D K z V k L 3 N J U 0 t x Y l N v V m s y Q k V W T E V O V z A 1 Q W 9 W R G k 1 U m x E Y T M z d T B o d m 1 K O D Z F d 2 R M U 1 R P c 0 x R Q X F G R X B l d T N J W k N v V U x 2 N 2 0 y U W 4 x K 0 U x U n V P S V N j M 0 h 3 V 0 Z D a n g 4 b U k x Y k V Y R n d k T E N C b V p t b X F p U W p J d 2 N m Z j d r Y X V i b U Z X U D d U N n d p N 2 V S Z X J O e H p E c D E r d G h a b V p D Y n c 5 W G V I d T V n Q k x j e k 9 Z b X N r e D V m b i t 5 T T d K e D R h d E o 2 R l d x e U d v Q k t o V U F o U k t K U l F L R m J w M W F Z V j d j V W 1 W U G 9 m Q 0 l r M E M 3 O W J 0 Z U d 6 Z G V i c l N z Y l k y V m h n M n V Q S 2 I v N W 1 a d W R o N 0 t B a T c 5 c D F I Y 2 J F U z M z d y t V N n h F V X h T c n N I V D V i b H k 2 Y 2 h z V G 4 v U E g w R 2 M 2 d z l M U 0 R J S m F q W l Z y a j R o e k 9 E c l l 3 S y t q S n p 6 Y 0 h P R F d 0 Q W s 4 M 0 J 6 a D R l N E F a e W R i c l V U Z 1 N 5 O E 9 4 c 1 d n Q 0 h 5 M 1 p D c 1 d m R F F W S 2 F t W l V L d l Z W Y m F j Y k N o S 0 s 2 b H k 4 d 3 I w S E V u d D I 3 S D d M S D V m Z V F p Q 2 9 N Y j B G d 2 J C c j Z P W D F 2 R z h 2 R U l z V 2 J Z T E Z 1 W W 1 r Q m 5 K R U J F W k R 3 Q n d j c l N 0 Y 2 0 2 K 3 h v a U l p S W h J S D V n R U l 6 S m d l d z V l U k d 4 Y 0 1 n R E E x R l N P R D k 1 K 1 h z O F J F W k V o V W F r M C 9 S Q W J l b 1 V F R W R X L 3 d z S m l I R H B 5 Q m M r U D g 0 Z W x w V m 1 k W E 9 Q O X R 5 Z m c x L y 9 0 e G Z i Z D U 4 V E t W Q U N R U 0 N S b 1 l t K 0 Y y V E 9 H b 2 4 v Z j l s Q 3 I x V G g 2 S W h U W k p h M m p w V k l w b W p k e n h s d X Z q a G J Q K 1 h M e E p z V E Z w M k R C U j l Q Z z Q 5 V V V Q b D V O T V h K W U 4 1 d z h F N G J R N j l H S W p F N 0 U r V X Z o e U 0 4 d m h G S X B p T 3 V D b G N m T X p B V G R 1 d m h n e m N h c T E 1 d 3 l O V F Z H K 0 8 x N G h O K 0 9 y M 1 N j W n d 1 W E N w T m d a O C 9 m e F B Z O T U z Q X p Q Q T Z D S U t C S H Q x W j R k Y z V J T k c v b U p J N T V k b G c z T l B O d 3 h O T G x l L 0 R m U C 9 a a i t a O E g w T S s v S F J i T 2 4 0 Y U Y 4 N m Z C M W R V Z U h t N E 9 X a F U 4 b G N m a m l q Z m 1 q c 2 F 2 L z l 1 T G p 4 Y X N F d m Q z N 3 V o W n J m T 3 A 3 b H d L a m 9 R Z 3 F E R 2 9 Y M G U 4 T k Y y M 2 9 z e k N 3 a F R Y Y n N R a U 1 6 T V h n T 1 k x M k x k U E 8 z V H Q 3 S 1 V 6 d G h S Z l k w U k V S R V N r V D B 5 Q 0 V S b W 9 y T 3 g 4 L 0 w z K z B i Y 3 F Y N T A 5 Q 2 5 Z M m x u c U 1 p S W d N a l V v b E 1 B R k d S T 1 U 2 Z G l J V U J Z W E Z H R H V 5 W j U x Z H c 2 K 0 R K M W I r O W s 2 V j R 5 U V N D W F p 0 L 0 x U U 0 1 W T W 5 E b 0 N a b V R F N n R u K z B Q c F N w c V R G R 0 R P M k t F V U 8 3 V m 5 r T n R W c G R z b D Z T S m p r b W x V c H h Z U H N Y V l o 1 W E c 1 c l l X K 0 5 l Z k N x Z U h k W V Z 3 N G Q w U m J z S 0 t t W G F 0 V 2 1 P R m I v O E M 4 Z F B Y O E 9 C d z V j e G N t a D N B R U Q v d n U z T E h W K 1 Y 1 M G I x Z 3 E y T k J W Y X R Q N G F V M U V 4 T W Z N N G Y 3 b T R P a i 8 w O D Z s T n V Y a U V B d 0 5 L a W J o S z A r d l I v T T R m R H h 0 b 0 M 4 L z g 5 Q 1 J K S i t X d D I 3 b G o v Q 1 F C Q U V O V F Z X d G V U c n p F a U l p S W k w a W V K d W l D d j R x O G h F d E Z U N j d 1 Z n R p T H d W Q 2 d B d 0 x P N U M v N z g 5 U z A 5 U j B S R W h 1 Y l B W W W V 4 W S s 5 N U h O N z F s Y j V E S W F J R 1 p z N X J T K 0 h x M m d U Z k x w a X A 3 M U F N U W 5 X V E d h U V J H a G F M O X o 3 K 0 U w c 1 d 2 U U s v R G k y c l B v S D R H a U 1 p S W l J a X Z l S F h y N G t N M E w y N E Z E R U J C Z 0 R 2 d l R s Q m o 5 R V F r Y U Z T c W R S Y 0 Q 0 e U l k S V R k d k l 0 N z h h a 1 l Q Y n k 3 d m t N e E d F e E 9 V R j N q Y T R 5 S W l J a U k 5 S V Y z b m 9 n T T B N K y 8 3 e F l m R D N 1 b U 0 x c j d 1 T 3 N 4 R 2 l J e V Z D c E J C W m x N c H U 4 d 2 l L a U J D V H g x R F h h M m x 1 a l o z V m Z m b 1 J B U k V S R V J F V k V q e H l R W W t Z R z V F Q l N P N n p m d k F n Q k 1 U T 1 I 0 Z G Z Z b 1 B V Z E V S S V p L c F J K W U N V W k V P a T V j Q 3 N l Z y 9 o M j V a a U E x V 0 5 F e E R 3 Q U E z c D Z 1 Z W 8 2 R W l J a U l p S W l x d 2 s r V 1 J B W k V x V l R o d D V V S H h P M l p V d 2 J E e H R w Y 2 p 4 R V J r U 0 Z U Q 1 F K a 0 1 y W k h J c U p I R W g 0 O F J O c k R i S F R 4 O D l a M 0 t F U V Z 5 c z B 0 Q U F C W V d w a n F P U k l p S W l J a U l x b 0 t r M k J F Q m 1 U b i 9 n d D R r S m d P Q U h C M X R z Z k V z Z j U 2 a m 9 p S U R K b E t K V U R H U 2 c 4 a U t 1 T n l j Q 1 N r V W d u O E 9 u c n F P e F F p S W l J a U l p S j Z D d k R P R T V H Q n l N e k 9 3 O X J O e D h U d E 4 x N F p E U 0 1 q c n N W R F J Q b 2 p N Q W x H U l A 5 d y t l b 2 R 0 U E Z 0 Q m p O V F k z M k h R b F N o M E x B W W V M W n c w W G N Z U k V S R V J F U l V E Y n p 6 U k d R Z y 9 s N G J n S U t D W W d C Q W 0 x W W U 2 T j I 5 d F o 0 a k l p S k R w M U t w S W V X Y V l F U l V R c V V T R U h v d E d s M z l 2 U F F k Q 2 x H V k x D M 1 p D c E d J a U l p S X F E S G d u U 2 N p Q X h B V m 0 0 a U R S N i t J M j I r L z l w d 2 V v e U V p M G x D c F Z K R E p X S k Z L U k J x U m R 4 S l F X S 1 R n Z W 1 C R V J F U k V S R V J V Y T V n R U l 6 S U F T N W Z 2 R m g 4 U E d k Q V p Q c D V O O V J n T k V a R 0 d V a E F n W X l V W U V a V z R F N T B B a V V T Q 0 5 y N G U r Z z Z G c U Z M W G I 5 e U Z Y d 2 V 1 V z B k R V J F U k U x Q m p 3 e m h Q U l U r N 2 s y Z X V J d U J N U E F K R E x a W G p s c G V G N m p v a U l T R U 9 s V X N I S W l H O U Z p R W p q V H Z R R E 5 Q T n c 0 c H F s U k V S R V J F U k V W R 3 Q 0 N T R u b 0 t h W l F L T E g 4 c n d Q a T l z U 3 h m Z U Z n Y j Y z S G l J a U l I b E V x V m F 3 R U l 5 T F J u W m d I O E d y c G 9 1 O H d p S W l J a U l p S T Z D b k N P M D l F V D d I T k 8 w O G p Q U 0 1 I Q U d C c F l Z c n B M d 3 p T Y z B S R V J J K 2 9 W Q U t N d U N Z W U V R R V F C Q U V 4 c 1 V u d 2 J P b X E 3 M U N J S 2 h V V m t 3 Z 0 E 4 U E p p Z T N F a U l p S W l v c 2 F B U 1 R D a X A 5 V E R q Q n h z M m 5 G S z N K N H p m U m h N V F l 6 M U d C R V J r V G F W a 2 t r d 0 l 0 S 0 l p V T J H U 2 l X d 0 V v d 2 F 2 T n k 4 U W d D Q X B Z V 1 p u a U 1 o S W l J a U l x T H F Z Q k t N N k N t M W V z T l J G Q l V w Q U F C T l h l M H h a a 1 F Q U F V k R V J L U k 5 x V k p C e W 5 h S V J B V G d U b l F D Q U 1 D c k J T d k J p S W l J a U l p S X F Q Y n d 6 a F B S V X l n b E x R d U h B N F B G N 2 R k b W o 0 S l V 5 c i 9 1 U k 5 T d 3 F G U U N q S X o 0 d T R t S U 5 D M 2 1 M Q 3 h N M G F T S m x i N U R J Y X B V Z E 1 3 R E F J Q 0 x r N j J l S X l F a U l p S W l v d X J n b l N l a X A 5 R G F U W U V R Q k R V Q W 9 F M H J E L 1 R w M l V i U E V S R V I 2 V k t x V k p D e E V v e U l B T n l O U z B F c m J 6 Z D l o M E Z V c G R 6 Y 0 F n Q 0 F p N 0 9 k b m l N a E l p S W l J c U x x N E o w b m 9 x Z E 1 T b G 9 X Q W 8 0 L 3 F n S j c r N 1 h u O U J n T k V W S E Z W R W 9 C U m t a Y 0 U 0 e U l n S 1 R r Z E h p N E 8 r b z d E Q 0 l p S W l J a U l u c k t N Q W x H O U p S W n Z m R 2 9 X Q V h X M z c 4 O W Z E e W I 2 a m t p S X F M e U t W V U N q S 1 J N Z 2 h F U m t K S 2 F D V 2 U y b H l N a U l p S W l J c U p h e G l R W T B W T W t N U 2 t k U j A 5 Y 0 Z i Z G Z t a k p F a j l F U U V W V k 9 x V l J C e G p Y Q m l B e G V V b k l H Q k V I T k p C Z 1 J F U k V S R V J I V k 9 0 N T V J b n F L c k 4 z e W F D M n d 2 c j N i b 1 h r e k p 6 M U h S R V J V T V p W U 0 J T T W 1 3 W W d N W G x K e U 9 n R E E y W U Z K T U N J a U l p S W l J c X B k d l B O R T l K V F F W S U d G a X R 0 e n B n M 1 Z Z e l J F U k Z W V E N p b 1 l 5 Z G d P a 2 N q U U p T W m x B Q U N j b m V 6 M E h B a 1 J F U k V S R V J F O W J a Z 0 V J M 3 B L c k 5 s M E R H c T F w Z 3 J N d j F k Y l Z v R V J V W U 9 u V k F x U U d U R U p S b V R v a 3 B J e k l K V k t Z V z l 2 c W U 5 U W l J a U l p S W l J N k N u R E p C a l J V e U F 4 S 1 I z S F R s M F R 0 M m U 4 O E l 3 Z W 9 5 R W l x a D Z s V W d V a k p z R 0 l E R j V p Y 2 d a Y 2 5 P M G d r V W o w S F F v U k V S R V J F U k U 5 W l p n R U k z b 0 t y T n I 0 c U F x c 2 Q v Z l c 4 U E Z z c X V l S W l J a X F w b E t w S U p m e H J R a V J v V X R L U 2 9 l e k U 5 Y 0 R J e U l p S W l J a W 9 0 c k h P M D l F a l Z 4 a V V q c U 9 u M z V V Q l R a c j J o Q T l S a 0 5 F V k g w c W x S b 1 N L U 3 M v a U F 4 Z F l r b 0 d r M k R V Y U x n N D J 3 U F F 0 U E V r S W l J a U l x S 0 d q M G t 3 b 2 t a d T V m c W p Z a F Z Z e j I 2 K 3 J B S W p v a 1 p E c F Z M Q l N N W j J p R V N H V E s x V 0 l 6 M D l C d z c y M X Z v T 2 h h a G F u S j N 0 Q U F C S k t a b D Z q b 1 N J a U l p S W l L c U R T V E N p U m l 3 e E t S M G 5 6 b D R Y d D J l L 0 9 G U 1 A w U k F S M V l 3 Z 3 F D R m p P M F F p Z z V h V m x R Y 0 F z T E d 4 M E h N a 1 J O V m p h V 0 V L Q U 1 q T k s 5 Q n p K R V J F U k V S R V Z C M j g 4 M F R V a V A y O T d v a F l C Z G E 5 a X c r c n d J a W 8 w V k F x V l F B Q W 1 S R X J 3 W W d N V 1 Z h M k p n b G 1 5 e V F Z T l J M Z W 5 x N E F n T 2 p v Q j N x T 2 h J a U l p S W l J c W 9 O S k 1 L S k d L a k Z a d X d y c z V S b k Q 5 U m d O R V Z I T m x D Y k J q S m d F S X p K b 1 d k b j V B Q U F i R z N N O V I w S l V m W j R 0 W E J B V m s 2 a n Z N Q 3 F r V U t n U U Z C e U o 1 T l R h Y m R t N D c x Q V F M b H d L Z j Z J N X R 1 M C t n O T M 3 T H R S U 1 J G U X F N e k 1 Y N m V r N T V S N 0 x 6 c z V E V 2 x y M l A v Y m x J e k 1 6 O T R t d W 1 a R 1 J n O S 8 v T 2 l T K 0 p 2 T H l D c E d T b X Z W R W N 4 S V J F U k h W Q l N i Q m l C c X B y Y n Z Q a W 8 r N y t u b X p D b 3 l J R 2 h X V n F p U U p K d V Z i R V N K R G x w b F p V Z 2 x t Y m F u b l N J a X F 6 O X Z M R m R m Q 1 l 2 V W R S b 1 Z 5 Y 3 Z M e D h j T F Z 1 S E N 4 N m 9 U V j F w M m 4 4 Z k h D M V J B R X R j N n h 6 N z l a a D c w S E x v c m J L O W N k d 2 N H a l Y 1 N G 9 0 d j J I c n V C d 1 l I Q 2 x Z N H F M R l U 5 M G p T Z n g w M z k z W W V 3 T F h 5 S G 9 T c V R X L 2 h I a l A 4 Z m c w W i t n b 0 t D b z J u T j l 2 M 1 F i Q m 8 v K 0 J B Y 0 R M d G Q y b U R w K y 9 0 O W V m T E Z v W T d u S C 9 s N T N G T z k 5 K 3 J m V 3 Z w K 1 c 3 O G F D Y n p j O D B U W H o 4 b 3 V 3 Y m Z j W m h G e U x C Z 0 Q 4 K 0 9 0 T 3 p I d j d 2 d 2 d K a l h x a W V Z b U l p S W h x b T V H K 0 F 5 Q 2 l t c 3 Z K T G N E a F k 0 O C t Q T D Q w Y l l n Z W 9 5 R W l x a m 1 s V W d B Q X J n b E d a T 0 F l d F V O a 0 V v d 2 F E N z h P W G p n U 2 V C V U J 4 M E l 3 Z k V p W G V y b m 1 u Z W d I e U 0 3 S j A 5 b n Y y Z H d G U m N W S 0 p D U 2 1 p Z n R 5 Y 3 d v Q k F Q R U p h U W d P d m F N M X Z u T k h M M G p M Z k F H b H F F a U p v T 0 J J Y k 5 4 M k V 0 T m Z H Q 1 R 1 a j d 5 V G d Q T V h 3 O U d t b F V k d F A 1 V k t o W V J H N G V z Z n R 1 R H Q x O F p n W U w r T z R 2 N n R P M D l q e G N y R F d t T m x N a W 1 j S E c z U n E w Z H J 6 S G h o V U s y c 0 x Y a n A 4 b T N r N V J Y a T Z y V W 8 5 T 2 p X N m 9 u b j A 1 Z U l 5 U H N v T E N v R 0 F E e D h t S T J p b 2 1 L R W h z V 0 l 4 N 0 1 5 O D V D W F g 2 a T F y N m x M R X p n N T J s V D d H b k p q e m U w a 2 x V c n p u d T d s R 1 V Q e H d X Y 3 I 4 Z E d D M V h q d n p m R V l N Y l J y Y l R 3 V k l p S W l v a W Z H S k J o U k k 3 V G 4 0 R V h 4 R z V K Z E 9 u b W p y V z h 6 U F V k R V J G U X p w V G R N M k E 2 U n l M Q m x a b W x 1 N n R 2 Y k 1 3 b E d q W W Q v N z d i Q X o w Q k F Z S E M 5 S m N G V 3 J E e U V x e V V W T j J W O S t 1 R U x T R W 5 O d 3 J w T n g 4 V j l w V 3 N H N 3 o 4 Y 0 p I N X h U c W x V U W F s V V l m K z J o V E F 6 T X h I S H Z 2 a k N R R n k 4 S E l F M U d 3 T F J 2 Y k 1 Q Z k Z 1 N U F 3 Q k 9 u N z h C Q U 1 q S X p N V 0 9 r Z z R V e G N W S 1 B F a E 1 G N 2 R M e W V W R 0 d E d X F s O W E r W C 8 r M 0 Z 3 R 0 J J V H J 4 R m h Z V 1 F 5 S 1 J Z T l R F T D d U M m U 3 W n d 3 V H V 2 U D R j d k Y y K 0 N X c T J H Z T F Q S G N u O E 8 1 d V l t c 0 x H M k V H T k x U R X J I c n I z b m N l N 0 N U U 3 h m O G p y c z d h M 0 t Q Y S s 2 U G 4 1 d k V v S k R v L 0 g 4 M k Q 1 U E 5 J K y t M V m 0 y R T N m d k p R T 0 F X T 1 g z U V p s c X N Q T D J 6 W j B 6 Q X B Q R z l h d j J O W X h M M 3 N P c E J N M T d P Z z k z U i 9 6 e T R 6 e D g 4 T 2 5 m d V A 4 Z 3 J i S l R p W W l J a U 9 v V m s y Q k V q W X h D b 2 N L d W Z l Z k Y 3 Y W 5 Q O T l k a k 5 F U k V q M G R a a 2 d T V E 1 R b E d a T k N 5 Y 3 Z K a F l X R U d p V V N p N z F D S X F z M 1 N 3 a F R E Q m 5 m R 2 t j Q 3 J T R X J P Z 0 l 1 e l h a M W Y 4 O V A z S j Z P b 1 d B b E F r M G o 2 N U l z M U t G W X E w Y k Z 0 U 3 p n N F d H T k t t Y z h F N m V r N W 1 E U n p F V j U 3 Z V N U R 2 p l a 0 5 B T m k 5 N 3 d L V 3 J k a W 5 N N j l V S 3 N V S G J 6 K 1 B l V y 8 v R j R 1 W G J z Z W Z 5 O T Z F S U F n N G N q d 0 V N c G t V Q j Q 4 O G F u O V l X R m l N d V B n V X J G e C 9 U R 3 N P U 3 d 0 V G 5 T U 1 l m K z g y Y 0 h P M T E 3 b m V 4 d T J u S V R l U 1 l k S T R m N j M 5 Y V E r e j h m N W 5 L M U Z j c k 1 U M 1 g 3 O E V i e S 9 Y Y 2 4 4 T 0 E v c D J 3 U H R 2 V F J D M 1 E w S 2 o 4 T 1 h p V F V o S n p j S 0 d i U 2 Z 4 N X J 3 e D V a N V h Y W D R k d m V E W D B l d U o 1 b W d J L 2 x 6 M m x 2 a D Q 2 Z k x k Q 0 w w Z W l 6 V X I z a F g z Z m J G b 0 k 5 T F R j L 0 R y a i 9 P M H p q d C s 2 a H F p c T d u Z V h i R k M 4 M 3 E 4 R l J H S F A x Y z l x d E x y M H N r T G F r R 0 5 Q M W N k U n Z l d V B r L 0 Z 6 N U 9 J a U l n Y U 5 5 Y k J p Q n F a W T Z l d U l y T 2 t k W k M 3 b X d P N m R Q T F d j M F J F U k R V b n J n a 2 1 Z e E t N e U p C b F p l Y k I x c 1 p j M z J F U T F k a X N h V U 5 3 S l B B c W R 1 d y t p e m V l T V B G U 0 h Y W j J t Z 2 9 u U V Z C a j R Y Z n J r W j Z a a T Z X T F h r R n V Y Z 0 V p N 3 R 6 W E d w d V h w M m 1 I R 0 g w M 0 N X Y 3 Y z Q k l m Q T h D R n l 4 R X d s c 3 Z o M T Z F b E x D M 0 5 B Q U F 0 b W p 2 a n B l b E R Z V 3 R 0 R G l N a k d Y Y n N 2 b 0 N I R D N P d 2 N Q N D A 5 T y 9 i W H B 4 M y 9 M U n Y w T D V 0 Y z N 6 O T J Z d 3 E 0 K z N x N T R P d W Z q N D Y r L 2 N l d W d 3 e k 1 6 b W V I O W R Y M 0 h j N S t B N V d i U W l F W E M 3 R G o 5 L 0 1 R Z n U y e m F 2 O W M r b m k 1 N D N u b i 9 Q S G 1 n M 0 h j R H Z 5 Z n R V b l B D V U V R W T J k K z g 1 a j M 4 R W d B T U R E O U d 5 b 1 Z B S m 1 6 V n N L Q U h o e D h r Q U 1 H O X d a Q U 5 D M W t 6 Z G N Y Y l F U a 2 4 x N n R F R i t R Y U h P d k 9 j d W h 1 U G t t Z X M x a W l V b U 5 n a 3 h z V W 5 s S G p N e k 0 y R V N q S W l J a V B T T 1 N U Q 2 l S b W J 6 e n R Q a T Q 2 a 1 R C d W d 4 R W l L a X g 2 Z F V h c E p n T W h t c l A 0 Z 0 1 X V 1 o y S G 1 5 d G 4 z d 2 R I N k w 2 N X V K c 2 g y R 0 R P M l B u d m d 2 d z l u S 3 J 0 N 2 F J Z j Y w N W p Q T V h 3 L 0 h K K z V Q U n B y V U g v b D U 3 Q k R 2 M 2 5 0 Y 2 F V O W 9 P O F V o Z 0 N J N m Z 1 Z 2 J n M G I r N 1 M z N 2 R C U U Q 0 K 2 Z 1 N T h D b E p n Z 0 h B M U l t U E t z b E 9 u Q W x E O D J a T z Z P Z m Z y a z Z m a T F x d H h v W X R K N 0 Z t N H p H N E 9 O d G o w U m V 6 N E 8 3 b V V P T j V y R X V l a D d X M W R r T D k 4 M i 9 X N G Z 6 R m N I e j U 2 W F Q w N 2 Q x V z Y x a H F h a G F t e l A 0 Z W R y Y V c y T D c r R T N I L 1 J 3 d F c 0 V X J J S F h 5 e l l D W j Y 5 M m h k c m V 1 Z l B I T W R P L 2 R l U U h S c 0 l x U l N D Z H E z Y V k 2 N X M w Z F V l a z V l W G d F M m J E M k o w K 2 R 1 S W p V d E M 5 Y l c 1 d W p a e l J j d n Z U Z 0 V E a z J z d G N h T 2 1 2 Z 0 Z D Z 3 V M c 1 c v c l F t e m R k U W I 3 R H d V a E l 6 T V h D K 1 p Q d z Z q a F h W R 3 N V R 0 h W d X F O d 2 R y T E R x T 0 d h Z G J o Y U 5 u Z k d o N S t 0 e E 0 y S U 9 I R 2 V z a T B 6 U y 8 y N U 9 n Q k F 5 Z X Z C c X l r K y 9 l Q U Z m U E w r N U d v O W J 3 Q j R m d n A z Y U 5 l b U d i N z Z k S H E 1 e D Z W U 3 Z z O G p J a U l p L 1 d N U 2 p L Z 1 J D U X F P e F A w R V R Y O T F X M n N M R E I 3 Z 3 A r Z U l p S W d l a j d n b U d D d k J p Q X h h W G w 0 a G J H M l l C S 1 B H N l k y N V k z R H R l a X g r K 0 h r N 2 5 K M 3 Q 0 T m V o W l o x Z U x 5 Q X d C R n Q y b k 1 I M E Z 3 W m g 4 R U R O N T R D W F p 3 N 0 R 5 e k 9 I Y V k y c n J C M 2 k 5 b l V m a T J 1 Q 0 Z S U V V h W j F u W m 1 h Q 2 p J d 2 N 6 S j B 6 Q W t s S m 1 R a V B p T m M 2 c m x J S n l N M H B 4 S z N 3 T 1 B 5 V F R D Y U Z i e X Q z L 0 9 m W G 5 U a H h 1 d U p L b 3 J K c m d n b U N X b H p u T 0 R V d E U v U G U v c S 9 P K 0 V W Z n p r T E h k c F g v W E l O Q 0 l n R U F 2 W H U w c V h S Y 1 h W a X g 4 a E M y N 2 p 3 R E F H a m V 6 Q m t X N W l h N G Z 2 T X U z d j d v R D N p M U t M K 2 x Z O X J E Y k x 6 M 3 l W K z R u N U F H Z T N z c i t I W D B S U H o 5 T k J 3 N m N n V 1 h n e U 9 4 L 0 t m W G R S S m h B T E J q e n p s c z N u N E t I Z H E x a E Y x b U x u e D k z R E N n Y j N 0 Y 3 V C U U 9 B S E J v W W 8 z S k V 4 N G x N d 3 V M R k h C M 2 E 0 S V p V d 1 p Y R 0 g v T T N T U 3 M y W E F N U X N u N 0 1 r M 1 N x d n F K S z N N e k U r V G 5 G M E V t a z F i N 0 h D S W l J c U w 2 e G l R W V V T T 3 l i Y y t q U m F p Z k c 5 V W J j a m x 2 S G h O U j Q 2 U l V j a z B 3 S W d M e U M 0 c D A y b l F S T l J h V 0 Z x Y j Q 2 d k 1 a K 1 B m O F A 3 R G c 2 M 1 g 0 Y W Z F c j h Q W X N Q L 0 h 4 c E d K a U U v S F R z b D N 3 Y 0 h k R X g v W X R F Q n g 2 Q n d E Z z J j S U Y y Z G 4 1 W X J 0 R E F N a k w w e V M z S X F N V G N Q e j B O Z k Z 4 V 1 N x V m d O R 1 R 2 d F R h R j d q L 0 8 1 d z Z l N l B j d G N O S 1 h i O F p p e m M v K 0 Y x b n Y 0 V 0 Z L Z l p 1 V 1 l C K 3 Z k d W h t W H Z G M V Z 4 S 3 B Z Q U R B W m V S b E p 3 Q n V k d 0 l V N T d 2 R D V 0 S 1 d x S z Z P S l g v K z B H c F Z D R X h L U j N i Z H A v R n B j d T M w Y T J M R D U 0 Z D J y W E N l Z X J D e G F B S W J O M T V C c W F t e H Z q c X N 4 Z k Y 5 b z g 1 T 2 Z s W X Z I U T d M Z 1 p G b E h 2 Z X R 6 O X V 3 Z j J F T k l 3 W T J o W H Z 2 R D R P Y 3 J r T W d x R E d y N y 9 2 e G I 2 R G w 3 Q m k 1 U 0 Y 4 K 3 N F T E 9 1 Y 2 R D T G l N M z V h K 0 R z K 1 M 1 R n B w e G Q r c H M y S G l t S n N S Y 1 d q W H V w b T R i V 0 Z 1 Q m w 5 d n R 3 c W Z R N 0 Z D V W Z N b l h v Y V Z s U 2 x 5 O H d x Z W F B N G l J a U t p d X N Z a 0 d G R W p F W E 0 z Q 1 N I W G 9 n Q U F S a 1 l 5 a k I v Z F c 4 O F J F U k U 5 U H F X N E p o a S 9 P V X h r e U F v S 2 l t Q n V a c X p 2 T U l n Z W 0 3 Z W 5 L M z V h U E J m L 2 5 2 O E g v a j M v V D B 3 Y z U 0 O E p 6 L 2 5 E M H N L M F Z x O F R u N U F H c F Z L R i t Q d X A r U E R 6 V m V M K 2 h m T 2 5 J U z A 5 R z F 0 M l B H c V p M c F F r U j g 1 Z U N F Z n d W Y z N u a D R K Q z d X U 0 h W Q 3 J C L z g w Y U R n Q T R m e W t j d D B y Y T V n M 3 E z e E h 0 M j d h b 2 N Y e l N r d S s w O U 9 6 d W k 1 N 2 R m Y 3 N k R T N R b E V y L z l k U U J K e V J s b z d l d U J E O T k r S H M y Y k 9 k W G 9 P b 2 V P W E 1 H a E k x Z T A 5 b z B a M l J O d n Z E S U t S d l g 4 e F p y T k p U L 3 p x W k 1 H Y U s x L 1 p t V m x q a y 9 l b T R 3 W m M 1 Y 2 d L e X R Q N j V 6 U T Y 5 R z R m a U 1 X S H U 2 T 1 l n S U 0 w U H g 1 e k p z O U F v R W 5 R M 0 g 2 M 0 E y O C 8 5 W U V t S m p J d G M 0 Z E 1 y Q 1 R t Q U F E Q U l s R U F v V k N o Z k 5 C R V R B M m x 1 U C t n e l M 4 O W Y 3 d m V P L 0 4 4 U m c 1 d k R z Q T R G c F l E S 2 J N L 3 I 1 R 3 o y d i 9 v U 0 E 4 V E 0 r d W N 0 e U 1 x W U 5 o W j J 1 S n F P a k V H c z F Q U k V S R V Z O K 1 l C Q 0 5 x S k x i d W V 2 V E J k d G l n e n J B c T A 4 T 2 Z p S 2 l 4 V W F s S z F 3 U m p K U m l S S W N z d k t J S 1 p X Z T B t Q z R q c V c y a 2 l i U G t m K z d C b V l 5 Q z I 3 e j V Y N j h t d 2 5 0 M T h z Z m F Q O T h U d G E y R X h X T E p z R j J 4 c 3 p O R y 9 i M 3 R N R 0 5 0 S F B G Y m F E b k h P O U N G a U 8 4 U 2 8 2 R V N F W E x z R H V W e H p D M E F p a 1 d E c U p N M z Z 3 c W x w V 1 d J U 3 p N Y k d B a l k y R m t o S n p V S j J k b j Z W Y 1 p t W U d N S E Q z Y k h T T V N H a F V W a T k v c G k 0 U H R X b 0 V k M H h a a 1 J Q S 0 J R c W 5 R U 0 t W Q X A 0 d H F 5 N G 1 z N 0 N 3 a F I y d G x Z Q T F N a k t 6 a 2 R P V G o 3 M k h i e U V x O W V p O G N s N 2 s r S G J 5 c j N L b U d 0 R F l X R X h i b 2 J m Q X d D T W Z i W m 5 1 W E c y Y j l z Y z V 5 N 2 M w d H A v T V V q V H V u S H d n R T Q 2 W F Q z T X p F e l F 6 T j B S R V p I M 2 N T O H V C Y T E 4 d E N 1 N C t 2 W n B y M 0 9 k a z J l d m 8 3 a F l p V T R k V 3 F L Z 2 9 C a G p u d T J C c G N 2 M 3 d O b l p G Z 0 R R c V l N b l B 2 N z N w Q X F m U j F q N F h Y e j d 3 e G F 0 Z m Z z R G d u Q W 4 2 a 0 d G N T V T Y V B 1 V V p P R F N 4 d 1 p X U U t L a F V B b H N p R W h F U l V Z U E Z K Q m h S S T V D U m x Z d k F N c j M x S j Q v c l g 4 b G 9 J c U t H V D F 3 V H p J Z z N U S W d N V 1 g 1 K 0 V T e k 1 X U W x H a l o r M 3 B 5 d V d M c D Z M Z 0 d N a F d M U G h H T l p z R E 1 T Y W p Z S G 9 W T E p P b U Y 4 S F R 3 Q 2 F w S V N Y c D J 1 T m s y U F J k N U 5 3 S l R n U 3 M x N G N B Z 0 E 0 V z V K Y 2 N X d n F n U E N J Z U 9 T V W F V b V h t N n Q 1 Z k 8 5 K 0 t v S 0 N J O F g 5 T F p x N 0 l E V X R x M W 9 0 U 0 5 k d U N 0 U 3 B 1 Q 3 B Q O D J i T 1 d Q b m I y e n I 3 b F V v V l R w M E 5 3 L 1 k 5 N X h C N V I 3 c 1 Y 0 N E h E b D N I Z z h P V n k 1 N V B M W l R p O D Y r c 0 t y O W Z m d n o z Z W Y y d U N 1 U D N 3 W V E 3 V 2 J R N 0 V 2 a 0 5 C K 1 B q T E 5 W a j l 2 M 2 R o Y l Y x e G U 4 W G F r c F N j Q V V G U X c 4 c k t 2 T U x y V 1 Z 2 c D d r O U 1 m Z 2 d B V 0 w z a E d G W n Z P R m J o L 0 R s N X V n b E l a M G N i c l c x Q l V H U E R s c F B v M m E w V k p G S X B D Z 3 F L T V d 2 Y U V F V E Z K R U p S c l B t e V V W N S t B V z V I S m V q T V Z l c C t 3 a 0 9 k Z m I 5 O F B 3 K 0 N J S W p i b j M 2 M U R t R T N Z N 0 Y z e X d L d G N U S 1 p G Q z d P Z G x D c j F V a E 1 l Z 2 g z d D h x V G 9 V U k V S R V Q 2 d 2 l R W V V T T 3 d m Z m R a O F l O S X Q 4 N C s 4 S 2 l r e n o 0 U l V X T 2 d W S l p V Z 2 p F S l J t U 3 d D Z 3 V M Q V F C b T V p W j Z q b 1 N v O W d 3 Z j B n W E R o M 1 J C V k V 3 a U F v N W V R V l J z S X E 3 Z n V J d H J Z Y k V s S X d M U n A y Y 2 J m U D M 1 a k J y T m V 5 d m l I d F p 0 U G 9 F e H o v Y U V 2 Y j B W W X U 4 b H d k N 2 V D Z z V O c l B I R D B 1 M W l s U l h 3 Y U s y b 2 d 3 R 1 h j U 1 F 3 U k d 1 Z W w 2 W V B 4 c V J 4 L 2 F w M V R T T W p H W D c 5 W V Y 2 R n g 1 Y 3 U z N D F p a F V w c j M v M k V O Q n c r Z W d V Q n g 2 O G l Q V D B I Z 0 t h N j d J Z X Y 1 a 0 F t a z F S N n Z a W H J q K 0 p 5 b W F S Z G R U U n B Z b 1 Y z M 2 h p S G l N a j d 1 Q l A 5 Q U t m T 2 h t S E 1 5 S D l V W n B Y O F B M U j I x Z W d x d W 9 x T G x R Q U F F K 0 9 L Y j Z t V X Z 0 Y 3 B x N 1 J W W l N z Z k 5 6 Z z c y V l Y 0 c m 8 y V n B j N C t V M V B 0 T H d 5 Y 1 B I c 2 Q 4 Z m R U T V c v T 3 N 3 Z 2 8 r W E 9 X U 2 l Y N G R z R k 1 B T U R H Y m F j U U U 1 d U V S V X U y Q X R D O E x v c U t G S k R M a m N T c X J k S X Z K W l g x e n p h T V V x b m 1 6 O D N N V F B k M 3 R V Z F R 6 Z W Z T d V B n M E p z R 0 l p S W l v d 1 d J U 2 p L a U J L e X B T W U 0 r a G k r T D J 4 T E Y 5 O V J n T k V W S H R V S l p X Z 2 t u W k R w S E l V T 1 h s R l F F Q X p F M l p C S 0 9 u a j d l b k s 3 e m 5 q U k c z Y y 9 N S 0 V S V 2 p h Z j N u N G 1 S Y j Q v b j Y r M 2 Z B a X I 4 U D Q 4 U 1 o 2 e G c v c G p l Q 1 E 2 U F F z W j J t e X V 5 S G I r W m 9 q U z F 0 a C 9 q Y X l 5 U E Z k b 2 l Q U X l K Q n B l M E Z 6 Y 3 h N V U t 4 N F Z M R 2 t V S 2 p 3 M 2 l k L 0 l l M W h O b X h z T E R C a j Z q T z R F b k l I N m V r N T h Q Y X F 1 T V Z o c V N k c E h k b W l 1 V F B 1 U k Q v Q W c 4 U k h s V T F 5 S T g z d G p 1 d 2 M z Y X F x d E x T c 3 g 3 N F d B T E g 2 N j J G N k R o U U t s V T V y U X d C S V R F c l g y V 2 R 2 W n d V Q T h P L 1 p G d E 9 u R E h x a U d N N W Z D S W U 3 b X l O N m R 2 T V Z r M k J s a l I z V k F 4 U E c 5 c 2 J B Z m g w Q k F Q Z m l r a k h u O V Y v d 3 d 6 Z X p 4 Z G R P Y 2 t v R 2 p w K z Z E a 2 N I R z U z e n E 4 U E x V L 1 B u R 2 h F W m p 6 N j k y a n p t T X l F a U l p S 3 F X M H l D R V R W d y t 3 T 0 N V R k N n K 2 F h M H U 1 c 0 R 1 b m Z 4 c W V J T U l x S 0 d y L 1 N i e D F 3 L 2 d z a H d G U l F X Q W d E T V d R b E d C c 0 R T d 2 h S K 0 p h M F J I N G V 6 b 3 k x N m R m Z k Y 1 a D J u N G V S Z 2 c v V D B I U F R y M H h h S l N l b U l U M G p U R 2 x 0 U k 8 4 U l N M W m 8 1 d z h u e D h a S W V s W k h M W l h q N 3 R l Z V F r W m 1 M b 2 M v N H d k a F l q d k R i O F h p U W x J N V R a O E 9 x U E Q 4 N T V m R V N V N E t n R m h P T T l r M n N 4 U D F O N 0 R X U E k 2 T V N N S E o 0 Z D Y x e m d r S n F W b k g y V D g 1 T 3 R y Q 3 h z V U J X V m g 2 T 2 4 3 N k c 0 W U 8 3 Y U I y L 2 4 1 Q 0 s 4 T n Z 4 T 3 V l M W I 5 T U 0 r d z h G N G R 5 b F c 1 Z z J l Y U J Z W m Z V N C t 2 d T N S N z g r N 1 h U b X l N c 3 J S T X p k S k R n N 2 F p c k 5 3 b T d l Q l F E Y 2 l k Y X M 4 N V g y T U Z 2 Y 0 J 3 R H Q y e l p I U X V K R E Z D d V V j S E d 1 d U R x d F B H N U 5 t O E R L e W h 6 W H k 4 e E h S R V J F M U 5 B d 0 N V Y l V n Q W 1 D R 2 x 0 M 2 5 S R z N Y N m h t N n h J a W 9 v Y n V V U k t N b F d C R W h x c X d z T F N k b U x 5 S 2 t V U U V B R E 9 u R H N a c j d 5 N 0 h E N y 9 z Z 0 x X M U J Y c j N h S U 8 5 a H k 1 a T l m c E F y W E d W d F V N R W d E Z m 1 q c 2 J J W W Q y c X Z G N D R s R F F B Q U N B Q V N V U k J W S j V D b 2 N L b 2 l W O V V l T H l v U 0 l G b U h r N W E r O H F y Q n N y S 3 l z T V B Q K y t v O G 5 y R n h j b 3 F X e W I r V T B a b U R 2 N W F j d 1 N 4 Z D V N Z 2 x 4 d W h 2 M z h I O F Z q S G R p M n d j K z k 1 S E Q w U m l o R k R 1 c U s x c n d j Q U l E a j B E b m J z T 1 Z l a j Y v e V R S Q 0 x C a U N G Z H N H W E h H Z n k 5 T m d D d H Z K c W l a U X N Y Q U p w S 3 Z F V k x 0 a 0 V p M F g w d S 9 m c T B 4 N H B W a H h G N U p 3 S E w v O W l Q d W J O S G l P M E g x V 2 8 x T G d m Z l F V R k J F U W I w N j Z C e j d q L z E 3 Z E 1 X V X F u d W w 0 b G k 3 a W J o b l k v K 3 F Q Q z h i M y 9 Z V X U 3 K 1 N l U D Y 0 Z F g v Z T d i S z Y 1 W W x r V W p R c G F N W H p s e T R n W X p N S E 5 q W l B r c E N 6 b j d 0 W n p 3 L 3 R n O U d Q O X V q U m 5 N U 0 V S R V I x V F l t d 1 l n Y X N E U G 5 i e U F 0 U F J 1 Q T V 0 d W p R d 2 Q x c W V J T U l x T E d R Y V h T c k p Q Q m J v a E V o a 3 V o M E N U Q m p K a 0 V J N n F X V m o 1 d W V I W l l O e H c 2 Y 2 d Y O S 9 I M W d Z a U x I c E h I O W R O Y j R x a 2 s 3 e E 9 T V U R M R m F M R G s x R T g 2 T 2 o x b z F T c V Z T e k p r K 3 B N S n p k K z I v V 0 9 H e H N w d 2 R i Y k Z 4 M V l k V m p 2 d C s 2 V G F j T 0 g y O T B q R 2 5 6 b 1 l o O U h v T U F L Q 2 d z Q m l a b W J r Q U 5 K W G x I N 3 c 5 U V N 2 K 1 B y M 2 F 3 c 3 Z U R m R F e G l Y a n p n e F h 3 Y X V t Q 1 l v V V M 5 K 0 p T T U d Q c U 0 x a T M 2 W G k x N H E v S W p D b l A 0 S E x 3 S G N U Y 1 R j T G N 0 N W J C e D l z T m N p T V p i d D l K Z 0 x l b k s v c j d 0 O G Z 4 V T l l M H p q R T F O Y 2 F u N z c r Q V Q 3 N W N p O T M 3 T C t E W X l W Q z B h T 1 l F R X h N N V l 1 O G x J e j A 5 Q j Y v T U h s R 3 Q 2 N W V Y Q U F P Q X R x M m J Z Z W V H V D d Y M j N Z d F B 3 W W V m c j R T S H V 5 U H V 4 Y V h n N C 9 j b m 8 w d E h M N j B 4 L z F 3 T H J D e T F H a m g 5 O W d Z U 0 V o O G l Q a U V W Q 1 E 4 Z U l p V T F F N X R X Z l l S K 2 Z k d m g x T G t 3 S E F p N G d 1 a 3 Z h R m 8 4 c G o z T V J s e D h D d T R u U E t 4 d 1 R p S W l J c U w 2 d 2 l R W V V R T z I 2 O E F G O G Z H N F V i M 0 w 3 V F Z Q U k 5 R W W x T N E 1 M M k 1 X a k 1 o Z 0 Z T c 1 V B Q U M 1 T V g 4 U E V G W E h 3 N G M 1 Q 0 F x K 0 R a b E 1 p a l B u Y n V E Z k g v K 0 Z 5 Z V A 3 b 2 t l M 1 Z o V W 1 S Q 3 B 6 U H l F V j c z M 3 l O N 0 t 5 O D J G d G J Z N l B G N j d C d 3 Z s V D B M e V p N N F l Q N 2 9 J T 2 J W d G c r S k N L d j R U b j F 0 U k J U R 2 J Y b C 9 6 O E l 1 V G 5 h O V l U b E V v b G N H a G l q V T R k U E R I b C t Y N 3 d i S 2 0 5 N 3 B o T U p z V V B Y O D N H S D Z z T z Q 4 T G w y N 2 d i b H d 3 U G Q w Z D g r c 0 V M N k 5 D M n h S T W 5 3 Y 3 p N V E x C M D h T d F l 1 K 2 t F V H A 4 T F E z U k 1 J c H J Z V y t Q N X N Y M H d Z K 2 9 6 K 0 9 W L 2 U 4 b z l y M 0 1 u T C 9 6 K z g r d F l 2 K 1 V r c m w 2 U H h x M k l l S m l a b W F C R k 1 5 Z E 1 u V G d B W T U 2 d 2 N r b 2 1 r O E x H e G t M Y 2 p y Z 2 R q O F Z M d H F H S n Z U V 1 c v Z m d x b H Y r e E g 5 L y 9 0 Q j M v b W p 0 Y X A w b 3 J Q Q 0 l l R j Y 5 R U l D a 3 B F N G x K R D V H W W t v S D A 5 Q n d B d 0 p l T E 4 y b z l k K y t T O W N E N j l t b 0 x P M X R M Y k 4 x N U Z p T U d k N F d E Z 3 p W a T d p W U J B R n E y Z E g 2 a T U w S k V S R V J V R 3 l U c W d q e T F 2 b 0 1 n S W w w S m l l b V k r Z X A v Q U d p K z V i Z D E 5 W H p Z M l Z q c U 9 T b 2 l v d H B 4 N 0 9 S V k x Q c l B O c X h a O F M 3 Y z N S e j F I U T R S N m N H V m t E d j R h T U V x T F B 2 e F Z i U n Q w M H p m N F J B M W F C a 1 p P Z m h v N F d y Y 1 Q w a k R M e i 9 N U T l q T n U x a T k 0 U m p 5 O G d y R m h J U z d t d 0 1 z e m M x Z 2 F p Y U h v b G d K R X h N N V p F W X l x T l Z x Q 0 N v Q k t w V U F o V k l K a F V L R i 9 u M 2 E 0 O H Z G R z V H V F c 0 Q n Z G O H l F a V l r Y 2 4 z N j F G Z 1 V G U l d q Z n R n V T h X N 3 J B e H N v Y 1 J r W X l H Q m x K S V p O S 0 l U T 1 N R U 3 F S U U t G V V F h a 1 V v R k F v U y t a V F F p M m 8 4 Y 3 J z R V R y S n V J O F d y T U t W a 0 R z d 0 5 U V 3 U 4 a m 1 X d G t N O H Z P d n J 1 d m 9 4 U H J X K 1 d M U V I 2 Z W s 1 K 1 B Y S G V l S y t l M 0 h K M k w 3 N 0 h B N G Z D M E Z U V j N z c y t t S V d t c m 8 y Z 1 V v b D R O Z m Y 5 M k w v b 1 N D M G E 5 T W N r O G I 1 b z F l U E 5 w R E x a V G g 2 U E F T T G Y 5 b 0 9 R U E 1 a d E t t c l B U e m N I T 0 R o N 2 d q M 3 B n N 3 d j S G V B b T Z z R G 1 w U l p l d z B B O W g y O G h K O S 8 y N E 9 X T F Z 5 d 2 N Q N V V i T m g 2 R W t l U F g 4 W H E z O S t G a H p 2 Z j V 4 R V J F W k Y r c 1 J L T X F J S G F m Z U M 4 K 0 h q b 1 F E O G 1 3 S W p v c W F K U 2 x W U 0 N j V T B 3 S W 9 O V l h L e X B J S k V i O H l N S l V W V y t Y T H d K Y 2 Z F c F d Q R F J O U G g 0 T l l X U F Y x T 0 1 I T l l O S j g r R U l m U j Z O Q 0 t q R T N I K 1 V q a n k 4 d 3 V o V k F y a X V t R G x N V E 1 6 d 1 p 3 W l E r S G g 1 b 2 d 4 b z N x Z 1 d 4 Y 2 Z B T U R L M z k 3 Q n p y M 2 5 j R G 5 r R G d K U F h r T m V Y Z 0 V F b 1 h y Z m 1 l M 2 E y Y n Z D Y W p S c m E z T z h N b X Q 0 b F h N Y 1 B o c U 1 5 T 2 l F Y W w y U E t y W i t 5 d 2 t j U D N V T j k r S l N J S k 5 K T V h a a 1 Q 3 e j A 0 b U J Z V 1 p r R D B G U 0 t 2 Z n Z H T 0 x S c D V Z R V Z x d z d q a T B V Y l l X d 3 N 4 N X l a U X p C c 1 V C Z D g v Z G t N Z U x n N 2 9 L b H J F O G h r M W F z d 0 h E T 3 l K M E x E W W 5 I e X p I V z g 5 T 3 B T Q U l C R E U y c 2 1 3 S W l J a U t o Q j R D Z E 9 v Z 1 p J b 1 Z E a W N P Q V Z j W H Z j c U 1 w N y t S T V J O V G F D U 2 d B Q V N L d D V j N F d J b m o 3 a W 1 t Q n l m a V F o c X N y V W l R T m d a b W F N a n U x Y m l 2 d E 1 U W T B 4 W W 1 o W G p C a m F 0 Y 3 J 6 M V d v M U 5 I a 3 h U V k p M S 3 B Y a T Y 4 K 2 5 3 O U x T V E J 6 a j B N U W F j M m M v a T d t e m 4 5 V T Z U N m x V U W F G U V F h b F V s W n d 2 Z 1 V R Q 1 N D U 2 w v N W R D W H N u Z l l 6 T V R Z N H d j M 3 I z S 0 d N T n U z V 1 V T c k J i S V p E S W 9 s U 3 B N b n p J S U k 0 W j B o Y X V M Z m J u a l J n e n R D d j l l Y l h E Z 3 l C V 2 N P a H V H S V F Q O F l H T m p n V D Y 5 M m p 6 V 2 R U L z l Z R E t h T j N Q Q z N n T V h v U k x V Z V B Q V n N V L 3 l O S W l J a U l o c U R k c 2 h F a l Z B U j Q 1 Z n h m Z S 9 i Q U 1 B T l B k d 3 d z c i 9 2 c V B u a U l p S W F 0 Z i t R M E Z Z d W 5 3 M 3 R x e W V E d 2 N I Y T M y S F E w U j Z V T n A y Y S 8 x Z j c x Z D R r N W F J a U d w R 0 V O U 1 F T a V g 2 R G 9 P S W l J a W 9 3 Z U R Y c j R r Y W 9 Q M E J s O F R I N D B m M z B X T W t S R V I x U X l W b 0 t z R m t N d D Z r S V R K V U N v V U t B Q 3 F 0 S U N F a W 9 w c G h B b 3 l J a U l o S U c 1 T m d S Q T F N U W 1 J N m J r Y k V B U U J N V E 9 R W U 9 z a F B 6 e E V S R W R X K z B u Y U k x V j F y Z 2 9 p Z V B n c G x T U k x N a U d z R E V o R V J F U k V S V W Q z Z 2 5 T Z W l C b W J u d m 5 Q a T Q 4 R U Q v R 0 J x W X F 6 S G F J a U k 2 b 2 F x Z E U w d 0 t k K 0 t F Q m t x R l p Q a F J F U k V S R V J F V k 1 m N G l a T 2 9 B V k V v b E R o e U l s a m N I a j J z N m d X a 2 l Z Z 2 F J N V d n V 1 p L V U 4 3 K 0 p E S m R T c G F r R T Q r O E J J a U l p S W l J a X F p d j h 4 R W 5 V Z 0 F T Z X V v Y j g v R 0 l B U U h N U E o v a j Z 1 T 3 M 1 S W l L a X V p R U l y Q U F o T W 5 R c U Z a U G h S R V J F U k V S R V Z M Z j R p W k 9 v Q W R r W E V D U S t I a i s 2 a n g 0 a k l T S 3 F X M n l I U 0 V R c V p X a 2 x H T m N F S X l J a U l p S W l v c n J C T z A 5 R U R j V G Q r Q l J F U k 1 Z R E F F e E 0 1 Q m c 2 e U U v U E V S R V I x U j F W U 1 J z M E l 5 U G U v Q 1 l 5 V k N x M l F 5 U W l J a U l p S X F J N n h r K 2 N S Q T N F b m 9 N W H h j Z U R C L 2 p C M U 1 S W W o 5 R V F F Z F V 0 b 1 d S T k 1 D S X l Y R X F W Q U t s V W 9 1 O H d p S W l J a U l p S T Z D b k d K Q m h S Q T F C W V Z J e U F 3 R 0 J 4 Z S 9 T d z d u c U 1 o b 2 l v N 3 F s V U t s W i 9 F Q m s 0 L 2 g 0 Z 0 l p S W l J a U t p d X N a U G 5 V U U 5 3 U E h U M T F G V X B B Q U F O U G R 3 Z 3 E r U H U 1 N G p J a U t x V 3 l w Q n p Y V 0 F p Q X l j V X N u Z k E w U k V S R V J F U k Z T M 2 1 B U W p h Z 0 Q y Q n d T S m o 4 Z V A 2 c T N I U 0 l p S T Z v Z G F B T n V n R V J r N G x j Q k t N Q 0 l p S W l J a U l x c G I v T l J K c E d k M z Q x T n c r O D U 5 Q U l D S m l S e E R u K 2 1 z N T R p S W l P c W V v R l l 6 Q 1 V a a z R B U k J E Y W 1 V S D B l S W l J a U l p S W l v N 3 Z C V E o 1 R 2 U 3 Z H A z W G 5 3 O H V I O G 5 t S m 9 Z N n p F Y U l x T D Z J Y W d G U 0 N S O E c w S m t 5 T l J x T l N U T W h S T V J F U k V S R V Z F Z D R 0 M G 5 J a j B x T G x Z Z z h I U 2 9 1 R D E 2 U k E 4 O V J r T k V W S C 9 V Z 2 h v e U d l O S t F e G s w d F J v Q W Z 3 O F F F U k V S R V J G U j N X R V N q R W l Q V G w r N G l Z S 0 N Z Z 0 N B W j N N W C t I c T c 2 e m t p S X F M N k l h a l Z r T E F F a E 1 p Z 0 N h d 0 V J e U l p S W l J a W 9 q c k d K Q m l S S G g w N U h p S S t I a j Y 0 a X g 0 a k l T S 3 F Y M n B C Z 0 p S M 3 Y 0 a 0 1 t b G 9 O L 2 g 0 Z 0 l p S W l J a U t p T 3 N V a 0 d K R 2 V a R 2 J u S V R n M E N n Q W d r V W d 3 W k Z C b l B V Z E V S R l I v V k l J Y V V y W k R K R E p z Y W p X N 0 l S S V J F U k V S R V Z H Z F l o S 0 1 T R S 9 L V m 9 G M T c r S U R X M n N M U F V a R F J G U y 8 x R 2 8 x S k x 6 N 1 R X V F E x Q U R i b 2 h J U k V S R V J F V k d k W W h L T V N F K 0 9 u c m d x U G g 0 N m t G V m d S R 1 J Z Q k V H Q V Z N c W I z M F N H V E 0 w M X d Z a U l p S W l J a U t p T 0 1 R b E d w Q W R 4 O T F N U m N 6 Y 0 p B R 0 J x W W 9 5 K 3 Z k c n F P U 0 l p b 3 Z x b F Z x c 2 h s Z k p 0 Q 0 p F a F k w V W 9 F U k V S R V J F U j F U W G V m U 0 x T Z z B O S E w 0 d V B C L 1 J 0 R D J O a n V S N m p J U 0 t x Z j J w Q n p U W m 9 S S V p P c m U 4 Q W l J a U l p S W l J N k d u S E p C a F J Q V k 9 y M V F n b 3 N 4 N 1 l z R U Z k O U J n T k V a R i t x Q V E x M n l F U 0 V Y O F B F Q k V S R V J F U l V a M W l F b 3 l v b m d X S F J p R X J P e D h B M E 1 U T 0 N w M 2 F 0 O V J 6 U k V S R T l V O H R z Q j B p a 2 F H V F N D V l F z e H F N a U l p S W l J a U k 2 a E R 2 U G h I V n M 2 T W 5 R c 1 h I d 3 d k M 1 p U c 3 d J a k p J Z 3 B x V l l F U 0 d U a U t S U U 0 w c 0 d C R V J F U k V S R W R V a E p z R 0 k 2 b E Z 4 c 1 F L b n p v Z U o y e U 9 I Z G R O a k 5 F U k U r c U 1 H S z h H S U R C M 1 Q 0 R V J F U k V S R V J G V F h l U G V K c U I 2 Z E 9 o Y 0 d o V U l K Q V B E M W N Z Z X J z N z J l S X l J a T B n O U J V U E 1 H T 0 p H a G s w a W d C a X Z C a U l p S W l J a U l x T z R 3 Q 1 V a V W o 0 N m V m T l F L Y 2 V o Q V B 6 M U d R a 1 N r W j J v M X k w Q 0 l E S n h F Q X E 0 S l J r U k V S R V J F U k h X S 1 N U Q 2 l l c E t a b l l m Z z B D Z 0 F t a l V 3 a G c 3 c W 9 1 Z U l p S W o w U n c x d 1 R V U W l B O G M x d 1 l p S W l J a U l p S 2 l 1 T V F s R 1 Z F O E N B a 1 B F e D c y N i t j T F N 3 b F N Q M F J B U j Z S O X p Z R V N H V F p N R T A z Y 1 V S R V J F U k V S R T l E U m p F b 3 l v b m h 3 N m R s b D h Q S F J R W n o x R 1 F r U 2 t m N n o r S U N K V 2 d o S F Z I U C 9 P R U J F U k V S S F Z q S k c r Q X l B e U J I Z m p r a E Y v U H c w Q V l H c G l E U C t l Y m Z V Y 0 V S R 1 J m b W 1 X Q k d N c E d K R W h r N E J y Z 2 h I V n h Q b 3 R K e E I y O H k 0 V 2 Z m R V N w R k x k Z j B P T G l 4 W E l 5 e X R F Y m w 0 a D h 2 S U t r W j F i Z 0 9 5 Y 1 B H U m 5 G e U F 6 T X h j U E 0 z T G c 0 Z T Z J S 2 M v M 0 J 3 Q 2 t w b V l o T j Y r Z 1 d 0 Z T J z a k x I e m Z C N 0 Z S N z M 3 O V V X U m t Z e U F F Q n l h a V p p W X B Q S 0 h X Z H B Z W W 9 P N 1 Z v Q U F D N E V S V l E 0 W D V 0 V z d y Q z F 0 Y X h X Y k V S R V J F U k V s V 0 V T a k t n Z W 5 E d 2 J K a j R l M k s r R C t B R 1 J p T W h n Y W J K Z 1 J H V E F O T 3 N D T W d 0 R 1 Z H M X E 0 R X J J S F d 6 W m V R W l R K M m 9 T V 1 R 2 M 2 5 z Z n F E Y 2 R R V U Z B R V F h a j Q 3 N U 9 w c V R H c 0 x N M l F s M T h r N 3 Z 0 e l R R Q U N U N F p X N j l K d n p o d U R a U 3 Y y V l h o O H o r Y l B Z V 2 x w Q m d B S X V u d 2 J Q L y s y U n l k U k p 3 a H E r S G c z e G U 4 L y 9 3 c 0 E 4 T m x Y Y X l H U l N I V G F J d 3 V D R 2 9 1 K 2 Z B a z l 1 c m F x V m 1 4 R V J F U k V S S l Z o R W 9 5 b 0 h n U 2 V m d l R o Y 3 F C L 1 J 6 M U d R a 1 R V T U t o U m V n T 2 N p Q X l X a E p W Z 1 J E V X h i Z k l B b k E 4 S 3 g 2 c D F S O U M 1 b 3 l k Y X Q z S k h o M 1 l 0 T U d a R U Q x a F l t S m I 4 W n d K V F k y T X M v R z R E a G c v d W d 2 K 2 J O U n p X M X V i b G Z n b n Y 1 V m 5 E T U h s O F B 3 R E F 2 Z m h r Z l B l Z n J m a i t x O W s 0 Y y t F b V F x L 0 g 0 U E 1 Q c D R w a l h W M X M w Z C s v d m M 0 Y 2 g 0 O E Y 0 K y s x U j h x T j k 4 R D J M M k J z T E J l M 3 Y v d l B W c 1 R k V D l F Y T g 5 c k x 6 K 0 w 1 Y 1 g z R j d i a j R G T X g r N 2 V l Y S 9 X Q 0 l p S W l J a U N y Q k p C a F J I W X U 5 b D R R S G l l a 0 F O T z A v d X Z w N T Z U a 2 l J c U t H Z 1 V r d 0 l z T W 1 s V W d x c l Z 3 a E l t M V N x U l R 6 M z U y S X V X L z l G O S 8 r d U F X c i 9 2 Y 0 9 m T H l h d 3 N l c n F k Y T Q 0 b U l G Q U 1 E Q 3 d o V D I 5 b F l W e n V m c 2 F B d G 5 S M X N B Z 0 V x b E F n Q T A 5 M 0 R D e m Z C N 0 1 E W T J n c m V Y c T l a N E N 3 d m R P Y 3 p O V E o 3 a 0 t S R V J F U k V S M V R r b X d Z a n E y S 2 x 6 T j h U S C 9 Y c T N o M V F x M V d N M F J F U U 5 n N X J s S D B R R 1 R 5 S 1 J R c T B X O U I w R 1 V h U F N 6 T U 1 K Y j g 0 Y m d 5 W W x 5 Y T J D Z 2 l L Z E 1 R c U Z F Z 0 N n V k F u b E h w Z E l K R E E x T l F Z Q U p D V m 5 B Q U R T T T N J Q U F L b H B X Y 2 p O S z R S U 0 t Z a k g 1 R V p H Y U 5 L a z R t U m F S V z Z H e D J s V m 9 H V m 0 1 Z X F N U 1 V 6 S l J O a k 5 1 K 0 o y U 2 1 w b W p h O U R S R V J F U k Z R W k p z R 0 k 2 b G p a V m 9 n R C 9 E d m 9 N U k l p b 2 9 a R H J W W n p T V E F p Q X l l V G d w V m d S S T l o M U l q d U F J R G Q r e T V V d W s 3 W D N n T V h z Z m Z B U l o z O V V x a 0 V S L 2 Q r Q 3 d C N D h l V W Z 0 W T Y 5 K 2 N I d j R 1 U F N Z N j E 5 U G J C O H l X c z F q d l A 5 V C 8 v V z J l Z m p y V j I x d G 1 2 d m V l e m F l N z d H Y 3 h N U k V S R V J W U m V U W U V S M W l L M F F p W W d x b 0 Z r V V R O O V J F S k V l U 2 F W U 3 F G U 3 N C Q 0 9 x a n F q b 1 J L M X R i e T l Y Z E 9 6 U U F t L 0 9 H N k 1 6 V n F W U z R i Z S 9 E c U p U Q j A v M D c 5 T k 8 1 N 2 h F c X Y z d j c 2 d 1 h o O E R O M W I 3 Y 0 5 j R T J i V C t G c E p T T U d z V n F a b T R N W j B k Y i 9 Q b m Z 0 e U N Y U D Z v R T I z d m d F d E l 6 Y z d C c T N W R z B h O X N j L 2 Z 6 Y l k r a E F Q N F R m a m t O d V h p R m 1 2 V G d Z K 2 Z u R i t N K 3 Z P M k Z 0 Y V Z h a m F 4 S V J F U k V S V l l S S k 1 L S T Z k U E p z b V B p W X J S Q 0 p p Q j V S Z z V W Z 1 J J W k 9 L c E 5 D R U p n R U k 2 c U t T a V Z n M 3 R 2 T H R Q W U Y 3 d j h P b m k x Y z R k b k N W V 2 Q 4 Y 2 J F Q 3 Y v M T F F R j R 0 W F R C d V R P O H E 1 M 2 Q y d E l W R E U y c 0 F R Q 3 R 2 T j Y w M X d X e X N 6 Y 1 V r M k o 0 R E Y 1 R 1 R V N k I x Y m 5 o a 3 Z N N T h R d 1 o y e H B D Q m 5 Y W D J U e H p m R n c 4 Z j V t R H l y R V g 0 M T l 6 U i t P T G p h U U F B Q 3 d z V E x G M i t G e G N 2 L z R i L y 9 m d z Z s a T U r c G N x W W l Z a U l p S W l x a T B r d 2 9 q c D A v T X c x O G Z I Q X Z t e U Z T R V J V U 3 E z V 3 J F b E N S S V p M S 3 B X d 0 h T S l J O V W l s R W l 5 W V B 4 V U F j T 2 p v R l Z 3 T 3 Z x T j F Y Q k R V V 2 1 0 d G x 2 N j l V Z 0 0 2 M V p Z e V d m b G Z 5 a 3 R K e T R L U m t R e V d s V l J n Y m R 0 M U Z z a 3 B t V E E y Z m 5 R Y l F h b F V h W T F a d C t r N E 5 1 O D R Y Z U V j c G J H d F d I V V l m N j A 5 S X U 1 W H F R U W 9 G R X B N L z c 4 b D R y N 2 U z V n Z q c z Q r b V Z E Z 1 h F U k V S R V Z G M U 1 B b E d W R W R p N 2 l a c X R V T H M w b 2 1 0 R U l t S V N r b E s v a U 1 p d 3 l X V l N M U n U z Q k 5 S K 1 N R U 0 N R Y V V m S 0 h 1 V 2 x n c 0 F P M G s y S S s v Y k 1 l U n d L c z Y 1 N V c z M 3 R a d l A 3 M E 8 z M W J 1 T 2 1 P d m h r Y k Q y N n N w c E Z J S l p F W X l w S 1 p s N D E 1 Y 0 N n b 0 x p N 1 h H R F J u V U N S K z l P M G 5 j R G d x T 3 h N R W p W M k J r c E d s N z J M M X J L O W p h V 0 p U N 1 B L N W V q O E d w c z J I b z N 0 V U h T Y 2 1 a Z U p E N E V K U E g 5 N F d 6 a z E y N T Q x M m M 3 Y 3 Z k V D B S R V J F U l V F M H l D R W R X U l U r Z H V p S S 8 3 O T J F c l J D S W l M U k p B e F p 2 Z l J B Y X Q 5 T D J S S U t n a G x U S X R U a y t m c U p o R V J N Y 2 1 J a n I 2 Q W F K a U g 2 M 3 A x Y W w 5 U z h 4 N m N V a X R Y c 3 Z Z V 0 k 0 M z U 0 M n U 4 U G l 0 M i 9 F N G R P U k t 1 Y 2 V T V X p K d y 9 Q U j F 6 S m 1 o a W F s a n V 4 W l l z e U V R Y z E 3 L 0 d R R F E y d G V q d 2 5 s N 2 R H M k Z I b D F i a W R 1 d F c 3 b W p k W m t r b T F L c H d y V W J N V G d Z R U l 6 V D U y N m d Y Z X R t K 0 9 5 R E t j a k l 6 T V g 3 b i 8 2 T m Z Z Y 3 Z Z O F l M Z 3 p C c 2 N H Z F l X N W V m U E N N a U l p S W l l a E p N Z 2 h I V k V i W k N K Q 0 t x b U F R U 1 R V O U V J a k p Z V W x s c E V r e U F W Q 3 J U Y 3 p S R X R T T T N y e E F C Z 1 N I W X N m c 2 N r a 3 Z X M G l y b D J j S U Z s c G F t O F B K c V d 1 d l h s Y 3 R s R 0 R t O G U 4 W E h q W T B x V E l K Z H V u S W J s a G F t R 0 R s T W M z N 0 g 5 a T J 4 Y m U x O F p H V G 1 Z d V B X V T N p U W 5 G N n R H Q l F L S m U 3 R 3 B l R C t n e l R F e E N i a G R 1 U j k z S X l J U T J G a E 1 a d 2 R i Z k h H S z Z N d 2 R s U X Z 5 R 1 J T V 0 Z x Y T R Z O W Y z O F R L O V V m e D E 5 b 0 E v T G t t Q U s x Y n V h T m x D e G U 0 d X p h Q n F h a 3 h U R X l N T U x C Z l I 4 a m x 2 R z F C U k V S R V J J K 1 A 3 e W F K N n N B L 1 d 5 R j I 3 c 2 h X a U V S R V d p U 2 F 0 V X F J e U h B O X F n U V R B R E F K U m 8 x Z l F H Q U l s c S 9 Z a j d 6 O F F q Z z c y b U x t M U d m U X F h T V h 2 R D F k W V d s a H F 1 L 3 d L a l I y W k M v N G R X e X B 0 U j Z Z c m E w b G J H M H R Z V 1 Z s Q m l S W G I 1 N 0 N 3 b U o 4 O E 5 s S z V P V G t R e T Z Y d 2 F 1 b E s 4 Y U 8 3 S W x l M 1 g z U m 9 W M U x u W X B Q R 3 h z T H Z Q d k d P T X g r Y 1 F q T 1 h y a U Z r T k J v Q k Y y S n h M N l M 1 R 0 Z Y U D I 4 T W Z h W k x y V D F Q S W l J a U l q S k 1 U S U l S M V F H d F Z v a i t I Z G d L a 1 l q b 0 h 5 U m N D N G p J N E V r b G 1 o d m l n c 0 R m Q m R U N C 9 i Q j B P d 0 l D U X p R V l Q z T k h Z L 2 l R K 2 s v Z U Z C U V V W W G h N b 1 Z C V m V H e n A 4 b D J R e W N w U F J D c 1 V T d m g 0 d T F W N j N i T V h i a U h 3 V k N q Z W 1 q Y 0 d p N z k 4 Q 1 d m U D M 4 R D J Q Z W R 3 T n k 0 R m Q r T l N z U G Z n S l h H c 1 p 3 c 1 h M U H Z Q c X d D Q T h k T y t R W E d 4 V W 1 j K 2 1 V e U s x M T h a a F F I K z d T d T l M a E V S R V J G U m R U Q U p S b F F I d E Z v a D h z T W J F W k V P S n N H S X F M U U R J c E 5 n M U p q b D V o W G k z L 1 A v U k h S c 0 l p Y U 0 2 W T A z N W 8 z U l N 4 e D V l W V V Z U G V u T H h 6 c D M 1 T E R 1 N k 5 T a F p i b k h E a D I 5 Z 3 B 6 Y 3 d r c l B 6 O G p J d 2 V t e k 5 6 R D N w U k Z v M 2 N v Z E 1 i R 0 p V Q 2 h V Z U 8 r d E N U Q X U w O H B 3 e j R G T H l N b k 5 G N 2 N M Q 2 9 y U T M 3 O E Q v S H U x S 1 R O W E x w Y X Q y Q W R u S n p 2 W T J W a z k x d k 1 o S W l J a U l p c U x T V E N p V 2 h Z V H k x Y U l S R V J W a 1 F E c 2 g w a G s 0 S 1 N T c 3 U w U W l S c W 4 z L z d Z a i t q W V J B d 2 I z T G 5 P R T J B W m 1 U b T R k a U 1 X Z 0 N h Q l p H W m 1 J a D R 6 K 1 g v M j d q d T h x Z k o 5 Q S 9 p Z D F a V j B i M H F o d E d W M E F H V n Z H W U t B Z 2 d O Q l J W U V V G W C 9 1 c m V o W H d Z R U x 3 W U d L a U N p Q 0 l D S 3 l O N 0 p r V T Z D T V V s c E t L Y V Y 3 N z d S c D V 1 K 1 B 0 S 2 N O M 2 F W d F d u T i 9 y c 3 Z y T 2 p u a l B V O G d s a V o z M 3 V l M W x 1 R 0 5 s N m Z V Z X U y b H F C d l l z d U 5 r a m N l N m Q r M k l r Y l d z W V h 3 a D h q c X V 4 S 1 h V V 1 Z k c W V p N G t F a k U 4 U F p 4 T T l n O G Z I R 3 h T N D h u V E 1 T W W h H Q U I w N m V 4 c G N 1 K 1 U x S n c 2 N z B W R V J F U k U x R m d N d 1 l p Y T J i L 0 h L M X N o a m h 6 T 1 Z v a E V S R F V T a V d C Z 0 N r W m s w U 1 F T N C s 5 S U 9 o M U R N R 3 F m O X V 5 T H d K N z l F Y m p q O W o 1 N C s 5 V n B M W H F 2 d F B S Y 3 Z Q W C t D b V J s R j B B d X Q 4 R z d I N j d D T z Y 4 L 0 F B O T N S M H k 5 W n p q R z N C Y U d B Z j I 2 M W 5 w O X I r Q X V H T k N 2 R 3 p y N n V G W T d W b F J V Z 3 F 5 c 2 d o c X Z V N m 5 V d 3 J h d H J S V n k 4 N H F y b l h Q d G V o c T h 2 V n o 0 d m 9 l S W l J a U k y a V N H W U V U T j d N a U p L R 0 Y 3 e E d D M l F p U W l x b 2 x J Q k x B Y k l w R m x x M W l E a U N F W X R V Z k Z T a F Y r V 0 x Z Z C 9 u N W V l S D U y e T g 4 Q W U v S E 5 w U 2 d x S 3 N V b m N 4 K 0 R S Q 0 x H M 0 U 5 V z Q 3 S F p D O U d u V n d E O E 9 u d k N 3 V U d P N j R u c G t J a k Z r S W p G R U l 0 R m t F Z 2 t N Q m d N V U d 1 M D B H a D A w R 2 k w a U k 1 S m h F Z 3 N 3 a E 9 Q a k J Q R y 8 v R 1 h u Z m p 4 b D U y M T N y O U h k M T h B U U Z m L 0 R 0 a X p Q d 0 l M R j I r R W w 0 Y 3 p B Q 0 E 5 T X c 5 b n o 4 V m g 4 c D J E c W w w M z l k S F B U Q j Z y M V Z y N G R m W X c y Z m Z i b W 4 x W X Z l N m c 4 S m l 0 a 2 9 t S W l J a W 9 1 V E V F S T J w R z Z a b D V 1 S k d V Q 1 F D d 3 N w S 2 h Y e G h i S V J J U k V S S F Z w R 0 l t b U p Z a E d M V k R H e l l m a G J K R W h a b V B q S V Z D Y n R P a T k z S n l W T U R G M l I 0 d n p w N k 0 v b j J O c z c x V 0 x I a 1 Z H N 1 l j e G V s e m N Z a U t T W U p T V 2 R y Z z h V W U 9 N M j E 5 K 0 5 q M E 1 S Z z h v R W V O N T Y 3 Y m V B U V p X Z m t B Z 0 1 j Z k d Z Z T B q R H o 4 Y y t B Y 3 R G b 2 R B T 0 4 3 b m 9 I O X U y S F d J M k 9 y W G Z 2 N l M v Z k J T a V l U S G 0 v W m N k S 2 t I Y U p F S X N G d H c w S X d i S E N J c 0 M 4 d n J 3 a m Z M T m 5 T N E 9 k Q 1 J F U k V S R l F m a 2 F G V X l h O W F F V F d U d n p Z Z n d V O H J k Z 0 V 3 d n J t Y y s 5 W j B N M W R F U k 5 R M n p m M W t O Z E x T Y y 9 I e m R 5 K 1 p 1 e F F p T X B P O S s 4 L 2 h p N i 9 Y W S 9 Y e U 4 r R H Q 1 V 0 x 1 Y 2 9 n Y T V l R l p Y d 0 l H Q S 8 1 W T h W Y X I z S y t 3 V U F r S E I z b W Q 1 e G d N Q n V o M G V 1 a D B l d W o x e H Y 5 c W 1 s a G x i U z J E V E d i O F B x e E 9 w N G R Z T E l K S U p H c U p z b 2 1 J a U l p S X p J N H p 3 W W l h M F l u d 0 d H R j c r T 0 J n T T F a Q 1 J O U z J p U U J 3 U 1 R B a X l 5 Y V J H R D k w W n p 0 R W F t L 2 k 0 d E 9 R a 1 p t S H g 2 Y V B h Y l Y 3 M W h l Q U F Z Q k l K S U p V S 2 9 G V U t t b n d 1 Q l V 6 T W 9 t S W l J a U k v c X Y 0 R 3 k 5 U k 0 x R 1 d s T 0 Z p M U h V Q W d G Z 3 N 3 c U Q r T m J j V U l T S W l B Q 0 l S T X p B a U N 5 Y 1 Y x Z 1 R U b W J r U 2 9 z Y l o 4 O D h a Q U 1 E N H N m M 0 1 Y Q W t S R V J F U k V k V 0 h J U m h S T X p s N k 1 r c l l E d X N a Q U x t Z H R S b X J J U 0 p x M j B R a U V R d z E 5 V 2 d p S W 9 0 U k 1 R T 0 Z N O E d v d l l t N 2 5 v W m V v W D d 3 O G 5 R M m R 5 b E V S R V J F U k Z R U G h t Q k V 6 Z V I 0 Z U x T d 1 B X e G d r Q m t y S V N K c S s 4 U m d D R V p r N l N w Q 0 1 L M l d J U m k x T D l m a T B 4 S F l 4 Z H Z j W l J B U k V S R V J V U U 1 3 Q k N O c U J o c U 5 E d U Z u W T R Y S E k 0 Y U Z t c k V h S X F L M l R 5 d 1 d R Y W R q Q 0 V a a 3 l T V F N p b m F J R E 1 H b y 9 T a F d x c U F z V W N I T H k 4 W G N w U k F S R V J F U l V R T X d C Q 0 5 x Q m 1 m U F g 0 V m F y U U V B Z E E z b 0 F G Z G 5 l e k 5 Y U k V U V X R v a 2 x Z d W o x L 0 9 D Y n l K S k p K Q 0 l B Z 0 k 0 L 0 M 2 Z 2 R p W X R Q Q X d B R S t I Y 3 d j e V Z F U k V S R V J O U V F E T U d J b X N I e D A 1 V 3 R F S W N P R E R a a k p V U k U 3 W U 5 Z T E d J S V J t V G h w Q k x q V E R D d F R t Z m 1 T b 2 d h V H l H M 0 1 Y Y 0 p S R V J F U k V U V U F B e k J p S n J C a 1 d P W G h P M W h n N 2 d l R 0 J G U m Z S a U N F W k Z F V X R F T 2 t T R V l 0 U j h Y T G w 0 R E F B V D Z j M D B 3 S W l J a U l x T D J n Q 0 V Z M F M y S 3 Z w S 0 V 3 d U p T Q U l D T H N 6 M E N 1 R W c y R V Z H O U p C S U o 5 S H F 1 Q 1 V a a 3 l h U V M 0 M X N S b l p Z L 0 M 0 a U l p S W l J a U t o b E 1 B U W p 1 a 1 h I d 3 l 0 Y k l Z N G M x d E 9 N b F J B U n R S O F N z U W c 2 S F d l Q 0 V W a 3 l 6 Z 1 F q S W l J a U l p S 2 l s c 1 l R a k 9 n V 0 h h c 1 N n c k V W S W h G U n c 0 a k Z Z d W c 0 R T R 6 S W 9 r b W t J Z 0 N B V n N z U W p J a U l p S W l J a U Z v R 1 F 6 Q 2 l X N U N l b V l j Y m l S a 0 F B R H M 3 S y 9 R T z d X T G 1 p b 2 l J M m d l e F J N d z F 3 W W d z b k V 3 c U J R Q m 9 P Q k 9 N a U l p S W l J a U l X Z 2 h E T U t K Y m N Q U k V s T E E 5 Z E V B S X h H T C t M M F Z F M U J C a U V V T X d J a 3 N u b F J y Y k l X b z E v R m x B U k V S R V J F U k V M W U 9 m M k J Q Z G d t T 2 5 L b H N o R G g z V X c 0 e V Z F Q k c x T H h J e G 9 H Y z d S Q 0 t M V m p F V F R L d l Z t c m t T S W l J a U l p S W k r c T l p Q 0 V i V V J N c V N N b H l L V G d C Z y 9 D Y n o 0 U D R N d 1 l p S U d r b 3 N G a 0 9 u N C t 3 U E l r c 2 1 s U n J m a W 1 p N E p o Z 1 J F U k V S R V J H M U V J W m d S R T E w O G 5 T M E 1 J d W h k M m d Y V 0 Z 2 T H p G d 1 J F V k g 3 S V p W S 0 d J S V J X V G l a c k t J Z E l t Z U N F U k V S R V J F U l V j d G d D R W J V U k 9 G b n J 3 c m J n L 3 A y T T J N b F J F V H R q M F F x N F p w Z 1 J C W k 9 J a k d H W U J v R z R r U k V S R V J F U k 5 S Q 0 d J S V J O W U h C W U 1 D S j h N d k M 0 d 0 g 5 R 0 l J U k V U V 0 d U R n I r N F R k b m d C Q l p M S m 1 z Z k U w d 0 R k c 2 h V d n Z S d T F j Q U F P Q j g 1 S F V 6 V j B K R V J F U k V S Q T N C R U l 5 b 0 N h N W N U W U d 5 d E F 3 Q T R P c H N q M D R k U G N 4 Y 0 V S R l I r e U t W b G E 4 R n h B K y 9 p U 3 l X U k d M O E 9 h R F Y 4 Z W N B R V J F U k V S R V J 0 U X l H W U V S T k V C N F J L M n d Q S F J 4 c 3 h r c U l p T m 9 u b W F S O E J v a V d N O E d J T E p s T U p 1 R 2 F Z R V J F U k V S R V J O U m l H S U l S T l V I N D J T d k M 5 c 0 E r Y k l W S V J O U l l V c U V k S X R j Q 0 l y S m t V c W t V R 2 k x L 0 R s R D d F Z W p 2 R F F D N E Z w O X E 1 a 3 F J a U l p S W l L Z 2 h H S U l S T l p L e V J J W G 8 y Q 1 F B Z 0 Z n c 1 F 0 K 3 d B R E 5 Y U k V U V S 9 n a H J B Z W s 0 Q T R U S W t z b G t F b W k x Y k l k S T d Z Z E N i Z 0 1 B S 0 M 0 d U 5 Y T W x S R V J F U k V U V U V B e k J p Q n J w V k p W W l l M M U Q v V 0 Z q Y l d Y R 2 F v a U k y a W V w b E d 1 Q 0 V a R n h W c W l H Y l Z H S m l J a U l p S W l v a F R B R U k y c W s 4 T E 9 W N j R F T j d O d l Z q S l V R R W J W Z k Z l M F F P U U 9 F e U x M S k p C S m 9 H W V p U T y t Q c D d v U z Q r R F J 6 b D B G R V J F U k V S Q T N B R U l 5 b 2 t V N m R x Y k l l V 0 w v d V p x e U V p S 2 o 5 a 2 t t T j d S Q T F E T U d J T E p y T V N z c V p Z T l R 1 Z U h v N m 9 W a k p k b 2 h F U k V S R V J P M E J R e k N p U m 9 p T l M w R m h V U W t B d 0 5 Y W k h u N m R Q T T F j R V J G U i s y U m x a U X p C M U J w K y t F M W t 5 V 1 F 5 S 2 R T Y 0 N V W k V S R V J F U k V R d G h D R V l V U 0 9 F U j F T M l F o d z B v S W N a S 3 l F a W F 0 K 3 N y V 1 V B Z 0 R L V j J z e V Z F S k U 1 U 1 N W a T Z E Z 2 p s T m 9 a T D A 5 b l h J d F B O M 2 N a U k V S R V J F V F V B Q X p C a U J x a D Z u c G d n L 3 A y T T J N b F J F V H R t N D I x R l F D Z 3 J F e G o 1 a 3 F J e U p 5 a 1 V n b m J v b E s 3 N C t Y a E R H V 0 p 5 d H h s R U J F U k V S R l J B e k F F S T J v Z 1 p Z a 0 t V V E U z Q U F C a X N R a j k r M 1 k x Y z B W R V J P M V h S V H Z F T W p W R E 1 D S k x K c E 5 L b 1 d V N 1 J D S W l J a U l p S W 1 v a E R N R 0 l H d W g w b F Z h S W 9 V R i t 3 a X d H S W l K c V B C d W I 4 b m F J W l Z 3 V G p N a V N T Y V J p Y U h Y b U M 4 R 3 l j d 3 F 4 W S 9 k c G x K U 1 U x W H F P U n F Q R j J 2 W C 8 0 d X k 1 c T d k M E w 0 U E I w T 3 F 6 W D N O e m k x Q m F X d j I 1 b F p T V U l U M G p y O F p y V k N v M T B q U H l v T m Z y V G Z a b F p S W G N j a j B y M S t 6 R G h z M U h o Y 2 M z R W p O d W V V e H p D Q W p v Q U F D S W k w O H p h e D B w c V R s W X V X W m Z y W D g z Q j Q 5 Y 3 h P N S 9 6 a l p v b l B B e n N W R F Y w c U w 0 N E p H T F N F c k 9 1 c V Z h S z Z 6 Z m Z B U 2 J 0 N T F v b H J H S W l J a U l p Q n F D S V J o U k E x V n R o V G l 3 W D N j e l Z r S k U x U D V a V 3 h s R E 1 G V V o x d 1 F q c 2 1 R e X F R U m F N N 1 p E M 0 x U M U 9 M N z Z m a E 5 p N D V K c l B h Z X N U S V B s S y 9 m Z z J N b m 9 l c 2 Z i L 2 M 5 W l R I M 2 s w e H F Q b l R w O U J m Y z l Q Q i 8 v S G 8 x c 1 V H M D V P V V V J Q W c v T W 1 n Q U F J Q U J K U k V G V V B 4 d m J v U D l 5 Y z R 0 c U h H U G F Z N S 9 o c j Q x S H F 1 M 2 Z 1 e j h D T T U 3 O E V q c W R 2 d H F 4 N C t I U m 1 Q S G t s O G p Q V j V v O H I 0 Z W U r S 0 x H O H h 0 a n g 5 N 1 Q y T D A v Q W d D d 2 V k c 0 p Q U F h D Z D F p L 3 V Y c D l i W j F D Y m d z Q U t G Y T J i a 3 Z F a E J z W l N F M 0 x F U j Z u c E 9 W Z z F k b 0 R 5 T X F 1 T 1 F U Y n V 1 T V U x d j U 5 d U 4 1 e H Q r d z R o W G M r K 0 s z R z U 1 T 1 R V N F Q 1 W C 9 5 S m J i d k N t M T U 0 R m R 0 M 2 5 j S H U v W F V I Y z J y T 0 V p Y 2 l J a U t p W m l R M W R 3 R k U 3 Y 1 d K M H p I Q z l r Q z J R a V F p d W l V M k 5 o V n J n a k V F S T d K a 1 V w b k V i R F B C U 2 t 2 T H N H M z N h W V Q x O U V k W X I 0 Q m 1 H V k 9 s V W l N d n Y 3 a k d Z N X U y R z J l L 2 h Q W D B i O U J Z R V J m a j h Q b W k 5 U T A 2 O T M 5 d l B Z a W d i c j U 0 N m 9 Y R m V Q d V Z x Y m h 0 Z U d q R E N p N l h u S k t O N 0 5 4 Q 0 F N Q 0 5 4 R X d B U U Z U M E R k Z z c y Q m 1 Q b H d j d k Z 5 T G p J W l l Z d j B m c F l H O E x m e i 9 2 U n Q x S E p w V k N w e k 1 B Q U 1 h U D d Z c 2 p K e T V q N m Z K Z F N F c k 9 4 a X Z Q M 1 F P e G 1 O L 1 J y S T F P c D h k N 0 g v O E 9 a V W t a N X M 5 O U Z D R T l P a l h i M k t m T 3 h L Q 0 x u e G Z j W E I y c U h U d D A 1 Q U l B W U 9 5 b 3 N H Y T d Y M T B p e n N m a D R 3 W H I 4 U E t 6 a 3 p G c V J L O V d 1 U 2 N S R V J F U i 9 i Y 3 h C Q 0 5 x Z 0 t 2 W F V s R l l W Q U l B Y 0 x D M 1 E w Q 1 h 4 c j N o S n l J a V U 1 V W h H T n N o R W x r e X F W U U N q Z W J X W m h j M T F j W n R K N k J V b H V M S n g r N F E 5 c V d r N X F D M D F E U 2 N M M U V a W j h j V U Z K W W c 3 b H I x O W 5 m Z V h r N l F s O D h N c W s x e V N q Y k 9 S R n p G c 0 N I Q n l N b 3 V S R l o y W W E z b m R 2 Q j J n W j J k T l V Z T j c 0 b U J m Y n N o d j Z B W X M 1 N z d G a z g 5 U G d G M 2 p 1 c 0 h B T m g z O E J 5 V 0 x O K 0 p u N z k v R W E 3 T 0 R y Q 3 p z M E Z t V m o 1 V U t q V z A r c 2 F I a X B 0 M 2 5 N U 1 c 4 c E R P W U 1 5 b z h O R V h h N F h q R m Z 2 Z W 5 y d E M y R G R v U U E v T W Y v L 1 J S d D F I S n B N S 3 M 4 b H N i Y T N 4 K 1 l j e j h l S G 5 h N U d j a 2 d P d F Z n Y 3 J L N F p n d F p G S X h Q a m d u U m w 0 Y S s 2 d m V Q T i 9 2 K 0 N q L 3 o x a W N u e m g 0 b z B v S 0 Z T Y T d F d E l 6 S U J h c m N Y N z g z K 3 Z O d D R U T T h i Q 3 Y 0 c z N V b E p 6 a 0 p 5 U 2 p V R U R 1 d U 5 F Z U 9 X W C 9 y c j Z k N E N i b X d P M j d U N E 5 r V W l F W D M 3 Z l c y K 0 5 y N z F 3 T H p 3 O W 5 B R U F p M y 9 j a W o z b H M v N n F V c W 5 V R U l s R X V H d n F C e W I 3 L 2 Y y O D h N c H o 5 K 0 R E e j l m Q 1 l E Q 2 d Z d 2 Y z Z X U 5 S F J F U k V S T l F R R E 1 H S U d p R G k 0 a l Z o Z S 9 B Q X R r S W t J b W 9 1 d G E w L 1 F r U 1 d R U 2 F W b X F Y M W 1 W S l p p d l d i a m 1 M N D B C Q U V C M 1 d D W H E r S F d D e k d 3 c 1 V i Y 2 Z I U z l S c X Z P W F R r S W c 0 Z H V W a H Q v M 3 R 2 U D R U U U h w M E J W T G J I c T F p a n l k c G F C Z 2 N I T z J 6 Y 2 V o d 0 F j T 3 p F W l J 3 N 2 N i b k 8 y a F o r O G l U N j l B N k F U Q 2 F G b z Z N V V d t M T V h R 1 F q Z z Z P a j N M a H R h d z B B c 0 p m Y k N m d H V 4 U X V 6 S i t H R j J a T U F B Q W N P W D h B b k M 5 W m g z V z l 6 N E 9 K a U Q 4 R F l 1 d k M 3 b j d a a D k 2 Y V B J W k Z V Q m x Y U k 1 V a z R l a U t x d 2 Z j c E x D c U J U c W Z I e n l 0 M k M v c z Z l c n R C b z l W a T V a c j k 4 U E Z 4 d z U x M z l M L 2 w 1 O V B T R k h J Y n M 5 d z N N T U F i W D M 0 O E M z T S 9 X U T A 3 V z J z V W w x U z J M M V N W c X F z R n V E c W R B U W F E b 2 R w K 0 F O R H B q Y 2 5 t e W Z K d U Y 2 Z E 9 Y O E d w M D F l R T Q z T m V u d 2 F G b l E y U 2 t y U F F O Y U J E Z z F w a F Z v U 2 x B R E J z U 0 J C O H Z G M n F u Z l B I M z R j a G s w b 3 c 3 Z D V o S n Z 1 e m N 3 c n h 4 b n U v U X E z V z R v d V B I M G R n Q U w 5 M F N F U k V S R V R O Z 3 l F W V V R T k V Y S W d U d H Z 2 M k R q U m p K V V J F L 3 g z M j l u W W 9 a U W h H W k 5 H a 0 V q R j B a b W l I d V B L U G d 5 Z 3 R M Y 1 B z e H l j W U g 2 L 1 p q N 1 B u N D N E L 3 Z j U H d 3 S l F S S n V l c X l 0 U 1 k v O F d m R 0 R T Z 0 9 5 W l B I R l J 0 c k l K Q 0 p S N T Y 0 Z 3 V U Z l J X U F J 3 d 0 x 4 V 1 B U U j J Q Y n J u Q k 1 2 S 0 0 v e H Q v Z X Q 5 Y W F U c D J P d 2 R x L 0 Q w T W 1 x L 2 t 0 b W t n a 2 F 0 U n p 2 R m x V V E N J V 2 Z M M E J n R E V F Q k l C W n o z M E x B T 2 d Y R m 9 D W G 5 y M G J B T k R K e H d Q V D d o M G h 6 T m d G Z 0 1 D Q U R w a D I 3 N G h x T m N U R n A r T F B E Z l d 2 T 1 h X e j J x N 3 A w e n V n W F l S Z 2 d m N 0 d n T 1 p h Z k N y Q 2 V u W n A x W H N I K 0 h 0 a j F i T F h j V D d 5 R 3 B a V k N S U G Z l L 3 V o Y X V l K 0 9 1 Z G 4 1 T 1 l W W S t F b l Q 5 W T Y z a j h I e j h H M 2 9 6 d C s r Z U Z s Q U 1 E T 3 Z X Z n d 6 U S t i M F M z Q U I 1 O T k 5 U m V j b l J U N G R z R X p z T G F X T m F y T 2 Z t R m Q w U y t z Z W d 2 N X J i d E 9 3 O V p X a H Z 2 d k h T N 3 N P M z M y S 2 x h c z J R K 1 p U S U l 2 N T g 5 Q 2 F I R G 5 S d D J M a U l p S W l L Z 3 V E T U d J N n F I V D Z Y S G h V c n p 3 d U g 4 Z n J n Z E d S T l F j N 0 J V M k t D a 3 R N M 2 N a U k d S R 1 V w a 0 V H b T N y a G 1 E e E N X b l l 2 U D A 0 N 3 I 5 b k d I d z Z 1 Q 0 k 3 d X h E c k 5 4 K 0 Z U d 2 R Y a k J 3 V 1 d t M W R x d U p p W T J E a z V l R 0 1 J U U 4 3 V k J z d l A 3 O F l D K 1 k v Q V F E W X V l Y 3 N E a D I 1 S 0 R 4 M m N s R G d t e C s y d 3 M 3 T 0 d y T W Z u d 0 F I Q n p 0 b 0 5 O b 2 F n N j d y Q 2 V r Q U F D d V p G R m x a Q m R p N T l 6 U U F v S 1 I 4 R n M r c E 0 x Z V F Y N z d l M k 5 W c n F R Q 0 E 5 W n V Q U V c 1 b k R L d H V I O V c 3 e n V m d D V 1 c U F 1 O F l i M n l s d T J H S 2 N t V G J 4 a m 4 0 U W l 3 Q W Z i e m Y 4 d n Z h Q V N U a T F i Z m V w Y W 1 O V T d I d n l z V H N 3 N W U 2 a G 1 E U n h J T z R j U D Z E T y s x Y j E w Z W Q v N E 9 6 N W E 5 a n k 1 L 3 M x S H I v V m 9 L K z F u S T g w e m h Z T T h P L 1 E 2 d m R P d U p H Q l p i L 3 R 4 c W 5 U V n l D V F N X N X B y Q X V S O G J n Y W w 0 c G 5 a a z B R W n Z o d D M z M E s v Y 0 l D Y 2 V W c U N x N 0 d w Z U x a S i s 4 V U F q Q z F X b 0 9 K V S t i a G l V Z k c 0 W k d I U n Q v e W N 6 R V l E R m l 6 N 2 h C V y 9 y R V B Y c D R 1 K 0 9 5 R G 1 l a m 8 0 M 2 J M N H h J U k V S R V J W Y 1 V R a k t n Z W w 2 S V R v T k V Z U D V 6 c D d P c 0 J a M G V G b V N z a U l 2 c H Z V Q 2 h z V V Z U K z R U S V J X U 2 F w U k 5 L Z 0 5 t d k 5 h Z E Y z b T Z I W E c y Q n J Z N F U x Z n g x Q 3 h Q b H J L Q 3 Z U N E 5 Y b j d x M F d n R F d F a z V O Q 2 1 Q R 3 l j d l Y r Q U J B Z T c 5 e D d C b E h S T i 9 E a S 8 w M k d n N E 1 k Q 2 d 1 V m V P e V p y L 0 h R M U 5 2 d z B Q M j N t W X h U R V F i S 1 p C S V V G c F h n d 0 9 G S U F J Q m F i U X p C c n N X b k l T V T F G d 0 N n T E R I K z d E e C s 2 a k l r R W 1 N U U 1 t W m s z U 0 d Z c D d z V E h w a H l H d 2 9 M U z d C O H B Y R j l w M m 4 z R G h m Q 2 p 5 d F h r N k h S Y U R G M 3 p z T z F q b U h R N i 9 I Q l o z O U F x e l d 1 N X l n U 2 l T Q 1 J O R H k 0 a 3 R 2 W m 9 M U z B E Q 0 t S Q 0 d K e C t 3 a T g y b 3 F N e k R 5 c 1 d M M F A r d z Z l a D B R a X h v U D N q M E Q z c m g z e D B l Z k d 0 Z H V 5 Y 3 d y e D k 2 W m p K d G V r c H V X Z 1 R L M 0 Y w d V c 3 V F B i M z d 0 V U Z R d 2 I y d 1 B y T n h 5 Q 1 R T V E J p Y U N n S 0 M w d V F r c H F E d U d 0 c G 1 Q L y t v O G d y V U t L a m p 4 c 2 0 z M W w 5 O W 1 O Z E Z p N 2 V p S U 9 I c T d j T n J W Q j F U V E M 5 M 2 l D M F E 4 M 0 t 6 c 2 N 6 T D M 5 Z j d m e l B Q c H l K W G l H d E 8 5 d U 9 p S W l J a V A 1 Y k d J S V I x U 1 B p U X V W N l l I M T Z C N W l 4 R W l L a S 9 4 Y U Y z R m F Z W V V G R W x r a 3 F s V U R i e W p Q Q j V I Y l d F S W x F M k x 6 a k p I U T Z Q W X F M U z N I W G h B R U l E d W 9 F b F V x T m R U Z T E 2 b E 9 y a l l G U H p O V m t y R n l 6 e i t S W X Q 2 N G R o Z G x o K 2 Z u R m l J N U 5 C Z 0 F j U F h F W l F 3 Z j F R S z h R U D B 5 N W V 5 a n V 1 V 3 N 3 Q U d E e m p s T W 9 L a X B C b D A 2 Z T F l c X F E T U d r N k 9 q a m h w V S 9 2 U X J B M k s 3 d T g w W H I 4 Y 1 Z I V D h D d n M v R z Z u W H R P W T l G M 2 0 v R D F a M C 9 E M 2 Q w U k F K Q 1 N t d E 9 n N T M v c z V H V W h l T H d h b D R J Q S 9 3 N 0 N q Q 0 t 4 V 0 l U d W d U N j F Y c X M z M 0 Z w Z 3 F W R F l B U U J L U 2 x S U U t H e H Z h U 3 h 6 e X N q S U F 3 Q j R l V G k x M m o w d l J D Y m d u d 1 B u T U t C Z l Y 3 d 3 d l e E k 2 K 3 J n a i 9 H e X N j R n l w V k 9 I b 1 N k U D E y V 1 F 5 S 1 d R e W F i W D l q b z U y O F B W e H c 4 b n d H T n c x W V F B M m J q M k 9 Q Z n N q c 0 h u d C s x a n c 4 U l B v M H p z U V l y R U l J V D E 4 Y 1 N r N l F i a E 9 w e l V 1 K 3 B X Y W x v T 3 o 1 N i t h a k 5 u Q n l 4 W G V Y a T R Z T V N R R W 5 U c l d Q c H R M c T l W a n g 1 N 1 R T T S 9 J Z z B 3 b X h V U D M z d 1 p I U j d 0 Y X o v Z n l x T D Z 1 R 0 J F U k V S R l J Z e k F F S T Z y S H V Z d V Z J V m k v W G x 3 U G p J a W 9 1 Z G p M Y l h F a n I 4 a m N a U k N S R 1 V r a 1 l t a T F y V H N U N 0 p P N U 1 5 R 1 R H V 2 V n e l g 3 c E 8 4 a W t F a n c 5 Y 3 p 3 Q V k 3 d T N 0 W C 8 v V y s w Y W 1 V e U M r T 3 R w a U w r Z V p y T C 9 y d k V E a F J E c 3 d P R 0 w w T 3 V O e j J Y K 2 d q O H h v R j l Y e k g x N 0 9 w N m Z Q U W t B V U Z K U 2 h r M 2 J q a U 9 r U n l j T U d 0 Q W R C b 1 B C c F A x Z l J k a G 1 a V 1 c 2 O X R L d X Z X Z m g 1 S 1 J B S j E v M 0 9 w K 1 h w N G N U V m k x N 0 h T N 0 9 4 c T R G Q m 9 P a H h 2 T U 9 I W T J F b F p V T W F y V U c 3 M z M 4 T y 9 x R 0 J l T G R O e D R B Q U d n M H V t c n J t O V h u V E 1 S V l J F W G Z x U G U 4 T z I 3 d k M r Z n k y b k x 6 a X R w M U N I W S s 4 a H J r Z H R i d z h u U n V 0 W H V P S F I w R 1 Z 4 Y 0 Y r b F Z w e l M 2 U m l H Q m p Z d 1 d 4 U k F 3 W F p 3 V T Y r c m h p M V B C Z W 1 E Q 3 V Y N z N q c W R V Y V B Q U G t C Q X d k R 0 l 6 T j I w O E F N S W F n V m N m Z n N 1 T V V 0 d X c 0 V 2 U z Y V B m c 2 p z R 2 Q v a E 1 t K 3 g 2 Y V B 3 Y 3 d a W X p G b 1 F I Y 0 1 H d E M 5 e G 5 1 R 2 4 0 b k Z r d V U 3 a 0 o 2 U m h 4 N 2 R m Z k h X e S 9 l a m N 5 Z V B C a j E v S W l J a U l x S 2 1 Z Z 2 h H V k F l V l N p M T h v e G N B K 2 5 J b U d C R l J z N U V y Y k R n V G p N a k N t V 0 1 t V 0 1 X c 3 B 6 O D N I R W J D a l F 4 O D l M O U h Z R z l 2 b k l u a T R D R E g 3 a z B m T j N w T W c 4 R 0 E 3 Y n Z E N G V I d W l N e X N B c 3 g v L z F H O D k v S H Z t R F A z T j N 6 O C 9 x T 3 d z N 1 B H e G 0 z S F V W a F l n c W Y v T n d I c k 5 4 L 0 J 5 Z k J Z T F B y M F N X R U 1 q Y V k 4 Q k t 1 e X p 0 U E d y Y 2 R 4 S V R J Z U 1 4 K y t 2 Z D V X a l Z L c E J P N X V E c E J L a l c v e E l x T 0 1 N M 2 l z c k s y R W M 5 S X o 4 a E J 4 L 2 h v R 0 Q r e U 8 0 e W V q O G R Z c l U v S H V o e X Z o N C s w a S 9 O b j h 2 d X l O V 3 U r a E 4 r a n g 4 S 3 d 2 V G Z h Z G l Z a k Q r c z F I N n Y w e k N n M 3 B E R G R Y Z X d C Q V R t N F J P d m 0 y e i 9 B a k x q N E 5 l L 2 V m d z J Q V H g 3 V H F m V z h P c U F C a j I 4 M G R m M z h B Q U 5 E c k R k R H J E R m l 5 Z k N l R 0 R R N F N Y d E 8 x c 2 J L U 1 l k c T l J K 3 E 5 c j Y y d E 5 i N z c 4 a G t B e G x s Y y 8 v Z k s 5 N 2 g z O G h C T U t s O E x U c T g z W V B a T D M 5 V T V S c 1 Q 1 T 1 B 5 M m V o K 2 l Z a E l C Q U h k T k d J R E p F d 1 p C b z l F a D d w c H B z Q 3 d X Q S 8 1 Z H Z P d X R p N G l J a U l p b 2 9 S a U N F Z F h o W E d T O D h J M 2 V v R z Y r c 0 x H e H F 1 Y 0 t J a U p x S 0 h 1 R k R Z c V Z L b k 9 Y U V V S b U p K T k t o T i s x R 3 V K Q z V I V U F R T n o x T k N p T F N 6 R j B j R E F D L 1 J 2 L 2 d Y b m N 0 V F N z K 2 1 N L 2 J o O F Z o b U Z E Z 2 h 0 O S 9 j M k 9 u Y m l N R z R t W m V P Q y s 0 Z m h y M D F I M D c 5 c 1 Y 3 N y 8 x R U J a O X Z 3 b F o y Z m x 3 Y 2 x S Z z N Z Y k R H R G 0 4 S j N x R y t D R S 9 2 e G p u T D E 3 R H d T T V h N W H B F T H d D V k 0 4 R m t N d U 5 i d E o x N 1 R 1 T 0 h a Z H Z S d V p N b k h w c D Z X N j M z c n V y e l J Y L 2 o z M k 9 S a 0 V q R V F z d k R Y c U Y r d 3 Z F M W Z 4 M k N n N E 1 k d 2 t L N z R Q a k p h U F R y R T R n W k Q 0 N F N q d X Y x Q m x 5 S l M 2 b D F m R U 1 O Z j F k U H p y d 0 R N M m R V Q m t K L 2 J q a U 0 x W D h l e E l L U G 4 w Q n d q M D d D Z m 1 0 c k d T N 0 h K Q U V 3 d G 0 1 c z d q Y m o z L z Y w R G V H b l l w c D F 6 S n Z w W V V C Z W J o R 3 N a Q k p v d E R x c y t t T i 9 r O F p w e X V 0 M n p y d 1 Z p S X l x Z T h h Z F R x Z U R U c W Z I U T A 4 c 3 F I Z T g 5 O T U 2 U 0 p q R l d C Z X h X S V F 1 Z m w 0 Q U l L e m Y 1 Z X l v R V B i V n R x Y W Z W c X Z E d j B j a j h m Z V d Z N G k 5 Y X Z x Y T J y S D d O S G J z U G w z a m R U S 1 p w R W x C T k J F U k V S R l J i U m l D R W R Y Q n B C V m l H R n N o R W h F M U o 0 W G N G a X F W R 2 5 x O X Z 0 N F p E a 1 Q w M 3 l T U k d t Y z l h V F E 2 W V l a V 1 Z l a 1 p l V G g y S 2 h w N y 9 q b U x h e m U x S W d T Q W 9 x S V N C R D R 6 d V Z I M 0 x D b 3 F 3 V W R m L 0 F F N 0 9 4 d m N N M m t 3 V H B 5 S 1 J s S k t G a E t U c y 9 I M H p Q R 0 l q R X B B U W 1 K b W c 4 Y W F O R 0 V B R k F w Y k x G K z F G d 1 A 3 Z F l P b l I y V j d 2 R 0 Z E Z 2 h I V 3 F 3 d m t j b H N z W E x 3 U m V y M E I v L 2 Z r b l F D Q U V j T k M w Y T J y R D M 3 K 2 R U Z U d E U W 9 5 d G l j c 2 5 3 b G 1 i V z F z a D l p O W E w Z j R k L 0 h D L 0 x t U F Z X d V J P T E I v Z D N 6 M j R l T k l T c 2 1 D S G d a N H V o d l h w a G 8 3 T 2 t 4 b 0 9 X a H J J M F A v d m w w U l V o N U V a V 1 l W W U 8 v K 0 N O d z N h U 2 d r a 3 N v L z Z 5 Y 2 V H U W N B K 0 h Y V l h 1 a D B l b n k y N k M v a G 1 F c W x o a 1 F p R m 9 L N W 1 z a G t F c E 8 v T z F u N V R E U X J L e G x z Y m E x T n p 1 M 1 l 3 U l V B a 0 p p Y 1 h m Y 2 Z i Q l B z M m g w T 2 p h W j F a a F V h Q U t 4 Z F g 3 M X R a a 0 5 k d l p h S 2 o 5 O S 9 0 R k h Y M 0 Q 2 e U 4 w S 0 Q v R 2 8 4 c H R m c n N Y b k h T U l F V c U d G a l k 0 V 0 g 3 c i 9 O c E 5 W b V R Y e D l Y Q n Q x L z R a S 1 R z b k c 3 b i 9 P W U 0 r Q m M 4 a k 5 O Y l k 4 Z G 5 T V V k 4 R k h z e U N S M U Y z V H I 2 d i 9 3 Z W t x N j V 3 U k V S R V J F V F V I a G 1 C R W R U a D d Q a z d Z N 3 R P T H J S Q 0 p p S n F U Z m Z s N k 1 F V k Z w W E I w b E p 1 N U d p S X l C M m w 1 R 0 t Q V G 1 Z W m d 4 V W 9 W b G l 6 Y k x x d z c 1 T y 9 u a F N t V G g w Q 2 h z R V Z B U U F j b z V M W U k 2 O W 1 s U 2 Z m Y 3 V p c 2 N L Y W s 1 Q U l D W D N s Z 3 E 3 S G R 4 c 2 N m T H o 5 N k R n M G N p Y 2 V q S X h U b z d B R 2 k x T 2 1 p M U 9 n d 2 J I S V F M a 2 R l U m x K e U Z W N T Y 3 R 3 d r M 1 R N T X p 1 Z H d X a D Q 5 Z X d x N j l a e k Q 3 a V l u d 2 N I Y 1 V q c z J j Z m p 2 K z k 5 R X F i T n A y R W c v Z V B 3 S m x a V 3 F J e F N K S X k 0 U E J B S D l 2 L 1 B U d G l 4 Q 0 x x d 2 N I Y n E 0 T 2 t F a 2 x t R E x q R T h 4 N F l C U m 1 Q W F l I Q U d E b z R D Q U 1 I U n h V W T g y b n p s e U J Y b S 9 B Z l h j U H h v a 2 F a a 3 o x N z l j V k N v V U 5 I c G h T T 2 V 0 c 3 l v e F B j T i t r S V h p M H Z Q V 2 Z 3 V 0 R B b j M 4 Z l J x K 1 F w d j N a T 3 p r c D R P c H F q N W p Z c E N a Z F g 1 Z l d t R D J V b n B H S G x Y L 3 N 3 O T c 5 N T d E b 3 M 2 Z W I v Q n B z a W 5 G a i t 0 Y T R Y N m t z e G Z 3 R j Y x Q l l X S U x K R X d k a T I 2 N X d P R G 5 L T W Z u T 1 F j S T V P c D B l Z S 9 a S F l P L y t D S H o r N G V N d D F 0 M U N v O U h o O V h l W E l 6 d W 5 F S T Z P Y 2 p 3 N m Z R e k 9 S R n h G Y m 0 0 U k F n U H F u L 2 1 t a 0 5 1 M F N G M U V S R V J F W k 5 r W W d o S F Z J c S t n R 0 F t S k d R Q 0 0 z M 0 R 0 R 1 Z 6 e k 5 5 K 0 p p S 2 h w N U F y a m g x M U Z 4 U X p C a U N 5 V n B E e m c w Z W t x W i 9 E c z J S Z U J I N V p 0 a D d K R W h W N m h m c G c 1 W T F 5 e m h n M G h R W j B 3 Z k V n d 0 9 2 d D Z 3 T m Z Y S F o x O D N P S G I w U j E y Z H B X e m x 1 U n l H M n h k T j d m V 0 1 U W n N Q b 2 9 s e T N j Y X h 3 d n V q T U V E Z X l D c 1 Y w Q z F F S 3 k 0 d U J T Z k x G d 0 h B U G g 3 e T F H c z I z Z 1 l h c l V X W l d V Y W 9 R M 2 t I K 3 N Q N G M 0 N y t r R 2 w w b F N i O G J W N z M x b j h z R 3 g 3 b m M v b n p 3 M k h z V 0 h y O F Z x U G I x N z d I b V F 5 S 1 l Z U E R z S 0 5 w R X l U M l d v V k x s M i t B U k Z F Q 0 9 y Z V N W a E x U S y 9 Y b z Z C Q W l W S l Z t Y k F Q Q U V L R E 8 w T 2 o x Z U Z h Z k J v Q 2 1 0 Q 0 t N c W l i T D A 2 Z G l Z V k t w V z U z c m N h O V B K M 3 g 5 c X Z U Y 0 9 I a W R h e j Z Z e C 9 D U G 5 2 Y X J Q V W N P M 0 V a a T V k d V J i R l N o Z m Z m Z m d n a m g v Z U V s W l V N U z M v Z G h T N S t Y Z 2 p x N 2 9 1 O S t 5 T 3 d l d D F C c E d m a 3 d j S E J E b E V 4 T j l B d n J H d j l n e m V C V E N i Q n k 4 L 2 V n N 3 o 4 W W 9 3 Y k V 3 W X J L e G 1 p c n l R a E 5 U M F g v e D Z O c l B m N m p N e U N G c W 1 M a U l p S W l D d 2 J R e k N p V 3 B 5 N 1 V O a 0 t z W G V v U H l R U 3 R 1 b 2 l J b X B P O W 5 J N 0 F P Q z Z Z R V F X c k d M V 2 s x W n J E S V Q y N 0 l 2 Q W d t L y t o c i t m R j U 1 L 1 p u S 0 x 6 T F F K N i t t U H N K N y t 6 V G F l b T Z z R D N u d n p 3 U n F Q S 1 J T M m 1 E U n h J T E p 6 Q 3 V I c D d n e U Z 3 Z 1 l L d V E w V W N s c 2 8 1 R G J J e W l u Q X N o V z d F U l d k Q 0 Z W W j l W Q 2 9 l N k F Q W m o 0 O H B z Y X h W V 1 Z h c k Z 5 e k Q 3 M U N 1 M k J n d j l w R G p Z c m Z Z W j J k N 2 Z I Y 1 U z Z l d l T T Z y Y z V a Q n J 6 Z l V l R 3 p k a G l O W X Q r R k l 0 Z j F k Q X p 0 Z z Z U Y 3 Y x S H J m M n Z R T k M 4 V F J F N W R 4 K 2 1 3 c 1 J n d 0 x G Z m J Q L y t K U D J E d l k 0 Z V Z u N z I 3 M G 1 L M X Q y T 0 F n Y k 5 4 M n d t e j N q N H E r Z 1 Z W c k Q r Q k 1 4 R l V B d 0 0 v Z n Z 3 a C 9 Q M k 1 n K 2 Z U a j R 4 R j V P U U h 2 Z l B B Y k h C M 2 t T R X Z Q U l h D U F R w a j U 4 R m l N R 2 h G Y U x X a X R p Y 0 Z n c U x l Z F l t M X F t b 2 x Z V U t E R W d t O D I x S H V 0 V 3 E y d H Q y V W l F U k V S R V Z G a k 1 R U W p x c 1 h a Q z V X d E V Q d j I 1 b n B n U k V U T n J h T H R r V k p a Y X V a S 2 l N a G N L Z 0 l h b l U 2 U E R W d U 9 Z Y 2 5 Q T y t E d j U 0 V 3 Z 2 N W p k S 3 E z U l Z D b z F Z c S t s S U 9 a S 0 V x S m p r e k h o O W 4 1 T k d 1 Z m 1 0 Y S t x Z X J H Z U 5 j d H V I O W t i Q 2 9 V d F Z 2 M T V B S F k z a l J Q Z z c x M 3 J i S 3 V D Q W l W V 3 J 0 b U g 0 T z Y r S m k w T T Y x T G I r b 3 N i V n I 4 T F E 1 V U 1 U S 1 h X N F B W M 2 x r T W l F U 0 1 q T X g v M z N E V V l E M D h i Y V h L T l Z G c j N G O F F 1 U l N j a U 5 p N E Z L Y W s 1 U 0 U 3 S l J u S k t O d W J P b V k 1 a G c 0 U H g v V S 9 i c 0 h W W H V F a 0 l G b n N 0 e F d R M l h s d l d 1 M 2 N B T m 0 0 N 2 d i a j R O Q V E y W V R a Y 1 U 2 a F V h a H c 1 Z m d r N z k 1 e k Z 4 Y W p y V U N o c z B i M W J S M X l K V F V a b l g w L 2 h Q S m x N a W t X Z l B J V V B Q L z h E W n l L d W 9 s Z E l G N 3 o 3 e G d O d 3 I 5 S 0 t z e T R 4 c 2 N s W X N t d z d G a S 8 4 d j F y U E 1 S Z 0 1 5 T W p L a D h M T 0 d o Y 2 l q Y k 1 F N i 9 y L z F k U G R D W C t z Z U t 2 Z W U z L 3 g 5 W G 9 j U E h 5 e F F Y V V N F U k V S R V R V V V F 6 Q 2 l X a 1 J V V 1 E r c 0 w 5 Y 0 R J e U p x Z H Z i M n h n L 0 1 p b 3 M 1 R T R 6 S V V r b k t a N E x G W F U v S G t w O T N 3 T l B k c W N V R H N E M z d J e E F k a z R q b z J D V E V Y O D h R M m h K M j l I R 0 R 3 d D Y y e G U 1 Y k c 0 W E N G a m s 1 U l V p N G t Z S F F v T T Z 0 Z m 4 4 Q W N I Q 2 9 i R W 1 i b T F 1 R U J W L z l q Y 3 l z Z l B 6 N D l m T z R u c G l P e n h h d W g w Y W p 4 Z X d u S n B q T V Z z d k 9 M c 1 N l Q X h G S V Q 4 O U Z X a 1 l l M G p Q e W t K R 1 p E d 0 J Z L 3 R 0 d T R U e X B W Q U p 2 T H h j b 0 Z M W n d j M 1 h B a 0 V G Q k 9 I Y m l N a z Z H e D J E d 3 d C N V F x Z F J J V G N 2 R k h X U D Z 0 T j Z U d m d V S 3 V m R j E w c G 9 6 b W Q r Z X V 3 S 1 h M d C t B U W 1 H T G h 4 O F l o U W V u a k 1 E b T d T Z H h K V F l a Q U t E U m F I S H V R a n l P b m 9 5 Q z N O W W F u O D Z i a V o 5 W D d N S E d i Y 2 N 3 N D Z r d k 1 Y U n d N R V l Q N z R s K 2 Z R S 2 h V S m k r e m x V c U 5 Y U T Z Q Y j V a c 2 d Y Y m Q 0 W E Q y V m t o L 0 g 5 U k U 1 R k l o T 2 R m W F l L O C 9 H S U F n T F c x R E l N R z l H a T V K M D l F U k V S R W R B c 1 l n a E h W S U R V d E I 1 b l p 4 c D c w Y 2 p z Y m R B M 2 9 Z T 2 F L a U l q K 2 U r V H l 5 a l h C a U 1 n e V Z j d 0 U r M 0 g 1 R H N q d H J Q S F I r N C s y K 0 F 5 d 0 R W d U 8 0 W H B D Q m d J R H Z I S G Y 1 S 0 h v R 2 R 3 S m 9 T R 2 Q 0 Z X h r R H d E W X V P V T R s R W 9 W e H Q z O X Y x c k h N T l R j T 2 J C Q l B 2 N 2 l U e F F W b D h C Q l l R Y 2 J X e X V V b E p U a D N N V n J L Q 3 Z U Q 0 R P a k 1 y T H k 4 Z S t S d W 1 m R X F N c T B B S U R M V j V M d z E 4 Y k R k W j d y N U d p U E 8 y N n Z P M k R L e n k v R z F s M 2 g y T F R 0 T 0 5 S c U x l Y S 8 v N W d 3 R T A y a j F 1 S H J I e m J q M U p r c m 1 I c l B N S X d i M H d j S 2 h T M z B C Z 0 4 r W G J W W E d N U G R 6 U k Z o d m Z 6 a D Y r T U d u d z Z 1 O F B W e G g y O U h O M 2 g 2 T 0 p u T V F u d D h 4 d T A 0 R 1 I 2 R F R 4 Z j l o Y m x 2 V D B k b V Z q N E 1 C Z 0 9 D Z W 5 T c X M 4 Y T J w c m d W W n p J L z k 5 U m R 1 S G 9 0 R l d O S G h 3 b E J a T V c v b n g 4 d i t C T m 5 J c T Z p d E x R T U 1 w a 1 V N e D R Z Q l l s R W p Q O T d h a U x 1 b V R R S U s v L 1 l q L z J I e n V Q S X N V c 1 F p V V R 3 N m V D R 0 J S O C 9 E a z h Q W n l p V k t w d z Z l d 1 V x b F J v N 2 R v Z m o z c 2 x E O E 1 T T X N S Q 0 x 4 U m d 5 T U F o Z W 5 r N D E x d l B X S z F P U m x W M E F L M n N w Z W 9 m N n c 2 T 0 9 t V 1 l a V 2 Z t N G E r b 0 g 5 V D V I d G t N a 0 l p S W l v c G J B R U l 5 b 0 J t Z X J y Q W Z X d j R V V 2 p p W W l z b l N P N V R N U E N v c E t 6 R n d K R V p t T H R E d 0 V T M H p L e E Z 1 d l R H M l Y x b k l m d m p z R H p r N k t h d X R 2 V l N X V F N U S H I w Y k c x S H I 4 W W R R T W 5 U a 1 U z N m Y 1 M n R s W T R l a U l L V 3 E x T z J P Z m g 3 b 2 g 3 c G 8 v Q n B B a 0 R B Q U J w N m J s W S t j Z U J l c 2 V 5 c 2 J G Q z l K V W t S R j l K c X Z N O G Z 6 K 3 Z X a 0 9 3 b z h l a j h Q Z V d Z N G l L V G 9 S Z X I 4 Z k E v d D N 3 Z j d Q d V J P Z E 9 I c 0 k 1 R S s v b 2 o w N i s 3 d m o 2 a H k z N G Z 0 b D I v U E R 6 R G 9 3 W U Z v S j V j e D d H d k R r U H c 5 d m J C Y j Q r Y m 5 Y K 2 1 a c l c 0 N D N u W j A v Q z R o K z M 0 d T I 1 S z R U O W Z Y b z E z M X B 0 T G N u T G 8 r W m d x Q 1 Y x N z l Z U j N i d D F O T m w z T W V v N k F P R D A y V m d N R 3 h 5 T T I 0 Y U d v S C 9 m c m l a L 0 Q 5 N W V M c G p 6 M m p R O D k 5 U m R P S F A r S 3 N M U H h L S 3 p y d 2 M 4 U F p 3 Q k d G d D U r b l p 3 a D Z 1 T E E x N S 9 Z U W 9 D Q X l y L 0 h 4 e l F y e X N H M U x M Z T N N R C s z U n B j d T R P R E h a N m V P Y j d l O D N i L 2 N 4 Y X g x M U l h U E M 0 U k V S R V J V V U 1 3 Q k N P c X d i a 3 F J V m p m T U x a Q 0 p D S n F D V 0 t 4 R 0 h L N U R Y S n p p O H h k Q 2 h H W m l V U W l o Z 0 h H W U d q W W t P Q l d 1 Y W U z b D B 1 O T U x a F p T Z X R j W j B z a V B 0 c m t F T 3 o x b D Z i Z z l a Z W 1 3 R 0 F 3 U U s z V 1 F p c V Z D R F B p S 2 9 U M T l N Z U 9 2 K 3 V m T 2 R N Y 1 h G M G N j Q 0 1 w Q 3 h Q d j Z J Z n h Z L 3 N o c E p i W l d D R k J u Z k h U d H k v Z 3 d P R U w y T E g 3 T k 8 0 Y 1 p 3 e n N i a H N l V 3 V Q N T l i b m 5 y c 0 Z 3 Y 3 B S a n h l c D l 5 T X p L e D l S N 2 h x R 2 p q M X V U b j B k c l N p O X Y r V m p S R n R G Y 2 5 u O T Z F c T d F S n V H d U N R U H J E U 0 F k S E 9 3 d z V y Y m V H S E 5 i Y j V Q O V l y R U l j K 2 R N a D U y Z E 5 X U 3 l s d m w 0 d 0 5 i Y U N u Z U 9 I M U R 2 Z V p H W E V 4 a U N F U k V S R V Z H e k V 4 b E t s Y m Z R e k l Q b 3 Y r b n U 2 U j l C V 1 d M c z h m L z c w d G Z S d 2 R 2 V n p C V V J F Z j A z e l h y d U c z V H k 5 Y 0 F I N 3 p 4 c z d s S 0 l 5 Q X k y N 3 d 6 S D E w c z J Z O G p B S H B n L z l 6 R n p s M k 9 4 O U h v R H h H S z J v V 3 V v O D V I W D h m b z d Q M l B S W j A 4 a n J H Y 1 h j N W R E U k V S R V J F U j F F T m Q v Q 3 B G b H V Y b 3 R W U W p B U E 5 3 Y 0 d Z Q V J F Y l V n V n h j S H p n U W p z b U J Y N H B J Q k F L T n Z t c D F D c l l z Q k d C R V J F U k V S L 1 Z j e E J D T z Z 5 Y m 1 M Y 2 N K M i 9 6 N W N E N H l J c U N X N X V k b 2 p O N D h o R 0 p H b H V u d 2 x D U W F E Q V Q 0 Z C t L V W p J a U l p S W l J a W F u N E 1 3 W W h 1 R W 5 H e G N q M n d Q c j I 1 S G h n U l V V d H l j M 1 Z F W m x h K 3 V j c 2 d J a k 5 K d U p F Q k V R Q z l U b S 9 1 V W 9 n Y T d G c D h L Z 0 F n M E 4 v Y n p K V V F F U k V S R V Z G O U d J S V J W Y U h Y R z N B K z h y c n d 1 S C t m Y m 1 h c 2 h v a m 9 2 O C 9 W e F I 0 N m 5 S N U t a Y W 0 1 U 3 l H a V Z s Y X N O T G F m a G d q U U c 3 a E 1 N Y l V m e G N Y R 2 Y 3 T V V j a H N 6 V j B K R V J F U k V S U F Z o Q 0 V a V V J X e G N N a l F h T F F D Z 1 l 3 Y z N P Q 2 h z e l Z 3 U k V k R i 9 t N X V y S X d B Z 2 g r d U N F V m 1 j d V B p M D h p M F I 5 Q W J P Q k N N a U l p S W l J c U x t e H h D T X F J c U x s e E 9 F N 1 Y 0 a G Z t Y X N o S W p J T X J p N U 9 n Q U F j d k 9 M e l Z 3 S k V i V z J p c F p 5 Z 0 h F M l B s R j d F U m V m Q m 4 4 L 0 w z T 1 h R V V J F U k V S R U R j Q V F q S 2 l L a T F F T X d Z a U l X c E 1 R Z 2 5 F b U d K S E Z x V 2 d w Q j N C T k 1 H c G Z p c F d s V U N q W U N w R 0 l p S W l J c U Q x Z 0 N F W l V 4 U 1 d U b V d C Z H p G Z 0 p F W k Z s Y 0 h X e E J 3 R G s 1 Q l d h d V J J a U 1 p Y 0 Q x d 1 F q S W l J a U l p S 2 l G c 0 F R a k t q Y z l S d n B L Q 3 I v U n J L e m t 3 S 2 V I c z V t c m 9 p S T Z M O V B K Q k x C M W R V Z X V U b W N D V V p r e W Z T Y 0 N F Y n R 5 T V Z M Q 1 F q c z R t M 3 V N b 2 l J a U l p S X F B R V l n a E d W a T Z 6 U 0 N y R m Y 3 N j V t c k l T S X l M S j R l Y m d n S T d Q Q T N H V V F r U m x 4 S m h p M U 5 3 c U Z y Y m x M S U N J a U l p S 2 l C b U F J U m x T T z Y 0 R V J F W m x I U n g 5 W E p L Z G x t N 3 N N S W p J a m h t Q k V S R V J F U k V U V U V o a U N F W l U 3 Z n l s Z T J H W U l S a 1 R V Z W 5 3 N 2 V p Q X h N Z F B j W l J D U k d l a 1 p n b E U 3 R V J l Z k J n Q U l D T 2 h n N W t x S W l J a U l p S 2 d o R 0 l J U k F V a E x 6 M F Z l Z m p F Q X d G N W h D O S t P N 2 1 h d W l J a k l j d m g y Y 0 l W R 3 E w T U 8 x d 1 V q c 2 x n R 1 B V T X d h a C t L b F N v Q W d F T E 9 k b 2 h F U k V S R V J P M E J R e k F p b U x a Q 0 R P c 1 Z Z T V p L a U l n c 2 o y O U h O d 0 J B Q 2 x z a U V s a 3 N B e G l D R V J F U k V S R V J V Z k 5 q Q 0 V Z R T R P T G w 2 O E o y c j J D M l F p U W l h a z B k Z l l 5 e m I 1 T l R j O H h j Q 1 J H W k R U T X d h a W N 5 T X Z J Q U F G N G V U b W F 1 a E l p S W l J a U l H b 0 l o R 0 J G T V o 0 T D F D d W x p e G t x S W l D e V B S Q 0 t H d D V j T F V s S T R F N H p J V W 9 u R k l u T 1 h R T l F n N l J t N U F B Q X Z U M m N 6 V j B K R V J F U k V S Q T N C R U l 3 c 1 h t R n h L V k x U a k x N U G J H e G s 4 U G Z 6 T W 5 O R l J F U 1 d w N k 9 Q S z V M V E 9 C T 0 1 5 R k t K U k F 6 Q m l J a U l p S W l J c V B r e E J D T 0 x G M 0 g r c X J E Z E 8 5 U 2 Y z M F F t S W p J R F h 4 O T N w T E F k S X B G R k N R a m 9 Z T n d 3 Q U d J e D M 1 W V F F U k V S R V J G U j g r T z d U Y k o 0 Y k l W S V J H U i t 2 a j V 1 U 0 V 6 S 2 h G Y X J N M 2 N w U k 5 S S 0 Z I S m I 0 N G F J N 1 J D S m l J a U l p S W l v W l R B R U k 0 c 1 h l Y m x L Q 0 J i c 1 o 4 W k t p S W d z V j R D L 0 4 z U T Z Q Y T d G c D V t N 0 Z D S X l B N G 1 F Y j B 1 S W l J a U l p S W l v K 2 Z I Z E p s b T A w b E k x N G h Q U 0 F R Q X l t U l R k d T N Z M G M w V k V S S m F w Z T l l T 2 t F a k V p T G 1 h Y k 8 1 U 2 l L a V Z l S G s 0 Q 2 R z T X d Z a U l p S W l J a U t n b D h O M G 1 X Y l R 6 b C t L R j d k Q 2 d 6 d n d B a G 9 q S V R L U l N D Y m 9 G K 3 V C S 0 x F T X d J a 3 Z o N W V s c z N E Q V l 1 Q 1 l Z R V J F U k V S R V J 0 U W k r M n l T T G R q S H F 1 c k R O O W N D S W l N d 3 J 1 R W R u e m d R a n N s R F d W a k p 6 b D B C R V J F U k V S R V Q v U V F 6 Q n l L S m R q S 3 F 5 S G x n S T F 3 T W p J a k t u a 0 N C Z k p D W m x v Y X h N W S s 1 U 2 l L a V Z X R n Z M W U J B Q l Z s W l N j N W R D U k V S R V J F U k U v M E V N d 2 N o a X F k V W F 4 T W F s Q U F E R V l q R 0 N 1 L 3 V h d V N J a U l z c 1 d F d F F K Q m 9 N Q k 1 i R k o 1 a T Z G a U Z x S m g 3 c 2 p Z Q U J z Y k R n V G p O b 0 h M M D h Y Q U V D e F V t W G 1 T b 2 l J a U l p S X F D R 0 Z Y T U d o Q U F B Z 0 F F b E V R V l F Z Z 3 B I R n V o U j l B M 3 E 5 S G d B U T F N M F h W b X p E U T B S a 1 Z t N n V q b k I z Y z B S T W J J c T V T e U d p V n F M W E d 3 Q n d K a G k x S D U 3 b G E 5 b k Z 4 Y W V a d V J J a U l p S W l J b W 9 J a G 1 C a 3 N T N U Z K d 3 J i b 1 V H Z H p G Z 0 p F U k Z W Q 0 F u c W p I T V g 0 O H h k Q m h H M U V y b m N H b 0 F J Z H J Z M j V p N k Z x R U V V Y 3 V O c n R W a F p h d V p L a U l p S W l J a W 9 J U m l D a 2 N X S 2 p x M E 1 3 W U o 3 Z E R a a k p V U k V W R 0 Z n d j I 0 N G R 5 R W V L c F h h M 0 t V U V V T d X d z Y k t D U 0 d S Y 0 c 0 e W 9 Q U W o w O X d Z Q V h M d V d h d V p L a U l p S W l J a W 9 J Z G g z a E N 4 V z V P V U V Z Y n R Y a U o 4 W k t 5 R W l v Z 2 9 q a G 9 i Z 3 E r O D M 0 Y 1 R w R 0 l 3 Z T B h d k Y 3 b l A w Z U J S c 2 J L e l F 2 M i 9 Y W m h 0 V H E 5 V W h M N j h Z N 3 U 2 T 3 R a N V R X S 2 p F M V h q a k I 2 Z H l X e H Y w c U d j O X l z T E N F c F N V b G t F a 0 F q d z l u R T J P R l J R b 1 V h c F N R e W F W d 3 R Y V k h v Q 3 h 0 V n h t V m o 0 Q X d N b F J E a H N i c T B Z L 2 o z K 1 B S a 0 t s M G d B Q W h n N 3 F B W H Q 3 T 3 d C Q V N V a 1 o 3 T 3 l z R 3 o x Z V U r b D B l b n k 2 O E M 4 Q X d O a F J 2 V E Z r V U 5 B d G o 2 b F V s c U t r e E J p d 3 V y c m F R e X l 1 L 0 Q 2 W X d X Q 0 F T Q 1 J x O U p q d D V i W F V W b W 0 w T 2 5 P W F F O U m 9 u d T V P W m 0 y S G 1 K Y W V D N 2 1 k T l J 3 Y z V D M S t y L 1 N N U E p T V 2 x z S F J R U T R Y R i 9 z V 3 Z 4 O F J F U k V S V V h O a k N F W V d L V E U 1 R T Z X b H h n L 0 J Q R D J j N F Z E K 0 F S O F J F W m 1 Y b l o w M S t 2 V U p 4 T E h q b D F z a 0 J G T 3 J O Z m p 5 b T Q w N G N Q Z 0 M 1 S E p i T F B u c V d Y V D B j U k 9 P U C 8 z Q 1 l x U 2 0 1 O V k 1 e H F K U G 4 w S 1 B i a D F O O X A w S W o 4 S F N Y M 2 J D W U R E Z 3 A y O W Z n S z F 0 e l d G U n p O V V V 2 R F B 2 T n d C Q T E 4 Q U 9 X U H J O Q z N Y Z T Y 3 Y z E r N 0 J s e D B u S V p C T H M z d l N 4 e W J H b H Y r N 0 U z d j N u V E 1 Z c E t W R m h 4 c E 5 m Q W d E b X Z E N E 4 0 M G I z c V h Q O G 1 1 K z V I N G x K b V F D Q U g 3 N T Z E c D B r R W l 4 Y 3 Z C R k p 5 V m 4 0 N W 9 1 b k l a Z m J D d W Z t N V J j a E s 2 c 1 E r U V Z L N U J V V U l 6 O W Z p Z X l j Q W 1 S b U Z 5 Q X J 1 d 0 E 1 T 1 l W W X R l e j F K c z N 5 V W F z M U 9 I V G t J Z 0 N n U j N l Z k d z O D V l a n d L a F V V b H R Z N H h Z b W l J R U 9 J Q n d P O X J E M k g 5 N W l N Q W d E V y 9 2 Q W t 2 e j h w Z 2 N j b l B P N 0 J 0 M X l u W T I 5 d G h 6 c X R U M G E 5 U D N h R l d l M 3 N 0 d F Z V R 2 c z R k 5 z U F N N U E p P L 0 Q 2 S z J M T U R m R z l l d X A 1 d n Q v d D h z M l l J T G t k Z X h a d m 1 i d 3 B j Z 2 l v c E t r S l N j W G U r M X p z N E t l S H U 1 T k 9 n K 0 Z 5 O W R 4 N X Z 2 L 1 F x d F Z 0 Z m t m M U 9 J a U l p S W l N e U 5 J U m h a c E 1 z e F N j S j J T S G V 1 Q j B a R T F K Y U 1 I d E V U M 3 k z Z E J w M U 9 E N G 1 r Z V R z M 1 c x b k p o Q S 9 k b G N w U 3 p Q M W t O W l o 4 O V p 3 d 1 k 2 c F l X V n B 2 S z B h O V R t L z Z X S y 9 I c X J Y N 2 t a e G k v U E R 4 M n l W Y k 1 P Z j F C N X E x N 2 d v M 0 V q U H c 1 N G J E Q U l E S X F C c 0 F n S X p N Z k h 6 e D l Y b 0 F n R l p U V 2 R 1 T z N h Y 1 J j Z D Y 0 d n R y a m o 0 e U R w N 3 R U Z y s 1 a E w 2 O W N t M G x W c H N i b G 1 F U W N Q b l l K Q m 9 N Q j c 4 O W Z n e T g r Z W h 3 e W 1 m R l h 5 S 1 h M Z D J Q Z m 9 Y T j F q a G Q v U F I x Y m R w N U V k a z V o b m V l O T h k S V V l S G s 2 W T k y R 0 k 5 a T Q 5 U m d N T U F q S G Z s O T d F S D l 2 T 2 l Z O G R u T n p 4 Q S t M b n N Y S 3 R m c 1 J Y O G N I M F V I Z G Z V M U N z T m 9 v b F N y c y t 1 Y 3 N O Q n J q c k t U U V l E L 2 9 i d n A 3 c m l B V 2 l 5 Q V N p Z H I 5 Y T Z t d E V K Z i 9 Q N T Z l b W M 4 U W p O c U 4 0 V U 5 D Y 1 B 4 V U 5 J N m V 2 S X p o Z z R O Y j l k N 0 p L Z G s 0 R T N F V j Q 4 Z j J G U U l 3 Q U x o d 0 t R S H p Q b G x k N y 9 V V D c r a V B O M T Z h V X U 5 N X F X a z V t U G Z w R 2 t p b E V p Z 1 V 0 d m o r c C s z b 0 Z 1 Q 0 R 6 c D A 4 Y n F s K 0 l p S W l J c U x X e G h D T U x O S m x r L 1 h B M m 1 m N 0 l D S 2 k v N n B o Z z B P d 2 N Q R W 1 S S n k v a G d I O W 1 x L 0 Z Y S V Z Y W D d n W G w y T V N r W k d W a n h 1 S m 1 W a T B l Q l A r O T l h R D B P b j B 5 T T B y Q m d E S V p G T G N l O W N R N F p v T F V m R 0 l 2 W n B T N D N o a X N S a H Z 2 e k l W e j d 6 O F B i U m F I Z j Q 1 Z U I 0 R E I z V E h t T n Q 2 T j N 2 d D J i b U Y y T H Z m T k h R c U x D e X B 0 Z z h B S X F N U 0 V C b G x i U D E 3 L z k z R E d 4 e U N L Z X d y W j N x c F N 0 V V l Q T E F I b m 4 1 O E F w Y X Q y S V h J c U F T Y 3 V 4 Q 1 B n Z j I 3 Q V F B N m V O Y 2 N X a m c 0 e U 9 I b D Z T U z B j T H g w K 1 F i U z Z w a 1 Z W V n B h Q n N B W U t O M G N t Q 2 1 W S 2 l p V k t 1 R n h S U W h Y U V N J U m 8 2 T 1 B P d 0 F n T D c 4 W W h Z W E t o a n h W d 2 V Z Z E o 0 W D c 1 K 1 l X N G M 3 N z U 5 V j Y 3 b H V 2 V H N Y N D I v c 0 N h T i t 2 c G J a Q 3 F T d 3 p k d 2 x F a l R a c 1 N E R H d E Y k R u b j d P d E h v T D l 0 Z W t J W k R J S l p z N F l D d 0 J R c W R R b X J X K 2 Z l W E l p Q X J w N D F Y a n Q z U G x y R 2 5 T U H h L U k 1 2 R D E z Q l l x S 1 N 2 S H g r N C 9 D M D k w U n I 3 N n p I S F B t c m N C W G 5 6 M 2 Q 0 S m x r U k V S R V J F U n R B V U 1 3 c 2 t o V l o 0 S U Z j e V l Z R V Z H Y l l t Z G 5 q U U g 5 d W 1 I N z d s T X R F b 0 x K N V R a N D d j W D c 4 U G J j R l Z B b 2 J E R j h p U E V E e k R N U l Y 2 R X R Y N S t v Z z d j T C 9 1 K 3 B p Y 0 k x U z V m d k V v S U x 0 V V p U Y l V 5 L 3 p w N T R l T n B J c k Z w N 0 F B Q n c 0 b V R N T F F V W F Y 2 K 2 x R c S 9 U S T c v Q U d P W V l E T U N W M k d U Q V l H e H p D Q m h u Z W t W R 0 p j R E w w e G 1 Q U D J M O E 1 M U k 1 w Y 0 h Y U D J 3 R 0 F F e S t j e E J D Z 2 9 6 L 3 h t V m 0 1 M l B 4 M H E w T n V u Z F N T b V U 3 c m F X L z d z S W Y 2 L z h G W U p 3 Q l p X O X Z p O V h y R G l J e E t S T l Q 3 e H V P V V N O N m 9 W T W 5 E e m p Z M i t M S X N T a H M y e F V P Q U p q M 3 p u U 0 U 5 Z l N 2 Y 1 h 5 e H V I T G R M Y j N l V U 8 z N H l P R T k 0 Z X Z y a n F 0 e G F k a X c 1 U 2 d B N E l s S H h z S F Q w d 2 1 y L 2 p p Q T F M U W N X R m 1 a L 2 d y c j V 1 S 0 F Y N W U 4 R E F E N G V j V n V Z Y l l j W U Z 4 Z m E z d D V Y W E h Y V T R Y O W V 3 K 2 N n N F B D R n F I Q m Z s a j k 1 O E V H L 2 R u Y 3 J E M j h s d G 8 2 W l l t c S 9 w T 0 k y a G l G M 0 F a R E J 3 W G g r S 2 5 v V m 0 z b G 1 a M V R p T D M 3 S T N E M 2 5 V U G c 2 Z T Z F c 2 p J T k h w M j l D T U 1 H Q m F G L 1 g r T 1 h F N 2 9 G K 3 R U N j g 3 Y 2 h z N n V q W T V M d z d r Y 3 J V V l J V a X J k Z m 0 0 b 2 h B M 3 N B Q U Q 2 Y k 5 4 T n Z 2 d j h y b m 5 2 d F I z e j g z a U 1 J R G U 3 Y 2 Z F K 0 1 p S W l J a U t n R k 1 R U W p p N k 5 X Y T V D U W 1 B S E E r T z N z U V A 4 T 1 p x N k l p S W h 1 O X N C O U k v R H F u R 1 Z J U 0 1 5 R V h 3 d T B Y d X J m d H l 0 b V B 6 R V J Z M j d y Q l h k M 1 I 2 a l Z H d n k w W X J k d 3 Z H Z U l u O G 4 1 b 2 l x Z k d 5 N z Z i a l A 4 d T N o Q k l o T G p 2 Y m N m a E Z o c 1 B E a D k y a 2 h F e F N U a X Z z b E R o U T h O b S t x V n Q 1 Z V p 0 T k x U Y W 5 W N D d y V W w 4 S F I z d 3 F x Z l g 0 Z E d v N F Z V S 2 t H d k V E K z R 1 T m d M T X h F M E d p M H l z L 0 l C Q U V N R 0 J z R 3 Z z d 2 V z c k d R N G V p S U t V Z E U z R 2 w x S F V u S 1 d 5 Z U 9 D Q W l V S 0 N w U U k 5 U G N H Q U h U d T V D R z B 4 b 3 F P U 2 E 1 M 1 B E Z F h C N n h i T 1 V k N H Z Q a k h y Z G l 5 N D Z U S k 9 R S C s z Z 2 p 3 O T B a Z W Z y R 3 c 3 K z Q 3 Q j h M Q l F Z N E 5 t N D B 0 R V c 4 T 3 d l c W k w V 2 p 4 M 1 U v Y n F 1 M W Z 1 V 1 l m Q U 1 D M 2 9 6 d l V h b U 1 Z T m V P Q l V Y Q j N j N n g y Y n V 5 M V Z P e m N j e G 9 B S U l M S T V G a G J m e T I x Z G Z r R n h m V 2 Z S T l F H M 1 g v d m N C d y 9 G W T A 5 K z g 0 S 3 M 3 S m E y b 3 J W L z h E V z F o c V B U U j h O Q U 5 p K 0 9 4 e T V 1 V V h v R m x q e n V v b U 5 Z V E F Z c 0 d u Y k N T d 3 I v L 2 4 x L 2 x z U F l l U 0 l u c 0 x 4 N E t C T y t P e U R t W m o z N l I 5 N D Q z L 0 w 4 Z l R N O G J q d j d t R W 1 Y M n d n S W l J a U l t c U x H S U t S e G J r V W Z V T l l 3 N k 4 3 b 0 U r e n J 6 Z E R S R V M z c m x l b 0 g v c j F D Y 1 J 2 Y S 9 i a G c z Y 2 V i c E Y 3 U E h q L 0 N H S D c z U T l Y N F V i N U Z 5 V E V Z a E V t V H h o a 2 N t N k h L c T J m V X R O e W t K c V d n e T U r W G t K b 0 F S a l h H M X Z 3 O F N 6 a G N Y W j J v U k J J V l V o S 3 l o U z J W U 2 9 O T G t j b j R t W T l 1 d G Z k c G 5 m a j F t U D Q 2 Z G Z k S n Z 1 K 1 c x b z k 1 R m 5 6 M X l F Q X d G d X Z U S V Z j Y m 1 Q U 0 x x c 3 V X c T F P b U 1 V a 2 t Z a X J 0 U j R F S 3 R z U k x s e T h V Z G d Y R j E 4 N X k y c m R o c 1 B Z Z C 9 B O E F E U z V W Z G l w O E N z Q U F F O T N K e m c 0 e U F F Q X B T c G p X R 1 Z q M 2 J E b j B o Q V Z R Z C t R Z 1 Q w d 2 F l S W d P R H Z K c X o z b m Y 0 O U V W b 1 p n b 3 V x e j E 5 c n l h N m t 0 Z j B C Z F V L Q 0 V 0 b n d k T n F M M k p x e G 5 G L 1 F L O W N P c X R R Y 3 d i R W l J O E 9 X Q W x u S T V P a E Y 3 O W t Y Z 2 h X Y 2 1 R Y U d 3 a F V x b H h 0 c j E v N k p I Z D E 5 T X Z L T S 9 q c D J N Y n Z M W T J U b U Y r U E x i R F R n V G N S V 3 V y d m F Z O T g 0 T W h Q U 2 8 z a T J q V j J n W E x Q M z J l Y 3 o 3 W k R X V 0 x O K 0 p B N G N 2 N H J V W D d r T k F D e j k z S W l J a U l x S m J 3 U k N N T E 0 3 b E s x V m F J Z G J 3 N W 8 2 S W l O c U d a M l p O e E 9 3 W H Y y d T I y V 0 R w R 1 h s W S t 1 c 3 V r M z F E Q n Z U Q S t M R j l j Z m Z F U W J n U W V S M T Z 2 U j R Q M 0 R j Q 2 d R R 2 1 I K 2 p k Y 1 h 0 Z m 5 M c 1 l q N G d M M T Z C U 3 F T R 1 J p Q k h V c l N O U 1 V u T 3 c 5 d T k v V G M 3 d D A 4 c 2 Z 0 N D h L d y s 1 O V o 3 R m k 5 V C s x M X B P V W 5 J V V g z M X h h Y m Y v M j l m U H c z Y 0 p u b 0 M 3 V D R y V j N s N k 9 z V E F P c F Z J S W Z G a j B I b V V 5 T V U y Z X V D T 2 Q y R G V n Q W l W U l N i U X g x b V F i e E N l b k M 0 K 0 Z E Z 3 J I a j d 3 L 3 E v Z 0 1 x d D M 3 e k V T e G R i d n h 6 d X Z 1 d X d Y a G g 5 c V J h e j k y M T k w e U 4 r O F B Q e E F y Y l h o N k 5 i e E 1 X b j V D R z g 1 S H h B S U I r Z l N 0 Y l l o W V d s U U F 3 d G l H c 1 N t O H d v S 0 M 4 Z F d T W l J t d H l 6 T m J X R 3 Z 1 M 2 Z 3 c U 5 S b 2 Y 3 S C 9 r V V N t V X B B R 0 R O T D I 4 a U 5 T M E g 3 M z Y 0 Q 2 p Z M l Z u a j U y W H V 3 O E x 1 T n V I b 3 R G W l B H R D h E M G F T T m h h M n N O Q U R D Z 1 N 2 Q W x F c l d y M T F M R m M y a U x x c m J l S k d x U D N u N T F H b W E v d U J p d n p m a 1 p Y M z M r Z E l z R 1 l j d F g 3 W V h C W U 1 D N W k v R T R k e k V l M l R t R n l D O V E 0 c k 1 Q S G 9 k S V Z C b D I 3 e j k w Q W R G V l d y O V h w V m F i L 2 5 3 c 0 s 5 U G d y N D F I O E 9 l R 3 c x Q 3 A x R k F v Y l B I S U E 2 T 1 J u V j J B Z j Q 5 R z F s c k w v Z m N N d z R w V i 9 5 Q W 1 O a G 1 6 W C 9 v T 3 c 0 W U V Z L 3 I 5 S X h I R X R a Y U p p S W l J c U E x a U N F W V d K e X F t c 2 g x V U N O Y 0 R J e U p x c 3 d L N m V H U G t z S j Z Z d i t C U G Z M Z n c v M k R i d 0 p s T X R T a 3 V W d U h J c 1 V z b S s 5 e G R I V E F l Z l R G O G F E Q 2 V u M z B Y T G w 1 S 3 d L U F R 4 d 2 p 0 O F N x S V J N Q 2 M x N l l L a n l V U 0 N T U V N N U 0 t q R X F v R l F W W X l L V z R m R l h a T H R m c j d l Z V B 3 M F V z b 0 t 6 U F d v Z G Z y S V p X S z B i b V R w M G t J T n U r Z G g r S G t L S z k y L 1 k y a 0 x E e i 8 y c E l t M 2 R 2 Q n Z u S z h 3 c 0 t T S m 8 x e E s v U j Z Q Y j c 1 b 1 h M O U 1 v V 2 R O Z l l m T 2 8 r T X p I d 1 V G a H F E T G 1 j b m h j a z F X Z G t G b U R M a m t 6 c k h Q U m t l T F F S Z 0 F I R H h V Z 0 x 1 d U w w U D N u b H R H b V F 5 S 2 J R N k h j N m V p N F B C W U 1 D U k U 1 Z U Z k Z F l B V k k z Q U l C Y U o y d F Z y c V M y T H Y 1 N E d C M 3 M 3 R k J h V n d N d k R 5 Z H p s R U R X Y W w 2 Y 3 o z b n B 0 R 3 V i T l g 0 M 1 g 1 d n l N W m Q r O T J H T H J n d z N x M 3 g x a X N R Z 1 N z U m d h c l J Z e F Y 1 S n c 3 K 1 F o N k J w b z J 0 c j l 3 T D h Y Y X U x M G 9 h b n l K U U d s V W 9 X b l g x a U 1 q S 3 g 4 T 0 R y S z h Y K 3 p K d U t i S l Z 2 d z d Z O E 5 X e j l T T E J i a D Y 4 K 2 Z 4 b y s v N 0 1 T e E U 1 Y 1 J m U 1 V K S z V l K 0 J q d T d 0 a H U 4 R X h F U k V a R m x Z Z 2 h H R m l m e W N v S 3 c z U 3 U w a X h r c k l T S 2 k r a n o x e E h q T W 5 M M E l j K 2 V 2 e H V j Z l B 0 N W l M V 3 o v T 1 h C Z W F D b F k x N 2 Z m S z l 4 e j E y Q z g 5 T 3 p k Z F o 3 V E s 5 U V B q M D B m W T d J d k p T M F g r d z h a M n d T N n V O a G o w d m d C M W E 2 V F N v M i 9 u d T A 1 R U N I c z A r c 0 5 l U F d k b i 9 I R m g w K 1 l u U H Z J V X d 2 c n J i W E M 5 b D N o K 1 B H W G 5 Y V 2 U 0 K 3 Z q a G x t U D N p R T h 6 c y t 2 Z T c y b T d l d m 5 B U U R T T W 5 M e H p F d m Z R N j g z e G t X Z m Z m Q T R l b 1 o w Q m 1 C c 2 5 i a D c z O W t H M S 9 u M T k 1 d U Y 5 Y 3 Z 1 b l R R R U 9 Y b k Y r R 3 Z o W H l i b j l B N z F x K 2 5 T T 3 U z N z k 0 T E o 0 e S s v M 1 F C c k s 2 b X c 1 c z J T b j N j S z d a S 2 Z m T 3 d P S k N a b E l U d W 5 F U D M 3 Z G h Y M k E 0 Q z R u d G R n V z N 3 d H R W V 1 J s M i 9 B M l V r Q m 5 V N 1 h Z c 0 V C V V V z Y l B q Z 1 l i N z B 5 R l F 1 K y t S d X Z 2 Y k 1 j T T J m Y 2 p 2 R z M 5 M j M y K 3 p 4 N C 9 3 a W g 5 Z X A 3 S C 8 r T 0 R 0 N n V l S H J t K 0 d y b m Z U T H Z N W V Q x O U s 5 e G p M c 2 Y v R W p Z b H N 0 d E 1 H N U 1 I N V N x M U p q N T h C a k k 1 Y l l Z M E s 5 Y m c r c 1 J p U U J Q R D J j c y t l b z U 3 R H Q w S G k 1 T 0 N n W m d S R V J F U k 5 R b X R l M T N 4 a 1 R O T E R r b E M 2 V 2 x h Z 0 R s Y T R 6 W T I 1 b T V J a U l p c W t z S E x 4 Z T g 5 O V p E b U w 5 Z 0 h S W j l 0 e E Z 2 d l R L M S 9 v d H E 0 Z H Z S R F Q 5 O S t 5 S n V K R 1 h n M D V 0 Q 2 x h W U t D Z X F N N 2 V 2 b k l T M D l G M C s v K 0 o z S n N W N m h Y Y X A 5 M l N M O G J L d 1 F Y T G k 2 M k d Q b W p M R 2 9 T W H h D R 2 s 2 Z H Z t S 3 l y N 0 N 3 Q k c r O D l 3 d j Y 5 N m x z R H p q a m d W R T F 0 c n Z M e X k v R 2 h p M 0 h U U F p w d F R x b 1 Z P b z Z u M C t w U 2 d N W F o z d m h j V T V l V V o z b l Y 5 e j d y d z F I a E F B T U F O U W F M Y 3 J L T k h D N m F j W l d R L 1 R x M l F W N z l r Z W d Y N T l B U E R O c k F v N m R p c 2 F 4 a z V k a G E y c 0 Z G M m Q 3 Q k h m M 2 h X O U h E M X l K V G N Z V E 0 4 Y k I z d D Y y M X J H O H k 5 Z m Z T a 3 Z Q e F l s V H B 1 d m w 2 U F Y 2 e l A 5 e U h T Q U M r d l l P d 0 0 2 O X h q V y 9 R b n A w U W 5 K c U 5 q N z h i Q T F j b k 8 z e C s 4 K 3 Z R N i 9 Y Q z l l S k l X c F h y N l c y N 0 5 U c E s 5 Q n F k U m c 1 S X R U Y 3 B S R G R r d k Z q K z h M V D B 4 a 0 x 2 b H F Q Q l Y v L 2 p a V n I 5 c m R Z R 0 x a e j d 4 b W N P a D J E Y n h Z O D A r Q z F I b X Z 6 e E t Q a l R C N D N K W X d X a V V R W U 4 3 c l B M Z F Z C U k V S R V J O U 1 N H S U t S U l l t c X V o N F l X e U V T R W J V T E k 0 Z j N o S z J O R m V i T 1 g 0 M l k y Q 1 N N S G R V S F k w Z j N n W W U 3 W T Z Q R 3 N i Y V d J V E R B R 3 p x Z H J 0 b 3 g v e T V l b V B I Q U t K e T l j Q T J s c F d v T U h 4 e F U 3 W n l k Z T g 4 Z 3 I z e G 1 s T H U 3 c 1 h X Y l d D e U N y Y T A x c k s x d j d Z U E l t L z I 2 N m g r V D J V Z F N x U V J k Q X p v Z 1 B T U F B a R G F j c W t 4 V D A r V l F s V l V Q d T l 6 Z E h O R 2 5 k N E R 4 d U V x T j Z Q S i 9 F K 1 Z 5 R z N R T D l B R U F l T G c 3 d 3 Q z T l F i Z 2 1 P N m V 3 M 2 x w d k p H W m c z e U h U V 1 Z a Z i 8 3 Q V p O d F l 5 Z k R w d k p q b z N j a j I z Y 2 F Q N 3 d M Z U R H N 2 9 H K 2 t B a U V X U D B p R j R Z U G F L W G N Q e W Z n K 2 V F V m 8 4 T m 1 V V U Z B Q 3 Z Y N 0 l O T 3 B 6 Z l o 1 K z d t a U t 6 c 0 F w e V B 2 S T V y O F d r b 0 x T M E R B T X l l T l J F N U 9 Z W F E 2 d z N J e m l u R T V o M G 4 0 Z V J R R 2 V a S k p P S j I 5 V n B x c X h i L 3 V C V W x w V 1 V 3 R 0 F 5 W S t Y R D d D L 0 N J Y m h i V 3 N 3 d V d m Z j h T T m 1 3 K 2 l n M W J q Z 2 x o b U p l b k U 4 S j Y r a 0 9 1 c 0 V W Z 0 Y y L 0 k 1 V F p O W G p z c 0 p q W V o z L y s w R F E 5 T 0 d Z R 1 E 4 c l d O O V h v O U R J W j Z M c X h I Y 1 h H c D h F V 0 F 4 c G 9 3 d G o 4 Y 0 h Q a k Z R a U l p S W l K c X V 4 a U N r V V d K d n B J b 2 J B Z j N Z Q W h H U k 5 S Z U R P e m Z I Y j h 2 Z n d O Y m R w e k U z N X V Q N H B k V m U v S E t D L 2 R p O G 9 T Q n p U S i t v T D g z Z H U w O W c 1 Z 3 J T U k N M U m V q V G U 1 S V F H Q U h B M F J P W H N l Y X Z R d 0 N N M z V T Z k 1 u b E l z O X k z S n Z u N X h U Z 1 J I Z 0 1 B O F B m e l F u e E N P a 1 F p W U 8 2 Y 2 g 2 S F Q 2 W E R r K 0 N V Y 0 t H L 3 R k L 0 5 z c j d v T U d 4 S 0 1 Z V U 9 D Q V F E W E U 5 T H g x Q X V M Q V F C K 2 5 U e X g 4 S k 1 u V G M 2 M X N i R 0 N T c V Z H Y 1 h F c G x N c F N 5 T 1 U x e j d a U 3 F 6 W D R k T k Z m S m 9 G Z H h Y T U F n Q m Z m W E l x N W I w O X Z j S T J B T V V E Y m Q v Q j h y Y 2 V y Q m s v Y m Q 0 Z G p 6 L z Z J V 3 M 4 R m d F L 2 5 Q U 2 F F Z E h L N U R a U k t G U U R n b G V m d X d Z b l R N W m g y N 3 p B O C t i e n h 6 M k x v N E N D R U J u Z U d 3 V 0 J B N T d V Z X V K R 1 l p Y l h y L z h X T W F h T 0 U 4 Z X B y e W R t V 1 h r d E 5 O Z U c r O T Z I U l Z B L z R t c E 1 C Q n N o a 1 V y e j I v S D F z a F V q L 0 d R c T V E V 2 J P R 0 l 2 N z d 4 M k 9 Z e W N 1 N C t p S k t G e U l q T W V G e U 9 z b T V 3 M G R G S V N Q M z M r M F V X T 2 5 w d V h n b l E 5 K 2 c x c X R S V V p X Q V Y 1 N 1 p 6 b l N N L 0 t R b F Y y Q U g 3 O S t Y a m p 2 K 3 Z W M F N N U T E v N X k 2 K 2 N z Q U Z R b 0 t T L 0 R U c j d z Y l Z V K 0 Z 3 U U 4 2 T U F R a k l p S W l v a m F O S V J o W m x L a X F J V m g z W H p O V 1 F r U k V q Z V h 1 N W 9 p b l p v N 0 h V e l B I N D U r R D U 0 V n Z 3 Z C t x b U 5 o a 2 5 J b T R p c U F l d n R p e T R 5 V D B l Z 0 0 r L 0 h 3 d H Z 2 a n d j W F R 2 M W h F S k 5 6 S 3 c 2 T H R O d 3 Z r d l B q T V o x d G F 5 Q m 8 x Z F d G a l M 2 Q T h I b l p 3 V W t N d H Q 0 T z N s a k p B Z W 5 S R 2 Z r Q T R B d 3 N 5 M 3 l S T U h Z Z l N J M 3 N M N U 9 Y b E Z 3 c 3 l v Q j Z h T X d K V E p R M D N H c T Z 0 Z F l H M D Y r c m d p N 2 x v Y U F D Q X B P U n M 5 e X Y v T l R F d l B G V m 9 N Q X N E a X B k d U U 4 N 3 k 5 W E p D V 2 5 n c 0 E 2 Q m N X a U x Q b j Q 2 Q l V x b 1 R B c n F I V W F r M j l i U n N y N k h S N j Z I U j F u e X V X U 0 d B d 0 d H Q m p Z N F d S d z B L e G M r O F p B S U J m W j A r R T l m T E h H L y 8 3 Q l d x M W N V W m Q 3 N U F 1 T 0 h E N E F w V E Z L b m k 2 T y t G R 1 l p W U t D M H V 3 W V d 0 b D J D a V J T b X E 5 V j F 0 N 0 x U W F Z o T E g 5 R V g 0 b X B r W H Z r V j l Z Q W 5 0 N 1 c 0 e S t y V 2 V M M 2 9 m S U h C U n l H N H d m M n h m a n h 4 c m J J Y V p u N U N F O U 1 4 O E F r S k d S a D k 0 O U c 3 O H V z V V F p U m 1 G a E N k e G N I W k N W W F l B T 1 h p N 2 8 y e n N B S G J 4 Z D B N b l h E Z W 1 a Z V F D Q T c 1 Z H R i M 0 x k M D Z l T n h J d 0 h S d F Y v S W 9 B L 0 5 4 e k c 2 a j h Q T n Z s Z V J F U k V S R V N 0 a F N F W V d R e T F X b 1 B y Q 1 J r Q U F M R l l q S z R C U G 1 h d W l J a U l t b X J j N k x C b U d l Z j Z q U X k 4 U F h j R n V n W j B 3 T U t I b n N T R n l P d l l 0 Z m N N a W 9 w S z h O c T d 5 e k h y M F h G W X Z l N F F D Z 3 V W Q U l E N z d o N k t 3 U U 4 3 M U R 0 d W N Y R X B m d n h s S j h R a U V W N S 9 h V X F q N n d y d z g 4 Y V V 1 N G Z n M 0 1 W N G s v M 0 x W d X p D b G g y b l R Q W l Z Y W X R y N D l i a j J M c l Q 5 R G d B c l B 6 c E 5 i a T V P b F R i W H h z L 1 h 5 O G g z S X F M V H h O Q 3 N Q b G Z y b 0 9 i a X o x b V B U b 0 9 6 a z R L N 0 N v U G x E c j V l b U Q w a U o 1 W S t j Z C t B T U R E R D Q 1 Q 2 d M O D N J c U 1 T O E 9 v T D k r S 0 p a N z l w O E w z d n Z H T U F 3 b m 9 H b U 9 3 c k t D e k d i M n Y y b z Z 5 V z l v O D J O b G F Z K 2 Z B W U 9 E c F V Y N E 1 z d 0 0 4 T E R n N X l q T G 1 0 R j J S U z A x O T l z M 0 1 L a G J h U U F Q R G p M e n R y S E Q 4 e n E w R F l s d F l 5 R T Z 5 d H Z w Y W E 0 c F h u N 3 d G d 1 Q 0 d m V J e l V 0 R j Q 4 K 3 Z S Q j d E c H h y d G h t Z F J H M l Z s N m R 6 N V l 6 S E p n U m d B T 0 R w N F l 4 Z E d 6 K 0 V s V l h k d 2 Z t Y k w 5 K 1 A 3 b D F y Z n A v e j R w c y 8 x W G 1 0 V E N x c G N a M 0 p t c y 9 s U n d s R V J F U k U x R D d 3 T j F l e U d K Z X Z K Q X J 0 b W 9 L N i t k Y m J 6 b 2 l J a V A 3 N 3 p s M j R C c 0 F Z O U F E Q X E 4 L 2 Z p O E t p R W h 3 N 2 N S a 3 F s U n B M Z n Q 0 a G 5 E d G t Z Q T g 4 O T l S Z D l Z N T V P U 1 l S a n o v N 0 5 m T H l p a k d 3 W D d j b T F Y W F h 4 U D R Z T V N 5 M F d n a W 0 w Z W p x b k N X b D F l c W c x V l p 2 W T J m U T E 3 N W d q R n F q U V d S V U F w S l N z c E d V b E F t Z D N v Q n V n Z D d Z Z C t n Y 0 F P R G N 4 W G h N b W 1 n T U t W T F R j a E J 6 S l F u b k x s N 0 g x b l h 2 S X l T b 0 0 2 S 2 l i K 0 R a c C s 1 R T d O V V V r M 0 d m b V R V U l N x V U t N b G 5 s c j V 2 N U J V c T h W T 1 Z E M k x T T T N H c j E 5 Q X p 4 U T g 4 U V A r S H h s Z G h r Z l B o N V p R R F d y Y X V Q Y 0 M v L 0 x s N U l 1 S k V K b F V x T n p k d E 8 0 c T N Y c G l L c 3 A z K z F N W H Q w O W N I R D A w W m g v Y W F q S n Z z N y t y Z 2 h N T U J i Q 1 B 3 Q X d O N 2 V E c T R 1 O W 5 C e W t F T W l F Z V B z K 1 R q O F A z d j N I U j F W d m J W e C 9 K b V d Y a 2 d u a F J B S U N V M l F M a W o y c n F C Z 1 Y 2 N E Z y N j l l R z N i c 0 N q Y V F h L 2 Z h T z R v a W l B M n h v Y W d J V W d S R W t W N F R V a W d w R U Z L b n Z u O E 1 E S W t r W k F J S k 1 4 T y t u N 1 Z j N j h 5 W l U z W m k w Q n l l M m Z 0 b n N a Z z g 0 d 0 Z y Z n o y M S t l d l B r c j l L U 1 k 3 V j R F S G R O T 3 V u U H d u Q k F D L z l N d 0 F y S z Z 2 V X F y V j V p b y t O O U 9 4 c j J 6 W k d I V E x h M W 5 1 K z B X a G 8 w Z m 9 B Q U F B Q W Y w U U l o c 1 B H O G x W N 1 A r b m R 2 U X V q R U F I Z 2 N H V z E y Z m Z a Z C 9 a c C 9 T U z U x N X Z x M 3 l k Y n Y 4 M W Z 1 Y z g 2 V j R r S m J i U T V i N 3 Z h c H l m d T k v c H I x e G Q 0 d G 5 m c z d 2 c H B x b E 5 P N k Y z d i 9 t d E h u c W 1 y T H o 5 V m t q d n d l d X J G e n p U b n Q r V 1 N w T 0 J n a T J w c W J J c V B p O U p k d D V 5 d j d s M z N q b 3 V z c W J I c D E 3 b C 9 h O H Y y V W 0 z Z H R s T 2 J j c m J 1 c l h k Z G d X N j k r M 1 h Q N i t 5 c 1 Z K M T g v Z D R 1 b 0 x u e l Y y a m 5 6 Z 3 J a Y k E 2 V m x W V k t r d H F s e F V 1 U 2 p q K 2 1 1 e k x h S j J w Q T M r e D l R a k R K d l F a W G J Y Y T d R O H R Y N W 5 q M V B h a X V 0 b X J T b E o 4 M S t a U F p j a n J k N j l o Y 2 Z Q N n g 2 c E R S V n V P Z m 5 p c E o 2 d E V 0 U X h l Z G Q 2 e k d Q e j F W V z d m d j B C M z N 2 c W t U a i s y c H l 5 O D l V Z T N U a 3 p 6 W H V 2 S G F z e F V Y R j F u d m Z X N j h k b 2 d x e X F 1 V m 1 o S 2 5 0 a 2 t 4 Z G Y 2 U z J l b D A 2 Y m N G S z d W e V Z h N G 1 U N X N 0 e W Q x M X R r Y 2 c v Q 3 o 1 c y t P T 0 9 V T G p u c D Z x e X N v Y W h Z V j U x M z B D S E s 1 S 2 Q r e l N 1 d l Z i d E c 1 a m 9 k Y X V 5 O W V h Z G Z t Z U V i U 2 p i N z F n b i 8 v Z U F n Q U F B S E F q Q k 1 O a F k w V 3 Q 5 Y 0 M 2 W m p m U E 9 q S U F n T U N 6 Z k Z W d W 5 k Y 2 o v M 1 d x c 2 p K V D l P S 3 I w e l Z y O X A r Z W 9 P Z W Z 2 c G d 4 W D E v T W 1 L K 3 N 6 Q l Q x N k o 2 a D d s M 1 R k Y 3 p B Y n J K W X p D b 3 V L Z H Z u K 0 V F R H V 1 a j J t N F k z Y S s w V 2 k w a 2 1 r M E h 6 R j Y 3 V 1 c r O S 8 3 d 2 1 6 d W 5 W S j E 4 M 1 h E Z F d v M G E r c H F M a E 1 k e i 8 w a m d Z T z Z L S X p U K z J u Z n I w N 2 F m M m 1 R b z B a O T Z G W D l 6 Q V p q Y 3 J P U 2 x W Y 1 h L U 0 t p M 2 Z K W n J Q c n h W Z W 5 x M U 9 u R k 0 4 e G 5 U d T V S M j J k Y 0 9 5 U k N n O X Z X b m h S T z B T e T J l e H l P S n g x M 3 E r c 3 J O R T N N e G Z w b z A 5 K 1 V X b H B 1 U 1 Q z R 0 9 N Y n J q b E x 3 O D g 1 V 2 p O L y t x U E 8 4 Y W V l M k Z 0 Q l p y T 2 V m T z R U M W R U W T l O T 3 Z m K 2 1 u W C 8 v U 2 d M N 1 p P d l d r M 2 p y N n F L N U t T M D F v c 0 o 2 Z T N S c 2 V U V 1 k w R 2 5 S V X Y 4 N m F O R 1 h 2 d W p j c G J X T T g y N E g 4 c y t R U G p 1 a l d Y a T Z Y U z h 0 W D V x c C 8 z e X h m b H d Q N H R h b W Z 6 Z E h I M D M 2 V j B X a F F 4 d z V 0 M W J k M 0 o z W E p T b F B u N 0 Z S b H B D Z n B 0 d 1 V 0 d T Q 0 Z k F B Q U F F S 2 d J d 1 h E W V d G S H J r K 2 U 5 Z X U 0 N 0 t n a 0 F j S G p Z R S t C S T d w R j F Q L 3 k 4 V k 8 5 O E 1 I T 2 Y 0 e n B r d E 5 X R n d 3 Z n I x O S t X Y T k 2 Q 2 x a N z l h O W N Y Y U 8 z N k F x M V p s N i 9 q Q i 9 l U X R I Y 1 V u d V F l V j N Y R E 5 X Z H A 2 R m x I T l d 2 Z E x w Z E x M N 3 c 2 W F h Q b U x W Z E p 5 U z d Q L 3 B U a 0 9 E M X c 5 e V Z L U 2 1 p a m g r N i t W S T g 4 K 1 p G c 0 5 y d m 1 M M X l s K 1 F 0 W H l X Z z B h d n d q V n p W N D N j a k l N S 1 d s e E x u L 1 N V M V F s K 3 c w R 1 F 3 R 0 R S O X l 0 T j U 4 N 3 p 0 S j h n U k x l L 1 R l L 2 Y v U m h y c X J H a E l m R j Z X U D M 3 d k g 4 L 3 F G V j c 3 V U Z 6 U G 0 x e m 5 t O W 5 2 Z n F O T U J s Z D R 1 V V h l T 0 d x N 3 V Y Z H M z Z U 4 z a m o r M m h s S l E 0 a l h 0 N n F u S n k z Y 0 h n d 3 N W c n R I R H h H c j M 5 O H E y T m R s e l Z k c 1 B 0 T D h 0 Z 0 1 D Z 3 N O R m h H b z B H Y m N y Y X F x T m d k V E x W T F M x Q j R l S 2 p u M k V E O V d m S V h p U W x 0 W k R R Y X R X N U R B U 0 V Z M E l p a F p 4 N m x m c j J 6 M U s x T G V w M F B F O X p 6 O E R 0 Y X R q e k g 4 N E d D Z X g 1 N n Q 4 R 3 g 3 O V h W V m 4 z M 3 d 4 T D l O U H N 2 W G Y v d n N 6 e W p i d m V Z K 0 5 F c 1 R m e G 9 W c 3 Q 5 R V F B Q U F J Q V B F S U x o c 0 p C Z l d L e X k 4 a X B K V W 1 K O H R L S W l 3 M 3 h j R V F E Q V Y z b 2 Z t Y W x o U X d l c G Z W c U N o c H c 1 U U Q y N n Q 5 Y z F O N z B n N S s 1 M X M 5 c W x K Z W l 5 Q z A v U U t T Z j J r d E Z v M E 9 r b j k 5 S H F O W G 4 2 O E p O Z n R P R D M x Y k x 0 S G 9 G M z A 3 V k R a V E M 0 M T F j N S 8 5 e G o 5 T j J Q N 2 c 2 b F J 4 L z R s e k k 3 S m p k N z N R Y U R R V z B U W S t v R V l B U D Z a d X V 1 V z g 1 W D d P N z F Z S T R l M k Z Y U F B I R 0 5 u b n h 1 b X Z M e X Q 3 d V A 2 W m V 0 N 2 w z U 2 x a V 1 p v d F N V K 0 4 x a F Y 1 e F N r K 0 9 W b G h x d n F L a j Y v N T g 0 Z k 9 n Z y 9 U S j N t Z G F 1 S z Z p e l B 6 W T J V a 2 Y x N z l 5 a z J q U F N F e F V h R 3 F T W U 5 o R j E 5 b W Q y U 0 5 i U k E 3 d E t r c 0 o y a i 9 J Y W N z W U F Q Z n Z T N T R x T U R O T k Z 3 d 2 Z y d 3 V I S H l t S X h O W H F Q c k 1 3 V X Z m N 0 N U W n I 2 M l J 4 O T l N b H N W V l J V Y W Z D Z 2 J r M E t 3 Q 1 F w S W l 4 R W k 1 Z X V x L 2 U 5 a 2 Y 4 N n B j N 3 J R U D F a O G h j R 2 c w S E p i V 0 8 w Z W Z m U E t v Q 0 d K Y m V O V l h M Y j J I M z J I M 2 R N R D J W b n B 0 W n p 4 d j V s Z H R q M 3 Z 5 M T l l M 1 Z T d n o 2 Z H Z E c C 9 5 W i 9 y O W Z 2 a X R V M i t M d 0 F B Q U h D b 0 V Z T G h z T E J p M W Q 0 d X N H N W R H d j R r T 1 F E Z z h I R G o v d z J S M G V n T 0 h k c W 5 K K 2 1 5 Q z A r U X l X V F V z V W Q z V j R l T X R 2 c 2 M z e m s 3 V F d Q d k c 2 R 3 F x a G 9 0 W E x S R 1 c 3 Z V h L c X Z X Z U 1 D S W l G Q 0 5 2 V y t F W W 1 J a U Z C O F g x V 0 o x b j M v d T B m c n E y N F d L a j Q z U y t j T 0 8 w Z U J C M 2 Z Z N X B s d l h k T D M 1 d j F H Y S 9 z M E N m Z m 4 x Q W w w M G Z M Q k N R b 0 w w N n Z N M 0 5 l b G V J U 0 Z C b X Z E S T F Y c D M w Z y t h T z M r R k t p c H J s T j B w V m F Q K 0 0 3 V E 9 1 b G 5 l Z U 9 5 a E s r c m R m L 1 l a L 1 h Y M k d m M 3 I 3 R H Y 5 b E Q 2 c X J y Y n F y T l A 3 T j N t Z E t M U F p w R X N 2 U E Y 3 R G h n e l V q R z k v M T V F O W 1 0 N z U z U 1 U 3 V F g v O H R V R X V s M H R H b z B I Q n d S W m x w Q 2 Z w b 3 V H R G R l d 3 h S K 3 h 6 Z k t E K 0 x Q b U w 1 T G F 4 e X N z d j l u V V p R T U E 2 Y S 9 j N m h N M m h l O W Q w W F h U Z W N W N G R h N 1 U 2 Q 0 1 F Q U F B Q V F F Q X l 1 c W d w W D Q 0 Y 0 J n Z T M 1 M T c 3 V W w x K z d 4 e T N k Y 1 B W W k 9 2 L 2 N 3 V D Z 1 Q 0 F D Q U E x T m R i Y T B 6 Q 2 d z S V p C T 2 U v V V I v L 0 x W Z U g 3 M X p 0 N j l M Q V E 1 Y k x w Z E x O c H R k S n B P c H d W R 0 t B Q U F B U U t D a U V 3 e U h o W l Z y O W k 1 Y z M 2 V n p 1 Z z h y Q V F E Z z R C Q 0 F v V F d K a U F o V l N X b T V y O H N B R G 1 z R 2 c 2 S E p I Y j R B Q U F C Q W 9 P Q m p Y b W o x N 0 h h S E 5 t e m N J c 2 4 5 Z 0 Z k N 0 V Y c 0 F B Q U Q 0 V H J V b V N q N E F B Q 0 F B U 1 V S Q l Z I a F l z T 3 g y a D Z x c n J i N H V C U U F B Q U F E U U N o R 0 N v Z F Z i d j d G U U R v Z F R r d F N o Z l p M T V p w T 1 B L d 0 l B Q U l B a 2 h Z Z U Z T S k x L e T Z 0 O V h B a 0 F B Q U F B b 0 R V a U J F T 3 J 0 M l p k d m 1 j N 2 1 5 N H d B Q U F B d n h F U k V T c E p x c T Z w O F h F b E F B Q U F B S U R X a U J B T X J k N 3 F X a U Z Z N T B 4 Q 0 1 B Q U F B S D h S S G h Z c 1 N h c X F z d m 0 0 R W d B Q U F B Q k F h M F F J a G x a d j l m b z h 6 M 1 o y c H p R Z l Z n S U F B S U R h S W l M Q 0 p F b F Z O Y X d K Q m d B Q U F B Q m 9 m b 1 J n Y U 5 Y c 2 R v Y z J i d G 9 x U 1 R L W m p P c l V N Z G 5 I R l F F Q U F H Q V B p O F c 5 V n F 2 T l J p Y 1 l B Q U F B Q U t E N U V Z S 2 h W V n V 6 T G w 4 d W w w d V M x R E d q c m N 4 b W s 0 O H J B Z 0 F B d 0 I 1 b W s v d H h 4 R 0 Y z K 2 J n U 0 F B Q U F B R U J y U k F p R 1 Z t M U 5 y Z l h B c 2 p 1 e E h o Z 0 F B S U E v T V J w M 2 g y Q k 9 w N D h y Q V F B Q U F B Q z B S b 1 J n Y U 5 W c X J 3 Z l d P W l A x d 0 F B Q U F Q e U p 3 V 0 J 3 Y j d q b 0 J B T U F B Q U F B T k Q 5 Q 0 1 M U n F x O W N W Z U x i c E J B T U F B U E F 6 W k d B Q U F B Q U F n Q l p F Q 0 l a V 3 E 2 Y k d w d H p O M n l S S k p w T l J t U j J T Z l Z 3 U k F B Q U F h a l B z U 2 N F Q U F B Q U F B R 2 d C a E d C b 3 R W Y X Z 5 N U 5 y O T h l S 3 N 6 S l R a V F R 5 b H l 3 Q U F B R C t 4 Q 1 g z N z J v R 2 Z r O E R B Q U F B Q U x R Q V F q Q z B X b X Z X N V h 1 M k 9 6 T U t F U U F B d 0 8 r N G 5 P N F F 6 R 2 d n Q k F N Q U F B Q U F O R D l D T U x S Y X E r d U V Z R 2 s r c k F R Q U F B R D E y Z E 8 x V H l j W U F B Q U F B S 0 F s R U l L a D F h c m R D W m J k S 2 N X S G x R Q U F B S 0 E r Z T B J d 0 V 5 R V l B Q U F B Q U t B R k V J S 2 h W Y X F w c 1 N t d m 9 F a V N G Q l J r V W Z 0 M l N U N n V D Q U F B Q V A v a 2 N E b 2 x T V V l q a n l V Q U F B Q U F n T 2 J I M H l a Y X B a V n J j a j N i V 1 I x V F p P V F R 4 U U F B Q U g 3 S D R k Z 1 R n d k c 3 R 2 d B Q U F B Q 2 c r U k d D b 1 Z W Y X Z h N 0 F z O T A 1 S z l X S G x R Q U F B S 0 F o Z T B N d 0 h r c 0 F B Q U F B Q U 0 y U H A w M j B T c X Z Y N W 5 t M n N 6 c 1 J n Z 0 V B Q V B n a n U 5 M G R n c G t J d 1 F B Q U F B Q U F M W U N u V G J S S 2 E 5 Y m x l N 1 k 3 R T R J Q k F B R D R K Y n Z E S V V r e W 0 w M C t y Z 1 F B Q U F B Q T B C b 1 J n c U h W c W F p c 1 V l S F d F a 2 x T V U p C R j Z X b U p Q c T R J Q U F B Q T l Y S F k 5 N F J n U E p Z Q U F B Q U F B S m 9 m V D V 0 b 2 R W Y X R 5 Z l Z z Z D h s S z g y R W x B Q U F B M k o 4 O W 5 X Q W 1 F N T F n Q U F B Q U F J R G 1 S d 2 l H V m 1 k M W 5 W R 0 l o R 0 F B Q U F E K 2 l u R 0 l B Q U F B Q U l D V 1 J B a U d W c W Q y Q 0 p h Z G x l T E R T Z 0 F B Q U x B L 2 R w d F R r b V M y R U l J Q k F B Q U F B S m 9 m S V J o Y W 5 i W H J D e n p i M l I w S n d R Q U F B U H l W e l d h W E p G a 1 l o d 2 d B Q U F B Q W F B R 0 V Z R 2 h W c W 1 1 c z J y c X R W S k l V S E d 4 U l d t c U N q e X N D Q U F C Q V E y e D I 5 e m h F Q z U x Z 0 F B Q U F B S U F X U U F p R 1 Z t W D E y a n p Q Z G 1 a R 3 N n O H J B U U F B U U d O c 3 R q M G h t T m 5 I b F F B Q U F B Q U F X a U 5 D T U x R c T Z 6 W V V l c l l 6 T 3 h L Q 0 F R Q U E r R E 9 i M 1 Q w T z B X e W 1 F d 3 d B Q U F B Q T B Q d 0 l 3 Z E N x c k 4 r M E 5 3 V H I x S U V R R E F B Q X d K L 3 R X U k 9 N R U F 4 b 2 5 O U H B r b j M z Q 0 5 I O U g r Z l V y R i 8 r V k h s N W x W Z l h y Y W 1 4 c W F S a z E 4 R 1 c 1 N V d w b i 8 r c X o 2 Z l B P e V Q z Q W d B Q U F D U k N N T F F 5 N n p j U 2 d n R U F B Q V F L b T g y d W 9 D Q 0 x y O H N B L 0 o 3 V m F 0 U E R U M 3 l n e D U v N l d F N m 5 j N y 9 I T G x t N l h v L y 8 5 M k 8 5 T 2 Z I N 1 J x L 3 J j c m w w M z l p S n V 2 V 2 U x M V Z V W E Z i b m Z s V l Z O V j c v N D Y y d n Z s b W t i M z l j d k 4 5 a n J G Y W I x O W N E Q U F B Q U d z U H d m Y l F h V H F k T E c z T z J T c E l N Q m 9 N N m R V e n h j V V V B Q U F E W U g 1 d k 5 3 W H B n Z 0 J m T V p w U H N O b 2 Q r b T c 5 U 0 U 0 S 2 0 2 Z T d i T H B E Q l l L a j M y S D U 5 c 3 R T d l Q 1 W m 1 m T H R R d z g 0 Z X F J e j J T U T F l M T J B d z Z L V G p l d X F a L z M y b U 8 r O S 9 T O C t O L 3 o r M W F S T 2 h K N T Z l c W w v b i 9 1 M T F m V j l N Z m x B U k V h R k 4 v c n I r Y W N u U 2 R Y c D B 3 c 2 U 2 N W Z x a E 9 1 S F l u Z 2 Q 5 U F F B Q U F J Q W 5 U c l F h b T N L M n l P R n d m e W 9 5 T F R X Z X N U b 0 F B Q U I r e n Q w S n h 1 O X N R R 0 9 N U n F N Z X Z Q d F M z V E w 2 T m M y Y z l Z Z E N R b 0 o w N n c z b k 5 u a j h s W m V l c k 8 x R l p h c W 9 y R z c w M m 1 l Z j B W O E Z o Y 1 d h U E c y M k h u e n N B N z M 0 M U g 5 M H d 1 Q W o x Q 0 U 5 c 2 R G e k Z 5 O W R y K 1 V y Y y 9 i W i 8 4 S X J Y K 3 E 3 S D V m c 3 M 3 K z Y y a X F E d 2 F D e k x 4 a F R a M y 9 I a k x h N j l Z W n p O W G I 4 U j N L N V h F c E x T V 2 o w M 2 d B Q U F J Q T N D T U h R Y X F 6 Y n V N V 3 o z U 2 1 E V V l n Q U F B R C t 6 b X F 6 S z h q T U l 3 b m d q Y k N 3 W U Q z K z h K V z Y 4 W T Z Y b F p P e l R W V l Z O W H A z M G 8 v N j Z 0 d U Y 5 U j d 2 Y 3 J r M C t z R j M 2 b j F 2 d 2 1 O W H E x d m 5 k a W 9 y c T F S d 3 N F W C 9 2 d k o w R l c 0 c D F a Q X o r M H V T M T E x W V Z x d T k z a E R z b U V G Z G x a b 2 N 1 O C 8 r R H o r W k x Z d l p w Q X V I S F Z O b m Y x R n h t Z T U 4 N E c x W n J Y W T k r Z W h W N n B U S j h 4 d 0 F B Q U N h Q j A r Y 2 F E V n F y d 2 V X e V N o R U F B Q U F 2 M m V 6 T 1 d S a F R U R E F h N G t K M F h y K 3 l X d V Z t T k J H W n J O S l J 4 N 1 J R V 2 F U Z T Z u d k 9 m T l h L a T k v d X k 0 Y V B s a E c 0 L z Z Y L z Q 2 U G p W U l p X Y V h P R y 9 H N F J s e D B n c T Y r N G p R O W R P K 2 x 6 V l p u M z E 1 W j Z 0 c 3 J h N S 8 5 W D M 3 e n U w S k R M V H A v M k d E U H Z 0 O F h y O V U 3 a z M 2 V X h X T F N m e C s 3 V 2 t k M G E 5 O X N k U U F B Q U F D R V l H Z z E x d F V L d 1 R w M T R K T 0 R B Q U F B L 3 M 3 S 0 9 F U 2 d 5 V k t T N H p 6 Y l J 3 L 3 N x c U 1 I Z H B V a z V X O H B V V j c r Z G 8 y O C 9 G U U Z l U k V 1 N z l 4 W j B X S T F l c 1 B s Y 2 1 u U 3 h 6 L 3 J 2 U T k v V U 5 1 a 1 d J M G J j N l h T V X V O O V d o T U F B Q U J h S D B J d 3 R C c H I x K 2 Q 3 d H J 0 M m J 1 Z k R T Z 0 F B Q U 9 B T n E 5 V 2 1 J Q X V Q S k 1 E K z J P M E 9 U Z j V r Z H A x O V o 1 L 2 V U e k V 4 a 2 M x K 3 I 4 K 2 5 6 O U 9 M c j A z Z j d 6 R T N Y e m R V d z R Z T 3 F 2 Z T l w M T c 0 V k Q v T i 9 x d k J j M n V 2 Q 2 V a M H V t U z E y a V J K M j R 0 M j Z M c G I v c m Z Q O G V Q R 1 h x b W U z V H M w N F N z Q U F B Q U E 2 d U t K R T Y z Q 3 R x S 2 R u a 1 d m W T J J a U Z C R W U 0 d U 9 L Q U F B Q T B C a H J q V j F C R n N Z a E F 2 d G p z O W 4 x e m d j e j Y r d 2 I y T D l M Z 3 l I W T h w V z V N c H Z y N z d B T U R 3 d F d S e S t t W m x 3 M G Z M Q X M v d 2 l v Y l R h N 3 B u d z J a N y 9 u S F R 1 b 3 U 5 T F R H d T d t c 3 R 1 Z G 1 2 S G Q 3 O X F 5 d F Z R V 2 k x b V h u S C t j b 3 F Q R E d q e S t i Z U s r N j R v Q k F B Q U F U V U V J a G x a a F B h T V F B U U F B Q W s 2 T j F h Y X d z R 0 J m b H d I N H R k R F F Z S D N 6 N l Z o S j B 2 U 3 Z G K 2 p s T j c r d T l 6 a W 4 w e W x K d X Z Q K 3 R 4 c T g x c E U 5 T 3 V x W m N k Y z B l c z h S R j U r b 2 l J a l F P d n Z L e T Z z Y U R j R 0 8 2 d D l a U i 9 Y d l h P O T d D e G V 0 M G N 0 d n p 0 Q 1 d y Y V h x M H J t Z F J 0 O X l 2 d H F u S n p a Y U N 3 Q U F B S E F 3 Q 0 1 I U U t 0 U U 9 3 V E l 6 Q 0 1 F Q U F B Q U N n Z F Z t V n h 0 T H V L L 0 x B U H p l b m p X K 1 R L Y U c x O U N 6 M m V 5 U 3 B K Z W Z 1 Y U h l O S s 5 N j h H M E Z C e C 8 2 d n d K W X N u U 2 Q z d j N n Q n k x Z m x T d E p P d n V N L 2 h w N n h s R 3 k y U n h h d D c 2 d 3 p y R k d v N 3 p x V k F N Q U F B Q z h S U W l H V m 1 G Z D d S Q 3 N J d z l O Q U F B Q W d h Q 0 d j W W c 0 R E 1 5 Z H Y w T E w v d D Z r S F d V V j J y b W p R c 2 N j M 1 U x R H p o a l E 3 U G V w c U t o U m F H a X d P b W V u M W Z 1 K 3 p l W l F h U E N o N m J 5 M D J 4 M z Z a Y z R 5 Z m Z M R l h L M V p t M S 9 u d l J u Z i 9 x N F o z L z V l N z N r V 2 k w b m Z m d m J v b 1 N n U k F B Q U F o d 2 x D T U x R S z Z 6 W V V l T F l a a H d n Q U F C Q V l I Q T Y 3 Z 2 9 J Y T d t d 0 J B d G 4 z U C 8 2 a F N W T m 1 L U y s v V 0 p J V U h 4 d W x o S V R v R n J 2 Z m p w M 2 x p b W t U V W U 5 N 1 R x Z E x W c X R O S W F F d E d 6 c m 4 1 U m Z w M j V t T D l O M n N Q M V J T c 2 t 1 U 0 Z C M G R y Z 2 1 Q W E M y V H l i R G Z j O S 8 r W U t a K 1 g 3 e W 1 S Z X N E Q U F E Q T R Z Y 1 F E Q U d 2 d X N h c X d p M G x r a V N U e W F p M G x B U W Z W d 1 F B Q U F C d l d H M T J X U 3 c 4 a 3 F C M U t k M V J y c k h q U H R U Z k s z T F V 2 M 2 V X c n J 2 N k x B M 3 M z M W x H b z d I W j c 3 V j E r d z Z G Q k Z r V U Z o Y W l 3 a T J s N n Q y e l k 3 M 0 h W V l Z W U z N L d k w r Y U 5 h V i 9 N O V l 4 Z z N N T n F 0 Z T M z S E p 2 T m 9 U d n V l M U 5 G e F d X S 2 p n N 1 g 1 W m V l c E V W T D F x c W t a S m M 2 W l R i K 1 F j V 0 k 4 Q k N 2 Y W d N Q U F B Q 2 F n a W R P Q k x 4 M U c v Y U 9 R c 3 p L V E p Y U n V Q O V B H Q U l B Q U 1 B L 1 d L M k 9 m Z j Z p S F F o a 3 k x Z m w 2 d j R 4 N z B t U 2 5 u N 2 l H a D N a b z B P T D N X d m h v a l V h O T h 3 V W p i b j N N a G t N Q m p t Z F R t V m x w d F I 3 Y k h s b G p T U X A z T X N R Y k 9 K S H M 1 c G N q O F Z p M G k z W G 4 2 d l N I Z V U 2 O W F S Z U N n c X l h T 1 h x e l N y W V V x S m Y 1 a X h y O V B 5 d D I z W T I r W j R B Q U F C Q V l 3 a k J F U E F Z a F F n Q U F C Q 1 l y R m F i Z 2 l 5 T V E w V H J z S F Z i c V I 0 W S s 1 N 2 l Z a U 0 x Y n V 4 S U p i Y k E 2 R U 9 I d 3 l G S i t u R E t 6 L 3 B s N 2 p L b H Q w d F V V b U t N S m 4 z O G t 5 U 3 B Y N S t z Z X M v Y l Z W W W x T W X F J O E s 3 Y j Z 1 T j M 3 M U Y 0 Z V A y Q j J m N j Z O N D h l M k h X Z m Z U d D N W b W p D Y z l N Y X Z h Z l Z h b T k w W k N J Q U F B R F F W S V J n Q 0 h q c k 4 r N 3 R C Q 0 1 F Q X d B Q U N C d z F O V G J H S W F K V n F L c T I 2 c D Z I M 3 B Y T E p U M z U 2 T l d L a j R 0 c W t m d H N 5 d D B t U 2 Z w b D d q S 2 R j V 3 B m M 1 h 6 Z F V P M 1 l X Y U d a U H k x V l N u S 2 N l a l V 3 R G 5 G b l d i a 2 t L V E l p Y k w v W D c 5 T X J V N k 5 2 d l V E U j B l R 3 l O R k 5 B b l p U U V J o K y t N N 3 J S N D U 1 O G R x c C t t d j F Y c z l 3 V E F B Q U E y S U 1 u V G d T O G R i V k N z R X h D T U F B Q W d J R G d j R G d s a V h H S W F C W G V t d m k 5 T n V j W D Z a b H g x N 1 J Z Q U d h M T J 2 V E w z T 1 d l c 1 l O b m 5 0 W l B M c G R M e i 9 6 d k 0 5 b H N k b D A x N G 1 R W k R Q V j N V d j I 5 S W t l U 2 x K a T Q v K z Y w O U h h S l N t K 1 g y T 3 k x Q X d B Q U F M N U N D S W F B N W 5 T N j Z u U 0 N k Z X p R M W 9 m V k F B Q U F 3 R n R X c T A y U 0 Z C V E V P R V F F d H Z 5 Q 1 l u M 3 g x V H l k Z l V a L z l U e W k 1 Z F l B Q 3 d x e T Z Q N D d M M U p 3 a U V X O W V y Z z d 2 d D U r Z j Z Z V y 8 3 R k 9 B L 3 B t N i t R V G V r b V M 4 d k t M O U 1 U V F U 5 U W 1 P b H d o d 1 V H c X N k c T B j T k Z x U l V T R X F t d D J l c l B X V k x D M V J F Y W p V Y U g 3 V 1 d 0 c z Y v W W R P d n V D T V k x Z W k z R 0 l B Q U F B Y U F t R V l B a G 9 t L 0 8 y Z V Q 1 R m 5 K W V N y N U R n S U I 5 W E J B Q U F B R z l Z c l h a S l V w Q 0 Z U a k F F d G x m Z S t s b 1 d p M W t q L z N W c W k 5 L 3 J x U D Z k U G R 1 c j F 1 V H B 3 e W s v S z d s d H J P N j U v V U x Q L 3 F U R U d P W G x G M m 4 x b W p 4 S m t z R m d V R 3 B L d k V i O V o 0 a k N 3 a G 9 P c X h w V H V t T 1 h Y b m g x d W t L Q 0 x R b 0 p D V m J w a m 5 M O U 9 2 Z H Z k Z W 5 j V G l h V H N j S H p v c U x D O U g 5 W G 5 0 N 2 8 5 Y i t k d V Z o c j F 1 Y 2 Z j S D B B Q U F C Q W Z R a k J F T k F Z a F F n Q U F C Q 1 l i R G F I S k N r b 2 l F Y 1 N C S z d O K 1 V X Y X Q y Q 2 x y a H h 4 a X R w R W h 4 L 1 N l M 2 Z K V H R Q b z J 5 N V F q M j d 0 R l Y z c j N o Y U x T V j k r L 0 p B a 3 l X N T N 5 R 0 F 3 N 0 R l a z h s Y W I 2 Q W d 0 V 3 J K V 2 x a V T F r a V N q M G F q c 3 J G V G R j Z E 9 3 L 1 o 0 W E d o e W t z M D d 2 M y t q M W w 2 M 1 l S Q W d H Q U F D Q V p z Y 1 R K d 0 p h N 1 J D c 1 U w Z E N N Q U F B Z 0 V C a H R i b k h J V m 9 z a k V O R T R K c i s 5 V U p a e k N h Z G Q 4 N 1 J Q c m 4 v N l N m M z J l L z d a b l B E Z j c 2 a W 8 4 U D E 0 M W R Q Z U g w d m c 4 R 2 c 2 V k 1 l b H V R Z V M y O H d x T U U x e V B a N D h w R 1 J Y b C 8 v N 3 R z d T F O M j N Y Z G o 0 Z 1 F B Q U F F Q V R F S U l o b 0 c z W X R N V 3 o z Y k U 5 N j R F Q k F B Q U V D c 1 l o S X R E W j d R N 0 4 v R 2 1 K Q m c v c X J v a n d F R i t Y Y z B n W m p h e m R C U U F B Z 0 1 C d z h E T V J B Q i 9 h b E x 2 V n M 5 M m h m W k l Q S 3 d F Q U F F Q l R N Q T R S Z 1 c 3 d S 9 C V X F L N n Z V N m F m M D l Y V X B B Q U F B Q U J w Q U N J Y U F W V j F q V l Z G e G 1 T U X B P T m l p c E 1 R W U g x Y 0 V B Q U F B Y j l s c z d r N H d p N F V R R E l I c D E 3 b k x G U n N U c V g 1 O U 9 2 b T Z G Q U F B Q U F B T k l B U k R 3 R n E 3 d n N D e m 5 a b k J l b U F B Q U F D Q n h P N X d k N E t a V 1 J N T U F X c m h r a l U 2 W m x D M 1 J 0 Z k Z B Z 0 F B Q U 9 B N 2 h H Q U l X Q n R y c l F l V 3 d T a E V B Q U N B Z 0 9 M c E J E T V R n a U h 3 Y k 5 o V X F J c U t h d l U 4 S X N Q W H B R Q U F B Q U R Z R D B J d 0 J L e U 5 t N 2 Q 1 d G p 1 a 0 U 0 S U J B Q U F F a 2 o x c m d w b E 1 o R 0 F J U E g v O H V V R 1 M x S 3 R I U n g 5 W E F n Q U F B R 0 I v Q 0 1 F U X N E Y m x i U F Z z Z D Z B V E R B Q U F J S 0 R Z N 2 U 0 U W p F N H d C S 0 k v L 2 x 5 d j F K U T R 4 Y 1 p F K 3 J v V U F B Q U F B U H R C Q 0 l h Q X R Y N W p v V 2 M 3 S X o z U m g 1 V U F B Q U N n c V d 4 N z F n U W p C R U 1 B V 3 J V b V Q w Y 2 U w Y 0 h Y W l F B Q U F B Q m 9 C Q 0 V Z Q W x K e H l T N V Z W R l p M a 3 N M R F F o V F R o a z l n Q W d B Q U J C S 2 J k W G N u b U l V U U R J R 2 x x d H F x M G g z b H l 1 N l U 2 d X R T Q U F B Q U F E U 0 N F Q X d C Y V Z Q d U Z z O T J W a V l Q b n d B Q U F J S E d i c m R M a 3 N 4 b X M 0 O H J B W n B t L 1 F i M 1 J J c l V s R G d m V n d J Q U F B Q 2 d N W V J n Q 0 V n Y l d R O E 1 B Q U F n b 0 5 r O G E 0 T H h T S U x B a 3 B P N 1 R a S 1 V s c H J n N D B v Q U F B Q U F O S V l u V G d T a 0 R U b D d P O E U 2 c E J P Q 0 F R Q U F C Q n E 3 Y l U 4 b k d P T V F F V m h 5 T m 0 r W H h X e F N Z a 0 s w c j B z Q k F B Q U E w Q W h D T U F T a 1 R i c y 9 m U 2 x K R 1 h T Q 0 F R Q U F C Q n k 3 d 3 l X S k V B e U J K N y t n U 0 8 z b 0 F n T U F B Q U F D Q W l F W U F 0 S z Z E U V d l N 2 N 3 T 2 J Y M V l D U U F B Q U E 2 R X c r R W V o M m d 5 O F V p Q 3 d M S z l l S 2 N T R X V r Q 0 F 3 Q U F B Q U l C V D V 3 S U 9 J V m J T d V J 3 T 0 N W S m l m S F J D Z 2 t P O G 5 G R k F B Q U F h Q 3 F u M D k w S l p q V H l T S U x B V W x S Y 3 B y a l l L R i t Y Q V F B Q U F N Q U x Q S E V p N E d 6 T T J l c l o 3 c E J C R n h n Q U F F Q W d j a n J k S D J w a U h D S U N p Y 1 B o M E 0 2 Z E Z Z c V B q Z l I x S 1 F B Q U F B Q z h R Q W l H Z 0 x N e H Q x W U l s c z U 2 W U F B Q U F J S E k 0 W E R L W U R E N H V n e W d T V X A z V k V p U 2 9 x U E R m V n d K Q U F B Q U F H O F F n a U h n Y k 5 5 M H h i T 2 Q w W j R R R E F B Q U l C Q T V u R T d X Q T B Q Q U t T K 3 Z r a V J G U l l i N X V C S U F B Q U F B M 3 V D c E V 3 R 2 5 i a W N Z N H h B Q k F B Q U N r Z F B w W k Q w d 0 J K e n l p b X B K V W t S R X F J O H J B U U F B Q U 9 B T m 5 q b 1 J V S n h P b D N J M m I 1 T W t H U X d H W m F R b i t y Z 2 l B Q U F B S E F p S H c w V W 5 H Q U x P b m s 2 d 3 l I Q k N N Q U F B Q U N B U T h O U 0 p n S k t i d D A w d W w w d V N s S m 9 T e j B M c U F B Q U F B Y 3 J K T 0 V R R W 9 L b 2 F x e V F w T E N 6 W X g 1 V U F B Q U F B O E F a U G 5 R Z 2 9 0 V W N o Z H N 4 Z 1 B U Q U F B S U J B N V h T N k d J Z U l n R 0 9 0 c 1 V 1 U 2 d v T X R Q c T R F Q U F B Q W d E Z D Q 2 a 1 J B M l p S V G V 6 M H d R a k F B Q U l C Q T V Y Q T Z a V E l h Z k Y w R z B D U T F 1 e n Z C Z 2 9 Q T V B x N E V B Q U F B Z 0 R j S X d S Q l F O d V J z O F d 4 b n R D T U V B d 0 F B Q 0 Z n d W w w U U d o Z 0 J U W T d O S m t v S 0 R n M 3 h j Q 1 F B Q U F B Q n Z F S U l o b 0 d 5 c z N R b l d u a E F N Q U F B Z 1 V E b G R M a G t N c E d B S U x E V z d 4 e U d H a E R B T 0 V R Q U F B Q W d F a E d B S U d I Y T d R N F Z i U 2 l S S k p w T l J x U 2 5 4 U H E 0 S U F B Q U F C O H J s a 3 N q Q U V H a n N k b 2 N r c 1 o 0 Z E F B Q U F F Q 0 Q 0 e l I w Q l k v M 0 d R c z k y U m 5 x U 2 p L d 2 h B U U F B R U x C Y 0 x w Y 0 1 6 R U 5 F Z 0 h F N m 5 B U m d B Q U F B U U F E a H Q z Y 0 V q R T I 1 M n p 6 Y k h S b U Z D Q U F B R U 5 C Y 0 x w Z X Z T d 0 N h e k 9 s M H l t U W l 2 Q V V B Q U F B Q 2 h k b l h C U U R l M n J S N T c z c G c 3 Z E 1 K d 1 F B Q U F B S 1 p 5 M G t J a H N E a m N M c j h 0 a E 5 z L 1 l a Q z V S V V V L V D R 1 U 3 Q y N 3 R t K 1 d h N W J 1 M k t V Z E 9 5 b 1 V H U m 1 t K 0 x p b 1 p y a 2 1 B Q U F B Y 0 N n U m d p R m c 1 T 1 p 0 O T J 5 M 1 M w M 3 d Z U 1 V B Q U F B N F d D N j V a R 0 J S T U F R W X A 1 K 0 d Z R X Y v V 3 E 5 N 3 g w e V U x V 3 B U d H k 3 c G 1 2 R G 9 T S V d H Q m g v V U 5 V d E x k K 2 s v d D c 2 a 2 9 1 S X l Y V G 5 p R k Y x e D Z V b k 5 W Q z B B Q U F C d z Z Q a m Z i K z l B Q T J x S F l P M 1 R D T U V B Q U F B Q U h I c i t s d D M r O G V k N j N m L 0 k r N H F L R E 5 W T j F 3 N 1 J t b l g 1 d W 0 v T V J G V l h X d y 8 0 b W 5 h N 1 E y U E d m Y W l p N G p J b H Q 0 M 1 Z w S T k v M H Z K V n V j M V l O U U F B Q U h C b 0 V J S W h J T m h z R G h V V U Z r d V N E Q W F E V W x Q a W Z W d 1 J B Q U F B R G 9 i Q l l H Q m R N Q V F j b z h I Z E R l W X Z Q c D c y c T B Z L y t M Y W l v O E w x M 0 p Q W G F 2 Z z V S M n Z z Z l N P M G N r M n V i c n J 6 V m V Y V V d s Z l p X e m F i U T Q 5 T 2 1 L e S 9 W K 1 R v b W l 0 U D F 3 c 1 R y b E 9 i N k h D T m V X S 1 M 4 d k t M V 3 V D c k F B Q U F B R m 9 P S V J n Q 1 F s N 0 I z a T Z 3 d E 5 S N E d Z M S s 5 d k Z M Q U F B Q U 5 J b l J h S l J M L 2 h N b U F O N H d H U D B q d k 4 y N m Z Z Z n V m M l N p W G 4 v b k c v W H Q z V W 1 2 U E h 1 R G t 0 d k d T c E l H R H V p a X A 4 Z j l u M 2 J 0 c X R R T n Q 3 K 3 N M M m Z N b D l Q c D l P c T Y x Z F Z X M 1 R m M l B j M z V i Y m 5 P U F h 1 Z 0 x y M 3 d l T V h H U n V y U k J 5 N V h a V 1 d O U m 8 x K 1 R h d F d i M j d K T H c w Q U F B Q m 9 W b 1 J n Q 0 F p N W 1 4 b U Z D Q U F B M E p x N E 8 4 R j h Y U V h R T k F Z W m Z O b 0 p a c l B a O W N I a 2 5 6 V H l Q O D l x O F I v c m R N M V Z a M m p j b U t z V U h S M W U 1 N 2 p 1 W G R M M T Z 2 T T N x b n Z Y Z E Q z L 3 l w Z T Y r b 2 J u T l d m Z W l 2 M 1 d u c n Q 1 b T B h T m Z r M U x s c T d U c F J j Y 3 A x S F h u K 0 4 1 T H p z c l Z V O C 9 j W T F j T H B k d X Y r O U 5 m Z l A 5 b 2 h i N 0 d n R U F B S U R t W l B a M U F Z Q T N j d l A z a G 1 E d F V n b k J B Q U F B Q X A z U m F K R E x q O G J L Q W Q 3 d 1 Z T Z F l l W G 1 W d n Z 4 N m d U N m Q v c H R L U z h z M W 9 H K z I r d m Z O V m 1 W b G p T W j k v S E 9 E N S 9 Y c z N r S D k r b V R w N D J t L z Z 1 S E h Q M U J T U W h 1 Z G R r b 2 Z u W H Z X V V l x S m l m U W N O L z J i a F h y b H p S b X k y U n k 2 N m R v a E d u N 0 8 w Z n B s e m p L d F h a Z X Z h N j Q 2 U T V M V U p U d E 5 6 N D I v V n Z l T 2 V V O V B 2 Z k N w Z n B y O W w r N F l O V n h K a V R F d C 9 2 V U R B Q U F B Q j R v U U R B R 2 h U a W R Z T z B J d 0 F B Q 0 F R R 2 N 3 R 0 J p R 2 l J Q m p O Q n o 2 V H J D Y U d w d X V 2 d k U 1 R l J m d l V s Y W 5 G T j E 1 O D N r Y U 9 L Q 0 x Y b m p s U z M z M z Q 1 S k d 6 M y 9 4 c W V 0 M D F x b j k 5 T W t Y Y y 9 Y c G w v U D B 4 W X o 1 R 2 o 1 a 2 t D U n A x Z X J O Z X V X d H I v W D N p a H d s S m t U c m d k R 1 h x S H Z Y O X B L a 0 9 i K 3 Q w S 3 p a Z j h w d W Q r a y 8 x N X d w U 1 d x Z m 5 x a l h Y N 2 h K V C 8 v d k 0 4 M m U 4 N 2 V 1 d k 8 1 W m 5 Y M T Z m M T E w L 3 J G S 1 N t a l R j d D h F Q U F B Q T R B Q V J n a U V n N U 9 i d l h k Q z V Y V 3 F p R H l z Q k F B Q k F j e k F h L 0 d O d E p h Q X B U Q 2 F q M S t 0 c k 5 a Z m d Z S X R 1 d U 9 a c 1 d j e G 1 I V E 9 v b T J m L 3 F P d l B x V E 9 5 c 0 R G W G p U a E Z G d z R i c k l M Q 0 V r V k h o M n Z D Y z U v b 3 V 4 L 2 N J Z H B K e H g y c F V k Y 1 B W V 1 J r b U 9 m N H U y K y 9 R R H Z M S 2 p U M T g x O F Z H U l d x R V J l Z E l F b U t p Q W p W d y 9 k Y 3 B x K y 9 Y N l E z M 3 Y x V 2 4 z O D F U O U 8 v V 2 F D b k h 2 K z N l a D d S b 1 p t K 2 F n Q U F B S 0 I 1 R U l J a E l H e k s z U n V D W m F R V G d n R U F B Q V E 2 W D Q y V k F 3 N k c y Z U o r a E h Z N G 5 E S 1 p E d D B T M n l j Y z I 5 U H J Z e m R z S 3 B U V F V m O T d D Z k Z S e X V x V U l r b n E x R E Z G e T F N M z Y 5 W W J 6 b E h 2 S X p Q M 0 9 k W n N O d W 5 C d X k v U j l i Z T l y S l d y T j h 2 c G R N b G 9 O S G p l U C t 1 M G Z o b z h z S n Z l b m Z T R E N y W V V x M G Y z a k t a O V V R Q U F B T U F o U U F n R 3 Y 3 Z D F X N m 5 z Z H Z k V F h I e G N s R U p D Z 2 5 4 Y 0 V R Q U F B Q T Z X e V d p V X c z R m 9 P M n F B Z z J V M m 1 T U k p O c H R k S n R P a G Z T N n B x S 2 p T U l Z j K 1 d l O T d 2 W H A y M U 9 N U F h T R k p 1 d m 5 P M T F S Z G J h M z N 1 S n V 2 R z Z w a F E 5 M m p F S W N Q S G F T a F p 4 N G x p O F h V N E Q w a k k 4 U D A z U G h y R l J z Y l d T Y 0 E y e U 1 x S 2 t 5 a n J q O U h M c G R M Q n N P K z d 3 T U F B Q U M r U m d n R 3 Y 1 Z F R h e j J 3 Z H F t c 0 J 3 W U F B T k F h b U 0 x R 3 p 3 Z W R n R U J o T n J 1 N 3 Z 4 d 0 8 3 M z k y e X l 1 c X R Y N U R v Z W Q x V W 1 J Y n R V M k t h Z k s 5 W F M 2 c H V 0 c X F n U U 8 2 c U d 0 M k 8 4 L y t H Z D h 0 V k U y T n J j N n h 4 e D V 6 a E l Z T k d l a D V Y V l Z s M V F P U F R L e H p q T U Z n a 0 1 W a T B o T l B U Z E d Q U H k 5 d G N q M l M 5 T m h E V j J q U W d D N E V Z Q U F B Q V B C Y m h H R H d l N X Z 6 O W 8 1 Q 2 J O K 0 9 V W W d B Q U F D d G d k b G t r c z F H Q 0 l i Q V l q Y T d 1 N m J z O X Y x M 0 1 j N m R 2 M E p 6 N T Y z U T B t V W J 0 W F Z i Y V o z M 2 p q N n F x e D U 5 O F B J R H J x R i 8 3 e X h Q T j V j a 0 x W e T h a c D l q R X V L a T F L d E h S O C 9 y O H Z L c U J x O D M 2 S 2 d 1 U 2 9 p T D h 2 c i t S Y 1 c 3 O U 1 Q U G Y 4 a G 9 O Q 2 k y V F l U W D V 3 R U F B Q U M r U U F n R 3 Y 1 Z V R Y N 3 N U T E 4 2 S G x R Q U F B S 0 M 1 b U M x b U 9 a M k 1 R M F J n c 2 V 3 T 3 d X d 0 5 k R E Z P L 1 B C S G Z m T D V Y R l Z V V m l z O E x G a V p I W k 4 x W k k 4 T X R V M k 1 V V 1 p t a W l M Q 1 E 5 V 3 J S N G R E V 1 h L a l R q e T J w M D c w Y 3 M y e D B 0 S m R 1 d l d l T j J V d 0 d E V D Y x d l B W T 1 R 1 d G h h c 0 R B Q U F B R G c 0 a E d Q e m U 1 c n d p e n p h Z F l B Q U F B S z J E M m V R Z U s y Z X o y V 1 d 4 O E Z p Q 3 d H R G F I W U w 5 Y 3 h 6 a X V n M k Z l d W l 4 R D d S M V c 2 b k N 3 N E o x e G F V b j Z m e G h n e F V S S H V L T E 1 n L 1 k 1 O V B u S 2 F O O W 9 u c j F 6 T n p u d l o w N 0 s z V E g v V z h y T D M r N z d o a D F u a z Q 5 c V k 4 U E t n U U F B Q U N h a H F k T i t M M m N X d U 1 R V 1 J N T U F B Q 2 d k V E J i Z G 5 m V T J C e U V Z Q W d Z b H Q w L 3 Q x Y X I z Y k 5 2 N m J L T m V 1 a l I 5 e V c 1 T l B y V 0 M z V E 1 v R z U r R j M 1 N T A z V l p W R n l t O X o 3 N l V X V m x s U n A 2 M W x H N m J 1 U V p D Z z B O b G l U d D J G R 3 V 1 e D U 4 V 3 p t N V c z W G J q Y 0 4 w M W 1 u O V d y c G t B Q U F B b 0 Z u d 3 R B b S 9 W b D F 0 M W M 2 Z E Z a S 2 t r T 0 F n e F R k a F Z q M E F B Q U Q 4 b D l t M F o y M G x 1 N l J n M 3 h Z R G V D b l l Z c E V r M W R T N F E 3 Q 2 x 5 e m J x a m 5 2 Z l V I a F l z S j R a Z j Y w N m R V e H U 4 U m 8 r L 2 5 T M n Z 2 M X h z Z W Y x N X J 3 a W R l M 2 N i c C 9 q U 2 t 0 M 3 l X W j N L a X c w U 0 Q v K y 9 L Y 2 t L V E l 5 d E 1 I c n h z Z E Y 2 Y T M v M 2 F L b i 8 v Z V p w b i s 5 U U F z W H J k R m R 0 N X l u O X U w U 2 R l Y 0 R i e W w z O D N i Z E 9 l b z h u V W t B Q m d B Q W d B Q k N D Q W E v d G 4 1 V G 9 X Y z d v e j J q R U F F Q U F G c U w 0 Q 0 I z b U d D M T F y K z J F d U N Q U W t K M m g y Q T J t O G 9 y c X Z Y U W 8 r O G Y w Z 0 J N a 2 l J a n c 5 U T J L Z G J 6 Z X V 1 M k h m V W U 5 O X V D V l h y b W Y 1 O T V Y b 2 V H Q n F 0 M 1 B X T U 9 h N H V O a m R U a k Q x M m g 3 M z V Z b 3 B m Z S t F c D M z d i t X b 3 F Q R F Z W W l d x Z E c z W H F E V F R 1 N 2 R Q R j h F Q U F B Q W N J Z 1 F n c 0 d 2 N V d 6 Z T d 0 b G 1 G Q 0 l B Q U V E c n N T Z E 1 x S z Z 4 K 3 J n U 3 d I d E J l O E x i R 3 B 0 Z W V u M j Z L a X F y T m Z h Q m Z 4 M n l B R X l T e m p x M W 4 0 W U 5 I Z V I 1 L 2 R R T G 4 5 W T d V c l Q z a 1 I x M S t h V W 5 5 Z W x 3 S 2 l J a V J J T U h k V m R z Y k t S W D l 6 a j l s R D d x M W J P R E h u M X l z b G F 1 M 3 F 3 M m J T S 1 V r a H p i K 0 l r Q U F B Q 0 F u e U V F Z z E v Y l h H c z l z U G J 0 N k F R R E F B Q m 9 M V U t D Z 3 l S S j F k V T J I M W N D Z U c 5 U E I r T 1 d y Y V g 2 L 3 N j L 2 R O N 1 F R U m 8 4 c 0 5 z a H V Y Z E V S S 2 g r L 0 9 x S m Z m Y m Z P Z X E 4 Z W 8 5 U F N Z N 1 R W U 0 5 P T 2 V E N 0 p T W E c 2 T G t u c j l W Y j c z M m 5 L W i 9 O M F c z M 3 Z L N D d i e m x m c D U v Y z U 0 Q 3 Z D U U F B Q U J 4 c W h H R H d h e m w 1 Z E l J Q k F B Q z B S a U d o d T h m S 1 d l a 0 V R K 0 F J R G 5 Z L 1 F u O C 9 h N G t r N m Z 4 a G c z M V p U b 3 N 6 b T A y N j d 0 O W 4 2 Y 2 d l S F R W N T J t d 0 4 2 d C 9 G M X l V Q k F B Q U F U V U l J Q n I r V 1 d 5 c 0 V T M C t M O T J F b E F B Q U F h R T R o S W N H U 0 d J Z U l 3 T E p u S E 9 K Z m Y y O V N 6 e U 1 5 M U R Z c H h z Y 1 Y 3 V 3 Z H S j J P Y S 9 a b 0 R C M 1 R S d 0 F F R V l B Q U F B Q W c 4 U m w 4 W E F E V E V a b k 9 v Y 0 V 1 S k p N b G d N Q 2 d 0 a F U 0 d 0 F B Q 0 E x a U k w Z U h j b l d M W G R 4 N V V B M 2 d 2 W i 9 Y T X J 0 Z j R 1 T U F B Q U F L Q T F J Q V N E M z l x Y 3 Y z Y z l z T F R V Z U J t T k J o O V d B d 0 F B Z 0 9 Z V U V y S j d U V E E 2 d 1 J C Q V F r S 0 M 1 S k p M R W V F a G g y d 3 R N Q U F B Q U F B S G p o Q U 1 m c X Y y S 0 1 U M m F Y U 0 J B U U F B d E N a a G 9 l N X h p S l d W T l Q 2 d U J Q Q m V h R 2 l 3 S k l O a V l p S j h Y U W 9 B Q U F B Q U x 4 Q 0 N 3 V y 9 s N W h W N X R 0 d W x F b 0 l C Q U F D M E p s R l J Z W k t r W G V W V l B x N E V h Q n F E c E 1 p S V V G K 1 h B U U F B Q U 1 B T G h H R H d X N 2 1 i O T Q 1 R F R F O U w 5 R 0 V s Q U F B Q W F H N U d v M U V o S V V F c T I x W H A 2 M U l B c j Y z Y l V D a E p D b z h J O D N F b E F B Q U F B T H h C Q 0 F h L 2 x a d S 9 k e H h p T 3 V N U U F R Q U F X c D J J O E J D V j B 3 b U d B R k p l V V M x S m N q c W R Q c T R F Q U F B Q W d E Y 0 l 3 Z U M z Y 3 Z Q M m R v S m x w T k 1 K Q m d B Q T B O c E V S b 2 F w a k J B T U F X V H I x b E p K V X B E R j d P T k t B Q U F B Q U h p R E V B e C t x Y W l v V E R h Y l E 1 S V V H e H V w a 0 p B Z 0 g x Y 0 V B Q U N B N W h Z Y k U 2 S F N r b D I r T G d Q d z J w Y X R K W k l r Y T Q z T n g 1 V U F B Q U F B O E F Z a E d Q e F N Y b U d S W n p z d E 9 k N k h s U U F B Q U t D b E p N U k h x N m k 0 e k 5 k b E F F M V d W V z M x Z F F r Q U F B Q U F 2 R U F J Q n I r V V Y 3 Q T N C R X R O a n Z O a E p R Q U F B R 2 d w Q 2 Z I U k t p b 3 B r O H Z s O G 5 V c F F K T V F n Z 0 V B Q U F D Q m d S Q U 1 m a W 0 v Z G d p V 1 F n Z 0 d B Q U R R R 3 N Y S F J z b m h j R 3 J u e m d w Z m x 3 S T B T V F V o R 0 F B Q U F C Q V F D T U h n b C 9 J S 2 l 6 M 2 J x V z B K d 1 F B Q U F G c W p o U G h v U 1 Z K U k 1 l d U N J Y k F R Z 2 d F Q U F B Q 0 J n U k F N Z m l t L 1 l H O E l s a 1 l u R 0 F B Q V F L d V V F Q j h s U 1 N v c T N 1 b m p T b 0 N t W V J 3 a U F B Q U F F Q m d J d 2 V D W E 5 1 Z H Y 5 M n k z U z B 2 d 1 l T V U F B Q U J v S 2 Z G e G U w S 3 d N a D l Y Q W p R T m 5 X Q U F B Q U J B W U N B R W c 5 L 1 p z c T F V V H F k N 2 N m V D R 1 Q 2 h a T E d Z Z l Z 3 U U F B S U N X R U J V V k x w U E p x T 0 l T U W p B R U h v S X d B Q U F B d 1 A 4 U m d z S H Y 1 Q m N V Z W J a V G s r T j l X Q W t B Q U F C Y V d s c H F n Z 2 9 L U z M x Z E J 0 Q m t O V F U y W D V j Q U F B Q U F v Q k d F W V B B N 2 V i W F d B M H R s U F R B Q U F J Q l d M U 0 0 5 V V R t Y n Q v c T Z E T U F y Y l p O a V B k c z F W c n N Q S 3 d F Q U F B R G d E V U l 3 K 0 o z O H d y M G h X R m 9 L b l d B Q U F B Q 3 R X V W I 3 S k c z S 0 l R U k R Z R W h L a X Z G c 1 c 2 M k 1 R d 1 F B Q U F E O E h T R V l Y e X l N L 0 F B Q U l B Q k p S R U Z V L 0 U 1 Z W 5 Y R 0 l k S U l C Q U F D M F p o b n R F b V d 6 T z F T N H B j V F h w U U J O V W x O R E p 4 Z 0 F B Q U R n N 3 d q Q j R I Z n k 4 b X V I W U x I N 0 9 S S U F B Q U N C T H F O O W 9 p V F J E W W F B R U J F Z U l r b H l p V F h C Q U F B Q W d F Q k F D Q W E v N G 5 R N l Z i a D E 3 N m V B R 1 l j S U F B R F F 1 c V d t e E 1 0 b 0 5 H a l Q 1 d T I r T G d W b 1 Z L Z U 9 5 W k l r Z z h z b H E 1 M U 9 N Q U F B Q U 1 E Z k V Z T E J y e F J 1 T F p Y V D Z a S W t K Y 1 J I e T J J e C s 3 Z 2 l B Q U F B d E N T V H l h a j B k b 2 5 L e W R u a T Y x S 0 F K c k V 5 R G h F Q U F B R H d l N F J n O E N 2 N U J j V 2 U 3 Z F J r d X N B Q U F B Q U 9 C M T J 5 M D d S c W J i N n Z 5 d 0 N h e E d v a k J B T U F B Q U Q 4 S F N F W S 9 F c G V 3 Z D c x d 0 5 K U z R u e F l D U U F B Q U E 2 V l h q M D Z h S F B l Z H U w c 3 E v U j F L V U N q c 2 p K V D V K T G t j R G g 4 W F F v Q U F B Q 0 F S a E N D d 2 E v V U R z R l N D Y 0 V B Q U F B T 0 M z M T d a M G 1 T L 3 Z o e m 5 Z O H J B U n B u T U J n a 1 N R N m 4 w O G V W Q U F B Q U F H Z 0 1 J U m o 4 U 3 A x T 0 1 N W W h B Z 0 F B S E J a a V l 5 S 1 Y z R F p X U z V k d D l I V X B R S 1 B D d z R N b G c w R U 9 C e U V Z Q U F B Q T R P O E l 3 Z U J Y N n F 3 S l J p Y 1 l B Q U R B W W F O W H o 0 N z Z r e E F N Q V N D a l h h S U 1 r c H d P b D Y 5 T E F R Q U F B T k F J U W p E N E R h Z l R x U z N i U 2 o y d j I 2 W F N D U V l B Q U h D N D Z O V 3 p n M 0 k z Y j l P M j d U d D h Y U X J n S F l P d k N 3 Q U F B Q U R R R 0 V J d y t J M 2 F v e E N U R X R y S W F P V E h F d 0 F B N E h C e F Z M O H V N c G 1 N K 2 4 3 V 0 g 3 N H V C Z G l 2 M E 5 C Z 1 N a T G Q 3 d k J 4 S l F B Q U F B Q W F R O G 9 B d j V H W F g z c 1 V J b D F n Q U F B Q W g 1 U E l p R k F O T 3 F x c n Z 2 d G g 4 U 0 c 5 Y j B u S k x p M V p 1 c T d a c m x k Z k 1 K S 1 R 1 M D B m V F A 1 S n E 5 Y m t O Z H Q 5 d k Z G U 3 N r d F Z W V F g 3 N 0 s r c 3 J O R 1 d y Y V g x b k N G V l Y x d T F a V 3 V w b k U 1 b m 5 Y M 2 J 0 K z g 4 N k h y Z W 0 v U 0 R w b j A r e C 9 N N k o z Z n J R V i 9 U R j F K V E V 5 U k p S Y 1 Z s U H J u L 2 1 y W D U y c l d y M G l m M 0 J n Q U F B Q U t O M m R j R k F I d m t G Z T d 0 Q k d N O U 1 B Q U F n T V B Q N l N m M T B Z T 1 B 2 Y T h O b X d y V k 1 T U D V r T n p 6 d V Z l K z B O e D V L M 1 Q v N k l 0 M T B u R k h I d F M x c G 5 6 M n E y Y i s r S W Z H a n g y c H V M a E l 6 L z Y x R y 9 M M X p n Y 3 p G U l V a c W k 3 W m F W N W R x N 2 g 0 b D l a d k t 2 V H E y R T R k a 2 h V Y k c 3 b l A v Z 3 V 2 R 0 t j c k x q M U p W N D Q 0 c G M 3 K z c z O W N v a G R m b T Y 3 d n Y z a E 1 K b F B k e j B Y K 3 R u Q 2 x I c C 9 3 c 2 F a T 3 Z O Z H p 6 V z l u T G 0 3 d y t L Y V k 4 Z j N 2 a W 8 0 S z E v b k R C d X Z 6 N m Z Q M D B o c 3 p k T z N W c C t 2 Q 1 l j Y 2 U 4 R F Y 5 W V U 5 Q W F E e U k 3 O F d C S 2 l u W n B W d n Z l V j J u b m R 4 S H Q 5 N X d i c D M z e X N v c X R X c H Q 0 M E Z y L 3 o 1 W k 1 o Z 0 1 x c T Y y c X J 5 O F d t V z d L c l J q W j R X S 1 M z Z X B x S G l Y d G 0 0 c j F Y R k h k M W Q w V k x n M j V H e H A 5 S H B 0 b 2 l M V X Y y K 1 c 1 L 1 h X N 1 R 1 M F l X U D k 1 M F d F a D Z o S D l 3 e E o w c n l G c X h x O F p 0 Z n N O T F Z w R T l I b 3 Z R R U F B S U R H R U l M Q m I r U V g 3 T z B F U z B z b U J B T U F B R G p j S E 5 X L 3 N 5 T E N R e l R y b D c 4 T 1 N R Z z I 0 O X Z m T l h m Z U N u W H A z R T d I S D l O R G t 2 V G F X M S 9 y c z Y v b W V Y W C t s U G Z 1 V V Z S V X V P Z D E r N 1 J F N W V a d D F 5 M T N 2 N m I v U G 5 h M W t 0 d k d T c E p z V m 5 k M 2 1 O b m k v Z V B Y a 3 I v V 2 F m e l R V N z A 2 O X Y 3 U k Y 2 d H J k a n R k Y z l N T H V 2 d l d D M 1 R j N E N P O H Z v O G s 1 Z V V Y c W F q R T N k V 1 V r N 3 R O a 3 J S O F p Z N G l v O E x j N 3 h l N m Y w L y 9 j O W t H V C 9 B V E Z S b m E 1 S D l I R n J O W k R v Z E x r b l Q 2 S 1 g z M D Y 3 d 1 Z l d l h O Y j d R N X I w a T M z b k J 1 d 0 l 4 R H Q 5 c n N r c V R n b 0 V Q L 0 9 E M X B 5 c y t x c W J H c F k v c 2 t U N G k w S j F q Y W t M T k Y 5 e j c 4 N 2 4 3 U E 4 1 d E 4 r d T d 6 U j F W V V Z L Y U x y e H E v e i 9 z R 2 c w R l J 1 L y s 5 U j B X R W F 0 S 1 V u e H V 0 c V V 2 b m R u V k N z S V c v c j l a e k w z O G h v N 0 h 1 b 2 1 s T 3 A w d F p u V k w w N m 5 N M 1 N a S W V l R 1 N p R E F h R E R Q O V l X O D N w Z E d u Y z J L c z B v R z k y b y 9 j R 0 F B Q U F H a 0 1 J Q n I r U l Y 4 Q T R S Q U F B Z 0 1 P W n l X V F V h U 2 Y z M F Z m Z k x O U 0 l p M D l V Y U V o U W k 5 M X I r Y 2 9 j d m Z E c W w 0 c U t D d G N E Z D E z c z Z Y R H E y a m x k T l Z h N 1 Y 5 Y 0 l D c k x V Z V g x V S 8 4 N T Y r S j d M T k d i Y 0 p J M G E v W n F l Z X V 4 c X R V O V B V b z N W S n F s c G 9 j a 0 p n M 3 R v U U o 5 c z d k a F p y c X R 2 Z U Y 3 W F h I V 0 d 6 a n E x c n l U c G g 1 L y s w T X R 2 Z n E w M y 9 u Z X o 0 b U t p R k J Z V 2 9 t M 2 J k N m k 2 M m l x N 3 M r b n J W S D A r W T c 2 K z J C M z h 1 Z H d a b F I 1 N T h p U F A r M 3 Y y M 2 Y z U U 8 3 V y s x a T U 2 N 0 1 I T G 0 z U W Z p O F V z a D h Q Z F J S V W F H c X p 4 W T Y v V T J Q R W Z L U y s v V 0 h h N 1 E w R k J n U k d D b F p k W F N a S 2 l J c 0 1 i T 2 J K N W J k b G F x c S s r W F N p T H h h e l g z d m x X a 2 x S V F k x T l d w e F M 5 O H V 5 T j Z 0 N G x Y W l B m d V Z 0 T 2 w x U C 9 1 d V l w R F I 5 N n R D N G N O d G h 6 L 3 R z Z m Z L L 2 Z s N n l W S k 1 Y S F I r b W V P e T V V V 0 V p d 0 l p T k Q 5 Z k t i T X h R W k V h W W 5 I e G 5 w Q 2 E 5 c 0 5 v Z m F 0 V X Z R K 0 t l b m F z S 2 p J O V d 0 U z N x Z G V u S T J i O W Z O Z D c 2 c W 9 4 b 0 l x M l o 4 T X F i T 2 4 1 R W 5 u c H F p M 0 x 4 d G R Z N j U v d D l u N n Z 4 Y U 5 l W n U z c W F S M X o 5 M 0 V O O G x B Q U F B b 0 M 1 Q 0 1 Q a U 4 v R n J q R U 9 r R U F 3 Q U F P R H h k T U 9 3 W W Z U R m p 2 c V o r K 3 F 1 d X V P e m t G c m 5 I M n Z V R n V u Z k 1 S R W 5 T M l B z d j g z U n N T Z E p 4 Z z Q 5 b 2 N p Z F Z i V W N Q N 0 t v S F I x K 2 l 5 W i 8 r c W p i U j d u R n V P M 1 p X U 0 p L a W 8 3 d 1 B U U 3 d X c z Z L a n p i T G J k N G R H S V J a R l I 3 d l B E d z B O b G l S R m h v Z D U 5 a D J N b T Y 0 Z G 9 w d X V I U 0 p K b W p Y N 1 R 6 M C s 0 V 0 4 5 L 0 8 0 O W 5 u R 0 l u M C t m c H h k Z m 0 2 N X Z Q M 3 U w e m p q R W x h c z J h O D Y 4 N V Y 3 Z n A y e F h w U n d P c D k 3 W U h l Q k l V b H B 5 d k d 4 M n U 5 N m I 5 S 0 5 T V S t O M T F t b j l E d n J y Y V d s N 0 9 2 d E 1 o N 0 J 6 e m V G d z Z v b i 9 m c X k 0 M k N p O T l k S W 9 o W V l H Y T g z Y W Z O M T R 4 e X M 2 N V h q M 0 d F K 0 x 4 Y X l F a E d q b E Z 4 V E w 2 W F F w S X o x U k N R b l J u b X U 0 b k M 1 R l J i c T d 2 T 3 g y a C 8 3 N G M 3 M U 9 P N 2 1 Q Z W g 3 U l F h R W h 3 V E l h R F R J Y U R a b 3 p i N F g r W E x a Q j E 0 N D h V e W N m Z j Z T b V R Q d F Y v M 3 Q 5 a G w 1 L z R T W l p k b m N 6 V m x S V W E 4 S n o w N V N h R X F l T H p 6 L 3 V r S D B m Q U F B Q W d L W W l C S U 5 m c 0 5 u c z J s N j B k N 0 Z 0 M W d R R E F B Q T R Q Q 1 V s e H V q Q 1 l Z U D E 4 Y l R a R 2 p a M G t P Y 3 Y 3 W n Z M c 3 V X Y j l P Q m p I N m l x c W t Z U D M z d V p l b m J 2 b 0 x Y c k N w V F p N W G 1 m O F c z Z W N q c W R x c W 1 4 Z V Y 3 M z Y 1 T 2 x 2 c j J 6 W k R C S V Z W V T F L a T d a S l V r S 0 N R b F N W V l Z O Z z l j e E d B d 0 t h Y U Q 3 e m Z E U G 1 Y R k 5 0 S H h W c m l Z O E 8 w M l N W R k h o N 2 1 T N i t v Y m 5 K V W w 5 Z T J W c T F Q W G 5 T S k x T V X h O M T R i Q m o 2 O V R S S 1 R O R k Z 3 N D d k c D h h M W 0 w b z B P U n B z N X R j U z B Q b j l E N H l N e U J D c 0 x M e V N r b F N h R m p M Z F N y K z A 1 d n Z m c X Z s c T N M M T M 4 Z X V W b W h v c 0 d 3 M n U 4 W S 9 P M V h k d T Z a c i t E b k g x R G 4 y K 3 g r W F N K S j Z I d E d o e n Y 3 Q 3 J h V 0 s y U j N N b X M w b U Z S U 1 d h T 0 t I c z l S c l h N Y z Z 4 M D J a T m x z a E l V R 3 l X R X l T c E 5 H M 1 h x Q 2 I 3 M 3 B W R H o 3 M n Z z Y m N P M E p W M V R X N m I r e E V G W m V V N m Z r b n I x V n d j T j J P e U Q y V 3 I 4 e V Y y V 3 p 5 d k 4 2 e H M z e W Z Z d 3 E z N 2 R D e T V a c z h y N 2 R 0 M y t I d H R 3 U U F B Q U R 3 Q 2 l F W S 9 N T G 0 v T z J l N 2 J h S k 1 R R 3 p I Z 0 F B Q U F D Y T M r V 1 h u c V J 2 W m k 3 U y t L Z W 4 2 d k d I c n p q b 0 F H a V A 3 Z H Q z N n E 0 S D N w T E x K V D A 0 K 2 h J T k h 0 U k 5 C W V h G d X Z t d V Y 5 V 3 p l N F l t U E h i M U F W M z M x O S t X N j V I e E h 6 V j Y z Q z J q W D l 2 d i s y b X B D W H J 2 d G R 1 M G Z m d E 9 m Z j M 5 N z V L a 3 l p c X J K R 2 5 C b 3 R Y Y X N j T W R J c X h k W H l C S m 1 2 c j V Y S V h 2 R G 1 K T 1 B 1 S E k v V j Q 3 U G k 1 S 1 o 1 L 3 V I c W M 0 N 1 l 2 Z k p F b G 5 u d F p Y U m 9 P V W 1 o e X Y 5 e i t h V l N l Y 2 1 2 N 3 R n b j J 1 c 1 d m Z n Y 2 O D R U Z W V k Y z d T R 2 5 E b E F a N T N l Z i 8 5 Z m R D M l B q U D l R a T V l d T F 4 Z V R I N n o z L 2 V i N j k 5 e l N D c m V V U 0 p J a X d r T V B 5 Z j N L e W l y M H h k Y 0 x a R G F i O V B 3 c j B 5 V k p O V F Z X Y l M v Y X F a a V l D S T I 4 L 2 p t M W l R N 1 Q 4 e E 9 1 M D h K R m F 6 U j U y b X o x U G p K V G x p Q 3 p 4 a j A x V m R I U l l T b 3 J x O U R m S z N K M D J V V W 5 l S z U 3 N 3 B D Q m V 1 e k p 5 V n E 5 S n M r e m I 4 b l N k V n E r S 2 x j d i 9 2 Y y 9 u b j F a b l Z K M D N 4 M F g 2 Y k g v V H R Z d G Q 3 K 2 1 r d E p 5 T 1 J 4 T 1 B U b j J L b V c w V D J x d z d q d n Z m M n V m Z l Z t Z F V 1 c T g v d X p M M y 9 U W m w 3 O G Q 4 U G N H Q U F B Q W F B d 2 h H U H p D V n J y Q U F B Q U F z R n R J U 0 p D d X Z 2 d z B Q Z n Z T N T N w L z h r K z Y 0 d E t U b X V X N k N R b l I 2 d G M 3 U 3 h j T U g 2 e G V Q Z H p k T D g r O T l J V n N O c n Z P U H N Q N 0 1 P Z W Y w b E x p Z G Q 0 N V J 6 Z j Q v d l J 2 R n N w a U 1 l b U 1 V L 3 J 1 N T V n R m 5 z N m J z b D J W b W p W N 2 1 T V E p h b l d I W U 9 z M 0 Z D c S 9 3 Q j I r V k Z T N k 8 3 b C t X N 0 J D S n B Q N 2 5 K T 0 8 z M z h J b H B U U V J o Z W R k N X p L e W l y M T V u d m Z T N U l 1 S E R i W U 0 5 N X c 5 Z G 8 4 M l d 4 M l B Y V F B a U T F l d y t W M G F z e T R E M l c z d T l k T U 1 4 Z 0 1 N c G 0 4 R D Y 3 Q 3 c w S l V W V l V q Z z h G d 3 d G M T M v b U J 6 Z m x I a k J 6 V 2 p x S 2 h 3 U G Z u S V N I M D Q 1 V 2 V W V j F S c n l C a 0 Q 5 T 1 B Q U z J V M m 0 z V D V K U 2 R w e W R M M V d y e D B y Z D U 1 Z j Z Z b V R m b F p j Y k d S d X V 2 V z h 4 W G J K a 0 l M R n E 5 V 1 Z W V 0 5 R a 0 t D Z F B 3 e F B Y U k p y Z E d G Z 3 d k M l U z c T d S T S s 0 V G t s Y X N H a U 5 C Z z d v b 2 0 1 Z D Y 2 N y 9 G U m t a c X R T V W V L M W J Y e W h K N n Q 4 M 1 M x W j c v V 3 Z u a F l Z R k t T b W h q Z D c 0 M 3 l q U H o 3 U W t m V G x q Z 1 V w M j d O S T c 3 O D l V O T I 3 d G R l d 3 h S K 2 p V R T N w c D V l c G N s V m R V N j h v U k o 2 d X k w c X F u W H Z o V V V S R 0 h K b U F F Q U F C Q T Y w Y 0 l C c j l R V U Z E c z J X N m J G T 1 B E U 2 d B Q U F P Q V B 6 a j Z q d j V Z d T I 2 R D N K d j J n N 0 U 0 c E d 0 a S 9 T N 0 5 j O T l F S E w v Z D B I R T M 3 Z k k 0 V 0 w x M m 5 V M C 9 x c m V N S D k 5 Q z B M K 1 l x d j l i d n B k N j R j U G h n W l h a T T F v M j c x O V Q 2 c D V L U 1 h m c j B 5 O S 9 V c T J l S E J v K 1 J w S y s v W H l T e j J S M U l a W F p N M W 5 1 d j N T W k p t d m 5 U S H h y L z l G U T k r Y 2 h J V D l m T j E 5 L z l y c W R m L 0 V 6 U G p 2 c y 9 6 N X B Q M 3 R Z O W Q v N E t P U n p 1 Z G N i V 3 J z d F h a c 2 N V V D F C a E 5 C c l V 1 V k 5 x Z y t j N l h V N n Y 3 d E d R a U F q M 2 F N d k t 5 b X B G Q k d q S V V W T m o w N W J k b l d D O W V u U m 8 1 T 2 p t M D Z O N 2 h z d 1 d r N U x i e H V y M F U v c G 8 z W V l D V l Z U V j Z Q U l Q r c W l x c W t h T G w 2 N V Z m S H k w c 3 J O U z l k R G R s e W 9 w b 1 k w a z Z j W C 9 Y c W Z p M G w y Z T B I Z V B r c E p k K 2 4 z S l d s M T g z c k h h c 2 J O Q 0 p h W G x N c H V O T 3 V t N E k 1 V 2 F I S 3 R s e X p j c H B r M k V m c D I z U X J O K 1 d h b 0 5 H N 2 N v S 1 R G R 3 Q 5 O D B Y T n U y N z l C b l g 4 M 1 h i W G U v b 2 Z p N E t I W E p U b F A z c n V t N j Z E e D N 3 S G J L Q 2 I x M X l n b T k 5 L 2 t h T G h n K 1 d N W E Z 1 M 1 R S b G V O M D A 3 V k R O T 1 p l Z C t B Y U h o N n N a M S 8 2 V X Z O L 2 Y x b X Z Q S G V E b m g z L 2 Z 5 M z g z U V F B Q U 1 E a G h C Q U 1 m c U Z n Y T R s b k 9 6 b U p U a k F B Q U l E R G 5 j R m c w T D E z W E t T c X F o c U 5 l Z U p E W F h 2 M W 1 S b y t a T 0 J C a j h 6 Y m M v N n F O W G w 2 L 2 Q z d m x K V F F S a m R m T j F T U z l Q d V N O V n E y U E t m Z T g r e D J o K 3 g y a H l 3 V 3 M 2 Z D d T c E p P U H J H W G t 0 d k d O b m k v U D V k d m x D U j E 2 N X p l N E R H U 1 p M W G F G R 1 R l O S 9 I c 2 0 r O F h x M D J i Q 0 t X M 1 M 5 a n Y r V W 1 K Y l R U e D l U c 1 V H K 0 5 l O D h u b G N 0 V j c z T T l 6 b G l r b 3 l D S 3 I x Y V l I S G 4 x Z m Z Y c D E w b j E z W G l S S n N 0 a 2 N 1 b V R r a y 9 1 O X p 6 O H R X c k p X e T F m V y 9 6 M n I 3 Y l N U K 3 l o b W Q y M G x w Y n N D T m d T Y k 9 l c 1 B 1 V n h T d H k 3 d G Z I S i 9 1 O T J o O H Z J c T J X e D J P W j F P b F p k W H F j Y n E 3 c 2 d h Z X V Z Q W 5 Y V m F Q e j B 5 L 2 t P N U p E M X k v N y 8 w M m Z S N S t 1 N 0 h K W n J 4 e V p n N j E 4 a 3 J M T k l M c j M 0 c H l m M n p V b E 5 q a z l G b z h P d 2 J Q T E M 3 R m k 5 Z H E 5 S W Q 1 Z X J l d G I z d U h I V 2 V U a j J w d D l h c 3 p W Z n Z J e n Z x b 3 Z P T z F j e F p m M m p l N z Z 1 M F l O R W F 4 Y 1 Z H U 2 R J K 1 l 6 W C 9 5 Z W w w L z F 5 K z l z N j N l b l B p O T U 3 O U R v Z F R O c H R k L z d y b W F j K y t R Z j I 3 N k l H N 0 x 6 b j R i e G 9 B Q U F B T 2 E 0 U m c 4 Q X Q 3 N X V w T F V r c G J P c 0 V B Q U F B Z 2 1 V e E d Q Z j d 3 b G Z w b z Z p O T Y 2 Y l h w b W p 0 d n V h N G F j Y X J p N H l M M 0 d 6 d z F w b k J M a V I 1 N F p L T H N k b 2 Y 2 O T h 0 V 2 V I a U l K R 2 4 4 M k p F T m 5 2 U E I 1 S i 8 w e m d j e k 5 m N l J x L 2 J w c X R t Z l g r Y 3 N s e V F O N k 5 k W k Z S W F Z l b W Z T R D d y a W t w T V V G U l h t T 2 N i c G R N c n B k T W t T W k t s e j d x Z G Y v c V k v b D I z U W x a Z W Q z T 2 l h d V d h e l N R b n h V V E x 2 R H R L V 0 x k O G t T U W 9 L R H Z J Y 3 M y V n J x W l l z W G E r Q k F 6 c n J 0 L 2 t y T m Z y V 0 M z V G Y y U G V V b X V 6 K 1 h s b 3 N K c j M v K 3 A w T j N z U H B j d X F 5 c S 8 5 Y l o 5 K 2 l K Z X M w O W Z O Z k c v c z I 2 S W p 1 N 1 J V Z k Z 5 b E p L a T d a c G Z S M m l Z M m U 0 M j h X L 0 w 1 R 0 w 3 M y t s U X d H N l p x c n p 2 Q k p E Y i 9 N V 2 F a Z j V p e n p 2 R D c z a 2 t j b F N U R n Q z Q U Z q V F k x T k N 4 Y X Q w V k g 5 c 2 p W d j R T c H Q y V l l x a D h P c G V R d F h l Y z V K V G 9 w U n o r N G R Q T U h Z b k 4 r V z Y r R W 5 K c W x Q c j A 1 N j h w R z l m d 1 p X c k 1 4 V l h G e W t r a E w z U H A v Z E 0 r W m R u W G h j V D k x M j R 6 Q U 5 H e n B J d z R Z T 1 V r M k 5 U W G E 3 U T V M V X Y y K z I y a 1 N I M T F 2 N 0 g z O X Q w Q z l 6 b H F s L z N 5 e H Q y Y n B E Q l l Y R n V t a j Q 0 R H J Y c j Y x d D B v S C 9 H U W N B Q U F E M k l B U 0 R Y e W l v S F l M U k N R W U F B S U J h T H I z d 2 V C M T N U Q T l O Z U c 2 S 2 J y M z d O Y y 8 r S 3 k 4 N 1 d W Z G N k b k t U c n J W M V c 2 b E d Q L 2 l P U 2 5 l V U 4 z Z V o r O W k x c T F M e k Y 2 M V N R b n k w T 2 1 l b G F 1 b G Z H e l Q 5 N n d W Y S t 0 Y 0 c v Z m Z S a 1 l x S m N Z Z E M x d D J k U E 1 I Q m V 4 L 1 B 2 d j d 1 Z D c z M C t s Z H F u N T Z r U 3 k 0 N H J 0 N 3 I v O V A 0 c H o v U k w z T 1 h 5 V 1 F 5 Z W t Z Z T l q d 2 l 3 L 1 A r c E N r L 0 t 5 b 3 F U T D J P N k t E Z j V x O V U z O T Z k T k 9 M a U V 6 e n Z P N T B 1 c l Y 2 W D M r R D F Y Y z U 5 e H l I K y s 4 c l R k T 1 d J d l d 1 M l R a N D J X e D l N L 2 t r V E h o M n B i b D M y Z H I 4 R k I x d T B Z d F Z t U 2 U 3 U m p i M l B 6 U F R x Y S 9 M V 3 l V U H Z r K 3 B 2 Z m 1 z K 2 U 3 c n J E Q W J k Y 2 U 4 Y k I z e V o 4 N F l P M G 8 y N 3 V 3 K 2 I 2 b 1 J q Z S t y T 1 V j U D E r c n Z m Y W Z Y Y V B E M z k r T C 8 x M V h j T D l m R W 4 3 a U R 5 M T N u T F p i U F p O V 2 Z l Q 3 M y W n Q 4 S n o z Z 0 9 Q V F B S c 2 4 z d j J R S T I 2 L 2 h 6 U D Y y b G Y v a V p K M m w 1 V X B u c 2 Z m b G V q c m o 5 S H l X M W o x V D d k d l Y 1 W T d W R 2 J U c W R M b F J V M S s 0 e m Z U R X A w a j E v c 2 t w M m 1 M d G x w b n Y x M n U w T i 8 v c j F C W D M r M 1 d M U G 4 v c T N 1 W G R M M X d G M l h x S F J I d W U 2 O C 9 5 M U 4 v L 1 o z W F g 3 e G l U c n Q 1 T j Z L a X F v L 1 B B T U F B Q U F P Q m l F W S 9 F S i t 3 Z D d G c F Z O U 0 N N R U F B Q U J R V j J w S 3 J K N m Y 4 Q j h W R l p j c F o v T T J i Y 3 J a M n V R Z 0 p i K 2 d X T G Z k K z d w S 1 N 5 d D A 3 Y 2 d 6 O W Z v N z M 3 U l F 0 V z d U d j F t b 2 1 o c W J 6 c j Z n d n d 3 R 2 c z b 2 Z t Y W t I N z c 1 V V k 4 Z D l x T n Z 2 Z T B 2 U G p Q d T N Z d H B F c X J L e V J w S V V F c l M z Y T Z 0 e l Z w b z Z k b W l y e H g 2 N l F r S C 8 2 Q k F i M E s r e n h v M j l T c H Z 6 d D h z c G w y Z j l w M U 5 P N 0 9 V W k 9 S Z 2 F Z b E c v U G x u c X Z q d U k y c l o 5 c D c 3 L 2 N Z b U d E e m x h S n B Q S m M 2 M l I v e n B W a 3 Z U M n h P L 2 x j R G c x N 3 V r c G 5 2 Z X F x N j B 5 b V l 5 e V d C c C t i T F J Z V E o 0 M X h T V E p z c n N U T F N q S W 9 0 R F E 0 R H J I c H U z K 1 B U O D N y M G p O c l d P S F Z H M 0 8 z Z E x z M T Y z T n N i d G p M e V E w U 0 1 Q T 0 d x a W d v Q U 4 3 b k 0 3 T V R E b m d H a 3 d t b z B K R G c y V T J H V 1 V 3 R 0 J R Y U d p e U x h V z h k M D c 2 W X E y N W Q w d l h R M 1 p k S 2 t 0 N z V Z S 1 o r b n J O T T c 3 M T Z 1 K 2 V Z M E 5 D O V A y Z n J O e F J x M m Z K T l N r e U l W b k N 3 V 2 Z t R n h i c m o z a m Y x M 0 l U c n R H a k p H a j M 5 N G 1 m N z F E Q n I 5 c C t h T m Z 2 U E 9 2 c 2 1 2 b j Z I R W h P a X R T b D N t L 0 l L a X J S a D R 4 Y X R Y c E 9 u N W F 0 e V Z W M X R W V k p D R z k z N G Y y Z n J u T E 1 I e W 1 R e U t p S W l W S y s v Y 0 x Q Z S 9 t Q 2 0 z c H o 0 b m Q 1 N D d 6 d D F 5 V T V U a D R 5 M l N r d U 9 V M G h J a 0 l L R H p U c m g y S j c 3 L 2 Z r R E F B Q U F H c 0 5 2 a y 9 D N T d k d D N l b W J E U j B h R 0 t U d 3 N 1 S k V 6 Q U F B Q W N M a U t q N H R T Z k Z 5 V S t 2 Y n E x T 1 J 6 U T R L R F Z G b H A x W m g 3 T D F O M n A 5 U V d E Y 0 h L e W l v M T l m T T V D Z 3 F 5 Y U 1 p W i 9 U M z d C d y 9 x c H R H M 2 5 x Z n h 6 M 3 l p Z X g 5 K 1 R 5 O C 9 l N k 1 x S 3 F z b F N j R W h l e C 9 Q T W p z b T Y 3 W G 5 i N W J S d U 8 4 Y W F Q R n h V Y k t Z V F R w d n h P T W F j Z E V K d X Z x S z B 5 U k p S d y 9 z c X F N S G R x M j N u Z 1 d M V n N 2 c G R H b j R P U U 0 x Y j h H c W Z k N 3 Y x e m R M R V J F a H V 1 a T h 2 V j F u N T Q x N F h N T 0 h E T k x s b D d v N 3 Z W d 3 V s e V o v T W x z O X U z Y z R n T y t J M U t a T m h P T G l J c l Z x e m V Z R E 9 u O S 8 z b m p o e G 1 h L 1 p u M X V 2 L 2 N O T F Y y M l V V R k J a b D A 1 N H B S R G N z O D l Y Q z U z S i t P c z J Y O H F M N z l J W l d X V m 1 q W D d U N j F a N y s 3 Z X k 5 M G R E d D l 6 e D R W S 1 N J a V d K S V d F Q k 1 s Z 0 1 I a G U v O U 9 r a j M v V 0 1 Z T z Z x Y X l z V W t G Q l p q M D Q r a E x k Y 1 B z c m V 1 b j E 2 Y n J 4 M n F G N j d L R X I 2 a H o v M k l U S j Z 0 a z l R K 2 V j U G J E T y 9 y a l l T R l Z Y V z N Y W E E y O X I x N j V L V 1 N 3 b V p Y W k k x a m x u S G F X Q i 9 U d X J S L 2 N P K y 9 3 c 1 I w Z U g 2 N 1 l i a D J u a 2 l G T T B a O T R L T F Z t N l h n c 1 h y Z E g w Y m F X U 3 B M N j l P d W 5 V a y 9 v M H k v Y 0 9 B Q U F B a H k 5 Q 0 1 Q a G N 3 Z G E 5 b 3 p S U 0 R t S n R C d 0 F B Q U d C L z R 1 S W k 5 Z F p M b z V T V U d L U H Q y M 2 U y N k w z Z W V Q Z G J s W l Z W N m w 4 W G 4 2 a V l O c E Y x M 2 p 2 M X B E N H F L N n R V Z X J z a 0 d Z M E d W V l M 0 U T d E U W t M b 2 Z C d n Y y a D h W N j Z m V 3 Y 5 b n V m e W R O b W U 4 Y l o x Z W Z 6 a n g 2 U X h X T F c 0 S U Z k b G J O N V c 3 M 3 J M L z I 5 S W t j R 0 d k U z F j N 3 B u T F R H b j A 2 b W R P e X R V V l Y z a j J T Z E p S M 1 J y T D V 2 Z G 9 m V W J D c F h a T V h u L z M 0 U j Z k T T F 1 c H d X T D F x a T Y y c X F R a 0 t E R 1 Q v Q X o v N z d 5 Z E k y N j g x V k 4 v V 3 p P S V E v Q k t p d H J 0 S D d q R n I w O W N h Y i t u N z M 3 R G 8 r c V R 0 c z R m c z l N Z X U r R k V u b 0 x 2 V X E x M F V S R k V l e U t y b V h W Z G U x O W Z l M T F R Y k h E Z 3 J n a W l B b 0 l J a z J R R l F 1 O U t D S z l T M C 9 2 a E N R e n l j e j d 4 K 2 h r e G d R S W F T Z U I 3 K 2 U 2 d k R 4 e n p w b H p u c F B M Z m Q 5 T T d u b W V Y M j d l Q 1 Z t d E 5 u M D g 3 W C 9 L U D F F a 2 k 5 b W t o T V l 4 K 3 V 5 a n g x M 2 R n S 2 V 6 Y n N N d S 9 i U n F p O T U v N H g 1 T m 5 2 c X R K S 2 x C Z k t S Z W Y v N V d O V 2 9 Z c W V E Z 0 F N W D h K V H l 6 V 0 1 5 S 2 l R b F R u M T V 0 e T F 6 U H o 4 O U g v M z d 4 Y j F x N W V x d G 1 6 M X V s Q T R k U 2 R l Q l F x d V o v c z g 1 M V R 2 T 2 1 j W H I v e l h z a 1 N W Z m Q r S X B y R k 9 o Z j c z S H Y z e S 9 U Q m Y w N l Z Q a G 5 B d 0 F B Q U p 3 T U l S Z 0 1 s N V N j N W R x T 1 o v R m p B Q U F B M U t E e V F x R H E 5 c 0 9 L e m Z w b T Z j K 0 t p d z A v N l h w Z W 8 w Y j B k M j M v M l F r V z h K Z U p D R z F h T n R T d E 4 x N n M 4 a F F X R l d 2 c V o 5 K 3 B V N G R t N n R X O T F V b H J z V m p N a 3 F U d z h H R G R l K 2 V s N V o 3 e j h G T W Z 1 a V l 6 L 0 5 Y T U 9 T c z B j O D Z L T X Z 0 Y n R X e W d p Z S 9 j Z D l M N 2 5 r e T N M a T I x Y 3 M x M m J m a G x 0 d 2 E 0 a F J 5 d m p K b W g 0 S k F B U G V p M l Z s V m Q x T D V 0 Z 3 J 3 c 1 p w M G 9 M T k x 4 L 0 V J R k J m c l Y y c j J 6 c 2 8 5 c j J P R H U r d W R k b D J 2 O G h 3 d T F m Z G R o a l I v M 0 Q z M j l Z S T J t e i 9 4 Q l g 4 M W Z y Z j l P V y t y e E h w d X R X Q 1 V s Z G w x M j l R c 2 U r N m R O Z W x q d l R w a W 5 I d D F h S 2 J G Z G d z Z X h k b T B i S 3 l z c l Q r d C 8 y V j J t a H B J U 3 U x T F R z c 3 M 5 M X J O Y k s 3 V n Q z V W o 3 Z j A r U 3 p W Y W l S e D h Z S 1 I r M 1 V Z Y n p G c T F U M 3 Z F V H J 0 Y 0 Z C V V U 2 d j E 5 S D l Y U H J Y c 3 p L T 3 E 3 M 0 p 5 M V F i R X k 0 Y T g w O E F B Q U F v Q 2 9 J d 1 d D N F k 4 b D B n Z 0 V B Q U 9 E c 3 N H b k x m b z E 5 Z T Q 3 T V p y T 2 V m d n k 2 T X V 0 a W x l Z m 9 N Z W Z 2 d 3 h G L y t h T i 9 p K 2 J 4 S i s y M n l z b k o x O V R Q d m x O a W 0 4 W W V J d 3 h Q e F d 3 M m w 3 d C 9 6 d l N u N V h E T H d B c X R O a j M 2 c j Q 5 a 3 N a a V Z r c H F 0 S 3 k v c n J S d X Z 1 Y 0 R q U F Y 1 Z T V W L 3 J U M X Q z S E 5 M d X Z V Z D E 5 R m l H a m h 4 T j E 1 R 2 o 2 W H J 1 c V J 2 V X I z Z W l Q c G k w U V B N W H I v Y 0 l 3 W G J 2 T z F v b U J L e X J F a E p p d F g 5 L 2 t 2 Y n V U M U t Y a n B V Y k R Y b W 1 D Z 3 V 0 T 2 5 J M F R V T U d u b n c 4 W U 1 m R X B y c j l a c y 9 1 d E 9 X c n Q y b m 4 3 a U 5 s O W 0 v W m N V a V o y Y 2 Y x N W 1 0 M 2 x I d X R 6 Z H N P N k t W L 2 Y x S H V z Z l U v N z l i N m 4 4 d U d Z R X Z u d l N L T H B Y V G t Z Z i 9 l a V I 3 L y 9 h L 2 R z T k 1 q Q k p P a 1 p r M W l k V U g v a n E 3 W G Y v N X Z B U U F B Q U t n d W h H Q X d u R W N u R 0 N F W U F B Q U E 2 c U N V U D l Z c H N w d 2 t T S k t r T m V 0 M z Z w V 3 h N M l M x M n Z U W U F 5 U F Z 2 b T N D U 2 M v O V U y N 3 V D W D I 5 e U R r d X J s V 0 x C d F Z U N 0 J r S 0 N R b D B i V 2 R t N W 1 u c 1 c 3 T 1 Z t c G F 0 L z d 6 O V Q v M S t L R m 1 2 d i 9 t b G J M W m k z W F h i S l I 0 a k R O U F R j L 1 h 0 O X h 1 V m 5 K e X B w S l F z S m F k a 0 t T V T F X N U w w M F N k T F h P Z D V l V m t V S H h l a G 9 D Q i 9 S V V d H c U 0 5 N T d i U n F 6 W G F 0 W G I 5 V H Z Y d T F W V 0 d o V m N l U 0 1 q W G s 0 c T Y x O T l C V j B L a G h s U G J 2 V D Z y V m U 2 N 1 p z R k 4 y d T B Q T k V t T E t I S F A 4 a 1 d D M m F 0 b E F y V n A 2 L 2 p k M E 5 D b F R l L 2 N u Z V h R Z V N s S l J r V T M z M 0 Q 1 T U R l S W p 5 N z F m e j I 2 d E 5 l V S 9 E N V h a Z i s 4 a i 8 5 R j V Q Z H F V M j Z I N F o 5 Y 2 h B Q U F B V U p j U W d z R n d y Q W t H Q U F D Q X V x U 3 c w S 2 9 I b n B n a 2 Z 6 O G Y r Z n Y 3 c U x E U X B p M 2 J E c 2 h z T n F s a E 9 h R 0 J 6 V m F p N l R P K z E y Z X p m c F R E N G R D O W Q x N n F Z V U 4 2 b E R s d j h w U W x X c k 5 o b D h K Q 0 E r W H I 2 e V d y d F V S N z l o M V Z m b j Z o T 3 J a d n F n N k p U U 1 J K S 1 d u W i t t b k Y 1 b F B Y V 0 9 S Y 1 M y b j d y c 0 9 h O W R Y e V U 1 N G J G a H F z S V F O U E h U Q m x a e C 9 Y L 0 1 Y c k 5 Y Z k J h b G 1 0 e F h y b D J W d G N u V 2 c y Y T R u Z U h 2 K z E x d j I 4 U z F k Z j J V K 0 R M K z Z x b 0 N C L z J S M E 9 m Z X c y Z m k 4 N k t s U m R P a l Z Y N D R a U m F 0 Z 2 d V b z B i U n F 0 e G 9 5 a k Z 4 b 1 I 1 Z E t I O T d h Y U J X c n Q r c D E 0 Y k 4 w d l B Q W G 1 E V X R P e T V Y Q T Q x S z R D b 1 d G Z D B L N U 5 J e T F m d V V Y S n l a b F N M W F N D T 1 J 3 T 3 p m b D Z s Y 3 h t a z l x M W F T e E p T b W d V c l o 5 L z N h d W Z W b X p S c 3 A 5 K 1 U w a E l 3 Q m x k M D l m W F d 5 T 0 c 5 e m 5 w O F l B Q V h 5 V U V s Q T N j e k d h V G d v T D h s T k M 0 N 0 x H L 3 V u c j A 2 e D Z 2 c m R a a U 5 X M 2 k r Y j V Q U H Z 0 T z A y Z i s 0 S H J 0 Y 0 p R L 2 x o T U F B Q U N v T E V J d 0 d P N F l u V 0 F B Q U F D b 1 E v e j h m S l N W Z l Z 6 N 0 1 2 T m M r e U l p Z 2 5 Y T D l S Y 3 J J c U x z T 2 t X e j V x N 1 E 5 S m s v e U 0 v U F I 0 O C 9 P R k l Y R H V o V T d u W G p Z c 0 4 x K 0 V p c U R o N H E v V U 4 v Z U h p U U x o e l F V M 2 V N S G l L V H l U b E t M a W s 1 V T F N L y 8 3 N U N k Z T d Z Z F Z n N 2 R o M C s 1 W G 5 O b T h h Z E 5 B U m J 1 W H F i W n M 5 Y n B X M D d E c 2 x 1 d D Z 0 W G o 5 Y T Y 1 L 1 p M M W N T d D Q y a l l r Q j V L Y U J 5 d H Q 4 Z l A w d 2 N m T H R U N H l Z c z B v R j k 3 U G Y v V W p Y c i t x U n N W S H g r a H h n M m p Q T H J F V G w x U H Z Q N T U x K 1 Y 2 N 3 o v e j l l U n p V M X o 3 d T N a c V h x S D N H K z E 0 Z n B F a 0 t h Q 1 c x Z 1 B M e X l 2 U X d j T 3 A 2 d D Y x c F V K R G 5 W M T d s M T N T V T V P b U x O R k x Z N z V R Z U h p U U h y a T c 3 c T J s O X V n R F Y 4 b k g y O X Y x Z X Q 2 a X R S N 2 p F Q z B X a T g 3 d j E x N z l l c m Q z N 2 N 2 S 3 l 0 T T d F K 2 J W Y X A w Q U F B Q T R 1 e E d D d 1 Z B M l c 3 R n l j L 0 1 s T 2 I 5 V k d C c 2 R a b k J G Q U F B Q W d Q V G x 0 S C 9 K Y m 5 k S W N r Z 3 l 5 V 3 c y b m Z U Y z Y w Z W R y O H p N U E Y w M X Z M Y 2 F O W X c r N l h u R E x 6 M V B 3 e T g 5 V H l V b G R o V V h s O G h z T n N u Y n U r e E h z a T R k b T J 2 U j d C Z X E 0 U 2 x P T H p J a V J B Y 1 B w M m 5 Z a 0 8 0 Y U 9 x a j d T V W M 0 d G 0 v W F J K U G V 2 V S 9 m T C 8 5 T m k 1 W n M w S 1 d E Z T B x U 3 p 1 L 2 Z v Z H p 6 V C t m S 3 k z b 3 J M R F J R V T Z a L 3 A 5 U z B i R j E 5 W l Q 4 M W F o a F Y 2 Z W V v V F l G L 3 J I T 1 Z s M W R R S y 9 j T E N R b l E z Y m N O V T d P b X N h N T l a c k 5 a Q z c 5 O H Z s Y n U 3 e T R 3 d 0 Z l K 1 B x Y 0 9 P e T h k M m x P W E R 1 M V p a b i 8 v U G 9 r Z X I w L z I z L 2 p 3 U z g r c m Z J R U F B Q U R B W D V n Y 0 J m b k 1 H N E J o O X U 1 U D B 0 M F B 2 e T l K Y X R R Z 1 N s U C 8 4 N G p C R l F F Q U F B R G 5 G c n Z k Y 2 N x U U Q 1 N F d M d G 1 n d H o r W X E 3 d H V I N m J y U m c 0 d 3 V o d 0 F B Q U F B c D h E S 3 R U R F V z U 1 M z O W N E a U d Z V U l B Q U F B M U R Z Q 3 N E U G o 3 V z J S S k J V V U Z C b G N D U U F B Q U l E V E l R U 0 R v W k p T M 2 R Z R G l 5 V U V B d 0 F B Q U Z D M z J X d 2 x r b F R 1 S 0 V z Q U F B Q U F k U X N o R 0 F 6 b D B R a 1 d S d 2 d H Q U F B Q W 9 H N D d l Q 2 h a a 2 h R V k d X S n d K U U F B Q U F C T 2 h 4 Q U 1 o a 3 B L e V h S d D B 3 a 0 d B Q U F B b 0 s 0 e i 9 m a 3 h t d F c x Q V F B Q W d E c V B F Q X l H T 3 B a V U d v S 3 h K a G d B Q U F D Q X V p N 3 Y r Q W x K a 3 N u R V d t b 0 F B Q U J B W F V j S U J z U F k 3 W G F s c E p X d U N k Y W 9 R W l N C M V F B Q U F B R E E 2 U j A 0 b E N w S n N s Z 0 l 3 U U F B Q U l D N m p o Q U 1 o a 2 x K e l p i Z D d w d 2 h F a D R l e E 1 M U 0 F B Q U F B T 2 9 C N T J j W X M 0 V 1 A w d 0 F B Q U V C Z H g y L 3 R N T X l 4 N U F 6 W G R n U F d B d 0 1 B Q U F C U U Q 1 d 2 9 z R X F T d k 1 4 O G 5 B W U F B Q U R x T 2 4 1 c m g y R 0 9 K W m V P U W 1 3 U V J 3 Z 0 d B Q U F B b 0 8 0 N 2 Z D U k 5 r c G h r Q V F B Q U F O U U R o R 0 F 3 a k h z M 1 Z 6 V 1 p B Q U F n Q U V s R V F W U W 5 X R H d o R 0 F B Q U F J Q j Z 3 Y m t X b U x l M 3 h l Q T Z B Q U F B Q U p 3 T 0 l S Z 0 1 r N X h h M m d r V 0 h 4 d H B Z Q 1 V B Q U F B Q W N I c k g 4 d 3 R k M j N T Q 0 F R Q U F B S F V m S V J n T W s 1 e F N H b 0 x G e F l Z W l d B a 0 F B Q U F B b k 4 3 Z S 9 V b V N 5 U 0 Z K O H Z Z a U J B T U F B Q U R x T 2 t J d 0 d D W T V O Z H U x S F J m T E 9 F U U F B Q U F B Z G Q 4 Z k d a a D h m U W 5 C Q U F B Q W d M c U 9 F Q X l H c 0 5 t S 2 x a d W J M M G t 5 b T A y S 2 l R b z F 1 Q 0 l B Q U F B Q U 9 E M k h j M G t 3 K 2 Z y N k d G c 0 l B Q U F B Z 0 5 N a U J J T W h q a H h M Z D I z S F J v Y 2 J X Q W t B Q U F B Q V Z N e H Z t L 2 U 1 V W p C Z l g y K 0 R x d 0 V B Q U F C d 0 9 v U m d N S V Q 3 S 0 1 U W U d F S X d B Q U F B Q V B X R F N j N T V p S D Z F W U F B Q U F F Q 2 R S d 2 d H U T Z T a 1 p M b T I 0 M k 1 K d 1 F B Q U F B R F V E d z d U b j U x Z 2 p F T U V B Q U F B N m p w Q 0 1 C a k N 2 U k 1 z a m h B T U F B Q U F R R D F p T X B u a z d X M H h 1 Z 3 d B Q U F B Q X A w R U l C a 0 1 r c D V W M m d z W E d o Q m x Z Q 1 F B Q U F B Q 2 N B W W R E Q V F H K 1 J s Y 0 J B Q U F B b 0 F J S X d X Q 0 k 1 T l J N M T N a O G J J U 0 J s U U F B Q U F E Q U d U Q 1 o 1 T y 9 I S 0 V R Q U F B Q 2 d Q a U F F Z 3 l H U 1 U 5 e k d J V V l 6 R G h F Q U F B Q k E v Z U h u U n l j W U F B Q U F V Q j h R Z 3 F I V z J X e k Z 5 c 3 M 3 S V V r e W 0 w M k t p Z 2 9 4 d U N J Q U F B Q U F x R G g v U D I r a l N 3 Q U F B Q U J R Q V l S Z 3 F I V 0 h q N m E 1 d G h t R k N B Q U F B S 0 M r O G F j V E R B Q U F B S 2 d Y Q 0 1 G U T Y x S l M z V V l o e G p J S 0 V R Q U F B R U Q 5 W V p M a 1 J 5 Y 1 l B Q U F B V U M 4 U W d x S F d K Y W R t d W J a a l l 3 a k J B Q U F B Q U 5 R U G 5 U d T F r T 1 J R a W Q x d W R D a 0 F B Q U F B S 2 9 B U U R M V X V P Y V c w R X l 5 Z V R q Q U F B Q U F B O V l o R G t z W E N S M m t B Q U F D Z 1 B 1 Q T N k O V M 2 N U 5 S T T E z W W N u V 0 F B Q U F B Q T Z v b V d 6 Z U 1 s a D B r R k J W Y W p T d 0 V B Q U F C U U F Z U m d x S F d N U X d R Q U F B Q l F I d 1 V G K 2 t t U 3 J G Y W J 3 W l V B Q U F B Q X F B a E N N T l M 2 N U Z T M 2 N Z a U V Z Q U F B Q U F E c U N i d m R M c E 5 K e X N u S k 4 2 e U c x T F F j L 2 J S e W k 1 S 1 N N M D k 2 e n R G a k d m c H A 1 U m J s N W x a U G 5 U d D J I d G E z e X p h c X N K Q U 9 P Q U F B Q U 5 R d m h H Q 2 9 W V F p i c 1 k 0 Z k w 1 Q W t t Y z B t U l V R R U c x d 1 J B Q U F B Q U Z U T W l S T k Z r c V N r M U d 3 Z H p 5 O D B w S V p 4 N z M r b H N l L 0 1 r Y S t Q O T B u U G V X M 2 N M R T J Z d k V q K y 9 u N 1 Z j c z h w b i 8 x U E V 5 W X Z r d D N 1 c U p i c k F R Q U F B T F h G e S t n Q 2 N H N D V m Q 1 R O d G Q w Z 1 B z c k F T Z 0 F B Q U F E Z 3 p C U V d P Y 2 N n b W h 3 T 3 J W c X p Y V U 1 I Z G F 2 V i s 2 O W N 2 V T A v Y j l 5 a j l 1 M m F h T z J H b l d X T 2 Q w a H N v Z 0 1 I V T d W e j E y S D E 3 T j V L L y 9 0 K 1 k 1 b H p 2 S D I 4 T l B p a X J w S 2 t U e j c 3 V G 9 V R j V Z O T I 3 T j g z V V I w U 2 0 r a m d v U l Q 5 O H V 0 Z W R l d l N V b X Q v T G 5 0 U F N l c l p 0 W l d D Z 3 d P c T h H U U F B Q U J B e l N B R V E 2 M 3 l H S V V Z R z J a Z 0 p R Q U F B Q U J 3 W m 9 y K 0 N N R k N R Z 0 w x N 2 J K Z m F q V U V T M G 5 M M X J n U H Z s W m d v S i 9 T M D N N M G Z j W V B a Y z Y 1 K 3 F y K 2 1 q M T N w Z n o 4 Z k h U b 1 V K c W 1 I e X A 3 V G 5 D S X Z 5 c 0 V t N 2 R v c m J 5 O E x B b 0 9 D d E N o d z Z r S 0 R 3 O X l i Y 2 Z G a H F s R F l o U E 5 u c m R h a 3 J S e D A x N X Q z T F M z M 0 5 v b X Z I V 3 Y y a E N D Q V F B Q W 9 B N G l C R U 9 0 U 2 s 3 T m N t M 0 h z U j R Z Q U F B Q W d I c W t x T W k 1 S m x h M 0 x p M z A 0 N G 9 0 M n J z L 1 N T M m J 4 O W Y 0 Z l h O e j g v V 3 Y 1 e i t S b D V k W k U 5 K z V W e G t a Z V Z y N n c 2 K z Y v K z d o c 2 x p Y 3 F 4 e l k 3 U T Q 5 O W Z 3 V X B h U m w 2 O D F Y N z F C a 1 J M Q S t u T E p F R C 8 x e m h L S W l R M D U 2 N 1 p 1 d X V W Q W p o d m Z S R m R l O T V M R X R P U 2 Q 1 T E Y y M l V l M 2 J K b W p N e T d k N T F w U j N R b i s v L 3 d N R k J m a X F T V U p N e l Q w O E F B Q U F V Q V d z Q 1 l a Y T V S N k N 4 Y 1 p F R 0 Z n S k F B Q U F B S n l a d 2 t K b k o 5 a U Z B e m 9 w T m p w T V k 5 K 2 V Y Z V A z e k 0 4 d j F B T l B m S 2 p j M 0 J N Y T g r T G Z G Q n N U c m 1 K N 2 l i N z V k b 0 5 l Z j N P V 2 E 1 M n U 5 S X h j V 2 E z R n V t N 1 V B S F h 0 M 0 V K Q m d m N 2 F z K y t Z b m 5 q M l k r W G 5 G M V R x M 3 U 5 T l h D Q 3 o y Y X h 0 T 3 c 5 c D A 1 Y m Y 1 Z S 9 2 N i 9 w b j Z t Z k x s S j l m b 1 B 2 d k d T N C 9 Q N S 9 x Z k d R Q U F B Q 2 c y a E N D b 1 Z h b H B K V 0 9 R N H l O Q 1 R X d 0 V n Q U F B Q U E 0 T T l i a V l r b F N j T E M v b m 5 q a 0 d 1 M z d Q V W 5 q S n k y b z B Y c 0 d C d n B w M U J W O T l m N m I 5 N m g 1 T T J m W F d h Z j J 6 W F Q v M 2 N O b E 1 w b G t z e m x y R 2 o 5 N W 9 Y e D h 2 S F R u c l p k S W t p S W l n d l h p M H p j c F B D e F l S V V h G W j N 6 Z m 4 x W n U x Y 1 p O Z S 9 Y U X Z W Z X F h K 2 N X R 3 Y v a F F s Z V l 0 b W I 5 V G 4 y N 2 J L U D Y 5 V W x V b i 9 Q Y V Z k T 1 R B Z 0 F B Q U 5 X U G N Z a W 9 W Y W 5 1 S V Z n M G E 0 S U J B Q U F B c U Q r c 1 Z t Z V k 1 T 1 B s c G N S M k N S b z V 2 S S s r V 3 J C R 0 x W c z B y T k g x d 1 h i d F B h c U p I e T h 1 O T l q S W 0 x N z l v e m F i S E E 1 c C t M V X Z s a m x u O U Y z a l h O d T l l c l R X O D A v Z G V O c D d 4 c 2 V G e T h 2 Y m 9 p R U R 1 e X F 4 Y l d Q Z C 9 l Q U h l b W 5 N R E 4 x M j g y Q z l N b m F H b W l U R T Z J a 0 h S M V h 5 a V F B Q U F J R G F R U W l H V 3 B X Y W x 1 U G F q b 2 t r Q k F N Q U F B Q l F m O W o r Q 0 1 H O G Z a d 2 Z w V y s 5 Z W J B M m J m b G R Z O S t a c l p U V U x O M X k 0 O E F h d W U r b G c z d W 9 X N W N X c H p 6 b n M 1 a y 9 5 b W 9 0 M W 0 y a k I 1 M 3 l 2 R k 9 0 R C t h d W R j d U d l d X p C V V R L W l R H c m N L R n F Q U F R C U 3 I 3 N H h V N y 8 r d G s 4 a E l R R j Y v W V Z i R l J U a 1 g r R m 5 B Q U F B Q U l 4 Q U N J W m F V M U p p V j N i T 2 N V b V M y V 3 h X V k Z U R l B u d 0 J B Q U F B U U Y z d z V 6 a E V I M i 9 u U i t t Z 1 F E O U 4 v d U F C a l h u N 1 M w M z l m S m x X c n R t d W w 1 N j V X W E d 4 N G R W N j M 4 U j J D V X B z b D N E S 2 M 3 N z U 5 b W N W R k Z w M T h m b W R 6 K 2 p h b T d j Z W t D V F p i Q 1 V l M j V K a 0 5 w c 2 t T W G E 3 W F N s c E 9 U S 2 J 6 U 2 9 w c 2 N 2 U D E w Z T c 5 e H h W Y k V 6 M V B p Y 0 F B Q U J R M 1 F q Q l V H d V N V a k p k M j l H U k l U S 1 p U Q V p X Q X d B Q U F B Q m 5 4 a l V P M G N m e m 8 v U 1 R E M S t q T G g x Y m F Q e U h D M 1 R U S F c r b 1 J i T j R E U j N j W G Y z T 2 E x Z X R n Z G k 5 a j B 6 U X d V T 3 B K N m 5 O T 1 E 3 e H N x d G Z P T 2 4 3 e D c x M n A 5 c T J i d V N 4 Y j l X N j d W c j N 5 e T V a c l R h U D d U O X Q y M 0 Z R N H l j d j B x N 2 R S M 1 J C d j Q 3 c T N 6 Z F J r e j V l c k J k Z S 8 x e X R X a l R R S l l P N n E y L 3 Z S T V Z F c y t Z e k F B Q U E 2 a D V D T U 5 R Y T k v W E F Z b G d Q R E F B Q U F F Q T k 0 e H F I N k Y z M m 8 v V F F R Z D N V c j A r a V Z x M 1 p y d G x m c j l T R U R 4 Z H F 3 b 2 N M S l V t Z E 9 6 Y V R K T V h G a E t 0 d m 4 w V D E 3 N T F Z c W Z z W E Z 0 c l V v b G 0 4 U m w z W n Q 4 e X h U M m Y 4 S U t 2 V n B q d H V H V k x t M k 8 4 S F U v V H B G O S 9 M W G 1 J d m M r d 2 Z k M X l x R W N Q N z Z J c n J Y d E x 0 T n c 5 M m J l L z d Q V W t Q U H p W W m 0 3 Z i t y d G p v T U w z N D l F M 3 E z N 2 U 5 S k t u d m V l M D B i O U U 2 e l p t L 1 V 1 O V B X c U Q z S n k z U V A r K z Z Y Q 0 9 2 S 0 Z z W E F B Q U F Z Q 1 J D T U 5 R Y W o v W E F D T U V B Q U F B Q T F E T l d t K 2 M 0 e E w 4 S 0 N 2 V F Q w R U h k T k h S U U 5 5 V 2 5 a T 2 5 i N z M 2 U k p H M 2 F z d C 8 1 N z g z N 0 Z S a m d X K 2 t R V E p L a W 8 w S j F R Z i t P W m Z i U C t t c U Y 3 S G F I e n U v W G 9 j e l V q Y U F n d n p P K 1 Q y a E l n T G J 2 T 3 F 6 a H c z c H A 4 T U J 1 O G p L Y n R X d j N F Z G Z 4 T G g y Y n F X T m l F K z N h Y z B R N 2 R 4 L 1 Z 4 Z W Q z T 3 Z P S E F R Q U F B R 2 9 Z S V J o c V R X c T Z X e W R Z R k t N e U F B Q U F B T l F 2 c m h E T T U v U W Z w Z U 5 p d z N Y c l R Z T W t T Y m Z X W U U x M n U x M 2 o z c C t y b l g 4 R V Z H U G V u c T B u S G h v b H M 5 b X M 5 S X h j Q l F Y N m F l d T J n N U l r S H g v d k N s O D N L a k p V L 3 g z L 2 9 L N j Q 3 a V V 0 V 0 x 6 K 3 B P Z G R l V m x 2 L 2 V 1 e G E 2 c j J F Q U F B Q U V B T k l R U k R y V W x P e l h K d H g 5 S U p C Z 0 F B Q U t D Z U t T N H V r U 1 I 1 Z V Z r T X J z U 3 B z T k N x M T h i T j B y b 0 5 1 e F F X R m l S S l d y N X F x N H F z T m o z N T B O V j Y 0 d G t w T 2 5 n b 1 J a S V V G U m 1 p e G 8 y a U t u V 2 Y v b j N i N i t v c i s 1 W F o v O V R 6 b j F T K 2 V B Q U F B S 0 F X R U l L a D F y a V B R N H l O c W I 3 R m 9 R R U F B Q U N n T m p q c 0 R r b V M y V 3 c y N V A 2 U D N E Z E M v b j Q r a 3 F R R E I x U D A 0 c i s v V U d w Y X R s N T k 3 a G J O b U x O Y 0 J Z V l c z Z l c z b 2 Z y W E M x U D F q N G N u Y U 5 p U T d 2 T D M 4 N V d 2 a j d k N m R t O H B Y O S t L Z D R L N W l 3 d 1 B W c 2 Y y V G N 2 c 3 Q x a U 0 r V G t B Q U F B Q U Z j V n Z y S 2 c x c V d s d T R 4 Q 2 p H W W N J Q U F B Q W 9 I N n g y K z J T S k x Q W m R K b 3 p h M G F I e E N a c T F q U l d j K 2 V 2 M X I y U F R G Q m h Z W k h l Z X U x T z l l a l d 5 b l Z P N T Q 3 T j l j N i 8 3 N U x W Y X R Q S D A 1 W X F Q U 0 5 I L 2 Z z a 0 t q d 3 N 1 T n h y T H Z 2 c E 4 3 M z U z b G N x S 3 J K N W J B T U F B Q U J u Q X p y Q l V H d V N V a 3 J I S W N i S F J o a F l D U U F B Q U F D Y 0 9 i d m R Z V m d B S m t t Y n Q v M n U 5 e W N 1 M F A 3 Z m s z V m V 6 e l o 2 N n V G c k Z C S V N V T 2 E 4 M X E w Y W F 1 S T c v O V E 3 R S t a c i t v d 2 Z O U C t i O W J y a G 1 2 T j F 5 Y 0 J 1 Q 2 d r S j l E Z z N O U z F i a F V W V 0 p U U 0 9 W b U d S V m J 2 M k h G R k p p Y j I y S G d r Q U F B Q 2 9 V W V J n c U J W W j J Y b X V i M D B H Q n Z w W G V n d 0 h B Q U F B Q U J q R j d u Q V l N Z 3 B 4 L 1 M r N 0 5 X U D J j d j I y W m I 5 Q 1 F n T D A 1 T V B Y Y U 1 q Q X J x Z D h U M 0 J 3 Z 0 o 1 O T h u b 0 5 H O X h k N z A 5 Y W 9 F b i 9 Y Y X o v V G w y c X Z y M 2 I 2 Z W x I c j V X M 3 Q v U F B B V G R j Z l l G R 0 R P L 2 o 4 Z D Q z M 3 A y a l J n M U w x d y 9 i d G Z l b 3 B z L z R v Y 3 c 5 c k 5 i a W F u Z z Z B Q U F B b 0 9 Z U W d x R l d l S 3 d I e G l o R U F B Q U F B U F d R d m N S Z T Y r d G d G U l h a T k h u S 0 V o M C t t c T V S V i 9 i W H p k Z G R V S 2 F i N j F S N m R H d W x q e W M 4 c E 8 5 K z N L V F B a L z J v e G c y a V h B S F k 5 T W 1 Q e W N l b j d C Y 1 V I M z l 3 b E 1 m c l B Y d V A 2 c 0 R C b E R M b j J X e U V Z Q U F B Q U t q Y k N N R l F L e n p Y Q X d z e n N C S U F B Q U F B c U J 3 a k 9 z R j h m Y j M x e X Z P M 3 l H S X l L e W 9 x c E Z M W H N G a k 1 H a n F 3 b X d a Z j F G V U 9 o O E 8 x U H p E U X I w T H Z 2 L 3 l T W G 5 y Z 0 g x Z V U y W C 9 G Z F M 5 V n F o N E F B Q U N n d G h D Q 2 9 W W V F n Z 0 V B Q U F D b z d 4 e D J o O H l t M m w 4 V E x M W U N u N k h l Z l B X T z A 1 N 2 p Y T S 9 z e k 9 x Z l A v T z V T a D B E Q U F B Q T Z v T G F I M m F P Y z F K S 2 V 1 a z R 4 S m d v U W p B Q U F B Q U E 5 W S 9 K S k p Y O H N k W X h B Q U F B Z 0 x x U E V B e T F J c 1 d 0 R T R 3 M X d R Q U F B Q U R V U n l h e n l X T 2 N J Q U F B Q U l D N m p S Q U 1 0 W U p 4 a U F B Q U F B R H F P N 1 B a T E R 1 Z F l B Q U F B R U M 5 U V F p R 1 d w R 2 F W a m 9 P T V p a e G l B Q U F B Q U R x S W J Q S k p M d W R U a k F B Q U F D Z 3 Z p Q U V R N D B y S 2 J F c k 8 r Z T R K T 2 M z S j Z P a V F n e X V D Q U F B Q U F E T 0 h P T V F B U U F B Z 1 B x R k V B d z F M a W t s M D d V Z E h S a 2 l r O G x r W U R V Q U F B Q U F V R G x l R m d 1 Z F l B Q U F B R U E 5 U W d p R 0 d z Z D Z Z Q U F B Q U F E T 0 J q N C s z c E t r b 2 l L Y n d a V U F B Q U F B c U F o Q 0 1 O U T Q 5 L 1 h B Q 0 1 F Q U F B Q U E x R m M r M 2 h a S m t 0 V k t D Q V l B Q U F E V U I 0 U m d x S E d w N l c 2 Z F l G R 2 h C b F l D Q U F B Q U F K W G 4 3 Z T B s U 2 J K Y V N 3 e X V C Q U F B Q U V C R k V J S 2 h 4 a V d u W n J t M l k r a 0 V B d 0 F B Q U Z C U C 9 U a 0 8 w V 3 F q R X d 3 Q U F B Q 2 9 E d 2 p C V U 9 Q U z B u T m Q y O U Y w Z 2 d F Q U F B Q 2 9 w L 3 o 5 b k N G W V F X R 1 J 3 W l V B Q U F B Q X F B a E N N T l M 0 O U F 4 Q 0 1 B Q U F B Q U Q x W D J D Z 2 5 5 V H B l S D Z o d 1 p V Q U F B Q U F x Q W h D T U 5 T N G x M V F N j W W p S a 1 N F R 1 Z n S U F B Q U F B b F J j V T Z D O U p 5 a j l P Q 0 F Z Q U F B R F V C N F J n c U Z I N U p 3 c F Z W T 1 N j b D I 4 M m 1 4 V V N F b W h 3 U l F B Q U F B Q l F P V U Z C Z j N h Q 0 Z S a G N D U U F B Q U l D S 0 l B U k R q V X B Q e j N G d H g 4 Y U V H V m d K Q U F B Q U F G U k 5 h R W l B S k N r b j U 0 V E J s U U F B Q U F D b 0 N F S X c x S 2 c w O S 9 Y Q U l s a 1 B E Q U F B Q U V E O U Z S a m 9 M N H Z G c k 1 6 c 1 B L T k x B U U F B Q U Z B Q m h H Q 2 9 V Z W 5 1 S V Z n V U l S Z 0 F B Q U N B K 2 k w b U 9 r e V p X Y 2 V O T G d N Q U F B Q k F C U k N D b 1 V h b F p a U 0 9 R N H l L Q 0 R h d 0 V n Q U F B Q U N v d W 9 q d 1 l H V m 0 w U W t H Q U F B Q T F B Z U V Z S 2 h S N 2 l F W W 5 X Q U F B Q U F B N n J 1 R 0 R T S j B M Q 2 5 U N k R J Q U F B Q U F W Q U F o R 0 d w V V d y c G J D T W F h W U F B Q U F B R H F 1 W V R H c 1 V w S 3 p w V F Z W b X g w S 1 F B Q U F B Q k 9 n e E F N T l N v O X M z U k 5 z Q 2 h D T U F B Q U F B R D F Y S k 5 H M F p L a 0 k w Z l R E S z R F Q U F B Q X d P a 1 F n c U Z H c G F l N 2 g y Q W h C b F l D Q U F B Q U F G W F h K Q 0 Z H a 2 5 U b 0 1 D R V l B Q U F B V U 5 j U m d x S E d s S l R Z b F p 0 M 3 d 2 V T Z N a U x Z d 0 d v Q U F B Q U F v T 3 J p W X N Q b D d X W F J v U 1 B w U n B j Q 0 F B Q U E 0 R F F J d 1 Z C a m t s T 3 p Y T n Z S V W F F e W 1 V d 0 d W Z 0 1 B Q U F B Q V Z X Z X h t T l d 5 U l F Q d D N u U E U 2 R k l B Q U F B Q W 5 B W W h H R 3 B N V 2 5 x T 2 F 6 d W E 5 Y 0 F B Q U F B Q W 5 D V T Z k M m l t V F Z 2 M n k y N j N H M T B L Q U F B Q W d G T W d C R U 9 O U 2 M 4 c 0 R j R 2 l v b G d Q R E F B Q U F N R F p v W F B I N W l v b 3 N H c i 8 3 e W x H b H d J Q U F B R G d G Q W p C V U d Q U z B 2 T m M y M 1 N D Q V F B Q U F E a G J k R W h z S X B Q S n B O K z I 3 a m U 2 R k F B Q U F B Q 2 5 R Q W l H R 3 B P Z T R k W U p G a 2 t u R 0 F B Q U F J Q 3 p R M E N B c j F x M m l O Z m 1 i U W V N T G d V Q U F B R E F L U k N D b 2 N h a 3 V Z V m c w V k Y w Z 2 d F Q U F B Q T R l L 1 E 3 T D F F L y 8 3 S m J W c X V 0 M X U 1 N T R r U 1 J r b E 9 5 e W o x V 1 d H a F Z j a 3 F X e H p w b G h Z V l d w Y V h s b E h z K 0 F B Q U F j Q z R n Q k V P T l N V d D M 2 d 1 N M b 0 J N T U F B Q U F 3 T m 5 q a 3 N I Z F Z W a G s w N D h y d H R i Y V B a Y 3 U y N m l i N 2 5 o R E p T W D J N c 2 R X c j k r a G 0 r N T R R O W 5 a K 2 E 1 O V M v N z N p N j Y v Y l V 5 N T U 3 d T c 1 N k V Q T k 9 i d E w w O T d m N X V 0 V 0 J r W m V U c H d N R V c v Y m R t d k g x W n M x c H g 1 c T d S N T I r O W 4 v a k F B Q U F C Q U x m Q X l 1 Z 0 N j d m R J e m M x M 2 J k S U l C Q U F B Q U 9 K d E V S N F d x V T R k b V d 2 T G R M e G 9 5 c 0 t z a E 5 S d z V t d T c 2 M 0 h Y d 1 V L b 2 t h Z H V P Z 3 d v T 0 N Y Q W V U O H F R S l A y M l p i L 0 1 G d W Q z W U V P Q y 9 k V z h h Z n h w c i 8 z Q T Q 1 T 1 V s S k l w a D k y a E l x d E 5 o W V U y a n k 2 e l A v b j R l S 3 R Q e j d i c T F M N V p 0 V H d U Q U F B Q V V K M E l 3 V k F q U 2 t y c 3 l z e k 1 j N z J P a m l R R U F 3 Q U F B S E I y R 1 R x d 2 0 5 N T R k N D c y N 1 U 5 U 2 k r Y W 5 E N W F x M j l l T D F t c m V 3 a l d T S k l m R H V l K 2 x N V i s 0 a n Y r N T c 4 b m 5 w c m o y b m R l e n J W N T V k d l J w c j U y W m x h Z U k 4 Q 0 N k M T c y T m Z Q M T h G T 0 R u b z h C Q W Z 3 V U Y r a W t r S k V C a G 9 R R U t D d z F T V U p C L z l U M F F B Q U F B V U 0 w S X d W Q W o z T H Z B d 3 N P Q 1 p M R X d l U k 1 B Q U F E Q T J l W G l D e n B w e X Z U L z Z h T 3 A z K 3 I x R i 8 5 V z Y v Z S 8 3 N j d M Z G Q 5 Z G w w d V N 2 b C 8 r b T E 0 Z E 8 x T X p Q M 2 x L R V J I Q m t x U 3 Z G N n p S K z V N V 2 F N b m N s O H Q 4 S n Z 2 Z k Q 3 L 0 t a a T J X S k 9 Y b W 5 O R F J v e G 4 2 N X R z T m t x V D I 3 U k t j L z I 3 Y l J M Z m Z N c V M y S G d j Q U F B Q 2 9 k b 1 J n c U J I c E d X N 3 J n V V d 5 S G h n Q U F B Q 0 F z N C t Q a j d k d U h 6 M U V Z O S t a c l o y N 0 Q 2 d H Q 2 O G J W Z m 8 5 d E 9 3 O X A 3 T n R 6 S k V u N S t R V 1 N w T n Z 2 Z l Z l U z F M M U x D e j N 3 a n l z a 1 N R a 0 5 Z M 1 R O a U F I e T g v T n h 2 Y m R s a X d h N l p z U U F t V X l t T X R l Z E 1 I b V J j b k 5 Q d U Y 2 b n B H V n I y O D V E a 3 F U N z d 4 N W U 3 Y z h C Q U F B Q U d J R V F E R F V p T G Q w O U J H T V V J Z 0 F B Q U l D e j A r Q 0 x 1 K 2 p M d V N z M D l 1 M 1 p t d m p 1 Z m Z M e D h h N 1 c 2 M G R G a H V p e W 9 k M G x T W F B t c l p Z a 0 R S d l N Y V 2 F U M U R B K 1 N w O S s 4 Y j F t e k Z u d U 9 u L 0 J r b l Z s c n Z I b n Z q d H V H Y U t S V i 9 T V k p F M m Q r S W d j R G 9 m e V R 4 U n E 5 T i 9 I N m F J Q m 5 Y V C 9 Q Y z d 3 e T k v Z l I 3 U G 5 y Y X J X N X d B Q U F B Q 0 1 R Q W l H R 3 B H Z V V U b 0 9 N V H F L R U F 3 Q U F B R E E y Y 2 x z T n V 2 c H g 2 L 1 R 2 U S t O M T N z V E Y r a X h C M F p X N i 9 W a m 8 4 T j A 3 Y 2 p 6 b F p 0 N 1 F o O U 5 Y U 3 B K d W 1 a R W Y 5 Z D R 3 M T E 3 a n N o b U s 5 W n p U O T E 0 M G 1 z N D d I Y T k 4 U H J u S 2 k 0 d W R 1 M E x D U W 1 R S k c z Z G Z s Q 1 M 1 T z F q V V d o b 2 9 N Z j c 1 a T F h c X d X T H k 0 W n E 3 a X d X c z V i T W Z m b k 1 I d 3 d B Q U F D b 0 J Z U m d x Q k Z w N l c 0 a E d P T V F B U U F B Q U p 6 R m 1 q Z U 4 w K 0 1 Q W G E z W D N w e X B I b D F i N m N J Q k h h d j l I c X Z X Y m x k S m l W M l N 0 R 2 Z 2 V W J W b z N r R G U z a F p K a 3 R s c 1 V w d V d E V S 8 2 W H J 2 R G Z 0 S m p x O W Z 2 a 0 N R N U h N N 1 J p K z N i S n J p T 2 R l M 2 N R d W Y x Y k s y S k h 5 M 1 d 6 Z G R m c E F a e G t S N 3 Z u Y n R 3 d F Z M V G N n U U F B Q U R V V l l S Z 3 F C S H B t Y V V o V 0 d R R U l S Z 0 F B Q U N B c z l 2 Q U N 6 d H I r O D V E Z W 4 z Y 0 x H V m s 1 b X J V b G Y y c T l m b y 9 y d H d p S H g 5 d l d h M D J Q Z l B 5 c C t y V 3 B h V 2 V m d X h h U 1 p M T l Z x T H J i e H R 6 e H R l M F d t M W F 2 b X F y e k d h V F Z x N 1 p y d T k r M k t R b k h y c G F R d 1 o y b F N R b E 5 J c l d x Q 3 Y 2 Y T h x b j M 2 b E J m S 1 N H R H V 6 b T h m N 3 B N M z l R e D h R b V Z Y O D R B Q U F B b 0 l Z U W d x R k d a R 2 J s d W J h a k l v S U 5 y Q V F B Q U F B Q W F z Z j k 5 d 3 h Y V 0 d p Z 0 p r e G V w U F c v N 0 5 h d E 5 3 N V V v b H R u V l d V b H A y U n A 0 N l o 5 N n Q y c m p W Y X Y z Y U V u S H J w Y V Q 3 O D R W U T N q S X l S S j N 0 N F d m Z n J o W X l k O X Y 5 M W g x N D I z d j F G b S 8 5 S m x 2 O H J M e T Z L b V R X T F Z 0 S E d z c 2 5 Q e k 5 m Y W Q y V E t a U z g 4 e G 0 w M X E w U 3 h l V z d j Z j l B a k I w d E 5 6 Z F N 3 c F F 5 T 0 g 5 N m 5 5 O H d F Q U F B Q T F o U k F N T l l K T 0 1 B Q U F B Q U R u b 3 R F M 1 h L e k 9 u W n B y M 0 h 0 e m R Q O W p F O V c 4 Y V p 6 T z c 5 Z E J r W k V o a W 8 0 T V Z a d l d q U l F T N 0 g 5 R z E v e H M x b z h L Q 1 F s U W x 3 N 0 5 0 S H J 0 R G 5 Y d j J s S T N Y W G V o N j d q Z D d 0 Q 3 V 2 V W R Q K 2 4 2 S H Z l d z R S T H Z k c m h s e m x x d C 9 u L 2 J h c y s r b 3 Z M e k 5 l d W 4 v Y n R K a n o z d 3 N r O G w 1 a n V t U G p a N 2 R X M n Y r b 3 J X e S 8 z T 0 V 6 R 2 J u d n A 5 V 2 J a S E p a T k w 1 L 2 F w L z l D T U F B Q U J R W F F q Q l V D T 1 N V N 0 p j M j V I a G R J S U J B Q U F B T 0 h k M G F 0 O V V V e W M 5 c W 0 w N 0 Q r b C 9 5 e m J x d X g 4 M z Z j a l J k R W 5 T a F F N N j Z 0 a 2 5 i N m p 3 d F Z M V G N y U j A y V V p k Z F h s Z l d T d 1 c x L z d i Y m g 0 c 1 N m c D Q y b E t W b E 5 q M S t y a F p y b U 9 G a F Z a W k x H W j V l N S 8 4 S S 8 r O G h X d V Z s S n l w W j U r N F h t O V B j Q V p v L 3 Y 2 K 2 V t L 3 M z Y k p Z e l B w Z z B p T D U r L 3 R J a 2 d i M F N k V F V 6 N z d U N m 5 V N z F M O V B v a H d P a H h a O S s 3 T z Z k M j J w e U V n K z d 3 R U F B S 0 R 1 S W d S R H R j c y 9 V U 2 o 3 S D k 4 M E 5 K d k 5 D Z z R P T U x n a U F B Q U F B S 2 g 5 N 2 R z b X F M M 2 J P T V Q 5 Q j V J V k Z S b D Z S d G R Z O S 9 N d T J l M E 9 Y W F Z G Y j Y x W n Q 3 U E 0 4 U j d k V 3 l r b 3 l F L 1 h q a n p m d F c v a 1 R h L 3 F x c 3 Y 3 Y V B R T k Y w d V N I Q T Z I W n N 4 Z X J r N 3 R t M G x 5 Z G 8 1 T m 0 v R z l 1 b l J z c m p h d E c z b G N 6 M k l 4 e T I 1 M z Z Q a n h B b 1 d F T 0 Q v T E 5 X c 2 F w O D R k b T J 2 N n p P L 1 Y 5 N 3 g y V 3 J s N m 1 3 N G V T d E Z E O T E 1 e F J z O E N B Q U F B M U R a Q 0 1 G U z d E T G R S a U R G U l o v W U J E d 0 F B Q U F E T 1 Z z M m J 4 c D N 4 Z S 9 y M 2 J x Z U R o M U 1 W R 3 h O Z T V 0 a l c 3 U W R s a 2 t u d D J p U m 9 5 N 1 l E a 3 B 4 a k R u T n k 4 b F Z R V 0 9 U Y U o w a 2 R F c H Z J V m x 5 a W Z m d V Q x S 0 o 1 d k Z x M 2 J L a m J i a H B V N 2 o y U E p h W E w 0 W E F v U E R U U X R X L z A 5 U m Z w c 2 Y v N 3 J 6 N z l Z c G 0 r V 2 Z x e m V u V n Z y V T R k b X A z e D h 3 Q U F B Q U M x a V J B T T F T N G p N O C s x e l h w Z 0 F B Q U F B R k I 1 N G V I Q n V 2 Z k 9 T O H M 5 O X Z C V E g 4 c H V k N V I 3 Y k 9 h Y 0 Z a b z V a M F d a L 2 E x Y U 5 0 R E V k K z d U a 3 c 5 Z H J Z a U k 4 a 2 N a L 3 J i R k d a N j F h O V B Z d G E 5 c j V 4 W W F P c k N i c G 4 z e H Z R S U N m U F h 3 Z l Z l Z D Z h T U F B Q U F B d F k 0 U U R O V X V J N n U w R T R 6 N T h B Q U F B Q U J R T l d h e n V k e j l j N l k v T F l k Y k J s W m 9 0 Z W 5 S Z j M w a 2 k 4 V 3 N s T l J z W F h s W m I 5 M T R 6 U V V l N y 9 I e W N s N 3 J a Q U d Z S k s x Y X Q x M 2 g 0 V U Z x M U R E Y X R h K 2 9 5 S 2 F j d k J P d T F 3 Y 1 B w U 2 9 t b X N r Z k F B Q U F x T n Z L L z A w Y X F J S 0 1 6 T 0 9 1 N 2 N o d 0 9 z R U F B Q U F B b 0 N h R W h B U X F O T l Q 1 V D B t S l h X U G Z t c T N V d E d 3 O T k r U U 5 l d X p C c X p U N z Y 1 V 2 E r d m t 5 K 2 Z w N n U 4 N E x E U F E v N V R W L 1 A 1 Q 3 N k U n Q y N m V M e k 8 3 d j J I V G 1 h c m d l Z W 1 L a j F Q K y 9 T M 2 J k Z m 9 x a k l V R D M 5 N G x S O X Z Y Q k 5 U V D h p Q U F B Q V V D V j B n c U h h T V E 0 U k F B Q U F B R 3 B I Z H Z a e H p W K z h Y b k 1 Y c k p i V l d x e F h u c j F G T F p y S H E w W H p l T m 1 z S l h w N y 9 O Z G E 5 L 0 1 1 W F g x b F B 3 M i t 1 S 3 V D Z 2 s 0 Z W d 0 b n R E b j N 3 N F N L W n p X Y U 5 H d E Z Q T m x 1 e F p z M W R x Z W t 6 Z n B D M 3 Q w V X Z Q V E 5 h Z l h x M T F k Q 0 I z Z l h F Y 3 g v c i 9 Z a 0 x 0 S H p W T n Q x L z k r V n F W b 2 4 x e m d B Q U F J Q 2 F S Z 2 l H Y X B l U j Z U W U 9 N W n h 4 a U F B Q U F B Q l E z V m F 1 M 3 F i W j g x W n A y N D V E c 3 R 2 d D Z 0 V 2 p 0 Z T Y 1 L 1 Z J M V N Z a H h u V E 5 z U 0 E 4 b E 5 J N 1 c y K 1 B u N l l N U E Y y c j g 1 R V V h M E s r O W 5 u L 3 F 4 b k t 2 T 1 h Q T 2 N t M 2 F 2 R S 9 Y W H R W Z l N j b V p l d U N 4 a V V y U H l G V m k y d 1 E 5 O W N n M W F 0 Z 2 d V c E l V R 2 h x b 3 Q x N j d V N i t Q K z F K c j F 1 L 1 V F O D l O M G R T S m p 5 Z 2 d 3 T G R X b m g w Q U F B Q 2 9 L R U l 3 V k R 1 U E V D d 2 l 5 T U J L Q U F B Q U F P R H N G Q m t S b 2 9 P S D B 6 U n N T S G N O S G R S Z D d k c 2 1 s S H R l K z N a T k 5 P b m Q r L 1 Q 5 O H Q r M G F N a 0 d Y V H E 0 N T B t d j J i d G 5 H M j M 4 Y l o v d X V I V 2 9 p b 3 F z Q 2 d r T z B M V W p C K 2 l x N F g z S 3 J F c 1 d H T 2 l 2 b D U 4 Z H J S b H p W c W g 5 d T h Z R V l B Q U F B S 2 l U V E k 2 Q 2 Z N Z n B U d 0 1 x Y n Z R O T Q z U X N L V U 9 T O V B I N 0 Q 2 c E p R c X p C R l F F Q U F B R E E y Y 2 R 1 Z D h o c 0 5 s W H J O U j B P a D B 3 b V U 1 b H R B Q U F B b 0 Q 0 e W 4 v N F U 0 T X d r c D J T N X R s a 1 R E Q U F B Q U F C c V J u V U h Z S k k 4 U W k 4 Q 0 1 B Q U F B T l I z a E d D b 1 Z 2 a 2 5 D b V c z M n l W S l p y U D V s S X N 1 Q X d B Q U F B Q U F B Q U F B M U J S Q 0 1 G U X I 5 L 1 h B W X F Q R E R L d 0 V B Q U F B Q U F B Q U F B Q 2 N 5 d 2 p C V U s w e U 1 2 T m M y N U V S d 1 F a V 0 F n Q U F B Q U F B Q U F B Q X p t V 0 V Z S 2 h X R 1 Z t b G 5 X Q 1 I 0 Y X d I Q m d B Q U F B Q U F B Q U F B a k V F S W h t c V Z r W G 5 j d F I w W l N T Y 1 l B Q U F B Q U F B Q U F B Q X d C a U V Z c X B Y N 2 1 t Q 1 J F W F N D Q V F B Q U F B Q U F B Q U F B W X h D Q 2 9 W c D V y Q W t X S G 1 S Z 0 p R Q U F B Q U F B Q U F B Q T R G e E d D S V p x U l N j W U F B Q U F B Q U F B Q U F D b 0 N 3 a k J V S z B 5 c 3 R 3 N n d R a k J B Q U F B Q U F B Q U F B Q 0 F R U W p C V U s y U 1 U 3 S m M y M U V S d 1 F a V 0 F n Q U F B Q U F B Q U F B Q X p t V 0 V Z S 2 c y K 2 Z r R n N 0 d n R r a V N 6 M m F 6 Q V F I K 0 R L d 0 l B Q U F B Q U F B Q U F B T 2 N x U W p C V U c v Z F J p T E V 4 W V F a V 0 F n Q U F B Q U F B Q U F B Q X p u V 0 V Z S 2 c y R 1 p t b E l W Z 1 U 2 N E V C Q U F B Q U F B Q U F B Q U F E R V l L a D J t U z Z k W U p G a E x F Z U d B Q U F B Q U F B Q U F B Q U 1 B N G h H S 3 B O W m 5 a c E N C W W V F V 1 J n S l F B Q U F B Q U F B Q U F B N E Z 4 S E N J W n F r N V Y x M 0 x V Z E h r b 0 l C Z 0 F B Q U F B Q U F B Q U F q R U 1 J a G 1 x V G 1 W M G F n a 1 d F T X c 0 U k F B Q U F B Q U F B Q U F B W W h 4 Q U 0 x Y 1 o 5 V G J E d 0 1 E c k J B Q U F B Q U F B Q U F B Q 0 F j U W p C V U c y e W N 0 d z Z 3 U W p C Q U F B Q U F B Q U F B Q U N B Z 1 F q Q l V H M D g x Z 1 J q S E N J Q U F B Q U F B Q U F B Q U R B U U l S a X F o Y 1 B o V U Z Z M m 5 X Q U F B Q U F B Q U F B Q U F L Q n V J Q V J E d G N o M k M 4 Q 0 N n d n p s N V d V e H N C b 0 F B Q U F B Q U F B Q U F I Q 3 V J d 1 J E d F h E d k F n d W 5 D d 3 d B Q U F B Q U F B Q U F B Q m l N R U F 6 V k l 0 T m p G Q 0 x y Z 1 F F Q U F B Q U F B Q U F B Q U d N U m d x R m F a R 1 h u d W J i c E J B T U F B Q U F B Q U F B Q U F F W W p C R U 8 x e U 1 6 T 2 Q y M U h o Q k 9 D Q V F B Q U F B Q U F B Q U F B W X h H Q 2 9 W c G t a Y k V t R 0 F B Q U F B Q U F B Q U F B c U R z S X d W Q X R N d D N H S W J J b U d B Q U F B Q U F B Q U F B Q U 1 C b 2 h H S 3 B G V m p h Z F l B Q U F B Q U F B Q U F B Q W 9 P N G d C R U 8 x e U 1 5 a U V 3 d 0 F B Q U F B Q U F B Q U F O U W R o R 0 N v R m x r N W R J S U J B Q U F B Q U F B Q U F J Q z Z n e E F N V m V a d 0 9 K U 1 R r K z k 2 S F J s S k p 4 Z 0 F B Q U F B Q U F B Q U F E Q V d J U m l x T E R P c n R B c 3 N K R G h B S n B Q S n d H b 0 F B Q U F B Q U F B Q U F B Q U l 3 V k F O M 0 5 j R E N 3 K 2 5 D d 3 d B Q U F B Q U F B Q U F B Q m l Q R U F 4 V m x w W H R 0 a D V Z S 0 9 1 Q k F R Q U F B Q U F B Q U F B Q T R 4 R 0 N v Y 3 J j U T d D S U 1 F S X d B Q U F B Q U F B Q U F B Q m d Q R U l 3 V k Z s b U 5 1 T V F B U U F B Q U F B Q U F B Q k E z V U l J a G l y e k d J Z E l K e G d B Q U F B Q U F B Q U F B S 2 d E Q 0 1 G U V p a b V p w W j F n R W V H R V l B Q U F B Q U F B Q U F B Q X d I a U V Z S 2 l 5 c k J 5 M 1 R y Q l F R a k F B Q U F B Q U F B Q U F B R 0 E 4 U W p C V V d X W l d h U W d X d 1 p w Z 0 F B Q U F B Q U F B Q U F D Z 0 R p Q U V R N V Z s d T N X Q 2 h Z V U d H b G d K Q U F B Q U F B Q U F B Q U N B R X l F W X F z V G h j Q 2 c z N z R U c m R X U U V u V 0 F B Q U F B Q U F B Q U F B T U I 0 a E d D b 2 t 1 e n M w a T Z 3 b 0 N C L 2 1 V d 2 1 B N n N C Q U F B Q U F B Q U F B Q U J 3 S W d S R G x X U z V q M E l N W V J R a U F B Q U F B Q U F B Q U F D b 0 d 3 a k J V Q 1 U 1 d W F X a k V G a 1 B E Q U F B Q U F B Q U F B Q U E x Q l d F W U t n U 2 o w N H d R a k F B Q U l C e l N 1 c k N o V n J S c l l 0 M l B m d X M 4 d m Z z T n J v Y 0 F B Q U F B Q U E 4 R U l L a F N y S 3 o 4 M T N i W W F G Q k J s W U N B Q U N B M m h i Y 3 F a T W l C c H l 2 c E Z r e n R l S H l 5 N V V 5 Y j U 3 U k p R R U F B Q U F B N E V J S W h p c k p 5 W F V Q d 2 V n R U F 3 Q U F P S m Y 0 S n l T b y 9 i d n Z x Z m Y z U H l p d 1 Z X d n R l T 0 p 4 S m M r W l k z U l p B Q U F B Q U F C S U l n U k R G V E V P R V F B Q U F I N E 5 H N n J y N T U 4 c H N F M W I 3 W D d w U l J V Z U 9 X S j B T U U F B Q U F B Q U V J S 2 h h b k p 5 M 0 R y Q n d o a U h D Q U F B Y 0 s 3 e U N n b F Z 4 N G t U S l p O S j J 4 O S 9 U Q T Z I d y t p U 0 F B Q U F B Q U R u T 0 V J d 1 Z F b V c y N X B n N F h T Q 0 F R Q U F u T l A 4 R 2 p S U T Y y Z W Z V K z d H a l V w Z n V 0 V G 9 j d U x r Q 3 d v Q U F D Q U F T V V J C V k F B Q U F B Q U E 1 e m h D T U Z T S i s 1 c G d v U 0 d F W U F B Q U F P Z T Z 1 R k d q N U o r U W 9 D T 2 Z m b X A w S 1 F B Q U F B Q 0 F j e H d o R 0 t v a 3 k z M G N J c D F n Q U F B Q W t O V G 9 s b H V W c z J F O W E 0 T U J B Q U F B Q U F 4 R k N J W k t j e m d j e X M 4 d m N M M E 9 D M l Z O T U F C Q T l j c k t 6 d F A y S F l l M G Z j Y 2 h G U l p h e X o x b n k 3 W U Q y c j N u c U R J e T h r N T V y Z H p j R T B w T 3 l W S k t h b G F a W X p r N S t V c E 9 5 Z k s 0 a H Q z d V V I S k t s c E p U c 2 s 1 N m I 0 Z k R v W k l T d T B w S z d L e C 9 C T G l K d W Z 3 e V N W T G F r a V V H V n d J Q U F B Q U F P S m Q 1 R 1 Y w Q T Z x K 0 1 6 T k k v R k l h R U J N c G t N a G x Z R F F E Q U N I Y T d R e D k r W F B r L 2 N r Z E Z C d X Z x c S 9 w N z d E d H l O R j I v Y k 5 x c k t 5 L 3 J y W l d y d C t 1 Z E N m T W t T U l B l d W x l d F d q Y l V s T 2 4 v M C t Y R G V p a z J P a 3 c y V z d H Z W V I Y U t y R m F i b 3 F O Q 0 5 l T 1 R K M D k 2 c j A 4 K y s w N 3 p G c T J W d D d k R l M r Y S s 3 S E Z z N H N m Z m F P b X l Y O V d x W l F O T m Z P Y y t T Z E t K R T R X N j Z Z N D N K R W x Q U F h x T k J s L 1 V 0 Y 3 c x R n k 1 Z T c 2 c H Y z T 3 Q z c W t 2 S D V x N W p O b H V 4 a m g 4 d j B Q S D h R b V h u N U N z b k o x K 1 p X W G x L V G M 5 U l d s c X V q a W F s N j l D U k 5 M M z h 6 T T N x N 1 B Z K z R H e m d I U j Z o M E 8 0 O W x Q c n R F a l c r O D A 2 a n l 3 R U F B Q U F B b k t N S X d W Q n A y V z Z q R U 1 N W m h R Z 0 E 1 e V N I d z Z F d n Y x N V I 2 Z m M z Y n h i b k V Z T H Q y W G R N O X o v M k g 5 b H N K W W 9 N R H k 1 e i 9 s Z n p W d W 5 6 V 1 Q v c X E v b X J O W F h T S X p w N E 9 F V l d x M D J T M U t 0 S D Z 6 T z Y 5 O E Z E S 1 p v e F o 3 a 2 t h Y 3 U y Z z V L a 2 x O U n N q W G 4 3 U z B s U 3 N j M 3 V P b m Z S a 2 c z Y X V H b X Z K T 2 x 2 T n c 5 V 2 J I V F l T Y S t i b F o y b k c y N G J L N X V 0 c E V K M U x G K z F q U k F N W j Z X b 1 F R T z F i O H d Z R m F X b X l q Y 2 1 4 d W h 5 Q U F B Q U F B R G 5 J T V l o b 3 R K e W N v K z d 0 a 0 5 E Q 0 1 F Q T R G e G t N a 2 w r Z m o 0 V i t z Z m I y M U x t L 1 J h e j U 2 O G l M W n Z I c T F Q N 1 p w S 2 t D W k 1 Y c W J p N E 5 F a E t T O C 9 S U j l P K 2 x T U U 5 2 c W l M b 2 l K R H R H N 0 R i d G Z 4 b m w x Y n V V W V R W b V J F W V h w b X J w W X U r M V Z M b C 8 y c X B P U k 1 T Y z Z S a V g v d S s z N z V i N j V 6 d D J 3 N z R O c W Z s M X R 3 c 2 t 0 S 2 t o e D J W V G d B O C 9 Q e l V Y c E d U b 1 h P Q m V x Y n F D R k R K R W x a S 3 l v Z m x B T U F B Q U F B V U J W M G d x S F N z b k p L U T d C d z F n T U R n S E 9 T M l d 6 V 2 9 0 a 3 Z u U E l j c T l X b U J k K 3 M w e G V 6 b H l z c i s 3 a n J m W m N N N n F a Y m J 4 e m t j V z V x Z W 8 0 R 0 Q r e X E 1 T l F z M 1 h u T F V P M 2 V k O V I x c k t D d 1 N M Z V B I c X o 1 M z Z 6 W F p a Z j B r a V F 0 W D d Y V m R m e U Y x e j h 2 Y y s 4 W C 8 r O W 1 4 Y 2 F F e V Y 1 a W Q z V X d P e H p T c n Q x S E p J Z H p 6 S 0 h r N 1 B U Y X N 1 M k E 0 b U x E O W J l Y m 5 U V V Z G Z H I w O X Z p d k p V b k R M e j F Q N 2 R z b F N K S m l Z M E k x Z C 8 1 c V p X V W Y x N T U 5 e D F 6 M 1 d 2 e n R M O X I 0 N j E 2 M W F k W E l 0 U z g r T G t K d F d 6 V l N V T E M v U W 9 M O E Z S N F d w S W l J W U V W R m h T b 3 V P b H d S R V V H T U U 4 W l p 5 N z l S W S 9 u R X h p c D N 5 M m J G a l J w b G R E a 0 F B Q U F B Z 0 h N U U l S Z 3 F M U 2 U 3 Z E J 4 a V d C a W R Z Q U F B W n d m V W 5 4 M W Z C U V Z G b X Z m T k 9 z M m V 1 O U l W Z m t u U 0 J m M D c 2 d m J S Z z l T b 1 l Y U 1 o 5 O C t j d l Z 6 e k Z x M l Z K T D M 0 Y j g 5 U T Y 5 O X Z 6 W F p 0 a j N 2 L 0 s 5 M z c 5 O H V V b G 4 3 N k x x c U h u d n h R a F l W V z E r d m k 0 a E x k K z h n R X h V Y U h h Z H J r U j J X e k Z j d k x 5 N k p P N 1 p z c U l p S l k v W H N u L 3 Z F c 3 h V c E 5 5 N V l r O W V u V l R r M m J 4 T W p I e D F z V 2 k x a 0 x s b X p R d 1 V N c E h 2 Z j U 3 c 2 R m S l V r M 1 h Y d G g 2 Y l A y N j Z D L z M z Y k p h V 3 N F e m x i Q m l l M l V 1 M l d 6 M F d V Q U F B Q U F B T T V S a E d D b 3 R D e T N O Y 0 h D V 0 J N T U F N N D V 2 e D l J M X A z M 3 Z T Z E p 1 d k t 5 M 2 t w c z E x Z 2 Z U b G 1 p V j U r O V Z h M W F O d E N h R F R z M W V j b 1 M x L 2 t Y O U 9 1 b 1 c y N j h X T X R Y Y m R X a W I z O V d Z W k Z O O C 8 4 S X Z E N z Y 0 Q U U x Y X h x b j R D Q i 9 S V V d H U 0 p L T z V 4 Z D Z o R m R o W V V I e X N q a k h K N G F I Q l d u a D R n M n V Z M W R j M W x 1 U j R j R X F z d H I w K 2 F 3 Z k p V a z l 1 N 2 R T M D R T e V F a d T d y K 2 F 2 M H F T U G w z a n N l M y 9 p Z 2 p M b m Z m Y k h O W j k 0 N k d v T k h k U k 5 Q d D R X Z V h 0 Y l Z G T G l r T j N 1 W E R 2 T V l q S E x i R G J K W W l r Z D h i a H B 5 M z V O L 0 d q e E t X d T Q 2 U H l P Y X R P N j B T b l B B Z X F y b 0 h h S n l s e n h v Z X c y b T h 6 Z T N r Y V h B d 0 F B Q U F B N H h 4 Q 0 N v Z E p 5 Y 3 Q x Q 0 1 O W U V B N E J 6 M n F F a m F W c X d l S j N z Z G 9 j Z S 9 i K 1 A 5 U G 9 M d D N v Y 0 h 6 N n N s e D c 2 N X d o T m 5 y S k V N K 1 l z b C t S Y 0 Q r d X Z i a H M 5 V 0 x l T k h x d 0 Y z N n p U Z i 8 3 N 2 p j Z X g y M j h l c k p q b 0 1 Q W H M z a 3 J w R 2 J t N i t j N D N Y T W R H W G R G W G p S c E d h Z i 9 2 U 2 E 0 U W J O Q k Z Y Z F N v W W J U Z W Y v T n V X W X V L O W N q V E g 2 b W 9 5 Q 1 l 2 T D R 2 R 2 o 3 d F g z d D V t c m Z 0 N W w r c 2 F y V m 8 w a 0 1 X c j d M c G w x a U t i O W g 5 S T l 0 Z z M 4 Z D M 3 S k V u a j N w K 3 J i N z U x a G 5 G a l g 3 b G R Y V G 8 y V j J a b W 5 x W j k 4 Y j B r Y W V m d U k 5 c T U r O G d w Z j N i T m 1 z W V N n d U d z R m R 3 d V V Z N 2 l Z a F h z M z Z m Q U 5 t M k 5 M Z 2 N B Q U F B Q W N J N G h C R U 9 s Z V h h Q 3 N T W V l B S n p M R W h w R m E r Q U Z u Z l h t Z T E 4 c F A 3 O V F 6 N 3 c 4 W G J m Z l h M c m V s O W x z M W p z V D V t b k J O K 3 N r U 1 l s d E V 4 U V h F N j d 2 b C 8 v b W N a M T F H M 2 J w c z V r L 2 F O d k 9 R N U t j Y T J v b E p X Z E t r c 1 p Q W H F p a U l w d T Z k M j J w N E t B Q T J X d 2 x y d m N k U H B x d V J n M m p k T 1 J v a G 1 0 Z l h F e U V K S 2 w 1 M D N n d F g 3 b F Z S V V U y U 1 p M Z G J w Z V h s M W x O R W 1 J O V F y R G 4 v M 1 Z q d V o z T k J 3 K 2 4 2 W i t Q V E N p e n Y 2 V E V y a l h y Z H J o Z V c 2 M 0 Z G Z n h w Q W V l T 2 d C W X R K R W t G a H c 0 V G d n R U F B Q U F B Y W g w a E d D b 3 Q y M j E 5 R j l Z R U F 3 Q U 1 H O U p E T 1 h r b k 5 Q d n J s W H I 1 L z B Z c k t U W F Q 0 M 2 k z V G k y M G R O b E d k Z X Z j U X M 4 K 2 V Z T W 1 m Z X c 1 S n J D b 3 l L Y l g z L 3 B T Z V h r b k p F b T M z e k p F S V V I K 2 V t Z k N Q R W x T N X c 3 T n R H S G p I d j N 5 N j k 0 e T k 5 N j E 1 N G o 2 O U d x c k k 4 Z l N Y Z n N T R 3 B X T 1 F 2 e j I r N D J 1 Y m J 2 Z G 9 Z Z i 9 O V m x q W H J 6 T j R 4 b z M z L 2 5 t R 1 Q z d m 1 u V T d Q T l k 2 Z S 9 I M X o z W G R x U E 0 x K 0 t J d X J u M V h Y Z E Z Y b z Y r N 1 N K O T h 2 a 3 h Y W G 5 x Z X d z T 2 N Y e H I 1 O T F 0 Z m F 2 M H Z 1 e V Z K R F J 0 R W 5 0 R j l n Z n J F d D J G R F N W T E J v W U 1 H V n d J Q U F B Q U F P Q m N S Z 3 F I U 3 N u T l p F d 3 d B N E 9 u N l V l Z X J T N G R t b W o 3 e k I 1 W D h z V m F X S k d W b U g x Z H l X c G J H a i 9 1 S G 1 p V E V 5 R 3 c y b D N t d n I 2 K z N o b H p j V l N 0 V 2 I 5 V 2 o 5 N D l V Y W 5 x T 2 Z s e S s y W F h z O W x 1 R z Z O W W J C K 3 F 0 O F Y 4 c n N X M k N G a T V l T D E 5 Z m J 4 V V d X d l h i N X Q r b G 0 2 U U 5 2 K 3 l S N U 9 3 Z 0 N 3 a 0 p r Q 1 R 0 U D V D a 2 R S d D J l Z H d y T i 9 l R U h u d m 1 2 K 3 J S d F p W c j M w M 1 h Y a W g v Z j k 4 e W R X V m x I O W V j Z W F 2 S z d K O D F k N l h I N j h K Q 3 E 2 W i s 5 c D E r M 3 J p b j l K b T h 2 Z l R a c k o 4 M G Y 5 R m F O V 2 t j c l J H W D k 1 S F Z h d F B t Y l F j a 1 N a R 1 J 3 V 3 J m T H V I V V A x U 2 d I c l A 0 K 2 N r b k p s b 0 Z o d z R i W F F v Q U F B Q U E 0 Q n h F Q 0 l a S 3 k 4 N W h U V E F B c U s 4 e X M v T D A z U S t i Z E 9 o S W 1 q S X l j b l h M a l F Q V n J r M 2 p L b D B 6 U D c 5 Q T A 3 N z R R W E 1 Y c k Z a S m l k M 2 o y S X B W V z d W a T F W W X R p R i t 2 Z S 8 5 K 2 1 m c j B L b j h z M m d V R E 9 t c n d 4 V j N s N S t 1 d G w 4 Z k 8 w U E h q Q l l x S 0 R O R W J y O X d 1 a T h X N V h 0 Z X p U M X l 2 a V B B Z 3 R X c m V R S G F I U S s r T S 8 x c G J k e H p V M 2 4 x S j J y T G R H U z U x Y X Q v V W R j M l B w L z F Q R G 9 m R D l k c k x 5 N k p X T F J v b 0 9 T V k x G a 3 R w R 0 Z m N H g 3 a k V 2 e W 9 z c 3 B i W n Q z S F R Y b T N i N G R u W l l q Y W J a Y m Z i Z G V t U U h x N W p m b j Q r K 2 1 t W n N 3 d n Q y M l V i T m V M e V B s c T F i b 2 N L Q z U z W E h O Q z N n M H d t V T d u M 0 J j N F d m Z z B i M F F r R 0 F B Q U F B R E F F S V J n c X B i a T R S Q V V G U m E 3 W H d j R U J C b F l E Q U t p b 0 V 5 Z X N l d l B k M m Z w c D F W W k p V b V J F c 0 9 M a n d s W F Z I R 2 J M d G d P N i t l O X Z L Z m V Q T H V I Q V F E O T E 3 Z H h D S z F k d m s r U U 1 n d 2 9 M c l R x V 2 x L R m 5 Y c H F t Y m w x Y X l t d 3 V l O V A z S j g 3 W G 5 y M 0 h Q U G F s W i t U c X R u K z g 0 N 0 h 2 L 3 J 1 S G E 4 V H d Q a 3 J Q e U 5 V N z Q 1 M 3 J m T D A 4 O W d 0 W D J O V 3 Z k N k l r N S t q Z U 5 l d D N T c E t h T j Q z V C 9 n U E p N c G 1 r N T U 2 N l V T V W x K V n F 4 Z X F 1 K y 8 4 b T V M b G w 1 M 1 Y 0 b k 0 y b U t j N V N q e V d S e T N m U C 9 I c j l X M l R u N W l v c 0 x k N T B Y S E 9 T d m k 4 L 3 Z w T T l t L 2 F q Z G U 0 N X E 5 Z G 9 k b X Z i N T k 2 N 2 p G d z N v V k 9 G N 0 F 2 V 1 Z Y O E 5 H T 3 I 1 a n U 5 R m x B Q U F B Q U F E T 1 F Z U m d x S l J N d H p W U X d z T 0 Q r Q l k 3 Q U 5 R R F N j b V p l d X I 1 V D V T Z W t h U H J S N T J 2 N j Y 2 K 1 F D S E I v d F Z 5 N 1 l K Q 3 F 5 c 0 E 2 M 0 5 l T 3 o z M G p 5 d j E 2 N V o 5 c m h C c z Z N Q n V h d E 9 x a 2 N a U F h x a j g v R U p 0 M 0 x S W G Z u N C t a Y T d q N S t z a l g x O X Z G Z j N S b F d X e G 1 P W H Q 3 Z n g x c G J p N F J N W E Z K Y z c 5 W H M 2 d X N L a k l F S F Z x M z B 5 Y n Q v M n V J M G V k N j R F R k J m b X J a M 2 Z u b U 1 P d 3 N D Q U Z C d m 9 w U G k 1 Y z d k c z I w Z j R E e V p L a 2 1 P a F F T Z E x 3 W W V m c G 9 n R 2 R Y Z m Z Q e U 1 y V F B 4 K 1 p J R W 0 2 Z H V R Q W p S e m U x N k 8 r N E Q 5 K 1 h 0 b l p 6 b W Z 0 M j d 1 Z F Z x M 1 o 3 c n J Y a F F N N m F l N z g x U j d u Z C s v Y V V w L 0 4 r b E d T O V B w Y n M z V G l o U E 5 M S k Y w N k 5 s Z U h 4 Q 1 l W L 3 l F R D l a U n Z U T F N 5 V m 1 j W l h R W U F B Q U F B N E J 4 R U N J W k t 5 Y 2 w y S D R V W V p H Q W x B S U N L M k x u b m l K N T V j W n A 4 Z m I z M T h Y O G V W b X g w V 0 x W Z X Y x Z j M x a n F l W D Z n K z U 3 W F Z 6 b D F I T l B 2 c l Z k c n c 2 M j d Y Y 1 l 2 R n J L R 0 R 1 c W x y N X h i N j k x d G Z L a U R B V j F H U k l W c n d 6 V H F Q N j d 3 e j V p N T l N W H U 1 U H Z w a 2 l T V H B 2 V G Z 1 V W R 2 V 2 p X U z M y M 1 g v N D V P M G M 5 Z G h C U V g 1 N j R K K 0 h W e n Z H W D V a T D I z Z T l y d n I 5 U l d Y b m l j Z k g y L 1 g 2 e F p O N H p Y e W l q N z Z k Z k 4 r a j N 0 O U 9 H V 3 g 1 a T N 5 d k w v Z F h q b z I 4 Y X Y 1 c X p Y L 0 w v V k o w d F J K a j Z o d D Y w W T Z j a X h E U G J 1 M m N v V m d m O X E 5 N z Z o c n U y b E N y Q m 8 z a X R Z R i 9 U d n F w N V Z i W E F H W U p Q M z l i M F B M K 1 V r Q 1 p 4 K 3 Y w R k R a T W p Q b G N E a j Q 0 a F F B Q U F B Q W 9 G W V J n c U Z T c 2 5 K S 0 8 4 S E N R b G t Q R E F E c X N 2 V E 1 Y R D M x N 0 J T R m h R W H E 3 V E Y z S 1 R 5 M F p y N j g 4 U F J q M T B x U 1 p u K z l T a n Q z S G Z Z N D F y e H B u Q 1 J u Q j l h Y n I 5 N m g 0 d U p p V G Z 6 d j R q T F h T R W 5 O M H F k Z k x I T z k v c z l I a X p S M F V I Z j l 0 d m w z M X p Y L 2 N j Z W x D Z 2 t K Y 0 h 0 U G p z Y z F B Z 1 A 5 U E Y 1 Z k 5 x e U h C d l R y V U N Z R X M 5 b E t Y R 3 R 6 b G N l O T g 4 e W R 3 K z V R e S t Z T k 5 P V G l i c 3 J N e X Z N N F Z s S m k x N G F O Z X l S S n Z y N 2 V h d F k w V n B J M G F r U S 8 v Y l J 5 a S t 1 O F h 0 M W J x M j B W M T J B R D Z n d n Z V R 2 Z v W H B L V E k 2 K 3 c 2 Z z N n Q V F B Q U F B Q T R G V U l 3 V k V w T 2 5 u c 2 5 H Q 0 V Z Q U 5 S b H I 0 N m Q 0 Z n o z Y z M r c n N R R E 0 z U V g 5 M n N 2 U D E w Y 1 d p M G 4 r Z m o 3 c W 1 O a F V R d 2 Q x Y 3 g w M 2 0 w M G V u V n J 1 S W l O Q z l O a U R J L 1 g x L 0 R Y Y X R 2 T 1 F 0 b T Q v c U s z Y k Q 3 c U 9 k K y 9 h V X B j T T d 1 N T Z Q Z T N 6 W l p y N i t U S 1 B h M H l l c 2 t R b W 1 Y V G R x Q U d T c E V F W G R p M z N Y b m Z k T m t 5 M 2 p 4 N H N 5 U m w 0 d m Z u K 1 h O Z j R 4 a j l I T W t a R m h 1 a n h C M G V w Z m J z R T E v d j g v S H c w K 0 9 L d W l v c 0 5 M O V B K d G 1 i O V R t V m x P Y j h v M H I 1 Z E U 1 b k 5 a a V d u W k d u Y 2 U x O T V u U G Z 6 c j N 2 M X h l e m x 1 b j d V Q U R w a m N O Y n p D b k 9 P S D d W b F p S R 0 N B U U F B Q U F C c U Z T R V l L a V U z c H p R R W M v O D J Q Z 0 N n Y n B u M 3 p U c H Q z b n B B c n o 1 L 2 l 4 b z J p S 2 l 4 K y t 6 W W Z W Z 2 Z U M X Z x Z X Q y K 2 J X b V h V M j d l Q 1 g w e S 9 i d H k z L 0 5 Y S n B O S k x a d k Z h L 0 R G W F p X V m s 2 O W p T U m t l e D M v N W R h O X V 2 Z n N 0 M 1 R G N m l C W X N X Y S t O b S 9 h N m p v V 0 V C Q 2 c z O T R R a z U 2 a k Q z N 2 J 1 M X h N U G p s S l l X U G 5 C b j d l M 1 J S Y U x T V 3 Z Y N z l K L 1 A x M n F B d 2 R U S k V t S m J S T j A v O T N E O W N B V G s 1 U 2 V r Y X N u b j V 1 a T N y M 2 F h d G p n S H V y U n R h V k 1 K c F B p W X N Q T F h L K 2 t w R V R U M 0 x y W W h s e m N S Z i 8 3 Z n F N b W Z M V F l 0 V j d h b i t 4 M n V 6 N z Z a S W w r V 1 A 2 Y l J s e m V S N E 1 2 N n V K Y S t 3 d z Q y M 2 l I T 2 Y 5 d m p 5 M D d X O V d 6 Q 2 l F Q U F B Q U F B Q l h E W D F 0 U U t i b k h D M X p i b 1 l S Z 0 F G Q W 5 u V G h o M W V R c G k 5 V z F j M 1 A x N 3 R t M l J 1 K z F l O D l S N 2 Q 1 e j l Q U W 5 u a 0 p 4 Y 1 l s d X Z H T 3 N N a k k 4 U n d 4 R 1 J Z Y W 9 Z M k p U L 2 J S c X E r e D J 1 e k t 6 O H Z U e T J C b X k y K z J 1 Y y 9 y M V N k U 1 R E M T J 0 L z N 0 c G 1 y W n N P e U J K T 2 5 B Z 1 J k N 2 V s b k x 2 N V h B N D l O N 0 V C V n E 1 W n B z e U 0 w d n Y x e U E r V X M 4 O G V i M W l v O F A w M 0 p N M z Z L V X h Y O G h t S z l i Y T l U d T F k d j F P b W M x b V R m d n d F Y 1 h I b F E w V U Z 5 M z V X Z n Y y S j B t U 0 F n U D k 5 Z n Z C R k 0 y Y 3 M 4 S j E z T m Z Y V 3 c v Z E 8 w S m Z 6 b D J o L 1 F l U 0 p V b j c 5 a W R w N X B 6 b E d u e F J s M H I r M U l D N n p 5 d k F H W D B W N S t X Z D V r d 0 F B Q U F B Q U t x W D J l Z 0 N V R C 9 s d U g y a l B T U 1 l F Q X d B N n F L R j M 2 N l Q x V n F z U i s 4 Z m F Y U X B G Z U x s W m R G b F E z c T Z Y c 2 R H a C t r Z m Q x e X F U e W M v c W 1 l Z X Z G N G Z U M 2 h R Q S 9 w M T B J d F A z N l F o Q T B 0 S E h B N G Q x R T N Q U F h t R E F n U D k 5 T X F 6 b z l X b F V 3 d E o w a V A z W D Z Y Q X d Q T D d U a 3 d t a y t K a X d q M E N z R j d k V y t 2 Z E 1 Y Y 3 B O d G 8 1 c n E x d j c z W j Y 2 N 1 U 3 M W F o a G R P a z V Q V n F Y R z R C S j B v W D l P N n B C Z k t R a z Z h W n J M O V N J e S 9 2 S z E 5 Y z U 5 a k V z T E V q a l h y M V R R d 1 o y M W J q W D d 2 U l l E K 3 k r d T R i V E J Z Y X p t d G 5 Q V j V K a 0 x 5 d z B 1 Q k l B Q U F B Q X d M b U d 2 N 2 l n V W 5 K e j N U d k J X Q k 1 N Q U 9 x Y W t o S z d a c z l k c V F z S G R E c H B h R k 5 W V F p 2 R W F 2 R l h M M W I 2 L 1 J N b U w 5 S 0 N 4 Z X M 5 O W c w Y j B s T S t 2 a j d x M 2 F P M W 1 q V 0 4 4 e m p X d U Z H M F h 2 a l h q W k t r a n U y Y j Z Y a C t v U V p m M U Z Y O S t 5 U z Z 6 Z 2 t L O H R j Y n I 5 e W 1 I M W R z V V k 5 d X J V N T U v M U Z Y O X R Y Q 0 p l c 1 Z G U k d p V V N Q N m V W e m 5 U N G 5 0 R X Z U U k J 3 O W 9 3 Z U o x b X Y v T k 9 s M T d W Z i t U W G k 4 a 0 5 F Q 3 Z 2 M 0 N M M 2 5 q M 0 s 0 M j Z z c S s 4 d k N 3 Y W V V V m Z I V H V X c V F m d n Z V S 2 h v Y z c v Z n h r U 0 V x Q j N 4 O X l s Y V o 4 d j A 4 N 2 R S O V N 6 K z Z u c k J P b z d z N S t m S k t t a 2 l C Q U 1 B Q U F B Q U Z D N 1 R J N k N m S W Z S U m F E K 2 V m U 1 p q N 1 J w e T M 1 S j B w Z 1 h i b E 9 Q c n Z 3 Q k R 3 R H F r c F Z y d H V 2 N V Y 2 Z n J y Z G Z 2 V k 9 l T 3 p Z M H V w O D R x T E x U S 3 o 4 K 2 5 X c T l w d D l 0 b E 5 q d W I 3 V X R L N 0 x K W V R 0 N T R m N 3 J q d 0 5 t Z 0 t E b F p h e T Q 0 W D I x Z W V W W H g x M X h q Z E R u Q S 8 3 T j M z L 0 Z O M W Z z Z n g x O U p t Z z Y 2 Q z N T d 0 t Y d F A y U 0 F n c U l B Z 1 E z R 2 d L S W 9 E N T F X d l h y M X l y M 3 J k W H R m V m 4 r S W V L S 2 d v V z h B Q n l K N k M 3 R l V v d T R N Q 0 x X M 1 N s U 2 I 1 L 1 p H U 0 5 y Y l F G b G 9 T N G Y x O F B I N l B Y M 0 p 5 e n N r b n Z k a W V u T S 8 z O C 9 t S W l J a U l p T W d s U k h k Z D V K e G t a b V c 3 S D R l S H F o S k 1 S T V R Y T E Y 2 N m 1 W c H h V V X F B b G F H e U U y Q 0 F P d 0 V H b E p u Z 1 V n S k 1 M Z 1 Z H c z Z z d H F M T 2 d 3 T X V S a U l p S W l J a U l 5 S 1 Z H Z D E 3 a 2 5 I a k 1 C Q X N y Z m Q 2 S 2 l J a D R S M z Y r a l Z W c m R 6 S 3 d Y N G V 5 Z H h Z U n F X c U Z p V 0 d u M 2 U 3 b F F F U k V M a j B K e i 8 r S D F Y M H Z a L y 8 v M 2 l Z L 0 x j M 2 I 0 W W l J a U l o Y 2 N F c U N 5 V G s 1 b F Z t c 0 V r d 3 p 3 V V J F Z k 1 y U 2 x k d X c y U X J v M m E z a 2 p D c 1 J r U X Z O Y 0 R v S j V s Q V N U R V R r U X F 0 N T V W W D Q x N H p t N F B 2 d n M y N 3 d J T k o r K 3 N u Y k l Z b U l p S W h j V U V x Q 1 N Z W G w 1 T 1 J S V U 9 D N m l l S G 5 a N n F T V m x J a U l u T H V W c S 9 a U l V 4 M E p J M 2 k 0 N 3 d k a W 9 n S U J w U E o 5 Y 0 R 1 O E c 0 Z 0 l t W F l 2 R F d S e k d L T C 9 V U X V C a E Z k d T l M c C s r L 3 A 4 T T I z R 0 F P R D J Q N 3 d R N l R P b n V Y d H N F U k V S R V F 1 R 0 Q 5 d k J 5 Q i 9 Q Y 1 h u Z 1 V X R X F 3 c E 1 S T V R Y L 1 A 1 S E F 2 M H V i K 3 Z 0 T U V S R W d L S W t t Q 3 J C e E p l d F d M V 2 R a M T Z h d 3 Z C c n V 2 U G d 2 V V B M Z l Z 4 c V d n Y U o r M U 5 L Z l M w a 0 9 K Q T J y U m 9 B c 0 h y Z H J q T 2 V v M F h U T 2 t S R W h G U X N Z S k V L Q 3 U v W W t j d m 1 6 b V h 6 N 2 J l e D g 0 a 2 5 D R z d h a k p B V 0 x i d 2 R s b 2 l J a U V p V l V 4 S k 1 L c X g 0 S z h T d z B H c G V q R V J F U l A 0 c 2 N Y O H k x d X h j M n J W d T Z P M V F S R V F B T U F h N T V z Y z Z I V T R 2 U n l K e V p q M j Z 0 Y V J S Z k J 4 e j V x O W w y T 0 F 1 M U s 4 W F U 2 N 2 o x c T N m e m R 2 d n o 4 W m 9 O S G h z Z H p p Y 0 5 H b G N p d y 9 l Z m d D Q W l m K 1 p q T U Z n d 0 9 D N U d 3 N k h r N W V m d T U w d W 5 a c F d 5 d W N R T 1 J 0 e l J B U n R Q d n l J O V V P d l l j Z G p q M 0 x a d l B r W S 9 2 e V B V a 1 J F U k 9 R a W 9 5 U 1 l W R m p 4 U 3 J D d 1 V G V 0 N p W W o 0 a 2 o 4 M j d 3 T 2 d m Z H Q 0 T D B j a U l 1 T G l 5 T X N y Z k t R a 2 1 I a l B q c D J I Z V B E e E Q 4 c T E 3 e D M z L 2 U r c 3 J 6 O T R 6 M U N H R C s z d X N X M 2 V E O C 9 p N z I 5 M l A z L 3 A 5 V 2 t j T 2 5 M T V k 1 O E p k d z V p M V B C Z T d 1 Z U h E a D l q M 0 l T M 3 l 4 V 1 R T R 1 V K a U l t a C t Z c 3 Z z d T J C Q j B q N W Z o c H h v M i 9 3 Z G t n a U l p S W l W V X B K T U t t d z R r b X d j R l d D a V l q N G x P M D d E M U 1 y c m p w U m t h S G V E a 1 Z F e E 1 Y a G 1 n V m 1 N R 2 9 j c 1 h o Z j k 2 N H R h T l c 4 M 2 p r Z G 0 1 U n l r d m s v c j Y v a 2 l F U X V 2 Q m 9 E c n l T O F l 5 Y 0 9 U S n B F N 1 B X a l Z R M G 1 J a U l p R n p V b H d h V E N U b V Z h M 1 k v R H d w V U V F e E h 4 S l h 2 M k h h W G x P Z D d j R X h H c E N r N j d h e G F Z d 1 d q e W N p U W k w T G w 5 W T Q 4 c X J v U z l T V m l 6 Y z J q Z n R w S E h m a 3 V Y Y n l V b U p w T G 1 U Z X U 0 d D I z Y W 1 u a k d K T m o y b l l m d z h 5 d j Z O N T V 4 e W x K a W 4 r U m p H V 3 p k Z n N E O S 9 G a G F 4 a m w v R H B I e l Z Y Z j h l T G J k T j R I M E Z T d U k 2 d D N i M i t H S W l J a U l W Q m t s d 2 F U Q 1 Z B a 2 1 J d U t i O H Z K c 0 p L Z W N a T m p n T H Q 0 T 1 J V V E U 3 W F F T R E p N c X d j U j d h d F F J N T h a U m Z X a l N w R F l B d W J u N W Z Q Y l Z R b W J P W F V s V V p D a G Z m L 0 o z e k d i W D E y T 3 J O W W U z S j g w b U 1 6 T 2 J q d T B i T T J i M D V i U n Y y N G p h c 2 R X N W I v e G c y c l J x V U 9 M O G Y z L z Y w e E x i b W p T d T V m R j g 1 c H h W e k p 5 e n F n b y t u V W p G V m U v W E Q z T m t K R W 5 m Z m F z a 2 1 J a U l p R n p V b E F T V E N q d V Z X W H d t b U p K Z 0 l p S y t Z d G V l d 3 d B M G F o a m 4 1 V W h F U k l v N F Q 3 Z E R O Q 2 d K S n Q 0 V F h U T 2 N 1 O F p k a m M x b V o r N k N k V X o 1 N 2 p m U 2 p w K 2 l V N G Z H U E R 6 a F d r d 2 1 J M U 9 t T F N F M E 9 K Q n J C b l h o a T B t U D h O M k 1 a Y 3 o 2 Y 1 E y U C 9 m T l Q y c l d K N T g 2 e E F 6 M W 1 l Z 0 V F V m Z N b n B t W U V I L y 9 m U T V q T l J a V m d j K 2 F 0 N V d S R 0 Z w O S 8 5 U 3 V 0 V 3 R h b m Q 4 L 1 d E T 3 p i b n A y N 0 Q y R 3 g 1 b k x i b U N 2 S X p z N 2 4 5 W G R t R U J Z U 2 R L R i 9 I Q 0 l Z a k V a a V I 0 N 2 t 5 Q m R m N E 1 q U H g r a n Y 3 K z J R U k V S R V J L c U V r b U J T W V p u R m s y Q m h T b 0 t K a V B p S 2 h M M U p B R F J y V 3 R m T G t Z a U l G S E 0 2 Q 1 d a U 0 8 w V H h y a m 5 6 M W p E M S s 2 V 2 t I V D l G W E d 3 V X p 6 M T l D N z I 2 d D h U a G N Q R F N m N m Z 4 M i 9 J d G 1 N M S t S S V N I M E t k W G E r N G V O N G p y c n U z R j E 5 L z l 4 d H d G N j N q b z h R L 3 A w Y T B G e i 8 x e k R N Y k N H W G N E K 2 5 a Z 1 F O O E 9 K Z D d y d W h H O U 9 I R W l p O U c z d m N 3 R G Q x L 0 R z M C 9 k R E V C d 2 N B Q n Z 2 V G V I T m V 2 Z l o 5 T G I 5 L 0 h X S z N k Z D B K K 0 J T S E U x Q n d 6 a z h L Z W Z r c k Z t R F Z G O S t u Z z d I Q k V S R V p F c W 9 T U 1 l W T m d w a j N h S X d W N k 1 S R V J F a W p 0 d y t C a l Z x N G N T R W h 6 b z d W Q k V S T n l j Z G x j U 1 R P M F F 4 Z H Y y N 2 s 4 b T M x Y k F o R H N I Y y s w M T N U R 2 J U V m l 0 d W J 6 e T F 2 Z X N X c k 9 U N j R i M 1 l 0 Z W V 3 e n o z e W x U R z N U S 1 F N V G Y w S l N v c W x J Y 2 1 E R 1 B r c 0 8 1 T S t u U U I 5 Z X Z V Z E N m Q X Z 2 c G 1 N Z D l P W D N i R z k z T T R u Q U I 4 K 1 B s U G Z E T D V G L 2 Q y d T k y Q n p W Y k F M Z V B m Y 0 c v c m Z s b H p K d j d q e G l y N j V D S 2 x D M j N i R n F P L 1 A r b X J W a W t K S m l J a U l o Y 3 R K Y 0 d r d 2 p L e n J P N 0 h h b 2 N v S X V J N 2 p o N D l R Y j A 2 M G Q 0 T 1 E w V E V n O V B o b W d s b U 1 L b 1 N U T H p y d n Z G R H V H L z h F Q U l E W F c z Z k V 2 Y 2 4 4 O H h M V T B s T 0 9 j a 0 R k M S 9 E a U d F O X l N M 0 4 1 N F h Y d n V Y e n I z O W w z Z S s 3 Z W Z U Q k V U U 2 9 I M E 9 k M m p W N T h k O W p j V H F k N 3 Z O Z D F x a 3 B F Z U d s T H d y O F k w c 2 l T M W R z N W J K T 1 R V a E p 6 U 0 F w K 1 F T a l I v U W l K a n F 5 M V A x a l k 2 S X E v d 0 9 M b E 1 I Z z U w Z D R w M D Z j W E x X U 1 J 0 N E 9 S a 1 J F U k t T S 0 t B a 2 1 G V l o 4 S m x o N H V K S m d J a U s r N G t q e W N i c D N h Z T d 0 T U V S R V B E Z 0 x D Z 0 F 3 b U 0 x Z W p r V C t x d k x 5 Y l B 6 K 1 J 3 T D d E N l p 5 O E Z B c X N U R l I z R G 4 y e W d x Z j U z V H l L e m M z b j Z u V G x 2 R G R q T 1 V F Q k p o N T l x b W I 2 Z F d q b F h 1 Z j U v O T F L M U 8 r V z h L W F V 4 Z H g 5 M F B 2 T W 5 S U V Y 2 N G Y w W X Z Z b U V n T U J v U D d m T T J i M X F G N T B 6 c n U 1 d 1 V G Z G p a d l M y V C t 6 e H R Z d G 5 J Y n J a c l h Z K 0 x q T j V L Z V l l S H Z U M y 9 L M 0 o v V 2 M r c 0 4 v Y m p 5 a W c 2 R W h h b W p o d m l H M E 5 a d E 9 Q V H h S N W 9 M S m l J a U l o Y 3 R K Y 0 d r d 2 p M V k R s R k V 4 T 2 Z Z Y k F X Y 1 B K b E Y 3 Y m d h M 2 c 1 R l J N U 0 R J e T h Q Q U t P L 2 t t Q l N N Z W 1 u T E 1 5 Y X U 1 c V p j M V p q e m M 0 R k l D W T Z r c m h 6 c k p w e U 9 C e j h 0 b X d M b j M 3 N U M 2 b H B H Y l J 2 R T g 4 V G o x N U h U T T B J a i 8 w T U J n T z M z T m l Q c n A y Y j h l W j d N N W 4 x N D J y b X p G O U R u N T V 0 N k 5 l b k x a Z D F i S U x S Y U 9 E Q W 9 X T W N T V H B P N H Y 0 V W R 1 O D V 3 d l p k a D h q T n p T Z W 1 a Z 1 Q z M 3 p X R V l V T z Z Z V E l a Q 1 F r S j R x T j N I d V N 6 c j M v b G s 4 a y 8 4 L 0 d Y U D l P O G F S M G F O b 2 l s V G x 4 M U F n U D l D U W p 3 b z I v d n R w a k 4 r b 2 9 1 R j F a d 2 s 4 W U F a Q 2 Z z S m F S V l N 5 O U h J e U l p S W x M N W R J V X R G V 0 t 6 M m N u T H M 3 b W Z W N n N X N E 1 W b 1 J F V G t 0 S U 9 I M G d D b 0 Z W d D Z t e V V S R V c 5 e D V M d X V I W T M r d W 0 2 V T h 0 d T E 1 e k J Q V F B 3 Y 2 E z W X V Y V H M z W T l U d 2 5 y U n N W b y t n b 0 l w W H F o U V U y U G w 1 N F V h K y t X R X B 5 U 2 t u Q V l p T U R L R l o w O X J N K 1 h I T l d Z L 3 Q w R G F l V T Z l e V N U M l d 6 c E x s V z F p e W Z B d U J n Z j Y 4 K z k 5 N 2 V Y e m l a M l J s W l d N M m 0 y a l V N S T V o Z z d 2 U z d i S m 1 0 R 2 5 W R U t Q U j R I R 2 U 4 U E J n S H J s L 0 9 P U E d E R 0 R G N m g x c z N M U 1 B k Y i 9 2 W W U 2 e G R B Q T Z 0 V y 9 N d 1 A 0 Z E s v e l p S T T V Y Y 0 9 P b U F G Z 1 R s U V F U R V J H U m k 1 T 1 N Z R k l o R 1 J r V z k r T 2 9 x R k F 2 U m l J a U l z V W R T U 3 B N Z 3 N W V j k z S W t J a U t l b l B t b k s 4 S F V a a 3 Z L W j l P V 1 J Q N z U z S m R V a n d y b G x m L 2 N U c 3 Z t O W M 3 N 2 5 O U G 5 y Q 1 E 5 d z h K M X c z d V J s b m F L c F N 1 M 0 1 u d m U y b k l k b T V 1 Y n o 5 R E J Y Z W 5 S c F F V L y 9 y e U 9 5 S W d R N G h 2 R z h z c H p 0 N 0 5 p M V R a K 2 1 M M l N B N G V P Y 2 V E U U 1 l Y k 1 M e n B u Z k l O W T N u M z l Y Z 0 J H M 1 B 3 Q y t m a 0 Z K Y z V 0 T W h t N T c 2 N G h Y T j Z 6 O V h s L 1 J w R n p V Z T E w S m R p K 2 Z W N k 9 S R V J F U k t S c U t B a 2 1 G W E t x V 0 N 2 R X N C R E 5 B e E 1 S O F J Y S D B q S U F p S z R a N 3 V W S V J F U T h P V 3 o 1 Z 0 5 v a F N 2 a 2 t w W n p r N m V l K 3 B F Y j F N U D c z M m o x R V J v U 2 M 5 e m 4 5 L 0 V 6 O D U r a 3 h o S V V H R X h a V 2 p Y Y 2 1 6 U U Z n N X R T b j h T L 2 o z N l h G a 3 N P M U 5 6 N l A w V 0 N n U y t l b W R P b m M x U D F h O D Z a M V N O e W Z q T T F t N T d H S F J 1 S m Z y S l h o N 0 h s c n l i S V V m W G Z L e W N t a l Q 4 O D I 5 T 3 p X d 3 I w d F B k M 0 N 1 e C 9 P S l N Z N m t z a E l M V E F V N 3 p E N i s r T W Z I V T N 1 M F N S d m h 5 S W l J a U p T S l p R R W t 3 c k p 6 T E s 2 S D R k c m 1 M T 0 l p T T g 0 Y 2 R L Q z B X Z 2 t O R l F M R k V U R X R 6 a n l U e W Z C M U E 1 U n p z N 2 h j U E R j e T F P S m l Z N 2 d y V m Z 2 S V R 5 c z h 2 N m 0 x Y W x k c z l M T 1 Z a c G U z V m 9 T R k Z U M G I z e k 4 r b D B l U 1 R D Q W h 2 V m p 1 T H h Y R y 9 m e m 8 w a 2 5 x a l F t a 2 Z J S 2 l J N G 0 v M 2 l h d D h N U U V S R V J x U k p L Z 2 t t R m V G U 0 N W Z U t Y V W h F U k 9 U O G 4 w N 0 9 v V 1 Q z T T I y R 0 l p S l R n S 0 p 3 b m E x Q T d S Q 2 5 E M T k v K 3 h z R 0 R x W H o 1 M F d P V m 1 n Q V R r Y l B 6 c j F t V D N D T k h 2 U j J H a U l p S V N K V l F F a 3 d x S k R P e k t B a 1 d y b W 9 E R V J H Z m N U T G R v b G 1 O S X V L V E h I b T V n T m 9 o e X R t Z E 9 K b k p W O S 8 r e G 8 z W D l T R W 1 P d U t D d k 9 m a 3 F Z c 3 d H b z F u M 2 N k b U t 6 b k h x e l R Y M 2 Z x e X g v U D g v Q U l h M U k v M j J Q Y k Z s S V Y 4 L 2 Q x d j d 1 Z E 9 w N 0 9 j a 1 l w V U x m L 2 9 h R E k z Y m Z K M k d D S W l J a U p W U W t r d 3 F a R E 0 0 c F Z n U 2 9 L S m l Q a U 1 r K 2 x a M U t 0 V H c 5 d G h p S W l V V U R R V F R P M F E 1 Y 3 l t e l Z o Q m F F Z 2 d Z M G I z d l d E d k 9 m U E h O W l Y y c n N j Z U d v R y 9 1 U 2 p S T z N 2 Z U d v O T J p Q 2 F U a V Q 0 O V c 5 R 3 p X e X Y z d H Z U M E x O N S t m M 2 F s e F N C e X J n S 2 l v N 0 d s c D N z N 0 R C R V J F W k V x b 1 N T W V Z J a E h F a X d z e U l 1 U m l J a E l j Z W 5 w V 2 J S d j A 5 R G J Z W W l J b E 9 E T W Q 3 V k R O S 2 9 k b 3 B 5 Q n h a T E R u U G x y d U c z T U F B S U R M O X k v a z V s V G 4 4 Y S 9 q Q X B G a X l X S G E y O T g v b 3 l 2 R D c 3 c U 1 n W m Z k V m 1 K N 2 I y N n Q v U j R Q d S t I W j B z O W Z 1 a m d y d V d J V k t S c S t Z V 0 V B R k J 3 N m h S K z R l R m V q a 1 p F U k V T a 2 N p a 0 p K a F d T V l N 3 S k Z o c X N T a k F S R V Y v Z 2 R E c k p z d V J v V n F P S S t D U k h Y a D R B e G d C V m d r b n B a c 3 h k V F V H Q m c 4 R l h k c j R n N y 9 m U V R n U W V 3 Z 0 F B S U F C S l J F R l V o R 0 U 4 T k d G W X V m W U 5 D U W x p M F k 4 d l Z Y R k V J d D V s Q 2 5 K Z F E 5 c H p j c F F F R X h F U m t Z d k 8 y U n V n a S 9 4 S m x q W F g v V G c w U k p W Z 0 l p S y t J Q 3 N y Q j R B d y 9 W N F d F U j l r e j N Y O W p q S U c 2 W G V V b E p T W F o r T 0 h X U 3 Z v M j d 1 T j J x M k x l S W 1 4 b X V 2 M 3 N 5 T W 5 4 O H V S a U l p S W l G U S t K Y 0 d r U W p 3 c X d V S j F J M E 5 F e E J k a 1 d W d z N M R U o w O D F C R W Z K Q W p 4 N 1 d J e W x S T n Y 2 T 2 t w R l h y Z G 1 L M T V q S 2 d i M 3 R 2 a H l K e X l U S 2 F Y V z F J S G Z s N V h v N U V S R V J F c F B J c E N T W V Z r b V Z S S l p p S W l L O D V u U V J U S l p p S S t D S j d U Z z d H Z 0 V C d m h 5 R S t h d D N 2 d S 9 I M z k 2 T m o r M G J l R G t Y a 2 t t V X d 1 M m J q T 1 F z Y 1 h v N U V S R V J F c F B J c E N T W V Z r b V V w V m d r V 2 9 0 V z h J a U s r d 0 h L N k V r e E p N U E V S a H c 0 Z k s 5 Z C t x V 2 t a c k 5 1 d 0 I 0 Z E R O O T B 1 W n Z h O F h J e E J T b 0 p K N m R h c z M w M m 5 E a z B 3 b X p X d V d z U m J E Q 1 l U Q U U 2 S D N j d V J p S W l J a U Z R K 2 Z k T 1 F D a 2 5 Q c 0 x n Z m g 0 Y 0 Z l e k V T R V J F N X p W b z R y e k U 0 T 0 1 E T G t Z a k F r Y V B I R 1 R m a G J h N F o x S V Z I N 2 g 4 T 3 d J c l Z P O W l k Y 0 l R N 3 g x N 3 B z Z S 9 x T l R 0 N T k 4 T z U v U G o 5 T X d R R m 5 m b m Y 3 L 0 h q b V d T Y 3 N s W T R G c F B K U U 1 N R 3 N S V S t U a X F Y S X l j S F U 2 Q 1 N Z R k p T d 3 I 0 a 0 1 q T 3 o 2 Z E d s d W J k R E V i b W t H Z n h j d D R h Y 2 R p W E J S R V J F N U 9 L a k p K a V V X M j V 1 d n Z 1 e D J l e U g y V 3 p 5 W W p R a U l u S m F i c j R O Z 0 t C Q U p j S E U r N m J Q V 1 F Y Q W t D c 3 Z j M i 9 i d U d r d l B 5 L 2 F 5 S j F q c j J S Z l l q S X g w U k d s V m k 0 b T d F M G l Q R H l Z N k p y a E h 0 d W 5 m c i t F M m Z Q V 1 Z E a V d z T E J x e k p 3 N n N j T E h T Z V d 5 N S t S a U R G S 2 x x c F M w W l d z a U F E M j d 0 L 0 p 5 S k N L W E 5 t T m h F Z 3 h W W m 9 1 S W l N a E Z T R W t 3 S 2 J m T X d u W m J B R 0 d o d X B F a E l 1 S X J U a T l T Q 0 F 3 d 2 V 6 a 1 N 1 Z F J s W l d Y e n k 2 S 0 4 5 T 2 p X Z 3 F a T m F w Z D R Q V G M z b j R m L z h S R 2 p S L 1 p t N 0 U z O V M 3 e i t 4 c n N 6 T 0 p H Z X h U Z W Z Q W U d m W D l G a W 0 1 S E R l d E N u V i t z e T N 6 O X h m d 3 B U c G k w a E k 4 T k N j S E F R T j R 6 c W M z N G Z T Q 3 F G S X k 4 W G s 5 b 2 h T a W w y S l J 5 b G J w M m F o S W V w e m J x S U 5 6 b W R 6 c 0 w v c n l T W W l J a U l Y S H l V Q k p O e X k 4 c l N Q R E F S R V Y r V W 0 r d X F C Q X N N O V B k e U p I S 3 A r M k h X U 3 Z M e W J J d 2 J N d 0 N B b E 5 S M F l t T W k z Y T h I Q n Z v e m 9 G O T d a c 3 h a e G V n U n Z U e U 8 v V 1 B 6 U G h M M k p m S E E z Z G Q 0 S k 1 B Q T Z 0 U 3 V R W j N h T m M 3 N H Z z a 3 B K L 2 5 p N j B V c 1 d y c U p n Q U F 6 T j Q v d X l 3 M G p l M n R P b m 8 5 d z V P U m d E T l Q v R m x M U 3 J q M U h h T k d z c n J m R E V M b m t u V z Z E Y U R E c U Z w R 0 l p S W h j Z k h T R k k r V 1 d W Y X d T T E Z R M 2 x V U k V m R V p 1 Y m g 3 Q V d X Y 3 F p V l M x M U x R T X B z M W N 3 Z U N y T 2 h Q Z k 1 J N m p T U 2 U 0 L 2 Q 2 M 3 V H d m N W U j c 3 R G I y N k M z U G 5 y K 1 d Y U l J z O X R u L z I x Y S 9 F e F V Z e G R I R F h D c j N 2 b k h s c m V P L 2 p l U m d N Q m t a Z D I 1 T 2 J y d X R E U k V U S W V Y O G V x V H o y b k Z 4 T W F v Y 2 9 m M k x O e m l V c C t R V E R o M V R z d j N r U n F R S 2 5 r M k F t b z V j R E V S R V J F Y W w 4 U 2 9 K S n V Y b F V n c W t k b 2 9 p S X o 4 a k 5 6 Y 2 Z m W D Y w U X h i c y s v S F F C W n J P S m N i Z T R x c 0 M r K 2 1 Z U i 9 2 N S s 5 T y 9 U a n F u V G x y a j N h e F F m U j d P b W R k a T U 1 e k R O R 3 R j Q k l Q R k F D c n Y y S E 9 H c H Y x L 3 Z V U V c y Z E 1 W V 1 Z x N 1 o 2 Z k U r R G V 2 S G N O U D F s N 3 V m N z l t W F J F Q 0 F t Y y 9 l L 3 h z M X F v Z T V Z d m x z Q V l F Q l p t N G J j e n F X e G R T c 0 V j N 1 Z B e n R W e l l l W H M 3 T G 4 1 V 0 N P a l B C M k d P S m p k d X c 4 R E V E V E p u V z h I S W 1 J d U N 2 Q l R M c E Z K Q 0 l p S W h j Z l h l R k l 1 V 1 Z a Y z k y U F Z R a 2 1 J d U k 3 Y 3 Z N T D F B c F J 2 Q 2 9 2 e j h i e V Z k c 0 l D Z 3 J r c V d l K 3 h H N T N j T 0 J R S 3 J m Z W R J V T d N V l h j U y 8 4 Z V M w U k V D T F B t c m d Z Z 3 Z r R X N r e j k 2 M U t O M U l z Q 3 B V M V l P S F R u b W Z u N 3 d V Q n J w R 1 J Z R z l 1 d k E 2 b l d 1 N U 5 p a H c y a z R u V T V X c j N V O W I x Q S 9 o b 3 h U R n Z M e U N z a l B 0 L 0 h h V z l Q N W J m a 1 c y c l p x e U p W W G R N U m 9 O R l R W a j B I T 3 d K R 2 R n e W x J c m J U R j A r N k V J e G d N Q n B v M k x q a y 9 V R V F 1 T E d k Q k F R Q U d Q M V d D a V l p S X l N V k h T V E F w T j Q 5 M m l N R z Z r U 0 V p N G l 2 e T g y M E U r T 3 R Q d W 5 o U F F J Q 1 p H M G I x d 1 p x Z F I x a E l F R C 8 r d k o 2 b 3 l O Q V N j N y s r b j d X Y 0 w 3 N W U 1 S D V l V U 9 C Y W V Y N 2 R y U z k 3 N 0 5 l b G M x T 2 V l Z k p t a G c z c H h y Q W g z Z H p i c j d 2 M U p V S k R n a m g 0 S k p X M z M 1 L 3 R j Y 3 p w N T l j T z Z V W j R h Q W p y R X Z i d 3 l K T W Z z M n Z Q R W E 0 W j F J V U g 3 a D Z x Q k p p W E Z G a X R t S 3 J w M m x F O E p S N U l v V j d k b W d R R X F K S l p 4 T n V L S 3 N G T V p l d 3 B J a U l p O H R l a k 8 y W l N i b G x a V n Z k a n R V T V V F Z k V k Q l R h S F J 3 c z V F V z h Z Z j V 0 c j l 0 Z T Z E W H Y 0 K 3 J 2 Z m V I N 2 l y U 1 V x R k 5 1 M m J N Z 2 R o Z T B T S F R q N S 9 L d U Z G Q l R Z d W Z X b S 9 w a U x 6 U 0 d K a T Y x Z T R 2 e F d h e T d w N l J a a V l 5 T G 8 w T F l 4 Q z J Z O E I 4 R G I 3 O D F t M 1 l Z O V R Q M 3 N j U U J N S m h O e j U 2 L 2 w 0 S 0 Z V e k d Z V G p 6 M D B r c 0 Z Y Z H E 2 U 3 p 5 e m x Z M W N T V E V x U m x I S 0 M r d l d p d l I y R 2 l B Q 0 9 B a H N B Q n J P U z B p S W l J b k x 4 V V J K T X l p M 0 x V d F F P T V V 6 d E V F V k V m R W F C M 2 E 0 a 2 1 Q a U U z T n g 4 M 3 B r M G g 3 N j k y O U t q V z R z U 3 J 6 Z H J X b 2 R t V F Y z e m Y r Y i 8 4 a n Q 1 Z W E 2 Y m J n U D d k c U I 2 O W R D e m 5 u d H Z Z a E l B a l J 2 V n d t W X J J R G M z S H d D N z N Z a 1 R 5 T W x 4 U G Z m e k 0 5 R z R V U z B B L 3 Z u W U R m V H A x Y n B T U H B 1 Y 0 8 3 d l Z p a 2 x k Q k 9 S U G p o N D l R W W M y O G Q 0 T 1 E w U U F S M j R l Q U V i L 1 F D O U h J a U l p S W x M N W x B U 1 R j c 3 Z L S 2 1 x S E d L S k t N Q k V S b j F G Z 3 Q y T l d F a 3 p P d z k 3 R V p L e k Z a b j g y a W 8 4 a k p M a m l O O E w r T j J r M j F 1 e G N I c n p u b X J Q d W w 1 b V p 6 V 2 V U Z j Z G R z l U Q 0 9 u O G p r Z 2 I r L 1 Q 4 L 3 V y Y m o v c m l F W U R L V z N M R n k 4 Y k F z R 2 c 0 R 0 9 i U n N 4 W T g 0 c V B 2 b n l a N C 9 Y U j Q 1 N U V Z R E 9 I W n Z 3 L 0 1 S Y j h Q Y z N j K 2 h v V 2 9 V L 2 c x U X V S M D R P T 0 o y c U J C T V B X V m 5 a W k 9 m a 0 V m T 2 5 P W U F p N G g y T 3 Z N S W t X R 0 N B b H l N U k V S R V J x W H h L Z 2 t t N V p W c X k z W S 9 E U W 5 R a l E w V E V W O W d M N 0 p n M H l G e k t 3 V 0 x O W m Z Q V 1 J G Y X U z c 0 d t c m Z 0 S l B a W m U 2 b j c z M 1 R X R V V k Z j J y T k M 1 d i 9 w b U 1 i O H M r b 1 B t e m V y e X d X Y 0 x P S l o y a W 1 O c E d Z e S 8 3 Y 2 9 T K z c 3 M z B U e k 1 a a F B Y W H R P Z G p 6 L y 9 p Y X N H Z E 9 L c m J 4 Y V R s M m Z q M F F l R 2 w w a U U y V 3 d G T E Y y e G p Z N 3 R H a E V S R V V L U H J p M k l p W W t B W U 4 2 Q z l T U W t K d k c z K z Y 4 R m 9 I c G t L U D c r W m p w M 2 J N e m l w V n U 0 N V l a K 0 Z m b 2 N V c m t L T E J Z Q V R O V 0 N 2 U n l K K 0 p L a z V K T U F 4 R V l y Q 1 N i a U N 4 e j V o V W 1 3 Q U N Y Q l J F U k U 1 T 0 t q S k p p V W 0 4 V m F W Q W t X c W 5 h S U l p S S t 3 M V V K c G o v c G N t Y W J 0 d T V u O H R T R m J O N j Z I N E R n Y W d H M G F 4 U F B W V m Q w Q U t C Z D I w Y n V m V U 9 D Q T J r Y 0 g x Z m g 5 e m h 4 T W h P Q X B P U V Q 0 S F F T R n h O R n k r W j F h Z D Y w T G x 1 M k h Y R H Z 0 K 0 N Y M z F t N D V B K 2 U r K 2 N Z a n A 5 d 0 h Y U E R 5 T j R Z R F F h K 2 5 M c U l v R U I v N 3 J 0 c m l N Z T V 2 N X V 4 b k t 5 c 2 J J W m Y w e D J B K 3 Z X a T N i T 0 V O b T d h e D h I R H g r a m Z w N T N I T V Z m M T c 4 Z 3 p M M D F o M V p x Z H B i W m 1 s Q X Z E b n V O Y V J H V 3 F w b X R I S 1 p L V V d w Z 0 V V e V d Z a U U 4 N D N R N V J W Y n N p S W l K e U 1 k S W R N e W 0 z e k d M d E V N T k N k W E V z S X V J c m J E Y U h a b 0 p K c V Z K U z A z b i 8 0 M 2 1 z W E x P R G 1 K b 1 I z S G Z Y R U 5 x M W l U K 2 5 K R m R a N 3 J q M V N 1 N j Y v U 3 F D Z z g r Y z d G a T N Z U T l 2 d n o r Y k s v c T J w M W V Q V n N 5 Y X U 5 c j k y d G l i c n l E d F J D Y X o 1 N j F o e U Z X W H V a T m N h V 2 1 u K 0 9 i N 3 B U U n Z X b 2 N l M 1 Z w d z h G Q X F 5 M W Z 0 Y 0 I r M 0 5 6 R 0 p u T n g 4 d n Y 3 M k 4 v Z T J 4 d k Z 4 O U 9 q V 2 d y a l l L R D Z m O G l 0 Z E w y d U d 5 Y V J x U 1 c r d 1 c w N G 5 3 V l F K S m t W T 1 Y 0 T E Z 4 V V o 1 T 1 J J U k F W Y z d S S U 5 K M T V J a U l p S n l j V k l T V E 1 y T l l p a z J F K 3 d j N W 9 T S W l F a l Z j R G d j R 0 k y N n d T K 2 U 5 a V l t O C t p V E h 3 T k 9 4 d D d V b j l 2 R 0 R L a l M 5 d 3 N M S z N 1 Q l R H c H F P b l h y M U 9 U U k I 0 Y V g r d m 9 q O T E v T D B L d T d 1 Q k 5 n Q l F W M l h u N 3 p l L 0 x 6 Q y 9 q Y i 9 h N W p E a D V L N D V z Z m x y c V B 5 Y z h 2 d 0 9 G d 2 V H e T c 2 b 3 F P Z E 9 2 U 2 5 E d k d E d V R G M T c 3 a j Y y O F h W L 2 5 u b D l M W n N 3 d m J J U V l y Q 1 N a R k 1 0 S 3 p D Q W t P S k N E Q T d P M V F S Q V J Y R X N 3 W X F P L z R J a U l p Y 2 5 G U 0 V r e k t 4 Z W w w W X M z T 2 R U O F B V V H R F R V J H Z j R Y U T Z N U m 9 O W m U 4 b 2 x 3 e U x O W m Z Y M 3 Z v Q m N E T D E 4 M z l j M E 1 V c k Z r c 0 9 l e E 9 U M k x N d m l Z U z l T W F J z V j l S c W N j a l Z s O U d s Y z F N Q 0 E v M U x Q Z F p v T k 5 L M F N X M z M 4 N 2 Z m b j g z b X J Z b m N Q V z R R V F J y V k F x Q l B y O W I w N m R Y Y X Z j L 3 I 3 O H h n e m J w Z C 9 Q R D F Q M H V j c j M r Z m R 2 e T h j Q 0 5 m Z j d l R X B r M 3 E w T D F M O D h y N m 1 G S k 9 k d X Z w U 2 p C M U V a Q W k 2 U m x X d 3 N L V U d C W H h G Z m E 4 W E 0 w R E V 4 R V J r W X V X a 2 1 C U 0 x w b V o y Z T d I b 2 F I V l N n e X N G e E V S N z N F N G 5 P a T N z a F Q z M m x z L 2 t K S j Z r a m R m d W Z 1 Q 0 p j R G V l R 2 N H Z j J 4 S k p E b m x w S H R i Y k V 3 a 2 w v Y 3 N T b G d a a l V a a W 9 z c z N B e W c 3 T z Q v O U I x T z U 2 b 3 F P M 0 R D c T l 4 b j N 5 O G 5 K U D J 1 c n c 4 Y 2 Z I c 1 d F U j k 3 a j F i Z C t Z U E t I a i t q R y t 3 V l d r R z B G d 0 J T c 0 p K Z 1 V 5 Y 2 k w R W h H d S 9 4 W k Z m S V V q S j B l V l l D S W l J b k x S V W h K T X l p W E x x b G F J S W l L K 3 l 1 b D B Z b E F s b U J S S 1 N V M W 4 1 W m 9 k a k w y c G Y 1 W E 0 v a n F U M 0 Z 3 Y k V l S E I 5 T 3 J X a X R Z d D Y 5 R 3 l l V D J p b 2 t J Q j J M a D V I e l p i Q V I 5 L y 9 w U E h N U T Z I Z z V I R G V u a k 0 4 e n J 0 N X R G O W V l d m w 4 W m l L e l N q W m s z Q 1 V X V C t 1 S m l E U W 5 3 Q 3 p t U 3 h y T n N 0 W G J h T j k y L 2 d 6 e G x X a m V o Z 3 Z Q M 0 0 3 d 2 N F Q l N v Q j V n Z D F T b U F U V F R E Q X A 1 d F F w S 3 p F e D V V d U l p M G p W c y t m a z Z Q Z T B p S W l J W E x T V U J K T n l 5 Y 2 9 x U 2 9 L R m h X b 2 x y N G l J T D N F N G 5 h a E F W M D V i d V d Z S E F G Y 0 4 2 S F J C M y 9 m c E o y N D Q 0 M n R t c 3 g 5 b X N 4 K 3 o 1 c T B w O S 9 s R 0 R P d E J j S E N Z e D d h b 3 l G Q i t X Z n d I V H F j V E F K U E p T S l B H d G J u L 3 J p R m 5 Q V m Z q U m h j d U d T a W V I T G 1 1 Z H R x Y U N T Y k Z a V 1 J h Y W R h M G p y Z k R F S k Z D Z H F 0 V k Z i c 2 l J a U p 5 M F Z J U 1 R N b 2 x 5 M U t V Q k F 2 V l B E Q V J F W i 9 p Z E R v e H F D R 2 l G T n F i b U V S O G c x a G l m Y W p L W X N M N H d V d 1 l Q L 2 k 4 e j F P a l J o Z 0 w 1 N z Z J M C t t a 2 9 N Q 0 J 5 V 1 R V U E R 3 Z l Y y Q z F B R 0 F L M H Z X a k Z M R l l j Z 2 x W Z H d r U m 4 y R z N a d U 9 u M l k w a U l p S n l r V H J 6 Q U F X U l l y S X N 4 V 2 F D Q m V z b W h v a U l M M 0 U 0 S E d x S E t H N H B x Z W 1 F a E Z 6 Y 0 4 1 Y 0 5 C Z 0 5 t c z B r S n N M O E F 1 e l V i R E F h T U F R S G V E a 1 Y 4 a E 1 Q a E l E L 2 Z S b E M x a S 9 2 M 2 x N a G Z p V D N I a W t s S k 1 C R V J F Y m x J S 1 F r b T V W S z h I V 0 p v b U M 2 T 1 J V U j h p Z F B w e E t C K 2 l D T G l n K 3 p a V n Z 6 Q 3 d z c m V V U z R a T 1 R s N U F B U U Z t Y j B j a V l p Y 1 p y Z H F K c G l J a U l o Y 3 Z K U U V r M 0 x K c 2 h h Y k N h W j J p Q 0 l p U H N W a 0 5 J S F Q y M U d J a U p S a 3 Q x c l Z D b E U 4 N U 9 U W U F L Z 1 d x R W 9 3 R V Y 5 U m t H M V J K W m l J a U l o Y 3 R K U U V r M 0 x K c 3 V T N k h 3 Z X J m N y t J a U c 4 e G d N U H A 4 S F l V S W l J b D J M T 3 p N W V d F Z U R z T T h T R T V 1 W V d W W U 5 Y O H Z S e U p p S n h t d D J Z c k N T W W l J a U l Y T F N Y Q n B G d 3 M x c U t a W U N H Y U N T W W k 0 b E 1 N Q m d O T 3 A w c k J 4 Q 1 U y S n B M V V k 2 Z T h I W V l J V U Z n S n B o d X J V a 3 h 1 b n F z U 0 x N R H N 2 W G F J Q n c 4 Z D Q 2 S E h Q M l Q r e i t 2 U H V N L z Z E U W s 4 O V B p S H J G e T k 0 N n p u e W l 2 O F B H W E p 6 T F R 5 O G V j L 3 N X R l R R b 1 Z p R m J r U U h E a z V t S U w x d T F w R V J F U X V U b j d l R G t E K 0 d x e l d v a 3 F 3 R U E y e E Z o S H h L U W J B M n p r d 2 0 2 M E F N R 0 E y b T l 6 Y m p w L 0 l a U F h h b l F B M G p x O U Z p K 1 o x U F k 0 N W R j c E t l S G p w O H l j e U 0 3 U E p 6 c 2 5 E W U l D W T Z N Z 1 N 4 K 1 h r N W 1 Q M j g 2 T j Y 5 V k F B S E E 0 b n g 5 S X l B S W d J R H l Z d 3 N H U 0 Z n Z F B w e E 9 G d y 9 h Q 0 1 S c 0 5 G T z B j d E 5 q c V N Y N D c 5 N G U w d 1 J B Q W 9 5 T T d X b k J u e F l N c 3 Z B T U R z N z c y d m 9 w T S t u Y 2 V o S T J u M D Z 0 N n E x T m N k R G d l V F B w M V B s a V d i V G g w Y W 4 v R T h 4 O U p P O G J j b l B t V G t z Q j V j T j Z M W F d k O H p 5 N U x M d D l P W D R l L 3 Z S N m Y y V G M 0 c m Z w S E t a T G R Z Q U Z T M U t 5 S n l r Y n B s L 0 9 z a 3 A 1 d 0 U 0 S j Q 3 c m 1 i M H l E N W V q c W g 4 d G 1 6 Y n o 2 d H Y v V U N X S l p k e F k 2 N W d 4 T E F l M 2 c 2 c D B w d z R r Y 1 d 6 T D A 4 a D h V Q U t 2 Y n U z N U l s S H J z Z G 9 2 R G p 2 V C 9 n S 0 p j R 2 t Y Q 3 p G a z J B a F N v S 0 p p U G d T Y j F l Q 0 9 S e E 9 Y b n g 5 R 2 l r c E o 1 b j R 4 S T N V c V Y w R G d D T k p 4 M 2 4 3 L 2 R r Q T N E a X F q M G N T Y k 1 x M E p V e W R 0 b 1 R u L 2 p t R 3 p o M U w z Z 3 o 4 W X N w Q 1 p z O W J n O W x z N H F l W n o z d T g 5 c 0 Z u O C 9 s b D B S O D B h V n l M R D k 1 K 0 F J R H M 3 R n p H M 1 B s Z k F K N T g 3 S G 9 H O X V 0 U T R w d y 9 M b G p u a n V l T m w 4 Z l R 2 a z I 4 K 3 p X Y n J R Q 0 x K U W V M T l p l T V U x W k 9 u Y k p 5 T W o y T F k 4 Z F B r W m F X e W R I a z R 4 d z Z r c 2 J 6 R T I r a F h i S G p m R k c 3 d G 8 z Z 2 0 4 V n M y c n F m O W 0 w Y W V q c 2 N 1 Y 1 R a c l Z i O E l 5 U E w z b E V 1 R 1 F W M k 9 3 Q m 1 Q M U 1 a Z T F h T k h 4 Z X N Z L z J H Q k l 4 R 0 k 3 Z m M 5 W H F K M S 9 0 Z j N v N U d E V 0 k 1 Z U N n V m s 4 b k k 2 T n R l S 2 Z V O E g v N 3 Z B V U t D Q T R t S 0 N t W F N w L 0 5 K U H B i T 0 E z Z G Z j O U V 1 c 0 p D T F Y w R l d G Z 0 I r S W F G Z W p r U k V S T T R t S T h Q Q 3 V n M E o 5 T z d S a 3 F D Z 0 F H K 0 h V e T V I a n F h e E s r R U l B L 3 F X L 0 g 1 Z W x z b m Z M Q 1 l s T l I y Q V N a L 0 9 a O W l R Y n B o T U Y w Z F R 1 d 1 c v L 3 M 2 T 1 h Z Y 0 E r U F c z V F F 5 N n N y U F A z M m Y 0 c T F N U 1 R N c k Z Z c z F 4 U D F Z N 1 J C R V I z K 0 p L Z 2 5 u d i 9 W Z X Y z Y 2 5 5 b G R z Q X V P Z m g v K 0 5 2 O T E 5 Y m F o S U t J R C 9 m e H V 2 d n p H V F J r a z B B d l B U R 0 5 M N z Y 2 R k d D e S 9 q Y m N 2 Q l F L d D l P W H d i Q T F 1 M E h B V W c 5 b H N H c m I z M F B R S U d 0 Y U N i Y X Z K L 1 d z M 0 h U W G d C d X Y y V W d N V F V q e m 5 q Z T l J d 3 N i a H I z R 2 p h Y n Z U d 2 Z s V 1 V y d C 9 2 O H h X b E k 0 Z X p P M U 5 S M F V C S k 1 2 T X l 1 U 2 p E N U U x Z m x N S m p O R i 8 2 c j Z K Y n Q r L 2 0 v a j M 1 a 1 l Q O E 8 5 T y 9 U a m p m L 2 J 5 Y U R C b m F p W G R 1 a T M r c 1 p H U l p l Z l d z N j d k c k V N L 2 J t L 2 l 4 Z X V w a y 9 O a W Z 5 d C 9 1 R 1 l T c V d 1 S X V L R E N V Z 3 d N e C 9 Y N 2 l E Z n o 0 M 2 1 W b H p W N U 9 a b W M y V G o x N S 8 w Z H l n a 1 V 0 R F F W W W 1 B S D Z x Q k J N U j h V b k g w a z d 4 b j F l b X N t d l B F W n h P S j U w N 1 B P W H p T Y k Q x R 3 h K N D k 4 T T V I R T A 2 U V o z Y U 5 j O H B D V m E z V G s z K z J M d 1 B n T G p Z N m h m V j l W W G R 3 b 1 h E Q U d h e n F V V D N H N m w 4 U 2 9 K S n V W Z 3 N 4 U 3 J C Z 2 x V S k p p T G l T d 3 d H d k Z v S j F y T j d T N T U 4 O U R y Z W V I Y 1 d 1 Y m 4 1 d l B M R z l 6 Z 2 R F Q j B k N 3 J H Z j A r b m t I L y 8 2 Z 2 k z Y j l 3 T l F w M 1 p O b n A 4 N H B z d 0 V H T U R 4 a z V u O H N z a X p 4 V j l t W m 5 h S m J R Q m J 0 e D l n N i 9 Z R E F J d 2 E x d X V z U 1 R D b m c z S W 5 3 Q U l E L 1 R s K 3 d 2 Z G 5 i V F d P a n d N Z 0 p m V 2 t s e U 1 S S 1 V 5 Q 0 J T c 0 p K a 1 h 5 Q z M v b i t s M 2 d T c k F 0 M i 9 Z e j h m b X Z h T k t v R m 8 4 O U 9 C S S 9 Q e U 9 O R z l W a X h 0 e l Y 5 T C s 4 S F h Y c j F B U m d 3 a V B 2 W V R R Y W V P e k J F Z F N 1 V l I x L 1 B 6 O S t Y Y n l K T 1 F 2 V z h j e V R O N W R v V l J N V U Z N R E x 6 O T d H a z g 5 O E F i a m E 3 Y T V l d D R 1 Z G h h d D d U O H N x N 0 t 6 e H g 1 W k U 3 U F p m U 3 N R M 1 l s a D N J a U 5 V a V N N W F h r R m h P M F M v O E R B d l J 5 S W l J c V h K e k 1 4 b T U r N 0 Q z Z z Z q U W c 0 Z F R 1 V m 8 w b 2 5 6 T 3 N l R U 9 3 Z F J y M 1 l O c 3 F 5 N U R C N 1 l 1 W k l p O H c y W D k y N 0 R N d 1 l E Z X h P V D Z O R z F C Y k V 4 U 2 9 K V k 5 T W E J w R n d z M l V x Q 2 l Z a j R L c V B C a U 5 Q a D N h R m d B L 3 Q z c E c 2 Z G F K N T U 4 V 3 Z h d G 1 y S W d I N 3 Q y R k t Z a U R y T l l E Q X c 5 d W I r L 1 B P N X l Y U z l y Q m x Q U E R 5 S 2 F 0 V T h W N 0 F s N 0 V 2 Q 1 l Y Z V F j Y 2 9 L d U d h Z D d k N X p C S n l 1 T m 9 m Z 3 F 2 V G F 1 d j B B c 1 R H U j N I N 0 x B Q U R 5 Y 2 0 y O D l k N H N B S V l P N 2 t x c k Z 2 V U F p S W t P W i t h Y 1 Z h U m 5 X R W p Z b C t S K 2 5 3 V S 9 i M k R q S D N 0 c D F x U 0 9 l M X R j Y k J U T m 0 5 U W h K R F N J c 0 p B Z 0 l p T k N p S W 9 L c F V h T m N H S n J S a E l W R m Z L W G F Y T V Y z e U N X d l l u S j N n N U R C T H Z G a X F t Y X V n a E l r W U x D U 2 p C L z g 0 V k 5 n b j A v Y X d W e H N a S D h a K 0 l Z R X Z l N 2 Z q K 0 9 I T n F k S T B l U G N 5 V H B C T m 5 a Z W E 1 d H c z c H c r S E F h R m t z T 3 U v Y 2 N j Y l Z F S E 5 t T D F O U j B V b E p Q V W l 1 d W V v b H p C d 2 I 2 O D h w e n Q r U G 5 a O E p n T U x C c F N 5 S S 8 v c l R P W T U v V G k x V j I 3 R H J r O G Z m b 3 R D d j Z 0 b G N T V E x 5 a U l G U H R F R V Z F e E h m W T d R N U 1 K a V A r L 3 V h T G F n N 1 l u L 1 h w M V p v K 3 Z W c D d P N H h M a H B K Z 1 V p N V d q N W x n M W J 3 W W l Z a U l s R 0 F B Y j Z U Q X R 1 M D R 5 Q 0 5 Q Z n V T e H p l b U V K U 3 U y c 0 d U R k Z v O F d q Z D l P W D h h M G 1 j c 0 I x d 3 l 4 b G F 1 M 2 M r M 3 E 3 Z T d Y c n h u V W x Z Y 2 5 E T 0 5 2 L y 9 p S T N O e D g 5 L 2 F D Q W p 2 M 1 B m b y t N V F V q b V B 6 e F k 5 a H N C Z m o 1 b V d q Y n F n R l J V Y U g w N n R Z U 2 N M W F h P c G F X Q V V E M 0 x p M W 9 V R D h h Z j M 4 e k p w T 1 J 1 V C t 0 N S t D a F Z J O D R G e T V 4 V l p D T k d k M 1 h 2 Z T N 5 b n E y N W E 5 e l Z s Z k N U O G I 3 W W 1 F a F N q M l Y 0 T 3 d 5 N X h E a 2 R E a H g 1 d W F v R U V 3 O E Z E b G Y 3 M m d 2 Z D B t Y m k 0 e m V T b j I v R F p u U D l Y V E d i V F p o T X J r V G N D N j k 5 V z J M L z Z Y T l d l V H p Q e T d O a H p j b m o r W W 0 z d X J m T i s y a z l r U k V o O U 9 q V 2 d z Q k F m L 2 Y y Q 2 V N S E 0 y S D h Z S S 9 q a n l h Z F l P e m R i e k J t Z E Y 5 d U d 6 T 2 d N a i t h e U h s e H Q w T U 1 W U k p N U k 9 S Q 3 N s a H l t R E 4 v T G N 0 V 2 J p T T F M W U 9 j b k h 5 a U l r S m 8 z c l F 1 a n o w M E F x Z l R 5 Y l U z U G w v a X V P d k h 2 Z 3 h B a j I 0 d F B L N U x W c X p l d 2 Z S W k s w b E l k Q z I y Y W R X a U h 2 Z U 5 I M 0 x H O T E r M l l o d n Z m a l F Y c D l Q S n c v Y 0 9 v M 2 Z Q M W 1 m Z F h w N l k v O W l T e U R N d m Z 1 M 3 h Q a 2 V P c G 5 I R k 5 m O E U 0 T D d 4 Z 3 h r M X Z C Z G Z U b G 5 J N U c 4 V 0 F 4 R G Z N S m J Y b m g v S D I r L 0 5 a c 0 9 t Z l R S d l d v Z l h Y N 3 l U R H o 1 W n d Q Z X p s a G Q r b H Z x O D g 5 O T d B T m k w T l p I S G 5 2 c k V m Z j d a M y 8 2 T D l Y O G t N R z N H Y 2 c 0 Y 1 B F W m d v R C 9 k d X p U a j N q c 0 d F e G J t Z V E r N 2 9 N R E 8 5 T m 1 y K 0 h u U l J w S 1 N q e E 1 j S E V T d j d p M F p Q Y U k z W S s 5 K 3 c 3 M 2 Z 1 L y s 5 b D V h R k M y d k w 4 d E h u Q y 9 o d X V p d k 9 3 R U I v W m 4 z e k w 4 e k Z G b n Y 5 T 2 Q 3 U D N u K 1 l w S l I w S n Y 1 b n N u d m J M N 0 5 m O E x n M k x p a X d N M 2 Y r V 2 4 3 N T d R O E 9 I V T R E b 0 g 2 O W F B W U 4 2 T V N R c T d 0 Z 0 5 C c H d P Q n d N d i t s R n J J V W p q Q j Z l T U l 4 a F E 3 c T V 6 L 0 h V c z E r d z d 2 Y z l B U F R 1 M l p w b m 4 3 c l o v Z H B q V D M z Q 3 B x M k p B T H p 3 N z d G M D c 5 S z h Y S i 8 x c j B 4 S k 1 D b V R O V H Z Y d l h J e E 1 O Q y 9 S Q X N R R V J I e E x x U F J p T j F l d n B a K 2 x j b n B k T 0 l v c F F M d F R K M F p p K y 8 3 N S t N Y 0 R z Z W Z k e T l o e H B 5 V m Z Q a l p U e D d i M 3 Y x Z 2 J v b j l w a 3 h i Q X N B V G Y 3 d U 9 x d 1 o w e E 4 5 c 3 d t d z J Z Y m M 3 M 2 U 5 a k 1 o a 3 h H Z z B l R j V x Y n R p Y n l 3 U 2 N M e m h w R H Z 6 N X R h T m E w e m x u M z h R V 0 4 0 K 0 5 Z d F h h b n Q 4 T 1 F T N X d q T 3 h z Q V V 6 V X R v S k l p c D c 5 W F h P a k s y b 0 F B T X d F Q l p r N m V k R l c 5 U F B I S W R m V H Y w N j d j e H o v e T V N Y 2 V 6 M 0 5 6 O C 9 s M i t q S 1 N r a z h 3 W W x n U D d y M W o w Q V Z 2 O F N o U 0 d l e F p y b m F J S n M w R U V 4 R z V Z S T Z s b m V L a H h 6 O G c 3 Y m h u d S 8 z V X R B e F M w e k t Z T U g 0 d 1 F V S C t a e m k 2 c E 1 s V E Y v S G w x R V V l M j M 3 Z m 1 N R G Z K M z V h N m 5 k M m d I Y y 9 t d X U r T G 5 y d j Q z b n V a T m V a d H B j b j V u U D E 3 R X R U M m J i a j R E a 2 R P M l B 1 Y X I 2 Y 3 N 0 R D l Q R C 9 m e H M 4 T E 4 1 S 2 N r c z V i c j l 6 b D N t N n o y W G 4 2 d V M v W l V E Z y 9 I R n l 6 W U g 5 Y 3 N P N m M z e H V n W C s 5 M j d p U l l i b T Q r M j N Z Y 2 9 F T z d S d T d Y Z j k r d 3 g v M j R V W H d j O W V 2 R m t K U 1 N m c 2 J 6 V 2 E y N V B Q M m Z 5 Z T R S R D Z m d D N u T 0 U z W H V P O E 1 l V 1 J Q N z F q e H N 4 R 2 8 x M G F C Z l B p b F d 1 e G N X N 0 V v N H d y S E J m d T k z a G 5 x V U 9 z S D J u N S t k T E t P d 2 F Z e k l a Y V g r S n p C R l h F a 3 p L W k x H c U Z h S 0 l p Q z h 6 R 1 E z W T h z d E 9 J b F c y d U 5 n b z d p d m x R b m Z u N 2 l Q O H R u e E x p Z T F t c 3 g 4 O X U 3 V 2 t a Y k 9 T U 2 F U N G h x N D V W d S s r Z m c v N W V R V T g r c z l Q e U 1 1 e j R l Z G 4 0 c j A z N 3 N O c 0 5 y T D I 5 O T N 1 L 1 p z M H F v V 3 B s S n V O K 1 h r M k V n K 2 t l R 3 o 3 N E g 4 U E F Q R E d 1 e k 9 a L y 9 O N k F G N T c 0 U T d h d D R u b j V N a 3 M 5 d 3 E w W F h 1 T 3 N H d l B r Y k 4 r N W 9 Z T l l 2 N F N T V E F S W D J E U G N h M U t O Q V d x S G F J V U 9 k M i s x O X Z 0 W m Q 5 O G Q x Y X B D e W 5 P e E d M S n B W d V h a d T d u Z 1 l I K 3 Z Q L 2 1 C R j U 4 L 1 R 0 b X p s b k Z 6 d D J I Z W Z i S m 0 2 b F p N L 3 d z W n h I e F B R V 1 d 3 b m F J W V p v S k p p S n l v W H o x N 1 d K M 0 1 p a 2 l J b 1 N S d z N v U U V o e E l j b k k 2 e T F a d U J j R G Y z N C 9 y a C 9 j b U k 5 U E N y N H V M W m 1 F U E h k e V Z R S D k v R 2 p h S U F W e U x P W X N u d 0 l L R G c y a m J x a j d w R 1 p h e m Z y K 0 5 x U m 5 o V G 5 i R l J F Z V V 1 Y j A 4 T W R l c F Z a M 3 J o L 2 N t W W Q 5 U m Q 2 V l J h R 2 c x c n I 2 a U V 3 Q k 5 t d F F 1 R W N m Q l E 4 Z X c y e D F F U k l S U U t 6 Y X F R c 2 s v Z 0 M r b k x L U i t 2 U m h x M T R w a T Q 2 W j k 3 c z R 5 V z d i d F o 5 Z W V J e l F 2 L 1 A 3 K 3 p m Z E x Q Q k p n T l d 1 R T A 2 e H B I Z l l s S m 5 Q Z 1 l H c X A 1 e T Z Q S m 8 x c l V T d X V P a 2 5 K c m h s b z Z 6 Z n U 4 V W l D c m R 1 W T R I N D h v R y 9 a Q z d E Z W Z t K z J P d 0 Z X d l h v b 0 4 0 e m 9 q Z D N o W U 5 x T U Z h U m 5 X R m k 2 W W l 0 Z E 9 q W G w 2 b 0 d k N k 5 5 K 3 N U c 0 p 0 a n Z o c V B z Y 3 U v Y 2 N J U 2 N u e i 8 z O D V N a 3 N r b E 5 P R W h j Y l J W T H l D W G Y x V 0 t z V z l R a 0 s 4 a H h S Y 2 J G U 0 V r e k t a T F h r d U I r S E J P c 2 1 o b 2 l J c n p H W m p O a k x V V W x W M l d w V U Q y U F U 4 R j Z B Y T J Y L z F 1 M E h t R E Y z T m N 0 W G J p d D F m N X V 0 Z 0 N Y T H Q 1 Q 3 c 3 e W d E K 2 5 W Z 1 l M L z J 4 T V Z H Z W V 3 V D N 5 Q 0 9 a U 3 U y a 1 p k b k E x d 1 Z Z b j U r U n V y W G k v R k l n a j N 6 M U 0 x R W h K Z H N z W G J 3 Y 0 J y M 1 A v c C t p Z T E y d T R Q V n h T c W o 4 d k 1 M S 3 Y 2 Q l J h U k N I T G 1 1 a F Z U R 0 l G M C 9 T a E d I b H l y Q i 9 t e m N M U V B v Z G x u N V c 3 K z g 5 U H A z S m J h R m h s Y m p w V 2 R 1 N T Z Q U G Z t T E Q 1 b 1 F L M z d R U j h R V U Z t V m x n T U d B T X V E U n V n b 2 1 J K 0 l L R G g 0 N j V I M T k 5 U l V l U E 5 2 M T M z M 0 U x N E 1 S b 0 5 I T H Y r R U h z M 1 p m c 2 t R U W J l M k 4 v b 3 F L S 1 d 0 a C s r O E 5 T O S t P b 3 F G R G U v Z S s 5 e E 1 a R U F q Q j E y a E k r b m Z 4 T H F U R T g r O V F Z W n N 4 Z G l k R m d Z T V R R b m 1 W d U w w L 0 1 O V 3 V H Y y s v N F F V e W Z 0 Y 0 t k Q k F z U E M r Y m U 4 W V B P K 0 x P d z J 4 M W M z c k 1 O L z N 4 O E 5 I N S t w b k o x a V N t d V Q 2 L 1 c v T 3 N K V j J Y V W p w M k h l U E R 4 R D l 5 d j d k e D F p T 1 p O N j J D e k Z Y a T B 1 b T d i d W l F d l A z c 2 J n W U g r M k d 3 R i 9 Q d k Z y O T J 0 Q T g 5 R j M 5 N X R t R n J Z a 1 d i O X h n V H V I d W Y 2 d k 9 u c F d l d 3 J O c X U 3 W C s r e k o 4 S D J I M G h o O G J M T m d H c 1 I 4 W n N 2 M 1 V X Z D J q V U F h R k E v b H F l Z S t R S 0 F 1 U X Z X Y 3 Z Y Q V R u V H E w T m g 5 N 0 t I R H g 4 a k 5 6 U 2 N 3 M E o 4 L 0 N u L z J V V k d o N 2 9 U b T l s M E h p W X V O S W 1 G d j B X e m F 6 a D J i b l B O b i 9 x d F J F a 3 p L W k 1 s V 0 p a a U l p Q z h 6 b V l 6 W T d S Y y t D U W F 3 Y U 1 r b S 9 0 a V N 5 T G 9 O d X p s e E l z d T l Q Y n B t T 0 l P d X Z N e m R s c U J M N T Z h W X p Y N n N Y c n V U b z B r b i t I T E t R c j Z j c 3 B C M m J l S z V h a 0 J I T H U v W j J q M V A 1 Z W Z G R z k z b m N U a W N Q U E x V e D d 6 N j N E a V A 5 N z F s L 0 9 z V m l u U D E y c D J r W j F q Y 3 o 1 O T d l U 2 8 z a k 9 y R H d I N 3 Q z Z H R H R E 9 2 Q n J U Z j A 0 N H V w a T d o M m N G Y 2 l J M X h 0 Z 1 Y 1 N T g z d l d G Y l l 3 c U Y y c m V v W G U x M X M y Y j l 0 U G N E W G R 6 Q k x 2 c 3 V l Z X J n V F Q 5 Y U 1 V Y 1 J i K 3 V m S j J p M 1 U v U H h Q K z V 2 S i 9 I V D V U M H M 1 b 0 5 I R H Y r R U h r N X c v Q T M 5 L 0 1 w R S 9 t O C t O U D Y w c n N k N 2 9 O N U p S c F M 1 Z z J j M F d w N S 9 y a y 9 4 N H F z V G h F c E t v V l p H V m h q d E s v T 3 h H U k N 5 a z J K d E x k b 2 0 3 R z N O V U V C S m k 1 Z W 1 C b m 9 t d U d G M T R q b G U 4 N n F h R E F 6 c V l 0 K z k z U F J 3 N 3 I 2 V T Z B Q W R 4 N D N l V k 1 t N 2 1 D c k t 6 c 0 V z Z l d x Q k h t V H R h V V o z d G x 4 Z n h u Q m 9 P Q i s r N G E 0 b T R y Y l R S V 2 J H N 3 N 6 Z G Y z Z F I v V H N r V T l q N n F z a k Z O V 3 d G V W x a U 2 x X N U R I K z l x d m M 5 e C 9 N W m o v d X V Q W E s 4 M H F D O V N 1 V 0 J F d m N u O E x K a z F s R V J Z V 3 l m b U 5 S N V Z t N 0 5 2 R m x k Z 3 h Z d F c 2 W C s z R 3 p K c l V 4 R 0 F 3 Y 1 R Y S j l s c 2 p 3 b 3 J i R m U v W W 0 0 W E E 0 c V J W W G 5 k a V l T R k p T M D N F N G 5 D V H N T N k p O c X d i O H N Y a 2 Z B R j A 3 T j J Q Q k w 3 O E R z S D N u W V F i M D d j Q 2 V 2 V V V W W T U z Y k Z 5 W F J M b l p L Z 2 t t W k x K W m l T Y k F R c m V R V k V m R T E 1 N U 1 F T z M 0 e W s r T W 5 N b W 5 l N U 5 4 Y S 9 H M 2 R j Z E I 5 V V F X d T F n d l h E K y 9 K O V N O N n N X Z n Z V Y V l X R G 9 S d D J x Z z I 0 M j R k U 0 Z y Y U t l W X N X T X V G T y 9 J Y 0 F B Q W d B R W x F U V Z U O F g z N G 5 J O F B D N X E y S m J O N m F T T 0 9 H Y 1 R T S 2 p 5 U H h R R E p y M S s v M m V J L 0 1 6 R 3 o r U H Z G V E 9 u Y 2 9 X c V U w W m 5 U Z l V z d j I w e k 1 z V E o r O X N z V D J Q O T l 3 e k 0 z T j U 4 c 3 B D L 2 0 5 V 0 d 1 Q 0 F M T W Z V N l l 0 W m M 2 O E 5 k U 3 Z X N V B o M T N R b l A 5 L 0 d s b U t 0 Q 0 Z x V m N 6 a H V h V k t Q W m J C e T l Z N X p Q c j Q 4 W W 1 J a V d M b D Z C N X U z N 2 1 m a z B P N V Y r b D R p W l h I a 0 Z G Y U N x U j J p R k 9 P a z R w V m d t V m 5 a N 0 V r N H l z b D B D e G 1 a V n V y V X F r N l B y a T N P S z Q 1 S m 4 4 e m p v O D k v S 2 5 2 S F F u b D V O c n A z U F h Q b G 1 M K y 9 H W U I y c l J 2 a V o v S z h l W F B 3 U 0 J x c j E r N G t M a m F L e T R z T m w v O H p M V j R R Y j d C Y k x m a H B I c G l J U 0 x u c 1 R V e k d h c z F s N y 8 1 a 3 J K W W N n a 0 9 D R 0 R X c 1 I 0 W F B j L z J J W G l 4 Y n V S V 2 J 6 V T U r d m 8 w d k M y Z D Z k Z T d Z a E R 0 d n Z a S 2 1 w Y l F O T E 0 z e E U 1 b l l i R V Z k V H B v M m p 2 T j Q z V 2 c w R U J z Z F V X b 1 N 6 R n N 4 L z F u M X F G Q n E x R G o z b H J 5 e H h W b z J B a 1 J G a H J p V F l B V U Z y d G 5 w U n d 1 Z m 4 5 Y T B r V 2 V z d G V Q T 2 I 3 R n J m T U 0 0 N n R h c H l l R W p h U U Q 4 L 3 N k Z X J y e W l B K 3 M z R m l Y V 3 l 0 T U s 4 Z W p S N C s 3 S D I z W W N a T 3 p k Y j V T N m 4 4 U G h J R H M 3 b D V D U U l E c D F h T X k 4 b j F 4 a k g z Y n Z P V U x 6 c G 5 Y W n Z 2 T V F B S D E 3 d F d I O W h q M G N Q N U h w V G 1 B b T d I T l Z n b 1 d G V m F O S j Q z U D c z K 3 l 2 U 0 V r d 0 t a U E h U T E J x d W 9 r a E l 1 S n J U R V p U d W R z a D d r N D R 3 d F R 2 b H J E d l F B c k p L U 2 Z k M n g 5 O W N B U k R y c n F z d 3 U 4 O W J z d 0 F s c T d Z U 2 9 O N k 1 R e n M x N T c r b D d k e n I 2 a U t D Q T l t O U l q Z U F I U n M 3 K 3 F K W G J O b U 9 I Z U 9 2 W k t 4 T i 9 Y b n Q y V m J t V D V u Q m Z Y c V J O T W 8 z b l d 4 L 3 R u a 1 g 5 M n I 1 Y 0 c x V X I 5 S m 8 x c W t w S 1 p q S 2 5 a V E 1 i Z X d Y Z U t m N W V i b G w 5 a T J j Z F B l R W 9 O Z 2 p V W W p E b 2 V E d 1 Z k M m R y O F d H T 2 p Q M G t X d U t y U 2 Z G M j F r K 0 R Y Z F d i b D J w N 3 V u Z U 8 4 Z X J j K 3 J m Z G Z O Z D d 4 M n p z Z F d o T k 1 K V F J y R m N m O D l R e S 9 J K z R t Y 2 l i c 1 M 3 Q k x w T X k 4 V l U x W W x X S F o y U H R O b U x t U E 4 y b D B r S k N a N X Z O Y X h m Y V B 6 V G 9 J O T h j a D E 5 T z l U O X M y S T B 4 N T U 4 d U 1 6 d n J a M C t W Y W 1 6 M T d K U X h P d X B V Z T N G d l R v V m h T Y n c r S G t n Y j l Q Q X V E d k Q 0 M m d m Z H R H W n p x T m l G Y 1 V X T E x 3 Q 3 c w d G U w Y 1 J r V X Z V e j R z M n N u T D F E b G F 1 S 2 J t Z 0 1 i a G F 3 R G t s d 1 p v M H F z V j d i O X p I c D E v O X d y c m Y 5 N 2 k v Q S 8 r K 0 1 Z R k 5 X e E w 1 M z J 2 M 3 V H Z F p u V T N 4 Q k J o Q V l F R E o x c 3 h u K 3 U 3 c 3 J a a i 9 M Q 3 l z M m 5 u R j l l Z n Y 2 S 1 Z W a 2 h V Z m g r R G 5 a O E x Q e i 9 p b j E 4 L y 9 a O V M z Z H h 1 K 0 t w d z N 2 b j d q S G d i M m I r K 2 V R Z W J u W j Z K M 2 o x W m x u c 0 5 X b U x R c m o 5 T U x v V H U x T D V Z R V N 6 a k t q b D B I e W M 5 M 3 p W Z H Y z Y k k r Y l Z z M V p Q R 3 l 6 Z X c v a 0 V K M m R w N z d 1 c n B q d T h a Z T c 4 e H d J U 2 t K S m 1 X e V d J d k 5 C Q X R S T 3 h z U k V W O V R u a 3 F 3 R X l l e m V P W E 5 h V 3 p j N U N x T H I x O D N t b j Y 5 M n h E Z k 1 J N G 1 q V 3 B 6 V 2 F l S z k 0 T G V 1 R 2 t 2 Z X h P V E d I V n R U L 3 p O S m l 6 V 0 h P Y k 1 Y K 0 4 r U F d G d n N y d W Y 5 Y 0 V q Y W V 4 T 0 t E b V U 5 N H J M M j V H Z m I y Z j Z y Q l Z j M G J j O X F 3 d k w v K 0 1 i e E p K N E l B V 0 R B Z j c 5 N U 0 z W T d Y Y V d y O X J H N H F X d T g 1 V l c 3 W F V t S D M 2 K 0 F I Q m R I S i s r V U g v N j h k R m t u T E l T R z F 2 V U t p S T B K S W o r Z m R v e V p k b 1 M 5 a V F j W m R X Y W 5 V e W V 1 d G o 5 Z X I v Z W J j d j l u c V d a K 0 1 S T m 5 N a k l L b n Z I Y z V T V G s w L 1 M w V F I y N 2 p u Q z N z U m t 2 c H l 5 a 0 5 2 R 0 R L a X k 5 e E 1 w a X l y Q n B E U 0 d 3 b F k 1 R G 9 m e m p Q c 3 N Y c n F G U 1 o v T T Q y U j Z G d l h x M X V T b T Y v c l F x V U 5 U Y W x R U E l 6 S X l w R k p h d E w v M j F n K z g 4 Y z d N Y 3 U 5 L 3 R r c X d a Y X U y c z M z W E l j e m 1 r a m R k N W k 1 W X k r N D l S N 2 h x U U V k M 0 F z e n B k T E o z W H p K T k d 0 Y z Z 0 K 0 J G S 2 x G Q n B r V k p N Q k d S V W t 5 Z n M 0 b 3 Z 2 M T Z J T l R 1 W D R H b 0 J Y S G x G Q j J L a k k y b l V x Q l l o d 1 V F M G p v O D d y M n V T U n Z G e H Z Q V E 1 i U n c v a 2 N r d m l 6 W X k 5 Z n V s N U 9 U a 1 V W Q m c 1 N G V a S z V q N G p 4 d E x Q Y T c 0 T l Z S W X F H Y 0 M 2 Z U R o T k Z x M X F P O S t i c l h t a 0 p K N m t z c H l M a k Z Y Z E 1 a W F Z R Z 3 I x d G 1 z b 0 1 C T 1 V 2 S k p q M U V I K 3 c 0 a 2 w z W l l o Z l F y b G d U Y n N H a 3 Z l e E t P Y 3 F x d 0 h X U F h 5 N W 9 S R 2 x w M n N p O H F z d W p 2 Y 2 F j T 2 p Y b n Q r V H Z L U E t a a n U w Y n V l e D I 3 O X g 2 a H p o Y l g 1 M n J a c k I 2 Q m d m N j B i Z D J B e G N z M j Q z Q T R X Y k p p S z V t W n J x c k F 6 a D B 1 b l Z h S W 9 D U 1 l s S U 5 I S l p o b W d v b U k r Q n l q O G V 4 S n N Q b S 9 y R 2 Z T S i 9 Q S X p T M W c r S k J 1 M 0 h i T F F N S k N 6 L y t t O U l y V k 8 1 Z z l i M D N a T 3 d J c l Z t M W 5 4 Y X J 0 W j N 6 Z G J E W X h h b m d 2 Z 2 9 N R G l Z d U 5 w R l h 6 K 2 l R Z V N B R m M 4 O F V B a G c 3 c T Z q R k k 5 a 1 I 2 R n Z j L y t q N E F v M G Y y W n V S U X p 4 V j R v W V d m T V N Q R G R l S F p v M X N M Z H p 2 Q 2 l J Z 1 E r d l p 1 e T h 4 a X c z R k R R M T J 0 Q k t Z V T l 2 S i s r Y z F w W k d m b k F k Q y t U V H l 0 V z l i b m Z Q V H I w K 2 E 4 a n E r S X V 4 N T R o N T h Y L 2 F F a 2 1 I a V Z Q Z G Q x R F d r S z B 2 V 2 p G R E V Z e n B 6 O E F u a n Z v e C t a T V d j V j l l d E Z N L 0 d K R z J u W H B t R 1 Z 4 S E h i b U l G Y z F x R U p k c n N k b z h u b 1 R z N m R 5 Z X Z 2 V G k 5 M X U 4 M V d 3 T n J m Z D F P d m J q V D E 2 O F Y 0 d k p h Z W 5 z V 2 5 r M y t s Z X Z W U T d o c y 9 4 T D M 5 b z g 4 V z h N U H N W Y n p 6 M m o y M G F G N z M v R C t N e U h r b 3 N H U V J W U C 8 4 c m 5 G R V J D N G 1 l e E 9 U Z W U y d E g 5 a T N Q N W 1 Z b W h H T X V y W U h v N G I z c X R S N 2 9 r Z V R U c m l U T U R X c W g z S H o 2 T D Q 0 S E U 0 K y 8 v c F h B R T R X b T J j Z E h P e l p W U 0 h 4 U U l x N 2 Z X Q j R l R E F 4 M F p H a 0 h r c 0 g 0 S W R a S y t q Z H Z T V 2 h v Z F Z 3 T 3 A x O D l N W F A y R 3 l s V n h l b H A y Y 3 h m Y z R x Y 0 R v W m R X M V B J Z 3 N U T U d m Y V h w R 1 l x M V V y K 2 x t b E h U O U Z W b F o y d V p K Q V Z h W F p u e X J V U H Z 2 c V Y 1 N S t m R F J H b 3 h H c k 5 a Z l B K d j k 2 M 3 U 5 U n Y x N E 0 5 Z X Z G Y 1 B C U U t x Z E 9 X W m 4 v Y T l I W W l D c 3 V M M S 8 z Z 2 J h d E d 2 R E R M T m N v a H k z Y j l y T j d 6 N U V T c 1 o 4 N G t V V m 9 h S 0 M 3 R l h k b 2 F E V 2 F O c W 5 O N 2 o x S E 9 K c D B n c T A 3 W E o x d U 9 y U 0 x k N T J 6 Z F F Q M 3 N i O H Q y K 0 o r W E h 6 Y 3 h L V k F T V E F w V S 9 F a 1 d M Q 1 N Z Q 0 l p U H N k a 0 1 1 Q T R R e E x z e l h k b k 1 1 L 2 4 5 Z F N 2 R z g w e l Q 0 M m h m c j J h R n p p N m l t b l V J S T Z S d z d y e n g 1 W k V q K z B m Z m I 2 Q T J m U F d l b X d y d m d K d X h w e F Z 6 S m 5 2 K 1 R y Q W x 4 O C t T d k 9 t Z F R p U 2 R J T E x P a l F w T V p O c n o 3 N m l v Y k F O N n N W U X Q w N U 5 M d S 9 W a H F V c n R y b 1 R Z Q U I z M 1 g 3 V m V Y M n V D N j F Y O T V a T S 9 t W n g y V H V L V k N G S F l U d E V Z N U F x d 2 F T S X d Y a m 1 T c k Q v L 2 0 4 N l A v M j Z n Z H Z H R E d E c 1 R m M n I 1 U D N E d z R O N S 8 4 M z d x Q l V Y e G N u M E x P N T U r R j M r L 1 k r Y n V M e D M 2 U X N W c m g 3 e E w 2 N G Y w W n V u L z M 2 R F I x d m U w M z d m b U V C T 1 R o N T l l c F p z Y 2 Z Q Z V I v T 3 d X b l A 0 M X h Q a l B H W X J E e D N j b G R u e j E v T G k 2 O S 9 4 O G J z U G x q c m p V d V J D S 2 N q S z B r d 3 d F W k Z D Z X h P V G V m V E p q d 0 V u V C 9 6 d E 9 x N G E w T E Z L M 3 V l R i 8 z N k w y Y y t Q c n B j M W 8 w W l V H Q 2 N 6 T E 1 4 Z F V Q U j l 0 a 2 1 q b 2 1 y e D Z K b 1 J I d D F m W G 5 6 O U 9 6 c T F h M H o x N n F I Y 2 Y v Y z F E Q n J Z a V M r b U x B V G c 0 S 0 Z q a k p 2 d 0 5 x M W E x T 0 5 J M G d r T 0 h F d z l Z d 3 p Q d k R p R j d i d G N z N k 8 y N 1 R 6 R T I 2 L 2 V m Z G J 0 R l l t N V Z s e V U r N 0 h O V n N C O W o w N m l V W H d j M 1 R v M z Q r c U J u Y z d 0 a D N Z Z V l t T W l h Z C s y R V p 1 M n V E c m p M R m 0 r a G I y S n l U U 2 9 I O D N P M 1 l j N G N h S n l P c m I w N j k y R 0 w 2 Y T R m d W J M Q 3 h j Q l Y 2 c 1 d R U G N 1 W j U 0 c l c x e j N y c z J w V T d z R 1 I 0 N G V 4 M m F 6 O D l B V E g z S j V y e m J V c l Y y R D d K d z h E a D l K W T k y R 1 B V e j U 1 S E Z x R m k 0 V 0 J s Z E x 4 T j E 3 W E o x M 3 R 1 M X d 6 V F J 2 W D V n R X E x O H Z o d k R 3 W U U 2 Z H N y S z F j T j U 1 d m J y U k h z Z G Z D c F F F a 3 p K W n J F W E R F M E 9 D Z F J O R F J N V F h t U H h N R k R o S 3 J 1 N m F N V 2 N W O D M 1 Z X o 0 a W g z Y m 5 u a m t H W X p a W D d a M y 9 D K 0 N H b E p v Z E 9 a V 1 l 6 O G Z t d j J G O V l 5 Z F c 4 V 1 Y x M j d U N k 1 3 V 0 J n L 0 8 x W G N l M 2 d y a V d P T 2 Q z S G U 4 a W d 6 d l R 1 M m J w R U V z e G 1 z N 3 R u Y z V X b W 9 N R H V I b n B i b k 5 Q a H B I R j h M Y T d z M z V H V D Z a N F h 0 b m E 3 Z y 9 V Y k V 3 Q U l D R E R U c 0 l G c k J m K 2 8 0 V D F a d W 1 L c m U 3 O H V u W n J T d k p s V z Z v d F V s T H N T V E 8 w U X B S a W p 3 W l Z J Y 2 p v O U Y y O T g 5 U G t D Z n Z w M U E 0 O C t N S U l o V j F k O F J t V l o 3 b j l z R X J 0 M k h 5 N z F 0 Z i s 4 K 2 c y O C t z M F p q N T A 2 Y l F s V E M 2 d U V U M 3 Z z d 1 J F T X Z 1 b 3 k 5 O S t M U G o x Y W U 3 d y t k L z V h Z m x 1 K 2 h W S F g 5 a X J S Y 3 J o V 1 h I W H V 2 S F V n N z M 4 e W 4 v Y y t u c 2 Z m S H h w N U x o O U p w R k x Z T F J i O F F z T z h I W W F J a U 5 l b H B L Y n o 2 S k 1 m W T g z T z V j T j N I c V J 4 N G R 6 c X F 1 Q j B P d G 0 r O D J D S j J k V U F k V 3 J Y N E 9 i c k w z Y y 9 O N W 1 N W E h O M U Y z Y 1 h G b 3 N s a D Z V c n Q 3 c G 5 r T j R 3 c W p k c j F 1 O W l W M k V T S k Q z R H d v c k N 4 W i t 0 V 3 R U b l d G b 0 d h Y 2 R Q b F h p Z m x M V D B v c 2 V w N l d W d X I w a k 1 i V m 8 x Z E k 4 N E F F a E t Q a 0 Z T O G d u Y X R L a D N 0 a D l M b F h y a y 9 t R T g r U G h I W k d h N k 9 z V W N P W n J H a 2 F O c E F G d y 9 2 R G Z m e j F y d T N 2 Z G M 3 N T M w N j l Q R 2 5 a Q T g z U X F 4 Z C 9 k V z d x c X R z a G l O U n A 1 N T Z p Y W V t U G c 1 N l J r V 0 N n c n N M R n F 5 c W N 6 a k 9 u V m 8 3 T D V X d G R u c 0 J B U 1 l h Z E c w N k d m Z H B t V j l W c X p l N F o 0 a G Q 2 b T F R Z 1 F s d 2 F R Y 3 J N W G J J V l p U S l p p S W l L O H g r N W 1 3 M l R 4 d k p x N z l m V G Z 2 Z n p 5 U D Y 0 Z j M 1 d D d 4 Z z Z y b W Z j M G 1 6 R 2 F U K z d u R D R X V G h i N X Y 0 N 0 t 0 Z j N C Z l o z Y n U y N E 9 t L 2 o r Y S t S e W R 4 N l B B e F B 2 N z h K M 2 J 1 T 3 N T Z F k 2 K 2 t Y d D N v R X V j Y z B M Z E R x Z T k x O T d o Q j N I S H J R T U N W O E h y O T N a b n U 5 b 2 9 C Q V d i e T h t e l V x Q j d H N H c r U G 9 s V 3 h D K 3 Z B U U g 4 R z l 1 O U F i R X d r Y y 8 5 V U t i W j Y z U z d T M D E w d E c x c T F x S S 9 S Y U N R b E 5 a M D M z c G 5 o c 2 Q v d m Y r e m x t e C t X Y 2 V P b z N p V 0 c 3 b 3 J J b V R s e U N p d k J B b l g 5 S 0 1 V V S 9 o c D F G a X N F M j d C c E w 5 O U 5 Y O D R 0 T i 9 T c m t n U V l 3 S V A z R E 1 X Y W 5 l T 3 g 3 W U 5 Q R n B C e U x K M W 5 u c n d a U T h r a U x 3 R C s 4 Y T h 2 N k 5 1 c k R Z T 3 U 4 b H k x W E w 5 d U R I b D V O c G F 2 M 2 t G Y 2 J C U 0 5 D b S t V M m U w T 3 B z M V l 6 c W V U Z j Z G R n M 3 c m N l b U 5 m V X R N e X l N e k 1 K a X N y b T Z 5 c 0 h E S 3 p z c 2 5 K d F d F M i s 3 S G d s O S 9 w M D Z N M V h U b z N y W k x Q T F Z L V 2 d x d 3 M v T U k w R T B 4 R T V O O H Z m S T A x T z V j b i 9 u W m R s U 2 J B Q U s 2 N X F n d U x n N 1 p 3 N l B B e H N p d z V o S V Z W S X p Z N m t p d j Z 0 d V B x Q V o w S U R Q V D M y U C 9 l T 3 d k U k x j a W Z K U 3 U y a 1 h i O E Z L R W h R V F J 2 N m x x b z Z l O X Y 1 d l V Y N y t U c m I z L 2 p 0 K 1 Z i T 1 g 3 a U Z G R 1 J v Z l R 0 M V p i Y m I 3 b U M 4 U S s 4 V T J v T T k 0 K y 9 o b m M v b k F z R 2 1 E Q i t j S m 5 i S 3 h L e j B X a m c 1 V 2 R 2 W j l L b j g 5 b X l m V D l a V 2 R u V X F C N U 8 z V G 9 s N 3 d G Y 0 t I V n E x K 1 Q 5 T n l m d y t k Y 0 x X Y j h 4 Z 1 p 5 Y 1 h P c l d y c 2 1 v Y T N 2 U 3 R F a 3 R q e V J Z V 0 5 p N U x l S 3 J V N 3 N t a m V M a j J K Z F l O R 1 B z a X I 3 b G E 0 V j R X b n l E T 0 Q 1 K z k w R y t u N 1 d D T m V 0 M 2 s 1 e V N q d E Z v S U N v e W x B Y j F v e G 5 Z d H d Q V n E z d i s z V z d W d k Q 2 Q m d m N 3 V o Y 0 9 0 V z l i M 3 V G Z l R 0 b l Z E Z D J J V U x y M V d p Q U F H W j Q 3 M T d F M 1 o 1 W k w z M k 1 S U D J M V F Z 0 U 0 w v d i 8 r N W c 0 N 3 R M c j F z c 1 l p S U w z d i 8 0 M 2 4 4 d E h B R G M 3 N z d O d 0 N K Q j F P N C 8 1 R k o x S z F k Z z B s d j M x O X E r N m J L a 3 B s c F p j L 2 V K T m I r d n B 0 b E s 3 Z H g v R V N t K z d Y b X p l c n k 2 b k 8 z R X h J U 3 h O R 2 t F L 3 p q M z U r V G 5 P S W F 5 b X M w R 3 V q U X R o R z l l N 2 F t V G N 2 N j F L b G R B e i s v b 2 9 1 M G R 5 Y k 5 Z Z m E 4 T l p q T k p u N m E r V H p n R 3 F p N 1 p 0 M X V Q d j N x R j N k Y m g 1 Y k 4 2 L 0 h n U F V O N T Z J a 1 A z Y X V h d W 5 W c H p x Q 0 J u Z W 5 j b 2 J I S G h m a m M r V 3 Q 1 K y 8 z W k F M e j J 3 a m c r L 0 9 3 b j k 4 W H B r N D l l Q j h E N 2 5 5 e H d y d 3 o 3 c z B i e G N R e S 9 w a n N E K z d X d j l L c T Z 5 d m J x V z k r e m V j d C t w b j c r a E x k R G t V d l l 3 U T h t c 2 Y r d H Q 3 a D g y M 1 l N N X Z L d G Z w U 0 w z N U x s V z N q K z F X L z U 3 U D I v V W I 5 Z U 5 Q b j V O b T Y 2 N D c 5 R W h n Z n o 0 V H N Q W U R L W n l q N 0 p l Y k x a Q 3 Z o c z h p O U 1 t N 2 1 D R z B m M T R h N X h W N T l 4 M z R I R G 5 t Y j B p T j Z s N 3 Z Q Y j h p M j g 4 T 3 E z W E R l O G w v c 2 1 r Z F d h d y t q Y l h q M X I 5 V E t B b j U r S j h Q Q n F w S 2 R i a V l v T T R k U D N I d l p v b V N o e U l k a X p z b G p l d V J P T m 4 z c U t P c m V Q O D N Z N E l p S m U 4 K 1 d V a F V 6 K 1 p u R 1 Z 0 a 0 F V M 3 p W a n p p c m U r K 2 h I Q U 1 M Q 3 F q R m p 5 d E 5 h Q U h 1 U j h l M D d P T 0 l U T E 5 h a U Z a T n F o e W d p N G 5 2 O C 9 J d 2 V 3 M j V m Z W Y x N 0 R B Y j R 6 O F J i c W p R Q j l z U E 1 G V X o 2 Z E g 0 c D h a Z 1 l P Y X d I Z D l 3 N j B K M H N x b D J y T 3 U r L 2 V S O H Z 2 U F l 0 R 3 p i d H h l R n d z b U h U W G p a c z J n d E F m T U 5 Z U G 5 q N 2 d W T G p k V H F k d l B Q Q l h G Y X M z c z d K a z B V d E R X d k Z W V 2 Z p U D I 0 a 3 B t W U U v L z d I V G Z 6 b j F X K 3 c y U X B Z c z I 0 W G E 5 Y n R 3 b W c w T X Z t a l I 0 b U x q U 3 B 4 e m 5 r L y 9 l N U 9 n Q V V I Q j d I L 1 l D c m Z U U z l h K 1 J V U V l P W n Y 5 d z N u K z V u T D N T M G M 5 a V V t O D k z M F p R e n M x L z Q 4 Z m 1 v W F J r c H F P a k V 4 R W Q 0 T 1 F 5 N X h q a n p Y W E Q w b H d L U z Q w e m N V b k l X b F l E L 0 1 X a 2 x H a G 9 V W C 8 z M X J s U 2 Z B Z H U w K 3 p L S 2 x t M W 0 4 Y k F z W k d S W j Z k V y 9 K S F d P d l B P Z n p u U j R 1 M 3 J O N 0 M v Z T I 0 T 0 F n e G 9 6 d X k r N j l S N G 1 N Q 0 N F c U l v V E l 3 d j h M R H c 4 b U 1 p S 0 V p U E J n Z D h M c n c 4 O F d N R z N H Y 2 l a L z h 4 d j M z V F c 0 M V B j U n F T b 0 Z G b G R G d k 5 v a G l z a W x 6 R 0 x O W m Z y c 1 Z j U T N p R l V D N 0 N L V 3 V E K 1 p n Q U I v Y X R l c T d y R j k y N D Z E Z l A 3 M X I r N 2 5 s L 2 R z c l F U W V J V a E p N Q 2 1 U e F Z L c 0 h X S 3 c y d G 1 J a V B n Y V A 1 T 0 p n Z 0 p Y R m R U M m 5 R Z l p 0 e i t a b T B m M 0 p U W W 1 z a 3 J m Z D h T d 0 h p e G N z b 2 1 F Z l V r Q V J F U 0 V N S 0 J 2 Z T B Z T z Y w N U 1 k T W 4 z R G d 1 c n h t c 3 Y z T U h x d F R 2 N T d P d G Z T Z H p 2 U 2 k 3 N S t a b D Q 4 c E h y e j V p d 0 1 4 Z 0 1 4 R V p I Z W l U Q X V u U n F 5 d U 1 Q a n l J c X l 0 V U d v R W U z R n J 6 N T B u a G V m W H U 2 d T Y 5 M 2 w 4 N U 5 T M D J B Q W Z U d D F Z Y U V m V W t r S l o 5 Z 3 p P a S s 5 T 3 Z U b G x r L 3 J p R X Z 6 M F p F U k F n d l R M e V Z G c z N y M H U y e V p q e j E z S m Z 1 T 1 R J U D N E M 1 U 1 N n Z B Q U x a c 0 8 4 R F l t L 3 A 3 T 3 d 5 N X h E b n k 4 e k V H N k 5 w U l B K b U 1 y d C 8 x R G 9 j R G l 6 V 1 h i M z l Z U 3 J j d X p k M H R m Y X F T d 1 d C Z z F v O X J h T n F r T n Z m Z l B Z V C t m U 3 J X b n V i U G 5 u a D R G S 3 U 3 d D Z S M W l 3 W W U y M j h l M 2 J m Y z V 4 a D d V M z l D U W 9 J W U 5 h e k h l Y 1 V p Y 2 k 0 S 3 N s d 1 Y v S 2 F R R U M 5 S E l p T G l Q V D h 2 M 0 l B M U 8 1 Z n J o d m Z 5 Z G l o U 2 h i W n N P O E M 3 S D g 2 b G V i T z Y x S z F k Q T M 5 L 1 B 3 N G R U b V B y O W d Q d W Z j T E N n a G t 6 d X A 4 W G 8 1 U 3 E 0 d n Q z Y 2 N U c k x O b E t n b 2 1 J K 0 R J L 3 N 4 O E 9 o M n R G L 1 l 3 N X F 6 R W F q W X k 4 d H V w d n B w b E 1 S c D c 0 M n l n V 0 w 5 M U 0 1 N D V O Y U 5 1 N k l V W m o y W l Z u M 2 J 1 M m 9 I d l h G d X h M V E d i M X V s M k V o d 2 U 3 W j Z t Y 3 l h a H J l L 0 R q V C t 1 b 0 V S W E d x T 0 U 5 N m R X O V p Z b D l X c m F v e H l m L z l 4 Q n p G N n h s e n Z 5 M W p C N X g 1 a T h 4 W W V I V m V Q b l p z Z n o z Z n p N W W R X M F B k L 1 Z h V X R K S k h y N X Z H T 0 h o d 2 E 3 O X d x c n h 2 M W Z 2 W n Z M V V J l e m F j N F R M T 3 Z s K z c r e l R 3 N H Z W V m t 1 O H p X a 3 J 3 R k R P S W R C e T Z U a T k 0 S 0 d n d 0 1 I U H Y v N k 9 O V H V Q T z I 0 W m V F S G V 1 M W 5 U T 3 N 5 Y y t u U 0 Z m a i 8 r T 3 V m R k 0 3 N F d F a E x F d 1 A 3 b n Q y S T h L Q 2 l B T V J W S W 1 v b F V w c U p L T U 0 w R U U 1 R k w x O D h M T n h K Y 0 x Z Q 2 V w W H p I b E l 2 U H J 0 M k g z W X R j a T Z 0 U l B Z e m 5 u c j Z G b W p Y R E F i R F o 3 R 1 J s W l p k N X Z v a U k 0 S E x k Q n h I d l V o S k 1 5 b V M x R m t 1 Q 2 h W V H p Z a V F p S W x J Y W M r R X N y Y l M w R E p h d D N F Y i 9 Q d T J J R E w 4 d 0 s z c m p H O F l S M y 9 E Y 2 h n W T N p b z g 3 W S 9 M c m 9 R b k R l R 2 p D T V B k e l B 6 O F R I N y 8 3 W U l r Q n d Y O W 1 O c n V T V 1 N O T F d W R S 9 k S E J Y a G c 3 d T Z y S H R y V m Z 1 Y 2 w r d 2 p y d G x Z S 2 5 W Y U g 1 K 0 p 1 N F l l e V Y y d T Z Q T X o r U U x V b z V s Q U 5 B b 3 Z w Y V h J N U Z M b l N N L 0 Q 2 U C 8 y Z i t i b F V 1 U H F m Q n Z s d D N 1 W U 9 I U 3 p i U n A x Y U R N a F J D V l N R c 0 V S S X J Z c 3 d x V F l L b 0 V F N U Z M V k V w c U 9 2 d j J K e k 5 5 Y U h j d C 9 M L 0 l k V 2 d Y e j F W W G R H V H J q b 0 5 r b k x L U W w y Y 2 p K Q 1 N J a H Z W a j Z k R 2 x H W U 9 1 d k l 4 c T F R T G M r M i 9 m Z F p E S G 5 2 c W t 6 U E 4 r U H V s d j F L c 2 J Y W l d o U 3 l W U U V r e k 9 5 c H F k N i s 3 W E h 4 a m 9 q O U d v b n F n a U l y N 0 c 1 T 2 R L M 0 1 5 Y X R 3 Y U h 3 O E V O M S 9 Y M m N r U l Z v N n d F M k x r b 3 Z t S 3 J y U G x w V l R s Z n J U S n Q z c k l Q Z 0 1 Z W D h L Y X l T R 2 t j K 2 Z r W S 9 W U U p K c D c 4 Q 2 4 r W H B o e E x a M C 9 D V V I 2 O G Q 2 a V h J e E s 1 Z E 5 t e l h T d m N U Z F c w M k Z W R U x r M H I x K 3 d B W U p S Y U l W N z A 2 d G V M N F l s S H J p d j M v b z B h e F B M Y U M r U E s z Q y s 2 c G 1 a e C 9 4 V W 9 D U 1 p u W m J H c U Z h S 0 l p S z h 6 b T F 5 c j Z s Z X M z a 0 h 0 V 3 R X S m J 4 R H I 1 W W p F b X l 5 V 0 h J S 3 J C Z W p 2 d G 5 p Z H F 4 M m l L c 0 h F M C t r R k J l c z I 3 Q W J n a X I 3 d H Z S b U 9 5 Q 1 h O b l F R T E R 2 W n l K Q 0 l p M 2 1 H e D V B Q l U r V H h 0 K 2 V z S k R h M U d w L 2 E r U H c 1 Q n l 1 Z X Z z Y V J a d k 1 a Y S t N Y 0 E r S C 8 y N 2 p 1 d X F i d D c 0 U G p u W m t I Q 0 V G e U F X M 0 R q M 3 R a U l I 5 V z Z X b m U x c l Y x U D d h N 2 R l e i 9 k Z m R w Z j k 3 V E w x b G F 0 M n R h N n R Z N W E 5 M W J j Q 3 J n U k h D Q V F z b k 4 v Z n d R a U V a Q W h F S l R 6 Z n I x O E Z X N 3 V P R k F n e V Q z Z m N 3 N 0 J R Z E k 2 U k F n a E t p S 2 Q z c k 9 t N W Z p S k 0 3 U n R I Z T N u Y U l T L 0 h V c E 1 L d G Z X W W t J V X h H M j N v d 2 1 R S k p q d 3 B j d H V o N 2 g z M 3 p H Y U 5 L N U 5 p T F F u R k 1 K d l h H W X p B R n F U L 0 I 0 S 0 l T c W 4 3 W E V K d E c 3 W n d O O W h D Q 0 h L b U N U Q n h D V m x a a 2 t s b U J C Q 1 Z I U T Z y U V k 4 b l d 0 c D I w c V N Z T U s v c 3 J K c 2 5 F c E 9 6 Z m N 4 c T l Y T 3 F l U l U z R z Y z e j d i V H A 4 K 1 h W M 2 p G c 2 1 E e E p w W X M y d 1 o 0 N W h l d D M 3 a l B 6 e E Z k V 2 R 4 M k d 4 c T l O S j R R d n J U W m J X a F B K S j B s d G 5 s O V A w Y 2 p S T 1 h t c 2 1 S W G d v V 0 U r a m t T S V l U d 2 o r U 1 U 4 M U l G S m t R b E l P O U t 4 U 1 Z s W n V a S 2 d z a 3 F U U 0 d F c U p E M E J p M H F L Z 2 9 L N 2 R y R y t E c 2 N V Y 2 t 0 V 2 J h V l Q 3 K 2 V 5 N U k 1 Y i t T W m 8 3 W j I 0 M T d l Z k c 4 R 0 0 z O T Z q c X B W U X d C W X R I U k x n Z n Z u Z H Q r a m 4 5 R 3 d m Z 1 R Q U E R i b W t 0 Z D N P S n l r c D F 2 S X l N e m l m T H F a Y z J t W m 5 E d V h R Z U 5 H d F d n Z D I 3 Q l l Y O H V N M y 8 5 R n I 5 Y 3 h v R j g 3 L 2 x r V H g 1 d n Z 6 Y U J U a D h Z O C t z R H d B d D h z L y 9 i N 0 t 1 e D J W N 0 d 1 Q T N E V H F K N 2 9 y N 0 t F a 1 d x M 2 9 4 Z 0 N D d D l S V k N w Y W 5 S W V Z j T H R W W X B 2 W D g z Y z R R b F J x c m l 3 T G l s N l B v c E g x M F V L S X l p a z V K W l h J b X U z O E h Z W V F v b 3 h k W G U r M F J h b n p t U W t t T F J L R U V L S k N N d W o w b 0 h q N m 1 J Z F h D Z l o z T 0 V M N E 9 I N 2 l E R 2 Z P c F F O d z V H Z 0 t B T H Y z S G l F a z F P U j V Q T 2 t z Q U R 2 a U V 0 Q m t K O E Z D U T R 4 R U 5 5 a T h w Z U 9 r c D c 0 b U t m a 2 N x b H Z G W m 5 k Z 3 R U c D h x c 3 h 5 R 0 F 4 N n V u V n F W d X d r b U 1 H Z 3 c r b j B u S z l 2 c n p Z Q W Z Q V D V I U D d 6 N E 1 k O C t Q W k V t a l N 1 b m V l W X F U T l d Z c k h Z T U J q M F J i c U d 3 K 0 h F N V h J e m Z H a l h x e T R K N W 5 Z N D B l a U s 5 b j B R b F l k Z X B 3 V l Z C V V d o V l F 0 c F B 5 U 0 V Q N 2 1 5 c 3 R D Y V p C N l l F R U l J S W E 1 d V Y 5 Y z d i V k h x c 3 F 3 M j c 4 Z E J K c G 5 w S U l R U U Z a S G V v R U 5 C b 2 J I T W d S S j R a b m d t c D Z U N U 9 3 e X Z Q K 2 V 2 W j g 2 O G R Z R G 5 2 a m Z B Z j k r Z D V u M D h a O X N 6 T C 8 v Z z N k Y W x V e l B l Z U d s Q 2 9 l Y y t s N X B C M W Z C Z 3 V u U m 9 T a 0 N n Q V Z P Z 2 d h Q W d J O E Z C Z 1 l T R 2 1 n a X J Z a U t z U 2 5 D S n E 5 a 0 R B d 3 l r V 2 p L O W 4 v Z n Q x W W J Z W n Z X W X Y y Z 1 R q U n Z W S 3 Z D N F R o M m E 4 T l l y d H h m c E d w O T g r U m R 6 N X E 4 d l V Y d 1 Z u Z H R 1 U T J 1 V V J W V E N s e W Z a c T J B M E d x a G V U V n F 3 Q 2 V G U H J p e X p 6 Q U 1 U U W x S N j B 2 b E t p S 3 V m S k 1 I R U p X W G x t Z 2 x t T k V v N 0 d 5 R 0 V x S W d j R G d j Q T F X d U U r V G t T V V J F M G l v N W k 3 W W E 5 W k p x d E Z X S 2 U 1 M F A z R E 9 X a G U 0 W U N z S H p W R H Q 1 O G J 3 W X p m b n p X M n c 3 e H o 3 b n I r U F R y d V N 6 N j Q v V T g 3 U k N Y c n R p R 3 c r N E V J U D E 4 R m l k T 2 5 H W E I 0 a z B B M 2 p a c X N j M 3 F j O W R 0 Q T R v V m s 5 b H N Z Z X p 0 N 3 h h N m 4 4 M 2 1 R R l Z W a G 9 4 K 0 5 j O W p z L z l h U z N C U U l E T 2 1 Q R n V z Y T F j b X F z d U Z v c E 8 z R z h L W F h x O U R B Y 0 t x U 1 B X S k V Q N 2 1 N b W V o R F p M Z l J T R k U 1 Y l E 5 T G h H Q W 1 P a U N G N 2 N K S W E 0 T z h x N V V Y S k k 1 V n p 2 R W 9 B c H d J M D B J S V V S Z T U 5 T X R B S V R M R F V V Q m R P O F d 5 M C 9 U b H J O b T N S N E d Y d G U r W E s 2 N W U 5 O V I z d n R 3 T n V C S k 1 B S G M 5 Y 0 R I Q U h S b 0 c 4 T 2 s r M j h B b 0 Y 3 d G 1 v d 1 o z c F B B d 0 F 2 V j V Z M W l h a k Z t Z U U 4 V V J j b H o z a T h t e n l j O V B j d j d l Z k x w T k h i d k 9 3 c k F 3 L 2 N P S z N H O H F n c F d x N T J H R F N K c E h W d H d P N 2 F O V 3 c 1 d z V 1 e D V C d m J M L y 9 z W U V K Q i 9 x N z h 6 W j l O W n V t S m J r V 0 k 1 Z n V K T W t m Y T d J c m 5 k T W 1 k R z V L S F h h M U J S Q 1 E w e C t U c 1 V J U 2 8 5 b H l V T H J V b C t G N F V R U W d o e G R a T W t t T G d r Y z Y 1 S 3 N D Q 1 R K T U d F R U t J a X l z e j B K Q W 5 r N z d R Q V R 5 V l l k S U 5 J U H Y 5 b U h 0 M j d 0 U 2 l Y Y X J E c T F V S V p N c k F E Q U x Q b n J B V m c w S U F P Y U J T b 0 h W V 2 R u N m N 0 W i 9 y c 1 Z k N z k 1 e T d h a 0 9 j Y 0 9 k d i t j O X N B U n Q 1 d 0 R R Q l R 2 b m 9 j V l Z V e F o x b V p N U E V E K 3 Z S c 3 p j U D N l W k p m U n F P Q l d Y U F d Y R m J j c l d N Y m V C T j A r W G 5 y L 2 Q 5 W X R X Y l h K Z m Z K V D N 4 Q 0 V 1 O T h N U E 9 5 W X J z Y X F H N F h T Q k p N W E 1 T Z z E 2 T W 9 D c V p B N l R J a G h M K z V M R m E w Z 2 R J R 1 R B Z 2 h o Q k J Y T j B t Q 2 l V c 3 l a K 1 d h Q 1 J Z a 2 I x U 0 Z F S 0 l p e X J K N C 9 s W W J E U E s w T G p 5 Z W V Y d 0 1 q e i 8 3 R F k 4 L 0 8 1 b i 9 l M m R p b V N m Q 0 l t c U V N W F p r T D l M V H M v a D J 5 a E l B e G d 6 d j R X M X Z 1 U C 9 n Y 1 J 3 T 0 p 5 O C 9 l M 0 9 C N T F E Z G J s N T k r M W V j V H F k M 1 c y a W 9 a M 1 g 2 c m o x S E F O Q W J 0 R l M 1 c U 9 K e H p 2 e j F 6 R j J Z T j Z t V 2 0 x Y X J Z Z E V m c n h m N z Z 6 S 1 p B b k E 0 b k R p Z E x u U T Z y W G U 3 e S t Y T z A 3 b 3 h S M 2 h Z T U I z Y k 5 l Y V J J a W J P Z n Z u d E g 1 Y i 9 z e j N m U 3 J n c m 5 l c F d V Y l R h d 2 5 j V W x Z c k w 1 U U p B W D B B b H B S Q 2 k v T G l 0 V m 5 T a E l m N E 9 R d 2 d o a E J D a V R N b m R N b k Z K d n B W Z 3 N r S k 1 D Q 0 V x S X J Q W m h x c X E 2 Q T F 5 c z F s N E 5 J c U 8 0 d W 5 I e C 9 E S 0 c x T j U r W T J m d W U z b T Y y a m J x b U d a W D N m T i t q M j R Y R z R B R G g 0 N l F V e D B M Z l I 2 e j g r b F J x U F F 0 R k h 0 Q W 8 5 M X E r N E N I M X U 3 Y 1 M v Z 2 F X T z R l O T l S W X B 2 V j h 6 N 1 d y a z B N W F R v M T R h d H Z G M 0 x y d U Q 3 V W l x e m 1 j K 3 d m O D l h U 2 N 2 c D h 2 d W Q x d W x 4 W U x M W T g y L 1 Y 2 S F R x Z G x t Q 1 R a d 0 Z R U m 1 Z V z R X R 2 V t N F J u e j J a d z c 2 T 2 Z j d k 9 Z M 3 Q 2 S 3 R k e W 1 m U D E 0 Z 1 Y 5 S G Z o N l l P S m d I S m c 0 d T F q R l h E T G N x N 1 J C R k h s a 1 d P d 0 I 2 b l R 4 b k N l R n Z i c n N W V F d B T m Y 0 Y 2 h o Q k J D Q 0 Z H b U p B a 2 1 M c 2 x u S n B o S k t z R 0 V F S 0 l p c 2 x y d G d J T E R V W E F T U V Z R K 1 B i c T I 0 T F V Y Y i t X T H I r Z n h 4 S E 9 U Y W R P c U l R O U 1 I R X F q N k t n e X U r Y k s x W E V Z R E h y c 2 R n Y 3 Z 2 d j R 6 N 2 R z M j R 2 a 2 5 4 d 0 x n Y 0 x n W W Q r Z T d 4 V D Z u M 2 U 1 Z z F a c G R h R F F L c T l m d D R l O F Y y M 2 4 2 M G R F T T Z O Y 0 9 n S H A x Y W p E c W h o N z g 4 U F B m M U l x c W x t Z C s x O V F a S z J q V m 9 y N 1 B O c m R i Q l d E K 2 9 r M 0 1 Y N 1 F w e n p V b j N u a z k 0 M G I x S W p 3 c 0 d J R F U x R X h 2 R X V 6 M 3 Y 5 Y V F t c H F K N 3 F K S 3 N N e E 1 D e m V P S z M 2 M V d X N m Y v d T g r V 2 p T d l Y v a U 9 W d 2 p W N 1 F a R m t t R E N W O D c 3 Q z Q z b T Z x d C t G T 0 p L N D d i W j B S a m t m Y j R R U W d n a H J t N l N C Q k 9 Y b E x z Z F l y R E 1 t a E Z D a U F y S l p u Y 0 E 0 S E E 0 Q z l s V F Z E W T l 1 c m F n U j l j V 1 R Q b m x i M m J Q V 2 N P O W t 6 N E Z v R T J y a H J S d E Z V M m J W d E V B Q k F V R l h u W n k 3 R l J 5 S 2 x 1 M 3 g 5 T z F j M V B X c n Q v T D A 0 K 0 8 1 d m 5 Y c G x B N 3 F p b 0 F l c j J X b j c 5 N X N z R G o z Y X F i b S s v N l g 1 N 3 R T N V p 0 U T Z m V D B x Q i t C Q T N x U n B D V 2 J 1 Y T l q M m I 1 N U Z Z M E d v V 1 l o b E h z M m 5 Q R U p 3 b D I 1 a 3 c 2 S j V Q T 0 1 u S l l O N T l 6 V 2 1 5 Z V N w V F d z U T N w M 0 x I S m h m M 1 B w d l B u d k h V R U d q e H Q y c X B Y c j V L O V B Z U G 9 o b E Z Z T E R i b U x 0 c E V 0 V 2 9 o W E 4 r L 1 E 3 N W Z S O H N X O W V s M V R l e W x 2 b F Y 1 e E 8 w O X l y O X J k a F h y b U N 1 Q z Z w W j J p Q 0 l Q Y S 9 i d m 4 0 c n E 1 M G l F R U c 2 Y k R Z M 0 0 1 e E 5 D V k Z J N W 5 U S j I 3 S X d 2 b D Y 0 W l F n a i 9 r U 1 N Z d U N T e j J l T D l P S 2 l N N T R r S U l Z U W 9 H W W Z E a F F M W U p R a 2 1 D b k Q 3 T G R j e G F w c H V 5 e k 1 B Q U N B Q V N V U k J W S G d Q d H N j b H N H T k h Q T n Z q R X B u e T Z 6 S m d X Y j c 3 d i 9 i a X J m V G 8 y c U p Z M S 9 q b H Q 1 V 0 V o c H B v M j d J a G E 5 Z n Z w V U 8 3 U n R 4 e V U y L 3 Y 0 M j Y z e X Y 1 R E p 3 b z h Y b l h u c l d S M H U 5 M U 1 u N z J L S H Q x a U 9 S a C 9 B c D F l d z M 5 Z n V J V W 5 Y L 3 l l b k J G Y U 9 i T z B P b l Z v d 2 w v e j E r T i t j T G k z d 3 V T Z k 5 Y R W 9 p a 0 t 2 N 3 E x O H p t d k p Y d V R U c 1 V O a n h v K z U x c n Q 5 M T U 0 a m 5 p U l l v Q U d B e U p y a E F C d y 9 l W W J P T k 9 I W G 1 m O W d O b H U 0 L 3 o 4 a k 1 S a n l u M m N V M H p D S 1 V j T j c r R 3 l 6 V 3 U y T X V 2 V X R C d l J y b i s r c 0 1 L M T I z V l d a Q k Z Q Z G J t b U h L U E x 3 V k M 5 R F B y L 3 l R b 2 h 5 N X J K W j B R U k l F a 3 d J S V l R U V Z 6 Z E p n b 2 x M T W 1 m M z d B Y 0 l r a 2 9 3 S V l T b 2 t L d z J P e X B n e m Z V M 1 c 0 a U x C U W N G Z W l 2 R E F E T E 5 W Z z R s S k d W L 2 J D R S s v c V I z M z V 6 a 1 Q x R 2 x u R D d Q a 2 1 W Y k d U S D B H c l M 1 S 2 4 v d X Z M V S 9 B T i 8 v d E F T W H k 4 M 2 J I L 3 p t Z m N 4 c X R h U F Z h d E R y Q z M 0 N U 9 t Z m V l c E p P b m V P b H A 4 Z n g 0 U m V l Q k p y U k d N Q W 4 3 O T J M V n F 2 a H M 2 L 2 5 Z e l I 2 R W x Z O X U z a 3 E z d F p 1 M k V 1 U G J p M V F W W l g 1 a X p m V G 9 W M G p x b F V M O F R s d l J x W m 5 r V S t W R U p Q U G R s d D J o W W 9 4 T 3 d u V 2 9 I N E V H b z F D N H B G a 0 V n N G 5 N V 1 A y S 2 h y S D F H T G d k Z m x Y Z 1 J Y R W J u Z G l 0 Z H B S M V V w V y t l S n l n e V R C e E V V c 1 Z r L z F z b H V 5 W U V M N G 5 i U k R G R U l J S V V S b E l F a 3 d j V W x a V 1 J k b W d w a 2 t D U 2 F F R U J X U 3 c r N U N V Y V F T V E J S U G N G Q 2 d U O X V Q N G x a K z V i W m g 4 M z d j Y n B V U k 4 z U m w z W V o 5 Z V I 3 d j J L R X h 3 Y 0 d C a k I z W n k 3 d H Q 1 Q z F 2 T W 1 K b 0 5 5 Y U 0 3 d 3 V B c X F w T W 4 3 V 0 s x c k d l b U 5 4 d W x a K 2 1 M N m R 0 c T J p Y U 5 x b m p j e j Z 0 V m 9 Q Y n J a S 1 p h U 0 U w M U p Q S W F 0 Z 2 d r a m F 0 b 3 B r N l l 6 b l h k R 2 5 P N n J X N 0 9 Y S T B t V W N m e U Z 0 N W R m V F l h U U N x a H Z z b X h 6 S X p Q Y T k 3 Y 3 F y Z k F 3 T D A x S z F U a z d q Z G g w a z R m Q X B W a G F j Z U d W W H N X V V l X c T Z m e X p C a V F m L 1 h Z V l V z Q j F T V i 9 s N F F 2 a D l Q e k 0 r R 1 N P W l p D K 0 o z Y l p r T W J L T y 9 6 a F J C Q 0 N I R j F r e V N Z S 0 Z C V 2 x z M j d Z a m t 3 M E N E R H E 0 V V F v b 0 p 5 d V Z 3 b 2 l v T G R M a m V i a F g v M D Z O c W N J O G R T a U 1 p b m d t e l h u a U 1 v S 0 R S d l d v K z Q z W W N C V H d Y S S t m T m 1 M R m F i Z H h 0 N D V t a z V u Q z d p R T V L S W l Z N m l T Y V B h M 0 h u T G R m b G U 4 M l R T R 1 Z S V k p i e E t r S G Z i a E h G O W V Q S 0 Y 3 L 2 g 1 M m p J V 0 x O b E 0 1 d z V O Y U 4 w e W I z L y 9 3 M G V U Q V d n V V U 4 d G 5 l M 3 B H R n V C S k V P Y m 8 x T D R 4 c y 8 1 Y 0 R j R G R 0 d z h r S m 5 0 M l d s W j J T M F d U c W Z B V j l F Z V B u U U V n T X J K c W 9 m d G V W V F F h V H p X W U V M b T R Y Q z R B N 0 U 1 N X p o T E M z M V M 3 W G R v a E N p R X F 0 U 0 J U Q U p t W m x z S j N G R U p j M F N R S k p n c G t O b C t v Q W d 1 V 2 V X Q k N D R k Z o d V Z R V m p V Y V J T a k R o T i t I a E l U e H c 5 K 0 I 4 S D N 2 c z J X O X d 1 L 0 5 2 Q X p o a j l y L 0 1 t U D F 2 b n U y T k c 5 W G l x N D h l N H B s S F I x T z F h a 2 c r U j h L T 0 9 F L 3 l y S G 5 U d X Q 1 d D d k c k V N T E J m Z T M 2 Y X R o e V R L W U R I S G h x U j c 3 S G J k a V l R S G g 1 T X p S c F Z m T F l m U H B v Q 1 F M V 3 F v Z D V 0 Q m 9 Q b j V Y T F R K b l V Z T i 9 w Q 0 p k d W 1 M U W Q 0 N T h O W m Z Q R G 1 m M m p S d k Y 2 K z E 4 b X h m T l Y y Q U J Z c z J Z U X h N S U R l U F Z z V 0 9 G U H N h c U p v d G F p c U p N R 0 V M N 2 N u Q j R a R G 5 y T 0 U 4 Q 3 Z W N 2 1 r Q n J G e W l M Y k V R U W x 6 d F l x S 2 p P S l N Z N U 8 4 d 2 h C Q m x U R j d 0 a U F L W k x S Z V N Z R E l Q V E F n a E t p N l h 5 K 1 Z K Z 3 R r Z C 9 n N U Z W R 0 t h Q W 1 Z L 3 p a N z Z Q T G x I W V Z u d E R w N T Q 3 b H U w V 2 c z S k t X b m N P S 1 F y T j Q r N T F 1 Y 1 l u Y z V 6 c m 9 J U 1 l B Q n J O d X d o U E R 5 W U 9 y V n J l T G Z a Y k E 3 T 1 o x Z H p B U n c 1 b X B J b j B Y W G t h Q X F K a D A v U n Y w O W J 6 R 1 l M b j M w e m o 2 c G h J V m p 0 R H V Z d j N r a W Q y d F d w V W F N S 3 F x b 3 k r Y 2 R G M 2 l S Z G Z F S V N D W W 1 u d k p W Z 1 I 0 N m x Z T G M 3 d l B Q R z l I b 2 R n d 1 o w S l B h a W h O a X E x Y n R Z d W 5 3 N 3 R X d F Z J e V B E e X J z Z n p 1 V H p 5 Z k 1 Z M k s 4 O V E 2 L 3 Z S T D I 2 T l d u V 3 B B N j N q Z T l M a m V x K 3 N W N 3 B G S z B X T m J 2 c V I 0 Z 2 N L c D Q v Q 0 p J R U U 4 S y 8 x T 3 k 1 Z k l y T W J o U k N D Q 0 h F V l U 2 U 1 l L S k E 1 a X h K Z 2 d r a H h K V k F x M m p R Y U R U U 0 R s R l V T S 0 d o R j l v V m 5 q d V h 3 W H Y v T j R 1 V T A y b D g r Z U d E S k I 0 O X h k d n Z 6 O F R o Y 0 h M U G 5 k Y 1 R H R 2 d v M G p r V E Q 1 O W l 3 N m I 5 a k x x e H U z Z m I 4 U k 5 u Z V A y O W F T U W t u d U x l d T Y 1 b j R k S 3 R Q U C 9 h R k I 2 O F p 3 a k R o M 2 J 6 N 2 p k c n p o b 0 F C Z y 9 z U k Z D U W t m V 2 I 5 c E 9 l N 2 t t Y z F h N V Z q V 2 N l S F U x c V d n W W Z m U G 9 u N n p i c 3 B V U G J S b 3 d i M 1 l 2 b l g 1 d k M 4 N j l O N G U x W G J 5 Z T Z Z U l J 4 Z T Q 0 U U Z o Y n N i U U V a R U t E b n l V a 2 p 2 Z G R K U z h 0 a z J x e F Z 6 U H B 6 T l V a a k F H K z l j a H U x b 3 F x e l l k T S s v c G k z a n R s e j F q Q j d 6 a H J h d G 8 1 a D l J M 1 h N R 0 Y 4 d j Z 1 d T l i U 2 k x Y U J L e X p 0 e G t a e W Z j N 3 R E R m 0 0 S T R V O D V p e F F V a m R i U G t R Z 2 h o S C t a e l R a L 2 h 5 Q 0 V L R 0 9 T Q k J N R n l 2 M G t F Q l F r Z m N L R k V L S 2 k w b W c x b n B s Z 3 N x c G V W R k J w Y V p u O H R Y Q W p m O H h k a T k z d T V J M l h i a U 1 t T 2 9 x W T Z D Z 2 N k a G N m Z n Y 0 b k d 6 Y n Z a L 1 N O M 2 V u Z n R 4 M 0 J 3 Y 1 l D e i t W M n E z e j J 6 W H c w R 2 c y a m h u Z k g 0 W E R 5 M n g r c m 1 U c D l C W H E 5 b H Y r K 0 9 J R n V u W n N 4 c 0 Y 4 S G 5 u N z V l e j c 5 Y W k 2 c j F 1 e m 0 0 W H V I N G 5 h c k x G e X l t V V l 4 V W Q 1 W l l i T i t m a D Z y M V k 1 R 2 8 y Q T B C a E N m a 0 1 S L 0 h 2 e U U 5 U F F z e G 8 3 b 3 d k M T N Y S T l X c S t I W n g 4 Z n d 6 d i 9 O N U 4 1 S F B x T k c 5 V E N T V T F M c D I 2 d U 5 U M n p w N l Z s c z J Y R 0 l k U n Y y c 1 d y T k x o d 0 9 K O U V O S W 5 u c G 1 Y S G V p c l Z 1 W F p y V H J V d H p q a H h O N G Z l N W E x b X l i Q n N 2 N 2 9 5 b l Z s U T F S Z z d y e H Z Y O U 8 y Q T B Y a D J 2 d X h T T j F s d H B J R V F P c m R a V G R X S 3 p 5 W E 9 X R U g 2 V j g v Z F p L N V Z n U W 9 q S 3 E y M n J h S D Z h d H R 6 Z l l R Z 2 h 5 c G d r d 1 V T Q n N u S z F R e l F a c F J K T U N D R X F L b T E y R W t 4 Y V M 0 b U t a d l h h M 2 N 5 Y X M 0 Y m R l N C 9 p Z H J 2 c D N M R U o 5 O T A x b V B y M W F u c j N H V F N n S S 9 Y c T F 1 R E R 6 K 2 Z 3 M l R m e i t I e n l m S H A y a i t X V l o y L 0 8 5 N X d 6 W n E 5 a S s 4 N T R 4 b z d v U W R L c G M w e D Y 4 a X Z P b k U y b l J i T j Z Q U H Y 0 R 0 d y W H F n W k F s U 3 B C L 0 4 5 Y m Q v U D J C e k 5 a d D N F Z l Q 3 L z h B M T k v O U J B T j Z r Z n c x S 1 R S M 3 Z O c H R S c U N j c z A r Y m R n Z 2 t z S D l P O U N s V X p O Y X h U Y n d i d S 9 k c 3 p X M U l x c 3 h a Z G 9 5 O W g 4 N F R x T 1 l L R z Y v c F M 4 Q T c z L 3 l P O X Q y e E h N c U 9 k V z d m N V B H d F J r e n Z B Z T l l N 2 J L d D F W a y 9 Y b z F l Z X p C N G R 4 N X k z W D h N W G N k Y 3 h a c z R M T n Y 1 d k h U O U 9 W T S t l c H h R a 0 5 O S m Z 5 d V Z 5 Q m F M V W c 3 U k h F U m J m Y n Z n M E 9 x b D R Y d 0 s 5 V X R s V 0 J D Q 0 N H R X F C d 2 t D U 1 l L b E p X V n F 4 T E 1 k S F d z U 0 J a Q 2 l L d V J W c X R G V V p C M m l L T E N x V l k x b E N Q S F R q T m 9 R Q W N H W H R l Q j J H Y j E 4 d D B 2 d G 5 s O X Z 2 N z R J W m F 2 M n N I O F J a c 1 k z T D l U Z 2 V m c z J x a 3 B X M 2 Z F O D U v Y k I y S 3 o y U W t O T V R G M l p F O U d E T 3 V X S j l r V U Z H V G s 5 W m N t T U g z M n Y 4 U T J y M H Z W c W l G O D l 2 N T l s M n k 3 c U 5 F b z N I M 0 g 5 Z m s r M X F S e G J k N T g r Y l k 4 M j J N Y V J M S n p W e U o 5 c j I x R G J M T j Z k T 3 Z h b k l n Y V l R V m V J N 2 V 3 c 0 d E d W 5 O Q 2 Z t M G I x W X M 3 O D l k a n R q c X N q Q V l a b n p v e F V n b 2 1 M Y W J X Z U c r N D J t V 0 1 w a E Y r c E x w a 0 p K b 1 F R U W 9 q S 1 F a S m d v a 0 J t c V F R V F F v Z 3 J n b G F y b 0 N D V l l L S m l H R D Z z R z h P S G V X W n d O V z l X b D l s V G 5 5 L 1 N y Q 3 V 0 V m t Q L 1 B 1 M 2 8 z N m R k d m 8 5 L z l k R k Q z b y 9 m Z S 8 x T 0 Z F V k J w e l B 5 e m F j U G 9 5 Z 0 Z u M T l S R k 1 h U D d 1 W D l 2 S 2 h 6 e D R w a n h B M 1 h N T 0 t H Y X k 3 c k h D W l R B T 1 B I W E Z 0 S 0 V W V U 1 p a 2 J y d m N r c V J B N W R U a n R F V 2 J n a G h G L 2 x 6 Q V N U Z G 9 o Q 2 l N c X N U Z X N Z b U x h Y z d Y R 0 p 0 R z N W M E 4 v a E N D S E t p T H p h R V F X U 2 1 X Q k N D S E Z s M E d v M W 9 D Q X p 3 V V N G V k p R R V d I S G x U b n B k S 2 d F b S 9 F c 1 R Z T U J 0 c 3 h h K 2 8 2 a F V j a X J C N 0 Z J S k p v U m Z l U 3 Z B N U d s V U N D R 0 V F R m M 1 U 1 l L S k F t V l p M a V R C V E Z m S m d I W W h o T G d h N l h S Y V V N S G h r T m s 3 U W 9 p S 1 F 4 c 1 V o T X V j N W U 4 d 1 J B V 2 o x V j Y 0 N C s 1 M H l 2 T 1 d F S D Z U d l l o R W x k Z V B R b 2 h L T E R o N 0 5 u Q 2 0 y Z U x u U 0 l R U V p V b V N Z S 0 p B N X F 4 Y z d S Q k 4 w Z z V S Q 0 N F c U t x M V d p N G 9 x U 1 R B a F J J V 2 l O W m x 3 W l p u O U h Z Y W 9 Z Q X d H d m V j R E J X d z J 1 M y t E R W F J U 1 U z T G F J T H J r O W F N U W 9 2 S n F G Q j B G U U h 6 O F N U O U h J b 1 F v U z V J R U V 3 W E t Y U W t X S k p W Z 1 F n a F J Z U m 4 w T 2 x S V m x a b G d R b 2 d L U l J z V W h O T X N T V E R o e S t p Z H k 2 Z G d z M T F k e j F z d W 1 Z R W 5 y a V N L N T N h U X F z c l B y U k N Y W T B k Y 1 F x R i 8 v N D h j V F N I N W R G c V J 6 N 2 x 1 N H o 3 T V V w a 2 t o Q k N s U n V m d k F F V E Z a V F p M S l p n U V F s d 0 p q R V l E T H B j Y n A r d n F 1 c G t v a E x p e W F V M G 1 Y S k l F R X h j e E d y T 1 R Z Q 3 J Z e W 5 r d T J K W n R C M W 0 1 Z W h l U F B U Z z h 6 N 3 p D S F h F S m h J Y V l h T m d n R W 9 D e H Q 3 O U 5 s d z V O Z V d M U 3 l D S 2 Y v O X N m R j d G N T J 5 S G V l T 1 U y S W 1 x R U F a N 0 U y U F V q W H F K M W J F T S t l U H R 1 Q U E 0 Z U 9 r b U Q r a l h S N i 9 O L 0 8 1 N T h P b z J F e E Z Q N V B o W W N G R W l y M k F h Q T V 5 W n B R W m 8 z c V V O W V d I Q 1 J Z e G V W a j V J O W 4 w O T F T e E p N a U p M Y U h w Z k F F O D k 5 U z k 5 c j I v R G N F M l B 6 b l l Y c m N y b D U 0 M y 9 U T 1 p s M G p r L 2 Z 2 N W Z v Q m x H W F B P Z U J n e W Q 0 K 1 k y Z n F W d W 5 C d D k r T m d t T l J 1 b 1 h S T W 1 j U 2 s 3 b G x 2 L z h q K 3 J W U X B r e D V W b C 9 o e U 9 F W D B r U 1 R C U W 9 L e X Z Y V E R D V F Z J S U p J V V J G W l F 3 S X d P V n l T e n R F S V V T R m 9 q T U Z v V G 9 j c U c 0 M 2 l 0 e k F F Z G x 5 S 3 N F V V Z P e m x u Q V R i d G p P Q k J Z c z N V V F V z b U R z b j l Q Z H V k N 3 R W W G 4 x N 0 d v M m l v L 2 p m R z N j Q m t K V m x M M W F G d G R 2 d F p 1 b k s 3 U m g w T 2 1 w V X E r T G R y c z F 1 T 1 d m U F B s Z H l T a X F U b n Y 2 Y W h n M G l l T z I 1 V z Z o U m 8 w c W V j M j N j d E o r U H Z w a V Q 1 M m F x M j Y z U 3 V G R X R 2 d n J v S V F C Z S 9 P O V B L S X F T T T l y S l o 3 K z N Y N 3 V E e m g y Y U Z E b C t V Z m 5 r S k 1 H U U N r W n h r W D B I a n J O N D J W Y T I 3 M H p n e k 5 u e k 9 C e E 9 x b 1 F H V W J 0 V 2 R Y c D J h O E d J R z Y 3 e G Q 0 a D V x S 3 J L Z 3 N X Y i t Y e n l Q S 1 o 5 L 3 p S V n F n V D V Q T D U w e F R i Z S t X Q m 1 v Z W R w M X l h R z k 5 L z h U N U d 2 M j d a V k 5 J T U h k R 1 R C a 3 M x V X F S T E V R L 2 N N e m J Q U H I 3 K 3 R K Q 0 h 4 R l A x N n R 5 M D B B W m F W W m V P d E Q z N 0 Q 3 V m F a Z V B 0 Q U 5 C b 0 5 a c k 9 G V W J l K 1 Z h U j R i a G p j b F F j b U R 2 S F p 0 b m Z m T W V i T V g 4 Z k 8 z V W M 0 Z X k 0 Z F Z W V U p E V E V S R X g z R n h O d X Z w M U Z N R k t 2 W D d l R 1 Z O N m N X N l J y a F l j S E 1 t d m 8 4 Q U 0 r L 0 5 v V U 5 t L 2 J 6 N 0 J O a j Z O K 2 5 Y W k d P R j h Y b m R y d l p 2 a k 9 C b U l a U m V Y N j J o U k J G S T B r d 1 V T Q 2 Z k b 2 l T Q k J O Q 2 l B c k x h T l J M R W t 3 S V V l R m 9 U U 1 l B W E 9 u c D Z N T E M v Q n l O c U N p T X V k c X M y K z N s K z d 4 M T E 0 V C s 3 T n g x b U t r e l Z 0 Q 3 N T U j I 2 Z F d r T 3 d P N j l S M G h Q T j l P b l Y y d n Z 2 c X F x a 2 l l N 2 R B a 2 J O d T B u T l R X V E 8 y N j V M a y 9 5 e W 1 E U T Q 4 c X V 0 b 2 1 v R 2 M 3 R D l 3 N 2 x 3 O C 9 u Y 1 A v a m 4 v U E d T N 2 Z S c k V t Z G Z N O D V m O W F y R j J h b 0 F X K z k v e H R I a j Z m N D d I U C 9 m d 1 l 4 Y W 5 n U D c r Z E h q N l Z 3 N S 8 w Z k Z U b H V V W G t w T 3 M v d E l M Z G R a d k 1 K R D Z 2 V n p 2 O T k 5 a W Z M V m 0 3 M 2 J q T V k 5 T 2 g w T 3 M 2 Y 1 R l Z k 0 y W F F T a j V 5 c W N F b X d q W n N Q O E 9 P d m Y 3 U C 9 3 U E V D O X d r M k J W S 2 5 k b z B D S H o r Z m J p W W p J N H Z h d G F v V i s v c V B Q S E F q U j Q 2 Z F p z b X l y W X k 2 N F J x a U l x d D Z I O X Q v N E R n L 1 Q x O U 9 r O G E x Z W V M a E V a Y z h q O X V 0 O H R Z S H Y z S H M r R 2 5 H R E 8 v c G Z Z N 1 M 2 W F F N S H R D c F N M S E V O c X Z u O C 9 t U H Y v e k 5 6 O U 9 X Z X o 4 U E N 3 c 2 1 L O H R H Y W x v b W 0 3 Y 2 U 1 T n J 1 T F d r V U U w V 0 F R V S 8 x Y X F F K 3 g 2 Y W R O K 0 4 w d W d n T k 5 X S E l W Y m t j R m 5 i M U p X R m F 0 M n p B O X J n R W J 2 Z D N J Q V Y 0 K 0 t t d j J i Z i 9 H T j k r T m t t U 1 l F S 1 V r Q 1 R C U k l I T V d k S U 9 V U W d o c m d R N X J h V 2 N U b G 5 K S z R T b 0 9 I U 2 h u c H N w e n N 4 T V N Z S U p y M E R 2 V E x E e W I 0 Z W 8 w V 2 g 0 L 3 N t e D N Q M 1 F K N 3 p 6 N F N 4 K y 9 1 W U p R a 0 5 O c k 4 y d 0 Y 0 Q l B 2 N X J M N T k v T U F 6 d z N n N W V 0 M 0 1 H L 2 E z Z j d u T U 1 Z Y V B D d W d N L 3 R 0 O T l Y b z l m c k d E b 2 8 3 N D F L a 3 l r Q W 0 r M 0 M x e n A 0 W U N m Q 3 c w T j Q 3 Z T F m Z V B 5 N X l Y e j k 4 V V B V c l Z Q d 3 p W a 2 h 5 b 0 t p M D Z F S k N N Q 1 Z s Z V h 2 V U V R R l l M W G F l Z X k 1 e V J 3 N G V J S 2 d J Q 1 B q U n Z X a 1 Q 2 L 1 c z b 1 J P W n F h R m Z R Z U 9 z M 3 I 5 S G o 5 S G V z S E t m M 2 Z 5 L 2 M 5 T E 9 Y S H l M R U Z C U n Z S N l h Z R V Z 2 T j I 2 T l B j b W x T N 2 1 k c X R N Z l B n V G J E W U h F M j d x V y t o M S 8 r K 3 p Q N 0 J h Z l o r L 0 F n T D B 4 R F N J N G 9 l c G Y v d H N q O X V k a U 1 2 b E p q a k l 5 Q W V m L 3 V I e l d N O X V M Z W p a d l N Y Z 1 d Y a n g v c 2 V 6 V 2 J k a E w x M D Z O Z V d l d T Y 3 M 0 9 m Z W s r M j h v T k s 2 T G J k b C t r S i t u T F V k U k Z Q N X o r M E J 1 R 0 5 T W m 9 D R F B 2 Y j N V M U F 5 V 3 I 5 c E p 0 Y X F l M T J x Z E 9 q V E 8 w e T d 2 c 1 d j b n M z T l h J a z g 4 U E p J Z T N W b 1 U r L 3 F p O U Z n c 3 N s a E J p T X N s U 1 R C U k l I T 3 V k b 2 h C U n N N b D l o U k N s R F g x M 0 Z t Y 2 l Z Z H d u e n V M b X B H T 2 1 w b m g r V z l H T 3 B x Y W t i Z 1 N E d m 8 3 e E F w S k c 5 M F l k O G 9 w b E p C U X o 3 L 2 d F S l N R V U x S V n E 2 T 0 5 q a 0 V K T C 8 1 S 3 Y 0 c k l H T 2 h a V m U 5 M H l r d 3 d J V V R G b 1 E 4 U E I 4 Q 1 J s a 1 p n b m Z 3 c l h V V G x a R E R v c 0 5 t Y z V k N E 9 F U 0 F 5 S X B 6 S E h 4 N U 9 n R j V Q Y U t n S n E 5 W E 9 v c i s z M H J 4 c F h i c D J h d W J k N z R l c F M y b m N x Q m J Y Z F B h O W F h c l R h L 0 9 j Y z g v Z W 8 r e m N u Y 2 p n Q V I w S k R 3 d k o 4 N 2 p K R 0 V o b X B z V m 5 X N 2 Z P e l h q e j V k d U k y M 0 9 r d 0 F U W T d y M U g w Z W t 1 W E M v d G Z H Y W V m W k p T M G 9 q Y m Z k a j d l Y 3 J w d E F L K 2 N p S H k w a G l O d U t 5 V 3 d u Y 1 V W N z J Q U H Y r V E F 3 Z F B F Q l Z a b G Z k Z X Y 1 T m F V Y j d 2 a z R L R G p Y U n M z N W l P N 1 J 2 N 0 t j S z h k d T Q 2 V E 5 L c G M v V H I z W m F K d H c v a y 9 z Y y t K e l V 0 N z k v S n d 2 e T l Z a n V I a n l S e j g 5 a m V W S z h l V 3 V q K 0 d 6 Y n R K O U 4 4 W W R H N H k r W E M 0 W E N o M S t z N E V I O G l 6 L z V h c l l h d D J 3 O F J F S 0 J I e V Z W a F h M O W V U U U F j R G h m d m Y v d z d m N i 9 j U n V 2 W W h y e j h 6 S G p N W m d z W m 1 a W T g v e C t L W T l V Y X p 5 S 0 9 B W D N i T V g 1 M E w 1 L 0 h 3 c 0 5 E R 0 h W a j l 4 S 2 Z X d 2 d o c m p T U 0 J C T U Z z d V J x a D J n M F N p V 1 l F T 1 h O Z m Z 3 S X p y M j d j T z d i Z y t x d 2 8 r L 2 N I Y 1 V V a E N h a U Z r c G 9 L R X B J R l p T U V V E U 2 h l V 2 R K a U F 2 Y z Z l Z X p F N G J u V W R N O S 8 z V m 5 a V 0 g 3 L 2 t z V V F 3 Q z Z a c k h v V 3 J S R V U 3 d G U 0 U 2 V y b 0 F L e k Z 5 c T R a Y k M 1 R U t J Q 0 1 W V D M z T G h 4 c E t i N k 9 S S l I w U V F H R 0 x E W m 5 k a n M v b G 0 4 M G J k W E c r L 0 g 4 e F p 1 S k Q z Z H p I T l B q U E d a b 2 Z Y R D F L V T B h V l N i V z h m M U t m U j h Q L z d x V 2 Z r Z j B 6 R C 9 X U y t o S V V a T 2 4 v R k 5 U b G t z T m 1 y V 0 N L T j F y T U x p W l Z 1 S n F G R 0 Z 0 c T F q Z l B a N T h v W H Y 4 c H l y Y 2 F O Y V B w L y 8 4 Z G R h L 3 Z o c m J h R X h D c E V m c m R F b 2 x X Q 0 M r S V F r b H E 3 W W p r Y W o 4 T j h Y Y n J t c 3 h B d k F w Q 2 U v b 2 5 1 M 1 d H N G E x Y l B Z e H l Z Z V B z V z d I O D N p M 2 p z S D B h N U 5 6 Q 1 g z O V N S M 3 J z M T N 0 b U p S T 1 J 3 d W Z w e T Z s S 0 N n U U 1 h T z Z G S D R B W k N u W W 1 y U j B p M z g 3 K 1 B a d l B U M E 9 M c m 5 V e k U x K 1 l k R l R K K z l p c 2 1 m V H N x M z N l S V g z O D c z S n N E Z W V 2 V T J B Z 0 1 O Z l A 3 T l B K Y X U y T W J i c j k 1 U j Z Q Z W h J R T Z u c C t W d 2 F J a T B 6 e X V N M l d 3 a m 9 t Y j V k e T F J V G t s b D J x e F Z i T j E r a U p U V D V 6 R 1 p B b W p T c U J Z U D N U T 0 1 P c l d y O C t B V F g 3 S n Y v e k h 2 L 2 5 j L z l B a 0 F H b z N D M H I v Z T l H N C 9 k e T Z E b j Z Z d l o 5 M k d 2 Y V N k T j F P a m V o V 0 d E T 3 h F N z U 2 d D h y M 3 U y K y 9 Q W k 4 y b W Z i e j A 5 R G c 2 Z F d o Y z R E Y U F M Z H N P T W 4 v U l p u Y n Z P M E p x V 2 l a R 1 l 3 Q 3 R X e m J n U H h N R z B L Q i t o T T k 1 Y z J i R X Z m S H l i Z F N L c k 1 w M 1 B 5 O W h S M X d p R G 9 l V D V r M 3 J j Z D l k Z z d 5 d l k v N m N 0 N D V Q d j V w T D g 2 W j E r Z X l E K y 9 Q R T Z I Q z R H S F h y V z F n c 0 5 u N m I 4 Z 3 p o N F h r W E d R b F J I S k l F R S 9 u S 2 5 R Q U x E R E R r N l d z d m h D Z 2 J x d D J P W T g x S 0 h C d F d v M V N 0 a G k 2 M k x Z R V R K c U t K c k Z Y N H d T S m Z t d E F x R U Z v R n F P d X o z Z E I v T U 8 2 a 0 V 6 a D M 3 O E E 2 N z N m V X R G V D B u W H V n N z l F Y l J h L 1 A v M l F W b E N t N 0 V n d 0 Z I Q T R u Z X I w O H Z R c 2 g v Q y t 3 c m 1 k e G d l W H d Z Z W h a L 0 J 0 a D R 1 b 1 Z F S 0 J I U 1 Z m O V V n b D J z U V Z M T n h N V l d a V 0 8 3 U z d j O E h H N V B J d E t j b G R o R l d U O X h u M X M y W G J J W j V 2 W m J P W D B t Z k 9 j U H B Q T z Z U T n B w R 2 R Z c 0 5 r Y 1 B Q M 1 M 5 N X c 1 b T h H W n M r Y 3 g 1 N m 9 p Q U 9 q V H M 3 V T N D V 1 k w R 1 l p b 0 V j Y m t 6 e W F o e j F W N T l 0 Z j h E W n h M e S t D S G 4 1 Y 1 M y N k k r U G J 1 M 3 B I L 3 Z 0 d X p k Z j V S T X M 1 W G J i K 2 x I V n B h Z D l 6 L z V u Z E J n W T R t L 0 o 2 T H k w S n B N d U 1 5 U 0 J L d n N G a S 9 i Q n N D M T N W c 1 J Y V U F 5 d n p n T 3 h K K 2 d V V X p K M 3 I 5 Y U x I W U 9 I a n B K Z W t i a F A 1 Z k 5 t d F l 0 Z E o v Q 3 p G M j R n Z V R U Y V V 3 W T M 1 Z V F F T k 5 s b j Y 4 a 2 V u W n J 3 Z m 5 6 b n N V W W V y M k 9 1 T j J I V 2 J C a 0 0 0 M W l v b W p a b 2 t H S n o 5 d X l l W D B X T G Q z Q z R 1 V m J H V G E 0 Y z R u b W 5 W V V c 4 W W x K Z E 8 r Y W Y 3 d k 1 z b k l 3 L 2 l T U F B U c 1 p p O F Z H L 1 h v U n R H c 1 R U Y 3 J w O D J 6 Y W N w Q 1 R w O D V S c D N a M V l w d l Z J e m d v a 0 Y x N 2 p t Q z E y b 2 x 0 W G g r a j B m Y 2 U 3 W W 1 U W j N u c 3 V X O D R l e l l E a 3 l t Q U Z r M 3 J j Z V p j T 3 Q 5 T 1 d j e n V 2 V W Z 5 W E Z k V l Z m N V p z e E 9 I d z h X R 0 x m d n A x S 0 Z 4 d n R z Q U V n N G 4 4 Z l J M U D Z E U m F H a l N x Q l l 4 M F Z F Y 1 B w e k 0 y d l Y 3 M l J G M 2 1 P O C t t N V J 2 R X Z y S X N S V G U v T j h N d 3 N P Q 3 F W K 2 5 C d k d I V D d G O V p 6 e V B Q e i t a N 3 o 1 L 2 x K b z F x b k J k N z d a O D l k M U M 5 d T Q v e H F u a 1 Z D S W p 3 b j N P c 1 d I V F B z e G 1 D O T I 3 d F p B R W 1 D Z 1 Z j c G R N N U N z c l Y 3 O V p v M G x h S V F w U k h t e k x G d U Z Z d l l M Q V V U Z G p l d U p s b E p E Q 1 d 6 R 0 l 5 N k 9 K c W 8 w a H F q Y U c 2 d 2 F q W n F U a j N C d U g r Y z B Y T U Z 4 N 0 h Z W S t B L 3 d k W H B H W l R O b E p N T l Z 6 N C s 0 S 3 k r R U p J Y T V T K 3 Z C d 0 5 J R 0 J X R T h s K 1 R z V V V j R U V H U U 5 J V V J U d k t 2 W H l N U H J X d D N 6 Y V p D M z g v V F V N Q m o w Z n Z Y T V B S N D Z s K 0 5 4 U X N s b z l D d 0 l E R F p k K 3 U r e H d P U G 5 5 d T R V K z I v N W V 1 W T I z M z U r W j c v N 0 p L V 2 x F U l l Z V D I 2 d 3 V O Y X B Y b 1 h y M U t 0 U 2 9 W b 1 V h M V V P c F d l U E N D d l R y Z X J m a n V 0 N 3 Q 4 b j R O S T N w d z l t d 0 d Z M j k v b T R m d U d j c X J 6 O T B N U U Z C U U F C O S s v a G Z y T j M z Q m x 4 O D l 3 S W Z 2 V E N 6 a 3 V 5 R 0 V o e T R r Q k d k R 3 V y L 0 R F S D Y y Y z F j Q 0 F G M j d O U F Z 6 S k 9 Y T D V Y S X p Z L 1 l x Q W d M M G p C e l d 6 V z l 4 d E c v Y m l I W n R Z b E F V a G N 4 T U M y O S 9 N Q k 8 5 W H N m e l Q 0 d 2 x P U 1 d W M z R 0 W j d W d X Z U Z z J H R C t 0 R y 8 3 N 3 R t T G R v S S 9 z T 0 h P Z W V T W j h 5 Z n N 5 M W p M N n h 1 O D l z V G d I Y j R 4 S U J h T k 8 2 W k J W M 0 p m W H o 5 T 1 Z Z T E R a d U h 0 d W I v O X g y N G Q 3 R H N l T 2 5 N V 1 M v L 2 5 o Z z R o Q U E 3 b n J n W T Q 0 Y 1 R l Y X h C M i t r W V l O S T c 3 N n F x d k x t K 3 p N N G V 6 Y U R Y a j F h O H Z R a m 9 6 Q W F Q Z m N H M X E 3 Z n k r d n Z U Y z l 6 W F V W U m V Q S 1 J r V 3 p a Z G 9 n e H c 3 c 1 h 1 T T F 6 Q W J o e F N G Y 2 1 q T 3 Z q V F V R N U h D N W V m U D B u T m 0 4 O X l K d 0 Y 2 N 2 4 3 O W 9 G N X J 2 S G o x S 1 h j Z D l k Z 2 h t Z i 9 Y c D A 1 b T g 1 a n o w N 2 1 a T k p a N X N 4 Y n g 4 U T d y e W M 0 M k V q U G J y R X N Y N 1 d E b G F 2 a k d E Z k t 0 M l h u M H B Y Y k F S a l V 2 M l B 4 d n J G Q 0 Z F Q 1 N Z Q 0 p m V 1 Z r W F Z p W j Z L d 3 l F R U d Y Q 3 Z u W V Y 5 c 1 Z 6 T V Z 3 M 2 1 P Q z N Q L 1 Y z T 0 p X V 0 V o S 0 t 2 b k 4 z O U o y N 1 k x c z h s O H h Y b j h Z d 2 N C a U d i a F c v Z W l I S W x O T 3 l W c 0 h s S 3 I 4 Y m l r S U l V W m l B e U V o c 1 N h Z j h I W W F v W U V 4 Q k F T a X F p d E 5 a Z m 0 x O G U z V n Z T Y W J a e X Y 2 R H h 6 b C s 0 Z 3 d B Y 2 J z U H N 5 U D c 1 b G Z P Z i t G Q 1 Y 0 e D l C M D h 3 Z G Z x S 1 B P Y 0 t E Z 3 B r K 0 x C d W Z Q L 1 R F b z Z m T 0 U z b k R r M 1 l 1 T 1 V B Q U M y Y T F 1 T 0 9 X N j Z q U m 5 W U G N x d D Z 0 U 3 F z V 2 I r S D c z N W F 3 c V Q 3 a H R H a D N h W G 4 2 Z n c 4 Y l R u V F o 2 O H E 4 S E c z V 3 d Y Z z Z 4 O F c 4 Z T F Q U z d 6 Y l h T N D N E b 2 V U V y s v K 3 d M d X R X N m R t d l B q T X V F d G V U M V J 1 K 3 Z B d z d L Z l A r R H N N N F d k b n p u b 1 N v Y l V p S 2 x l b D B N c C 9 k M 0 x t Y k R v M 0 R 1 b E t h T 2 p s d H d 6 T V B l K 3 J K T W V x c X N y L 1 B 2 b W Q 1 S l J V S H J 4 b k t Q W H J S Y k J 6 Z H l L T G w y M H Q 4 R G l y M V k 2 a U t B U U V Y R m d G M m J a M U 5 N T 0 h k V U 9 u M C 9 M Q l c z Z n o 1 W G N M b U x k d 0 l 6 L z h 2 S l R a Y z l Z e W R t U l B S Z z d y N W 5 O T V p m Y j d u R F V F b V F K b 0 Z I M z V W W k R G a 2 Z O N z E r c W l h c i t D N W 9 U b V o v d k 9 C U F l m T 0 U 1 S W l J b W 5 K b D F J Z 0 F G Y z A 3 V T V F O G I x N G J 0 Y 3 J 4 V n k 1 T G Z Z S n I 5 d D B R M m p t S F Q v R F Q 3 Y j l I b 3 R J N F o y W S 9 Q V 2 c r d z d j R H p m d U 5 x M G l 2 W W 1 3 Q U N x V n d 0 b D d N a W V m U F Q 1 b i t 6 S 1 Z a M D J h R U F I b H E v Y X d Z c F Z P M 3 l T W U d h e m h R M m I 5 b E d 0 V 2 d o Z E 9 q W k J p T k l n U 1 R D U n I 2 e G M 3 U k J O U V p J R U U 2 S X N 1 T S t l e H Z y b l R M U j E 2 a E g w N X N j b 0 9 2 b V R Y R k V F R E J 5 R 2 9 l L z E y T 2 Z Q S n V 1 S E x 3 b T h Z U 3 l h Y W h Y M 1 R X R n c 4 S V c 1 a l R r d G 5 J U V F v a U l J c k Z V T D J 5 b E p n Z 2 x m d 1 V G R 1 Z E e V Z W T V Y x S 2 p t V j R H Q W p 3 V U h G b T F t Y 2 N 4 U G 5 r e S 8 v O G l i Q m R 1 O D d 5 c l J a L y t U W k 4 y Z E J 5 Y T Q 5 U j l p Y m F 4 W k h q b 2 l h W W N T M n F N L 0 1 Q O W Z R d U Z F d F J 0 N 1 E z W n N F c X h W V m p R b m o r L 3 J z b j V 6 a W 1 R Z D I r R 2 h L b 1 V t d 1 R o M m F F R l l s L z V 1 e D I z W W 0 4 T S 9 x T 0 R w M W F N e X A 1 R F J P S n A x b D d J Z 2 V S T l F N e j N m L 3 l J a X F s N 3 l X R U l a c T F j b m N m O E R m W V l o U 3 N D T X V r W W l h W V h s Y W l o V 0 Y x Z V p w V F Z 2 W l d x c l B t c k 1 H O E Z T N k Z K W E 4 1 c 2 d 6 a D l t V z N k c l g 0 W E Q 2 a k J i S j R j e C t m M m F 6 M m Z N O G J q R G 8 w V 2 8 x Q U h 6 e i 9 V S l d y O T B O U U 8 4 Z W 5 s b E 9 y V 0 1 i T W 4 v V 3 F 3 W E c w L y t H R j J q W m 9 r R 0 J G Y 0 N C Z 1 F Z Z W U z Q T R O d z d 1 d 3 B S c H k x b T l k a m Z m L 3 J p S X V R c z I 4 U H l U W T J u W m 9 u N V J 2 b X k v b U R i e l g 4 N m N U U 3 Q 4 e H h J S 0 N U Y X g 3 O E J S T m 0 w O X l N Q i s 3 W W h Q S 0 Z u b m d w T C s z a l Z y W E l m O U I 0 N 3 o x Z m N M Q 0 F v T 0 p M W l o 4 V 2 V V Y j k 1 N k V J Q i t 2 Z H R j N k E 2 V F M 1 Z U 9 U Z k 5 O Z 3 B W R W V u b 1 d 4 M C t j N G N T c H M r e m V l e F N B a k 1 6 O D I 1 W m U w e V Z 2 Y T h u R z J V b k d j N m t Y c X Z M Y n R Z a 2 h v b V k 0 a C t L V E 9 I N 2 l O S F Z x Z X h L Q S 8 2 e m V o Y 1 B o W W t E Z j l t Z z B t b E t K W D R q S z l R d 2 5 p c 3 h p e l p V R U N 5 e m V H M H d o U k 9 H Y 3 U z Z G l X N 2 9 B N D Z S b j B K a G t V R z F G c E 9 q M U J B d 2 Z o e n N 6 Q T h z b j d 4 S X c 2 Q V o w e l Z 2 N k 8 2 e D h l V z h F S 3 B J R U U w S l V M Q U d S a 2 F S d D J P R H Z N R V F G R X h 4 c 1 J G S E l 0 e D F p c H R u S 2 p y Z 0 V k d X h N N E Z C a U V w b V p W d U l U Z l c 5 T V J U Z U l a U E p u a 3 k 0 N 2 p u R 2 p l d V Z w d n d Q d 3 c 5 U 2 x U S j I r Z 2 k 4 K 3 Z K L 2 9 C d m 1 2 R E Q 5 M 0 x n T 2 o w Y 0 J 6 a j Q v b H p M b n p s N 3 h P Z E h i c m 9 v U H h K d 3 V O c V Z t V E 9 q U n J V c 2 Y 3 d W R Q c F l z Z X V C Q l l z M 3 N L c U 5 i d U l i V m F Q R j U 4 Y V I y c G F K a y s r O E I x e k Y y M W l 3 a z E 5 R 0 5 D d l h h b F V N b 2 p L S m J C V 2 J X d 2 5 U N k t x N m 1 W V n N Z a n l z U 0 1 1 a 1 I x e E N X e V A 4 N 1 F 2 U E J T Z m h E b k x k N z d n T D k 4 O V Z l d 2 I 4 c U h C U m l 3 V 0 c y Z k 9 w Z E 9 Z N H M z e S t u U H V P a j c 5 Z W 0 2 Z T d Y U G 1 y M m Z P L 1 B V K z I z T G E w T 2 I y N n R 1 L z h 1 K 2 F Y W G 1 P L y s 4 N z A 0 Q n A z c y t i T m E z T D V 4 L 2 N Y N n p Z T G l W d T k y R U 9 I R H h C N j l p R z F L O V h z O G p I U G Z U a 2 x 5 U W s 1 c i s 0 N T c v d l R z d D N l N D Z K R C t m d C t 2 T D B v N k 1 a Z U Y x N 3 B z N V l 3 V z k v c k M 1 e U h N V V Y z V E N L M T U 2 L 2 h Z V E V K T D c 4 Y m l G Y n R 4 L 2 l 5 U m U r N W N P M z c 2 R j V z O H V m c l Z i Y V h u b j d W M W J u O D N O U j J s U V Z G T V V 6 R n k 5 b k 5 s N U p M S n Y z V n J H U H V X M T h Y L 1 l k U E 0 3 K 0 E 4 Z V o 5 T 1 J Y d E d o V 2 p 4 R T N k S 0 4 z a j l Z K 0 x a b 3 Y 1 V 1 R 5 T 1 F E c V J P V y 9 Z R G Y w T X V m Y 3 V k M H F j K 2 F 0 W S 8 2 U 3 p T U W V 6 d n R 6 b j F P Z G Z y R 2 E x Z l B P Q 2 F 1 U 3 Z j R E h s Z X U x b j Z J b 1 h O K y 9 B M U 4 r K 1 p z V n E r S z h p N G o r W H J r R G t G Y U l v b l J K R W t 6 a 3 k y e k 9 s U V R M W n p X Q k V L T G t i T X N X N F Q 2 V F F 0 Q 3 o v L 1 Y z S 0 t J S U 5 N R W h C R D M v Q n B Z Z n Z z U 2 R u S V N o Z D M 5 L 2 g 1 U k h j U E N G R j d l d U F s N k l D a U d F U H d S R V J X R k 5 T c 0 p 0 d D Z N e H l B d 0 s 0 V k V s e E l T c U t q a G N G e X J C R m k v Y n l 1 d y 8 x L 2 d r d k Z x M 2 J F Q k 1 k S 1 R Q V V V 6 K 2 N R Q U F J Q U J K U k V G V X N Q c k l p S 3 J F b E d I T G 9 y U z B U U D V h N E V u Y 1 B 2 Z k t G Q j U 5 N E V h N j V i T 2 l 1 V 3 J W R U Q 1 N j V 4 N 3 E x N n R a Y U J L c 2 V 2 V l F 3 c 0 9 E M m J Q d j Z D W D N j e m l j S E Q 2 Y X d 2 R 1 R a M G h J U E 1 Y K 0 E 4 Z l p 2 Z T h v V n F 1 Z G l C c G h Q R G h 4 Q 0 R j T T Z Z c F d x e U U 0 M k 1 n M 2 5 6 e k 0 5 M U 9 Y O H U x U G k 1 a z h a V E h O b X R T a F l Z T k k 2 a 1 J W S X p E U V F F Q 0 F q d D Q 5 V z F l N j Z n N V J k S U Y x U E F r U D I 4 b V R C T m F 1 N 2 V k b 1 J I N j J 4 e V h 5 K z V 3 M W J O K 1 o 0 R T E 0 U l R l S U p E Z z R r R k U z W H V Q Z E w y Z W V V V W t x V W h v M G l D R D V k Q m 8 3 Z G l i U 3 J Y T 3 o 0 a D F i d n l h R E J 2 a m V x R j c 4 O X h i c T F x b E J p N H N x V z d S Y W J a N 2 p P N 1 N K O G F u c 1 R U d H Z a d D J H d m J S c k U r U H p 0 Z F N L T E 4 z S z F r V i 9 i d 0 h n d W o 1 d G k z W G N 3 T D d 0 T 1 h N M n c y Z m I 3 b j F I M k x Q d k t Q M z d 0 Q 1 d z U 2 t p Z V k r T D J K T E x 2 d 0 h F R 0 R l a E l z T W 5 v O D F p R G V q W D U r d n V G L 1 B i N 3 Y 4 U T J x M G U x N n F H c 1 d s M T J 5 W i 9 v a G x H O D k v c W R m U E R w S H l 4 Y 3 N w b l B K O C 9 q c z F K T U x w Y V d P O G I z b z J y V n Z O L 0 w w c F N a W W V G a z B s b j I 3 V C 9 H d U 5 H O T Z k V G g w c F h h Q l N s d V p Y c U 9 z T E J n U G 5 2 L 2 Z s Y X M y c 0 h 2 Y z l l e F o 5 O V I 5 d X c 3 e W g 5 L 3 J l T 3 R W M j R q c E F n S k x M d m Q 4 e m 9 x b 0 l B N W I 4 N 0 x I S l h 3 e V p k e m 1 M d H d J N 1 d p c W 5 I b n J m M X A w c W c y a 1 J G a F d D e D J I b m o 4 a T R J U H p H Z F J S V U V M T F F a Z T E 1 N m Z m b D N H a W 4 5 M 0 1 t R j h Y M D Z m U H M v T 1 h Z b T B i d G 1 R M n J V c W J q Y 2 V j Z V d S V j h N a V g x b T V L O E d N a 2 d R V G 9 y U l l m d j B C Y l o z N k d H K y 9 6 O S t o a U d J e T N u a y 9 0 b 1 Z 6 c 0 V 5 Y m d u S D g 3 Z j R P e D R k R 2 8 y Q X c 2 T E R a S G F p U 0 J C T k N W Q 0 N t a G c z Q j d T W X J Q b 0 h n N X N X N 3 N T Y X V Y a m 1 W W U h h Y m s r M X h p W H p 4 e l R 6 a U U 1 T m 8 z Y k l C R D B 3 Y 1 F r e D B M Z H E y Y W x q d W N W b X R k b D U 3 Z X h w W l d U Y W V l V 3 d N T S 8 v O G x 4 Z G Y v N W s r U F Z 2 e j h I M 0 R 2 S 3 V Z Y 3 h R b k d k Z T Z S V V A r V 1 J Q S H F l V F V B b T l T V z Y x M m 5 u c n h l e k l 5 c 3 R E c n R j U T B q T 0 t H d 1 Y z b z J x a 3 B y V 0 l i N W x r W l h x V k t F S T g 5 T 0 p 3 N 2 I 3 b U 8 x Z X Y y c 0 h W N 1 B C c z N I M k J 1 U 2 l v Q U h k b z J v b i 9 m O X N Y O E x v a k t K T E M y c C t y U W R 2 S 0 V K T U V x b U Z Q S n F m e j A 2 e k l X T D l 0 S 1 J J M H d C d l p y U j V z M k 1 i U n R G V j N p b S s 0 R j Z k Y X B H U n M y N 1 d m a D M 1 d T V l V 3 l 2 W W x X V n R t M G R R O X Z z Q k Z 5 T 3 Y x Z H N v M j J y N k R 5 e m h Q S X p i S E F Y a H V Y N m Z N L 2 V v N n p i c 0 p k a G d 6 c H p i W F p M d 0 5 M b W N M a F l 0 V 1 l Y R 2 8 x Q 3 o y d G l p M 1 h z N k J F O T h t e j c 1 T X U v M k x Q d k t I Z E 8 2 S j l 2 Z T l y S l B 5 e G k z N E h q a k I 5 O W J i N D M 5 W m N z M z B h N 0 5 q R z g 4 Z E l F U H Z 0 b V h y S G l L U W x G V V J n L y t s b 1 d M d G 5 N L 2 9 Q S G N U a W N G V z Z 4 U k 1 N R 0 V U e H k 3 N 0 R D Z H l 3 R m p 6 M z d E U 3 R X N 1 d E a U h R U E s 1 W H E 1 Y V R R S y 9 Y c T N w V i 9 2 d H V 6 Z W U 0 U j N Q N X p G b m 4 x S C t Y b j Z T a D Z Z T 0 x q U T Q w T k R Q R W 5 W V T Z m T z V m d D R V Z 0 h i a S t M T T J Y V G 1 M d H h J Y U d n U V g z M z B J R U c 1 L 3 U 3 c 3 l L N U d M U T B S T m N K b z N 6 Y U d M Z H N P a 1 h B N G l Z M W J E c U t x S 2 9 N S G R D a T F h d 2 d C a 2 d R V E J j a k t r a 2 9 3 S V V x Y m R l N X N k S z A 3 b 3 U v W X h k K 2 h p Q k l L R 0 h R a m p r M X J z Y z c v a z h B a H c v M G R q b y t B Q U Q w M m 1 3 T k p n U W t o S 3 B M Z 3 B r M E J N Q j g 2 S U V r d z R a V 3 p 1 b m 4 x d X Q x O C 8 v T l N J b X F F O G R x T H Q 5 S 2 p h d 3 U v e F h R e T Z T e i 9 m V 2 N h Q i t O U D h z V E R J e G p R c n g x O X I y M 0 5 q N y 8 4 e m Z S W n E 5 Z 1 d s O E R q R H c 2 b m U 3 Z V N 4 Z G l w U T J Q K 1 d S U E h t b l c 3 R 1 R V O D c w M V U 4 S H h m M 2 5 u d E R s Y X Y z Y 1 d z T 1 d z N G Z E U 0 Z 3 M G R U d k p W c D R L a 0 E r Z l I 5 e j J L c U V U Z S 8 0 V j B G b n B 0 V 3 E r R 0 J p V U 8 0 d G 5 2 R m J P T X N L b z Z j S k p q M T V B b n l O c T h T L 3 J J O U x w R 1 h Y L z h a V U x s d G Z G O U d E Z T l S N m 9 t d j N B Y j B h O D l Q M D V k e j d s d 0 d y N z B 6 b l R k Z m 5 r Q m d B W l V s V j R Q d E 9 4 U E l 5 c k x S S 3 J Z Q m 9 h R 1 g x e T R P W U 4 v Q j Q 1 a E 1 B Z F N v S G x h a T Q y K z l x V G Z C d 2 N a U 1 Q w U l p M R G F N Q l N 4 c V Q w c z N a M y t r Z U d l U 1 Z W Y W p o d m Z n b F R l b X N q M H U w U z h M Y 0 h M R U 5 x L 1 A v W G N Q N G N Y L y 9 z U y s v Y j Z W N D F x d F p 4 S E 1 4 Y y 8 1 V F J 2 W F l j b X l i Y X o 0 T j Q 0 N 2 J y M H V 6 L 3 l z S m N 1 M m x q a W U 0 e W M 5 O D F Q c j F h b n V r d 0 F E M k x v a n Z z V G 5 6 Y y t n Q V I z W n N 1 M F E v L 3 k 3 a T d V Y j l 4 S V V G R W l 2 N 2 1 X V E J C Z V Z s e V R C U k w 2 e U x I Y n Z 4 N m F y K 0 1 X U E V P W E Y 4 d X N Q N k 5 w M F F O O U J F b U J Y T 2 4 y b m E w Q U Z 5 L 1 F w R 0 1 k V m 5 J c X d B S U 1 l V U Z C V m 1 R a 2 1 o S 2 c 0 V E k w Y W 8 r a j F t Q T h l O G 5 j b 3 V K S 1 R j T z d i a m Z 2 R W N k V E 1 E T l R N Z E 5 T T U R I R F l D e i s 0 b 2 p F W V V J S k R V V U p D V U l K R D B O Y X V p N j V a T E p x Y W t m N k 9 y R W h D Z 2 o w c m x 3 O G N P c 2 1 B Z n U x N D V y R X h m b 3 Z G Y X J V e i s 2 K z E v R E p q Q m F v S 3 p 6 N C s y b H M 5 c G R O c H V m d j J n W F J x M z V n M z M 1 L 0 J 5 M j l P W m Z D Q W p q e D R 6 O U J p M 3 l E d T N y V U Z I M z B 4 a D R W L 2 I 4 M l R C S n M y Y X h V d X A 0 d W J S d l d p V 1 p N N k p D U W 0 0 W E M 0 Z U d M U 1 N B e T V i b 3 J P b W I v Q l p 3 a T l 4 V 0 t q V i 9 k V 1 B 1 M G l V M U 1 6 K 2 Z U c n V V V F V E Q 2 M 4 d k d 4 Y l N Z a 3 J u e U V 5 R W t X c n h Y b 2 l x Z k N k U m J r N G x a e k t 5 N i 8 v V E V U T k 1 E N T g 5 N T R 5 V F g 3 b E N B a l E 4 O E t U W T N u c X h S L 1 l 2 a k 9 l K 3 g v N 2 d 0 d H Y 3 a 3 Z Y V H M y O G Y r d k 1 a a X M 3 Z H g 5 b T F a b z R 2 L z d O T G c y Y n R o N E V v S D J i b U V M M k x O e n h F N m Z a Z i t B N D N i b z B M L 0 l j c D R 1 V j F k L 3 E 5 e i 8 1 Z z Z y a H d R e m 8 y N T Z Z N k N o d m Z J Z m l r L 2 o 0 a X p r Q W R P N 1 l K R S 9 p c E x M S l d Z Q 3 p Z M m Q 4 d V N i Q l p 2 K z V t c j Y 5 M n h B Z W R 1 S C 9 m M 3 l D N T I 5 e D l X c S t 5 e E t x V n d z b E l m R V V j Y n N Q M D d S S k h k e H V G W T F H b 1 U v U D F r e i t j V E V u a z g 3 e T F Y Z U x 1 U G V 1 N j c x S n p R V k x O c k 5 5 Z F Z 5 K z E x N j Z Z a H V i d H h 6 a X J 0 d X U 4 M V l 2 W H J 5 d G V u W T d 5 a 0 1 K U 1 J 3 N 2 Z w c T Z k V 2 9 B c 0 d u T F F X Y V c 4 d n k 2 S G w x Y k V C S m k 0 d S t W M n p t V m 5 N c X d R W j B K Q 0 5 B W G Z x Q V F 4 U 0 J K T U p H d n J G e k R W V T J t c 2 4 v U k p j V F Z 6 T F p z R W R v N j l k R j M 2 T 3 J 2 V U V R c D B Y Z S t C d m Z a M D l o W E x x M H d N O E l D Q X Z T Z 3 F B V U 9 w e F Z D Q 0 g 5 U U 5 C c U N H a m Z D Z l B D Q V g 2 N 3 Z Q c C t H W T h N Y W 5 I S G J V Q X d C Y U d M Y m 9 P L 1 l G U 1 V r R k N X a 2 l 1 Z S 9 B V m R l M X d Q V l p r W E 5 T U G Y r Y 3 g w N 2 p H W D Z U K 0 I w b 0 d 2 Z E R u M 2 4 3 b W h D S z I 1 Z H g v b j B M R l F W c W x V T k x 0 Z W J x U T Z I a 3 l Q S F R n T m d z e m t 3 R 1 B U T W 1 M M k t u N l l 0 c D B X e m V q d z V h U V Q x N j B Y a 0 9 h N U 5 x M m k r K 2 Z o a F h u O T N P Z 2 x I a 2 t 0 M G 9 6 T T A x R V N 2 N 2 k x W i 9 z O E 8 x c X p i N D F O U n R u N 2 p Y Z z d H b i t U b X N i M T l q d W 5 S d F l Y U E t 2 N z F t L 2 I 1 S k 1 F Q U d 0 Y V A 4 R 2 t a Z H V M a z J X T E h K a W 9 2 U l Z F d 0 5 v e k d I R i s 2 c S 9 w R n l X U 2 F y Y n o 4 e G x S Q T V m V 1 h K c F J M Q W l 4 S D I 5 W X h 2 U F B h N 2 J 6 e H Z 4 a 2 N Q W m J D N i s 5 T 1 I x R V V R a 0 5 O d U 4 w c U d S b W V 2 e j J s V V R u b G I z R j d F Z 0 d J Y l Y 2 d m t E M E w 5 K z F Q U 3 d F W T J M Z m R a W i t y d E 5 r Z E R u N y 9 h e T I v L z d X V 2 d B Q T l W V U p O W k d S Y X N W Z z h u W j h p Y W 9 i e m N D b T F I U H h p O G d K K 3 l Q N W U 1 T m E 1 V T F N Z W Z l R E d V c m x H V 1 l x b 0 V j Y X A 3 R m J D N W V X d m h a d j Q r b 2 R G T k k 2 c F J X a W 9 p Z V N V O H h 3 N W 1 v e k p G T U N 0 N H k 1 K 1 B S R E x 4 c z B I K 1 B x S G h h e G V 2 N G Z V T k R O V H Z u N k 1 L b F d D b U h U L 0 R i e j M 0 U 3 h t e j F u T j h s W G J x V j g z Z 3 V T V V Z K S l R V c m 5 2 c m t G O D h l M E N u M 0 9 w c X N v S G 4 v e U 9 3 K 0 V p S k 5 U S V E v Y 0 1 6 W G R i N 1 Z y V m F k c z Z o d T A 3 N D d s b j B t Z T B h R m F Q O U h R e m l V Z V N H V G U 2 R j l O b S 9 s T n E z d 3 U 5 W G t l L z N t M z R j K z Q 2 Q U F i M T c x a k l F V U l V b n l U Q l J M N W t K c G d R c G N P N W V 3 Z n U w e W t Z N z V B W l l G Z W J n R U U z W X Z u K 0 M 1 e D d k N k Z y N 3 Y 5 M l E 0 R U J l a F R K Z n d r a E t x R G d w c z F J M j d 5 b F h L K 3 A y b T N Z R j g v R H V Y Y z M r d j Z E T W Q 3 M 0 9 K c H E x Y 3 M x a H J L a 0 J B U 2 l C Q V J D O V p v Q T Z G c T N K M k R J U 0 5 4 b l R 1 T T h 1 Q W Z M b H g r a G E 5 a 2 F 3 N E N o S 1 B x S 3 Q 1 S j I w O W I 5 S 0 t p M G J s b C t L N j d Q b m N 2 Z 2 x i Z C t Z Z S 8 r W T R T R 0 J 2 S F V T O S 9 6 O U N P a m 1 E Q y t I N 0 h O N j l P e G Z l T k x I a D h X R n N 4 N 2 I 5 e E Z W c F l W Z z Z G a z M 5 T m J i K 3 J E e W 4 v a i t P e W J 1 Y l J 1 M l l D U U V C T X V s N X R E Q 1 V s R U 4 0 Z 3 N j U l d C R U p j a k p M W U Z H W E g 1 V n d 1 S T h y V m 0 z U j d p R T V Q N D R P M k p C Y z R P T E V z Z D J q V m 0 2 d V F u b U x 0 b 0 U r c z M 3 d V B J c 1 J R e U 1 5 M k V o c H B v R k J O R j Y 5 a U d E Q 2 p D b k 1 G R m Y 3 e G U 0 a G h h T k s v S H N u b H Z s Z m o 0 d 3 J q Z E t v b U h r d 0 d v W H p m d m 9 v Z m l t T H R n Q S 8 r d T J V V k 1 k Q l E 5 a W p s Y n J E U 2 N P W k 9 P M j Y w V z J N N 3 c z a n V 2 c D N a a 2 R Y Y n N U d U R F e W J P Y 0 9 a d U 9 5 U l J J Y k x O N m R P d m F n a H N I Z H l t M T h T Z n A 2 V 2 J T O D l t Z W R 0 N m N 6 O W F L S n l J a W p G U E o 1 W n N F d T J s a 0 R 4 W X M y Y 3 p 4 a z J k S k 9 K e E 1 6 U n B o R E I v Y W p i R W p l K 1 N a T F R k b 1 F B Z F N U c W V 4 Z U 5 s V z l o M D R U a 3 p E Q z V Y L 0 E v d T F K e n d z b U Y 5 L 1 c 4 b k I r S k 1 j T 0 h T Y 0 p v M 3 E 4 T 1 F q S T R t c 0 d a N G 5 D Y V l v Q 2 o y d m F j b U d 6 Z n Z w M 0 w 3 S k p i Z T k 4 d X g 0 Z n Z q b G I 5 W n Y z T X V l Z l V l c F g 2 O E d y e j U v Q z d X a n F w W n F F Z 3 p n b X M 3 T i t I U H V P c U l i U k 5 L M F N a M V N Q Y m N R S U V r d 1 V R Q k x s a V R C a E x o Y z d q T X A y S l l 1 S k 9 q W i 8 v b z d G R k Z H a k h j O W d Q b X R G O U J F U k t H c G 1 u Z k l j W G 5 T N j N X b 0 l E Z l F o Q k F W V G 5 D e l p w e j Y 0 d z h j Y V d u b 3 c w b z J M N k 0 0 N 0 d 0 W F l W K z Z B T V B R a 1 F T T m 1 W R G 0 x N n R J T k 5 W c l l L a C t M W V p 1 M T J M L 2 R 6 b m 1 O M S 9 F T U h B b 2 h t N D k v U j J h a n o x N 2 p 3 R 2 d s b F A x c 3 R Q c D R x R W 5 2 a V Q 1 Z E J y U F B q R 0 d K a k c x Z W V i b E g 1 a j Q 4 S 2 M w Y l Z L S H B v M 3 J z S G Y v T W J S Y U R Z c E d n N U w 5 V k t x c W 9 M c m R 1 T j B x Y n J j Y n A 5 T 0 Y w K 1 h D N l h R e m V u Z 1 B h d F l v W H J W Z C 9 Y b z F t V E M r T D F O K y t a d G 5 Y d m 1 S V j U r N 2 h W U E o 1 N 0 J h N 2 J S c V V U L 1 A v c U 1 u d k 8 z e n V k M 3 V w R U g 5 b W o 3 Y m Z 2 e m x i N m J P V 0 9 I O V h G V m x S W X d v b n B E W V d K T G 5 6 T U Z s c 2 F B M U d 2 M G R U c V c y Z X Q x d U l t c U U r W F V 1 V V Z D U W t Y R 2 p l a k Z 1 V k M r L 3 h W Q l N z N l k r W C t n K 0 d v M 0 N v a j h 1 L y 8 z N S 9 F V 2 I r T 1 N y d n p B W T l E e j l 5 R 2 d V c G V 6 Z m c 4 M l k v U y t y M X N R U k d C a E F R S U N P Z y 9 F b k F i e H Q 2 a T V X c D N Z T j d y d D d V S W 1 2 O S t F N 0 V 3 d m Q 1 N j F Y S 3 M 1 N G d D d k 4 0 S U d k R 0 R 5 d 1 U 1 S D I x V 2 c w M 0 R t a F A z Z E 9 5 T D h M V G V j T 1 R l a m N v V W 0 r a i t X W F Z I N 2 h x W n V L d E M w M D F N U W o 5 O S 9 B S S 9 m Z l V L V H p Y d X J u S V R J a S 9 K S U o 3 c l V i O X d H Z S t X Q k N s Q V Z K Z 2 9 s O G 1 T M l N C Q l B p Y 2 x u L 2 5 J b H g w a l A r R G t P V U 1 l U E R 6 M k Q 5 Z V R L b X U r N z N h e H d H Z 3 c 0 R k J V V 3 A z R D N k a F J B V l Q 1 W D J I U U J J V z d l T 0 d v T k t m a k 9 t S 0 t 3 e m Z r T F R J S W J n d H o 4 c D A r d G N D U X c 5 K z J M b z J S Z j d p a V Z Z W j A 0 b G N N e X Q v Z z R K Z 0 8 x e G l W a X N O b F J G d 2 V a d 0 Z u N U F L Z E R w d E x S d T F a R E c w V k g w N y t O c F d m W G p W N D h 4 W i 8 0 R z F x e m Z 3 N m 8 x d T B o U E 5 4 Z T V w W E J V W k Z Y d X Y z d H d p V 0 t a T U s 0 U H g 0 N m Z a d m s v T z d q d G 5 2 Z l J h c l V B Z E 8 z Y 0 x N K y t U M H d h Z 1 N G W E p k K 2 M r Z X Q 5 M m l G c X R W c D Z k W S t s Z T l j T E Z R a X B x U m w 4 b E Q z c l J Z a W l D S W 4 x L 1 B 4 a z d 0 b E 5 s U T V 5 O D l H Z j R o T l A r Y 3 o 0 R X h Y V E Y 1 T V h N S H Z P Y W 5 R N k x T O C t k U k 9 O W X F M S z V i c E J w Z 0 Q y S F R q d S 9 W e X Y x O U t 1 V F F 5 M 2 p 1 M V R M d G N Y b 3 F 4 a 1 p k b F l 1 b n d i Z 1 l F R y t 2 Z H A 2 K z l 3 e E Z W S 2 t t Q W l Y N W J j U 2 J C U 0 t v O F d v a k t 4 c i 8 w S G J a M T Z h R X h C L 2 c 1 R m x E R k 5 T Q 2 p h e U Z y W T E 2 L 0 c w T F Z I N F F l V U V i M 0 9 V d 2 1 t c m V T R G p Z V V F G V T l 3 c T F i b 1 F r S k l Y Y i s r V E p O Z 1 d a K z h o N z c v R V B U d G l y Y X F 0 c k l 3 O U J t Q V k 4 c 0 d z a j U 3 S D l O R F Q v b z d I Q z h G c 0 p k V E V n e m d r Z n R 2 O E p t d k Z S a G 8 0 S 1 p S U G J s c G x H K 1 Z u R H U 3 O H N 0 V F V I V W h L Y V l v a X Z m Z j V W U m R L N H J D O D A r T 3 B Y R 2 p X d n c r W n k x c D V 6 T V p k V 0 1 Q M n J T S z l 1 N V Q w T 3 J 3 S H J u b W l B S E 1 u L 1 Z x d n R j W U 5 y a E x p Z U 1 U b F U 5 d 3 J L Z X R k O G F 1 W F p J R T g 3 U G t s R l N D Z z Z V Y X I 2 S n I w N 0 l C S y 8 3 Z H d R d F A z V V R i W E g r N 3 k 5 c l F R W j B a Y 2 4 w b j c v T 1 R S d D c z b F J x e j J V W k V 6 Y k x 2 V m l E e W N y d F Z 2 d j V o S V d h e m x Y R 2 p l a E V T Y 3 V Y U E h S U V Z r e V R C U k w 0 c 0 Z y d j N Z N l B S N E 1 k S W h M Z 3 k y U m Z Q S S t q T m o v M G R o a W d u a H F H a k 1 M L 3 l o R i t U W U Z x d H A z M l R U a W R 2 a G 9 R U U Z Z d W l L R l R 0 M l l 2 V T l l d k s 3 Q n F X N z c 4 a z R M W j c w R W J X S 3 J O c l h N b j B I Y n F n U k 5 i Q z h 1 T l h G V 2 R P c V Z w K z d S Q U J u d 1 R Z c F d n M E d v c D d Y N 0 Z W a X d i O D h 0 M V R o Q m J 4 e G 8 y a U t J d 2 Q w W k 9 4 S X l w V 2 0 w c F J P V 2 1 O U m 9 K Y n h w S z J h U k 4 x Y n I v R D M r R U l V Z U Y x N z l h Q 2 p 1 M G J F e E J R d F B t U U U r K z h u b 2 w z W G w r a 2 Z a K 2 N O S k l u S j Q w c z h I S F B Z Z 3 p 3 T E N V U n B T V S t N V W 1 x T U 1 2 W n d V T W 5 l Z X V E M z d E W k h D U 2 5 w Q k x k T U p J S j Q v d j Z P e X h 4 R l p N N 1 p T S m Z X Y m t x d 1 l 3 Q m t n U V R v a m h z Z n k v R T B H O F F p a z d X R 1 Z R V 2 l z R 0 F 2 d G Q x M k Z j c z h W c 0 1 P U 3 N C V l d R V 2 l C Q 2 k 0 c W 5 h b 3 d l V 3 c 0 Z X h u e j V k N n V m T y t 1 U T l E Q 1 B I U 3 d L c 0 V M c m F k Z E V Q S F U z V 1 o r L z d P e F F Q e F Z O M W R U V X d H U F J F U m 9 S T E J 3 M X h 4 Y X A y Y l c v T 3 J W N k 4 2 b k w 1 T 3 h R a H J n a E Z U W U F K S W Z L b j E y d E p P N S t K e F d w b l F M O T J 2 U C 9 H Z n d n T W x Q d l B v d X h J R W t 6 a 3 k y T E 5 W U W t t Y i t h R U t E T F Z i c 2 V 4 W m l X R 0 F V U D l I W W 9 v W n d H R G J z U y t j a W 1 x c y 9 4 Y U 8 r W G 1 W a j A z R X R X c j Q z N m l F T 0 l x V T d W M 2 J 3 Q k 9 M M X B V c X V l M X p 2 Z 0 p m Z j h o a 2 d B c k l s M m R l d W o 3 R E 1 R N m M 2 c S 9 R L 0 d R Z F J 0 Q 1 Z B a l Z l b D J M M j J J a H J R d 3 J k b 1 V R U W 9 n Y 0 R l c E g 4 T W V 2 T C 9 M S H J 5 L 3 d 6 R 0 5 q c U Z K R l J v b U l z a V Z K T U p H d j N E U E J q S k t K R j Z M S T d Q O H V K M k R F Z U g r S E l m e k V N R 0 k 4 O W 4 r W C s r W G F M b W Z P e W w y N W 9 5 a U V x S G d N M W F v U j J y N D l T W C 9 N T H J W e j J 0 Z X V R d E 1 n U m 1 h Q U Z a T y t R e G M w Z F J w Z 1 g v K 3 Z Y K 0 5 R Q V Z X N k 9 R b F J J W V M w Y V l N K 1 B K d 3 p L M W Y 2 T z V S S 0 x j Z 1 V R R 2 F t e G Q 5 a E N G R 3 B u R X B P Q l N B e W 9 x c W Z J e E Z D b E N W S m d v b D h X Y X d Y a 2 1 D b U l 2 Y l B G M E t B Y z l N N n R N M W I r a n N N N F N l N j V y R T R O L 2 x u Q m E z R D R V b U N 1 V n p s b n d U T H l y S j U z e n h j e k d x M W N 5 b z U x Y W Z s b G R W c T U v V H A 4 K 1 V W W H B I R U p 5 U 3 g v O E R 4 Y 3 I z b X V Y T V p Q b 3 R P Y 3 N 6 O D g x O U c z U H d H M W x 4 V j J U a 1 d M Z D N D R T g 5 L 3 g 5 R m p L Y W l x e W g 5 L 3 J X W D J u R F h s R W E 0 U W w 2 M 1 c y S n Z J M 0 w y S H J J V D R 5 e j Z Y Y X J k a F g 3 b 0 F 3 N 1 g 5 Q z k z W H N Y N F Z y d m o 5 b D M z T k l y T m F z T T J j Z 2 l 2 a G d I Z V R j O W M y Y k R P b m t E M 0 5 2 d V J V R m Z 2 e U J k a V g v S F Z a c H p I M E d Z Q j k 0 V n k v V k M 4 M 2 l v N E N R R k Z W O U Z w d H V W O W Z D S k d Y b 2 l o V T d k V 0 x s U G 5 6 L 2 R i V l F F Q k 1 k Q l N I R X B Q O E h Z W V F s Y 3 F w b E R R Q U l p T E M v U n l K R U t J c 3 l j Q W F r W W Z i c l h w d n B p c U t n c 0 V n d l k 2 R k t B c l h z U 0 1 v N G R Y U W h J U 1 c r c m 5 W O D Z r b 1 Z T c m 1 p e k w z a 1 h o Y 1 J 4 T F F k N z B X R E w 2 V m 8 y c G 1 C c z R 0 N j l D M T Y 0 d 1 N H c G I v Q 1 d 3 M k h P d F d v d H B 0 R 0 F i Y 1 V B N F J s e D F O b F h D V W t G Q m N K N D Z o c l Y y M 1 h L O X R 0 M 3 R 1 V 0 x q O D B B O X h 5 Y k t 0 Z l B y M V h K Y k 1 l U U 9 0 M W 5 k O X p k c U 5 l M 2 5 6 d l J u T S 9 P a z V x b F l O Q V R 5 S m 5 J T D J 6 K z I r U n o r a l l m M E l u b m x z e k N X d j c z Q T R T V S s z a 0 p H W n h m b D B N K 2 Z T T W p s M 0 x v U E d q V 3 J S T 3 J h a G R 6 K z N X K 1 h Q Z W V z W V B L Q m p u b j d q W D M 2 M 2 d Q U H B a a V o v T 3 V t a W M 3 d V l 1 M 0 F E d 3 d a M V F h K y 9 j T F A y N 0 5 r T T R n O F g 3 U 1 p G b z R a U j N x O D l 0 e k c z d m M x d D Q v d H k r e T N Y K 1 d 5 M 1 d a M m t w M m V o W G 5 T e j N P M V d t V G J y S D l M T 2 0 2 b F J 2 U W 9 B U z F k d T U v Q 1 J a S H A w Y T B G R X p Z T C 9 S b X p l Z X B D R U l z W j d z U 0 V E T 3 h N V U Z G a W l Z N F h J c m V h U U l S e D Q 3 V l Z P V H A 5 Q m 8 r Z W Z 2 N n h 6 M l J m U H d 6 Q m t S S k g y d G M y Y m l i N X R a N 1 F 4 V G I z Y j N F Y 1 N j T z Z M S y 9 M M T l C M n Z R Y W x X Q X d C W H d n R z B V W F h B Y U 1 w M 1 g 4 Z W 1 O V G c y L 0 l 0 U 1 B R S n R k Q k 1 B b k p 2 W D R 0 e T F E V T F F T G Z T O U N r L 2 N G Y 2 p o d 0 x s M U E r N V R K M U J D c T N p Z W U w d k l N R 1 F F O X N Y e k N C Z 3 l 2 T 1 R 4 b E V C d 1 V D Q k d v d 0 Z M b G c y R F F k N k 9 D b E Z S U k E 0 Z l F m S 2 N P W n h l d E p D Y V E 0 Z j V P N X h L S 1 R J a W 5 E W H I 5 d m 8 3 R E N H R U V P S 3 F J K z g 2 U k I 1 b T g 0 W H l l N U 5 K Y m 5 v S l V W V E 9 2 Y n Z R e G J Z c C 9 m T n V Y b 3 Y x d H l r W U J n e k Q w R z h J S 0 V Y c 0 h X U 3 p v b V p t b 0 p v e m N X Z W N S O D A 0 a j Z M V G 8 r d D R q Z W R 4 b H d 2 S G 1 x S z M 3 d E 0 y Y W 9 h b V Z s M n c y M E N q Q l o z b k t j U z V a e W Y y W m Z N O W l h N k x r b U N P Z F N 1 e E w 1 N k Q 2 b l J p N k R j N C 9 4 T z d Y Z G h Y T G t M T n p F R F h w Q V d h Q m 8 y S 0 Z w R G R o a n Z w T 0 s 3 a l I z Q W R Q N H F 1 V V Z O M E x k d G o v M 3 R 1 a 2 I 4 b X c 4 Q W J R V m U 2 a V g 1 Z G J C d W N l M 2 V W Z X h M T W t k M E 9 V W F g 3 d n g z a T h S T m 5 P S E 1 1 S F l B a l I x T U E y T D M z Q 0 N H a G 5 o d k d 4 N V B P Q X J B a k x n R k 5 k a E l z T k 1 S S W R J T 2 9 R c z g 5 N m F t d l N V b y t o K 3 B X c 2 R r Z F d L M E 9 u e X F 6 S E F h R G 5 t N m R t d m t r d 1 h i d V N 1 R E x i K 2 N 6 W i 8 0 R 1 h u b D J I T k V O T D M y O T g r Z k 5 2 U H p t V k h i d E 9 Z S k 9 x K 0 d H S V Y y O W o y M 2 R l W W g z U H B o W m F M d 0 F M e n g 5 R T g y Y j F P W H V o e j d o b V V k S D A 2 d E h 5 Y X B G V j Z 6 Y X d m R V R a N 2 o x c G o 0 W X M 2 d T B I N 3 h u S 0 p P Z S 9 J c F B 2 N X J M R 3 k v Z l Z 1 Q 3 h L M W Z I c 1 h E S j V t S U 5 H M 1 k 2 W F R p Z E x u c D F i e V Z K T U Z F c U 5 B W U R r Y 0 9 I a 3 p S N 0 Z 2 V W Z l Q U I 5 V 0 F H T E l 3 c m h Q c C t H Y y s 5 d W d z W k 1 L S E V z c m l Q e D J K Y 1 c v Z m x D M j d B e D J t b z F j Q j N h a C t X Y i 8 w U G J 1 Q V h H d X g v S i s 1 e X N x d G p Y c m d D a k N j T T F 2 Y j J i Q T B i Z m h p d n h J T G I 1 c z l H M T d v Q V N W a 0 R M S F Z V R m U 5 N H E w T n d D Y j V s S T F 1 Z n Y 0 b 3 p i a H I 1 Z E Y r Q V N y d 3 N N a G d K Z k 5 4 a D Y 5 Y 1 A 4 N m x Q b 2 U v V X R r d 1 U 4 b D F J N 3 F o b 0 g 0 M D h T S U c z W G h h Z 3 d 3 c S s 1 a H V C b X p U Z y t k Y W 9 r d 2 Z 3 a 3 N t W T Q 1 a X d y b V d Z c n d m T G F T N G h 5 R V o 5 d 0 V y a F F x U z Z F d U R w S k V r e m t r W l d y L 1 p J e F V L c k F o Q 2 d x M S 8 3 Z E J O d z Z z Z F R Q c T Z s V E g 2 V n F k Z X l M L 3 N S M V l B K 0 J 0 O T Z M R W x v R j E 0 R T l P T 0 8 y b 2 x v d G 5 u K 1 d M T E N Z V W J N O C 8 z Q z U 4 c H h M Q 1 E 2 N W t B U n p P c k g 5 T m F Q S W N R U U 1 2 e G x O c m J w a 3 Z 2 b 1 l 1 d F l k Q 1 J 4 M z E 2 V V B j T G x 3 c k Y w S m d V W U 0 z Z n Q 0 T m l V Y 3 d I M D B N Z S 9 Y R 0 Z V S D E 4 R z l X S C t i Z 3 I 1 e k Q 5 O E h k W H I w U G Z x Q 3 p Z W j E r b m U 0 V T g r a X B w N U Z O V 2 R l M k V l c l J k R W 9 h S n U w d 0 w 1 a V V Y Y V M 3 a E l 0 b H B 4 T 2 N M c 3 g 5 Q j F j N m t r d 2 J X d 2 J i T k 4 v a E 9 z R 2 x l c D V D M k 9 6 Z W Y 1 M j Z 5 N z F k W m V U U C t l d l o 4 N D h U M X Z J b k d L b S 8 3 N D d 6 Z n Q 0 e n J a b l h 2 N 0 J 1 N j F M c D J h O D h W T G h O N 1 R Q c F d a U U 5 U e V l M a D J h R W h C b 3 d C U m 9 J Q 2 p J U 0 h C U U l L R 2 h K c 0 t x b U F p c k V r e H d z R E h Q c 1 c x Y n g v Q y 9 O K z d p O W Z k b T h O Q 1 R Y L 0 h z W T J N S 1 R F a n Q y W H V V M T k r Y n h 0 b H p H V H g 4 N 3 p D Z k J C a E E 3 e D Z 0 N k 5 5 K 0 N X b m 5 N N 2 5 y Z 1 k r N S s 0 N 3 J H Z H k v Q X d C L 3 I 5 a k d G O T h 1 W V B K b k Q x T X R Q Q l N U S 1 p D V T A y b F l y W G F j N 3 J 5 L 2 w w W G h j T G o 0 L 3 V l b E d B e D Z S Z 3 p y N X Q w Z T I 2 d 2 V 3 d 1 o z b 1 Z X T C t v V 2 V R N i 9 Y T W 4 v V 3 E w V y s 1 b S s v c i t M c j d 4 Z V Z L R j R o Q 2 x K d j R q M G t 6 W n p K a 2 M 4 L 3 A 5 R U x M N V R v S E k 3 M X E 5 R m Y 1 d D l Z Z m Z l K z Z M d j B L c 1 l C b n V j S 2 J j T k d h R 3 J W e G J W L 0 Y 3 W j V z L z Z m d m Z N T 2 o 2 S n E r L 0 E 5 c 3 p V O W d W U j Z L S 0 V U U X U 4 V 0 V K Q W 1 J R 0 l Y Z T B I d z g w V m Z l K y 9 5 M m d z M k x D Z 0 t x S 0 F n S 0 Y x N j c 1 Q V F T Q W l R Q U d t a 2 w r M H o z e D h i T m x r M k Z W S l F 6 b j F k d W R n N T U 4 d z V 6 e V R z e n V 6 N V B R W E R X U G R J V m Z 1 Q l h h a V o 2 Y z d J W m t Q c E J x Y m s 2 N G R o O H A y Z 0 t C V U x Z S U N T b W t M e G U 2 O V V 5 e V R I a 1 V N V V B q d X Q w a k h l M D U 5 Q m J 0 b T Z 3 b j d k c 0 5 I W X R t M 0 d j R T M 5 M 3 J Q Q 1 F n S k p P S m F L c j B p N 0 x o Q m N V a l M v K 3 k 0 T 1 A v R W t S W W 1 K K 0 x T d H B t U G F S V 0 E y V z F u e T E z W T J i W T d s U k V v R 0 p w T U Z 2 V j V I V 0 d n U W c v c D E 1 T z Q 3 a G d O d z M v U 1 B T R H F l V n E w N U g 1 M T Z I V 0 5 I O W V Y S T B W T k 1 u V E d M a V B C R 3 p K M z l l R j F l U n E w U j N h M E 5 6 R n R M W W x J c T N i d E d W b j J D U U N D N G F N N 1 Y 0 U l B D c z B E d z c w Y U l Z Q U l Q e k t h e T l j R E V U V U F n c U E 1 S 2 R o Y X F 6 W V l t b 2 1 t d H p 5 M k h O O F h u U D g 5 a m 5 2 Y z E 5 a 0 4 3 S 1 g 3 d l p i e W 5 Q N F Z h b U k 5 d G E w b n h h c T B P e W R z Y n l k c 0 h P U 1 F j e W R z S H l k c 0 h 2 S D J R d k g y U m Z N N z k r R G t W Q 0 V r Q 2 d 3 S G Y x e j h G d 0 x 4 b 0 x 2 Y m R X M T N I Q U p Z L 0 Z t R G J 0 Z 0 d m b H o 5 Q T B 1 c G N r V i 9 W e G I 1 d k I y c E J I d n B o W T h E b 0 Z D U W N o d z g 0 U l N w O U 9 a N 2 Z l a j F L Y m h h V 2 x Z d k x U T 0 l B d m Q 0 c G d o a 0 1 x Q l l 6 a 3 R F T H V W T j M 3 Q W Q y S V l l R V l i e n B i d V R R Y 0 p B M X F B W E 9 P b E 8 2 Z m t N d 1 R M e T F R d H N z U D M r S G J j Z W 1 H b D F Q Z G R F M G J Z N X F L a 2 J K e l V F T 3 J M O F V s Z 1 d G W m d C M H V v Y S 9 0 V S s 3 Z n d 6 V D d o O E R 3 T m 9 O K z N s O T V n S V d m U G V V S 3 l Y Z z c z O X M 1 Z U 1 2 L 2 1 E N W I 2 O T Z w R U 5 j O W Z k Z W J D V 3 B I Z l B 6 a W p s O U 9 v c y 9 W K 3 d F b 0 h Q S E Z z N S 9 P N 1 I w Y l l y V W x P N 2 Q y d k R w d X c v e H h Q U G Z z S F Q 1 R G d Z U D d J e D B Y c F N F M 2 U 3 Z 2 Z 4 O H R B d U R E d H g r Z 1 l 3 Z l B x R D Z k V G t 0 Q W d C Y T c z U m 1 G N W 1 Y V U V S R G c 0 M 3 h k c 3 F u c j U r U H R h c X N P U C 8 2 O E R s V l I y W C 9 J S 1 J U U F g 3 Z 0 J u V l p M N 3 g 3 d D J I O G 9 p Y l Q w S F B S N k h U T 2 U r Z H J q M 0 F P S F R 2 R G p 6 K 3 R k e D A z Q 2 d 5 c U 5 E Q k 1 J R 2 d w a j A 2 W T B 1 L 0 5 P V G 4 z M 0 h V M m 4 z S U Z Y c z V w S H p k b 1 A 3 Y 1 B y d 1 J r V j l x d U Y r V G h P b E t r N z V u Q 2 c 1 S n p G Z m 1 n d k F I T G p F T 1 N J W m 5 B a D l h Z z B X c n h 1 Z j V D a T k x L 0 J 0 b j R G b W l i T j B Q W X N F Y V p W R m V z S 1 o 2 M H U 2 O X E v c 0 s 2 c l F F U 2 U 1 M z Z v Y V I 2 S j E w U C 9 k V 3 V U b T d W R T I 2 N m p 4 N m x L W V F H U z B R d X B t d m R r S 2 F E e W F E d H Q r M D Z Z W m 4 5 V T d 5 S 1 k w V X V Q S k p W K 1 h n b 0 V n a 3 V E M E 5 G a l N Y e D d K b 2 x 2 d m t I M D E 5 L 1 U 2 V n B u V X J O N D R 2 b H Z T V T N M Q n N C Z z B P S H Y 3 M E 5 1 Y m l F b m s 5 T X B L a k s 1 b n Z l Q 0 F u M E p i b H d h c 1 d x M U 9 j a l B M M E t q a 1 F r S z l I V 2 I x K 2 o x e j Q w d 0 R R O T F m b V l m U 3 p v a l J E Q 0 J R Q 0 F R Q 0 d x U m h 0 O H B F M X h 5 b U 1 w R 2 d 2 M k R I e U F G Z 3 Z y R W t a U 0 l y d m V B d W x 2 Q V l N U T R a U 3 F X W l F 0 U n M 4 O G l O U X B C R 3 h D R V Q 3 d U 9 T R j Q r T G 9 G S 0 9 a b U V k Z X M 2 a k R k T X F k N 2 1 u c U Z r O D B u V 3 V C K 1 h h W k 1 N a H B w S F M 2 a 3 E x b l V y b k Z G Z 1 Y 1 e F g r M F N q e G Z l T l d k V 2 F 4 d k x I e j l p M m I z U W R l O T F m d X V s W m x I Z 1 l 5 Y 2 N Y T 2 J 6 M m h j Z U x S Z G Q 3 Q V B h a 0 J Q U T k r d F R M Z W 9 x a W t K O W Z C S U N m Y i 8 w N E w 4 V E d K e l B 6 L 1 l W Q W F S c m R 1 N m Q r Q 0 V E U D d t M T Q 1 Q 0 Z u Z m J j V 1 R V T z V Z Z n h n d H p S O G J k c z A 0 W W J 4 Z 3 o z R U o 0 Q l p Y e T B q U D c v W W R a e W V t V X R z Z k R J Q T B 4 K z R z T l E 4 U l V W b U N n c E 5 i b T N Q U E g 0 a k J y M l c 5 S k p D e U Z h c k h i d G R J U z A 5 Q j R E S H B r L 0 F Z T k R o N S t 2 b G F n U H c 4 L 1 V x T n p W Z 2 V k Z F N V e F l z M 0 l E R G 9 X Q X Z T V z M 1 N i s r Y k F U Q m J y U H o y a H p P e T d v c U J u Z E d X R V R y a j R w T T V t W n p C d G N O N 3 V j M 1 Z P T W l 6 Q n B t a X F L e m Z W U D B h U 0 V r b j B t d D h E U U p C Z F d q N T B G V F N G a T d r O E l 3 W n h N e W J q M V F E T W N x U m 5 v c W t O e U E z R H E 1 d 2 p I S X F H Z k 4 z b j d x M U 9 Z N 0 U 0 a m d T Q z R C d X d G V 1 Z P a 3 B V a G R R N E J P T 0 5 k M k d l T X d 2 e k w z U H d E Z z F I Y m g 2 S m J k c 0 d s S X h V c E l B Z 3 R O M T Z 1 c D l r c z J I Y n R o N D V O Q n h O Z S 9 j S V Z E b W 9 z Y 2 N h b X N o M j Z F Z F A 4 b W c z Z m Z v V z l 1 U V R l U C 9 u Q m V U d 0 p o Z D h E Y T Y x U T B K Q j F x Q m t w a U 9 I a E Y z M G Z O W E Z V W k x H V m 1 j U V g w Y 0 Z n a 3 N K U 2 F 1 b D d k T l B j L 2 p 4 e D B s Z n N w a X d j Z G Z W M l Z w d n Z m c 0 x x V 2 5 a d E d 2 Y m h F Y 2 Z 1 b z R P N 1 o x T 0 V U Y W J u Y U 9 K c D F t M 3 N m U 1 p a Z W F y N 2 h r b z l o M U 0 0 c k d u W j l P e V J h a D l T V V R B Q U F B Z 0 F F b E V R V l J I U G R k L 0 1 1 R m h U Z 2 U 2 d E J K a F V D Q V E x R D J K U 2 F t M G J o W G U w R 1 l J Q k l J N l J u e n J F S G h R W E N Z U 3 p N c 2 9 2 R E 1 G Z 3 V x Z 1 p H Y 2 g r V l E v N H V P Q 2 t D U U 1 Z e W F W U m 5 K c G R V a C t B V z V E Y k h 1 M l l k K z F C V 3 R 3 c U R N Q 3 E 0 Y n o x e G I y M 1 Z 0 U l V r K 2 h I e m t l d k h 5 d z c 5 c U N I S G J 4 b T N Y L 0 d H U V p O V H V y M 3 B a T H o 4 a E Z V U 0 V v M E F k W m x x c y t v U l l J Y n V 6 U D Z C S E 9 U Z D Z G a T d j Q W N P M 3 d u c 2 d T T k k w S T V v Z D V h N W 0 v Y 0 l O c i 9 C L 0 x 0 M 3 Z N Y 2 E 3 d G 5 q d U d N M 0 d j V T B T Z T g v a 0 1 W R l d s c U 5 q T T d m Z T l 5 M V d E d X p I O V F h Z j Q 1 Z V d s N T l m R m 0 y d H M 2 L 0 p W d T V n M S s 4 O X F q Y j M x b n Y 5 V j J q L z E z b E V N R 2 R p V l A x Y z Z v O U 9 L V F U 3 S G t l M j d q c E N i N j B 6 U m 1 Y R E 1 t V m Y r b D k 4 M z Q r U H R G U C t H W G x s M X Z j Q W x D M T R B W U 8 3 O H Y v b D I 3 a X A r L 2 V G c G p F W T l U e j c v T G V Z U 0 I 1 V n B E N H g x U y 9 Y N D B X Z E x T R G 1 W e W V P U F R L e H l m b 2 R E N F p X M z V s V T V y a n k y N 1 l o S F V W V D Y 5 V 2 x m Y i 8 v S E J Q O W V 0 T D Y r Z E h y d m Z m Y m Z k U 2 Z I M 3 A 1 S j I y Z W V y d m E 1 O X Z o W U 5 G M j Z W e n B H R T l r T z c 4 Z G Z C a 0 J K T z R O N T d o Z G 9 v M 3 V o d j h i N V d T S j U r M V o y Z X J Y U W R 1 M k J i d E J R S E F s e F N I N E J x S V g 1 V 1 A 1 M E 9 n Y k l J Z U V Z c n J 2 S m J i e G F W T 2 d V d 1 p x M T l P a X J M a 3 B 5 R W 8 3 a m l X a m F 0 S z h W Q W V 3 Y 2 1 z N 2 R z T V h I W X F o S E V l e n N X V 2 Z k e U x J W k t B U U N 3 Y V Z C M k 5 o e H B Q L 3 h C d 2 1 2 d j A 2 a n d V U F F C Z F Y r W m 9 Q c z d B S 1 h r O U 5 M V D k v c U V u L 0 F H V z N m d V d O T E 9 u Z X N P d F h 6 d j V G d V h W c V J l R H k x b 2 M w U U N D N G J D b 3 R N K 0 5 h V E k 2 b E F J R 2 c 0 a E F n b T h N Q m t F c E Z n Q W t G T l V R d n p h M 1 Z E e W 9 Y V m d t W E p B d l J E U n l P Z D h 4 U 3 Z S S 3 d 5 a k x v Z S s 4 R T l X R m N 0 U m R 1 d E o z S m 9 4 Y 1 Z k S F V m a m 9 N U V R X O D N M Q m t u Q 0 V Y L 0 k x Y S 9 r W n B l T 0 s 0 a 0 s w N 1 J 1 V j d Y T k 5 p d V d 2 M z V E O G d 0 Q V A r U W E x T U l D e k F 2 b k l q Y 0 t S d E 9 4 S z Z n S 3 R u V X J x c D R I V U Z K T 2 x C N V l y Y W o 1 d V d V d X d P R n N P N X Z o U E 5 i c G 9 H U n o z c E d j a F B X d j N 5 c W M x M 0 h x W k x Y V 3 Y x Q W s v d 0 N V c E l 3 N l h h T X N a M U t 6 U U l L S T h J c n J 6 T l E y W V N H Q l R K N D R o U H o 4 W W 1 i U F d R b k F E Z U 1 I d W R J Y k h r a z R o Y z F t N T R X b m J x b H d E b F Z S Z U 9 u T m 4 3 R G I 3 Y T Q y Z j M 5 d k F B N 0 Z P Z j l H T 3 I z R 0 k 2 W G c 0 b V h i K 0 9 N d l Q x R 3 R M Q n F O e l B M Z l h n V m c 4 T U N 1 d E d y b H V i b n J j S 2 o 4 O V B N N m p p U 2 N 4 c 2 Z I Z 0 5 H Z z U 4 Y U p n M m t T M F F n c W V K c z F i e H B L Z m t F e G F 6 Y z R 2 W k 9 0 V n V j O T g x a F N L c W Z Q T 0 4 4 e l J j W E 9 x T E 1 0 M i t Q U W x F U z R Y S D F G M V N K W W V T e F l 0 S k h k K 3 h M U j Y z V l l y Y l l M b X V N Y 0 9 w M k d C Z D g 5 V m U z e G 0 3 Y k c 4 Z W V x W G V p M F d 0 W n V P T U R m R y 9 h e m V Q N E x l S H N M Q n h u Q n h S T T B Z Q U N S a i 9 3 Z n h 6 L z Z r S U J l U F F r W l h y M F V w O H F a V S t o N j l x d D h r T U h n a W h J K 0 Y v M G x l Z m 5 V Z X V T d 1 l l d 0 5 Z T F d D b H p m b U h 6 N E h V M 0 h W S j l V Q T I 3 Y j E 3 c l U 3 U z J w O U 9 r N G t V d m p N M U N y U D k z b D J K c E p Q M V l L Z n B s b E x I U H Q z W G J D Z E Y w S n F t a l B D V m l O R W R Z S G d r c V R E b T I r e D Q 5 c V J I S H p n Z n F M b m Z J L 0 d 5 N 1 B X N n N W Z 2 R 5 a X U x L z U r M 3 J V N n Q w Q W d F Q W d F Q X N I N U N C R k 0 0 S U h K V W p Z U 1 R J a G d B a 0 Y x V U F z T G t Q e j l x e D V Z U S t 5 S D l t T G J 0 Z 0 h i d n A w W W I 1 a U N O c n B Y N V N j W U R C a k c z S U N T Z m d i W n Y v S T Z J S 2 F 2 U H d L S D N i M X Q 5 Z 2 V l N D c 3 N T J Q W G E r N G x Y c T d U W n V t R T F h b D R P K 2 1 z b m 9 o W V Z Z d D J 3 Q 2 1 4 V 0 R P T W 0 0 M G l N Q j B W e H I v d F Z H U 1 U x d 1 F B Y 2 l Z Z m R i Q U Z 3 N U 9 k U z l O W X p B T W l 0 M n V J M T V T S E F 1 V W x x e m F q R W c 5 S n V y N 2 l 2 R m 5 C R 0 J S V F U 2 U n B s T 1 J S M 0 V s b U N G c z F D N m 0 z T m M y e m V G b 2 V q W k N N a k l m R T B i V m 8 z U W F k e k N q K 3 l M T k c r Y m N X Y n p v c X F W T m k z W m N k a H d C b j R H Q n V m V E 9 j T 0 x W e D l N Z E Z 0 N k 5 z N 2 l z O W 4 v O F Z 0 T j E x R m s z R D N W R 0 s v T G Q x Q 1 J t Y W U 2 e m c w S k l E U U V Q Z W 9 5 U 0 5 I V C 9 I U j U w c z R t N V h Q a D I v Z n o 1 Z m Z M Z W Z F e V h R K y 9 X b 3 B J Y 0 d C a k J y Z W l 4 R k R l N 2 p x b U p V b E 5 D U 0 F P V i 8 4 Q j N E V 0 1 I d n I z V j k 0 K z V X N 2 F O W F N L Y l Q 5 d V d J b j c z N z h H K y s v Z V I 4 a E p l d W V Q b k 5 o a 1 l F K z N r W m F S N G J U d l d 0 c k Z p M 1 p 3 c D U 5 e D l 4 c V h X U m s 1 c U t x c 0 d Q M 1 V i Z n p 3 a 0 1 E Y W R F O D F I V 3 M x V 3 F 3 M n h X O H Z Z M n V 2 M D l W a k I 3 W m 0 5 R W p l N k 9 x S 2 d k a m o 5 T 3 V i V k 1 o Z 0 F s c W x a W V B Q M H p l L 2 4 z R X p m Z 1 B y U j k 3 b k 9 a M z N s b G x W T E p h V U l E a 1 Y v M z d y Z j J 3 W n d w U T I 1 Y S 9 z U 3 o 5 c G N i M m V 0 M 3 p m M m p h d E M 5 d D B H a k J T N H R 0 M n d i c y s z Z W h p Z X F F S S t F d 3 F B c F l 6 b 3 R 3 c 3 B Z Y 0 8 4 c n A w K 3 Z M d l c 2 N V V R a m F M a k V B c U R u W k 9 J N G 5 J Q V d I b 2 1 s U n Z U b 3 h V a l Z U R 2 N 2 K 0 F k Z 0 s 4 c X M x d G p i S X p T d m l i S F k r R X F J b W 1 F Q n d x Y U p 2 M 0 p o d V g 4 M W 0 v N T F U T 0 h E d l B V U i 8 4 e T J 5 b 2 Z i Z X J 5 S E I v b 1 N H Q k p D U m 1 j Z D N Q N j d o b 1 h 1 d n J a W F U w Z 0 t C U U Z C V D B q U H l p T z d h c X F I T k V B Z 0 V k W X d R d 1 F R Z W 1 F e W x u d V l p R W t 3 Z 3 F C N X F R Y j V I Y X N M Y V F O d W p I M G E 5 Q W Z Q O G J 6 R C 8 4 R G 5 h K 0 V F W U o 5 d 0 1 l Z 0 9 X e G Z O U m l 5 b 1 d X c 3 l M N X J v Z F M x b 2 R o c 2 w z d W 8 2 O V o 3 e m d W Q m h 3 Q 2 w y U 1 R v L 3 g 5 Z 2 R j L 2 R Z M X k 3 R H Y z W U g z b z g r N 2 F v N 0 p q Y X N X V 2 R S a V o w b z Q 2 M S t M c 1 A 2 M U N B Q k 5 o N j V v M m 5 k e G l t Q T F x Q W x t M z c 4 T H g z S G 4 1 c j d j U E J M a m 5 R O E Q 0 R G h 4 R E 5 1 N j V j a E 5 X c U F m Z m k 2 O V Z X b T B r S z d m a 0 V y c n Z W a C s v Z z d i a m s z V n N 1 R k N r U H d E V U 9 0 e F E z S E 4 r b j J v S 3 N S M G I x T n Z h N T V q M 2 F h R H J p a W w 1 M T c 5 Z 1 I 3 Z D I v T E 0 0 N U 1 C c 0 5 r Y z N I V F g y e l d l M D J x M X N X S H p J V 1 J a W X R Q V 0 9 G Y i 9 2 W T h u S H A z R T h L S E 9 6 Z U F X e l V L N G Z 0 d 2 d 2 d j F o T l U w a U d q T m l h Q S s z O C t j d S t K d X V u Y 3 B Q b 1 p O d z d B d 0 x m d D N B M 3 h z U G N P W G d i c n o r d 2 g w R W x o U l V E d 3 J 5 N W Z N U H A 3 R n E 3 V j c r V 3 J X T G I z N V l 4 W U M r S F J n e n N p K z l l c l F 0 Z D N Q b X I 1 V z d D U X o w c F V Y e n l 0 O G J Z Y U d C Z l A v b F l 6 U U t j c T Z s b H J 6 M 3 F t T F U 4 R j c w N l J Y R m t x W G J B S G o 1 c l o v S 0 h m Z j B p O S s 1 S F U 4 Y 0 4 0 Q 0 g 3 e T l O a V J y W k 1 n e F Z W W G 5 6 M 1 o v c D I 3 c z l z b H k 5 a l N h N 3 p j S D I z V W Z K e U 1 4 a i 9 K Z z Z y S H N v d U d 6 c D l 1 V l h 4 R C 8 x S k 1 m Z W V w T 3 N k W C 9 U N n V G c E J Q Y X B 1 S j Z p V 2 x q O S s 2 M m F u N H Z q V 0 x 6 e m R Y R W h w a S 9 m d z N E Z F R j a W g 0 Z W g 2 O V B j W T d 6 a V R q S k o 4 S E c z W E h r Z y t u Z 0 o 0 U m V L Y m J l Z G 1 N S H B o d l B F d W l s N T d B c 2 V 4 S X h R K y s z Q z V Z K z M 3 Z D F L N G Y 2 Z G J t L 2 V N R j V D Y n R Q Q V l x N G 5 x a E N h c U U x R H F r R 0 s 4 O F M 0 M G t j N m 9 i T W Z 4 U k 5 U Y 2 J M V G R l a m d G d V F 0 R T h x d m Z l O W F 2 d j I x M E J k d V d U Z T h x R U F n d U x m e W p v N G 4 r Y m c 3 N z c 1 e k N y b 2 t U N l B U d X U v a D I 2 R m d y Y z B 1 U 3 h N U D N q Z U d s T j M 5 a T R l S k 5 I R W x J N G N H N 1 I 5 R 3 h R L 0 5 h b W Y r Z l N t R 1 J t Z l N N U E 5 w R W l 2 c E V B a 0 Y 5 a 1 o 2 U l E z a G 9 U R U 9 i S V J B S T Z o Z 2 h n Z 2 s 4 T U p s T H Z W T 0 5 0 Z W p 0 S l J E V U o x Y X J E W l B a a H R s c 3 d X U n g v b X M y M j N F N E h L a X F p c U t x T 0 J R R n h h R 2 d x a W 9 P U l V W U l Z C U 0 h n c U t x S 0 l x Q 2 9 w e l h w e W d W L 2 p z d U 5 4 Z G p E V H p U Y T R L M l N 3 d y s v L 2 N j c G 0 4 L 3 h w R j B G T l Z t U T l J Y n N N Z n R S O D A r V z c x S l Z C W D B l a m N S N 0 Z 5 T k x q V X J B e l V u Q z I y Z l F X N n B v a V F 2 c D Z n a 2 h 6 Z U J N d D d r K 3 N I R G t D T X E v b 0 t x d j J J N D J z N 2 R r W H o 5 c 1 A 3 M U c v Y l k v U m p M M W o r c G d a T 2 5 O c n F Y S y 9 w T j h 2 T j N l Y 1 E 3 a n N h V n R Q b T U y c z d o K z g 3 c 0 t 1 Y z F U T D d U N 1 h k U j I 5 U 2 5 D S F l t T F p 2 V F o 3 S X h H S F J j T 2 F o c n Z h e D V q c l Q w S F B i c 0 8 w Y S 9 Q d T N a c 3 U w d 1 R 6 d z Z p V 2 R l b m t Q V E N H Z G F S c D F P d 3 c 5 Z l B s N 2 g r W X F x Y 0 1 2 Z G 5 q V z R W c T d a a T F h c m 9 W W E x N R m 8 x R H l N M 3 Y 0 a V p I L 3 l L V k N a c m x p e E x 0 S W 1 N N E Z E Y 1 N U Y 1 I 3 T 3 p a Z k 0 2 a 1 p q R n h i T 2 t H Z D F a V 0 F a d T J 4 Y k x t N z M z R X h p Z l R x b V V Z c j c x d 0 I v M z d k S E N O T V J o M E d B M T Z n a H Y 3 Y y 9 N T l Y z R F R w Q 0 h z T z V E R U g z L 3 U 0 S m 1 Y N X h B V 0 d z a T R V W D B Z T 2 F 5 W E s y W G p v a V Z i M k g 4 d 2 l T b T N E S z J 5 V H B a V 3 F 5 R W s y Q j l 0 a W F C O E 1 O Y V o 2 b E 5 2 Y 0 h j M l V S U 1 Z 3 a 0 l 6 Q U s r O F B Z O U R j U 2 U 1 Z W R J V n J 2 N X Z a d j B m M 2 w 2 b E 9 l d S 9 u Y n V L V l g v d j V h Z X Z u M 0 N i e D l 2 Y m Z k N V J 3 M 3 V 4 L y t C e E 5 t M k 5 a Z j B t e j h p W X l 0 R H B 0 S X d l M l p 1 S j R 6 e E Z B N E d n T n V q d z F 0 d j R k Z T F H d 2 l z d n M y L 2 J O b 3 p O b T l Q a X Z u d H B j d V B O S G 1 O c k V n b G 0 y N 0 V K c V h F S W F t R U J h b U V C a m p N c E Z I L z Z O d D R Q L 1 J m R H B O c z l 4 b H Z Y L 2 9 r M S t U a j Z x M G N o T j Y v Y U k x a k 5 6 U W E 3 R G E r N 3 B x R W t K e U V G T 0 d 2 Y V N J M U Q w Z l V k Z E 4 3 a 1 Z x e X J s e U k z Y V k 2 M m U y K z N M c W 1 L e U c x S D B s R W N j Z n V k R G l X U n B X b U p i U n R X W W o r N E I 1 K 2 9 E N n F W O X J B a U p I L y 9 l c n R u T G Z s e k I v T i s z W U N L O D N G Z 1 l M O U 8 5 Y k t 1 U U N D N E 1 Q e W p v K 2 4 x K z J J T y 8 v Z S 8 3 T H J 1 T 3 B y Z G V T Z W h J N i 9 G U C t i a U 4 0 d 0 h E Z W p N e k Z m d j R 0 M l B m K 0 5 R M 0 V t b V B m N F p 2 W H U y N D g 1 Y n I 2 R k R W T E 5 h c 1 A 2 Z n h m N k R 4 M W 0 0 Z U R Q c E d U b E 1 1 V 1 Z v U T V z a k V B Z 0 V B c 0 c v Q 2 l H Q 0 N U d 3 d t O H R F Z 2 h t c m w w W k Z J S 2 d O e m 1 i b m s 1 Z G Z S R U d C a V d L V E J a U E p p c 2 x p d 1 d 5 M l l U S l p N S n V 0 b U V 3 V 1 R C W n J 5 V 3 N y R n F 1 T j R t S U x K b l B K T 0 l 1 R j R t S n I x W X Z W T W x k Z k V V U 0 F m K z F I Z 3 A x R E N n b k Q r N U Z u V V l z S 1 h C d G R Q a y s v V 2 Z X S m R y d F R Q R H N T a T Y 3 Z k Z a N z l x b 3 A 1 O F F K U V Z i U z l C b G J M R n Y y M U U 5 M m 5 L Q 3 p a T 0 N 1 S m t w S D h B O U g 0 Q j Z L a 2 5 z S i t h Q y s 2 S W N P U l F w e H A 0 b F N I Q T J R T j l n T z d N Y y 8 v d W x y c n d Y a 3 B x R l F W K z Z H O X B h O T N i M F h i b 3 g v W X J C U y s 5 S j l x e n d t Q X J N S D N 0 W S t y S G x k R F p Q O E E 1 S k F 3 e H Q 3 d 0 t o Y X p 1 Z G J u U D R j c V N T Z 2 x k Z D M 2 O S t u S X Z G L 1 d Y L 0 J j d z R m M m N D d E t Y a D E r L 0 h r Z C 9 2 N 2 V k T z h T e V p a d G g r a 1 o w N V p i Y j d 6 U z F h O G 9 L a 2 N T V D F k N H Z x c D R w a 0 5 V R k l Y N U N 6 Y 3 d x S D l u R W 8 2 Z F J x d V R l Z V h a V z N u O H V X O W M y Y 0 x P U l d U M T d o b k Z r b V h i V U I 0 Z T c 0 c H N X c i 8 1 S U p J a 0 1 X U m d x U 0 Q 0 e V Z k L 3 N I R n p M T k Z k S W 5 u a H l a c 1 p N c W l M U j F U W E 5 W Z D F S N n N w V F J N b 1 N S S X g w V z J J a V c 1 R F J t W W V 2 e T N a e l B m e i 9 t Y m Z 3 Z U 8 4 O G V J V S 9 s e X h r M C s v W E V y T E Z t S G N O R 2 x J d F g 1 Z m I 3 M z d L K 3 M z S D B T a m t W M H B K T H Q x Y 1 c 2 M E Z 4 V 1 p l U G 1 0 Z V J 3 K 2 t r S n h z Z E 1 a N V V 4 c U 5 z T 3 V p c U Z u O T d a c z J P e X M x O W U 0 a 2 I 5 Y j V J U 3 h K R z F 4 U 0 V q b G 5 6 O D Z u W l l Y b n J v W l J W R W 9 M R F J S V l N E Y T k v U F h F a H Q z a 3 Y r O W R q Z S t 2 b D R p U l p H Z 3 p n a 2 R O W X J z O W V 2 S l d y O E 9 j M G 9 L U 2 U r O F Y 2 N E k 1 b l N r c U V Z a 3 B k M k d i Z E 5 h Z E g w R 1 l 0 M n l E a m s w Q X Y y S T Z 6 Q j k r V D d t W D c 3 S C s 1 R m 5 u R 2 t K S z N Q N F V o U 3 c y U 2 9 j W T l 1 N k R 1 d m F 2 L 0 M 2 Z X p x Y V R x V j E v K 1 N n e H V p d k h 1 V T J W a T B x Z E l w Z z R V M D g r d H d v K 1 d 5 U W R D W F A 0 S W 9 E e T Z L N U l H c 3 d q S n R j O V h W Z k J H T W 1 2 W W p K Z k h H M U I 2 d E d C V l Z D c T V H W j l z R F l H d D k z Q k F K Q i 9 l U F Z z a V U 5 Z n Y 2 W m x L K y 8 1 d V R u b j N I c X U r L 1 E r d m 5 S Y X Z w M G 1 r M j V P S 2 V 5 S H Q z Y j h 0 M 2 4 v M k h w W H p 1 W X Y z Q U R P M 2 N u c 0 h O M 0 F 1 T k c 5 M l B x d m F Q U T Z S c C t 5 M n J i e m l N O C s v S 2 N P b D F E V l Z X U U p D U m c 0 d G o r a k J q V 2 8 4 c H p C Q U t C U U N B U V Z K K 0 d m N k l R W E h L V W p R U V R l Z m 9 G R j R x a X F P U V Z G S k d i V j B S d W J o R z U r V V h r N W h X U 2 0 x d F l j b H p v U E 0 0 d k p q Z T N r T U t p d W h N S z Z n T m p R U T V L Z m g 1 e U h R c G h H T D J R a k R W S U c y U z N Z N W 9 6 Q z h l U l d M V F J 2 V E d N U F c v e l R G V 3 g v U G F U M D d 1 O F V 6 U 2 F 5 T G J W b S 9 i Q W J 1 e X g r N U I w Z W x T Y k Z m d S t I V 0 F 3 d U t l T 1 V s W E 1 D K 2 N p K 2 Z s a k d E N 0 9 6 U 2 E w V 2 5 B N H d H c E Z m K z B F S k k w V 3 k x K 0 w w S G F P U W R N a U V z Z U p S T 3 h I W W p H T X V B N G x M d 2 Z i e H R Y T z h T V T R q a H h D T G N n R G d 4 S E g 4 V V F j U i t Q U U p S L 0 h N R z R 5 K 3 N I W G V O c W J H S T l 5 O G h q Y W 5 2 M l J B e H U 1 Z D F Z U n Z Y T 2 h L U G w 1 S 0 p u c E Z C V m I 2 b F k 4 S 0 Z F e V Z C W C s z b m l n S m t G M k h y U n V I V k d q e m N p T X p E e F d y d G 5 E a E R F R D B K U V J q K z Y 2 e m Z r M y t P Y j d s V G d j Q 2 0 r K y s 3 T 3 J 6 M n k y b 3 R I S W x X N W 9 M R j Y 2 a m R T M G J K N S 8 0 a W J l b i t V V T B M e T h E S H c w O H d F M E d w b F B 2 b G p t U 3 R V N 3 V I O G 4 1 d n k 0 b W k z Y k R 6 T 2 9 m e W R V V l d Y W m l s M z B q R 2 x M N D h h b C 9 4 K 2 Z m S F F T R D k w e j J x T X U y R G t V U m V W L 0 h 5 N W l R S i t P R E J y U T J h T S 9 O Q 1 N B Q i s 0 W n h h M D N Y b 1 h G N H F 3 b j E 3 N W R N M X B I a H Z Q Y U M z Z W c x N 3 M 3 a l B U c D F a N D N Y N z Z U b E 5 P W k t L a U V o V G l q U E l a Z D F a M m d r b l N J W G t Z Z H Z Y c T B j O V U 2 T X h v T k p D Y W w w a n N t a W 1 L e m 1 a M j d F L 2 o 4 Z z R k Z D k r R n p J d G p G S X N z e S 9 2 N C t W W T d M e W k 3 Z z J Q R l U v R V N 4 Z W t F O W t I L 2 d B S W N l b m 9 v M U 0 1 T k d n d 1 l S U H Z G N m d v Y 0 5 L M 2 V z N U 9 1 T V d w S U 1 4 b k w 3 e j J I Y n V o N j F N Q j l 0 c n d G W X Q 2 d 0 R R T k 9 t U G N i Y k g w Q V Q 0 W X g 2 T n M r Y m p a S 1 p q d G Z V S n p 3 a X F k U 3 N U S X B u Z j R D M m Z X Y 0 0 0 M j h w Z j Q z O X U w R 1 N r R n U w c n V r b F Y 0 a H F L W G t l M G p 2 Z i s v Y U R l M U h T e m l E N U J X Q m Q r N W Z i V 0 1 l c G t 3 Q l l m d n Z S T F d M N 0 h N Y n J i Z 1 N 2 c X Q v d m F u N C t r c D g v Z 3 d l M F o 4 M j Z Q V l d L N U J m R E 9 k Y 0 h 1 N k t 3 Z F B r T 3 h v M 3 V X M 2 V M Q 1 F T Q z J x W E 1 o N E 5 p d F d I T n p L e V Z h W F U 2 T F J Q R 0 R X R E 1 0 W D F Z c 2 1 3 Y j M v M j B o a V h M d H B H V m 5 j O H J 6 O T V X S z J 0 Y 0 R G M D Z 0 V 1 J B M z Q 0 V U Z w c n F i Q T J i M 2 N H e D Q 2 a 1 k 5 R H F 1 S H o r b z Z o T U V B b 0 Z B S U J E V U N D R 0 N D V H d 3 b V V 1 a m F J d 0 d F U W t t O E N R O U 0 1 Z T A 5 Q n p T M G 5 Q S U 9 K d E x W b l k r d V h s R j V P V V h r W k 5 Y U 0 Y 1 d U V m b D E r Q 1 d o T 3 V o M F d y d 0 1 P c n k 4 R E J p T k 9 y e U 1 C d l I 2 T G J J c 2 8 5 S E l T S k t F T E V s b 1 p C b F p J e U 5 K T 0 Y v T E V y S k d S c F l r W k Z r d S t a R k t q a 3 Z h W F A y U 3 E 1 K z B Y Y z V V U W 5 V b 2 d q b U 9 I R U l P Y T R K M H Z w Q l R E b X B S S W V i d l B z R n h Q Q k Z 0 b H h p T U 4 5 L 2 p p d F E 2 a D V K e U F 0 d l d k V W l O U X p D V 2 t 4 c F E 4 d l Z E Y W h 6 a W N S N D J L L 2 J k V z B 2 S C t m a G l 1 T z R t d D N H M m p h d F J U a V J p d k 9 P a F V n O T Z 1 e D N W V k 9 R b T V P a 0 h E U U 9 E Q W N 2 S 3 h X a m F k M G J Y Z H p C c z B t R l B P b 3 J 1 e W h G T 0 d 6 Z X V k b H Z l d W 1 V Z G 1 0 W l J L T m x u a 1 V Q R G t R e E d i S n Z Y S W d l S G 9 y O T J n d W N 2 W T l t d l d F O G V R O W R 2 a U Z z Y X F i c E V 6 Y z l E O H Z O b j d i S V p k Y j d X b E F m Z T Q 5 V H B z e G d O T 2 h a O C 9 6 U y t Q c F Z 2 R E 5 j V z I z Y 2 R R V k Z V S m 9 6 c n g 5 Y n Q 4 U j c 5 d l h x M n c 5 Z l h 5 T 1 N K c F Z G U 0 U y O T l u U W x q K 2 5 Q N 3 p W Y 0 R U c S 9 Y K 2 I 5 d W 9 G d m 5 T T U F w U m 4 w L 2 Z 5 M 2 R 1 N 2 F t L 1 h s c G N E U W F 1 U 1 J W b 0 1 t V m p q Q 3 l W V G p S W F Z z e m Q 4 R m F C d l R 0 e U t Z d H N a e E 1 U d W Z S c W V Q Y 3 p 2 M z Y r N V g 4 d V h K W H B k Z G p O b H R a d i 9 r Z 1 d 5 W W R y b l R j c U 9 H O W V Q a i t N Y l J w S G N F W E g w N H Z 0 N 1 p X Y 0 d O L 2 R G b 0 5 F M j k 5 b l Z z b l g 4 b m R k d 3 d I W U V D L 2 p n e m 9 W M z R 0 R F k x R 1 p 1 S G N a N U F r a W J u e i 8 y Y m 4 3 b 1 J 5 e D k x M j M 3 d H V i M G 1 U e W V y O E 8 5 e n l t d H U 0 c 1 N Q N 2 N Q Y 2 R 3 e G w z N H l 1 d X F M T 2 F Z T F h h V U J T V j B a T m V j b X Q v N k o 1 U m p M b T I 0 b n B O Q W t G T n l W a T Z s T G p I W n F E M T h 5 T m 0 3 b z h F O U 9 w V j Z Y a k p 6 O D k 1 d n c w T 3 J Y a F F j U k d X b F V 2 U X R H b V B I Q n J o M W 5 V d W h h N m F r N F U 5 Z G g 5 e T g x Y m x w a E t V Q W h 1 Q j F Z c H Q y d 2 I w V j Q 5 R 0 9 1 L y t y c H h K U V Q y Y m p x W k R G N C 9 6 b F p 3 c 3 J H d i 9 k S i 9 R N m 5 5 K 1 Z 0 T E 9 l U F R w Z W c x d 3 B V U T h K N E s 1 U k Q 2 S E h m U j Z W S X N K K z R I e l B z Z H N 6 c W d 0 Z T l 6 K 2 N u O E 4 2 c W l K U 0 5 Y d 2 5 W R U x u U G V z S i s r O W 5 p Z G 5 Y R i 8 x Q 1 J m S l B R O S 9 5 S W 1 U N l N R b X B i S n B X e H l E U k V w R W d l Q 1 N 4 c H l T V E 5 6 a m o 1 T y 9 i e D k r W G J y U z l K W m J D Q m w 1 T F J x Z j J u V 1 U w Z W 0 w W E Q 5 K 0 V M M T Z 0 R 1 B x a k 0 v W X Z E V 0 9 u Y n N U N k 4 y e m Z w N 2 Z L O E x Y e D h p c n o z d W 0 w S z F 0 V H A v S j V 0 N X B I L 0 x k M 0 Z V O D l W a m R S d j R L Q k F J b m l V b X B B R V I z c S 8 v Y T J n S 0 J v S D R S S X B q Q U E z T V p F V X h F Z 2 w y Z V p P Y 1 V r S m F S U T F w N k x x b n A y Y V N s W l p P V 2 1 V T n F X Z z Z w N m R s M X R t N 2 p J R D h D Q T N 6 e D g v U E N 5 M m p B e T Z q R G F E V G c 1 Y V h I e T Z o M 3 Z q Y V d 2 R D d Y W n R C N 3 R Q b D Q x N D h J V U J i V G 5 K U E 8 2 Q 1 R x c n B p e i t m Z D V x R 2 N 6 O E h u b U x h U 2 d 4 a F d P V T l K T 1 k v c j J V O V N z R E h S O U I y T z Q v d l p 5 S T U 3 a 0 Z w R V l i N 2 t Q V F p z b 0 p G O C 9 q M z c 5 O E h I b 2 V n M 0 E 5 T V Y 3 Y U x 2 M 1 J q Z m d L Z 0 M w T V g z e D d k e m R P V W l T U G R K R U t S b X B X S m I r Q 3 B L R W R j M H l M R X N X b 0 J i b W 8 r c z l 5 R m 5 M c F p 5 M X F v d H l K Z 1 Z I M 0 g 0 T U 4 w e k J 1 b m 9 w Q U 1 Z Y j c 2 W W 8 5 U l M y U G R 2 U k R i d 0 t a R T B W c z l R O W F u N G V r b S 9 k M U l n N 2 4 4 L 2 V u O G E 0 R z E v Q 1 p M S 3 k 4 U G R O V E x t M S 9 P a U o y b V p R d j Q 2 Y 1 R N a 2 d M T l F 6 Z X V 4 U T N F a 2 t K R H E y Y i t H c W Z h V W 9 D b m w 1 U l p q T U Z s Y 2 J P T D F y Y l h Z S H g 1 S l N h Z E 0 2 Z 3 F p M l R i b X J n b X M 0 a z N v V 1 Z W V U p D a W l O Y k x q O X B x d D Q v T m 1 2 K 1 d I Z U d 2 N W N 1 W X M r U G F Q b z F p W F M 3 Y n p l U G F J S X F D V D Z h Z j N t Z 3 l R Z F Q 4 U G h V R 2 p Y S n B U K 2 Z T b 3 U r a D d W d H J S d T N 2 T F Z 1 L 2 4 w e T Z V V m p n V 1 l 2 M 0 F E Q z V k c 3 F i R C 8 5 M 2 5 Q d V N M a n F o T T F P R 0 Z N U D d m S X N 5 M 2 J E M 1 A 0 U 0 F x V E p 3 e D J H O W U r b m R Q T 1 N l T U h 1 Y V d k U E h V b U N 6 O W Z M d 0 w 4 S z k r N F d y Z n B F T W t w R 1 V 5 Z T R P N k 4 z T F o x U k F W b k N B U T F w e U E y b H N O U F B v R l h p e F p F Z i 9 z Z H h t W l Y x N E N S Z l A y c X J G L 2 x P S k V J c G 1 M M F E w Z F h P T W E 2 Y 1 R X b 0 t 2 b 3 J S c F E v U U t O Q m Y 4 V n d M R X N X W U Y y L 3 d p T 2 E y b j V n T n d D N j d w N m l z S n F W Z 2 Z Y U F J l V k 9 x N X h K d 1 h v b X h h M U 4 y N l p E c V F o V 2 t B Z U E 1 T z M 4 e k 5 M M j Z J Z H Z q M z d s e m 1 X Z U 0 4 d F p F K 3 p a b V J k V k U w e k p 6 M E 9 1 b z d x b T V U S D E z b E U 4 O G Z 5 M 2 9 L b 2 N P M 1 p H a U d B Q 3 d T V k 0 0 W k Y 0 O X Q 1 e U M 1 S W s w Z j d W V j R t W W Z H T 2 R y O W 1 5 U l J n R C s z V m l 6 Y n A 5 S E l 3 O T N 1 Q W l X S D N S d E V r a n J o d l Z s M l V y Z H p T M E t R T E J a Y 0 0 v U F N P U l F D Q 2 9 Q a 0 l F R T N n Z 0 l z S C s z Y V J s N U p D U m 1 Z Z V h s N T Y w O U J 4 U z A z T k l T O H N p T F N P W H R J e H M w a k p 5 c 1 Z o c X B 4 N U V V S 0 F 2 U V F H K 0 J B U j R P L y 8 x O X l F d z B K Z k F R Q j h D Q T N 3 S k N 2 Q W h 3 T i t Y b 0 V D Z k J o R 3 V h a F B K e n c 4 M X Y r N k t 5 c X Z a W j F F e j A 1 R W F C V m N x Z 0 5 t M n J z Z X l l R D R v R G d 4 a k p x R z d j b V N s O D J w a i t q a H J v b G d z N W Z h c l J R V T R r b z R p T j J u d V B r W X F J N n B a T E t E U k 9 O T W M 0 d H k 0 a 3 d J Q 2 t R T 0 R r U H d E a 1 Z w S E l m b j V v N D N x a k 9 t N 1 Q 5 R z B M U F d 5 V W p M V F F L O T N s Z 2 d w e U V Q S l N I W F d H R k 1 V b E l 4 V W x K d 3 N O M 3 N z Z n k w Q 2 9 4 Z T Z t T D R 1 R V F 5 R E F l O T d I M F h 5 Q z B C S k 9 Z R W o 1 Y V R i T 1 k 3 V H l R R F l E K z V C T 2 U y K z h h a H A z Y z U 1 Y m J X T T A 2 d i t 3 c 1 c r b X V E d H J T Z X F Y V F B p a j Z h d 2 M y O U N 2 W W x n U V V G K 1 R M M j M v T G 8 y L z N u c V N 4 U 2 w v S H h h Q 3 h a d V p N S E N q U j d 0 N 2 R v M j R m T V B w d k h r b z V O b z F L a j g z O T M r Z z A 3 e H J H U D c w c j l a V E h R Y l J n e n R 3 Z m Z 6 M X V M d G J l Q S 8 w e n l q Q W Z 2 M G l x S l B y N m h 5 N T B 4 T H o y S G V y K 3 Z w M W p r U y 9 3 Q n Z 0 b X c 3 e k p S Y m g 5 R 2 5 a L 2 5 q e T l L K 2 J W T 2 0 z S E o x d V g x b W k 1 M D V Q N j Z t V z V k S S t s U 3 l l Y V B S M U N 3 b D U v W F h E W F N y Q 1 p a N U 5 v L z R v e W 5 j Z k V N N U 5 m K 0 F P M j R 1 d G M v a F V M a D c 2 b 2 V Z e l J h Z W Z l S k d W d 1 J l Z V J 4 U H p 1 R F U 2 Y 3 g 2 K y 8 4 a 3 V Q e X c 1 Z V p 5 O E 1 F S D B B V U Z F Y l B n W i 9 T T n F v N X l C d E E w Y l k 0 a j V R V G F i a F h Y U z l G R W R V W W I z U X R O V k F Y a W l x a 1 k y N 1 l O U 0 k y Q z B Y Y X R l Q j V k M 3 l G W V Z p M 0 Z 0 b l V k K 3 F 0 S H V R b E 5 0 c j A 3 U U t O M V J a Y T V y Z C t t U F Y 1 M 1 A r T F d w a F l Y V X Z U N m s y a W p l M 3 R H W C t 2 M X J w Z E s y a G t B N V B D b T F C Z E s 4 Z 2 5 r c G 5 Y b n h I T S t N Z E Z 0 a 0 N R S l Z R Y T c z V k g x Q 1 F L Q m 9 F R W 9 U a n p H d n R 0 d l I 5 K z R N V E U v L 2 9 n K 3 B K S U k z Q n B p c 2 R q U T Z U V E l G Y V F t e j g w c k J F Q 3 J i W G p u d H Z x a 1 g 1 L z I v U E w 3 S m p a d V B z V G d n V j B h M m h 5 Q l F D Q V F D U D Q x Q 0 J G T T R J S E p W S 1 l t b U Z G R W d 2 M F R N W m 1 z b k R 5 V l R z c X B z N X c 2 Y z V h V V U 1 b W t u R D d M c W R R c 3 J O Y U x G N 2 h D Z 3 d N S U R 3 c 2 l J c X d S W W F H Q k J B Y j Z F U m p n N H h L N m d n S j k 4 T C 9 N N n N n N F B k U H o 2 b X g r Z S 9 4 Q k F M U 2 R 1 c F h i c i t i b F l G N D R G M G Z j Z m l U L 1 F H Z k 5 r K 3 F r L 2 x N Y 0 Z E N z d j S l h E Y k p 2 V 1 l O d T B w c 0 o r W G I 4 c k 1 F e H l w Z 2 1 S Z l A z e G V m W n R 6 M E Z t R T J w d U 5 u S 3 Z B Y T Z t N G c 5 Z W R i M j J M d j h k N i 9 M Z l M v d G 1 Q d T k y d X Y z U V h o e U h E e m 8 5 K z h 0 c 0 d B T E 9 0 S T B s W T Z 4 L 0 x 5 L y 9 H a m F z O G 1 n e m p M d X h i a 1 N 3 a 2 5 T S T l j W H d x M k 9 J U D N L S 3 V N U E o 5 Y l l t V U 9 I R 3 h j S z V 6 N 2 p W b E R G Y m J U e j I 5 R 3 c w R 3 B u M G p G e X V H O T J Q V z g 0 V G J i U m E 1 M X d W Q 1 d B Q W 0 3 Z k h F U l R r U z d P b U l h N D J p O F Z H W G t H e D Y v a G t j a 2 F G d G I v T 0 p 5 d X J n R 2 R m K 1 I 2 S H c 4 S E Q 5 N D h o T k 1 T Z j R 5 Z l N l U G 5 O b j N o M D Z q a X V 1 Y n J 5 b 3 V S d F d r Z l F w b 0 x J c U x 5 O E l 1 Y j h 1 S n B P N 1 p 1 N 3 B Z U n N T R F F h b W R k Z n V K M W 5 Y L 2 1 C e D U 2 Z X p Y M T N q c m h r Y k J O Y 2 Z p U y s 4 V H E y b k J 4 N i 9 Q e E x 0 U V V 3 Q U c y S H p w a m 1 m N D l o O U 1 S S 0 J t a 3 g z b k p m a G Q z V z l T d k J h a 0 U v N V B y S 2 E w T W F E T 2 d I W E l s M X p U S n N t O W V p T D Z s e D Z U a D J C R F V y Q T I z b j d s Q m V y Y z V 5 b 3 F T e G x 6 e C 9 h Y 3 J w S z R P U 2 V z c F p a e X d z Q X Z P Q z c w Q 3 R P S j F w V l R Y Q k F B d 2 p y c X Z V Z V F i Q U h u Y 0 F y O X Z 1 c m 5 S T W J T T E x N b U V o Z 2 F T b V o 1 T 1 Z Y V k J 2 N n d v R W d 1 c W p X Q 3 p z d j g r W l R q M z Z 1 e m 0 x S 2 9 B Q n B K d z Z 5 e n N m T G V U N j h R U H A y e l B L V m E v V W J M Y X l l T m w y Z H U 5 T k J L Q n Z y L 2 E x d X U 2 b F R v Y 2 8 1 L 2 V T d V B o a 0 l Z S U p C Q U t C U U Z D T E N C R k 0 0 S U h a W E N x U 2 V I b n B L e G t w Y U V n V V J l R k 1 h a l l w W n p K S k 9 Y W F d L W E t W d k 0 0 c D h a e T d V S U l D Z l l r S W E w U j R h Q 0 R o W V k y S U N B O G l Q T F F S R V d G Q m h J W U U x a m h 5 N F h K Q W F o e U 1 X b H g z Z G R E c z h Z Y 0 E w S G J x N 3 Q 2 a H F 0 a T J y c 0 9 5 Y k N G W X p H a D d E O F E 0 Z G p K N F Y 1 e j Z 6 U T F K U m o r c T R v M U V 0 U 0 F m M j h i V m F D T G J v Z W 5 Z d G N K e G 1 x W X R x b H p L Y 2 R 4 W j Q w a l R J a E s x S k t y T S s v K 2 V C W j J l N G c 5 Z V F 6 O T B G T n F 1 U G J E d j N Z N T E 4 O T k 0 V D N z S 0 p l M E 0 1 c m x m b E V 6 Z 0 F D O G Y 5 R m N N c j N B T i 9 j a n g 2 S W V O Z F d 1 e n J Q Z 2 Q y N F p W Z U 4 w L 3 d 5 M E t E W E J G c j l V M n F x b 2 d O d 3 F 1 a z d u T G 8 z Z V B L Q 1 N w M H I z U 2 V z V y 9 U T 3 J C N 0 9 3 Q 1 p y N z N L e G 1 a d V h 6 M i 9 z T W N U M D d q e l h k K 3 d X Y X p j L z l k S X p F Y X E z Z W Z P W D R p a m U w N 2 o z R D l k U U 5 k Y m F k T 2 4 r W F Z t Z k 5 J T 3 A 3 R 0 E z Z V A 1 S z l W Z T N q b T V U a z h m U D l v e G 8 v c F g r R m N x c X F 5 Z n R O Q l B 2 b H l L W G w 1 e F R 6 M z N 4 d H A y O F l w W n I z e i t y M D g 5 Z U o z d l B Y Z X I 2 e m Z k S W k 3 N z d p R z F x M 3 F O d 1 d n d y t H T W p D Z 3 Z Q V 0 p 1 W G l G V 3 E 5 M T F i T F k 0 b z d l e n k 5 b E l E Z 2 p 3 O G Z p O G J 0 W T B t R S 9 l Z V l B W F h 2 d V I 1 Y X Y z Y 0 8 w M X Z m Q X J 4 M m t o T j d l d 1 F w R l R J T G h Z Q 3 V Q a V N G K z h t R T d 2 Z j R C Z n A 1 c W x 3 c E 5 E d z h G d V F 6 b W J p U n d j V X Z G Q V R m b l J B M n B S S W R h T n E 1 R U N n d E Q x c T F v R T F n M j R F d X Z m Z j J I Z H R B Y j l s U 0 5 C c j h l M j N S b k 5 x a T B u R m V K R l l T c k d j U 0 l S T 2 F 3 S m F I W F l E K z R H c F p K S X F T c H F n Z 0 h v c n h o T 1 p Z b F d s W X c w Q U 9 U S 2 F x e l Z B W U Z C d n F S b F p K Z W J V b G N n R U R R O H g 5 N z V I N 2 F j S E d K K 2 1 v Z X h T W k 0 2 V 1 N Q a D J C b m V l d m N Y d 1 B u O V U 1 S W x j b k 1 M W G R r R T d y a j V h b z h h c 1 J k Q 2 V r W X V 0 O X c x c z l 5 K 2 1 h L 2 Q 1 Z V p j M W R B W W p Y c j g v Y j N K e X J t N D c v T U N n V U F n R U F q Y 0 V T S 1 l 3 Q U 5 U b V p S b l J v T V F 3 U z R W N G h O U 0 9 K c D R o b 1 R F M H l R a 2 5 T R W g 2 Y 3 d G e m J J T j Z S V U F B Q 0 F B U 1 V S Q l Z C T V N I R U R 6 c H N F V U Z K Z 0 l D d 2 t r S X J 4 U n F k Q V Z F a 1 I 0 V 0 J B R 2 t R Y X p 4 b W d q M j J M N j l u T U 0 x N V N m S H U 2 a U 1 K d H d I S W t G b 3 h l Y U 5 x W G V r U F l E d T d F c 2 5 v K 2 F s N F B r N j Q v e H J t b G 8 y b m F v M m R 5 U 2 h Q N 3 F p b T F X M G s 1 a j I 3 Z 2 F 1 V V Z r c G V Q S 2 9 1 Y m x v S 1 N u b 3 B 4 T l I 4 b E 1 S O G x N U T h s S V E 4 M 0 p B b G x H R T l r V 2 U z d 3 N B S E p v R T Z k S H Z D d 2 g r U W N p a H p k R j h n c 0 V X W G F t Z 3 J L V m l 2 T G F M d D B 4 e W 5 M b E F w O U c 2 L 3 d w Z T R u b k 5 r S j F 1 a 3 E 5 N z J z V C s v Y k 5 l T j A v d l Y 3 V 0 F n Z 1 B L O T F F V E V 4 S 3 Z T V H F O d V h t R n J M a 3 J 4 M z g 5 c 2 N X c k Z Z N 3 J 6 M S 9 o e X R 5 e W 1 a M T h Q N m 5 2 N 0 4 5 M X h F b V h U Z V F h N j Z P Y 1 V 2 e G R 6 N k t v d k x K b D h 1 U V p a b n J 4 d y 9 F W n J Q e j g y K 2 J t R H Y v Y j N R N k R h O D h k e n Y 5 K z N S Z 3 h O Q 2 V Q U E h D T j N 6 O C t S O X M y Q n p M O U F m R 0 V O a 3 E z R F h Q e W V S M H R 1 N D h 3 b 3 J W Z T B o T 3 l T Q T h M S W o z M 3 J 5 W H J w M W J 1 Y 2 F F a G d R d z Y 3 M k g r U E x i N W Z 6 e D E z Y T I 3 b 2 l u U T F R e n J y N G l t c W k y V F d u Z E t w e k N Z a l B y T n g 2 b z l Q c k 5 G c W R R R l h j a 2 h a O F h i Y W g w Y k d D Q U g 4 T 0 h 4 d k Q 5 V D J z b 0 t E U 3 h Z Z k 1 o Z E R w d H V a L 0 Z V e D U 0 d j l 3 N W J y a m p U W S s y M l o 4 O D R u Y j k 1 L 0 R 6 O D J i b W E z Z G h N b G 5 4 O C 9 Q b T F P b E 1 Q d n p z R D d 5 O U R l a T F X a k t 6 O G p n W W U 0 S l d M Y 0 1 x d F Z z Z 3 V G Q 0 9 2 d l F p Z 2 Y z N k V 6 c n F 3 d T Z a M n E 0 e D J J L 0 d v U T h 1 U H c x b 1 p W a F h M Q W F M R 2 Y y W U d 6 d 2 R J V l R Q T k s 1 U 1 F C R G F M a k h Z R C t 6 R 3 R t c 3 p 1 a D c 5 b l B Y Q W R I c T B u Y V B M W F V N d E t z Q n h u a k N s b X A w M U o 5 U z h Y S T g r Q U U y S E x 0 Z 1 A 3 U U d I Q T I x M E x 3 Q j h Y L 3 U 0 M G 1 1 c G p a c G c 5 c U 9 I M F h Z d C 9 6 c n F r d k R R U U 9 L U H B H Q X l s N S t P V 1 N B U U 5 C e D V 1 M 2 R 6 K 3 Z 2 d m F m Z k N p e l Y y V k t n d W t h M 0 N l T 0 k v a z l p O E x Z N 0 V 4 R E 5 r N V J R Z 1 N S S m h v V U Y w N n R D Q 3 N k Z j J j W H M r d X h n V V J T R T l N N 2 Z j U H B 2 d D B r d k p H a F l h U 0 Z a V z N h W F p G d 2 d F Q W 9 I Z 2 N r U 0 l Z Q U l Q U k N S W X c y S 3 g y R W c 4 b m t w Q z B o b U 9 K c D R p N G R n W l R p U m 5 v Q 2 p W R C 9 I d z h U T F F y R 2 t J e l p z R z A 3 e F p D T T J i a H R D c 2 F X T m F O Q T F C c H h O d i s 3 c E F i d F F Z U 2 E v S G t Y b 2 F U V V R 0 M X Z H d 0 g 5 b 0 x E a n Z h c m p G T 3 o z W l Z 4 Z k x I e j l n M n J F S n F I S W 9 V M U J n M U p 3 d k g 4 U V E w e l N Q c l R l a X B D T 3 V x U D d C d E s 5 b j B O M 3 F o Y W R Z S 2 J W U m 5 i T n Z X T z B V N n I y c E d x W j J Q U m x 0 c D d a W k x C Y 2 Z w W k N S d k g r U 0 E r d k 5 1 M T J o a 1 p G b k d n Z U l t a U R V R W 0 3 Y k U 4 d X Z p e m N R Z V R r W l J G U H I w a X V M Q n U w Z l J z a 1 Z w b E 1 H M X c z d l J v b m t J N z M r N m 1 F K y t Y T X F u W H k x a j h N R E 9 2 U G p V T G V Y T 3 V X R G h C d l l k T 0 1 i a 0 N Z T k l U Y 3 Z t a 2 N j L z U y e F d Q c D A 2 d E 9 D c E d U Z l F 0 S W t 6 M V Z k Q W d B L 3 Z 2 W E V 2 Y j c 3 N 0 M x d D N 4 U F B F Q z k 4 e T U v T V p 2 U F B S S X Z Z Z U 9 F W i t 2 a k 5 0 W X R N b W p Y b j Q v a k d N d m J a U H V a K 0 p S c U 9 l U n g 0 Y X g z V 2 o r N 0 p n M F V i V 2 J U e k l y S y t X Q V J B V T V N d U 1 h U k 9 Z O D l Q Y U t u O F h S c U 9 l d z B k U 0 9 I d 2 t w Z E p 4 c l Z 1 R k 0 z e G 9 E U H N Q S G 1 m Z n d T U z B X Z z I z V H I 2 e T N F a X d W N T Y 5 R G F O W D l S d 1 Z J c 0 l y V G p H b j A y b G Q x e D d j T 0 l C O U I 1 S m M 5 e G 1 k V G t P N 0 5 r M l k v d E M 0 Y X E w a k V O U 0 V z e X R Y a 3 I 5 L 1 A 5 S G Z m b n Z C Y y t q N k R z V D A y Z n Z v Q j l S Y 0 J O T k V 0 a 1 B K e W t E W F o 1 Q k h u N U t l N m 5 4 a G N L O V R x a H M w R k N U S m V X N T J K c E t 2 S D V x V 3 J V R m Y v d j F X U 1 Q y R j Z a d n l C U 3 p I c 1 N P W W p o M 3 h h U G Q 5 N l g x W E 9 s O W R U Q z F I b U Z X Q 2 J k V X l 2 S 2 I v d D k 3 V z g 2 Q W M 0 V k V n R U R R c 1 I x O T h B Y T h X T F d o e T A w M T F 0 b 1 p H S X p O a W F B O U d E T D J 3 W i 9 2 d V h W d X p a d W t i b F k 1 c E g 5 V 3 N 5 a k d Y S W l H T k E w a E x 5 M m x v T X d T Q 3 k 0 S n p 6 c V B w N l R u U X R l S j Z 5 U U t C N E o r U D J B M F h l R k R X S T F Q V U J L d D c w a k 5 6 a V k x U E p q Y n V C T E h 4 e V J 3 N 2 t l c E t B V k V a c 2 l 3 V E V S W k k 4 N m F o T H J H c l d a T m d t a m N O c G x G U X h U V j F C S F d I c G t O b k h M S D d h M T B F c y s z Z E F Z Q z J p L 0 5 M b 2 5 Y b E V t d 2 J W a U d I T j h Y c n d j Z k J i S 0 o 0 O W d k W V Z 5 e k d 1 b T Q 1 b X R i d G 5 R S 0 0 w Y 3 V a S D A 5 e C 9 x a F d L O W d z N E h C Z 3 Z P b H V M R 1 h x Y j F X R V d 1 U k 1 4 Z U Z J a k 1 l e W V I N l Y 0 N 1 h 0 d T Z E c l B S Q z V l U 1 N h V m 0 y U V F 5 T k F r c k Q 4 O W h Q Z 3 J C M V d F M V I 3 U 2 R x M 2 N z U 0 E 4 N 0 Z 0 W G 9 1 Y T c x b V h 6 W j d r V E 1 O b z I 3 W U J S M G x h e W J M S X d h R m 9 l d y 8 w Y U w 5 U U h M R U g w S F R v W E d 2 e l Z S Z X R W b 1 B E N H N E W H g x a j E 0 R H F r Y 1 N O L 1 R x W m t j d T N 3 b m 9 3 W T F w U E 9 I Y 3 B Q b G R t N V k w d S s r S E F h Y X p m c 1 o 5 b n l u W X k 2 c G 5 l R m M v Y n I z W j Q 5 K z Q 5 e H o 1 U V J X Q 3 h X L 1 A y O G 1 U e H h N Q l B H O X Z k S T J l Z m o 0 O F d y e j k v T y 9 J V W I 2 Z H l 4 T 2 Q 3 Z U J 2 c j J i b y 9 K W k t G V G h 4 Y j A 3 Z F d l Z G 0 y Y m x D c 3 d u V S 9 M R m 1 F O D h l Z 2 s v d S t o N j l p M U o 0 S D l o M D R R M H k y U y 9 u M D d z d X p Y b D J y M m k 2 a 0 d i N 3 c w Q l V W U j B P d D F G Y W F k a m U 0 Y V d X b l U z S V Z n T k 9 w W n R l U z F X c D F U S U t p S W s 3 T y 9 3 c m R U S j R J R 1 h Q a m 5 y d X d m Z 0 x a e k 5 O Y U 5 h O U V Q d n J w R z U y c G o r c U F 0 R V p s c 1 c v N 0 d 0 b k 1 M a 3 J j M 0 9 C d z R F d V B C e T h j a m 5 h M m 1 k U l N h M W x H d V k 1 O W 4 z b l R k S D h 1 M X I w V W t 4 c E k 2 b W R Y R k Z y c 1 B K U 0 1 O Y l p j W X B P R D Z p Y 0 s w c m w r R k 5 y b 2 5 z b S 8 5 U H p k b V p q c n Y x N F Z G N W 5 w Z l d 5 Q V F W R X p P N W s w V U p T V F E 3 W n R 2 U z d N c E N P b 1 Z v M U d I M V c 2 d m V x Q k F J T G h v e m 4 x M 1 R r d l B i b U J M Q k F K Q l h T T k V N S U V I W l N Q Q m p F Y V J G c T g y V V J T R m h L U X p 4 T W F u Y 0 N q d U 9 M S H h 5 W n l 0 U n F v R H J W W k R a S X N 3 M n J W c F N s U z d w a 1 M x Y V V M c m x o S G 9 k T 0 t M e W F X R X R t T V h M R X N Y b 1 I 5 V 2 l 5 a 1 J 6 U 1 l j Q 1 l k Q m 8 w R m J V c E 5 M M n l r Y T I 2 N H R l R D B 3 Q T h u W E Q z e j k 4 S G 5 z S l d 5 Y j E y T G J z d 0 5 I d 2 1 F Y 2 R s d U Z V M m 8 2 U l l O T 2 o y M T c 1 U 2 5 h W E 9 q M X p w U 0 d t V 2 x W R H B W O C 9 k Q V B I W T F j c H Z h V 2 t w N k t i Z k 5 h N V B B b U Z V W n l h Y n Y x U W 0 3 c 3 p N Y 3 Z O M j J P d G s x N 3 J L d V h P a m N r Q W F r Y U 5 j N X N l N 2 F o c E o 2 c T h C c n N C M 2 V Y M j Z W c D A 2 R l d S V E Q 3 b 1 g w W X h r K 3 V 0 Z m 1 x a T E 2 b n h X S 3 g 0 b k F v O V Y 2 M 2 I v e l k v b 3 d m N j Z 6 Q j F i R k R j e G J P Z l F a W n J s c G s w b W h r c n J r c W h t d X V p a W 0 z L y 9 N U H B y b G V 6 M 3 o x T G l S S l F x d j E 0 c 3 V Q c D F j c V l r b V N 4 T T J U U 2 1 2 O V h J e W 5 N W U R C b 0 d O Z y 8 w N E 0 3 R j g z S 1 l I S 3 J s T V I 5 O T A x a 3 Z 2 d U d s b W 4 2 d 3 N F Z F k z c F Z B b 0 Y r L 2 Z U N F E z U D l K M D F S V D l p R E V X d l A x Z G p F Y X d z a 3 E 4 Z l N z c n h r Z 0 1 K c V h F b 3 h 2 R T N W V j B 2 V X R Z Z y t R V l V Q S y 9 l a U 5 5 a z Z s c V p i b E 0 y Q 3 N H M m R S M k d j V G Z X N k x 5 T H d i c n N O M 3 h l Z k x 2 Z T F p d E x Y b 0 V 6 T X J l d 1 N L U k R G Q W d 1 S l p L L y t n c S 9 y b D F w T k x E M m 5 v M E Z O V U 1 q e X p Y S 0 F p T V F D Q V F D Z 2 F C c W h B Z 2 0 4 T U J r R X B G Z 3 R V V l J z W m 5 Z K 0 d R T 3 h a M G d O d j R r a D Q r Z X d t S 3 B X S n d B W n h x c X l C Y m h S S l V J W H U z Y U 5 D R 3 l S Y m d R d l A 0 Q m F K c T F R T T N O U W N u U F E v Y X Z l S E 9 z U m h p O T h I b n l W U n d u a n J u U 0 0 4 b k 5 X K 0 g 5 Z j g 4 a S t m c V h q d F B w M F Y w N U V 0 M l Z K W n Z r V m l z N D d L Z 2 x Y N k F r U 1 F K W k J r a 0 d u U l p r R 2 Q 4 M 1 p 0 V 0 9 q V l V n a D B X Z z d S S 0 Q v c X F S V G h 2 S 3 d Y a l Q z Y T d Y b X N o M k F K a G 1 m N E N r M W F H T j Z Z U G N w S G 1 W N j N o U G Y 2 W j J E T D R J b E 5 3 Y z F N S U N O R T B 1 d m 9 o M 1 R k S H B O W U J F U W F H S n d J Q U x U R G x a U z F S S E F L c 3 B a V V d 2 N m t S e E N R U 0 N T N C s w W D M 1 R j B t b 0 p H W G 5 4 Z 3 E 2 a z A 2 R W Z N U W J y M 3 l 2 U V h 6 V 2 k w c k V W M W R i U 2 R 1 d U Y 3 e n V 6 b l N u N W F 1 b H p 4 Z m Q v W D E z W W l V W X Z 2 S 2 M v N 1 Z I W H N 0 S l R w a 3 k 5 c 0 x V Q T Y 5 c m w 2 R W R Q Y U x C S W o 1 V F R t V W h J V l Q 0 W E N 3 U 0 M r c V B v N k Z G e X R t N m w v Z X Y v d k J T Q y 9 5 W W N p a X F l Z F F X Q 2 V z V E g y M E J o b 2 F t a H p S Q U l C S F d N R U 1 F R W J s a X R w V j l F d F Z w T m 5 X e G s v c H R 4 T 0 J S a T Q 1 U F p 1 Z W N v d S 9 Z b W t K Q j B C c l d L V 2 d j Q i 9 0 N T A 2 Z G l L T G g x Y j B y b G p T N k x h T k J X Q z F 6 O F l i W j h C M k E 4 Z l F 0 K z M 5 c n d u c G N h a G F C d U h 1 c m V W R m N E S 1 E 2 O E g 5 R n d x N z J E a k h R K z V D V 0 R h b U Q 3 N F Z s T H p S Q l B a R H Q v W F A 2 M T B U c D l u R z h a N 3 Z U S W M 4 W W Z R O W g 3 U U l H d H J a Z W Z u a H Q x K z Z S W D R G Z 2 d F Q W x W V l N W M j B r T 0 J o d z l E N D F J N V F y K z g v R 1 B Q U G M 3 S H Q z b z Z 1 W j k 4 T G 4 r a F M y V 3 l z Z 1 F C M k 1 k a D J i a 0 U 1 Y 3 h y a n B K d n J a Y j N 6 U 1 V 4 S 0 J W V U N D Z X l W U k s 0 T E J J T D Y 1 Z l J Q U D Z M e D h T R n N u S 2 d K M n B B N H N 6 c U k v U U N C b 0 w 1 b z B 6 c U N 4 T 0 9 w R F c y R 1 F D Q 2 9 Z N F F J S m 5 E R F h N W W I w M k R R T j Z B b C 9 4 e l N N M 1 B a d H V z S X U v W W N a Z S 9 C W T V o T T F r c k h O M j h X V E p j T 1 R 0 R 3 J T O G V X T k d z Y V h P b D R 3 V D h M L 2 V D c k t Y c j k y V m 9 W d 2 Y 0 V l Z C Q U I 5 b S 9 E c 2 1 o Z W c 2 V 1 d z d G l j b j k 5 Q 0 J C T U l C S m N p Z W R 1 M 1 l j M 0 l J R 3 p N M k Z x Z D F 6 a j V O b 2 8 v Z V F j c E x B S n R z N X F s S U x 3 Y 3 N a O U 1 3 c l p 4 T G Q 1 V F p 6 U 1 l E W V Z G W n B m d T Z I Q l V Y U W R Y S U J E V U Q y Z F h y e V o 0 M k R Y S W V y R V A w S k E 0 b F B w U G J T N F F Y T T Y w a l l 4 Z 3 h a c T l E V z J H U U N D b 1 k 0 U U l K b k N q c k F q b U p l c U J s W X Z a Y k d Y M y 9 r U j I 3 V T F n N T k 2 a n B L Y m x W R G h X c D l Q U 3 Z t M F R a N l J Y c D V a M D Z k Z 0 t Q M S t 2 Z X J S V 1 V O O U l P a D M 2 S V V P e E x G K 0 N Z Y V R 3 b 3 J 5 Y 3 N Q e j V P L 3 F y U n p S Y 0 V Y R l Z S W k t v T X Z w V U l C Q U l H b 0 t 6 Y S 8 5 R z B t a G 9 O R 1 J J M V l O c m l Q Z T B 4 e k Y 5 O X p t T X Z R R n Q w N n J U N T E 2 d T J K T l B Z R n Z 4 U j R N S 1 l L V 2 9 x R 3 J E U k 9 D c H F r Z z F K a E N j V D h H Q k E x Z 3 p N d 2 0 r N n F x R 0 5 1 V 3 l 4 M n E x a W N 3 d 0 F r R T l F a D d l a U t K a U 0 y b n B P W V N I Q l R X M E 9 R S 0 J v S T R R S X B q Q U R Z d T V O S X J K S 0 N M Q l h P U V h t d G k w T l p h T l d 3 N n g 1 O E N 4 U 2 l N d F d q V V B w W G V Q S 0 h y M 2 l L S m I 1 M W J v Z E 9 K d G R y b W h 2 M 2 9 F a F M 4 O W d Y N 2 9 0 V W c 2 S V N a Z k R x Z 1 d N N 1 p O Y S 9 G O T R h M k d N M E p 5 Z W 9 4 Y X J Q Y U d z M E V n R U F n c U l I Z j N U d n l q d X l N Y j Z x Y m V y T m V k R D F M O H l U d W 9 W N D I 0 d U 5 T S S 8 x S n N P N 2 M w Z U F T W U 9 4 S 1 N w Q 0 p w N m x l T W 1 y d m d i d z d H b n V E T m w r N H N O K z I 3 M V d x a n F N a E 1 Z W k d a b 2 l J e i t Z V W 0 4 Z 3 V L e U 0 4 M 2 t a d G J T R l p P Q W M y Y m h Y R F Q 5 V T R 4 T n p N e m o 4 S 2 k 2 d F V S O G Z Q e k p 2 Y n d 5 U X I 3 Q i 9 i c m h G Y n I z U G h P e j h 3 b D Z Y a G F 1 Z U 4 4 Z l l 4 M D d k d 0 t n S z A 3 N G l 1 Y 3 I y T l V N d 0 l E Z m F 0 b G 0 w Q 1 F 1 W G 8 x e U R K Q m d 3 W T F 0 Q 2 1 Y U F J h T F h l e k Z D Q V Q x e U 1 C K 2 5 a a j E x V E p X c k 4 3 T m x G d U h O Y l E 1 Z G N K d D k 3 N U R h b G 8 y Q U E v Y 1 B a T E p F M n Z m S 2 E w a F V C U 1 Z t Z S 8 v d 3 N h d G N V U z J E T 1 B s W j I 2 a m N X T y 9 o a m F y U 3 J i d W l P Z T V W N z U z S G E 5 Y y 9 K c U l B S z R I e E 8 2 O H d B M n p 1 V 3 c 2 e E 1 0 N z h 6 N D d w N E F O S m N M W G d k a m p L R X I 1 M F J W K 3 Z s N z B p R z V E N 3 g 1 U j l P M 1 p u a 1 p C b C 8 0 S H J x R H U w W T h Z Z z N Y c F F n d 1 R i b X B v V X d U M W d H W H B J Z 3 d q Y W p m R l Y w M H B L d G 1 F c z l x R U N D W V F D Q z R 0 S E V W R k Z N Y k c w Z k x C Q i t 0 M E h l O X B q M l A r W l M 1 c W Z p N z Z x M G J V N l Z y L 0 p L e H J s N k 9 r b n I 2 R U J E Q k F C U l h R M U h l N l p C V j I 3 V W x n d 2 F L T j N E e k p 1 U U c w Y U 1 r V 3 Z 2 d H h O U 2 F U c G N M b m Z R Q 2 p V W S t m c n h k R n h S W l g y M W R 6 V n J C b T N i N X F M V D M 5 Z 2 J G O C 9 N V W Z G Z l l 2 b n Y 4 O H Z p V V p J M 2 J z U E 1 J S H N 4 W j d D S F d L b 3 R L d W J S T S s v M k F h Q U 0 r O T h q M l N K S G 1 V d F Z N V W x U Z G Z 2 c E 0 r U G F P c V p a d E F j S G J O R 2 d K N z l V Y n J K N z d M T m p S b W k 1 V U F Q K y t H T m t N Z 3 V H d 0 l E d 3 V p Z G F 0 d 1 Z x e l p l O G 1 M W U x t N W h l e l l u Y 0 R n Q V o z d z h x b 2 J 4 N 0 p M R V l 2 R n h w N z l 4 N G d J Q z Z K V n l 6 Q l h l K 3 p o a z Z 6 N j I v a 2 N k d m h J Q 3 N 0 V z d P Q 0 9 X N F k y b E p t Q 1 N 4 d 2 h n Z 2 5 j T U Z s S 3 Y 5 U m R q d D V I N l p t N W J O a H l p S T F i R G h F Y m 4 x e n V H R m 1 X N k 5 D d U 9 i M T d 0 S 0 5 Y V E R z N n R H d G V y a W V w N F B K R z M z O E l 4 Z D k 4 a G x K W W d P d 3 J 2 a 3 o r b T F I e T g x Q X k w a k N P S H Q r Z 2 R 0 a H R E a V J a Z 2 t v M j h B U U N n Y U F o e U 5 1 e k I x U 1 Z 3 R D U 5 N m 5 3 d D R 3 M j N Z Z D I 2 a W N J b n A 2 R W Z N e E g 5 N E t 2 c m Z N M U x G Z X Y 2 M V Z p W E x V S S 9 l Z 0 x H N j I 5 d W F I U G N P S G V u a 3 V 0 W k J M d G w 4 a F Z z M l h H W W I z O V l T V X k z M W 5 T S W F r Y l h 6 c T B Z T z d J U F B q N 0 d r a D h E U n I y Z U Y 5 L z R r U k Z E Z T N E d m x C S D Q r M 3 U 3 b 3 J U S 2 N z K 1 U 0 V X l l T U J p Q W t 5 b n B 2 U E h P e j d 6 O X l s M X M z Q n J M d m d O S l B Q O U U 2 Z T g 5 S W p 5 U U l R T z d l T X l 4 Z l B W d X Z 2 N S t a Y m 4 y T H Z 2 M U p m V D Z V c 2 Z F T j k 3 N W 1 l U l R H V z V q S H J y b l d x N G Z Y e H E 5 a z V 5 U 3 d W M F B m V k N 6 W D R 6 Z 3 N z W m V V R U J 4 W W d L a D A 2 Y z N 0 Q 2 t D d 0 d T e U V o N G l V c k l K Q l B Y S m 9 Q N m Q r S D d l V 2 p a d G k y T l F 2 M D R O Y l k 0 S E d a b D V 2 U E x X V D h R Z l B Z V 3 F x d l N L Z W Z x e U V j R m V m d X N u d H U w N G d 0 V n E 0 O W t u Y m 5 R V H d j S k N n O U R w d E 5 o S 0 h J R 2 J O U X R 1 S 0 R N R i 9 3 Q 0 V D S G F 4 b U 0 w N F V r N m c 1 R 2 F o N X V h Z z V P V 2 c 1 d W V o R m h l a l d r M W d O c U 1 X R n p X M G x k V 2 1 O Y k M 0 N j d t a l d B c W Z l N l F C c m F r W X l k c 0 h q R V l r d l J l U 3 R 6 Z V N m d 0 J 5 U U J C U 1 V C Q n l Z R E N h W m k z Q m F L e l d Y S 2 Z P W k x G K z g w R T J i a j F F d 3 J F e j V Z N 1 J h R 1 J p d X J Y a G l v R m R H T l M v Q y 8 2 a X J w Z W d H a G l 2 d X d I V F I y L 2 o 4 O H h y R F c y S 2 9 B N H h m Z l F X W H Z j K z N O Q m 1 n T k R p Q l F M Q k p V c m V y b D F J R 2 c w Q l B Y d l Z 5 M 3 I 2 L 2 9 Q U T l l N k h k Y 1 Z T a W w 3 N k w 3 c H J S c U 9 O N m 9 R Y 0 V s b 3 Y 2 e m N r U 2 t Z Y T l x U H g y R l l 0 U m R 1 O U p 6 N H Z 2 d D F 3 d F N v c k l E d z A w U F c 2 U E d H c E x w R m x t Y W Y r T T R u N 0 g v b U U x L y s z Z 0 c 4 L 2 U 1 U j J i W n J R c m s w V H Q z R l d x e k 0 3 a G 8 r U G t V Y U 5 L b l p t Q 2 d z S k p D e k V l V D B P a H p O Z G V z d m 1 v Y 1 F l U G 9 s Z X I 2 V n R t d 2 k z O F Q 0 K 2 5 u T j R Y e W F i V 0 l K T G w v e D l U a T k 2 d j g 1 Z H F 4 Z 3 B x Q T l N S m d 0 R 3 I 4 c z d L N D l B V U 4 5 Y 1 A z N F F D e G R 2 W n N X c T N a Z W t D S m F m W D h 6 a E l 5 a 0 5 i V W F E c 0 h 0 d m 9 1 d T U 3 S H h D U X d M N D R P M z c y Y k l 0 a m p h U k V W d 3 h X T n p I Q k J V a l J M Q U x R T W x N e D N F M E Z u d j h J U n d u a j R O U 2 N Y M G 9 R Z D J n R m h k Q m N S R V Z 4 a n Z J R 2 p T d F d x T n Q z d 1 Z 0 a D Y 1 S W p k M j l B V X d t S z Z z M z d P U F B G V H M 1 Z X V 4 M H V W U G 9 k Q n A 2 U n J k a n l J Q X V E T 3 J m Q 1 I v d j Z v b H F B c 0 U 1 N U 1 i Q k d F Y U 9 4 Z l R 0 T E x 6 d W 1 0 c l E 1 Z 2 p x Q U 5 Q c 1 R 6 Q 0 1 t W W d j M k t o Q j d V a E 1 T b l c 2 M V V z Z 2 k x e l N B b 0 h n R X F Q Z z B F S D h v c V B y c k I 1 W W V V a G F M W W J S N D l F T n V S c m J 0 a z J Z W m 4 4 T X N v e T J T M 2 Z r c H M y U i 9 R T 1 E v Q U t R L 1 A y U k R Q K z h a e n p W W W t i T n o w Y 3 R 5 S E 5 H S k t l Y 3 d C N T d B Q U J 0 M S s 1 N F R m L 3 Z K U n V K S G g 0 V 1 J K U H d S c H h K e T B L d n E z K 0 J y a 1 h 6 V U t Z L 0 1 K Y k d K Z U t X e V d U e E d I U E 9 v O W p 1 V U 1 y d G x 5 U U p v O U d a T l N N d F B R Z H d w b E l I e U R 5 Y l I y R 1 J H Y n R k Y 2 Z Y c H R O b 0 x x b E V S Z X p q W l R T a k 1 6 U 3 Y w R 0 p P Y W t j d k I y Q k 9 1 N D R 6 T T N C c X Z J N 2 k 4 S 1 l 5 T E J j Q 3 Z t O W c 4 d k J R b 0 5 s a 3 Z t d 2 d Q Z 2 V C U 3 d k Z k h 5 U F h Y R G V U N 2 V X d F p z W G 9 Q S T R i M W F H a V R C T l d r U T F R e k 9 r U T F h M m d 6 Q l A 4 Q W h B a F d U Z F M 4 S E d 4 N 2 Q y R G Z 2 e E 1 s T T Z Q c U V 3 U U 5 p K 0 x B a 1 p T Q U l 5 a 0 J 5 M S s v S V l l R W 9 1 M 2 V o e V R m c G l 6 W m R K a j F t d z l o d G x n O V R 0 U H J k Z l N P Y W N l U W d W M F k y S 2 N U W G w 2 W F g w c E l R Z T J p N 2 R R V k p U M E 5 5 M S t M T V Z 4 N 1 h V T 2 J J N m h G T E 1 0 K 1 E 5 T z h K Z G 9 P b l J 2 Y U Z B c U x 6 S n d y Q 0 5 J U U c 0 b 0 N n V U J R R 1 V X S m l R U V B I O T R n Y T h 0 K y 9 o a X V H W V h o b W x F b 2 1 l b l k 0 K 0 5 3 N 0 4 r T n J T Q W Z 0 Y 0 F w S W 1 I M W Z D Y T g 1 T k h y b l N L Z W 5 6 K 3 l u e j l 5 M C t a N D N Y W T N j d k E v S T l x d F I v Y z J u R m 1 l e m R t c 2 d n W l p m L 1 R J M 2 d E O C 9 z Z l d T d X Q w T F Z t M m p T W E x 0 b m 0 w e T d M R X F p V 3 Z B M 0 R y U G Y 5 e j Y 1 d i s z O D l k c j g v M W R X a m Z u R S 9 m Z m F q R 2 R q N y s 3 T m N l Y m U z Y X V r Z X Q v Y l p r Q z c 4 d D J W T G p 1 U V d D Y 3 h U R X h X R U l D M G Z m d U h G R G 1 5 S U F p b 3 Z O S W t K V U l H Z 0 F y a D g v a U J X c j k v R H B s M H R w M H p x Q 3 R x M G p x a j d w S W l r c 0 5 M S G t 6 K z F z M k h 5 S T l N e G N U Q 1 l y a l F K O T Z S R F Z u T W N l b V l D c X F s e D M w N n N l N T k x d 3 g 1 c 0 F E T 2 p Y a 1 Z l Z n U 5 M 1 Z 2 b W x y S E F 0 L z M w e E N r a l B M V m V l T 0 x a a D Y 3 K 2 d L M T k r d z Z S Q W Z m L 2 t I c X F y e W Z 3 K 0 9 Z M 0 J K M n V h S z J z K 1 J t c G J O c j c 5 d l p 0 Z m V S R E x Q N X F L c U V C W W F T S i t l V W R 3 d 2 Z o Q W h J U U Z 1 N C 8 v e j F G Y 2 N P S F F j Z 0 l u a k J u R E x E V m N 3 K y 9 1 V m J O O T V o T U l p R T A w a W d o a z l v a G N U e G c 1 d 2 x a d T V i L 3 B I S k I x U G M 1 d m 4 5 W m t M Z U g z b U F u e D h q Q 3 h a O E F J b W s 0 V X h O N 3 p z N n A v N T J s M z A 3 T j d P N 1 p 3 R G g 0 N n p l T m w y R H N X Z E l E Z X Z D T D F l U z R 2 b W 9 W d 3 h z R F B q U n Z W e k 9 U V 2 R Z K 2 l Z W j F 5 d l g z N z J O a 0 t E Q S 9 o b T d r c m k 0 b E 5 3 T 0 J R N m Q y e k J n L 2 R j U y t 0 V 3 B m O C 9 G R V Z s N i 9 i R G J O b 1 d 5 N U d F M D Z T b T V h Q 3 F L a E h o a l J n e X N E T T N U N 3 J D W X g x Q i 9 T T k V z T W 9 3 R j J N N 3 R B L z d 2 c D A 0 V G h 4 c m F H c 0 V G N E d T b V l G M T F W S 2 F x a X B E a W p R N H Z I V n N 0 M n N w Y 0 V n W U R Y c j Y 5 b 3 h p e U 1 D d T l P d l Z Y b n d 3 Q 1 d v Z C 9 W W F h Z S m 8 z Q j l 2 T 0 x l a D Z E M m h v Y 3 d T M W d I W G J K d F N 6 R 1 J o d X Z M M 3 F 3 Z l h F d V d 5 S U 9 w M j R 0 U X N F Z 2 t z S F I z R X h s c l E w d k Z 0 R k 5 y U X B 5 Q 0 Z o N k V Q Q 3 F o N G 9 x S E 8 2 Z D J 2 T j B 1 V T d P W E w w R k l s S n F m V 3 k w W l I 0 T E 5 Y d H V H M m J D T H A x Y m N Y M E I 4 W j Z q S F U 0 S E 1 5 Y S 9 T Z l J Y V n N 6 W k l D b n M 0 d D B Y a j N n S 2 J j T 2 8 y b E V v M 0 p y Z 3 M z N 2 R U M X B H V G s x c 3 R Y T F c w O V l T Q 0 J m Z m Z J S X V q T E 9 M V X V X Y l N j N 3 Q 0 Q n Z m M W h G N T A 0 d E d U e X d D O W R j M l o z R F I 1 S X B M R E l 6 N W R h a E Z C Z G J l Z W V q U l N K O X U 2 R G F G T V R H N H R l b D R a M j Z C R 0 N 4 M k Z C V k Z X K 1 J o V V l n c U h k O G Z Z e T g 4 d n p 0 U F B E S X g 4 e D Q 2 a X Z l Z S t 1 K 0 9 u M C t 5 Y 2 p N N D V I L 2 Z r N 2 0 y V H k z O X Z U T V h O S X p j M 2 5 v M 2 x F M W N z e i 8 v c W M x e l B s c G p W d m J y a j B K U F A 3 Y z F 5 Z 1 Y x Q T M v K 0 1 z L 3 l N N T J P a V I 5 K 3 R V e W w 5 a F Z V V H Z B M 3 h z U E 1 Q U D l o U j R w Q 2 x O T 1 p a S n l L c F B s c T N m e j B 0 T z M w S 0 4 3 M j N M W H p N a 3 A 1 S 0 g v e k h L N z d w U E o 2 Y 3 o 2 Y W h r b l V 6 S 1 l N V z F D d G E r N U t t W j k 5 U 2 N M R j I 5 e W E 3 U G J I Y 1 F m U 1 N I K 1 N B c C 9 y Z H J E M j Y v Y 1 J l a D V v d D A 1 N G 8 r b T h O c k 0 r Y T R N Q W V C T X o v a l l N M S 9 6 N 2 F 4 S E N R e j B k W T Q 3 a 3 N J T H I 4 L z F P R D g 1 S l l P N T h 6 U F l z K z h Z N z c 5 M V g 3 M m 5 B U m U 0 S T N i S 3 l r T l J z T y 9 i Z 1 d Y Z E N 0 V H N y S W E y U m x D T F N K S k V G M S t G T H I 0 V 2 J s W l V z a n Y z c H R Q R W N S a T l 4 S m R F U W Q z a W R m T V V 6 T X Q r Q n l S M H Z m c z N 0 R G 1 D a T h D M m Z S T k t h Z 3 J H U z B n Q U 8 1 W j B C b F Z W a 1 N S U k d F d 2 d F R n h h R k I w O U N v Q j N a T U 9 M W U l K T G g 4 S k N F N U l F Z X I y R 0 d V O T l 4 Y 0 1 Q a k d I R T B M c E x Q Z V J 3 S 0 R 6 d 2 Z 4 K z d 0 Y T F a K 2 d h d F c w V z R l Z k t l d z J x M U 1 X d j J u N 1 N K R E d m O D J L c W Y y O E p D Q W d s d T d B O U F W T n V t Y m p Y Q k F 2 e T l Y U 0 x Z N G 1 Y Y k t D Z 3 d 1 W j E 3 K 0 t o b m p Z O W h W O F l 3 N 0 1 v W W o v W k p F d 2 F S b F Z Y Q T V D b H Z N d T M r T W J 6 M D l D M E E r U G d Z Z V A v V E p X e m J P W X Z Q U H B q S y s y L 2 R W N l h O Q W d H Q W F y Z G p U a 2 t o O U 5 w U k R X M k t B Q 2 d z T k F Q T 3 p Y a U J R R k Q v d E c w Z H d S T 1 B U d U x U T C 8 5 Z 3 h s T m Y 4 Y 3 J 6 d D l P O W E 5 M D h 3 L z R 3 Z j Y x T E N B b 0 0 5 R 1 h p d U F I N C t o a E p U Y z F o d y t h R E F P a j F X b T R Z U D V q Y y 9 F S l d y Z D N y T 2 5 m c 3 F M N F k 5 W G 9 p V 3 p t Z H U v W W R U S E l U d 0 h 4 O H Z P a l d 1 U 1 U 1 d V l Y R U h 6 M V Z v U T F o S V l F d X N T d X N U T T N X a X R y a m o 1 N 2 l 6 W G Q r e H V G U U F Q R H l N d E M x Y z B z Y 2 R v V 0 R j U 2 V 4 V 2 0 w V U Z a b D U 4 W T B m K 2 V i V F J 6 M G l 3 c 0 F w b 2 t t U 1 J I V F g x a G l O T 3 Z Z Z l B J N 1 o 3 T X p L c 0 d 6 N V R v W m Q y W j F 1 W F N J W m N Y V V B 6 b V l W O F B 1 e U x k a H N 6 a k p F L 2 Z w M G 9 I b V R F Q X l H c X V X T W h i O X Z j a F B B Z 2 h 2 N z B 5 R 3 F H Z G s 1 a G N U R k p 3 T k 9 r Z X J G T i t Z e T Y 3 M n A 1 Z T Z s e l B 0 b F B Z M G E r Z E d w Z l h Q a W o 1 N 2 l i R l k r N E t 6 U n R t T E 5 Y b T Y 4 Z n J E Y i t P a X V y W W 5 w M X B x Z 1 F G O U 9 u Y z d p O T J W Y n N k b n N 4 T V V u c z J i Z G Z w R m 1 z N E V S S W x o W m h Q a D F X U k V z V 3 d r K 3 Z C b k h a M G V 3 W H p V U 2 J Y U l B r S V V x T D Z n N 2 p L U E h Z N W 8 v Q i t W c 2 h r a U 4 r Q S 9 G c 3 V 3 M z F L d 0 1 q S k 1 2 S F F F T W 5 K d U o 1 M E x C W k Z r S V l R S 0 I 0 T k t o K 0 p n e m 0 0 S j N a T 3 N H d G t S d 0 t a R m Z J Z 1 F O d l N L R 2 s 2 Z l N t Z m 4 r c n l 6 O G Z U T l Q 3 e D l U S j V 0 T n N p e n h 3 b E 0 z Q S 9 E W H F s M 3 M z S j N n M X E 4 b 0 t x c X F 1 a D J E c z l 6 b X V Z M m V j M m d x c U w y W m N U W V B y V m F E Y n l V U l d M L z h 0 b 2 4 w a k Z 6 M C t 0 S 3 Y 0 W G E 3 Z T M z c E g r Y X R a Z j d D R F J Y T 2 N j N j J M N z V k e n V 6 d l Y 3 c m F I U T R G b T g z T 2 J m Z S s 2 M n J y M z d z R H p 6 M T V V N F Z 6 Q 1 F T V 1 Z H Z U V w T E Z a M H d h M l J B Q l F W T 3 o 4 Y l B U M U Z T S 1 l R T k J R a k J q V 2 d 6 Y X R J N W p 4 M U p j O D l 2 U l h S S G V O N U k 1 Y m h 0 W D Y 4 O G 5 K N U 5 K U 0 9 5 T 0 g 5 d U R X e V Z l N m p 1 K y 9 l e V N n S X N z e U Q 5 N T d M W W 5 I V X Q x R X N E d H V 1 c H B H a l V w c m p j N y 9 k Y j N y Z G F O R 2 Z u e j h 2 d 2 N K R H d z Q z R L Z W Y x L 0 Y x b W V l R n N y e j A 5 S z B z K 2 1 N e n N p U X h Z Z X p B S 3 R 2 b i 9 M V G E 5 V n d V M 0 5 p Z k Q y Y y s 0 R n J u W k h J N l U y Z D h o d G x z c G J q W X d x K 0 x O L 1 B R d m V V N 1 d M e j Y v T z M w N z l N Q m N B c F I 5 e i 9 5 a V N 2 Y W F 1 W G F 2 W F R y R X N t a 0 N Z T U E r S F B W V H B j S U 5 2 V E t h S z R l R W w z d W 5 H V 3 g y Z X o 4 c 0 d D Z D Y 3 a G 4 5 N 2 E 4 O H R 4 d H J z e G Z L O W J z W W V i N 3 Z 3 S n d O T 0 U w M j N i R T A 3 O X Z S N D k 1 b W t R M D V 0 T j N I O E x m M z V 2 Q 1 F o T j N Q d m c r T 2 J u T y t x e H h S N U p k N D R L R E E v a m l 3 K 2 0 w Y m V Q d V d H V X d h c G s 3 L z I 4 Q W R 1 d y t L a 1 N 3 Q m t h S V l D V W 9 w N U 1 4 T D E 2 Q W N z Y l R F M C 9 3 N z B i T l B v d D U 0 V n p r N 1 J z e G p y a 2 V 1 V m 1 y a G p a S j h D L 0 c 2 N l l w V 0 5 l d H d 2 V E 5 M T H p 1 b n R y U T V n a H F n R 2 4 y S j J o Y X R N U n d p U W x n T G x R V k p B b E p L b j l 6 V G l B U U N C c U N v c 1 F F S k o w T 1 E w U j R R N X N p d U l R b 0 t D d 0 d J Q 3 d z a 0 V l b l h j Z W 1 i W E h N K 2 1 J c G p 6 M z l G U U R S W F N Q c D N y V T E w V j M v b j c z N 2 p t K 3 E 3 a D Q 0 L 3 N u c 0 h o V G 9 Z S T h D W m U 4 T m d y S U V r Y W 1 J b 2 l J T 1 V G R W Y x N l A r M 0 h z U D N J c U R o N k V n Z 2 9 p Q X l K U l J s d X h S T m d Y S z Z L Y W x P K 3 Z l M 3 g 5 c F E w T l M y a U p 0 T 3 M 3 N z l l S U Z 1 Z k 9 r R G N u T l B k O X p 2 a z B J Q 3 c x M j N H Q z V X a H F O a G 4 1 O T J n S 3 d k L z l K d 0 R r S j l z R 2 5 D M W k 1 W n J m T G Z 1 N 2 0 y L 3 J x N D R k c D R X W U M 5 d D E 3 V G h E W n R B N W F y U W F k W G t k e V N n Y W 4 0 N U l j b z V z T E R M e S t Q Y z g r Y 2 F 2 a j h U O D d q L 0 x u e W g y T 0 Z q b G R P e m N u T 0 1 q U D d m U F l 2 U y t X O W R I N z Z k c T V H U W 1 K N l p 5 U F Q y W G M 2 R D Z F a G J y L y t Z U 0 h o Y m h k T G t T Q n Z I a j d 2 R E h l Z F Y x Z j A 2 T D h a V 2 V i Q V B E M 2 x V N D F R b m h T W k p N S W Z w N 3 h M R F B u c k 9 L M 0 p W c 2 N 5 Y k N D Y X h P d 1 g 2 d j h H K 0 Z o T l l n N W R C c U E z N V p z d 2 N 2 T H d J M k R 1 a E J h T 3 l o L 1 l H d k p C c m R h c l R i M j d E d n B l R H h t U k c r b j Y 2 Y n h 0 L 1 J q L 3 F K b 0 1 q T n p Y U G F 0 V l N 1 U X l a T 0 d s b W k 1 M l d 4 a D k 5 N U x V d 1 d O R z k z S D Z U d 0 5 H N F F 4 b 0 g 5 N 2 x 2 M j F I W U F k d T U y d n R R c D A 3 a G p w U 0 l B Q k 5 L Z 2 Z T c S 9 1 T F Z r Z m J h O S t P M z d p L 0 J X Z m I w b k V I R H J 0 O U h 3 b l R 4 c n F O U F h O a 0 F H Z C t I b i t l c z Z l U z g 2 U D l i a m J K T m p J W W Q w S k R Q U U Z 3 T i 9 m a D U 3 Z G 9 2 a H o 1 U T R B M H Z P V F l R Q 2 h 0 W U 1 J c l I y R X p h W n c 3 T V I 1 e n B 4 T E p q N y t B d n R q V G p 1 M n V i e n R w U 2 g v M V Q 0 S n B t W m V 4 T F I 4 R W R a O X V 6 d 2 R p d k F 3 N W V 4 c G N y N z V H S D M 3 e m 5 n T k d Z a 2 1 N T G o 0 b l l T N E N z Y i t n N 0 F l T 2 t E M j J 5 L 2 c 4 K 2 l 6 Y U F N Q 1 B S M l N 1 Q U l s N H l L N W 4 3 M k w x L 0 F 4 N k t N c T V u d 0 p X V m 0 1 N k h S Y U Z C V z A w a E p S Q 0 Z H Q j V K N D V n M T l r V T A r S E l T c V l n c G F B a H Z 6 R V Q 1 O G V y Z W p U b 3 h Y U l d 3 K 3 l k K z h K O X V 3 L 2 1 k L 1 d a N D N M d m 1 H a E 5 l a l F 0 a k h Q U E h I T E 5 Z M 0 p h R F R 3 N k p U a F J h N C 8 0 a 2 5 W M X d B Q U l B Q k p S R U Z V Z U 9 R T X k v T n Z m R n d 1 T V N t T n R S d j J j Z T l k Q X d G b z E 3 b 1 J N M z l h d z c w U F R 3 T W d x a 1 g 5 S W 8 v Y n J Y T n p 1 b l Z 1 N 2 5 n Y z F i d 2 V V W V d T Y k Z h c m p i M E h Z d m x 6 e F U 0 M m J E c E E 2 N m d H d l B q Z j h h U 2 x a L 0 g w Q 3 o r d z V L L 3 Q z S F h i O V F 3 Z T B K S E F R U G Z K T X l H S 1 V s Q U o 1 b E 5 Y S 3 N F c W d 1 d 2 N h W W N v U k V Y a D c r Z k 4 x Q 2 s z T T N a V U g x Y X M z c 2 1 L M W J 1 W X V k L z E y c V I z a j F h O C 9 1 S 2 R w V D c r c m F Q N 3 N H S F R m a X d X R z J h e m h a b j V j M 3 A x N m R T T S s r N G F U U E 5 t S l h 0 Z l R r b k 5 j S n F 6 c W 5 t a 2 N 6 V 1 N W c X N o U E R U W W J S S 3 N O R k l 2 W k R v c X N n Q 2 F O c T N q c 2 s y R H V y V W Q v e T R x N m R P a 2 9 X c 2 I 2 b 2 h D e W J T T X k 5 c E d Y N D J F e E h U S H Y 3 V m F q Y U 5 0 W k d I M T Y 5 V n l K T U d T V X R K Z D F n T X V n N 0 J D Y W x 5 c X Z y T V c 2 a F N R b T J 2 a X g 5 b X J X T D V x S j d t N U p y Z k h N b H N z Y n B l T D h s T 3 R r M k R X b U Q z a y 9 U W U h U T 2 J p T n h i V m h u W H Z U c X l I O S t N e i 9 s N T B 6 V n A 1 T 2 h 4 U l J l b G J 0 a 0 V i R m t I Z T d P L 1 F o Z G Z C T 0 h 3 c 0 d t U E p K e j B W W l U 4 M T V X R m E r a H R L Y 2 l J K z k w O U Z H M X h 4 U j F N Z l B 4 b V A w V 2 d n e j J T U m V j R 0 V F Q l d L S 1 R G U k t n e U V p O X c 4 K 3 c w Q 2 c 5 S D U 2 M m h C T W d 3 Z 0 t 6 d V A 0 N 0 h 4 W k d Y b m N x T F F x T 0 N z c k Z 6 Q 3 c 2 L z l a N 0 x C b 0 d Q W W t L N U Z y e m Z x a T B 5 Q 2 J k d H h C S D g v Y j R Z T n R 1 L 2 Z y a z F q Z n A z M U h H b n B X Z n c 4 Z n o z b k V 5 K 1 V L Q W F M e G N x c H V D V E 9 u a z h o O W 1 R Q 1 I 0 N m V K Z V p 3 S E h s N V p z S n F C e l A x Z 1 p z W W N W T V B k R G 9 0 L 3 Y 0 K 1 R Q L 3 N V W D Z j c z R y d l o 2 M 2 d 1 N W t y a U d w Z W o 4 Y U 5 3 c W t Y V V J O d m J 5 T m V Y b n I 2 O T I y S H d W Q 3 R 2 L 2 F M S 3 p B b E p B R G d Y Y i 9 v U k s w b 1 B 6 a z U 5 d m R H S H g v N V h p a E V S U k V l V m 9 P S k V 3 W X l j Y 0 p B R W h M V E 9 I N H k z b k Z k a 3 B X V l M x W i s 4 c n E w b W p X d H c 1 Y 2 Z Q Y 3 d Q c z F m e X o 0 N m p q c m J N T z N Z Z F k 4 K y t X R D U 5 Z j R y V G 9 K a W l G R T Z B Q V h o N 3 V i N S 8 1 S m 4 r Z l F L b W N O d G 9 j R C 8 0 M X F a Y z J x Y W d 3 d j F 5 Z W 9 O c j U 1 c n N R b 2 t q Y j I v R D F Z Y m 9 v R G p G c W 5 G N 2 o 4 U m 1 1 N V R R T S t p S 3 V F N j Z i T C t p c H A 1 N D Y 4 U D V i T m w y Q 0 l D S T h C Q j Z k S X V p W G t S T m t s T F M r V 1 h o e H R J R k w 4 c E 0 5 Y n d h V m h S T X l 4 Z G g y Y k s r K 0 c x R j l X U X l r e n Z 6 R z R 6 O W g y Q z h Z U 2 h v c G I y W X V Q Y T B J V F h 4 d m Z j a H p G d W p 5 W D d s S 1 F 6 O U J 1 R j E 0 d 2 h Q a H l V Q T A v T G Z z V 3 h j a T l l U W 0 v R y t h W l N u d 3 l t U m d v d F N t Z H B R Q 0 Z H U m 1 C S V R D V 2 h k T W F 0 b 2 h l Z G s 1 Z C 9 v d l Z K e X h 0 L 1 A y e k g v U m t G a X J L S W F N Y X d I S G R v M W R w b 1 B M R G p Z b i t C Z 2 Z 3 S U N m Q 0 N 4 W k 1 m S n l 6 U H o z e G Q v S k R N e k I 0 T k J S O V B H R V l 3 W T F w M G V Y V n Z R d G 5 W a m w 1 c 3 Z R V U Y r U E R G M U Z K T W 1 E Q 1 I 2 e T B G M j d U b k J Q e n V P c 2 l R c E R i R F B n V E h v Q n B s L 1 F o V E 5 s S k N B c 1 h a d E 5 Q c n F l V 3 V v b 3 N u S n Z 4 S H M 2 e X V W W U V K V V J P R m h O U W d Q c T N I T n J r d W F O b 2 5 n N 1 Z j b W t w S 2 F 3 Y 2 8 x d S 9 q N T E v W G s 1 c H F 3 V 2 0 w c 1 d C U m Q 1 T H l l U 3 F G a 1 U y Q 0 F y O U 8 2 M D J l U 2 F k M n l v Z U 5 4 Z G 5 Z d U N T V W N q S E 1 s S V R V Q z B H c T F L S X E 5 Q X V w M F h C T H Q y a m k z a E R 3 Z G Q r b U N w M D R S Q T V Z U 0 V 0 S m N s a D A 3 Z n M 3 e D c 0 Z 3 J E S F F x T 0 h k e F F t c 0 Z P Z T F 6 O W x 3 e U R l c U h P c G F w c X N x W n N 5 b V h Z b z I 0 K 3 J i Y l o 4 K 2 x P Q k p n d F d v R z h 2 M F h q e m x h T H k 1 Z C 9 z O V Z I M W R j Z T l Y d l N z Z H N K b m Z 1 R D l p T 0 h m S j B K S 0 l T T U s 5 Y m d l M W N I R D Y z M 3 d k U 3 B T U E t p T E Z I S D R 3 O S t t Q m V 0 N H F z W j Z m a U 5 l W U 9 k R k d 0 M E F i O X U v a 3 Z S T 2 t v N l d s W W p 4 e k F 2 S E F 1 e G d F M z R 2 L 3 l 1 N T R P c V Z R S 0 x n Z j F P c 2 1 D Q 1 N F c U J s V l Z N U 2 N t W X F 4 V n U v a U 5 S Y l d T a z E y U U J L d F l u M W x G d G J B Q m 5 G b 0 F Y Z T Z U T H h l a E s r T H o x M k t 4 M G l 6 e X l p M k 5 v c m N j W k 0 z N l B U d z I 1 V 2 J l Z m U w Z W 9 q Y 2 Z Z T U h p V F p 5 S 1 M r S l V Y Q k o v L 0 x u T n N X M l R S d U Y 4 L 3 V H R E F J e S s 0 M D N N W n F 2 T D h Y U T Z M U T g v Y 0 J Q O W V y Z T U 0 b m 1 G T U Y 5 S V F 4 O F V W U H l H b 2 x 3 V X R F U D A 4 N V Y 3 R D B K V W R l Z k 9 w M U s z V G s z Q W 5 q e T V Z M X g v R k V W b H h w e F Z B R n d v T k 9 l V W 4 1 K 1 g w N z Z 4 c H h L b 1 Z j c y t y V V p R a 0 I 5 a G 9 U V k l 6 Q j h B c y t E M 2 F Q c j J i R V Z B Z 0 M r c X F q T D l m e X V L d k l a S l M 4 d G s 0 U i t i U V Z V W k 8 3 S T N O Z k x i L 2 J s Y j d 1 M X R w R z N y U n V 6 Z E h 3 d k E v R V h S O U 8 3 U m l w Q V E r e j Z 4 S i t Q N W U r T i t 4 N 0 h k e m J F R k V M M D F o a E 9 4 O F R S d F l t K 0 w r U G Z H Z l J 3 K 2 V 0 Y X h 2 b k 9 I U 0 t m d G Z Y M j h 5 T T d P e X o 5 S E F 2 U j M v L 0 1 z c k U y c m h u a D d H e D N 6 c 3 Y 0 d 2 V 4 V X Y v b m U 4 N D d y e n p 4 V T d p R S s 0 b E J n c 0 t 0 Y V N P Q j k v N l R q K y 9 q N k 9 C S m l p S 0 t 4 Y z Z 6 c m Z y U E N j Y X B V R V U 3 T 3 p 5 S j M 1 T m N y N U 0 1 N E 9 S V l F p d G 1 P S H l Q b i t V M 3 d t U G 9 U R 3 o 5 L 1 Q 0 W W d x e k 5 o L 0 V J W S s x M k 9 P L 2 h 2 e n A r K 2 l D U W h F M z Z Z R H V s Y n Q w T l d W R m l W b H d Y W X V E b H Z N U H F 3 S D l x Q m 1 a Y U h 2 M W h P L 1 Y 5 N U R V e G t U U 2 Z t a m 9 v c T Z D U 2 V F R U 9 Y T m t w U U V n R m R 0 U 1 l J S l p 6 b T U 5 c H N a e G d w V W Z a S 2 R u Y 2 Z 3 V z E r N 3 F u M k h E Z T V L K z d h T j N h N W J 2 b W 9 I b V Z s W G J w V 1 V s c G J K a H V n R F R M N 2 5 S c U t h M X l Q M l p E d 1 d p N D J u S G h 1 R H N W Q z E z T 0 p s M j h q T X V q U 2 5 S M j Z 1 a W V 0 N n Q 2 V j N q N W F G a n B Y R j U 5 O H V J U 3 k w a H V O b W x o Q k Z z V 1 p t b 0 E r U T E w b E Z j Y W t k b 2 x T Q 0 N W S F Z 2 Z m 5 C U E F 4 N l B k M j d 0 c U J X U 0 N B W D B y T l l z d n p T b 0 p k b W h l Y m N D c T B k a k U 2 b n h a W S 9 E O V Z i S C 8 1 Q z U v Y V I x S 3 d a d 0 5 U S n d 4 a z Z x R F A v K z J r M V l L L 1 F t d l R R T k Z x M 2 J N R F o 4 N m 1 j T 2 w x M E 9 m b 3 J i L z F F e k 9 F N E F B N G N p b V B h Z T V P d n V Q e n V P M j d n N m V k U G 9 x b 3 E 1 K 0 5 U b W Z U d 0 5 O c T B h b 2 p G W W 1 W L 3 p H b k 1 a b n Z i e F Z v M U F 4 a z V y T H Z i Y z F v c 0 5 o N T U r a H M 2 Z F d o S 1 R y Y U o v U W R Q T 2 R i V k N Q W m 5 5 S U N P V H R 2 W G l h a n B t R i 9 z M T B Y U n h K M U 5 3 V 1 N 5 O E 1 H Y j l 4 Y j V 2 T H k 5 a m R 3 M j l q c G 0 1 d j l N b 2 p m S E 1 I S E t 4 e l J 2 V n B l V W x J c 2 N P b k l w T D l D O W F 3 d W 5 5 c m 5 T Q 3 E x O W F T R E p x Z E 9 K d l B M M l R 6 U n B H T W J X S F V j N G V 1 e m N G Z l l V N W E z a W Z P c 2 9 Z K 3 F G R k h M K z l 5 W H F o V l J Q a H l J c U l l W D h H W E s r L 1 F q Z i s v K 0 R K a k R Z M C t H S U t r e W o x K 1 B W Z n h C Z S 9 R Z G h P M 2 N H N i t F W V R Q U C t o N X F i Z z Z G Y m I 5 Q m 8 w Q V F H b 1 F r S X N 2 O G R H S V E y V U V a d l h v b V N j U k c x N E U 5 b S 9 0 K 3 F p b l Z i T k J v L 2 Y z U X R X d U U x Y W h 5 N k 9 w V j d 6 a H B G d G J k S T B 1 d W x m Y X N R b 2 1 J d 0 p k c S 9 k Q n R E U T R 2 W l V s U T N 1 Y m 4 y a 2 J u b F B W Z F Z X b m 9 t Z X c r Y 3 p J L 0 J o S S 9 Q c F p I V l h s N E d u d j d Q b U N M M 1 B S Q n p t c 1 h M d H J w Z D E 2 S l p Q Z n I x Y W V 0 M j N k N z l K e m x 5 L 0 1 v M 1 F j N G 5 Y R U N u M H h J V z Z 2 d z l v M C t Q V m s 0 e G J 0 M S s y Q 2 t K Q n R D N F l a a l R 1 Y y t k b C s r N 2 9 1 U 3 N t W m t Z Y W t q M 2 l Z b 2 l K e W N Q Y j I 5 a m t m U E 9 D Q 0 d x R G x W V m l U b D B t c G h E c D E z V z F h d G J p e n R 1 N 2 V k N H J O T n B H W D V q T j h k M V N G W l d M d X M z N 2 F k W C 9 p Q 1 k y O G I y W m V 2 M n c 0 N k t x c l Q w T E t L M 0 h B U 2 d k Y 3 V H S k N X b k 9 4 S k p o U 1 V r W D J w T m 1 K Q 1 l W d X p 5 R G 0 y Y j h K K 0 h S d k R a T j B 0 U U Z J V 3 N y R n k y L 2 5 Q W T Z a Z 2 h J U U c 4 K 2 Z M Z F R p M m l D M n Z l c k M 3 S F Q 4 U z c 3 R 2 N 3 N l B t L 3 A y L 0 Z 6 O D k 1 d j V F M 2 R Y Z F V u e W 1 L e X B a d G g v R H p L M z Z n d 0 o y M 1 h j L z U 4 e W 1 z K 2 5 z U E F J b E p h W T V x d V F L d G 9 o c n d m M C 9 l V 3 V 5 e H J x U m h n M U E 2 d E c z Q 2 5 2 d 1 l v e m Z I R U w w N U J v M U d 3 N k R y T 3 p q T 0 x 6 e X Z X a V R C b E h O e D V N N z h H a l V u M j l P a G l F c E 1 2 W k J L e m p j Z j Q z U F B 3 M m h E d 3 o w Z G p x Z 0 d k S F h y M n l 2 Q U J 0 e U l r c D Z H T G Z Z W X l v V l V s S l B K c U p r W m p q L 2 E y b U h Z W W 8 5 N U 9 0 d 0 t T Z G V r R 1 V w e U l w c U F 3 R X Q v L 0 F Q U T F L e U Z 6 K 1 J I c T F U T F N W V X F 3 W V F R R l l 3 a k N W Y X J s b 2 N q R V J X T k o 1 S m c 4 U W t Y Z U 9 h b E d T U 2 5 Y T V R Q e j V 2 b l g 1 d k Y v e j A x a n R E Y V F k d 3 l z Z z g z W E 5 l Q n J w M m J G Y m w v d T F h T j Z k c T V P Z l h x M W 5 S W m w 1 b V p R M 0 t 5 N j g w b H d O R 0 t C O E R I e D h p R n R D e V h i V T Z j a k N j a V B B U 3 R 6 R U 1 z e X B r M U l 3 T 2 Y r Z z A 4 S F l i S W w 1 M X J j b W w 3 S m 9 T b 2 1 v W V A 2 Y 1 p h b j M z R W 5 V a 2 l N e X V Y d 0 V C Z n d r T n J N S 0 I v Z T I 0 Y z J O b l J W c S 9 B Z y 9 j T n h k Z k h 5 T H J v Q X l T b l h D V E E z N G V v N X Z h T 1 F V Y W p n U S 9 m d W 8 4 N T g v N 2 0 3 N D M 3 U 1 V t O V N F a U 5 B U H I z Y W N j O W R 3 N 2 c v a 2 M r Y 3 h 2 R D F Q d U g 4 L 2 0 z U z B B R E Q 5 M C 9 y T m p s Q U R j U D Y w N n J x Q V l z W E x 5 S l B m d F B r b m 9 o Q T c x Z V I 1 M k l F S H A x Y j h u W U V i M E l E U F F y O G 5 t M 2 F k b V E r e W N P N X N m W n F 6 a 1 J H N C s z d D V I M m J S c 3 o 4 Z l l i Y U 5 J N H d t W D d m b j N h O H N 3 V E Z o W X N p d W J z K 1 Z R T U J q M 3 Q y e l l x O X V l c j F X c D Q 3 c W x 4 O U 9 2 V G x x V X J 0 b l A 0 N k Z r e U 1 u T H c 5 Z l d p U 2 F O d 0 J 2 U n J 6 N D J E T 3 F Q W C 8 3 d j d K e H F O a G x l Z n Y 0 T W Z a c T F r e X o r S H l j a k 1 w V 2 5 q Y 0 8 2 W k 1 K Q 0 1 y Q n h K Z 2 x V Z 0 d q V T N X e T E r c z h w T H p i e E l 6 d l J w c U d r e U l r N W N H N X F R b X Z n K z h E a W F B S 2 0 r R V V K V U R F O D h O N T M 5 T W F k U V Z W a X o 5 R z F Q a H l P R U V B Q 2 N u e i t Q b 3 k r O V R N L z F H L 0 F L b H d G R T R w S W h v M T d D Y X J Y e D B U d j M w N k Z 0 a 3 p J L 1 g x c D Z K Z z g 4 K 2 p t W m 1 i b T g 5 Z k x k N k h S Y V h u N X J E a G F M b F k 3 d G 1 0 S 2 9 Z U m l C Z 1 g 3 b 2 R C c D B X a T A 2 c l J h d F Z v T k 9 w N 1 B Q Y l d l e F l y S F l z R m l z b U 0 w V 0 5 G b 0 5 r K z R j Q k 1 D Q T R j O F h l L z Z v R n Z Y N T h x T 0 h l U C t U Q m F 4 W X M 0 d W h n N 3 N R S G 1 v Z m l K T 1 F s T W J 5 b F R 1 N G V W a D N I b j k 0 S k F C L 3 J 0 a k 9 S N T h 2 Y 3 J r Q l p q W m J h Z F F 3 b E 8 4 K 2 Z 3 e U F H M G U v a E t y a W R B T k h W V l Z N S m d 0 d n Z u d z N Q Y n R G W F p P Z m 4 2 a T Z O d l h x U 2 U z Q m c y b i s 2 d F c x Q W h Y W D F w d n Z 6 Z V A 0 e V h q K z k 4 M F R u Z z V G Q 0 N H d W 1 T Z W U r N D U 5 K 1 p Y N F k w Y j B Z d X J r N F I 2 T 1 N G U k h W Y n N T e k d R a T k 4 Y 3 Z K U U V t c m l u M V F p c T V N N z d F Z D h w V D R D V 2 p 0 S V F R R l l P a W d G W W p y V k 9 F R U J X S D l X S W 1 n T X c z S T V 3 b 2 l v T E Z Z a 0 9 q S 2 I 4 N X d Z S 0 Q v Q W 1 w R W N D a m s y K 2 1 T e W Q 3 d G R l T X I 1 N W c 0 Z U p v d H U 4 K 1 R z e m h N M l J u N T V i N G V Q M T Z P N 2 M r d l B 2 M k c r a l I x W D N D N l p m Z k 5 w S 1 l u Q T d B U F h j T 0 l q N H h q V l Z y Z D J P M T J p Z X B O e G 9 O Z E 9 2 U 2 5 I d n Z I T 2 l 5 N z F P U G p j W m 9 N R G d l T D E 2 M j F h a 2 R v a z Z u N D d y Z X J l b m R v N 1 Z q V 1 Z w Y U p 0 T y t X b H p p N X l L c U 4 w d H F L d n F B U U U r S E l m T G w 1 S m 5 3 O D V W N 0 R F S U l J Y 1 M x V m 5 X V F l G W U x 1 W E 8 r U l V s T z h I U W t v Z 3 B T a 2 h M S S 9 X a z Z Q b m M v Q 0 h w R D h U c 0 l J V V F a V X Z O c n V u V T Z T W U l K S V N v T z Y w V j d l e m l k W D l F d F V V V D F r N T J k Q i 9 r Z l Y 5 N 2 U 1 W E 1 k c m R G b y t Q R E 5 l N T N h O D l T c U Z j a V U r N F l 4 c G R C M n F x c G l z e W 5 Z Y k F x S 1 l 2 K 2 p 1 d W 1 i N H V W M U t l N l Z p O T l F c T l X Z 0 t X S W d 5 c 3 Z Q M 2 U 3 N G Q y a n R J R D U 1 O T R G a T R 4 M D J w Q 3 Z E a G 5 S M V d k N m 5 a e X V u e D h z V 3 Z P c D I v N X V M b U l 4 Z W l N S l V t e j B S c S 9 N d W Z t N F Z V V D V 5 Y 2 t 6 N C t z c n Z R d 2 d o a E x q V 3 F t d 1 N 6 T F Q w T j J 3 b m o z c z Z E R k d G M l d L U F l W c j Z H M T Z q Y n Z O M E t F S 0 l h c T U y c l V E U W d G Y m 1 B e E 5 D V k N E V 3 p F d 0 1 J U 0 d l R G t O V U 1 E b T V K d n Z v R F k w R 2 8 3 S D h C c E 5 k Y V g 2 S 0 F o c U 5 C c j F l V j Z y N U l Y U T Z t Y 2 R M V k U 2 c T F R c U E 1 b C 9 P a H l L d W 5 l e W N Q T 3 F F e S t l b U V F S U l j Y T F W e V N 0 M j Y 4 R z l X S F p z O G 5 R W W 9 o c X c 3 T m l F N 2 R o a F Q 0 Y 2 h o S 2 p t U W 9 J R D B L Z 3 F l c m t S S j R T b 1 F H e l o y V k l G S m x 4 a z U r U k J m d F d V d D V l e G 1 L M k Z F R 1 Z H V V F E U T Z L c n M y T 2 h L e D E 0 S k p 1 M F F o U k J D a U d 1 d H l s M 3 R x R m t a N U M z O H l k T m h p R 2 9 r Y i t F Y 2 Z L Y y t n M F o 2 c V F z a F B N U m 9 O S 0 F D T 3 I w a 3 d Z U V F G W W N 0 T H h l d G w 3 U j F F c z V N Z W R a Q 2 x X Q l Y 3 d X V v R U p X R 2 9 4 S k 1 P Z 2 x V R 0 N h e k J T O F p I Q 0 N F c U d K S z B n c G F p T E p X N W U 2 V 2 1 Y N y 9 C V X g 1 b m c 1 R F Z D T n F W Z 2 F t e G I 5 N E 9 n d 2 h S R F V X R m w 0 R G N F e X h J b 1 F R R l l L U 2 w 0 Z k 9 S N U p n d 3 B s T l V j c D l U a k F o a E N 0 V n N j O E p K a 2 1 3 a X N O b V U w c l Z q b F V J S V l R U U p W T 2 x r b U M y W T R l d 0 h 0 N 3 Y 2 V E J F T l d R O X Z C L 2 J z V U 9 l R G t N S V V V M z U r W G 9 C R 2 h U V j A 1 R U l J Y 1 F s a X R t Q z F 0 d k g w M k d J Q 3 N a c X M 2 S E o v N 3 d x e n p u Q m h C R E 9 W R n Q r T z B T O V Z H U l d G R m F y R G I x V 2 t t Q k N D Q 0 h F d F Z a M W t t Q l d L M 2 5 M R m 5 n N k N s R 0 5 t Z j V j Q 1 B r d E p Z U V F v a n o 1 K 1 h p a l F Y W G N 6 Q 2 h 2 T 1 R r b U V o T F Q z S z d M e X p P V G t K a U d v a W h P e T V L V E w 1 W l h l R T d N W m d z W E w y Y W p x a 1 Z u R F B Q e X p C d y 9 F V T l H U m s 2 S m o 1 d W R u Y 2 V K M k h p W D V S Y U x q Z H h j R T R w a 0 t F V T F w R m p N Y U N Y S k l T N W p z O X B R T l d B d 3 l J M T N J V H h K d F V v b F d F V m p 0 U 3 J v O W R M Y l F R Z 2 h o T G p X c W t 3 U 3 p M e C t K V 3 B L c 3 F m R E V O V 1 l r c H l F Z W Z Q Z m 5 n N U R D R k V O N W V h Y V V J R 2 N Q T E 5 I e n I 5 e X p T N G 0 z U G N C T m p k S n V N M y 9 I R 0 x D Z l I r U W 5 w N 3 R X U G J Y c X A y T W 4 v U 2 U y K z B M Z S 9 E e E w z a n Z r M S t M U G I v R l l p V T F O W k 5 U c H h Q W n V 6 K 1 d 2 e m Z 1 W S t I a V R l e U x P Z W 1 5 N 1 p J L 3 R 6 R m 1 3 b H V r c F d V V m V i e l l r d 2 x N K 2 M v b l J H K 0 p L Z m J j Q m R h d T M 4 d m t 4 e j V u M X M 5 c m 5 K Y i 9 N S E 1 s d z I 5 O W p j T k h 6 c F Q 0 V 0 V K V U Z h c k Z J a 2 t 3 N G N K c V Z V Q k Y 1 Z 0 1 U d 3 N N M F d u d X l S V l U 4 T T R o S 3 V M S m F y Z W l r S G F J U V F n a H h 6 V l d O Y n g 1 N X V a Z z N y a W w r T 3 l I S 2 1 I b k R h b 3 p k Z W 9 P M 3 I 2 Z E R F V U p V S T N s b U N 3 Q 0 t v c k p p O V M 2 R 0 R P e m s w W G p P b m t z a D V V S U d B S 2 Z q a 2 d D S U 9 Y U 2 F n R U Q 3 Z S t Q W i t G U U E 5 d T Z Q U m F 1 e m o 4 Y 0 p E U E N o U 2 F P S V l v L z k y S C s v S l Q 3 e E F x c W l Z a k p i e U 1 1 e k 9 G V 1 p G V E F h R G Z U c 0 d r V z c x b z B C M k x 6 M U V N M m I x Z j M z V D Y 0 S X E 5 Y n V C b U J B L 3 c 1 b G R n N G h L a H Z G W W t H a m x 5 U 1 l j R 2 E x M n R B Q V J x a 0 V F O E t 6 d F B a c k 1 F b U N W U n l L b 3 F L W H l q d 2 h o Q k R p b X F z U z N 6 e k 1 t L z R H c T h Y V F l R a G h U O G h 1 V 2 9 k e H d E Q l B S e U t F c U V i T U p n d W d 3 V 2 p V R W I w b H h 1 T k p z T i t Y Y l d Y e D B p M E F G S F F k Z l A y O X V Z N z F C Y 3 V l Z l h t R 1 k x b j N y b E c 4 K 2 R K Z H h S N z d R b G 9 t S V R Y O D Z k N j V C V j d l U m 5 5 O W p m a j U r Z U R 2 N T A x Z 2 9 D L 0 J R Y j R F Q i 9 u a j c z O X B I c U x j W E J N d n Z U b W J x W k 9 I d X o z b W g 1 L z k 1 d l E 0 L 2 F L O W F t M 0 Z t b D B j d k t 5 Q 2 E r a W d 6 c l J 1 M m R C c D J l b T R S R 0 l P e D l H b F V 6 U H E x c W x a N 0 h N b 3 N P a V B 6 V V N F a D l D a l c x U 0 o 5 e E d p T W x F d E Z q U z Z L d k Y x U T F 4 R E J W W E F l c W w y R U 1 L a k 5 Q a 0 R r Y k R a U E J 1 S U F P d 3 R 0 R U h l R z R V U V F v a X l V U G 0 v b G V i b F l 0 N j h 6 d E 5 S Q 0 9 G Z z N y S W U 0 M 1 V E d 1 d E M G R D a E N p R 3 J D W k x J Q U t x R z F n d G 0 4 N 1 J C N z l w K 2 t R O X Z H S G 9 2 b m t j b k R l U 1 E v N G J S M n c x N 2 V l d j h Y Z n Z u Z m M 0 U 0 V C Q U R 3 K z V J d G Z Q N 3 R F d j V h O U F Z N m 5 Y T m 4 1 b F Y v N z h a a X R z K 3 Z t S E V 4 a D N Q b l V 2 b H p 4 W F l B V 3 J k c 1 l Q O D d x a U g z M 2 o y N H h Q S E V K M T R B b 0 Y 3 Z F d w d z V r K 1 N 5 M 2 1 4 M m 5 z L 1 J Z c k U v d H R r V W w z V T J O N k 9 s N X k z Y 0 F N R D R z Z G V W T 0 t i b 0 x R Z j V Z d n B T L 1 B 5 O G 1 m U G R V d 1 F H K 3 B W N F h 5 R X F D O V Z x a z d s b W h B d X J Z a 0 5 G Z z V l M F F 4 V E N v e l J h K y 9 1 e n F r Z 1 N y Q 0 t 3 N V N j a m R m b 3 F N M n V K R U V J S V V X R l U r b T h l N W 4 r a X d a V G 4 2 V E N F d U N R d k Y 4 d j J 6 U m g 2 O W Z k M E p F S 0 l h c 0 p r c 1 F J Y U d q V U 1 3 O H Z M d 1 B 1 Z k x H R D Y 1 N C 9 p N y t k Z F p 1 Z U 1 P U n p I K z U 4 c 0 J D Q T d P e G V B Z X g v K 0 Z J R E 9 I W n J 5 M k V N a k F H a F F O N V J i U i 9 Y R j I v d l N 3 S U R J c G 5 X N G R W U m Z O Q n J Y a W I r L y t t N F p H U m s 1 a n N l S n l l b k V I S T R E N E 5 F c E 4 x O V Z y T E d u R W d C N D V h M m Z I S z B U N z N 6 Z 1 F 6 U W F E V 0 d o d 2 Z 6 N D F l T k 8 y e D g 4 R k 1 l T 1 h j Y 1 l O c m d M d z R a M H Z l S 3 h r N U l 2 c 2 1 i Z F h s b z B y M G Z I O W s x T E Z N K 3 h F K 2 Q 1 N T Z Q N W F E U W E v d S t w Y 1 p J Q U U w S l V L e m F y R F Z B e G V z b U F N U 0 U 4 c X F B Z F l r R 0 p 2 d k N v Z 2 9 G V 2 V u M m x 2 M D B u a E J C Q 1 Z E a V Y v d F B W c 2 1 1 c n A w T V F 3 b 1 g 1 b j Q y U 0 J C T k N s Q n R 6 L 3 B 4 Z 2 Z u N W V Q U H Z r c l V 4 N T d I T y t t c j Z V W j U 2 N H B j e k 9 X Y X R t S U R j T j Z R e k F 3 c 1 d i Q V J n N n V E T m F E Z F N O c U 1 Y c 3 V X c 2 R G V k l B U y 8 3 Y T V u S 0 1 n b V g z M 1 Q y W U 1 T T j Z B V E R 6 b X l k U l Z a W H N u R H p 1 Z X V B a n J 1 L 2 J q a 2 N m d E N l L 2 Z I e U 1 M R m k 4 c W R T e E h q b D Z q c 0 J B U H l i Z W Z n T j d E c H h r N D Z Z R D N I b m I 5 Z m o 2 Z U 9 I c i s r O F N o V C 9 N W E l u T n B o R F Z y R j Z K d G o 5 e k 5 w a 1 h Y N T l G W H A 2 W n F a T 0 g w M U 5 h S V l x c V R G W E J U Y k p i V k h N Y W p j d 0 p K a 1 F G N E t q V X R j b W N Z Q l Z D Z m k 1 U 2 x m Y V V R Z 2 d o e E R W W H F i O T V L Q W x u V V Z P U 1 B S M k d F Q z d V b E d T V W h M T m 9 3 M H Q y V T F R S U l m N E 5 z O G 1 D U m d O R 2 8 0 S E l K a E h j Z m Z z T n p K c T d G c U R N R W 1 G a H R Z T V p O K 1 k 2 T W p K e S t I N 2 1 T Z 0 J 1 S G R Y S D B k N 3 d 5 T E d 6 V 0 N 4 V 1 h u N 3 V q a U t Q b 1 N v S 3 I 3 N 3 p N M W J y c F p h R G d Z R y t B Q n c 0 Z U J v Q W c x R k h V S k J 6 c G R U a V p W d F p z d H c x c V Z h W V R x Z m x y M F Z 2 Q U x C e n o z R T Z 0 M i 9 L c U p 0 N 1 l y U F o y T G p w Q U R j T z d F e E l T Q U N u N D V J N G Z p T G V h Z D l 6 O F N r Q U p L V m N k R m t I R U J F Z W p K K 2 Z E N G N P b j J I M X V 0 M V h q S 0 9 3 b z h m T z h l d 3 I v e U 1 q S T V 0 N 0 p n e D B K U D Z F c U t w V V Z Y V m I 4 U 2 1 x T j Z O Q m o 0 b 0 d n M E Z h Z m d u a F N a c U N T a k J w a D F n a E Z G e E Q y N l F 5 V H d n a G h M a m 1 L b l V T e k x M e n l q Z k F o U E F r e T g 1 d G V O M G t T V E F o U k 5 r e m 1 l M 3 R F Q X R H M V U r Y 0 1 C Q 0 F X W F B Y Y 2 p 3 M m 5 0 Z G Z 2 S l B 3 c 0 J w b G N 1 N U 5 X d z l p e X g 5 Q m Z P e j R P W m 8 y c V l Q Q l l C O V p y T l Z x Y U J G W n Q 4 a D l G Y l h v a 2 N l Y i 9 6 a 0 U y Q X R K W W c 3 S D B U c X F n V 0 5 k e C 9 a T j Z k N j F P Z D k 4 d j V 3 N 3 g x O V B u Z k N h V H Z z d V d y c V p w T 1 N M Q U p 5 T 1 M r U j B Y Q k s z M z l y U D d Y b G V l S D B X O F F r W D N L N m J Q W G N 0 c y 9 P V G l Z V z k 5 c 0 t k O U 9 3 V 3 h h Z m Z M Q z R 5 L 3 N 2 d D N o L 0 w z R i 9 Y a z V 0 c j R y N j d C M 1 B I T 0 t r V 0 Z s V 2 Z S c X N C c l N U Q m h E T 2 p R W T h H M E 1 0 O G N V S j R s a U 1 K S n B W Z 0 Z Z R T I v L 0 5 T V V N R S k p v U V F R b H h y b F R j S l p y T m g z Y n Z E M D F F S V V T V H J 2 b D E 0 R F J z a m J Z Q 0 V F R 1 h P W X J F Q 3 F p U D V C U F p F V 0 h o W U N G O U 9 Y O E t F K 3 o 1 Z 3 l J Q k 9 q Q m 5 a b T h n b U V k Z j A z T 3 V p O T J N M E d q Q 2 J M Y n o 0 e G 1 3 N m R Z a m s r Y W Z I N W N k b F k v e W s 5 M H A 5 V E x Q W n d v W k 5 C O U J x T l V S d k 9 j a n F 2 L 2 Z 3 e k 9 P M 0 1 I a E F S d 0 F h M U t 2 T j J C R j l t R E Y 3 T l h V a W F q S m t R Q 2 V u L 2 V m O D h q Z H R X e l V F N 0 5 W e E 5 3 N 3 F U T y 9 1 c l Z 6 T 2 9 5 Z 3 F E O T Q 3 b E p B Y U F V W E d r c G l T e m 5 j L y 9 z V 0 5 n N 3 Z R c F V N a 0 F Q W H I x V 0 x X e j J z N G R 2 d z g x L 1 Z w d z R i b 0 E 4 V S t w e D l u c l V T b j A v T D B Z M k 1 Z T 3 J o T G l Y O F d R b F J x R 2 c y c X R O a 1 N s e k V Z O U t p b 2 p x b 0 h J W V J u Y V B M b m 5 s S X R G Z z l I S W d B M E d 2 d D d v a U t m b T B J S U l j U T F W M m 1 U W U x h N G s 2 Z z U y W j R P N D l y V D Z k S F d x W S s y V m 0 w M E F V R m 9 q R j Z n S 0 t n V 0 0 y c F d K b X A 2 S 3 J i N G M 1 Q 1 g 2 K 2 x J U l R I V T d F e H N w M D Z n Y X h 6 c D Z W Q 0 V F R l d j e F d w d l k y T T B H c H l X R H h u W W l m W n R H e l B 6 N T l W R W I 0 b G h 4 W n B k a E l Y V 2 9 F K 1 B s b 1 N G a H h E W j J K N F F h O W 9 r Q W 4 r L z B z K 0 5 s W k N Z e H E 0 O U o r a l J y U V d i d H g 3 a W 1 j Z H Y 0 Z m 5 Y W m x J M 0 l n U U F n M E h I N 0 9 s U E Y 3 b S 9 v a X J j Y 2 U 4 S E x z d F h y d G 1 O W H E r a l V j T X d H d F V Q S X o w a m 0 v Z W 5 M V U J U N k g 2 c F Z x d W h h Z U 1 J R G h 3 O D d a U U V T M G 5 K N E h 4 O E t t T n U 3 Z 2 x B U k h n S S 8 v M 1 B X S m R 6 L 1 B M Y l J q W n V q c U Z S d z F E Z W Z t V m l r V E V h V H h o S V R F N G 4 w T i t I V m k z d D F X a W 4 0 e E w 1 K 2 R k M U 5 H M F N 3 V D E z R E N n e U N a Y W F t c 2 5 C d y 9 h M m p p R W h B Y n p 5 M 0 I y M H l V L 0 9 D V k V k Y U x S Y W t B b 0 R j U m 1 E U V l j R 0 R Y c T l W S U l K N F d s Y U w y O F V r O G 5 U W V F o d 0 R H Y X p E M j R U U W d n a H h M V l V l W k 5 n c 1 V j O U h j S z F Z e k J p N k 5 R Z G Z Z Z H U 2 Q m 8 z Q T M w e H Z 4 W l Z S V W 1 N e D N w Z 0 Y 1 W k 5 h M U V 6 T T h v b l R s R n F 0 a k 1 u S l F r b W h D a H p G b 3 M 5 Q 2 V a M V d S S U 1 J R H l z Q n M 4 K 2 N T d F p r L 0 5 Z c 1 h v b m U v Y k Z z d k N Q e l M 3 Y l B m e k F U W X d k M m J 0 V T U v M X A v a m 9 D Q T M z c D B L W X h t N 2 N l b 2 5 Q S F N D Y m N k c W 5 O b j Z L b 0 h E b C t y c 2 o 5 M 2 J Y Z l V S U 0 Z l U X M z M E t k b m E 0 N m R P S W Z l b 0 9 Y M U Z 5 Y n c 5 S X M v T 2 d w c k M r W V k 2 d H E 1 T 1 g 4 c z I 0 b 3 l k W l N q a G N 6 N l R m d l J h R F J j M T d 1 d D A z S E 5 a Z 3 Z i d G g 5 a C 9 h W V l B Q m I 4 S G 8 x Z X I 2 T m 5 0 e W h I T z B k M 2 x Q d 1 l G V l Y x Y k Z l c l p o Q 0 J n W D Q 4 L z l R N D l H N C t z M V Z W W m V s Z j I v b n V m M y t S b l o w S H d J d i 9 2 V T B T W U t M N j B X c W x 6 W l p 3 W V R R W V V B R 3 R W a X J C a F B B M H J i Y 1 h O a 2 1 D V l J q Z T N r W n l j N l V 5 V H d n a G h M a l d L b T h T N 0 9 R e F Q 0 Z n c 3 K 2 w w R 1 B v T 3 d 1 d U d v Z U R y V i 9 M O U 5 C c T A 0 W F V 3 a H R k Q l N U a U h k Y y 8 y c 2 9 0 U i 9 D d E s z Q 2 x Q a H l D R X F B Y n k 4 c 3 d B N k E x R j M x R D A 5 L 0 5 t N 0 1 q Z W p r V F g 4 Z G g 0 c 3 Z J V E 5 D Z G l 6 e k 5 r W U 9 k U 2 5 U T X A r U 0 l y M S t 4 a T l Q Q m U 2 Q X J O N n p M c H p r R 0 F 2 Z j J m e m F i d 3 p r Z n p u Z U x V N m J R W U R F V m Z m a X h l d X B Y N G h B d T g 5 T X g 0 U H Z u S 2 5 r R H o 4 Z k h p c y 9 l b m 9 O T n A r Z U x i W m Z q N E d B S G 8 y N 0 1 W T T M 5 Y X p l W n R o K 2 p U c 3 h X c X F y S n N 4 U T Q 2 Z D R 5 a 1 p r M T d p O E 8 w O U V 5 K y t m N H Z O b T A 3 U 0 c 3 d X B a c z h E O T A z a k N F R E 8 3 R m 0 z V j R H a j N 5 e D J P Z j c 1 Z l N s Z k R s O U t R Q 1 B Q e n l T e j k 2 Z l F 0 M D Z O V G w z U H R W c H U r a k 5 N Y 3 o 0 Y V R X b l R p Z F N v N F k v Z G V 2 V T V l a X h j e G l L R y t B a V J C V 2 s w V 2 p o Q 2 5 Q L 2 l l c k o v a G 1 n U 2 h K T W l B c E E 2 K 1 V s b F d B V m l J K z N r V H o 1 Z l F n a G h C R F h Y T 1 c 4 S T J P M V l E d D c y d E 5 S L 0 N 2 Y X N E c D Q z L 1 V n M n Z B N m 5 n N U Z s Q 0 h y N l J P Z 3 F q S X Z t Q k N p V E p u e j U z S X d H b H d y d 1 l w U 2 V H N n d E b T B i b C 9 x Y z I z W W N R V k Z V U m 8 v b 3 d a W n R o M T N X Z C t u Y 0 R I O S 9 i O G F O d W M 2 e G J N e U V 0 e G c 5 d k N k M z N Y N E R Z S y t Z b X J k Z 0 E r M W E y O C t 2 S 0 N x e j V x M m x R O X N t d E d o Z X o r b D R P c D B X U l Z I S n l z b 2 x N T k F Y Z 0 1 h T n d t b m Z 0 Z 2 x 6 Z m x s T H I r N H R p Z D R j d y t t N F J C N S 9 l S V J q U D Y x R 3 k r c D F 1 N G t J R D J I c 3 l G N 2 s 1 S m o 0 N 1 k v T j N O Q 3 Z Q U U V C d m 5 U c T B K U m 5 I c j h G a z h t T W w 1 Z l I 1 W G t r S n F j e j g 2 Z l Z E T 3 p m a 1 U 0 Z G 1 n T F F L c W 8 r Z G V 2 V W R O b D J R L 1 F C W G 5 2 M 1 o 3 e T h E T n c 1 L 2 5 y R 2 o 3 M k 9 t V C t 0 N W V p e G 9 x d m h M Q m J y R l p P Q 1 F s U n F X b z F V Z 2 d r W E J v T U 9 q V W J q c U x R V l F u a U 8 x c 3 N M S l U r U 0 x o V 0 Z 0 N 2 V S c k t 3 O F Q 0 Y 2 h o Q k J D V k R t V j h x N k x r c E l J M X N y Y k o x b l h v Z z A r R X g 4 Q 2 8 1 Z k x P a l g 5 Q X R Z a k 1 k a G l q N k p t W G t U T n l n U 0 5 C b z I z R D l w Y W 9 X Z 2 o 2 c U Z y M 2 h w d G F M Z 0 h J a G V s b H B 1 R G t u Z 0 9 i W G k 5 N H J j V l F v a X J a R G J s e n d s V 2 p z b V V Q a j F h Y 3 Z w T U V t R 2 h O V n p X S F R o N E d n M G F X c l p v d 1 A 0 W W U w V 3 N v a W h j d k p o T m J w N 0 p z U X l n V G F 1 R 1 d L d z J U c 1 R H M D d S S k J N M G o 2 e k p w d 2 t D M z V 6 d 2 Z u N E t x c X R R S X V s U T l m Z G Y 0 N j N u N m h S K 1 l Q W G N O Z j Y 3 Y 1 F i Z k 9 6 V 2 5 Y N W x K U 0 x 5 a k l q N j g r Z n R p U l Z G d j R l N 1 R U T V J 2 V U R 5 V T R 5 S j l I L y 9 z T l h U b z E 0 O U V w T n p 1 d F A z N G l u c G s v c m F a b G k z b 0 1 H Z G l K S z d t d V R 4 d W 0 z S H N q T i 9 U c l F L M m F n V m Z j d H N B e k w 4 M U F x O V h 5 e n F 0 M 3 U 4 e n B K a 1 J s c D l G c V p F N H c 0 Y 0 x m e i 8 0 Z H l H U 3 V 2 T i 9 u a E t n c X B C S 3 N Z Z 2 t J O E N F a k 0 4 Z l R Z U W d o a E J C V l R 1 V k 1 n a V V s Z V R x R X E 2 W n I w U n F m Z X g 4 R m 5 m T k U w R X I 4 V 1 V 6 T E Y y R T d 1 T G Z J Z l c w b m p q a i t y U T J y Z z Z I d l F M Q k l 2 K 2 l L V G t t N 0 l F a 3 d J V V N a T X V k U G 9 H M D B s d C 9 I Z W 8 w Y U F U e D g v e k M z N j U 1 N G J q c U t v c n B k O T h 2 Q 2 p m e X l j S 1 B M O G 1 h U m R m a G 0 y a U 0 4 K y 9 n d G h J U U V 1 T j E z N z M 1 N z h x e G x p L 3 F P W l I z Y k 4 y W E l n R T d N b X J z V 1 g x O H Z u b m h r d E 1 0 K 2 w x Z V Z Y U z R 3 M E p m d V h h S l l 1 R G d h Y j Z P Q k J 5 Y m R l T V h 0 c j Z S d z V W d E p Y R W p M S k R F c F h S S m d v b X F T T 2 N H R U c 3 N i s z Z 0 N Z V E d i W W F P W G x B Q U F n Q U V s R V F W U V B S e U t F M E h v W l V V e F N l V l J S M U F q M j U 4 S 0 Z U R S t I S V l R U V F s U T V s V E 1 K b H B 6 Z z Z S Q 3 V p a l l z Q X A r S k Q 3 c 2 t 3 T X l y b G 1 C Z X N i a F V 4 M U l T e j J O Y U 1 P d G F o a W Z L a U p L Y 0 N D M D l I W V V R b 2 l x e k t 1 V m Z D U V l V T 1 o v T H d q b l B v e G J L Z 2 V X W k x U e j F m O S t q M D J s S l R F c G 4 1 R T A 5 d U 9 Q V 2 Z r N z c 2 U F g y W X h X V k F B U F l 0 T z B n T l d y N F U 2 O X V i Y 2 N 5 a z h u Q 3 h V S W p a a y 9 I S l J G Y U 8 2 a l V 6 K 1 d o K z R l U 2 t u S 1 J C W X M z Y 1 V P L z l q U X Q x Q z Z 5 c k N p S 1 F r S m l t d H Z X a W t K V U J S c X R E c W M z Q X l F Q W k 4 W C t t W l d i S z B r d 0 l U e E 4 2 K 1 V 0 b F d B V l N J M W d m M D Z k U 3 Z S M E d F S U l J V V N W V X p t V F l P a 1 h Q Q j F D N l d t M W V O O D V 4 Y m t G b 3 F x U 0 4 v Z D d y T H U y Z V M 0 d V V l Y V V a T G 1 J R l V L V U x j V m 1 y N 1 N v S 0 5 W R W d Z R 1 g y a F Z l d U p E S i t 4 O H Z J Q 2 s 1 b m E 4 L 2 1 j c k p 1 Q V R l K 2 Z C W E x C W X J r e W Z k a U x l M z Z 6 e G M 3 c H c 4 b G N D M j d V Y 1 l P N 0 s z W T l u W m N 5 b T g 4 Z j V j W W s 4 b U 1 P W G V H M W 0 r Y W h m U H Z 6 Y V R x W k 5 2 W X R U d 2 5 x V 0 t X Y V B S O E g 5 U D M 4 c l p j e W s w Y m 5 T c D V Y R D Z 4 U 3 p B U G l m W j F m R H h z Z j l P V W x J e l h O Y n R q e m 1 G M V d x a m N V T n B j U 3 l x S 0 t r R U U y N F V K T U Z 5 Y 3 V U R 3 V 4 Q 2 V w d l A y e H B Z b m x X Q V Z S V m p 0 W U p K V E w 2 S W 9 T c E d E e l l R U V F n a F J l c F V 6 Q 1 Z Z S m t 3 c U c z a m V n a l h C d X g y U m U r W W Z I R T J E N k 5 o M H h k T z h M Z 1 B Y N F l T e n J W N W J i d V R V M V E v R W V O U j R B T l R 1 T H Z I a y 9 s d H U 1 e T F O b G Z M M E t J U 2 9 Y b X k y L 0 V x d 2 M y e U V X S n o w O W l 6 K 1 c v O E 9 p S l p z e G 0 2 M j g r Z E x k T k c w U 1 F k T W 1 F V m p N T m o 3 N T h u Z T I 3 V G p D T F N O N 0 0 r a U d q d m o 3 K 3 h S N U x F V l I r V 0 w 2 T X J S Y U x X T k g 5 Y 1 p p c 1 R K L 1 V U U n o 1 d j J O d 2 F E a j l S Z n Z v b W U z S 0 l Z T T Z N d 3 p M L y 9 J N T k 4 c 1 l j T 2 1 H Q j Z k T X R 3 c G 9 W V W N n M E d Q d 2 F E a j J a Z G 4 0 T y 9 u Z z A 2 b l p m Z S t F d 0 E w c U Y r N 2 1 M M 2 R h e F h W R U l D U H Y v e W R M Z H N Q T 1 J L V l p y T 0 Z M Z i 9 Z M n h 4 Z j E 3 d j F W U j F i a U l w T 2 8 5 T 2 h W d U o 1 Z k V Y W n N P U y 9 K c k p 6 N W N h N 0 V K N m 0 4 L 1 B E b k p y c T Z U Q k V 2 b 2 l J R U J S R k p U N U J P Z 1 V J S V l R U T E x T E Z 1 V n R X Q 2 1 w V 0 p l d V J y T k 5 o d k d H b z B 5 T G J p U 0 9 Z V n k z e F V F Q 1 h h R 3 F H b 2 1 2 W k R n Q T F O N G Z 5 b k d G T T Q r T n o 2 Z H d Y M D h y e H p P V 3 I w c j F l a F J D V l R z S D h X e F V o Q 1 J h O U 9 Z W U Z p e m N S Y 3 l n T 1 J W S G 8 x c V U 1 R D k 0 N 2 p J W U 5 R a D N i R E I z Y 2 h R Y j F h L 1 B K b D R 2 N V l 2 c F N 2 d n h 1 R 1 g x N 3 Q r Y V Y 1 K z V 3 Z T h 4 Z k Z t N W d 6 N z R U a k J 2 Z G g v a U V D e n o y O U R l a 3 B H Y l F L c W 9 C e n o x N X E r T W 1 R V k N R S H g r L 2 Z U L 3 Z m U F F y V y 8 0 N X p E T X Z 6 M k R t T j A v a T Y r d m w 5 c m p 1 M U t v W n h L N D l K M U R 5 c T F k c U J Q c 3 p Z V n g v M n J k d G N s V S 9 q N j Z k b S 9 I Q X B C d F p 2 b k l I R 3 p i R k 9 K W n J O Q n B x a G d S d 3 g 3 a C s 5 T 3 Z U O X F x T 0 x V U k Z w e l Y 2 b 1 p o b C 9 s c m h 6 S k k v a i t Y R m p K e G l 0 a F J D b E R X Z H J 5 K z J I U G 0 v V 0 Z F M H F H Y 2 Z k S F V 5 T G x H U 1 l F S U l J Y 1 E x N V B t N 1 p W Z k R V c m 0 r V E 9 2 Y m R V W V Q 0 R H c v a W Z t d j N 6 M F V q U 2 g z b G V 6 M U t v U 2 9 m Q X J h a l J r T m 5 t K 0 h X R E 1 r a 0 5 O b m t o a z Z 1 R E 5 E Q m 5 h b W R W U U R 0 O X U x Y n R t U W J 6 O T l o T F V i O X J M c 3 I r M E 1 H O V M x e U d Q M j Z O c U N Y W H R Q Y 0 4 v R U l a a E 1 a Z 0 l E Z k J r M 3 B p K 2 p i K z d w M G l y R 3 o 4 K 0 h O M T Y 2 a T N r T E 4 5 S z Z a Z j F T S m N B Q X Z M M k 5 y U H J q e l Z M d F U 1 e n h Z N j l q L 0 5 q c n J 1 a 3 h o Y W d N d E V Z R G x s e T V 1 U 3 F j R l N U Q k F B N G V p c U 5 W U y 9 l Z k U w S 0 l z a W R K c 0 l x b G F l T U l k R G 9 0 a H c v S D B h Z E h L M C t I S T R R U V F s U V p s V E l K c H V i b G V q c U V V d E c z N i t M M F d E b D F I T n Z K W X g 2 S 1 J w U T M x U 3 B K T U N G R V d k T U F Z R F R x U E h M M l V U Z j N a T l R O O W p t N F d r Y l Z a K 0 d j N T l G c U 5 j W H V w O U 5 w R 1 h S O V J 3 W m Q z O U h 0 K 2 0 r b V B l T D Q 5 L 3 R 2 V E V L a j B h R F g r e k Q 5 O D B m U m F J b y t 2 a 2 F q N G Z a Y j N D Z W R 4 b z d x d z l o U m Z Z c U 5 y Y V R x M X F u S m 1 x V n Z Y N 1 B q Q 1 Z H V m F J M U d W T F B N K 3 l T Y 0 Z j d 0 p o c X B 5 K 0 5 o W l N Z S U o 0 V U U 2 W D E 5 c z J k b W V E a 1 B r M C t 0 M U 5 H d G F o M E 5 I e j N r N k Z D R 0 V F S 0 p L c V p 3 e m J k b 3 E x O X d D K 3 N n b 3 A 4 Z l d n M 3 M 5 R k l u d 0 N K a 0 x R d 2 h S e G x T M W 9 C M m k 1 e X Z C Z 0 J J b H d F c X J j T k x y U 2 d r d 0 l V V E Z v Z E V i V U N 4 e U h T U 2 N X Z k 9 y b D R P R C 9 E a D A 1 S X l I b 3 h H a W V 0 U D U r c U h r e W Z 4 O E Z V b F U 4 L 2 9 j U E J 6 b j Z U Q 0 V F R U t J S 3 F W e U p z R X F F V T N 0 T V B E e G R W c G 1 Q W D d Z U T l F S W o 2 a G t T V n N o U k 9 W b D B G Z k t B b T h o U k J X b D l U S 2 l t T X l l R G t O V U 1 E Y W J 2 U k t z W V l O U X R 1 O D g 2 a G p J S V l R b 2 Z 6 b y 8 r N z B L V z F h V 2 h 5 T V J C Y U p h M U 1 O c 3 R o Q W p p V E F o a E J E a W 1 w R W t X Q m 5 U M W d 4 M V d h Y W N Q K 3 V C U 0 l R U V F s U j F l c j E 4 c k F z a E t n N T d P M F J K Z 2 d s b k 5 x d T l F a X l x U l F N e X M z T F p k K 0 N r U i t Q S n p N d 2 h K O G U 1 Y m V l K 2 1 K T 3 M y N 2 p Q U X h F S l V Y N T B 2 d m x K T U d t S l d H R j A 2 Z G d N Z 0 k z U k 1 S N k 9 S S W l y b 3 l n S 1 A 4 O W Z S M 0 x 5 U l U r S E l v U V F E a k p r d k l 4 c E E 0 T 2 N G N W p O S U h O R U N T R 0 V 1 S W J V L 0 8 2 Q U J v T m 4 1 Z 1 F U U W d o M 3 R F W W p p b H o z a X N 2 W W J Q W W t X T m V P a 1 N 6 O F B a b 0 5 t M k p v M z d h S n g r T D U 3 T 3 N s N 0 5 4 N 2 5 H K 2 1 Q V U p v N 1 N C V V Z l W E w 2 V X V K V D B p a l U v d E l B Z 0 4 5 a T l 3 M 0 9 m a 2 l X Z G t s b T Y 4 N k l N Q 1 h t R U 9 u a T F 6 Z n U w Y 3 I 5 S H I 3 N T N o a W N q c X h K e F B j Y n V m d j U w M 2 I x b z B B M l B K U D B S M U d X a m F 2 U j N D d 2 Y 0 b G l F O V d Y S X d t V 2 s r U G h T R V N C R 3 N I K 2 R P b 1 F 5 W W J O Q j N q d y 9 x R 2 V E a 2 V J V W 9 z O W 1 j a k 1 u O W V 3 W n Y x Z V B u d C 9 N b j U r U H A 0 T 1 N S U m h 4 Z X B k d k Q 5 d E F R U D Z k K 0 Q 1 c D h k N U 9 o d 2 h 5 c F F r d 2 N x Y W w 3 Z l R R e l Z Y U m x n S k l Z U z R 4 d k t 6 W U R x Z E p N R 0 V F Q l d I e G 1 C R W t V b 3 d j U m 1 y M W Q 0 T z B j L 1 h t e D d k b 2 x q O T k y N G 1 U N 2 9 S T D Y v e W 4 5 Z H k y L 1 l q c k 4 y d 2 w x N D l X a E p h M n o 1 N F V h U F J N U E g y Z 2 J 6 M D V t e m 0 v N 2 F C K y s r N X N j a j l 2 N X U 1 Z 2 p Y c j l w V G 9 Y S T l P d V p u U H Y x M V M 1 U H J G O D E 3 Q z M 5 O S t v L 0 N m N 1 V l W T l 0 V m l s e m s y R l V X b F d X U W R 2 c G 4 y Q 0 F B d n Z q N E x q V W J E N V Z O b E t v c k t P N i 9 k U T d m T 3 p V c 1 V t N m k r Z E w 1 K 0 F O a X l K U W x X a 2 R 4 d 1 h U c y s v T 3 c z Z H U 0 N V J 1 Y 0 9 6 Y 3 I 5 L 0 l l U G 5 t W E Z t b D N z M l J k T F N 1 c E Z M Q l l y U V l G K z F L M V R p N z Q 5 V 3 p G N l J L O X l q N m t v N j Z Q M z g 4 Z X l i U n l M a m N k a 0 1 o T m F P N W l l M 1 Z w e T U y M z l D Q X o w Y z l s Z V Z W V 1 c v T G 1 O U D F m d U l P N X N N Z 2 F E b m x a U j l a b D Q r d 0 N p V 3 R R d j h Y b H Z 1 d V Z W O H Z L Y 3 I z R z h 2 Q X p V a W F q S m R i M W F N M j V N W D d 5 O W p m L z Y r V l Z V Z V h u b U l 0 c 1 o x N j B U d 2 d N V G h 6 R D l m M y t 4 Y m V k U m V u Y U 5 L d k k 0 W G w 3 R 0 1 w b F B 1 c n J K e l R X e G U y O H N 2 W H E w O U h R b 1 F s U l l r Z 1 F y Y j l y e W E x V 2 x i O W N a N z d z Z k t 2 b j J u W H J n M z Z u S E Z i Z X h i R n l O Y W Z H O F l v K 2 w 4 Z l B I N z d W c E p U N j N K c W d H L 2 g 5 K 2 Y 4 V n R s U E 5 u e V B u N H R S S W Z V d 2 d o c W d 1 T m 9 4 S k 1 Q d G F G R U J X S D F t Q 1 F k b 2 p D U l V F b G 1 G N n Z Z O V J O U G R p M D V T Q k w v L 3 F I c 1 N O N 2 w y c 2 N h V 2 1 a Z l B 6 R k l u e D h 2 S G h z e W d p b m R i M T Z 0 Q 1 N x Z V Q x K y 9 Y M F R Q Y n U z c E h Y T G h t N l B j Z C 9 F d 1 l 3 Y j N S Z U E w M m N T Z W Z 2 R C t i e j M r a V E y Y m 9 s a H o 3 N V l Y b n J t Z H N l M k V l S E J Y T m U 3 a m N z e C 9 s c T l r e D l t c l h S N y 9 H V U x Y c 1 Z v d k p R Y 2 Z Q d k Q r Y 1 N k V F h M Y T V x S D d o a k o y V k I v S D Q 3 Z 3 p T V X g 2 c U 9 U Z n c w V D F w d m U z S n d t c 0 9 U S W 5 X R V Z 5 U T c v M m Z Q M z l u O H o 5 Z F V P N U p z S H k 4 c 3 g 4 L 0 1 Y d l R z b D l v O U d B W H E 4 b k p U V 0 R s T l F N V H A 1 T 3 F E Q k p z R S s r L 0 o y b H k v L 0 J Z T k R S d U Z F N F Z x d U 5 N M m V U V 2 J n N G 1 v M m I 5 L 1 B a K 3 c 5 U 3 U 3 W n p k N m E z U D V 6 U D J 2 V j d N U m 9 O d E d o V 2 w 1 V F V E U D d a Y 1 p R Z H U 0 N 3 o 3 d X N U U y 8 z e k R n d X R n V m F y U V Z G V U x x U m x j U E p V Q W l k U E p i Q i s w N E V x W F F V M W J 1 S z d a R 2 Z u R m J 2 Z F c r L y 9 j c 1 g x M D k 2 Y j d L a H V G b G N u S 3 l 1 W F c r N T Z C e D h m S T R 0 N n Z P a n B j S V N v c 0 9 S d V d W b X p P S C 9 4 M S 9 o S 1 N 3 b 2 h o Q k R Y b G s 1 W F V B a 2 1 j N E l K S V N v T 3 J a Y 1 J 4 V 1 F x Z m t O U n J W a H Q 5 a 2 9 3 d l Y 1 T H B 3 N l J 0 S X B x d 0 M 4 T E 5 6 S n F l S T l 5 c T J p M j J S U m V m M 2 N l S 2 F r W l B Q d k V y U z Q z U 1 F H Z W V m d 1 d I b j d 5 S z E 1 O T U y Z S s r Z V F S Y X R Z T W N O a 2 1 y S F l 3 W W J X R D g 0 O X B m M T R O N j R j U 2 M r Z z B S c U 9 l e U t Z U l R 0 d j d 1 U l l s N E 9 2 a m R R M m V r U k J Y U i s 4 Z k N J Q T F V N U p n R l l t W G w 0 R n h Z L 3 N 5 W S 9 Z c U R o O D d T M V N 6 Z W 1 W K 3 p y d z h N M C 8 4 M z N j Y 1 B Y W U 9 Q e j h m e G 8 v d H k v W F h 0 U 0 1 p U E F T d z M y Z y 9 m U F F z M F Z z U G x u a 3 N K Y l Y 5 N X p F b W p P d l B 1 R E Y 5 S F p X M F N j a 1 h l Z l d k b n p o e T l D d y 9 6 R n J C Y z A 5 Z G F 2 R z J Z c z B 1 M X E 3 Z l M v M T Z 0 Z m 5 3 c m Z 1 b 1 Z U T V F W V l d a T V h z V l A 4 M W Z 4 N G V m L 3 N i c z c 1 N T J 0 S 1 l 0 a V U v Z m 0 r e j R E R k Z W b F E z U k I z a H Y y Z 0 p P b l U 1 a y 9 x S m 9 K d D A 1 N k 5 v K z Z R c W t Z W U 5 R Y m h y Y 3 h X W D U 4 W l B 4 M U F t d m l h O V A 4 W l Z 3 Q m E 4 d m N m V n N O Z 1 d M e F l w U E N Y N 2 V R b F J u b F R N S n B 0 T 0 R 6 Z X J w S 0 V w R X l i a H N J a 2 l k R G 5 6 O U l F Z m F J b F l i d X N y N T M w d 0 l V W G 0 0 Y T R V a 2 h C Q 2 V w d l d 5 M z l 4 W H p X W T B S d m x p T H V 5 V S 9 Q W k o y d n d P R 1 h m Z l B v R G 5 Y c G 5 C M 0 F V Y n V Q T z I 2 O H Y 4 L 0 t x c U 1 1 M n J 4 Z X l M T 2 N u d 2 9 k M F l Q S 0 N q M i s w Y U 5 n a m x z U W R I O F A 2 M E J U e j M 2 Z 3 p l Z W V V Z W F 0 V U t k T m t 1 S V R F T m d B d H B t U U F r c D F 3 a 0 t 6 c 1 B x M V Z 4 c k R Q b z l X N l R h T V d K T 1 J U b m R E T T I v Y U p y b 2 l J K 0 t a M z l N Y W N j a j V P U z A w d D l I b E Y 5 N l F Q d G c z U n R X U m t l a m t S Y 2 J 1 e U k z c 3 o 5 Z F I z V H Z 2 a W R y e j Z a V 3 V Z d D Q 2 W j k r V H R I a j U w a k l q e U U 5 O S t Z U k o y S W 1 r N 3 I v Z j E 5 N k 5 L c E d W M D Z s W D k 3 e H F L O D l N e D R X a 1 k 1 d H p B T X J S M 0 U 0 d y t O N U t F b n Z t V D c 3 d U 5 P N i t Z d D J B R E E 0 M U 5 I V X F 1 b S 9 m M W N v O U Z 3 e j U y R F d M L 3 B B R 2 Z Q c G J C d C t 4 R j Y 5 M n g x V m Z G b 0 5 C c j Y 5 V z N M e W J o R V p z O W R 5 N T U 5 c 1 Z k M W 5 N b 2 l Q S 3 l H V X l V e V F F N k 9 p W E V U M 3 l X M G R o Q S 9 m d l c 0 a H l J V F F n a F h s Z l B 1 d k w 3 e U p N S F U x R 1 N Y W m J w R 2 t k Z 0 8 3 a T N 6 Y z F z U D d p U D d q Z j l l Y 1 J 0 R H o z N F l C d z Y z Y j c 5 L 0 Y 2 Y m Y 1 M T V 4 Z T l W V W Z M a 3 p n S n F U W G V 5 N X R S S D E 4 T G 4 v U C 9 i d E 1 5 K 1 N N K z N O S 3 g r M G t 2 e k 9 M N m Z 4 c n B y b D c w S 0 l p a 0 9 q M G F D c W t n V V R R b F F z V 2 0 v N z N M a T J 2 R H o w a 2 d R V C t R c m 1 F Q 2 t Z d k 5 H M W N 6 T j Z k S X R p N W s 5 c j Z O Y T V P Y z B q N j V i c C t U L z d a Z 2 w v c n R o T z Y 1 W U 5 l V 1 R 5 O E N 0 d U 8 y U m d K M D d G S l R M L 3 Q 0 M U 1 m Z W 9 y M 2 5 w N W 9 r d D E x N F Q 3 U G 5 C N i 9 P a C 9 2 M 0 Z a R j l X a V B s O S t W U E k y O V F X Z W Z 1 R U h s M l h O S X V z N F B W N z B 4 M l l X L 2 J H N T F N Y 1 d B a 0 F m a 0 Y 4 S m x p R 1 Z Z Q l d O a j Q r U m g r O G Z 6 c 2 R m T E d M d W d 2 V k 1 H T m U v e k 0 1 M U l q Y W V W W C 9 2 U W F 2 V j h Q b 0 x F M X d T W U t Y M T J O U G Y w T H R u Y T I 0 Y j I 3 Z l U r N T Q 4 b G N C N z B 4 W X d a Z E p R T 3 J a d m V z V n R M M C t B R l d o U X Z 6 W U F a c l B G c 2 V 6 c 3 V S V G l 6 a V J S c T J Z Z 0 h k b z J j Z H B l c T l Y U X I z Y 2 J m c H E v a n A x N 2 p s O T F F c X h B b l h E N 3 o w O V Z Y T 2 Z N M n J u N 0 d N d i s y a 0 h N N G R P a 3 B X Z m g 0 K 0 5 G d X p h T n V P K 3 V 3 V F J x R 0 9 h M D d m T 3 Z 6 V 1 R i O W l P O C t m T G Q x Q W t Q N F l m W k s 5 b T c v e V F X a T V X V 0 x S c n c 0 T D F E W F Q 0 V E F G S l N N c G c 1 Z H c z L z d E a k N 4 W X h z U W 1 z S E 0 v e k d y d l R 0 M V l Z N z c v K 1 F X a l V E K 1 d Y b W M y N W p t N 2 R 3 S T R l U G 5 z R m 1 V M m p j T U l 6 U k k z b 3 l z T C 8 3 d 1 N K Z 2 4 r Z X o 4 T n h v e T F m d k l E Z l h 4 T E J C W G N q S 3 l y M 2 l 6 O G 5 Y M T F 2 b U F 5 d E d 6 T 0 U 0 Z m x t N G d T T k h 6 M 0 l 4 S T V 2 Z 0 l I L 2 F 0 V 2 5 N Y z A v Z W d 0 V n F Z K 2 l Z V n h 6 Y l p t V G t N R 0 Q 0 O H d C M G J O K 1 V E O S s 2 e j d I d T J Q S H p 6 S n E z a H Y w e H B 6 R 1 p M R F J x R 0 1 x R V c 5 M i 9 w e H c r Y 2 9 Z W D N w a E 5 z N l l S d l A z S 1 B X a T F H c k t 6 Y z N u O D J l L 0 l 6 V E 1 6 N 2 Q z S m p r R k J p c U t 5 Y n V N K 0 Z p L 2 J T d H p a R k 1 l O G Z F T U d k d W I y V z Y 1 e k h M T m d E c j J s d j c 3 Q z B l U G 5 t R D N 2 Y j Q 0 Z V A 0 Z k 5 w d E N p V 1 Q z d X Z L M C 9 u V H B F T 3 N X U m t a S E Q 0 b V Z i M m J U d E l H Z k 9 w b U M x M m d n U E M y S F k 0 Q z d j T 3 J x U D A y d m 5 5 T k d 6 U F B 6 a 1 Z 6 U 0 x y T V B Y b j B 4 b H d l S m 9 s a T d m U V d M U 0 J Z S 0 Q v Q m t 5 c 0 J N V D d 4 a m d H S U F s c X F k S 2 1 R V F Q 2 Q T B s V H N a N G 1 w S V V E M l l U R 0 M r M X V k Q k h S c F Z M R W d 5 c k J m V m k y a F U z V V h N T G Z T a F p 6 T V Z 1 W D J L c V d 2 e T V B d 3 F O c E Z T V W E z Z n V p c 1 p R L 3 B O O E N 5 R 3 F G N j F H a T B i a m Z t S m l J W V R 3 R k Y z K 1 F D Q W x M d z h D W F N 0 b 1 J Q V l V j R k 5 R b z d s M E k r S z V K M i 9 s M 2 9 l b T h m e X J N L 2 5 p b z R j S U Q 2 d H h 6 Y z l y c 2 R q N D V N d E Z y R m k 5 a T h p b U V i e n o 2 d D B s b W t 0 e n l y M U Q 4 Z k l 5 T U h 2 d V d o N z k 3 e m Z j Z m 1 z L 2 J o d l R G e S t 2 U z l m N E V 5 Y 0 1 w R z V F a U 5 z N X d l W X V X R T l D V X V t K z U v a j R H Z 2 1 y S G N 4 M 1 h 6 e U d 3 W E N w R X V 5 U F p k d T R r S j d K a k 5 t c m F O M n F J W D E 3 d D J G U S 9 3 N G N P a E p I V m 5 Z Z U V 5 Y 0 1 J Q 2 Z I e k l l Z i 9 V Y W d 2 d 3 p F R T h Y V D V i O D N X N 0 1 r Q 1 Z Z U j N Y U m p W N 1 p z T z h U L z V x d 2 l J a n l F R z Y 1 c l Z 5 Y m 5 X Y k Z t T n d E O W V y Z W x T Z U 9 J W X J Z d T N 0 R V Q 1 N G h z N n B x Y 0 t Z b m N Y R F B I a n A 4 b k l 6 U G 5 x c z k v U G l F V n d P b X o 1 R m p z Z W N B K 0 t N R 2 R a d m 5 4 b m o 3 a k 9 w Q z l 0 U F l l c 0 Z l Q U 5 X a 2 M 3 c l E 4 O W x R O H o 3 d z B B N j F X U y 9 Q S U 9 q U n R F c 0 d w V T R s c z N u c U l 2 Z n R Q O G N N W G o 3 b H R 6 M 3 Y 2 V E J K d m Z m Q U x O W U w 5 Y V Z p d k 5 p Z E 9 K Y k J u M 3 d t Z W Z Q N D d m d m p 5 Y 1 V J T D d Y T T Z M b 2 t u b i 8 r Z T l Q U X M v U H k 4 Y W R t O E F j b X B G L 2 4 y e D c 4 N G N D a X V 5 S m g v V 2 J p U j Z U T 1 c y M k 5 y V m h l O V R z d V J Z M m Q 1 N T h O Z k 9 S K 2 Z 4 d D I z M y t C M n Y 2 M 2 J q L 0 R L V z N O Y 2 x u L z l 3 N T k 4 L 2 N P Z l Y v d z V m Z i 9 G W X p S d U Z I N 0 Z i Y X F 6 U D F k c z U 2 U F B G N k h S Y U d n V j F Z Q 0 d E V U k 1 Z X k 2 V k 5 l d j I 4 U F J q b z l G c X R Y V H A x Q X l y V l d I U H Z o U G 9 k R n B I N H J o W m s w d i 9 q e m R 0 T 2 N o c j c v N k 1 6 Y V p R c T J Z Z 2 p S d U V j Z V p j T X E r O C 9 S T T l 1 M F c 1 b k h m b j N o T 2 t w M m V 4 Z m V j e H N y S n l D U X o w N V Z S Y 0 V y R 2 5 F Z 0 E 0 Z l B R T W Z X c T F C d U M 5 a n h l d 2 V 0 M X V 2 T D J O d E c 3 W k F J d l p 4 c W t 6 a V V S d m l Y R k t n a F h Z d V B r Z 0 g z e T Z n T E R R R 2 p S c l V v Z T R j O G 5 z M 1 I v T H Z n T W 5 l Z W 1 a O G Z U c j I 5 Y X g 3 V W R m T E N K N m N 3 d 2 h J U U c w Y m Q w U V U 1 N l Z t T U 9 u b V Q 1 a k 9 X b H B X V H g 0 L z F D M 1 A 3 Y 1 B Q L 3 V O T m V 2 M j B x S l p Y U l J G N F h 4 O E t u U G 0 v V T F 1 c m 9 X S E h 4 a D I 5 Y j h R V W V s V n l p U V l Q d D Z R b m V u c E t F c E d W Y k d k T 0 l L d T V h V 0 x G W D N u b n B p V 0 w z S 1 p M M H h V V W F Y b 0 p 5 M k V F R m R E c X d W V m N t Q k N p Q X B H N j I w Z k J L W l V r c 0 Z y b 2 5 4 Y 2 F v Z D R h U V J 2 Z 0 w 4 U E x 6 N H p u a W Y v N 3 p 2 K z g 4 e T N m U H I r b E d 1 Y U N M d D R N W n N Y W H A v R m 9 T T m 5 p R 3 d h d 1 h 1 d l R j T F B y K 1 J K b 2 5 z b U R D U W s y S i t 2 Z j F q T 3 p K O V c 4 O W Z L S F h 6 K z R V T 0 9 G b 2 R o d F l N Z H J i V 2 F S O V o x b W h N c 0 t O R F h r U V J i d k d 3 c m 1 a b k 9 J K 0 1 Q S F Q z a m N y N k I v V H U 2 S F h s L 3 k r Z y t w S 1 p t T W 0 3 a U 9 6 d 3 l l V G l 2 L 3 Q 4 Z E F Q a j V l Z k h K b D M r d 2 R m d F h m R D N 0 W V Q 1 N T k 0 R V N Q e m R S d l d t M F d y U S t Q b G d 6 c F I x a V J m W E N N K 0 4 1 N H J u c H Z Q W C t Q S U F 5 U 1 l U d H k w L 2 E 5 T 2 p l N H B v Z j J 4 T V d M T m 9 F U V A r K 2 w z N V c 4 Z k V Y Q U J 6 e k 9 G N n V k d j d 5 M U F 0 W C 8 z L 0 J i T G F 3 Y 1 B G b S 9 s c T F F e T h 2 Q T d l T n Z T d 0 p v T U x J b T N w d z E v a n J x V k h E L 3 Z s a H N k a D Q 4 W T F a N 0 5 o M W p N V i 9 i d V g r a V V O Y 2 p 2 d S 9 P Y X Q 0 O E 4 1 a G p M c T V K d 0 F w c V J r O D h k e D N u S T l Q W m Z I U 0 x U d 3 c 2 V W I 3 N F Z X V n R 6 L z Z o Z l Q w T F B y M 2 J j Z C 8 v e k 1 H Y j I 5 N 0 p Y N z A 1 a G p l L 0 9 B W H Q z S H Y z b n V D N l R P V 0 V 4 a m 9 5 O X N 2 V D N S V T J K M D h s Y 0 N U e j M v U H J K L 1 g w T D l Q R 3 h y V U Q z W F p O N 0 p K Q k k 4 L 1 B C S 0 F i V H V P c 0 9 X Z n c 0 e T h x U W V O T D Z 0 c W M 2 Z m d j M U 8 0 V W h T V j Z m O W J B Y 0 I 3 c j k 5 R D U 0 N l g y c E R 1 M 2 5 z Q 3 Z W N k h W c X Z s d m R j b m N m R m l O b U 1 t d k l X Z m 5 6 Z n Z 2 V D d K N l R p c H F a b T g r O G 1 2 M k d 3 S 0 Q w e T Z r Z H Z H O U V X a j B h Q W 9 D c l B t c m 1 Y M j N M V X U 1 N z V w Y 0 J j U 0 V p N F E y Y l F P Z 1 l H K 0 F M U n M w W U E 3 Y j d 1 Z T N E d 0 w z Y n Z h M 3 l k T 3 h N Y X p l d D F 1 Z 2 9 M O G 1 Q N 3 B v N D d x T U t 2 V n h v R k R w O T A r c j g r L y 9 Z T m 5 I a C 9 M b 0 J z N k F m Y j V 6 T D c 5 Y 1 R r T E Y y L 2 l r N j h X M D c x c k M 4 Z H J O a n k w Q m 0 r K 2 Z M Z F R v b T d m Z 1 p N O D h k e D M v T D V z T T N m Z G Z q M S t m d D V P e H o 5 M U 9 o R 3 J W V 0 h P O T A 4 N 1 h s O E Z D Z D Q v L 3 R 6 Q 3 h E d X V M O V g x b j Z o Y U t t V V N U T 3 N m a U M z b D M 0 L 0 9 L Q y t X U G R 1 Z G t t Q W F Q M z h N U G E 3 R H N u R z F C N k 1 T N V V Y c k x 4 L 3 N R b 2 l 5 c G R W c F V W R l J G R l Z h U 2 d n a E t v e U N T a k J i b m l U Q l J D R k Z q T n B v M z d Z e G I 3 e D B G M i s r U D Q 5 S G 4 v N k d o e W N Q N S 9 w Q 0 k 0 T C 9 E V D g v Y j N 4 O X Z P a l p M W X F i a G 5 S b C t h c W R w V D d H b U J H O T Z O a S t L Z T k r c 2 9 B d U h T S m Q 1 d m h L U 3 J t S V h x L 0 Q v d 2 9 W V 0 w 4 d W l p W X h L U j J q O G R M W G N L d l Y 1 c l R O N 0 x s c m 1 i Z H d R N U h I V V B J c j Z i N m Q 4 U m Z m e j F y c F d H N n p L V m d z V n U 2 O C 9 5 U E h z c D V k b z N q e D J m R W x l N E t p M n R J S E J F Z 2 x X Q V h t N D J Q a 2 8 z Z n U 1 N U d u d n V h d D k r Z H g 3 T m h a N 3 B z N H h H b S t 3 S D h y S m R X Z S t L a 1 Q 5 d S 9 h S U Z Z R U N 4 W k Z z M k x O T H N K c U J 6 T n l X S G Z I O H B 3 Y y s 3 V 0 l y N i t Y M i 8 x O D h t K z h G M j d 0 V n h M L 2 V Y W T Z X c T B H e G F h U W 5 K c U J v a W c w Y k J E R 2 M w L 2 N R a 1 I 0 a U 5 P M l R S c E g 4 T m h E S T V 5 V 0 d R d z Z S Z y 9 2 e V k 1 Z H h 6 a D g 5 S 3 p i Y z d S d j I 4 U 1 J B Q U 4 3 O G 1 q Y 2 1 M N U 0 r L 0 o z c D J U R D d y M G 5 P S D R p b m 9 B Q V g 1 N S t i T F F q b V F E U X A x Z H I 3 c n p 0 Z W 1 i T V d l V n k v R m s v M n h N a E Q 5 O C 9 6 S 2 5 G W k 9 O R z R Z e S t 1 U m N 6 Z j F y T m 1 u V j d t W F R Y S U p k O X c 4 T n F j U E 9 3 N 3 B o T U Z 1 Y j g 4 a m Y x N n R a a T Z 1 V G g 2 S F J h O H Z M T X p K N j d s a m F 0 R z d t d E 9 C S k Z N N X N 0 W k 9 a W F E 3 W n U y Z E J w W F h G d F F n d j d Z L 2 x X Y 2 5 K T W R P b 1 F 5 Z m h D U 1 Z t d F Z z c z l F d 1 p 5 N k 1 n W m R 1 d z Y 1 c l J Q Y 0 x B L 1 R 6 M D J 4 b W 1 a V n F 0 e C t m M F h 2 R z l F a E 5 W d 2 1 q T l Z y O W U 1 d E J 3 d E 1 I a E F K M G N D R E V D b j B 6 S j U w b z F F Y n p s S V l s S W F t N 1 l l W k V E L 0 R n Q T h k T D l y M V Z h N 0 5 v M X A z c X d 1 U j Q r Z E k v W l V B b T F i T j N K Y W I 3 S F l l S E x x S 0 t j R T Y 2 M m p l L 1 B i S D V 0 S V N j M 2 d 5 T E Z 6 T G 0 w W F J m V l J P W k 5 n d G N L e G 5 U c m g 2 V E J L e k x w M 0 8 r c U k y O U Q 0 K 1 R 1 V 2 V k M D R D d X V o L 2 F n c G l S N k 1 U S l F I Y l M w c D d 4 W k N s Q z I 5 V G 8 4 R 0 R S a 1 o y U V F I K 3 h l L 2 d 4 Q k N s S U 9 D T 2 N H V V h F b U N p V X N L c G t o e E 4 y a W p W L 2 V X Z l A z S l Z G N T k 1 e W Z l Z k c 4 d W k 1 Z H V a d F R 3 W G 5 U d j B n S W Z u N n V m V j A 2 d j E v S H E 4 e F B 3 O W p Z e S 9 j Z S 8 r U F g z a m F V K 3 h x a m h Q Y W h m c n p h Z m Z 6 Q U Z q Y 1 k x O X Q x N 1 R o R F p 0 Q T V h c l F h Z F h r Z H l T Z 2 F u N D V K Y 2 J x Z 0 9 2 T D Q 5 e n o 1 e H E r U H h Q e n V Q O H V m S 0 h Z N G I y b D A 3 T n l j N H l N O X R E T H Y z e G J J K 2 V q O W R P e m N q S V R H Z D g v R 3 B q Q n Z k a D d C U T k x V n o 0 V 0 V o Y n B j T F V a Z y t N Q k J i U m l Y c H R G T k 4 r Z m w 2 O D h t N 2 s z b j N v L 2 5 N W H h U T m p 0 M 0 h t W E R i O W Z R b 1 Z E W H h i K 1 N a N 0 h O b m x h U k Z i R V Z s T W x u N F l 2 c F M v b H l 4 b m R x M W d u a n Z q V W x P Z 3 h L c z F v S X F a U G R 6 Q W h X O H J X d m R 2 T D l m U 2 V K b D d X N D d 0 b S 9 L T z Y v Z T Q 5 V E s x c D J N a k J 6 T 2 5 r d m h Y R U l x T W Z s d E N q T 3 o z T G V B N 0 5 X O X B j d X l n b l o z R j l J d U p i Q j M 3 a j R P d 0 l E K z d m S H h j V T M y Z G U v U 3 d p V U p s c D J k e C 8 2 R H A v R H l N d E N 2 a i t 2 Q W s 2 a G 0 5 U U E 0 Z m p M Z V p W M 2 h u K 1 h Q O D l l U m t w c k J t e S 9 k a F U 1 b l g y N H l X W m k z Y 0 F O a k x G W k p n c F d T d D d l U m h n M 0 N P Q j J Y e U 5 z Z n p X Z n E 1 T 0 Z G V m p G Z X l Z N z g x O F N J b 2 Q z Y 3 J 1 L 1 d 1 Y m x M R X F 5 a 2 1 q Y U p R S 2 Z U Y 3 Z q b 1 d X Y k 1 X Y 1 g 0 c 2 R l N W Z k M F Z O c V J R Q X F 5 Q V h x K 2 p a L 2 N v Z m w r e W h h U E h 6 e n V T W U F V S 1 d o c W V P M y t C Y y 9 H c F p H W F p 2 M W R j W G x r U E V C V G t S N n V X R F p 5 V 2 F i V m F t a l F L S n l V M W d 3 d n A 4 b G x Y b l Z Y S 1 R 6 a H R h U E Z s d F J X S z F Z c D U 5 V k s 4 U m h Z Y W h l Z m x q Y z g 5 V T h u N T h q M 0 l 6 Z l p j Y k t M T V Z i c l h x e E N p M H R I c U 5 L a X F T b F o y b m l U Q m h C Q V Z o c z R u U H d r b T d S Q k Z J Z T d t Q k N 1 c 1 l Z T l F a b n o 5 Q l B N W F J U T m o 5 a X J l Z U c 4 d U F H M W J O N l J X U 0 N B M W d 2 M 3 A x R E d T b n Q x Y 2 J 3 c G V T Y 0 h v L y 9 z b U R t Y m l o R X R 6 b T N 6 d z Z X K 3 N q O T d Q b 3 A 5 Z m N I c 0 Q r T 0 1 2 Z m 1 m d C t y M k 9 H O D N 1 Y n F B b U p x V 3 h k c 0 0 r N 3 I x c k l B R H R X a m R p N W s 5 c n V Q Z m h h V U R S Y z l D Q S 9 R W l V 0 O D d O S F k r a m 1 0 Y 2 p x b m s 5 e D J P c j F j Y m V B N 0 g 4 d V d J b k d 6 W W R v S F Z V Q T E 3 O D c z a l M w c k 4 0 K 2 9 V Z l d Q T F h k d T Y 2 N 1 h v R 0 Q r a E l Z S 0 Q 3 N U p r U V Y 2 T D M 5 O G V h T F p W Z 0 Z W M X d r Q i 9 2 d m o 2 S j N Y d G p t V E Z u c G V P O X N Y M 2 J 4 d F F N Q 2 F C Z W 5 W c j Q r Z m x 3 e T Z q Z X B U N T J v T D h Q d W J r b V V p N W s w S X p T e m V Y M S s 1 S X R m U D d 0 R X B m b G k 1 Z H R a Z k d 5 c l U 3 T G x 2 L z J H a 2 F q O D V 6 c H I 3 N 3 p N e H M z S F h E W i 8 v V j M 1 d 0 p 6 S F k r a l d 0 V G 5 5 N D h l Y 2 h 2 R H l W T U p 2 U E g r T D V 5 T 1 M 2 U l R o M G l l Z i t w V 1 I 3 d k J B b D d l O X Z k M 1 V 4 R 1 Z Y b m w 1 O W t T Z 1 R 4 R 1 Z Z a 1 d a T i t O W m F 0 W U 0 0 U G l K Z U Q 3 K 1 l o R z c 5 N T d n b l E v b j g v T C 8 z Z T Z 5 c m F L b 0 x G N j Z o V 1 V y Z D N B e W Y z N m x 5 O W U 3 R T F y T G R a N n d v U H p C R X J a Q z F j V G 5 F K z B 0 S C t 0 R 3 V L L 2 9 D d 2 h 3 c l Z S T 1 R F c E R W V l Z N S m d 0 R H g 3 e m l k a j l 3 V F R q a z V a b n g 4 Y k o v T H A 0 N W 0 4 e m N C Z X R w M G l p Y 2 t C b 0 J I T W 1 2 Y U 1 2 T 3 I 3 N U x U O D k y T E N 1 c 1 V j T X d w L 2 s x U 3 l O N j Y w R m l Z M T B U Y 3 h W U n J 4 N n R p R 3 h T K 3 J u M m 5 u N T B O Q y s v U F l k T l d 3 N n l a Z H R o K 3 Z S c X h T M G p l N 3 R V a G w z S i t m d z J v S F h y d W 4 5 T k Z M U T d 2 Q n E x Y W d i e T Z J T W o r T 0 x i S m N 5 W j l 6 Z U x s b X h o O E l C T z N E S 3 l k N U V 0 c m V 0 R X V C K 2 N F M X J M b n V E T E x E U V g 0 T m x 6 S 2 Z 3 d 2 V 5 V T d k e D h u T z l 2 M X U 0 V G l w c k 9 B d S 8 4 c l V Q a i 9 p O H d o V V o x V n l p U 1 l w a 2 J s R z l G b T J i U V d R N m Z 1 Y U 9 z M 2 R p e l R o d G Z C N 3 o v U G s v U D l w N m d w U 1 Z k M 1 l M M G V y T l p y R k t V b 0 M 1 W H g 5 U 3 F F c U Z 6 M E 9 p M m c 0 V 0 p H T n Z Y c T F 2 S j B P R U l J Q V l D M m 9 C M m l W S U t K U W d x c X F G U 3 V m Q 0 5 p M 0 9 n K 2 p C a m F q Z D M 3 V H Z E U G p x T W N q N D N u M E 5 H e n B G L 0 0 0 b V J j W X F t V F l B V U 1 C c D N U Q 1 A y V T F B e H F C U H N Y b V V D e V d S V z h 2 W T F 1 c T c 4 S 2 J O d H h C S D g v Y j R Z T j d n c l k y L 1 g 4 T 3 V z N T B 0 S 3 o r S G 4 r Z X N l T n l l S l l M R l p P e F N W e D l u d 0 t z U 2 N U T 0 h M M E x E R 0 g 0 O G p M T X h O V 0 8 1 a X B E O X p F a U p 0 N m 9 O T n A 4 Z m Y z W W Z w b m o v T G p u R l Y 4 U D J z R j M 4 M W N R V l R 6 Z W p S d U Z F N j l p S n A 0 Z X h 2 e D h 0 T F R 2 M i s 3 U 2 w z Z E l j c W V Q a U F B Y T Z h T W p x O H N P c l p 2 U X N m M k Q z S T Z M c G 0 v V m 0 x b i 8 4 S F R 4 Q n l N W S s z N m Z m a j Z H c m 4 r d W 5 i V U R B a 2 8 v a 0 N G T k d v V V J t S n l P b n Y z b l N 4 M X h V N m p o c U V N S G R 6 R m F k b U s x V H V w W D Y 4 M n J h S 2 N L e k o w T 3 R m c X F N N 3 R t K 0 p m Y U Y 2 Z j l J d l p i T m w y a U k 3 d G 1 6 c m R T S z h U N 3 Y 2 K 3 l x W X R C M 2 5 6 Z z E 5 U V Z a V 0 h I N 2 l K T V N O N n V Y M i 9 y c G 1 m R k V 0 S m R m O W F M O X p h c m J T M F d p M 0 5 t O V h s d m R j b m N k L 1 V U M W 0 v Y V Q 5 c j F y V j B x V 2 o 1 N 0 9 2 R k x G b i t E M 1 V p Y W p M c H p r R T B q N n h M Z U Z n d 3 V i b G 1 I b j d 5 c T Z K U D R P Y j V 1 S H V P W n J Q O T N x Q l B F Z F d C b D d m Z k J W Q V U r O T l l W G d h N m R T b D Z U c m g 2 Z F M 0 b F V h e F d H e m F i Z 2 5 k K 2 h Y Y n N x U V J z T m 9 Y W V V 3 b H V u O G Z h R F h 0 W n U y R 3 Z 5 L 0 p 2 U D M y V X l L Y W x U d z R C Y k 5 v U 3 c 4 b z F 1 N j l x M y 9 L V 2 1 a b E Q 1 S l N i U z c x Z n E 1 W U 5 t U F h 0 V X l 6 K 2 N 4 d E x s b T F s U S 9 R Q k 5 r U W Y 0 T 2 F o M 1 h o O D Z x Z 1 N I Y 0 5 z d G l k M 3 Z i M 2 N 2 e V p z V n F Y V W N S V j I 4 O U J 1 Z E 9 r W X l Z T G Z O N 0 Z 5 N 1 M 0 V y 9 i R 1 p w W E 8 x S 1 A 4 Q U F D Q U F T V V J C V k 1 1 M z h j U W p v e G t 5 d 0 x Y c X E 2 Q k s 4 S E l G V l p C Z S t h L 2 Q 4 L 0 d w V F B u U E Y 1 a E 1 G b T d v M T U 3 T 0 h T T 3 B W N 2 N X R W F F M S t P e m J K V z R U N X d B V W N h b F d 5 Z 0 p Q V V V W V n l x d G h i V 1 Z N S 2 l n S 3 V i T y 9 4 Z m V 4 R j l E N F g 3 b 2 c w Z F F L d y s r S m x 6 R 3 Z Y N G w 1 L 1 F v d 2 1 Z b y 9 s b G F I c m t V c m p E Z m N o R 1 h U R 3 F 4 N 3 R w Z G g 0 T 0 x m c X B T d l Z 5 R k V w Y U x Y N j B D a k 9 y N j h D U 0 Z F U m F E M X R v K 2 1 W b V J P T U Z H S U l 3 b F d 4 S W o z d 3 J 5 O W p m V H M x d k t x R T E 3 R n N W c H R u R G d a V C t 2 T G J 0 U V d s b W M y R j N s R H N j Q 0 l Z V D N v M E s 2 e F U r d X Q 0 R 0 I v Z 2 9 Q O T d T U H Z T O W d C U H k v U H p I O W Y v S k h N e k J 3 T U J o M U 5 H M G N 3 W W x o M 2 V u U n R R Z H Z X a l Y x Y V N B W U Y r Z k h F M U Z G T W 1 q Q 1 E 2 Q z B I M m J Y S G 5 q Q m N r d C t l c T N P S F N L Z T V O N F J 3 U n g 4 U V F O N z V 5 b E Z S S V M 1 c D J L Q T J V K z V 6 b l R Q b m F 2 V H N H c 1 c y N 1 V k W X Z u b 0 h k N H k 3 c m x S V n B S M 2 F O Y V Z E T y t j N W l s Y i 9 2 W n N P Y l p 1 N H p I L 2 x 6 c z N E d W x N N F B Y R H d V Q n h i d G g z a T V x S G Q z T G J u S z J 6 S H J t T z g r c z V Q M U t v W n l K c 3 Y z V T N U S z F U Y k 5 H N W t u N m J p V 0 9 3 N X Q r d V B u c k F 2 Y j l h M G R K V n d o U V V G K 1 R G M X l u R G V m R z h l W C 8 v d 0 p 6 M j Z S d U d Y b i t C T F N j M W d 5 Z k o v Q 0 F 6 M D Q 1 d H B V e D N M Q W Z i d W o 3 M 3 F j e F l X a 1 A 4 W m x K Q 1 k 1 b m E 5 d S t V a E 5 l e G R S Q l J G N G F W b n h o Z V p w Q 2 d z S z h 0 Z U Z l Y W I z L 3 F 1 W F p 0 R 3 Z Q L 2 1 K S m Z 0 Y 3 J K T n Z Q c k 9 6 L 3 c v Z S 9 j Z D F 2 U z V C W E Q 4 b X d t R U t S d E V o b 2 d M e F l F T H Q 5 Y T l h O V Z X Y m U y e W R 0 d T k 5 e D Y z d m Z h M m R s a H R i Y l d 0 d S s 2 N j Z z Y T l K M j R G V W F Z Z 2 U 0 U W s 5 N D l n S U J M Y 0 d z V H p l W j Q r a G Q 4 O G l Z S k p 6 b n Z P Y W Q 4 M m t n R j l L c m J q c X h s N D d a K 1 Z 2 Z m J D V U t 2 V 3 d 0 V 1 Z U d W Z B O E N F Z H V Y Z H d l M W F 1 M m M w M 1 B 5 e G c 0 W k t 0 d E l x d V I 5 c z J s M z l 0 N U 8 2 c W 8 3 Q 3 d t S 1 N V R E F K d F Z B Z 2 1 K V i 9 a S X A x T E N m R D M 1 T m t u K 3 Z Q b 3 F C N z h P V 0 0 x M C t l c z Q 1 d n Y 1 O U 9 x Z V V T R m l z e n p X W G s y V 3 l h Z V N U b 0 h R R 0 N B T 1 F r O T Q r L z F G Q l l X O D h p b 0 h v d 2 M x d G 5 x M k 9 4 c z I y M U R o Y m l j M n p N S j V 1 M T N X M V p B b V R M U 0 t a a j B E Y m 9 4 T D R L d T N J c 0 t C M G U w U F F h Z z d k a W R r c U 5 4 R 0 E 3 d n g 1 a W V o a W s z R z F P S k h v V 2 p F d 3 B u R j V S K 2 d h a U N R b E U z Y U F S T z V 2 U D F H M W J h N m R H S U s 2 S l N 5 M H d 3 S W N S T m Q y R 0 9 p Q 1 R C a E J C V m l l c E N K V m h o e F o 3 O T R z N T F v U X V p e V V Z Y m 0 x d H Q r O D Z q R k J Z V z B 6 V E s 5 Z 0 I z T U 0 5 T H V k e k 1 u W E h m e j d W W j R R R G 0 2 c T Z J T 2 p V d m V Y N 3 N w b 0 9 z W E x 1 Y n N Z L z M 1 L 0 1 Q S G l K M j Q z N W 1 6 O S 9 B c V l S V V R p V 2 t z d U N m T F p a a m E 0 Z j Y 4 O T F Y V H d C d z k 0 a V B M U 3 Y v e T F P c G x E e j F X R j g 2 d F d 0 M H l m c 0 t B Y U I y Z G F N a 0 o 4 d m V Z U W c 3 N m 5 G W G M 2 W k 1 Y M F Z H U m c 0 Z m Z E N m R U O T U 5 N E l i T U d y d V p p b 3 I w Z l B t L z J X a T F H c j c r Z E x U T k Q v a k x h M W c v R 0 J j W E o r S V R V a m w r S X N r c V l X W T B t b G l 6 Z m g 4 Q T d X T W l y e X V 1 T G g y a W 1 M Z H d F L 3 N Q e H Z Q N 1 g 2 d D Q 2 a k Z 6 b 2 p M e G J E b 0 F 3 V U h l V m d r d 2 d K M T d q b C 9 Y U F M r b 0 h 4 S E V p b F c 3 V 0 x s M k Q 2 T k c z R l V o b 2 J W a T F l N E s 1 M 2 g 2 d W h M Z z c w b F N j Z 1 p i d H g 4 b X h z Y j h z W X V k U G 1 O K 0 x C Z G E y O V h 3 Y 0 N X N m F j W H F 3 N n d z O C t n W F g y O T N v c H R H W F B Y a k V X V 1 V T a V h k d X p i b i t J a 1 V a c z F i V D l 5 U j A 1 W W t X U G t a Y k J l c l Z 5 K 0 l s T F R 6 c k Z 5 O X A 4 S 2 Z n V j V 2 W U 5 X N n Z U Y 3 N S c D N P Z 2 N j Z T d z V 0 9 Q Y 2 M 0 Z X V 3 c 0 o w N G x F M z F S R W 1 6 e j F r U G N Q Y U N 0 M W J i M G M 5 b H M z Q n d I b U J m d k F D U 2 N U Z 0 9 n U W J u M j B H Q 3 V x a n Q y N H V 3 T m k x b m N X V z d M S k J o c U R h c W d F Q X l u Y n N 3 L 0 Z M Z V N N V E d l L 1 B H Z j Q v a m d V e W o 5 T G x x b D R 1 a U V 1 b k Z 6 M U k x d j N X b z k v Z H B s N k 5 j d X U y W D N L O C t Z R 0 U v d X k 2 U H R j d T l i U l Z X N 2 p q b G h L N F F R T j V G Q 2 9 V Q 3 B V S k t l T G g 5 Z 0 N D R 3 F E c V Z E N l V 5 d 3 d p d m 9 k Q 0 R 1 R 0 t y U 2 1 W b 0 d 3 L 1 c x N E x s Z U p w T 0 o 2 W F B X b 1 Z B b z Z O S X h x d E x q Y 3 Z N S 0 w x c 0 o x c W R I U z V v M E R y T z V i O G 1 L N 2 V U a 1 h y b 2 F N a k 1 6 a D N X e C t 4 b n p V Q y 9 x M X c z a X h N a 2 s 5 S G 9 E T D Q w Z G p M W m N L O F A 1 a T d k W V d n W U J G Q l F V M G J G Z F k 5 c V Z X d z J l b V p u T G R 4 T V c 0 d W R i b z h J S 2 J D R n N V Y m s 0 V T V J a k 0 4 S H V a Q T R P R 3 Q 1 N m V S a X Z 2 R D J a M 1 h 1 U D g r U U x Q L 0 R n a U s 2 M G F W b m Z r Z 3 p M e X l 0 a z c 0 R l R y T n V 3 c j B w V T R H e m Z l W l J 6 N T N M b z J x b k p a U k 5 n W U U 0 V U R P e l R t a j l u c n V H c j c v N 2 1 p d z h l e H M x T m g 4 b G t Z d k l m S 3 p p Z G 1 F Y X J G b l V 2 V 1 U x M n B a N S t y Q j l Q d n Z B O W N 4 Z H V w R S t Q Y U V K R C 9 Q Q X V i V k Y 1 N 0 V R U 3 B 4 U F R x Q l h r Q T h D M k h V Z V p O V G Y y d X U 4 S j B L V m p G Q k 4 v W D B a U 2 N n W V R m b D N D N D Q v M H R p U k l G a S 9 k e H R v T n R o T W V n L 3 E y N G N k Z i 9 1 R 2 J I K 2 J q N X U 1 c 1 Z S M m R l V D Z I V 1 h O a k d m T n d i O H U y K 0 F U e k 9 K Z X d F R D l t e j Q w b E 8 4 Z D J a V T V S N l N L T m c 0 Y 1 M r S F h L Y 3 R 2 M z d o Z U Q 1 M V c y N z d 3 V F p H Z m 5 z M n J 0 S H Z y M G J H R 1 p v M m M w R 2 p r U m I 2 N 2 E 5 Z l p 5 c 3 h 6 c j R 1 S 0 V v N k 9 X d 3 N K a W p o N C 9 T M F I 0 S U V h a k N h V l N R Z T l 1 T F Z n W H U 1 O F Z x M 2 Z S c W t W Z E 9 u Y 3 d 2 O T d S N j B 2 N D l x Z U Z w S 2 F k c j N E d j g r Z H p t Z m o 3 T W l K c U J 6 S 2 9 m d 3 h n Z n M z M D Y 5 U V Z G Q l F X O C 9 q R H Z k Q m 8 x T 3 c v R 0 U 5 K 2 Z o R X R v e U 1 z V m Y 3 W j J Y b W t w M m R Y a V B H Q 1 g v O V l R Y T B n S D F v M E 5 5 Z m t j b k 1 M K 0 h M Y 2 J F c E t E T F J v S G t I d F V Q U F B u N 2 V u K 2 R 6 V j Y v Z l J y R W s 0 Q 2 9 X Q y 9 Q d 2 l 2 d n p m S E p 2 e n d Z U z R F c m Z 0 c C 9 P c X N J a m J N Z 2 t H W U V 4 T k l 2 K 2 J q O U I y N j R 1 M l k z Z l F Y T 0 1 L R z M w e H B o e F o 5 V i t W c V N N Y T J q c 0 V J Y 1 F k d 0 d B d 2 9 0 V 3 F P W m x 3 a G Y y V 2 h C R G l G b E E 1 b V p O Z 1 V n a 2 1 5 b E 9 V d H Z T e m R 5 W F l Y N 1 B X c 3 U v Q U t Y c m M x W X l B U 2 1 i T m 1 F d 2 1 V d F B P M D Z C d X J V d G V x M T V F V U t W d H U v Y n N P O G 5 o W T d i Y m I x M X d O a m t E b F V x S m 4 2 K 0 g x Z m I y Y l J w Y X R R M 2 F 2 T z J R V l J J T X p C O U N s c i 8 z b W J Q b k x u a 3 Z J U z Z t Z G 5 Y R F d G Q 0 F 5 V 2 h F b 2 J 4 O E t 6 U l J Q V F d O Q 3 V m e k R 4 N 2 s 0 L y 9 N S U 9 G M E t o O T l N U j J G U W 9 H Y m 1 3 N m o w V V J P Y W F M R H p V M W 4 1 M G p O V H A w M k o y S z I 3 a m p D Z z Q r U H E v U z Q 0 V U 0 2 M H F 0 N 0 5 B Q W p o b l Z t M j Y 2 a k h E b D Z o a E d Q L 2 9 l S T h F Q l M w O D Z U b k p L S n I 0 O D d M e j A 3 K 0 l i R V Z q Z W l K a j N 1 Y X N i e W x i d j Q 3 c W V G Z l A z W m F H b 0 d l d E 0 w S 3 B 6 Z G U 0 O H p a d X g 0 R 3 R Z U E p q c z d q N V B 4 S 2 R 3 M 3 B D U F R a c T I 5 N 3 Z 1 N n V 6 d n o v T k 1 E K 2 Z 6 c l d j e V p 2 N E h W N i 9 j U 0 h P U k x j a 2 9 H c V d u b m V l T F J Q d n d 3 Y 1 h H R m V X S 0 R C N 1 p s e D U 1 a m J O M S t o T E V 2 L z B T d E l C O E M v R 3 F R b F p Q U D B X T m 5 V Y X R W V m t t d 0 M 1 V n J Z U 0 Y r Z l B m V F F z N W V w c V h l M G V O b k 9 W V 2 F P T H R Z N T Q 2 T k p R b G 1 R M G 1 K Z 2 U 4 b U x P U 1 h x Y 3 V K Q 0 s r S l J x U G l W S H d L N m V l e U N R M 3 h v M G Z Y W m x i S H Q y M 2 R n R l Z y O S 9 E a U d 4 T 3 B H M T R U R H c 4 W D N u b n R Q b H E x c U V 2 U G J z M V o 5 d T l P U H Z w a U 9 w U C 9 X S W 0 z c H l z b j R s T U F F e U 9 H Z G 1 M S 3 R G V l c x M X E 4 Z k R 0 T F Y r e G d L V H Z v M n F r S m J t N D Z E a D V L N E s r W m F 3 Q m 8 y a W l N O W 0 w a l N V M C 9 6 e W R m e n N E T H k 1 V 3 d F S D l L U 2 9 3 Y 1 B w c E l R V U V S U G U 1 c V J r a X d Y N F h I M V N F b W t 0 Z m V u V X h R V F c 4 O F B W d z V j d n l N W m U 3 c H k r V i s v d n I y Y n N t c W R Y d j R a O W s y O X U 0 L 2 l i Z V h P O G R Q S n V I a j V V Y n J s d l h Z c 3 U z d 2 p Y L 1 N S Y l Y z M n l i Q j F I V W J V c n g 2 c W I z R H V I Y j Z Z b 3 F Y e k V X L 2 J n V 2 E x a D F R T j J t S k 1 y R F c 1 Y W Y x b F p S Z 0 9 I V 0 1 r b 0 4 3 M E c v Y k N B V j V 0 e V p l Y 1 U x V X R l d l l P d 1 F o e E I z Q V l E R G k 2 S 0 R o N U N s S m d n a 2 h x Z z Z s c z d s O X Q 3 R k F r b U N p a k x K M G F y b n h D b W F D M 1 F 3 b W s 0 b X A w M W Z 6 K z U v L z R 1 Z G J n N m N m N j F m c H N S c z J 4 N U d m W D N U W n l v Q 2 N u S H p T M G 1 4 W F l 4 Y 1 d G b H U r Z G 5 M U 2 t w R l p z Z U x t K 0 1 r a 0 F 2 d z l V V W 9 D U X R p Q j J z V T h F O G l R b l k z Y X c r T X l S N H Z x T E x w W k J I O U 1 m S W 1 G U z d l e G V l c 2 g 0 a y t u a 3 B 0 Y m d K d W J q a n J o Q V V S R m h 0 S G p D d V l N T H A z N z B U W E g w T E J C T U N z W G Z Y c l o 0 d 3 J 5 e m R V Z 3 V i a 0 Z s a G x W d G 1 U b m x I M W 0 1 d W l v W m R 4 b m p 6 R j E y a X B X c j l 2 T H d V T U o x U E J 3 W V d E Z k 5 q d z A 4 c T Z y b W 9 W M k 9 h T k g 5 V 0 x k a G d Q c z N u Z U M x Z X Y z M H F W R E Z P K z l Q c H p K Z i 8 3 T D V x M X h I R H l V U U V p d 0 Q r K y 9 P W k t h Q V o 0 M 0 p B a 0 c w T D F M T T J x N H U v R G 5 q R F V j T 1 g 2 R 0 k 4 Y 1 N x U m N S e E d z d k R N R z k 5 U E h w Z E 5 i d E d K V k t K U i s v T T R y N W l 6 Z X p m T 1 Z P R W h M V F N F c k 9 3 T n Z M a m U 1 Z G 1 q S j R R R H Z M c 1 l X R n h X e l p m c G l v e U R C Y 1 h Y V k 1 I R C s y M G x p e X N 2 S V l Q U E l U Q n Z a d H c 5 T m p L d i s z V m x U a z Z 1 c k U 4 Q 0 V k M m J q M U V J Z V B K c U p T S 1 F u d 3 I 4 S G R B O W 9 5 c 0 U v c k N u T z F u a G 5 U R D V Q U n h J N D l 4 e m g w T k p H K 1 B j d G 1 z T D A 4 O W g 3 c T F B N W s w Z E p 0 b k U x S 0 p 5 Y z N u e F p O N i 9 E b 2 d 6 M 1 l z K z l r a F h z M 2 p 3 c G 5 0 c H N 6 R W J V R E x M T k 9 R N E 4 5 Q 1 F u M m 8 2 a W 9 t S G 9 S N W h h R k R l c l d v b W U z N X V 6 Z W U 1 S T k r M D d p N H V 4 S V J I Z 2 c v Z n U w b 2 5 O N z J 4 W D J U N C 9 w U j J p S U x 3 d i s y Y 3 J C d y t h Z n Y x N 2 R v b m 5 n d m k 1 N G V M a F l q b X Z h d U R h Z n Z E d U t x V E 5 X Y 3 l v K 2 h a e m N B a n J F T k d U T X c 3 M z R l d n k 4 N j M 1 K 3 h a M U p Z U 3 J J c z M 4 e j l t d G h N c E g z K 2 R 1 W T h u T H N I Y 2 1 O N D Z S R F Z U T V l w Y W M z N k Z 4 U X F O V 1 l T d l J R W E l 3 c E p 3 d G p X Z 3 J H O U p U Y m J o Y m F u V X J o N 0 l M e j Y 1 O W N Q c k V w a E J E W D Z j V T N K c E d j a 2 t s S 2 F p W n p w N z J E b T Z 1 V H Z V T V N R Z 2 d B M W t V M U p 1 a W h o N m 4 5 N G 9 2 M k R r V l V F Z X M z N 0 9 m O X o v N W k w d m l 4 a E l Y Z T J 0 b T V C K 0 1 T K 0 9 t W G Z 6 a H d L S U V B Z j A r K y t 1 U l I v U D N N U T l q b n p J d G w 3 N E Z U d U x y c W N O Q n F P S i t W U i t 5 b U F 5 Z 1 U 4 T X Y z e j F N e j B I Y T d y Y n Y 2 d l h u W i s 5 Y X Z W N H Z 2 d j M 2 U 0 w 4 Z k 5 a d G 5 L b m Z U d T B R S i 9 Y L 0 4 5 a z F N e l d i S j h P L z M 3 d E 9 i N X B 3 W U M 4 T S t 5 Y l h 6 O T N k d 0 t N M 2 1 L a T B z S U R m R m w 0 b m Z t R H g x N z N m M E 9 K b F B a Y k Z B d 0 o v b U t p d l I 4 L 0 8 0 b 1 l s c l Z 2 L 2 9 u U 2 R 4 e F V 1 Y l B K Z T d W M T J q e j c w b 2 N h M T I 2 N m x F S W N m d m F 1 R G 1 P Z H o 2 Z V N 1 d V c 5 Z m o w d l F l d j Z S b 3 o 1 N j V u d 2 k 5 T E d Q d m t B Q W I y Y l h Q S l l 5 O G t 3 U V l Q Y U N 0 S n N E d G M z e U h 2 V T F o W X p L S l o 3 M V Z J N E F s e H E 5 e T J s V 0 F v R k t p a m 1 x U G Z k R 0 5 X U z F R S k J m a 1 l q a D N D W U 8 4 N H h B M m h q b 3 F X Q k p n U T R w W X d H b z A 0 T 3 B w N 2 h a K 0 t U e W F x a 2 U y N U p F S U l j Y X V w Z E R v T U J i W m 5 S W W c 3 a z B w b F R 0 a V U z T 0 t a W V B N V 2 J l S z d u e F l D M F B P d T V q d z l w a S 9 P e m 1 X T F J q U W F O V n Q z S E V X d k w 4 R m t N c U h S c U F n T D h X U E 1 3 N z B x V F l C Z E 1 H c T R l W G F P T F R Q K 1 h r O U s 2 Y 3 l O a C s 3 d l R s S k t K a X R X N 2 F L a 3 h Q e X V U N n Z W M E t w R l h S N j V 2 M X V G Y z E 4 Y W V 6 Z G F q Y 2 J 5 L 2 Z 6 R m 0 2 M 2 F J Y X B V S 2 p x M m k 2 U m R t M G p M d H N 6 T U h M N z V Z Z j d s b m c 0 a E x G U X U 1 d G t y T W h k T W l P c H Q 2 Y 2 9 k Q U R S c l V 2 d W F 6 d G Z y U y 9 o a i t o c m M z S n k 1 c T F P V E d 4 b W F F R U x j Z E x k d k V n e l F S T G V 1 W G t r d 1 V h M W 9 v b H Z i T 3 d R a H h C M 0 N a R E x o W E 5 y V z R z U X B T W U l K S W F v T 2 x V N k h J V m M r V 0 J W b E 5 C c n p X M U I 5 O G E z d G J 0 R y 9 k M n Z P W i t Y U n N W M m t a Z k I 2 Z V F Q N n R t R k E 2 Y X A y Z z h H S V F x R k F x Y n o 4 Z 3 J i b D h 6 O U d x V l J V b U x G e X d i d X Z E N 2 Q 4 N 2 V 2 a n p y a l B I N 3 Z z T m Z 2 M G J F b W Z u a T B y Y k c 4 Z l l 6 M X Z l U E h z O T I y Z T M 3 K 1 B 2 Q T h S V j A 3 d F d 0 b 0 9 z V H A x M l J I a U R q V j l 6 a m 8 2 d F d 0 a 0 5 l d X l z T E N Z c W R O V 3 N X S F R R Z H p j b k 9 s M V Y v U T F Y V n V q V V R O N F F B e m V u b T Z X T m 5 s Q 0 N I R z d 1 S z J U W U V y L 0 l C V G V Q c G p T M C t 3 Z G l o Q l d G T j Q r S 1 A y R D d C M k d F T 0 l P W V R L Y W N I T F V v d E 5 w T 1 h F c T J k N 2 h D Q 0 d F a F V y b m p D R m Z a b 0 t K T W h x d H V S S k 1 m N H R i d k t 0 V V N o N G F X Y k h h c X J K a n I r Y T Z R d H p P M U 0 2 d W d G U 0 N D V k V k e k Y y d 2 t Z b V R s e E x n N z R t Z m J 3 M k t p L 1 d j T 0 p W T V l X R X h P c D B E N z c x K 0 g 2 N n V 1 b X U r L 2 9 N a j d z S j B o V U 4 x M 0 4 y Z H I y a S t t e E J D M 0 F x M 2 R S S U 1 R T k 0 0 b X V M V l M r M G R o a E J X T k k y d m J X V 0 5 F R U p j Q 3 h P Z 1 V D c G 9 X R C t F a z Z k U z d C M k 9 F R U p Z c U h R N k R Q b D V s e j l R M 0 R F c 2 x X Q j Z h U U l 2 U k Z X Z 2 R q T l h n c F h r W k 5 z N U V p S E U 5 U n I 3 e E F D V 3 I 5 c k o w Z U 5 K S E l p T F I 2 V l M 0 d W R i Z 3 h i T k l y a G 5 V R n Y 4 Z k R 5 d T Y v b 0 t o V U t t Z m d n a G J r d T N m U k p N M j Y 0 e n h a d l d R c U d z T U J W V m h J T W o y b z V Y d H N w V U N D R n V C S 1 B K a E V J Q l R S c U g 4 O X N m S 3 l n c T B 1 U G d v T G 4 4 a V V J S W N a T 3 B u S F V Z Y 2 l V S k p z c G 8 x U m V T W U x l M k V r d 0 l Z W n Z L U l N y Q m h L Z 3 U y c 1 U w c E 4 x R n J Y T 0 Z z T G Z L M m p j T G N T d m Q v c j B i S E h W b 1 l 6 c l p P d 2 9 o T E x S d E 8 0 T k d h K z h 3 a E J C M 0 V w T U p C U X B h U j B k U V V t S m d 3 K 2 F E O W 8 1 S U N D R 0 E w a 3 F 3 Q W t t Q 2 l U S W F q Y m t k W X J F a 3 d Z U 2 9 F d F R 1 N 2 d C U 3 R T d U V F R U t J Y X V 2 M l Q 0 S m h y Z 1 p E T F N 2 Z V J S V 2 c x c U J 0 M T h Y Z V V R Z 2 g 3 a k J H a 3 d t R l V r S H R z Q U M 4 d m R 4 W X Q v R 0 F 2 V U 1 T U W d q Q V B C T 3 N K R G Z m M 2 1 H S U t 1 U k N w W E p S a 1 N U Q m h L Z 0 t G R W 9 s Q 2 8 y R 0 V x b m F G V U l J S V V R M V Z T M l N Z T 1 p x c 0 k 3 M m p r S U l 0 Q j N 1 Q W t j b m U 0 Y 2 h o T G p E b U V 3 b U Z L W E 4 y V n R G M T J Y T H R z T V V G Z W 5 0 S E 5 Y T l V W S m l Z T m 0 v T 3 p s K 0 l 1 b X F 6 O D N Q T H l J N U p k U G 1 2 c 0 x D W X B K V E 1 q R W F q V m J i M H R L e X J q b F d J W V J V Z 2 9 t S 2 R F N E 9 B T 1 F Y R k 5 v N U V p S E V C U 3 F k T T R Z Q 1 d i Q W d o Q k J D a U 9 x c G V p V E J B R z N u W G l q Y 2 E 5 Z z d E S E V I V T d o N W 9 P M 1 V 3 O T V o Q 0 N I d V F F c U Z F a 3 p t c j d 0 M m F r S n h z W j Z 0 M n c v Y k 4 2 a W J K Q 1 g x U E 9 P K 2 4 4 d l g 0 K 2 R p T k p x d T Z 0 e m x L M 2 N 5 O H R I L 1 l E Q V l L K 3 p i d U R X T 2 t Z L y t o L 1 B u e X o 2 c 1 g 3 c G l C L 2 M 5 L 0 l Y T j Q 4 d D c 0 d m 5 4 Z k R G d T F t W H Z y O W V Y Y 0 8 1 Y 0 R x Z m l V O W l 6 N 3 d T c j E r O W x 6 d n d O N 0 Q x d z h x b 2 V o e E M z R T V Y T 0 N V T 2 V m T E F x e X J p N m 1 o Z U 1 G U l F V M n p r U 0 l j U U Z L b W N k a G p 4 W n N D Q 0 V F R U t J N m t s d D d 3 Q n V H Q W N I S E h v T 3 B I R G 1 i L 2 F P U k 5 5 a E h Q b 1 B B W F g x K 1 p F U 1 F 0 e E d G R 0 E w b V J N M X p a c U V F M V R U a T l u e l k r b l F y d E Z O d m U y R V g 1 Z V F r M X R 3 d z Y 3 W H U z c z B r U T F D T G 5 s T X p V Q X Y 3 d T d m b H R u e l l 0 a 2 Z k N H F v e U x C c n Z s L 2 l t W F R T T T d J Q m l F O U l C Z U J B W E R 5 d W J q c n o v c V J 6 Q U 9 6 W m R 3 S 2 x 5 c n h 1 e U 0 z V m l k c W h B W m U 5 O X R o W E p w Q 1 V r b 0 h K Y U t L b 1 d F O W h v Z D Z x e X V 3 Q 3 J W W k R U T X Y 2 M S 9 V N G h L a k t W T T d P R 0 F 0 d T N P O E p j Z n R U S 3 B W b 0 5 D c n k 4 c V V T V E l p c V F x V n p s Z 1 V M U W d n a G h L a T J x d F V u O X V x b z V x a D J i c 0 p 3 c k h x d W Z o Z F Z s e X F p U H V v R 1 V m W U 9 R d 2 h 4 a D F J b 0 Z K a E 1 a V l Z S Z l h 1 M l p N S 3 Z T O W 0 2 L 1 F p d F d 0 U z l h Z m Z k d U N X T z l I U F o x M 1 J 1 V V p F Z W s 4 b U V v N l B X c 3 E x c F Z C a n J O a H h n M G R L d G x 6 e j N R Z 1 h Z R y s v O W Z 0 b j d M S j c 5 Z n F Y N z V p M 2 V 6 U H h G b X d D N D h Q U j k r T V U w e S 8 0 T D I x N T d k N 0 p s V y t 1 V z l m b j R u U W N 1 Z T k r T X p C d z h h N 2 p R T 3 J v Z U R v N W F k S T V h b k o y Z G N I R j J 4 T T F O a D R l N 0 R n O T N G M X h j c E l X d X F O N V V 6 c z R B R 0 h K e l V i b T Q y R G t h V V Z V N E 9 U b E t K W m d R V l l q Y T J S b E R 2 b F N D Q 1 N H R U V L S j Z x b F p K T U F E S G d m Z V J O L z R M S 0 p L V m h l S V d j W E R F Y 2 N D O T l v N U N D S E V I V T F D V 3 N B S G 8 y N n N W Z j g x Y 3 k 4 K 1 R s O X p V S k 5 q d k U x N j g 1 b k 5 m Z U g w a W N Z Y 1 R L a V N w W E o x M T Z K e T B G W T R 2 T E 5 J e j g r L z F S R F V L b z J s a m M 5 V l V l a 1 l P L 3 l 6 Y l J 0 c z J E Y W d U Z H Z u c X J J c z l N N l l m e j R 6 c E I 4 Q 3 F k W H Y 0 N U 1 z W n p Q a n R k V H c 5 W F F H W X Q z Q V Q z M D F Z e U 5 L N U g 2 R l N X W G V R W H J G N k Y v c m l F Z 0 N 5 c y 9 J N W M r W W M v e X p i Q m t C a 2 c y R H o v K 3 V I O E 1 n b 2 F a T X I 3 b X p x M H N T W G 9 T Q m Z r b U R D d 3 R Y R j h Z W l d F Z 3 N o c m 8 r N U h h S l V n Z 2 t o a E J D a W V x c D J T V E J G R F M 4 Y z d 4 b E o 0 V i s v M k R z V W N Z Z H d I S E k v a W h w Z T l n N U R D S E V I V X l v V W 1 N c k 5 4 M 0 x X T 1 R K c X h G M T g v L 0 1 p L 2 w y e m k y N m R t O W t 4 d X F 2 V H V t V T l X c m V z Q j V n c n Z 0 T F N 6 K 1 B u V z R P c 3 J E e G 0 v c j J l c G 8 z R G V I Q m t O d 0 F P S D B u a 2 4 y W G J h T j h t a 3 A 3 Z G 1 w T 2 V u b z I z d D V 2 V j l R N G N T d U R M Y 1 h N Q X l N c 3 p m K 0 Q 2 e U Z Q L 0 F 5 Q z Z h V G h q b n h 3 Q V F I Q k 5 Y N F l P N m 1 C V m 1 W W W 5 Q S k N o Z 3 p x Z 1 V D Z 3 F 4 U G 5 E e E 1 W a 1 o 1 Z D l X S l N T Z H A 0 R G h 4 S U F l U G J 4 L 2 p m a 3 V S Q 2 l P b E E 1 b W F z Z E R Y b j U 0 R 1 B u W U V T V j R l S G 1 6 U G 1 z W E h 1 S E l Z U W 9 w Z E x w M E d k b T J E c 0 1 J W V F R U W 9 p Y m 9 0 b 2 x 3 U U R V R F p 1 Z 2 l l b U V m d E 5 h Z T R j a X F q b E 5 U Q 2 R w Z 3 l p R X N E K 0 Z B d E 5 G b X d i M m J j U H l s V H V a U F B W Z k 9 y Z V B R c T F X M 2 J U Y n A 2 W m x X U 1 d F Y l B I M m N z W E Q 0 K 3 F x U U g 2 Y 3 R K a G x L M 2 Z 4 M 1 g 4 Z X g 4 U G Q r W k x I b m p s N 2 p p Z W V I M C 9 Y V G s x N D d z b U J L S l d L M H Z 1 N j B i Z G 5 O Q U J 6 N W 0 4 R W 9 I Z V B h S l F L c U J u Z 3 p k U n B x N W c r W j U z b E 9 n d V h i c W x 3 N 1 F 2 Y k h o M 1 Z n O E V E M m d M d y s w O H Z Z a k t a e U 1 z d j V J S E h 2 c V p M a H l p Z W Z j S 2 M v S E p 5 M G p K N y 9 v Y X J l c X h D V k Z j c V h X a z d S S 2 t 3 R U 9 X N H V U d V R u c D V s N 3 p D R U V L V l V 6 c z R Z O H F R N l V 3 Z 2 h o Q k R W V T d W T W d n R T Q 5 Q n F J S W V F V X h q U H g 5 Z z V G V k Z Q S 2 1 z R T Q 5 Q n B r N 3 p D R U V B S 2 x V b U d a a z N X Q l N x W G s z Z G R I O E 1 o V D M v R F I 1 O U 4 0 N z g w U k t K W E t T c T V 3 Z m F a T V c 4 b V M 1 Z H N 2 Z W N 4 V G 8 v d H d 6 N k Q y V j N 6 T k 9 m T m k r W H Z C U m p x M W I w e X R J Q j l 5 Y 2 k 3 O U F Y c k 5 R Q y 8 2 O U d q S j d I b X g 1 T 1 l X O H N a T F E x R 3 J W Z m o 1 Z U R C c 2 N F Z X l z L 0 9 a O V B 0 e U F J W U 9 h b T l w Y j N q N G F D S j Z m U W 5 2 d m o 2 a T B t d W J q R W J l L y t 3 d l N r c E t M T n Z j M 0 h R Q T d E O W 9 m c D J o M G F w d 3 Z 5 a F J O M y 9 4 W m h Z d X F a a F V L M C t s V X J K M D d r Z V h Q R W F J M j V s S 1 Y x b 0 p W a U N 6 W m t R W k Q z Z G 5 q a D A v Y S s 4 d 2 h C Q 2 x W S T V P R 0 F w b H N Z S V F R Z 2 d o c X F k c W 1 3 U k R w Y 2 J w d m 9 m S S 8 z V T h w c 3 h 6 O W 8 1 R 1 Z E T U t E M C t j N 2 5 z W V Z E Z X Z z a 0 l J S W E 2 V U F v W D F V T E J T Z 1 F H Z X Z Q Z m 1 D T j c 5 N k E 4 K y t Q U X Z Q b m o 3 L 3 B z Y X g 1 Y 2 Z Q M X h o M j l t a 1 R M N z V m d D V W W F d m Z X d r M z h N T 2 t m V 2 p T U D R J M l h o b G 1 x d W k 3 b n l k R j k w T 3 R M b U w 5 N E 0 v c V N F d D U 5 Y m J p b E F t N 0 Q 1 b 0 1 Z R E V Z Q W p o N D d R M 2 p 0 U U R R Y T h 6 N m x V a 0 c 5 T 2 p V c n Z h N 1 J a S 3 g w M z h h d G N Z R D U 2 V D l 3 S 0 l I S S t z R 1 d m Y z J h a E 5 P N l p W M S t t c l N F K y s v c l F x Q y 9 k Z X Z j d V l z M m t w b 2 1 s U k N p Z X B O S 0 1 H R k x E U T h Y M H F R U 1 R J Z 3 F R K 2 5 v a U x H b z J O N W h D Q 0 d F R U V M Y 0 Z O V T N D W V o 1 U H B q d W t X Z k l u e k F P V T I 2 M n Z j T V I x W V R D d 3 h Q Z G 8 4 L 0 t I R E F o U k p W a H F 4 T H N n c G l X O V h u a j V X R j g 4 d V Y w M 3 Y v M F Q 1 N S 9 l d E J s V 3 d 0 Z X E r a W 1 F U l c y d W J z b V h k V T F w c z l a e D h U S l M y b m V 0 Q T R m d m 5 X L 0 p W R j F w W j U 5 b 2 o v N k V n U C 9 M T n Z H S j E v T j R M M 1 N D c T g x c 2 Z 2 U W F q V V V G K 3 Q 1 K z Z P c E 5 H O W F o e m R m S G d h Q V h t L 2 d 2 b 2 U v d U t y N 0 F C U V g 2 M W 0 z W V Q 5 S 3 B Z T F l U U W Y 1 Z C 9 W d V h u M S t D R D N 1 T X M 5 Z 0 N 3 N 3 k 0 W j R C N 1 p r O D l W O E N B N 3 p v Z V Z k e n E v U C 9 t T E d h e G c x R H J 2 c S t R d H h P V k R w e j F h U W h Y N U p n b 2 9 5 Z m p 3 Z G d u c W Q 0 N F d z a G h Q M G 9 I U n d 3 R m h i Y U 9 3 d 2 h o Q k J D a U p 1 a V d p Z k J 3 S n d J Y z N y a 1 d R c C s v V T R T W W V L N k t W e G N K U U V t a E t o e T F C b 1 Z l W G 1 W Z j N E U n R X T V V y c z V P a k J z L 2 x 4 R 1 B m T W 5 k L 1 d J W T B M Y z F m c j Q x Y m 1 H V V Z 5 W W l Q S U N P N 1 J 2 e H h v d E Q w V 2 8 x b H U w d U x r N T g 4 O F V Z Z k g z T F B p d 0 5 D Z m J s a C 8 4 K 1 J Z Q i 8 y Z U 5 R S 0 J T O C t N d 2 c x R 2 9 W T F p y V 0 F T Q T V K W k 9 k d T Q v V H B s V T l O b T Z P N D l Y b m g v R G 1 C N z l U T T h B V E F J M U d 4 Z F N m W D Y 0 M E p x U E p 5 S W h I L 2 x O a C s v S 1 Z 1 M U N y V l l T R y t C R m F 5 N C 9 6 M l h s O C t j M X N G T 1 c 2 V G l x V k N z T E R B d G g v T U 4 0 c U N a Y W V u c z N a c E h N T T d o O X o 5 V S t T R U x j U m x Y T n B K W m d r d 1 V R N U Y z N X Z w N l J r U 2 h K T W l D c E E 2 Z U N B c 2 F q S T N t R U l J W V F R U X R 3 V T F U N E p C c U Q w O V V Q M z J Q U G s v L z R E c G 9 4 M G U 0 Y 2 p i b E 1 L V H k 5 M E R 6 M H R D V E F o U k p X a l Z x c 2 9 N U m d 1 Z V V 6 T D Z B a i t t d n d x d i 8 v N U w x T 2 1 y V 0 w 2 b k h W R W h B Z m k 1 S 1 J G c V Z R e S t z R 2 V O S 2 h Y N n h a R l h M b m 9 w a E Z F T j Q z Z y s 1 O F g 4 Y z l s N W 9 6 W j h 0 c n p R K 2 p Z d m h I U F B U b k F z d T N Q b V d 0 d 2 M 5 U F J 0 R k V Z R 3 p m S E V k M n N E a V B 2 N 1 d 6 W m J 6 U 2 F P S H p z V E t Y W E 5 C a 3 J 0 a 0 0 w R 2 8 x T W 4 3 T 0 8 5 a k d S S E Q x K 0 J y V k d 5 W W R 2 a m V U b H Q z O U Z V Z H E 5 V V Z I N l J j d m 9 1 a X h Z d k J u a j A 0 T X N y U j N Y Y n R p S F F x R 2 d Z N 3 Z H V i 8 w W W h i a W R X R 2 F D N W N s T U 1 G S E c z O C s 4 Q 0 N F N T V U e F J q Z X d j a k J B Q 2 x h T W p B T W F p U X B R T 2 p u Y U 9 S Z 2 d o a E J E a X h y b 2 p r b U F B Q 2 k 5 d m R J K y 9 R T U V 2 N H p H b V h s M X J K a U d V Z 2 J W d 2 V 2 Q k p G T T R 1 O W c 1 R k N D R X F V S 3 V V R 0 V v c W 4 x d F Y z b 0 1 q d X p G O G F D Z E 9 4 c W R 3 S 2 l H V i t J U V U 0 a F B T T E l t Y n F x S l Z k R D A 4 Y T d o U 1 d G V E 1 Y e l B Y N E 8 3 b X p E M E Q y O W s 4 M W 1 B d 0 1 1 U H Z k U l F V R k 9 Q b D V X c T F M e l V 0 a S t V c m Q z S j N 2 N 2 F v e X M x e G Z Q a i s 3 Z 0 Q 4 T 2 1 V N U J v T 1 J 6 N z Z l Y W R s W F d G a U 1 T c V Z F b z Z u O F p k T D h S W n R K U 3 M 3 Z 2 5 W Z n Z Z O X d Q N W d T Y W s 1 T U Q z M z c 1 T 0 N x V m t 2 R V R G d V B r c E F X Z 1 E w e E R m d i 9 6 W H p a d W l h T j l U R U 5 N S m h P T G w y M G 5 1 b G 1 k Q 3 Z F S 1 V k M m 9 u R X J i S V J Z V z J E a 1 N V W l g 0 K z V t c n Y 1 S l R N d X d j a V J B Q 3 p K V m d B T W J D S W t t Q 0 N T R 0 V F S 0 x h d V d P U 1 l B Q U t a M W Q w W T U 2 b j R N K 0 p H R T R l c z N j N D R q Y W h D Z z N I Y W R T V G 9 O W G F P e F F o a E x C S n B W S l J Z c m l 5 S k J p Q V Z x d W h Y a 1 F R O V N L Q 2 J t Z 2 N 2 L y 8 1 Y j R W d E d l Z H p y K 2 x h T G F N a m F C b H R u a k d t M G F p W l B I V U Z T c V d T Z S s v c F l I V m N T W W 1 C a j c 2 W V J u N S t F Y z g 5 T 1 l E S U J 0 W X p 0 c l p z U D R 6 U m F P T H V B V z N Z d E 9 W U W h m d T B p S T d B e G N X U l l Z T T d X c l l O S H Z r S m Q v Z U w 0 W U h o W F F F d 2 1 V e E 1 u N z J P c U 1 n d 3 d G d z V O b V g 2 S 3 B v M n J r M j l 1 d G J Q b 1 V x b H h H Z z B r W n R i Z 0 p 1 Y i t j U C 9 z R k I v b W p T d X p S O H p W d E c y Z F F O a U 5 4 N G d Q a U d G N T U 4 Y W d C R F Z u V U t y U m F G U 1 l j a V R k b 2 l p a k V x b H d z Z m J u Z V N V V E h 1 S E l v U 2 d Y Q k p N V 2 l J S 0 l Z U V F v a H E 2 b z V K Z 0 F E Z z Y 0 Z l R R M H h R d F g 0 a C t 3 e X A 3 U n l P c U 9 F M j d M a m o w R 0 F E b H F n Z U V F S 0 t x V W F 0 V j Z Q V W w 5 Z z Z E b V h O a m J X N T N k T l N p d m t S V j F l V 0 1 I T m F a Z l F k T 0 1 m R z N w W G g 1 d W R D d G N 6 T U F N c y 9 u O F B s L 1 o 3 T j k 1 M U Z H R G U v S 2 d M N X R L c H p i d m s w R D R r K 2 4 y c H g v d H Y 5 Z 1 B B b 1 V O S 2 d Y e k w 0 R H B 3 Q n p t O E 9 z c k R 3 S 0 N v c 3 M y d 0 F h T l F 4 Q l g y T G c r S W t r d 2 1 z S F V M Z E 9 U U j R l M m M x b X Z H Z V Q w a k d a V E 5 S d 2 Q 3 W n N l K 0 M r T H J 6 O D F p O U 1 u Y m F T Z j V a d n A x V j B Y Y U l h a F Y z e m N 5 T E U 3 V V R s N G l J e n d V U U Z B Z j Z l S k t l Z X Q z Y 1 l R Z 2 h B N l h n a E N W Y j V q R m t o a E J C Q 2 l O d l Z u W m N F Q T F D c G N P Z z l D S F d k K 2 h U T 2 5 v b 3 B M O G Z l R V l r c V J 1 S G 1 n Z V B k S T F C R j F M Z D N L R U l J Y 1 Z s c W x S T E R a V 2 F D M 1 F x T F o 3 O S 9 V N j Z y V U N q N D R N M l J 2 U C 9 a b j N 6 M j F T e U 9 I a 3 N p S 2 p L V S 8 z N C 9 q N 3 k 4 U W w 1 N T d o N T Z k W S s y Z V c 2 T k d x N D h O Y n F Q e l g w d n Z Q N H p S c V B K N X I 0 W m M 5 W X p Z O D c 2 Q 3 R z a j Z n V H k w e m Z Q O E 5 y e l E v R D B 0 T j N L Y 0 0 4 K 2 M v S 3 M v S X k x W m s z Q z Z Y b F h j N l p N V z R W T z U 4 Q U x 6 O X g 5 e W N j c 1 J I V 2 l j b k x D a 0 M 4 e n d Z U z F r R 0 J m V n E z Z F k r O H d o Q k N B V W 1 Q d W V t S X M x d H M 1 R W l H R U V F S 0 l H K y 9 P V E l L V l V r W F V S L 2 Z j b X h R d G 5 V L 0 p 6 c z M y R G t k V U V l c m 1 y W E h v T l F p R n p 2 b n l C d 3 N o U k J X Z z F s e G R P O F F i c l h m M 2 F C b z N E T D I 2 a z J 6 b m 5 p c m w 2 S 2 p s N D N k R z h j c G J 2 e k o 3 W G l 5 e j U 4 W G k 0 d U x F Z D E 4 O V F V U j Q 0 Q 1 h Q V l N x V k 5 y Z l A r Z U 5 O V E 9 Y a T c 4 R X Z Q U U F B S U F C S l J F R l V L Q 3 p X O D l J Y m s x Q 3 B s S 1 N r b m 1 k Z z N 6 Y U 1 H T n J K N m h 5 M T J u e X R 5 a E p n Q U J 1 M k h L U k d E U m V D Y X Z w W X R o V V Y 2 Y 2 5 L S 2 F 1 R W l V O U l 4 Z G Z I L 1 p K e E M x R m R x S n l k c F I y a X F L Q n V u W m 9 z L 0 d j T H F X b F o 4 d n R R Q 0 h z c m Z h M W t N d H A v V V p V U V F n Z 2 h 4 S T E y U n l m Q k F C U T Z a e H d I a j h E W W 9 n M k Y 4 N l p o V E U y e G Q w a k N U c F M r Z m p n T 0 d v N H l 1 T G E 5 U X h G Q 2 l L d W k x V 2 9 v T H J a Z k 8 4 V E l C a U V W W m 5 G Z F N s R 1 J u d E 5 u M D l C Z T R h e k Y x T F F z W W p j Z F l Q b k t u U n c 5 Z m h a b l o w Y 2 N I V F d j T z V m R H g x L 0 9 v S G V Q Y U Z w S D F 5 V X M x U C t x N G 5 a e k s x d n N r S k d S d z V m L 2 5 V M X E y b m w r S F B j M E p 4 T 1 M r Z X l y V 2 V q M U p Z e D V 1 Q m V P a m x j V z Y 4 b F R 5 V 3 p a Z H B o N 0 J y Y X p i R X M 4 a z g 1 S F g w N 2 p 4 T W x r S G 4 r a 0 Y w d F c 3 T 1 R O R D M 3 b j Z U R j l H Z F F 2 N X F w a U Z 1 S j J w S E p 5 d 2 x B b 1 N U Q m h y V z U 0 V F F D T 0 h E c 2 p T V E F o N 0 V 4 U j J 2 N 2 Z W R 0 s v U l Z W Q 0 N D R 0 V F R G Z M S F o 4 R X U w Q V p Y Q n Z k T T Y 5 V H Z H R U 5 4 Y X V Y U U h H e H Z V T V N 0 N H F E Q X c 3 Z C s 2 T n A x U T Z V T X Z 0 T E N I S D d j W F R R V U Z S V W R m L 2 Q r d n J i d n p s e E t o b W R 6 a E c x U 3 N t c G h C U X l N M 0 5 w M n R q M m 9 v T 2 s 1 Q X l P S E Q z R D N v T 2 4 y T F B 2 S k N k U E p R T l F L O G l I e H g v d F R i K 2 V y Z E J v V k N 4 Z X R v M j V D e m N 6 Y 2 Z K U 0 p r N W V T b z B h T G t U V U R p U T h 6 Q j k v U D A r O H Z k e U l i Q k N N c T Z 1 d T B 0 a k 9 u O D l s d 1 p L d H p G M j R r Z U x p R W o 1 K 1 p 4 V G h 0 U U 1 J c n g y Q X Z 0 a k F 1 T y 9 u c 1 d Y N 1 l Z W U 1 i R W Y z c n M x d 2 N Y R 3 E 5 R n B H b z R u e F B 5 O U d x V l J 5 e j Z C M j Z Q V W x 6 S n d i e X g v V F Y 2 U F J x U G p 3 N 1 F l S W F W V 2 Z u b m R G O C t x N 3 Y v T G R U d 3 R a d C t F Q X p 6 N 2 U 3 N m 9 U Z U V M Y 1 R w U 0 9 U a G d L a X V 3 Z G h x a G l h b 2 Y 1 b 1 Z J c E 9 Y S T B r Z l l 4 R G U w Z G p o Q j N O R X N T e k d E L 0 d i T k N D Q 0 d F R U R l Y U p N S E t V N n J R Z H J n T F R m U F c 2 T G V z U j c 5 b F B h Y T h Y S H R I S l c 0 U 2 h h c 2 J t a m F k M E x T S V F l S H N Z d T l 3 a E J E a W 1 q a z Z h d E h y R F J n T V J s U X E y N j M v N 0 1 u S n l a R k R S e E l 0 M z Z 2 V k t p T H J C L 1 B j V X d N c U h Q d k 9 4 M V B a d U R u T z h u M V l x R C 9 E a D N T a 1 E 5 d E c x S 3 N i W k h Y c 2 9 I N H h E T 2 9 Y U T l 5 a D A 2 e m J 1 S j l k Z T Q 2 e m J l Z F J 0 d T Q 0 Q X B q b n p m d z Q 3 b W 1 i T W N W d V B N R H M r U n M 0 R U p l Q T B X a W t W W X U 2 U F B G S U g w S 0 N m U z N I O U 8 3 U m d 1 Q m F Q b 3 o 3 Z m o 3 a m Y x N 0 U 5 e E 1 Y M D Z G Z E p P K z l Q c 0 x t T l d m T V d j Z n V 2 Y 2 N a Z G 5 k N 2 t w S X p H U H Z 5 V D Z T Z n k 2 W m g v V 0 J l Z j N F b 0 5 R T z l B S E I z Z C t h L 2 4 0 N 2 1 z N j l u c 1 d u c k l W N T l k e k s v L y 9 R a U 9 w M 0 R G V D Z q U X R 4 Z V Z F N k 9 s T 1 R J R E Y 1 a F R h b F V V a W M 4 a 0 N Q S H o 5 Z z d G Q 0 h 1 Z U l v T H J h T 3 J 3 S X h a S V l R U V F v Z 2 J U W k p n T m l p Y 1 h k Q j I 3 W T I y Y T I v M D J 6 Z F J z b n N y a G x Q S D d S M l d 1 R U Z V R W Z Y U l J M V k E z Y X l W d l V N U l F v Z 2 J 3 c 2 x C Q T B C a F l U S E 9 6 b z U y a n F h a X B 4 N 3 J 3 N U 9 q Z T V m T z N 6 S 2 h V Q 2 h R S 0 J R M m o z M 2 0 4 Z j c 0 K 2 R h Z 1 V Z T m d H a l V N e G R 2 T D d i T F h i M U M v R m c z c T F 3 S W d O N 2 V B R T Z l U 0 9 S b W Z R d U 9 H S V R p V V B q Y 1 g 4 L 0 o w S S 8 1 M E d y M T d S T k 9 6 V 3 p T U j l Z T n R I a G Z a S U l R S i 8 z d U d W Z X Y y c 0 h q c E 5 2 c D B i M W x w S E c x Y T F t U G 5 u d U 0 4 K 2 1 C U G l v c U t j W F B W T V d 4 d 0 I r N 3 V I M U 5 o T H B t e n N 4 T W Z 2 Z k 1 B M C t l c 0 o 3 S k J M V W 1 B a V d w T j Z l U 0 V J U z N O M 2 1 H S U t x a H V l Q 0 F y V n U y c X N v c z R o T G h q V 0 N y Q k p B a 2 1 o Q k J D a U 9 w S F l T c k l 1 O H J S O U h j b V U x W W 0 r d D N i S 0 5 t O U Z X T m F x c j N E R V Z k Q m 9 Y T k d W U z h T Z F l N b z F I W H F n V l k r Y U J S Q 1 Z D K 0 x s M j d q d i t Q b k 1 t d k t H M 2 g 2 d X R v N 2 5 O d U c w V 2 h D c W J T Z G p M d F d K c F B K a 3 V B c i 8 3 V V F k N 0 s 0 V j E 0 a G U 4 O G V X a T l m Y n U 5 U V J C V 3 p l d j F l U H Y 1 a U 9 1 T S t m N H l v U m 1 I M k R r Z U l P M W J t c H M z c 2 V X Z 1 V 6 Z j c 4 Q y 9 j V 0 x l d 2 R q a E J D Q 0 N I R U R T V 1 Z Z R m R J N F Y 0 R G J h Y 2 V h R H Y x d 0 p S N U R z T 3 A 0 K 2 I v R W s 1 Z 1 R F d X h k M 2 p p S W d v d k g 5 V D F H N k Z 1 R U l V c X B E Y k l o N U J D a U d y T T B i R z B F c X d L e n d X c m l t N T B B Z 3 l 3 U 2 5 w S k F r d 0 l N N l d q Q T R i Q 0 F u d U h J Y X F n b H M z c m 9 s U X E y T H I 5 c 0 N U Q m h M Q W 5 r O U g 4 L z V 2 d z J r Z 0 l J W V F R d 3 Q 0 a 0 N Y W U 5 G R F c 4 V U 5 m d 0 t t d W 5 W M V N F T V R V S l E y b 1 N 4 d V N 6 R 0 5 O V E 1 P W G 1 Z a W 9 x a E 1 J Q 1 R Q b D U 5 Z z I 0 d W 5 G d 1 F P b n V n Y 0 s 5 Q m t v M 0 R 4 U n V w V j l m M k 9 i d U N R N W F l M G N w a E J D M 2 p F N W 5 i b 0 d Z b D E 5 a z U w a U V F S 0 l p b G F N V H h z S k N l N G N o c W l B W F o w Z W l J c 1 B Z c 3 V N S W 9 4 L 3 F a Z T l 3 a E x o a l h X a U R x R k N x N 0 J 5 S k V F S U l J Y 1 N O S j B t d 0 c 4 S E J B V 1 d 0 V U p T M V F 1 M G R 5 W F h y U G V S Z G l 2 V W x B R F N z S D h 6 Q l F 3 a 0 E x Q X p 3 W X N w U E x 3 R 3 d Q e T Z l N T E 2 Z k F K a m Z 1 T T Z a O G h a c X R i e F l G a 0 l J Z T N F c G 5 R T 1 d t e X V W R m t L S X F r Z n A 2 S W l o U U g 0 L 0 N k d m F 0 S z d I V D V P V 2 N E N H J E d z k z W j N 1 S E k 4 U W R 5 W k l F V T h u N 2 V p R 0 V F R U p V U H p K O V d G a F J s b n Z S Y X p L V 2 p Z d E x T c 2 5 F W k R K L z M 2 a E J D Q U Y r b m d E a z V o V 3 l j V X Z j c l E x U 0 N D R 0 V G V m N Y S n d D e W M v T H R I S W t R U W x T a 2 N u T E N W Q 3 p 0 V 2 9 W d D d k d E V B c k I 4 M V U 0 N 1 I z T D k 5 S G 9 E R 1 J r N W x K U V l L a j N t O E p I R W 0 3 W m 9 K V C s v a U k r K 2 1 N N 1 N G V H V 1 N l B q d m Y x N 0 V w M S 9 O S k R V d D Y 2 Y k V J M j R m W l V r d 1 d T Y 3 R o Q k J D a U 9 w S F h 1 R U l L M n A x V 1 E v d z R w S V M z T j J k e W N y S 3 c y Z z B r b l l 1 R z E 5 d m R 3 Q z Z k V z d L M U J t c k F G a X h k a G N k M n p X e V M 3 e E N D Q 0 h B c F R R S m x w c 3 I 3 Y 2 F F R U Z X U D B z b G N y V 3 J J e T B Q b E x K V S t 3 b H F B d n l j T j Z 0 W G k 3 L 2 t i R 1 R x b y 9 V M m Z w N W l X b H N X M m 5 V Z X U r a n l W V 2 t Y U H U 1 c F g y T D V y e j N H Y V J 0 V k d v V k N 3 Y S s 5 e D N u a n Z O N z c 1 W W d 5 T k k w U F I 2 d z J z W H J l W G J s M m F v b F F x U 0 U v U D V x a 1 h m M k J B M 3 p Z O D k r U 0 F H L 0 Z 3 c k 9 q M U p h e F p 2 e G Q z T n g y O X V r Z G Y 4 d G d w Z j Y z a z d 3 V W J H Z F F 2 Q m w 4 Z j l 4 c 2 V p N 2 k 5 R 0 l 2 T k x i V 1 Z N b F p B Q 0 N H R U V O V 1 F K T U d F R l U y N W x W K 0 Z o W G 9 D L 0 d x U W x X V 2 V h W m F j a 2 1 G S m d 2 W H M y d H l T Q k 5 1 e S 9 U Q T V 1 U V d X U 2 d R a G h C Q z M x b 1 Y y a U 5 u U 0 R s R U l V U V d w S E 0 y d k V Z M k Z o W k l F R X p Z T k d k U 0 9 q N z Z Z e n V a d G g 0 b H B W Z i t t M 3 V 0 a 1 F n c G Z m e m Y z c X M 5 e m R O U l d T S U l k a U l 2 b j V i Z C s 0 W k Z S U F J n N X J I T 0 Z j M z Z Z d E p n R m l 6 Z m o 1 Z V Z D Z E 5 N S T R n N m J X O D I z Y k J a U j Z Y M z J I N H d u T m Y x O H B m d n J o Z 2 N T V k 5 Q b n F 1 T X Y 3 N i t a Y S 9 q O X I 1 V U F M R m 1 4 b m F Y L 1 Z s N D U x c W R I Q z U 0 Z T A 4 L 2 1 2 c G w v c j J Q Q 3 I w c 3 J Q Y m R a a z N D K y t 1 V F I 2 N H I x W m p 0 e E 1 n b U Z R a 0 Z Z c U w r O V E 3 R X J R N j c 1 U G I 5 S 3 A 3 T n p K R U l J S V l R U U 4 1 N G t 3 W V F W b G F h c 0 h X S l J r W j Z J M m 9 F Y 0 9 w S U l R R k p 5 S m x H U l l Z Q j V 4 V 2 J E Z X N F Y 1 B K e U F 3 V 0 J r M W J v O U R P e l R 4 a T R 4 Q 3 l I R W 5 j N 1 I w Y n h x T n p z N 3 o 4 N l J D Q 0 Z F U l V w S G M 2 T G V X R l J r N T B o R V Z k V 3 h Y U 0 8 4 d m R 5 W X Q y a l R U V S t D T l l z S 1 o 5 Y V V O N j d v M k g v W D d t Y n F 0 R l V V R k J U Y n J B S 0 x i Q k J D e j I 3 T m 1 U e D F C Z l V q Y W x y d F c 3 R j Z G d 3 N X Y j J i V T h L N U V O e l V u d l h i d V B Z R k t w Y V J w V k 8 x S z d 6 b D c v Z 2 J X Y j l o Z j Z m N m 5 S d m U 1 N W l T W X d X R G t w M S 8 r N G U 4 R k c r b m V 0 U m 5 0 W X l K d E h s Z X M x L 1 B q c E g v S X p z N m 5 X V l Q 0 W m E v c j R L Q 3 h 1 U 0 R T d z Y x c U o 3 M G 5 U b D d L O U R u c m V Q Y n g v c E l F e T c r U U J K T 0 Z y V U l J S V l T b 2 Z p U U p K c X h v M W V X U 1 l N V j Y v S D A 5 T E 4 4 b n B X U l l I Z H U 5 Y z F N T 2 x x N W 1 Y T E Y 2 b H l U Q m h C R E N q d n g 4 U E R p W G t X U H Z N S V F R b 2 d L b F Z n T 0 F V Z W F D a V V v b 2 x V c n V H Z G l X Q 2 I 4 d V p l L y t r M F E x Q 3 J 0 c D k 5 S m 9 W S G g 2 d W w 3 e W 1 L U E h 6 d k x k V H d z N G N D a U J x T W d 3 b m g 3 V G p 6 c m h B V G F Q Z m Z i e C 9 x a V V T c 0 p D L 0 R s M k 1 z b X k z V 2 d 3 M G I x T F U w Y U 5 1 T X Y 4 d m R G R T d L W U Q r U H A 0 V k 5 x T 3 N V M 0 w r Z 3 d i M U o 0 d U h S c F h q T 2 4 0 V 2 F i T l d v d V R r O E 9 W U G x R c k t X b m 4 r Z V R M R 1 J 5 S W k r Z l J V V D B Z W W F O e U R h Q 3 d z S m k z U D V w S 1 F V R X h u N z Q v e X B M Q X U 1 U 3 V u W n J 3 O H R q Q j F 4 U 1 h Q U l V V e X U r a 0 N 3 e j U 1 b T R D Y W 5 l U H l 4 d 3 B o Q k J D Q 0 h I N 2 t T U 1 l z S 0 x S b F A y V k t D N 1 d V e l B R e S 9 M O W 1 i U H B W c 2 Q y N m R p R T h a T V d Z V E F Z a V R 0 e W 1 x V G t E Q U w 4 U F c 5 W n J F S U l J Y 3 A 0 Z W J s S k V r d 0 l V U 1 V w T m V a c T F R c 3 p a N F N 3 W l d E Z k d P W X U z T X p u L z U z R j V C O W Z 3 T U Z C Y z F Q d m w 1 V 1 Z o N 3 U 3 Y z R W d G s 2 W X N a O G 5 5 N 1 h o N 3 V m S F d x L 2 Z T d F d P V F N x L 3 g r N S 8 v Q X V E d D V j Y k N K V n M 0 a z J S Z U 5 M a G t 4 W G I 4 Z k R 3 S T h Q Z G t 5 b D h y N m Q r N 0 5 T Z m p r O G t v L 1 h m N n c 4 K 2 4 y Y n p l O U 1 t d j B i Q k J N Q 1 V s Q n R U b E Z p Y 0 N s b i 9 q Y X d Y N T h P c m J 2 M 0 x n V U V L b G N T M W F 1 c F Z s S z N j Q z h P Z W t s M W l 4 W m p l L y 9 i R 1 N 3 c 0 p p R k F v R j A r Z X N Z L 3 F j Z F R i U E x T a 3 h V R l N r U j Z W U z h z R m 4 x b k Y y Y U J 2 S k s 4 L 2 R V K 2 w 5 a F c w R 2 d 4 R 1 Z T b W 5 2 T U M 2 c E 9 P T 2 N 0 R U l V U W d n a F J M V W x T V E J o U m F z d C t 5 d F J W R l J N c l h L d E 5 1 S V Q w N n l P Z F h W e G 9 r M 0 w r b X p Z Z k J D Q V p h d D I 4 d E N J Y n J j b V V D R 0 V F R m E 4 d k 5 5 S V Q w a T F k e G h D Q 0 Z H Q l F u c 2 h D Y W E z Y 3 l T a U t u T n c w U E R t e T h O N C 9 y V 2 Y r W F h x Q 3 A 0 Y z N l Z U d Y a j h 2 c j V C S G 5 2 c U d Y d D J p Y V J 3 W n l 0 c 2 Z U V 1 h V O E s 3 Y 0 4 2 U V R T c V V D Z 0 p s L 3 I r Z W Z a Z H N Z T 2 F 3 e k k 0 W j F 4 d E Z S e T V H a l o v a l B 0 M 0 4 0 W m t 3 L 2 R 1 N C t 6 d E o v Z C 9 E c k Q 4 L 2 o 3 T 3 p J a X R X N 3 J l N l J r b X F l N W J W a j F 6 R 3 J 4 W V d k T z B R e F k 4 N T Z B U D Z Z O U R L N m N 0 V m N J M G Q v U l o z Y U F Y e n c 1 a 2 h j W F h X Y 1 B K W E 1 X e D l N N G Z X W G g x c G E w U V B F b n p i L 0 d 4 O G E 3 R X V 6 c G 5 Y d z l h M V l z Y U 1 2 T n Z E d m 1 s M E U x Z l N t W W Y x Z 0 F K U k t G Y l B u Y n F C U n d 4 Q j I 3 R H B H b D Q 1 U k 5 M U F J q b k g v d 1 h p V 3 J k e k o v Z m Q y d 2 M v R 3 R X Z j h 2 W j d D d 2 1 2 L 0 d Y N 2 4 0 N m x z M 0 J 6 S E I y L 2 R U L 3 V Z a G x i N z B 0 S 3 l 1 T y 9 o T D Z q a D R j T H N Q O T Y w Y k g v e m c 5 L 1 p z d T B 3 S D c 4 N 2 l r Q i 9 U M z Z a d X B 3 O S s w N m k x N W Z R b 0 Y 0 d 1 R 6 e l N t N G c 2 Z 1 R i d n Q y M 0 h V Z V l 2 M 2 t U Y 2 t V U n l j d 3 R 3 Z D l m U n B G R n R u b n R 5 Q U 5 O b X J i V k t B b j Q z W V N I Z l R W Z 0 l 3 R G R m a k t G e F p L a G w z N E c 0 Z U 9 i T T I 4 a i t R N m M 0 Z n o 0 U F o y Y 2 5 H d F F M N H A 0 Q m J Z b S t h T G J i N F N P S l B Q W G l E M F R V Q 2 V T c m p 4 O W w z U G Z 6 M m J M O U 1 H N H V U d n c x K 2 R W c m Z 1 N X V o Z U x V T k x T K 3 Z 2 W U 9 R d 2 d o a E J E a X B w Q W t t T E N p V n B X d E 9 E U 1 p 3 T i t u N 0 E x U V F t T E Z E M W U 3 Z D J w c V N Z T D l 1 M m E z S k 1 H R U V N S k 9 2 R 3 E 0 c 2 5 Q M 0 1 Y d U h J W V F R R l N o T G s y Q W 1 h W W N v T H F O e F p D a U Q r c 1 V 3 Z T E 0 c z R X S C s 5 T E F 4 a C t 0 Y W 1 V d 2 0 w c z l s a z V O Y l F L T 0 d J W F J x M T V o Z n B p e G 5 4 K z d q d l B I U 1 V M e T k z Q 3 p I M 2 4 5 Z k Y 3 U m F E Z j h z M j h h M 1 B 5 M U F y V m F U b F p W U F R t N E I 2 Z W V 5 T V p s T W d E b W h C V 0 E w R 3 B u d z Y x S m 1 6 N H N G W U Z D L 0 d O c k h O S 1 J X a 0 h s Q j R Z R z R l S G F V L 2 h 2 d G 9 O V l l L d E R 5 O D R z b 0 t D a W l a c U N Y W l p 1 L 1 h 3 M l V L a V d m Z n p X T G l l U E g 0 d X h z b n F s M z h t U X l J Y 0 c r d U x y c U d E N m t v O D N I b U p X V n g 3 O X J k d E c w Y 1 c z R 1 B q b k F z d j J 6 R H g 0 a 0 x N U 2 Z I Z 1 B m S n J K K 0 1 I M T Z 0 c X h 3 N 3 Y 2 R D h U Z z R h Q m g 1 Y j J l M D J v c F Z l Q m N u L 0 c 2 b C t O T 3 B m U E t m R 2 R U d 2 N D R W t 5 S W Z q c D V M W n Z m Y z R M N z Q 1 a 1 Y r K 2 Z 4 N W Z I M 2 V y N D c r Y n N K Q j V D e m N C R U J q Z 1 J Y Q 1 F E M G 5 K R 2 F 4 Y X U 0 Z U h S b m F q V n B B U E x a c E h r S E E 2 b G R T M E x J S n I r V n F 1 V V g 2 M j J i V F o 2 N W o w M j F M Q V B C T z d j Y 0 5 R V X R M T 3 M y W G J Z Y l p z T z h 6 R E Q z V G 4 v b n U 3 M k l 6 N T g z R 3 p P W G d v Z 2 N n R 3 d S U V Z W Z j B G Q U 1 X c H F X a D l K Q W t t a E J C Q 2 l P c E p r b U R D U 3 Z r V m k 2 R E F 3 V U d E V H F j b F A 3 O F l 2 Z D V B U 2 1 v b W Z y N D F M R W Z F d E d x Q W k 3 T W p 1 W G 1 G S k t W a 3 N E O H V u a 1 l O U W 0 1 O T R F S U l j W W Z 6 O G 5 R b E w 2 L 1 F a Z 3 N s S V l T d 0 o 2 V 0 R P U W x t S 0 p K M m l P T H l u a H p k a D Z U a 0 R M N F l O e H U 5 M 2 t E Z l h o V V R O d G Z M M F Z I T E d 5 O F B w V k h E W U w 2 Y n N K R E h u d j J X b i 8 3 M 2 p O V X g v e D A v b D h W T H Q x R T c x S j k z W H g 5 T 3 J T Q W Z k d T g 3 V W V G Y T U 4 L 2 4 4 d W 5 Y T T l s M 0 l K N E J m Z H V 3 W V B G b T V z e m Z 3 Q j h 6 V n Z Q Q 0 1 3 U H A w c U V K N D c 2 Z m J 6 a y t L V F h U T X B N c 0 9 k W G N Q d E c v M 1 B z c k p 5 Y 0 h Y b j M r S G w 1 O F l 4 T G Y v c m l R T j E 0 Z V N u W j J Q b k Z I R W k z U G h j R m d a T U h p e l h U d T B K Z 2 F O U z Q 5 M 3 d 5 Z 2 R t a l p Q T E 8 0 d z R r N E 9 l M j A y b T h 5 b V Z n V H U 0 O E F m M D l X c j l 0 b j h 4 b 1 p t Y m w 0 W H N H O W J v Y m Y v b G p C R T Q v M F l W R C 9 H Q U R T e j J Y e n d 1 c 1 R P W n Q w a n Z t T E 5 2 S F l 3 N z B z e D g 1 Z H N K R j V D e m Z o N X F i a j d W Z n Z 0 W n B w d G 4 z b l V W e W N I Z W 5 W U F p w Z T N h U D U 5 c 2 N G e k Y r O G 1 Z R j l X b H V 1 Z m N I V 0 h V Z V k 5 T n R T S E I y M X Z Q M 0 t 2 Y 1 M w Y m 1 E W k Y 3 d n B J Q j k v T 1 o z S l U x Y 1 F G U m x h W V l i Z G 1 i U G 5 N S m x N V F A z N V J a e W R u U 3 h K M D Z x c 0 t D M E 5 0 O F l W W j l F S k l Z U V F R b F F I a 2 d R V F Z x d y 9 P R F Z S V U Z o T V d I Q U F C d z d G Q T V D U W 1 H N l Z C R k 9 y V l h S d U g 4 V 2 l a V n N C V 0 x G N m x 5 V E J o Q k R D R H J 4 S 1 Y 3 Q W 5 K V 2 R Z V n A 0 T E l V U l Z v T l N h V z c 5 S k p a a T R F b X E x a W 8 v Z X V a O T N Q d n F E L z Q 2 Z n k v c U 4 r M 2 4 0 Z 2 U 3 V W l 3 a T Y 0 Z m Z x M z Z j M U l T R y s 3 T m w 3 R W o 4 Z j Z 4 Y U E w V T N x b 0 Z R b 2 V P c X h 2 a l l y b z B 3 b U U w d F g 3 R 0 R D N U t X W V R D Y S s v T 2 h o Q 2 d x T F d i Q j R N M i s 4 T k p T b E s z Y n k y V m V 6 M k x Q d k Z D c V Z n a U d E M m p O N 1 h p e E h q N T R o c 3 J S V j R k R m p T U U R V R H Z X M 3 V u W l V v e k F H R D J q S G 5 Q b X h 4 T F N 1 U j J H a E h x U F J T T H Z X N W p h Q 0 o w N G 0 4 L z N F e G V 3 O W V J c j N Y a D l 4 V l k 5 N V R l e G V Z a m N m c 0 h 4 d k 1 C a l I 2 M H R R S 2 h V a 3 A y V H k 3 V T h M Y k o 1 W F Z L U 2 5 U d T B B b S 9 1 V 0 x O L 0 9 r d V h i S z J 6 L z d J T 0 h h Q l Z k O T Z y a X M 2 V k o 0 O X B X U 1 N w d k x 6 Z U d E Z T d B T j k v U F k z O W N 2 R 1 Y 3 Y 2 J H Z U t k T l h B L 0 R X e T l Z S k 1 J Q V d 6 Y T I v d j V R L 3 B x M E N Z U G p R V G x Z S k 1 J R D J N U T B a M E t j T m M r Y k h N b n Y r a G d w S n N Q e j h J a 2 F Q N m 9 X e n M 3 b X F U S 0 Z R W F B G O T d j R m t O R k t Z Z U J y Z j N y M 3 R I W W 9 R U W d n a H h F M G h T V E J o U m E w d V A 3 Q l h R V 0 Z o T W N G Q l B 1 V 1 N Z S 2 0 w d k 9 q T l E v Y 3 V 6 U 3 h K c 0 R X e G U z b D J U S C t w U W h C Q 2 l G d k 1 2 M 1 I r U j F K e X B p V E J o Q k J W a X J J M G d X Q 1 V K S m k 0 U W l x V m l r L 2 Z m N U F Q U C 9 1 T H R S d j J z M j N u V V J v M U R L W m V S Q z N D Y X d m U X Z F a z R Q d D d 1 b D c v U U Z Z a U t E R U 5 m W E 1 L d V B j Y 3 Q y N H h H O D J M Q X l o S m d B R H Q z S C t P c m I v K 2 1 T Z V B h d l B i a U V I e T k z Z G 0 1 N X h p T 2 p s b 2 N u U n g 0 N j l W N 0 N m Q 3 Z n V U t w N E x Q M 0 h z T E R 3 N F Z s S z N l e S 8 y Q z h K Y U V U Z C t R M E F B M 3 I x N n B 3 L 2 R F U G R t Z n J q c 0 9 N K z M 0 K 3 R X c D Y 0 K 2 F t b z J u c E x L K 0 l P b 0 g w N m R t Q 3 h V d T N F Y n Z 4 Q U 8 z Y l J s N 1 J Z L z N n e m Z z S k M v V W p 3 T i t U a 2 h J R D Z 6 Y 2 Q 0 S m Z m b D V P V W 5 F R 3 Z i d E c 4 K 0 9 6 Z E 5 o T T I y Z G 4 1 c k Z p M W s 2 N m R t d G k 4 c n F P a k Z u Z F h Y W V h 0 R H R v Y j g z R k Q y N H V T V U F B U n B R b T V q T X h j e T d Z R G N R b G t a K 2 N S R 3 V K M 1 Z R b X Z p K 1 h s R l h M d 3 N Q b l B a b E R m T m p h U D Z k V z l H W F B t e D d K M y 8 2 a 0 s r e H d k d G J S b 1 h 1 Z W E 3 M y t y R m N i S G c 4 b U V j N T J L c y t L R U V F S U l J Y W 9 E U 1 l J S k s 5 c n k 3 U k F W N W p k L z V U O U 1 Q W D B t c m N J N W p S c U V F T 0 R u U 1 Z K S 0 J y b D V o V 3 p h R 2 t l S H R v M X V S Y m h D Q 0 N G S z F R e j B C d U J z M G p r N 1 J 5 S 0 V F T l l 1 V k l J W j l a S U V F M W Z u M 1 R k R 3 N H b m J J Z W J N a T J Y W G 5 o U H N Q N W d B b U N 1 b k p v N G Z l O T N Y U D V 0 M G p o O S 8 r W W V O b S t O b 1 d E K 1 l x T W h R Q U 5 h c z M 4 Z C 8 v a m V I U D J h c z V 1 a 3 g v W W h w V m I v Q 3 V k S E 5 J d m p r M 1 Z H M G J s a 1 B o V U x C N U t r c j J M e j l F T k 1 u d j R w c m F V T G 9 r V k U 5 c k 0 1 c D B p a V V y V H V Q b 0 5 j Y j B H a F V i T m w y a U 1 B Q U w 1 c 3 R E Y l Z h R G E r L 0 1 J U m 5 Y L 2 1 K d U 1 P b k d U S 2 9 Q U n B O M l V M R D B h T j Z z b T d E Q W I 2 Z n V J a V c w W F Z 4 Y 0 x D Z H J D d X Z j V 1 F J Z S 9 h Z F p N Y m Y 2 M W 0 z W V Q 4 Y X R Z c U h S b l p E N S t U Q W g x O U 1 v N m k 0 a E R k Z U d t c E p o Q j A 5 Z n B a R l M 3 Z X l Z d F V 1 a W 9 y M F J E W U 1 0 U m x y b D Q 1 U n Z E e D I 4 R 1 h 2 Z j Y x O G J T U T h M O H h R T T V R W U x O c 1 N F c z N 2 V m V 1 R U J W N 1 g v V k x T T W p H W l R M a T V P Z U 5 T Y m t a W W V R R i t u Z 0 R r N U 9 T a j E 1 Z F l q U l h 3 O F h h d j h 0 V m Y 1 Z V d k T U x m N T F O V y t m U k o z U W d n a G h C Q l h R N U p n d 2 9 w Y V h l N n Z o Q W t L a T R v S n J 1 b H Q y W l N R b U c 3 e n Z H N m R t e k o x a H J s b H h J c T F 1 e V V K S m 9 R U X Q 1 a T N s e H N h a l l x e n l a b j J E a 1 V J S W F 3 b 3 R P Y V p Z T V p p d l o w a k V i Z W p t S m I x a V d s c F R r S 2 x w S j B u S 3 l z U E Q z Z V g 2 N 3 B t Z W 5 v M m Y 4 e G N 6 W k x s M j l G c T F U d 3 l x Z 2 R E Q n J a a n l s O H J B Z W p h S 1 F x Z G t 3 U G Y v R G l m d H o r Y 1 F 2 d T J r V H o 3 Z U g r c m E 1 d y 9 u M H R H W m c 1 T G x t L 0 h h R F F 4 Z S 8 0 R 1 B H d T R z b j d q Q W F 2 a m d t c D Z X O X J s d F d s W m 4 5 a E 5 C O W 0 4 T l E 0 d l R 6 Z F M w N 0 l Z U H J S V H B Y S F d y M W V M c U V h M T J i M z N P R j Z l M W 8 v W n p V M 0 h 5 S H M 3 O G R P a 0 p V e W J 2 W m F I U m 5 h e m V R M k R 3 Y 2 l Y N C t a d z R G Q T h T Y 2 t a S 0 p W S 2 1 q Y 0 4 1 O W t u K 3 R P K 1 R T V H J O K z d u d X d r T H F S b m 9 4 Z X A x Z S 9 C d 2 Q 4 W l o 1 O E N x Z F h 0 S l B K T k 9 X S 2 c v d z R k M G 9 s U D d S Z 1 R Y O H I z c T U 3 b 0 N H L 0 9 4 T G p z e H k w W k N 5 V m F T c V Z o d i 9 o M m p V b D l m Q X N w W W 1 s Z F R x U 3 E v V H Z u N 1 h 4 e U x v K 1 B s R T V K V l N m N k Z K R m g 0 d U o w a k V V S U l J W V M 0 T 1 N R S k p x e G 9 5 c l Z E V k t D Z 2 9 N Q z Z F a X p o V E t y T j g z c D J i V z V K Z 2 0 z Z W R v a W M z Q U p j S z F r M U o 0 U V E 0 d W F v R m V U R D J X U 3 B C Q k 5 D V k M z S z B r V l d K c j B r d 2 N U M T h m U H h x R E M 3 N j J y b D V C Y n d 5 T l B m a 0 o 5 Z l J L L 3 U w V H c 2 c W p z M V B D c F d O M 1 Z z M z R p b 1 J x R j g 4 K 0 1 D M W 0 v W X o 4 R k R D Y l J v V m x Z c G s 1 e D Z u d T h u T G d h Z 3 N M Q V l o V U p C U m 1 h T 1 p k d U Y 3 V D N 2 Y W 0 1 S m d u V n E z N W p 4 U H k 5 a S t 0 L 3 I 4 Z l V 4 V n p k M T d S U l Z h Y X o 3 R H B 4 a T k x N X p t O G J m L 2 x 4 S l R L c 0 d W d S 9 O Q n Z W d F M x S l N K c j I 3 U j F k N k R a V k t T V 2 l v S H l x V m d v Z n V 2 N H R X e m V 2 a T R L Q m x i Z X g r S G 4 v d U 9 4 S k 9 w e k d 3 Y n h z Z W U 2 Z 2 5 i M z B 3 a F R u e k 5 4 Q m V P d 0 F Q Z D J j S 0 M 0 d j U v d X N u c j Z q S z d I S T B w Y j h I c 2 5 Q e U s r e E x U O C s 2 N 3 V z R G V O V X d 6 M G R O U E h O O X I 0 V z h 2 Y 3 g v S H p J e m M 4 b l B M M E t u Y z Z o d 1 R G S n l S d W 1 4 Y n J m O U t J Q 2 M v Z n R 3 Q 2 d 0 R H B h d l k w b E l J S V l R U W 9 q c F F Y d j R R Y 1 N j c F h 3 b G 1 B Z 3 F L a W d u M D k w U 3 B O S z l 1 e T h 6 T U p T K y 9 x T U o 1 Q W Y 2 Z U 5 L e G 5 I d k J z T U J o W n Z X N 1 B M W W x Y Q 0 N G R W 1 h Q 2 E z c H h P c k 5 p M l Z n Z 2 g 3 R X B S K 3 B i R G F M U n Z I R U l B c m k 1 T 1 B Q L 1 V R S D c 4 N W 1 s Z U h q d l l L Z 0 Z X c k M 4 Q l F L a z A v N T M x O E h E a C 9 U Z E c 4 T l l y O S 9 M Q 1 U 0 T n d j a X h M a H R T d k c 4 V G k y Z S 9 6 N l h 1 a k F I a m l r Z D R z b n Y y K z V i L z M z e G d K U U 9 1 V z l T e m 4 2 S F F P O U 9 v Z X p h S E R w M W t Y d T U r V z B S S F V E Z z J 3 R 1 d k Q l F S R m Z m Z n M z c n E 0 N l B u N 2 5 B Z l Q 2 R W o 3 N z d 5 d 0 1 o c k t m S T Q x R 3 h k Z 2 5 C K 0 R u V y t P U 2 o z b j R r S T Q 4 L y 9 S Q V B O e G M r U G 0 z W l F 4 N T R G T y t H R G V M b 0 p y Z V R C b y 9 s d n Z 1 N m N p Y k g w e G h m N X g 1 R H Z R O U E 5 c n g z d X N q e U 1 z d j R v O F p x N i 8 0 d W I w V U w w L 3 o 4 M 3 p r M k p r S y s 3 Y n V Q S E p E N 2 h F V k d Z W l N x Z U R n b 1 F S T 3 h h Z G M 5 b m l W e X Z 6 b l h I e F J n d D d E d z R Y Y W 9 m N E F M R m l 5 e G V h N X k x Z n V C S 0 J W Z E 4 z c k N i b E t 5 T n l 3 Q V k 5 V 3 J l d 2 R o a E J D Q 0 N I R V R T T k p N R 0 Z G W G E 3 U F B B b 1 R o U V h G S 0 p W S 2 F 0 V X N W d z E y M m 5 Z M V d Q Z k 9 U U z F m T D F x M j d h Y k Z L S V F R d 3 J h Y S 9 w N G t u a 2 x I c n p k Y y 9 t Q W h o T G h G R k t V Z k 5 K c 2 t D U 2 F x a U s 2 Z G 1 o Q V J I c 2 p w e E R R b S 9 M c U V Q M m V 1 W W N x M F Z T e G Z 0 W X N B Z j g 4 S 2 x U M W R P e l d o Y l p z R 0 Z h N m o x e H Y 0 N n R 1 N X F O V X F 3 a 0 w 5 T E 5 1 e n M v U D Q z N C 9 6 c V J N Z V F N Z D I x b T N p N y s 0 W F k v b D Z 5 T U Q y b G N i N D M v S H p T R H l U e n R n b i t o U F R 1 Z 0 Z E N z I 3 U D R T T 0 o v S G t O U 2 F r S n Z 5 N W g w U E N Q Z W U z Z H l X e m V l b 2 g r d l Z v e G R l S k x 2 R E o y T V A r d T J j M U R U N D R q O F d 3 Y V g z M 3 l L R T V P R H B 4 S 1 N N S F Q w N V V 4 R C 9 Y a 3 I 1 b H J X T H B p e D F Y Z j g y S V g 1 c T J 0 V 0 w y Y l E 0 Z F B X N 2 J 2 M k g y V U 9 m T T N Y U G Y x Q W J 5 O T N l a m V 0 U m t t a z R s M 1 A v b U R r N m V T T G Z 0 T U p o T 3 I x d T B o S 3 l 1 d j d I Z 3 Z j e l h l M 2 d Q e G x t M U d v N 2 s 1 N D R o N 0 9 3 T X d k Z G 9 x T m 0 w O V p I V 2 Z U V n Z p b U x 0 b 0 0 x c X R o b n Z 2 N l h C R F l y Z V h 2 T U 9 I S 0 1 u S n d h T k Z D M 3 V I S W 9 R U V F n a H g w M G c 3 U k d G R l U v N E 5 u M G x C U W F G N W d I b X R J Q i 9 p U z V O Z k N X Z l N h R k N 2 V m 9 W e n U z V n V 6 c z l U b G x K U V V N e n h V M G 5 z M k g y V T Z L W V J 0 e V J 1 S V l R U U V G Y T Z h d m 4 0 e V N U c T F 3 M n l j e l J D Q 0 Z G S 0 t V a 3 d V V F V w b F V w b S 9 y M 2 U 4 b j J B d n l j d l B E U H d p c y 9 Y Y U Z T O C t 2 d z k v U G J u U 2 w 1 O V p 6 S V J k U U s 1 W j J B N z V z e m Z R R T V 1 Q V o 5 L z h L R F Z 2 Q 2 l q M G N o U H Y v e G o r W D d T N z h 0 b 1 V L O F d 6 c z Z P V n R l Z F B I V U Z x O W J 1 b 1 g z Y l N M c D J h Z 0 x B U X l P N 3 N X R n p I R k 9 u c n l h b W R R T W l 3 Z 0 9 2 T 0 0 2 T 2 J S d G h N S m h v M z d Z Q m p S c U V j a W 9 o b V h t T E 5 y U D A z e D N r N X h m U n U w Y 0 x I b n V 3 S j I 1 d U 9 w e W N 0 Q l F W b V N 1 a k J 2 U n R 3 O G 1 F V k w 3 N j l t L 2 l F M U o 0 K 0 l I d W F M W F g x a H F 4 Y l p 1 R 2 h O Y 0 8 0 U G l K S k o 1 O V p R T G h Z Z j R V N j B 1 S V Q w a m x n Z U Z k b V R w d D F U V m Q 5 M k x Q a k 9 s U H d 1 a z A 0 Z z Z m W n Z R e j M x S T c x Q j h Y W n l m a U U x U E p 5 c 3 J q e j E 5 Z X d k M 2 R H W U N Z V n Z X W T l Q d F N O b T J K N D d G b n Z r V 2 p W Z l B V N k w 0 M G F o a E N s d z V S S E R t U 3 l N e T V z Y n o 5 N F J S c U J u c m g 0 K z F C V 3 Z w N X p w d z l o M G F q N G 8 w W G h 4 R l V i c k h v N 1 N o O W x U b X B X a U 9 t c l o w a k V V S U l J W V M 0 Z V N R S k p x e F l y M 2 8 w V V Z q N k J x a F d v T G R s N i t s R T I 1 V m d P c D J X U H Q x Y k 1 X Z E J M Q U F 6 N X E 2 W E p K Z 1 F R d H h D O V N K c U F u R H l W T E l r d 1 l R U V Z Z Y W l O Q W 1 H U W F w V V J k V l N N O U N M R l F z K 3 h t Q X d v V k J j L 0 Y 3 b 3 l q U 0 9 E T 1 h y V H g 5 b D M 0 R l R m R E Z 1 T n A 5 L 1 B R d U F u b m M x d D F R Y W d U a 0 I 5 d G x Y c z l p M D l S Q X h y U n Z n b 2 5 O Z 3 h l c m R 2 U F h o R k Q 1 N W Q 1 U W x F V G J s c j V Y O E 1 X T T F k Y 0 l E Z V B X N X d a Y n p 0 V m 9 O T D Q 4 Z H p Q Y W R S d 2 t O O X N P V 2 t 3 b m 1 G b 0 F 1 R n l Y V j Z 0 Y 0 x R c T F S c 1 c z S E V Y N m M 5 Q T l I a n A 1 Q n B W T F N w V U 1 U U m d 6 c l J F a X d M d 0 N u R T l Q S X l N a k I x N 2 R z N 3 R x e m o v Z k h X Z W Z B d E Z s c l d S T z d q L z Y 5 V z N O M y 9 4 a W N u Q 3 J P e W J v V W x V c k p s e D g r e k 0 r V G w 3 S n A y M k Z P S m F S U U s 4 a U h 0 M T Y 1 b D h Z T l E y O V l F a 3 l u Y z J E Y z U 0 O H h k O U V t V n E 3 W n p l b k V k R l F x S l l F Q m 5 0 e D N U d 2 U 4 U E 4 w c 3 h 3 Y l g 4 d V d 0 V i s 3 b D k 3 O V d j Z n B N R 3 Q 1 Z T d y a T V s c z I x Z n Z 6 U l B q U 0 5 D b W Z 1 b 2 8 w Y 0 9 u S 0 c 1 S l J N Y W 5 p N D B M M X J N N F l Q N l V o S U p Y O E 9 0 N U 9 r M m J O d 2 F S U 0 o x d W Y y V H V Z S k l Z U V F R b H l L S k 1 H R U Z h M m 0 3 S y t F U W 1 I d V J R O F F I T 1 J y M l o 1 d 0 p y M 1 M 4 N G N P Y k 1 m Z k N 6 Z G d N c G 5 Z c 2 Z z W T h h Z l R D S 2 t s T D Z p R k V P S l d D S 3 J w Z z R P R G h o U G w y d j h J S V l T O V h V a U N t V X h T Q 1 N i c 2 I 5 S F N y U 3 d y b m V k M H R m U 2 x N O F B L T T V s T T d O e H p q R D l u c k N V c E 9 Z T 3 d V S D h j S F R R c 1 c 3 b V R U Z H N P O C 9 h c n c 2 a F h K N G d Q d j V q R 2 p s M 0 h h T k U 4 Z 3 Z k Z U g 0 N V N x U 1 F u c j V E T l d 3 L 3 g y R F B m O H R x T F E 2 Z 2 Q 2 c y t j Q l J z S n J 1 W E x s e D g r Z 3 J P e m s 5 V z l H a 2 V H M H J p M H J T R E E 3 T G 1 4 c k k 3 Z G g 4 N 0 p B U V Z 3 N E Z B Q 0 F J M G F s a D J q M T V m d z Z O U C 8 0 O H p a Y 3 d D R U J Q c 3 k r c 0 d l O U 9 q Y W 5 N W E x 0 c k p x M 1 I 1 M F R v N W t a Z W V 5 Z k 5 V d U 5 C b 1 Z I Z H R H V 3 M 1 W E t o V 0 1 m c k F u V V k z Q 2 1 Q a m J V d l l l T 0 1 s O V F 6 b 0 N N R 3 h 3 U j R Z T j d u a k Z 6 N S t I a H d 1 d n Z q R E U 1 c j Z W a X o 2 d H N P M 1 Q 5 e D Z z O U Z y K 2 Z q V n N u Z 0 9 n M G F n W m R u Y 0 h o d D E 5 K 1 Z h R m 5 U d E U w Y m x E V k t Y N 1 c 3 Z X N a e l g x L 0 x t d k F B Q W d B R W x F U V Z U W D d W T H E x U T J x T k t h c U t Q Z k F R U W 9 U R T R s N C t C R j d o e U t F R U V J S W N W T k p F a 3 h Z S 2 I v N j B X U l N X Q 3 J C Z 2 9 Q S 0 t z R V N F d E 1 x U G Q v S D I 1 M 0 8 3 U n F 6 T 2 5 Z d k F O U C 9 Y c 0 5 y e n c y O V N k R U t J W V M 0 V 1 A y N n R U a D B K T k h l W V F n a F J C b F Y 2 Z X Z M M G x r N 1 F 0 a U R S c U 5 t O E l E c m E v b T J l O T h K V H B 3 M E x 6 U T V j U 3 F K d V F z M n N X b m J J V E l 6 Y z Z u a D R j S l R v L 3 N 3 c 0 Y 4 T W F y V 0 t k Y k g 3 b W I 5 N E 0 0 W V N F M k 9 l L 1 k 2 V X R Q T j B i T i t J M T E 4 W W l x W j A 0 Z U c 3 c n c z b n E v L z l 6 Y X A x Z T N q e G p V b E 0 r T i t 6 d l B I a V V P c U V C M X B h O W w y S 3 U 3 d U 9 3 M G N T T V p u T V A x c y s z d T R N S D l x S l Z p M 3 F X a j N 1 R V V N N 2 s z a y t s N 2 F 0 R z F p c X Z n Q 0 9 u V X h p d z Z h R E F E Z z R h Q W d O O G V P T m w 0 W V N H T 0 J W N F Y 2 d G 9 1 d l N z b m t F Z W 4 w S l N x V 0 1 G c T h P V G s v K 0 Z Z V m F q Z C 9 B S z I 4 Q k t v U V F R Z 2 h 4 T z V J a 2 1 M Q 2 l W c G V y Q k 1 O R V F h R z V F c X h X d V V x d 0 0 y Z l R N U n F O b G I 3 N X V X O U l K M H N T N 0 4 4 M W V 4 a n p Z R z l x Z U x q Y 3 h L a U Z F R U p j M E t o Q k 1 O T m 1 y N k 8 0 V 0 g v T m N 6 d U V F T 0 p H c 2 x T Q 0 d h V W R v c k F m Q n d j T l Q 0 L 3 B k M T N Y K 1 B i S E J a W W t t R W F 0 W n N Y c T N V U T F D c V h I b z g z b z F L N n h K Y m t G M E x G O U l 6 c T J i M F R j b 2 R Q a 0 Z S V H g 5 S m g r R l p K d 0 R n N G E z b n I x W G h w S G h u R G 9 T Q 0 o x d 2 d P b 0 V 4 N X d 4 Z k Y w N z l x Y z d s M m J Y L 2 E 0 W H Q y a m J X N y 8 4 S z M 3 Q V R B Y V R T a V Z D c H Z I b E t k U U t P U z F S V F d S Z C t R S U t R c 1 h F R F R x U W R T d X J 2 W U 9 S d 2 d o a E J E a X B w S W t t T E N p V V p j b H R r d 0 t L Q 3 c w V j R J N T Z 4 e n c 5 S F F s S X l N S G 8 5 S E V t Y l B u c U J W a 3 U 4 M W h u Y k F B b 2 l M R D J I d m d K R W F q a 1 R r T F l o a z l x d G N 0 a V Y 4 S U l l N T B 6 W n V H O C t m T U 5 S e U l T N k J a a z N C N 2 h 5 T 0 V F Q 2 d k e m Z P S l R F W n B o e W h 1 Y j J P Z k h N R F l K d 2 N B N E 9 M a X h Q e n A 3 K 0 R n Y 0 9 t a 1 V J U D Z 0 W m o y N j Z 2 b 2 R K W F A w Q n J R d H c w R C t 0 N 1 F V S y 9 L b F N U Q V J Q V m h M Q z d t N E V z d m 9 u S j J K d V N a W i t 3 Z G p o Q k N D Q 0 h F V F N k O U R J U V Z x M k h R S m 9 X b E V n d 2 d 1 R 1 p a M H V 2 M E p l Y U N B U X d i M U 4 3 e T l i e C 9 O b E 5 Z V k h 6 a m d o U k N D R k d w a H Z X R D B X a l U 3 T j E v M H Q 2 a E N D R U V B T W F p d 3 R L d j V J T j J V Y j F j T G d G M n d h V V N Z R U x j Y W 9 k Z W Y 0 M j h J M G V v L z l u b m F O e m Q 3 U j J P R U V J S U l j U k 5 K M G t 3 W V V X a k x s O G N h S 0 t n b 0 N 4 N V Z h d G 1 1 Y m x n W n l x Z k N 3 Y l F w b V Y 5 Q X Z 3 O E F T Z 2 9 L R 2 J 4 c 2 0 w M 0 5 F N G h o Q k M y Y W J V Y U d q V U 1 Z Z X Z P b y 9 Z T 1 J R Z 2 h B R E F a e k J W Z 0 N w V z g 5 U k J D Q 0 h z c H l j M W x 6 N k 9 Q a 0 x w N E 1 V R 2 p I c 1 N u W j A 5 N 2 h 5 U 0 V F R U l J Y 1 V 2 S U 8 x R m h w W H d m Z X h S W V Z Z T F Z L b G N K b H B D W W V z b n J L Q l F L N 3 J 1 b m 8 r W D d t Z l B X W T V S a D Z F S U l j V X M w Y n h M T 2 9 j T 2 5 P W m V S W S s 5 U W h C Q U N E T 1 p a W U l w S z V z a 0 t J W V M 0 Z V l y V F V q b i t u e S 9 a M 0 x V T G 1 i R 3 h C Q T R m V H A y M z N y S j N X R U l J S V l R U X Q 0 e T h F e F Z X T l A 5 b j c 3 N 0 R v N n J U T m 8 1 L 1 p 5 W X o 2 W V V X R W p x Q j B I d V Z y a U F p Q 0 F x Q 0 t I W n N L S X I 2 c W 1 0 W j I r c n E y c 0 F D S z J 2 Q m h p S 0 t D b 0 w w c H R K N 0 Q 0 V G V T e U N R W G l l W m V m O F l P S m x 4 S m h B Z 0 1 D R D M 1 N 3 E 4 U E 9 m T W 1 k O T V r c z B y d k x u b m V Y N D J p O G Q 1 Z H J i Y k 9 N U X E w Y 2 J 4 L 2 d P b k g 0 Y 0 k w S 0 5 y Q z h M R G d n R k l Q c D d P Z 2 l V Y l M 2 b E t F U k U 1 b m Z a W E 5 R Q m c 4 Z E t F a S 9 L O D l Q U n N q a V N s a 0 h R M H h l d T F 0 T F F z a m l T b G N Q e D R V U 0 R u Y 0 R n N W t w V E N r Y V F V Y 2 5 O O W o 4 d D F P c D B V R m p v b 0 x I V G d k S m J l a H l q R 2 p w L 1 B o S W t M U 0 U z T j l I c H Q z a C 9 y K 0 8 5 b l U x b T B K S U d N a k 9 6 e m V r N 2 k x d j B z W F p I S T B o V 0 p I b i t X a W x 5 S m 5 J N V R J W m p s R E h l S 2 l F a H A y L 0 h X V y t 3 Z k 0 0 Y V F X b k U w R 1 R P R 0 9 2 O T Z 6 Z D h s a V l p S W l G e F V B V 2 U r U m E 0 a z d 1 T V F U V T d J Y 2 R 2 T H E x c V Z v b k d J Z S 9 Z Z k 9 m T m E x Z 0 J 1 N 3 R P Z W I 4 Y l B B K 0 Q 3 b i 8 3 a z Z v N U 5 T c k Z h R V J I e H B V Y T F h R 3 J G e G J K b z J X W n V 2 T 0 d x Q y 8 2 O H I 4 Z k 5 a Z k s w W l Z p d E Z t W k 8 r c m Z I Y T U 5 O E 9 a M 1 o 4 O V l T W D d z U 2 4 z e m 8 y b n c 5 T 3 p 1 W E 8 r N S 9 E N E R u b j c 2 R j d 0 Y z A 5 M X B 6 N m 9 3 V m Z E a D Z N Z 0 F q M 2 5 x Q V p v M 2 p q T m Z z O W d J e U 0 z U E l 6 T W 9 s T l M y T H R M U X N U c V J r Y 0 R R N W p X U E g w a m w 0 T 0 p s O U I 0 N 3 g 3 N W Z 1 c E t u Y i s 0 N G Z 6 K 0 Q 3 Q 2 I 5 a n R 4 Y 3 l j Y 3 B T d m h 2 e m p N Z G V t S k 9 u T F N k a H k x N G 1 U V m 5 D M D h Q N j B h d E g 2 M 1 A r b m 5 3 M W J p N n J U b z Z r S F B Q Z n g 2 b F p J K 2 F j M X h L N T N K M G F o N G h G S V p p S X l N V l c 1 O V Y v R W Z k L 1 R 4 R l V 0 Y X E v U 3 h F U k V S S H h D N F Z n N H N I c T l z d E F U Q 2 F Q V D Y 5 W G p D N k Q x V 3 J C Y m k 4 a 0 9 6 d W Z s T l F N e W t T R m 4 z Y T l 2 c j N i O C 8 z U G Y y Q z N G N 0 p 6 e j J F M k p P e W 1 T Y 0 9 h R j Z w O E V S R T V x V n V Y W m 5 6 K z l V e U 9 K Y W R S b 2 Z 6 R j N m U j g 3 N z R r Z n Z o b E F R Q W J F L 1 l D a 0 h R M G x Y Y y s r Q W 1 B Q X J 2 R H V I Z m F 6 S l d z V 2 J j R G d I d n Y 3 R T d G Q 2 x I R n J w d V N t c 0 d n d 2 U 5 a X R 4 Z V d x S T R G a X h N O F F y Q 2 Z K a T B 5 M 2 5 2 M 2 9 L N G V B V m h 5 Y 2 p v S l c x e T F X c T B C Z E 9 u W X F O a D F E e D g 1 W V F S M H h k b T I 0 N U J 4 L 0 1 I S G t 3 a 0 9 0 a F Y 3 Y j h Q N j F i b D d V R m V 2 N n p r N W V j e V l z N W 9 W c T d l e W U w O F N h Z W x a V 0 s w Q l J J U 0 h V Q 3 N 1 b G g 1 Z F c 5 Q 2 h Y W V B U M W 5 H b G N U a W N i T m 0 y b j l 5 Y 1 B G b z J q L 2 Q z T 1 h L U 0 k 5 L z F v U 3 F 6 c m Z q L 0 9 4 Q V J r U X N q S U R L U 2 d N a U w r M 2 R C R V J F U m t V d U p R a k R 4 W U x W N m Z r T D N y M k 9 x c W x X S l p 1 Z n V 3 d 0 R z U D V o O H h o Q X N J a X l Z N j d x M l l O c X N s U U J N b U x S U U l a a U l 5 R V Z 3 W G J m b W Z Q Y l Z E Q 1 p P V 2 N L U S s z c G U x R 2 N u b j B o b j l y e T F I d G Z T M D d P O X J n R n N U T m p E e G 9 R O U F Q U y 9 z Z U 5 w U X p D b m d 4 S U h Z R U Z C T n B L U H B 4 b m 5 L Y W t a L 0 R a e k 9 R Q z F h O F Z 5 Z m Z k V 0 h 2 Z l B u T G Z h T 0 k 2 S U N P Y n J j Z k 4 4 c n R 2 c n V s W V V G a n F O T H E r U 0 9 C V 3 V G Y 2 R t O C 8 3 c j J K K 0 x O d k x o N k N t a 3 A y Z D V Y S G Q 5 R U N X U E k w a 3 B t T T F t a F d C d X h 2 K z h n S j h t T F N R d E x Z d m V Q Z H N v Q k x 1 R U 9 I S n p B Y k F F Q i 9 t N U V o R V J F U k V S R W J u U 0 t B U V R E M V p y M F k r R T B 3 a 2 1 r M n R m c 0 p D U V F B Q 3 F W c T V n a E d E N 0 R o d 3 J V Y U E x N k 9 Z d V J n a T J k R 1 V p a D Q r Y 0 l E Y W 0 3 Q V d v W G t S R V R p a 1 R G V W F u R G 8 z N G J j W n k 3 c m 0 5 R z B G Q n B k K 0 J z W D N u S V J 5 R k R s T F R Y R U d O M H d s Y n R 4 M E F w M n Z N S W J n N n Z U W W 0 3 Q 0 d t W W h u d X Z m T m F B U E p 5 N 1 h 6 d z h h O E E 5 T 2 5 W b G 9 i M X F 3 R l F N V H F T U 1 Z P V 2 t K S 2 F 5 Z m F k U l o x V U 0 y Y X R a c z N h S G R T T n I y S m N p N D B w U z c z N E t v U 0 Z C e E 1 S R m t 5 W n F E R E t s Z z J u Z l B s S V l p c V V v V 3 p a T U V 3 b W s z S C 9 1 Q W w v R 2 g v c 0 d E Y m t S a F l 1 M m N T T 1 h Z Y 1 o y S z h q b 2 F I Q n p K e F R G S U l k U D U 3 Q n h D b E x m S D d O T F p y V n B r S z V D L 3 R w N m w 4 b U w y Y j A 1 O U 1 1 N k R Q K 2 p q W W 4 3 a V V 0 T G V 2 T U 4 4 c E Z W N W p q Q 3 N I T V F j R i t y a 1 J F U k V S R V J F U 3 V O Q X J C e E l Q N 2 5 t Q 2 5 a T 2 N V a F d E d S s 0 T H R P N U J j b 2 p W a l k 4 c l N y b l U 5 b H E 1 T U J P R E x j W E 4 0 O G V s Y l M 2 R m F F U k U 1 b m N G M 1 h N d k N 4 W n V Z T U d t U n o z R j c 1 K 3 Z K N X o 3 e j Z C Z 3 V L Q 2 h r N k Z P a n F W Z 2 h p c k d m U D Q z Z F h r Q k F n S V V t R F d 0 U X R t d z R I Y T l 5 Z F M z W j d R V W N Q W l l L U U x z M j l h b F J Q U n F i e l l y R l l 1 Y T N t U 3 Z a d X k v S j R 6 b H o v M 0 I x a 0 4 w e D h H c m p X c G N P a l h o d z h Q V W x x b l B 2 d n F O T W 1 i W U 1 n Q j d k V 2 x B M 3 Z n c j N Q d n c r U j V K U 2 1 E e H R P U S 9 l Y 3 g y S G o 1 d 2 8 w V m 9 X a T V u Y X R X S 1 p Q Z m 1 O M D k 3 M 3 d y K y t a d l Z h M T V q S H o w W U 9 v M G I x a X N Y Z T Z 4 N 1 d y V j I v a y 8 r T m 1 l N 3 h X c T h l c m J p d W F 3 d X F W U 2 x Q b 2 N Q Q n N X U H B y R j Y z Z z h 6 T W 5 C T F Z M T 0 p 2 a m x 6 W H o 2 b z Z 3 V V J F U k V S R V J P U m l V d 2 d t S G 1 4 V z d 3 M 0 x j M 0 9 M O W d X c l d x V 0 N j Y n o v N E 5 F U 3 I z d E w z N D V H Q 0 R a L 3 d Y b 0 d E Z W h D W F B X W T g 2 a F V S R V R P c E h x M W F M c D B h T X o z R T M 2 b n g 3 V X R U a n R x c 0 x S T m 5 M S 1 l U N y t j N l h G d D F D Z S 9 l Z D A z Y n N J Z k F E e j c 1 Q U I 2 W E 5 z Q 2 0 5 V 0 M x V 3 F o c 0 5 D S n c r S G F P O H h p T V d N M m 0 3 Q l l 6 T W I 3 M W 0 z Y 3 h T Z G p a c H k y a G 1 z N k 4 2 W j Z 0 V 2 p l L 3 V B b k N n d G R h M V d N a m 1 M N F J 4 T T V r c F F D U U 1 2 b X R a Z 3 h 0 N m d M N 0 5 H S G V 0 T y t i W D J Q Z G F i U F d t b l V h Y k d Z a k p x M m J q d k F 0 a D B I Z l Q 0 N y t Y a T Z j Y n h n e V N Z M k o r N 3 p l Z C 8 x M 1 Z 0 a H R i c S t M c W Z U e W Y r K 2 1 J N 1 Q 2 U V R B Y k R i e i t v d D M w T z R 2 O V p T S k N x Z E 9 m R 1 d m N j I z W X R K d k o w N W F 6 Y W Z N Z V V 0 T 3 l z T m t D c U Z Z M W 1 p N G R H b k p q c j Z 1 O E 9 n S z c 5 Z j Z u Y 2 Z 6 Y W k z Y 1 N Y V D Z T T D c r Y n p l Y k U v U l F X T 2 1 o W X Z 4 b 1 A z O S t U d U J x e F h z O U t T Y 2 5 n b H l s T F d M N X l L N G V P b k t D d 3 N K Q 2 9 5 R E N h T l l u a n V m O G I 0 Q k h 1 N 2 R t Y n h Q Y y 8 v Y 2 5 h R F R 0 S l M 4 c 2 l L a X F V R m s x c m M r Z X Q x M U N s Y 3 R F S G J M N F p O N W V 4 N C t j R E V G Y 3 p o d E h 2 U D h y N G 4 v O W s 5 c n c x S k I 5 U E l 5 b 3 l q R T d 0 R z N M U D d k M E l D M 0 4 x R l g z O D J W U 3 Z 6 c j J w T T F Z d 2 R j W U t B R D c 5 Y U J p M W E z b l h M e G R Q U V d Z b U F K Y l F N R D l Y S W l J a U l p S W l J b G N h a F d E a X d Y M G M 0 c W x m W F d Y b k Z I M 0 t 2 M X J s Y U 9 O N D M v N W p K V j Y z Y W F N N E d 0 Y X J S c 0 x K W H d L T 0 h q T 1 Y 0 Z j k r N F B 5 S 0 Z S R 1 J N e H B 5 L y 9 V c 1 g 3 M l Z 0 M G R N N E l P M 0 h 5 c l Z 0 V W N O S D B K K 1 h n R l A v W E 1 N Z V h s M k F n S X N m R H h p S 0 Z h c m 1 l V 3 J 0 a H I z e G R l c W h D W E E r M E 1 X K 1 h s M m R 1 M D U 0 b k h 0 a z Q 4 Z U E y R E V x R W x N U H p s S z k 5 M D M 3 c U 5 a N H p o T 2 5 N Z 3 d B c E x F Y l F k S T N I Y m d 0 U F h W c k Z H U j J K Z 3 k 3 T m g 1 M k x o M j Z 2 M E F B U U V X N n R T d X d v S k Z t d 0 F v V X l h T V B q M 2 J l U H h a Q 0 J B Y 0 h H Z 2 N X O H h G U W R 5 e W x Z a 2 U 2 e F h u d X g 5 K 0 w v Y T F h e m 8 z d 1 d w M W h U b G J 0 e D F n N T Y 2 a V d n Z j I 2 K 2 d W Z 0 o z T z Z N K 2 4 4 O H Z r U l I 3 W E N n b 0 t T Z H k 2 b j h T d C s 1 a 3 h a d z N 2 d k Q 2 W T Z B c S t 4 e m t t Y n R 2 U E c r L y t n T j F l W U Z 4 Y n Z Y W U h U L y 9 6 Q z c 0 Y S 9 T U l J V V V V C e H B w M U 8 z a n Q 3 Z k Z l M 1 d q S G t 0 T 1 l N M z h 0 L z N p a X Z 4 R V k v c k Z 3 Q T I r T i t J b U N n c U w 5 M 0 k 0 Z n o y R E 8 v T F V z V 3 J x W m Q x O G Z U S U 9 U S X p I Z E 9 S e E 9 Y b j V q T E N 0 W G I v Z F l m K 0 t V S m F 6 Z n R K d F I 3 e j F N W U t D M X h O O G Y 4 U j k 3 a X F 2 V D B s c T J q S j h y R V J F U k V S R V J r U 3 V O K 2 N 5 M 3 l K V W t 3 R W N u V 0 h a T 1 V T Z F k 5 Y X B G b l d C S G p x Y V F t N W Z 2 Z F g 5 e G h q M T B v M 0 c 4 Z H N N d V Z x M 2 R m c H E 3 U l V T a 0 5 G U 0 1 M c 0 9 q R D k 3 Q W h r M T c r T 2 5 Y a G F X N m R s e U 5 X S T R l U 3 l N d n p 3 N k F 3 K 0 V n S U 1 C T T l X c W V v L z l l Z m V G M m h y O X h u O W M v V H o 5 K 3 M 4 O T F D d 3 N k T E Y y K 3 h U a l B 6 e S 9 3 Z V Y 5 S l J F U 0 U w c l N 4 N y 8 w c m I r b m J n U U U z d G V l c H g v c F J 2 b H d F L 1 c v c 3 d M U 1 p L N D B P d E Z Q c 2 J 1 R 0 4 y Z U w 3 c j A 1 V 2 F 3 Q k J R V G J q S D d P N X F B d k t a c k 1 X K z V x N 0 5 l d D N l c H o z N 3 R t b V J G O G p 3 Q y s v T H Z J S X d N c V h p N k J q d X d Z M H F G Y 1 V M d T N i Z j V S W C 8 v T 2 Q w V 2 4 y V i t O L y t w U H c 4 R 0 E 2 d G 1 0 Q S t Y S V J 4 d l g w O U d 4 b X p W d H J u Q j g 0 b U 1 3 c m I 0 N 3 p D T U J x M T R x b F M 0 Z k c x S 3 R U e F d Q T l h i c 1 A 4 L 2 I 3 U l F G W T F 5 N U 5 l W H B Z U D d w M G J B e E F U a z R l L 3 h r e H d l a l V j N 2 R u Y n h J c l Y y O G 5 y a 1 l N S G R z M 3 B G e T V j T 0 8 x b m J z T z g r T k U x O D l 6 O H l h M X V L V n Z K e X J G b G p O Z W o 2 c 1 p 3 e T E 5 T z N G T D M w N U V S W V d l N W p z b k Y 0 T T l 4 Z F Y 1 Y V N 1 a l B X R k Z S R V J F U k V U a z R s S W 5 t S G h 3 M 3 h Q T W l h c 2 J M T W N 0 Q k x O Y U E 2 Z 1 V X N D V E a D Q 4 R H N I M 2 5 J U m 8 z c U Z H a X R l T n J W Y U p y N T Z i T V g 3 Q W V n R S s r b k 0 2 W V V V K 1 V X d T B p S X V K Y n J 4 N n R T Z H g y Z 0 0 r K 2 5 F b F l T R E E 5 c j J 0 V m F t d l B t c i 9 H T 0 h Z N G 5 Q e m Z D N S 9 6 e m 1 1 R F B l N j U 4 N E h o W j d Y b T B 1 V m J T R W 5 O T k 0 1 Z m U r d D d i d T N m b W U 3 W E 5 E T 3 U 5 Y n V 4 U F h m Z G V n M W Z m e i t Q b T N x M X B j e k p M c V c z M y 8 r S k Z h d T N B V k M 1 a 2 l z V W V m a S t Y b V R u N U Z K U V V N a H p y M 3 l O d y t H Z 2 Z M a 0 k 3 c m o x R 3 F 6 V 0 F H N j R 2 a l U x Y W x U a z d S R S 9 j Z W p 3 Y 1 R L e m N y b n p 0 b X V N W n h X N m h X R H V u V 0 R 1 M 2 5 6 M U x s b z J p e m Z P b j N 2 b E s x Y X R j W D N Z W S 9 U N 2 o x Q 3 p S b 3 p Q M T l 5 Z D J p Y 0 5 J Q 2 p J U m 1 4 T X l R S U R 1 N z J B Y j M v O H d 6 a H Y y Y X c y c j c 5 M H B 6 S D Z j T m E 4 T m J 6 N 3 d j O E F i T n Q r a 0 d V c k V u M T J t R l d L T G N m S E l 4 N G h J a U t F e k 1 3 Y z d u M z R B K 0 4 v a D g x Y m k 4 W T V m a n Y r Z C t Q d k J s Y X J o Z G Y r Z V N k d F c 5 Y z F Y d C t 4 O D d B U j l J M z k 0 W G Z z Z H R m M z c v c n V M Z m 5 I R S 8 w Q j E 4 L 2 t v M C t u a 3 J o M V A 0 Z V B u R 0 Q x M m g y M G F W W E h x N m F C L 1 R v e T V Q N W V B R 1 J s N W Z M R W M 1 K 3 g r M l Q z N E 9 4 N W E 3 a D d V R m Z h W D F X Z j l s Z l Y 1 K 0 N S W k 9 Q d k p 3 M 3 F W Z V B o Q j N x V z Z Q c 2 5 G N T Q 5 S l F W V F F B Q 1 c 4 U E F 6 M 3 l 3 a U l p S W l J a U p T a X R R S k p o N T g 3 U W 5 t M 2 d r R 0 V G K 3 p r b k c 4 Z m V l a H M x c C 9 5 T D A 5 a l Q x Z G R 1 O U x Z c z d 2 Y T g 3 d 0 R o R V J L U T F Q U H R x W G d m M D Z N W H p r U k V a L 0 5 w W D B q S n d 6 d i t r T W R 1 M D V 6 U E t W V 3 o y d X B h Z G 4 4 O H h M W D V D N H J X a X Z y R H N H W H M w R D k v V H c r c W Y v V F I x O H J q d G h r d W R J d j l 6 Y 2 Z M N F p O N W U z U n Z 4 a 1 h B d T B C a k J 1 d 3 A 5 T W 1 i Y U 1 k U n Q z R V J r W l N u Q 3 d q U T B K Z X d B b 1 Z 5 N m N o a W R I N 0 5 X d U Z V d V R S a l g 1 Y W R J a W 8 4 d n I w U W Q 3 Z T R 3 N U 5 H U G k 4 Q k h Y e U x h e D Q r Z X h i W H R S L 2 Z h Q 2 9 r N j A 0 a 0 t 3 M H B D Y l c 5 U m R i U 2 1 t N D h 5 W G h D M T d 5 Y 2 p J T n M 0 Z k d 0 e l R Z K y t 2 S H Q x Y V V L V n l V U 2 Y z c X J V N 2 Z L N X p V N i s y U k V T R U F C Q V d G a 3 k 3 T n Z X T T E x S l B o b U V P a D R N b E t 6 W W I x d 2 Y w N 2 V n U m d J S H I r M j B 5 b V N n b 0 t H U 0 Y y M W p N T m k z c W N Q R F F j Z U 9 m Y W x X S z l n S k w z T z Q 5 M m p J a 0 p K R E J k M 1 U z e m t O R G c 3 a l J y V H Z 1 O E p F V F p H W G w r d n h h N U 5 K a V Q w b k Z X b F p k W U N J a U l p S W l J b k x 4 c V J O T V B Q e D F I e F N B b k Z 6 U G t Z Z n h 0 U 3 Z 4 N T V L T k F H e m Z k Z E R y L 3 R N c F h 5 N k N t M 3 Q z N E t m S n J o R k d Z N z Z k e l R X Z G 1 o T G d Z N j h Z R V J F c F B X Y X p p U W N I W D A v b H l 1 V V p N W E l p V T J l d H B F L 1 B O b F N y R 2 s x c 3 h i S z B h R m J y c k 5 m O G N 1 d 2 N q O U Y 2 Q V F F V z R t d F Y 0 a 2 h T a W t l S W s z d H l Y T 0 p m K 1 J x c H U y Y m R E a E s y N 1 A x T D d X W W N E Z 2 U 5 c m 1 0 b H Z C W V V a T 1 B Q Z W E 0 U F V z e W F 0 N G E r d m R 1 e G V Q a 1 d J M G p x M U w 0 U k p s U F I y T U V a c z F j W k h X T H R y N n B Q N T Q 2 T k F O Z m 9 S Y l B a U l A x N l Z l b l h w e D B U c H l 5 a H N O R E J 1 e C 8 5 d 2 l j Z l B r c E F n S V d D Q X F k S E x i N H N X N 0 d W U T R k T 0 d P Z k h r d E 9 N N H o 4 V 2 J X V F Q 1 c j A r W D N N W E h o N W l I R 2 R s N V p L Y W 1 1 b X h E M W R 4 a m l R V m R a Q 1 p 6 U 1 p x M X F q b 2 R V L 1 Z L d V U 1 Y 0 5 D M W w r Z l I 1 R l N 2 M X d G a U t u c n U x M V M y V E Z I W F R z S E p j W V h K e H p Q S X p p N z Z j R X l 6 e G 5 I R j F u W D h S T G 9 4 S 2 h Q Z z l Y Z k d G M 3 V 2 Z T R o M 1 N 1 V k s 1 Y k R a U F B m O G l 2 b E x k M X h t V m c 2 a G 9 V S E Z y a X V Y a H J 5 a l N R c k J S R V J F U k V S R X h D O F V n b 2 t I O X h E c z F P O E 9 2 V H J C N H R 3 N 3 d R N m Y 5 V F B 1 d X E w c j A r W X N K e n M 3 b i t U a j Z V e W N 1 b 1 N C Z l R 1 Z F c 4 R W l J b k p X Z W w z W G l u c D F x e k J s N m p L b X p s e E J i c T R y c E h o c V d E O X U 2 T k c 2 e E 9 1 a 3 B t Y X l k R V V p Q U h F M V l 0 a T E 1 d 2 d t R T d 6 e S 9 P M F V G a G F 5 Y 0 1 r b T V 2 L 3 B H b i 8 3 e S t U R k p W N z M w N j l t Q U d B e W 1 Z e U E 3 Y 1 Y v R E N R M U x Z d V l t S 0 t R S m p 3 c 2 1 L N m R t e k J 1 d 2 g 5 c z I z N l F K Y 3 U y T V B i N y t j Y n I x M 1 J x W W h 4 d j J y e V h r W i 8 4 W n B 4 S F J Z V H k r b H Z q M l h 2 Z 0 t B Y 0 9 K a l B s e D F j S U R M U n k v O T N Y c 1 d E e E p w S 1 B w N 0 4 3 e n h G K 2 5 M a V F P d 1 p l V F l G N 0 o x Z 3 h I V m 9 U c H l 3 c D l t d j Y 3 b 2 Z m U y 9 T M T E 2 e n V H V j d O K z J N Z C 9 m d D J Q T 1 A 3 S E I 1 N 2 Z K a z h 3 c j l U Q 2 d 1 T F J q c G F M Y 1 g 4 O W U 4 d j c v T z F k M W w r d m 1 k d 0 d S Q l F m T W Z h c V R H S U p l R n J U e k Q z R W M y b l p H Z D d k b j R G L 2 l V a 2 s w d F Q 3 c 0 d E Q k 1 Y R y t y c 0 1 F U k V S R V J F U n V R S X B C Q k 1 Q M 2 g x W l R v O D l 3 U U R x M W F s c U h P L 1 p s M F J C U W V G W m R Y S 0 Z o Z 1 J 5 M T Y z Z G p G O T B m d m Z E Z k c 2 N H J q V 2 h J Z m 9 r d D R q S X h S Q l h Q W V l u S C s z T G s 0 L z I 1 V m h 5 R 3 N k V E 1 x Z 1 h Y K 1 d z M W 9 p S 0 N p T T B O S W p Z b U R J M H J G Z W R Y U 2 Y z Y V l x d U V B b E F u N T V 0 d W F a V F U r U C s 0 e W t a U F B y V W F B Q U c z d H l K b S 9 1 M D k x Z 3 Z Q R H d Z Z 0 5 U V U x N R F Z y Y l Y 0 N l d i a l d W Z D N h c 0 l r d D Z B c F B E e V l s c z F y T T I 2 Q 2 F 5 K 3 N 0 O T Z m W U h R b 0 5 X c 2 N S N k 1 H M V k x N 3 Z 4 N D N s L 3 o 4 b 2 8 2 a z Z i T l h H Y 2 Z C d 1 l F R U J y c U N s S 0 F n R 3 c v Y z I 0 T z N U N D V k b k Q x d k R i Z j E 3 N H p k Z l U 4 d 3 R 4 Q X N 3 Q n J n T V h Z U V h Q d H o r U X A w Q U F J R H J W N E J s Z n R w b T V a M W p h N D N n S y 9 H e m F O W m s x c l V p a n Q 5 Z U J C Z F B 0 S T R k a m d j S E R o N G p H c F Z v N D F y V H F l V C 9 R Z V N q Z k 5 L c 1 o 0 Z F g y Z W p U S l R u b m s 0 S m l m d H A x c 1 I z R j J H W n Y z U 3 h q U n o r T U E z c l Z T d n h z N D R j V G N I c G R I c D h 6 N 2 J 0 S 0 9 w Q U R 3 a 0 p K Q 0 l p M U 9 k N 0 h j W D h i e U Q r a 2 J O b k Q x R n Q y L 3 E 3 R E J F U k V S R V J F Y m t D S 1 F R V E w x Y X J 4 Z m o w d G h Q S X p 2 Y j g x S G R Z Y U J E b H k w V 1 F m R H d k c D l Q S m p s M k h x V m Z u N 0 g 1 N W V u U H Y 5 d n d 5 Z V R I S k o 5 T E p 5 c 2 x q M 0 l U Z m V l a G V i V 0 F 2 S W 5 L e F Z T Z 2 Z T U V c z R U 9 W c z F L b 1 J 5 O D A z d G 1 Q d G h s M G U x e i 8 3 Y W d h V H B 5 M z N 1 T 1 p 3 R k h V c l R a e X l o Q 2 5 U U F Y 4 S C t P Y l R w N m h Y c H d v S E R o M m 5 k Z k 4 0 S X d R N 1 p k d k 9 v Z 0 N r U n J X S 1 Z L M V N n U z R k R y 9 Q b m 9 v M G V J L 2 9 l d k x l S H g v d X U 2 O X F D d G V 0 M 2 V s e X p X Z 0 9 v R k Z 1 V 3 V 2 R 1 Z Q Y T V m Z T N V e k p 2 M j J s Q n J W b 2 5 u M H d k N V l M R 2 J z Y m d H Y X p W Y j B W N m M 3 Q m w 3 T k h R T 3 Z O c z R U R X Z m e D B 1 d G p T V S 8 z S H U w S D B L c E Z Q Q z g r Y z Z z U n V 2 M V Y r Z k l S W E 4 r O U p k T m 5 y U V F n S n l l U H g 1 L z l s R n Y 3 Z D Z a T G g w W l V q S T R p S 3 l 1 U H B L T X B M R j J a U 0 h a T 0 h z T 0 c 5 S 0 Z S Z y t v R U J k b U 1 V W k J m Z k R 1 S G w v N X h H O W F U K z N 4 T 2 4 3 W E s y T z h N b 0 Y z Y i t q N m Z Y e E t o b 1 V I V X I x d V Z M V n Y z Q S 9 E R H o z L 1 N 2 S E V j R G V v W G h W d G J 0 e D J n V G 5 4 b F F r T 0 R x Q l V Y e T g 1 Z H J x N 3 h u e V l 0 b 3 N I e m d 6 e E N M Y W Z U U 2 R M U l Z L O V J q Q U F u V G 1 R d 2 R h W n J i Q 2 Z B d n Y x S G 1 U Y X J L T U J z M G J T V 1 I 3 Z G F x T n N l Y j Z k Q 1 d m R y 9 n c l E w S E h s N U J G Z X R l d W F i U l V S R V J F U k V S R X F a U W p E e F l y V U d l S X d 3 e X M 3 T j g 3 b 2 5 2 b F p s a 2 8 r b k E 3 Q j k x N k d 6 R H N F Q 0 F p d 0 1 H Z H l U T j B m O E N N R E V x V X Z w M T d 2 O U 9 m O G l W a 1 J F T H I 0 Y m V y Y W l V N G R H W G l H W T N W N W 9 C R E s r R k J R V V V s R G d Q U 3 J Q N l h C U 0 8 2 N F M x M 1 Z 0 d 1 l t V U R J L 1 h D Z 3 N k c k Z 5 e k h Y Q j F W S j N h O T Z w L z N 3 N z h 1 V 2 l q Y 1 Y r Y m x u V 2 9 W O W Z 6 b C s y Z E 9 6 U m s 4 Y k l F N n N S W G 9 Y Y k 5 X S 3 B W c l V E R j Z E S S t 4 L z J a V E N a R 3 Z I a y 9 3 V z Z C U 2 0 1 K z B U a k V 2 K z V S Z G N x T T J h c 1 k r Y 2 x 2 N U 9 m Y k 1 a d E 5 S R V N F a 3 B x Y W F k U z B Z d l U y R m k v Z H p Q K z k 4 R G t 2 U G 5 N c m x T d V Y 4 N 2 5 P S S 9 m M 1 l u U G l Q d m J z V F h J O U 9 6 Z W Z i O G J O N V p 0 e G M 3 M 3 U 3 Z F R C d G E 5 W l V K Q 0 5 X L 3 Q z T n U 1 W n R D U 0 J l N G E 4 V D U z N H l p U W 5 w e G 1 C R l V E Y j F u V n B X T C s 2 M T F w b j Q r N U I z W G p o W D E 4 R G t K M 3 R D d X J x M T Y x S 2 h Y S 1 J I R H l T e k k 2 Z G g 1 a z k r U T B z R m h P M z l P M 0 E y K y 8 v R E 1 E Q 3 h a d T Q v O U d S d E c w W l Q y a G 9 N R W 5 I V W x t M 1 l S Z E 5 H O W Z r b W N k d j l 2 b X N E e i 8 r b G Z s L 3 J D Y 2 8 y T X F H V F h z O G Z x N E c z d X c 1 U 3 J s U 2 J O S D N O S E h i Q V I 3 L 3 g 2 Z U V o T m d Z T X J n b k 5 X d k V u T m Z Y T E 9 j d T k 1 Q X J C Q T J 1 Z W 4 0 L 2 R 5 S W l J a U l p S W l M b l F p R 1 l l S E h 0 Q z N Z e S t I T G k 4 Z W 4 2 V S t y V X F z V F N G V n N B M k w 3 c m 9 O Z n J K Z E c x Y z F N b V R G c k k 5 b D J I c 0 5 z T C t I T G N i S j U 3 N H B a e k x W d E V S Q z Z 5 Y T Y 5 d T d 2 U D Z R N E 4 3 Y 3 Q 5 Z D N R R l g 0 R F Y 4 M U N R V 0 x V a 0 F Y Q U Z X W H A 2 Z D h 1 V W k r T W N U L 1 d u b z F r R V V G R 1 N q Z T l m b X h G U X N 3 M j k v N l J S Y n V p S 1 J s Q l J Y c U 5 T d 2 Z u W E 1 a a k 5 I a 2 x J W U 1 Y S 2 l 4 M z J y M X U 1 Z y 9 N O E x 1 S z E v S j Z Q a k t D a k l 4 b X N 2 M 2 1 u Y 2 s 1 Y V d S Z U x X L 1 J 3 N G R K d 0 R C N D l S d V Z K N W V s e m J 3 b m p k U F F B R H l N e k 1 L W H J 0 T C t N U E R 4 O D V 3 Y 2 V m V D J Q c G N 0 Z W Z p U 2 F U a V d l Z j d N L 2 N Q O W F 6 N m 1 S b z k r R G d I a 1 N F a H p M M 2 o 3 V n M z W G F B a H g 0 Z n h Y M T N Y c 3 R O d m R 0 N W p S T U 9 D U W 5 r Z z d j Z T R N M 2 h F N H o z b D h T Z H Q x N 0 R v V V B K e l B s O U h R Q k p S M U 5 J T 3 B y a W N V K 0 R l d F Y 0 N G F u e i 8 z T z J U Y X M 2 R E x t L 0 o 1 O T l P U k 9 u M D R u V D Z X U n o 0 a j Z m O T N i d j J v T E 5 X d z h 3 W m R v e U F Q Y n V T M k x 2 d m l T U G U 1 b z J y d W 5 6 d l J Y S 1 I r S j B P d G 1 R c 0 5 2 c n R j R j N k d m N L O D Y 3 d j N v c n h Q e T h 3 U m w 4 b W J O a 0 x 3 Q U 4 z W D M 5 M l g 2 Q 1 V x d X h k T 3 d B S X J u c D J I N W d T R V J F U k V S R V J L U T B L d 2 N T T D l T K y 9 r T X Z P e W Z X N k p 6 N n V r b k c 4 N C t T W W 8 z T X h i R W d m S G 4 v d V V 3 R G 0 v T D Z P V y 9 w M k l x N j Z Q c T B 0 S W 5 J N X M x b 3 R X Q 3 d t b H E z W X l o Z m Z 6 a m E 2 b W h y V X E r Y j Y 3 L z Z 6 b j V K O F B K M 2 5 Y d m 1 L c T l y V W 8 y Z j N W c l J x W G h 1 V H l l U n p M R j V o W V N G a n g 4 O H p 6 c S 9 y M m 9 3 N T g 5 Y 3 d l c 3 d N M H R P e l B P N T F P Q n l N K 1 h v b X Z 5 O V l U O S 9 l N 1 d q W H V p N C 8 v Y n F J S T B t c E h E c H l u R U 9 I V T h q S 3 l 2 R j R 6 O E I r S F l 2 O V d 0 T F R z N D A v N T h 4 b U V 5 R W h y b 0 R z O E p F V C 9 E S m x D Y j l O W D I 1 M H R R V U Y y W G p o N l l G M G J O Z U F 1 W C t z T j l Z d 1 l l S z V w d 1 l R R m g 3 R X I 3 O H R K V G M z b j l G a n B q T n A 2 a k l H R G V o Q 3 Q 2 d W J l d X d 0 R m h F U n l q d X Z E M m I x d X U z T S 9 Y M G R t e m J 2 N D B S S 0 J 2 b j V C W V N F Q k J J Y l U 0 Y k d E V 3 J R O D d x V 3 h u d k 1 a a F B Q U H o y U U x o M G J N M 1 h X U 2 h L M 0 h T Q T l Q W n V R a 0 V E a W F z V F F y V X R U c n U v Z T h x e j I 4 R H l k Z 2 Y w N j B i a C t E W D Z l d k p p T m 0 z Z V R t c H B G Y U d n U U Z T d E U w Y m x E S T Q 4 d X V 5 Y 2 V 1 W k h X e m V Q N W J l W n l 0 b T Q v U 0 d a b U R o S G h J W l F 2 S D B H Y k Z u W G 8 x Y U 8 x e j J l R W h 3 Z n o r b 3 Q z T W 5 y T U 5 O W n Q y S V h E N G F S M l h D e T M 5 T 3 R F e D N Z T n Z P N l B y a E R K a U R m d j U v T 3 Z a N 0 Z 6 e n h F S 0 N n c W 9 W c V V D R V J F a H B m S T F 5 N 2 5 K M k x 3 W n M 4 M U d j R n l j d j B z U k V S R V J F U k d S S z V C Q 0 1 Q S G k 2 Z 1 J 6 T W V H N 0 U 2 e D J U Z m N R N 0 J B T 2 g 5 U G 5 X S 2 t 6 Y V Z p d k 9 s Z T F y c 2 V 5 b F l r N G 5 V N C s v M l l t Y j c x e T d 6 b l Z M U 0 l p L 3 V k M E 9 o b j V 5 V z h z V 3 B y Q W l S T k Z J d z B y e F p i a n B l Z H V v M k t G S 0 Y 1 N W J o Q 3 Z 2 e k 1 l d T c y Q V p T c 1 N X Y l l p R W J Q W n p O a l B u a U k y c H F 6 W G 1 0 T m 1 y a k w y b F F v T k R X Y j M z a V I r L 0 d X a D h Y c G d v S l V u a C 9 i b H A w a 0 x q Y j J n Z H U 0 N n p J K y 9 M S 0 J M a D R a T W 1 M Z 0 l w O V B w d G U 0 c E 5 y Y z l 1 c D c r N X h l Y 1 N N a 2 c w Q m F B M l d M b T B P R V R a R 1 M 0 O X Z p S 3 J o Q 0 Z 5 V 1 R p M E 9 I a k R I N 2 t R N C t S a n J Y a V l 2 b m 4 w d 0 9 w V W I y a X o y Z V l 6 U 2 F H R G V s R G p X b 1 Z H Z j M 1 T l B M e j d S d y t j b 0 w z L 3 p 1 S m x X d T M 4 N j h Y Y n Z k N l Q 4 d G 0 4 Y l J z R m w 5 c z N i N j B h M X Y v c l B i O G 1 q Z j F Q O F c r Z H M 4 Z D E z T F B I Z G N X K z N y O W V s V j V 1 Z D V 0 S l h w T y s 2 d n E w L z Z x c z k r T E x E Y W 1 M U D k r N m E 0 U z M 5 K 2 d m a l U r Z U 9 m Q n M z N k 9 Y R G l a b X p j V D N x Z 3 h K c l B a M z Z X S W l J a U l p S W p J R l V q L z M 2 a D R z Y m 1 G W U U 0 Z 0 8 4 Y z d C S 3 R R S V p M U W t D R E F 0 V S 9 M b n I z b n Z n S D l J N E 4 3 R 1 N P c l Z x e m V 4 c 2 J O Z T g 5 N U x S R V I 4 U y t U e V V S T W R C b V B B S 3 h O e X p w O D l N N U R W S 3 d R Q m J n Q 2 t m Z i 8 4 d 0 J W S 2 x j b 3 V x Z F Z I W j h C R 0 1 E V k h S c 2 I r e j N k T W Z C c S t 2 W n V U K 0 R K N E N v c U t v d 1 J i e j d B Z G Q y Y U 0 r S S 9 E M 2 p z Q i 9 i W V E z M E l E U T M y N m k 2 c l V E N l M 1 a z F y Y 2 V N T l Z 6 S D B 3 U n Z v M n J t c D h W c W x t R E x z M j M r V T d U c 1 B z W F h i Q V N N Q U E r a H h y Y X Z 6 c W x K c 0 9 l N j Q 5 U n J B M W Y w M S t N N 3 V q S D U v Y U x F Q m 1 M c y t Q Z H Z 3 N l V l U D B y Q 2 V h d 3 h r U k V R S X d 4 N 3 F j O G I z a V Z 5 d T B q Z H N J S 0 p a M H p Q Z k t D S W l J a U l p S W 5 J Q n F C T k 1 2 R m l 0 Z n h t S D Z L T V R E S 0 I r M 2 F x c 1 d 1 d m F y M l Q 3 N 3 N Q R T F Z d z l w K 2 R W c V Z 5 Z W 5 0 M W J N W D M y U 2 d D R y 8 v Y 1 h 2 a H o x S k J h T E 1 s b 1 J r Y 3 R S L z V 2 Y U 0 z W G 1 D c 3 F Y a m F C L z M w U j R l d V l B Q U N B Q V N V U k J W Q T Q r U j l j M X F G K 0 5 N Z j k 5 b k 4 5 b U x H Z k s 5 T 1 d u S F V r W U V S b k N X L y s 2 b S 9 j K 2 1 r a i 9 t O W 9 U R U d E a D V o d m J j K 2 p R Q 1 o 0 W W V p T 1 J r Y U d 1 K 3 l K Q y t P a W R o e G o 3 L 1 R 3 U 3 R 4 M m d k V X R Y R j l W O W Q z Z k h i R E p S d F h J R k t s Y 3 E 1 e k Y 2 O E s r Y U 5 x b k o 5 T m 1 y Q U F n S X N C Q W N I R W l a c U R D N m R t N 0 N I Y m R l Y m R 4 M 3 g 4 Q 3 J N U U U z O U d o T j J i T G h a L 1 g 5 c V Z Z M W 1 w S E R I M m I r Z 3 Z V R T J X e V V L M 2 Q y N 3 h l N V h H V H Y y R T V o W m l Z U n p Y e n Z I e W d p S W l J a U l p S n l v W m 1 j T 1 Z u R n p 3 Z V N L O U t 3 W n o 5 a D g x Y l h C d m R P S j B S R 2 h E R H B 1 N W U 4 N 2 h z e m R o Y m p m L 2 t U Z 0 g 2 O T I v U F l n N z N Q K 1 p r b l V q S z R h O G d J Y 3 Z Q e U F i a n Z 6 d X U 0 N D V h c n o v Q X V F U k c 1 V k 9 Y b T V w O D J i R G 9 Y R G 9 j R D g 4 b V J h b 1 d G a n R O K 1 d P S k 1 y e G Z I N l h S U 1 V P Q W d J T U J z Z E N u T H h m U E 5 1 T G 1 N S F Q 4 Z m d M a W F N W H c r N m 5 F L 1 Z 5 V G 5 Z L z h Y W T l n N W Z E Z 2 R W N j R p S U N 6 T T M r V 0 l p S W l J a U l q S U Z V a X R O d U x G Z l U 4 d 2 d J e k 1 I S i 8 z e G N j V j d R d T J m Z W Z C O D N w b T J U T G h E T G 4 z Z X V Q O D J 4 L 2 5 j V G p w e E h t d E t T S W k v b F B h Q V J o Z 0 J H R E F H U U 9 1 Y y s w b U 5 w b E 1 X S z B X Q l d B a X B l R D R u d 3 V J Y X R O V 0 F a a U l p S W l J a U l q N G p V S X c 4 V 0 t 6 Z V k 1 R G R E c W Q y T z B G W H Z m R j E z S U x 3 W F l k T 3 U v b j l 1 b l p s Z 1 o x W F h 1 a z J P M k Z 2 R G Z 5 b C 9 O Z V U w U k V S Q z R m O T l 4 e E x m T 2 0 v b 2 Q 1 V S 8 r a k x y R E x Y R 0 Z P R H F r c l Y x Q 2 h X e m Q v b H l J a U l p S W l J a U p Y T U l W Z z R z V m 1 z N 3 F k d W F a b F p t W G 5 l d D F Y S 2 J Z Y 2 d Z R 3 V l L 1 B 5 N 0 J 3 N G V P e T h u b X N 5 b V h q M j h R S E d K L z N Y Y j l y T m 5 O L 1 h u T m V h S W l J a U l u T H h K Z j M 2 S 3 l h T G h l a W J i d k o z S 1 N J a U l p S W l J b k l G V X d n b V h x d 0 J S Z U 1 R V H c y R H l z N 0 8 4 M 2 x 2 d m Z p c X h 2 R z J V d W d H c T F x b F B M Z j I 2 M l N j a n g 0 e m p j d 3 M 3 d 0 J P U k V S R V J D N U 5 U b 2 V E Z l o 5 L 1 J r e S 9 m b G d q S S 8 x Z G p v a U l p S W l J a U Z 6 Q k Z J S 0 p s N y t P U X d U S X p z b j N l V z l 0 a j M z Q n p q O E V B N 2 h u V U R k a W 9 z c 0 F r S j Z a d y t n d n B w Y k t 1 a U l p S W l K e T R S M z Y v b n R 5 R H g 2 a z Z 1 R D c v R j J L a U l p S W l J a U l Y T 0 V V Z 2 9 r W H F 6 W E E 3 Y 3 p W Q z V h Z D Q 3 c 2 J L N z V X c k h G Y 1 d p R 1 k x U n J B U H g 0 Z l l K e l B t c m V H a E 1 S O X B i S z J p S W l J a U Z 3 N G V V b E o 3 Q m 9 4 b k 5 o Y m J 5 V W t M c z d m N V l p S W l J a U l p T W d W V G l H W W V M R l p p L 1 l F Y z U 3 O G Q x W X g 0 e E R y d U h X Q 2 J k d H h z T l J x Y U 5 h N E p 0 Z D J h V z Z j d n p 2 e V o r e j J n b E p i W D B S R V J F U k t s e j B 0 a m Z Y M 0 R T W W d N c E x h e j c v Z z c z S k V S R V J F U k V S R U Z J S 0 p O N n Z W e H p q R W J O K 2 R Z R l d y U k d P e H V I N k 1 z c k p 6 U 1 R x Y V V t c D F Q U H J n R F l T R 0 J B R n c 0 R 0 F 5 M y 8 v O F I 2 b X R M U 0 l p S W l L b E o v Z k F B Z G J k Z m p 2 W k 8 z Y l F Z U G d J T E N F a C 9 p N U p S R V J F U k V S R V J D R 1 l l T E 4 1 a k V O M D l Z S V Z 0 e W V Z M l d 5 a V R x M 0 t 4 b m x w a l V R R W l B Z 1 B Z Z W o 5 T n h q b j M w M z R n M T E 3 a j V U Y S t p S W l J a U p 5 Z m 5 M M j d T U G h p Y 2 R a M X E w c j l y U T B t b n p 4 S l p H d F d 2 b T d M Q k V S R V J F U k V S R k F J W m o 0 N E x r b m 1 F d D J q d T l 4 a U F E e H R k M U N z R j J s R j R J Q l h I O X R T M W 8 y c X c y Q X c r S G d 0 W G U r S n o v Z l h x c l B F Q k V S R V p G e m M r T F B Q M G x a c 2 9 S Y X p 6 N 0 h W W F B u V X J a a l I z K 1 h K Q 0 l p S W l J a U l t S l F D Q 1 p l Y k R Z Z k l W Z 3 g 0 e E F C N H Q z M k J T d n R F Q X p n b j A v Z l N t U 0 V h N l R P Z 1 l Q S m Z E e G 1 X c W s v U T B S R V J F V E 9 Y d V c 3 N 3 F M a n l s V l V 2 Z j k r e k V G Q i 9 p N U h S R V J F U k V S R X h J T k N N U E Z p Q z N B U H d V d 0 F a R 1 d m c G h P c z V v V U 5 3 Y U l p U X Z u b l U 3 Y 2 E 1 M U 5 u c l d E c H l p M m w v a H d S R V J F U k V S R V J F U k V S R W Z u N 1 V B Z 2 1 Y d H c 3 d 1 V 3 b i 8 z M j Z U c k N h T l N w a X N i a C t s R T Z j e U N B b E 5 i U F V h M n J W U E o 0 Y m V y U T J 6 d C 8 r N E N k U z A 3 T k s v V G t p S W l J a U l p S W l J a U l p S X Z M M 2 9 C Q k 1 2 R m l 0 R n E 5 c l d h Y 0 p 3 U U l D T E 1 U W E t 1 b 0 c y N X k 0 N z R M V T l k Z 0 R 2 W W 1 0 V 0 J h Q X p L e G M v a l B p e H d 2 e U h C R V J F U k V S R V J F U k V S R V J 1 Z n d w Q k J N d k 5 x d l Y 3 Y 3 d K U U d a V z h l T V F B U n J W c T J F Y 2 I 5 c X k 1 M E t V a G M x b T V k W G 5 i c 2 R z Z H Y z W X J s N j N n N T h u T D d v Z 3 p 4 S V J F U k V S R V J F U k V S R V J r Y 3 V i U W p E e F l y V V d q V U 4 w b n Z 4 M 2 R r N 3 h u V 0 F B a l J 0 V U 4 0 N D N i d D U 3 S W N v Q 0 l M N V d K Z T R a M U 0 w N C 8 z e n N M S G J 0 U F h M Q m 5 p Y 2 l J a U l p S W l J a U l p S W l J c G N u a F d E a X h Y M V B z R k 9 5 c 3 M 0 U W d q V 3 N h U n h 2 M 1 h H U S 9 I e D d x Z G Q x e X U w R H J x W i t u Y W 9 B R k J R V T h 0 b z c z M S 9 R N T R t S W l J a U l p S W l J a U l p S X l P V k h J W m g 0 O G R 3 V H p B U k F W d m J w e H l G R 1 J v U l F P Y l l j Q U E 2 S G d 5 M 2 I 5 b C t v O G p D Y l R i e n k z T z B F Q m R v Q U 9 I Q X d t Z m R H L 1 h M Q m 5 p Y 2 l J a U l p S W l J a U l p S W l J c G N m a F d E a X h k Z W V Z R m 5 a T 1 d k O F g 2 T 0 x O Q k l S S U x w O E p F O D h m S k 5 4 U G 4 v Q k J u N m R 0 d l N D U G x O R V J F U k V S R V J F U k V S R V J D N G Z D c 0 h F a T h j N F J K T 3 J F O H h 1 T D h U a G N C Y n p E c G Z H R F d v W X g 1 d T I 3 T G t n d G J t N 3 J t d H p l b l J y W V p 4 L 1 B H W X F t N 2 Z 1 d S t E U E Z S R V J F U k V S R V J F U k V S R 1 J T N T l D T V B G a X N 4 Y U Z Z T 2 F U S V J o Q W V r Y l d h Z C 9 Y d U g 1 U k o 5 a W 1 M W H Z Q R 0 p x V m h x Z U c 5 a U 0 r c m h J Q U R v Z V R s O S 8 0 b H V R V D Z S Z j h 1 U 0 l p S W l J a U l p S W l J a U l p Y 2 1 s V E N D W m U z R H Z C V E c 0 a D J K b j J C Y X R T d V F J U j R T R U E 1 T 1 R r c z N 2 d m t R d F R v S n V B Q U F 0 d n Z I d z N V U k d o Q U t T b V o v S F N 2 O G R p d H h k Y z h H Z U x p S W l J a U l p S W l J a U l p T W l s U 3 l H W W V I S H Z C R H U x S n h o Q W R 0 Y n B R e k N B S m c y T F J p S n U z S H p o U n l J Q 2 x D O G J 3 Y j l m d W d 1 e j J S W F l i Z D k x a U h k S C 9 u e F J u a T B p S W l J a U l p S W l J a U l p S X B j b W h X R G l 4 V 0 5 Q T U x l S m h s a z V P V 2 Q 4 Y j Z N R 2 J p T V J O K z h 0 e m J K T 3 E w S G R h Z 3 g 3 c 0 k 5 e F B u L 0 J C b j Z k d X Z T a V B W O U V S R V J F U k V S R V J F U k V S Q z R 0 Q 3 N I R W k 4 M W 1 O W T R k e n F J V U x M T U V u V 0 N O N m h W M W d t M U k y R j I 2 a F o z Q m p i M n V v a 2 U z R n N i N X g x O U 1 a Z l B X Z l J l M U J o R V J F U k V S R V J F U k V S R V J 1 V F F v Q k J N d l Z v O X h p S E F x Q j h z K 3 c 1 N W d B U E c x S 2 h r a D J 2 R 1 V E S T R j V F N u M S t r N 2 5 x Y U g 5 a U k r c k J J R E Q 0 Z V R s T j c 0 b C t V V D Z S Y T F C U k V S R V J F U k V S R V J F U k V U O F R 5 R 1 k r R 1 Q x c 1 M 5 W V Z 2 Y V p 4 e U V H Q k Z p b 1 g 2 Z X F j W D Z 4 O W d W e m Y v N G J M O T l O V k V R b 0 F L b n B X V H o z e X B k a 1 o r Z G Y x R H B F U k V S R V J F U k V S R V J F U k 1 T L 0 Z J S 0 p U K z R q R V R H N S 9 w V l Z n a z R 3 Z 0 1 a K z J o Z n N s U E p s S S 9 q M 1 M z Z G h z Y m g r d l B m c 1 A 4 b 0 x y M y t K M 1 Y 1 N D B X c 1 J F U k V S R V J F U k V S R V J F U k g v V U F n b V B 0 b H N G c m N 6 V n d x V 2 x a M W J v d m M y c W w r M E w 5 a k d M U m M v Q k F O b 1 V M Y 2 F M e j U 5 b T N H K 2 F j c y t Y b n Z u Z X h 3 T z U y b m V K U 0 l p S W l J a U l p S W l J a U l p Z n h j S 3 d j U W 5 t O V d 0 R S t 6 a 3 B t Q 1 p t U 1 V M d 1 J y V X E 0 Y k o 1 Q X J P O X U 1 T D h 0 c 2 9 3 a T R k R 2 p G c 3 l J M 0 c r Z E t W V z N q L z Q w b C t x V V Z F U k V S R V J F U k V S R V J F U k M 0 d W h X R G l r O D B X N E h V d E s 2 d G t J V m h v U 0 N C e E 5 X S 0 0 4 L 1 V K d T B x d H J y U F Z 0 O W R W R E 9 6 W H l U a W Z N W G N W W T M r W T c 3 Z D Z S R V J F U k V S R V J F U k V S R V R r N G x B S U p q N V p y Z D d q R U R P e m M w c j g v c 1 l O a W t Z a W J 0 c T h w N 1 R L T 2 l k R D d 1 M 0 p 0 V j J h R 2 V m Z m p K L 0 w 5 R G 1 y L 0 Z p U m l J a U l p S W l J a U l p S W l J a G N h Q X J C e E N l U G N Z a T R 4 a U d X Z E U 4 d 2 d J Y j F x e G 5 I R 3 p m N 1 o x O H d k O D g 5 T 1 l E V 3 p l T 0 4 4 L 2 M v b n N T U 0 Z W d j h X S k d J a U l p S W l J a U l p S W l J a U Z 4 S U N z S E V K N X U x Y U J 6 a X F m M j l T c m 9 u R 0 V D V E J q V 0 4 0 e T N i O W x O W T Z D a T k 0 c z Z C M l d 6 b T l Y L 2 V T Y j M 0 S 2 d B N G 5 V N W V l K 2 Y 3 U 3 l L Z 0 V 4 R V J F U k V S R V J F U k V S R 1 I w c W N R V E h 6 e T J C U E 1 l Z m F k W U 9 Y T F J W Q 3 h R a F F B R G 9 l R G h F V C 9 o M D A y b T V W M 1 h y d V B L c F h M Q T F C U V V N a n p y M z F K N H Z Z R G Z x N U 1 S R V J F U k V S R V J F U k V S R V J L b T B J d z h j a 2 p C R H U 1 S j F o c V d 0 W l p y Z E h J Z l Y r d 0 x m N F B 3 U U R D U W 9 N W T h j W U R s Q 3 N U R G t C d X J w M m 5 Y L 3 I 4 a 2 d q c F J F U k V S R V J F U k V S R V J F U 2 s 5 Q 2 d F R T U 4 O D l 3 U n p j V H F k N U 9 m Y l M 3 e E c 0 L 3 J W a m V P T m 0 v Z V V T b D J s b 1 h 6 W k N E N T Z l d 2 h s S X N N Q V Z 4 R D J 6 T X R m S 2 d n V E V S R V J F U k V S R V J F U k V m a 2 J V U W d t U H R s c 0 Z 1 T T R N S 2 d v R U 1 2 S 0 t 2 b E l 4 R V l O T H M w U U R D Q T J w a X l q M 2 4 y W T h t V W p B T W p Q Z H d W a D Z 6 Y n U 5 b k 5 s S W l J a U l p S W l J a U l p S W l K U 0 d o U 0 N p V S 9 1 b l d E d X g 1 b G 5 F W U x W c k I 1 R F N J Z 0 5 n S n l j Z k h i d E 9 W e D Z C W m F D M k p p e W p I e G 5 p R W N R O X Z 4 c l g 3 S j Y z U T Q v V n l Z a U l p S W l J a U l p S W l J a U l 1 Z E x J W m o 0 N U w 0 b m 1 O V 3 R L e X d y d S t R a E d F R H p K c l d O N D d V Y m R w M S 9 Z Y V d z W W 5 R W l J y N H p o S W 9 W b 2 d D d z J 3 d D U 0 Z l d 2 R l l T S m l J a U l p S W l J a U l p S W l G e m 1 G S U t K V H p h c l d 3 a G 1 L V G 8 r b T A 0 d 2 d O Y k 4 2 e G p I S z l k d U 8 v L 0 N M Z 0 J Y R V B Z d 3 N S W E x B b E J Z N k 9 D R j E 3 O W 0 y Y X B F U D F j b U l p S W l J a U l p S W l J a U l p T G 5 T a U d Z K 0 9 U Z U N S W V F V U F J q a 3 B t V m M x Y n J 0 R 2 x a R k l L d D I 3 Z 0 x 1 N z N n L 0 l 1 N 0 F N c V h p M k R V d T U 1 Q j J N d H Z m c 2 V p W l F s K 3 J r e E V S R V J F U k V S R V J F U k V S T T Z G U W p E e H l X Y X p H Y 2 N X U z l H U F N W W l c z b G 1 0 V T d G Q 0 Z G V X F W d 0 J j b 3 d i W G I 5 c G R P Z 1 Z l Q U d X a X d o a j E 3 c 0 5 V c V Z 3 Z U F J Z k R 3 Y i 9 l L 3 A 1 c H M x Z j Z 1 V E l S R V J F U k V S R V J F U k V S R V R s Y k N z S E V w M E M z V G p D T D J h M F Q 3 Q 3 o z Q k F O b z N U e m V P R j Z 4 W n Z 2 N U Z Y Y U J s W W t L W S t U Y l J V R 1 k w K 2 5 r L 1 k 4 b j h l b F g w M 0 U 2 b l g 2 d V R r U k V S R V J F U k V S R V J F U k V T a 2 9 o b V B q a 1 B n N 1 J a R F l a e D V t W l p 6 Y 0 9 F Y U J O a T Z L U m l L c 3 U w W D N C M 0 V W R 2 h E R H E z V W R v V U x l Y W N X M 0 N y N H Q 0 N l k x d n l j K z M r N 0 V 5 R V J F U k V S R V J F U k V S R V J F c E t Z V m c 0 c E 4 3 S j V q S l Z C U 0 N a W j F E S j F q e k p u R l l y U l l B O X U 0 L 1 N 0 S 3 g x U E 1 2 O E F L T E N B d m 0 v V G N m b 0 V 2 N 1 J z Y T F a Y X N T Z W Z 6 N V Q w b E x 6 L 1 p q W l N J a U l p S W l J a U l p S W l J a V V o S U t 3 Y 1 F u b T g x c U h M d F B B Y 3 p N T 3 Z z U X p H b 0 5 v R W 5 E b X N i N X F r d D h K T 0 l w V m 1 z Q X J 6 e D N P N 2 N Q d U 5 x N H R u M 2 5 J U j c r d j F F Y 0 9 K a n N 4 O H B F U k V S R V J F U k V S R V J F U k 9 S T U Z J S 0 p U N E Z 1 S V J n V X B X Q 1 p X V 2 M v R G h H Z 2 x k d S t Z Q 3 Z Y W F I 0 a D J D b j M z M 1 V k e n d 5 N 0 d m U E p z W k J I a z l N W S t 2 V E h i T n k 4 M T g r V m l Z a U l p S W l J a U l p S W l J a E l j U l N D a V U v d W U 0 S T U z V n J C T W p Q U H Z o T U 1 Q U G N G V z d s N k c 0 V 0 Z q b k 1 2 e m c 5 N l h 0 d U t 0 M T h k V E h D d 0 R Z Q 3 N u R H l l Z n V s e j V p L 2 M 0 T 2 Z L U k V S R V J F U k V S R V J F U k V U R U Y 0 V m c 0 b E 5 n W U Z F b m 1 L U H c v R H Z C Y W x T c l N G U k V L Q U M 1 Z W Z s c z N y c n Y v Q X I w Z z V i T m F 2 U G Y 5 N F p T d m x 3 R U F J V 0 Z E d D R j L 2 d N Z m Y v N 2 J a U m Z x a V l p S W l J a U l p S W l J a U l q O D N T a 0 V F N T l z M X F J U X J O Q l J h Q n l m Y X d n R z B L N U 5 m Z U 4 0 M W R y T G F 5 V G l L V F d x U n Z P L 0 V Z O V N 2 V 3 E w Y 1 c z a T F L V T g v d H d u S k I x T D l X T m x J a U l p S W l J a U l p S W l J a U x p V G l H W S t P U S t E c k d n b 0 t q T E t l T W N 4 e U V D d E h i Y k Y y e k Z t b T N u d k k 2 L 2 x T M F R 6 d W p o U S t u Y 3 Z x R n h M W E g 3 Q V I 0 Y z l 0 R m w v W F d K a U l p S W l J a U l p S W l J a V B 5 Z E t B U V R u O X p I S V J Z V U Z I V 0 M 1 Z W Z i Y 1 R p Y 3 Z 0 N X l S a T N k U X J C d E 9 3 N l N t W F h 1 Z 1 p x L 0 J R W F p l U F c 1 T z N o e W F G K 3 N W Z 3 Z n M m l m c 2 h k Z S t a c 3 p Z b V R n Y 0 d v O G 9 J a U l p S W l J a U l p S W l J d U p Q Q 3 N I R X A w Q n J V U 2 R Z b n I y Q T B K Q W c 0 e n d 0 T G Z P Y z F n d 0 x E Y U p C M 1 d y R y t m S l Z p Z W R l N E N X a V Q 0 O D J q S H I z R W F M T F J 4 c l h 4 d i t 5 Z 0 N k Z i t J d 1 R L U m w r c k V 4 R V J F U k V S R V J F U k V S R T V N c W 1 F R X g 4 Y 2 g r S G 1 K O X Z K e X d z M k R n L 2 5 3 N n U x a T N x R 0 1 j c i 9 5 Y W p B K 1 B q S 2 p G b T F C T z B j Z n Z h R W h M M z h j R G p I N 0 Y r M D I 0 L 1 Z p W W l J a U l p S W l J a U l p S W l j d V Z T Q 0 N Z K z J X d z I 0 e m d 2 e j A 1 N F d G R W 5 X R V p t e m p t d j I 2 W k Y w V W p F b F d 1 M m 4 v T T Z s N X J R a 0 N E Z W V 2 V m V I c n p u Z X N 4 b U V 3 Q n A 2 Z G s 4 L 2 R J W X Z 2 M X h Q a z d u d V k y U U Z C R V J F U k V S R V J F U k V S R 1 J j N k 1 R V E h 3 N n R j L 1 Z L U 0 h C c G R N S l Z q Z S t p a k Z h T V R V O W k r M D d E N T N 6 V 3 B l a T I y N 3 V 6 S W R 2 U F V T W n F E Q U F u R T R u W D M 4 L 2 x 5 Z W U v N V F q U j F Q O F h K M k l p U H p W a V J Q R m o 2 N 0 5 6 Y z F u d 3 l Y U z B X d T N G M 0 x p U k l i S F B w M S 9 0 W F h i Q V R M U D Q 0 T X F J a U l p S W l J a U l p S i 9 O N V o v d m Z U a X Y v e G R o R n l h S m t 4 Y V N F R 2 g 2 N W R 0 T l d 0 R W M r R F F j U U N 1 Y W w y W G 1 0 V m p 6 b W x O a z h u R X p 0 M k g y Y k 1 2 Q 1 l D S z B W R T B i b E N q Z E F x K 1 J F U 1 h q K 0 s 2 Y m k x S T J M S 1 h Z O G x w Q U J 4 T F R t U G E 3 S l V F Q l F W U 0 w 3 N E t K c F B K e j F X S 2 l F a n k 4 W F J 1 d m Z j Z H J O W U F H a m Y w L 3 J Q b z l Y Z k c 4 L 1 c 0 d W J S d F Z Z O X l a Y 1 B Q d U 4 2 e F k y b j h 1 V 2 d q M j N j Z U 9 x d C 9 k d T F O b 2 5 a Y 3 J O Z D Z h O W Z 2 S k t a a U d V d 2 1 F N n Z Y N 1 d E S U U v K 2 x W Z k 4 0 S 2 t a S F l i Y 1 h N d S t Q O W R T c 0 V Z U E p a Q 0 k 1 T 1 o z Q m o z e E F k a z Q r V j d X d V d 5 c m Z I e E V S R V J F U k V S R 1 J 5 M T N B b V c r U k s 1 W E 5 G a 0 J 1 W G o 0 Q U l V R k Y 0 e E F 6 T T g 3 d l U r Y X R X O V R o O T B V Y k F O Z E l 4 T n N I W E g x Z T Y x M k t v a U p D K 2 Z D d E l m d z R h U 0 h m a k o r R D N W N U l Y c D Z k M F d P b U 1 2 L 1 A 5 Z n p 6 N l Z 1 c E h G d l c z M l d L a U Z 6 U k Z p M U 5 3 T 2 w w V W l l K 2 t z L 1 g 3 N 3 V 6 T 3 l 0 V 2 J l V m Z i N D N q M D Q 4 Z T g 5 Z 2 Y w N W Z k K z V J W U 1 X c l N X Z G N S R k d T a l I 3 Y 1 d I d G N T d H V 6 b G 1 S Z S 8 0 T D Y 3 c i t P T 2 d k N S 9 U b z R l T T Q w c D A 1 W l J y b H d Z T F p 2 R n M y W H J Q Z 0 J h T j Q v M 3 V s Z E V S R V J F U k V S R T V F c W x F R X l L W m J N V i 9 Y Z 0 V C M X V O N D h 6 c 2 N 4 K 0 h D T k N t V l I z a m V O T 1 d 2 Z V R t N W h N V V p E d k 5 P e T V Q W n J P S l F m M D c w N 0 Z 0 Q T E 1 L z c z d D I 3 V G t D U U 9 M M i 9 U e n c r R W Z j Z j l k M T N O e T d 2 Y k d I b U l p S V h G d 0 x G a W N R R m h a T T A w W n h Q b C t 2 V W I w a T k 5 e C t M Y X Z X N 2 l B b k o v K 0 1 J V m p 6 S n J Y N G F l d 0 x K W H I y M 0 Q v W D h l M z Q r Z V R r N U h z R l l B Q U 4 2 M W V u e D d V d C t P c m J P Z F N M c i t 6 e D J w e m Y x e k p s M m p M d U h 0 U 1 Z s c z F j b 2 R l Y U R i d X d X T X c w Y S t M N 2 F 4 R V J F U k V S R V J F U n V S S X B C S k 5 p Q m R x S 2 d p K 2 I y M 0 h H Z W U 0 M 1 V p W X l q T G d h T W V 6 Y W N 3 U 0 h 3 O E d x Z F R 2 b 2 V G V 0 Q 4 M X J 6 V W x h M V N u a y t l Z j h 4 d n B z d 2 4 r O G 0 v S U h E N F N B L z M 4 N y 9 2 c G p H N 3 d z M n F D d E 1 T c X h n N j J Z Y 1 N Z Z H h a b V R n e k V 6 S G t a S H V P c z V J Z y 9 4 O G Y 1 Y 2 5 w Y 1 Z t d 3 h R Z W l T a z h I S E 4 0 Q k t h d 0 N F e m h F W m d y V m l T Z 2 J r T i 9 W L 2 U z Y 2 V C Z 0 1 1 c z M 3 c U p Y a j l i T W 1 M M k t q e i t m Z X R y N z c z c G 9 1 T S 9 y d j A x N E Z h d l Y 5 Z G N w c T l W Q z J U T 0 1 U Z H k r N H h D a l B w b E N R d U k r b W p T c 3 l h T V A 5 Y V o y T G U 5 U m l B R E R o d l R C W W p a V H M z b 0 1 P M 1 l m T n E 0 N 0 N w M T B 2 N l l a Z D k v Z X p Y W H V j T E p v Y V F M U k Z h S l l 1 V 2 F i e j d X d W F s M l B 3 R U N y e j l k R V J F U k V S R V J F U l A 2 d U Z J S k p z Z H l E T C 9 k Q U x E U H I v R H J C d 0 R X d T Z W U m 4 x T W 8 x M i 8 3 V 0 l S a U F 4 V 0 x t b m t I W D B y R m R R M T U v Z H p 3 S E R p W U R S V j F o Z y s v b 3 p v Q W J P N m d y V E R 3 N H N 6 S X A y S k p B U W V J b U N o T V R z T F J z a X p r a U N s T j B E T 1 p h Z G J C R 1 J M c k N r b 2 d J V E l G Q l o x N V F M Z 3 Z P d k Z 5 Y z Z l a z R N O U p 3 c E t m a H p F a k h t W j Z L U F d F a n V k O S t n Y V Y r S X d M c U 5 T U 2 d Y a 0 5 N b 1 d I K 0 x 2 Z X l O V z N t Q 2 d D d T Z k U 1 l n Q U F M d m E 1 c m J i e j J 4 N k t O M k 8 w R m R M K 2 0 r U m 5 Y T V p 2 T l h 0 Z l M w c k t J a k F 6 M X V q W m 0 3 R 3 h t e k Y 1 R i t Y S V J 2 U G p z c l h U d D N M V F l k Y j h a T n h l Q T h 1 V W k r R z N H Y 2 c 0 Z V B n S E F q R G 1 y c U Z n a G l 0 a V l z b 3 o 5 Z m g 1 O W V y W m w 5 O T R q b k R p U k F j R H J i N C 8 z d W Q 0 U F h 6 M U h o U X F S W i 9 4 N l J F U k V S R V J F U k V U K 1 R o U 0 N T Y k V D Q T R 0 K 1 B H d 2 V J Z G o 1 Z F l L Q m E x K 3 d I e W N 0 Q k d E R j Z x M 2 5 2 Z D d s b 2 x h T l d N W j g 5 Q V J m a l p 2 T m h G O F g 0 W F E 2 e W M r M z g r b F g w N W t 6 Z n c w d l B E V 1 F 1 Q m 9 4 L 2 k 1 V C 9 N e S t k a F g y R l l 0 e G 5 E a E 9 R S U 1 t V 0 5 0 M U p 2 a U J Z Z j R 1 U 3 k 0 U 1 U y Q V F w Z 3 B C V U N F Y X k x O W V j d z R h V E d I Q 0 J n b 1 M x c E U z Y X l y b W N o V 3 d 0 Z T F B U U x P V 2 Z x b j F j c F d k b m N l T X V X c 0 F p Q W d Q c F h h d F d K b z B x b W 0 4 d m l G a E Q z W j d J W T g v Y 2 1 P S j F z d k t 5 d V c r b 1 I 5 e S 9 i V X R h Z H l 3 Q m k v O S s x d n V I d F N W M n d a M E 1 U N 2 N N R 0 h p U X F i U F d z a 2 R B N i 9 t O W 9 G W E V 4 U m t Z O X Y y Z z d 3 M z h o Y 2 V l N m c z Y T l i d F p P Y m M x W H c 1 K 2 t s Q 1 E 0 T 1 k 4 L 3 M 2 a j J j a 0 h V M E Z Z U F h h S F V i b k d j R F Z u W n J 3 N H k r d V A w K y 9 H L 0 1 N S W N H Q n h t d D N Q R E N j M m 5 H e H Z Q Y l B P d 2 d Q R H p t S D c 1 U 0 l p S W l J a U l p S X l P V k 5 J W m d V S 3 l p d z Z C Z H A x b 0 N p W D h X b X B X V 2 Y 5 O X F O N n R j Z 0 1 O Q k t Y c D Z k b z h s c D d O M S 9 s T 3 B W b z g 5 N z N j d U I x V 3 J o b 1 h 0 N z B y R m R R O T c v N 3 l S M j c w c 0 N Z T m Z l S X p 6 N H h F a m F 0 S 2 p E b 3 c v M H B r c m w 4 b j Z 1 V k M 2 M m d p M m J 5 S j g 5 R l V 1 d E 9 n V D F 2 U l Z 6 Z G U z d E k 1 N U 1 K a E 1 C a l p v U z B N a l Z R Z V R Z d X d 2 N z h v W G t M N W h I W U k 4 Y n N H a G N Z b 2 x N L 0 c w S k d S b k Y v M W x t d H h l Y z F l a E F w O U 5 K O H Z G M E 1 q S n p h T l N n T 2 w w N k 5 P Y U x z Y k 5 a d l c 0 b k x 6 e D l D K 1 h M U l J q M z N u b m J O Z G h z V n F i U F d z b k l U N l l R R U J C Q V d s b z J H W m s 1 S k I 5 U H g r b D B B c T V B Q z h E a G N Q R H B s e l A 1 K 2 R k R k F Q V H Q z W T Z P N 1 J w U X R V b 0 Z B Q k s y N 0 d Y M X V o M k F x M n Y 3 V k F k Y W R u W W V P V G w 1 V k s 1 V X p x c 3 J U V V J F U k V S R V J F V G t T d U U 5 d z B m a 0 p Q Z E 9 z Q U M z R U N 3 a j g v e E R N S 3 Z W U X R 0 V 2 R Z M 3 p K U 3 U y b l B l Y W w 1 c 0 d k Y X N 4 W n R R V E R I M m d O N k V o U m F Q c 1 Z x e l p 4 a j F E M y t m R D B i K 1 N t c D d s e H d y b F l p b m N z N H Z z V D B k U 3 N I W V Z R W U 9 I R W p q Z 1 R n V m d V a U x t N m 5 F R U R y e U h v S H V H a 0 w 5 c U J k b W Z q Y U p 3 N z I 1 L 2 w z V k p 5 O H p N N G V k Z k Y 1 L z J u c H p j U E F J Q 0 x P V G s 1 Q l g 3 V D M 2 K z N l Z D d n N E p z d l B E T U x U d z U 5 Q 1 k y S n V 6 b X d X R W p T V H F X N m 5 I U C s v K 2 R 4 S W h S a z Z o Y X V R T C 8 r M k F v b l R z M j h y b F d h b W 9 t e j c v N k 5 W T 2 1 M K 2 Z H R z Y 0 Q z R K Z k p p M 2 4 0 e V k r W i s 4 Z G F D Z 3 N k Z l B E e F p P U C t 3 M G R U a k 9 N a l I x M 2 p F M k 9 p e T V 6 N W 1 5 S W l J a U l p S W l J a T h q Z W x U a k F w b H Z 1 b j R O M U R z U F R U Z k h y K 2 J M U n Z Y W T h G a X p j Q n N H V D V G Z 2 I x N z F J c T Y x N X U r d m R w e i 9 Y Z F d 2 T G R q L 0 9 Z T k c w c G R u c 2 h B T C 9 O V 3 N I Y 0 J l c 1 k x U D l x Y n J t c G c 4 Z E l T d m 4 3 e U p 2 N k M 0 N m t K S U w 2 R G x U d 0 p l Z k 1 Y R E d X N F B z Z n B Y R D N U d k t u L 1 l J N X B o S 0 J 2 V y 8 y Z D F t W H B E S G Z 6 Q 0 l q S T V 2 V 0 x l T l p 1 W H E 3 e j N 1 e X N 2 S T R m d n d B d l c 5 N X J k a D F y b X B U a n p k Z n V i d l k x L 3 Y w Y W t 2 M T Z 0 R 3 M z N 0 N i a W h X a V B G N X I y Y l E y W n B P S m 9 R L 2 U 0 U E 8 v N 1 U 2 b m s 1 b H p W d l B w V n p O e E 9 w M j g r K y 9 C N U 9 U b U 0 y W G F N b D U 0 K 2 h a b X p s b k R X O E 4 v W X Y z R 1 B W Z 3 N K Z 2 I w N 2 N q U H Z 5 N W k r L 2 F E T k t 4 W E R Z R H R P d z R E Y U 1 T d W l J a U l p S W l J a U Z 6 U k Z J S k p z V 3 d C U m I r W X M 1 e m M w d 1 F n S S 9 Q O D l 3 U U R h T i s y Z 1 h H O G V l c y s w d E t 6 a V l 5 N E 1 2 Y 3 N D U T B K W k 1 q Z 1 h 2 V H I w N E Z Q d j V y T 0 g 0 c z J B c E N U a z g r W D M 4 M 2 1 0 N W 5 M d W Y r d U h s e m J w U 2 t t a y t r T X E 4 b m x 3 S m 1 U V G Z h b z l 3 a T Z m V E N X M n Z Y O F h Z N z h U V m h x M W l M N H N X Y 3 A z T G F a c l B k Z U o y V F l z N W l D Z 3 M 3 O H h p d k V n W V B I b U R w e k p X M W E x c U Z 0 c T d v K 1 E 3 R G M z S H h 5 Y y 9 P c F h T d V d U d T E 4 Z D J o O S s 4 T j h i T F l 6 L 3 h X c V N j T 2 E y U E 1 M V 0 x 0 K 3 A z S E 4 0 W E N T a z V 0 Z m J B Q U d z R 2 J k R G 9 h U G 5 F a l R 4 b k U 4 O T l R Q W 9 z d E h z b W I 5 R G 9 L Q 2 J B U U Z C L 0 x p c z d j U 0 c x T U d r O W 5 F V z Y v Z V M x U l V H T F B t c l d I V D V y M z A 3 Z E 1 P Z 0 M z Y j l n U F F v R j d W T T l Z c E l p S W l J a U l p S X Z K M 3 B S Q k 1 p b V Z 6 R z R k b 0 1 w a 3 d t V X c 0 b l U 3 e T h 1 e m s 1 O X Z Q d X p N c E 5 D U 0 l K Z z F y c 2 l I Q k 5 i c H I 4 Z k x O O U 9 y Z T Z y e l d 2 T n h G b D Q v a z V Y O E 1 Z b U M v V G 9 6 O D V E Y 1 N 0 N 3 Q r a V h r c 0 9 Z M j N Q N W p B V D V N V z h 2 a k R O O U d v Z m p V L 1 Z 5 c m 5 v M 0 Q z V G 5 L K y 8 1 S 1 F a M T d C S E t s U l p W T D Z M S F V h R V B 6 W X M y U z k 5 e n J C Z H o r S X B Y c E 5 m N W Q w V G 5 i c 0 9 z e j Z U Y n Z a d W Z N U V I 5 e E c v Z T N Z Z V p p c z d G e W V m W E l B U G E 1 d F V l T D F v a X R F V V R F N m l p Y 2 Y 2 O H Z T W m I 3 S D h C N D l P Y n F 3 Z F l z N j N I b m J O V D d 2 K 2 Z h S C t S N G Z G U E h s M E 9 I a i 9 P K 0 w 2 U 3 h a d G 9 V R z l h c l J w R 0 V O Q V A 1 W X V K S D N Q d n F G N z M 3 O G 5 V Y 2 Y 2 a z I 3 T n Q 0 a G V N d m 0 4 Y n o 1 e X Q y M G J W M F h r O G 5 F V j k v T 1 l k b X F S S D c 0 N m x u Q 3 c x M G Z G c m 5 2 N 3 V z O D N 0 T z B V U T F X c k 5 t R z N W N k k x V 3 B o K 2 N w R U t z V 1 d v M H l a O E 5 O L 1 U w U k V S R V J F U k V S R S 9 z W V V n a 2 1 4 Q X Q x Q 3 J u e D d B Y U d o U V d T Z T d B T E x 5 T X l s W E 5 u e k g 4 L 1 h y a z A 5 S X d S Y m 9 o R E 1 V T G Q y R l Q 0 Z S 9 n Z 0 x s e W J 3 M l R j e k 9 I V F l 0 Y m Z M e m o y S G V l T D V U M m p m c G o 2 U D N I Y 0 R s V 0 x M K 3 J s U 0 9 W d j V 5 e F p S a 0 x D Q n N I O S 8 0 T z l T N U c v T 1 h L W X N Z V z k r U 1 B h b 2 Q 3 R T J h W U c x Y l h 0 L 2 w x U W l z K 2 F 0 W W Z I U 3 p h e m J z S X V z N 0 Z 6 Q U 5 k S X Z M S 3 l v b z Y z L 1 R h N n Z w V l p j N 0 Z t d G J i T l o r Z W p k S V p R d k Y x S H N Q Y n Y z S m d F U V c 5 S D N m M S t k V G l j R k J Z V U V C d m 4 r S z F S e W N q c m Z U Z m l k R 2 J O W F l i T U Z j T i 9 k M X p I Z 3 B n N k 0 v W D R l Q U Y y N 0 5 D R W t P S k F Q L 3 p l W m w x N G Z T O G Y y R F J r M n B J L 0 h H c W 1 w b V p 4 S X l X R E c 3 R l U 0 S E U 1 K 2 5 y e V l z b V h D V 2 J n a 3 d l T y t L c F h M M D Z T U k s r Q z h x b l U 5 R m k z Z H p M S V Z X e W h Y T m 9 L a n g 5 S V l k T X V W T 1 d a W V J F U k V S R V J F U k 9 R V W h X Q l N y R U M z V V U 5 N S t R V 0 V o d 1 c 3 a F d E W m x D d D c v c D h 1 N z l T d U l a O S t O U U 9 B b F d 1 M 2 s 1 Z G 4 5 O W l M N 0 V y W H F W M U Q y c l d 1 e C t R W n k v b n V o M 2 1 r b i 9 6 K 0 w x b X h o V 1 d y d G 5 K a n p 6 Y m N l M 3 Q z d 3 N P Q y 9 W e X B s S V I 5 U 3 d L T 3 c 0 Y 0 l l Z l F a Z j V j a V Y 1 Q 1 F Z Y y t T T y 8 1 T F R O d k t F R k N u d n I v T E t k Y T Z q Y n Q 1 O T R P Z l N U c W F R b H l O R 0 h w M G E w N 1 R w c l Z v M W p p T 3 N O R F N H K 2 w 0 d W d B T V l N T 2 1 Q U U J V c n V R N 0 J N d k x z d 0 1 R R k J q b z l W c E d a Z z c z U G Z v a D J k b D V Y T i s 5 S m Z m Z j N a M H l V Z D U v V m 5 i d T J J Z 2 1 q V 3 J 3 N G Y r b X N I R H h K a l l u N 3 F O V j g 5 c k c 2 M G V P c H Z M e D U 5 T U E x M 2 h H a z h u R W l a U U 0 0 O X F w N n o y N n R U Q k N z Q z R k R y 9 Q Z n o 2 Y n l 3 O F N G U k Z l S U J G e U J t N G l J a U l p S W l J a k l s V X d o b U J U T F B Z e k t 6 N 2 N U R V I 3 Q z R T T 3 V q c V Q w a k 9 4 U 2 V V W n N 4 Y k p V c j F h U n Z m d V N L Q 2 d v W k 5 t c V J M c D B h R n d x Y S 8 5 Z E J B U l k 2 T i t u U G R k M 2 E 4 b D N Q O D V q M H J T b D J P M k Z P Q n d P Z n A y M m p K b n p W d F B y M m x Z T X V L a 2 p G Y U 0 x V 3 U 5 U 2 x i O X N F W T d E a H d n Y W R L K y 9 T N U V y V U 5 D Z y s 4 a j k v a 3 V j Y W F s W V c 3 Z n p k e m x l b m 5 y a G M 5 W n Y z R T N G Q 2 x H T W V P d E J t a l g y e i 9 o R 3 A 5 U E o 4 b F Z i Q 1 E 0 T 3 B H S D k 2 a j d 2 e W N u S k F 5 Q W t 4 T 2 I x V 2 5 o W U 1 F O E 9 2 W W 1 x V l N v U V g 2 d V N 4 M n Y 1 O W d J Q X p H W X p B R k Z S W W Z 6 c m h k d V o v K 2 Q 2 Z 2 d K d H J G c G J 0 R D l a d l R w V m 1 Q Y n p 2 M W k v Y 1 J k U H Z U Q 0 d o K y 9 y e V l C K 0 h Z M 1 h W N j d l e n Z P d m Z r W G I x b l d O Y X l F a G d W e m Z 2 U 1 c v L 3 J h V X h L M z d h Z D B 5 b n J n Y V o 5 Y 3 B K e U l p S W l J a U l p T H l k N k 1 R V E l y b H Z 1 Z F h Y b D Z C U j d k U l J r W k 9 x V D J u W T l 2 N j d O M 2 5 H a i s x Z V B r V 2 h X R E Z D Q T B K W k 1 q Z 1 h 2 V H I w N E Z Q d j V y T 0 g 0 c z J B c E N i Y T J m a T F L W D h P b j B a b m E 1 c X l L M z l P M U 8 z Z G h V L 1 Z 5 d n V D b m Z 2 c E N C a G d 6 c k F 4 S y t D Y n I r U D d G S H Z Z b z Z P e F Z L O W h y L 0 x N Y n o 3 d 2 M r c z M 3 a W J v U S 9 l U V A r Y k 9 2 a T F s a F d y d G 5 I N H l B b T Z k R 3 l N M W V y N 3 I w a F o y Y T R R T E R U V X V 4 T U 1 v R 3 V Y c G d E c 1 A z Q 0 0 2 Y k 5 Y R V J Z V 1 R H R 2 h n O W 5 6 M X h J Y l U 1 Y U F B S X Z Q K z k x R E 1 B Q z d 2 W k R o S X l j U k V H Q 2 h a b z J L e H Z Y M D l D d y s r d D l r Y X R l S 3 B Y T 0 h S a D d 2 N m R l N 0 h i L y t 0 a F N B Q V R k M V J F U k V S R V J F U k V U a 1 N t Z j J k d 0 Z 5 N m Z J W W g y a T N F e E V X W X B 4 b l p K W m V D T m F o Y W F Q V 1 R R Q U F J Q U J K U k V G V W J R U G p l T 2 5 L e l R n Y 2 p s S m I r K z h v d W 5 3 a 0 w v O W p F S 0 5 I R E t W Z W Z G W G p 1 c 1 B o N U 0 4 b G 1 4 a j Y 5 R 2 d l Z i s 0 V E Z p M 2 Z q T l B w O U d P b E F 1 R E 1 5 U 2 J u K 3 k 4 V m d N a 2 x J V 1 R Z c y t T T S 9 S V H k 4 d n h k Q 2 d D e j V x N W g x c n c x M 0 Q y b 3 E 5 O E R N S W Z E d 1 R m a l h m d D J k Y i t t V 2 J I M 0 p S M U 5 B Y U J j b W R P U F Z U U 2 J 6 V X l Z d U p B d n g 4 N 2 1 t M 0 Z 6 Q 1 E 4 T D V 2 O G V 1 N m 5 F O V Z p d E Z w N T l z a i t O R 3 R U Z z J a Z S 8 0 d U V u L z h 1 Y z M 5 Z n k 3 Q 3 R m a 1 p H W n c 4 d l A z b 2 J K W l B L b y 8 1 T X Z w a H Z u W T c 2 W l J W W l d i b 2 1 m S n l J a U l p S W l J a U x 5 Z D Z S T 0 1 D b F d v R W N u V 0 Q 3 a D R V V 2 R Z T 2 1 a c F R N T 0 V h Q n V m Q l h L b F F u b m V F b 0 c y Z G 4 1 c k 4 y d 2 s 1 Y k 4 0 a 3 R 0 L 2 I r c n V y V 3 I 4 U E h 3 U j F p M 2 N S Y 1 R K a T F r K 2 V x d H h t c 0 p p Z n Q 0 O V Q v Z l V T b T J M Q U 5 1 N n N U M V h W d G 9 y e l U v e V I 3 M U h p S F B 2 T 0 x 2 T W t R T W 9 j K z h R d G F v Z H d s O T V t V i 9 s O E x I b j A y b G Z k d j Y z S F B I d G Y 0 d W h a O G 5 M M m J y d G d N M H J G Z U 5 k b T J M M 3 p 0 d D N w L 3 J B Y W h l T m Z x M D Y x V 3 V W S T Q 1 V T k 2 Z 3 N O Q 0 p 5 W V J Y Q j F o S k 5 H N V l n e E g v d V o r T k N Y d D Q 1 N E 9 m Z V h 2 R V R 3 R D A 2 T m F D O H V V a W p m c 2 N E Z 2 R 2 R G Y r S n B T c 1 N h Z G U y U G 1 F a G d j e j V m U j B 2 d m o 2 V 0 4 x K z V t O U J T M 0 Z O T l J F U k V S R V J F U k 9 S e W 9 o Q k 1 p b V Y x N n d U T H p 5 d W d n d H N 2 M 0 V w e k h D S k F w M 1 l O K 1 h Y N k 1 n Q V d M a 2 x R Q 0 h Z V 2 1 q V 0 9 v M W 5 q T 1 B Z Z l N P Y W 5 5 U X V a L 2 Z 0 Y T d D Z j N u a m w w K 0 F R a l A 1 b k 1 W O S 9 O N X N h Z W J l b D d R e n Z L b G d u M 2 M 4 V l h q d H p m S m h J N G F E R G 1 T T z N W S n B j T 1 U 1 b H l C T j F 5 R j N u V E p o R j R R e i s v M W J G b z J X Y X l z b l B w M G I y b D M y b z R a Z W 1 L U k Q 3 L 2 F o W U F R K z d 2 Y V Z 4 U F N O e k h G O S 9 N c G x 5 W m N B S 0 R y Q n h K U 2 1 I d C t w M 0 V 4 c F F s c m 1 h T T F 6 c F R a N j V n M X J 3 M T U x V E R x Z j l 1 d T N N N m 5 h e F p 2 N E 5 4 U C 8 3 S j R T T W 5 x R m t q a H F C Q U s 3 U G 1 y V 0 h w e X E y O D l P e E E 2 d G F 1 d 3 V 2 d m p H Z j E y a D I w Y W h I U H E 4 O F B 3 b X c y a z V H V n k 3 S V Z p V H o 0 M k V p Z W U y b 0 F U U n Z I b l Z O Z E l p S W l J a U l p S W l L W E 0 0 V m d V c X h B c T F z b m 1 O M 3 V 1 U 2 R Z S 1 h h Q 0 F Y U n M x O G d J d 1 g 1 Z n R J R W 5 o L 1 l 0 M W Z X d k J G V 3 J s T 2 V w U i 9 2 e H d O M D k r S F h h T W l a U F c w c H F l a G J n R 2 w 4 N T d x Y y 8 r S E h T U X J w M W J z c X Q v V H B U d m R y c H V 4 a m s v Q l R 1 M l l u a j Z C R U M 0 d X Y 1 d X h R U k w 1 Y T Z E Y 2 l i L 1 J 1 R i s z W m p x V m J U T H p Y c z N I a 0 l n S T V Y T l R q R G 5 S Z m V M N U 1 Y N D N B N G V P R G U 2 M m x Z d j d w e F B i c G N K S n M y N z Z H d z B E V 2 0 x M m 9 O b 0 h I R E d q e n h 5 S T B l b 3 d p d D F n Q n V 2 c k g 5 Z W R X d 2 J 1 T X V k d T A r Q X N D d V B Z Z V p O R 1 V w U z F j b W t w S 1 N T W m 1 v T U l Z K z B J d W J l c m N q S U 1 E Q 2 d r V 2 J t R H h 0 R 1 l V R l R o N G F O b 3 F r W T Z s M D d 0 a U k 1 L y 9 2 R m 1 N d n M x Z W V H O F R 3 a n l Z e W Y 4 R j Z u b n B o R E o 5 K 0 5 J e m F 0 V 0 x Q c T B Z U k V S R V J F U k V S a 2 N 1 T l F q Q X B s d n Y 0 d k x 3 O E 8 r S G h S W H V D c F p k e U o x a X p 4 a l V w R X h s R 1 N s b 2 1 t V m 0 1 c k Z p O W p U W X Q 2 N V R x T T Y 0 V U V l R W g z S D F i V i s 2 K 3 J T d S 9 6 V n J C e j c 4 d T V N Q 2 g 0 d 0 F V R k J R e W E v N G F a c z F m U T R l M k R l a l J y U V Z Y d G F x S H h h T H R B V X R i M 3 V 4 c E J O N D Q w T j l s a U J R c n N I Z C 8 4 c W I r U X N p R H c v e n k v Q 0 5 I V T Z o W U l j b 3 Z 6 L z Z y Z n p 4 e E 1 4 T 2 5 M R 1 h R Z 0 0 0 Z T F 5 d F V p R 1 Q y N U R k d 0 9 C e m s 1 e G N R R 0 d q M U N M O U 9 D U X k w O H V o R H Z j K 3 J o c E g v b T J L R V l O Y U F n U D l u N z c 3 R G 8 2 c n l Q N D Y v N y 9 U M G h E U U N v U 1 N F R 2 5 y d l R Z b 1 V R U k V V U m N X S 3 Z h e G w x M V Z Y Z j J 0 Y l J Y Z n R Y Y X p Z R U Z D Y T B r R U 1 2 U k 1 T Z W t J S m h J V D B P d j M r L 2 h p W V p K d 1 V T Z 3 F h N y t 0 N W V K e T U 5 O X h 6 e m d 3 e k N j N W 5 2 d W V 3 W X M w d U 9 u Z H N 5 Y W c 3 d W p G a 1 F D Z D N 1 Q V V 3 Z U d C S E J n L 3 N 5 T D c 5 S n l n d X R Y R C 9 q U E Z l S V p 6 U n F P Z n B 2 M T l Q c C 9 n V z d E K 1 l K Z 0 d Z R U V J S U l Z U V F R Z 2 d o R 2 l S R k x T M V c 2 M 3 N T N H Z L M E s v R U l q e j B 6 Q z R E T z h U R m N k L 1 Z B b m 5 u c G F 3 Q z Z k N G 5 q d G V k d n I 5 S H g z d j F r T V Q 4 d D N n R E F x T 0 h k K 0 1 m R F U y c T A v N F p z e T Q 2 R H p Q b H B I V H Y z c E h p Z E N 3 N z A 0 N H F o W G J s e V J B O W l X M 2 d 2 N 3 l V d W 5 I M 2 Z Y b X c 3 d C t G e i s z M z F Q U l V o c W x U N j Z U d m 9 l L 1 Z E M T d i d X E 3 S C s 5 d V R I Q U x 6 e H l v d z Z I L 3 Z Q d 0 d L e G 5 k Z G V q a V V s R m 5 4 O W p Y V X d J e U d F R U V J S U l Z U V F R b 2 c v S H l u L 0 V K V X l s R j h P M G V w W k N W Y l R 5 e U V D R E I v V T J Y M z c 5 N D F K M k 8 y T 0 d o K 2 p v Z X J k d l E y d n Y z Q W 5 u N 3 o 5 R U N P S G R m T 2 8 v T W 9 y S 0 d i Z X d 2 W G M 5 Z E R i M 1 A z S U 8 v e T B a Q 0 1 G U l R W Y j Z k Z l F X S l l 2 e G p o K 1 V u M V B R N G h x R 2 N a T n d y c D h j W D F Q U T F U Z 2 Z B S X d R Q U l 3 S V l R U V F n Z 2 h o Q k J D a U N w S U N D W X E 1 Y l V j b 3 A v S m Z i K 2 1 s M E 1 F N k 5 D d U 9 l R m h R U U N V b G x y W n V H V m Z q W S 9 S M E 1 X M m F N e V R q M H p o d T F u L 1 l Q S 0 V B W V F F K 1 h 1 Y 1 A 1 e W F 6 c n N m T D J M e U x T L 3 g 5 K 2 M r W T l H e U x l V G 1 G O V h U Y l A r Y 2 J E d T N v b z F 0 Z 3 l a Q 3 F 1 c k U 1 V T h i M V J T b G V T e l d Y Z H Z y Z k d 4 L 1 B 4 K 0 t p e T E x U H E 0 U V F n Z 2 h o Q k J D Q 0 N H R W F E Z 2 t C Q k 9 W T W h y S z l o K 3 h X R z B F K 0 5 k d U p S a k F p Q 0 Z k M 2 J m W C 9 K N V l L M k 1 J Q 0 E w S j R O N D d 4 a k h u a X l k N S t k b n B E Q j N v d W Q r T X c r R m s r N j d E d l B u K 3 o w e V o v a D h l K 2 V k S H p G d T R u a k 5 a K 2 Z V N D Z 6 O E g y N V l O N k h 2 M 3 I 3 N m h F S m N K U S s v K z J M Z H V x U E 5 4 N D J L a k 9 K S 2 F Y d W Z q Q 2 l H R U V F S U l J W V F R U W 9 p R 1 E x Z D l F O U Z R R 1 l 3 R z k y M n I x V V p 3 Y 0 Z u V l V F b U p C Y W R U U m F O U m F u V E 0 0 W U 0 2 O D k y O D N 3 R F l 1 R z M v Z W U r S k l p N k 9 S c U 9 o V D Q r M j l P b l J s c E l T S z J z U 2 R y T n M x W G F T O W g 5 M 3 Q x R l Z s Y 1 R r W X l R b U g r U D l X V X R v M D Z v c G c v c k h N N 2 g v S j Z L Y m h O Y m o 3 Q z g v Y W 5 F U n p w e H N 0 Q z F p N j N z c U 5 j S y t l e H U y a E Z Y b y t 3 M U I x N z F 2 Z l U r b l V y Y m Z s d U U 0 Z V F M V G p Y Z V d I W F E 2 U V Z Q M l B Z L 1 M 5 M m V p a V l 6 Q 2 V P M 0 4 x Z m F u R m h W a T M 3 N F J Y Y m Z l S 0 l I Q k Z U Z X l X T E J 0 W E l 0 c X R X Q V l O Z U Z T S D B L O T B z Y k U 0 Y 3 c 4 a l Z w Y W d 1 T G p X L z B G U W d n a G h C Q k N D Q 0 d F R U V M O F N V Z 0 l K a X B s M U p l d k J M T 2 o w U 2 l Z a k F i T U Z p c 0 F C W V h G Q l A 5 a E 9 i M U x G U n N U U l p P b 1 J w e E t 6 O E Z x d G J G d T Q x N U d E d T F X b z J P S W l 2 b j Z H a G c z c W h m a l J 2 V W l J e k 9 Y c G F 1 M n M z e j F U a z V u N W 5 x M E 8 z a m t K Q W V Q b k d U V z E 4 d H A w U 3 l D U W Y z a U d k U y 9 J M 0 V 4 V W Z V M D g 4 d U h m V j h T d W c 2 Z H E y O T R B Z F N j T E t 4 c m w 5 V m 9 u N H J S a U d I Y z V H c m I y W G R 0 d 1 p G N k N I M 3 Z n U m M 5 b H B x Y m p Y W G R p b 3 U 2 V m d r S X d q Q j h q T 2 R C a H g z T H Z O a 2 9 3 W T N j N F p Q a j Z C S H N C L 2 F X e l R 0 c E Y 1 W k Z j L 0 M 1 N l c 0 M D B T M V E 4 M 0 p 3 c E J 4 R T h R O D h y M 0 Z 0 R z l k a V h i W U E x V z d I Y 0 1 Y W W l o c z V I V m p Y T G t V d E t r V F h w Z 0 9 h b G 5 I b j k 2 Q 3 N G c H p w Y V R q U 2 p 1 R k l P N D R 1 c m k y N m p 0 M n h y b H g w Z n R j R G h 0 R V R R V m V 6 W H c 3 U W R l a U N m W D h T K 2 0 2 O W F y V G Z x b l R w M 0 F x K 1 c 4 M n V 4 R l M 2 Z G 9 x c H M z R 0 Z F R U l J S V l R U V F n Z 2 h S T U 1 o S V p p b 2 x O R l V m a z h 3 V i 9 B V k V P R G p E c 0 V L Q z B 0 c l B B U U R H R D I 4 Q j U 5 L z Q v c l F m T T N 2 Z X l R R X F 3 Z V J F U 0 Z N d j J F R T A y O F l 3 Y U V q c D l p d 0 p a b U 5 X L 1 p 6 S 0 9 X V V I 3 d G p K e k k 1 Z G l L V D J Y U F d F Q m 9 T U U p k T 0 1 Y V H B G R X Z Y K 0 Z p a W 0 0 Y l Y w K 3 p y a j M z L 1 h 2 V D l C d G R v b j J w a E F i W U 5 h M n E w V D N 6 O X F n L 0 J i R l p Y c 0 d U e V F k Z m w 0 b 0 1 S d F N B Z j I r O H J M K 3 B h V F d R V D d 4 Q k 1 x M E 1 0 T G N H M k p R R n R z N V p v M j N 1 R 2 p t c j J H Y 3 p m e l V J e G 1 s Q 0 N R d 0 J 3 b k R q c X V q U 3 V i Z l d E T 2 h 6 W U 5 x d 0 Z r d y t H Q W N O Y 2 g x S U 8 0 a n l l N m o y L 3 F H Z 2 N o L 1 p o b n Z P b G Q x Q 2 8 w N k 1 m T 0 J 3 c 0 Z z e m Z 6 O E t a b T Q y Y W 0 0 M W F Y R z Z Q U G E w V 1 J h T 2 d i Z E 1 C N j V x b G 9 O R 0 N U b H Y 1 M 0 9 4 M m N E b 3 h E Q j l i O H l G W X h 5 N 1 l 0 b T Z v M H h D c 2 N Z U 3 J 5 a T R q S X h j a 0 J C T k N D Q 0 d F R U V J S U l Z U V F 0 V U J D T U Z F c F U 3 b m x F R z A y Q i t B S 3 d j N 3 R D M V Z R V k Z v c j Q 0 N G E z d D B k Z 2 0 z Z G N a R E N v b E l D L 0 g x c V p T e F J 2 Z G F 0 b X R D N l Z S T 2 0 z e k N D N 0 5 4 Q 0 5 t e E 9 a c 1 B t Z m V 4 T V B P S i t Y U U J r N X h h e W V 0 M G V W c S 9 i Q T B C S X N E O W R P O G J R c F h N c n V z V E g w R H c 2 d k w 0 Z V F w M X g 3 R S 9 D N T g 0 S G E 3 U l B U Z k 1 Z L 0 Y 5 N n I r c H h U e D Z q O V A y W m F G d T N 4 K 2 Z X Q j Z y d n R O d 3 F w d m F r W F R o U 0 R u b z F V U X Z 5 d 0 d w R k N Z M 0 F z d X p u O D V x c m N j U T Q 4 U E h 6 b n Y 4 c k g 1 e l g 5 V 3 B 4 R W R Z V m k 3 Q n Q v a D J N S n Z S b l E 2 Z y 9 N a z J a V H Z H e E Z N d y 9 m W X R m M i 9 o e U h h a V V 6 d j R J S E E 1 O G J y M 2 Z Y Z m x s V D N h O U p u W H R x N i 9 T c y s v Y W d s c V l q M k h F Z U R D N W Z 1 N D Q 5 d T F 4 a F Z R R 2 c v Y 0 Z C Z 1 B P d k d 3 c 3 l 4 Z V U 2 O F F C Q m 9 N c k J E T W F V U z F t R k p N U G 1 n N W R z Z S 9 a a G l Z O E V 0 U F U y O U Z F T k F h T k Z y W F E 5 V E 5 W M z N j d 3 h r b l R L c D J i W m M 0 W D J M W W t W U H N Z T G 9 h M l E y Z k 1 Y M z l T S z M x W H B u R 2 t L N l E 4 b l p G V H A r T U t J W V F R U W d n a G h C Q k N p S V p E U W p C U k p i M W V o O D F t Q j h C c 3 N S T G d W N 1 p m V E d G a F N h M k 1 H U k V X U k 5 2 V z B S d z R s S W J U c W Z M Y i t r V E d q K z V k S z J P S k N 4 T W F F c 0 J W V i 9 i a H F p d j d Z T F p Z M m J i c k 1 C c z J K N 0 4 1 N n d I e U N v b z k y d W J t R m J F b U l a R T F D W W t B Q l B y N z B M W j F O T z N h T k t O Z G 0 y Z z Z 0 R z F P W U 1 C Z l o v O G g r N E Z r Z E Q z N j F I e k h p Z 0 p H W T V W T k h Q d G N J W S s r N z V C c T I z c G R l M 2 g v b F p W Y W F u W W 1 0 d C t X b j F k Z m h n S E R V Z j R R Z 3 F F b z F W Y 3 Q y Z T N Z R W x a a F d i a 1 l M R 2 I w Z l F a a H V Q S W F G U C t B a X R 2 N y t 1 R n o y L z J 1 L 2 J v M D V T c W 5 G Q V h q a E 9 2 Q l h J c W 1 X V X Z Y T W F j V F I v S X U w T 2 1 3 T E Z 0 U V l Y Z T Y x d T N S O W V n S H F 1 c G F l d E x r Z z J I S V N N O U d X a D M r T D c 5 Z j l l T T R 5 N 0 p v a m l 2 S U 8 4 d G 5 4 c V B 1 M j h X S D k 2 S D Q r Y U 5 w M 1 B T O C t x b 3 J p b G F M d G t z U D d B Z j N v M n Z U c n M 3 R z d k e X h K Y n N T V T V o Z V p 5 T U t J W V F R U W d n a G h C Q k N p S V p F U W p C U k p h T l I 3 d z d C c k J Z Y k F R R m x G V m 1 G U m J V V G d n R U 1 I O V N a Q T R m U 0 F O Z V N p Q k t D W F g 1 T V J n T U Q r M 1 J n W U o 4 T 3 F L c E s 2 c k V N Z H U x T l p m Z W V J K 3 h P U 3 F Y d 0 Q 1 V 0 N C V V d s Y k 4 x N W l L M D d E N 2 1 Q U l l Z S D A 3 W j F V O X E x Y V U 2 N z F 0 R z B q V 3 V L e V Z S Q n R j M m Z n R E 1 q M 1 J Y S z F E V l Z 4 Y l p 6 Q z B w Q U l M c U 9 G N z k w c U 8 v R F Q 2 T T B 1 c m h x U G V 1 U 3 V k V l d L S 2 0 1 M l N n a G 9 W N 0 g 3 Y n U y W X Z s b E h t c E 9 G d H E 0 O W h n b l h v O G 1 L a H B V d G N K K 0 x B d C 9 3 S m w y e k 9 P W U 0 r T V U y R 3 l V d m o r e j d P Q 2 F w W m l t M 2 8 3 a j F B b l U 0 a U l V L 3 d B Y 1 J 3 N l V 6 Y W V r Q 0 N 3 V 2 x N Q W d O R 2 Z u W m Q r K 0 V X Z D Z H b 1 l y c n d Z Z l A r e m J O c U N K Y k h L K 1 Q 4 T 2 Z u a V l 3 Q 0 d k b U 9 0 U m h D T l k 0 T W 9 U Z G l V Z n J i R H d o a E J C Q 0 N D R 0 V F R U l J M G J C S U N D Y X F a R F R v T 0 x l R G p k b H F K N 0 R j c 2 9 R R m h i V 3 p I Q 0 x B R l V P N j h z R m 5 2 d 0 N 3 S 3 p H R j N M d 2 l R b 0 p y Z n Y 4 e F V U T V V S U 0 c y W l d O a V d 6 W m 0 w d m g r W H F I W W 5 x V F V D c G Z Q e k R p V F I 4 Y V p Q T l p 0 U 0 h J Z m k 0 d 0 l v V V Y w T 0 0 y a n c y b l J Q S U p t V F N O b z B U e k M 0 N 1 Y z T 1 Z J T E M x Q W l v b X F u Y z Z 1 R m 9 2 L z d X e F h u c m F B b 0 Z Q M n I r c V V Z Z F I y N l l M c n B i c S 9 q a W 8 4 Z m l 0 O U Z 2 c 2 N x c V B S U 3 M 4 O V E v T i 9 u M E h m d m g 3 N 3 Z Z R X J l Z X h W Z H g 2 N l l K d D h D U n B P N 2 5 Y b j J S e W l C U V p o d X Z k O G Q 0 d G t U Z D J C Z C t q T 2 0 2 Z m R o W G I 0 Q W U v S n U v S j Z l a W V M b m o 2 S T N l R l M 3 c V h t N X J u M j J L c X F Z V X h S c 3 Z 5 M E R 3 U G Y r S j F I Q 0 k 4 d k c v V z R X O X U w Y j h Y M z R H W l N n R U x C W n N m e j Z F M H B B R U l i Q k k x R 0 x D a k h Q b T Q y b V V S a m E 5 c D F B Z F d K Y n U r e T h u Z z d u a V h L a G p 0 W H F X b H J 5 S E l m R G R T d 3 I w M 1 Z m c n d l T n h u W H F l Q X J X W D M r c X R G L 0 h I O E s v b X F Z R U J x T m 1 u N m 5 W T W Y 2 b 2 N V U U l 5 e k 4 z M X V t W V F n Z 2 h o Q k J D Q 0 N H R U V L T G h r Q k J N V k 1 s W W J s O H d x O F h x c 1 R m W E h 5 d D l h b E p J c 0 Q r Z D Q y U F l r N V F L d 0 9 y Z m R u S H R 4 S U c x T n A 2 b 1 d S V 0 Z Z a W Z U Y z l o L z Z B U U h E c D d n d 0 9 H V E h F c E p 4 M n E x Z V Y y Y m t a b E x S b V l 1 V z N a N D d s T V Z G T 2 h M O C t o d 2 1 r Z E g w S 0 p a Q k 0 y a k k y Z 2 V I V V p F Z U R D S 2 9 u a j F V O W Z V d 2 t J M H J k c l d V d W V B M V l v b U t o c G R s N T d 1 d z d h R V Z h R F R v e D g r M k x O N W F R b T I z N W F q Y m R N Q m J X d 2 I 5 M 0 h y M H A v Q j V 2 M m M x O D Z j V l Z m W V k 3 Z W h h Z H d F Z m J m Z T J M W W t V S H c 4 R l o r Y j d p N W J y a E R R d G 1 q b E N z Q l V G Z X Z 5 a F Z o W E x B S 1 R E M n B 1 d G 1 1 K 1 Z x d T d y V 0 h N T m U 3 Y m p p T U h L U D N 5 N 0 J L R m V q M j Z O d k h v T 3 Z k d 2 h W c U E 0 O U E r S E t t S F h k T X B L U z Y v R l J w c W Z p N W 9 0 T z d x U G V 1 N m x h a j V 1 U m p H V E h M d F R i W n V C Z G l z R 0 N k Y 2 g r U H d m b k E 2 U G Z m O X F z c l p Q Y 0 V B S E l m M 1 V m c l p P e D Z u S F F W N U Z M L 3 l G Q U N h b G 5 I N F R M O F h B T 2 V w T k t 5 W j Z W W D B h e i s v O F M r U 0 V o a U U 4 K 2 l S V 2 g z a m o v d 3 Y 4 M 0 J i Q 0 N H R U V F S U l J W V F R U X Z 5 N V N R Z 2 1 x b V E w b E Z W N F d L e D J B Z 0 x L O X Z 1 c H p S Q U 1 Z U G p n T G 1 V a F d F S 2 l o R 0 I v W W 9 x a U V O M G t s T 2 d t b 1 l 3 W T B o V U F w O U 5 K N n Z F T U R o e E t Z L y 9 C T k E 0 Y 1 N p U G x X Q V p P c D d Q Q 1 B 2 S U x T a 2 h N U G t a a X N t Y z F q R j Z 2 S l N 3 M G t Q R F F J Q 0 x D Z 2 d r U E N 5 S T h Q S m l J c 0 V E Q 3 c 0 S U p E d z B p S 0 x E M j l 4 N X p G a G F n R H d 5 c T F U R T B V V T B 4 a k J q d n Z t L 2 Z 1 U V Y 4 Z k Q y T 0 F h Z z V X Y T R R T E s 0 Z G h 1 R m o z Y 2 V 0 U z M r d W Z o Q z d E V 3 N s Z T J l V n A r O D d C Q 1 g w U E p k U D F P a 3 h Y b m N y M n B n N H p I T m 5 V L 0 x 1 Z n p C Z U 1 3 M T k z M 0 x o b m N W T T Z U Z W Y 0 R W p l a l J J Z W l j O X R E N k t K Y U l 4 d H d 4 c n Y v b F F W M i 9 v M V d C W i t q N 1 p G S z l E c G N C d z V n S F h s W W l 3 c k Z 1 R n p 3 e D F v M j N U Q V B I K z I r e E p u V G h h Y U Z y R m w 5 M 0 9 6 V V l K R F h C V m t u R j B l R W J E K 0 9 o L 3 J y L 0 1 C M E x i c m h M W n R S M W N J Z G d G N 2 d 0 b D N i O E 9 S N m d w e E 5 j M W l N T j E 2 U H d D T 2 8 w Z X d y V j J L c G t s e k R L T 3 V B a 0 R 4 T G Z 1 W n F 1 O D d H T 0 9 r Y V p Y M m E 1 b n p S Y l h M V G w 0 S 1 R X Q V F 0 c 0 t D V 3 V 1 L 0 l x M W l H O D V 5 a z B J S U l Z U V F R Z 2 d o a E J D a T d r a 0 l K c X B r T k p Z T H d T e T J Q e X l I V 0 h 0 N 2 d n R U 1 I Z G l K d H o 5 Y W d O T 3 B z d i 9 n Q 1 R L e j h v a 0 l x O T J R U W R R Z G p V W k R x N V p S d E d v W n h k a V J 2 Z H p I a j U 3 S T V G U j Z O a W x I V D V O M j h n e k g w N 0 k 0 Y 1 N x V G t o S n J o Z j N Z Y k E 3 U 1 Q r Z V N m a n E z e X Z H a U d v Y 1 F I a H B F Z 0 w 4 d i 9 2 N G 0 v U D E 4 Q 0 F 6 d 3 h k L 1 A 1 K 3 g 5 R X d I K 1 B 2 a j d 1 Y z Z I a G d S Y z B P T l J p d 3 B S Q X Y 0 Q 3 I w K 2 J E Z X V h c G R V M j A 3 Y n J o U F o 4 U T d D e m R M M E c 0 a H Z l b U 5 K d l A w W G J K T n J 6 c E t x a T V 1 V 2 c 2 O V F k M D l U Y l B a W k 1 M T S t a b V k 1 b D d 0 Y z R V Z z Z p Y m Q 4 W m 4 x d n V 3 Z n p 0 c D Z E V D R m d n d N N V I r O W c 2 b H M 5 N U d Q M 1 E w Q V B x Q l Y y Q k x X S V h q N U h G M D N j N 3 V M V 2 d 4 b z J h Z l F k d S t z N 3 R m d z V C U j Z P S z d v d m d I W V A z M U o r e E p 1 e k Z O b k Z v M j h B V V V H K 3 E 2 O U h S W D d K W G Z x O D F 4 T V B u c 3 N R Q 3 Y v Z H Y 4 W C 8 r M D J u N k 4 x O T J L O G J w Y n o z O G l G M G d K R E V J d H F 0 c 1 F i U D J H d l h V N m 5 o Q k N D Q 0 d F R U V J S U l Z U m 9 X Q 1 F F R T F V c V h 3 b G 1 0 Z G 5 3 O X k v N 1 l M c X d x S F p E c 0 F C L 0 g z c D J h O D J X N 2 E 2 S 2 l w V n J k M 0 x q N U t H M U 9 x Y W 9 m e T J i U m R D e V d R V D l l N 2 Y z T 0 o 2 Z F c 4 a U p 0 Q 3 l P c D d s Q 3 N 0 V G p H W n h J T z B Q R 2 1 i e E t l d k o w U G t G W l p V d 2 1 Q W H F k R H A x V 2 k w N n Z S Y W Z W b 3 R W c D B H d T E 2 S F N 1 U H k v N T V x S U V C b D V V L z V k Q 3 p j L z E y c X R L T F M y K z V I N T F Q Z n R q d X N h N 0 t z b T I 2 V G N z a S t a Y 2 R M K 2 F s b k g 0 U G Z r U 2 F 2 R W Y 1 b W c w N F h Q b k l 5 a F Z W T k 9 w U l l X V X Z Q R U N P T 3 d Z U m s v R W N N V T Q 5 M z V h Q U V x a k 1 I d 2 Z l T k s x U k t M Z G p 1 O G R E N k V F a D J K U D N J S H p l S X E 3 b m V Q a 2 N R Q z A 1 U 3 J E b E 1 C Z 3 R J S E J P T l B U c 0 8 v Z G l Y N 3 d L U G N l W X F y R E F S b 3 Q 5 a j N i T V g 4 L z Y 3 d 2 Z x O D h k R D Z N O X Q w U 2 1 x b U x m d T d Q c z l 2 Y U 4 2 T H I z Q l p 1 M T Z 2 M 2 V L c U x S N H Y v a U 8 5 V z N 1 M E J L W U J C c V F Y N k 4 5 M X V S d 3 l u c D d O N m J 5 d n h G R y t u Z n A z M z F G d 2 d o a E J C Q 0 N D R 0 V F R U l J Y 1 J F a 0 J C T l Z N a H J M W G l K b X M 0 M 0 F n T E p s N V d w N 0 9 V U n d M W W w 0 T G d S Y n Z X N l B o R 0 F O V 0 d o S U F L R W h B W F R 0 R k 9 O e D N H N T N j Q 1 k 3 b n p O W k J a e k p 5 a W N 6 S z U r c 3 J E d 3 l z L 0 k 1 Y y 9 a U F h z R 2 x o V U p t c 3 c w e l Z l K 2 x w W G E 1 c E N F d W 1 w c V g 0 N z F Y b F h y c C 9 T b 2 F E U m l O M 2 l l M G w v W n J R e T B x e F B y c m Z H e m J O K 0 w 3 e U x Q d T Q 1 Y k Z j N 0 h 2 M m 9 M c D J w d l F k c W o 0 e V Z U O E F 6 Q 0 9 1 e F p 0 a T F n M H p X T E E 2 Y V I w M W x 0 b 1 c 3 V E M 3 N W 9 i W F k x T V B 2 a m M r W W h y b W N P e k F a b T J a U 3 R Y Q U d V d U J a T V B q Z 0 5 K c n V Q T l l 6 M E h V R l h N O D J h a k J B U m l I R F d o N 0 x q Z E R q b 2 R P Q n h n d F d J W W N 3 M k t W b 2 Z s M S 9 u b z R y d W h i U j Z E N C t o a D d B Z V N N S T Z l a U R N L 0 Y 5 d n Z L M T N 0 e j N J Y z J J d G F t Q T l H R T Q 3 V X d 6 Z 0 9 K c U 0 v b m 9 w e H d u V V l C b z M w Z X F 6 M n c v d H h I a n V D c m t j L 0 5 N R 0 5 Q R S t X Q y 8 1 c X c 1 a E p 6 M V c 0 W D E 5 d G l J d 0 k 0 U i t Q V H F t V H N Z U V F R Z 2 d o a E J C Q 0 N D R k V 3 e U 1 o b U t p U z B X a H c z N 1 p Z Y l l T R m x s V n B G Q l R X Z m d n M m 9 I Y z h C c 1 B Q V 0 s w M l V v K 2 R K d V h Z Y V d K Y k 5 L N z F j Y 1 d m a D A 2 b k p T c X l F V k d S a m F w c 2 R 6 S T l o K 3 l j Q W d v S 2 l 5 a 3 N L c V d 3 e U V 4 e G N T b U Z o U 1 V V R n B k U 1 Z H U 2 1 x T m h N W V h F S l J Z V m 1 j d k 9 M T G 1 n Z V p w M l J 3 S U l D b F B D S 2 w v R 3 J M W m 9 X c m Z C O T R F b V B Z M n B P R n N V d l A x b k p G Z l h F Y n N P M l l T M l c 1 U X Z C W E l x M l h T Y 1 V Y Z G 1 2 S U U x N E J H c E p N Y V d m d l l P d W M w K 0 1 r N m F o K 0 h z d l N h a 2 Z l R V Z a b H p z M j R k a V h p T F p s S E V w Z 2 N G a 2 p y Z G J q R 2 0 y Y m V P e T d 0 M k Z Q M m 9 X d V J 6 L 3 N T Y n Z B Y U V R Y j I 5 c W p u Z T M z b F R p U E h z W j B 5 N z F s Q W F E Z G p s c G F q R 0 l x V 3 d y V 0 1 I Q U V H S T F Z b G k 5 Q T J 6 W W V m W j l C a 0 t E S G 5 u S V E v Z E R S T 0 U 4 Y 2 R Z V m c 1 V m c z c k V V Y j I 4 Y T F O M W x F W X h T a k N k d j Y x V 2 p D S W p D T X V j Y j c r V m 9 5 R i t 1 e E k r a j d E a 1 l i M D l y N 2 Z D M V F D L 0 p S Q W 9 P W U 5 M R U h 5 Y 2 x I Y T N V c 2 k 5 V k d W b F l C R 1 p t N X J O K 1 l 6 T 2 d S M 1 d 0 M V B D R 0 V F R U l J S V l R U V F n a l J N R W t J S n F w a z F K Z G J E d E Z x S X p D d 3 J C S 3 N 0 d m N F Q S 9 E M U 5 U Q 3 d i d 2 R X c j l z T n d N S m Z O L 1 B J U F J O c m Z W e n g x O U 0 w c W h G T m 8 2 b 0 9 5 a X B p c 2 R p d 0 8 1 e l k 3 U T d z R G d k M m 1 4 M j d R e j E 3 M y s 3 N n I 5 M k J h Z l Z Q c m t x Z j h J a G F t U D J m b U 5 P Q m J l T m F y Q 3 N X b 3 h i a 2 9 Z b U 1 3 b m p 6 U F d q Y n h u c z A w L 2 N k Z 2 p h M k x l W n Z Q O E c r W n h 1 T 0 k v c 3 h Y b n V U V j N k R n p 6 d 0 l O c H U 3 Y n d E c j h v V l l s e S 9 5 N 0 s v L 1 V J e G 4 5 L 1 R T Z G V 5 R 1 p m N X N y Q n Z X b 0 F t T H h I b j Z w R 3 Q v T U Y z W n p 6 Z G 5 a a n F X e F h O Q l V i Q 3 V X b 0 p s N F E r b 1 J R W G 9 l d z F F T F N 5 c 0 1 K Q T c 3 N m Z n M U F r Y 3 l i c 3 h U c G 1 P Z G V W a U F F e l g z M D V 4 Z W h x M k h a d l J E e G d H R 2 0 w M X Z k U S t 0 U 0 F m e F Q r U X U 2 Y V B x c k 1 4 Y j d 4 d E p s O S t 1 M H B D T U N H R U V F S U l J W V F R U W d o U k t 5 U U V F M V V 5 b X N w Z U l o Y X J u W k F n Z i 9 m O W 9 x S l N W R l Z G V V p S Y W 5 j T z R V Y j N j S W R p S z F U d T U v N D V 4 N l B Y e T B o V j F 3 M m p V V T h H a W d G N 0 1 1 e H J o T E 1 p b n p x T U 1 t e F Z u W n J y S E l U W C 8 v U F p K c T R y a n h G R 3 N T K 1 o 2 S H o r N 2 4 5 W j V V O E c y W V M y c T F Z S n h 3 d l h v Q n c 2 d k 5 Q R F J S R F R H O T h H b n N D N W J n S F h O c j l q V 3 J 3 R 2 p a M l d k W W Z n W W N E c X g 3 O T Z H T X o w T i 9 Z R G h L Q U Z s Z T d F N X M 3 T 3 d i M D N 3 c U 5 4 U y 9 Q e l J k Z W l D U F h F S D V q b G Z B S 0 R 2 M m Q r a l g 4 W F h E e V V v R 0 U x d 0 N F c G d N R X B z R z V T Q V F I U n Q 0 a W 4 5 N G o y M E x W c V Z q W E h t T k J n T W 9 J S m F t S T h 6 T X g y M X F B Q 2 N U c H l a N l R o e n N 6 M z Z 0 d n c 2 S D B 3 K z Z M d j F j W W R n R 0 k z N D N 2 a 0 l T a 0 F R e m h O S G N a d z Q 1 b k h O d W V m W m 5 y Z 0 Q 1 O G t U S H V l M H N h M 1 J O R 2 x X N l Z O K 3 N a d 0 Y r V 2 d D N m 5 a Z n U v d n V I c z l 6 T D g 2 d T B 6 R 0 Z F R U l J S V l R U V F n Z 2 h S T U 1 o U 1 l L b 2 t 0 R l F W a W x o T V Z 2 U j Y 3 V V l q W G 9 z R m x j b F J s N S t F U 0 h C R j E 4 a G N U N j Z k b 2 9 s T W p 5 W W p E T j V t Q z F X V n Y r K 2 g 5 S E R w V 3 B B W E Y 2 V W d B R F V 3 b 0 k 2 S D l k N T h q Z 2 x N L z l W O C 8 y b X A y R k 5 U N 3 Y w a n J S Y W Z L Y m Z C e V l U a X I 5 b n d L S V d G Y n B 1 N k E w Z T d R M W p K N k Z 0 M 3 d s T l J C U 1 d z N k h W T 1 l i a F k z R m 1 w b U 5 k c 1 J o d C s 4 N F l 6 K z B G Z G x i c H g v O E R n e E g 5 Z 0 9 G Z T E 5 a 1 R k K 0 R N T 0 l X b W F Y T z B i V H Q 2 b k Z m O E E v R j c r b F h 2 K 1 p 0 T F V m T n k w S l F M e l V y Z W Z N R j k y N 3 I w W j Z 4 T G Z 5 N D c 5 N G U v Q y 9 2 Z W 5 U a j J K V 0 s 0 W X B 3 c k 9 D c y 9 a b W k 0 d T Q x M X p W T H Z z U U h i d W h W Z X g 0 d 1 R y c S t W R U V 3 d H l Q Y 0 l G T 3 R D Y 1 p H N V R z Y 1 R R Z 2 d o a E J C Q 0 N D R 0 V F Q T J M a E d D a V N o N G h t T T B P U U Z D Q U w 1 b V d m Q U R 5 Q z B w c V B R U U R 1 R 3 B N W H o 3 O X l 2 V W g 4 W k p s V 3 l V R U U 1 Y 2 R K U 0 F R d G V E U 0 s 3 Q X V s S 1 p 4 R T R 6 W F R Q T T R w a G J r W S 8 3 b T Q w d n F W O W V 6 U D Z Z L z l P d W g z R k t w M V Z I Q 3 l w Y U l O S C 8 r T G h n T U t F W V R q c U 5 I Q U 5 C V 0 V P a F V 0 U S t X Y l V z Q 0 9 P d z R N O U 9 4 Y m Z 3 T m Z h L y t v T k 5 q W G J V R X g 4 R m t E R 0 1 u Z V M x Z n F B U 0 Z 1 U G I 1 c 2 x q U U 5 t M S s z b k 4 z c E I 1 e X p h Z D V E S 3 J G Q W 9 E d n c w K 0 Q z a 0 R K b X k 5 a X V H S X N 1 a z d k c 2 U v Y 2 p I W D l H b n d m Z U J M b j Z W T 1 l a M z k w d G d N S C t Q a G h H R k w 1 R W 9 P R 0 s 2 L 0 d N T 0 l x a j J P V 1 p U O W p X N 2 N D b n h t U G V s U 2 h B Y U N y b l Y v Z G F r R W V T b U R k a G 1 D b k 0 z T H F k R H d o a E J C Q 0 N D R 0 V F R U l J M G J C S U N D Y X F a R F N X Q z h I T 1 Z u O E Z C Z n V S b V h V d U J D d X V r M 2 1 N S G R t V F d W O H Z R M V Z W a 3 Z Z Z k k r M W t G d E Z O d y t w a 2 J D S E 9 o e E x a R 0 V m U 2 5 y b 2 Y y T 1 N M d G x W Y m o w T n F U d G J G O T Z m V m 9 v d n Z p c l p a U z F k b 1 Z N T W N H Z W 1 v V 1 J s b F k z W H F q c j c v c 0 F 2 c X d 6 a C t D c m 9 P W G J B d V g 0 a G w z d G R Z b H k x Q T I 3 b z k 5 c D J i M F h Y c G l X S F l H T T h M c k J a S 3 Y z Z 1 h M Q l p R R k d 4 Y k V 0 Q T B i b 3 A r O E V o M 0 V 6 V S 9 G M m R H T 3 M 2 c 0 R K e G 5 N b k N l T 1 k w e j h 6 U n F i a l p v T k d o a j R y R H Z U d 0 p B R T l I R T l k e G 9 G S l R B W U R T T m 0 2 S U V C S U 5 H Z z Z a e D A 3 S T l 5 d 0 J k e D Y 2 W U 5 C c n c 5 Y X Y 4 Q V d s M X J q L 2 x L T n F 6 U z B i c T l i W H k 5 M U F S W j M 0 Z S t w Y X h k V E x X T 1 V W R n B Y V T Z u a E J D Q 0 N H R U V F S U l J W V J v V 0 N R R U U x V X F I N E p a c l d k R H N J Q 3 l E M 1 B 6 O D B 2 c V p C N U J n Y j R N N k 5 P Z W h F M 0 p B Q 3 h h d W 9 W N z d 4 a G J K M k 1 M Y 1 Q 3 M G J l T 3 h m R D B M O V l i Y m E z M m Z 2 R n B s T U d L N j d Z R m E 2 O T d 2 a W V m Q l l R Z W 5 F d 3 h H M E d n d X F o O X R i Q n Q 4 N 2 5 r Y z I 2 W j F X T 1 o r a F g z b l p n Q V V 2 d 0 J Y U l Z O U W l L d W h 4 V U x w c k x k d 0 h r O U Z G O T h W L 2 V D U m x I N 3 l C c G F G U D R C T z V 3 N 2 d y Q 3 N X W W R 1 M H p u V 0 5 5 U W R 0 Z E V 0 M G J l S 3 h i Z m 9 O Y l Z 3 N z h L a 2 l 4 S 3 B 5 b 2 p w M G 5 T N y 9 5 b F h W N G N D e F p 3 Y y t r M i t z d m 5 F T k 9 w e W F U d W V P T G V 0 M F R D R 0 V F R U l J S V l R U V F n a l J j R W d J S n F y a 1 l 5 c m J 3 N m J V Y k F V Z 0 t M Q m N D R l p Z T n l F W X d M a F J 2 Z D B o M l B J M U 8 3 a H I r b W g w T 2 0 y Z G p T O U V k Y l R 0 T y t K S T J v T 3 V Z N W R h N m Q r K 2 F 5 d E Z l M 2 V X S F R o Y m N W V D A x S D J l R F Z Y W G Y 2 e k x G b U J k d W J o V z V s S 2 V N e m Z i Z F V O d j h E c m 5 P S E l B O D V m d l g z V G Z q a E 9 w M 2 d k V k Z l Z U p v M W g v V z Q 1 O X p 6 Y l F h d E V Q d k F K S H l p R n N H O V p n M j d 3 T 2 4 3 d i t o a V k w b k 5 M U D N z R 1 p u b 1 k y c m o y b W 0 r O E J u U T d U d E J t W X Y v b 0 F 5 L 3 h 2 Y 0 J 6 Y W g z S H l M Z W g 3 R F V E V E x B W n R 5 M V p v S X F K Q V V i R D g 5 S z N y W W Z V Z G N r R n p W d T J 1 c F d N N W p 6 R F V 0 b j Q x Y W t H K z E z R j d p b X N a U n R 1 b W R U a j I 3 L 1 U 2 c n d t T F F O Z H J 3 Q V h O c X l x T 3 B O M W 8 y M 2 V z d m 1 F T n k 4 a k 1 w M H N u Q 2 N H R U V F S U l J W V F R U W d n a F J P M l F F R X h V e V Z T d U V z e n N E c 0 Y 4 M 2 N m c W F q b E V n R j d k V z l N b 0 p J Q 2 M z R U l L Q 2 t 0 S T J K V E U w S U d k N j J 4 O E l h c W p h e G V Q U F d s W H J Z V m d t c 2 d t N k x y M H Z P a n J y V X Q v d n Z S S j J H M l U v T z k 1 O F B G Q j B S d F J M Y V U 0 V H h 4 R k N R c E J D U 2 k z b j V T a W d N R 0 F X b H l J L 1 l C M 2 l I T 1 U w W k 8 y Q U F B Z 0 F F b E V R V l R l e W k w d H F C W V Z Z R j I 2 Q U h 2 e U x s Z H d w Q 2 p v d X Z U R U 9 Q c H F s U E J J M S 9 S M m I 4 V y t l e n R x U 1 J I R l g 3 d 0 g 1 b E o w b m J w a n V 1 R U 8 5 M T V h d W s 3 Z E 1 k M X l M K 2 J 2 W j J G U D N B R 0 F h Z n A 5 Y U 1 y d H Z l W E 1 T T W U y Z m p X Y X h r M H F y Z V R T Z G U 2 S k p q U W N B R T N U W n V o Y X R j V z Z j a k d P d y 9 0 Z F Q w R l Z T e U N l Z T N n N 0 5 1 R k 1 U N n Y 0 c E 1 H Q V B Y R j d o Y W U w c m R y V m F B a G 1 U O X F O c m w x O G p m V j N 2 a k l 5 Y z J r Y z B h M 0 9 4 e F Z D Q 0 N H R U V F S U l J W V F R R F l P R V l L S k t S a 0 5 a W l l m W j Z x c H V L R j h K V m x D S G x X Q 0 t v a k I r Z E M r K y t u N D F B R X V X Y j V N U V R G e F d k T z N p c 1 N 5 c n Z j b 3 J U V l J U R E N Q R 1 g v V D F O U k t D N m Z R b y 9 n R T Q 4 M 0 p R b l U 1 U U Z M U 3 Q y b U l j Z T Y x S E 1 5 V T B I U C t Y T D c 0 Q z d C e n o 1 K z l p V D l y b D Z 0 U F h E L 3 Z C S k R D Y U 1 J d 1 l o T D d Q S U p T U V V N L 3 B k Z W 1 G c m t z d k h D a 0 h 3 Z W 5 F T 0 g 0 e S t x R l h l a i t N V H Q z e G p X e U M r Y n R a R 0 1 k U D l q c X Z p W X h D M T d F Y m h t R l h W c n B r b z J u c T d l N 2 I y c G p X Q U p S K y t p Y U t U b y t 1 V z I 4 M F R a c F Y r L 2 g 4 S D N 5 c T J q W j F 3 W j Y w Q i t P V k U r c D B 6 R j J K c m l x L 0 x w M W J W Z E 5 T Q 0 N H R U V F S U l J W V F R U W 9 p T E l 5 R 1 l x S k t w M 0 h L S U Z z d l p T c k N B c 2 t x d 3 Z Q e T Z x d 1 F E R 0 g 5 b E g z Y 0 l 0 b V A z W V R J e W M 0 b U 1 D S 2 5 U T 1 F o U k d j W F B I M D F v T 0 k 2 a k t X a G J 4 d F p j e D B Z a i 9 x O T h B T X J G N 1 o 5 M W p 2 L 3 J u M 3 A z U F h F c X h v b F R M N m d m b i 9 2 K 2 Z r b n p 1 Q k I v M 0 o v T T c 5 S G 5 3 T 1 J U N 1 h Y Y T J E Y j R Q Z j B x a X A 5 L 3 B X M D B F W T N 4 Z m Z q c H l z Z S s 1 V j Z Q Q U V 6 W H J U Z i s z W H B Y U G 1 a T W E v e G Z l c S 9 L Z W Z r O S 9 X c V Y 1 K 3 V E S S t V U W 1 z Z 2 9 G S i 9 x b j l l Y W x K R 1 J D M E R q a U 9 B N k h W Y 0 l J W V F R U W d n a G h C Q k N O Q n l Y O W 9 t c S t N c 3 p H c 3 R 5 V X J Q W n R T e F p Z R D B 0 a H d n U U d o S k F y K z Z 0 M 2 Z l W E x O O W F w K 0 1 M V V I x Z G 4 v N V l O L z F l Q 3 g z c l F T d D c 0 S j F Q Q U h a T 1 Z R S F l l Y W 1 r Q X V 5 d n h y W T V B W D J m L 2 5 V K z d 1 b U 1 I Q U F h U j h v W E d Z U V F R Z 2 d o a E J C Q 0 N D R k U 3 V 2 d Z b i 9 D S m k x W i t P V V N M M V J X Q 2 x W O E 9 N Y i t 3 Y m t N d 2 d I R W p l N 2 x 2 L z d w e U 8 w N m 5 X d W R 6 R U t J e W h x N D l j U j V M d 1 p t U l h 0 O V R F Y U p h a m x O c E 9 F K 2 V R T i s 1 N G 4 z U G F s T l J V U 2 w r d n N Z N k g x Y 0 l J W V F R U W d n a G h C Q k N O Q n d T Z 2 9 r c W 1 V e D Y 5 M j J 6 K 2 V 4 e W l P V X F 3 U X J 5 N j I 1 U H N I U D Y 5 V z V Q N E 5 r b E d Y T n l D O W 0 w Z F g r Z H o w R 0 l x a G h I a j h l e W V G N T l U M E 9 J Y W x t W H p N Y 3 d h b H k 5 a k g w N E 5 a M V d z V k g x T X J h N C 9 C V V V s R k J Z e G I 2 a k d X Z n l P S l d l T F Y r R X V R a V g y M 0 5 X V 2 1 v a E o 2 Z X d 2 c W N o a E J C Q 0 N D R 0 V F T 0 l 2 U 3 Z Z R U U x V X l H c 3 V G W U J a W E p W a H c r V X F 3 Z 3 J v U H d Y U T Z M V 0 5 H O U 9 D S G 4 x e E x 6 d j J 5 W W l 2 O S s 3 U 3 Y 4 M 2 t J V V J s Z H U z a X M 2 M W J q U 0 Q y T U 5 p Y X V 2 c W N q U k l V Y 1 J 3 N m l X a X p v M n N q U H o 4 d l Z V L y 8 r a 3 M x Y k Q v R G l z N 2 Z R c j N l N 0 d 1 b H o y Y 2 9 k e k h 4 e k x s Y 0 0 3 Y 3 B U a j E 5 M 1 N Y M X Q y T F N Q d l B 5 a U M 3 N n V Y Z H R v W W x 0 N k J x Q z V l W V h r N W h X N W o v L 3 o z M S 9 p W X p M d y t r d D N B T E J y e n h I Q 1 F v T 0 l i a G 9 H d 0 9 6 d l Z 2 U E w 4 b T N N L 2 Z x Z m h J U U V Y T k x q Y U V p T 0 h z d m d t U m U r N X I 0 N 3 g 5 R y 8 3 L 2 0 v O T F W V n B h a W 9 s S n p j S W 5 M e k N 2 S H o 5 Y U Y x W E J N Q T l p U 2 x 1 c G Z N c m 9 x U H l V Q 2 4 r S l p l e C t m T S 8 1 M n Z 2 b H Z O c X N V d n U 0 O G w 3 e n Z P Z z A 5 O F N P d T R K b n o 0 N W d O Z T E 5 U 0 h B d 2 Z U d U 8 v U j k y d D B U c W N 6 Y 3 B s M n g y d U V o U W J 5 d z V k U D F r a W Z R Z 2 d o a E J C Q 0 N D R T h T U W d t c W 1 R c U Y 0 S l p 6 b 1 Z n d 1 d Y N z d K Z 3 R W b X c y Q j N w O T N l N V Z O S E Z z W D N j S X R t b m J B Y k p 6 Q 3 d t V k Q 4 S E V a Y 1 E 0 Z W h 5 V 0 p m U H h m Z U R 2 O V Q w V k l T c G t X V E l m N D V n S j l U M k 5 l a k Z u L 2 p v K y t t d 3 B Z M G I x N V B H S E p 0 W D N k U D Y w d n Z s e E x m c 1 B u T G p n N i s 2 K y 9 V c X Z F T 3 c v c i 8 v S X N S T 1 p m U G p X L 1 l R R W U v N C t Q M 2 t x b T J k Z i t v Y l l s b z E 1 O D l V W k F P d z d t R V p j c X l n S n d D N l E z Z T d F N l Z U N T E 0 d G Z j O V d Z M 3 R 3 L 1 l 6 e D Z 2 W T R W Y T N h U 2 R q S 0 w 0 a E l M S m N W b U N v c E t L U 2 9 x c G F D d 2 x J S 0 N Z d k l M U 2 5 B N m 5 l N S t l b l p 2 e m F 2 U D N 3 Y k F 6 R G Z t a 1 g 0 N n A 5 c X h v N X V H O C t W S G Y r U D F 0 K 2 R 6 K 0 1 n c F B u e n I 4 Z 2 k z a E J C Q 0 N D R 0 V F R U w 4 d F V r S U p x c G t N c G J 0 Q 1 d h M n V K W k R W Q l F G U H o 4 Z m l v d E x B Y 2 p O T H l J a U x L a E 8 1 e F V a R V V M b i t C a j J K S 1 d p c W l x L 3 J 0 a k d U Z G N O c T l N N U N G R V Z i W X R Z T k p G T n N P O V B R d G N 1 d n I 2 b k k 0 U U g r N z Y 5 Y U p z M l E 5 d k 1 1 e X F q c m 5 U d E Z N d F g z N j J 1 d C 9 I R n B m d l B j O U 9 4 M n g z V n R z d k t M d U N q e j V l e W E 4 O F J t a 1 N G M H J s a n J G Z W J C K z R l e n o y U H Z N Y 0 x y L z d n c n Y 0 Q z E x T E 0 v L 2 Z 5 T j V o T W V w N T V Z a W 9 B d W J t R k h E M l d 3 Z F J y Q j l Y Y 2 c y a 2 c 0 b H B G O G R G Y j k v U G l h e i t 3 N k 5 j d E h E e H l p a m R m d V l 1 T m 0 v Z n p X M E l p R 2 8 z c j M z a i t m a V l D Q T M w S k R 3 d W t W V X h q Q X Z 4 O U N B e j B K V E R B b D h C Q U h 5 T E R R O X g 5 Z n Z E R 2 Z U a W R L a D k r O W d z Y n R 4 e m d 5 d y 8 v N W o 1 M z U 0 T n Y w N z F 6 S F B m Z E 5 S Y X Q x c l V L d T l W c X A v U T h L c 2 V F R U V J S U l Z U V F R b 2 l h S U N H W X F K S 1 B q O U Y 5 K z l 5 Z V l P R G F G K 3 h j Q 0 p h Z l g x e m 5 J U m p B d U 5 F O T J a T 1 V D c 0 N p c F p 1 N W N m S l F O Q n F s e n V j a F J H V k 1 W M D J p K 0 x Y b j B U e n d k e l F o a m V w N 0 9 r S U F v R 1 p u W V p u L 0 h Y N l B Q V j J 2 O C 9 E M z l 3 R m N 5 N E U x a m d 5 c H B y V z R I Q V d X M n l P M E l q Y W J u V G s v S m Z E d G 5 M V U E z R G w 5 T k p P d k h s a G g 5 W G p 6 W m h F O G Z P O U V B S S 9 m N V d h e m x a Q V F m e D U 3 Y U J K a F l Z R U E v T D R o Q 1 Z W V l F W S D R M U 0 h S c T Y r b 3 l F Y T B h Z D M w b 2 g v W F g x M U F n Q y 8 v K 2 I v c H Z Q d l J Z a 0 t D L 1 R F W T l E e j I 0 T l U 4 O X V E V i t Q c W F V Q l N G M 0 5 4 Q 1 B 2 O W 1 K V m V Q N j B 0 c 1 R O V j c 5 d 1 d j M 2 F k V n I 5 Z W h L Q X B C U V d Y T F p t c 1 V C Y j F C N j N G T U N D R 0 V F R U l J S V l T b 1 N 4 S 0 N p V 3 J w O V Z w c 0 5 0 Y z N 2 Y T F X R 3 d h R G 5 x Q U F Y M D Z s W n d O U V V G a G N M L 0 1 h M H I 4 V D c z N j h t T U t p V X J L e U M x a T d m Z y 9 E Q j N X c G w 3 a 0 l V U m 5 m Q i 8 5 T z h X d l A 0 L y 9 T b S 9 V O U Z T R U F L S D c 5 M y 9 q L z g 0 W D Z u Z 1 l E K 2 5 i Z y 9 V K 1 d z S D V U T X R k T 0 h G R G Y w e E V Y c W J q W W p N R 2 c 5 d 3 E y M W 0 5 T T V v T l p 2 N U I r T 2 9 l U n c 3 c H k x N j F q Q 0 E y d G V P b k N Y W W t w N 0 4 2 V D R y N y 8 1 V G N y e W N y S 1 I 2 Z l R z b U R K S n V M Y k 5 X Z n o x d j J j T 3 A z T j h N R m R X T G x t R n d E Z i 9 m a G J o Z j J O R 2 R X V H g x d k x N c G R W M F d n M F B I U n Y y W E t v Z m 4 0 K 0 h 1 Z U x p c z B z W D d X V F E w Z E 8 4 Z D U v N z B X a j B a e F h 2 N H A 4 R j B r S U l Z U V F R Z 2 d o e E d W R 1 F q Q l J M Y V B S Z 0 0 z b X F 2 b 3 l X O D Z H W U 9 X K z B a d G Z V R k l 2 O D l M c m R V e T Z x a j l m Z n J j S 2 d P L 2 5 y c E 1 R V E Z 4 M k Z K T U p u M X Z 1 b 3 V T Z G 1 m Z y t L U H V E a W Z w V j h 0 W i 8 4 T D N q U G p B W X F t O W N 5 e H B I a H R D N V k w d S s v R 1 l W W F R y R k V o Z G J k Y l Z K Z l N r b 0 t H S E J r a z J z M z V 6 T W l i U X M 3 S F l I a l N N Y k 1 Y W l V U N l p j T T l D a m F 1 b k F 3 V F R 1 Z S 9 S O V d z Y z E 0 Z D N Y N y t Y c j c x Y X p Z d l Z P O G d x S 2 l Z d U p Z c 2 J 0 W S t q W W 9 R V V d p N D B 2 d j E z S m 1 u V j d 5 T T B y b 2 5 G a 0 k 2 W m N Q W k J 4 V i 9 h c W R C N m 5 N M 0 w 1 N 0 9 z V m J O O T F t T 0 p p T T g y Y W h q R m h i Q i t 1 R 3 R 1 b n d 2 Y U h E c C 9 p c S s 5 W G t a a D B E S X Z G U n N z V 0 V V e W J N c l R T L 2 g w T 0 o 4 d F c 3 V 0 Q x Y j d z N W t w c E 9 V W k d a U m l I K z l P d m R q a n R 1 R 2 V X d T l n R l h T U F h M O G 0 x O D h z N k R Q U G Z T d D V T W X p U e n p 4 R l N h U l l j R H J p L 0 1 Q U H Z T Y k Z v M G o r Q 2 Q x K z Z o U S 9 2 b U 9 C e E 8 z d i 9 r R j d L e T g z b G d 4 b m p 1 L 2 R 0 N 2 p C M 1 Z r K 2 5 U U n B D U 2 V w b 1 Z a N E 1 0 Z 0 Z L e m x i e T h J Z 3 d H d m N m e G 5 0 M 2 l p S X d J S V d u L 2 N h N G E w N X Z i Y m h y c F B y Z m 8 x e T E 4 U G 5 z R k x 6 N T d D M T A 3 e F Z U e E 4 5 c H d s W l p h K 0 5 l T H M 3 b D J R b i 8 2 O V d s Z l p k d G 0 w Z U h j Z U 4 x U X Z 2 e G 1 K Y j h 1 M z E 3 c G E z U E Z t c D J j T 3 V Y N l V 0 V E J R e W R k c i s x d l Z y c l B G N W R Z T 0 h U a 3 B Q d F k 1 N D Z Y O W 5 k e k l h O V R n S E d U L 3 c r e j J j c m l I N T h q W V Z N e W M r Y j l U d H F w Y k N M Q 2 c 1 a D Y 3 V 0 R H a k 9 v S n d K S 2 x X L 2 x w O F V i U 1 R t W V J H T 2 p E c 0 V G Z H V I U D Z L U F Q 2 e X Y 5 W D Z a Z G x X L 2 w 1 e V N a T 3 B H V m h N a G 5 v M l R X T z I y O F p T V l J q N z h y d m 5 K e E N 2 d n A r T l J z M z d 5 T X Z 2 N W p 3 c 0 N E R 2 p l N 0 Y w R U d k S 3 U x L y s 4 N U R M R m 0 2 a m F U O X g 4 a k 5 L O E x I e D B q b m p p M j U 0 K 1 p S d E d 3 U m V a S F B v Q k J D Q 0 N H R U V F S T B Q Q k t D a V d x W m p I c U t p b H d o b U 1 W c 2 d 3 Q U l L d m N o U T M 1 Q i 9 W U 0 N B V n c 5 d m o v Z n p s M k x 6 Z W J n e U 5 G M D l 1 N D d S c 2 Y y T G V w d F B r S l V S T n N p Q m 4 z b m J w a S 8 v U X p U a m J m W D k z U k V B M l d l L 1 N u N k h u M 1 F S R j g r U H l O Z i t O Y 3 Q z S G p i c X p 6 N z R t d y t m d W R C L 1 A x T T l U M G x M L z k 5 O X l j U 0 5 p V F J x R k V B b m V K Y l l E S G J T Z H A v a k k 4 L y 8 1 W G M z Q 0 x 1 d V h O T W h k Z j k r N V Z 2 M l p 0 O G 5 P Y l J Z U l N Y V 2 t q Y W Y 1 d 2 5 u d m 1 N O S 8 1 N 0 Q r O S t 2 S V R r L 2 N k c D F 5 W W F W W V V U Y V d m N D M 3 c y 9 Z V E J v R 1 R t O H U x Z G Y 2 Y W R 6 b V B u b V B F Q W x w a 1 Z q Y 2 5 J T F N U b D Z t a m Z m W D h E e H R E U G N Q M k 8 4 U i 9 2 M U c 1 U D U 5 e X Z m N G 5 B N E N R c 0 5 K S 1 o 1 S k N k T 2 5 1 R z V s N y t o W C s 5 M k Z j N T M 0 W k p O d l B 2 e F l r d 2 1 B M j F i U j Z Q W G E 5 b D N J T T I 5 Y j l T N 3 I 5 L 3 J E d n l L a X M x a 1 p S Z W d x b k R U M U t H O C 9 O O G Z 1 Z W V S O T d o L 3 h u a k d u Z z B W Q V B y M W F r Z U g 5 c z N K e m k 3 a y t W Z S 9 a V y 9 5 T V h y M 2 J F T 3 A y V X B X Z G d G R n h X W U F K a z N v e j Z R S i 9 R R T R r c E x P d j E 3 N E d v Q j J i Y U l a T z Z v S E k 0 W j F R e m x i W X Z U M 2 Y z M E d n Q W 9 l W D h n c F B Q d n Z s R l l 4 V V I 1 T E 9 Z c 3 k y V G t G W k d U b T h j d 0 x Y M 1 B W M k Q 3 Y 2 U 4 Z F l q R V o 5 c G U y d n U y W W d r U k h C a k J 6 V 3 R k S T J l e E p U M l p O M E R J Q X p X W G s 0 b l N x c j E 1 V X R V V 2 1 4 M k V n L 2 5 l c y t k b T R a M U l 0 M U l h L 1 Q 4 d W I r d k o 1 d j V x e W x Y W n R v Z 2 9 O O F N U d V p 4 Z X R 2 e n d k Y 0 F m U H N I O W J R d G s w M F R h S W F j Z X g 0 S m 5 O L 1 R x Q 2 9 1 S l F u S H I 2 M n d u b T g v O G t 2 e k Z 1 U V F L d l l L T n E x a n V i Z 2 t a T 3 N Y c m V i Y m J z T z g 4 N X J k e F B k T k 1 6 Z D l 1 U 3 B i U D c y e j Q v S n p p N 0 U x O W R J a D d i T n l j b 3 A 0 T k 1 2 b D V H M D c x a U Y v Y W N j V G V m d i 8 v b 2 N q V V p E b T d n b X R J c U 4 0 d W p S R E R a c z J z Z n V 4 S 1 B N Z X Z j a H d z U H J m a W x 5 S V l R U V F n Z 2 h o U G d 6 a 2 h C T V Z N d G 9 L U H V B e E d K M T d R c 1 d W R z R m a 0 x 6 O C t n d k J B d j E 5 d U d K S V Y 1 Y X U z Q T d B M 0 l Y c k p R U V R s e V Y 5 b n d F b 0 I v Z F I r d T F u K 0 V n U U p 1 c V l l Z m F u N k x 2 M l F C d l h 0 c j Z u N H N I Z n o 4 V C 9 Y c G 5 C b z A 5 K 3 p J d 0 g z M k g 2 d E N z W W Z Z V j N D R l N m R 2 t l R T h P S 3 p 0 M 2 l F U j N 2 M n B 2 S z N K e i 9 o N X l V Y n V Q b U d Z Z m o 5 S W J 3 N 2 Z D U W R I N U 9 S Y j J j O W p v K 1 B r W k l T Q z A 4 K z l 3 V k o r N D d 4 e E w 4 K 1 I x R m c x b n N Q M D d S S k t F N m 5 5 d H N m T E d E U n I x d V k 4 M U 5 D a F N I W X A x O H V Z O H p J b n R 4 e n h 4 a D N a Y 3 J x Z G J 0 N S t i V T V 6 R i s 0 Z 2 F H R E 9 o R i 8 5 b m R m Z G 5 Z a H I 3 e n h J d z Z I a z d 0 d X U 1 T H J K d z F D V V J T Y 1 R p Z G Z m Y m V h c j c 5 Y l h l S G p O S m 9 N M 0 Q 5 a l B P T 3 Y 3 S V h o N 0 8 v O T N O e E N a a n o 4 T G d j T 3 B y R m o x M k Y 2 Z G 0 v d G R W M l B i c T M 1 N k s w S G V P N 2 x i L 2 p 2 M i 9 N N W t Y Y U c y M j R h N F Q 1 L z Z N Z 3 A v d m 5 j R i t R W E Z I U G J 6 U 0 9 a Z H Q x U U N p c X B J R i 8 5 M j I 1 Z W Y z c y t I V H U w d 0 5 m U H h O S G p H Y 3 g 4 Y 3 g 0 c j F 1 e m l x Y 2 V 1 W T J k a U N 0 d D N I Z 1 p j d 1 d C N X B 6 T n o w V 2 8 x a E l V R 1 Z 0 a T N n T 2 l t N F h 6 N D V 2 M j g 4 c 2 F Q T F B w b E 0 z d j J I d V g 5 L z k x T G J s N F J k e j d 3 Z H F Y W H Z m M 0 J R b y 8 3 e l p x R z h l R m J E d 0 R 3 M k V O b H k w N 2 V k T 2 Z y d E k 1 c n d u T l A z d W c r Z H Y z M F Y r a l Z v d z J Q b D J 2 M z h 1 d H p M d m 9 4 W E 9 6 c m R O S F N 6 Z T c z b k t x c X Z Q L 0 p F d V l 2 M 0 1 E S F h 5 e W x 1 T m p N Q z g v Y 1 R Q K y t y d X E 0 M W I v d D V x W F h m b U Q 1 c W g z T X V Q V k t y L z N N a n A 4 N F E z W k 9 J Z S 8 v N 3 o 3 Y X R v a 0 d v S 0 N n b U g r O U 9 K d T l 5 Y 2 Q 0 K z h P R n p I e k I 5 W H R l V l Z W Z W V 2 M E h z c k 1 M R 1 R 5 d 0 k z O S 8 r R n A z U 0 x 0 a D B 6 N W V t U G w 5 e F E 5 V W h Z b m o r b k x 6 M U d H R W h M a V d F Y l h a S E R 6 e n d s Z H M y M 0 d J Q m I 5 c z R z N 3 B v e S 8 2 Z V J S Q 0 N D R 0 V F R U t J a H V U O E Z 2 Z 1 h E W n J S V k J h Q 2 1 T M T J B S U t D L 0 4 z S D h n d n J a e m 5 F Y z Y 2 N 2 V y R D d k c 0 x H S k 0 1 a z V k Z m p i S V N v b k s 1 T m U z V F J 6 U 2 w 1 W j J a O V Q w V T B J Q 1 Z 2 d l l L M l J l e G x G N E N k R X h j Y n h m O W V t V U Z r U k J B e j M 1 a k x q Q W Z m W W Y y b V p I Z V Z V S D I 3 O T g 2 e F h 0 V l R u V H Z H M E t a M V U y d z J C e W x I V D N 0 Z G 8 2 b 3 F E O T R 6 M 3 Y x a H Q 2 K 3 Z r V n R 1 R 0 E 1 Q V h s N F J 0 M D B i U 2 R N b W 9 R Q m 9 O Q X J U c D E w Q l F P c l J E Q 3 d X b T F k L z B V M 0 R 1 S C 9 H T 0 k r b D J Z W V A 3 c 0 x R Z 2 E 2 b D F K Y X U z T 0 U r d n Z E W F R a U 1 V X T 2 p l T l k 2 c D F 3 N T J W M U J w T k J w d W 5 U Y W l 3 b 0 F B W U 9 5 b 2 5 r e W E w T j h k T E F D R W h B U X d Z b 2 h y b W V I O U I 5 T X F m W T d D U W d O N T g 1 V z d t R F N o U H h Q K 3 N E e G p k S k 5 R T 2 5 W c 3 l Y L y 9 j e W M z W F Q v T V B a L 3 l N c z d r O G N 6 e l g v S F N h e j h 3 b 0 c 4 S F h u N X V P a 2 F q b m x Z e F V i e j Y v R z B j T 2 5 L S 2 V 4 N T V q e U 1 w N l V T R 0 J 6 T m 9 R R W N P S F V u M z Z P U F F v W k 8 w Y k J G W l l S V 1 F L T 1 B u W i t M N X A y L 2 l w c W 5 E R 0 R J Z 0 h w U E p n S y t Q a 2 J H a m V s Y j d w M T N y Y U 1 4 b U s x c W Q x c X Z m M 1 l r c H B K L 0 9 v V X Q 4 O W N z Z D N u d k h H R 2 E r Z U p 2 N 3 Z u b 0 I 4 N y 9 Z M S t t T m s 0 Z T Y z M 0 9 L b 2 5 E c n R C S G 8 5 V m 9 L Q 2 t v W U 1 y Q 1 R P d 0 F E R 0 Q 2 a 0 M 4 M m J S Z U I w c W h 3 O G Z N c X J M N H Z G e G t O M 1 g r V U 9 3 Q U F D Q S 8 x N D l J R n J V Q l N G N 1 R z U G s 1 V l Z B T U N 1 U F N r Y 0 9 K a E d R S U F 2 V H p 4 M H J V Z V Z Z d i s r N 2 J s N T Z y Q U s 1 e H N i R T h W R D k w N X d C M k R n M n F Q M 2 1 2 S D l x b n l j U W d n a G h C Q k N D Q 0 c 4 U 1 N X W X F K Y V B z V 3 p 2 R 0 x Q R n V 4 S 3 N J T D k r U T d B V 3 p j T H A z a V d P S G J z U G 8 2 b 3 F Q e T V Z e j M x M 2 p L M 1 h P U W x S R 1 g z d i 9 t Z 2 l v e W g 2 N m 1 G O G 4 z Z 1 d U V W h v Z l U 5 S i 9 F V T V z O D l R O H Z y e i t O e C t I O X B t b D N l R m J G e H N G R y s 4 T W 9 P R V R j b T g v O U Z p b m 4 x e E 5 1 Q m E y c T V y c H h o Y X R X c E M 0 N G d R Z C 9 0 V 3 N W R j F 2 b l N p M C t u a 1 Z I b z J K M C 9 s Y 0 R J O W 0 2 S W l W M G h Y V 0 Z q c T F U W W t 4 S i 9 Z b H A 1 N 2 5 M V m 9 G d U c r U G F D d j U z N U 1 J Y 0 V C K 1 B 2 N 1 V G U l V T b U Z o c W R j U 2 R T T 0 d k V V d q O G Y 3 Z T B w Q 0 J I V m 5 6 K 3 g 0 T 0 h U b n B Q c m J 0 Y k t Y V W h E R z l L M 3 d j d l h 1 M F l k d U 9 R M V U 5 V k 0 2 Y 3 l l Z G t l a F l u V C t W d 0 p O V V Y 4 a F Z V O E R q T D A r d D F U T C 9 4 Q 3 B Z c z I 4 Y k V j V 1 Z C V 0 9 y U k R L W k 9 H d X d S R 1 B 6 U l M 2 O S t 6 N U d q c D N u N D N n b E 1 H T m N Y V l Z V e E d m U V l q W H E 2 Z D Q z a m 5 k Z n V a d W F i O D V r d 3 R p O V h q K y 9 I d X Z W N y t Y M z l Y a z Z r b m F G W m R E a T V l W V Z r b k 1 t a m Q 4 O D J W Y z V S d U N p S z R y R 2 Z X b E N R b j l l U 2 1 u K 1 V j a l N k U i 8 4 N W k 0 Q U F Y N T c 4 M j J T U G M 0 V 0 Z K Y n o y M W 5 6 O C 9 F e U 1 I R j c 1 M G 9 u b H g z T T R u Q U R Z N 1 E 3 M k h U a F I 1 Z D V i b G J t U T E y b V B i b k V l O S 8 z O F R J U 0 Z C c E Y r T 2 9 l Q m Z U d D R 0 V z h l S G N i e E U 1 b m t G e F o 1 b m Z Q e E 1 U S m 9 R R W V 2 N H k y Y V I 5 Q 3 l S U 1 N w U j A 5 e k t P V V V Z V 0 d C N 3 Z m Y U Z V T z c 0 T 3 Z y d l V 4 b m 4 1 N X R t Z l h W O G l v Z l o w R k J D V 2 t u c 3 p o N U 9 w d W t m Y 2 N C S 0 N 5 c T M z O T d D e U d F R U V J S U l j U 2 Z p W V J n b 2 x y R 2 N p R 1 k 1 V n d J R m x D M k 5 F e C t Z Z j B 0 a D N q T 2 x J a 0 Q y Y k h i O W N I Z k x 5 d T J j T 3 N O S S 9 E M U 5 W U n p s U k Q x U T l z a U J y O S 9 Q R W Z K T z Y 5 a G 5 I S X p 1 c m J l S D h B S m N T b n M r L 2 R p b W Z j Z G Z 2 O T h B Y 1 h 3 N S 9 s W k 9 M Q n Z C d 2 I y N 2 N E a G x I U j J K N m F 3 Y T A 4 S 1 M x Z H V w M 2 p o a G d y Y j M z Z l h P S z Z k T 0 t C V z U 1 U j J N b 3 R a W H k 5 b i s 4 N 0 R G R m R R b m V a V X Z l d F l 3 a H A 1 T D h u b j c r O E s 3 W F E 2 T G N I Q i 9 s N 2 5 6 K z I v Y V h j N H Z N N D F h V n h 4 V 0 I 0 Z U h n e D R C b k d u M G w z T E J E W n R X d k U x Z 2 V X K 3 h G S m V j Y k d a T D c 5 Z H h X O E p p V 1 J s R j N p Z F Y x V m 5 o Z G N C T 0 o w c X Z 5 e m J 5 b W V 6 V j V D Z l g r e X V 1 S E U 2 b m J 6 K 3 p u e U 9 u e m p E M k 5 F O X V m T 1 d V U V F H K 2 5 s Z C 8 v a k R r O U J x d F R S d E V r c E J R V E V 6 S G 5 x W H F k Y 0 8 1 d X F y W E Z V d j B V M 0 R l Z n U x d T k z d H U z W n l W U n N s Y k 5 y S E R a U E Q y Y l R s Q U F B Z D R 5 O H Q 3 R D J j a 3 M 3 Z E Q 3 M X p T W D N V R l Q 5 Z k V 3 d m 5 Q S H Z S M X p 1 Z D Z u b F h 6 U j A 0 b U 1 a V H o z K 0 Z 6 V 2 J u b F g v Z l N y U G 9 j U G U 1 N H V K U 0 h u b n l F O U p Q N S 9 E a 1 k x U H c 4 N n Q r e j Y 4 V G F X Z T Q v Y j Y z M 0 9 N N 2 5 h c F h T R l d a a T M y Z G h s Y n h u Z 3 l y W U c r d G M v L z J k Z G k 5 M z k 5 U m p V T z h q c D B U S G h a S T Z 0 S F Q 3 d m Z r c V F 6 W C t 6 R T Z x c E w z W T B E R j c w Z W 5 V M l h C N G 8 w c 1 d i N k 4 x Q X F x V F o z T 0 M 2 b W Z F M E l J S V l R U V F v a U d U V U l 3 V W E z e T M w Z z N t M T N M T k F V R m x m M V B l M z R s Z T N 2 V X B W N 2 R X e E 1 W M l l q M G p C e E t T N j M 4 c 2 1 J T G t 5 Y 0 9 y T z l w Q 1 Z F c H h X a k M 3 L 0 Y v W V Y 3 O E U 5 Y m x p e k N P d n h a d H p Q b D l D Q 2 h F W l J 4 S E R t S l p Q Q j l O Z E R Q O E h u d T Z 2 c W R 6 M G V K a W 8 0 a U x q W E l I W E V Y R l p n N m 5 s Q z E v b D V H U n k r b U 1 I Q V p V V U 1 G U m s w N m x a M 1 A z d y s 5 a X N k Z 1 l Q c V F M U G J y R k V k M D B q S 2 l J R U 4 3 K 2 F C R y 9 y O T l i O F l W V l p B c 1 Z y Q V p Z T G E y M j R 0 V 3 J p N H B j S D d T W C 9 6 M X R 0 Y n A r V D V 1 T U Z Z Z W Z E c n Q z U 0 d D M 0 8 z a m t I e C t U Y 3 Z R M G 5 U d k d N U F h h d 2 N T M G p L U n h a Q 1 B X Y j B y b S 9 V K 1 d W T m l Y c X F y O D l u c 2 l Y M z Y z a W 1 Q S E 0 r b m N N W V o 3 b m h 0 R F R N d E l 3 T F V F N D V 1 d j N N V 2 I 3 e T l r e W R L d E p H e E 0 1 d D Q 3 e D l L N 3 U y Z k Z W a 1 p t U G 1 l e T h 0 a W R t T U s y b l l j N W s 1 V l B l a 1 l 1 d n l 6 Y j Z 0 R n U y T 0 R P K 1 B n W W l Z M k p J a U k 4 a U Z W c m Q z S E Q 1 T U d z V F V o R X I 5 Z l N y N W R u a G Q y R m F o d 1 o 0 b D Y y O G 5 M b j c x O T k y R l N W W j E 3 N G l n Q S 9 Y e D U v K 0 p v c X E 3 Q T J i T n J I a T Y 5 O W o x N n Z Z K 2 F M d H h Q Z n J y b k h l V D g v S D F x M 2 F z S 3 d 3 W j B a T 2 F 5 Y j l 6 a C 9 u M H B S c 1 p u R X B L T j B p b T h K U U p P b 0 1 L N l o w Q i 8 x Y k J B W E d S N 0 1 t R k U 5 c X A z e n h i N U 9 v Z X I z b l h L Q m V W S m w 3 M G Z B W F N G c U 5 M a W V V N n Z W d F l 5 N D B W V H g r N 0 d p M E J 0 d z d 4 U F l K Q 3 F V M j I 0 Y V N a d T R w a l N P R E t h M D F N c D l q N z U v W V J N V 1 F n Z 2 h o Q k J D a U F a T 1 F q Q l J M V k 8 1 Z l J j c 1 p 6 O W N D e X I z e m R Y T G 9 S S k 1 V U l N 1 b n p T W U 5 6 L z R H W U F m R n l R d z Z h b 0 J z a m V J d U 9 5 W n h s K 0 Q 0 M 2 d x b H N Y e l V I e D h N W X l i a E R h c W F Y M V B T L 3 p K T 0 U 2 b F l W M H l I O V Z p d 1 R o M k F 0 c G 1 M Z X Q 3 U 2 p Y S z M 4 L 2 t y d j R C b 0 Z Q M S t 3 N 1 Z o Q i 9 t L z Q 3 W m J P W D J X M F l 4 N 2 J x a E h 1 Y 0 s 2 d k F M S V B u N U Z m K 2 V U V H V W Q l V C V T Q w Y n V Z M E V C d n B q T l Z 0 S X p j b W h T U W Z W S i t 1 a 2 N y M l B y T n V 3 b D V l a H B l b l N O W S t h T H Q z d W N x N m o 2 N 1 p 3 d n Z s M 0 Z v b D g y R T l X N E V m O S t h a G 9 E K z h j R F p V R W N 1 U F p L Z X Z i S k c x a j d l e n h 2 Z m J D U V Y v N z d J e m R N R 2 V M U n o 2 S 2 x t O W 0 r O H p B T 2 h 3 T 2 J 6 W U Z l c j J Q e D B p M 3 U 4 M 2 E 3 Q T d 2 Z F F Z O X V j Z T Q 5 b F V a Z D B a M 1 o z N i 9 o a D N t L 3 M y M 0 h J U W I y a j h m d k V w Z k k 5 U G N 6 T V g z Y W l F d n E 0 O C 9 B Y k x h e V k 5 Z G h 3 a 0 t E S 2 c z Q W 5 F N G 5 u O D l l e W J k e j F o S V p I c 3 l M e j k z c 3 R j V G 5 P W D k v W k h L b C 8 5 N 3 F G T i t T d H o 5 W X l J S W x t M W k r N E V X M F d n M T Z 2 W l l I c W x s K 3 N T S V g r e n F 0 Y V p X O U g 1 M U 9 s V k 5 u M z E v b j N w T 0 J B Y T Z 3 O G 5 R R j d 6 d W 8 r U D J Z b F Y z Q W 9 s K z N F Q m p v e D R k d j N 1 L 3 h 1 d D Z k b U h K S m N 4 Z E N D Q 0 d F R U V L S W h r a E N N R k V 0 b z Z s Y 0 p a a k Y 5 Y 0 Z X K 2 V X T W N u S U s 2 M 3 h P R m J u e W l 1 N 0 0 r b m 9 a a F V X b F p H V V h r T E F 4 a W N F V j d O a 2 d 4 T 1 Z H M n p 3 R z M 3 c 2 V 4 S D R n R 2 N 2 c 1 Q 5 Q T B q M E h m Z T R C V W h v b H F P V k l P W W Q y V W d I c n F P S V p S N D l H M X V i U k t H T 0 h w K 0 l r e k F M V C 9 3 M z V X a F l V b E h F N D V W V 2 Z 6 M k x o M V A x Z U 8 5 S z Z V V 2 J 6 V V Z T b l Z v M n Z a e j R x M m J h U E p P S l B I c W p X N z Z k R z F 0 V W Q 3 b T g z Q j Z u V j d 2 U G 8 1 Y 2 U 1 e H R t M 2 1 k V z d u N 3 N v L 2 R K O D h j U U J O b 2 h w e H p m a C t I b U h L d W V x W D h o V X p R d 2 Q x c G t 2 S E d I N z h P W U d K W S 9 2 e T N Z K y 9 1 Y z g 5 L y 9 S T k F E e j I x Q 3 p T V H A 3 a H M v Y 2 Z j W C 9 3 c j Z v c U R 6 L 3 h F U 1 Z t S y t G a H d l N X J y a H J U a H g v b S 9 j N 0 h u L z h L d 1 B Y W E R L c D B u c 0 x U N 3 N S V W J E W U h m W H U z c S 9 C O C t 1 a 2 N Y d m 5 m a i t 4 T l B r Y n Z u b T M 0 N T Z Q W F Z i c U 1 K b 0 J H b z N E V G 5 h K 1 R t K 2 U 5 Z n h h Q X p l W j Z Q V X k 0 L 3 Z s S y s 1 a H l 6 V U J 1 c l N h Q X Z O a l h h V T N M U E p O U F N t b z Z z V E d l b 1 d E Q 2 h p V H k 4 b 2 9 J Q 3 Z L a l Z h e n J Y T n Z X M F N 4 Z n R a T T F 2 e W R 5 N j A w a n Z Q Y j J X N z V x a D F m L z U 4 T H Q 1 d E Z o W H N I d W p 0 M U h h d k t o Q 0 N H R U V F S U l J V V N E S U N H W X F G Y j V K W l h N W n R l Z V l B R i 9 X S W F u d U x q M H Z Q Y U J x R T E 2 d l k 2 c n J 1 e k R 0 M 1 B Y Q W p C M 1 l Z S 0 V Z T 0 p Q U m R l M k E 3 c T J I Y k R 0 M 2 8 1 b D h U e W N t Y W Z S Z G V p T X J t T l h 0 Q j A 2 b z J p M T l U M U Z V Y z l V a H d O S D B t N 3 N l M 2 R o V D A 1 R U V 4 b U Z 2 a z k v O U p P d X I r K 3 A v U 1 d k M j l 0 c n p l K 0 p k T 3 Z T Q 2 t W U k t D b X h N U E 9 0 Z V h W Y W V a S 3 d J W W 5 2 N T Y z a i t r b U R V Q l F G c D l Q S l o x O H R K L 1 h v Y V l L R C 9 S a z F 2 R 3 d a d W p F a m V y S X V Z U z h y M X V 5 a 2 Q 4 O D J E Q j N V R 1 h B R k V X O S 9 1 S W p N T T N s Z S 9 a L 2 J M M m 5 E b G 4 z Y 0 1 H V U l K c E 1 C V l Z Y N T V v Z T E 3 R W x L c l h S Z U F m N C t Y S G M y Z k p x L 2 N B U D V C Y 1 g 0 K 3 B q Y z F 6 U n J G d T d S U G l R a 2 d C b T N q Y W 1 3 a 2 1 i c G l 1 M 3 M y b k 9 F U V F N N j R u Q 1 V M Z G s 0 N y t m M U p P M C 9 6 Z 3 Z Q M 0 9 4 U m J S U V d H c 2 l n L 3 Z H c y 9 t M D N I Z G 8 x c D B Q N z V s N T l p b 3 B 0 M 1 h r S W d I N j k y M 2 9 j Z H p w V j V p O V l 6 M m V 6 V n d C d 3 o 1 M W p t R H h 4 S U 1 w N X J P R j U z V F V E T V o v Z E 4 v Y V B F a m J 1 S T J u Z k 1 X N i t Z V G l W R m V p M 3 F 5 R F k r c U 9 M Z l o z V 2 h w Z G V u O F B 6 V D k v a z N 2 L 3 U y U E Z N U H B q b F d v N X g 4 c 1 F C N 2 d C N D J L R E 9 m U E x G T W s 2 b F o v U G h y S 1 h j Z m Z 1 V j d u T y 9 M T i 9 H M m 9 S R X I 3 N 0 R H Z 1 V B c m o z c V R x U 2 R j Z S 9 C d G 5 Y N 0 l Y N z h L Y U h X S D V z U V F n Z 2 h o Q k J D L 0 5 W S U N D Y X F k V z V m Q X l o Y k R s R l J G S U t D L 0 5 3 Z l p P V V h s T l I 3 Q 0 F Z d z Z h c i t m R D k v S F U 2 b m s 2 V D l 4 e m 1 j b W s 1 Y 1 R N W E w 5 d 2 h 4 d W R K M z Z Z R y t T d y 9 V M G h M c y s 1 T 3 d i Z D J B K 2 V 0 U D B I Y n B q a V l n Q 0 N V b 0 J D V X d D R T F n R U 1 x N V A 4 W k x X d 1 p N W E Q 1 V W l 4 b T F J Q i s x S U I 5 b l F U N X F R U j V x Z m g 3 T y 9 G d 2 N p Y n Z R d H U r S X J s M D h 4 a k V U V V h 6 c S 8 r Z n V u O W 1 h Z F h 2 W X N m T 3 c x L 0 d B U U I 4 K 2 V 1 d E J 4 b z N w e G V w M X U v b G w y V m I y N 0 U w b E x E U 0 l J N m 5 w a E l j R z B x Z F h X e l p 2 U F Z B b j h 4 d z V y Q 3 V m Z k w 2 V W V R d l d F O T B r a k x S V F d l V G t G S 0 x Y N j N q c T h T a 2 U r M F A x N 3 R t R z B T T z Z z M n p s R G w 1 N D l Y c y t u N z J L c 0 V Z Q n B C e k x B R l J 1 b k R L R X I 3 N W I 3 Z E g v b 1 A 3 e G Z Q N 0 5 T b E p T V H p Q d H p 0 Z H A x Y k l 4 Y V N l e k t D Z 3 E 1 Z X J 4 L 2 Z o N T h j W n E 1 N 2 o v W U J x c j F 1 N E N 3 R 0 R R Y z h Y U X J n d 2 Y z T 1 c 4 S C t P Z y 9 2 R 2 N 5 Y 3 B u N 2 9 M M V R M M 3 R W Y 2 F N N m t t V H l C Q S t t U F V M R T h m M X B Y O W Z 6 e X J I e E t T a n J E d T d K M X Z 5 L 3 V P c 1 d M M k R r Y 0 8 3 b i 9 k N E R k b U d q Y 2 4 0 K 2 h y c E h C L 3 J Q c l o 2 M 1 c 1 b W Y 3 K 0 d Z O G N 6 N m R h b E Z Z O D l l S T N I T X B 2 V m 1 U Q 3 V i N l h u V G 1 m a 2 t i V H Z H R k 9 1 S G x q b G Z s c l Z x W W 5 Y Y V U x b z B U d 1 N 2 V T d M N 2 Z l O V N V e k x T T F F h R F F j U G 4 4 V H B W T 2 5 W b 3 p Y W F h 6 d l k z V F l v e U k r S D d w M 0 F 6 R G Z t T W 0 5 Q k F x d l g 3 Y U p G c z B n e U 1 u U E p 5 T X p s b n R 2 S D h Q N m 5 2 M 2 o w M z d S S k d G M D d 0 M k x Y b m l Q T W V P a G R P c l J y V G t G Q k 1 h b k h N c G c 2 Z W J C S E Z h V V F R Z 2 d o a E J C Q 2 l P c E p D Q 2 F x W l R K N V Y 0 S U J C Q V Y 0 a G 1 B V j d U M V M x M E t D L 2 J s a W N H Z F d u U D B n N 3 Z 1 N X Y v S E 1 F M V B y Z V Z a Q 1 h C e k Z 4 e G Q 5 d D E 3 b 3 U v V U N 3 S D V 3 U D g 3 T W R O V H N N e m l Q S H N G V 1 d J Q m F W S U J h a 0 E v V 2 l y K 0 J M L z Z F R E F a W H N P a 2 Z p Q 1 l n R U N V Z 0 V D V X d F S D F N S z N 5 b T N G V G Z z L 3 R M T V p 1 d E h y L 1 h 6 a W s 5 V z l I U 3 R W T X N M e j E 3 Q z E v L 3 N J Y W p 4 e k l v T E N w b F V M O E 9 6 T G p 0 U 3 Y 3 N z d z O T F O c z h o Z z d Z M k h R W U F B Q 0 F B U 1 V S Q l Z E b 3 p l R U F u d n Z w K 0 Z m c 0 9 u T U R I e D h D Z 0 F S M j U 1 W V p o R m U 3 V D l Q a E Q x e E l Y M j R U R l M 3 Z H l L a j J M d 3 F J U 2 V u Y U 4 0 N D d w b z l p Z D Z G M H h F e F R r e C 8 5 Z X Z v T l B 2 b G h H M H Y 0 V E p C O D R R Y 2 N P e m J u N 3 R q R V Z 0 c S 9 J V T Q 5 Z n h 6 L y t O a G 1 u M D R s T 3 B 6 M n Y 2 c U h 5 L 1 B 4 T T N I e k R j Q 1 p O N k 0 v c z c x Y 3 o 1 M n p G a T h s a 1 l Q U V Z u d U Z X O H I 3 a l B Q W H Z M O U Z v T k R 4 N D k x a G 1 m Y j J j b V c v T 3 c 2 R F h N M l J R c H d z Y X Q 2 R k o z b m V j a k R O N U R C M 1 V H Y j F l a T k z d T R J M z N m b W J w a X U x R U 5 3 M E R R S y 9 Y N G x Q d T M z N l h p N X A 0 b m R Z R W c w S E w 2 e S 9 l d 1 V l Z k w y W D l w b V J L U 3 N 3 M G k 0 N 2 d 5 c E h k b V h S V m Y 2 K 2 d i L 1 F W M 1 F r S j l 1 Z m J P V 3 M 1 Z E 9 R V U J 3 K 2 4 w U 1 l 1 b X N j Z m 5 r V G p p Q k N 2 R U V 4 U k Z K N T c 4 Z 1 k r L z J Z b G 0 3 Y n N J M 2 4 v Y 1 Z v M E Q r Z i 9 u c H B H M D Z o R 0 V v S U p J W V F R U W d n a H h B V l M x T k p p d G I 0 b k l T N X Z j M z V h e D B k Z k x B V m d 5 c 1 J C M 0 h Q N 0 d B R C s 5 d F F u N 3 V W b l h u c m 1 G d n I y c W 5 o d m l i c D J P R F d k d X g 5 N U I z Q j l r U E R k c D M 4 b l B D e W 9 u b W N s a E J C Q y 9 E V z g 5 L 0 Z p N W k v Y z R Q R W x t U X R s T m x 1 W k 5 L R S 8 5 O D h Z N 3 o 2 V 2 4 x L 0 1 U N H M z T W 4 v a F J r c E x M U X p x R j g v b T d R Y 3 d t N j B N N 0 5 l Q i 8 z d H F H d X Z X N y t Y V k 4 r Y m l k R H A 1 N F p s Y j Z O V 2 p O Y n N T V T N q e T J j K 3 g y U n h j T m J Z U D k 5 d y s 1 c E x t O W x m M i 9 p Z E x t T G R n U F U 4 L 2 N U M 0 R o M 1 J o N X B 0 e l d i W n l C O E 9 I Z E 9 H Z m o w M 2 h p O W t y K 1 d i T 1 d 2 U j Z M W D E 2 d H F W c G s x Q 0 N B d j F 4 T 3 A w N G 5 F N G N k Z 2 N X c X c y e j J V W n d r Q i 9 S M F d G a 1 p l V l h P Z W E 1 N V J E d n V 1 M 0 t T c G R E U E d k Q T M z a j N F b 0 5 D Q 0 N H R U V F S U l J V V J O a 0 V v d 1 V T M W o r V D N C e W x X Y m x O O G t Q Y i t n c E U 3 b l Z K V z R t Q 2 c 2 e D h l d 0 p 5 a 1 Z W V l d a d j N n R G Q 5 O D Z w c j Z u S l l R U V F 2 d 2 x k T 2 t Z Y z B u W F c y M T J G d i s 2 e F g x L z d r O E p y T i s w a j c z N 2 p 1 S j B x d l R y M D U 0 N 2 J o N U p U T X Z H N U 9 R V T h z V z N L M m t T R m N y Y k h 5 N W k 0 W k p O K 1 B 2 N z h N d 1 R V K 2 5 W b 3 p W d 3 R t T H Z 1 V n Q 0 Y 2 V Z Y 0 Z 2 M n l t Z H p j U X Y 3 O X R G U k 5 W b V R E N W 4 x b 3 R S c j Y 5 R 3 d E U U 5 k T 3 J j a k 5 M Z U x K U j Z l Z z B X a T Q v W l p S O U 9 6 U m 1 w O F h i b U x 2 L 3 F N a 2 J F e X V 0 S y 9 i Y m g 3 S j B 1 W G J T Z H A v d k 5 w e F R T W U R Y L z l o R 2 M 2 S 0 5 J d U 9 r Q k J N Q 0 N H R U V F S U l J V V N O a 2 h C T V Z N d G t y S G c 1 e E 9 C Q V A v Z n R 2 Q U x 2 V G U 3 c j A r U U p B O X h W Y W d 0 L z N j U z B L Y 1 B 3 O T V N O W s 0 U V F R b 2 h M T m J C L 1 B B U D d 4 M S 8 w O W Z u N X h S N G g y T U V q c H p p Z G 1 j T 2 t D U U 1 Z T j d v b n p a d E Z 1 T T g x Y W h U Q W 9 3 O W N n O U 9 w O H V M T T c y b l h 0 a G 5 Q L 2 1 N c W t S R W h I b j M y N k 5 x Y W o 5 O T Z n R m Y r O X l Q V H A x M X g w W F A 3 c T N 2 d n Y v Z V N t S H p N d l k v c m l H R m R H T m l 2 Z z h j U 2 Z w M 2 p Z K 2 d j N 3 d v N l Z W W E Z i b m Z p Z E R w U l Z S V k Z V Z E J v T k d p M X J 2 O X k v Y k I 2 Z V J 4 Q 0 N D R 0 V F R U l J S W N U N W t o Q k 1 W T X R v T E h 1 W l d L d z I 5 K z N n b 0 h J a F d G N W h u Y z Z w T 3 Y z N 3 R L Z E Z z d 2 l P b m N q R W J M Y n g 0 O C s v Y z l 1 M G t m V T l M U 0 d F R U t M Q k N 3 c n l Z O V h p b D k z M 0 g z L 2 9 H Z 3 d H Z l p Y W G F E U U s v M 3 h z Q 2 9 x a W 9 O T n B L M n d U S G g 3 R W Y v O X p a N D N P O W E 4 b U t N a V B n Z j A 2 d U 8 5 c k 5 C c D h m W T J W d G x j V U J i M W V D M V Q 4 b k F z a G h C Q k N D Q 0 d F R U p j N 1 R m V k 5 S R U 5 u c k t R U 0 x D V E k z M z A 3 T i 8 v e X F n U l R G S V d i c H c 1 M z M 1 K z d N S U d p W W 5 N O X p r Z 0 l J W V F R R m F r d U F E d E h y O W R W R 2 9 B S k l Z U V F R Z 2 d o a E J C Q 1 Z F U k N N R k V 0 a z d I c 3 d 5 b U x 4 Z T Y r S F J K Y 0 Z v T G w 1 U m Z W N l p 6 T 3 g 5 Q U J u V 2 d h M V F q Q V h R M G 1 o Q k J D Q 0 N H R U V F S U l J W V F R U W 9 p R 1 F V S X d V U z F q d V c 5 b 1 c 2 e m w 5 Z 1 F M T G x z T 0 1 U Z n Y 4 Z 3 Z C R k V Y a D F u S k x J R W 8 x b U J C Q 0 N D R 0 V F R U l J S V l R U V F n a l J j R W d J S n F w V n Z o S 3 M x R n g r V D d E e W x X Q 1 g x M 0 t J N X d 3 Z D B G b X F 3 W V F R U W d n a G h C Q k N D Q 0 d F R U V L S U J r a E N N R k V 0 a z Z s c 1 R 6 Q 0 x 4 N T V n W l p W Z 2 w y c 0 l w d E V v M 0 h x a l Z J T U p J W V F R U W d n a G h C Q k N D Q 0 d F R U E y T m h H Q 2 l X a 1 p q d V J E T V d s W U p G a E R n N j c 1 d H R 6 c 2 9 L a X F 0 M D N t Z H I 2 R U R w U n B N Q 0 N H R U V F S U l J W V F R U W d n a G h H a G 9 K Q V F U M V R J W m R l N 2 J a a 3 R a Q 0 t Z b 0 N v M G F C Y m p 2 N S t W Z m Z 2 d U N n Y X N h Y l B v T k k 5 e j N w U n B N Q 1 B I L z d O M T N l R k 5 s R 3 d i d 0 8 w b X o y M 1 J U e W g 0 d G l P e U 5 U R 1 Z Q Q V Z G R U J R U U h J Z 2 9 x S 3 A r N F V F U V p p a U l x Z 2 h N V V p H K 1 F 2 Y W Z N c 3 F G U U t O R F N 2 V W Q y O H Y w U m V w c l F s U l R h M F B i K 1 h S Y 1 g 1 N X l j b l B P a 0 x W Q j Y 1 M 2 x l S W l J a U l p S W l J a U l p S 3 Y 4 W W d s R 1 J I R H J C N 0 V J d 0 F Q Q 3 h H N G 1 Z b l B w d 2 h t Q U E 4 R V N u c H V 3 R 0 l 5 S W l J a U l p S W l J a U l p S 3 F R Q m l D V V p F O F B D U V F p M j F m S 2 h h T E J V Y W p T W G p N M T l 0 V D J F N U 5 m V G p Y Q l F O c z N X Q W p u K 3 N t N 0 x N Y m p J a U l p S W l J a U l p S W l J a W 9 m R 0 1 J U m s 1 U k t L V E N 0 a z V u R U x a O T d F T 3 d o M 1 F j W W 8 2 d W 5 a b z V k S U 9 0 V 0 x 2 Z n p S V V J F U k V S R V J F U k V S R V J F V k Z K W V F o R 1 R w S E x j M E 1 3 d m I 2 Q V R y R D B o N 2 N U R E x C M W c 0 M F l s d H N O d G 5 y a k l Y Y U R F U k V S R V J F U k V S R V J F U k d W V X d 6 Q n l D a 0 t 1 M 1 h C Z E F h N 1 R q Q 2 Y z Q k F z S m U z a E R z R U F v R n R u Z G 9 N U k V S R V J F U k V S R V J F U k V W V U V E T U h J S 2 Z Z a G 1 G N X Z G T F o 5 d m R Y Q 2 R r c n F 3 e j B P R W J C M W d 3 M G Z 5 b T R 3 S W l J a U l p S W l J a U l p S X F M e W p p R V l P Y 1 Y r S E t K T 2 I 3 O G 1 X R z R J b G x v R 1 F q Q U E 2 U D Y 0 W X p m W T R 1 V j c z R n d S R V J F U k V S R V J F U k V S R V J F O W F B e k J 5 Q 2 t L K 3 h C T V p 4 K 0 N s Y T F 4 a U l D d E c r e U Z v V j J G L 1 R X Y k R p R X V Q c 1 d O R l J F U k V S R V J F U k V S R V J F U j B Z U E d F S X l j W X Q 4 S n B 0 Z W J o R z F m M z l 3 U U x E V 3 R i S F N D Q V V E U E o 1 c W p a d l Z B Q U l E W m J N R z h Q L z U x Y z B W R V J F U k V S R V J F U k V S R V J Q U W d N U V F q c H l o a 3 V X d U M 2 U X k 1 b l d C K 1 B s N 0 N k b W F t R m t h a n V W V H J L a T Z S U 0 l T M 3 h n N F M 5 Z z h l d V l D T F Y y N j V z U 0 l p S W l J a U l p S W l J a U l p S W 5 x U U d J S 1 J V K 1 F L R D J G Y n J 6 Y 0 s y M U t w Q k V x b F h O a F B L e U 1 q R V F H Z 2 F h U G F h T m Y 2 R V d I L y s 1 L 1 h 1 N 0 V h S W l J a U l p S W l J a U l p S W l K N m t C a U N r V l B r O H R 4 T 0 1 M M 0 8 2 U E N Z a j d k Y T J F N H B R e U 1 S Q V d E Y 3 k v M G h G b 3 N B Q U 5 k d X h H R D c 3 d E 5 1 c m 9 p S W l J a U l p S W l J a U l p S W l C N E V o b U R r R k t Y Z G 1 t Q m F 2 V 0 1 J N X V k a n Z 5 N V k y Z W t F Q T R D c X d Y N F k x T z h 4 W W Y r M 3 Y 3 Y k N h R F F W O G d 3 a U l p S W l J a U l p S W l J a U l p b 0 x H S U t S V X h 3 N n d m U U d o O G Q 4 S E V L d 2 p G S 3 I 2 V U V a O V h 3 U G V L b 1 Z B S U N r b E F 3 c 1 h i M 1 B 6 U l V S R V J F U k V S R V J F U k V S R W R I O V l n a E d U a W s w Q k h N W W g x a T J P c 0 V B U U s y U 1 k 5 V H o z W V g 5 W l d 2 M k l 6 V z k 3 T D B P S W l J a U l p S W l J a U l p S W l M S 3 h S Q 0 1 u S 0 t R Z X d q Y k 9 v U G p 1 R U J m N z l 4 T 3 N K V F V z c l V t V 0 k 2 Q m Z k d W h T c k F m Q U V D d k 4 y T E J u L y s 2 d V N J a U l p S W l J a U l p S W l J a U l y b 2 Z E T U h J S 1 E 2 Z F l E c k h U a k Q 3 R U N 3 M X J X e U d Z R 0 t 4 R 0 c r K 0 1 r R F k z N z c 3 T k s 1 Z X Y r U E d p b 2 l J a U l p S W l J a U l p S W l J N k g 0 d 0 J D T 2 5 L T 1 J T W V Z 1 b k 1 6 b z g 1 d U 9 U T 3 c 0 e H R R e U 9 R O H p S d G x W O U 5 H b F l T O W o v L 3 V m M W J x e U d p S W l J a U l p S W l J a U l p S W p 1 Q j B N d 2 N v c G N a a G V D R 2 U 1 Z E U 4 e H V I R 0 l a N 1 F U T D h m Y l l R U k N M U l F D Q V M r R z N j Z k R J Q l R k W F J F U k V S R V J F U k V S R V J F U k V 4 Y 0 V R a k p 5 a V V P U 0 d Z S H E 5 W X l l W X I z Z H V K M W h L U 3 R r T 3 d X c l d x S V I r d m R v S S s v T i s z d 3 l U e W V 6 R 2 l v a U l p S W l J a U l p S W l J a U l x R G d Z Z 3 B G V E Z J c m N O Y 0 Y w O T R S Z 1 B n N X J n c F h k Y 1 l n N V h o N 2 V F e X F W N 2 Z Y R 0 p h U m k y W n I 5 Y n E 2 S W l J a U l p S W l J a U l p S W l J a G N 4 U k N N b k N L W D V Z W m c 5 M 2 F D Y V R R c V l k d G t N a U 1 6 V T F 0 c W R a V U V M M D h s U m p 6 Y l R k a G Z 2 R 0 k z Y m t j b H V y R W l J a U l p S W l J a U l p S W l J a U p 5 R l V N d 2 N v c j l P R V N k e m 5 G T k 1 K R k l C R D g v T D J F L 0 t T V 2 o x T 2 9 x S 1 V N R 2 R F R E 4 2 c F V B Q U V h a k d i U G 1 y b k p 6 U l V S R V J F U k V S R V J F U k V S R T V B c U d Z T 1 F V a F R 5 M 0 U w e D d U d 2 d H Q U g 0 K 3 V T T V J V M U x M Z m d n b W t Z Z 3 h l Z U p R W W Y v a W x W d l l 1 U F d Z R 3 l z a U l p S W l J a U l p S W l J a U l p S l h N Q V F q c H l p V m R t d U M 1 U m V D K 2 R w M W d p V 1 g v U k F N Q U V M c l Z N R 1 F K e n N J K y 9 Q L z N J e m t j d E R s U m t S R V J F U k V S R V J F U k V S V U V U Q U V J N m Z Z Z D R M c D l J V 0 h Z T W 5 s b 0 J N c 3 g 4 d k R l e U x B V H d N Q T B P b U 0 r R z d l T 2 p k W F J F U k V S R V J F U k V S R V J F U k V 6 b U F J U m s 2 U l N N U 1 F T a j J F Z m E x V z c v Q z R 2 M z B J V m s 0 N n d R Q k F M c G R p M G x 0 U E M v d U h q M T N D L 2 t Q b j N W Z 1 J F U k V S R V J F U k V S R V J F U k U 1 Z 3 l F W U 9 V M n B s Q X Z i O T Q 1 R T l Q T 3 h D O E Z T c 2 t x d H B 0 T F F z b G t J d W 5 k c E x 1 e l A v V 1 V E T X J O M G J x e U l p S W l J a U l p S W l J a U l p S W l L d 2 h D T W 5 L W l U 1 S T V F M U 4 0 V G d 2 b j Z l Z 3 J i U 1 N u c H B W W l R h W G 5 q M V g 3 U W V D b 0 J B Q 2 1 w b V Z q d z U 3 O X V y b 2 l J a U l p S W l J a U l p S W l J a U F y R E V J e W N w c k F M d 2 U 3 d E J Q T y 9 1 M j R X Q U N T b l p w W m F U Y V Z G N D Z Y Q 2 0 y T U d D U H Y v N 2 p p Q n N I T T M z R m d S R V J F U k V S R V J F U k V S R V J F V m h p R V l P Y z J o R T B 4 L z d 6 a k U z R T Z 3 N U p U e X N 5 Y V l 2 V z V k b X F G b H N 4 Q m g v K 3 U 1 c T J B M G 1 0 e F l F U k V S R V J F U k V S R V J F U k V S R l l R a E d E b k 5 J U V R U T 2 9 a Z 2 x R S j l o T z J N a k d 5 W V R P W l N x N n M w V F p y d 0 5 H U X l L U U F n T m o 0 R m k 1 Y n V k S E 5 G U k V S R V J F U k V S R V J F U k V T V U g 0 W m c 1 T F R D e G l G N m V F a W d W T X F G L 2 F S e T J n M F c 0 S y 9 C c X l O N 0 N m d k w x e D d B a l Z 0 e G J x e U l p S W l J a U l p S W l J a U l p S W p 5 d 3 h D T W 5 P Y l F D Y W J U N T N u Y 1 l T U m l j d m t N d 1 F C Z 2 N Q L 0 g 4 R W h v Z F F D Q X h X T E Z 0 R m x M W V R T V 3 o 4 N D N J a U l p S W l J a U l p S W l J c U t 5 a W l F W U 9 V M n B 0 T z h F T S t a N T N O O V B J M n l Y M T N Y Q k F F Q W t F b U h 5 e E t F U W k y M S 9 m Q 0 p 2 e C t Q b l B 6 Y T d 1 U 2 9 p S W l J a U l p S W l J a U l p S X J M S E V J e W N w c E R u a m p 2 T X J 4 U E 0 x N z R U c k J 5 S F l B Q l F y W W 8 v W G g 3 U l U 5 a G Y v K z l S S E Q x e D J Z M F Z F U k V S R V J F U k V S R V J F U k d S U F l a Z z V E U 2 x R a X B z N i 9 S N U 8 4 S D h m T D J F N 2 V U V T h o M k N B Y 0 N 6 Z 3 p 1 a F J k T z Z 3 d j c w Y j F l V S s v Q 1 B p S W l J a U l p S W l J a U l p S 2 l z W U F o R 1 R s T X E 3 V H J C d E h r N 3 d m e j l j a 0 9 3 c E F v U U J v b E V J b n o 4 M 2 5 Q U W V L a 0 F B S m x a T 2 5 6 e D l W S l l y V l k z V j B a R V J F U k V S R V J F U k V S R V J B e k J 5 R 2 t L Z V c 0 b m 1 G W m 5 5 U E 8 0 b j Q 5 Z E o x a E t a c W 5 V N U c 3 Z U d o V S t m b S t Z c 0 g v M l F p U 1 d y T n p y e G 9 x S W l J a U l p S W l J a U l p S W l B a G d D R V l 1 c 0 8 4 R T A r V V h n d G 1 Q U T Z 3 Q W 5 X Q T V X a l l M d 2 R C Q k h Z W D l o Z i 9 z e E t Y d z I y N n N p S W l J a U l p S W l J a U l p S W l J R 0 l L U j A 1 U n l t Y k N k Y n l l W X I 2 Z X d Y W k Z D T U F C N F p X U n Z o T l F P Q m d C W X J W W j h Q d k 1 m W k d m b i 9 S Z 1 J F U k V S R V J F U k V S R V J F V k h w W U F o R 1 R s T W 9 p Z 2 p C Z k N w d U N D Y V J p U E h a N U J l Z 3 V C c 1 V K a V N t W W R i Y 2 x X N n V p b 2 l J a U l p S W l J a U l p S W l v N G 1 J S V J r N V R L b k 5 E c 1 B 6 R 0 l m c l l o V 0 J t c 3 d Y c D Z W b W x V d G Z E S W p q S U R 4 U G Z H Q 3 p z S H p o e U F a d T N I W G R q U l V S R V J F U k V S R V J F U k V S R U Z S Z E R N S E t h V X B H N 0 p s a C t u V 0 F p a 1 F o K 2 Z y b n J n a V Z W c 0 c 0 d 0 F P a l d w U 2 w 2 Z F c w a D d Q L 3 c 2 M F p F U l N l N n N T S W l J a U l p S W l J a U l p S W l v b 3 F K S V J n N V R h R 1 F D d H Y 1 a F d C Q X h S N k p t R 1 B D Y T A r a V d o V i 9 B S U R S Y U 1 L V T Z Z d G h O S n J k W E J V U k V S R V J F U k V S R V J F U l V j W E N F S X l j W n Q 4 S m x 0 O D R S Q U R 3 O D g z d E J L d W 9 J W m h D S W N O b m s 0 Z k R 3 M E 1 D Q U l p O E h Z O X Y 1 N j F 4 Y z F W R V J F U k V S R V J F U k V S R V J C V U x R e k J 5 b W x L U n V 5 W l l n W j F n O W l G W W F z V m F F O H h l N 1 J w Q k d Q T m l i M k Y v K y s 3 V F d M R j J 2 e H N y S W l J a U l p S W l J a U l p S W l L c V d C a U N r Z F B r O H R 4 e G l B V j F n d m 5 i a F d C S n l S V 3 p F e X p I a 0 N j N 2 9 F d j d S c 0 w r T D R 1 M j R k a X B j R G R X U k V S R V J F U k V S R V J F U k V S V W N U Q U V J N m R K S k d M S V p I W k J t R D V 2 R U 9 i b l k 5 Y 0 p s c H h l S 2 5 V O X p D W l B I S X E 2 d F l J Q k F G Y X J G W i 9 Q W E l M Y l V Z b H V y b 3 F J a U l p S W l J a U l p S W l J c V B 4 a k N F W X V V U 3 J 0 U m l K c T l Y a 2 U 5 L 1 g x R k x h V F V 6 T k x w Y W F I b V Z U c W d l b W Z q U k x H U k 9 w M F J r e W V 1 a E R w b V Z v M 1 Y w W k V S R V E 1 W m 4 2 M 0 V 0 M z Z m N G g v d H g x M 2 R 5 a 0 Y w d X V O R 1 B 2 V 2 o z a i t w Y S t S a 0 p E b T d u S 0 l p S W l J a U l p S X l n U 0 d Z T 1 F T a F R 3 M 0 J O U H B q S G t l O S 9 m V E N O d E p L U l Y 3 S E d J T 2 Y x O H Z U S j h 5 U 3 V p a W k 0 b E x 4 a W Z U R n N G a X N i a T V N a U l p b 3 Z J b E 1 T a 2 R Z Z W V 1 d T d 1 T U V w R 1 l s S T Z y R V h j U U Y 1 K 0 N p Q n N 4 N 2 k 3 S D d T d 1 d D M D Z G W F V O Y V d z V m R n N W F J a U l p S W l J a U t 4 a E N N W E t K V T J I V 0 M 2 Z k o y Z 3 Z u N T V I Y U N w V E F F R T R U V U R z W W 4 3 d z h U O X M 5 Z n V v V T V Q N j k z W T B W R V J F V G x 5 N 0 V U N F h q M n h S b F l 0 K 2 1 v d T B z c E V W V 3 I r T 1 B k O F l Q e D J r d T k w Y V p W U F h l W D Q z Y m o z M S t B O X o v K 0 E 4 b j h m c E 9 J a U l p S W l J Z 0 t 3 U k N N W E 9 J W W d 1 W H R C S 3 N V N k N O c 1 o y W H J Z R E t a U z Z X d X N x Q j l t d 1 l Z T 2 F 5 c n N M O T U r M 0 d z M j N 6 R W p S V V J F U k d W S C 9 t O U 9 h Z T g 2 Z H V y T l l Z K z F S b G l N Y i t G M T J y e n J r M U x S R V J F U k V S R W R D L y t E N X B j b 2 x E W W o w U E 0 r O E 1 t R H c 4 S l B E M l Z 3 b j V z Z k V x c D F G V l d 2 U G h j Z H p 6 V 3 V v R 3 c v O U 5 2 b T N E c V R J U W J L e U l p S W l L c U d E a U t t b 2 l J a U l p S X F P T H h j S G N C V k x Z b 2 x Z V j N n Z 0 Z B Z 0 o 4 R 2 1 a b G F B R U J T Y 2 p x c V Z R a 2 9 s Z H J L a W s v Z U g 0 Y n h r K 1 l q S W p J R 0 Z v c 1 Z u M D F m a k F W e n h p T z R z c C s 3 U 3 l N a U l u c m 9 X Q 3 h X N 0 Q x d 0 Z 1 c z N I O F d 0 c U V U b z l R W l V D d l J C c i s 0 d D h k e l R u W E h z W k R n b V Q x a 2 9 u S C 9 n M E h s M D Y v O G h B R 0 Q w O E I 0 W V B 1 d 0 o 0 Y k c 5 Q j g 1 a X p Z W W p p T G d S Q T d G W W h F W U 5 h b U x N N k 4 3 N T N 2 Z n l s Z H Y 0 N k l 1 L 0 V W b z N H R j l O R 1 F X e F d K V H Z z V 3 N S T V h q d H J S O V F w M 1 p s L 1 B y R G h E e l g r V 2 J 1 R 2 1 6 W m Z n S n Z q e H V J Q V g z Y k N z Z j d Q Z j B a Z E R v R E 5 x M m N n a l B u Y m 1 E S m l y M k l 1 Q k V E b V V 5 S 2 R x M 3 F Z Z X p M Z m V G a k 4 y W W F B S G 9 Q L 2 d S R 2 9 4 b W J W a z Z C V W l s M 2 V H e l g z a k N z M z N R V U V a R 3 h F S X R G Y U 5 p Z 0 J z Y U 0 3 b z J W Y X c 5 a S s 2 N 1 R l S G Y 4 W V B U d D F S b 0 F p b D B 6 Q U d S b G F i R m t 4 V j d z U D N R Q k N Z b H A w R 2 h V Y U 5 1 c V B r Y T k w Q j B C L 3 B v O D F 5 c k t o N T h 2 d 2 4 v S H I y R G F w e U 5 S d T J Z U S 9 2 a D d C M D Z H W F V O V 2 x n N 1 Z x d 2 F n Z j U 4 M m V M S n Z X N G h F S W d E Q U c r L y t q T X R Y Y m d 2 U G Y r W E 5 1 U U F B c 1 Z p R U h S d S t C Q U N z V 0 x N Z k M v N 1 l p b W N H Z F V M U D d z M 3 c v Y n d O d U J 3 Z W h h N W R t d U I v N 3 p 6 a m N v M U V S R V J F U k V S V W R y R V R q R n l p V k 9 U K 3 d L V 2 d z V V A y U H d C S l R F b 3 Y 4 W n J L R 3 J s Y 2 l 1 b W Z q W U s z U m d V Q X l O T H E 4 Y 0 h V a G N q S z F y b T V N a U l p b 2 9 m U H p H O V g 0 Y 3 V 2 b C t Q Y T l S a U U x Z z F H L 1 p C c V N F d l B 3 c 0 V q R n d B Q V B o b z F X c l V J U m Q w N n d R Q U F Y e D l Q d E d v U m l s W X R R b E V s T 1 B j T k p n d i s y S U l 2 W m k 3 R G h V c z N F V l R K R j d W c U J P S H N o V W k 4 O W I 5 Z k V C d W J t d W U r S j g 5 R U l E V T F F O G R Q W G h Y Z T N K U G Z z Z n U x Z m Z k c G Z E T H R i e G l O S m x T d k Z v Q 3 N M Q z E y N 0 F u R D V N O F h P Z D I 1 O U 1 Q O G p m a n F t e F c 0 Y 1 B r V 2 d p d j d v V m F O S U p 5 N 2 N C T n Y v K y 9 Y Z k Y 5 Y m N T V W 1 w V 1 B j e E o r e G Z Q V U I 2 Q T F H T k d 0 U 0 I x S V B E M n p a Z m d K d l R K e D N Y O S 8 z e G N R b T Q v V j M 1 d U g 0 c W F 1 b 1 d i M F N L Z 2 Y 1 N G 5 w a 0 x P Y i t 2 Q U U v L 3 J K S k 9 L L 2 h J e l h R c W t X b 0 1 K M m d Z W U 9 h d 3 V m N 1 h q c T l I a D l N V 1 l q V X R D d z B i V l F i Y X J V e X p 6 b E V S R V J F U k V S V X Z y R V R q R n l p V U V p R m J W M E J u V 0 Q r Z m w 3 Q 2 R t S X l G e X Z Q a j c r d k Y 2 W l B H W V Z 4 N z g 0 R E F F U k Z K K 0 x U c i 8 3 R z d H b X Z 1 c m t 5 S W l L a W g w Z k U 5 U m p z M 0 h z Y T N 0 N X E v U E w 5 Z U F R R T J O N W 9 Z e k t a Y 2 Y 3 U 1 R R Q k F 2 Z E N x b U R s M U 5 Q W W R Q S W V w T T V h a V V j T m E r R 3 p 5 O H c 3 W E 9 Y c n N N b G F z T 1 F D R l F v Y X B I N y t B b H M x c 2 d V b E d S a l p t Z k x j S 1 I 0 O W R 6 b l B 2 Z m o x Y k l U W T J H U 0 Y x c T B C e j k 0 M H I r U j I 3 W D R 2 K z J Z V T V N O G V n W V l P Y U F J Q n p G e U x 4 M 2 t l L 0 k v e H F O R T Z j d m 9 Z M k x l c 1 Y r d n l E a H k 5 Z z N h W W p V S 2 5 r K 1 B M V G t X a l N x R F l B S U R O V G k r b m Z y c 3 o z d F J Y W G w x O H Z S M V I w S W 5 y M 2 F J b T N 4 d z J D V k N x Q n h X T E Y z U G t i c 1 B I Z i 8 3 R G d q e T M 0 N l A x b m k z W H Q z e F p 0 U T U 4 Z X J U R D I 1 V D Z R U 2 0 z L 1 J k b D c 0 Q 3 l t e l Z x T 2 R S d V B v R 3 Z u S m 1 q W W 9 D Y k d 2 Z G 9 Q Q V B E U 3 V P O X g 4 M V l j M 2 5 s a k l H c l h x c H p 2 T l h m d l A 0 d k 9 I U n B o N H B 1 R E l S Y U x Z T F Z h a S 9 m Q 2 l Z a U l p S W l J c U 1 4 a U p 4 a T V S Q 2 t 2 d W h N c z B O O W I y R T V L W m l k W V F l c U h W T U 9 u a z N K L 1 N C Z D I 3 Z 1 k r K 3 V J d n J s Z E J S R V I w V j A 1 b l V Y Q 1 F y e E N B Q W J Z M V N K c z F y d V A w Z F p h d D N n O E F l T z Z a T G t J Q U J n Q m V Y a X A 4 K 0 8 1 U W V I d X I 4 e n p I e D h j V D c w N T R D Z 1 A 3 d F N 2 M D J Q M T Z a b E J I S V F B R G d N W U 5 h N k h U W X c w Q k F C Y 3 U z a X p 5 K 2 N 2 W E h B Q U F Q R C 8 w Q 1 N F Q U F 3 Q l B U e V V t V D N 6 b W d Z V j F Z V 2 N q Y 1 B i O E R W U 3 Z G a W d F W U l C d E R P R n J v M 3 R E c F p K a i 8 2 S H o w T 3 Z 6 Z j V O V V V h c F c 4 Y 2 N i W S 9 v S k F S Z 0 F Q T j Z w Q 1 o 3 b z N B U U F z S F h u S 1 p l d m F U S 1 o 4 Z H J v M 2 h D T G J h T V V j M F l x R W h F U k V S R V J V Y 1 h C R U l 4 Y 1 l y O G 1 X R U d k W U F G K 2 R 1 T V F F e G 1 D R m F a T G g w W j R h W G h Q W W Y v b 2 l j d V l P V 2 V W R 3 l z a U l p S j Z l T l N 0 R X d 5 S l J J e k w 0 V k g 0 Y y 9 F T 2 F M W D V 2 d 0 d u T U R x Z E F S Z n V k b z A 5 M m F k d G 5 z Z l Z h Z 1 V h U F Z v e n o v S F M w c j d 0 S T N t T 2 h Z U l V B U U F r c H h U Z V V h L 1 Y 2 b k h w N 3 Z w W S 9 Y d T F 5 d k 8 0 c D Z j U 2 p 6 N V M 0 d 0 Z V Q 1 J 3 O U Z n N E E 2 T m F s c V J D Q T V W Q X E 1 Y W h S T F J B b W t 4 a z N i O F V Y N i 9 v O X V q Y U h X S n o z d n l h Z D I 5 c 0 N 3 Y X Z Y b 2 w y K 1 p 0 U E d 0 Z U h s O V d C Q 1 F D S W l J a U l p S W l x Y k 9 B N l J Y S k t 6 L 2 d M Z z V K c G d 5 V 2 t s W G x O W j k 4 S X p q e U 0 x T l F O c k 5 o M E J B T 3 p j R n d h b F F v Y T N 4 d z F 5 Y z J W R V J F U 3 V P M 1 B 1 Q n E 3 Z G l F R k V 4 Q j N F e H F j S X g 4 Z T k y a D h o Z D l m d G N s Y U F 2 d 2 J q e H o 2 S k h 4 Z H N 4 T 0 p s Z T d C M j R 4 S D A 3 T l l D V H c v c 2 d N c E J 2 a z V k S X p Z d U J S Y U x G V j V l c W d L N 2 9 q U n V E R W 9 D Q T N 6 e U h Q U F I y R H J U V E d a e m 9 j K 0 5 q V X V C M V d w N 2 J R V 0 Z Q U n F 2 Q j d N T 1 Z r e G N F Z 0 J n N F p L Z F d M a G t a N E h u W l d S b E Y r d j Z W U 3 I 3 N T N z O E 1 O R D I 4 V W 5 Q Y 0 g w T n R x R E F 2 Q j l i S W l J a U l p S W l x b G d Z Z 3 B G T G x I W W h t S z Z B Y 1 R j Q m Z y b m p F T z l u Z 2 Z T S z V J M V h C e U F y V z Q 5 d H U y M m p m a l p 1 T 3 d a d m J 6 V k d 2 O U R E e l p V U k V S R V Y 3 Z H I x R 0 d 6 Z m V S S m J k N T V D V n J i T z R i R W 1 q V 3 J C V T Y y R X A x c F J y R 3 N Q N k 5 N R 3 J a c U h Z T l c 2 U T l p K y t 4 V F d i a m l N V F Z 2 K 3 d 6 d H Z E a 2 F 2 Y m k y S 2 Z M N 0 J Z Q U l B e U d V R m Y 5 d H J N a F V l T m p t b G d P V 2 1 p b H F I S 3 I 4 S m Z j N k 8 3 V E 1 h Y l h V c j V O S U N 6 e k d i Q z d t L 0 N 6 V m I 3 a D Z y R j F v V l F a V U t E a U M 5 d l R 3 T H Z s O G h K S k w 4 Q j F S a 1 p 0 c k N M L 3 Q x Y V o y b H N C d m p U V V J F U k V S R V J C V V R R e k J 5 a V Z K a H R 5 W l l B U 0 9 K Q X Z 5 O W h P M 0 U 1 S F J Z c l Z h d X d l Q 0 U 5 O F l Q U W J a V 2 p 3 T k h M Z 0 F B R n E v W U E 0 M U d q U 0 V E M n J 1 N U 1 p S W l v d n h s W n V u d z E 1 S 2 R X T D N o T U F C Y j R E V m t V R W Q 0 c X B W b z F y a D J F Y z k y W G 5 C b F A 0 d 2 Z P d 0 F 2 a i t 5 S k p j d j N Z T m 5 x L 1 p q e j A z c T B h U k V L W D E r d l F w K 2 I w L z J W b E p 3 Q m 8 5 R 2 N a N V F m Q U 1 U R U p o Z T d 0 c H p y c F d m a z N 3 R l Z r b T h J e W 4 x d D Z U Q 1 p 6 U E R 3 e V B 2 Y V l 1 T l M 4 a H d y V H M x K 2 R 6 L 0 9 I Z G 8 r a X V I R G 5 p a D J 6 U V Z K U z h 2 S z k z a l V u V V F B U U p Y S 2 Z n L z h u a 1 J F U k V S R V J G V C t j V T B 3 Y 2 9 u O U 8 0 M j F P a 0 8 r N S 9 q N G V B c n Y 1 a l d i T F V o T H o v K 0 h H d V J J T E J i a G s v Z W Z R O H R t S W N L e G V i O X R 3 c l p k c m k 4 R V Q w U k V W T k t 1 W F k v Q j g 2 T m 5 Z Z l d H d z J q U 3 F C W m 1 U M z h W M z g w W W c 0 N 3 R I b j J n Q V p n O W x V c U 9 W M G Y z U m 1 o S U Z S Z 0 1 S b H l Q a k J V Z W s w a H N 3 W T d C N E 5 p c E h s V E p C O T d l Y W x p d F Z 1 e m V m e W J Q T m F P a U U 0 U j F 0 W X J E e j l m V y t a U 1 V u S k V u U E 1 y S X l M N n Z h e G N s c U p J U E 5 C b z F M Q l l y O W g 0 O G 0 r Z n h P e k Z K d U h J M U t z L 3 g 0 d F R j c U l G d G J i R k Q v M T J F e F Z K N G Q x d H h I R G w r T 2 Q v a m 0 3 W W V C d 0 N I N z Q 4 Q V F D S 3 h 2 Y 0 V x c D l P U G l J a U l p S W l J S 0 Q 4 T X d j Z 2 x T b V Z 1 S j V p d W d C Q k 1 K Q k x C M y s 1 Z D J Z b E p o U y 9 x V H J r a 0 V q R 2 1 m V F F D R G U w V 3 N m L z Z o O V h Z Z i 9 p Q 0 c 2 c 2 l J a U p 5 Z E 8 x N k R D W i s 4 Q 3 N B c X h C K 2 x V V H d k Z j d p V F J 3 N 0 V l N H d u a T g 5 U F F 1 S m l i Y m d 4 b j R k M H B 6 d D h H d l J 3 d m N v R m 9 1 d E c 3 M T N k O X Z Z e E 4 v L z J v W W J k c 0 Z a Y 2 5 J R 3 B z O W V t V y 9 I Z W 1 w c U p y N y t m a l h X Y l R 4 U z Z E R X Z M e F Z x M T Z v T X E 5 V 0 t C Y j l 2 R V V Z c j Z u U U d m R E 4 z R G J L e j g r K 2 N m e E J F S W h G N m Q y c 0 9 B U G o x e j I y N G V T d G V l Q 3 d s S l F N e l p x L 0 0 5 M 2 5 G c W J s V C s w Y n c 5 Z l Z F K 0 5 W b y 9 Q V E x K d W p 0 e G 1 K Y n J W W W N P e E d P Z l F m T 0 Z m d T F I R H g 4 Q W N 0 V z d 4 Y y s x e G F M Q m I 4 d D N J b 2 J r Y k h 3 O W Z G R X o 3 d X Z N M G Z P N S 9 2 Y 2 h j a T c 1 e i 8 0 W U k 2 S W l J a U l p S W p L U G 8 1 R E p K Y 2 9 s Y m x y Z 2 1 t M S t Z Z G d B Q k R n N z Q z N H h E U U F 0 a E U 5 S V h X Q 1 M 3 e T I 4 a 0 l t a z J M R 2 x K Z n c x d V Q 1 d U I 0 W k M 2 d l Z p a S s r W G 9 y U F B u Z 2 V I Z G 8 r N n U 3 e W l J a W 9 n c 3 Z N M G 1 I a U I 3 O G l L M X V I Q l h Q S G w r a S 8 4 Z k d K c W Z o e T F u T D Q r M 3 V o Z H M z S 0 1 K a 3 N 1 S E k x Q 2 x x d E h q M j d O V W Z O R 2 t I Q 3 V T R j F n a E Z V e V J k e D h T a 1 l O Z l k 3 V k F u M l I 5 d F c 5 Z k h z a 0 U 0 W U 1 h d 3 J q c C s 4 a X V 1 U n N S Z 3 o 0 U W V F a G x T R j F F T 0 N L M W V q R V Z J b k d K M D d O T U x 1 Z l k 1 Z F l w d T N u O E R X S F N l e E Z T Z l J 0 V X R U Y U R T c W Z J O E J 3 S W h o V D J E c W p L W F l 2 Z j h N V H A r T l F K V m d m M F R l a W 9 l d m p 4 c G R P a m J H M 2 d O N X U 3 U W V s Q k h Q Z G N P e F U x Y 1 J l V E 1 P c j d 3 N U Y v V k N x M E l p R m l Q O F d q V H E x c T Z j N z J z c l R z M E t o U X d m d m Z j c 1 B 2 e j h M N n p i Z E F R N z k 0 Y W h W b z F L a 0 1 1 b H V I R X p E c 2 5 K R 1 h o M W R P O W l 2 N D R l W F p 2 a j F 6 K z N Z d l g 2 U T Z o V 0 p R Q l J k e E t S b k p 3 Q n F W U 0 N 5 Z T g r Q T d W Y T Z Y Q i t 4 M 1 l O Y 2 V 4 R U 9 C Y j h 1 U V V I a j E 1 R V N t b 1 d G a T E 0 c D l q M 0 p 5 S W l J a U l p b 3 Z L S m 5 X R G t F b 1 U 4 T n d U V D Z R c 0 9 3 Z n p 0 M 3 B s Z G t t d G h s R m N x b F F 5 e n A 3 M k N h b F g 4 Q W R q Z U R U M W w r a E x z M 0 J m b T V z c U l p S 2 l p K z N U Y T M 4 a k s x b U h T M j A r W C t K d G N H d F N y a m w 3 Z F c 4 Q k Q 0 b 0 V 6 N T I 3 Z z V x M D R o T m F 0 Z 2 8 4 b V B Z d j M z M 3 J h N F Z 3 U E R 3 b S s r S G c 0 R 2 o x Y U V 4 b V p X a 1 R l a W t O Z 2 9 P M z d F Y V Z T a n U 5 b X Z J b 2 h B e n Z D M z A r R G l P c 3 h T R W h N e D V B b j I r T 2 J M M S t H a D B m Z W I 0 b G J O S 2 t M a l V h T m x z M U M 0 T 2 1 w T F B B W U F I V H A y Q m l m L 0 c 4 W T Z 0 W U p S b W F X R n J l a k U 5 Q y t U W D N N b W Z t c X d 4 d U l T b 0 p L S m N m M 0 0 4 Z m N m V z F l d U J a e E J 3 b U p x U m p j d n g x b W Y v V k t 2 c S t 0 d U R V M 2 I x b 1 g 4 K 2 V N U T l j d V R T R 1 Z T b k R 4 O G 0 x Y 0 R v O U d j S k F m M 2 h q V E g w T 2 V M U D Q 2 c G w w N k 5 z Y T B U M G N p d 0 Y r R F M x Z H V 3 M l F 5 b z J Q N 2 h w a j M 3 V G k w Y k I 2 Y T U v d y t Q V n R p K 0 x O U H d O O V B n O H Z o V W Z C V X k v T z V L a E V S R V J F U k V W V j B J c X M y a T d O R H l H b l J N V W t Z T 1 h Z M k F L Q k t z R C 8 r b n Y 5 d X Z 1 Z j k r T 3 N t c k 4 x M E d B Q X d j b G h Y d l B o Y z k x S 3 J z V H h K U 2 N 2 R X V 4 L z l p c H U z R T R S a j c 0 M S 9 D b j I 2 d D N K a l Z V U k V W R k Z 0 M j N r S 3 M r Y X N 3 c m h Y K z J I S X d B N 3 V M b 2 V j T V B P N 2 x k a S s 2 e l R l S F Q 4 W W Z Y d T F k b m M 1 Z V h 6 N C t T T D h k L 3 d L c G 4 w N k V v K z F l Y 1 R k N V J B U k V S R V J F V k U 1 d z A 0 d 2 N v b D l K N W h X V i 9 B Y U Z 3 S H N C S H N n Z k w w O U 1 Y Z m 0 2 N m h U c z d K d z d K c 2 Y x b U Q x a G t O d X J J c U l p Q 3 F x U m Y v c 2 d s b 2 x a d 0 J H U k V S R V J F U k V S R 1 V D U X p C e W l W S m h O d z V S W n l 6 d 3 Z B Q i 9 M M k U 3 T V p r a D J Q M 3 d W Q 3 N 3 W j h a c m F G Q 3 Z 1 b k J z M 3 U r Y n N m Q 2 Z u V z Z z a W 9 p S U t w c U R L T 3 o z V F F B Q U l B Q k p S R U Z V U n k 4 a U x q N E Z 2 Y n E x Y 0 h j c F J F U k V S R V J F U k V S T 1 l R a E d M b E d w Y 3 R k Y j B H b 0 w 2 U V R 6 O H h h M k d Z T G R Q N 1 Z L a n R u V F h r S H p K b l d F W T M 4 d j M 0 M T V 2 M j F 5 W T F W R V J G U 1 J I R H B 5 Q V F B d 1 p G Q k h O M W R D R D d 2 a z V J d 2 l m K 2 4 x Q m I r W m l v a U l p S W l J a U 9 o Q j h Y Q j N B V l Q y e U d S U 0 d B e T J I M X p v O V V i S T V k S T g 1 e m l P U T h 3 b 3 R k c k t N N 2 x j a W h s V F J 1 T 1 R M L y 9 H c 1 Z Q a E F J R F Z H d z h q T 1 N V R E g 3 d 3 p G Q j R l R W p k W F N F U k U 1 Z G 1 a Y z V G b z B x Z 1 d L Z 2 Y 1 d X J z V W V z Z z l N M 0 o 2 a 2 V l O F B X N G d C d l J 0 V 3 d y V k V C R V J F U k V S V V V Y R 0 V J e G N w b F R L a E J C T X E 5 U G 5 I N E w 1 N V l a Z z Z l b F p N S m 5 N R E d r Z U F B O F B D Y V o 5 U E J K Z m Z y T U 0 r d z Z m Q n d E c 0 9 Y Z 0 9 D V W x w K 0 9 y V F V W Q 3 J G R z Z 1 a 0 l p S X l x T n I x M k 1 R R j U r Q 0 Y 1 L 3 Y 1 d T V T e U V Y L 2 U r Y 1 o v T y t k W j B y M W 5 0 T S 9 I M V h r T 2 J W c U J B R U F 2 c H J 5 W W t t W F E w U k V S R V J F U k J V W V F 6 Q n l t V k l 1 U X h x e U F B Q z Z B a 2 J a S 0 J R e X F O V k t a R 1 Z w Q W R o R 0 l s Y X V 4 S G V P U H d n U 2 l S a W Z U S G 9 P S H Q r d H d L N T l a d 0 F B N X k v Z H d y a D N m O E t z c V M 4 a k t O R E h 6 U l V T R V Z G N W s 1 b W x B d 0 F F c 1 F 1 T W 5 O Q 2 1 a V D E z b D B C R V J F U k V S R V F F Z 0 d 1 Q 1 V U R W 9 G R E p o d T l C M X d S e E d J b k p k c 0 F k S k p C T G h 3 N G 5 Q W X N T e l h Z V m p V W G V T T V B h Z E h 4 R W V F Z T N H e W 9 p S X F E d z Z j e l l D Q U 5 D c 2 N X M D N W M E p F U k V S R V J F U k U 1 R H l H W U 9 R e X B V T U l a a W p 3 d k F B L 0 w y R T d N U 2 1 0 U k d 1 c X F F W T k z e D B m d l R k T U d E V 1 p u c E d O Q 2 Y 5 Y m d D T W 5 M c n U 1 T W l J a U t r O W k 0 M V B Z Y V V 4 R V J F U k V S R V J F W l E 1 R E 1 I S 1 p V a W t Y d G 5 Y N n d r S 3 c z R T Z 3 S k h h Q 2 x a a X V u W n B n e n Z R e D h G V G I x Z 0 1 6 R 2 s z N C t J d S 9 z S H p 0 Q V R k W F J r U k U 1 V V Z z W E F x Q 2 d o a U N F U k V S R V J F U k V W S F p 3 a E N N W E t a U V N J W H R R a n Z C N 0 1 j a E p q T U V L M G t O N m x Y S C 9 H L 2 Z S T F V x L 3 N L e F h 4 W n V 3 Z W N 6 b D B D b k s v a H p S R V J F U k V S R V J F U k V S R V J V W G p F R U k 1 Z X B G Q X B o V z Z z d l p F M H d Q L 3 M x d 1 R K S 3 R D W U N n a X Y 3 W W Q 3 c 0 5 4 e l d h O W w v K 0 F M R 3 Z E M F h O M j h u d U x F e U l p S W l J a U l p S W l J a U l x T F M 1 K 0 h 1 Q X F q c 1 V h c n M x Z 1 R M T H F 3 V H p G d l l a a W R Z N l Z D c k Z Q a D Y 2 c 3 V Z T l h j M W R 1 d z V E U U N J a m t u R z J J a y 8 0 d T J 4 Q T l H c l d 3 c z N W M G p G W l V s T 2 d 1 b j Z W V m h U a 2 1 I T l N J Y z F N O F A y Z T B Z N n h K V X F 3 M 3 o 5 c X J 0 T G Z D a E o 2 b 1 R D R W g 4 T G t a Z k c 5 c 3 Z U Q 3 l J d k R j U i s v c E R V R G 9 I W X o 3 L 2 9 p e E F S c 3 J M M H F G d W 5 z c n Z M S U N J a U l p S W l J a U p 5 Q 1 V N d 2 N w b E t r U n V D W l J j e W F v L 2 p F T j F E T E J i a m c 3 Z W Z R W j J h b G Z I T G 9 x M n d X c T B 3 R 0 l 5 W U 5 Y Y 1 Z U b 1 N G N D c w M 2 g w Q X V s e F o 5 S V h J N z g r M m J N R j I r Q V B Q b E M 3 Q W F E W k M y N l F D U l N n M X h V Q l d J T k J x S X Z M e H R n W T d H d S t p T F Z X Q 1 c 5 T F M 3 Z 1 d F Y X J P b T I z e T N a V 2 h q K 2 5 B K 1 J U Q W J K S X c z a D B h Q V J K T l Z x d U x 0 V W 9 v Z F d 4 S T B Z Z E d q W H d O M W x F Q k V S R V J F U k V S R z V o Q 0 V Z d V V 5 b H l o M k h t S j J 0 S y 9 B O C s z R 0 l j Z k V w S l Z v V D V U V j B j Q 2 Z V Q z Z t S 2 F W O H Z R M H B h S m d C Z z k v N n p 1 S F k 5 Q n A 5 O U 1 C d z F x d 2 U 2 d V V M S 2 o 5 V m d n T 0 h n S H B p T 0 h Z Y k k x e D h l a l p w Q 1 B 2 d 1 Z T S U t y d X J 1 M E 1 r d X M 4 U V k w M 2 d D c U 9 4 e V g 5 K 2 d M Y z B 3 M H p C Z k 9 R T D l w T G F 5 c H l m Q m 8 y d 0 d 5 a m s 5 Q U p H V l F U R V J F U k V S R V J F U k V W T l l 4 Q k N P W E t l M D Z 3 Y l N G Z E l M N S t u b 0 s y M m F 6 Q l J r W j J m R H l V c F Z v Y m V T b 1 d l T T Y r U D N I d H p G M T F o S 0 V u Y n N C Q U x n V m x Z Q 3 h F M y 9 F e U d G Z D h l e m d U a E N M d V R U Z 3 c w S y 9 h e X V N Q i 9 k Q T l 0 U n p V T D c 3 Q 2 N S Z W 1 x S 2 Z S U G R G R W x 3 V m t 1 Q 3 F r S F h 2 Q z B 0 N k d z e V h 6 a V B y e T Q 4 Z z Y 5 S W R z a W Q 2 d X J z O E l p S W l J a U l p S W l J a X V n L z g 2 V G U 1 V E t X U 0 M 5 d l o y Z m 9 D e n h P S l J L Z 1 V r R H V t T F N F c H J V V H J v d n g 1 Y T F U N D V v d F g 4 T n F v U H B C S W J I L 2 t E U V l q Z n Z 0 c k c 5 N T h m e j V p W X B Q Z F h D R V p E d T l I N X B U M 0 l a T E o 0 V G 4 5 Q j h o Y X Q y Y 0 E 1 Z 1 p p a l R l a 2 J U d k F j O G F Q c 0 l v b H l Q e H N F Z 3 h I R H J p N 0 x L S 0 h R c E 5 H d F h E d G V v e T d 5 e U F p S W l J a U l p S W l j Z 2 x E T U h L W l N t R V h n b W t M R H N F Q U l E R E F S O W h P U 0 9 T N l l P N G l F b 2 t 3 Z E h B b i 9 Q a j E 2 d 2 l x N U N z Y 3 Y z S X R D c T l N b U l z T l c v N X p Z M 1 V W b H l V c E F k b S 9 6 N E 0 x S X g z c U w 3 K 0 h y R W M v Z D V k R W Q 4 b D d E W U Q 2 a S s 5 Z 1 R V d E I 5 c D g v d z V L V T V P N l N p T n d 1 T T B 2 c j d o S 0 l p S W l J a U l p S W l G e k N F S X h j c G x U b W h t Q m F Y Z U V o b U g w b l d I d 2 l P O E h j c l Y 3 Z H F 2 a D k 3 b H Z v M H F H U m N F e W 5 O K 0 Q 3 K 2 V z e G F j b 2 Z T R X h p V U Z s Y V R C Z k 9 R d n Y z N z F D T W Z o M 3 l n V U 1 o O H V C M D J v Z U 5 T Q 3 F G Z k 5 B d 0 t F Y U 1 n W G J S Q X B n d W 5 Y Z D N T V V J F U k V S R V J F U k V S T 1 F D a G 1 E a 0 1 t Z k h J U U p B W U t E Z E 9 N V E U x Q k t y a V p 5 b l Z N c n c 2 Y V R u T V h 2 Y X F 3 a T B D e W x Q a G w z R F M y L 0 9 3 Y T U 5 W j l 4 W V h j V 2 c z N 1 V W e H Z O a F V I O H d G V 0 t W M n Q z b F V C S E V u b D V R Z n p n T n h y Q 1 R N T 3 p k N G U 1 e W l J a U l p S W l J a U l p S X l F a 0 1 3 Y 2 h s S 2 9 W T T J N N W 1 K M W l a M W F 4 e G J T e j g 2 U j B N N 0 5 O V 0 9 K Y V Z y Y 0 5 Y M 3 k 3 S G x P b U x r W j Z S N 2 N i c X l p L 3 R Q M z l D S k p W Q i t l S l l k N W R D T G x L T 2 Z o M V d L N k J k d X N q Z H B S Q V J F U k V S R V J F U k V a R V R H S U t S e T V S M m 5 X R G F i R U 9 o N T F h e V d 4 T X N Q b 0 V o M k 1 O R 2 9 a Q m h 3 d G l C Z W J y Q 0 R o N j l p Q m R m L 3 h Z Y n Q v N E h p O F h x e G d y T E Y 5 M 0 c x Z k J v M G d x e W 5 2 M 2 R Y U W 9 W a z d 6 U F F I Z z B h Z 3 J k N W 5 Y d U x v V 2 9 W S G 1 x b G N q S 0 t 2 e U 5 M M F J F U k V S R V J F U k V E e H V H W U 9 R e W x j S n V I R 0 t S b l d C M k l S a k h J V D Y w O H V z S 1 M 4 L 0 l 4 c H l m M S t P V k N k L 2 p 6 U G t i Y n F 5 d W Z O R C s 4 e W N r Z F V J a G J k V z I 2 S l B w b 1 N a d D N S N l M 2 c l d n W G N h T 0 1 L b z R R d W 9 F S S t K R 2 p M d k x J Q 0 l p S W l J a U l p S n l D V U 1 3 Y 3 B s c m E 0 S n B o T z I 0 K 0 Z S W X J l d 3 F l b G d W M U J W M j g z W T h K b j c w S 3 o 2 Y n N R U n g 4 U 2 x 1 c k x E c z B 1 L 2 F D a 2 0 x b X B D M m J P Z n V V d W d C a 2 J a c E Q z R l F G Y T R S U m t S R V J F U k V S R V J F O U J C a k N F W X V r M G 8 5 S U J L S k F B Q k d v N m 5 R Y 1 h r K z N w N F F p M j F m W m h h T E J h b H B t Y V Z T S X h W Z m Z s M W h B S E R n e U F X O E 9 P N D c v T E Y 0 T z N U N n d z Z G d V a T d U a F R P d 0 p N U n p C R 0 k 1 S k 8 4 e k V P W T c w V E J k T 3 U v d V V v a U l p S W l J a U l p S W l D Z 2 Z E T U d v V 0 x 3 O G x j S j J a c G E y M E h N c k I v a 0 s y d 2 1 K N l N W V 0 V 6 M D R P V j F o O D J h U H d 5 T 2 g x W V h q U n F N S l M x Y n V 4 Y 2 p Y W m 1 Q S D N q Q j I 5 a F h C a 2 h n U C 9 Z N H R V S T R h N i s 1 U 3 F J U W 9 Y e G 9 I L 1 p i M X N D U W 5 1 Y n N V b 2 h M V n R F b G R B R U R Z T 1 k 3 S E p T S W l J a U l p S X F L e W d 5 R V l G W X R T b V R z U 1 V h c 3 R h b D J 3 M 0 5 G N j h R b G N G N n d z c V I 5 U 0 R U O T k 4 e m 8 r b i 9 3 Q 3 F n Y j d D Y 2 V U V W p J d z Q 3 c 1 Z l U D N k b n h B Z U V l M 0 d D a D l 1 d W 5 V c m 9 a e n d Q M 2 V Y U V N W T U 9 m N S 8 w S z F i N G U 0 e W l J a U l p S W l J a U l p S T Z C N E 1 3 Y W h Z V k h Z a F d I W l J J V m l n W F F p V 2 1 G W m l O V k h K N m R p d U l m N z h h U 0 x l S E R N Q U d y c 3 V 3 S 3 N S Z C 9 E N n h K L 3 c 4 U m Q v N G V L V l c y N n M 4 T 0 Z q T 0 x 3 U G t t b z F J R m F w M 1 Y w S 2 x U Q 3 h s d 2 F T e W x W Z 0 9 I c l E z Y V V R R V J F U k V S R V J F U k d S S F l a Z 1 Z D d 3 F w V X p Z e n R Z V 3 Z q N V V w U U F m W V R z a G t a M W d a W l Z F S X N i Z 2 Z v O W g 4 Y S t U O E 9 6 Z 1 R w Q k t K Y 0 p q U j A 1 Y 3 h 2 a E o 4 L 0 g y N U F Y N D c r U V Z O M W I 1 O E R C c z J 3 U l o v e U h 1 T G 9 O S 2 l h e i 9 F Q m k y Y l h S M 0 d V U W x w b G 5 q M m d D Q U 0 y Y 2 o z R n d K R V J F U k V S R V J F W k h 6 R 0 l K U n N i Z 3 l E a k h R Z m h 3 a T F 3 U X I 4 O V F x T 2 N h T T Z v T y 8 1 c i t I c n A y Y U 9 E e D I 3 d U p O Z k R o M U V W N m R N Q m U 3 O T U r R n h W S X g x d 3 p U N z l 3 Q 1 d i Y y t F S G w 0 d U x z V U t p V W l t U X p T e n Q x a D J M U G Q z Y V V R R V J F U k V S R V J F U k h S W F F 6 Q n F G a F V L c n R 4 a U 5 s R n J R b k d U c k R 5 c U Z L Q U 5 6 N T Z i e G d X L 2 p R U l B S N X Z C c k U 0 O T Y r V D Z 6 Z G o 4 Z V h z W l J q e D J q Z l l z T 1 U v R 0 F 4 R 0 4 x W m F 1 c X d H Q T R 5 S D l r T F d z N y s 3 U z Z G U 0 p 1 O H p F S W E 5 T z J B M W 1 k e G R D b E d K V U t 2 a 3 l N e l V 1 c n N N S W l J a U l p S W l J a U t u T V F T a l l s R X F j c 2 N o Y W 5 X R m o w T U 1 E T k F J M j N F S k R N S E t t K 3 J W Q X Z E Q k 8 w T 3 g 5 U G R K R 0 R L Z 1 B S V H k z S y t O M l B n V W Z E O S 9 Q W j U v N V d z c 1 h i M F B X Z G s 2 T j F a Y U 9 n d 0 h k a 0 0 r K 0 R s M 2 w w R n V J a H Y 4 S E F 3 S G R y d T d E S 0 l T V W J k T 0 1 L N 2 R p S E Y z R 1 V S R V J F U k V S R V J F V G 1 N S V J z V 2 l V a X F F N 1 d 4 d D R j R k d K Y n R 4 a U l s S j Z i Q m F L K 2 F J d l B J d X d F K 0 R j Y S 8 w e D R x R k g y R F U 4 O T J o O F Z J S m o 2 V 2 t a Z U s z d j d a a D Z L Z 1 p t U E h k Q 3 B 3 N k U x R n V 2 d z V N e D Q 5 Q T B x Q 1 J 1 O H U 0 Z n c v e T g y T z F B a F p 6 M G R l M F d H e S 9 5 a k N Q Q m c x a E 9 u N 0 U z V 1 d V d X B Y c k R 1 Q 1 B 2 N 1 p q N D c v L 1 B k R H J S b H l Q d 2 N F a k Y y R T I 1 L z k x Y 2 Z u S 2 J l e l l j e G 8 3 O X B 4 M j Z 1 K 1 V Z e W Z E Y 2 V 4 a 0 9 D S n Z 4 Z 2 5 I Y m t j b D R F c D R G S z V H M 0 N s V 2 p V b E p H W W l K V F h i c S 9 0 R j N r b k R 4 M G k x Y 3 Z I U U x L U 2 t a e G J v Z k V S R V J F U k V S R V J F N W p 3 d l d V T E d v b E x u Z F B 0 b m F 3 a n Z C M U d v b D V I S X A 5 S H J i U 0 x 5 R X B I U 0 h Z S X p L R j d W S 2 d S S F B k c 1 h R U V o y d 1 p k Z E p y R n g 3 Q U x I e E t R Q U F u Z D Z B S F h 2 R H N H T n Z H Q U l E d k 5 H O V N 6 U D A 2 Z E V h V l l Q O T N G e j F n M k c r Z l J N a V g z K 0 l 2 V F J G b i 9 5 Q W 1 j N m R n a V h 1 R H F T U F B R N l I y d k 8 r c m 1 Y T l N F Z l d y S T h o Y m Q 0 V z h x Z G V 1 T C 9 D c k Z a a y 9 6 Q W R s a n U z b 0 o 0 M E R T S y 9 n S H h Q c z l 5 N W h l e H Z w O E t q V V h N b 1 J y M X h m L 2 Q w S T d H M 0 w w U m V H c G l q Y j B O U 3 R i c T d 5 e W t W a D Q 5 Z X d 2 e m Z 0 Z 0 F B U m c v d m d i U z B M S W Z I U l N K Q W 8 x R z d m R j J k e m 9 D c E 0 1 Y 2 h L a m 9 C Z m 4 1 Z W 1 E Z D d I Q U l E S G Y v d D J M T H p K R F p 0 T 1 F Z Q T Z O c T V L U 1 F T R V F B Z 0 x T M E x p V W 5 w c U Z z b j J P S D h 5 V k 1 X Q W d E N j l H e U Y 5 e V k 4 Q l F E N C t 2 c z F 1 S E R w S m h R S 0 d U Y X Y r a X h Q S F Z x d E h o Z X Y z T U s 1 Q 3 p k e E l 6 S V d V e V k v N 3 p E K 2 R k S F N u Z G k 4 O V R n V U N o b W 1 m V E l D e l p 2 V 0 x m Q T E v Z k g z R H V 3 O W N C W U F N U D Y x Q V J n M D R E R l h Q e X h V U W 1 a K 3 R 4 T G J k N T N H d S t N S G 8 y K 3 Y x a V Z 5 a n l 2 a F V S Z z N j U j V D U T Z w Z y 9 w d z N T K 1 F l c F N r M k x n V X Z 2 U H c x Q X Z 3 M V d M N 2 9 B M 2 V Y U T B S R V J F U k V S S l F 2 a G 1 C V U x F c T d U a k J 0 R V o x Z 0 F G Q T V 5 Q T g z Y j l u Z W V a K 1 F t T W 9 R c k F L U X k 2 V V k x T G N k b n V 6 Z E J u c 1 B u Y 2 V 5 V m Z z U U V a a z d S a X N o T V E x T F Y r L 0 Q w d F g 3 O E V o b 0 5 m V H M x a E x k d X p T R l d x V W 8 1 S 2 9 Q T j l P b D g v Q m 8 y T l E 5 O X c 0 N 0 R 0 T 1 o 0 L 0 J v M H Z L K 1 F 6 R F R 1 W k 9 B T m h z a X V i e m 9 r N H R n U E h Z U W x s d l h J Z X Z X c j h B Q U R B Q U 1 P e l l C Q U d U Z C t 0 M 1 g v Y 3 c z c n N L Y U d P L z A r W k p I b T k 3 M 3 g r d G V I Z z J i d 2 5 U c G Z J V U l 3 Z E x T c 3 Z E O X o r d U Y v V D h Y N z h D Z m k z Y z R u Q 0 9 W U 3 Z E M 0 w r O W g y T 2 l a Q l Y 3 S D E 4 Y 1 R x e F o v N k h E c 2 h 3 V W J F U l d k Q U F B W T F Q O H h l S H V y c 0 d y d F F Y a D V x Z E N y Z T R 0 O H I 1 T 2 V u b 1 h W N n c 5 a j l Z Y k R F S X R G K 0 g 3 b U d O U 3 V W Z G 5 w M X h P W G t J c W J O K 0 1 S Z V N z V 2 t i Z m l j V D B 5 R m h I W F k y R 3 g 2 M U Q 4 N z B R N E h t d n p D Q U R B W X J I Z z B O R k x B Q U N 4 V 0 l S S D Z s V n o 2 R m 9 U a T B V U W l V U k 8 z L z l o R j F J N 0 d H c z J Q d H l k a m 9 s S j Z Z a T Z r N G h t a m V 1 N H V 4 U X F J V n F 0 S H F m U F h F Z j d k Z z N j W F F v U k V S R V J F U k d W Q V F 6 Q n F G a G M 2 U V F E Z 0 V v Q k d p R U V p M D l N U T h N U 3 E 0 d 2 V O b U t 4 R 0 Y w N 0 5 V S F h U a z F 3 S 2 Z 3 M n R 1 O C t o V D B I e m l J a l V 5 d W N j L 2 x x R k M 1 Z m p j S z g z e m F o W G F 2 N j Z O V 3 R K Z H E y c k E r S n B H e E 5 i R F Z m d V F E N T h G Z m R Y W W J U R E R z M 0 F m c T h J Y m J w d 2 h r Q W d D V T V F W W J O c T F 5 N n B x U j J L Q 1 N Q M m 9 K Q W E w S W M 5 T 3 V Y M m U 2 M W J 6 c 0 1 C M 2 J r T 1 Y v V 3 F U c z h H a m F E N m R 3 c E F F R D J 6 N 0 1 L d k x i b j F P K 2 g z N 0 N p d 0 1 j O U h t a 0 U 0 O W 1 U T U o w N D d I U z l x c m M r Z n V B a G 1 L U m h V K 2 l Y T F F T N j k z b W c x M z B Z e l p 5 e k N v b E o 2 U U F B a F V J R 2 8 5 R W t o R U J 5 d V J R a W t R Z 3 l t Z X Z m Y X F 6 Y m R B U m J k N X d F Q U R 6 Z X F R b G V H U G 8 0 W m 5 5 N 0 V q d D J u N F p V N m 9 H U U 9 z R j V 1 c n g r K 2 1 V V H R 1 N D h L W F F k Q T h D U E N 6 Y m h t N j l l Z G l x S T B 1 a 0 1 l S D U w d 1 Y 5 L 0 F C Q m M y U T k z W X B L R S 9 i T V h J c E d h b W d r Q X l N N 1 d v L z h 6 b n p 1 Y 1 A v M 3 p V V 2 p U c 2 w 2 U j l 5 N H J Q R D J W N 2 k 2 a F V N Z E 9 o R 1 B 5 W n d 2 U n F V T W p o b U R s V k d h b U Z r K 1 B t Q T Z s V W 9 h M T d U N T J k e m x F U k V S R V J F U l V C a k F F b z J K e E R N S D B S W j R m R 0 9 B a m J D Y 2 t w S l p J V G Z U d 2 E x Q 3 Z P a H J V c T Q 0 M 1 h 1 b V B v e W N 1 W S 9 2 d T B 6 a D Y 0 c k x 3 U T N P V H l Z e U R S e S 9 p N E 5 H T F V D d m x h T k V z Q k s x Y W h L S n R p L 2 9 J Z k 1 p N 0 J 5 M 0 p T Y k F h a l p B R V Y z V j N L V T R 6 S H R 3 T m E y W j Z n W S t i e n B 4 d y t a c F N r d 2 1 T U j V 2 Q 2 1 w b U I 3 T i s r Q n l 3 V 3 l K O T h G c G F r Q k p p a m I w S G F z c D N E K 1 d M L 1 N 0 Q X U r U l h 3 a 0 V M Z S 8 y b V l v M j d D b X B 3 S W o r W n Q 4 b D d j Q 2 h o U E h N c m R O e G d B c 1 F U d 2 t B Q U F S S F p q S 0 5 V Z n p z Z z k 3 Z E J 1 R 1 B k d G g v T D E 5 e U g y O W J l O T l w T k h Z T m l X M j h I M E l F b X F W b 2 R W b X c x T G F n c k V Q c j R s Y 2 8 r S H h S T 2 R t K 0 M v N D F j d z Z v W H V H U E Z j V j h 5 Y X N 3 c m J k d G 9 D e l h W T F A 0 W k 1 K Z 1 V B S k N T a 0 N j O T U v Z V c r Y U 5 r O E J B R H d 4 K 0 l k T 0 h 5 M 2 t 5 c k h w a T N I O E 9 N Q 1 c y Z G c 5 V 3 F C Z U d s R U Q w U k Z K N k x U W X c y e G M w O F l q R V l U c H M 1 Y 2 l n W G Z P N D Z U V z c v N U t B Q k F J a E h q c 1 R h U G 9 G L 3 Z O b W p k S W h T b n o w V G d z K 2 4 v T 0 p 5 N 1 k v Z H A 3 R D k w S H Y z e U d Y c 2 5 F b 2 t R N E s 5 Q j F X Q i 9 W S 2 5 p a j V y V k F o R V N V Z 1 V u V G w x R n R T b 0 J l T H h U W S t I Y 0 x k d E 9 G d X Z q U m l W R H F 5 d j Y r e E V x M j h 4 b U M 0 e E d F N V I y M z R j U 0 V S R V J F U k V S R l l Z a E d C V 0 w 0 e m p F b 2 4 v b 1 p E L y t N Q z R 4 c l p B e n F T T H c 4 S k N n W T d 1 R z Z O a X V J V E l 5 d G R o O T R D e T I 3 e n F K e T F l a m h I T 3 l 0 S G 9 j T 0 h J Q k I 0 N W N B Q U J V c X h x Q T F z M U M w Y X B G S 0 p v M X J n T 0 Y v T 0 g 2 Q V p q N S t q V k l X N 2 N 2 c 2 V 2 c k 4 2 M k N K U z Y 2 d 0 1 j d D B i Z H M 1 N j F l R E 1 n S y 9 0 a k k r e j h E Y 1 Z B V k F J R H F 2 Y z h C c T h Y a G N m M 2 0 x V E N k T 0 F 6 N T R P Z m g w Y V N s e T N X S 1 p I S l k w M U t n L 2 V V N 1 d K U G l v W G h o R E R 5 Y X Q 0 R i s 5 V 0 p Z Y m t a Q T F M a z d Q S n E w Q X N 3 b U d F O G N n V F V 0 Q m R i c 0 x N a D d E N E s w W X p l W W w v N E 8 4 N D J y a 0 Q z Z V M r Z 2 9 z K 2 Y 1 M V R 6 Y m h q W W J t W j l N Z 0 x S V E 4 4 Z 0 h E Q l V l M X k z N 3 c x Y U g z Z W h G a 1 Z J R j R P N T Z Y W G V Q a T V T d X I x S G x D b W 5 y O W p C Z H Z 3 c F p p M 3 p D d k h M Q 1 l y R W k v R 2 8 w L 1 B 5 O G t K N l J q W j k r M l l T e j V 5 T U I y U D Z N L z d w d 2 0 z Q n U 1 Y U R j T U R B d z B G c 1 l V Z W l w Z G h 4 L 2 1 w V 2 x 3 L 2 M v Y j R E V m F n V U E z S T V L d 0 1 n e H M v U G N P e W 8 2 R W Z O K z I r e l E 0 V l c 3 V m 1 Y M D d O W W N Q W j V v a H J Q b k k 3 R n p U e G p V Y W d W T V p n d X l z a H c 3 S G s w b U 0 w d 2 1 N L 1 I 2 S T N J d U l S Y U w 4 T 3 N Q R T F D M W l q K 2 s w c n p m S H Y y N m N C d V d y d H l I e G N 2 M 1 l Q R n Y 3 K 0 h t c l h q c z J o Y 0 d B S G l r W G p V O D k 4 e m p l W j R U V 2 p j N H p 6 R 2 k w b W E x V 2 1 H M V d o M 1 d z c X R J T E J Z c l J D S 1 V x O U d r U k V S R V J F U k U 1 R H l H W U Z R c 3 J v O U R 0 T 3 N F W X d o R 2 R y d z h s U m p Z c H k w R z l t b U w 2 S m h r Y k 5 0 M U F q d j N o a U h 1 b m 8 3 Q n F P a E V S R V V u W X U z b U k v R H d r S 0 J S Z z V w b z N h S W V X a l V Q U l V o d D k v K 2 c y W k t j Q k p H N j V J S V Z j K 1 E x V 0 N L d k Z S e H d H V z B q N E 1 5 M 2 J n R D U v W n p Q W k F Z c 1 p s a T c 5 a F V P a V R 5 O U h N L 1 J a c 0 4 w O W l S R W 5 s N l F 0 d T B N Z U J U d m 5 3 a H o r R V Z Z N H U 1 Q V B u Q 1 k w T k V s S C 9 n c 3 p K S F h v R i s z R E I 2 U E 5 J R T F M U V g 2 M V g 5 R F V x Y y s x Q k 0 r Z 3 N n L 0 V B Q 2 d H R E l D M l Z F M 2 9 k d X d I T 3 I 2 a l F D S n B G Z z F 3 R 0 x P M 2 I 0 Y n F G Z 3 R G b 2 h 5 a n Q 4 V C 9 q M X d Z a k d z e V V s R m 4 x Z U d X Y T F X c k 5 s Z 0 d 6 M l o 4 M 3 N P a z h u c 2 N N e l p 0 W H Z V Y W d X Y U 5 h b U R V M k h Y O G p 6 b T Z h b U V s N m N T V 2 R r N n B L Z G 4 0 O E R o Q z N p a 1 h q W G g 4 W i s v R 3 l l R V Y x Z X V S b U h Y M 2 p E c z J o d U c 2 W i s 5 a V A 1 O W J G K 0 h t N 1 l j Q T J E c k 1 H d m F 1 R F l h T j Z x R n B H U m J O N l R G W X N Y a V p Y d l F z R U d O U E Q 4 c 3 Z 4 b V Z n T X R Y Y m d N Q T Z v W F l 1 a j B Y T G R r b G h I V 0 Q r c m R E e T J a M U h a N G p s M H N S R l o y S T F O U X M 0 V m h X Z H U 0 W T J L U 1 V E T n l J a k J Y M n Z U V n E r U G 5 k O D J l U 0 F O Z y t O M 3 N Q b k 1 Y N n p V Z H h L e W 9 S Z X I w Q m x R S j k w S 3 Q 3 U 3 p 6 M 2 R H Y 2 N P e G 1 P e V Z N V 0 N 1 Y 2 Z P S F F l M 2 Z y Y j F w Z 2 J Q Y n d I a G c 5 N 1 F u a H M 3 N E d 6 V 0 x Q a E N D S n V 4 R U F z R n F G U m c 1 b 1 l N N 3 A z d n Z l O W Z P V T J Q d n J p Y j R U V 0 R j W l h V M F p C T E J i b G V 3 e X d q Y 0 5 j d i 9 r b 2 R 1 O D d n e n V 4 e V p C S X h L a G V O U U R E a D N V V j F w Q 3 p a N 1 Z h c 1 d y O V F X e m F j Z 0 p 4 O G N u d z h m W k U 5 O G V i W X R U d 0 h 2 R H d j U H g 3 N z l i d G V L e m R k Q l N u d 3 E 0 a E x q N F Z Z c k V J Z F d z S D Q 3 b W 5 1 K 1 Q 1 c y 9 Y a D U 0 d n c z L 0 V y b V B i c F N C Z 0 5 K d n o r O T N a R T M w b k M r M j h O R W R i U 3 k 4 c l N Z c 2 1 L d m R o L z Z B S V N F d E 9 n M G F q U X R s V j l q S H F o T 3 d M O E 5 i a F h j b k l H L 2 x x M k c w Z i t 1 N F R V d E N 3 R U J u a W p Y N i 9 X R G w y U n J y b 1 N I b 1 Z 4 R S t j a E 5 L U U s 1 c z k 1 R S 8 5 d U 8 0 N T F t N C 9 p Z G x R a U Z B b 1 p X a m F 0 a T V k R z l r Q 1 Z Z R n Y z c n N G Z 1 J K K 2 5 w Z 2 p Q V D A v U E Z q N 0 h 6 W n Z X e F R k Z n Z n d 0 E 2 U G Y w W j l E c E R O a T R Z Z 3 B X c k Q y Q V R W d U 9 J U 1 U x R T B 0 K 2 Y 5 O G h q Q 2 N p S W l J a U l x S 0 t n e U V Z R l l 0 S 0 t S Z T J u U n V I b V B 0 R G x m a E V q a 0 9 r L 0 Z V T j l z T k x 3 M 3 Z p c G V F O U V S R V p n e E 9 u c i t I R T Z Y Q 2 N 1 e G d K b 3 p F M z F E Q 1 p 6 Q W c 3 Z H g x a D U 2 N 2 o x M F Z i b 1 Z Z c E V G S W 5 H Q 0 c x Z 3 h G U 3 B 5 c E M 2 Z 2 F q W n J W S 3 B i c W 1 t R F V 6 S G V M S 1 Z V c j h Q c D d U Z n J D T k F M e U h k d j Q z T U Y r N 0 R N O H B z d 0 Z G M 2 5 W N z l C d F h 3 T G h 2 Z T Z I W E 5 o e l p D e G o w a 0 h i c E N Y U D R C W m h 2 W E h X c E 5 1 b m p 2 U 0 Z T Z T h L a m N R d k l C e j B Q a 1 k 4 d l R P Z F A 1 e j d l c W o w Z 0 Z z T V V i d X Z 1 R T F l d k J m T z F T e k J k R E l Q S X Y x T H V l Y T A 3 Q U F v R l R K Z k 9 D c 2 M 4 R 2 p R R 0 p N N y 9 r N V U 1 N m J V O H g 3 S m 5 s Z D c 2 T V N L T k 5 5 e l g 0 M H Z 0 Z n U 0 Z 0 V v b n c x S k 8 1 M 1 k r W H J 0 e k d w Y n R C R V d E c i 9 t c m Z 0 b 0 d 3 b l R Q M j h N c l Z L R W p 1 a H B 2 e D h Y b m Z G U E g 2 S z M w U U g 1 O E d q W m N L R 2 8 w U 0 d p O F Z Q R D F W U X R o d y 9 1 S k 5 o S j I 3 a n F j R 3 R N Z n l O Z n R 4 N 0 V R N E F H R G g 0 c D F v M V N J V T Z l b l o y T F h Y d H E 1 Z F l J Q T M y c l N x a n p h d D Z n U E l E Y 0 V h U F Z v V D c 3 d 3 h D Q U N R b W F u R H d T T V h B U U I 3 R H B 6 R m 5 n T m 5 V W m d l W F p z R E F N T E 9 Y e G V P e m Z o M k Z R R E g 5 Z k 9 t Z l R v U 3 M r Y X N R b n A 2 Z H I 3 W C t X Z k Z Y d n l 6 W X E r d y 8 5 U 1 Q 3 Z k h H b V A 2 R j N 0 d m R Z d U 5 U b 0 Z i S m l 6 N 3 h B W n Y 1 N 1 N y c z N I c 2 F D b 1 V N R F J 2 V W d O R m d S d V R 0 T 0 J 3 O G N n S F B Q Z D B a U G h v M V d y V U l S V X B x S m l L d X g 4 R F h 4 M U 5 Z T T Y 1 S 3 N K O X d u U V Y v Y k 1 H S 0 5 R Y 0 F B R F Z y Q k V H d G t 1 U H N o V W k 4 O W I 5 Z l V M Z F c z a m R U b k R 3 V G d k V F V U Q n c v Z V J X W m 1 W c G 9 O S 3 A 4 a j J W b j Y v S E d 1 e i 9 q M X U x N C t Q d D d v V W 1 q V 2 t o T H o 4 Y j F 5 R G l j d n h D W m J 3 a j I 5 Z m V y c 1 h 2 Z k d k U V B y U W F y M V l M b 0 8 w b F l 1 b W 8 v T X J K M H d 0 Z G 1 q Z 2 1 U Z m t G R 1 J q Y X F W d 3 R F a T J a M W t a a V V q b 3 V Y Y i t H V G F Y O W o y a W N q O E Z q Y n Z D S H p s Y X R S V 0 x K O E w r c U h W a 1 d q U j J 0 Q 0 x M S D k r V W x N U 3 N l N 0 g v N k d x T 2 h F K 1 B s N W 9 W b V R P c m d k b F l n d D I w L 2 c r T W x 3 L 1 B U d E 9 J Y 2 d M U H B P R X Q 2 W i 9 B d V N r a k t n V X N u e G F Q M G F T R X h P e D I r T H R 1 S E N w W n Z G K 0 d 6 b U 5 l L 1 h m N 0 Y 2 L 1 V H R T F B M 0 d J N k h W R U I 0 U m p U M E h 6 d U x r b V d 2 N D R l d l h V S z F x S U 1 S a U 1 W c T F D S V h K W k V I W T J R a E l K R 0 k w Y j J v T G 5 r U H I 1 U D N j c l Y 1 L 0 N N d F c 3 V V B q a H J Y a G U z Z m R Q a U l p S W l J a U l x c V l H S U p S c 1 N q d F F q Q 2 5 4 a U V H M n E 4 S l Z 2 Q W F S R V E 1 N n R Z S 1 J 0 M W F 3 W G g y Y 0 N j W U R F Y W N P U i t K R T Z m R G N l T D B W V V R l Z G d 3 W H N y S j F P S F A r Q n M 2 Y 3 Z 5 R W N r M G 9 s c U Z V a k N L R z F x e U F r c E N w Q 2 F s Z E c z V n J C V U N o S 1 p v e W l O V E 1 E S W s z Z W Q 5 Q 1 h G b X Q 2 c X E x c k t w O E F 6 Q 2 5 h T E J q M m J B V 1 V L c 2 c 2 Z D R k K y s w W V l E K 3 g w N l J M U 3 R w M E J 0 U 2 N B d 0 h U M k J N e l h 3 N T E 2 b m 4 3 a n l p T F B V W D g r Q j Z L N z E z Y U c v T W x u a F c x V C t F V 1 l M N S t E c k Z z L z R S c m 1 H M W R o T 2 5 m S z Z l d T V T d V R s R F d 0 b V J v b G Q v M k V n R m 9 1 R T B P Y k 1 1 Z X Z Z d n R z V 2 V F b 2 t Z c G p O R n N U R 3 B T Q T J Q Z 1 h 2 a k J z R X M 5 b U N l Y j l 1 Q m d B c 1 g z M E F 3 S U V D c n h 2 Z 3 A 4 S D Q 5 e F l V Z X U v K 3 Z k d E F w W k t q Z F l 0 N l d M e H N E d 0 J n M m V y O V d M W j Z 2 O E 4 1 V D N S d V V 1 V H I 2 T m V y R l p L U z A 3 R m 4 v M W t r S n V Y L z c 1 T k V J a 2 F B d n p k N j k y Z 2 h C Q n J O b T l U R j N p S U N z L 0 l t T m k 1 R k N K Z E t T O F Q x R 0 9 6 Y 2 V 4 c m U z b X I 4 O H Y x N E J O e D l V N D N K W k 1 i N X V 5 R k 1 2 Z E N x b U R s M U 5 Q W W R Q S W V w T T V h a V V j T m E r R 3 p 5 O H c 3 W E 9 Y c n N N b G F z T 1 F D R l F v Y X B I N y t B b H M x Q 0 F R Q V p H Z G 1 Z O G Q w c U h E M T J P Y y s 5 K y 9 W c 2 h k a l l a S V R V c l F L T l J s W G d z U z A 3 V H V E V z d Y Z z B i V n d I T T Z l T 2 h s U n F D M 2 5 U M D d N U k c 1 Z V M 1 N 2 8 z S X V P Z z E 1 d n c x e S 9 2 b 1 Z L Z 2 J W e j B p c l V I c 0 9 E M 0 x k a X k v U V J l S H R G V H V E W U F O R 3 R T Q n l P S F B Z R T Z k b D N Q Z n k v Z G p Z V k x k d U t m b G Z 2 e U R j S F d i R G l N O T k 4 Y W d w N 2 R i S 0 Z 0 V H R m a W w x O H Z S M V I w S W 5 y M 2 F J b T N 4 d z J D V k N x Q n h X T E Y z U G t i c 1 B I Z i 8 3 R G d q e T M 0 N l A x b m h l Z D g r Y z F 5 S k N W b G 9 I U E h S c G o w M W h E a C s 3 L 0 R S e S 9 o a T F u T E N 2 b k 1 P Z W Z X N 1 F R a 0 p X Z m c 1 K y 9 l U U w z U X F z T E h i Y 3 F Y U z N E M n d n M 0 1 u Y j h S c z c 1 N E N S N G V F c 3 l j T 2 h w c G F W b D Q 2 b 1 V 2 b 1 Z Z c k 1 I U H E 2 Q U t 2 d T N u Y m N j e j d i a H p x M 0 E w M 2 M x N C 9 F U k V S R V J F U l Z U d 0 1 3 Y W h Z V k F y W E 9 z R 0 N n M 0 x m a V o y Y W x n b X o y V k t x W F R w V X R z b G t V c l J 1 R V l y V 0 x X d y 9 0 R X h K e T h T e G s r R T R j V G 9 j c D h J a W t K c W V s Z W M 1 U n F N W l Z 5 U H U 0 R 3 J F S F d E b k N l R z R q M G F O d 0 V C d k J Q c D d v M U t B T n d J Q 2 Z G Q X B 3 Q n V C Q W Q 0 S U R O Q W c w T j g 3 e n l n c V o x Z 3 o w a U h 5 O G k 3 N n h K S m d N c 0 d T R 0 E 5 e F l P V m l Y M E s v Z l N P Z 3 p Z Y X M 3 e E J B c V l h O D c x T 1 E 5 M 3 l 5 M E 9 k W U 1 0 S 2 h X e l F Q b H J n N 2 t O U U 9 n V W h 6 e i t 1 W E s 2 Q 2 U 5 R V d 4 Y X d J Q S 9 h Y V Z N S j A r N X Z M e n B K M T d D T n R X Z 3 g 3 b X k r Y 2 d i Z D B C b 2 9 D N 0 h X Z G l T Y 2 1 H W U J w d l d E U E t m K 0 F m R l o y Q W Y x Y n V 3 L 1 p k c D J H M V d p R 1 J p U E g 1 a H k 4 Z 0 0 w d U w y V C t z d y t H a m w z R H g 4 b T E 4 T S s w b E J G Z j J L L 0 E 2 U H Q 2 N W 8 w U 3 R W a 0 N u S z N 6 T X J 0 R m 9 B b U R y N k p y M H p 0 T l l z Z V l B N 3 N R a 3 c y U X l R U 1 F T d 2 R 0 Y m p j N 3 R H M k h V Q z k z e m Z m N m R t R 1 Q 4 d G 5 B c i 9 Q M D B H U H h r Z T R 4 N m 9 Y d U I 1 e G F r Z V p N N l V D c G w 2 T k R 1 V V N 4 W n Z r Z m 9 n c H Y w e n R Q U W V L b n d T T D J x N k 5 1 a k Z i U j J y K 1 h F N m F 1 S X Z t T W J r O W 1 r W V c z V X J o V W t Q T m I 0 M F Z v d T N i K z B a V 2 J w Y 1 B a O E p F W S s x N 1 Z V N z V z V F R B W U g r U W 9 C R 0 d C Y m Q 2 N V o 0 e n B P W H l j b k l I M 3 V t U z V D Q U F Z Q V h s N H F m U G p 1 V U l 3 W U 1 4 d H B h W T c v b H Z q N G V P T G R D V T h W Z V N 5 b n h r Z n F W U l V D T U F E U W F G U U 9 Z V l l P a z h t T W Q 5 N F l L Q V J n Q V B E M H d J N V l 1 K 0 V 3 N G h Q U 0 V I N H R H c T F h N U 5 a N G I 2 Q U h B R T h Q N m 9 D R l M z Y m l 5 d F V v V 0 N 4 V 2 9 W T X l S N D F x Z 1 V J Q U J 0 Z z Z O O F B P U n V E c y t S d W 9 Y a T F R Q 0 1 B Q V c 2 R D k y d W p l M k x V M 0 R Q c 1 B u Y 2 Q 3 R T U 2 Q 1 h D N U Y y T m 5 y d U J J Z U J T O H Z G Z D Z m T U 1 U a E R W R H Q y e l h B a U d G U D R Q Z S 9 D d T h 3 T G 9 w Z W I 4 V G t p Y z h J Q V J o Z y s 3 a E 5 I R D h J T D Q y Y m c 1 T 2 5 y e U V 4 T W Q z a G M r K 0 0 3 b z g z R l F L d 2 5 O Z F B S R V J F U k V S R U Z S T k R N Q 2 9 X b G R v K 0 J D d D Z U V E N K U k F 5 T l J v M z B 1 M k Z G Y k h 3 S 3 F 0 N W Q 1 N E h J V m I 3 Z W 5 1 a l Z 0 U V Y 2 Z G J X d G I z S W 5 K a G t S a 1 R H N G R 2 M E 9 y b D I z L 1 o 2 W W 5 I O E F r W n F l a G R U M E x G c z R W Z 0 J 2 a l F x V k s v b E J y W l p E S V p k Q m 9 a Q k N J W m R E c V p C M T Z B c 1 R B Q U F n Q U V s R V F W U k N v W k J C b 1 p C Q k x w Z l o 5 d V Z 5 S 0 J S U 0 5 F N U x n O G p M U F o x Z z V o d F h B W X V s M l B l M 3 h F V E J l T m p X V F N Q c j F N M T J V Q 3 F 6 L 1 N y a 0 9 k b y 9 m b 0 E x S l F r Z X J k c E Q 4 Y 3 p J d k 9 N S 1 J T T E F R d 3 B M O U M y W G E 1 T F V y U T l J S k J E Z F U 0 T i t 6 U k p Z a 3 V J Q n M y M U 5 M O V B a a z d E R V J 0 d H F 0 M X Z 2 e k 4 w c V F n a G 1 O S m 9 4 Y m R a e T R j K 1 N T a V h I N n k v M 1 J X Q 0 F E d 0 l E Z k R C a D d B R D h z R 0 F U K 3 Z k c U R i U F p p c z h t d j V E d m R Y e T g x U V g r Z 0 x 0 M 2 o 1 Y k M r R U V B Z U 8 v R D M v T j B k U F R x M W d L O X V y V W 9 z T T c w O U N 3 Y 0 9 Y W k Y 2 Q m 9 D Y k o x c l o 4 N W R 4 N E E r Y m Z E Y n d x M V l 0 Z j Z R M D Y v N 3 o 1 L 2 Z R W E J s U H p 6 Z X F U S D Y 5 b W 9 G c 1 Z p T W Y 3 Y 2 Z G e D V 2 M G F R d U F 1 K 0 d H N i 9 l c z l i V U Z 6 T 1 h D U 0 Z Z b D Q 2 T k 1 H a k F Z M D d m M T k z b S 9 i S U p B T k N y Z T h 0 U 3 Z X L 2 R P c 0 d R U 0 1 T N E h C N k Z Q e G Z 2 d 0 x B a G 5 S M 0 N H R 2 Z v Z E F a a G R O K 1 R m Z H J t Z V Z 5 d F Z x R F J v e l Z 4 N k 8 1 W V R G Z m x y R T I z Y 2 N z e D F L M G R q Q 2 M 2 T j g w V F N 0 b l R h R l J v M H F p M n d 6 R 3 h X S V J h T l l N U W 4 1 Q 0 c x U F Q 4 e C 9 m c G R B W k U z M G 1 5 L 1 l w T m h v Z U h C Q 2 F U R 1 Z x d E h t c T F 3 d U h j V H U w Y j V Y b i s w V 0 8 y N 3 R 4 d V h a b z Z o S F d B c m N P L 1 J y V k F Y Q T Z Q d 3 M x Y j h h Z 1 h X a F V u V H R s R z R u W j d 2 Q 2 x V K 1 l 6 Q m J O d X E v b j J I W U V x b E h K M D Y 1 S z I x Z X J W Q T F L d 1 J o Q n V S c 2 J n Y U V l M X l D T l l 4 b j l k U F J F U k V S R V J F R l J O R E 1 D b 1 d w W D B u V 0 x i T 3 F l Z F V D d E F J S V Z o Q 1 l p c E R N S H B n c W d U N 2 9 V c X d I e m 8 5 M W x B N G x w N l J q Y X N S Z H h C e E l 3 W l h y M G N q N G t Z T W J r Y 2 5 3 b U l w Z W l S U 1 d u b z I w Z 3 B Z e D Z j Z 2 Y z W H h o Z G U 5 b l Z D b H h I a m l N Q U R B Z k 8 w e W R F d C 9 o M k x v a T g 2 d m 4 y V T J R N 2 Y w Z D h C O G Q 4 M j F R b 0 l 2 N F g 3 S E R r S y 9 a Z 2 x n T V V N K z R C b E l 1 L 1 R L Y z Q 1 a T V P d U F 4 U X p M N 1 V o b 2 Y 1 d m o 5 R 3 Z K a 1 R Q K 1 V Q N 2 t z N U Q x R 1 F 5 U n l 0 W X B a T T N L Z 0 R V O U R i R G F R a k F Z O U x a O U F E Q V p o Z W N i d H F 6 T m Z Z b D M x e l l 6 N 0 4 4 Q m t k T F d s V 0 d P a W 5 T N U p s Z U l O Z D R R Q n d a a D l Z Y k R 5 T X J V b H V p O U h w U 2 5 C b m F B N X o w L 1 N D K 0 1 W Q 3 J C d E U 5 R 1 l 1 c k 1 w Y m g 0 K 1 J h e X M v V 1 k v Y 1 B h U E 9 j d F h y N E h p N W Z 2 S 2 Z B N k E v d T F 3 N F R Y O C s 4 N l Z D a G s 4 U G J L N 2 F R U m l X e W R Z a m w y N 0 R t T k 0 r Z H N Z M U F u d m p s W U N C N 3 V 4 Q 1 F o S 1 R r R G p S d l d 3 c 1 h M d H p G c m p 1 T j Z Y V G x r T W h s T U p x d k R t b 0 5 G e W Z r N z V P O W x l N 0 J w c T Y x T D B X R E k v Z H A 3 Y 2 V 5 M 1 F 0 Z U o v Z G k 5 a 3 Z M S y t M b l F a a F h k a 1 g w L 0 1 q T j F 5 T X p X N H R I N j F i R j l W L 0 U 3 S 0 Y z O U d n T 0 F B S D h O e G 8 5 O U V q O H U y S W p G e S 9 a Z z d j W W o 2 T m 1 0 Q l o 0 Z T J B R 1 Z n M 3 l k d W t a c 1 h B b 3 N G a X U 4 d l B M d n p B S U F q V m Y r e D U z U n F Y M G o 5 T 3 J l Q X R 0 M m 5 z S l g z N n p B S D M v d n d K T j k y M k Z B b n p i N W h r Z j J I V 0 Q y d k R X M n Y r Z k 1 K c 2 Q v c D A 2 Y 3 V v b 2 x 5 L 2 Z p N H B W Y k 1 K b n l m c T N t T i t x d l V x V z g 5 N G l K c 3 d X d 0 M 1 Z n N 4 T U l s Q l k r N 3 p j a X k v Z n Q z S n k 0 W k F G Q 3 R n T y 9 Y N 3 V k a m x p T z R j c 0 d m d z h B Q U R X N U V 4 a U s 5 R 0 g r S E J o W H d N U 1 l p S W l J a U l x S 0 t o e U V Z R l l 0 W U x J S k N M b 0 5 P Y j R E V m F v V m V i N F J j T G k z M E 9 Z R U J Q c m g y U F F Z Q U V N O T F 3 Y W l F Y W J 4 V W F O a 3 N C Q z J i a F F q S H p H W U x F c F B T a 0 p D V W N m Z j N O Q 1 F r c G l F e E t R M k p T Z W x J U 0 V 4 R F V r b 0 d 6 S G U 3 a k Z 5 a H l F a U J K V D B O N G x J T 3 d p e T N i O E I w K 2 o r S V B E V 1 E x S z B Q M D h r a j B L W W t R V G 4 2 R F V D c E x 2 T D V o c T F y W W J s e j I r b j d t W T R m a E g 3 R l F v a T h O R k N N R 0 F 0 S m 5 Y c j V u a W Z 5 O U x K d D N J a 0 N B T W d I U F F k c H k 2 S z d Y b l F i b H N O M D N L N H J S N k d F e U c 2 Z E 0 4 V 0 l z Y l l O Y l R Z e V A 1 a 0 F q M W J 0 S V I 4 d 1 Z I a m N l S G Q w b 2 1 I M 3 Y z b X V i V H l 5 d D h q N 1 B 5 a V c 5 R F J Z R X V L d 2 F P c 0 9 a R 1 d Y Y k V E e G 9 O U 3 B F N H l P N 1 I 1 M T Z U a 0 J B U n J N L 2 Z v M T l C N z h p U k F r M 2 R 0 a G t o K 3 J G Z m 4 r T V A 5 Z T Z 6 W W V 3 Y n F O U n d w O C 9 Q e k Z t O W l 5 M 1 R i d T l K M D N C a U h 5 W m p 5 V 3 I 5 b V B u W H Z P U U N J U l l k b 2 5 J N F Z n d 1 Y 2 V F J y V X g 4 Y z F C c U Y 0 d E V Q T i 8 y e U l j Z j N s a 1 Q v a j c 1 Z T A 0 M m J V M 0 R D Z k R y a m t j T X h w T i t Z N X Q x T 3 R 6 Q X p H e n V l V F h J Y n B 4 S T d i R T d 3 S F l Q b W N Y T D k v R 3 h T d k 8 v M z F 4 c i 9 i d E h r V k l N Z F l V R z l D b k R W b z F E O E d x Z F l l d 2 Z m Y 3 B y T j F 3 R 0 p 1 M i 9 J Z D M z a H h j Y U J k Z 0 R v U E J O a j V U T G l 2 N D I x N W 5 2 a D R M S W h h T E 1 P b n R w O U c z W j J 1 c 1 h I c 0 F o L y s 3 a k Y v K z N J S l Y 2 d y 9 p c T A 5 Z l J H a E l G W W Z 6 Q 3 h y T m w 5 L 2 g z Z n Z Q N E 1 0 W n k 2 R l N 5 V E c 0 Z j N z O C t r a D F W Q W 4 y U j N C b E h 3 e C 9 k V G J T Q z N q R G h r S 2 U 5 d z B O b H J 0 a F d i M 1 F x Z 2 l x V k h E N D V P M W x X e n R S K 0 x n V n N K Y W 1 5 V n o 4 a j F t T 3 d r W m p a M m J h M 2 1 T b G t C W C s v V 1 Y r U 2 1 y O V R 5 S W l J a U l p S W l w N 0 d J S l J z U 2 x W d G h B T U F M S z F 1 a U p E c 0 t C S 1 B z S j J m R 0 p x a W R a R 2 x C K 0 p S S X l n U 3 I 2 R i 9 2 Q V B B S k p T T X B D U W 1 J Y U 1 E Q z E w Z W d O M E 9 n T j B C c V B 0 Z D d 0 Z j J w e k h k R V l Z W m J k c z Q r O U t N U V N 6 c H F k Q n U v Z 1 h 3 R 0 t C c k 0 5 Z 1 N O d D B o R j R 1 a C 9 I W V F X V C 9 N Q V B L V j k r R 3 l M Z m d q a 3 R U M k h F W T l t e U Z 5 R k 1 E a 2 N Z S G x q d T J z W V h X c l B 4 S G N R R 0 F K V F V G Q U N C L 2 F q a k V R V l h 5 b k N 1 U 1 N B Q z c w R W 9 n b F F I S 2 9 y c 0 d S T T U y c 0 J W Q T d C Y 0 F j Y l d h V U w z O W l Y R E 1 z S E 1 U R E Z 2 W F F m M i 9 M N F U x d 1 V 4 b m J L O G R N d G Z H c W p u c i 8 r e m R k M 2 h V Z G R y R z h Y c 2 1 m V 2 J T U 0 V J S 0 l Z R k F L R k t r Q 1 J a V U J B U 3 M y S l Z k N j F y V z F k V m R k V m R m d T Y 2 c n E 2 N j d s b F h Y d X E 2 d X Z h T m d G M V J R V V V F N k F x b U V k Q k l T a 2 t 3 b W R l Y j l J e k F 6 S V F r c G M 0 Y W h m R C 9 Y N W V Y a H p E b S 8 4 M H h R e U p W N 2 5 1 Z m 5 x b W t i a i 9 u Q m 0 5 Z j d a Z j E 5 M V l q a E E v W E V Q M z d Y N 1 h W N S t h V z Y 3 U G V Q Z F h 0 Z G J L e E 5 z V E U y O T Y 5 e j l 4 R D Q z S H p Y Z j d W a X B T Z W 9 D Z 2 t K M F U 4 L 1 o r b k 1 1 V W R w K 2 p H S D Z 2 R E p 3 M 1 h m U T I 5 S 2 t n Y W t 4 R 2 x n Y W t L S E 5 X S 2 l y W X F O d F h V N E h 4 N 1 I 4 U W Z x M D Q 0 Z W 8 3 U 2 R h e X o 4 O U N m b D V y Z l Z k c 2 4 1 e D d 1 N 2 5 k T F Q r b m Y 3 S G 4 z M T V Z T D c v U D Z N V l d 2 e m R N Y z l M O G x t c y t q V i 8 v e l o 3 O C 9 y V E h K U 1 A x M X o 1 U 2 0 2 O U 1 K W m V 1 V 0 5 4 W H I 5 b l c v M H l C U H p O W G x D c G 1 K a k k v Z D Q 3 N j d 1 c j h y d H R X c H V i d T A w c U M w c D N l N X p q Y U 1 Q U 2 R m b 1 E 5 S l Z W b D Z s U j U 2 Y 3 J 4 K 1 h i O V p E L z N w S F R 6 O T Z U W i 9 Y Z l B H V l J a S 2 s r K y s r V 0 t O R 3 B y d l B 0 N 1 k 2 W m J m M 3 J C T i 9 s M z Q 3 d j A 1 S F R U b E U 1 N T k z W E x m W F I w V z I v V m x l M n N Y W H h v a X Y y Z T c 3 c 0 8 z a W R M c F V 2 S F A 5 R k N Z S E F B Q U F B Q U I 4 U U F p R 1 B y T 0 V o N m x L Y l Q 4 Q W R 6 a W F G Q n V 6 N S t 1 V H Z F S 3 c w c k l x Z j V Z R y t D U X V O b E p 4 M 2 Z 4 U W R Y Z U 9 G N S t W c T N h S H B J S C t L V 2 8 z c m 9 v e T F U L y 9 t R n l W M n h S O D Z D U 0 Z U S j R x b V V 3 S 0 8 v c 2 l L V F J N e l V 1 L 1 Z Q M 2 o 5 e X Z p d D l m T D N M O W o 1 N F d y Z G 9 j Y V h 2 K 1 B G Q l N r a U l 1 d l V 1 T 1 h D N l Z p U 1 k y T n N 0 L z V 4 M j Z m M y 9 E a W s 1 M m V E e G 8 r U 2 h H W F g 5 Z m h m T 0 8 3 c j Z o e C 9 t d m R 2 N 0 d X b H U 2 d j J Z U F F X Y W N x Z E Z i b m 8 v V z h C U j k 2 b U l J U F B j e W 5 a K z J K c T J h S F R M Y k E 3 Q k V Y U 0 h u N X B i c j h t d T d E c m F h b W 5 u V 1 F u R F Q 3 T U o x M z V q S H V Y N T k 2 N 2 w r N k h H b T Z L d 0 N M a m J W c D d v b U h h K z V K V X h T M X N 3 d n M x a H Z Q b F N S M 0 N O Y V Z 6 c 1 k 1 Z G 1 Y c z Z N S H V m W j F X c k 0 1 M m g y Q 3 p a M H h R U W t L M G 5 F N W 5 u N 3 B L O T B Y a n h n e l d Y M j Y v V U R m Y y 9 L d y s v Z U p u e l o 3 W m Z m Z V Z 2 M W d z W W J y O G t q b G F z V H B i V 2 R u R n l z M H Y x Y 1 N k Z j E 0 S E J i V 0 Z X O T d q S 2 F X M k Q r R k V S M X U x W T R k Z G k 3 N V o z Y U Y 3 c k x C b 2 0 z N 3 h v Y 0 5 0 Z D R u O V k z W D d q Z k 4 w e W p s M 0 t 6 d W 5 S T T N O T F F v S j Z m M j M z R T Z u V T B Y R k Z a S 2 t F Y 1 B h L z k y e V p s M W V y L y 8 3 R 2 o w e V R R c y s v b E h m L 3 J C Q n Z 6 c G 4 y a D c z T F p P a z R a b X A r d X p M b F Z x O F p L M H V Q b i t t e k 9 i M l h W d S t q T W J j c F h 6 Y k R 1 W G 1 s U 2 h q Y 1 B 1 L 3 A 1 W i t 0 M T d W M V h X S 2 p i R X B Z M 0 N T K y 9 5 d X p q S H Z q a 3 N B Q U F B Q U F Q Y U V F Q X g 5 N X I z U F J i M m o 0 M G l v M 1 N Y R 2 U 3 c H Z T c 3 N K d 1 h C Z 0 1 V V k d 5 b F d 6 Z D h a O H R p e i 9 U Z z N 2 d l N v M U 5 p a G 9 5 S E N G b i 9 j Y n p 4 d 3 R r M G x o c D g y V D V G T H o w a 1 Z 5 U F B H Q U l x N z h V e W Y x U m l 0 N D V C Z 0 Z I M 0 t v e k l N O E l 5 T V Z I S 1 R R N C t a M C t l e l d n a n k x N W 1 4 U z h J U X B N a 2 Q z N 0 t n e j k w L 3 E 1 Q z R w W k 9 M a E N o b 3 l 2 T n Y z M X Z 6 V H Q y c k 4 z d G p 0 Z F o x e X V h U 2 1 U d j R z M m h t c 3 V a c W J a R 3 J j Y l R S a G t G a 0 s 3 d j J v c l c 1 T H F k M G h V M l R 2 Z 3 R R R F F X T m o 4 e D Y 3 d F h y c j V k Y 1 g 2 K 1 h Y d T k 1 U H p O d k k 0 U U 4 x K 2 l s S D Z O a X B Z N 1 F w c T F D U F B Q b U J U c G 8 5 U 1 J Q R 0 R l M X k v T n p 1 d W d v R m V y S 1 h v T G R m T m 0 3 V k k v O S t Y M y 8 4 M 1 d r Y U 9 X T H Z C T 1 A r T m 0 3 T V l D V W 1 4 R 2 p W M n B 5 O U d v S 3 Q y N 0 J G O W Z X T k 9 t e G l w d n Y z c 2 F i R 3 J v c U t 0 a j l 2 N C t N O F l m T 3 U 0 O D N a U l d w b 2 F G S j R l S 2 l j V H B m T V p w U G 1 6 S n l n T j k 1 W m 9 1 Z G Y r b F R E a H F S b z h L Q z J Q N n U y Y j Y v V j M v N 3 h W c W Y v a l Z S W D E r b l p G e j l W W m t h S 1 R q d m x p Q z d Q Z m Z u V k t n M F p u S 3 h C N l l u d W U z U H k y c 1 k v e D h U W S t o U 0 F T W k x a Y k Z a c 3 J F M 2 J 0 O W R x M F R l c m R m e H g 0 e V Z K U m N X V m V 1 V E o r Y j F l N y t n a l I r d n B G e j d S N X F 3 a V B m S E 1 B b D F 4 e V J 4 M 0 Y 3 L 0 w 1 Z E p Q S z d M a 2 N E V H E y S 1 B I U 0 p L T 0 8 z c X N u d j N 2 c H l v d X F k U l R 6 M y t p M y 8 1 b W p q d U U r d W l 6 N W Z w c T Z k b y t 2 Y S 9 k M 2 Z 2 U W 0 v c k x y Z W R y U U V w Y n g 5 Z V d n b k w 5 K y 9 t R m t x U X o 1 e D d W Y m 1 T a X p S Y W g 4 U E J R T l R R M E t T d W 5 X S m x E V X R 5 L 3 h 3 Q U F B Q U F B Z E l Z U U R I M F d F Z T R k Z 2 5 V L 2 t z Z D d B L 3 V 5 Y l l 4 R H h J S E Z a S X Z j M l F u b V g 0 M G Z 2 c V h t S l Y 5 S W t v S W 5 I c U h 3 Y 3 k 2 U 0 9 o a 2 h H R F o z b m x 3 T k R X c F o v c D J h d m x 3 b 1 V 5 Z U J W Z m l 2 c j V D Q 2 Q 3 c z N L R m l o S j U z V j V m T 2 J 2 L 3 B V c l R t Y k Z I T E V O Q V V O e n V 4 e D N l Y j B J U X J 1 d 1 o 1 Z 3 d l T W 5 T M D V u b j R J c F Y x M k 4 3 S G Z m M E 9 Y c j l m K z R x K 1 B 6 e G t 4 U S t F V l g 5 Z n B a M 2 R h e W N 4 e m l 3 U 1 p q V U p K d S t k T T U z V j V Y V k x K Z G Q 5 N z d j c m Z Y Q l F j S E t U a l l N N 3 F 1 c 3 o y N G R u b j B 3 Z C s 2 Z j F o Z V h G S 3 B y N W V 1 M W R k T D E r c i t 1 e S 9 S W V J O N z l 0 L 3 E 4 M C 8 4 U V d r R E 8 0 N H d m T 0 t a Q l h y M 2 c r O T Z 0 T W F U e n k v V U 4 w d l h T W k t x Z D N R O V d u U i 9 s S m d Z b z V 6 Y 3 Z i T U g y U z d s R m R X N j k 4 R T N G Q m N Y c W N I c F N X c H B j V 3 B U V n F F Y 2 p r Y k 5 t a k Z l N l d t Z T R H b G 9 S c k l T K z h l c X J M e E t G M S 8 1 c 0 Z L U z R 6 U m w w b k N k Z S t i U n V 1 Q z g 2 Z n B w U l p a e T g w d D F 4 Y l g v V X V i U U F R b 0 p E d E t t c k N J T n p V a l d N V W V O M X F L d l Y 3 Z D c 5 c 0 x Q b H V 1 V H o x Z m 9 F N j N R O U d N U F Z W U 1 V w Z E 5 6 Y T l i b j Y 3 N k g z b F I 2 V 2 4 4 b D l v O V J Y V j J E T m 0 1 d T Z 5 e T c v S 0 x a U H I z L 1 U w N l l v a G R m K 1 V M M y 8 r T X R 2 Y j l n b V l K T U p t M 0 9 L Z G F z R 2 V O V l U x d m Y 1 W j V n b l F r U E Q 5 V 3 R m e n B Y d D l 6 O W t 0 N W Y 4 T D I r K 0 d x V k J x W D F W M W h Z a V B L M m x H b j c 5 b H B k Z m 9 u b l F 4 R F I w V l p k K z d 0 V D l l R E R i K 3 V k K 1 V 1 M T Z K d F Z T a C t Z c U x M e U t w V 1 Z W K 2 5 L M z V 5 Z 0 o 1 L 3 J 1 U D l p Y j Z T b k p T b z B O R m k v d W V v U k R S N l V x Q 0 N 6 V 1 p 1 e m k r U j B 1 b l R Z e E V 5 Z G M 4 Y l J I Z T Q 1 Y 3 N w S U x m c D Z 0 Y T Y v K 1 Z r T k d 6 S k F N V E U y M 1 g 3 V G V U N 1 Z B U U F B Q U F B N G N C R 0 N v Y y s 4 T z h F Y 1 B l Z 0 U y M z B j b 3 N 2 b D Z 2 R 2 4 4 N E Y 5 b l N r d V h x N T Z o O S t m R X p w d H R s b z N y V m Z v O F N j c m V Q e V V Q U l J r V X Z n N U Y 2 c 3 B O a z Z o e D g x U j Q 2 Z W R k Q T N z S G 9 E N V V Z L 0 h J W G 9 M R H B I d E w 0 L 3 U r U n F Y U z g 3 a X J X c l p 0 R j d t K 1 A 0 S 1 B m N l V E c G U w N W 0 1 d U M r N m 1 U c G N w d 3 R y d U 5 Y T l N T d T l x N m l H W H l 5 b H p 2 M 2 k v c k w w d m M 3 c G N h b X J x Z n F S b G N 3 L 0 h Y b D V 3 M 2 5 U M z N r V X R M Y T J h Y y 9 v Z G N y a z h Y V m 5 l Z j R N M E 5 U V X J J c U x 0 N z Z V d F c 3 Z T V 6 K y 9 h b D Z 1 b H B m c 1 J q S j k 4 c 1 V J e D B k W U 8 1 N 0 5 5 a X Z k N D M 0 N X F 6 N z V H d X d L d 0 E 5 R z R N U m w 2 N m J W R m U v V 1 p J N G N O M U 9 5 W k U 3 U n F U W j V X c j g y V H p S c X V 6 Q 0 V w T 3 V Y R X l a b z J k V 3 k 3 Y T R P R G c z V F B i Z W Z y c 2 F j K 1 V I W n V p Z k l M e W 5 U e U N X M W p U e U 1 p d 3 Z U d y 9 a Z n J w Z G N X N j V 0 d j F 5 b 2 5 0 M F J 4 L 2 F K M D V x b E g 2 b 0 o 1 M C 9 Y b 3 Z 6 d i t H V G x o N 0 J D O U h X V l Z a a 2 F 5 Y k x h S U x z O U 5 Q M m F z d G x Y c 1 V G W k 9 z W X B M S 3 R V d k p s S k h I V E Z L N T V 3 M l Z Z Z U 1 U U F B w L 1 o 5 L z d q U k Z S S V J v N F N m T G x a T m J v d m k 0 S 0 Y z M H F 4 a z Y 5 O H h q d E 9 T N z l i M W V i L 3 l o U S 9 U V U k x Z n A 1 V G U r M H N v M U 9 k c X d j Y X N p S X N J M E t L M i 8 1 c D E x c k U 0 N V l Y S z c 2 M m Z Q b U t E W U d K d G V m Z k 1 y W m V V V W E z T j J v W V l O V G R X Z i 9 u Q 0 d r d n J I K 2 h 5 Q 2 h Z W U c 2 Y U c v L 2 t i U C 9 2 Z F R M Z m w r Z y t 4 M m h 3 Y W 0 5 d G V j b W V O M X h x b n R 1 O E I y K 2 Y w V k o 4 d m x k R 2 5 G N m 1 4 d H p D c l V T Y k 1 u Z D d J e U F B Q U F B Q U J 0 Q 0 1 I U V p 4 Y n Z U c k N H e G o x Y z J T W X F 5 c X F 3 c 0 J B M U 5 q Y k w 2 W F N x Y 2 5 0 d H V 6 R k d 3 U D R z Z V B C U U 9 W N T R T b U h I b i t q W D U 1 Z 2 l v M l Q 1 O D E 4 O D R 3 L z N 4 R 3 h X N k 9 5 N W Z x M m 5 w M 2 8 2 R G 5 H W H B p O F h 5 b G x a M G V s c n p 2 S l N 0 V z d l S U V s c V h 2 S 0 Z t c i 8 1 W E p J V W V 0 e W N U c n Z Z b X I 1 W W 9 O Y W N U U X F k T 2 x P b S t J N W R Q d j d R O H N P M 2 l y a m l t c j N 5 c k g x S i 9 w W X l Y W F Y 5 N S 9 2 R j l k V 0 t s V m 5 h c 2 5 X Y k N y Y V d 1 d 0 9 3 O F B D M l R z R m 9 y O E R x d j Y 5 O H F T T 2 1 q T k N P Y X J z K 1 g 3 U l N r a F F Y R j Z t W W F J d n U v Z n N i c X F y M m R H V j F O W j d 1 a l h l V z l M c S s w c k l x Y m M 0 c G F u Y 3 V j M G l L L 3 Z D N 3 V R Z k 1 L T V J B U 2 s 3 c X B 4 d i 8 y S F Y z N n U 2 R 1 p D V H I w U W Q v M i t s c k 5 s d U V y c n I 4 U k Y x M W V j Y y 9 w M i s 2 N 2 1 6 Z G R O M 1 o 3 Y z Z O S E R G U T c 3 M T Z h N 2 Z u R G g y V G 9 V U E h a S F J i M i 9 C a H F m c H l 3 W D F k d n Q 1 W k R X Y X p X V 2 V m Z H J U T 1 B x M W p S O V I 3 c j k 3 V z R k e D l k M T d V Y l I z c G F Z b T Y 5 Y y 9 u Z G 5 2 Z E x w T W 5 E d F B r a W N N N m Z X M V A 3 N m V u c k 5 Z S S 9 m S H E w L 1 R I c T A v c j B m W F I w V m J k M W t Y b j E 4 S z N P M 2 I 4 Q W d B Q U F B Q U 9 i b 1 J n N k x N S V M 2 a j c y R k h m Z l F n b V N j b U o v W l J m V U N a S k t 0 d F d S U W l H Q T R h N V g 1 e E 1 v Y U Z x T F N s U 1 V Q S U E v e j V z U C t 5 Z z d P a z R 4 R j J h Z j F n a T d S Y U N P V X V M N W Z q M 2 c z T F p Q V 0 d H T 1 d X Z 2 d v Z V B W d E R 3 V V F y e T N 0 c 3 N n R n F M Q 2 1 T e V d E d m R N K z F B W n p L W j N I c 0 0 3 W W 5 U N l Z K V F U z T 1 A x a X d x c n R R V H p 5 e G 9 k M j d J N E d S S j B x V H h t Z T Q 5 d z k 1 K 2 Y 2 b m V m b j l w d S t 0 b V R a K 2 c w T k F R c l Y 2 W H E 4 c k t X d m Y 1 O U l F S m 5 U N H J O c 2 J X Y W V k S m 5 i M m h 5 M U d N a 2 J Z S X h m V 0 x V b W x a b F N J a X d u V F p o Y k 4 w N m t t S H M w Y 1 J B Q U F B Q U F E Q V B v Q V F E S D F t Q 1 E 5 M 0 g 5 Y z d l a G F D S l N Y R 3 V r T 3 c w c k l x a l J x U j d w Z m F n R U F J R 2 p G S 3 J l d F g r e j h F N n d O b m V Z a 2 t 5 U l F X M 3 M y V m U r Y X F i e H Y 3 W n V w a 0 g 3 S T l h Y z N M N n R Y M X p w c U 8 r N n V a K 3 l m S k Z C V 2 p v T 0 d q R l R 4 O G x J S 0 d q N U x K M W h h a 0 8 w c 0 s x Z l R G Z 2 c 3 M 1 N H M 2 p F Q 1 d w Y W V r W E h j W W h T a n V E d E R F V G V s W G Z u c l N 1 W D Z P Z 0 V h T U 1 X M j k v T W 5 4 W X F w N z R 4 K y s 2 d l M 0 d n Y x U 1 g v Z j Z 4 S H E w N V l k d 1 F C U W N I e V d 3 M n k y b 0 4 w O V R E R D l H e F U 4 Z E l r c 2 F N R 3 F R L 1 h Y d U d Y b j l u a V V w S 0 s 5 W G E 2 c F F r e G N U W U 5 P U F l R M 1 h S c j J a S 2 t v W m 1 w S 2 k 2 T 2 t z M l c 0 U W 1 q a H V x T 1 R N b m R 2 c X N m L z d 0 c 2 w 3 d k N X Y T F o d X Z X U D U y c m Z 6 N 3 h 2 d T Y r N W R j Y W t C T F h v L 2 N G Q U F B Q U F B Q U E v e U 1 F U T U 5 W n Z E c k I 2 b n V 3 S j V n a 0 p m W D N k R W F V Y m F z M n Z D W W d r S U p I a m x i a m d u Y 1 Z P d E 8 v S X h H N z A v c k x X a l c 4 L 1 p K T U Z x c 1 V H a V k x T 3 V R c 0 x a Y k N J M l N P V C t 6 V l d v M 3 p Y M W R y U V Y 3 Y l d s T G J H T U x n W U p r V G V q Z F d z R 1 g 1 Z D J w W j N u b U k w S 1 h k Z 3 p h e l d a W W J P a D k x N V N 6 Z X F x Y l B Q O X p q Y 3 M x T E 8 5 L 0 x L S G p D R k V O R H N K W j F x e F I y M m p t R 3 J i Y y 8 r T 1 M 5 Z T N w M S 9 l Q k J T V j J P V V l 1 T 3 R u W j Q 3 Z F A z d T E 3 L 2 h G b V R k T U t z U 1 h 0 O D N w N U d 4 R j M 0 c S t r N j U 0 e X B r c V N Z b U k 0 a H F T U m R k d E Z z W G Z T c k d a S W t p N l Z q a 0 h 6 S X l E U T k 4 O W p 2 W l R a M z d D T H p k d n R O N S t u M k x z Y T R B Z n M 3 a D Z P e D J 6 M W l 6 V 2 F U W W 1 K c 2 U 2 a 2 l B Q U F B Q U F B S X d l Q 0 R p Q W l 2 Y 1 l p T 2 h o N 2 R r O W c v e G 4 x Y 1 d s N W x l R T F B S U F X b H B z b F Z Y U 1 Z u e l E 2 W m 8 2 S U R W b 2 U 1 Z j Z K Y 3 R U d m s y c k h 6 L 3 p H V F N h Y j R S S V h Q U F U 4 S 0 R k M 3 p 6 Y n N 4 U l V i S l Z W R W 1 a M n V y N U h M S 0 h K Z W c w T 0 5 Q a 1 R y c H F O c V R z R F B Q V j h o a F I v W D R l c 2 Z U L z F S c l F W N l B y d z h l U D F t M j B Y M E 1 z b 0 t D K 2 5 a Z k o 1 e l Z W W E x W M V N v b 0 p k V 3 d O Z U Z m R m t 1 W U x K Y X d Q V j R U R m h i U z d a a k g 3 Z 0 t 3 Q T B G M m J v a 3 l C a V V G d W d 6 c 2 8 5 N T h k N G x l Z X E z e k R 4 d n N F a H R q M D l z d j M 3 S 1 h L Z 0 l B Q U F B Q W d C Q U 1 Q b W c v R H J G b m 5 X Q 0 p D W j R R c k t 5 Y 1 R q Q W N l S U l u S D Z t V 1 g 5 W X B k R X J Q Q T U r Z U N E L 2 5 Z c W 1 4 U V R K M 0 g 5 a V k 0 d n J M O X V B e m J i O X d P d H Y y R U 9 0 b U g 3 R 0 l T L y 9 R N m Z u U T Z T Y 3 F k S H J m T z l 1 Q 2 h v K 1 M 3 Y 0 d u S l p P N V Y z d V p S V n g 5 V S s 4 Z V p B N l N 3 b 3 d M c y 9 x c W R l T T Z C U j k y W k t E T E F Q e W l 6 d T Z R e m V i Y l N G V W N 1 R 1 l l T j E 0 a l I 2 V H Q 4 W n J R a 0 x Z L 3 A 0 Y 1 B T K z J 5 R 3 h R Q U F B Q U F B Q 0 1 S Z 3 F I U E l 0 c U 5 R K 3 p o b m 1 C Z T R 4 Q k x D Y 0 Z 3 Q U F v O W V y c n M 5 O T V x Z U F o b T d 0 L 0 g 3 b 3 R B Z D Z l W V R K S X A 4 T 0 h V M 3 R M N D d t d X k z d m x B b 0 1 z Q W d M M X V R R W 9 j Z S t J Q k F B Q U F B U F k 1 Q i 8 3 c 0 h 2 a U 5 K Z H d 6 U H F v d k l W a H h T Y V h o T l F H Q l p n b 0 p V Z W d 4 T T l U N H l R Z U J M Z 1 Y 3 V 2 V O S D d 5 d D A r b X l a R E J 5 d k N P e E w 3 U F p H M m F 3 U m d T N E R B Q U F B Q U F D Z 3 h 3 a k I w R 2 Z l Z T Z q V T E v Y 3 N C S X V P d H J y M 1 Z Y R T Z u Y X F x c X Z W T G J V Q W d o V T Z m c m V h d l B w T 3 J 1 V G 5 R c F d B d m N U V T J x S G 5 w S W 9 W T 0 9 6 N 1 F w U U I r a z V O W G 9 x R V p 5 W U V 1 Q X d B Q U F B Q U F v T W N J d 2 R C b k V W N m R Z S T Z H b m 9 W Z 2 t w U 1 U y T T k 5 e k V o R U h L a E N a N S t z c G d Y d k J M b 0 0 3 Q 1 d O Q z k 1 V j J P e F R B b D B H Q U F B Q U F B Q U F B Q y t F W U 9 n e m F 4 O D Z 3 U 1 F w c V g r T S s 3 a H N X N V d o T l F I N 2 l 0 Q W p q b E Z y U 1 p H Y 2 R Y U T d I d W l j T l R 2 a 0 x D O V Z p T U g 3 d 0 F I N 2 t 0 S 3 l 0 c i t 2 d l Q v S U F n Q U F B Q U F B c 0 s 4 a k J F T 2 Z S V V N F d W 8 v c m U 5 T U o 1 c l V 2 R 0 o x Z 0 9 K Q 0 Z 6 e j F i a n N j Z U N I U V o 4 R F B I W S 9 j c i 9 Q U n p B b D B H N E Z l N y 9 y N U 9 U S X p 0 N W t v Q U F B Q U F B S U I 5 Q n l F W S t z d 1 N F Z T Q r Z H R R M z l m Z y s 3 M D Z 3 M G 5 J N n d Y R G d N c 2 Z G S z J 6 T 0 t Y S z g 4 R 1 N n U z R H Z k 9 K N T d Y R 0 V u b n l G e k R O M H h B Q U F B Q U F B Q X d M N k d F Q X g 5 R m h Z V 0 l w U E p K R W x x Y U 9 4 N U N K Y m 8 x U W x X U m d p R 0 E x e n d J V 0 1 V b E R S Q W p S L 1 B E M 1 F w T U Z q a n d 2 Y 1 V O R E J k d 1 N O R 0 J i b 1 V 3 T y 9 L Z G 8 x R D l Q b 2 d D d 0 F B Q U F B Q X d M N k 9 F Q X c r c 1 Z n O D N X Q j J 1 N k 5 I O X l R b W V J Z G d q R V B F Z 1 M v M H V P U G x M Q z F X O D A v Z k J i b 1 V H S 1 J w M l Z L N U t z b 1 Z l d X l N U U p j Q z d C V 2 x a Z H N s U 1 V t T V F 3 U U F B Q U F B Q V B z U l F q R D R 4 R 1 l K Y 3 g v Y k h U M 3 J C a 3 R L W k J 3 a U R q N F I 4 e T V T Y T B H K 2 1 u L z Z Q d E N s d 0 V m T l B 5 e V Z z M l N y d 3 M r O U l O Q 2 x B Q U F B Q U F B Q U F O Z 0 R R a k Q 0 e E d y d G Z T Z F l U T F J O W V d F a G t x V E d 4 b W J 0 M k d I M 1 M y M 0 F 2 a W I 4 c E 5 Q V X N u N F Z v e E g z W T Q w T D M x U H J w d l V L U D J G d W 9 F c 0 I 5 c X E 2 T 2 9 l c 1 h o O T h B U U F B Q U F B Q T J C O F F n c 0 V u b G d q U E Q 4 V H F I W T A 5 d m k v S m E x O H d 1 c 0 Z 3 T U l r N D d 5 S 1 p U S k x q U D A 4 R 3 V o V D B r d U 8 1 e D J V S 0 N W Y j R P W F N B N G V D V G 5 W Z W l J U m 5 K Z 1 M 0 R E F B Q U F B Q U N n V n d q Q j R K U D J u V 0 E 5 R D h F U y s z d E d J c k l 2 R 0 E 0 M m 9 k T 0 9 W O G o 0 U 2 J M Z m Q 2 d W N 0 V F d C T G d m Z G N O Y n N r U D J 2 T n l 0 a z B o U 0 Z I c 0 1 l W U F B Q U F B Q U F B T U Q r S W p q U U J X R C 9 a b z N 3 a E d C M T l U M G J o e W h K U 1 l u O T N N Z W w y K 2 d F d z h F b m V P U m 9 t U k 9 U M W Z D L 1 p 4 V 1 V s S 0 x R a z g r V U t U U T A w R 1 h C a T Z 1 e F F Z M E w z c F Z 6 V z V r a U x y d G E 1 c G g r M 2 Q 4 R U F B Q U F B Q U F B W U o 5 Q k p 4 a D h Z c l Y 2 a l V P c z c 5 c z R 4 T E p 0 Z E l M a D R H V H V G e W Z M Y j M 0 b l U 3 O D Q y Z S s 4 U V k y Z m Z C R G 9 r c k J U N D h m d n k z N z N q U X F L V D V E b D R 0 O F N n Q U V B Q U F B Q U F B R D d J V U l 3 K 0 1 S N 1 R 6 Q j d i M E t 3 Q k s 5 e G l H V j B n d U h n R m 5 y N F Z O b n V m R U F t d V Z S M z A 5 V n E v d U Z i T 1 h m d y 8 4 W G U 1 c X l 1 V X R N U F M x U j M 0 M V V 5 b W M y e T N Y R y 9 R c V l j R m V p e U F B Q U F B Q U F B Q V B R U j R 4 R G h F N n M x d 2 4 x c 3 Q v Z D h I S 0 w z b m 1 D b D d B a 0 d T T n E 1 V j l q V T Q 5 U z B k T E d h S H I x Z n B z Z 2 9 C W T h l c D Z C R H h p c G 9 3 T U J B b D N k Q W F p M H F V T 3 Y 2 T l d w W n Q w c X V 1 a m 9 G V H o 1 Q z F q c 2 Z r Q 2 t v S 0 5 D b E F m d V V z d k l k T 2 1 y S 2 l F Q 1 h B U U F B Q U F B Q T B D d U V Z U E N K M W V M V k N l Y m 9 l U 2 V Z Z H d o V 1 h G c H B h R T N B L 3 N 3 V U h L e X d h Y 2 N y Y k 5 y e G F p M 2 F x c G F O N j l Y N C t u L 2 x j d F F y W l B K U m t z a 2 t V M V M w V E p I U m J m K 0 9 p c F k 1 S 2 p y U V p l L 1 R u R F U 3 N U 5 y M V Q r M 0 9 m N 3 R j Y X Z s a H F V e F d t N E t H S D Z L d z A 4 N V J V R X B x b 0 V z R j l s b G w 1 V l d 5 M l N L N n Z 4 Q U F B Q U F B Q U d B Z l F n Z 0 d u N 1 F M d 2 V 3 T l B i N H Z O a V p T b 2 F F a G F t c H F W b U 5 q c z J w c T Z 4 V V Z h Z k Z I a W N C K 0 s y a k F 3 T F l P c 0 J s e j V L e X V V b X R 1 b H B 6 Y k s r W E 0 y e V p Y Y l k z N 0 g z T k N v b H B 6 c 3 d K Z D d q N H B L Q 0 5 U e m 0 x b E 1 r V k d l Z j Z 4 U m N v V U Y 2 K 0 l L N j Z S T 1 R x M i s w V U F B Q U F B Q U F B Q T d K Y 0 l 3 Z U F U c T h W c k h H S j l 6 M E 1 3 U 1 J x U U h L Z T h M Y V d T c E p M U z d Z U m d 3 Q j Z Z W T J K b G 5 q Q T U w R 1 V B T 0 V o N W Y r Z 0 Z B Q U F B Q U F C Z 2 Y y R U 9 k Q U h Z d j F t O G Z p a F d Y O S 9 6 Y 1 l p U 2 x K e m s 2 Y 0 F v T H R 0 d V d F M E F B T U J Z U X p L U 3 R X c H R i c U R M Q U F B Q U F B Q U E 2 Q l Z D T V B q R W F n b D N I L 2 U y R X l 3 N U 1 j N T l Y R k p L Q 0 F Z Q U F B Q U F B Q U F B Q U l 4 R E N B Y W Z 0 T n N U c k p l Z F l D b U p u a z R 3 U W p B Q U F B Q U F B Q U F B Q U d B a 1 F q R D R 4 S m R P c 0 p S a 1 R 5 Z F l N U 0 V Z Q U F B Q U F B Q U F B Q U F 3 R U N F W W Z C S V p h W E V m M T l U V T k r c m V a R H J C Q U F E W U w 0 d 2 J r N k U x N i 9 J R F h R W U F B Q U F B Q U V D d k V J T E J K M m F 6 U 1 N F a H d a S W t s O H V s N X V h V 0 h 0 L 3 I z U W x X d H E x Y X J h M U 9 3 K 3 N E Q U F D K 1 M w c n N K M G t x T G F z S 2 N D V U F B Q U F B Q U F B O V J 3 Z 0 d u O W 1 z b n B H S W R Y W k h q K z h M Q 2 p J c l B p N 0 s v Z X V T T X J y Q k F B R F l G e V h 1 N 0 4 0 d U x h O E 9 j Q 1 V B Q U F B Q U F B Q T l S d 2 d H b j F r a X d 0 e k g 5 d n J H W H Q y Y m t 1 V H B C a X N w N W R Q b E F B R H N p N F p t S k V 1 U 3 Z 2 M X V Y W U F y Q V F B Q U F B Q U E 2 R G x D T V B q T T Z 0 V U p W d C 9 M R U N 3 N X l Y d G Z z R X J E Y W d J Q U F N Y X h X Y 0 0 x Z H Z R Z 2 Z m c m x 5 a 0 N Y N G h j U F B Q e V d a c H g 4 a X o 3 N j l L Z E F s K 0 l Y S j U x M W w y Y W N m S X N j a n Q 1 O W 5 3 W U F B Q U F B d 1 A 2 T 0 V B d y t z M F I 0 U W p C N 2 Z V T 3 Y 3 b T N Y Q 2 N Z N F J B Q U E 5 b G x U a n h n b G U z M k R Q d j N p N T B D W D B x V 0 t 5 a H F 0 V 3 B z Y j Z E S 3 d C d z V I b z c 1 Y j l r d W d 5 d 0 F B Q U F B Q U h D U U l 3 Z U F 6 b T l W c k h L S z l 0 e U Z Z U C 9 k e G N T a 2 h H Q U F B K z Z y W k 1 5 Z E t r a j c 5 Y 2 t X Q U s r b m N q O H M z N j l 5 T D d 0 Z j d D N V l G d W h S M G 9 h N 0 9 v Z E 4 v Z G E v K y 9 0 Z z d n U z R G Q U F B Q U F I Q 1 F J Q V N E e n l 3 V 3 J 4 Q 3 N s M k 4 y a 2 h P O V F q Q T Z 3 U U F B M k d m W n J P R 2 F O V 0 8 4 V n E v T l U y b l p 2 c m V Q c D Z P Q l V Y L z d 1 d F p X c D V x Y l d 3 S m R C Z 0 F B Q U F E Z 0 l F S U l C c D l a T F J I d T Q 5 N T J n b m 5 2 Q 1 Z a W X h K N W d B Q U R z e X k 3 N j F V e F p M V 0 c 2 N D Y 4 d n E 2 N l h m K 2 N E Z m V G M H V 1 U n l 1 U U p k Q m d B Q U F B Q m d Q e F V j N k F L d y 8 3 T j Z k N E w x Y 2 s r d 2 1 H a W J R a 0 5 E M U 5 U V X J L Y W 1 a b F h 2 c U Z O T X R N M 2 9 F Z 0 V B Z 0 F H U 0 V t T j E 5 U l d u N k 1 G S D N 0 Y j E v L 2 V z L 2 5 u L z V i S l p 3 N 3 U v M F F k T 3 A w d G Z M V m 1 q K 1 F 1 W H F h Q 3 d R b z J O V G V x Z k V L U F p N e W R x M 2 x u S D Z N Y 1 Z t M 1 h 6 b m Y 5 M V g 3 L 2 s y M 1 d h Y 2 Z J d G t x U k x 6 a j l l N T U 5 M 2 5 Q d T F y N W F z M G J z Z m Z L K 2 N 2 Q k t a e l N h T k h w b X V L e T Z a M C t s e k 4 y N 2 F x c G M 3 M X R J Q U F D Q U F T V V J C V k Z 2 d i t a O H l o e V R y d m p z d m x 0 b H M 2 b k R 1 e T Y 5 W D Z m N S 9 2 S 1 Z K R X p M M X d G O H V h W G Y v a H g v O W 9 F Z W V u S y t K N D R m c X d Y d C s w K z Y x R j E v N V F p K z l 0 a 2 h Y W F g 2 U 3 p w e D d s U H Y 4 a X B W W m V 2 M m R K Z H E 0 Z W F 0 Y V c 1 M G F u S j Z v M D A 4 O V F q T 2 5 q Z T l R M z R x V l d W c j R 5 W E t 0 M z d o R l Z k V j F p b 2 d J M D l q U m c z V H B C Y k 0 w S 0 Q y e F I x L 1 g y K z U 1 U 1 Q v O H R F b k R o N l h x b i 9 k Z H B 2 R H c w R z d 2 M i t X a 3 M r N V N R M E 9 U R n J 4 M X B 6 W m 5 G K 2 w v c n k v V z V 1 d 2 l 0 Y l k 2 T l R 3 e l Z l Z W Z P M D B U e G c y V k p E V T F O Z X V F T S s 1 M D M x d F R V K y 8 r U F J w L z Z C Q T l k T y t s N 2 R i O D h N M D c 5 Z V o 3 U z d U Z z R 4 O V Z W V j J u V j U 3 L 3 M 1 S V N Z e n N X Q V F B Q U F B Q k F O d 2 p C N E R Q d k V L e S t s e U d Z S k t V T 2 l G T n V Y c W t r c W F T M G l o Q U 1 B S U I 5 M k 9 5 W k U 3 U n F i W T Q r K z N L b G 5 u e G 1 n V z Y 4 N 2 l 5 L 1 B 1 K 0 J m N z Z 0 T D c 1 Y X F m R H d V S T B h b W F i b X B s Y m x i e T N U M H U v W G E 5 N V p 4 e W d t e X F w S k V 6 S l Z W V j J u b k 5 3 U 3 h j Y l l O Q 1 F q V 1 p L V W t 1 d 1 p 1 L 3 o w Z n o 3 V 2 0 r O H V r U 1 N s c H l Y S 2 F n b l R t d l g 1 K 3 N O T n o y a k l v T 1 F P e j E y e E 9 r Z l Y x W F g 2 Y V V X V z Z 1 b 2 N p b 3 F 5 Z E R o M z J Q a E 1 t V X d t c m R 1 d 1 J T M H R y U W 9 P R G 5 M Z n Y z e G x s a V J w N 2 Z v d G F t N X V V V W l J N T l 2 d V Z X d n p K R W 1 U S n c 1 e m 4 z d m p u U 1 Y 2 N W 9 X U F p U Y W J O U 3 h 6 Z 0 l L R H p O c V V W Y W k v U G Z T V 2 l r d X F k T 0 c 4 N m U 1 c m M v T k x k T 1 B 0 T D d S Z E 9 6 U k Z R e k t T b F o 5 Z n B 1 K 1 c v Y U x W Y S 9 Q M S 9 P U F h L a U V o Z W 8 5 Z j E 2 Z W U v M W c v L 0 x S S n l V b j l k T z h k R i 9 R c U F Q T z I 1 T H N O K 3 Z 1 a m J 5 d X h m N n d 5 T T F K V V V M U k 5 x O W Z t Y X M y N l B O M S s 0 M 2 s 2 O X V n e E 1 w d k 5 t a l F o V X k w d F R x M W F r N k 9 n S U x Q R 0 h 6 c E V r c F N a M G Z G c i 8 4 N z h i L 1 g 2 M j E 5 c n p L a k J p c T J 1 N j F O Z E F B Q U F B Q U J J a E d B d 2 d Q Y z R 4 T H I 2 M 3 U v S G t a T F l 6 e E 9 D b F c z W H l P R U R E Y X N O Q U F B W T c 2 Y n J 6 c F l r Z m Z y b H p 5 b 3 R y O U t G d j V x c G N X T U d H L z Z j b k 5 3 U 2 Z m S F Z T a 1 Z I V y 9 Y T W 8 5 Y 2 9 Q a j V L a 3 R U U z B x c D F 2 M n l S S k E z T E h L Q U g v b k t K d m w 2 N l Z u K z U v e l d O S G p W S W Q 5 M z h x M 2 J y T F B 0 e G 8 5 N T h k N G 5 D d z B Q M W w 5 d C t y W W 5 q T W l W S n R i W D F 1 d i 9 o d D d Y c 3 g 0 M G R u b j N T c k V r c U x k M n V v V U 5 T R k J W b D Z m S m M 1 d E F V Y m M 0 c T B x Y X N R b z B h b V M 1 S m N q c W R X c m t t V j F G U l Z 0 W F U y T F Z 1 d 3 h a M z Z O U G M z S 0 p m T m 0 x V l V t S 3 N C c V l t U 0 p K V 3 J z N 1 J N e T k 4 c k t n b 2 k r N j c 0 e U t O S E 5 I M n Z W Q m V m c W 1 1 d i t V N X Z m V H F s N W 8 y Z G J U U 0 J 2 W n Z L O D R s e l Q z c G N G M X c z b k d L a l k z Y 3 V X N n J i c n Z u S l M z L 0 9 V d n p Q M X F t e X k 2 Y T N l W F g 5 Y U 5 Q Z j l J N z g 1 Y 3 F P d H F x Q i 8 1 e W l X S m p J b n Y 1 T y t Q e H I 2 Y y 8 w S T E v U E Z Q S F Q 1 O G d x V z N m c j Z m L z g 3 S G V t Z i t 0 S G 4 1 e X Z x W W N O b H p o N G F G N j R D K 1 h h T W N P d T g 3 N D l i M n l X c 0 0 3 Z E 0 1 N V c v a n B U M 3 J 5 N G F 1 V X N U T 2 N a Q n d p Q U F B Q U F L Q 3 Y y Q k 1 N U H J O W X Z U d k J l a C t D S l N m R 3 V Z K 0 x T N 2 N i V W h N Q U F Q Q 3 Z t N j Q 3 V 3 h m T 2 0 2 N 3 N u R 0 x k Y 1 B P e n V 2 N 2 1 a O T B k V G t h c H F L e V J K Q 1 V u e H J v R E 1 F a 0 t E Z z d T d U R F W l B W N 2 4 5 W G U r a 1 N U T k 8 v d F l k d 0 F t U 1 p H U k Z 0 M X l 3 e m 1 L a n J a M n V D Y 2 1 4 c V l i c m o x R G M w O D Z m S S 9 u Z G 5 W e n J W e V Q 2 e j Y z W W V O V z J l M E 5 t a k 9 q Y l l 6 a G l s W F o 3 d G Z X Y n l 4 U W M z T 0 x E d l B x Q W 5 2 c D F V V 1 N w S 3 N 1 T z l F Z G d F b l M 0 R U Z K T 3 Y y V U k r V n l 1 Z l R s V j Z 2 Z D V 6 T U d K K 3 Z h M z U z c U R z Q W t L U 1 F r U 0 t l Z m Z J U W t h Z V B t d 2 k 2 L 0 Z x d l c 1 d X F S S i t j c k x D e E U 5 O T F 4 b 1 F h a 3 h I V j V i V S 9 N b W p I Q k h Z Q k p V b E N R V 1 Z k Y 0 1 r Z U o v V 0 5 W V z F 1 d m I 1 Z H Q 2 U F d h T T Z j Z D Z n N 0 F K T W x r T X Z s V U l 3 Q U F B Q U R n N E V V S U J w O V p J e n g 3 Z 2 R q c k h i M i t Q e m 5 K c z h k R G N X b W x J V F V C Q U F E L 3 U r a l h N L 1 h N d j Y 3 V n J C b m p 0 W H B 0 b m 0 2 N C t W b G R j Y z I v Z F A z T n o r c W x W N y 9 V U z Y 5 K 3 F k V n I 4 N V N k V z l L b j l Z Z G t K Q 3 N v e U t 5 T m 1 3 d j F 3 c 3 V m e S t I b y 9 Z Z H R H a H F h d E g 1 b j E 5 a X B K M H p w O E x y V k d x N 1 J o N l Q z c V Q 1 S m 1 q e H B 1 Q 1 J w N V d w U E N M W n J G T 0 l a c H g 2 b G 1 C a G J 1 e E J z e m E 1 U m l C U G F R a k M 3 d l V G c k 4 r U X J M Q 3 h F e D A 0 Z D A y S D l F W m 1 w a 3 F U c 3 Z N N i 9 o a l U x O W R y d 1 M 0 R S t Y N 3 h T e T V a d m t p V F Y x d F Y z Z W 0 x U j h Y Y m R k Z C t y Y 3 J s Y 3 V 1 T 2 1 l U n B o U V B m O W J L O E F i S m Z n N E N B Z E 1 X V 0 V K R 2 x 6 Z G 5 H d j E 1 e D Y 1 R 2 l m N n d J Q U F B Q U F R R 0 l j S W d 4 Z z l l b 0 V z O X Y 3 T U E 0 e H l m T U o 1 S k x T S 2 t O c U F n Q U F l M G R T W X F 4 d X V 1 N X N Y W D N G S 2 Z y M G l 4 V m E r d j E 2 W m V j V W E 3 V z d L K 3 h M U 2 R J L y 9 u W j V y M G N t e H N k R j Z a b 3 J U O V h q V D M r b 2 w x O W Z y U G M r L 0 Y 2 e l p r e l F X W E 9 Q V W x K a W J Q Y 0 x T Q 2 9 0 c T V M V D Z W S m t w T V U 5 d 2 5 C M 1 V a R 2 R u K y t K a 2 N N R 0 t q T F N v d l c v Z V B i K y t 1 b m 5 M R 1 V N V G x K Q 1 F y U W 1 q Q j J p e F V 2 V 3 F M Y T J Y c E d S R n E x Y W 0 2 Z m c 0 Q 0 N O U D d T d G s 2 M n N 2 R W 9 1 b D B 1 T m p j M D Y 0 W X c 3 d T N 4 T 2 J h M 2 5 n M F p P c D B 2 e k Y z e X Z o W j h 0 V j E 1 K 2 F Z Z H J u Y z d P e H d m Z W N l L 0 x x c T J 0 M T F X W G 5 h a k R K N C 9 v O D N 2 M j V y M 3 Z t c m Y r O F R H U z J r W k 8 5 b F p p T i 9 1 W k F R Q U F B Q U R R V T R S Z z h K b l Y 0 d F V K M W 9 k U G F O T U p C Z 0 R B L 3 M 5 b U R k Z V p j N C 9 T b V h P U G t 0 U V d Q c F d X V j d 0 Z k g 1 c V I z T l d 0 Z T N U S 0 N a T T F h Z n h R d m Y z K 3 Q v c H M w Y z k 2 N z R Q d n R P R G p I M 1 R k N z A v W D d C a 2 R 1 N U I y M T l U V U l r a 0 t D K z M 2 M j k 2 V 2 x 0 W S s x U 1 p K W n J O S k U 4 Y 0 4 x V m R M M W 1 q R H h n S m x E R X J T N X F 4 Q 2 5 Y d m 1 N W k t r a W V P S G F 0 R T N x N 1 Z 5 Z G E 2 T 2 1 E S k N H e l l X Y V B R a G d 4 U V I w Z l l o S X F l e m J a M n d z Q k I z V j F s b l V y M 0 d G a j c y N y 9 u N j h P T W Z s W k l j c D B 2 T 1 A x N 0 R o Z z V R V W 1 L T U h J N G 1 Y W F g 5 a z E y d W t a N l d v T E x 5 S 2 4 y O W R K M U 9 Q b U d L d 3 N K Q y t 2 e S t k d 2 t L N m 5 5 d 3 h L N X V 0 T E R 3 M E Y 2 d k d k N k h l d 0 F B Q U F B Q T Z B d 2 h H S H h t O F E 3 Q j d I M F l o N W p v K 1 F S e F J X V 0 5 X b H V k W G Y 1 Q U J R Q U E 3 Q i t T R W 1 O N z N L M 1 Z u Z V N r Z n J y b X l s T j A 2 W V d 6 O U 1 v Y m k v W D Z P O S 9 v a 1 N m b W E v S 0 V 6 S G I 3 W W 5 W b V Y v Z F g 1 Z l p h T l R l M 0 t p U W t x T U 0 x S l Q 3 d V N U c D U w a k I 5 d F d T T l Z x M 0 p W W F c x W F U 2 b l M x T j J C b G 9 U e H c y V k p Q M j h P b H Z S M F J Z M U 4 3 Z T Q 5 e E d U c E g 2 e E 5 r b V M w K 2 5 V N 1 R l Z T E r M z N R Q l d W T m Z y d z R 4 O F Z G V 1 h W V T Q 5 Y 0 x h d l Y 4 M z N Z N n J X N W U 3 a F R 1 d W 1 Q W i t u b X U x L 1 U r b z B G d X U r a E 4 z V G 5 6 Y i t X M m V 6 Y m Z s d l Z P K 3 p 1 U U 0 5 Y l V V b m J C N X R T a 2 8 z N W J 3 Q U F B Q U F B Z 0 w 0 Z 2 F Z R F B y Q m F 2 Y 1 l q M X Z l O E V D d 2 9 5 c T M r O F o r e E 5 j U W 5 k W U F B Q W 9 D T 0 x K V X l Y W H p K S G 1 V T l Q x T l R V c k Z 5 d l V Z Q k J R V z N o V m x O V G M 3 d D d F d n Z I S 0 R y Y U t w Z k x w V V h m c k 8 2 d 1 p t S F J O d j J 5 Y W F 0 U G R V M m V r Q 2 x K V 3 J r b V Y 4 d F h a Y 3 R t a T l D b 2 t X b V N w S V N F Y U t V T 1 N O R H l s Z G x h d l M 2 L z d m c U p t Z T U 3 K y 9 X T F Z I S l N Q e l U z d C t y S G 5 Y d D Y 3 V W x o Y 1 l V a 0 t T M D F 2 b D B B S m t r L 3 I 4 N 1 o 0 N z F o W V N I N j Y y M F h L a j R 1 U 2 t 1 L z M 2 R E h u L z Z 3 N T I r e U M 4 d C s z T m p o W E V W b G p i N W I 5 b 3 N r V H d n b 2 V i c k d H a H V i T z l 3 R E F B Q U F B S U E v R U l M Q l o 5 N 2 p F Q j J P e G k 3 M 2 9 k a V R s R 1 N 2 Z m N I S z J C Y 0 1 B Q U J J N n p a c z B Z L 0 x O O H Z s O G 5 4 d l V W T m p W M F Z G a m F T M l B j T j I y W F c 4 T 2 J 0 S U R R M U 5 r d H I y e G p L W l R K b 3 p z M j F z N H Z N d m Z k c H V E N j N 0 M j J 2 M X Q z K z h K W k 9 w W X p k V W R Y V 2 Q v d j d v T z N y L 3 c r L z N l R T Z T W W 1 N a k 5 Y U k l z a l p u R j J u a n B x M m F O R D V U W n J Q b j I r e U o 0 N G F v c E h T N 2 Z s N l Z y Z m k 0 S 0 E w Z W x O V H U v d E 5 P T 2 x 5 U z l N a V Q 4 N 1 Y r W T B H N z E 2 c X F h L 1 h N Q 3 g 5 N z N t Z S 9 0 c z Y z N 0 5 3 U 2 J T M 2 M 1 a j c v M D R v c 3 Z m W G U w Z z d 2 W T N k e G N a S D Y 2 e D B Y S 2 p 3 O F Z Q T V h M d E 5 y Y j M v V D d U M T c 4 c C t Y U D l m e W 4 3 U G N 2 N j Z y Y y t q Q m g 5 O V d T M H V y S m s z S V Z N W W d 6 e G h N b X k x Q z R l R 2 h h b X h z V m x a T 3 N h U 3 U 5 e T h E Q U F B Q U F N Q U l q R U 9 F S V N 5 V 0 1 O W H Y 3 Q U p 6 T 0 J w a 3 R V Y j A 2 d j d r e E g 1 Y X R Y T 0 V E N T F n Q U F C Q W t z b 3 J x b l h 2 Z z I 4 b 0 x p N V N n O U 9 U M U 5 M a T F L Y X N R a m t j a l p v M V k 3 e l M w e E x k M X c 3 T l N G W m k v M W l W b F Z m c D R p c 2 Z W a 3 B 5 b k t a T U d x N X p 6 e n h h R j V 3 M 1 h U K 3 R 5 R k p 1 Z n F t d X V Q W m Z 5 a H c 2 U U N I Q l F k c V V W Y V N o R 2 N r N j V x a l J X d l I x K 3 k 2 e G h a O H Q x e W V m c j l B b l d x S H B 4 e D Z x c U N o T H A r Z D J t V H h 4 d U x K e l N w U 2 J Y N n F 6 V H o r N j N W b 1 R 4 d z N W L 0 l Y T H R I W j l 2 a z Z Z T m F u R C t 6 e G o 3 c E Z h c 1 R w Y l B 5 N 2 Z y R 3 Y v O U p R R 3 B p W W 9 P V E Z X T z J y c m x a V m R y T 0 R n S U Y x e H l R b V N w Q U V w O F J v M 2 R v a F d y Y 2 5 S R m R j K 3 J r T k d w S 2 1 t e H E 2 O E x X V T Y 3 N n h q O U 5 w Y l g z Z j d k Y z B j a 3 F L Y n J 6 O W J k O T c z a X A 3 N z d 5 Z E t p S S 9 V e k d u a m U v V j d z O H Z S U j R 6 U 1 R Y Z T h v T l F C O G V v W E U 2 b k 5 P V z B o W k d K Q 2 p Q N T B 6 U m t k c m o 5 e X l r Z 3 Q r b n E x c n I v N V d R M G J N a 0 F 4 T V R i Z G Z 0 T j V m W G 8 y Q U F B Q U F B R G R v U k 1 N a H Z E d U J x d n J 3 M G p F N U N U U H Z t R E Z k S U l C Q U F C S k k 0 Y 0 4 x T 3 l a R X h R Y 0 Z L e l Z h L 0 8 w c G F C T W 1 V T l N k T 3 V O N S t y U G Z 6 a X I z Y l h C d 1 V H N j U 3 Y n p O Z n F R Z E 5 Y V 0 9 a U m Z V S 2 F F a E x i d X N J a U l N R D E 4 L y t V N m M r N V V 4 Z l d M V W s 1 d W l i W l Y x T 2 p N V T Q v V V E v Z G V x d U R n a n Q 4 U 1 R 4 Z z d S R k Z S V m s w Y 0 4 x U T J X M F N Y N T N i e D N 1 Z n J z S W x E M j c w M m J t e U d 1 e l B z c 0 F t W j J w M 1 p i T l p m Y j c 5 U V Y x O X h z a k t I c E t o O F c 3 V i t Y c D J q S F R 2 c 0 9 2 N j R j Z n J Y M z Y 5 M F g y c 3 l t W F R u L z g z V H F T Y 2 R y c G h v a X p a c 0 x G Q l F z R m w z M 2 Z K c n p U a j I w Q j U v Y m F j Z U 9 V c V h Y V F J i a 3 Z U Z 3 c r O W 9 4 Y X F z Y n U 3 b z N O V l h u S 3 p m L 2 1 h T 1 d s d W Q y c k N w U U p H M k N K M T I 4 a E Y 2 O H V H c m x K Q V E z Z U g 2 M z E 5 e H N v N D d l c X l D Z z R P M E 1 h d F F j Z j J p T 2 x r V k F B Q U F B Q U J q b U Z 3 T 0 9 6 T k k 0 T F B m W F B P b 3 R o U 1 V T W k t l Z S t 4 Y U R V N V A 2 d W F P O W h Z d l h h d S 8 v d j A x U 2 R L U m s w Z n F u b H N 2 T U x 4 R 0 F B Q U F H T 0 9 r c y s 1 U 1 E w T 1 R G c n g x c H l J a X d y c S 9 B U U F B Q U F D Q U F L Q V R E S W F 3 V 1 R 3 L y 9 M R D N v U k 1 z M V d 0 U H N L S 1 N D a 0 5 x Q W d B Q U F B Q U F B Q U F B Q n k 5 Q 0 1 C a k M 0 a D J D M l J 0 N m Z i L z N P T V N 0 U l p W e X V X a F F C Q U F B Q U F B Q U F B Q U F m U m N j N k F K d 1 l M Q m F Q U H R p M k I y O U Q 4 R n M x b k J G U l Z s V l U y T 1 g w K 2 5 V d H N v Y T l Z L 3 Z 1 S T h F Q U F B Q W p O Z m M z S 3 J h M n Z w d X I 0 d U p z Y n I z T n d N Q U F B Q U F Z R j l I Q 0 F a R F d L M 2 V u V 0 M 5 S D R j b 1 N T b E o v V l J U W T V j a 0 Z a Z F V F S U l C Q U F E c 0 p l c z N i d E V O T n o v W D d Y V X Y v U H V Q U 2 h 2 W W Z 5 O V V C Q U F B Q U F D Q T d 3 a k J Z Q W l y M T R i b z l Z N i t o V 0 F E a 3 V P M G N m T l d T V k p S O F h h T k d 6 U E V r T m 9 B Q U F D d 1 p 4 b n B T Z n J i M 1 J k M 2 U x M y 9 o Q m h K M H N L M z c v S j N T U U F B Q U F B Q S t J d 1 F E S W F 3 V 3 I z R 0 l k b 2 R m V m 9 q e F d 0 Z n N P T F N T c D l y Q W d B Q V F N O U V S V m s w Z W V L d 1 F K Y 0 J B Q U F B Q U l D a E d P Z 1 B R M W k 4 T 3 N I c z l Y M 3 R C U E 9 F W U V X b D I z M n V D U U F B Q U F B Q U F B Q U F I T H d J d 1 d B S X F 6 W G N m V 3 l 2 Y i t q V E d p b k p j Z T d q b 3 B J S 2 4 y c 0 N B Q U F B Q U F B Q U F B Q U h M M E l 3 R 0 1 M Y X J o T 3 N i e U h Z Q U s 4 U W J H d m h O c D l y Q W d B Q U F B Q U F B Q U F B Q n k 5 Q 0 1 C a W l Y U 2 V Z d l c v a k V H T 2 l i Y k p Z U W l W S n p j M n R x d H h l Y T B o d E F B Q U F B Q U F B Q U F E Z z R F T U l C a 0 4 0 N 3 d s V z c r a G J K N W d r c G F Z a 3 V J O F p p U W d B Q U F B Q U F B Q U F B U H F L R U F 5 R z h P N E V x N 1 A 3 R U l J b H g 3 d V B p M G 9 x Z m F v S k F B Q U F B Q U F B Q U F B Y 3 Z B a k J Z Q W l y e F h 0 U H N M N k 5 R N V N r Q V N t Z W Z j R 0 t p Z 2 5 C Q U F B Q U F B Q U F B Q U J B M 3 h D Q 3 d S Q l d p N m N U c k x h M n Z z L 3 J 0 Q X Z C U 2 d u Q k F B Q U F B Q U F B Q U F C Q T N 4 Q 0 N 3 U k N o b 1 N F S 0 N R b V d K T G x j T G p V M E 5 2 V n B u Z l R V L 3 U 3 a n d p T D J C Q U 1 B Q U F B Q U F B Q U F B S D F E Q 0 F i R D J H e G U r N E x W O V c x Z n N B R X B u a j N C d G h a d D g 3 a 2 1 B Q U F B Q U F B Q U F B Q n d j Q 0 l F Z z J G c z F n a j N z Z D N 1 N k 5 N Y V Z r d V l Z b U 5 0 a 3 F U b T V s Y V Z W K 3 d 3 c E R Z Q U F B Q U F B Q U F B Q U h C d 0 l R U 0 R Z V 3 h l K z R M V j F m Z X R F M H l T Q n F Z a 3 V J O E w 2 U V l E Q U F B Q U F B Q U F B Q U I 5 U U F n R 3 d 4 Z 3 h E b E d T V W x Q a T N N Z n N D d 1 l B Q U F B Q U F B Q U F B U H F D R U F 5 R 3 N W a z g 0 e E R y K 2 p n T 1 V a S l N C M 2 g x Z 3 B W V S t s U V R B Q U F B Q U F B Q U F B Q T R P Q k d D d 1 R E d E 9 z S H N Q b l N D S l h z N n d i W X l E a E V B Q U F B Q U F B Q U F B U F F C S V J n T V k 3 T j Z R c k R h T 2 w 4 N n d l T G R 4 N F h G Z E l J Q k F B Q U F B Q U F B Q U l E Z U l 3 U 0 R Z V 3 c y a S 9 2 W T d z T T R 4 S U Z l S V Z o c D J Y W T V u V T Z m N m d J Q U F B Q U F B Q U F B Q U F j Z l F q Q V l 4 c n N U e k p k e G l H Y X p X Y 2 1 K L 1 N S S l R x Z E x S W F N E Q V F B Q U F B Q U F B Q U N B W G l J R W c y S G F o V 0 Q x Z l E v Q k p D b D F n R 2 R m c 0 1 M a U N w L 1 d B Z 0 F B Q U F B Q U F B Q U F C e D l D T U J q R 1 p v M X d I O W Z W K 1 J p Q 3 B T U z R q N 2 N T Z 2 d F Q U F B Q U F B Q U F B Z 0 Y 0 a U J J T m g y b z l E N 1 B 1 Z V l K S 1 V t d U x w Q k d N Y 0 l n Q U F B Q U F B Q U F B Q T Z D M U N N Q m p H c U Q z Q k p H b m d n S G o z T W V N U U F R Q U F B Q U F B Q U F C Q W J 4 R 0 N 3 V E J X N 3 h D c 3 p 0 Z E 9 N R U l 3 Q U F B Q U F B Q U F B Q U R R Z D R S Z 0 1 F e D B s T T E 5 W E 9 0 a k N K Y l l Q M V l o S V V H U 3 B J c k t H a l U z d C 9 p M E h n Q U F B Q U F B Q U F B Q U 9 M Z 1 F n c 0 V 3 W n J O S m 9 h R W h r a V N Y e X l X S G 8 5 R 2 4 5 U V l r Z T d y Q n R t e m Q 1 d E 5 h Q U F B Q U F B Q U F B Q U R n N E V J S U J r T k Y y c n h I S X Z x M k w x a H F 1 M z N C Q 0 1 F Q U F B Q U F B Q U F B Q U V E U E V Z T E J V R F p y a F B 1 N H J 0 N j N r W W d E V S t M Y 3 g 0 W E Z s V D Z 0 Q l F B Q U F B Q U F B Q U F B R G k 2 R V l E Q 1 V 6 Z X J W Q 1 d i M 3 J S T n M 0 S U Q r N 3 V P d G h S V S t y U V V B Q U F B Q U F B Q U F B Q T R 1 a E d B d 2 x O W E F F Q 3 d 0 T m N G O V h G Q l U 3 d E 5 h Q U F B Q U F B Q U F B Q U R n N E V J S U J r T z F H N G R v O T I w Y z R x Q z B S U G R 4 U V N F a E d B Q U F B Q U F B Q U F B Q T Z E b E N N Q m p L W n Z N S 3 d l c D h D O E V p S W t J V k c y d V R K R F U w T k t 1 a W 9 z Y W 4 5 U U F B Q U F B Q U F B Q U F 3 T U d E R U F 5 R 3 N s b U 1 H N G N v U 1 d s Z S s 0 S n R L U 3 p 6 Z V Q w Q U F B Q U F B Q U F B Q U h C d 0 l B U 0 R v Z H A z Z 2 h r U W d n M z A 3 Q X U y d G J E Q z U v V U F B Q U F B Q U F B Q U F N R E J n U k F N a G 1 y W E N W Y n Y y e m h F U 1 V v Y j R B b k J D b 3 E y K 2 J 3 Z U F B Q U F B Q U F B Q U F B N E 9 C Q 0 N 3 V k E y b T h I a k V G T z l R c k J D U W p B Q U F B Q U F B Q U F B Q U 5 B e m h H Q X d s T T N x R l l J W k 1 B N X h v R m N J d H B W T 0 1 B Q U F B Q U F B Q U F B Q T B F T 0 V Z R E N V e m V y W k U 4 e H V 3 R G p F e E l R W W h Z U U V T W k l x S 2 1 2 a 2 N E V D V 2 Q 1 l B Q U F B Q U F B Q U F B R G p 3 R V l M Q l V E Y W J K d 1 N y c m Z V O U J K T 2 t R V 2 1 K N 3 V P Q 3 d u S k Q x Z 1 F B Q U F B Q U F B Q U F B Q W M y U W p B W X l t Y n h H b 2 R Z N y 9 z N F J F a 2 F P T U J y W H p C R 0 l n S U F B Q U F B Q U F B Q W d C N G d C S U 9 o S W l N d D d t T z c z W m d R T E 0 x c l g 3 Q 0 N y W V J n Q U F B Q U F B Q U F B Q U N n Z T R S Z 0 1 K V F p i R k o 0 V 0 t n a 3 l l V n l 5 V z V B T j F p N 0 V J e E 9 N Q U F B Q U F B Q U F B Q U E w Q U 9 F W U R D Y 3 p l W T F F d E d B Y m p E d k V H e H J J U 0 V Z Q U F B Q U F B Q U F B Q U R v S G l F W U R H Z T F S c m l Q N 1 h V T 2 4 5 Z E x U W W w z S D I 4 d D J p Y W 4 w K 2 5 6 b W d B Q U F B Q U F B Q U F B N E 1 C R 0 N B Y k Q y U 3 h l b l d B R 2 p F T U 1 D U W x X Y 2 x J L 1 N a T F Q 2 V k p 4 N l h h Z j F 3 U U F B Q U F B Q U F B Q U F B Y z J R a k F Z T G p M U z B 3 b F d W K 2 Q 3 Q 0 N a S j Z R U D d 1 N D h a a V F n Q U F B Q U F B Q U F B Q U x w R E N B Y k Q y U 3 l l R U t 6 V z d 2 c z R S R W x L R y t B W m l W a F F W R 0 h J b W d B Q U F B Q U F B Q U F B N E 1 C R k N B Y k Q y V 3 h l N H h B T j J C T k 1 r d E s 4 T 3 N H M k Z K U V p z a V l B Q U F B Q U F B Q U F B R G h 3 R V l M Q m N E Y X J K d 1 N 6 R z d B b m 1 D U U 5 H c G p v U H Q 1 U 1 d H N 0 l t Z 0 F B Q U F B Q U F B Q U E 0 T U J G Q 0 F i R F d i M U N z R H E 3 U V N G W W 1 p Y 0 V 5 N m N U R E F B Q U F B Q U F B Q U F B Z E l N U U R J Y X p X V D E 3 Z 2 h r M U R q R W l J b F F K O G R H U 3 B J Y U d a c F d W V n h t e U x n Q U F B Q U F B Q U F B Q U 9 E Q V J n c 0 Z 3 T m 9 0 W E o 1 a E I 0 e E F s Y V Z D Y T E 3 N W d X N 2 N a d G k 0 Q U F B Q U F B Q U F B Q U R q d 0 V J T E J j R G F i V n d o V 1 o x d 0 l s c D d x U F J L e D F M Q j F B U U F B Q U F B Q U F B R E F n W W N R R E l i e k h v Z F l h N j g z Y k 4 x Q j Z a N U 9 z U H l 0 N V l h d E N 3 Q U F B Q U F B Q U F B Q U R q e U V Z R E J j c E 0 w V G d 0 a 0 4 3 U V R 6 S G 9 k S U N B W U F B Q U F B Q U F B Q U F M c E d D Q W J E V 2 E x Z T R 4 R H R 4 b 1 Z n Z z l P V D N N Z j V C V 1 d H c l F z Q X d N R 3 N 0 S 3 h L T T A 2 K 1 J l Z G V k S C t n U 3 d F Q U F B Q U F B R E F V S V J n T T V 6 M E 8 w V j d m S U t m V F p j a T Z F U k d o U 2 9 p U G x p U T F O R F N y Y k Z 1 M U l l c 0 N B S E F n Y 0 R x Z C t u b F Z 0 b m J z c 0 F l N k Z B Q U F B Q U F B Z 0 g w Q 0 l S Z 0 1 a e m F i R k J F U j V 2 N T F m Y j J C S X h F S G V v M U V M R 0 F r S W d B Q X U x e n o 1 N m Y x N T l 2 K 2 8 r M V Z 0 W U V 1 Q l F B Q U F B Q U F Z S j l B Q 0 F h L 3 N I b V B S R F F 3 Q k J z M E 1 O R j l u R j l R Y X R p N k F B R H M 3 e H l P c G t D W E F B Q U F B Q U F B c 0 U 4 a E J J T m Z l S T l F c k t z e n N C T X N 6 Z E 1 K b H I r V l R q Q U F B Q U F B Q U F B Q U F O Q z U 0 R U F Y Z 0 F O V H U w N H d 1 O E 9 3 Z F F k N W o w T W t C Q U 1 B S E F U S 3 l x d j A y d H Z m N k 9 k V j J T c m Z 0 a 0 1 X U z V p R 0 R V M 1 I 3 N j g 0 U m F r R D R u W D F E Z i 9 X e G s x Y j N k Z G Y 5 d n Z I S k x X T k o v N z h n M 3 Z k N T d k d n I 5 V k x y e S 9 T O X o v O G 9 1 b 2 R k a V h F U i t 1 a z J Z Z H A y d E Z q T 2 4 z d T N 4 N T Z T O S 8 v d E Z H M z M z a W V E c H V Z M m V V N V N W c X h N a 3 N M U D F t d T l S d T N x S 3 E 2 V G h F U l l S b z d l c E F 1 d l d D V 0 J x V W 5 0 b H Z Y N l h U c H F 5 V n J O S C 9 o T W h V V V Z x a X h z V W 4 5 R T J J M G U r W k V 6 V H Z y R 0 4 x O S 8 2 d j Z a d W s 2 e l R 2 c k d G M T I 4 W n d P Z F c z Y 3 R G V l g z L 0 J 2 R F I 2 V X B P Y 2 V 2 M W F T Z E 5 K W m Q 2 b W h v V W t M M 3 J w V H E 5 Z m 0 2 W l U z d j F K T 1 h v b E N R M E 4 w K 0 t S a H V 2 T F N F e F V U W S t 1 d 1 Z r d E x x e j c r Y k x r K 1 g 3 e E s r U V Z s Y W 1 w c V V V S j h 0 S 1 l m T T F h W F h I Q j h U M y t M Q U F B Q U F B R E F Q b 3 B P T V B o R n V 4 Q 3 N 6 c m d R Y k h C N m t 2 c z R 2 N k R N c 0 h V Q k F O Z 1 h a Z V V V N j l L c k g 5 T 0 h I L z J n N E 9 C Z 2 p U O D B R N 0 V 4 T n Y y M E l r d k Z w Z H N s U 2 F O R 3 B H b l N o R X l G a D R l M i 9 Y c G t 1 a V p O e U 5 T a 0 N a N l F x c W k 0 V W x k Z T k 3 Z y s v T 2 d I M V R z Y W R j a n d O S m x N S m o z M z R x Z D Y 0 c G t G S F o 3 c m N y b j A 5 Y m R y W k x j N z l N T 0 t U V j J l a z Z U Y y 9 C T G R l U H N M V 3 Z M O W V z W E h S V 2 5 T a E V 4 W k k 4 T D A z Y k p m Z E 8 y T n o y a m J 0 a D N 0 M W 4 3 Z 2 4 y L 3 I z c i s v b 2 V 6 Y 0 V t V U 9 T Z G J 3 b 2 F u Y V V X U F g w d S 9 Y U z V K T 0 9 I N l N K R 2 5 4 a 3 J X Z G Z r M i s r S H I x e n V z b W R u a n R z M F V y Z G Z 0 Z i 8 2 Z m 0 1 a F l O V E k y W D N l N 1 E 1 N H R Y N m V h N 1 g 1 V F Q 2 V 3 g z c m Q z d T B B M j N Q S 2 R I b n B 5 d k R S c 0 x s S k x V V D h P R 3 B L a W 1 0 b D Z m Z k x G a U Q 3 O H J B Q U F B Q U F C Z 2 Y w R W 5 H U H l p Z l N l W W N l T V F J e U p D R l I 4 W H B Z c k t H a l U w T k t 0 c 1 c 3 V V N F M k l N V 3 g 4 Q W d I M 0 o v M T V m S k l l a l V i O D Z a N W 9 1 d l h D V y s v e l d 3 b T B L R F c z N 0 5 1 N n F 5 M C t T S l A z b X F r Z T F w Y U J N M T E w O V Y 0 T U h l V D Q w N G 5 L N W R P O U R i N m l 5 c 2 x i S F R C M n R H L z l 3 c G l J a X d p U k o z e T M 3 U m Z j O C t I c U g 1 N X B N S n Y z c E Q y Z G 9 4 Y 3 B z b l g z Y V V W M m V h M 3 V B T l B l a 3 c z W E J l Y 2 N w T m p a U 2 t 0 V G M z S 3 J i N 2 5 s S n k z L 0 8 w d n l Q b H V t e W k y W k x r b k p 5 U y 9 U R l Z 5 c 1 Z I V z N W T T Q 5 Z W 8 v a j R L R W x 0 S F Z u c m Z 0 a 2 l T W m 8 w U G x Q e G N W R X F M Y X Z T e G s x Y k 5 X T D R R U G V q b k U 2 b n Z 2 c G 1 q W U t E Z z N U O G N l T T Y x U D N p c T E v c W t R Z X U w S 2 l S N l p L a 3 R l d n o 5 Y W R i b j l m b X J D S X R Y N W 1 0 e V J P S H V h O T k 4 T k Y z d F c 3 R E Z t V U 9 T Z E V k L 3 p k U E t j b H h r c V R X V n F l V 2 Z y Z S s r O T h j Q U F B Q U F B Q 3 d 6 N k 1 U R E g 1 a H M x b m N 4 M G F P U T V T a 1 F X b W V z V X B i Q 2 h p S k N B Q T R j R l Z V M W t p U 3 h o d 3 l x T j M 1 Z 2 F r S l N 1 d 2 Y y N k 0 x V n E z S j F h Y k 5 o W X F N d E 9 q U D E z b 0 N N R W s 2 O H Z D U n V 1 Q z g 0 e n E 5 Y i t h M D h i c n B 1 c l B i U G F l e m N 4 b U R r M 1 h 0 N z A 1 M U I y Q 1 N G Q k l T c E 5 O U F B r S 1 N 0 S E Z 6 W V l m M 2 s 1 d 1 k 2 d z d B S k N r N E 9 F a m p 4 b V J J Y W h 2 a k 9 H Z G 1 X N W Z Y b 2 0 v Y W Q 0 T X R Y N W 1 0 c X V v N k h Y W D R J W X F L c 2 5 h b y t l e l R w c m 9 E T U V r Y U 0 y c V F q a j V p b E N S c C 9 Z W X Q 3 d k 9 i c z R x M D l M d j F z b G 9 q O U x l N 0 x u S U h Z S k l V R k d U V 3 N W M k 1 p Q V F B Q U F B Q U F Q c 1 h R a k Q 0 U m F U T j B 3 b F d h K 0 E 0 U k V s S 0 g r Z 0 p 3 Z k s z T W h J U k F I R G d H c E d a S 2 t s N j Z q O G Z h Z j N H Z 2 o 2 d H N m e m 5 M R W 5 T a k d t S H l t S U o 2 L 0 Q 2 b E V u R C s x N 2 d i b X B x N n J Y a G x 3 S j l 2 b m l s b G k x d k c 1 b F l X M W Z 2 Z m 4 x S V J y S 0 N n c 3 p h d U x s U U w 3 e j h 1 U n l P e G s 3 W G 1 i T n o x T 0 h Y U z l m S T V Y S z V 6 M y t 4 Z U p V a z Z j U l p r e n E 5 N z h n c E l 6 c W N H e m 8 w U l p L M H Z h c l d m Z T d i S H p a S W t v N C 9 i b H k 3 O E E 0 Q U F B Q U F B Q n h Z R 0 l j S X Y 0 a j A 2 Z 1 F 6 T 2 d R Y m x O Y m Z m Y 3 k r W U F D Q W Z W S E Y 5 a H A 5 O H Z r S 2 J k d T J R O V U 3 N n V S e V N U Z m Z j S T R p S W t K N 3 R j N k Y 4 N l p y W T F h a E 5 t M H U x T F Y v Z W t x S G p F a l Q 2 Y W N l b 1 d s V H g 4 c H N O d l Z v a m V L e X R y M 0 R V c j I 2 b m J 4 R l J W b z Z Q Z D l U V H F k T D h 4 Z D h y N F d m T F Z k Z W Z t b W 5 y K z h T S H h l b G E 2 N D h W W T g v L 2 F G Z W Z u M n g z d n Z 3 Z T g y Y U 1 V R m 5 6 V D F L U 1 l t Z T d y T G t w S D R h T n l a R H E 5 Y m 1 h d T J H Z k k w Z E 5 W Z 0 5 E V T M 2 Z H R r R z l V K 0 k x b 1 J 4 U X p 1 d E p T R y s 0 N G p r b U o w Z F l 5 M n R y Z T V 6 V z d k V 1 N H b 0 w 1 U U F B Q U F B Q X d J R 0 x F Q X g r R V J r W j R U N n V y V F U y Q k J 2 c 0 5 R N H h u M 0 d J Q U l C O V N H R l J w V j U r W T V F K 1 g 3 U l N V d H N l b W J H e E 5 x V W 1 4 L 2 R w d l p n W W 1 4 N S 8 2 S G R h L 0 0 x c X Z m d m g 5 O X F 3 c 1 V B Y k 5 o Y m 9 2 U S s r M T M x M 1 h x a k l I Z 1 J Z V F U w d G t x U 3 c 4 T T R E T 0 8 5 d 3 F D O G U r L 2 Q 4 Z m Z q e G o w c E p q d E 1 s N X g r d l l V T U h L Q 2 t 4 U m c 1 S G s 2 N j Y v c 2 t P M T U 5 e X d t U k 5 H a j l V Y j c v L 3 J U N W I 5 T F B l K y t B N 0 x m a j R C M T M z K z l N M W U 4 W U U 5 M 1 Z 6 W m s z V X F y V z V X d n p O V 2 8 w Z E 5 W a E x s N j F Y U T B P V H p q b D l h c G N C b 0 t t V D A 2 W k 9 U a l k x T j B 1 U 2 d v T 0 M r d m l 1 Q V F B Q U F B R E E v b 0 F R R E g 0 U m F m V 0 V Z R F Z l W T V D T U 1 E a m R F N E x s N U p V W X V q W U F B S D M x L 2 9 K b G V 1 c j V q e F F i W T l Y R n Y 1 N n B r M C t j c k 5 o b 2 0 4 L 3 J t c z B t e l p n M l R q T 2 1 q Z F A 2 W D d i b 2 d Z Z m Y x b 2 F O Q m Z y Z j Y x L 3 B x c 3 R Q N 1 B i K 3 F K M G Z U Q 2 t 0 M 2 Q 3 c D Z 5 V m R u T y t K a X N v Y W Z m a n h q N H F L c 3 V x c F I 2 N l c x Z W 9 a a D d 4 N m J X N l g 5 e V V u O W R N M V Y 1 N m l T e S t j c F Z m Z V d L e l g z L 2 x H a n p 3 e F g 1 T W 5 a T H J I R X g 1 e j V H a j k 2 N m t Q O W M y M z Y z V E 5 i M C 9 X b D R 0 W F M v S 0 1 T d l J G d j M 1 d H p 5 Z 3 M y d W J 6 V 2 d B Q U F B Q U F Z T i 9 G b m 1 E d 0 M r O V B w a H M 5 R G p F O F B G V E p p Z j B r U 1 M w d H J T b 3 F x V F I w Z l F B Q W V 1 d U 9 2 N z Z z Z n o z M W d V N D R m c U p l Z S t F b V h U Q n Z 1 a U V C M k 8 1 R 2 p V e l g 3 e T Q 3 U 1 p L M G N W U D d Q Y 0 t D Z 3 R v N m 5 u W j F m d T B 5 Z k 9 l K 1 l v d V h y S l h U N m V 5 d z V t Z G Y v d H p u Z W d x T D I 4 W U t w c V h H d H d 2 Q U p P b m 4 x V G 5 k M 2 0 r e G h P b n l T K 1 l v Y z J p S 2 1 w c W F s Z X M x V G p F c 0 x F V F R q e G 1 y N n V v N m Z i V j B y W m F 2 e k 5 i R W N V T 1 Y y R D k y R H l 2 M n p M a X h H W k t r T D c 1 Y X J j Y k d a c C 9 Y Q X d B Q U F B Q U E r e V p D T V B o R m x N M n J F N n p X M k U 0 d 1 N S b z h 5 T k 1 O M X R u K 0 l 3 Q U E 3 Q z B Q U G Z h d X Z s M j J R V G R j Z T R i K 2 N O V m N R O W Q r N S 8 y b H F x c X V i W G N 1 S j d l d E N 6 b y t M c n J k K 2 Z p N E t F b l M y d l g 1 a 2 p 4 N 2 N S M T M 5 R m l G a D R l c X V L U l N U e j M v a V Z w Y l B V S F l S N T h 0 M T F k T D E z Y j Y 3 T T h Y c j l U Z k h u c E x a Z V Z W W F o 2 T D M 5 b F J s W j F i b 3 E y R m 5 x N n F u M V p r N m E z M 2 x u W l l j O T J H T G Z w e C t X Y T V Y S j U 5 d 2 1 w c T d L c W 9 x R 2 4 z S G 5 Z N T R m a E p r c V Q v d l B T N W 5 F N m 5 U c G c 5 c W R O Y W U r d V l J M G N y Z F V D O H l z c X J k T T h E c j J u S E R y d j d 0 W W F H S m 4 z M D Z V K 0 d Q Q W N B Q U F B Q U F B U V c 0 e E R o R j k 1 N 2 d 0 W F p H d 3 h m U H l N O V N k L z k 4 S X N r S 1 h k T G 1 h W W V N Y 3 J 3 W n d B Q T B K M T M 1 b i t y a n o 5 Y n J z c 3 V t c T B U W n h r V D B I a j c 0 T 0 9 m O V B R T G 5 5 a H p T S X F p b 2 l 3 c U s 5 K 2 h M U V Z s c 2 x q Q 2 R Q N T U w O X B k T y 9 Y d 1 V m c H g r V 1 k 5 L 2 N M S G p u c 3 l l Z 0 F B S U F C S l J F R l V X c n B z Z z Z x c T d Y c n g 2 Z X N V S F c z V n R i O D d W U T g r L 0 x i Z W 1 i O V V p N z V a c G Z T Q m l T b 3 J y M U p a Z V p X d S 9 N M E p l d k s 1 a j l x d D V Y S z U 5 S S 9 I M 2 x W e m M 2 c 2 l v e U w w K 3 l 0 T z d 2 V G N n S l I 0 a l J z N 1 J L d l c 1 T 2 l L Y X g v W E l T U F N W R k 5 q V j k 2 V 0 1 w M T M x a k Y 2 N 2 E y d j I 2 M W J Y b E d 0 Z X g 5 O F E z R n h r U n F j b n F T V 0 Z x Y z J a U l h L N F d q V X J C b m p s Z T Y x N z Z j a 0 R S K 1 d x b 3 h C U 2 N y T k w x V m t w R V Z U R H o v R W t L O X J j S E N R N 3 J y N V Y v c n p i Z i 9 S O X o 5 d T F M a 1 g z N i 9 N S V F Q a 2 R E c V Z Y M U N 1 N k V p T F R w e D l t Q 0 h Q Q W d B Q U F B Q U F n V U 1 u R 1 B 3 a U t 0 T H F Q c T Z y Y z d n L 2 p X N l V q U F F r O T N I d U Z q c k J B Q U I 3 W D F G e H B a N T Y v a U 5 O T 0 h T S T V w M T l y R i t l Y 2 U 0 W l V 6 V n M 2 Q U F W b F d 6 W H F q V j V h b T E x N n J T V G o 5 Q n p q M S t y a k 1 I S j d h N D l Z Z F p F b l g v d W N Z c n J G N l d O b X d 0 b H M 0 Y T V Y N X M 5 W T R M K 2 R 2 Z k Z H a k 5 x a 0 J 5 T 0 p t M 0 9 M b F J p L z F q O S 9 k N U x k V l F u S H l R e G 1 V d z Y r c 2 p S c 2 x y R E 5 Y b k N z R D J l d S 9 Q L z V 1 b l V r d z V Y V E x S R k d 6 W V d L Q 2 p Z c k x 0 d S t i V m 1 I S H R v a D N W S E R o d W 8 y V E 1 u S 0 R n b 1 d L d l g 1 b W x M U V p r e W g 2 V G 8 x a H Z Q M V o v L 2 N G Y W 5 Y N F B E S j Q r U U p N M D h i c H h D U W 9 6 N y 9 O Y m d R V W w 2 N X J G c m R N Y X B S e W 8 r T G x x Y n M 0 d F V X b D Z 0 R V p t c C t 1 M m x K e G o y S E F B Q U F B Q U F F R G d t b D h O d W J E b 0 I 3 S F R L d k x 0 V l g 5 O G 9 T W H I v N W R 2 Y T d S U G 1 x N E x D Y 2 w x e T l T T 1 N w T l N V Z U w z N D c r c 0 5 X e H N B Z 0 o 2 N C 9 h L y 8 w N H F W M l h y M V B 6 Y 3 F K d H J h L 1 E z b 2 s 4 d C 8 v N W h 5 O D B 2 M T d M K 3 U 2 U k Q 4 Q V F B Q U F B Q U E 3 Q W 1 k W V B D Y l N K c 2 4 5 S 3 F 0 Y 3 h p N m R t c E t n b 0 t E Z 3 l S S l J T V 1 Z h b T V 1 T l h S O U F B R D J a U F h h U E g y M z d C Z k 5 P K 3 R Z Q W p B L 1 d y T S t U N 2 4 1 c F J v M U l v M E F E Q U F B Q U F B Q T l C b 2 h H U H d t e W 1 0 Z n N K c G F Z M E 1 3 c z l t a 1 F X b j l K Y l h 0 V z V M S F N F U U F 3 R j c w e X B 1 T E Z S M W w w Y m x u S F J Q b 1 V n N V k 5 Z l d O Z X Z M W m h a S 2 s 4 K 2 R O R D N B M U F B Q U F B Q U J n Z j J U Y 3 h n c k F i d n p a Q 1 N a S m c 5 T 1 R s S j F i S W t u S z I x S 2 1 Z V U 1 I R 1 A 0 T U F B Q j J W N 2 0 5 U m l 0 V 1 p 1 d l N D M m N w M U 1 B O X F 0 R G 0 v U S s v M X l k Z n J G Q n B l Y l Z x Y S t 0 M T R x e E p t a n h 4 V 0 t E T E F n Q U F B Q U F B K 3 l G K 2 N n T y 9 p Y l I 1 T 3 N G c T Y r b 0 5 Y e j h q U G R G O W 5 K d F B K e G d B W U 8 v N D h P T W Z K V W 1 6 W j A 0 S W N D V U h w d E N 3 R U c w d H F s Q j B w R V Z u e l Q x S z U 5 R n R C d 0 F B Q U F B Q S t v Z 1 F E S D d U Z m h 5 a U g w S 3 d R W j Y 5 U W Z J S 0 N N R U F B U D d u Y 3 J t M D h K T 2 Z O R 2 x D c H V M N l J R V z Z u Q V B T a W J N b T Z j U l p r d 0 p k Q m d B Q U F B Q U F P Q U N 3 S n h q O F p t K 0 1 R O X l G V G p B Q X d O N 3 d 5 O G F 0 M m w 1 V l N 4 Y 1 l B Q U F B Q U F E Q W Z v Q V F E S D R U R 2 V r O U R 0 S D R F Q 3 l 1 W D Z S N z V H S l Z k W j F x L 1 B B T U F B Q z g v Y n d t U n l h V F N V Y 2 N O a U x R c F F B Q U F B Q U F B S 0 F i a E d E d 2 1 5 a X Z U a k I v a k V P V T J v O U V 6 T W t 0 O X N z e k F B R F l a Z V d x S E E w Z m x x c U l p T E J B b H d J Q U F B Q U F B S U J 1 R U l M Q m I z W j F h V W 4 r N l F T V H B N R 0 R F d D N I a k V R R U F Q a F R V M 0 9 M M X Y r e V J l T k d E d z U w S 1 F B Q U F B Q U F B T 2 d C U W p E N F R i d H h p U D d x Q k V 2 e j d B d V d 0 N l h N T D g 4 Q U F F Q 1 M x c T d Q V T N O T H F 3 N G R t e E h v V W d B Q U F B Q U F B T k F E a E d E d 2 0 2 a E l 6 e m p F M n J v R 3 Z 6 d 2 p Z N U J Y Q 0 Z a Q U p 4 Z 0 F 3 S D g y Y l M 2 U 3 l X V F N t R V B T Q T E w S 0 F B Q U F B Q U F B Z W 9 B U U R I N F R h Z k 1 P d 2 Z 6 V E N U W T Q z V E 1 P T V R 1 M 1 J F N m 5 5 e S 9 Q Q V F D Z 1 l H d T U w Z 1 l t c 0 I 4 W U F B Q U F B Q U R B Z m 9 J U U R I N F R h U X Q z S D F m d n N Q d m x H Z U h o b 1 V w T m l a Y 2 t 0 Y l M w c X J C N G 0 x K 2 V B d 0 R B b H N K d E d w a W F F T 2 d 5 Q U F B Q U F B Q U E w R U 9 F W V B D Y j B O Q V F o W V d G U 0 p K Y 0 x w Y 2 N q a 2 E v U E d m S T R H V D N j W F p l a V Y r Z U F R Q k F R V U c 1 M G d q Q k F B Q U F B Q U F B O W h 1 R V l Q Q 3 J T R n V F K z d p b X p 1 R 1 h a d 3 p O O E l S Z 0 9 i b U V Z Q U F B N D I z Y n R r T U 5 q Y z F L U z Q w U G R D a 0 F B Q U F B Q U F E b 0 l V S X c r R l Z V c E 5 l K 1 l M V i t D c 0 V H c D d p U D Z R U U R B U G h E W V h H b E p H b E F D a U V Z Q U F B Q U F B R E E v b 0 l R R E g 0 V m F m T U t 3 Z X J x L 2 Z J T T c z R 0 l P Z m 1 F W U F B Q T Q 1 V l h W R X V T N H V L a U F s d 0 p B Q U F B Q U F B Q W V v b 1 F E S D R W Y V F 0 M 0 g 5 Z l U r a W N F a S t z W D Z S N j d X R l Z W N T d l e G l 3 Q 0 F n M W R G W l k w a 0 t i N W Z a S U F y Q V F B Q U F B Q U F R R T h S Z 3 N H d j J u Z U M r U y t j R 2 p a M G d Q d D Q w K 1 p D d n o w S E F I Q n d x c W l z V V h T M F Z V R k J R W U V 1 Q l F B Q U F B Q U F B R D F F Q 0 F h L 2 l v e U 1 j Q i 8 3 T X d R Y j Z q V V N r W D N C Q U F C R z I x R n R W M H k w T m R C b E F B Q U F B Q U F B b 0 J j S X d l Q l h V W k d l V G p C L 2 p V T 1 V w S 0 V a S 2 U 3 a m 5 O e G l 2 e j B I Q U h C d 3 F y V T d a T E 9 F L 3 o 5 N z l 4 M G R W Y m 0 y Y 2 Z n M 0 U 5 S j d J U 0 d V R U F L a G Q x U V V R V k V R T E t q W U t C W n M 2 T E V k T y 9 i e T Z i S F h j e n d l R m J 0 W V F R V V J C R V Z G c E V q d k x R b U V G R k p J S j c x T U 1 2 U D l N V E R N b U F R Q 2 t 0 a 0 o z d G R h c n J X e l o 4 O S t u O G 1 B W k 9 X Z T U z b V B m S 0 d J a U l p S W l J a U l p T F F Z Q 3 N H a 1 d S M 2 N x d 3 V n d E x U N U 9 z R z Z P b m V D c G F v V F R F U k V q c S t 5 O G t v Q 2 5 M c W J S V V J F U k V S R V J F U 2 s 1 V k 1 J S n M z S 0 p R U X J h N z V P c 0 U 0 Z D J 0 S 2 1 q W D J m b G 9 6 T W Z D e V d 1 b V p i U z B S R S 9 u N 0 t 5 c W 9 J O E Z j S U p p S W l J a U l p S W l M U 2 1 p Z 0 V r M m J s T 2 c 2 e C t U c k J 6 R 1 l U M 2 V M c z N X Q T J t N D N k R 2 9 r b 0 l p T E h V V 1 Z W T l g 2 K 1 h r Y V h J U 0 l p S W l J a U l p S W l S M E V o b U R T c n d J Q k R J V m h a Z W Z P R l l Q Q 2 5 r W W d w R 2 9 r b 0 l p T E h U M D F O T F Y 1 Z U N z R k V S R V J F U k V S R V J G b 1 R o V 0 R T c k F L Z D l r O H B L V z I r Y 1 l n Q T N X S V B o V 0 R K S 2 V v R U V 4 R 1 I 0 N m U 2 M m 9 L M 2 R 4 d W p 5 e E F S R V J F U k V S R V J r Y U 9 n R U V 5 Y V Z a R E x u b U R O M 0 F r V z E 5 N X h 2 S H V Q T 3 N G R V J P V D R x Y T J 0 d z l 2 T D A r Z 3 l S R V J F U k V S R V J F V G t L Q 2 d F a z J i b D Y r d U 5 5 V 1 F D N 0 o r a X I 2 b X h O T n R h W F d Q Y k 9 Z N V Q w b k t h Y l I w U k V m b D d x Y X F x Q W N C T G 5 X Q W l J a U l p S W l J a U l x M k t R a k J w Z G l I Q i 9 v N 2 o w c k t x W m x 2 S H g 4 Z U x q d T B q Q U t p c X J p R W p N N i 9 a M W h J U m t i O F B p N l V X Q U U 4 U E Q 0 T X J F U k V S R V J F U k V S R 1 J v N k V R V E p w Z F l J Q 2 Y 0 N 2 k w c k p u M 0 J Y T W F p W m k w U i 9 1 Q 2 l Z a k l Y M m U x M m d B d 2 1 V M E d W e U l p S W l J a U l p S W l J a 2 R E S V p n M H U w Q 2 5 m Y 0 Z L U 3 B z M 0 J P d m V y W V B q Z U Z l e V F q Q V J F Z m 5 y c k Z Z c k F H Y V R R a k F S R V J F U k V S R V J r Z F p F S V p n M H U 2 R E F R e U Z Z Y V d s b H M 2 N 1 Z 2 Y X R U S j l o d W h X Q W l J d k x Y M V I z b 0 J E T 2 I 5 V 0 9 U a U l p S W l J a U l p R W h y b 3 Q v b V N M T U x k Q T d C e X B v M 0 J J d n Y 2 d H d K b H R t c 2 E 0 b U l 5 T i t E M V J H Q 2 5 a a W R Z U H R 5 a W h n M T d o R W 1 Y d n R D c z l 6 L 2 t h Y y t Z Z F M 0 U j F p N U p x R l o 3 d T l 1 T D c 3 K 0 5 h U E d Q Y 0 t D b j l Z Y V h Z c U l p S W l J a U l p S U h J R k N N R 2 w y Z 1 F I K 2 p 1 T 1 N a d D R U T E 1 E Z m g r a W 9 N Q U R L S z Z y S T N s Z l l y T 3 V K a U 1 p S n o 0 W T l C S 0 9 G a j B P M F d x M X M y T F N i N H V M e X Y 5 W G F J a U l p S W l J a U l p S 0 5 V U W d t e m M 2 Z D R 4 Q U J 1 a n Q x Z 3 l Y d F Z q Z V l p S W o 4 T l d i c z R a Z n R R R W R Z U y 9 Y U G F k T 1 o 5 d G l I R k J h V i 9 x M 1 d G a E V S R V J F U k V S R n B q R U l 3 Y V h h Q k F j N 2 p F S n U z R X d 3 Z 3 Z w d l R T T V E 5 Q 3 N G R V J P U 3 Z N U j B Z Z z J p e n R l d 1 F y T E t 5 N W 0 r N X R v a U l p S W l J a U l o S V l 4 U 0 N T Y k 5 6 M 2 h P c 3 h D M m R Z T k d P N D Z U a 3 J H W m Z U M F J F V G 1 6 b U E y T V F X M 1 l F Z H V L e j J X e F l y V m F q e X h B U k V S R V J F U k d S V n F T T j B R W E l p U z h v d 0 0 5 e F h G Y m U v Q 0 Z Z a i 9 o T 2 p 1 T 0 V w S X h t W D A 5 R V J F N X N w Z 0 1 m R 2 J J W k Z N R G s 1 Q m J 4 N V R k T D J i Q n B O N 2 w 1 e G Z q N W V k T z l X M 3 Z 1 d V B s Q 0 9 u Y U k 0 U G I 3 M 2 l Z a G N h L 2 o r c W w z d k F H Q T J X e m k 1 K y t m Z F p 3 d k x D e G x 4 b G V M V 2 J s N k o v d U x 5 M m t i R W N 3 R l k w O W 0 1 S W g r R G E 3 N y 9 D d G Z z M 0 p 0 Q W 8 4 L 0 1 J b V R o O F E z Z U s 2 c G F 4 K 1 V s c D d M Q j U 4 d V l 2 U F d G Q 3 l X V 2 5 w M j c 4 U k 4 x N D Z s V j g 5 T 0 x 0 Y z k 4 d F F u c k Y 2 Y n l E T l B U T U Z T V T h z S G 5 5 N G l N N n V B Y V h k Z H h 0 a l J n d 0 V v T D Y v a z g x b E x X T H B p T z N u N X h R U U Y r V E g w c E I 1 Y 2 Q 5 V m 9 J c 0 t E W E 8 1 W F V s T E I z Q j l X c 1 d M M U R 2 W m 0 1 R k 5 i V z B l N 3 F E R E 9 I M 0 1 T V j F 3 e U h M T z U v b j V 2 U z V a d F l m Y j N L M G x P e W N a c 0 5 0 R z N W M m R 1 d n Y 3 Y 3 h 0 O G 9 F U k V S R V J F U k V X b H h G S U p K c z N N Z W g x a m l o b k d J Q W Y 0 K 1 J F V 0 d r c E 5 i U k h s R k Z U b T V S V V J G a G p i N 3 V p S W l j b U l 5 S D B q Q m p P Z 0 U y N V d j e F Q w U H Z V Z G x a V F d k W T Z J W U 5 D Q 0 8 z T H h p M X E 3 Z l J k Y S t R a n A y a U t C U H p 4 Z 0 M v S D N Z d G l P T n F x b 2 E r d l R x a k s r d m w w d X d r N W x W d 0 Q w U H Y w d E J R U 2 w r Z n Q 3 M D d o R k R m b U V K N z M v e U U 5 d D N w d F Z i M T J h e j h m d U t M V m d z Z G F 4 Z W 4 4 a k p R K 0 l i U E 5 l V X R R O U t U Y y 9 s M l p k b k V o T H N U K 2 V P Y l V s T z N j Z m 1 y W H U 0 N z l I M 2 V m L 0 5 P M m t m S F Y 3 d k 9 Z b T d N d m g 4 N W h K N n h I Z W d i K y 9 P b U Q z c z k 4 M H Z L T 0 c r U j k 0 b k l 6 T 2 Z z T E J B Q n Z h U F k y O U d Q Z 3 N Y c l d Q d C t p V C s 5 O X B 0 T G t I W X E y L 0 9 Z Z m t m M n d r T E M 2 U m Z u O D V V V j l X e V B T R 0 5 k e j l h U 0 Z G U k d i Z E 1 Q Y z l s M 2 V r Z k x t V F c 3 R 1 V B Z E k 2 S n d 0 L 1 B t e T N i V T d u c n d Y Z n B H a H V O a U l p S W l J a U l p T F F P Q 3 N H a z J R V U Z I d W 9 F S 3 k x c C 9 r N H d n T z d k T 3 B D V F d 3 U k E w d T V N a F d B a U l u T E 1 Q R H p z S V Z o Z G 5 m c z d 3 V D c 5 Y W p H V m x k V m N P V 0 V r T j A 0 W j R 6 a S 9 O e U 1 Q T H k v N 2 o z R z M z W F F C Q U R m Y z l o L 1 M w b k 8 0 N S 9 h T D Z S T G J 6 b k d 0 e l d i a j J W Z G 1 V b E J R e W h u R C s v T E F Y W m Z o N i t z T n d C K 3 J k d k t 2 b D c 2 c X Q 2 N 0 p a T 0 w r d X k 1 b C 9 j Y m R Y R E g r O U V i U E h X b H R a e D k v O W p N M 1 h q d U d D W m V N Q U t D Z 2 9 K U j d I M 2 1 Q a k 1 4 O D V 2 N n d t b H V u b m w v d k 9 i T y 8 v N E 5 w Z D E z R 2 1 G R 0 R I S z h G N E 5 t W F o 1 S 1 J t Y y s 1 N X d 6 a D d 0 d k c 0 K 2 5 w Z 2 R W c T Q 0 M T N 2 b W Z l Z 3 R W T S 8 z Q W h q M D Z i N k x o U H U 4 a F F u b m x p Q 3 F l Z D B 0 T n h i c 3 U y R k 8 1 N T Z E M i s r K 0 V Q c n B s O E Z 2 N y t Q Z 0 N z V 3 B Q Q X J O b k w 4 U E h 4 N H V u S H J t T E l R S H N Y W E d s c E J T K z g v Z z J y M W l R M C t Q c E V S R V J F U k V S R X B P W F J u b U R T N 0 F J T y 9 G S U p v T F R N U F N G W W Z G e D d 4 L 0 d 1 U G R v W F R F U k V q b D J i T m g 0 Q T F O Y l Z 1 W D N 0 L 0 l J U 0 F Q c j F q b l U 1 M z Z s a j J 5 W i 9 3 R 1 B U b G o w a 0 p t V V F H T 2 p I d E R z U E J X Q U F 3 M D d 0 e F R X V H p t c n d l Y U 5 I R H V M Q m U 2 N X d X Y W V o Y z A z V n Q x Z G 5 S d 0 F H R U I 0 Z X l N U k w 3 V i 9 2 U 0 V o d j h E a 3 h I Z H M 2 Q W p D d 0 I z R 2 J 0 a V N 6 W l Z z S 2 5 U c T J k U V J n W U I v Q i t J L 3 J 6 O F h Q e j V 1 b E s 3 W l J Y V z F 4 U E 8 v V 3 F l Z T d C R 0 F B L 2 Z 0 M m 9 Y d D h C e X l X T 3 Z h a z d u T 2 M v K 3 J i c F F C T X Z 1 S k 1 S d 0 F H R U J q b 3 h 5 U D N U U 0 E 0 M l A r b 1 g 3 d U l p S W l J a U l p S U d F T W h t R F E 3 Z j M 5 Z l R D Y j c r S 0 x 5 a W l x c z F 1 W W Z L T l c 5 Y X d m S G N W S n l a c k 9 2 S n l J a U p 5 N U h D R 1 p 4 Z n d q V 0 0 3 N G p B T z k 4 d U l E d G p R U k Z S N 0 p 1 d 3 k 0 Q V J v M G N n S i t m Z D c z S G g 1 N 1 U 0 O W d M U E F v a m h 2 V 3 B k e T Z 1 a T M y M D R Q N 2 k 4 a 2 F l M D d m Z X V W V n J r Z 0 F Z Z G V Z Q V J 3 Q j J r S y t 2 T n p F Z D I x S m J X M G R h Z W 0 2 O T U x c X R W a k l 5 O D F p O U 5 w S F o z L z l C V 1 Z r V k F L V 2 w 5 Z y 9 w V k Z Y V k 9 N W k R Y b l R l M E h y U D k v Z j N v V y 9 2 e m 8 y K 1 J o R V J F U k V S R V J G c F d U U U 9 V W n F k M l d 3 a U l N Q 1 g w b E w 3 Z m 1 D b H B S W E 4 v a W 5 x W G o w N k 9 Z N T N K T 3 h 0 M X J W R V J P V E U 1 Z 2 p C Y X B z Z W d w V 1 Z W N U c 4 S n h 1 Q X p W d j M 0 Q i 9 n e T J V W E R U d n F 0 Y W R N U H B 1 R V h S a 2 t K b V Z 3 N S 8 z d j B M d G 5 E S m R j Z E J v a m g v Z H Z j T i t 0 a G 1 U b E Z B T F F z W U U 5 d D h C M W J I R n p p b X d i V X U 5 Y 2 N K Q j k 3 Y n B H d n J l U m t j S D F 6 b V h u R k F E d z h l Z S 8 4 U E h u d n p T N l h t b j V v W D F J T X p M e i t l R F R S Y X p m d U p 2 e T h x c D Y x M W 9 Q a k Z u Y 2 w x T 0 U x V 2 9 q T U 5 D U G 9 L Q 0 d 2 e S 9 1 K 2 4 2 S m l J a U l p S W l J e U Y r b k V F e m N J d E E 1 Q k N 0 c i 9 o Q X N 3 T i t I e U l o Z 2 N 2 T 0 x L Y S t v S W k r d m 1 M W n Q 2 L z h p V F V S R X B D a z h Q T X h I R E 1 G V 3 J O c k J p c F U 3 M k x R M X h i R X Z w Y l B U a C 9 h a V h k V F J q U k V N Q 1 F u Z 3 p W Z H U 1 Y m V s b T V r O W J 5 V T d F d E x a a 1 p E T 2 5 P O V g 4 d H l U V X d o c 1 F p Q l R V M U 1 M Z 0 x l U F Y 0 T 1 B 1 M n Z N b z Z t Q j B P N W d w M 2 h q Z k x 6 c j E z d 3 d z T 2 9 l M y t H d 1 l 4 b U R B d 0 1 B e U 1 v d T R C O T N 2 V W w x d F l X e n p 4 e k F r R U h k N k 5 n a G d 1 a k l V T j Z Z U G 8 5 b E s 3 W T V u d V A 0 W G 5 r M S 9 p U H k w W V N o S W l J a U l p S W l J b U l z a F d E a U Z r R 0 J 2 b V R a U H h C U F N h b W I 5 Z 1 h y M W 9 I Y y 9 H T E F Q a E p S S V p p S W l C e X J O b T A 4 c 0 R R U 2 Z p e G Z 0 W U 8 z M 3 Y y Q m 5 O d 2 k v U D I 4 R 2 R B d m p y R 2 p C a E V R N E V 2 W H V Q W U U r U H Z R T F M 3 N m 1 O Y z J t M D J N R 2 p t U V V T T U h z b j F u R 2 k r K y 9 n M D d F d E w 1 O U t z b D N I Y l Q r V W Q 4 Z m x D Z 0 x 3 R D c 5 a F U y K 0 h o M k k r Z G J x c k R R U U F C T 0 g 5 c W J x e H Z a e j h 6 W n p O b k x x S 3 F x N F l Z c F k 3 a H F 3 a 2 l Y e D B w S 0 t s e S t Q d G o 5 V l Z C W W l z V l N W M i 9 j S X J T K z c 1 Z U l p S W l J a U l q S T M 1 b j J C Q k 8 z Y 0 I 0 Z F Z G S m F j W m d y a n g v b m Z j R j I 3 Y 2 x 5 e T V v a U l u S m l h d E 9 t V G I w U X J L e T h p b n N m Z m 8 4 b m 4 v b U 1 z c k l L c G t 3 K 2 1 5 O C t l c E I v U F g 0 T j E x N D F t c 3 N 1 U H A y Q i 9 i c j h w U U R z e i 9 y M D Z z e X R V e T h B S U N I U m R Z O H d E d z k 3 V j l Y Q m J x Y U R l a H p Z V i t 5 M 1 p W d X h X c T M x N 3 J u b z F 3 M S 9 1 Y T d H M W 0 0 T 2 Z Y d k Z B T E J p O V k 0 b T d U T 2 F 2 a m N Q Z 0 Y 3 Z E 8 3 c W N M e T J 0 W V B l Z m Z q N k l p Z 3 d o T 0 5 n Z m 0 4 M 0 c 0 c V d i N j k w c k l 6 T 1 B u W W t h c 3 l 3 a U l p S W l J a U x T V 2 l n R U U 3 Y 0 l k Z 3 J C a W c w S X d S S j N a N 2 h s V F J F U k 9 U R j V l W H B R W F c x e G Z G M V d Y c 1 c 5 R D c z S D V x M H B q d k R y M n F 0 R 0 U r R H Z j M X p Y L 2 Z h N z V S V H R M M 1 U 1 Z D N D d n N Z a H c x d z d u a V B B Z 0 F M W n V U d 1 Z 3 Q k V S b m p l a V B q N D h Y V 2 R r R n Z Q U E J q O V R W S F F y Q 0 Z p e G F 4 N U x s V 3 h 0 Y y s r Z m Z O d k w 4 S z E r N 2 p I W n M 2 T n p o M W 0 0 T 0 k 0 Y j F K V F E w Z 0 t S Z G 1 m e n Y z Z m t 1 N z R 2 T l p t U E 5 1 a V I r W D N i b 0 5 V V 0 U y V 3 Y 3 Y m R s V 2 J B Z E d L V l p V V l B Q U 2 Y 3 N n R 0 e i t Z e V d U a T N O R 0 R B Z m h n e G s r a 3 B P N X p Q R l p Z V 0 1 y e n I z N T l 4 Q k d P S W l J a U l p S W l J d E p 5 Y U J 5 a X V F V l F V S U R q d U x p a z N D M X I 5 a m 5 3 U 1 h H Q T d U d l M z T E t t a U l p Y 2 1 M e T h Q S 2 1 w d G 5 j N U h R e k F r b E 9 5 Z W V E d X l 4 b D d J R F J w R H Q 4 d l h N d j B q M z R r d m 1 0 N 2 d v T D h 5 T W t 0 S m k w O U J 6 O C 9 i N j Z l N U R y Y W I v a X B m V m l 6 T G 9 u c E h 5 M W s r Y W 9 k R k 8 w d j U 1 U H A 5 e E F j N 0 0 r Z H Q x N 0 V T N j k v d z d k e m w 3 T j Q 2 U 1 k 2 Z D R v a U o 3 Z U l u T n d p Y n J u a F B O N T Z m N E h M d l d 3 M k c 2 K y t N U n V M c F k 3 Q U l G L 3 V 1 S G x j Z y t l T 3 R I W n o 4 U E h 4 N H R I N 0 o v T E l V e l A 0 Y n Y 1 S 2 Z s b X l p Z G l Z U 0 x 5 O V B V b E p 5 N k d 3 c 0 p T Y n J q L 1 h j Z j B G N T U z T T R x V 2 J X Z k R U V 3 J a c 1 N 5 R W l Q S m p r b E d 6 Y W h n Y 3 g 5 T 1 F l c k Y 2 Y j Z I T C 9 h e W F k e m R y M X U 5 a V R 1 b y t i N y 9 3 d j h k M D Y 0 T m 5 H Z z h S Z G 1 Y U 0 x p K 2 F N M C 9 1 e S t Q Z j Z Y V 0 l p S W l J a U l p S W k w d k t v R T B 6 Y 0 l q a k l h U n l p b T B J d 2 Z 6 O G Z v c V B D Q U N p d n J D W T d S M 3 Q 0 a U l q S X N m S D I 5 c V N t M X Q 1 e D l O Y T c 4 M G x P e V d i S z V M T 2 J O U U F E b U h q c G N M c D M 2 M E J t Z G l H Y n R x U l F W M m R s L 0 x q V G V Q L 0 5 P N G 5 y N G p w b T h i d 3 h R N 2 g 2 N G x t R W h 3 V 1 J r S l J C Z 0 w r M z Q 3 R 3 h v d 2 J 6 L 0 Z Q W D B h O V B M S l d W T l N U d H p p Q X F N c F N Y b j c y U j A w L 3 J V M j l k a z h u R W l H R j k 4 Z m Y z N F p U Q j N S c z k x N V M x b T h P Z 0 F W M T U 1 O S s z Y 2 Z h W k E v R D A 5 R 0 J I d 2 w 0 U 2 t q S 0 p q Z 3 J q O X B 2 S G N k b E Z 3 e H p Y R H V 3 W H g 3 T l B U S 0 Z u a j A 3 a 0 Y 1 U 1 F r c m F Q R W F m M T V y W G 5 w K 0 x s N V Z u d j N y N i s z c n o r d 2 s x Y 2 R 2 R n d 3 c 0 9 D U 0 4 2 V F R W N S t D W m R k T k l 4 W G 5 y M l J O b T M w N D d P S W l J a U l p S W h J Y T J H e V Z a W T M z N 3 d h a 1 F Q b S 9 i a U d m N y 8 5 S F F E b m p 6 b V o r M j Y v e E M z c l B 2 U H l W L 3 k y Z k F z Q W o w M m J 4 R m 5 E K z d 0 b F h S R V J P Y k h j Y 3 R l Y m h J V U Z N d U h T T T d q d j R m Y 1 l N M m 9 R R D k 1 e m h k R m x p W W l J a U l p S W l J a k l Z Z W l q c k 9 J V 3 p u d U N 1 Y X N U R E t C S D k w U D d n a V V r Y W w 4 d 0 V S R T V O d D d l b m x S W D F 6 T G p p M S t J Y W h 1 a U F F e E V S R V J F U k V S R X B C V l F D Q 1 p 1 R V J 4 O E t B U X J M c W x 3 M j d v O T R 6 c z V q a E 4 y N 1 h Y Y n V p S W l j b U x 4 O X Z K a y 8 v N H l O b T l O Y W Z Z U m l D S W l J a U l p S W l J a W N u d 2 9 C Q k 8 z Q 0 E 3 e W R 4 e T d N d 1 R y M 3 J V R E p w T U p n S 1 R r T E t 4 V 1 R m O F V F W k d q N S t Y d F N Y N W h N U U J q U n c 4 e H V C b 1 J F U k V S R V J F U k V X a 0 t o V 0 R p R n M 3 a k V J d E w z V G N P M G R 2 Y m t 5 N m R v d 0 N v c W J H U W t y Y l B i V 3 V M a U 1 p S n c 4 Z k x r L 0 x 5 Y W 9 Z T j d V V z d x R k N q e X h F U k V S R V J F U k V S a 1 N a U U N D W n V F U n d j N E R n d U t h b H d h M G R X e i 9 p T 2 p 1 U E V Y Z G 9 Y V E V S R W p s N U Z W V F U y b T Q y e D U 2 Z 0 x U R V J F U k V S R V J F U 2 t 0 V k F J S m 0 1 a E 5 w d n c 5 L 0 1 C d 0 d h e l V W W m U 2 Y m E x Z X p p R l l E c 1 Z n b 2 1 J e U R H b 3 F x d 0 J Z R 0 M v T 0 l N c k V S R V J F U k V S R V J H U n B s S U l K b T R U R k h S b 0 p H S k p p Z n R H S X Z h T T c r U T R U d G k x M T I z c m l v a k l p Y U 8 2 M m g 2 Q 0 J m a j d H R n l K a U l p S W l J a U l p S W c w b F V J d 2 N a d m d J S C 9 I Y 1 h G c G h k d l d q W X R 0 a D R l S C 9 Z O T Z T b W 9 P M W R V V 3 Q 2 M H R J a U l u a H Y w b E Z k a H N O d j B i S W l J a U l p S W l J a U x T a W l n R U U 3 Y 0 p k d W t F Y z E 4 S V p q Y W J I U H V D M l d 3 M m t w S X o z Y m E y a U l p Y 0 d B c U x 5 a k F C b F p Y V l J w Y 2 l J a U l p S W l J a U l p S k 5 w Q k J N M 0 1 Z N U J D d D J Z d 2 d H c n Z 1 Q 2 F T U 2 l p S W d j c l p v Y W V 3 Z F l s V H J C U k V S R V J F U k V S R V J h R F l W Z z R q W k J B Y 2 F N U X d R Y 2 5 X Q U F D V W 5 x Q k J N U m t X T 2 p U a k F S R V J F U k V S R V J r Z F p E S V p p N F R Y Q 3 d V e W R Z Y 1 p s Y j E r N 1 p 2 W l B q T 0 h G W G h s d l h G a E d S R T B k V m x U c k J S R V J F U k V S R V J F U m F D N F Z n N G p i Q m d j W j F n b l d J R H N m Z j F 4 d U E 3 S n h D e W l 1 c T N M c S t p S W l j R 0 N x c j F B a 2 1 J a U l p S W l J a U l 0 S m F L Q V F U d H p G e V R 6 Q 0 F Y a j F q S E 1 k Y n Q 2 Z T Z m W D B S R V d u O T F B a 2 1 J a U l p S W l J a U l 0 S j Z L Q V F U d H d s e U N z R k t T c 3 J k d m 4 0 Z n B 4 Q n N S M k s 2 M j l j W E V a S F d y N n E 2 e H V n U 1 J F U k V S R V J F U k V T a 2 l S U 0 N p Z H N F Q n h y Y k N k Y T d o M 0 1 J d H R m d D Y 0 d U l T T 3 R Y V 2 F r U V R F U k V S R V J F U k V T a 3 R W Q U l K b T d q M 0 F u b T d q M 0 J B S G 8 1 a F d E Y k U 5 S 3 h X b T F 1 c j B G R V J G c T N L d T B K S m l J a U l p S W l J a U x T Y W l n R U U 3 Y 0 p E Z 3 B 3 S E p l V l Z i b z l o U E w z O D Z a e n A w Z 0 F h b W 9 z c E t i d G M r d j Z J a U x T K 2 x W V 2 E w O H d F U k V S R V J F U k V a S F d R a U d Z d U k z W m J D S W d 3 Q m N B b T g x R 3 F R S G R Z T T R q R W J k c k p L S 0 l p Q n d G c z l s T X R V S X d F U k V S R V J F U k V a R l d R e U d Z d U p Y T H Z t Q 2 w 1 V z V m d j N k U D U z M 0 I w d H k r d m 9 p S X R G N G V i Y 3 h V V j l j Y V h Z Y U l p S W l J a U l p S W l E U 1 J R a k J 4 c S t B Z 2 Y 4 Z H h j W W 4 3 T z h I N j l P a m t P T j Z S b 0 U 0 d 0 V S R n B t c m p Z Z G d E V T F O U V l Y S W 1 J a U l p S W l J a U l p R F N W U W p C e H E 2 Q W d w M D R 3 Q T B L d 3 p q R l I r U G w 1 Q V p D U m x V O T V S Y l h i Y X h B U m t k W W 5 J T U F I T U Z G Z G 8 z R 0 l J a U l p S W l J a U l p S 3 R o V U l 3 Y 1 N 2 b m N Z Z 2 x K Z T R m a H d q U X E v d W h r W W p i Z H F R Y V V v T 0 l p T F E r W n J O S j R 4 Q k Z S R V J F U k V S R V J G b 1 J o V 0 R p V n N I T 2 5 X Q 2 w 3 d T h F Q S t q a n N p O V l 1 a U U x a U l o S T Y 5 S X V L c F M 2 T 2 l z M U Z v V m d J a U l p S W l J a U l p S 3 R o V U l 3 Y 2 F 1 Z 2 9 B R E h j W E d 4 T V N G W T d 4 N m R I Y 2 Z i R X h T Q 2 l Z a k l r Y l d M R E t X M n R v N m F h b z F E R k J F U k V S R V J F U k Z w T F J T Q 2 l W d T V k b 0 t W R 1 Z K R G I 2 Z E 9 z T z B K N l Z p d E 5 r U H F F Q k d S M X N k U 1 c y Z D B D U 0 l p S W l J a U l p S W k w a 1 F L d 2 N T d G d w e j N C Q 3 V 0 T k t R R 2 Z 6 O X Z Z a n B H Q W x C V F l 5 R T F i W j h o Z F l p S V N P d l J M a W 9 N Z 0 t x c U d v T X J F U k V S R V J F U k V S R 1 J w b E l J S m 0 3 b D B n b F d Y R z V Z S G I x N 2 R u S W M 3 M G p h Y T F n Z E l p T F N P a 1 J G a F F K U V Z h T n h p Q 0 l p S W l J a U l p S W l y W V Z D T U h F c j E z R 0 l 4 d X d K Q n R D b n g 2 R 1 J p R H U w T D V p S W l E U 1 J 6 Y V l S d W l J a U l p S W l J a U l p c l l W Q 0 1 I R 3 I 0 R U I v e D N G e G l Z R W h t T k 8 r W U 5 0 M n B o b F d o N G l J d E E 3 Z D R x S U J x S 3 F v T n J n U 0 V S R V J F U k V S R V J G c E t v V m c 0 b G F C Z 1 g 2 W V R D W U F 5 c 3 N y c 1 Z x T i t V U j k 1 N W d v Z 2 d K O E F j a k 1 M c U R F d 0 s 0 M E V S R n A r U U w 4 Z l F D b 3 M x b 0 5 y a 1 J F U k V S R V J F U k V S S n B L S V p p N G x k b H N J d U J B K 0 F S U V h G e G 1 X Q z E 5 Z X N j N m p q Z H Q y V 0 5 Z S F N J a T d 0 V F l m b 3 d X U 3 g w c H F m d E l T Z D F I Z m t F S k F G V l Z O U n I v O X l k b X M 4 b m 9 F a 1 J F U k V S R V J F U k V w S W 5 h R 0 Y y Q S 9 Q M E V C L 3 B S Z X F E e n F y a T B n d E R R U U V Q c T Z O Y z d s c F Z y Z G d L d 0 x T R 0 5 N M D d 2 Y T B n Z E l p T H V z b V Z i Q 3 Z j L y t n S E R U d T N O a F B I R D Z k M 3 I w R 2 p Z L 0 l K a X B 0 N 3 h C Z 0 J q U m c x a T J s M l g 4 K 2 p U b j J L c H N m R F B X e T h p d m 1 0 N 3 g 3 V 2 x w U l V V R k p h e X Y 3 a U 1 3 d j F s W k d V W G t w R 1 p 6 O T d N Z k U 0 Y T J J M 1 J a d z F r e n J 5 V l R h c n A w b 3 V H M G J G R H h Q R j l v Y z N F e T d N T m x 0 b 1 R y e E 5 z W D A 0 U l Y 5 M z R N a E h o U W N 6 O D V D R 2 p 5 L 2 x M R X B N e X V P M 2 V 0 N G p 2 M X A 1 M y 9 u M k g w Z V U w a X l 1 d m Y 0 b W N 2 U D N N Z V B j K 0 9 y U V B O N 3 F j S T N y a 3 F V O V l 2 V G F S W j U 2 W X d t b W 4 5 R F M 2 S E J F U k V S R V J F Z m 1 i V V F n b W J o Y 2 M 1 R W R H b H Y y N H V L V G h q Z 1 I z N k 5 1 c n M r T j R 5 N D R V d y t v U U V Y R 1 h t Y k 9 Y V V Z k b l p k b U t i W n c v N W l T W H g z e T h Q U j N I b H B v N j F t M 1 l 4 Y V l 0 e V F E Y 2 V 2 Z i 9 1 T 2 o 4 b 2 R 6 e G p 3 c 3 h t M D I 4 O G M 0 O E Z 2 K y t 1 Y 0 U x U 2 t z c j Z O O H Z s c m s v c k d w U 1 R X Y 0 0 3 O X R x U W p C U E x 3 O X F h M n V O T H F O U l Z x d V Z U V n Y y M E x W T E 5 N S E I v a 2 Q r Z 3 Z 3 d D V S Z V V r S k d W e j h C K 2 N V Y V h J a U l p S W l J a U l 0 T H N O Q T V S M 0 M 0 b z Z O Q X Y 1 b 3 F M a m R 1 T H E y Z D h S e n c 5 N 1 R u d z d 1 U n N h b W 9 z a H R V a U l 0 T G N k d T N P W X R X Y U J B Q 0 d u d H l E V T R a M G Q z b m M y O X Z M Y 1 d 5 c H J l V 1 V r N 3 J 6 K 2 9 z M 0 V k M H V E S n Z O a H E r U G w y T V V Z T W R H d W s 5 Q 1 F 3 S U l E d 3 V p c k t 6 S 2 N T N n l i V E R 4 M 2 R x N y 9 C Z l p O d m g 0 d n p 5 M 3 F L d X o 0 d U h o W V h R W m p m c m 5 0 T 2 x N Z S t 4 R E N v d E t q U z V G V 3 F n M T Y 1 S 1 l l T z B M Z k R l L 2 F T R z F p S W l J a U l p S V N H d W 5 U a k J 4 d S t B Z 1 A 4 Z H h j Y W x 4 S V p p S G g 1 b G U z V H V 4 W l h z S 0 5 w d U 5 y V H R T R 1 R J d z N y Q j Z S R V N h M D R l Z k x n S 2 d U U n N Q Y n B 0 N m Z y M 0 h m W H d P a F d E R k p S V n M z c n F I Z 3 N K U 3 h w d z l p S m 1 6 b D V H V l U 4 Z 0 x y O D d p b 2 Z z b W N O S 1 E 3 b m g 0 Z U J B Y U V z R G J I e X l n c 3 J L Y W 9 T Z j M 0 T G t u c n d W Z y 9 h W m R q b n R O d l B R T X h s O T R t c 3 R h M z g x Y n l Y K 2 5 6 M n V P b D l t c 2 F t d X Q r U G 0 x M 0 J D c 3 N y T E c 2 Q k t r a G F 1 c 3 F q Y T Z C Q k V S R V J F U k V S R z N V Z 2 d t Y m h j Y 2 V D Z 0 V L e k V 3 Q k F Q b z E 3 c 3 p X N 2 J i U n l G d T N a R 2 1 F R X h F V G t o c j F p V 3 h a b j B T Q U J N d U h V R j B 1 M 0 N l Z l d r b V o 0 N 2 9 S M E p p T 2 x 0 M 3 B G R l l W T 2 E 0 Z n V 2 M l Z P N T k r S D J Y Z X l 4 Z H Z n M C 9 Q M j h B K 3 Z T T W 9 V O V A r M z V p N z g v N G l j c k t 4 d G N 1 S z Y 4 a U w 2 K z Q z c m 5 X c U x h M k R z O D J M V G N F R X h F U k V S R V J F U k V S V n d y Q n h P M W N 4 a U d X R 0 J 1 Q z l l M F Y 2 e m p l d W l Q T n d F c E V S S n B I U l V V M W I 3 e n p Q U U R 0 b 2 t L N W V 1 S l p 6 R n V 3 b X N W T E 4 3 T j Q 2 V 1 k 4 U E 1 6 V T F W a 1 B l d z k v Z n g v Q 3 c 0 S 0 l D Q S t p c n M 3 S y t v M j c y W n V S Q z B C T m p Y M l B y S D A 1 U l h 6 N z N Y S U F Z a n B G T 1 o 3 N z B X Y y 8 4 O U Z u U H p m S F M z T 3 J z c k p L Y k R Z Y m 5 w N 3 V E O E Z 5 Y 2 9 2 N D h w d W x i T m k w b T l 5 O F l 2 e j h 2 T 2 5 l c l Q x M z N I d 2 h I V H R F Y 1 B 0 O W I 1 T 1 F 1 T m R 4 L 2 R R N z N n R E F i R G J 4 O C 9 m U E 9 z N F h G c F l 5 N D Z 2 R n J G e T l r L z N G N W J T T k N P Y U N z U 2 N 6 Y 2 t T L 0 J 0 Z D k v c F d 2 V 2 J r M m d j Y 2 Z t T V R K U S t J Y l B U Z H I 5 b E t t Z i 9 n a l Y 0 d 2 Z 3 Z l h Y a k 9 i V E w z L 2 x 0 M l Z i e V M 4 b 0 l U d z B r R E 9 I O S t X Y X l h T W N J Z X B C N l h 0 e m 1 U T i 9 G U n M y N 1 N Z b m R 6 O W 1 z N G 1 1 W G F L W m Z Q b V p E R H U x V j R N M X J W M i 9 p N 2 s v c k d S b l V n W m x a W l V F Q i 9 z e G 9 H O G N k O T E 2 R V F F Q n Z v M S t E N H Y y b D N M N 1 B X K 1 R r N 2 V m Q z g 4 Z n l 0 M j N Y U X p Z U j F 6 K z l P c 0 d G d j l q Z W F I a U F B Q W d B R W x F U V Z T K 2 1 l U 1 V i T X J L c W d n T E R l Q z B V M 3 B 5 N D V R e E J E c D l j T 2 V n b l F s N y t Y e l d i M n p i b V U 1 M X R Z V z Q y Q 2 l 1 b m 5 R M k p T V V Z 2 U F R 2 Y n h n M W N p Q 1 A z R C 9 C N V R s V 3 E 1 W D V D O W Z 3 d z Z L M X B P L 0 5 4 O U 9 6 R F g x N m R l T G F 5 Y V B v M m F O V H Z U V X N s b H E r b n J P Y 1 g 1 W n N J a X U 3 Z 0 F C L 1 g w N G I y b 3 V i c n h 2 Y j Z H c z h u R F h y a z N q N H l Z O G R Y e T l i c 1 k x U j R 4 N E I 0 U H F y e i t I c V N X Y 0 J S L y t l Y k U 5 S V o r Y T N T M G x N e X F D N H B K e V E 0 Q U Q 2 O S s z Q 1 E v Z G V q d G w 4 K 0 t u c l g z N z l P K z k v O G h P Q m d Y N j g 4 Z E x O e E h T S 1 B L Y l h K a U l p S W l J a U l u S T R D c 0 h F N 1 p 6 S E l a Y V V s Q j N t e X V i W H Q x Y 3 N K c E 1 K b T g z R z l v U z B B L 3 U 5 Y U t z O E V U b H h m U F B k Y 3 J M M 0 Z R T D J U c W E 3 S H B q T z N z e D h B T n B I a D N Q b T h M N X M y W l p L U k Z n U T Z 6 Z n Z w c X l z a 3 R D U U F C N S 9 j S k l q K 0 h J Z W x R a n c w N j h i V 0 x K c 2 k 4 d T V 0 U F J j M 2 5 w L 0 F R R F B Q R E h G R G E v T X Z m W m 0 y T D l u U H Q 1 Z V I 3 a n k r T n F W b k 1 V O U Q 3 M U h a V 1 U x b l d P a U d E U W d q d H k 4 W X R h d T M w W F d 2 a 0 k 2 Z G 9 p Z 1 Q 4 O F l B d n g 5 M k x Z a m p h c X F H d n I w N m 9 5 d j c 2 R T k z Q U F 5 c 3 d x N D U r R j N L U 2 d v e G M v U G 0 5 N D l Z c 2 d 2 T E 9 I O V Q z N W k r O D c 2 S H d L e D J X e j h 2 b U l M R m t z Z H E 5 Y 2 5 j d k t R K 0 F i U E 9 i U F U x W E x m S S s r e m U w O D I z Y n Q x S U R q W W 4 x M j d N N W s x W n p t Y n Q 2 Z n l u e G R 2 Z H V 6 R k N Y R G 5 B K z l T V 2 x w Q n A 0 N X R H V H l 3 S y 9 r R k p l e E l T T 2 Z 4 W n o 3 b G 1 j Z X Y 0 Y l N o c n F I T G Y 2 Z l A 0 N 3 Q 1 S 3 d I N 2 4 5 M l l q b T N K M 2 x m S T R 0 O D N j O T F W b 3 h z T n d T e V d X c D U 0 N W 5 O e T h 2 W n o r b W 0 5 d W Z P V 2 l 4 e V B m Z i 9 E S 3 Q 1 O G R 6 N C t Q b D c w a U 8 r S X A 2 Y 0 h P e E 1 6 b U x k d 0 R V b k p X Y n o 1 e X E w d T M 4 Y 2 x 5 N 2 J 3 N 0 1 z e n N W c H R S S V F I M F N V b W l 2 V E 1 Q Q j U 3 Z W t h a n d W M W R u W l g v Z S 8 1 e i 9 s a T F F M T l m Y j N y M 2 p L R z B y S U k x N j V M W X N D b V o 1 N T Z j d 3 B C Q m g 3 N l g x Z F V X S G 5 y a V k 3 W n N U O E Z z T n R N O X Z n T V d T e T A v L 3 J 5 Z V h j b V p X T 3 J x R 2 x 6 b m N F S 0 M v R G x w Y 0 R 4 R i s 4 d E k z c E 5 O Y U V n Q V h l T 2 l E M 3 d 2 d 3 h 6 W E h j M T d z d U N u d G J 6 N j N 6 b V l U Q 1 o 2 O T R 5 a G M w d 2 t H W m t G L 0 x w a 0 U v Z m Z l U W x l W G 8 z L 1 B M V m k 1 U T Q r b U x F S V Q 4 O D J Q U F A 0 T l F y Q V J F U k V S R V J F c E 5 r b 0 J C T z N D d z U w N m d R e m V C e W l u N T h Y W F d L a j J K T 3 l E N H V s b G w z S m 1 m V H N Y d j h U M l N J a X J W W D N i a D B j e C 9 r R k p l U V h s R G k r d n Z 2 M m k x e k d 3 T j U y N z F z a 0 p t V l F Z N m x q U U w 4 N H d C N k d G Q l d W a 3 B O W F R F N X V F Y k V 4 U i 8 1 b G R Y e l g 5 c n o w e l B W T n F x O X J i T H V t d m h S R D d V e m F p O G x r c G t 0 c z F K R X Z Q b z Q r L 1 d v e G x a W F Z Y R G x o S k R k T 0 d l T T R 2 e m N q R H k 4 d i s 0 O X h 0 O T E w Q V F B M z N Q W W Y w d E p 6 d U 9 m M m k r b m k 5 S D I x M l d 3 O C s 4 c E 1 D Z 3 B L T 1 d O N F h 4 N j Q 2 e k o 4 Z m U x Z F d Y K 3 M y c 2 0 v W H Z x c T N y b 2 1 r N G 4 3 N z d x V T l S d D N j O F g 0 M H h z O T U y e m h v b l h F Z D I z U G x 4 O U 5 J e l F r R U l D V T F I M U 1 l L 3 h E R X B N e S t I c k 9 j c T Z j T U 5 K e C 9 j R C t j V X l a Z E J a e F h h S V B 2 Z D R 2 R i 9 Q e D U 3 L 3 d 4 Z G U v d X d R d W M 3 N y 9 n K y 9 t c l N R b 3 l J L 0 h I c G p v O H V k M j N Z W m R C U G o 3 T l B v O W Z P V S 9 j O W l S a 0 U 3 d m 5 q R T h l d j l F b D F E T D I 4 Z U w y M j h l e D d o e l Q 4 Y k x 5 e E 9 B b 3 F K U 2 J y N 3 J U U k t U T X R p d 2 F U Y 2 5 E Y m F 2 b F p k W H p N d i 9 t W T N W Y X V P V 3 F l Z H g r Y 1 h E T V p s T V d L M V d Q d j d z R n o 2 Z n R h V E I 5 V C 8 5 Y W p G L 3 J O c E p q K z R k K 2 R l a j F 4 Q W V i d i 9 l T F A 1 O U 0 4 K y t Q S k 5 Y M 3 B q T l o r O V B j M 3 d J N S t Q U G Z t Y k w 5 a F J p T 2 t Y e T N K T l R p R z V u R D Z u U z B u T j Q v S m 5 Q S 0 N 3 c 2 J m U z F O c V o 3 Z k F k Z W Z Q c D Z m b C s r b G F k Z i t K S y t m V 0 w 1 d j R l d n J I Z G R V O T h U c T l Y R 3 V 4 L y 9 C T U N M V D E v b k V 1 S n Q z S n h N b T h P T U R k M m R u T T F 6 c j g 0 Q z R M R n B F K 2 5 i d S 9 O U n Z 4 N F J F U k V S R V J H U n B s T E x p N 2 h k Y 1 B D a F R q Q 2 p 4 e U V D O U h N Y W l i a G x S N n F C b F l p S U h I O U R C c 1 V 6 b 0 Y 4 Y 3 A 1 L 1 d t N T d k T 3 p y T 2 p 4 M D l t Q 0 V E N D Z t c H N a Q 1 J t Y y t H V G J 1 c H F y S U F V R j V l e W J U S F B 1 V G F m N 3 p H Z V p j K 3 l l W F h Q T S 9 0 O T c 3 R j B 5 O T h 5 W X B W T z N u O H d V b j h P d j g 1 c n A 1 N G x 1 T i t R M C 9 1 d 2 E v e m 4 r U F g r Y y t S b T d 1 Z n l r c E x r L z d i b V p q a D l 1 L 0 p z Z G k 2 U F J X d 0 V k K z F 3 e E d 2 U F o 0 T 2 h w Y j l l c 2 U 2 b k 8 v V X N T M V J r Y U Z O d X N l b U x Y d E l U T W 9 n T U 5 D U G F Y Y 2 V D c 0 F B a H A z Y W k y c 2 1 u Z F h n O D B h U E h N U 0 Q 5 M X p o c 2 s 1 R D U 1 d z l P b T J T S X d B R D Z C T G J q d X V 2 T 2 d l Q U g z O V o 3 M 0 x 0 L 3 o x O H B V d l l B b k Q 1 Z 1 h B d G N W Y 0 d W c X N O Z 0 p v Y U N 6 T y s r c z E r L y 9 z b j F 0 d S 8 4 N l R C O F F R S C s 5 T 1 F 6 M m I r e G k 5 T E 5 0 S 3 h R M X V l Z m V J Y X Z M M D l Y U j Q v Z j h 4 S l h I c l J N R W N B Q m h B Y U d z a m 9 N d 2 N B a 0 p C M D Z N L 2 4 v Q i 9 Y V U Z W V n c 1 Q k I z Y m h p L 0 F o T U p u d V l a a m F i d V d I S 0 d B W U 4 2 R n B 2 L 2 Z M e U t y N m V z e H d Q R H p P U F R a d m 9 D T U F B e m o 1 e k F B U D c y V H Y 3 T m 0 v Z E E 5 a k h s M z Y v Y 0 E w Q T k v M 3 p F a 2 N B Q n R B N U p v b 0 g 3 N z J p d 2 R k N X Z C e k 5 l M U o 2 N E l O T W Z Y c T V o b G l E Q m 5 S d G R C U m l Z V 0 V w a i 8 x c k J s V l Z O Z H p 4 a j N F T U g 5 Y m 5 l T D h F R V J F U k V S R V J F U m Z x Q k J P M 0 M z Y m F Y N k 8 0 d U 5 6 Q V N 1 e j Y 5 W W x s N 2 9 K V k F H e m J t Y 2 F F O F N N T X J r a E U 1 U G p 4 O V B U Z 3 R l Z W 5 V b F p X e V U z L 3 R P O F Z G U k V l e E c x V E w y Q l B h a l k z M 2 Z I Z k J w K z N Z Z F B 1 Q n M v b k h R a G x h b X Z y V 1 B q T E 9 w Z k h D Z 3 R M Q 1 F z T D V M T l p 2 N 0 Y 2 Y l d L V D Z n c 0 s 4 b V B P R j Q 4 M T l l V V l v c k N v b E J V c n R 3 T n c r c W 0 5 M 2 J w M n o v a U 9 K Q 1 p s O E 0 2 S E M v Q V A 4 S 0 Z Q e j V p a n Z z Z T Z E Y n N B R 0 R W e V F M M T l 1 U U N H b n R T R E Q y W X M r c 3 U x R G h y U W x j a T J 3 Z l h P a n h q V 2 g 5 Z m V u R U 5 t V m d F V k Z k W D F h c W l x c W l F e n E 4 R C s z N z V D M n J U e G 9 M Y T J q c 3 J L Y X Z 6 O W Z k a S t N N T J T a 2 5 K a U 8 w Y z V 1 c k t h W X V u e W J Y e j A 2 Y y t F a G d i d z R 0 U F h 1 Z X h K M n B D O H Z H S X l z L 1 B K e k N v a 0 9 X V W Z B Q 1 d s b F k 3 S D F 4 M z R P M 0 h o d W F j M C t Q e W h K M 2 R u N C t a a 2 w z T m J 0 c W R T V l Z Y R H d Q N W R h U j h k W H U 4 N V B i c D N Z T l B X U G V 4 T 3 l X Y n d 3 R z V z M j J r Z m F k a 2 x 0 b D J E S F Z K O W V z Y m c 3 K z l M Z V h s b H Z j Z U 9 w e U 8 5 S n o 0 K 1 h u U 0 9 p U 0 l 0 U F l m b l h w M 0 Y 3 V G V Q S T Z w d H l H S H Z X V k 5 q N G Z G b l B p V X Z 2 N W p K b D U v Q i t I R 2 5 O Z X R y R U J F U k V S R V J F U U d G W U d L Q U l P Y 1 F 6 T 0 J 4 a U 9 E N j Z m c X Q y M U l N c k V S R X B I b l l i R F p l Z V A w Y m N 2 T 0 t B W m g y M T J V R U J Q a G l 0 V m 9 i Z l U 1 T X A w a T Z 4 c l l q S 2 p L R X J K e E M 2 d X F z M 0 h E M U 9 i U 0 x z b m N B L 2 Z M Y k p n b 0 t E b z F s M j d C c E 5 6 Z m U 4 U W J Q U E h G T j g 3 N F l O O X V a d U p k b l h 2 c U t P c X V O a 1 N Q N k 9 W N i 9 1 M H l a Z k R Z S n V 6 S k l U T X J n e n Z 2 Z m 9 Y Z l B H Q z Y 1 N k R S R 0 R 1 L 3 Z N d G J 2 Y 0 x K e T d I d k N k V 3 d n a E F I W G Y 1 Z i 9 p d l p P W F V z d T l 3 L 3 l 3 O G Z I a T Z x c U d r c k x L a H d o M k x v T n U v a D g 1 a E o y S k t a V F c x d C 9 u e X V i e m Q 1 M W x K N l J C M E M z T H U y Y l h F d G V m Z 2 t 2 d l A 0 M U p w T 0 o 1 N T Y 0 d H R I M 3 J i e T h p a y s r K 0 p Y Z m w y O T F H U l Y 2 c U l a R G Y w Z X l z d T N m e H c 3 d E c v a y t C d F F Q M l E 3 d X g 3 Z H B T e k t q e G o z U 2 F M M W x C O E s y c k 9 5 Q 3 c 2 N E J F Q l R Z Z k N G W V U 5 O F R n U H Y v Z V F s U F B Q Y 1 p L M W J 1 W U 9 Y c U J J W V A 2 O D N s R j U 5 Z X J 6 U H N v T 2 t m L 2 t o T 2 J o S E R U d T N G a m R l T 2 J a Y j Z S V V J F U k V S R V J Q N U 1 J W m k 0 W F V D Q U h 5 Y V R D W n Z O U m 1 W b E 5 U V T F G c G N 4 U k 8 0 V 0 V S W k V W R 1 F v T 2 J s R m x K U l Z r c D Z S U z B 4 S G J k Q X V J a T N E e H M x N 1 d M M D J n Y T N i V T h r c k t H Y l d q S W V Q K 2 g 3 V F A v a V J s Y X Q z Q W h B Y z d N K 3 N P Y 3 Q 0 N V k z W k R P Z 2 J 4 O V J y e H h J U z d F O W t a R E E 3 R X p M N D Z M T 2 Z B V G h 2 e k J B b V h E S 0 N G U 3 Q z O E 8 z M 0 s 3 Q l k 2 Z 2 d Q Q y t L d V d 5 L 0 N Z c W x s e G h l L 3 V x e G h z Z F J o c 1 p R e j d k R V B l T 0 R 1 e T N q a 3 Z n b U 9 4 M z V l d k p F M z M 1 M F B 3 S j I z W H N T b 0 E 2 U G 1 B T W R J d V d N e D d j b V B X T D h 1 N l M v Z G 9 5 b H N O c 0 F F U z V a d F p j b X l y Y 2 Q 4 b j d r e m 5 6 a n M z b F V O Q 1 F r S j R N M V h i d V c z c F p 1 W l B X O G x P e E x T M l p H U X p w e n Z W L 0 x j a z F N S W J F S 0 F W V k 5 U Q z l q M 3 Y y c E l i V j M 5 c 0 9 O W W V K Z 2 I z Z 2 Z L W X F t b H F x c k d Y c 0 9 C Z i s 4 W E w 5 M 0 1 z e S 9 O e E 0 v U G 0 w d k d E Y U 4 z e j A 2 M G p 3 N G 5 1 b D B J V j k v M E t p V k 8 0 N U p y T F B Z e G 5 S N X R t d j Q r K y 9 s N j Q r L 2 5 U V 1 p X Q W I 4 c z J V e j M r U H B q T E d 0 c j Y 3 a j d 3 W G Z a a z d x U C 9 u M j d N T 2 1 5 T S t n U 0 c w V z d x R E J X c k 5 y Q l c r L z k 0 S E o 5 V F k y O U R 1 Z H h r b i s r M z U v W k R n V E 5 V V z F E N k 8 0 M G p 2 V F B Z b U x h M n R l d z J O O H J I N i t H M 3 l 1 Q X V 1 U D B m d j N a M G J 3 b k F M M T d 4 V E J q K 2 4 z T V h i Q 2 F l V C t z W X V u e W J T e G R 2 b z B M e n p 1 R n U y O G Z Y K y 8 r b l d Q Y W t w T m J 4 U G F k N l d S b E Z 4 N D I 2 Q k 1 S R V J F U k V S R T V Y a F N D a W R 1 W n p T W U N B L z B v S 2 J H U F F p d 3 B y U 1 F p M 0 x n U U R P e j d n d V h r R m d H d 2 R Y d W F R a k F S Y V J H b W Y 3 Q 0 F X W E 9 X Q X p D d 2 Z 4 e F h U V H I 3 c U 8 5 U l h s N 0 p 0 O S t 2 Y 0 h 4 Z F h G e k 8 r b z M y c 1 c 3 Q n d Y N U 1 2 d U p N e D J O K 1 B q N k 9 F Q 3 d 4 S 1 p N W l h 5 N W 1 4 a G U v W X J Q W j h Q T H k 1 U F N o d l F E N D l N d k Y 1 T 1 R 0 S j d w Z E d P V V Z W W l N V V k J B W D I 0 N m N 2 U D J V b D F l e E 1 6 R 0 Q 4 T E F n e D M y Z E 8 y e n l D M H B J U 2 N 0 e G Z O M n h R e m o r S E Y w d 2 R O Q l Z s N D V r N T Q 1 M G F n O E V C O D N C W k R a U l U x T 0 x E U n Y 5 K z N S a F l Q K z R Z N 3 B Q d T Z p d 2 9 3 N 0 F E a k t i V F l 3 Y U 9 a Q l J J d 2 V 5 Z l d j Y U w 3 N y t E V H N T M H Z u M H F 5 W G N k d F A 1 U j N 4 K 1 V L Q X Z B U H N P Z E N Y O V d Y W W o 1 N C 9 X L 3 B L e U J z O W 5 a d G 0 3 b S 9 6 O W Z S e D d k M z N 5 K 1 d J Q V h u a n F P c G Z P b 2 J v N k s r W G x W U z d Q R H c r M S 8 x b k t 5 Q 3 h v Y 2 k z K y 9 0 N D h O b T B p d D k v M 0 R 0 L 0 9 Y V T V r U k J D W F h 6 T G M 1 W n F s Z j J 4 a l Q r b y t o Z 3 p z e G t 2 U D N P R H k y S j l y Q V B 2 M 3 N h c X F o d X g 5 a F M 1 N 2 R S M l V u V l A v K 3 h n Y V p 0 O E R y S D M 3 Y 1 A 3 d j R T d V B X S G R 3 b 0 g r a j l 3 S j c y T n h R e D l y e G N E V H Z 5 V U Y r Z n Q 1 T X Z 2 d 0 1 K b D Q 2 b k Y r W G J P T G Z i M z N Q d k l W c k 9 H V k l E N G F k M n N 2 b D J v d k 9 Q N V h v c U R E b S 9 y Q 0 t C N S 8 0 a U R k Z n V Z V 1 F r S U J t Z V M w a U l p S W l J a U l p Q n l r R U U w T U V C e m 1 I W U 9 W R W h B Y 2 Q 0 U m 5 O c T M r Z l d I N z V m U 0 5 n M z c v a m d y R W 5 H M X F Q a U 1 p e k w z M 0 Y 0 c V Z i d U 9 1 M m l 4 a z d h a k R l M 3 N m M l l R R i 9 m M T h H O V k 5 a i 9 Z S D l q T U x D Q X V u V W 9 T M 3 R v O E 0 0 N 1 p T Z U x 0 Z D J q V 3 V I c D Z j S E Z r c 2 R T N V p 0 Y 1 p 6 M z h m S G l r Z n N t T 1 B a a k t 0 c H Z E e n Z P U F d j S T M 4 N j F C M n h 0 M n d a e j l j U 3 p x S 3 E y N E 9 u b H d k M F B 2 d H R n U F Y v T V d z S V h z N V k 0 d m 4 3 Z z d z c 1 p P M 3 J 3 T W I y M m d R T z Z N U C 9 y S j Q v c H V V Z G o w O V l V N 2 5 2 N F B a S 1 N z L 2 p Y R T F P T 0 9 j d z Z I d n I w N n N 5 d F V 5 L 2 d z Y W R u a 0 p D W T d 2 S 1 l o N G U 5 V S t w Z z U 5 Z E J Q Z U k 3 c 3 V q W G p m e T J i Q 3 Z Y W F Q w Y X M 5 b n M 4 d m l p W H p j Y 2 w 5 b z J i a z Z t c X F v R 2 5 6 O T F u T T F i d U F h d z d 4 b G 1 N c G 1 3 V 3 E x a 1 p 1 V U Q w T E 4 3 S j V k c n Q y e E x v Y T d P Z F V 4 b i 9 6 N W R N S n R O N 0 V o S U p 6 V X R o O W p P V V U y c X A y T 0 h 0 d n p m d z F m e X d P T W Y 4 Z l l I Q z R p S U N H T G t p U D Z P e C 9 m d X R Z O V o 3 T l d q V T c z b m J 0 e T h w O T Y 1 S H Q w N 2 t a d F h 6 T S s v Y l d U d 3 d H N H V q O W 4 v e n R U d k V q d 1 l K d T F N M 0 V 0 Q l F T b m g 0 W U d I c m J u S G d Z N j F u W W w 3 e W N v d X F M Z V A y Q y s v Y m N S c X R U W D A x Q 2 J 4 O E x C M z Z 4 M 3 N h a n Z v Y U 4 r V F B 6 T 2 J 6 W n h 6 O W 1 D U z k r V H c 5 W G Z M M k p t M H Q x N E l C b k R I U D h h U m t a W F A r b z I 3 Z W Z U c E d i e j Y z T l I 2 Z j E 1 R V J F U k V S R V J F a m l m e m t T O F J P Z j Z D b m N Z M 2 x i U 0 F m Y 0 V H O U 9 2 a U 9 O N j R a Y m V C b F l p S X d Q U V B G L 0 x i c 3 E w O D h k Q m t M a n A v N k R F S F l B Z E 5 2 W F l z c n o 0 L 2 x i b G Z Q Y z d Y T X g 3 b X R l Z W 5 j d i t k b H p K b 1 F G Z V g 2 e W 9 y Y T R n S U Q z W T V G O T B 1 a l A r K z h n O F d M O T N D N D g 5 O F N t S l N C c W N N N l k 2 b n B 3 Z m 5 q a D d p Y 3 U y W k k v b 2 R j N k R W a 2 c z c z E 0 W E 9 N V k Z V V l Z h e l l 1 V U 9 0 N j c 5 N 1 h m T E t k c G Y 2 b k l 1 Z V U 4 M l F M M z M 2 d U F I U 3 J a d V R 3 V n d o Q 1 Z u a m V p U G o 0 O F h X Z G t G d l B Q Q m p 5 N k J 4 b 0 p G N j F p e X Z P R V J q e i 8 v d H B I b l g v b m E w U 2 5 k M k x t R D h n d E t l T 2 4 x Y j Z t b 3 F I Y W N X L z d I Z H V i L 2 F B L 0 J K a H p v e E R L Y n p Z U 0 c y a n V B R m k v Z D d M Z z J N N n V B Z j c 4 M X Q 5 N T l J e U t D T 0 9 m c 1 F k a H N O c D U 0 O W p O U 1 V 2 Y z V I c l B a Y k N 4 Z X V w b m k 0 d k l H W D h P Z 0 F W M j U 2 O W F M Q U h q a H R h L 1 p 2 U F Z R d U h X d 1 c v R 1 B O V H N k N H h w d E 5 o d W Z m Z l V i V z d i W D N 5 U D B n a k g y R D h q O D h 0 c 2 1 m b k 1 L a V d 0 c U x Q e m 4 3 Y m 5 r N X U y d j k 1 e W 9 0 a U d j T n J R W F Z W V T F Q U F B 5 V i t R Z D J K Z n Z v S l R V Z m N 5 Y X Z k V H h k V 3 p u S 0 h y M j Z J V F Z h d V h s L z h 4 M k d V R 1 l r T G l Y Z H o v K 0 N R K 1 B Z L y 9 4 L 2 V D Z m t h V G R t W T d Y Y k x Y Y W p 2 b z l L U 2 1 w N E x 0 N U s x M 0 N O S 3 Z W e X A 2 M G c z O D J H L z V 3 a z l s c z V z b U h K a F B U S 1 p L R X B B e W V m d k h M d y s 1 T k t D S W l J a U l p S X Z K W H F S T k 1 E Q k V V Z E N n R U t 5 N D J Q Z 1 R y M k Q 2 Q z h O Q k F D b 3 B L S 1 N n c W J m R F Q x e U l p N 3 B D Y W 5 z d W N l W C 9 3 M U t O W G N m c X B 2 W S 9 M U G R 0 S G g 1 R 1 J W Y 0 N h O V V s a 1 p C V 1 F s W l Z Q W m 5 Z a E p h V V Z m R E w 5 W G 5 Z b l o v U E R v c l g 4 K 1 B O N m w x O X F o N F V G O H Z i c n R 4 R V k 2 T W Y y b l d u a z V S Z F R Y b D d O d n g 2 N 2 1 n d k d u d E x v T D d y U E d O Y V h V N z d x N 3 Z q N m N I d U N l W H U z a m k 2 U U V h Z j F K a T A 5 a D k z S m 1 X N E 4 r c j V m d U p i c E g v M U l m T m Y y Q k F Y N W t a T m J U R n A 2 R G 4 1 K z N s d z l h Y V R M d G N O U D d j T 2 F k V W x N L z J n a H k x Z n R v R 2 g v T 1 o 5 T X Y 0 Z m d Z S C 9 1 d l B V a V h u c j l H N z Z k d T V 6 R l N 6 Z l J 1 V k 1 V T 2 J s R j V P U V d j Y 3 N O N S 9 I V y t 3 d G M 3 b V d 6 M l h q M W p k b F l M S F V F Q n Z s e X g 4 M 2 p H a n p u Y k 5 p c H Z W a T N h V G N U c j N 1 Q k x w M 2 J V V k p h d 2 Q 0 T W U 3 Z l Y 5 V m V m N H p K a T c 4 T H p o d k x K N T c v d 3 d x d G Y 4 O T M 4 V l h p W V R D U W x a e k Z t M U N C S 1 N p d n E 3 V D k x e D g w W G t y N D N q N T J K Z T V s N n h 4 d k V 4 Y l l q d 0 4 r W H R J e G N p b 3 Z M K 2 Z 5 R G F Z N V J p M z g y N 3 J 4 V F N N L 0 k 0 O X U 1 S z N q O G 1 j O T U 0 N l d i a W U w Y 3 h Z a G h m Z m p v O D E v W W s 3 S 1 B x N m E r U X R m W W R t U m s 1 b E 5 T V n N u N G N h Z n g z Z n l W T H Z j N W V V Z z g 1 N D g 1 a V F X T D F 2 S E 1 p M S 9 4 e W V l L 0 V o N G F T S E x x U G t 3 b U U x Z E 5 H T W 1 N T H h k a i 9 0 U F d a W G Z m Z W p H c G F U b H M y W m J D T l R l L 1 N t e E 1 K S 0 V o Q V d U b k Z M R T N J N D l U a G 5 S b n d x V m 5 P S z Y v N z Q 3 e D N Q M 1 F l M n p a b H N M a 0 c x N m l l O W N P V k Z S V n N U c z V t O H Z I R D J m W m l t M 2 t O Q k M 0 T l V X M 3 V H a k h Q c W p Y M 2 Z J N j d h U E R H W H B T R H l a Z U 5 1 S 2 8 z c F B h M m p y K 0 8 z M G V I M 3 k 2 a V B p d U h m R D A 5 Q 0 E x T F l m O G d o S m l P M G N 4 N X V 4 Q m p k Y m c 3 K y 9 M c z A 5 Y 3 c r M z N 2 Y z N x d F l t O C 9 y K z U z U G Z Q U z Q 3 c D l Z a U l p S W l J a U l n Y 2 l V S X d N V V J J M E t G Z l Z P M H Z h Z m p U M i s 0 M m 9 H O G N p N W Z a U C 8 y O G F W d U t R a k F S Y 1 R 1 Y n p j Y n p y O H p r c 2 9 0 T 1 A y N E I y S W N 6 R n Z H N T A v a E J a M T V l b n R 4 d z I z O U l T O D l w O F B I Q 3 d s S y t t N y t L T H J I d H l N d T N k N 0 N j Y 2 x K M y 9 Q M T l 1 T 2 0 2 c 1 E w K 0 o z M X Z i c j N S Y W F W T y t 3 b V Z s b F U 2 N 2 5 W U V J I Z 1 F n V T R k d 2 k x U m Z E Z j d t T H F 0 T z l Q Y 3 V 1 N 0 V T N G V 6 W U 5 F N k 1 y S U s y S k 9 h U T J U Y k V N Y V B P N D B K b H c 0 b k t q T F U 1 Z H J 6 e G d 3 a E 4 y O C 9 Q L z I 2 Z 1 l T a 0 R M c D J h Z W Q 0 Y k 9 5 b 3 d Z U 0 d C U E R G c k N Y c 1 N z N G l h W G N H M 2 J 0 M T V Q N j d M c V Z k W k d p O U V N e G t N a k Z p V 0 Y 5 V 3 I w d m t s T U h k R 3 o z b n J F T z d D S 1 p P R 2 N 2 M G p 4 Y X l a V n N x T n B 1 T n Z y M D d j O F g 0 N F F 3 Z j F z Z m w y c X N u a n N U W D E 1 T W Z m b H h I O H A 1 c 0 l z S 0 R 1 U G J L V V V 5 O D d B e V c v Y k c 5 M 3 I z O S 9 M e D U v W V d i b U R O L 0 p i O H U y Y 1 R l a k h 3 O F B N e T B q d z V q M G 1 V a l h Q Y W d h O G d 0 T j U 1 U F J s W S t x O W N t O H R D V E g v U G 1 L N 2 N T R V J I R W E 4 L 2 R 5 S H N m L z h U M m h M M 3 N T T n h M M z k 0 e C 9 P U D Y 4 O W k 4 d F g 0 b k d N Q T l k M X h D M X k 3 U n p Q d H h E W m x a K 1 p T V 1 Z U S j B T Q T l 1 b U R L Y T F X c 1 R E O V R x T 2 k 0 e k l p S 0 l 0 M T Y 3 b F M 5 b U x X W D V x d T J r c E 9 X U W 5 w R k g r K 2 h 3 S m w x M k J w Z V B Q O T N s K 3 J n d T B m e n Y x V n Y 1 N k 5 O Z j J M Q W x t W j F K Z S t u V U l Z S j d i a C 9 Q d V B O T 1 l k b U t i W W Q 5 c l l m V H B v M E g v M 3 J z Y X Q 1 N D U z d D I 3 O G t t T l Q y S G N l Z l p P O X l P N W o w S k R Q U m w 4 d V Z u O E 1 l Y U J C S j N a Z U R o W V N h N l h T a V h Y R F N N a T g 4 Z m l x K 3 Y 5 M k h y Y U I 4 Z H p s T 1 B Y T V c w e H o 1 a 3 d V O X J h U n N S e k p U S l I 3 L 2 5 v W W l J a U l p S W l N a V J t R 3 l W N W N l K 3 N Z R E l N Z n J n M D B W O D h Z M z l s N 0 p U S n A z T n R a T k h H M X d S e l A 5 c E R h K y 8 5 U j B B b z g 4 Y 3 h N U D N Y b U Z 3 U l N M e W Q v U G Q v S l c 4 O T l H U H p K e n g 4 S E h i Z D J y U n J 4 d D U 4 Z l d 2 N j U z M z l H e U R s M W N i e X A w Q 3 F 2 R H d R Q 2 F N S D B F Y l R 3 L y s r O D Y 4 Q n U v M z J m d j N F O T B 1 e l B I M U p W Y y t R M G x K Q l V O U D d z R n p U M T d y K 1 B w b z N I M 2 J 4 V n g 0 L 3 R D a m V v N j c 1 Z V l W T S 9 u N k Y r b l V J W U t Q c D k 5 c m R E a 3 R 5 c X p a U z V u K z R Z O W N N W D R F d D B 3 O X o r a H l E U F B X Z X d 2 N G R 1 N X k v b k h E d V M 2 Z F h T S W l J a U l p S W l K a U h I V 0 N p U 0 Z D b k V Z V 0 Z U V 3 l q N G U 3 R G V 5 c m Z j R k V 4 R G h X c T V W U H Z 2 a V Z T e T R h Z H R 3 Q 0 1 J Q n V j Z T J J a W d 3 b H Z t c z A z Z U x h M H l X M k h i R X h r Y l N Q R G 1 m e j F q M D g 4 U G h I R E I 3 W W x k R W p C e k J 5 U k g 4 O F B l M C 9 H d X p l a z g z Q 1 J l d G M 3 a l g 4 d E 4 0 d U F k a m Z T V 1 J i K y 8 1 Y m x 0 b z Z n e X V S b H F p c X F v Y m Z s O X Y z Q 1 J 2 V X Y 1 d k I x W W l J a U l p S W l J a k l R U X J C e E J D a E l R R 0 8 0 K 0 l X T W c 2 e F k 0 Z T I y a G R N U k F 6 e n g r b 0 V h c W 9 0 V E x y O H p P T j Y z N 2 d 1 M F h 6 e D R i U U d I e H M w b 0 N 1 e l A z K 2 t 3 V k d F O T k 5 N U t U M 2 l P L 0 x k L 0 p Y c 3 l 5 b G l R T D h 1 M 0 h 2 S G t m Z n R l Z V d a R z Z r O X l x Q W 9 L a k x r c U s 0 M 1 N w c z J I d F J h R k l M O V h S V V V s U E w 3 a X E y Y 2 M 5 W k F s N z h 6 K 1 F V b H Z Q T E d 0 K 1 F Y b E R D d 2 Y x Z m l 1 N 1 U z c 0 V v U k V S R V J F U k V S Y 2 F Z U V R B e m g z Q W 0 y Z j M v T E N N R U E r d m Z w d 2 0 4 S F B z b X R m Y 0 Z F e E o w V y 9 y e U 9 V V 2 N O U E s 1 Z F l F M X h 1 T D I 0 T G p 6 d k Z D N D g 3 N V R E U G 4 v T 0 Y 0 K z V m T j A x T H Z x N D F O V V N l W G l Z c 2 R R c E J Q d T d x c X F 1 N F g v d n p 1 Z n Q 5 e G N R M n p t U z R D Q i 9 T a 2 9 y U 0 V u T n d X c T E w c W x q V z d l U F V y W l k 2 a W d 0 U G Z M N D B a Q V F m O H h t c 3 h z c U V o R V J F U k V S R V d s W k Z J S 0 p J V n p I S V p Z W l d J b X J B Z j N p S E N I W T V x M H B u S C 9 P U 1 F a W E p D S i 9 C d 1 d G S m F 4 Z W 0 4 a k x 6 O X h n Z E N s e U d H M D h 6 T l J h Y W 8 w d V F 3 d 1 M y V G F Z Z j k 1 e U l i O H Y z M F p t Z G o 1 c D Z i b j Q r S G p U c z N 0 S F J n e n J 6 W V h u R G N Y W D E 5 d X R O V z F Q U 0 9 P K 2 g 5 O C 8 0 b l V m d l g w M 0 1 a M G k z V k N S a U l p S W l J a U l T T X V p R U V 3 T U V S c D h h Q n p p L 2 h h e U p 4 a G 9 Y e k F S T W N a U H Y y e k E z O C t i Z 2 Y z a m p D N U Z E c 0 5 t Q m J P S H V t b i t i T U t s W n p E a D B q T 0 1 M c V B a Z V h x M l l m e T Q w e G c v N 2 p T a l M z R 0 k 2 O X l P N T U r N j d v a l h S Y l p 0 S F N O S F J V U k V S R V J F U k k 0 M 2 h X Q m l p Q k N u U G N G S 1 N 5 d X c y V 3 l Z V E N Z R E s 3 T H I x T E V 0 U V F H K 2 x K U l Z h b D h 3 R V h H Y m V R d l h j U G J J Z 1 M z a S 8 0 U F N 1 U E t x S 3 N K R G d v d 3 V R O F F o S 0 1 p U F U 0 W j B O N 2 9 N R V J F U k V S R V J r U l p M S D J j V 1 E 1 a E 1 K b 0 t D b k V Z a U Z y V 2 N r W W l E Q j h Z N 2 p q Z H R T e k d 3 R W h I N U 8 5 a V R t a z F 1 M 2 4 1 R 0 R 1 O X J k Q 2 x 5 U k N a c z J J d 3 V R a 1 J F U k V S R V J F U k V t a 2 d o b U J n b X h D a 0 U y O S t D O W d W e k h v b T R l Y X R D T U J G c F h s d T J w d U x w M l l a K 2 Z X S 0 5 M a 1 d P d 0 d T e m 9 R e E 1 S R V J F U k V S R V J L V D F V Q W d t a G d r S m R 1 b 0 V h M E V o M k l C K z J o Z E 1 S T n h u O C 9 Z V S t 2 Z U p 4 V 3 p X U D h r d D J h Y X R L Z G d 3 N G V m d m J Y U X B J a U l p S W l J a U l p T F N S U H F O b X h n b U 5 Q a l F 2 b U Q 3 a T h z T n J N U l Z U T W R J Z 2 d K O E F S e j d n b 2 1 J T k p l T m 0 1 T H A y N 3 V 6 M F d W S W s 3 U 0 0 v U 3 R G U k V S R V J F U k V S S 1 J w R k l L S l l V S k N u T W N o d H B 3 U U R H Q 0 k w N z V n R z d m c 0 1 i Q V N F V G 1 S c G F Y b l V G c F d x U k N z R l N n c n J 3 U k 1 l S H A 2 R 0 Y y S 2 l J a U l p S W l J a U l n M G t V S X d N V X h J Q y s w R U F 4 Z z h z S n Z q Z U 1 P V 1 p B T X J F W k V U M m V h d E t a a E 1 K b 1 Z n c l V C e W N o W U F B Z j Y r Q m x j a U l p S W l J a U l p S W l K T n B S Q k 1 E Q k 1 h N 0 5 3 S j F u T D J C Q U 1 Z U E t D c j Q z a j l w b D B H V m l J a U o 3 T E 4 y M U x w M W p V Y U x 5 O V B v M H V S S n Z M M G J H T j B D U 0 l p S W l J a U l p S W k w a 1 F L d 2 N R d 0 l V N G h X R k V M N n d S c k Z 4 b E t k T H N 3 Q U V y T E t 0 b T l K O X Z n a W t U a 1 J K U z R L N E 4 r d l d P T k x r T 2 F 6 S 1 p 4 a U N J a U l p S W l J a U l p c l l o Q 0 1 E R k 1 T T W l o Y 1 l q R k x T d 0 V B e G d 5 d 0 d r a z R t W j F n N G 5 J O F d X e D F K S z l y N U Q 0 c m g y T U x r V 2 F Z T l B X U G Z q N G V L a 1 R U R V J F U k V S R V J F U 2 t G V k V J S m 9 Z S m R l a 0 V h M W 5 q R U 9 G U E l 4 R T N h M T h 3 R V R t K z l x V H N B e U N t V T F 1 R E s 1 R 2 1 z d G x z Z U d 0 M H B Z a U l p S W l J a U l o S X E 2 R V F U Q X d U R W 5 5 b 0 U y e C 9 D K 3 d F R 3 p T Z 0 d 5 Y V R D W U R O M j F L b 3 E 3 T W F Y S k d J b k V o U z k r W U M w R G t t M H V C S 3 B L b X N W a H Z l W H V v R U V 4 R V J F U k V S R V J G c E x S U 0 N p V 0 V D Q W 5 3 Z H g 1 V 1 Y x V m d z Z F F a V 1 U x O V F n Q y 9 k d W t Z R D l y R m w y M 2 F t R 2 x 5 U m l K e E l V b F A z R V J F Z W h L K 1 B s O U d s U 0 J O c z J a Y U s y V 1 R D V y s r W G l J a U l p S W l J a U V p c m 9 S Q k 1 E Q l V l R n V n N G J w R W p F Z n N k R 2 9 t N F F T T V J S Z V E 0 U 2 s z U E p h Y V R 1 c 0 J h a z d x N k 9 y e T F K N W l J a U l p S W l J a U l T S 3 V o R U V 3 T T V U S V N j W C 9 M Q z h H R 0 R P e m 1 P R j Y v Y W J l Q m x Z a k l p U 1 l s T F l l W W p 0 b 1 B y R F d w c z l y V U N T W W l J a U l p S W l J a T B v b 2 9 C Q k 5 E a F F U N 0 8 0 N W I 0 c j V n L 1 h y S D R u b m d V L z h K d X p L b 3 J L d 3 h 1 Q 0 l S T 1 J G V V Z 0 V 1 F s M T l N V E N l R l l L M k 5 0 N W V u M F N X S W l J a U l p S W l J a U V n V E t R U V R R N F V H d C t 4 e G l G N W V u d l R w M l J r Q W 0 4 M 0 d o c z N x Q m h P U n Y y N V A 2 a j R B T 2 l z R W F 6 V n M y Q U R 3 O F Z F S U p p S W l J a U l p S W l M U 1 d p Z 0 V F M E 8 x O U U 0 d 2 d D R U R u Z l l G M j Z K O X d V V G t y O H Z L e W d j Z 3 B x U D J C R 3 N 0 V E p n Q T h Q W H h O c m d T R V J F U k V S R V J F U k Z w S 2 9 W Z 1 l x a V F F S 2 M 5 d 1 Z w Z 0 p 4 a k E 0 U D Z I O W d Y Y n N G a 2 h t S W o 4 Z G J u N U p a a k 5 a c 0 x D Q W 8 5 O H N i U U 0 5 a 1 l 3 Z k 5 V S k p p S W l J a U l p S W l M U 2 F p Z 0 V F M E 9 G d W 5 T Q 3 R j d 1 F y S H U z R G 8 3 e F Y r a 1 p 1 U l F X b F J w Y 2 t Z a T B k b m w 1 K z J r W E Z X c D B H W E p V N 0 N t W X I 2 O D Z 3 V V J F U k V S R V J F U k V X Z 3 V G W U d L b z F q Q U 8 w V 3 c y Y 2 Z M Z 0 h v N n Y x M j d Z W l d B M U l u S W l 5 T W 5 i V D B S N G t O R m x 5 R k d 3 S F J 5 S D Z L Y 1 F U R V J F U k V S R V J F U 2 t 0 V k F J S m 9 Z S 0 N U N D B E c k d v a F h h Q 0 F a d 3 l L T j V 4 d k d a R G t v R 1 Z p T W l K S U M r L 2 h M W V J 3 V W F Y S W N k Q T R 4 Q k Z S R V J F U k V S R V J G b 1 B o V 0 J p c U p D U V E 1 M W d 4 Z n R i W m l j W X d C Q 2 5 F R 3 p 0 K 2 t S c 0 5 w d U I x W W h J Y T V l Y l Y w e E V 1 U F l E Y T A x T T l r W X d m S D N V Q 1 N Z a U l p S W l J a U l p M G x v b 0 J C T k R o W W N l R 2 d k V 3 V M L 2 x k b 0 p G d F E y a G M 2 Z E l B T W 9 y c T l t U n V O Z m d p a 1 N r d G F x d X R s Q m V Y a 2 x F d U R y Q l d w T 0 R I M z N 3 O W x J b m 1 J a U l p S W l J a U l o S W E 2 R V F U Q X p s N m V t Q m o 3 Y 1 h B T F c x Z F Z S V V Z C d G N V Z U 5 P S H R U Z G N i e F d J e E Z G N U J q d H l 5 a 0 V v S z M y Q k d 0 V m 9 0 d U Z B d U R y N j J W d 0 p T S W l J a U l p S W l J a T B s U U t 3 Y 1 J 3 S W N H S F J p T H V i O G 4 3 Z 2 c x e E d v b T R V U 0 d Z a U J 5 Y j N M d 1 N B S F d D d F R M K 3 Z 2 W X h p T D Y r R 2 9 j b 0 l p S W l J a U l p S X R K Y U t B U V R 3 N F d F Q k R p T 2 k 0 c G I 3 c j V n L 2 Z 0 M H d k U F R B N E N F c E F 6 S 0 s 2 b 0 1 y a 2 h F V 3 F P O C 9 Q M E F S S 2 d U c k Z Y e D h k W V l S Q k V S R V J F U k V S R 1 I x a 1 l o b U J n d T F L a 1 R y T G d G a D J D Z W 5 t M F k x T C t y N C t 2 V j Z 4 S U 5 y R V p F V 3 F 2 Q 0 l u d k h h M F N F U X J E V 3 h O Z l B C M n l 3 Y V d 1 S z B h V 0 l p S W l J a U l p S W l F Z 1 R L U V F U d z R V R U g r b 0 V h O G 5 q R U 1 G M V g 3 Q T E y a G R N U k k 1 Q l N X a 0 Z 3 Y 0 g r b U V 3 b W 8 w d V J v e E R n N T R z T k d 6 L z l z c z d v V W 8 2 N 2 Z U b E Z q Q n I z Q 0 J P d m Z j S G 9 V b H F V U G F u W l h I N z F j e n p 3 M k l m W W J N e m F j a 2 9 B Q U N B Q V N V U k J W R G F q e X h F U k V S R V J F U k d S W T Z B U V R B e m 5 2 Q 2 R Z U 3 g 2 S E N I R E s 0 R V A 3 Z 3 E x W n I w N H d F V G w 2 S l N Y b E J B Y j R H V j J H S E N W T F h T M y t m a j Z z V 0 x t V H N 2 S 1 d P U T d Y Y X J X e V l k U H V G d D F W M 1 p v a 0 p H W l F 0 T C t N R F p 1 V H F h a W 9 O c m 9 j R V J F U k V S R V J F V G t H Q 3 N I R W N N N 2 p F R n Q 2 S j F q S E R t M k p q Q W d H b 0 x p a 2 d s M j d z d 3 l 1 U 0 V S Y W 0 r T F N D b 0 l D Z l k w d V E 0 N V N W V l V O S V N F Q m x G Z F V z V 0 x s R H F Q T G F k Q S 9 w M D F u M m 1 N Z l V s a F V h b l F w S j R T e n p 4 e k F 0 V m V O N W 9 r S E o r U H Y 3 M k 4 w T 1 N J a U l p S W l J a U p 5 R E J T Q 2 l l R k N R c H p I S W J i O F Q 2 O F B Q Y W 1 I N D N q T l J v M U V G S k d q V T F K Y V N h Q k N z R m F u c H F h V z h M Q W c v U D I 4 K 1 h i d U N x U E x h V k J s W l k z U k p a e F F m S H k 4 b U R M N W J N N F k z d G Z v V W t S R V J F U k V S R V R r R 0 N r R U U 4 T 0 Z 1 S F N D d G Z 3 U X p I b G Z z T F h h R j B 4 R W p s S k p T U V Z C Z 1 J x S D J O c l V X R 3 J 4 O W Z Y a 3 N v d F B K e m t s b T U 5 K z J X Q j B T U 2 N r c T l X b S 9 i Z E V S R V J F U k V S R T V M a H B Z M 1 F C S W l I Q n p w M W d M W H N j S X N D U W d k M H d t O D F Z c l Z h M k o 2 U l J W V l d E a j Q r W D B X V 0 p T Q 3 R S V X F v U X J E V 3 F y c m J n N 2 U z R n R W Z U 5 a d m 5 L S G J 6 M D c y K 0 l p Z 3 B s W U w 4 d X p i N T J U b T R S W D M 2 e m x B M m J k c E 9 i V j R 5 Z m 5 6 Z m R 1 N 1 h u a n B z d n B H T 0 h D R z Y v N z I w U 0 V 2 Y z Z y c D k 2 e H h z Q W 1 N M G 1 m d j c r V 2 N m N X d z S l N a b n k x b U p X c m Q 3 S y 9 1 S n k y R W N G Y 0 1 Q W m t S b z d v M S t D N n o 3 L 3 l O U 3 Z Y S n Z E N E E 1 T T R l V W g 4 b y t k b X p W N 0 s 5 Q T k v N U l y e E k 3 a i t t d E Y 4 K 3 V X d i 9 M W n N L L 2 t G S l l T S E J u T G 0 4 T D V j T T N r V W Z u N 2 V M d m U v N F B M L 2 8 2 c X F o b m 1 6 b m 1 U V 2 5 H W E 1 Y N 2 l H b 3 Y x b G Z Q N 0 J O T n B G a F R w Z S s 2 e l p 5 M W 0 3 S V l u Y 3 Z H S T h Q V D N v M 0 N t U 3 N h T U d j O E c 1 S j J N M m 1 4 d T g 1 L 3 l 2 b j J U N X F o M 0 0 r b l l a R 1 Z r R l J M W U 5 a d E p s W j N E Z W 1 K T U E r T 0 h I d G N 5 W n Y 1 S 0 1 6 S H l D Z 2 5 3 N W E 4 U U F w b D Q 3 Q m s v U F F 6 O G E 3 O W l a e m o r b n Z V T j h 0 L 2 E 4 O C s 4 N 0 h P Z X R W a H R M b G 0 x a D d n K 3 J T T S 9 J c D d x N m h z a T J J W X d k U F l U S m w 1 L 2 h V a z k 1 Z V N X Z n o x c k M w a F h i e W N z d k p p a k l q N k V u O W V D N n E w W V R F U j d V a E h k Z l J F U k V S R V J F U l A 0 S 2 R Z S 0 o 0 W n h E c 0 t K V 0 V J T D U r S G p S d j Q v O W w 1 N V d x N D N W N n h J T n J r a E V X Z 3 V i e l V a W l d T V 0 J B U n F I M k 5 w V V Y x d n c 5 d l F F N E 1 G N 3 I 4 R G Z 6 N X N u L 3 Z V c H U v Z G t O K 3 U 2 d T V L e n V Q S D J O N W k z W U R W d D J y U m g w S U E 0 U W t N Q 1 d M d C t G M W 4 3 Q 2 d I b z B 6 T 0 d r d 2 J I T 3 o 2 U T B h Z F h a M D R h S E 0 5 S m c r T W Q 5 O G 5 N S 3 V D V 2 U 5 N W s z b 0 x W V k Z S V z A 3 d E h E Q 2 F U a W Z j L y t Z b i 9 2 V H U v M 3 J v M m 0 0 M 2 Z W M n l o d k x 5 U z F l c 1 R H e j N u e k Z K W H k z M l B 2 T T g z Y y 8 4 Z 1 B D e U l y b k h S N U J V V U 0 y d k 9 j d T U v N 0 F N c 2 x 0 b 0 d Y K 0 8 z Y z F m d z F U Z S 8 w e V c y S F h H e D d S e m 5 O M n p h e m R R N z N 1 Q z c r U 3 N w S z Y r a W Q 4 O F k y a 2 V I a 1 p D V X d i L 2 Z t c 3 V q V D g r Z 3 J z N 2 E 0 R D I v K 1 c 0 R n I 3 N H h C M z k v S D B L Q y 9 j a k l 6 T 2 V W T j J h e m N O R T Z Q d n I w W j E 1 N 2 N 3 N W V Y b T F v S H g x R 1 F V R X A z M 3 k z b k g r L 0 5 i Z E o 3 O G 1 M c j M z R H N 5 L 1 B a U G V l Y k 9 L N 1 J 0 T 2 p X M G V L U z h w W n Z u S z d 5 M 1 g 1 Q l N Y Y 2 R 1 L 2 J 6 U H g y R 2 R V M U Z n Y j J q O E 9 6 V F J z V 0 x s c k g 3 Z m U r U l g 1 Q l N a U F d F e E V S R V J F U k V a R m p w M D R 3 T V Z 4 W X F G T U l W d F R 5 U X p D Q T A w N 3 V 3 Y W F 0 e V F D c 1 h K Z k F t Y 0 1 i L 2 h T O W l J a X p r c E l L Q U 8 w S j F n c F p M T F Y 0 Z V h r Q T B D M H V t Z 2 Z 1 d l l L W F h 2 d W F l e D k 2 a j Z j Z n Y 2 Y l p P c 0 k r L 1 d v e G x a W F Z Y R G x o S k R k T 0 d l T T R 2 e m N q R H k 4 d i s 0 O X h 0 O T E w Q V F B M z N Q W W Y w d E p 6 d U 9 m M m k r b m l G Q 2 J a Y k R h Z W Z X V W 1 C U V d s b k R H O E x 3 L 2 N k U m 0 r d n Z h d X J E O V c 3 Z V J m T D M x V m I x M l R 5 Y 1 Q 5 Z D E z S y t v M j d 1 V 0 w 4 N l k y Z W M 3 W n c w V H J p d T d i b n k 0 K 2 1 F U m 9 T Q 0 V C S z Z q N m 1 Q Z j R o a V V r W m Z E M W 5 P V m R P R 0 Z u d m V U L z h 0 S m E z W H I r T n V O a G 9 S N z J G a G F V O D l j S 1 h W R l J V Y y s x V m 8 3 b H F 3 a 2 c 4 U E 9 5 Z j N V c E x 6 K 1 d S c H o 1 a H p i b 2 t 2 c G k x a E d z b W 4 x M 3 Z u d k 4 r W E 0 w S C 8 3 d U x E d T N E c 2 R s c 3 Z Q W G V E O H o r L 2 c v Z S 9 m a E h 5 c 3 V y K 0 5 k a j F 6 R H M x R j R B T F A 1 O U 0 4 K y t Q S k 5 G d j I 3 Z z V 1 d k 9 K Z G h w V F B P Z k p l L 0 o 1 c G N s R 3 d r T z l 1 Z m Q v L 3 l U a U F o N 0 4 x Z H R i U j N i Z H F h N V h Q d n N 5 e l B K e U 1 6 b j N I T 0 d j U G R 0 N C 9 I M D l N Q n F 0 Z k h H T z k 4 e m I 4 R n F w b i s 0 a 0 V l b l R X e D B M U k V S R V J F U k V S S D U 2 O V F K S m 9 Z e m 1 V d 0 V P b z B H S 3 l t d E 1 M Q 2 F w a m 4 5 M U 4 2 T z R 6 O V c 3 Z E Q r S l N M U 0 p B Z i 8 v N l p 4 a U s x U G R V M H R Y b D Z l a n E r S G 4 5 c W I x M T Y 0 R 2 J C e D M 4 U H Z j Z S 9 E N z d G c G E 4 c H h Y L 2 R n d D F D L z N y R X U 1 e n Q x Y k V 0 V V p H a V Q 3 c k Z w e X g 0 U 2 t 6 S U l E U F J q M n A y S E F q Q 0 F Z Y W Y y N H B w S l p 6 W D R 2 T k V q Q i 9 I Z 1 B W Z T R y T l B R T 1 d l U F R w d m t D T U F B d X N T M i s z L z I 3 a n M 4 c W p w d D Q v Z z l N K 2 0 5 a D l C N z c 3 M k R J Q 2 d J a U N L Q 2 l y c X N 2 Y T U 5 Z D N Y M 2 R Z d G x k Z D N W d F J j V W V 3 V k V R Q U V w S W w y a z E 5 Q T c 2 U W 1 F a E p U S l R O N C 9 o c H d r S m t B U 1 F z N U 0 4 d j F j M T E 3 d k 9 X Z G 1 6 b m x t R U N i d n V m T T h Q M D I 5 Y V l R a 2 F j S G l E Z W U 0 V G h j a k F K T m N Q e G Q 4 T z I r T n N y S n k x T D F y U z k x e X d 6 Q W p B S k 9 r S m 8 x a m R O O G R Z e V J K c y t h d W x 0 T l p 0 a H Z z e H V 1 R 3 F r S D l T T 0 4 4 d j d 2 c G N u b D c y N V N a Z V V a R E J u W X l B a k J K R 2 p h a 2 l 4 b z N p c E h U V 2 F n O S s w N l V X M k 9 S b 2 o r U H V O a H d J d 0 N U S k M 4 d m 0 3 c D J h b T d z Y j k 2 N l g x d T N I M V N q a H R G R 0 F D Y T V S b F R l T m Z W S 0 J R V D R h d m 1 x N 2 N y T H M 1 L z N l Z 0 F B Q U F B Q T R P S V F n c 0 V 0 a E p Y N H J X d F B X Q m N z T G p a Q 0 R l d E h T W k t 5 Y y 9 L M E k v N k l 5 U l V C O E F S R k l W a H d F Q 0 d Z c D d I Y k M y U 3 o y V W 9 k Y T l r O F R w O V A v N k 5 H R H U r b U x k c 0 9 H b U h Z d 2 l V Y n R X W G J R U 1 V t W l Z 6 M G R k d T J h a W h K Z X Z 1 R E g 2 c j h Y Y k 4 r N D E 1 S j B 2 Q 2 h Y Y 3 F z e X l W S m Z Y c T J x W H F C S l h U c j B r S X g w Y U Z s a m c v c T M w R 1 N h e V R q b V R O N V p S N G Y y T D l q b V d P L 2 J 0 d 2 p T Y n I 2 c X I 3 b F h x d C 8 z M 1 l L R G c 1 U V p 1 W V p I V H F T V k 9 i e E h 0 M W F s d G 9 Q R F B S V F Z L U 3 J 0 b 0 V s Z n B H b F N P T 0 d y d S 8 w V T Z m U C 9 6 T k l p K 1 p 4 c 3 R t c 2 l 0 O X p U T k 0 v W G F T Y 2 5 M T H Z S N U x X c m 5 Q V l A z e E l G e U 1 B S y t M d j c 2 d k d E Y U 5 W V U 9 E U T R T U E o 1 N z B l Q U F B Q U F B Q z R P S X h E a E Z z S U R 3 M 1 M w V 0 1 w a 3 F T V H A 3 T F Z 1 S 0 h K Q l Z W Q T M 1 N X R O V 1 B P U 2 t u U 2 1 u V z c x T E Z k R T V N c k F 1 R H V H S W Z v d V F v S 0 h Q T D J L d n U 3 U T B H Q m Z 2 c m p 3 e E 4 x N j Q y W G E r Y n N s V V l B V m x K c 1 R M a H J o T 0 x E M X l r b z B L O V M x N z N s a G 1 H S z M z d E 1 1 L 2 N j M D R P U H Z h M z J i U n Z y b W 5 I O U 5 I U m d a M W 1 0 b G d x Z D Q w U 1 N h K z J 3 a G 5 H U j V U N W V Y W j J K O W V 0 R m x I L y t r Q U Q 1 K 2 Z r b 0 5 6 Z G Z w N 1 B P b E F u a V l z c 0 p 6 a E t U V G t x U 0 d 0 W X Z 2 M l p K c W h j V H B 0 T 2 5 6 e W d 0 T F V 2 T l N 6 Z k t L V E l p c E 1 6 e m c 0 S m N u M z F V T 2 R m e j l Y V 3 R w K 1 l v T 0 g 5 b m Q x U m t p Q j Y 0 Z T V 4 Z W Y y Z X V Q d j N 5 S j M w N 2 Q 0 M U d E d S t 1 N j Y 0 Z W 9 I c X h 4 Z D F 4 Q 1 V s c G t x U V B Q M X V z R H o 5 Y m Z N N 3 p u Y z U y L y s 1 M 0 F B Q U F B Q U E 4 R 1 N F W T N F S l l X S E V u V 0 1 a S j k r O E V r N l I r d m R z V W g y Q y 9 4 d X V P V z Y 4 M H V T S U E 3 a T R y T z F j U 2 5 X Q 2 V x S 0 R B S W E v Z m R Q U 1 V W Q z g y W F B m Z E 5 W Y j M z V F Z X K 3 c 0 a 2 F Q K 0 J C Q 1 V t c F N z e E 9 V T 0 p T U m x W S H B z Y k Z o Y W s x M S s 2 U n o 4 d D M 2 S l p j O W R v W i 9 3 U j d Z d y 9 v b S 9 u c k 5 G e l Q 5 O V N h c H p 3 d W V U b k Y w a V N m U D E 4 e W 4 5 d k R r Z V Z h d n N 0 b T d Y O H o 4 Z H V M M U J 1 Y n I 2 c m h o S W p K W X Y 0 b F Z O W D B Z a k R r b U 1 R Z j h 0 e U 5 n U X M 3 N 0 t X O C t T R G x v d W N Z R H g y V k c v M T d O W l N N M m F 2 M G 8 5 T E 4 r c m J P Y X M x Y i 8 0 d m V 2 a i t h M 1 R G O E 8 2 U 0 p P Z l p Q K y 9 X c l J x Y 2 Q y e G x h S E R R T 1 I 4 R E F B Q U F B Q U F Y a n h B T W J p R X N 0 U G d t M E t s V D J T W l d V b k d k T 3 p S V G 9 M K 3 Z z b l B 5 Z F B o b 3 N o S 1 M w a F V Y V y 8 1 d n d R T 0 F K R 0 4 w b X A 5 d j J T Q U E 3 c 3 Z o Y 0 F V e T N s N F Y r N 0 d w W m Z N N H R X d 2 V k K 0 V u V n B E V m F 0 S H d v V j A x Z k d o W D d k a D F X Q y s 4 U E V N N z Q 0 L 2 9 r e S t Y N m Q 0 N 1 J s L 3 c 5 U 0 Z u T 3 c 4 V E U 5 U E x m V H p o S E 1 j c j Y y U m 0 r Y i 9 F Y 3 Z 5 R X F 5 c 3 F N T k J Q b 1 N Y R 0 g 1 O V B W R 1 N J c 3 J O e m R l e E V t a G 8 x a k M 3 M 0 9 V W G p K d X Z G M V B 4 M 2 I x e T l D R D F 3 O T F q Z G R z d E l m Z m J W V C 9 w e T V u S z k 4 c 1 o z N n Q y O W x j T E R n e F V S N 2 x v W G J V Q 2 Y 5 c H B 5 a m p Y W E F B Q U F B Q U R B c G N l Y V l I Q U w 0 U 1 h Y Q k 1 2 M G p C R E 1 h c l d x V j Q v a W R W V F d y S X M z c 1 J v Q W 5 p Q W 4 x e T V K O H Z j d n Z 5 T U g 3 c 2 x 1 Z D N W U 2 5 h O F R y S 1 o w Y U 5 k R T k 5 e C t s U 1 F w Z m 5 m c E 5 j S n N O b G Y 3 V T F I b l Y 1 R T J a O W N W K z J u R k 5 x U E R x c V F m b D J 5 c 2 x 0 b z J i Z G x 2 Z E h 5 V k 5 I Z i t P a 2 1 1 T m N N c z U y d l J L c U Y 3 V j l l Y V h u T y t Y M X Z 1 N D J 2 W H h T c 3 o 4 N H p x e D B X c X d Y b E d K b D V x Q V F H K 3 V t U H F s V 3 J W c 3 I 3 e T g r M D Z j Q 2 h S a 3 R T e F h X T k o w c X B m Z H N y c H Z N a l d N d 0 F B Q U F B Q V V H V 0 V Z S E F M W V N F b H h p R j Z T Q 2 V Z S l B Y d F Z T S U U r N V V R R E 1 E N T V l Y T Z P c 0 Y r d X l Z U z N K d m o 3 T G h B N y 9 P T T V y d F V a c z V l c V l 5 V H A w c 2 Q y M z h n U V p J V U Z W b D Z i Y X V v U 0 5 j N l d O d D J I S k l r S T N 5 N W J G Q m 4 r Z m 4 1 N k V S Q 2 1 0 N S t m N E h S M l N a S l A v e T R Y c 3 R X Y m l 2 M z J v d C s y c V R u W C 9 w R 1 N j a 1 o 1 e j F X S k R V d F V 5 K y t Q R k 5 u e n V R W n g x Y X U z c U Y 1 Q z F 3 a D J Q W F h E S 3 p Z b T V Z M F l W e C 8 r Z n A 2 Y T k y R 1 B m c j B x N T l L a F h k S G p p Y n I 5 W G Z u U 1 p K d X V Y R l l o Y z l a S G J i d l B L e D E 2 L 2 V V R 2 0 r W m 1 a b X Q x T l J N U 2 N W L 0 J v U D Z k M V I 0 Z U p E M j d E M n V O O T Z k c D d 3 O H U v S D h 3 c 0 p D c l Z 1 L 1 J 6 K 3 Z L U D l 6 Q n d B Q U F B Q U E x W W R 4 a U h B T E p j Y 2 p u V H p s R 1 d 1 Q 1 N W T C 8 z d T J N N 2 M z Y j l p c z N M M T k r d m 5 S N E F D a G Z U b z V k U H V X c 2 l R V D N W a F F h M l d 3 M T N 3 a z J a L z Z 2 Z W 1 m N k F y V n F V V j h o S V F G S 1 N q N m x 3 M G V T R k J E Z 3 F 5 b V R o N V o 2 N 3 N D K 0 h i U n U v U j Y 5 T T M y K 1 Z x N 2 R x W X l U M m Z y b 2 5 Z Y 1 Z H a H F v Q i s 4 W n B 4 Z G Z u c U d a M z Y z V T B 1 V 2 I x Y V J S c k p L U 0 0 1 U 1 V u S 0 c 3 Z n o 5 S 2 I w N z d v Z F M 1 Q 2 d z T D l a O V h a O G x 1 Z H l n N H h G L z M z e m 1 t M 0 d N b D l l L 2 J U d X M z N z l P a z M v M U x 6 W n J V V S t i c E 1 6 c D Z M R V d T T k h Y S 0 N I V m 8 x N l R D N 3 p 1 d V h v V C s v T W h F U G Z 2 U 1 Y 1 c i t 5 U 0 o 5 T z N l T m 1 q Y U t V Z m F a W E 8 w N 2 t L R E N 3 a 0 p O S E Q 5 S U l 5 N 3 J W c 1 Z Q d G 1 x U 1 U w L 3 E y U m U v V W 1 S a 3 N K b z F x Y W V D Q X F k M j d 6 M m 1 u S n c 4 a l J 6 Z V R V M G F 4 M H B 5 c l h Q M j F H T 1 Q 5 T 1 R m U D l i c 2 V X d T B l T m x t T l c w Y 0 k x O W Z i e D A 4 b k t U M D l O T z Z Z e X B y a V F J Q U F B Q U F j S 2 5 S Q 1 F h M 0 V C N F d i R 3 l u c D J l Y V d F b m x C Q W I 0 c V V O Y j E w M D l w N 0 5 R d i 9 5 N j I r U 0 t B T G l 6 b k x 3 O F J p R j Z v S 0 t P S 2 9 1 M V l x U D h x d E 9 r Y X d l c W R j c 0 d P c D Z R c n M x Y k Q 4 c m h j R 3 I 4 b U g 2 Y T l 2 c U R h d D Z z O U x w a m 8 w Y j I w S l J K b H l r e U l r V H h l N D R w S 0 x D N D Q v Q 0 s 0 Z D M x L 0 4 5 L 3 A w N G R t a W 9 u S j E 5 N z l o M V R i R X k 0 L 3 Y z c 2 J S c l F y M E 9 a N j F v c 0 Z n M 3 E z M U d C Z 1 g 3 c T N i M z F P W S t W M U t C Z W x G N z c 5 M T N x M U t H c E R o e E t W R X J x S 1 h W c z M w U i 9 m L 0 t t S 3 E y T E 5 X a E F S N z M 5 e X Y w Y W N W b F h l Z G 1 z M n J i e m t K S l N U c X B Y O T F a N j d 1 b G J k Z m Z 0 b 3 l w O X p v d l Z y b l V q W F h G N W Q z b l p 2 T F J s M j B F Z F B w S 2 t W a T N x N j Z r b k p 1 b n h Q M X h Y N n J u Z H V y V F E y N i 9 j c T J G R H V z a m I y N m F k O F V j V n Y r Z T Q 0 b U l q Z E 4 r Z F l 6 U m h Y U D h h c n g 4 Q U F B Q U F n T H J H V X B p V H p V S U Z N T j J 4 N H l t N j l k N l h K Y m w r K y 9 2 V G R 4 N H p 1 Y U t L K z J M b X o 1 c j I 4 V U p K M G 9 q T H V 1 b F B E M D A w d V N J Q T d 1 c T V s N z d X a m w y S D l k b j d q N X R k Q 2 l v a F B m M j B K d D d 5 d k I 2 N j k y c U 5 I Z D N I N 0 h M Y 3 p 0 Z X p s d X V k R H h a b z R 2 a E J w Z 1 J U Q U F B Q U F B Q U E 1 M E l u R 0 5 4 Q 2 V G a V F z W j F 4 M G 5 Q R 0 l V c F M z N T d G N j R L d F h y d X o x R G 9 o Q U Z C U 2 J s N i s v U H p v Q l B N M H p y U C 9 y b H V 0 L 0 5 n R U F B Q U F B Q U R n U 2 J p Y k E 3 Y 1 F H T 2 d 2 T H k v W F d p d T V 1 Z m 1 5 M n g w b V Y x U n h 6 W n J V V T J T N G E 1 e G p k a z Z l Z H N R Z k 1 i a 2 l B T z R x T n p k Z i 9 v U m d I c W Z R e E h H S U F B Q U F B Q U F B c U R w Q 0 1 M a U 5 p Q k x k W U t u c H A w e X N w U E l H R C t o a 2 J L L z Z a Y W V K b F F C d 1 o z Y T d R N z Q r M 2 1 h W G d V b 3 E 2 d T h s Q W d N Q U F B Q U F B U E F z a E d C d 0 c r R m 5 1 N m t r S 1 N Q R H M w W W l E d X p i M 3 R q K 2 V k V j J F e X N C N E 0 3 c z l n S j U r O W p N T G d P V l p E M 2 J B Z V o w T X U 0 V 0 F B Q U F B Q U R B a z N p W l h R Q l F w R 1 F u V 0 x x S H J R d l d 1 V U 5 U a F F U N U t 6 T X J S M G 5 K R 1 R w d 0 t F S E 5 t O G F a W F J Z Q U 4 y T X Z L S k M z T j E r O W 5 z W n F P U n V D c 2 V a a n V h N i 9 k c k N 1 d j N h d z J X V U F B Q U F B Q U F D V V F T Y 1 k z R V o 0 a V J B c 3 c 4 T k N N S 3 Z W c W 4 1 O T J o b j d L O W N 5 R W h G Q V d Y Y T d R O T V l a E d D Z X h u T D J w N l Z D c D l Q Y 1 F n Q U F B Q U F B Q U Z B c G h H Q n d H N T R j Z 2 t u U 2 9 M N G R q T z B W Y T N h W V d B a 0 F k N V d m W H l B Z m I 4 W W h l a H J y M l J T T V R q Q U F B Q U F B Q U F E U F F n Z 0 d 0 M U V x Q k R 2 b G V T R l l 6 M j Z 0 N W V Q a k x V a z Z j Q 2 h S a W N r W k p s Y 0 V 3 T j N Z N 1 l 4 R D l F U V d D M n V D Q V F B Q U F B Q U F l Q 0 p D T U x n T l Q r O E U 4 L 2 E y c V c r d k 5 z Y i s 4 b F h i V E t 3 R 2 d E d k t 0 e n N J d 1 R 5 U T k 5 b n V 2 U U t I d y t S S 0 F B Q U F B Q U F B V U J t R V l I Q W J K V U 9 3 O V B U V E p s W l N k U V A 3 d E R l M l d S Y 0 1 3 R y 9 S Q 2 V h W m l y c D g 4 L 0 1 M V E s 0 R U F B Q U F B Q U F B b F V F S U J y Y 1 J F U l p z Y k h 2 a U 9 F U k o 2 d H V y b m F 4 V z E 5 a X N I Z k Z I b E p i a G 1 X R W V n R X Z E R l l L e E p w a W 5 z Z G x j U H k 3 b D U 5 b E 5 y Z 1 F B Q U F B Q U F B Q 1 Z R U W d H d C t I c D R 4 Q W x L V E R B V j k y N 3 R E V D J W O U 1 O Q n F D R W d n S 0 h 2 T H d J d 1 R 5 U m 4 1 K 1 A 4 d k 1 a a H d n Q U F B Q U F B T 0 J K Q 0 1 I Z 0 5 v S 0 M v S T J i d 3 p r N W V i T G J Q Z k 5 t N D h D K 0 h Z e n R G V 3 Q z b U Z n S k F I Z m l k Q l p L a 2 1 4 V 3 Z u b z l r W S t Q d C 9 M c 2 R J S U J B Q U F B Q U F C N E V 1 N 0 V 3 Y T J V N 0 F a T H k 4 Z z B z W k t x R 3 p L Z 2 8 3 R z l h Z X Q r W l o v S k 0 3 R W F B T z d D N F h C S 2 t x d z J 2 b m 8 5 a 2 I r Z m o z S n k r U G N j Q U F B Q U F B R E F r M 0 F u R G 0 2 b F p B a V d u d T Z a N j J t R k J B Z W 9 R O X Z H a 2 x 5 Z E g 2 d C 9 v U n N N Z 0 9 S M H V r S X d H e U d Z U n d v T z l s T l d k c T d a W l F B Q U F B Q U F B S 0 F T d U J N S H Q x S W I x Z 1 d U c E 1 I O W k 3 d k J m b D V O Q 0 F h Z 1 J D Z V k x V 0 p 5 S m F p S 2 9 B Q i 9 a V 2 N S Z 2 d F Q U F B Q U F B S G d T U W p D N G x Z a X d Z R 0 0 3 N D V U b m h t R E R C b m N 4 d G 4 v Z H V F Z G 5 6 d V N i V 0 E w Q W Q r Q n d 1 T l k 1 W k U w d 3 p 4 U V U 3 S y t z N 0 J 5 e n l 3 Q U F B Q U F B Q U V B b G N D Y 0 9 i c V c y Z E l K R m h B Z X J R O X N t a 3 F T Q 0 F v Z F d y T j F 1 Y 2 t V Q X p P W j B G a 2 9 p Q l B O V W 9 T R U J P c G 1 a Y l h Z W k F B Q U F B Q U F B c U F U d X h N R 3 Q x S l l R V E p L R 0 R 1 e G t i Q z l i d W R Y R V N n Q z R n N k p 4 a U t 3 S j V w a 2 l 3 b 0 9 W b m 4 1 Y W h Z V 0 Z a c G N D Q U F B Q U F B Q 0 F D d U p P S E 5 4 S 1 J I a H h D S l p l a T B L d z l a d j J N a E l S c U 9 N S X d U e G J 4 T m x m M G p q c D R k O U 5 B Q U F B Q U F B Q W R R b D M 0 d U J X S X N L T D F 3 U k x U e j l 0 W W l V W E x 5 S T h X S j N h T j V Y a 0 d v T z J i Q l h k W U V C Z D V p e D B o V 0 J X e G l G N n B J a k l F R W 1 l L 3 d z Y U F B Q U F B Q U F B Z F F s M z R 1 Q l d J c 0 p L Z G 9 K N W R n Z 2 1 N U k l S U U x I a V R q Q 0 x 5 W l d n S 3 V K a X d p V k p o N D h r b T F 3 S k F B Q U F B Q U F B S 2 9 v U U R H N G x 2 R V F u V 0 h M S 1 N S T X J x U j Z E K z N j M H R q Z H Q z Y S 9 N c k J 3 V H F 3 R m d K c W Z U d F p h V X h V b 0 k 1 b 2 t h T l l x V z F X c l J 3 Y 0 5 K W n B j Q 0 F B Q U F B Q U N B Q 2 l J R W c x c 0 p E U E F 6 M X N 0 e E 9 K d z Z j e W J Q N U l v d V R r U j R z T H A w Y k M 3 S m R R U D g 1 N V h i V E s 0 S W d G a 0 t D M T B o b U 5 Y Q 1 Y 2 O G 4 4 d k g y V X Y y N F N F S X d B Q U F B Q U F B Q U Q 4 S 2 R P T G l k N k 1 o U V k 3 d F d q R V F j V U 5 3 T n R v d 1 F E S 2 l 6 a W t J d z B R a m 1 z W m 8 y a n R F a F F q Q U F B Q U F B Q U F D U F F R Z 0 d 0 e E 1 a V V R 3 U 0 1 U M m p G b 1 J n Z z d 2 S W V u Y j g y Z V p 0 a k V R R T Z p b 2 p B N 0 9 R Z 2 5 t c X B v M W p s W k N Z c m 5 4 N 2 d k b W x B Q U F B Q U F B Q W 9 B S U l 3 Z U I y U 3 E 0 T G x w R 1 J a V 0 l s M V N N a 3 l O O F l p U 2 h K U z M v Z W J H S T F B T X h p a k V P a 0 Z j e G p O V 2 t T S T B r N m V E R F I 1 R W 9 B Q U F B Q U F B Q l F F W V J n Y 0 R z U k p V S 3 d 0 R n J R Q 1 N a S l F 3 Z D J N c l o v W H J Y Z H h F b 0 F t S V Z 4 a U o 2 d l E 5 c 2 1 r c V R 0 d X c 2 Y l h B a 0 F B Q U F B Q U F B c W d o Q U 1 i a W N p T E 1 q W X J n M 2 p F Q 1 Z w e U l C T 3 N 0 b G N m O T I y N 2 p p b 2 x O U l R K b G N F b 0 t Z V n l o V 0 N X V W p C U E Z a c 1 R K Z 2 E x S S 9 V T C t 0 M 2 0 x M E t B Q U F B Q U F B Q U t v Q V F E R z R u S X F 6 R W 1 t Q W 5 h M G N J R m h 6 a 3 I 5 N D k y a G o 3 a T M v Z V l t S T F B T X h R N k h U O V g 1 W U U 4 M n c 5 d T d Y U z F t M E h s W k 9 i Y j N Z c E F B Q U F B Q U F B d U F C Q 0 1 M a W R p S W d T Y T R L Z D l Q d z F 3 W X F N R 0 5 M V j J G N z A w d 1 l U S 3 d G Z 0 J t T W F v c F d 2 W G s v V 3 M x c 3 I y U X N j M n J 4 b H Y 5 b W x B Q U F B Q U F B Q T R B S z R F d 2 U z V X h 2 S E l V c F M z M T V 0 N W U v d k k w a z Z m R F J G K 3 c 0 a 2 1 G d 1 J n S n B V U E E 0 U m 5 x e G I x e G F 5 V 3 E y T V J B U U F B Q U F B Q V B B Q W h H Q n d P N l h I S W R h Z V R q Q m Z Y M j h O N 3 Q v U j J G K z h i T E 9 K M V F D b 2 F Z W E 9 z e U V Z O H h B O W 1 y K 2 Z q L 3 I x Y W F z M T Y r T E 5 M c V h h S k N a b G F Q a V l K e l h w M W 4 5 Z D F I b j I 3 a i t o U H o v O W 9 h N j U 4 U m 1 O b n Z D M D F 2 e X l x N W 9 x Q k F B Q U F B Q U F x Q n B D T U x p Z D h Q Q V N u V 0 R w c D F W W U 5 F T 3 N G c m k 4 M U V q R W p i W H F 2 U U U 0 d j Z L L z d 4 W X J J W m l u R z M 5 V l g 2 V 2 1 a V 3 I 5 e H I x b W w x S 0 s w K 2 5 V e H M z N 2 R P c F V k b z F m Z S s v K 0 U z c m d z Y m U w Y n N N Z W h Z Y 0 Z x V 2 1 U V 0 9 Y Y k N 5 N 3 F u Q W N P S n V q Z 2 9 j U n F x a E F B Q U F B Q U F O U k Z o R 0 J 3 T z E 1 Z U 5 v V U V C e G o 3 S j J 0 U k 4 x a T N 6 a T B V S H V v S y t V N W 1 a b X Z q b G 4 w b V Z 3 U 2 d w b G h 0 U l Y r N W h O K 2 V y b n Z Y b H F v Z k Y 2 R V B Q M X R z Z G l t b F B Q R D R P M 3 I 4 T H g r W U 1 r c D R 6 d m R y W m J j N 0 5 I N X N Q M z N 3 N W t O N j g 3 L z N h c 2 p B V G x V K z M z d l R G K 2 l P Q j E 3 V G x t M E h x N 0 Z L Q U F B Q U F B Q l E x e E N D d 1 M x R m h O Z k 9 r W W d X a T B V a k x p d l J E Y 1 p J U k t E d U 9 K d D l G V H J O T F F Q V l k 4 T F Z B N 1 J y O T F H d D I 3 R E g 3 R k l N T 1 R u N X B s M D d L Z m 1 r S k t s Z n I 3 Y l Z j c j Z j W F B Q Z U N 3 Q U F B Q U F B c U Q w S X d l Q 1 d T b 1 Z n R 2 J V b k J K T 2 s 0 V U 8 2 R 2 R z c j F t e F h m c j d k e E d v Q U F G V n g 1 Z V U 5 N U 9 2 c n J m Y y 9 X b W g y S 1 c 3 Q m V Y Y m N w N W U z e m V S S 0 t z Z n B K S l V H Q U F B Q U F L Q T I 4 e k s 3 Q U t B O E V X R W x P O E Z x Z n F 6 V H B k U 3 l l W n l h T k l y U j R h U E p 5 c z I x Y T h X Y U h S c G V Z c T B 3 Q U l E N z g v U H o w W j F U c j l S c m I 4 L 1 Z W e k 5 Y Y U 5 L R V F a Z n N X a 2 5 K R 2 Z w a X h u S n Q z T H h Q e V N t b k Z C R G d x O V l 0 N i t 2 K 0 8 4 Z X F Z W U 1 v M 2 Z m b 1 c 0 c m Z m Z F I 0 L 3 U z M 3 Z 5 c E p z b G 9 0 V 2 p U b l d l T j R l d n B w Z m Z 6 b F V x M z V a W m R P b n N w V 2 R G U 2 9 y c n F p b D R Z T 0 t u O X M 0 Z k 1 2 Z m F N M X Y 4 Y n J y M D l N V n E 4 Z X J j b z k 5 c m Z u U D l l S 1 Z k d U 4 x e n o 2 N T J t U 3 B Q Q 3 d J T T M 0 O U V u T m 5 M M V N i M D c 3 U W R l T z Y 2 L z c 3 a H h U N W h w V G J u O U p D W W 5 w b X Y 3 V 1 E y c m N L R W J 2 V F Y r Z 0 w y Y 3 V O e D U v N 1 o y N W V 1 M m R 1 W k t r V j E 2 N F U 1 M D Z O T l Z m b i 9 s R X E 5 Z n U w d C t m b X F L Q i 9 k c V h P b D l L e W l s T m 5 2 c U N j Z j B p W D g 5 Y X J u Y y t X S 0 N K N H d k c D V P V m Q 5 Y j g z N X l o K 3 p 6 R U 5 H O U p a Z j N 4 N G 9 p U l h J R F p 2 L 2 p w O S 8 r T 3 Z P b k k w V m Q 3 Z V h 1 c l F y c E Z 1 d l d H N D J y W n B W S U U v S 1 F B Q U F B Q U E 0 R z R J d 2 V D V 0 l z S U R q V z B 6 M W p h N T F F W m M x a z N U U G 5 a M U R 5 e i t l V E 1 o R 0 F C N G 9 Q R m o r b W 5 k K 2 o x N m Q v c D h O V z h X c T E 3 Z F c x Z j d O Z m J 1 U D Z H S C 8 v U 2 V j b k x 5 M U t S e H J M c D F h Y T d r b E Z Q N m R j T m V u V W h N V j h N R 1 V l c l F 0 c k d D Q X Y y M G Z l Z G g 1 Z W J t c T B P N 0 p 2 T D M 5 N U h W Y W p I T 2 M v e E V t a D c r O D d 0 S 1 N 6 d X R n Q U J m d F c v V F d L b n B t W n I y M F V M d D J I V z R 6 S F V M Q 3 d 2 M T g 2 c X R z d H N k K 2 1 Y R G J 2 W H E w Y X J j W X k y Y n h 5 a 2 5 K M D k 3 O W g x W F p 1 W V p 0 V 2 5 k V U 1 G Q i 9 n b 0 p D a W h 6 e m 9 w b z F E Q m F Q Y n U z M H B H a n l V c E 9 P Y V h H a l d J V U V 4 M H F T U W 9 P O H E v Y W g x a E N i b D Z l L 3 Z U M G g v T D M 4 M V d Y a n M w V U d P Z z Z w O F B o M U 4 r Z S 8 w e X I x K z Z T d j c r d j J y Z H R y T k 5 a W j d S d S 9 S N X Q z T H h m e n o x O W k z c D B h M 1 h S M X d j Q U F B Q U F B R F d M R U F 4 d U t T b 2 l 4 T m h P U 1 Q x b F l p V 1 h 4 d V Z E d W h v a D J Q c E 5 l N V Z 4 S 2 t 2 a G 9 V R W 1 W d 1 h n V W l v S 0 p J c k d 4 c U Y y K 0 w 4 L z N h Q z d I M 3 B k Z j M v K 2 M 3 M z I w d D F x M X F S Z X R a N y 9 r e S t Y S 2 l j b l R 6 Z G V Q M V M z M 1 R M U 0 9 I N z B X S X A 4 Z k Z 3 L 3 h 0 M T d 4 M V d T c E 4 v Z i t 6 O G R Q c E t r a C s r N 1 d z M m F G d G R S V 0 Z p b 1 o x L z Z T b W x w c H p W N F l F Y z k 4 W W N K O H Z m M 2 x T U 3 R Y c n R M L z N 6 e H l 6 T F h 0 V m d z Z X V 3 U D E y c k R w b j J h T 0 g 3 Q U 9 Z O U 5 t W F N a S k 9 t e H A 5 N 1 h w a T M 3 Z G V m V U s 5 V z F V L 0 1 x d j k 4 c l I v V F F s U 0 4 2 N k 5 X M z V 1 a T c 3 O W Z x N n R G O U 5 I N X N 2 e X F m N z d l V 0 x 0 K 3 F 3 U U 0 2 N n B I N 3 I 1 S F Z h b E h o M m I r U G 4 z e T V W S 3 Z Y N 2 x L Y j F n M z F 6 N m R 1 V m 1 T a 3 F 5 T j k 2 Y z l i O U 9 5 L 3 Y 5 S k x y O D d T c D l N Z W w 4 M 0 d K S E V B Q U F B Q U F E d 0 o v N T g 4 M 0 Z K R V p I R U l s b F l M T z h H a W 8 w T F Z y W E 1 M U 1 p M V F d h a E Z Q M j B 5 d V N J Q W w 1 c m w 3 R G R 1 S V d z U T F T c C t m a j U 2 N 3 V s Y l p i V l k 5 S W Z I M z l I S 0 5 U d X I 5 Z n l w Y V p t U 3 B F N 3 R t N V k 2 M 3 F o a H R H S m p 3 a X Q w a n M x Y k Q y a j N u b U 1 L R G c 3 U T R 3 O F d C M k N T M U w 5 d k 8 5 M D g r Y k p 5 W D N m N T B H N z Y 0 O E 1 U U z E y b n Z H T 2 V w S 0 R B b 2 J 1 b V h t b U U w a G F M U m R u W n V m c m 0 y N V d 5 M m F 6 N n k r T 1 R q Q U J N a 2 9 Z T j Z h S 3 V u V n p k Z D F 1 M k h U Q 3 J i Q U F B Q U F B Q V V F V 0 V Z S E J M a 2 V F b D F n U k x y M z B o b U N S Z E 1 h e W J z Z j N E b 2 w 5 T n J B U k F U Y k R J Z G R P Z F J y R G F w M z V j c E 4 1 O C t Y N D F h a E N 0 c D U v O V Z Q L z U z e X p 0 S 3 J G R z E 4 V m 8 y N n F o S k 9 u d E Q z N 1 F q d m d q V l R y S C t v M T d K V W 5 E a D N a U l F J Q n Z t Y 2 Y 3 O U d 4 V D l R S T l U S m R P e l J R Y 1 h I c F U 0 O V l k a D V T Y m 0 2 O U 9 I W n F w Z m x 4 a 2 1 k Z T B h Z D F B a 3 J U d l l F S 0 4 x Q W d B Q U F B Q U F L b 1 A 0 e E R o b G l K T G p F T k 1 T O D g w c 1 p K T F o 4 a U F U d n J Q R z d O b H R 4 Z m 8 2 T E Z V N 1 l 3 L 2 9 2 W n R H N X R k R m 9 C T H h H S T V H N E t K R k t 3 M m F 0 Z 2 d V b S s 4 Z k s r K 2 1 y b E N Y O D l h c m g 4 V 3 J W Z D B W S 2 h h T m 9 0 V F p H U 0 l H a m F N M H N U e E F 5 d D k z b H R 1 R 0 t i N H Z j Z T B l O D h 4 U G Z q W T I y c m Z 0 c k d 1 R 2 R k U F F 3 Z D J M c l h t M S 9 t Y 1 N F c D M x V m h P d 0 N O S k l j R l Z X N y 9 M R T h W R 2 g 1 V T V s c E R v K 2 5 3 M m I 5 M n Y 0 V 0 9 l U E 9 k c n M w N 2 5 Y T E s 2 Q U F B Q U F B R E F w V U V J Q n J k V X N o T X N 0 W m F H W U Q 0 K z N o c m N 2 N k 9 X L 0 x 4 W m t 2 V E R v d l d F W U V B d F p v U m d 0 S U x W Y X B N b U R O S 2 t D W U 8 w W U 5 F R 0 x W c T Z V V W R Q c E d q N 3 J z T n l P c D B h Y 1 Z r M 2 h Z V U d W d X A 4 W V d G Q m V 2 M m x l L 1 R U O G k y Y U 5 Y Z U 5 k c 1 l m M G M 3 N E k v c D J 6 a G 8 5 O S 9 R d F p i c W F 5 c E 9 m W H l C S j h 2 W H p L Z m Z 4 Q W 9 l a l V q V l Z 4 U 1 g 1 c j c 2 Y 3 Y w c 1 h 1 b z Z m Y j l s T 3 V L S V J w Y k h S W V d y Z H V 1 R T V Y O X U 0 Y 1 h T b H l n T U F B Q U F B Q U 9 Z a k J J T m I 4 d l B 6 V V V D Q X I 4 N m N 5 W l B E N F Z S b V p y W k N R a X A z N D l B V G p C a m F 6 U W p C Z m x x e F Z m Z m Z N V V o r N T d o S k N j Q 3 p u Y z N B N k F P c k k 2 N G M w V U 5 Y a n V o U k x l Z X l X a T B h U H J T c m h n L 3 R x a D I 3 R H V 1 R m w y Z G 9 a L 3 d S Z m Z M b E 1 0 M T d 4 K 2 d M d m o 0 a z J G K 1 N s S G k y N C t t M 0 V z N X h 2 R H A 0 Z T d 0 K z F N e k 1 Q R l B t c 2 N M Q 1 F x V l Z Z Z V N 4 d D l m W m M 1 N H V l O D d V M U Z P V l B s O T R o T 3 N Y Y i t y W G o 5 V G Y v b n h q c F Y 4 U E F B Q U F B Q U R j R j J 1 Q 3 d X M U Z o S m N Z a V p o U k 8 5 Y 0 Y 2 O V c 5 b F d L a V F p V k p 1 W G 4 1 V 3 J 4 O H M 4 a 1 Z B Y m h V N k F S R G R l a l F y b 2 5 1 d W Y w c V N W T D g 3 d E p y a E 5 s c 3 J 2 L 0 d p a n E v a X J R N X U 2 N 1 l U e X U y e V h t M j Y 2 b W t I N W R z d k J T b F N w S W l 6 b z Q z M 3 J 2 L 1 J K b k h 0 b X c 3 b 1 B 4 O G U 3 b X Z z O W x j U D Z M b T I 4 c y t I b m s y d E 5 x e j c z a V p 4 O V p 0 M 0 Z Q c E d q d T B h e U p K M n J Y N 3 F O T F N h d W Z Q R 3 d B Q U F B Q U E x R l d F W U h C Y k p V Y 2 l w d G Z T R U V 5 U 1 J v M 2 9 a V 3 p Q d T h v S m 9 3 Q U F J Q U J K U k V G V W 5 y d k d 4 R W 9 B W E V w R 0 N P W W t C R V B G e l p 5 O V V o a 2 5 T M z h I N 2 o r U U l F b U t p Z 3 d 0 Z F R 3 c T B o V T R i Z H R 4 U 0 p M a 1 B Q d m Y y b V d E T 3 N 2 U H o w Y 2 5 F d E w w O X Z z T D V I Q V V C M k U v L 0 x o Z X k x W n V L L 2 Z h a T M 3 Y X B P Z G Y r a 1 p K e V J u b l B Y W S t I Z G 8 x a 3 R W c T B a R 2 p 5 W m 8 5 c i 9 n N 0 x p R X h Y Y S s 4 T 2 N m N G U v R m J S Z T l 0 N j Q 3 R H h y R 2 k 5 O U 8 1 U T l P e n R X e F c v T z Z q e H V N Y k 5 1 L 1 Z 6 T z l X V m F p d W t t S 2 p 3 O V N 2 V H p 2 b D V 1 Y n J t W D k v c V p T V T B 0 M W t C d z h s N n V 0 W n l 5 d D l Y Z 0 F B Q U F B Q V l E N 0 d J Y 0 p 0 R m Y y b X R 5 U 2 x W b U Z j a 3 F l N D Z v c G U r d m p M S l N v c 0 x O V E J J M G 5 h d m Z l W T h W d j d B R 2 9 Q S X d S a k l D S X F Z Y z c 4 W C 9 Y T z l B V n E x Y U s r U W t J Q 2 x K U j h T b 2 V Q S k N r Z 3 d G Z F R K Z z h 0 O W R 5 Q m Z U d G 8 z Z m 8 5 Z W 1 m N m Z L M W N 1 M U 1 a S j d Q M T B U c 1 B L e l E w V U E v Z U 0 w N H Z 2 a n h E T T c 5 Y n F h W E x O N n R K b z F n b E p X Y 2 9 L V G x E Z C 8 5 K 2 x O N m M 5 a 0 9 w Y 3 h V V 0 Z 1 b y 9 y O D Z T M 2 U 1 U W N J a S 8 3 c j l 6 V E x u S E x p U T h M R m p q U n Z m V j d I b H I 5 T n J i Y 3 p W c n p t b 0 Z C L 2 x y L z h F R U R l c l h V U V V G a m 5 M S E 1 m Y n I z V W J U U G x x Z 0 5 i L 3 M w a D M z d n l w d k h 5 L 2 R l L 3 R W N n R p K 2 l m c j N i Y T h X e m V P M C 8 w Q 0 N I b m o 4 S G J W b 1 Z r L z U 5 Z 0 l k U H B L c 2 0 y O F l w a y s r V 0 Z y c H o v b W h l N j d X b 2 N O S j J y c j l v R z Y r O H o 5 c T J q a E c 0 V 0 Z C U 2 t q S z B O R m p L Z X J k b z d X d X Y z W n d w Y z h M Q U F B Q U F B R E 1 S U 2 N Z M 0 Z a a 2 l Y R 0 l 0 Y m t U T E R J O F d I M T d 0 V F g y N S 8 z N H E 0 b l Z B T G h V a k R Y Q n l N Q l F D W k 9 1 S G F q V 0 x S d m 9 l R U s 2 T m 0 4 O U t J Z k R x Z k Z q K 2 1 u Y T Z 3 K 3 F l Y k 8 0 V X M 4 Z E 5 i S 0 h w a 3 k 2 V E p F U k l Z c m Z j M H h C Z 2 I 3 R 1 k x Y 0 0 3 N j d u L y 8 0 N 2 R l c l F W R G s 1 K 2 R x e j c 1 a G l Z O E w x N z J k d j A 0 Q i t I Y 3 B j M T J L e G F G R C 9 q Z 2 9 N O U Z Q d j d x M 1 B l Y X d p N 3 J 2 e k t 0 M T Y 0 M 0 R G e G 9 R c k 1 T b E R H U m x a b W 5 6 Z E V Q M 3 A w W W 5 u Z k U z a l J q R j Y 2 d k Z K Y X R 3 b 1 J r Z V B w e W d 6 O D R 5 e H R w b k 5 a d F d M L z V p c U s 0 W j N W M U N R d n c 0 Z F N a T E 5 a d F Z U a j A v U 1 Z T T j d u Z k 9 j N X h N V k Z h S T M v M 3 V Q S m 8 0 Z n B L a k l F Q j A 4 b k t R d D J 3 L 0 t 5 O H V t e V J N R z Y 0 b U h K b F R w d k F B Q U F B Q U F 3 R n l X d 3 B 4 c 2 J z Z k J M W D N 6 M 1 F x O S 9 j R j h T Z E k x W S 9 y c i 9 q c 3 U v Q n Z u b n V x W D l i d j E 1 R D g v a 2 l U N S t m c G 8 1 c 2 R Q e X M v U H g r U 3 F B R l N u a E 1 S M F R i b j l K Z j N w a 2 V z M F l s a D N z O H N C Q U F B Q U F B Q U F h a j A 2 d 2 V D M l N u Y U N w V 1 Z r b W x q S n B k Z T d S M n R G b k Y w R E x U Y 3 Z Y N H V X Y l R h N U l n R F Z y V 2 d j S W t 1 Q 0 F R Q U F B Q U F B Q U R X R E V B e H V x e W d V a 3 F T M H R O b z d E b E Z 5 M 1 J 3 Z k 4 2 c V B z Z i 9 k O T J 0 T X J B Y k F w V 0 M x d X I 1 e W 5 R N m 5 5 W l V B Q U F B Q U F B Q U F k U U 1 o R 0 5 4 V 1 Z F U 0 p F Q 3 k 5 Z G 5 l Q 1 N k T G 9 r Y j J N V H B H R F I 1 S z B a O T l 4 a 3 l z Q 1 V K M n M x c k 9 k W U x T Q 0 F R Q U F B Q U F B Q U R X Q 0 V B e H V L N k x F T 0 1 T V X R G T W 1 W b E l 6 S X N P R D F h O T N X M k 4 v M 2 8 v c l R L d 0 d R S F d 6 R 3 V N U U N j R U F B Q U F B Q U F D Q W 1 r Q U l C c m N W R U 9 B c l A x O G Z T W k x E N F Z S V 1 Z v N 0 p G V j E 2 W T Y 4 b 0 h v b T R a T m t X N W V i b W 0 x Z 0 5 n T 3 B V M 0 F u R 0 9 F U U F B Q U F B Q U F D Z 0 p o Q 0 N 3 Y T F G M X J H U m l M M j Z 0 M U p z Z E p n a 0 t U Y 3 Z Y M H Q r M 2 1 K e V J R Q 3 F D M n V D Q V F B Q U F B Q U F B R F d M R U F 4 d U x U S 2 l l Q 1 J p V 3 N a c E V 5 d X B H U m F M U m F O S D l q T D J H W W t J M U I 1 R 0 p 4 a m p F Q U V B Q U F B Q U F J Q W F R U W d H d H h Z W l h y Y z Z 3 U 1 J w M U l p Z X N w e G R P M m p Q d n V N N m N E a l I 1 S W 9 B V k F l a k U 2 e V F U a k F B Q U F B Q U F B Q 2 d K a E N D d 2 E x R m x P b 0 V 5 e k t 4 a 3 B v V E d S N n M v b j N h R 2 Z 2 Z m Z i L 1 d 4 R 2 9 B V k p l a V R y Q k N K N T F n Q U F B Q U F B Q U F R R T B n Q k l O Y m k 0 b 0 l N c m J U N j h B N H h D S m p S d l k y d G h j d j I 2 e m M z S H d U c X d G U U h Z c E N N S l l F Q X d B Q U F B Q U F B R 2 9 H S V J q Y 1 d r U k U 4 V G p F M U x T N k 1 R N V J r b n A x Y j Z Y W T Z E Q k p V b T V l d n B Z d T M y S n l S U U F 1 b G p F T z B V a 0 t C Z 0 F B Q U F B Q U F O U U V R a k M 0 d G N q d z R u R 0 l k Y W t U e k d L e G F Q V E l Y c 2 I r Y k V Z a U F o N l B j W W d B Q U F B Q U F B Q k F 6 U 0 l F Z z F 1 T E x O R U p s b G F I U W p C S k d q V 2 l w e X d X M T A z e i 9 Z Y 1 N 0 S G 5 i Z n B N c k F u Q X g 2 Q V F E Q U F B Q U F B Q U F h a F l o R 0 5 4 Y V p I a H h D S m F V b k d G a U p U V X Z N a n h Z Q S 9 x M E 0 v Y S 8 r V z Z W a W R V Q X F B N F d p M F V P U W p B Q U F B Q U F B Q U N n U m h D Q 3 d h M E Z C d n J M W m 5 Q O V o r c H d P S l Y 5 S n R m a 2 l t c l d O V 1 A 2 R 2 R 0 c m Y 0 M V h R b U s 2 a W R V Q X V G a F d x M F Z P e G l F Q 0 F B Q U F B Q U F B T l l J U U R H N H Z K a n J N M k U 1 T H p 6 U 3 h r c H J Y d F Z N T H R X Z 2 F a K 3 g v T l h 1 R m l k V U F 1 R m c y b T A w T 2 g 4 U H N N Z 0 F B Q U F B Q U F J Q T Z n U k F N Y n E v a 1 N N V D B P c l l 1 b U N S T n V u Y V F z Z j N q M G 8 z S 3 p N b 3 h z U m 9 B R j h Q T H k 2 c U N B a n J C Q U F B Q U F B Q U F n S n B B Q 0 F h M 0 Z 4 a 1 J Z b X l u c G R l O U V H e m 9 3 T T Z L a W 5 S O U J u b D V k b j I v Y 0 o z S k Z R R 2 9 L c H Z O S m 9 l V F R q Q U F B Q U F B Q U F D Z 0 p o Q 0 N 3 Z T F G U m h S M 2 d 0 V z F j W W l T W k x O W k 5 X S G N B R 0 4 v N W 5 l c j V I Q T R U Y X d J U U Z Y W m J G Y i s v Z 0 l B Q U F B Q U F B Q T F o Q k F N Y n E 5 M E o x a V d p W l d Z W j h 6 S V B 2 T D M 5 N U V r W l p 6 S z B r O H J 0 N W h j R V l D c X N O a 3 N o R 0 F B Q U F B Q U F B Q k F E U 0 V F Z z l 1 T E R B O H l 0 d X R p S j V n a 0 J R V D R h T X p J U H N i K z E 3 T l d t b G d O Z 0 t y e X N 0 c m t L R 0 F j S W d B Q U F B Q U F B R k F U Q 0 1 I Z z l p T E N T N H h E e k t o N 2 E 0 S V Z t V E N 1 d j Z 4 V z E x L 1 o v W W N T d E h Y S F F a T X J B b E J a V n B 0 V k R r Z W g y V 1 V B Q U F B Q U F B Q U F k U U l o R 0 5 4 Z V Z J b H h p T 2 w x T 0 F T T G p n c l Y w Q U d k a l A w W m M x Y V p X Q T J B c X J E W m J I S T Q 2 Q V F E Q U F B Q U F B Q U F h Z 0 l o R 0 5 4 Z X l V N n c x R G 8 2 R H J I S X B B b U R q Z T F W Y T N j c U l U S G R 4 R 2 9 B V k p i T l p w V 2 p r R F h C Q U F B Q U F B Q U F n S n B B Q 0 F h M 0 Z 4 d 2 N J S n Z O O V o 5 c W J t N i t j b l B 6 V G E 3 S V B D M m J 4 Y W x M e C t i R y 9 v e T V k S U 1 C b n N U T H k 2 b 0 M x Z 1 F E Q U F B Q U F B Q U F h Z 1 F o R 0 R 4 Q 1 R I U 1 l z W j J j Z X R M R V N z e D M v Z m l C e H Z i O F J l d D E 1 a 3 p k R F F V Q l Q y T 3 p X Z V Z 3 M E F r R 0 F B Q U F B Q U F B M U F S Q 0 1 I a U U 2 T W h R W X p z M X J X N l B S T 3 p U c z Q w Y U 4 0 e V d K T 1 h s M l R W M z R T O G 1 W d 1 N n b 2 1 4 V 1 F q Q U F B Q U F B Q U F D Z 3 B o Q 0 N 3 U 0 5 F U l l Z W T I 2 b H B w M D J z e E h 3 V 2 k w W F h q U 3 Z 1 Q n B 2 e D N V c l o 3 W X h Y Q X p 5 Q n p X W l Z R U U V o R 0 F B Q U F B Q U F B R k F U Q 0 1 I Z 0 V V c U Z Z T 2 1 u V E t 6 R V B Z d 2 M x a z N o b 1 V H U 3 B Q U 0 0 w L 3 A r N F R x V E t 3 S l F F V j Q y b T V 4 M G d n R U F B Q U F B Q U F B M W d o Q U 1 I a U V x b 2 1 R b l d O M G V o e W h K M 3 Q 1 Z U d q Z T Z y N 0 g v M l l 4 b G R J T U J I c 0 R t W l Z X Q m c 3 K 3 J B Q U F B Q U F B Q V F F M G d C S U 5 I S 0 4 w S l J n Z 2 1 T Z V B I O U p P M 3 Q w M l N x e H R z L 3 F K Z l R h N E l 3 S V Y 0 Z W R s a 0 x 5 Z 3 d 1 d 3 d B Q U F B Q U F B Q 2 d U a U F F Z z B l S W l n d z F 0 d W t F Y 3 d r S j h 0 Z l l L L 3 N Z K z U 5 O C 9 a T W N q R m t E M 0 p x M 2 w w M E 8 x Z 1 F E Q U F B Q U F B Q U F h Z 1 F o R 0 R 4 Q 3 l V N n d s R F R X Q k N z e T V m c G g 4 d k h 4 b H V U c U J 2 d G g w W H F U S 3 d K d 1 B q Y W J U U V d F M V V D Z G R 1 U F V G e l Y 4 e k p N N m Z p S 3 Q w c S 9 k d W V 1 S W h v O T V V b m M v O V B v b H F L e n l y c n J 1 Y n h v K z V r b m w 1 T 1 N a W F F v Q U F B Q U F B T 1 V p Q k l O S G l B d 1 B O c m J U M D A r c n N M R F F 4 R 3 J j U j J o S W d N Y V B M d T R H K z J M R 0 1 y c k J B R G Z t N V d W V F F R R n J n Z 0 c x d 1 l H R E N U c D R L T k h z T X F v c 0 5 T M V R t N 2 N k T U x z T U F B Q U F B Q U F 1 S 1 V J d 2 V B U X Z M N X Z D d z R L T S 9 k U l V S a U l X b V R 4 a H F O R U 5 s c F J 5 V W d 1 W G J E Q z V J Z 0 R u N G 1 X e n l r R U l C b m k 4 O T Z Z d j B C M F B 2 S 1 l 0 M n c 2 Y V h V c V Z y R n U v U j V O d S 9 a Z G 1 6 M X R y Z G l r Q U F B Q U F B R n h T a E d E d 0 d D V k h J c W F t R T R J V k N R M E o w S V N 4 L 1 l 6 O V Q x a 2 J E S E J i T m k r Y k N w e U V Z S U N u e T h u T k 4 3 d U V p N U t U e S 9 o Q 0 F B Q U F B R U R k U U F n R 2 p 4 R V Z V U 0 l F W T E y d 1 V p W l B H Q 2 8 v d i t K d X N F V S 9 i V E s 1 S W d E b D h m S 3 l 5 V z R u c E F Z Q U F B Q U F B Q U J x Z 3 B m W k J R Q V Z G U l V W Y W 1 6 V E N W W m F V S 0 N m c m h z M 1 V K O S s v W k 1 r N m V N d m w y a m t z T z Z 5 V 2 k w b V Z 3 Y W d K R z h 2 b X h 3 T 0 9 z R U F k M 1 h t V E o 2 K y s z N n R s d j Y 4 U l N j U z A y V 3 p X Z F d v U V p T b V R C N m 1 m c j N i N n I z c E M v V G x 6 T 1 h H O D E 5 N 1 o 2 N W V l M m V 1 S k 9 t V k Y r N V V w d z V O S l V s M m U 0 R y s r W G F s R m k v Y n J C T U p h U W 9 L O U Z l L 1 B 1 M T A 1 K y t 1 S 1 B l N m M z L z R S V z k v T U Y r V E p 3 e l d 6 V G N N T y t l e D g 5 b X d h Y S s r W D d C Z U 8 r S V B L K 0 5 r b H Z 6 O W Z k V z V Z M V B k Z H Z O S U 5 X M F N L M G x h d D J H U C 9 2 e j B o O F p y V n F 6 Y X J 1 R m p u c F F r V F o w e V F s T W 1 Y M l k 4 Z H V S b 3 N y N m F 0 V U t i T n U 5 W F d z W n B C U V Q 0 c V d Y e k 9 O M D U 5 V X E x Y W x H L 3 p Q W F h y S X Z Y N T E 4 d j A v N k R D Z k x 4 O F Z h d m J x M T A 5 M j J q R l J r W l h P Y T V B Q U F B Q U F E V U Z E c k I 0 R E Z L Z D R J U m d 2 M 1 d 4 U E d E U 2 5 l R E x h T W J E S E E z T n B 0 V k J h d 0 p C c m l s T T J m e W R O K 2 p i M m 5 h U n d 0 M T Z u U z J P b m R z c W 9 Z T m 9 u V G d V S k s y N 3 p n a 1 N X c l V N R m 8 5 d T d k U 1 R M V H J G M 0 1 h T j R w U n o r N n Q x T E 4 3 S 3 d V S C t V d V M 4 d k x z Z X V J d j A v W C t 4 e i 9 x N k x G V X R X a G V Y e E V S d 1 Z x d 2 F J T W U v K 3 N I c 3 B j V G h L O V l 2 V U 8 1 d W Z s Y X Z t c j d l W S t k e T R G R E N Y c m l y O U 8 x W X M w T 1 J V V 0 d x R 2 Y z V m d y M D k 5 W H F 0 Y n Y w N E J Q d k t p W E Y x V U V m R m h L b 2 5 0 M W J x V V h 6 T 0 V s U 2 V G a V F V W C 8 5 d U F q a m Z F d C 8 z c U k 3 S G 5 o T k N 4 W n R V S j Y 5 U U 8 z Y k 5 s W k l j S U E y Y m R t d n Z m d U 9 s N 2 4 r d 2 l V Y j l k Z C 9 m c U o 4 d T E y T k d r W X B P e n R Y U z V k d j B S U C 8 5 d 0 g v N W d F Q U F B Q U F U R V V u R 0 R 4 R 2 R H U 0 p U c k M w M H l a V z R w N k N B d j A w N l p y Q i t 1 a U x K W k t r e j c 1 Z X F o R k R 1 O U V O Q n J n U k x 5 O G J O N F F C T n p W L z B Y b 2 R P W n F z T H A y Y T Y 0 V i 9 U S l c z d D A y U 2 x K b D V S b 2 x K R 1 p L a 0 s w Z j A w S l V q Z X V q V n Q r Y m 9 1 K y 9 Y N n V y U m Z U U y t 4 T H F j a 3 Z U a H A 0 d T B k Y 2 R C T l c 0 V W 8 r Z W V 2 a 1 Z 4 O V Z 6 a D B 1 R W p T Z n J y T T U 4 c V B i M 3 N 6 e k M z M 1 R K U 1 l X R k J H a l d p e D N t U G 5 W T 2 h k U F Z W Z l h Y e j V N c 1 V I d T d x d k x M Y k h m c k x Q e i 9 X K 2 8 x N z l k M F B h M 1 g 3 c l Z l b 2 R h c 0 d l d U V m V S 9 Y e n l t M z Z 4 N y s r V U 1 j T 1 R m V z N Q O T l Z N m x S N z k 1 M 1 F 2 L z c 3 a l p 6 T 1 F 0 M T c r M m h k T T I 2 Q T h i U E V r Y V B K e X N z c k t I U D U 2 W j h 1 M W 4 r Z X U w M W R P a l d Y S k 8 z W W R W a V B Q a m x O a H c 0 b j Z k Y 0 5 l O V N 2 V D d z T H Z 3 Y 0 F B Q U F B Q U M 0 Q k 9 z S G d N Y U p L a k 5 O S l R X Z E 5 z U E p N d k h x U U F n U D h K R W 5 I R T l L M V p Q b G 1 r e X N D V U p L W H p T c U h n e l h C Q U h k V T F H W G V 0 b l V E S X d D V H B K Q 1 F B T F Z 1 M W F C Q z V 6 a H p K a z l 6 N X E r V E p E M z Z 3 R F Z H Q U N a S l R S c k g 2 b y t Q V E N 6 M 2 R X M W F O O V N U a j E y d m J s M W F u U G Z Z d V R S d k Z x Y 0 g 3 e G x u Q k d D U z V P M X Q w e l Z q W E F G Z C 9 K N W p G Y X B m a 2 o 3 O G Z M R W N E c W N t W H p k W U U 4 W V B M U F h M T k k w Y n h h a F Z 5 N 0 t q R U N k Y 1 B j Q U l 3 Q 1 N w U T d z b U d q e W d r e V J w U i 9 5 U k N s O G J B Q U F B Q U l E c V J n Z 0 d q O E U 0 e E F 2 e j k v Z l I 5 Z G N N T X Z Z L y 9 H e X h u R T V 1 d U F Q d X d 1 Y m x 1 c k Z P R U F h N G 4 3 Y X R H M H F T N X M 1 Z n B 5 W E x O c 3 Z w T E t 6 M E 9 i Y n Z P c X p j M 0 h 3 M W E x c F B I Z H M z S 2 Z O N G g 3 Y U 5 G U m p v Z j l H M W 5 r O W 0 1 a G 5 0 M 0 h W R W k z N 2 F w T F h y Z D B 1 U 1 R t Z W R x Z E J y O C 9 M c 1 d y O X h y e V R w d X F z S F Z Q a W F n L 3 E x T D N P c 1 J U U F h 5 T V Z U c D d J c m Z C N E F B Q U F B Q U t v Y j R 4 R G h N Y U l p Q 2 N F c V l z T F l B W m 8 1 W j V V e V Q 1 O V J Z b k t H d n Z 0 a H J h N F o w O S 9 z c 2 d E S U 5 R N V J r d X o y Q X R s c 1 B p W l h B N k N r U W Y w N z Z v c k x 1 M n Z o N G 8 x N j d x V 3 Y 5 Y 0 V u a X p S d W R G K 0 5 I Z F Z i Q V F H K 0 Z U c k h p W V E w U 1 Z L R C t w S G 5 m R T V J c 0 w r e X M z T 3 F w Z V l p V G 1 l a H Z w d T N S d C 8 v d U Y 0 S E R 5 V 1 c r M 2 h G S k N h b H E 2 R E F v Y W p J R U l X R k J W W D Q r a k h S W V d X T 2 h Z W U V T S k l L e W x r R E R R Q U F B Q U N B b W t J S U J v O F J H T 2 d 2 U D E 4 Z j V l Y m x L e m N 2 W D l u W k 9 a Z j h 0 N m s 5 a 2 I r L 2 p 5 W m R P M W p 2 Z m J S Q W t 2 V F J G M H M w N n Z L Z T h 2 U G p o a n R n T m 0 5 d j E 5 Z X V n d z V O N E t K c z J Y W l F X N 1 l k M E 9 a d E I 0 e G o r L 1 l u S 1 B 0 T X J p V H A z a n V 1 M G 9 S S 2 R E S k p r d F Z x M F J N U F h h Z l J J M 3 Z w b T I 5 W G F Q V X Y 4 W H A z K 2 5 6 T i t H N m x u d n U v V z h z Z E E v a G I r W G J Y Z W x s K 1 B 1 Z i t 6 b l Z j Z 2 x E b z F i Z S s w O X o 1 N j F R L 0 x s S l R w N H h R N j V Z T l Z D O D J U R G s 1 K 2 J y M 2 t U Y 3 J m S j c 4 Z k Z k d F J Z R j l S W l c z L 3 F q R n d w c W t B Q U F B Q U F E e k V Z T E J v M F J G a H V q W W l W U k p y b T R 3 U X J E e V h Y T l Z Q M z A x Y T d r e V Q 1 L 1 I 2 Y X d j Z m Z i T k 1 0 M T I 4 M G l 6 e X d M c V B K K 3 p O N W J 6 O C t 6 R y t u M E F M a X d y T z F j T G w y e l V x a l U 3 d E d Y Y l F l T j Q 1 N D V O a m U w S l Z 4 Z D N Q V j l 4 Z V k 4 c V g 2 d G o r e W J x M k w 2 S m t w S X o 5 T X F i M z J u Z C t q M T Y 2 Y l d a Z X V k L 0 Q x e n d 0 Y U h C Z 1 p L a 2 h L V D B j a C s z M n g z V j N z M m V t c G F w d W Z Q W E t T U W t V R y s v Y 3 A 4 Q 0 E 0 d i 9 i Z G x T S W l T c 2 l J a X p h N H F s c E o 1 U 2 J t N C t 2 M E F E Q U F B Q U F Q Q j R o R 0 R 3 S 0 N W R H N K U z B U R F Z w S E d 0 e V J l N 0 o x O W R i T j A 0 Y 2 9 y Y y 9 t Q z l K K 3 V h N 2 x i c D J i S C t G V j J L M E V Z R H F W N 1 F t V 0 V F Q m 5 X Q k F S U z F j c 2 x F Z m Z i W k V T Y 2 t a Y X Q 2 M G 5 t N j V Z W m k 2 Z E c 2 a H J w M m F Y Z E x y e H N h R T Y 2 O V A z S 0 N 4 M S 8 5 Z C s v W W 5 5 R z R 2 T U x v N W J U Y l h z c n I 1 Z G 5 1 c D E 3 U n A x V U N T d E d 2 M 1 V a M U l T R l A 5 d U 5 K a k V S Z i 9 0 S 2 x L Y T Q y Z F Q 5 S F B S W T B i U n B V S 3 d D U n A 0 N W I 5 N W I 3 R 1 p q c 2 J 5 T 2 V Y c m o 4 e U 1 s Z 0 5 H M F R y M l B F V S 9 i a G t v O F p k M W J k Y W F 3 V U F B Q U F B b 0 t a W n p T N E F x S X l v a U Z C a m 0 z W E J 6 b S 8 4 N k g 2 S 1 B i d E d o O T F l b 0 d t Z k x E U z V J Z 0 J l W j I 4 O H M w W U 9 j R 0 Z a M m J s N j V N L 3 Y 2 Y 1 d Y W n l n M k p s V C 9 l Z j R P d m Z m N m c 3 c j F w c 3 N 2 U 1 F D M l p O b G 1 I V H F j V k 9 y W S 9 v T U p r c V N 3 c 0 N B a k F K T 2 t x R W p Y e n l O Y m R 4 d z J q a m 1 k a F d y Y U p G W n Q y e l N T M C t u V X Y v O D N T N W 1 a W j R 6 S D Q z Y 2 Y x Y n N m T G p R Q 3 R K T G k 5 e H p U T X k 5 O H F Z M m I 5 N T M z V 0 h t a U l s e m R X L 3 N P S k 9 q b 3 N S V G o r S z h i O X V x Y m I x Z V c v N X F 6 N j Z 6 d T J Y Z G N 1 Y m 4 1 U n Y y U 2 R O U D F R e V Z K N z B 4 Z m 9 C V 3 J 0 c G Q 2 M 2 E 3 N G 8 5 c T U 2 O G g 1 N n d F Q U F B Q U F 3 S j N R Q 1 F h U E V o V V p i R 3 l u c G h P Q 2 5 Z K z N 0 N W Z 1 K 3 Q w b y 9 l U G Z Y M G h 5 L 1 N i O T V H d U d x R k h E S 0 p N c k E r b 3 V M e S 9 Y e m U 5 T H N T W V F V T n U 4 K 2 U 0 O G J k b D J V R T g 4 Z E o y d X V M e j d K Y i 9 l M W g y S D l O e E x Y N n R K N H h q R n h v U X B L e X R Y O F h 1 T 1 N w T H V 1 U F d L V X M v d D E 3 d U 5 w b j I w U U d 0 K z J h V T c 3 b j l W M 2 o 1 Z X V 2 Z j J x O V N 4 Z l J N O W V 2 O T R Q Z l N u O T d S M S s w S G Q 4 U H N Y M W J w R k E 1 M 0 p 6 Z F c r L 1 F t N m J 2 e E F y V m k x W F V r c E o w d W Q 3 N E 9 Q Z j l T R 3 p m d D A r R 2 l 5 M 2 5 2 O X d Y T W V L M C t E K 2 x I c T J y b U Z O b S 9 k c n p z Z m Z G M 3 Q y e l p X W m 1 h M k R o N U 8 w d V R y Q n V 1 T G I z N H U 4 N X F X e m V N V U d 4 T 3 V w T 1 F N L 2 U 3 d W w x V S 9 M b E o 5 Z X J i U n B B b U R O S E o 0 T j h Y d k 9 h c n Z 2 b C t y d n o z L 3 V X S m p 3 a F V Y R z Y 3 R T V B d 2 x K b V h v a V l l d V U v d D J q U y 8 y N H d Z Q U F B Q U F v R W J R Q 1 F h U F V 2 U 2 J 5 N U t V b W 5 i S 3 h F b z h 3 N U N C b m R T d W R T T k p V b U Z o b 2 Q 2 Y S 9 y M 0 p G U U Y x V z F F S E N P T V F n Z k 9 i K 2 Q w c U x W e X l V Z m Z l Y 1 Z X T k J H Q 1 N O R 3 h 3 W i 9 Y c D F V Y W 5 z M 0 s w Y W N 0 K 3 B h V m x h a 0 M v R G 5 y d D M z Z n J 5 a E d s M X h o c j N D a E d U e j A r U 1 k w Y n h l a m 8 4 U l J s W n A 1 U l N M Q n J u Z E x t e m V M M H h u L 3 U w W k F C b m V U d D d h V m R l N D d L N l N q V X c v Z U 4 x e j I z a n k 3 M z J n U D Z 0 W m V m b j Q 4 R z l t d C 8 z b V B s c 1 Z n c 2 V 2 c F B O M m p j V l g w V k Z o c W d u Z k Z I W l B P e T Z t O V A z c V R o U T d x V S t 4 b 3 Z M N X Y r K 1 p j c D Z 0 a S t p V T V u N W V q U W t T U k Z S e G Y v a l B Y Z 1 B l U D A 5 S j l 1 V k 5 m T 0 x a U 1 Z u Y U 9 k d T Q v S 3 k 4 d W 1 D V m N Q V U 0 5 d X J T c j B l U U l B Q U F B Q T R B N H N o V G 5 a M W J z d 0 F Y Q U p y V n l 6 U T A v L z Z 6 T k p V c j l l Y m Z Y T V g y N H h 1 U 0 w z d C 9 m Q U N k M z k 4 T 3 Z H L 2 l 2 U D M 2 V k 8 3 W n V Z V 0 J G U W Q 2 M W F z M V A v O S t 5 b m V 1 Z C 9 E N m h s a X p p e n l 3 S G N V b F o y c n E 2 Z T l B L z E 3 O U 5 P L y 9 6 c n p X Y V h B d 0 F B Q U F B Q V B C a W R Z U E F v c F R y Q k d J Z F l J Y T J h M T l m b 0 V U M k 4 v V G V u e l R P e E d x Q n U 4 L 0 p p V F R E Z 1 F s Y X Q y U 2 x K d X Z X b X k w M n V C Q U F B Q U F B Q W V E c E N N S G l V c U l o U V l 6 c z F q U k N z b 2 0 2 N z V R b 0 Z C U G h J a 3 Z i c 1 A 2 N m x L N 2 F Z W E J G U U 4 3 R W 1 H S E J o K y 9 Z Z l Y y Q 0 F y M W 8 y c D F z U 0 F B Q U F B Q U J j S E V J d 2 V K V E l 5 R 0 J q T y t O a 2 x n b 0 t 1 S k Z j R V d F a G d a c H k v W E J q L y 8 y U G Y 1 V G R Y b U J p U l V E Z F p D d n F C T 1 B m T H V D Y z l o M U 1 V Q X N D T U F B Q U F B Q U F V Q T B J d 2 V C U k x C Y U x J a U 9 L Z z d D M G p O T W 1 W d U 5 a S m 9 6 d H I 5 a m 9 N R W x T W W 5 L R 3 Z 2 c D J o Y 2 t W Q V h X U G w 0 M X h p Q U F B Q U F B Q U F F Q k 5 J U V N E e D R t S 1 p D U m l W W G g 1 M l h U Z k h X T 0 0 v V S s v W H F y a z F G T W 1 W Z 1 R V U F Y 2 M n M r T V F D d 3 B O c m d R Q U F B Q U F B Q U N v L 1 F q Q j R I R 2 l J a 0 9 N N 2 R R M F F w e k t H T k N u d l R w M 2 F D c E p z d H N k Z X Z Q O T c w M n V D S 2 h i R 0 l j S U F B Q U F B Q U F B M U J 4 Q 0 1 I a W N x S W l T S V J p Z F l K W D E w T j N q W m J W Y U p F a 3 J W b S 9 Y c H E w S F R L N E l x R H U 4 Q 2 N H Q U N 3 b 0 s 5 R m Q y Z H A 3 W l p R Q U F B Q U F B Z 0 Z x Q U V B d 2 V w M V F u V 0 R v a F d H V T F h U n l q c T Y 3 b 2 J l e i 8 1 L 1 Z a M 0 p B S G F v a V h s K 3 R y M T R 3 M X d m T H k 3 S m 8 x W j d X M j d 6 e X M z T n o 4 Y 3 o 0 d k 5 T M V R N M m V 2 M U 1 6 W k s 3 V n B 5 L z R h c k J C d 2 F k a z h U d n N Q S n B o Z E J n Q U F B Q U F B c U F V S X d l Q n h v a U p Z R S t 4 a T N U W m x w S 0 t q W E o 5 a l F s S z Z a c z F k W l h K R l F O M W d z N 2 s 2 d 1 J 3 b W h H R H J O K z d W R y s v T z B 4 K 2 V l R W R 2 Z n p E Z k 9 K N l Z s Y U 8 z c D g x W F J z W n B T V k p D W X J y Z W 5 Q Y U Q z c H o y Z z V h d D N D Y k o x Y m 4 y N G l z e m R Q a E l j b z N Y T F V s V G J u O U p 3 O G M 4 c W V G a m 5 0 V F h z N W F i V W d O c V R y M 1 l D R W 5 T d m d N R V l R Q U F B Q U F B N E 9 J U W d z S G p S R W N W Z D R L b H B M S W 1 X R l V F Q i 9 u c m t m d X V N Z m F u Z j c 2 R V F C R 2 9 B V V V o V 0 V H Q n M 4 Y X Z 2 W E x 0 R G 1 O N 2 N Q O E 9 r c V N r N U F 4 T n Z m Y 1 Z m V E 4 3 a F o 3 N j V 5 Z k t 6 N 2 V Y K z l x U F B s K 2 l o W X M z N n E 0 L 3 Z L Y j V Q N j Z 2 Y 2 c z S G p x Z G 8 4 Y k p O V l g 1 O W J j U m 5 V b F p z Y k x n a 0 t U R T V 3 K 1 J L Q U F B Q U F B Q 0 F w e U 1 F Z z h j c D Z t Q 1 N w R 1 J D c 0 N y c j N i M j F C d l p 0 T D B u S 3 o 3 Z n J 4 V m R u b U Z 3 U l V Q d l p y S z Z 2 W F l l a l p r T X d w O U 9 w d G I v d U 5 2 Y i 8 r S C 9 U T l d M Y 1 U z c m x 6 Z S 9 V d F Z O e l N k T H V Q Y 2 Y w O G h 1 e n k 3 e j I x d z E 3 O W N V M 1 A w d V N 2 T H k 4 M U w 1 d G 8 w c G Y v O W N O Z T N Y T G 5 m L 1 J y W G U 5 c k U r K 1 d G Y k Z k M U c 3 O E p t Y 1 c 5 Z E 9 6 U 1 J K K y 9 l Z k 1 M a 1 N B Q U F B Q U F E Z z Z R a k I 0 S E h p e m 8 1 S m t s e W R Z S V d G a F N a V z Q 5 b i t j U G Z W O H Z I e G x p U n Q y T H h Q a S t o R 0 F D N H B t O D B p U 1 h J N G F 6 W U V X N 1 p 5 b X p J e n p 4 a j d U b W V o O G I 5 S E g 3 a E d E Z X B I e W 1 L e E t E U T R T T T d m M U h i c W R K W j h m Y j F s c 1 Z q M D F P T 1 Q x S 1 J 4 Y k t X d m Y r U m 9 r b z Z m U 0 x 2 b z k x R 2 I 4 S m 1 j W D J 4 M E d K M W d B Q U F B Q U F E Z 2 9 u b V p Y U U J R V 1 R h Y l Z T R W h n Y 3 J N e k p i V D Z W U j Z S c F l p S T R M T k x z c 2 p S W V F I N j d Z c E k v V F d C e j l J a 3 Q 1 O G I 1 N z Y 5 R 2 l q a 0 9 B Q W t 5 c 0 R h a W N 2 c j Z K e G l E V z N K b G h o W W F F K y 9 Y S 1 p j Z j A v U F R w U j N s N n V y L y 9 3 O E N E W m J G W T l m T j k 0 N W V Y W j F i R j l F K z N j Z m R S N H J k M W V v T D Q 5 M i t x L 3 o w V n J S L 3 d S Z G U 3 U X R N Y n F S d D B X R 3 h 1 b X h D U k N N Q U F B Q U F B Q W N I R U l 3 Z U N S W X F K Q 2 x K b V p M V W x L U 1 Q x S k N I W V J y a D N i W H d z V 2 I 5 R E J J M G 5 L e k 1 y U m E r L 0 8 x V k 9 Q V G p L N 0 x L Q l d z d G 5 P a m t P c 3 d V N n c 1 U 3 U z N i 9 D U k p F b F N s M D d O V k w 5 R U 4 y M k Q r c E d h T V h 1 V n B u M j B z T n p Y T G x 5 O F V R c 1 h i e l Q y U C 9 s e X F i N z k v Q y 9 H Z m x a V 2 p 1 Y j g 4 S X V X c j l x d X B K U 1 R 5 c 2 5 K V j B S W W t O c T J i c V J I S D d 4 R 2 0 3 W W U w T l B Q Z m x y c W 5 N Z U 9 w M m o 0 b U N j b F N m Z m V Q b G 9 U e G c 4 M E h s d T V a c W R t e m w 2 b H Z R Z G N Z L 0 E 2 d E d 1 c 2 U y K y 8 2 c n p 2 N 2 J W M z U 2 c X d z R k I v d U h 1 Y 0 J n M 2 9 l T j d q S D M y M l d C O S 9 z V l N T M U x 4 W l B i M 3 p 2 d 2 M w Y z g 1 S 2 Z i O W d 2 U k t U T W h R V E h h b 0 p W d y 9 R M V Z m M W x j U G g x R m N 6 b D J 2 a G t v M U t T c z V R Y U V p Z 1 J n e n J w c W x U U m h o L 2 p n Y 1 B K Z X I y K z E 4 M T Z 2 b j Q z V W Z W b 0 g 2 a 3 N m L 1 h a e j d S N n J X N 0 p F b W p S d m J V W X c 5 Z X E 1 V n J k b G J x T T F t e k x s N 2 Z 6 b D J 0 M 1 h 1 U E t 5 O H Z Y N 0 V 4 N F J y V X Y 0 T n V 1 R z Z 3 Q W d Q O W p U K 2 5 G M T h w S G 1 u N z h I M 2 p O V 1 p V Y j J Q L 3 o z L z d V T 3 Z X N 3 p I Z T k 5 d X Y z R y s 4 Q j N m V n R W T n o 0 O D h L Q U F B Q U F B Q 2 d x Z 2 p C N E p H a W 8 4 S z A 3 M E N D S k N r N T V a V G F 0 c T c 4 R 2 p W d 3 N W c X Q r d E 1 q M S t 1 Z V I 5 N l E w K 2 5 V M H V W Y m R P W H d I d X J S d G F Y W n B R R z F q a E d D T 1 d w d W p P d V J Z e W 5 H O W 9 a T i s 3 U m g w e j V q L y s 5 U F R h b n l l W k 5 U V H V u Q n g 5 O V d 5 b S 9 X W m t 4 S 0 9 h b W t s S k 8 2 N S 9 i U m x U c m Z 4 N T h 2 M F V l Z k x 5 b D F i U D N H d l h y c 0 w r L 0 w 2 U 3 o v O D N y d D N i b E t U e j h 0 U 1 h y a n Z l K 0 5 z T 3 R j e D B z c G x Q N 3 h 3 a G R h c 1 d x N 2 N l a j R p V F M 5 K 3 R Z Y z J h e F c v Y k p o d H h G Z 1 N W S n F X c W E r K 0 9 a b j J l M k 9 T c i s z c W 5 y a j N Y b W F O V 2 Q x c V d Q S G p x Z n F p M j k r M X N v M U 8 v W H F p M 2 N x S k N S U U k 0 Z D M w L 2 N M M W 1 s S C 9 C R k o w a G N 6 Z n R h b 2 t U M W x z M W t W d i t l W U V Z Q l p y U l k 5 O X N D M W J o K 0 F B U U F B Q U F B Q V Z C Z n V n c 0 F q e F V T R k d 0 c 3 B x U 2 R O c k t S M m F O a 3 N U a m R l T j h U W W Y v R i 9 N N V N U a z I 5 a V J V R H R W R F F P M F Z H R D R 4 Q z d k M j F S N G V l T 0 h k M U h 0 O X d 3 c k 1 6 L 1 N u W T N G Z m 5 r e T Z W R 0 F C W V d G c V R m M 3 p K U 0 Q 5 N H p U a F B I R D F K c 2 R K Z 2 t x V 0 g 5 U 0 U w Y 1 A w a G R P e l U z W G h j Y 0 h L Q 0 o 0 d 2 R w N H Z o Q m F 0 V 3 F n U 1 J w O D d Z R H B R S 3 d 3 R U I v O W V 2 Z F Z t M W J O M V I 2 K 2 1 t Z F B K b F Z i c j F G M T V H a z J K a X d D e D R 2 N m N D a F J L M W F z M E 8 5 Z X J S U 3 V 6 Y W x m N U h p Z j I v T j B l c T F 1 O V N x U l g z M T d 0 R m F G b 3 Z G Z U d 6 Z W d u W E t 5 N 0 9 Y Z T g 2 S 3 F P a G 5 N b S 8 r T 2 l N Q T g v Y T I 2 W W F K U S 9 U U X Z W Z X I 5 Z G 5 I a n g 1 T D B a d l R Y S 0 5 z T F J h T E h y e m 5 h b G 1 0 c m p v V G t 6 S z A r S 2 Z O a 2 x 6 Z G I w V 3 V I V G R B Y l Z v M 3 J I T H R B Q U F B Q U F B Q W 5 v W k 9 N S G l r N k t q a W 0 1 c k p x W m t t V m x K N z N E S j V 1 R m F z M m E 3 R F I x T 1 V t c D Z w Y V o 4 c z F B T j N q a l c 3 T E t C V 3 N W c U x P c 0 Z x T G d S c j A 2 c W h P b l Z v c W 9 m d k c 2 L 2 Y z L 3 V L S k d u T X F O N m F j d j F s Q 2 c w T j B O R V N u V 0 p Y a i s 2 a m t P Q k F 6 V i s w W H B M V X F r V j k 5 Z W 5 W U n J 2 M 0 h k Z n h F M m 1 s e m 5 2 N F N M S 3 h m Z V h 3 N 3 J y c C t x S E c v c D I v d j F K U 2 9 h S 2 p R M 1 g z N 2 F N M G M v W k t i Z D U y U U p J V U d o S 2 9 1 M j h m V m V w Y 1 g 4 N z Q y Z G l P a U F q V 2 E v K y t X L 1 Z p d 3 l W S m 4 z K z l U T z k v L 0 d P N T c r M X Z m N z V K c y t h d W t 0 V m k w V F Z q Q j F 6 d y t H O D l j d j g x R 2 p X e X B 5 V H B t U m U r M U U 4 c n R r c V N u R T Z u a G c 3 c X J M O D h N V W t X a T B Y Z n p s b X Q x O S t k S j B u S 3 p j M 1 h v Y 0 5 K V l E 2 V G 1 q Y U p 2 Z U J u V W x E Z z B J Z W Z G N G R Y a n o 1 d 2 p V W U 0 2 e T V K R 2 p L d 2 t 5 W l B m V U Y 1 Z V h Z d F d i W k Z E O X c x V m 9 H Q m Z t c l p J a z V q U i 9 Y U m Q 5 K 3 Z s U 1 I 5 L 3 M w e U 5 X a 1 V y W F V i W E Y x Z z l X T E R O W F h L N V Z X c T J R e U p 5 Y X d I Q m d B Q U F B Q U F M a D Z k W V B C S U 1 W R W h 4 d l p 2 U j N H a G F t d z J x N T U 4 Z E x K e G s z N z I 5 M n U w W m Z 0 Q m s 2 c 0 N h a C t y M V N x S G 8 r Y l d C U F B 5 c 3 V u N X Y 5 M n F t T 2 p p R G x w L 1 g x O U Z S N G Z L e D h l N 3 p Q T V R r O U 0 x L 2 R O R m 1 2 N 3 B J c T N m d F B l Y z V 5 M E t x U 1 J w M X R 3 M S t 2 a n p K V X B P Y 2 Y x N 2 J M V m F q S D l M T H F T Z 3 d L S E 5 X N H Y v c m J s M j N J Q l M 1 N T U 4 M 1 J B R k J 3 Z V U r O X F v c U J E Z E 9 Y V 1 V i d i 9 k b F l x T U R M N 2 c 4 W k l D Q S 8 x M X h l V T l q U D F C Q X p x V W V u e n l k W U 9 O R H J D a G d 6 d V Z l d X p V N l R N V m V t O V Z 0 W H Z 2 T V d W a 3 V M c m Z m S H k 4 M W F a V l F 4 M C 9 r Y W J q S j l K M E 9 p d E h N V 2 M 3 M 1 p 4 T 3 A v W W Z U R E J l O S 9 1 Y l J 5 Z z B O R k N T Y T J 6 a X N 5 O T l i V H o y e V A z a j V l Z m 5 j M G 5 y c m c 1 W j J i b G F 0 W G F u Z m x 5 e V N m M z d 0 R E 8 3 S E F B Q U F B Q U E 0 T 0 h v Q k l O S G l p N k s y S 3 N u Q U F B Z 0 F F b E V R V l F 4 R G p H W m N Z a l Z w b V d 6 T 0 4 w O G F a Z y s r c 0 x W Z 2 Z E T V M x L 3 F n O W N m V W 5 D U X Y 4 b V Z B Y l d I b D V k T k J S Z m 9 C R X R N e X R E K 2 d 3 b m F m e U R C N k J Z c T h 0 L 2 4 3 N m p V O W Q 3 L y t N Y 3 k 2 M H J O b X J 0 S 2 N 4 Z j h v d E R n Q U k w Z D N h Z l V Z M m Z P R k k 5 Q 1 B W O W 9 N d k d h Z 1 Z x K 2 F w d n N k b 2 Z 5 O C s z N j Z P e W F Y a j I 3 d D l K d E 4 0 O D B 4 d l p k U 0 d w Y X B 1 e j J B b U 8 v Z G N 1 N F V v O W J y U m J W a X d u V D Z X b 0 9 u c U t q U W 9 6 e G d a S 0 0 4 S 2 h J L 1 h y R l F W e F l h R k N w e H k 1 M W l I b X N S T m R k Z n I 1 Z F U r O T U 1 W n p Q e l R 5 Z F k y d 0 h C Z m 5 y e n Q 5 Z H F Y L y 9 i N l l r N l V T Q z Z 6 e k R o M 1 p W a j I 2 d E x y c X V p V G M v c j d 6 O H F v K 0 N 2 Q k N I d z Z u Y z N I e X B V U E w z O T l G O W Q 0 N j V a T m N D Q U F B Q U F B Q j F B N T F n O E V n e D B T W E h J U k t D V m F l Y k p n N V Z p N m F 1 b T l E c E d h Z j F 3 c 3 Z m b U Z 3 U l V M d l l i R l k 1 S E l Y b F B y W n E 3 V T c 5 M 3 p P Z j Z x Y m I v c T M v Z S t a V G Z m V D V F b T N a Z G x D S m l S a 3 F M Q 3 c 4 N S 9 w V z U y U F B k e W c z T j k 4 V k x w e F Z G R G J r N U p W Z C t 5 L z k 1 R 2 x q T 3 p L O C 9 D N H F 5 V F V x O F k z L z N L c y t 2 Z H F V V 2 p O c i 9 j Y T l l d U R 4 d H h X L z U x a k Y 2 a X N S Z 0 V t U 2 4 y L 1 o 0 Q z M z S X R i Z 0 9 w Z V N B V m o 1 a n h m L 2 l G V H k v V l Z H W W Z s L 3 p C Z F V Z S y 8 0 d U 1 6 Z m p 0 Y T A y Y 3 J X Z X Z S N G l w e k 9 L a F p U U X N Q N m t h N D N k W W 4 r N S t O d F U x a F l v R 1 N S Y 2 5 M e m x a a k 0 5 e n N B Q U F B Q U F M Z z R k S U x C S T B W S E Z u Z U N w Y V d m b H N Q a G x N M U d w b H N k Y k R h c m 5 u c D B r b T c v d z Z 0 e U 9 w M W F z e j V l Q z V k d T F C V m 4 x N k 1 C Y 0 h G c 0 5 x c 2 N 6 d E t k U l B z T 0 p P a k 4 5 K 1 p w e X p i W F d N Q 1 J 3 N 3 Z w a X N 0 N 3 F s N U 1 X S 2 5 S Z 0 Z V e G Z H Z 1 h 0 V 2 h S V D N h N 1 E v O T V k W l l r c V h m U D F o b z J w S X Q 4 d k w x M E l p R z k x U E 1 Q S F V v M H R o c z F p a n J 2 d V Z z M G o 5 T n p U O S t x M U x S T S 9 i a G t v e j c v N W 1 m b D V P U 3 B v T U N o R 2 Q r d T F G L y t P T G 5 N Y T V 5 L 2 V l O G h 2 e G w x Z V B o b 2 l q c T B h M k x z W j J m b k t E R 3 B k S T N 1 d 3 R 2 Y l Z t c i 8 x S 2 x z T m F n Z m F l e W 5 W b k J j N z I 4 L 2 s 0 a n c 0 c z R 6 U H o 4 Z n p m b n E v e X I w S F h m e V p K Y m V u U G F E c 1 I 4 V T V L K 3 N y Q n p 0 M l h 0 Y z N 5 L z h W V 0 5 I O W E 1 U V B l Z n k 4 Z 3 Q z W H R U c k t 5 b 3 J P M W M z V G 4 x Q m I 3 N D d U K y s r O W t D T l h C T U F B Q U F B Q U 5 S T 3 B B Y n d T R G F i V l J F U n h S M E t x V 2 1 z Q z F h Z G 1 q U 0 8 w Z T l 1 d k 5 6 W W Y v W H R P V X B t N 1 R X Z 1 d s a X R W a m x M a k 5 O Y n V I a W o 3 b n J 3 T l c z W m R s Q W p o M 2 Z U W i s 4 L 3 J q O C t Q R k Z k T 3 p X N z Z B Q k 1 r b H E x c k s 4 U m w z W F R a W U 9 L M T d W c T B q Q l d J e T d y c G d G O T I 1 Z D Z i b U Z o b 1 Z h d j I y M 3 N y M T R i T C 9 z N X V w S 0 9 s e G p a R n h V W m 9 o d X Z I N n J K R X d Z Y n g 5 S l B a a G 5 i Q V F G K 3 h u W k s 2 c W x T b 3 c x R F F 3 T V Z H M V A 4 U G 1 m T V h t a z h Y b G h Z c U h j L 1 h I a k 9 H a k l 5 V G 1 2 Y V J 3 c z E 3 Y 0 1 G e X N n N G Z j S G o x Z T I z W X h L W E x O O W l i R y 9 a Z G t C N z k 1 O D Q 1 M n Z Q O T V t M G I 5 d l k 2 R V R M e m M z W G 5 P L 1 h s b m w 5 Y m 0 2 K z B 0 T k x 2 N 2 M z M 3 Y x Z W 1 a b X U 4 L 1 R 2 M j A 3 W F h 6 d k l l T 3 o 5 a j M v V X F W U F p G W G x i c G d z S z l O T V Z 3 N 3 V Y V 3 U 4 T U F B Q U F B Q U N n S 3 V n R W c 4 Z U t p U W 8 x Y m d B b X A 1 N H F k U k 1 W R i s r R 0 N V T z B i a 0 8 4 d H U 4 N m 9 0 e T h m U D N q a G M v M T Z n d D N Y M 0 N F R 0 l E e n M x a 3 R S d W Z Q d 3 N V Y j l l S X J N O V M 4 Y V Q z O T g 2 O D N W M H Z v V l Z F Y k 4 r L 1 Q 4 b F h i M W J s V E 0 z W H I w a 0 t T d F B x W G V C M D d u b U k 4 W i 9 h O E 5 k c X g 2 N 0 R p N G l M V X J V c 0 x C U V l X Q n p m U C 9 Q d E x l W H Q 1 c V U r d k 5 v c U t D R k g 2 e V N 6 T m 5 m K 0 w 4 W G l y R n Z X T j d m c H h F Y 2 E y M 1 Y 2 Z 2 V 4 O T V T e T J h e D Z s d n p 6 Y T Z j a 1 F Q a l J y U l F 4 O S s 1 b H F M O F B D U l p F M j k 1 e F Y x Y U 5 k W X g w N m s 2 Z E R o c E h P K 2 g 2 Z W Y v V X c 3 N G 8 5 S W t y Y n Z P c U p Y e m 5 Z c W 5 l d D R k U X N L O G x m V E p y R k d q Y l B u c n R H K y 9 T Y 1 V G T 1 N 2 R F p 2 M m 5 2 Z T F G L 3 B N U m c 3 d n B n V 0 x O a 2 l T W G 4 5 M 2 5 0 Y X N p M W Z i M W c x b H N W c V V t S G h T Y T l m S D Y v N j d 4 b W p F W m Q w a 1 N l d l c 3 O U h T R W l I Y 0 x U Y 0 1 W N E 8 0 U 0 0 y W X Z W S 1 p t V 2 Q w K 3 Z R W n Z m d m h B a j M r a H d u V i 9 U R m N F a 0 d z U l F r Q U F B Q U F B S 2 9 C b l d E d 1 d O R l J 4 V 3 Z q c E 5 D b F Z P M n N W b 3 V l L 3 V O T k N q e m J y Y k J y e j F G O S t 2 V l B K b G N G Z U Q 2 c n p T S 0 h z M U F y M S s 0 M E F y Q 1 h Y N 2 l 6 U m d P d 1 h 6 Z n Q w W i t l L 2 x C S G o 2 V n E y T 0 F 1 Z X V u W j J 6 U m w w b E I 5 O X Z V e T R 6 a 2 h J Y T R 4 a F h 2 M 2 4 5 Q z Y 5 W H Q w e G Z C d S t 2 d V R O e G 1 Q R n h Z V 2 F z Z X V 3 L 3 J n N H g v M T R p c 3 p O T z N E Q l V w T n k 1 U W t O V 3 d R c F J z b k R q R 2 U y N m x E T X p W d l d z L 1 l Q N U d R c G h X c n R p c z d P M G V T T k d u Q 0 l M V n Q z Z E I 0 U E 9 O a 2 x s Y X U y Y W x E a D V Q V W 9 W M F R S V W N W a j h B d E t U R W x v M 2 c 3 S 2 V P Q 3 h 5 K 0 Z L W k 1 2 S z d X L 2 Z l Z G h y V j B Y c j R Z T m 9 0 V z l h O H R 6 d n U 1 Q 2 4 4 b D l k N H h S M n p h T m p N Y z N i T j Z u e j c 1 Z X B r K y 8 v R W 1 M b D I x U 1 Z s Y U 8 4 V m h P V H A 1 Z W Z 1 T m J Z M z l n L 3 c 1 c T F h S y t B Z 0 o 4 T m F s R W Q 5 N k N S U n V N Y 0 J B Q U F B Q U F B S 0 F 1 S U F T R H g 0 b 3 B j V k 9 V V V g y W F J r U j R z S j U 2 Y k p L e C 8 v R 1 h T N 2 l C Q 2 x 3 a 3 E 4 V 3 F 2 S H k 3 W H Z 6 d k R B V U c r T 3 F Q a j B 4 V V V J a 0 9 x M H N s S 2 Z t a 3 N Y M 2 9 j S k t 4 b G 1 K T 1 R w N 2 V u V D V m a i 8 5 b H V 2 T H o 3 W k t r Z n I z Y j Z 0 U D N I b F h m M 2 0 w b H V V Y n Y v Z X U v T S 9 U Z j E 3 K 1 Y z V j R n U 1 J w e l J X O T E 2 Z F J j N F d G Q j h 2 S 3 l L U 0 l p V 0 8 z Y k 5 0 W U R k N C 9 W T y 8 r N 1 g 2 R 2 h n Y 1 h 2 M l d y U j g z L z d u W V l P N n F 5 S W l H Q j V l O X N V V n k 5 Q 2 p S c k d T S k o 4 Z k x 6 M T B y T z N h Z k t F d 1 l x T k N a Z k 5 a b F Y w V k t n b W p o K 2 t G L z g 1 V l Y 1 Z X B k Z m V L b k x m N 1 d N V U h o Y W s 4 U E F n M 1 h Q N z Z B c 2 V 2 e F F 1 R z l S W l R 6 N T J 2 W m 8 z c l N j d k w 1 d k N 3 b 0 o w M V p X O T l N c S 8 3 c E N m b i 9 j N V g z Z W h 6 e V F n d 0 Z l d i 9 P c 0 8 z W G Z u R 0 x W c j A w Z 0 J B Y j d 5 O H J J c E 9 p c F V u V H M w M H d O M 2 o x W C 8 z d T M w L y t 6 Z G Q z e F Q 1 Z m Z B O F U r U 0 p 0 M E x P a G x 0 M l Z E M m t J M E N N a F V G e F k y a X F M a l h W d 1 V W Y 2 V F V 0 4 v N W N L Q W 9 J S 2 d y S V V n R k J o T E w z S 0 p U U m x n N 2 9 C c n J T c E J u M z k w Y 2 d i V 2 k 2 b 0 c y Z 2 5 Q Z n I 1 Z S t i M 3 Z 2 Y z V 6 b U p U Z W 9 2 N T U 3 b k F I d z N a e F d a V 2 J h L 2 d 5 c V Z p Z 2 5 q U 3 J h e k h Y T j l i d 0 p M O V J q N y 9 L c 2 x a W H F R W F l v S 0 N v c n c 5 b k o z Z F J o Q 0 N D R 0 V F R U l J S V l T N H p L b V V v a 0 x G M V V F S W N T R i t X N 0 t C c j J m O U J j Q 1 k 2 L 3 Z 3 N U V N M 3 V E a W k r d X Z M N y 8 5 a z R k S V l B Q U w 5 Z l p q N S t W T U V C d m h V Y 3 B V U X d w b T c 3 c C t P V 2 d O c G F h Z j U 1 d k 1 u Y W R r O H Z F N 1 c v Z X l y c F E 2 O X B Z W V A 2 V V p V W k N n L y 9 m S X Z o W V V H K y 9 I d V h W c 3 k 3 Z V c 3 O G Z E U V l i V X E v U G p U Y W 9 j S 3 N X d j Z k Z V R W b C s 2 c 2 s 1 a k Z s Z X Q v T D M 0 T H d D Z n Y x Y z V X b G t J S U l Z U V F R Z 2 d o a E x n e V N D V 1 l 1 R 3 l G T k N 6 W k R q R X o r M H d G S T h Y R m V 2 a S t F Y l N J c 2 4 x U m Z 6 c T N n R m Z m K 1 F t T D V k S 3 Z K Q k R p V X F R b 0 N t b H B w K 2 5 i c T E y Z E p j Q U F o Z 3 p x Z 2 t h a l J x d D F Z O U x U W T V u O H p D M z A 3 d E h H L 2 w 3 V 2 F q V k 1 1 R 2 N v N z c 1 K 0 h 4 N G V P c 0 J X c l h U L y t H R k 1 l b m 9 z Y X J X Y W 9 J W i t Q S F Q v a U R x T F d W e T U 0 a F B T Y W R t c z d 0 N G Z R Z 2 d o a E J C Q 0 N D R 0 V x S i 9 j W E I y Q U V C Z X F k S T h Z N l F s V 3 V 6 U W F O Z E 5 l d n B z S G 4 v c U 1 v c U p p R G g 1 T z V 1 c 2 Y v d V R 4 Q j B l N U 9 q U W h M a n Q 2 d m E z c W F 1 e V k v b l c 2 Y n Z 1 M k V U e j M 1 T T F F T m c y M j k 1 c U t h Q n J D N H h P d k p 5 R X B n O X R 1 R 2 t C S X N Q U G V X e U 9 H Z G l j N H l J L 2 d J U D g 2 N 1 Y w b X J r d 0 Z o U V l L O V F a O G Z E e G R I W W 9 R U W d n a G h C Q k N D Q 0 V 1 Y z V J R U U 1 Z X R r S 0 R T b F d D U 0 J L d H R Z U 0 d C V E g z K 0 R s N S t j d z R B a T V a d G 9 r T j B G T m Y w N 2 V E a X l J U z R 2 Q l F a V E h q b 3 R I V H A y S 3 p P M X g 0 K 3 B G d V p Z O W N O d j Z w S z E z Y n Y y c X F t d 3 h I Q 3 F X T U p h U U I w N 3 R U Q 3 h a R U l J W V F R U W d n a G h C R G l j a W Z i S V l y T F Z z T 0 d 2 c W p W d G w v a D N O e E M y W j Z 2 R H Z U d T B a Y n h k d 3 k y L y 9 6 K 3 A 3 K 1 J s S k x s d 2 9 p R X V M d 2 N T M G p E W X J I U X F I R k R W N G N p e E N V c l B 1 R W t B R 0 V o Q V p X T U Z F S U l J W V F R U W d n a G h L a V l K T U h F W l V 1 b F V o S F V 3 T m Y r Y z F y R 0 t S Z E d j K 1 V Z Z j h l M T l P c m V C Z 0 N q M G N S T D A z N G t 2 N k R J e F Z F S m N Y b l l 1 e j h C Y 0 5 6 T 1 Z R a m h x T 0 R z M 3 h U W m V s T U l J W V F R U W d n a G h C Q V h T N U p n N H J J V 1 h H c E x S T 2 t M V m p k V U t o V 3 Z U T H F U c G s y Q 0 F N a k l Q T T J V Y W J N e G 1 5 M H V q a 3 l J U z E 5 N n V p M V p y O U h J b j E 4 a H l y T m 5 m d 0 t k T 2 t T N U 9 n d 2 h o Q k J D Q 0 N H R U V F T F V B L 0 l 0 b k x p c 2 h a U 3 F w c E M r W U h Y S D A x U E h P M V B 2 d z h O R E M 4 R E J 3 O G 0 4 L z l s d k x v N U t p R X Z m c 2 N R M F B E e T B L S X F y S X h G Q 0 N D R 0 V F R U l J S V l R U W 9 2 N l R K S m k 0 c k F V S G x 5 V E J w Q k t z Y m p V S 2 I 4 Q X J r K z Y w L z d 4 M i 9 U N 2 0 v Y m J P a F J F S m N l b U x U M G h I c T N W R G t T e V l F R m V z d X l a O H d M V 2 p w b k R p W k U 2 M X J 6 M T h K S l Z y U j A z a G t X Z S t x S V h J Y X N h c U 5 i d T U v c G J Y b V Q z d k g x Z U h J b 1 F R U W d n a G h C Q k N T Q k p N W E 4 0 Y 0 s 4 S E 9 1 R E N T S z F Q d k h t M j U 3 N j R o O X A 5 b i 9 i U 0 t 6 V H Z p W E J p U k V K Z T J R c j B C b l Z Z a l N U Q W g 2 b 0 d F e E R R U 2 o 2 Z T d P b 3 h M e m 8 3 Z F J 6 R V l p d G 1 5 N D d D c l F 4 R k N D Q 0 d F R U V J S U l T U U p K a T V 2 M G h Q T T l l N j V m V E R Y O U 8 x Z y 8 z b m E r e j l 6 K 0 Z p c U N 5 T V M 0 b E t u a 2 l T W U V K Z T V t V C 8 4 e m N R b l o 3 Q j N m N k t y U T d u a 1 R M a D d D S G V N d l p w b k g 3 L 0 o x Y U V J S V l R U V F n Z 2 h o Q k M 0 d V R v Q U l T N k d R e V Z Z b G l U Q l h P W G w 1 K z h n O T d W W j d O b W Z R S E d 4 a V J k Z i s 0 R V p I e n h L a z h a Q n J n N n R Y a k V m U G 9 n M U l 3 M G x Q e C t s S U E 5 c m Z w N 3 R j W D R 1 R k J l N 0 9 y e U x v O U 9 o O H Z W S D V l d U w y d G N Q b F k 4 Z k t s O C 8 x S 0 d o d U x W c D c r c m 9 h c F J L a F N U Q m h L a E F s N D d O b W Z Q e l d s Z U h V Y U V p d z J Y K 2 1 W d U x 3 c 0 1 h T U h I Q 0 N G Z U h J W V F R U W d n a G h C Q k N B S k l F R T V l N T R D Q S 8 r M k 9 w Q k h N Z G p V Y k 4 y M V B I O C 9 T T D M z Q X N N W T I 4 Z 2 l L Z W Z Y a 2 1 Y M 3 o 0 b U V P a V V s U 1 B V b G l B K 1 Z B c z V y Z 0 R X T 0 p p M F h U d m h k b 3 Z B R l Z J R 0 9 v V 3 J k S D Y r Z H N T U j M 1 K 3 F O d z l Y Q j N 1 U l Z H T U J w U z h Q S l Q 4 W E t 4 N X V T a j V l U 2 g 1 W n p E R j d z Y 3 c 5 M 3 M w N 1 R y Z z F y W T l i b T N i b y 9 M M m N Y V z R G K 1 J Z U W h v Q U h o N 3 V T Q T V N a V B L M W F O R U l n S m d 0 Q i t u Z k 8 5 c k Y w W W h 6 c k Z Z c m F u W D V t M G h V Z H I 1 b V l s Q l F x V U N s V X R Y c U 9 r S U l J W V F R U W d n a D Z n O U p n b 2 5 M V 2 1 D Q U w y c T F H c X Z W U 3 F I Z W d N R l l q S W U 3 e n R W a F h a R T h Q S F J N Z i 9 N Q k h u N W 1 C c G 5 a d W V T Y 3 p 1 Z l p L V E 9 a T W Y w U k F 2 M H Z 6 N l N G c X h U d j J v N T U r e W F z c D N K d 2 k r N k V 0 c y 9 W Z U Q 3 N H B L d k R x b F V x Z H c 5 V X d S N F F I S U x t d k h Q S 2 5 S T 3 d 4 T z d E S E x z S D Q 4 c m x x Q n N H b y s z V k Y y M l h I a T Z K O V V J V k Z C b 0 E w R 2 l r S j V n U U Z l b m Z P e H B 2 T D N m b X p G d F Q 1 M G t 3 d m Q 3 S W t o V m J X U H Z m W G s 2 b W 4 w S 2 p V Z E 8 w Y 1 J C M z N 6 R 1 l Q a j N i T X Z P S H Y v b G w 0 W H I 3 K 0 J u Z k x H U E d O O H N B K 1 B U O W g r a l l Q Z 2 9 B a z h u T W I 0 d G o r R 2 Z k S G s 2 b T V l R G o 3 V W 1 m W H U x N D Z M N 2 h U d G R k O X V k V 3 Z w N z F G M 2 V N d l p w N z d o e G M 3 c k h 6 L 2 J s e U 8 z K 3 M y R U p L Y W p Z Z U h q c D Z k R 2 5 K L 2 V P S E V o N 1 d 3 R 0 Z j W H A 2 Z U p T d T J z S E h y U V Z K U 3 N 6 R 2 J M W V N G T n V D N l l U M j Q 5 Y W I r c U 5 V b F N h V U Z p O W J 6 e m F 5 L 3 V Y W E 1 B S V l O N m N K b l h 5 N G w 3 a 2 d x Z z Y v c H h B d i 9 1 N 1 h T O H o v L z l o L 2 Z 6 V j d K c l d N R z h N a U R J e D N p c 0 Z x d E x Q O X J H e X R X Y l N j N U p S d X Q x b z M y N 1 p w e T c 1 M 1 g w c l p O V T R l e D E 5 L 3 l P Z 1 p E T W N z V 3 Z N Y U N 4 U n R Z L 3 R j M l R w O H B Z T j c z a 3 d n T E R h e k t 2 M D R o a E J C Q 0 N D R 0 V F R U o 2 Z 2 9 u T F g y a E l T V i t 3 a k l 6 V E x v e E U r U G w 2 O G R G Y k U v S H o 4 U V F n T G V N V X o 3 M z h I W G 4 1 Z W h k S G R u a 3 d I e n B B N G F m d l l U b V J q U H V Z M i 9 G N T Q w T T h i a C t Q V y 9 2 T 3 J n N 0 5 w V l F x R l c 0 Z E 9 1 T n g r N z M 0 V F B z S T k 5 R z N Z V W x L c F B D e j l 6 S E h 4 Y m 8 2 d k d w V G E x U l l M S k l F R T Z J a W s 1 K z l s Z m p F T k Q 3 N D V Q Y z Z X M U 9 2 T i 9 M N G M x L 3 g z Z X l W N U 9 Z W D B x b E R G R T B h Q j V G d 1 B J T U R z Y 2 N C Y U 5 v a 2 1 C N 2 R X a E V T Y k t 0 e W p t Z 2 F R b z l 1 c m V q U n J S V y t a L y 8 y R 1 k w b U p r L z l n Z S 9 u c k N J b E 5 a c 1 d 6 U n Z S b 0 l F d m Y 2 L 2 V 5 Y V J Y W m 1 H e V d N c X N 2 V 0 Z U T E F a R E 1 l c z N I c W p 3 V 0 d s Z n p 2 e V R q M l l z Q n F C d H F 5 W V V G N X R Z d T M 0 d m p 6 M z d G Y W t u c 2 g z R 2 Z 2 V E Z Z b j Z j O X c 4 N X A v T H A y R D Z T N k R Z U n B L W G 4 4 T z B Q Z i 9 I d H J M K 2 R 6 b T h 3 R 2 5 u e H R S O D V r M X R J N X c 3 T j h Q Y j J y T m I 1 O D F r c 1 Z s N T d a e D Z m Z m J X V U V 5 Z F B F Z D A y Z 3 J E U U F M Y n R P T U x U T D N 6 T H p 0 M U h u V j Y z Y 0 1 s R 2 Z 2 b j l Q N X B G a G R F O E t x e k N O W V F R U W d n a G h C Q k N p U E 5 K S l p p N D d J V U V C W k N X Z m d x Q X p P d z h J a U 5 D W F J 6 U m x h M V J l Q U 0 r Z W 1 j a X o w N l p T W D V C R V V r c G 1 U d z M 5 V H M r Z S 9 j U n Z M e W t T c z h a e S 9 G N G p D d F h v U E w x e G Z Q K 3 g x Q 0 h 5 S m Q 4 R m R G R U 5 V Y 1 Q x U n h y U m h y R z V R c 3 B Y c j h X O S t I W G 8 0 b H M 3 d X J R c W t T e D R s Q j F J W V F v c T M v d m F N Y m Z P W m c 1 U D Y v R n g 5 d U Q 4 Z U 9 H N E 9 O Z H U 5 d S s v c l Y 2 Q j h r c G 1 Y V H U y S n o z c D A x Q X E 3 W F Z w Z W J s N l V r L 2 U 1 U E 5 p S 0 h k R 1 R H M E 8 1 O S 9 0 W l F s S z d Z d y t y c G V q T G 1 o a j h N O F A v N j B t b j J 4 a V V R M E R l R 2 Q x O G J i c T d L U 2 t q T j Q 1 Y T J m T 0 h V c X Y 4 e m F E N H d m U m t D Q U R 5 T 0 h k c S 9 3 M k R u S k t W b m t u T X J u e T Q 4 Z m 8 w M 3 J K b W Z q T E 9 T V n Q z N 2 l 3 T U V r U H Y 5 N k t S K z h l Y j k 5 Z k Z o S U l H K z l P c D Q r U G R 2 Y W o r M D d r T W o v W H B 6 S k h 5 c z J j Y y t k Z y 9 B K z c v V m R 1 M z R m V i 9 m c n d M T l A z S V J h c l N w V H d W c l o r Z l B O L 1 d V d G 0 3 W W N v a z N y S n J 6 N T h q M D B i T 2 h y b S t l L 3 Z i d z k v V m M r L 0 h 3 U l A z M D N D W T N H O F I 2 O U Z T d T M 4 K 1 V u a j l F O E t o e V F u b 3 B D Q 0 N H R U V F S U l J Y X B I S 3 N I R V p T K 2 t W R i t 3 e k t 3 e k x v e E V u T k 0 4 T W 9 5 U D M 1 b U l 0 N m M 3 Q U F u S D A z b n h q V m t V R j V 0 Y 0 h O b W x 4 N 0 J z S W N Z M W Y r T S s r a l k 4 N z M 5 Y 0 V t R F Z v Q T R O e C 9 P Q k o z Q y 9 Z U 3 p H M V g 5 a V d M N 0 k x U 0 Z W S 0 9 4 c z F h c X A y S V M w c 3 h H a W N 2 Z U 9 H O E x O T i 9 S a D R k S k 4 z R F h o Q S t i T V g x T 3 I 2 M l h u N U F I U X R u V m p l d 0 l N d 0 0 v U G k 5 Y X R H b G R w R H I z Z X l O S y 9 0 Z 0 h 3 M 0 p N M 0 9 X e E x H Q m t S e W d 2 U D N 1 c j B 1 a m F 0 b X p E b C t k d m 8 y c m x G a G N m T 0 1 S c E 5 Q U F h 3 R G Z Z R W 1 D M U 9 i N T U 5 N G l a V U t o V T d k e D h q T 3 p 2 U G Z 1 N 1 J C N j l 6 U 0 l B Q m R P c l F q T m F 0 R 2 1 N e V d V Z z R u b D V t R G J Q W n d z T V R S d G l U O X V m M z R h c n N m R 2 1 G a F F a K 1 d 4 e U R S c U 5 t N n F U Y j d R a 3 d n T U h Y Z E t a T H g r W m t a d V d 5 Z D M 5 Q 2 1 X d U h E T 3 h z V D R C V n R v N F F R Z 2 d o a E J C Q 0 N I R S t T W U t K e T E 1 S W N N b D J p S m 5 a a 2 d T N 1 Z E U 1 B E T 0 9 q d D B z U 1 l i R n h 5 V X g r Y l J h R m V x T 0 x J N 3 M w S 0 V W N k N q O T R B N 2 Z P U G Z C N m Z C S 2 F x T X V q a X V s U 3 B H b l d F c T h u S n V Q V 2 9 T d U Y w N m V o R 0 F 5 d U R z b X B j e j F z a k 1 Y R l V n a 2 1 S Q l U 5 L 3 Z B T n p Q d C t F a T J h a H p G N y 9 o c H V 2 R z B h e j c 0 M G t 6 b n o x N 0 I z Z j J L T n J 0 W D J i R U p w M l Y v Y l d M T n V E M V p y O V N 1 T 0 R o e E t 3 b U F v c G x s V U d C M m l J O H V j Y j k 4 M m 9 0 S n R B N n Z D M D l P Z E F m M D Z s R G t l R 1 J G Q 1 Z L U 3 R J d j V v d 3 N r e T U 2 M V d L N m t u c 3 R p N i 9 U Q 0 x s b T Z p b 0 1 E M m V a b W Z Y M V J t Y k 9 l T 3 p m R D E 5 U 2 8 z a H N y T 2 w 3 W X Y 5 a m d H U X p F Z D J 6 Z W p V W G p E T X V m Y n R M W W x H W T h s c H B V N T E 3 O X Y y Z W N w a E J C Q 0 N D R 0 V F R U p V b F d 5 S E t D N T d v Y 0 V s e m R F e n B C T H N r d E t x U l N N K 2 V u c 2 l 6 M H o 1 Q m 9 Q Q n h Q N k R T V H p 6 N G p k O D l Q Y U Q r R l h 4 a T d Q N n l K S V l U O U g 4 V 1 h n O S 9 5 c H E v O E R L T H h C V j R 0 Y T J Q Z W 9 u S m x N N G Z S c W U 0 e W V p a V d 6 b T Z w Q 2 N V a F N w W k J D a U 9 z S k N B L 2 5 r d l l m W X N 6 K 1 J q W n N P c 0 d k L 0 l y U G 5 y d 0 Z L S 3 N O Q 1 F 3 S U p D e T I 1 S 2 V h e G l h T m 8 y V H p j e V d 6 b E c 5 Q z N B O E 9 I Z E d Q b F A 3 d D Q 1 O E 1 G e k p x N 2 1 o d X Y 2 O D B O S T N 2 a T V l V m V w V G x P c H V V Q T B M a F I y V V R Q T 1 g 2 K 2 5 o U V d s a z A 2 V l V k N F d Q b C 9 P N E t E L 0 V n O G 5 1 N l E y R W 8 5 a 2 M z M 2 M x Z X h j L 2 N 4 Q 2 d 2 T D N p a G d k Y k x G W U d p c G 0 0 e W N x Z X g 4 Y W V l M n J k N n p M N T V y U j A w c G Q x e U J r M l J j N k 5 u K 2 E w S U l J W V F R U W d n a H h J V 1 F K S m k 0 N 0 l X R 2 x I d 0 p r N U V w U 2 J C T F R h c 1 d q Z m p 3 e l F k N S 9 w W H Z N Q m h N S k N T b D g 4 U 2 t M L 2 4 0 b l l j S W F 1 Q l g r U V Q x V F B H V 0 d N e X g r L 0 I 1 O H h O W G g x S X Z x U U 1 i N F B Q M n A r a G 5 m S U M y V T F l M H Z m c T V P c V F 5 R k V W Q m 8 1 W k N i Q 0 d x c T B 2 S F p u V H B h R X R 1 R n h R Y T J M T S 9 n Z m g 0 V z d W V F F V R 1 J R e F Z S Z X V i c G F p Z k I x R 2 9 W a z U r N W h l d U d Y Y 1 Z 2 a X p l d 2 F X c 2 M z L z d 3 R j c 4 d m l l R 2 R W K y t s V m N 0 R 2 x j N V J i R E l E N E t F c n Z 3 Z W 1 4 V 0 t w V m x 6 T 2 5 O O D N x N 1 J 6 M V Y z d U 9 0 d C 8 1 c D l N e S t I a H A 3 L 0 F h R F F 4 K 0 p y T 2 R P L 2 F r a W F O Z 3 d n U E N l V H p i N W F 4 W W V N Q n A v T j R 1 R m V j K 0 t 2 c 2 Z H b U s x U X J Z R W 1 l d F M y M 2 h l T D Z J a U 9 D e T Y z a E l Q M U V o a E J C Q 0 N D R 0 V F Q m R P a 2 1 E a X N s Z j Z U b V N w Q k x z M H R X d m R s Q S 9 m Z k p E b n B u N k g w V 2 p p U k 5 v c G 5 w e j B G Z F B m Z k p B b U Z k d 3 R Y O S t Z R G g z Q W 1 u W V N y O G V m Z D N V b z l a N 1 h r N U 1 w b W p j T F Z l Q W g z R n E z Y z N V N E R o U k Z R V j N C R j l o Q 2 l N c j V l S H Z R d j N j M C 9 Y d E g x L 2 p j S G F J a j Z S Q W R T V W J t Y V Q 3 O W N n b m J k a H p o d 3 h r T C t l Y X p K e X U 5 M X Q v W E c 0 Q z B q R k 5 P e j V 0 T U Z u d n Z z W X V S b T F 2 b z l M a l Z x b k R 5 Y k 5 Y V n V Y N W t 2 e T d h Z 0 1 G U X p Q M 2 p o e k h 1 d G 9 F T z Q v U H k 5 Q m N k U z F V R U 5 y R D F B R 3 Z V c U N H d n Y z U l h u Y X d w a E J C Q 0 N D R 0 V F R U t B O U F R V D l V Q n d x V z F 5 c 3 J K e l V a e H M 2 U 0 5 j c j E z c n B u e n l 6 a 1 I 4 Z l d 5 O V V E S 3 p j M 2 4 4 K 2 Y 4 a k 5 p N 0 p 4 W k h W a m V J d E 1 W a m l E d U p 4 N T M y d U R 1 V 0 s 0 V G 5 1 Z n N 6 N z k y T G F 0 c 2 5 W b 1 R o U U Z B V z F W S U l K Y 2 N r T E R R b m t s Y 2 w z Q W 5 B c 1 B n M 1 Q y U 2 9 2 S 0 t u R U t q Y V p I S z V w M D h y V z I r c l E 0 U l Q 3 M W 9 p b C 9 m U H Y 3 Z 3 Z x T l h h K 3 p L e G N F c H o w e j R y W k Z N d V p N d 1 g 0 K z N 2 V D R t d 2 x Y S E p L R m d E d H p x d k F 5 c y 9 Y Y z h 4 S j M 3 R G E w T D Z k c l Q v Y W 9 j T X A 1 T 1 R r M T h t Y V F n Z 2 h o Q k J D Q 0 N F R V N C S k 0 x Q U 1 l N 2 p y O C 9 X M T N Y b H V 0 V n J K c T R B N X J V V H Z h d E d 6 Q 2 x 4 O C t i c S 9 l S 3 l n M D h N e E x N L 2 5 u d n o w d W p x e D J X U k x q T W N m d W t 3 U 1 l D M 2 l N d X g v V D N s M V l r a E p k S F F v Q W 5 U c E V V V 1 F 3 e V h h S V F s e U M x c X p i d y 9 H a 0 R J Z G o 4 V 2 N U V F F F Q l B t a T F K U n N v Q k R X M D N Z Q 3 p M N 2 J r U m c 2 c l Z T R X F N c F M y Y l p w a X R W c V o v d G t p a D B x c n V N T X B m U H Z q U 3 F k Y k d j W W R T Z V d 0 O T M 5 a D E 1 N W p G U j R y N 2 U w U E Y z R G l a R W 1 p T F N r N W s 2 K y t Y d 0 h B T G F Q N z J k Y z V 0 L 1 h 3 d n h 2 M j I y O F U w d X V O Z l B E W l F x Z j l 3 V 3 B E Y U h B Q W Z Y c T F 3 M k F v N X E z c H Y 1 Q 1 Z s Z X R 3 U H Z G N E 9 n c 1 d y Y S t U V 0 l R U V F n Z 2 h o Q k J D W E Z s a 0 8 w U l J M N F F H Q j l p M 0 J z c k 1 P a 0 5 J a 0 R S U n Y x U T F D b S 9 B b H g 4 L 3 p 1 U l h a a E Y v U E E y c j F j c T d I e T h n U G p H T m g r N G R n V X F s Y 2 5 X S U 5 V b 3 A w b E 0 w Z j V i M E F I T W h y e W N u V X p E b G F i e G Z l Q T J W d T R l c n c 4 R n F W Z E R w T k s 0 T 1 F 3 a H h u b j J 4 e D N u b n d 3 V k V S b 1 F R R 2 h K Q V F Z R 0 J 1 Q 0 1 w Q U V 5 O G Q 3 a k Q y R D Q 5 M i 9 E Z D d M L 1 p 2 U F V R R T U v N E h L M 0 9 q Y 2 N l d k o 0 T z B a R T g 5 O F F Z b m 5 s e E p 2 c 0 9 K S E x u L 1 I v U X V r V m o 5 Q V l E e C t M V H V H V k 1 m e l p z U E Z C b S s r W l p j M W F 4 Y z g 4 e G t s S X l t Z m 5 G V S t V Z U 9 5 Y 3 l J a F N 0 b T R i N 0 g v d V V a b E d o Y U 5 S c W p o d z d n Z F d x Y 0 Z Y M 1 Z 0 d y s 5 b X I 3 M k 9 0 S F h z W G E 5 W H Y 1 Y y t W M j l o M U l K S 2 l o U C 9 H S m F R U T M 5 S 1 B Y V l c z W X V 2 M X d i Y n l j W l R 6 e j Z H a U 9 K M l d 3 N z B B a T l 6 e j B F V k V S S V F R R y t K Q 1 d j W n F V M U N 4 N m R t L 0 5 i V G R m W G Z s R V F n Z 2 h o Q k J D Q 0 N G R U 5 j a X Q 2 S 0 p l Q 0 E w S n R E L 0 9 5 R H p 0 d 2 t o R V Z R V D R l Z l A 1 Q n c v V H J Y T U w r N 0 V G a X p j d 1 p k c H N E T V p p R j B a V z g v U X p w d V A x L 0 t 1 d U R 1 T 0 s 1 e l h w V m Z R e n B y c z Z E T U M y S G F K T 3 A z V j F H R U t J O H d 5 K 3 V o T z l y b X B E Z m t F U n U v Z k d r N U 9 U U j c 4 K z d a a 3 g v U k Z H R E 8 z d U 1 E Y W l h U W d 2 V D d x Z G l L W W h w S n p J S W k 5 U G o 1 K 3 Z i Y n Z m N X M z Q y t i K 1 B I d V d h Z m g z U m F 0 M D R k Q 1 F G c T B Y a G Y 0 K 1 A 0 Z E V I c j N P N m R y O C s w W G g 0 N k 9 q Z k o 3 c k N Z K 2 Z v Z E J v K 2 Z Q c 0 J o b D N i a m N 5 c 1 h P S V Q w M m p h S k l T S E h 4 a k p X N i t N Z D Z n M j Y 5 S 3 h P V y s v T 3 A 2 M m J a c V N u W k 5 I W W x J N k E v c E U 4 L 0 c 3 R D l i c F o x R l F r Q j l m Z n Z 3 b 3 Q 0 N F p R R k J E U H h L V E 1 0 a D d J Q k U z T n c x M 2 p M M m F 5 Y y t N c m J O W W h C Q k N D Q 0 d F R U V K Y 0 9 W U k t V Y U U w V U J L W H Z h K y s v N V B m b D h Z Q T h N Q T l 3 N 2 p y b G 9 H V l h D R X V C V m F y b F p t e i 8 y Y k J I e k g y W T F G T l E z a C 8 y d j M y N 1 p z d V o 0 W m x D M 0 h y M 0 F P M z F 1 M W N I W W 9 B e k h H e G 1 B L 3 N 4 b V B V e l M 2 T F l m Y T h m N W p 6 O D F w d X Z y R X Z q e j g w e W 1 W e E N D R 0 V F R U l J S V l R U V F n a H h K W k J L T U Z F d m h J W U U y Q j l u W k o 2 c F l L U z R s S 2 p W Y W g 2 Z W N C M V R K O T J K V m 1 2 Y k h 1 N T R T a V l U b i 9 x Y 0 x U d m l Y Q n p k e G J F Y 2 o 4 Z W F t U 0 V K c 0 V 1 S V c 5 d j J X T k 5 P W U V s M m Z Y O H d u V l o y S X h a Q 0 N D R 0 V F R U l J S V l R U W 9 y W k p F a 3 p V Q z Z I Q n B a S m d X Y k l k N H V W b V V Q K 0 8 v T i t I a n h I V T B G Y j l s W m V 2 N S t V M z U v R F o x M H N v T G p h N U 9 M b 0 x Z M X k x Q X Z m c l h W Z H h K S n h 6 S H p V V z Q 4 c m x y Z z R E V D A 5 M 1 Y 0 Y 2 d o Q k J D Q 0 N H R U V F S U l J V V M 5 S j B r d 1 V T O D Q 5 Z 1 R M Z F d F a z R r S z F p Q X B u N W 1 k U D B U R T Y w b j V z N l Y 5 Y m 1 m a k 1 E S T Z u W k x v d 3 N 1 b 3 p I e n F B e X N j U F R W U n p W N G N p e n F O c D F o S 1 Z w e G Z t d 3 d k Z H N u N z d z N y 9 m W j N J T F h M S y t F R U l J S V l R U V F n Z 2 h o Q k J Y R W t t Q 2 l Y b 2 h K T m p m L 2 x n c X d T N W Z m c j V l Z l B 6 M l J D Y U 1 H N H B h Y m Z 0 N F N q M l J 6 U 1 A v K z R M R k t 6 Y T d P T H F x T T Y 1 Y W p y c 0 w r M D Z K a X V t d X Y 1 b m l W Y T Z w Q m p N Y X p R Q j R l R W d s b U J C Q 0 N D R 0 V F R U l J S V l R U X R V M l N Z S 0 p l O F B Q M X d 0 M W R D N E R S Y U N J d n I 5 R E Z F W W t M c F Z h c n V m d T J R W H o 1 M F d N M E R t O E F n T W x r N W 9 0 d m w v S F V D M S t U a 3 B y d D R n Z 3 J a d H E 5 S F U z e j F x a E R 3 b H d k a W l p S E p y d 3 h x b 2 p t R k 8 v W l d l Z H J 1 M m 5 r e j Y 0 U V F n Z 2 h o Q k J D Q 0 N H R U V I V k Z 2 b z B U O V V a W W F B U D d Z O W t T O G Z M W H F u a 2 p 2 d n Y 4 Y V c 0 Y z J j d C t M R F l 1 b V F l Z i 9 v e n Y 1 N j Y 2 W k h 1 R m 1 i W n R R d H V 6 c j Z 2 R E V K W F E 5 Z X l M Z W Z 1 b U 9 s O D N P T W p X O X k 0 b l J 6 N m p o Q k J D Q 0 N H R U V F S U l J W V N v Y l p J R U U v V k d x R 3 l K V 0 8 v b 2 R G c W V m b V E w N z c 1 M k h 3 R i s z Z 0 N Z e l J i b S 8 3 N k 8 4 W T k r e l B a Z F I x M G N v U 0 9 s c 0 F E c n F S d z B r W F h i Q z B 6 S n o 2 W D R 6 M F d Z O T J 5 L 3 N B b j B o U m p t Z m 9 O N W U w e W x R O D A 3 T j J P W V B 4 T W x 0 K 3 J 2 T W N Q U D M y U D R a U l l V T 2 E v U U 5 H K 1 B z Y z F a V 0 h k O X N q V E 5 X b U x O V E V j c D B 0 Z l p t Z 0 I 1 Q l V V Q T l z c F Z J W V F R U W d n a G h C Q k N D Q 0 Z F N 1 p F a 2 1 L Z z N R a 0 1 D N 1 k 4 e k 1 p V U p W c C 8 w N 0 5 h Y T J W O C 9 4 K 2 l S d l Z D c l Z R Q m t a Z W Z 5 N G h z L 0 1 Q b T F X U n h O T 0 9 u a U N H M 0 1 o M k p 4 a S s 1 V T l 3 c 3 J D c 1 V 4 L z J C Y y 9 o d V l 6 Z F c v M 0 Z T T W V l O T J M Q 2 x K W l U 4 V z Z j R n F 0 Z j l v U 1 U z Q 3 Z H d H J s W k 5 I b G t Q N 0 1 P L 2 N q S 0 l 2 Q k U 5 d j U y T 1 N F a k h 2 M m d w R 2 c r T U p z e G 5 U K 3 R W W T R n N V U r Y m x V a D F 0 M F o 4 e H h z Y l V 5 Z D N u e T g y e X Z t N m V I c m s 3 W E Z V S U l J W V F R U W d n a G h C R G l T d V R t N m d D R X F D b W h 3 Y V d T W U 5 s N U x v e E U x Q V l m Y n c r Z W V t U T B v M G I w N H R P d i 9 p Q T J M a G 1 B b l h 1 T 3 N Y U F B G L 1 R y R m M w R G R 3 O G p N a U x F W l R H Y T R 3 N m c 3 W E 4 x a m M 1 c G l U d U F K U 2 0 r M G 5 I c U J z R l k w M D l n K 0 9 W N z F N R 1 Y 5 e V B U W F h z Z H V G V m V q V 1 Q 4 Y 3 h H b T N W d n h l d n d G M U 9 G T n F o U 3 p u Y j R R d z I r e l V m b j Y 0 W E h i Z l l E d C t W a X p N O U Q y d j d i O D Z 5 d 1 d U R H M y V W J 4 c U t V c n V h V l J C b 1 h o U G Z o U F V O W H Z m a G x 1 S H p w a T J i M E x i O W F v Y W 5 i Y 2 k r W V V H R k V V a D V l U 2 w z Z H R P Q 0 N H R U V F S U l J W V F R U W t C Q U t y V U F B Q 0 F B U 1 V S Q l Z J a j Z R S k p n b 3 Q 2 U T d S Q 3 Z E T T J q d 3 Z q O C 9 V Z F k v Z T l 1 d n Z u e E w w N m Z z V z J o d D N I c l F U W n R P O F N n Q V I y N S 8 r N W h o S m Z x R V Z k W E x I R 3 h l R D c 0 W k k z T 2 F U N F d o M m 5 U M n F v T j F 1 a 3 d I O X d M N 0 s x O D Z E W E R x c F F F c 3 l R Y 0 J v d W x T b 2 s x Q j R x Q 1 l j R 1 B L U G w 1 Z U U 3 O E h 5 b 2 Z Y M U F V a k N 1 W F l F M D l q a n E 4 Q 1 p v V 2 J S d 3 Y w U m R p M n I w V j A 4 Y T F L S G 0 1 N E 8 2 Q m J 2 Q j F h S z h l V 3 V N S k 1 B Q k 5 k Q 2 N N Y z J m V y t M d 1 Z P W D J t Q U s z V 2 p j S k N R K 1 d E a F J C Q 0 N D R 0 V F R U l J S V l R U U Y w V 1 N Z S 0 x l Q 0 E w S n N E K 1 d K R m o 5 T j N S U V Y v c j N i c z h m Z j I 1 b X d h T D E 1 Q l V V b 1 N n S 2 E 5 Z n Z Z M T N N Z n Z w Y z F Z N 1 I x L 1 d t Z T V l V 2 R S S 1 A r Z k J C M 0 x y M 3 F 2 R j U z V W Z k Z 3 Z 1 b 1 c y c D h Y b W V z b V d r W W w v N k s r N D I z Q T Z E a 1 p H T E 5 T R V B U c m l P N F Z l U F B o Y U p n W F B J T D V n T z c w W T B Z Z z Z a M X R P M j R T b 1 h I S F J Q U W Z 6 d 0 5 3 N 3 l a Z U Q z M 0 9 p c H Z I L 3 R s K 3 M v Z k J x c 1 Z s W D h n d X B F M 2 8 r c z N D T F E 2 T U p 0 c T h t b m F x V F F h T k o y N 1 l 6 N F N o M X Z y d H J X e X h 2 b X l j L 0 x R N m V S U H J 4 Q k N D Q 0 d F R U V J S U l Z U V F k V U c r a V J Q M V J t a F E 2 W j V n d V M 2 T V J O U V Z U M D h k Z D Q 2 O W h q S F g 5 V 0 h o c 2 8 z O D l z Y 0 d D Z 2 9 O V 0 s w S 0 c 3 Y 2 V a T 1 B X Z 3 p S c D F K Q W J S L 1 p t K 0 x Y Z D h m S D J x T F Z Z c k J s c H F Q d 0 N L a D k 0 a 1 l y K z c z M H N K N X o w N 3 F x R S s 4 a W I w U T R Z N G 5 C T X l j d k Z r b k R F d n M y a E p T V V J 5 N 0 U 0 T k p F d G N P d m N B O V B l S G Z a e H h 0 L 2 4 y c 1 l j U H d a Q T h l c G x x T T d 2 O G F Y V j R q N z Z E b 3 l M Z n N L M C t U O V V m Z 0 d v d k x 3 c C 9 t Y z V p c j R R c G J B Q X B U Q W Z 0 R n F V d k R N W U Y 4 L 0 Q 0 K z Z I N 1 p l c k k 1 c W p H M 0 F 0 Y m g y N 2 d W b 0 R n R F V 6 S G Y w b j A z Q y 8 0 V m E w Z l F k V i s z b F h S d T N u a n p V e k R l b 3 N D W m F M d T Y 3 e U N q d 2 h o Q k J D Q 0 N H R U V F S U l J Y 1 R G a 3 l T W X F E Y 2 F O d l J G c l Z a a n R W c k p 5 e X Z F W U N 6 R 3 c x M 2 4 2 c k J F S G Z E M D F I S D N i W U 8 0 Y V Z S Z k Z p M 2 J 5 R z k v e E Z D b 3 Q y M D N s M 2 9 5 a H k r L 1 g 4 S E 1 P U 3 Z w M W I w M W c 2 L 3 V R d T h l Y l h C M 3 I 5 b E V o S k t m a H l v a 3 Z F Y m 5 k T H F P c V J p V l Z v Z H V 4 S m d x a m J m b V p H T m E 5 e m R Z T E d Y T 1 d l S V B Z N W o z T F o 0 U F B n M k F 0 a 3 R Q e l B H S E 1 T N W J n R n Q w S j B 6 Y k 4 5 c m 1 5 R X J I b X B W d X U 4 a H N t O G N j d X h m V U t v Z j V W R G 9 Q M 0 V m Z m d T b 3 d 5 Q l p y M 2 h t T W k r Y l p U b X J j V V B u N G 9 2 T D J R Z E 0 w Q 2 1 0 b U 9 1 W T k y e k Y z N l d t L z N 2 T 3 V C M U U x Q 0 h K O H Z v W D V Z Q 3 B H S 1 N 5 b z B 2 T 3 R M c F Z m Q U V w T 1 Z x M 0 0 3 Y 3 p K d E Z N M S 9 y c 2 5 o Q k J D Q 0 N H R U V F S U l J W V J 3 V H B K Z 2 9 0 N V F x V l N F Q m d l U W x u R U t n T X l z T T B R M E N Y R n h W S 0 l 1 Z V h 1 N W M 4 L 3 R n N 2 w x Z E g v K 1 d i K 0 h a W D l 1 N V Z o a U d n Q W 1 r N W 1 Z T F F l S j J Y S V F E M 2 N k Z l h 1 M l p k R F Z u Y m 1 x Y T J 1 M F d z M U Z y N j N r N T Z N K 3 I 4 Z F Z y Z k h 3 U k 5 0 b l l K V 0 d X c E 1 T Y k V r d 1 o r Z E 9 K b 0 5 h V T l M d l M r T 0 c r N G l i T U 1 6 N 0 Z 1 U E t w U 2 h a R 2 J o M T d Z W E h 1 S W 4 y Y T R 4 T G Z z R z A 0 U i s 4 b n B t S 0 9 x e X g w M 2 0 x d l F h Z 0 R n c E c 1 U n V B M n R j U G x h O G Z 1 R H R X N F Z u a U Q x T T A r M H V 3 b U 8 z O X Z o U l R N Y X J 6 N W x L e U 1 3 Q l F u N W N j c X l r c V A z K 3 N 4 K 0 5 y W m U 3 e l d h M V d r c E l 6 O G Z m M 3 h z Z m J z M D d X R k V J S U l Z U V F R Z 2 d o a E J E a V N p W k p N R k d 2 a E l h V U p N R X l N b k 1 s Q 1 h h R j h 2 R F F N V 3 B Z V D B Z T j Y 4 b k J 3 O G t z W D d t T n R l d j N Z V E t a Q V R B W W k x b T d Z U j l y T i t 6 R H k w d E g x N D R 0 N l J B Z F J k d F d U V 2 p i c W p H N k M 5 a X V 6 c H F m a D l i U H Y 2 Y W Z p b k 9 H S W t 5 Y j E x V n B x R F V u d T l 4 e m x o U E p x R V B D S F B w O X V Y W H V n V m R Z W T R 4 T G Z n W k F k L 1 h R Y W 9 l b j h 2 W k J I U n l H Y 2 p v S G E x R W h a S 1 k 1 S G V j O S t T M V V Q c j R v Z W J i d F M 0 M H J G c U x 0 M m h Q T 3 B z S V V n N T d p d F g 4 Q m 9 H N 2 F y T n B 4 V k l Y Y X p 4 O V R m b D Z 0 e k g y K 3 h P T z J o T j Z a T X d X M G J G N z d W W U 5 D Q 0 N H R U V F S U l J W V F R U W x 6 c E p B a 2 0 2 c F h R N E p L Z V R C b F p w M T B Z a W J o V V J M Z U p J T H B O Q k U 5 T 3 Z K S D F t d z Z 3 W V h N c 2 0 3 Y 2 Z z c C 9 Y N j R 2 d C 9 j U E 9 h Z G t z b k E 3 d E l t b l N K S m l 3 M E V E Q 1 F 4 c 1 F G a E p R N G Z h Y V N r R S t L d C s 2 U 1 l J c G h R V V l s e T J v M m 1 D c l V z N X h D N W J q O F d l V F R x V 2 9 W Q 2 h G Z W l 4 S E Q 2 R n B I W T I 2 Y W R R R n h X a m E r Q y t t T G Y 5 V k 9 N Y j d s Z W t B Y U h z T 3 d M e H Z C N W F E Z T d F Y z N P c z R 5 T T B O M 2 J B Y m J j b T Z X c U R 5 O D B j c H F K c 2 s y S U Z E U 1 l T R U J K Q 1 J j W n J P b l Z y V X l a c E N D Q 0 d F R U V J S U l Z U V F R b H p K S k F r b T Z w V 1 E w a 2 1 3 e k R N d W p F U m N h a n c 5 Z F F 5 L 3 R o d k R y K z F H V V Z F e E 1 W d G k r U z l t U D V 0 M 3 h K V V p l e X d 4 e m I 2 T l l t b i t m b D Z F a H p i Q T I 5 c 0 R U M 2 N k S G g 0 N l B O e D F l S G h v R 1 p k N 0 J w V 2 Z Y N j A v R C 9 k a E 4 2 S l l M T G g x N 0 Z h b D h V c E J I d W I 5 d T l C R U 9 p W m R y R 2 t u b 0 5 p S U p x c H N N a 2 J U c U N u Y S 9 v U F J k d T E 5 M G Z G N l B U a 0 Z W V U N n d 3 p I a j h 0 O H c 3 O T V X Y 3 N E Z E h j L 0 h Y M F R K e j B V c E x B U n N p V H V W b X h z c S 8 w R F E x b D V 2 U D V X Z n Y 3 M F N y Y m J G Y k l y R l Z H d 2 1 O R G l B T G g x c n A 3 S k 5 D Q 0 d F R U V J S U l Z U V F R Z 2 h S U X B K Z 2 9 s N E p E U 2 x k Q 1 N a S k 1 P R 2 N w N m V P b 1 l P N k 1 u U l F W N H F L a X R t N T l 5 a X h j Y 2 t j T 3 B 6 T T R X T W 5 L U z Q y T 2 I w d U 4 w O V B i c D d l N m J r N 0 8 1 Z F R j V l V E b E 5 N N W 1 Q Z n V j R G h t V 3 J l e V d u T l l q a H p F Y 3 V R Z 3 V H b l I 5 a C t N d W 5 F R T N x O U 1 S N l h U b 1 J R W E 9 3 N T J k O G Q 5 e k Y w W E d 6 W U F L b D g v V 3 l L c j l M S H p r b H B L V m d i V 2 d q d z B r Y z J k V j l O W n J m Y S t Z Y l h o M z J 6 N G Z Q U l V W T 1 Z W e m R V R U Z a a X R D a X J n a m F s M z E 5 N D Z R Z 2 d o a E J C Q 0 N D R 0 V F R U l J T z B t Q 2 l Y c k Z Z V H Z F V E 5 r T 1 V W V E 8 w M U 5 I L z k 3 d D Z k K z d 2 Z j N Z M F l T V H h C M U o 0 W G h T Q m 1 r W n A w b l B 0 U D F q T k R w U G p n R V k z T n p 4 e T h 0 R E Z l e F I 0 e k Z h c 3 p J d 0 x 2 O E 5 O R z Z n d V l o a 2 t N a 0 U 3 a D V v K 3 c 4 R 0 t F b E 9 u W j h F Q T Z 3 c G l l a S 9 t b D U y R H J N R k F Q M m 5 i N E Z h N V h C S 0 4 y Z 2 t 1 c U U z T 0 J 3 c m 5 Q N 3 F 1 U l p m c G V Z d 0 8 v e G 9 Y T D B V O D Y 2 d G V M L 3 h L U 3 B 2 S C 9 0 e E p T Z V Q 0 d j l X W T k 2 M 0 U 4 K 0 p 6 N k J 1 S E Z H V l o x a 3 R T b D R 1 U D Z k c n N G c X N O V D Y z N D B L Z 1 V o U l F x W W l Q U D B u L z N 0 R z F 1 N T R R U W d n a G h C Q k N D Q 0 d F R U V L U 1 l L S i t D U T B w c V R q S m x F b 3 d j W U Z h T l c 5 R X E r Y U 5 5 a H c v b l Z 0 Q V J 1 W n A 4 d k t M T U J o T U d B e k Z H S X V M S 1 R L W V V C L 2 Z q S k t m Q z h F a H R S Y V g r N W c 3 M F B Z W m V N S F h G M z M 5 R V p i V T Q x V W F x L 0 w y U m R 1 d F Q 1 b m p s d V B I c 0 t h Z n d L M T l a M V N l M 2 c 3 b j F J M m F s a G 5 2 U G 5 5 M F E y S U x 3 T F I 5 S T V h R U k 4 N F h 0 b H F 4 S E Q y S W F j d D Z 6 Q W Q y Z z B h R H R z O U F W S D R C e n N k Z k p D V X Z s K y t H T m N M c n d j Z H J a Z j V 6 b H E v Y 3 h p Y 3 o v a 0 J C W W Z i U G E r b m N x W V Z z a V N p R U V F S U l J W V F R U W d n a F J D M l R K S m l v V j h K S 0 o 4 R 3 l j N 0 Z Z c k d n d X B u S k d p R k l D L 1 g w S T l Q Z H h l c z d 3 U 3 d M V 3 Z G d z B k U l N M O F k r Z k 1 l L 1 p Y d W s 0 a j d z Z V J O T z Y r b F Z I c W d a Q n V O O X l U O W w x b C 9 5 Q 0 5 m M E V 1 c U U z b 0 E 1 c l h P a z h i c D I 2 b z J v U T V I R E 1 r b m p V Y V J L c 2 V P V V N 6 Q W Q y M l h w M H V i b W g 3 V H N J M 2 J Y W G 8 v S n p z a 1 Z p R G J I b T V h T D J y Z j F l Y n F P R z k y V F J r a z B r S l d X a T F x a F k r Y z h P U 1 l J S k l Z U V F R Z 2 d o a E J C Q 0 N G S E x K Q W t t N m h X T l J r M k R C c j Z j T 3 B V U F F I W k 9 y a 0 4 x b U J D M V J l W H J p N U t m V j J m c k t Z W W l s S 0 p D M 0 V m Z T d Q U z h O U 3 N k M D l Z T l l D N S 9 D O G U 2 W U k 3 Y m o 4 c k g x K 0 d Z O V Z T T z A 3 R 2 1 U Z i t p O G c 5 R U 4 y S 0 1 y Z n J M M n d j V U J T e G 0 y M W F R d F V E S n k w V l Z C M G t 3 Z 0 t H R H V 6 T H p o N y t 4 S 2 5 E a X B Q U F h R Q W d o a E J C Q 0 N D R 0 V F R U l J V V h N a 0 N T Y n F u W k N n Q U h z U 0 x D U H J q Q 1 R C U k o x U S t m c W g 1 T l h 4 R n B 3 Y U R k c U J 3 N T J l c 3 N R Z H N D W E J Y T X k 0 Z U g 3 W m c 0 c m l k S 3 p I S G Z m a j F x M F h x R X Z x N l p U Q 0 F n c m Z m e G 4 z N F d Q c 3 Z j e H F r c E o z Q n B W Z j N T V E J l b l p y e m F 6 W n E 3 Q W 9 D a 1 Z G W m Z 1 d 0 N T R 0 V F R U l J S V l R U V F n Z 2 h h c F l r d 1 V T O U V 4 b 2 N R T n l S R k F B e U 1 r O U R l O W x 5 V E 5 R K 1 Z X Z 1 l s d G g 5 Z G J 1 b 3 h Z S X B a c T N U V T l i T X R M c U 5 w U n p l T D c x Y l p q d E U 0 N E l m T V c y T E t U T l c w N j Z U U X d J T U F J T W V p d l J Z Y 3 p K c k p U N X I 3 a G 0 w V W M x c l p l N 3 p S V V d H W U Z V V V Z J c U N 2 N j l Y b m F 3 c G h C Q k N D Q 0 d F R U V J S U l j U 1 Z U S k p n b 3 Q 0 S k N 3 b X d Q M D d Q c k 9 Q S 0 h I S E Y w c l p w a j N I d T l 5 a D M z b z l L c G F x Y l J T M F d q S C 8 r W H Y 1 N W 5 h N X N V d W t 5 W T g y M 1 Z Y V 3 E v U U 1 x R 1 Z s O W l z V 0 N a Z D h 1 U E c r N X E 4 Y m 5 k a 2 F q M G V E d D V V N U J v U U d y e W 5 r M W 5 C Q k N D Q 0 d F R U V J S U l Z U V F v d V p J R W t 6 V U 8 r R 2 h E Z X l Q M H p K T 3 V U Q V N j Y V h S d E 9 1 Q U p Y W W Z i a D A 2 M S 8 1 Y X p W c W h j d F B p Z n N z O X p n Y 1 l q V m l 6 M G x F M 2 p y R D l i T F Z n U F p X R n l 0 M m o w c m 5 O Z T d k a l R U L 3 A 5 S n d s S 1 I 0 Q T A 4 W i 9 5 L 1 Q 2 Q W x B M 2 F v c G J 4 M j R W e n E r W X p 2 W X B j O U 9 l Z l R L M l A w V k t m c D Z 0 R D F n c D F 2 U V R B S 2 d h a G x R Y W Q z V l p Z d m V p Y W R l a H h 1 Z X R p S m U z S n d X R l J v c U x 6 W F c 2 c m h C Q 0 N D R 0 V F R U l J S V l R U V Z 5 S k p n b 2 w 2 S j Z 4 V U V p d z l R e X J C U k 4 x e G E 5 c 2 V j K 3 l l T 2 t t Q 2 F Y c 0 5 n R j R E e W g r Z 1 V x S C 8 5 R T N 3 O E V U Z E 1 C a E Z Y N G h 5 T 2 d l M 3 p s Z F Z P c m Q 1 e j N i T S s z Z F Z P T W E w Z V o z V D Q y N 2 R l a m x O Z 3 B u M 2 J r Y 3 B M Q U N y R m Z P a G Z h a j g v T z B K T D A x W U k 4 e U E 0 Z G R a d U x W d W I 3 O U d N W n N 3 Y m Q 4 S W F n M m F a a T B y a m J 1 N n p M R j d j V 3 Z i d n Z L Q k 5 j a G Q 2 N F l L Q m F 4 M X V x d 1 F R Z 2 d o a E J C Q 0 N D R 0 V F R m N r U 1 l L S m V p Y z h 0 T l I y a U Z J S k p 1 c V F X O X Y y R 0 Z j d W Q z V V l O a m 9 k b W h a d H N K N D V q Y U l 2 Q k R j M z N M c j F 3 d j J H M n l x O T F H U G N S T E J j W U p a R z Q z e j d S Z V g w S 1 V 3 N 0 5 0 a 1 N X b E V 0 Y 1 I 5 e X Z m M m N 0 c z h n T E 1 t S m 1 P U D J V N X h 5 d k 9 R a W x R c F Z n M k R j e D k 2 T n l z Z n Z 3 d U t w Z 0 R s M k g r N G p i c X p 4 Z V N 1 a 3 N 2 M G Z v M G t x d 1 l R U V F n Z 2 h o Q k J D Q 0 N H R X F H M l N C Q l A x V G 5 o W V E v d m p q S 3 d 6 V 0 N 4 V 0 5 C c T F D e U 1 T V n d x V n R 3 L 3 F o c 0 Z Z a m l l Z 2 l X c G V Z L 0 5 x V 2 t m a j g r R j M x Y j d P O D l G S l Z S c W 4 4 Z z k w b k 4 5 T m U 5 R i 9 I Z H h 2 d W N k a H E w Y n R 3 T 0 Z v Q n c 1 M 1 B s a W 5 3 K 0 9 l U n k 1 d X d X c X l K Q n h G S F J x T 3 l 0 T 3 p U d G M x R 0 l 0 U k F M T l p r b U J D Q 0 N H R U V F S U l J W V F R U X R R M n l R e U l l a 2 V q V V J Q V X N L U n F K R E 5 M d G t R V W R j Z X R W M S t L d D J 4 d 2 R S a W l F c W F 0 T V d o N z l h M 3 p k W X V L a W d H d 1 d w U T Z Y M X N J S V l R U V F n Z 2 h o Q k J D a U N 1 T k p N R k V 2 U l F X R W 1 o L 2 5 D W m J J b 2 8 2 c E 9 2 U 0 E y d F N B d G F N T k Z l S E l z c G h P W m 1 L O V V R S z J r N W x l N W Z W d G 9 M Q 0 l s U X F C Y X N p V G N H R U V F S U l J W V F R U W d n a G h L a H R r Z 1 F U O V Z K N G F F a 1 N M R D N q d E F z a k V W Y 2 k 5 K 0 d q T U M 1 Z j Z P b 3 d S R G 1 L V n l 4 Q 0 4 r e j Z 5 Z 2 Z X Q 2 h X Z 3 d t e V d K S m d R N H Z L e W U y O D h H e l l l Y 0 h V W V F n Z 2 h o Q k J D Q 0 N G R X R V a F B N R k V 2 a F l V M n N E O C t t U z Z W W U t K d X V i V n R U L 0 g 2 d F Z n U 2 o 2 R n A x d E x W N F l o U 0 x Q R k h V S X h H M 0 Z x M 3 E v T z F q e V d V V k F k Y X p M S W R v b k N k b G Y v c z R v T l B m K 2 Z h Z 1 Y y W T h 2 e H R G e n p Q a U p 0 Z X d X U 3 l z U H k z M S 9 E M G R L L 0 J D T 3 N m b z l H R T F Y c n h 5 V z h Q R H g w c W x R c U E y R U 5 K N 0 4 2 Y m N N R n p k W W l P b 0 V 1 b k Z s V W F h e l p i K 1 B U T H B l U 2 N 5 c U 5 k b X d p Q 2 d 2 d 3 F 2 N m l V T j k 2 Y n o 5 R m p K N n Q x a l o r Z k Y x O S s v R m k x c n F r c E 5 m V W V x U z h T a n F j e G V l b 1 B O S T h L N C 8 w M 0 o 5 a C 9 C N F V R U W d n a G h C R G l j a U J K T U Z F d m h a Z E t n a 2 t s b U h B R j k r S F h Z M X l 4 Q 0 s 4 b k p y c z Z G R k d L Y 2 N V a T N F Z m U 2 S k s x Q 3 d v T m 9 B Q X F z Q 0 t W W U V K Y 1 N a N T Q v a X N T R X R N d m V w N W Z m b m l C N E d C L 0 F Q W W R P T T R Q U D Y y K z R M b n V H S H Q x b F p O Z 2 J t N G F I b n Z 3 T 3 F h O E 1 a d V Z h M 2 N 4 N 3 J h Q j F W b 3 J N e X V Y R n M z R H V l d V d h N m 8 w L 3 A 5 M W U v a G 4 z W j V x c m V G T V V a R 1 I z W H N U N k 5 1 N z d t O T h x S z d z b k R 4 U 1 Q y Y l R w V 0 5 6 V j R k U 1 J 0 e m h W R T Z m S 1 d E W D N u a j B l a V B l M 2 g 2 d U R r a 0 l J W V F R U W d n a H F r e V N Z S 0 p l Q 2 d z T n N E O U 9 5 N V F r b U t o N 2 1 z a m 1 x R U 1 i W V k 2 T H h h M X R l M W V I S X d E e m 9 m M m 9 H e l Z G M H p U S 0 p l d T N i Q j V l O G 9 N a W x X Q k N Y R 2 t D Q T M y N D d h Y i t U c y 9 G e H F V U X N 5 b V c v b j J p Y W Q 4 d W 9 0 d z V m S H h L a 2 c r M z N 0 U 2 Z N Y U 4 2 V j N u O X Z I d z k 3 M z M w T y 9 0 a U U y b l N P S W l o Z z d 2 Y X o 4 V n N Q c 2 k 3 S H k y b z B q e n p G N n h q L 2 9 K M U Z Z N T U 5 N D E 3 N m R T K 2 1 j T X h z O W x D Z 2 I 2 b 1 N t c 1 l p M D F W R 2 x l U m d v S W l i c m 5 u W F R 3 O W R T e n V Q Z l d p N T Z 0 T j I z W W M 0 Y V h Y Z j J S Q X Z 3 N l h a Q k p z O E R X Z H l U N l Z U M V R U R U V t Q U N T R 0 V F R U l J S V M 0 N 2 t n U V Q 5 V k t Z V k l L S l M 0 R E h E V G R U T 0 g w Y T Z z Y 2 5 v V z d R M E 5 Y a F h O R 3 M y W m t Z R i 8 y Q z k z T X Z 1 e X d H S D I 4 U H p t M G d w U 0 J K T U N H d U 5 I N i s z d H g y O D l W T 3 o w M T l j e T V x d F p v b k g 3 N n h 5 b H N O d X J s c G N I U F R W R 2 x z M 0 9 F V T N u a H Z Q c G x a d V F 6 b z E 0 R k p U O T N z a 0 1 4 b z J y a G h 1 U W 0 2 S l g 5 d X h V T 2 5 a Z m l R Y n Z a a j h 4 Y X N J e k l p a F A 2 O W 8 1 M W V F e E l V V U 9 a W W Z F S W F D e G J G V k N u Z T l J d 3 p W U n B Y R V l 2 R m l z b G t 4 d E 5 U Z D l G e j F i W W l n O U h W S V Z U S X c w U E g r R H N I d X p v T U l Z U V F R Z 2 d o a E x n Z 2 t n U V Q 5 V k p J a 0 Q 5 c X R S c X I x Y 3 F a M 0 F L T V J o U H U 3 b H B Y a H l X d V F G N V B U c V p 3 K 2 p S O D N 2 N 1 U x Y U Z j M G Z R Z n Z Z b j N T M i s 2 T 2 d 3 a W 1 n Y V R u S m 9 G a X Z S V H V S U W 9 p b 0 t p S 0 t q V m F s Z U h J c T R 3 c S 8 v Z F R X R 0 J B U U N y b 3 J C d H g y R k N R d 0 t J M l J 6 c m R I e V B i a T F w M G p q N G d 0 W m F z b U l M W D g 1 Y 2 d k V 3 E 4 U E Q 5 S T V 3 b T R p S W p R c m w z W E t q O T U 3 V D B V N F N I M l c 0 b y t t O W p M U D U r W H R 3 N 2 J v a j k v S U x G T W J S c 0 h z N j k 0 N F p R V U Z D R V J x T 3 V 0 Q z l j Z E 5 z S T d y b G p V S l Z p W H Z u U G J s Y X U z V m 1 s c 1 V J S U l Z U V F R Z 2 d o U k V V a 0 N T Y n F K W l Z L U l d o S U F H b n B w d 0 J J e X p o R l Z F U m 9 K V m N K V W Z O V U h o N T R q c C t J Z n N Z S G V E M H A v Y 0 Z j U W Y v W n U z a m U v e G d x b m V 1 c k F h N F o w S k c 1 U D Y v R m J L b m J u b U N I a j Z U e T J M T m Y w c X B s S T c 3 N D h G S G 0 v c n l X M V d 0 M 2 N 5 Y X Z r S m J O d 2 5 u b y 9 w R j B p S T d F Y U R R e G U v N C 8 v T H Q r S D Z m U E Z C Q V c y b 0 J i e C 9 U b i t o R l h P W j E z N S s 2 a i 9 M S n d B M 0 Z I V X J C W X J E U 0 x E T 1 d t R y 9 z d 1 p H Q l h o M 0 Z U M 3 B q T j F 1 M k h l Z X Z W O F F U N G V m U D k z R l V j T 3 B 5 Q 3 A 2 Z U 9 v U U 8 3 Y 1 A v N D R X a T F H d m J 1 V D J E M i 9 M V W N Q c H F L U n F P b W U 5 Z V d Q U H J B O V l T Y z d Z R l V X b E d S a 2 N Y T E 5 y T i s 0 d 0 Z T V C t a Z 3 N W Z 0 p D d z J r Z j U 5 b 2 J y d X B Q N z Y r W H V Y R 1 l D b z I 4 L z N j V l p 3 N G 1 j T 2 t w O G Z T c G x W a k h u a j h N N 1 J h R F F 0 L 2 V 0 b n B k b D h 2 d m Z Z a j I z W W U 0 Z l d Y N 2 1 K Q X Z 3 N T E r b G 9 y a X N L Y S 8 v Y n c 5 K 3 B k S E V 0 S V E 2 O D M w Q 0 R R b D I 2 Z F c z R F h i Z G V V b X h 3 N W V 1 d 2 t j M z V a d y 8 3 W U p J e E d F M U d S S V l 5 N 3 R l S m V U b 1 d G U m N 4 Y n N J N z F H M l B K e X M 3 R n o 4 K 0 x Y a j N h Y 0 4 r N E l R U T F y R n F G a 3 F q Y z d I b H J 5 T W c 4 a l U 1 b n U w R k h x M 1 h q O U p r Q 1 p z N W U 2 V E R P Y W x V b 0 x q Y n g 0 b k 8 z V m p z S l p q Q V U 4 O U d N e G F 6 O W J 5 K 0 J n V D Y 4 K 3 V L Z F p i W W 9 k R 2 J E e G d O T W U v O F h Y b n o y R n E 0 Z D J L W E N z U m F M b G Y r O U 9 C T 2 R 1 N V o z W D d z W F B 6 K 3 Z j c 2 R 1 M 1 h H W T J F T k p W W X E 5 e U Z D T V J s T i t j a m 8 y T H B s Z k Y 2 N 2 4 4 S k Z V Y 3 Z N S 0 N m R D N v V k 9 I W n J 6 N D d D M l l 6 U l p H M 3 Z 5 Y W Z X e G V u c D V y U j A w Q m 9 H d m 5 G b n o 0 O W d Q M m M 5 V j V q e F F X R n Z I T U N 6 T X B N a F R 6 N l h z U E V S V G s 1 L 1 R Z T 1 R 0 M 0 g y W E Y z e n V J a l V 2 a T l K a 0 N Q R D N k N m R R a G l n Z n V H V V p V c E 8 y L 1 N i Z n R Q T U p M c i 8 x b 3 Y y Y k R 4 Z 1 A y V 0 N m Y 1 B a U z d T e V V O T X p K U H M y Q l J E T n Q z S F N F e k t 4 Z X R W a 0 5 r M H h D R 1 g 5 d U 4 2 M G R j V l N h W m Y v M H R y M k 1 3 R k x Q O H Q 5 Z U k y W E t R Q l F z M 2 t I b 3 l o N U J n Z i s 0 W W V 6 V W p o L 1 V B W U 1 Y Z j I x b T h m R E 9 w S j d M e D g v T m s w S U R P U E h q d k 1 M V G F r d j g z O G V D a F p K N m M 5 R F d 0 V 2 p i a T Y w K 2 Z L U F B h Y k 4 5 N W x D V X J O b l B v U 0 N v R k J V W D Q r M 3 Z S d V V O e m 5 u N z B S b n g 4 U E 1 2 O T l 5 a U V F R U l J S V l R U W R V R 1 N Z S 0 x l Q 2 c 5 d F V D b 0 p k b H F T W U 1 K b E 5 K S E 4 w S G J x a W 1 I K 0 x E e n V 1 d C 9 W N F Z 4 U m l u N z Z E b T I z b m 1 p Y V J y b z Z G Q U Q 2 O V k 1 b T d z O X J L Z F F Y V V Z C b 3 d N Y 0 Z 2 V l h l Z U c 4 K 0 J 3 N G 1 F O U V r a U 1 J a U k 3 R n h 5 V X l h T 2 9 2 L y s r Z 1 J 2 d m g y Q l F m a m t t b m J 1 Z 2 1 L Q W l t c F d Y e j h 4 V 0 o w T 2 c x R E I z Z H p t T 2 Z Y a F J 2 N D l v Z S 9 V S 3 Z W d E c 3 V k d E Z U 5 t c 0 5 I V T N u M 3 c 5 O D R t W G J h N m R a W m g r S 1 N X Y k E 0 a G 1 a U m 9 Z U 0 Z C b k k 4 S 1 l N R m k y T T R m Y W F B d 1 F P N 0 1 I W G F I T U p D Q T R t S 0 N D R S t N W T M x T V F k S V B K N 0 J 6 Q m x Q b 2 R X V 2 J Q d V d t W l h M c E t t e l N E M l J o V T Z u c F Z X T F J n Q W N q V C 9 K L 0 F Y c i t I Z j l Q a j U r Z D Z M V D V O b m h v N m 5 N K z N V Z G J W b z F w a 0 4 w S k d x T m l x a k l V T n E y Y V V y Y z R S U m l 0 a H h r K 0 x X T 3 o v W E 1 t U U o y N 0 Q 2 R 3 Y 3 O D N m W H E x c T l Q W D J t e T I 4 T V o 3 O D l t M D V S Q X F s W W 9 X e m N Q d z l n c m p l S E l H S z l m c 1 l s M 0 1 m d D Z j Z W p m Z H U 3 W n l X S H Z q N W 9 P O D h k N T h M Q l l y U V E z O W F C W V J T c 3 F K T E Y 1 N 1 p 4 N T l l c l o x R 2 0 5 M l R o N 1 B U Z m 1 P M U J Q W k 5 H a m d T N W R P e l V s S n p l Y X Z W V H Z Z d n Z N S S 8 v Z n h Z N U l J c T B I O S t y V G 4 5 W m Z 1 c W 5 C T T R 2 R j B I b n p p O D J y U G J U Q V U 4 O W l 6 W D V L V W 5 F b W 4 5 c z E 0 N V l V N 2 F O R E F 0 O U x y W X V P U 2 V m d k R C V F J 1 M U p B Z T U v M U 9 P Y V B S c U J s L z U y Q 2 1 2 Z j h M e j d 3 N G t 3 L 2 V u R 0 Q v S F V r O W t Z M 1 Z h a 3 Y 0 d i 9 E T T J H b y 9 C N E R r b E V 6 N z R 5 Y U 5 n M U N y M W Z 5 N W N q c 2 Z 6 V m l N U 3 F V a X V t M E V r U k V o c E o 3 S V l j M j Z Q V H o v M U U y b z F X c D Z k R 3 V G M l d 4 b H o 3 N T R O Q m 8 x W F R 1 M 0 F L Q l Z x Z D Z N M V g y U E h F L 0 9 K T 0 Y 0 T 2 d C e F I x T G 9 I O V R l N l R H Q W h P T n B U S D d s Q j l 2 b l k 4 d E d 0 R 2 d l e n Z I a k d X e m F j b 2 k 5 K z Q v e i 9 S Z F B F U n p z V D R D Z k 5 6 M j Z 0 Z U w w b V F M a U U 5 S U l E U E N o e G R r W U c 0 V 1 h i T z I 5 Y T g 4 e F h u d G 5 I b n E 5 R V g 5 L 2 I 2 T G J S b E N v T H l M d V N D c U h E c W V 3 Y W R z a D N u c G x 2 T l B F N G U 5 L 2 J H V G V n b l c w Y m Q y R U F I O H Z V a z l r O C t I b m l 3 R G J s d U U v L 2 Z v d m J W b z N v V k Y 0 Q T V L U 0 0 v b j l q e G d L Q 2 9 1 W T l I V F Y v c D N O K 0 d Z W m Z 5 e m J m R G J t a G t R M E N T W X Q v U l J y L z l 2 T G Z l T 0 d T Q k p N Q 0 N H R U V F S U k 0 W E t T Q k J Q M V Z s a G 9 v U D F 4 Z X N Z c E Y w W W l C R 2 g 3 O V V O M T V C Q k Y 4 M m Z o S 1 l t d 0 9 s S D A w M 2 R v T z N m S H J W V W J W N G R p c D F n V l F N R n F V W G o x c m J s T W 0 z c F B u U 2 J D a n N X b j R l b m h 6 d n p 2 b j h m V D B 4 M j k z c 2 l M c i 8 x S T d L R W t K c j N 5 Q X l v V m Z Q O S 9 U O U 8 0 V V V P c 1 Z v W F B 2 M X J D c 3 I r M n N X Q n h q R U 5 p W n Z m Z W V M N z k 0 U y 8 4 L 0 x 4 N D U 5 V j d h Z G U y S 1 d E N 3 d 2 N 1 p L Z D h 4 W i 8 0 Y U J 2 Y n Z R R V R U R U l m M W Y v N T l Q V z l N R 1 V m Z j N y W k U w b 2 F O Q j N q O T N m b X M v b m N Q V z N j Z V p l e m 9 m a n c w W V F R c W x Z c W s 1 Q X l l b X Z 3 d E t h b F p i T j F 4 b V A 1 O V N u b 1 B 2 Z m 4 r e j Z T Z X l L S l B y M 2 E 4 O E 1 4 W W U 5 V l h Y c D Z l Z H o 5 Y X d M Y W R S M 2 o v a z k v N T Z K M E h P T i t p c F p 1 W T l Q U l l o b D F y c T F a V E Z G d C 9 0 c E Z E d W h O M 0 9 J V j E 2 L 2 V W U 1 l M O X U z N G Z W c X V W W V l P N l Z i a 0 h V M D I 5 M W o v K 3 R K c E 5 X d z d S c E h F U W I w N j k y L z Z h V 2 l 4 V z V z e G Z 3 M C s v L 3 N 0 Y j A z O W w 3 c m Z Q M m I 5 c 3 p z b k o 1 N z F Q Z n N O a X N U S n h 3 Z 2 h 1 d j N r Q U t w V U t x O V h L b k o v W E 1 2 Z m 5 0 V T V q Z m 5 2 N n I 2 U 2 V 5 R 2 J F M E 8 0 O D g 5 Z 1 l 0 R n F O T G J h d m w 3 T H N 6 N j E 4 T S t z d l h w N T B l N V d l d n l o T G R k N H V x T m 5 a d W Z 3 W H M 3 L 0 N h N 0 t 5 Y 2 k 5 b 0 x i M 2 V h R S t B Z m Z q T 0 F 4 V l d W W j F 6 N E d B U 1 U 5 N l l U V 0 N B T n g r O G V U L y s v d D V W V 2 1 0 Q X Z 3 N U 1 t W F F i N z B 6 L 2 x X Z G Z t c 2 5 I N z A 0 a 3 F L R W Z 6 M D M 1 a m 9 K Q 3 d 3 W E Y 3 O H p Q c 3 l i a D Q r U E Z 0 e i 9 h c X V Y Z W 4 z Y W Z R L 0 o z O T k 1 N D N O d z B x T l Z x M 3 A 4 M m d k e m N R b T R l O X p i Z T N o N j h Q M j J D d z F 3 W D h o N X A x e W F D d T I 4 Z l J K S E J S S y t y M n B S N 0 R B Q U Z S b C 9 m b T N 2 d U d F U m d v Q z M 1 Y U R K W m 1 Q c m 1 I S G J z T 3 N x U 1 A 3 Z n c 0 T D N E Y W Q y c U 1 l O V B t O E I v T W Z 1 W j l 0 N 1 B k R 2 d m V l N Z e G V 1 c F V Q b S s 4 O X p O N n Z a R j d 4 d z F o M 0 c w R D d m O C t r N U l 6 b W Z M R 2 J M Y n R P T U w 4 Q m V 1 N H g 4 b k 5 C O H Y r M 2 1 y L 3 J G R V V o U z l u c m 1 E U j B r M T g r K 1 B m R k J Z Y W V I U H F Q Z m J Q N U x Y L z d l W H Q 2 Y i t 5 Y X M w d U h y c H Z S S 1 c v Q T R 1 W G J 1 S 1 B a W n Z 4 O C 9 O a T Z 1 V G I 2 Z D Z s N U 4 v S G p s M U h Y W E t q a H h C Q 0 N D R 0 V F R U t j V D V K Z 2 9 0 N X F G R l p 5 Q j I x Y U R U U l l G K 0 p p d W J W d W g z T G 1 0 R 3 l O V 0 F m M G 4 3 M k h 0 d H R W b D F R Q 0 R L Q l F i M E J S V k h o N 3 U 3 T j N m e U o z V G Z p Q X h 4 O G V W U 2 J w V W x z V V J l S E p S M G J a Z S 9 k N G V i a 3 o v c z d C d l B E c U Q 1 d z V V O E N 6 V D l 4 R T Q w W U 5 B V k N y V m R 3 N z d s c V c v Y l d O e E 9 N W k R y M F Y 1 O H k z Z l V I O D J J U F g y U k 5 n Q U 0 y a X d y a n B o c j d N b n Z j U G E 5 Y n R a Y 0 k 5 U X g z V z c 5 Y 2 4 y d j V s S z l p K 1 B J O X V H O E h C d U d R O D N i V T h N S D R Z c X J P W m d z a U l V Q V p k M 1 l s b G Y y N G w 3 b k N 5 U F F t M m M v Z F J E c 1 l s N C t m b n h V d l A z d X F 3 Z G F H Z m 5 4 Z V R u e G 5 M W F E 5 O H l K N T k 4 Y 1 F u c E 5 t c k t z N k p h Q k p z V D R B Q j l 2 V U d Y Z D J K T D c 5 Y n d Z N 2 R 4 O G p M S z h U U H I r V E w z M y 8 r M n d 2 Q X l H S G Q 2 L 1 M x T G l 3 c 1 l 0 S F p D b 3 R K V D Q 5 M V N D c H F O R 2 9 t M 0 R P V X J U c 0 9 j e l Q r S k N 2 W D d H T H M 2 S D R B T F A x c k M z c T l r V z V k V 2 5 M S D J K T C t U M n E x b X Z 2 R 0 R l S F E 0 U l I y N 0 R y c U V P K 2 V m Z k h z T z V C S T B 5 Y k I 5 Z 1 R Z d W R n Z W 5 q Q 0 N O Z X Y y c 0 g 3 a k F a N S 8 2 b W J w c 1 h r a E Z G Q 2 Z s d 1 U 3 Z E R p R m F l L z l Y T z J w V E N Z e l p y T 2 x 3 a k h H W W h N Q S 9 n S G V G S j k 5 W E I 0 M 0 5 3 M n h o N U t Z O H N Z Y y 9 Q M j h 5 c T J p c k 1 p Z 0 F a M H d t O H k 4 L z h s Q 2 5 w d n l Q V E 9 t U D h 5 d n M x K z B u O C 9 P e V R 0 N 0 U w R D F O R 3 p v a D F w Z D h y b 1 p E T V h r N S t z Q m F O L 0 9 z Y 0 w z W E x W W F Z W e k l l M F N 0 V n B Y N V R I T j J E S 0 I 1 c z N D Z W V 2 U k d o M k 5 h c l l h Y l J 2 V m h 4 N j Z q e E I x S n J Y S 3 N p N W R 2 c H F D Z 2 l H N W R X c G F w c 0 k y T U N P S H h p Y U 4 0 N W E y N U x G c T J p W E c z R H l 5 e k x l S m R 0 d 3 k w Z j l h b 1 Z D c n V H e m V F W l g 5 d E p T O V B 6 K 0 J y T 2 p 0 O E p n K y t w a k 5 6 Z i 9 t W D V K U k 1 q a H c 3 e V Z Y Z H k 2 O E d M Q z Q y T W V l W G Z 3 R j Q r W G 5 I Q k J o Q W o y N l Z W e E l L S V l R U V F n Z 2 h S R j J R S k p p b 3 Q w c F h n c V Z s N U x n d 0 V p R k t h S H Y y U l I w Y V R z R 1 V w L 0 d h O U N y c X d J Y X V E c W x l c 2 V a a 2 9 m O X d H c D c z U D N i S m J J R l l X a 0 Z C R V F B Z U h q c G 1 6 b m l L O X o v N W p R O C s r W j N a O D l Z d 1 l r Z z N P b m R z V H V l T 2 x m Z n N 1 V k N C Z 1 Q 0 M G o z S k 1 D a 1 d X U 3 F 6 M D Y r M j Q x V j l n Z 0 M 4 K 1 B w N F V G Q l N S b j E 5 M E 5 q R m p Z U C 9 C N D d p N 2 E 3 b W 1 m O G N 5 Y T d S d D F R U 0 F Z N G x w W m M 1 M T c 5 S 3 l 6 T E h J a U J B T 3 h p W F R x M m Z i T W x W V 0 V V M X N Q W k J 5 O C 9 U M l k 5 d D N I Z 0 5 n e U 1 B d V R u d D N C U W I 2 M H J O S G E y S T J 4 Y k x 2 U U d L W k p O a U F 2 c z c 3 Z V h s N 2 U z Q j F 2 d z Z z W H J 1 Y j l S d G p H V F d 5 S n d B b l R 1 W V F k e m p G d n U x Y V Z k W E V h N z N 2 Y k o r a T V z M 0 M 2 Q k R 0 L 1 B k N S t M W G R P Q n A v a 2 4 y e H g r M U p z Q j I 3 Y m E v U m p X Z W Z 3 L 2 w 2 Z G 0 5 Z D V n d i t M Z H V P Q U h E d E 5 a M G R 0 c D R F O F B S M E o 2 S k p N S E Z I V W t s S 3 p x U j F x O G F W U F g x e E h y U E Z p c n U 3 N D M 5 M j k r L 2 J u b G R m d U x Q Q z Y 0 N G 5 a Z k R R V X p N Y 2 p u M z h 4 V 0 p X c m R s Z H B Y V T N i R H p B a G 8 w S E t o e H o 3 Y 0 F 1 U E h E d k 1 E c D F p T 0 x w U j B j V F h 1 b 2 1 J b 0 N Y b n J z V m p j W X h n Z m Z w K 3 c v a G U 5 N D J k M E 1 I Z D h O a 3 R w S 1 J j U n B m W D h k e j l 6 N z h N V 2 F 6 c G N 4 N 3 Z M a l l o S 0 p R S n J G c X N W Z 3 h t Y 3 d z b X Z l e V F 6 V 1 N o N G V P e U l o U W t w S X p l T 2 V q Q l R 6 K z B D a E N n d 0 1 x Z m h H Y 3 V K R D N 5 S V h L e T l P V G V p S 2 J F K 2 s 1 e E I 1 S 0 J p Q y 9 R R i 9 K V l N X M j c 3 S z l O M G R m M z l 2 c C t i N j k y K 0 h y N j B W Z W 5 w N 2 p 5 U m x s U G 5 l N m Q z W D g z U F g y O W l D b 2 9 U O X A 2 Y W Z v M 3 p 1 Y T g w V T A 3 e j V V V l F B Q U l B Q k p S R U Z V Q 1 N J N U p a U G M v S U l L N D R v O W x F e G V Y a U Z S a 2 F H U z h C S k N D Q 0 d F R U V K Y z B p U U p K d X F 0 O E p E U z J 5 R 2 V k b U V r U W p q U 1 J E Y k Q r N F h Y M E 0 r W W p 2 c 3 R k K 1 B X d H I y c l E 2 b 1 h 6 S W Y y W T F 6 M E M 5 N H Z 2 W W x L c D N O M U 9 F N F Y 2 b z J B Z 2 d w Y m 9 2 N l Q 5 e D V p e i 8 1 R V p z O W J 6 Z X o 1 Y T R B M U F M U m 9 G a z d M N X V F T 3 l m e l E w R U R D U W d J d k t r a 1 c x S 0 J z U H l j Z k g x c 2 l 5 Y z F O U T B D Q V Q 1 b n p I d T V h Q 2 d x S 0 1 G d H N s U 2 N a b W F k U k Z B V 2 o w Y 1 R J b T E 4 c m Q 2 M z g v Q 0 l u N j V m d F N l V G p a Z n V 5 U E 5 o S n J 5 b V B z M S t N b j F z Y k l D M 1 R 0 c j N 0 d W N v R 1 o 4 T E 9 m d j d u b k 1 v c m N 5 N G t w U H d L b C t 1 R z l X R D E y d D M 4 d T J H L 1 B R b T J a d D B l Q U V Z T z Y x S H V k Y z d V e E d 1 Z G Z y Y X Z a W l B H U W V X d W M r N T N K Q 2 V u N U x t Z V R E d j d H a l Y y L 2 h y N S t Y b V Z P W G J 1 W n B F Z j U v M 0 R q L 1 A r S 1 h l O S 9 N S 3 F m M 2 x m R l F X R k J 1 S V R 5 a V p N T D F V W C t 2 N H p H b 3 J 4 Z C 9 L N l g 0 a X I r M 2 F n Y 1 h q N X Z 4 T U F S V V Z H Z m x t N G 5 t W l J Z U X g w a 3 F 3 d X J W b G t L S 0 h C Q W J 6 M 3 h n V F d 4 e H k 0 b 0 I 1 a z F 3 M 3 J 3 Z U 1 Q a m V L N k N 0 N G 5 E O T A z b k x G a i t q c 2 N l K 1 d 0 d V J R V U d Q a m t 2 W W t P e D J N M k g r U z F 0 M z l 5 T 3 M v e l Q 5 N 0 V x K y 8 4 e E 1 i T k I 5 b T h O W T c r Z m F P N V p Y U y 9 N c F Z o R m J t U T k w a D F X S z B L U z V a d l p z V 3 F I U 1 N l N 1 J s M i 9 2 b X F T a i s 3 b T B H V E N q L 3 p B c 2 p Q M T V P V F U w R H p L T W R 6 R F N 2 N E x B c H l V d k h u N 2 0 3 N y s y a 3 h W e H h q Y 2 1 v V 0 F D M m J O Y X B 3 b k J C Q 0 N D R 0 V F R U s 0 b W l U Q l J M M V Y r c 3 Z q M U p O U 0 N T W X V M U 3 A z R D d 5 Z m Z 3 W E Q 4 c 1 V V c j E 2 T y s 2 a X h h S n F W c l p J U m x i U E V I O E c 0 Z k J I c U p r M 3 h m d T V s V j R k V E l i M m h H Q 2 p a Z 2 c r Z 1 M 4 Z G 1 k S G 5 2 S V F E M j d F O W s 3 N z U 0 O X V 4 U H N H O X h k N z Q x e T k r N T h B Q l V G W n l x N E Z 4 c F Z x d n R m O T N k d G Z U c 1 V m N T J r M D Y v c 0 s x Z 0 V W V V Z B N 0 N l R F V D a k t i O D M x N 2 5 k M D g 3 Z k Z n e k F 3 N z M 4 Q k d t b k R z M W 9 G T j Z R d m Z z V E 9 I V X F u d 1 l O Z l B s b j N S N D h Q S F F N R 2 x C e E l x R 0 1 H b m 1 0 e n o 1 W F Z m b j l u T T Y 5 Y n F X Z j Y 3 b n Q 3 O H A 3 c m h h e n R l e G F a M 3 V q d F c 3 V m 1 O Q l N O N U d j e j k r M 2 J Q T H V Z d X p a b j h C c m J 6 b F B k b H l L T H Z U O V Y 2 Q T M w d X k 4 e X N X W V R i R U 1 H e j I x M m 5 Q M T Z k V 0 9 Q c j N h V l R q b T F L b D h m b G 0 0 b n N p b U l k e D l 4 N k F x e n g w W k V j T G R 0 O X Z H T D E 2 K 2 l k T 2 5 D N 2 p q b G 1 2 d 0 9 y d X Q 1 L 2 x X L z d 1 S H B P U U 1 H a m h K d E p 4 d j V 1 e F Z 6 R D Z 2 M T F a U l V U R 2 d j T 1 B 0 M H h 5 T 1 Y 3 V G R Z M 1 M 3 Q 0 9 a O D h 4 e E w v d H p L c 2 h W Y l d C O X p n U F V 4 Q j d o a F p F K 2 V l W H h N c F h I Q W h i M U h x d U 5 j a j c 5 R z R R M l p j U G R R V 3 J k c 1 R G a G 9 B R V Z G e F R 6 M j d K Z l Z t c X Z r T T Y r Q 3 o 0 R 3 p I M 3 B x S n g r T E Z Y M 2 V x S 3 E v U T Z W Z H N j b j J H b X J j c X Z p Q k p v U V F R Z 2 d o a E J B d U l r a 3 d V V z h G K 1 B 1 Z z A y a 3 B M a l p S W E d 3 c T A r T k Z p R X V C e D Z p Y n N D U W 5 Z b H k r R U p X b k Y 3 c n J i M F l U T G x 1 T l Z Z W G x a Q 3 J G S 3 h h a E d J M j R Y M 2 N q b X F a U m x W L 2 t Z b n E 5 Q V N n L 1 A 5 S 2 x Z e k 8 2 Z E d 6 R 3 Z V N 0 9 Y U 2 9 W c l E w Q 2 J V a 1 F x O V h L S z V Q d n F Q Q 0 w y Z G 9 R M U 5 C V 3 V Y R G l S U G s z T j Z S b D J p b 2 5 T d D h N V V Z V a m g z Y m 4 r e m 1 y K 0 M 5 b V A r M 2 F O T 1 h F e V J 4 R 0 R P M X U 3 K z F W b D g 0 O T E 5 U z A 3 S E x I b l B 1 O U t Q M W M v W D I 5 T U J p S 1 N j c z R S Y V B 3 c 3 N u S X R M T V Z a c V U x Q 0 x S V j Z m W H J G V j J 0 c E 1 u R j Z 0 O D d t b T g r Z j V L Q 1 F r T 2 R y W G 1 o d 2 t L c X Y r M G U y U H B Z R l J Z V z B h Q l U 5 W j l H b z Z G Z G 0 2 Y U 1 I b F d 5 e G Q z a G 9 5 Z F l 2 S F F U W T B m M 2 8 x V k x X M 1 Z O Z G s 0 K 3 M r Y X N M T k 5 Q c k x a R V J v V F l 0 L z F z M 3 k 2 Q z U 2 W j h S O E x 4 Z E 4 2 Y 2 V v O U R i e T Z B Q l l 2 V 2 s 1 U 2 N 3 Y U F C b m J o a j d J Q k s 1 N z d 2 N 2 l H T X Z x N l h 3 N 0 c z c H Y 5 S 1 F V R V I 3 N z F 4 b j h Q e H p k d m p l U H V E W D h 1 Z H k 4 d k x u V H R 2 d V p y Y m I r N 1 B t b l Y 3 K 1 B U T H B T e j d h e H M 5 d T d k e D Z I R l Z u Z 3 Q 1 a j F S V m R r N G V 5 L z d h a H A r Z k 4 x O S 8 r c m p E d H E x N z l 5 Z F V l N z Z n a G 4 0 V U Z o c E l Q W m x E M D d O Y n h K N 1 A v a m t R M H N E c C t k c l F N T k N X K 0 V 5 d D R M T l l D Q 0 d F R U V J S U l T N E Z r Z 1 F U O V Z x a n N B W W N U O D R B S U M z a n R D V E J 4 Q 1 Z K R T l F T X I 0 b F B Z a j U 4 R U 9 Q Y 2 1 h Z 2 p t N k h 0 M l U 4 c X c 4 c G h T V G h L O F p Z W W x C U E o 2 S W F Q d 3 E x M T V W O T R Y a X I w Z W t P V n E 0 R E 9 k e U V K b m R y U W 9 J R X Y 0 V 0 V O U 0 V z L 3 h i W W R o e X V 0 U 0 t s c D N U d T N Z T 2 1 L T G F 4 Z X Q 1 d n h k d z N H e T h z e E 9 Y W D Z U R D d i Z G h 4 R 3 J W Y V Y 2 W V Z U R m N P d T d j W V B Q N j F t W G N 4 K 1 R w N z l J c n l p T G Q 1 c V U 2 Z U 9 V V 2 c w Y W 8 0 Z U 8 4 b W h 1 Q l R h d F c x Y V p z e X F m M j I 5 b 1 h y M k t P b k o w N l p O R X p L e X p y R G 0 z N z E w N y t M W X E 4 Z G t z c k I y L 2 I 0 e T g z U m 9 G O E h 5 d j d h e G N l d E I 3 c n B 0 W U p t R V I y M X F l V j d m d H Z v b U t U a 1 R n T E J T d m J a b W Y v T S 9 O b T A 1 U k d w Y U 5 y Z U 0 3 b 2 R h c l V h b m R X U H g w a z E w N n R D T S 9 u M m l X Y m h r S T Y x Y m h M T j Y 2 Z H N 1 a W J 0 V G g y W k 1 1 S H N v M z g 5 W n h Z e H Z s d k h r d z Z O U X E 5 V 1 l 6 U l p t e l Y z R n J 3 c z M w T D F M U z E 1 N D l 0 W X F W W E l 1 W G I 2 R k R a d G l I W T Z s b n N q R 1 l y S H k v T l J a R H N m U D l V K 3 N q R n F 0 W n V q Z 2 J z U W 5 a U E R i S H h z N G R D V E Z u Z 1 E 3 b D Z B M 0 d r M W x y c n V R O T B o V n B a N j B K Y T B q b W d T V j Z W d T R h M i s 4 M D J 2 T 1 Z i Y W V x M U F y c l Z 1 W G x p U W x a N 0 o w e F J i N j l H e G I 1 d n l X Y l h I a z V l b H B G T j Z 3 d 2 0 x a W E x c W 4 5 c z F R c T F V Y 2 p F d m 1 l R k l H V V p H a G R i Y T J F R U l J S V l R U V F s U k g z Z D Y r T F V R Z E N 3 K 1 Z 2 b U R p O H V I V 0 p o c X Z w e W F q a V d x T 2 N m b E N D b D c 1 S D R h Z m Y 4 Q z h m e m V L c G Z 5 d G 9 l b z d 4 V 0 x C d k c 4 W G h 2 b X p L S m o 2 U D R 3 c k Z 1 U F d z a F Z l V D A 2 N n J C S m d B S H E 5 R V V W U m N S R T d V R j B T e G x 4 d n E x N z U 5 T X N s e E 1 Z b E 8 1 d z d m U 2 F m Y j M v N H E 5 Y l c 3 d H U 3 S F Z H U m 9 a d z V V O E I 3 b i 9 6 b T h H V j V R V U V S S D M 2 K 0 d L U F J 4 U E F o M 1 N 2 Y z F x O D h R U T M 5 d U t w N 2 F 3 N 0 d w Y k J o V X l 4 T m 1 3 U l h x O W R R V F F v T T h M V W 4 0 T j c 3 N U h k U 3 p 2 Y m d B V n N s M 3 V 4 N S 8 z R D R T Q 3 B O b X d R e n N I O G 4 r N 2 1 S U T J 6 W H J Q N T N O K 3 M y b E h 5 W m J 6 S 1 o r Z n p y c F d S b W 5 T b X o x b 0 M r S F F n T T l P S E k w U l A 4 M z d m T E h S S U h p c U t 3 Y m N j U i 9 0 d X d 2 O G F m N D V W Z z I 4 N G p B T F J w V 1 Z M b G 0 z b 2 l p L 2 M r K 1 k x Z m Z s O V B k a z U r b V d 2 e T h 2 V D h z W H d M T D c w K 2 0 5 V m 5 F N T J 1 Y 0 5 k d E E 3 b j d q a 0 V z W G J H R n l h L z h 3 U D d Z N H p 6 e D N G Z j h 1 b k F E b z Y v d n p U d X Y z N H R X V y 8 3 V 3 B L V j E 3 O W F L d T I 4 Z j V Q Q l A w O F p C a E l Z R W x E b C t U Y j h P V H V m S X k 5 U H p 4 N 0 x O R H N r a X E 5 V k t R c E t 0 c j F 4 U X F k N k N Q a j Z l Z U h q b 0 1 C c E 5 I S T A v Z V h h c z d k U D N R d D R q a X F M d y 9 a e F Z m U E h 0 Y 2 t 3 b W M 3 b k h 6 d l U r U E p h U T V 2 Q 2 U z Y j d 6 S 0 w 4 d G p u S D Z 2 T T d G Z m V U W U N R e G 5 0 O D A 5 R i t 2 W U c v d m k 3 c T V s M j g 0 a i 9 Q V H J 2 L 2 J 0 R V F H U 1 V 6 T D U 0 d H Z s Q U l 5 L 2 E 3 R F R 1 V 3 R M V U p B Z l F 3 Z D N S V k V V W G 4 z N 0 o 0 Z m V a N H F p c 0 h i O V h u S n p D K 3 M w S m l H R U V F S U l J W V J 3 U m l y Q l J M M F d G b H B 5 M T N W Y X B p V E J 4 T 1 Z C M j d r N z J z N 2 R V W X I w b U 9 O a U 1 X M 2 Z o R 0 h 1 V E R T Z H U 2 S D I 5 V W Z s S D R q S 3 p 4 K z F u e i t x Y y 8 r N G U x U S s 4 U 1 Z N T V J w U T h u S l I 4 b k t 4 N X V X a T V K M U J 5 V D J E T m Z j M G x 2 M T c w T F R y d 1 A r e m Q 5 L 2 h V W l p w R z R l d m F l a 0 p F T k k 3 Z 2 R D c j l D N k t W T U V D Z G x m W H V y c T I x U l U v W G Q z V l Z i Z W 8 2 K 3 E 2 O X J w M j d D Q U t T R W R B a W t B b 0 F x R 2 x k M U l n S V Q w e j g v M F J t Q 1 F r S W F F a 0 k 1 b m Z l U n p D b T d j O T k 0 e U I 0 W G l 2 M 0 0 5 a j d 0 b E g 3 b E 1 2 a 2 N I V D A 5 b m x u c m F T M G d v W m R O T G x v c z R K b D E 4 e V N s d T J I O U N t e m Z 0 M D c 0 T 3 Z L e k l p V U t I Q m 5 Y U 2 t 1 R l Q 3 R D J U S 2 J E Y n A 5 c H V t d H N y W V J x T l J U e n h 5 c l I 1 O D l C M n R X N z l i V j I 3 Z H I 3 a X V O V l B I N 1 Q r W X F Z c U t L d l h 2 M j B W M z M z N 3 h h W T h 4 Z G V K Z 2 J m e D V y d z d s S G R I d m J w N X l 0 a 2 8 v T F h m Y 0 1 r M H B h W W U w N D V j a z N Y V G 5 p K 2 9 X R 3 l w d k x 3 O G x w K 1 h x O E 9 H a k N 1 a n N w e W N m d l U 1 b W M y M F F N V 3 h J Z D A y Z W V K N S t X T F p W V H o w e l Y r O T l 0 R n d C L 3 I 1 S 1 R N b V J a T m U x V j R 6 W E J 5 Z X N 6 Z V R o N G F a S E g 3 e E t m L 3 J y Q j V y M z N Y b 3 R X N 1 Z O T V Z G Q m N u Z T N L Q 2 t s U n d V R n h i c n R K d W U r R i t l c U Z U L 3 V r T H U 3 U m Y z N j F F e l p l d m p 3 V V Q z O C t Q d X F x S 2 p T M y 8 1 e W c 0 S U N P e l M 0 e H M v U F N 5 L z g 4 e l k 5 K 0 9 n N y t 1 Z n p Y N m p 3 O E Z G Z G V W b n p V d z Y y a H B 1 d X Y w a F d x M D J m Z n J G Y T h j Y z Z t Z W J j T j B 0 V E x o c m M 3 T F c 1 a D Q 3 S V p y U H B z V G x Y c V Z N b l g z W H N V T D h q M z h 2 V F h Y W k p Y V T d v S W d v S z Z L R H V j U k V x S 1 M x W G V V V 2 x J O U N 1 c n J i c X Y y O H M w R H N m T G x G Y z E z Q l p M Q 1 l s c C t R b 0 w 3 O U l N Z E h C b W 5 U Q m 9 I c j N H V F c 4 b D F h c z N x N E h I b m x M M 2 J 1 R 3 E y T k h I L z M 1 L z Y 0 K 3 J U O G p 1 e E 5 T O W N u b n F 5 U k p B L 3 Q y M F p o U m Z S c m R G e D R X b 0 l I O X U y c m J q b 0 8 2 L 2 Q 2 W D F i d G 5 s S X F L U 3 B T V W t x T 3 J a N C 9 U c D E r c 2 J 2 Q S t k W X N O V l h C U U o r W G t G d X E z Z D d 5 Z 3 N O R E 9 H a j Z r a D Y 2 Y U 5 W Y W h J Z j U 2 N U l F c j l M Z C 9 m Y W I z U G x 5 c W J 4 Y X N W M H h r a 0 V w S 3 k z V W d N V X Q y d T E x W F h E c F d G M D B Z M U 9 D K 3 J l M 3 U y M m N v T m U y U T l 1 e E 4 w N j E z d j Z U W W 1 C R D V l S H N x S l Q x W F I 0 N l U 2 T 0 4 z N X F o R E I y W m h B Q U F B Q U 9 C Y 2 h H Q m 8 x M E x y c k 4 r U m 5 Y U D Y 2 e n N B e m 1 E d z l K S m w w R k J a Q m c y V k p G W H Z T N U F 0 T j B 2 M i 9 F T 3 l K U j l V V l h H U j d F Z U x a Q z g 2 S W x W V 0 9 y b m F N K 1 R t V m h Q b S t m a k o 2 T 3 N u Z z Y r Z k R I N S t z b l R w S 3 M 4 c n J u Z D J k V 2 R O Y V Z t R l p O Q T U z d 2 x t T k J y M T l K O X Y w U H p 2 T j J q S j h x M U t U V C t r c k 9 3 Q 0 J Y V D I w M F V U Q n V y e W 1 h T m J k Z n p J a U V D O S t k S T k r d X p y S D d W d V E 0 T D I 3 a y t Y e V d S U 2 w 1 Z 1 F Y V F J o b 0 M 2 Z U 1 x e G V L S F N x a G c z c E l h U F J J S V B C b 0 l z d W F Q c 0 h 5 M 1 Y 1 Z U x q c H V h Z H Y x b m V M T m 1 u c H l u Z 2 x w K 2 J L Y X J V c E 9 L a V R w b H g 0 b n E 2 Y U 5 i Y l J x W D R m d k h l V 3 V z V 0 c 2 Y n Z G U H l z e k s w L 0 Z S M H M x W k d B M z N Y T G p K R z N m b W R U b 1 d J T U d k T l h y T C 8 1 Z U g z M j J T d k U 3 R G 1 w M 1 F w b z h Q Z D B W R X h X a 2 E y Y V A x N H l w d z F y N z V i W T d x O W Z 1 V k d w Y X J x W k 9 H a U o z Z D R 1 S 2 l r b z A 1 N 0 Y z b F p W Z G 9 J Y 2 Z t T z B J e G l T c C 9 G a j N u Z W 5 Z V k p R Q m 5 m M z B 3 a j l 2 M V I v K z d 5 M j k 4 Y z R p b F p W V z Z N Y n J K c l p v M 0 t 4 a i 8 r Y X h t R T k v M G 9 l U 2 t q S n Q z T H h Q e T F k d j E 4 Y W Y 5 O H B v T k N v c z F G L 3 B H W G w 2 N D c z R l N r c k o w Z W l S d m R T b l o z U 1 R h d 0 0 r O E 1 o Y k t q e D h 0 T W t 4 S 2 l 1 c l p M Z E x 0 O X o x b n l i U E 1 a b U 0 r d m F 6 d j B p U 2 Z I M D l k Y z N z Y 2 Z w c D A v R S 8 5 M G F G a G 5 U U 1 p U T k g 2 W k p w d 3 h 1 c z N Y Z j M 3 U m Z M Y n J O c n k v W U R T d G l m c n V t V G E 3 K 0 h U L 1 h Q U 0 V 4 V W t L S 2 p n b F Z S V W F r Z W N S R k 4 3 a k 1 Z R E h y O D R X d j A z c 2 Z M d E d I V E h 1 M U 9 T R l Y w V k t D Z S t O T j F D Z y 8 x Y n p R R U 0 1 d E 5 l d X F 4 N i 9 Y U z Y 5 L 3 F R R 0 t X a 2 x O e m R Q S F V v W T d q W T B m M z F l c 1 J n W n I 3 N V d y R j c w a l V 6 d D N K O H Z i M j B O R H o 0 b l R w e F N N M W Z H a V B K d C s v M X V U b D V h N F g v b m 1 i d n Z s d X Z a Y X Y y c W E w O U R 5 W l R E W G Z K M W Z Q R 3 F 2 T y 9 u N 0 4 z d 1 F B Q U F B Q V d w b k J Y b F p 5 c m o r T E E 1 c T B i c 0 5 1 L 2 V V Z k g w b V N o Z 3 l L M H p O U D N P V G t p Z 0 M 0 c 3 Z 2 L z d 5 M 3 Q y S l d r d 0 F B L 3 p m M 2 Z 3 O D R 1 Q j A x W X M r N F h Q Z k d Q V H p S b V p H L z k 5 Z E g y R T h L a W J W V l Z W Z X Z H M i 8 r d F E v b E Z l d S s x K y t U a j d h b j c v d T l O W l d U b W E 4 N T l z e l I 1 N G 5 s N j d N a 1 A 1 T 0 h 1 S m 9 1 Y l N a d m p E N m l n b 0 Z q d n Z u c W Z v c U 5 x T z Z P e W N 3 c D F 6 N X p Y V l Z w Y W 9 k Z G U r T D J p S W 9 N Y W p Q W E d 1 N H U w Y l d l a X Z E d z k 1 R 1 l 4 Y W Z m Z U 5 C M D l X c V k 3 Y n A y c U t 5 N X R X U W R a N G V G a T d U K 1 l w V j E 3 V X J S O V o 1 S j J K N l R L Y X J X c F F 3 Z H Z U V H g v a 0 d a Z E 1 s T E J R W j I w W V Z P Q 1 B 2 d D Z q W G I 4 V W h N V W V Y c T Z L e T Q y V E x H e E l Z b 0 1 D M U J B W n o 5 M W l R b V J t N l g 1 b j d Y N z E z K y 9 W a 2 x K d V I 1 L y t O c G 1 6 L 1 g z O T I w e W J B T U F B Q U F B b 0 N s M G d x R m R x N 3 N t V 0 Z Z M m 5 X Q U F u S 3 V r c l B 4 W U o 5 a T V Q a U Z p K 3 p i d i s 0 M l N w S m 5 U a G p 1 N U V w e k x 6 R 2 F U N H J x R m F k e m 9 m b 2 9 J R D V R a 3 p i N W t 0 T H k 5 U F h U Q i t B R 1 N w U H p D W X U z Y m 5 5 R k o 4 d m I y M V B W W F Q 2 Z 1 h n R W x T U 0 h B b l B m U G t i M l c x M m h z T n d D V E p 6 V 0 o y M 0 V l c V d R O X I 2 c V F o d W 5 U N n l C Y l Y r d F c 4 d F h y M T d Z V 0 9 y d 0 0 2 K z J u e X h N R W F Q Y n l Y a G c 3 d V h p O T h H a k d z c D B Z T T Y 2 b n N u R U t 0 L 0 h H S E 5 z Y 2 Y w S z Q 5 S 2 R x e H F 5 W V V j M 0 9 6 N k p r b m Y 2 d j d I M z Z y U l d O T D B 0 V T N Q Z F B z T 2 U r O T l v Y 2 1 Y e j h B Q U F B Q U F F M m h F d 3 p 0 V 2 t W R m x h W m Q r Y m l r b X V t N 2 x u e j l s Q X d H S G o 0 R G N J N 3 J i L z J Y c 3 J N T E Z C a l F V W i 8 r N 3 l G b m w 0 T k d M R i s x V F g v L z E r Z n E y U 0 5 T c n p 4 L 3 A 3 U E x 3 V G 1 1 c k t 4 Q 1 J x T l I 3 d T Z X a z U 1 b n M 5 b G t O S j U 1 b D V Q T l p w Z G t Q K 1 Y 3 V 2 E w M n Z m W G V E N H F N Q 0 Z E Z j N 0 R 0 t q a n E x c 0 t t c X F s c E p 5 V G x L U 3 M y U m 4 0 K 2 5 S Z z d 2 Z F V y W E F 3 Q U F B Q U R R V 3 V n R V E 3 d m 0 3 b T Z S b j Y r W G l v c E x a Y l B a b E p k W H B N Q k d G c U F I Z 0 x a U V d s W W h t M T B 5 T U t Q W H I 4 N X Y 3 M 2 h C R m 9 0 S m l V b l o 4 d l I w M T B Q M 3 p Y S j J T V 2 d I V G x 5 a n F p b G 5 J d 0 N y d V k 5 Q k 9 v M U 9 V N V B K c U R 0 d W 5 Y c m E 0 M W 9 z W m 5 X U E M x Z j N 1 U E R U d m d j Q U F B Q U F B S z J C e D N C b z k w T H F U b 2 1 Z e T V T S U F K e W 5 0 T F J j a 3 V o S S 9 S V 3 k y K z N L e k N y U W 9 B R m Q 5 Z E t 6 d D U 5 e U p 3 d 0 F B Q U F B Q U F C K 2 Z l Z 0 V R N 3 N Y R 3 V T d m Z R Z H E x c 2 5 J e m p t c y 9 u M m N Y Q k F B b D F W W m F a V m t G e G 5 Z c j g v N 2 J 6 e m c 3 Q k l B Q U F B Q U F B Q n d s d E V K a G 5 Z d k 5 L U k 9 K M W h P d m h N c k F l R E t x c X F x W l R C S U J o b m 9 C Q U 1 B Q U F B Q U F B R G F B S j F n Y V B m Q 1 F q b z d 0 a k 9 6 Q 3 A x W U N R Q l h W b F Z s b G Q w d T F Y U 0 N F W U l C Q U F B Q U F B Q U F y W T F P T U x S N 1 l h S C t q d T J N c k R 3 b l Z n T E F s V l Z Y V 3 g z Y l J p T W h H Q U F B Q U F B Q U F O R G F D T U h R N 2 9 X R j F J W m d t V G t G V H F 3 R W d D d X p X c T B 5 e U M 3 S k l L T 1 J q M T h B Q U F B Q U F B Q 2 d 0 Z k V V R H U x Z V V H Q k h 4 d 1 B u S T B k S 1 Z G R l I 1 Z V N L Q U x p a X F t c W I 3 R E x J S U x 1 T U J q N S t B U U F B Q U F B Q W d O Y k d V e m k w Z X d h R F F X R 2 h 0 Z X V D c G F Z Z m N t S T F B R n h W V F N l W V p E Y 1 l t Q T R S Q U F B Q U F B Q U F h Q U 9 F W U h B S l l T R 2 R I T n V a M m Z s T 3 J B U 0 F x N n B a R T h 3 d T J T V 1 R p W T l m Q U F B Q U F B Q U F v T F h 4 R k E 0 d W 9 X N G 5 X R 1 o y b 1 J N c k F l Q 3 F x c X F y c G V Q V E l k S U p C Z 0 F B Q U F B Q U F M U T Z z N 0 1 M Q U 5 w Q 1 d M Q y 9 Z N X R P T U F E T 1 l L M j J 5 e T Y 3 e E h T S U F B Q U F B Q U F B U U p 1 Z 0 V 3 d 3 V v V j R u V 0 J Z a E d B Q W 5 N Q n o 3 e F c 2 W H l X U n l k a l V B Q U F B Q U F B Q k F 1 M G N u R 0 Z 4 Q 2 V H a W R U a k J D T U F C T z R P N W 1 y c 2 5 C W k p D S l R q Q U F B Q U F B Q U F D Z z F k R U p C c G N R S G h y Z z J N N 0 5 P e U t y M W V i R W F n Q z R J a m M z a T F R e k l h S 0 1 K a j U r Q V F B Q U F B Q U F n T m J H V X p p N E J K U E p x T U N B R G 8 2 d k 0 3 T H l u R m d O Q U Z m a 1 p q S E x M b 0 1 N a 3 N 5 R V l B Q U F B Q U F B Q U V D c j R 5 a 2 N Y R V p Z U 0 4 x M X d R c W N X Q W t B V i t U b V p x N V p F a 3 g y b V V 6 T V J n d 0 F B Q U F B Q U F D M E 5 r S X d 1 S X l 3 a 0 R y c m d t V V R n Z 0 Z v V y s 3 d U Z z a 3 V H U X h p V F R B Q U F B Q U F B Q U N n R F J D Q 3 d X V 0 V o U k t D Q V h B Z W k 4 V X N 5 U z Y 3 W F R L W l R j N H V C d 0 F B Q U F B Q U F H a j N D T U h n T X N M c l R J Z k l t b U F B b k 1 I Z D N l M V l K e G d m d n d B Q U F B Q U F B R U J y N H l r Y 1 h F Y T l O Y 0 d 5 Q z U x W U N R Q l g 1 Z U Z 1 a 2 Q w d U d R b k J B Q U F B Q U F B Q W d G Y k h V e m k 0 a k 5 D N j B 5 R m 0 1 Y 3 R 1 d H p 1 e E d n Q 3 V 5 T V B k V F R J W V p H U T J S Q U F B Q U F B Q U F L R F Z F W U x C W m Z o N G U 4 a l A x M H V T W k x Q W m x I d m 9 z S k 1 y Q X V C c T N O e E 1 F c D F n Q U F B Q U F B Q U F R S n Z n S 1 J 4 Y 1 N s a m R i c k R z Q W l k V 0 F z Q V Z X Y 3 h t U 1 h a Q 0 1 B Q U F B Q U F B Q U t B T j h C U U 9 M a V V z d U 0 2 N l l G b U V Z Q U R h b H R t d F p o N 0 V x c 2 9 x S j F j Q 0 F B Q U F B Q U F B d E g r R V l I Q X A 5 V H Z C O H A x W U N R Q l g 1 R 2 F 4 e U d D U W l v K 1 d P N 3 N V Q U F B Q U F B Q U F v T j B q Q k l O T E N R d X Q 3 U V R M W U R w R U F H M 0 1 Z a k h K Y m p m b z h P R 2 p 6 a T R G Q U F B Q U F B Q U F h U G N J d 2 V C U 3 d r T H F k S U p s M F F r R 2 9 H M V Z W M X R s T U V n R l J 3 a k J B Q U F B Q U F B Q W d O W k d D Q W F Y R W h a U z J 3 b V d s c E h u e E V v Q X V L S 3 F h c X N r c W F D Z z J N b V Z B Q U F B Q U F B Q U F P M G Z J U m h j U 2 1 k L 1 g 3 b T V X U 1 J K b F p W V k t q e k 1 n M m d B Y m F l c X F s b 0 d n M V J k V m E w O U N X b k 9 M Z 2 N B Q U F B Q U F B Q m 8 x d 2 p C N E h M Q z Y 2 d 0 x s c G x k N k 1 S S 0 F M a W E 2 b X F i N 0 h h R G p D Y W p W d n k 0 M 2 R u b H R M b 2 x 5 K 0 0 x L y 9 z T n p p N E R B Q U F B Q U F B Q U x z c n M 3 Q U t B d G h Z V z Z x K 2 t s R 3 h K V W 1 a M n Z 2 c j B q S E p 5 U l F C Y 1 J Y V z F W W k p k R V J G Q l d 2 S G p E d j M r d H V r e U d B e H R N d m F P W F V s S z J I d D Y z V 2 R q U i 9 W V m F K M D F G V n Z x d T h X Y l Z G Q l l y R X V t a n p p d G N W d E R k a z Z o c n J 2 b E 9 R V j A 5 d E 5 u N 3 o v c z d I S U F B Q U F B Q U F E U W l n a k I 0 S E x D Z 2 1 z N 3 d i S 3 l D N X h Z Q 1 F C W F U x V l Z M V W 1 L a l F y V 3 F y V T c 5 Z U 8 2 W H p S K 1 R M O D J H W H Z q c H I y Y S s 5 V 1 A 4 d k J 3 Y S 9 F M V Z x d E 5 W V l h W a W 9 3 S U 9 t a 0 k 5 c 1 c 4 T l N v b 0 9 L c m Y z V H o x Y k p U Y U l q Y W J U Z H Q y S k t w c m w x Q j E 2 T 0 R k W n V N Q 0 F B Q U F B Q U R n M 0 V F S U J w Y 1 R G d E x K c 1 o y U l N R Z 0 d v T z F V V m R l R V l O S F J 3 U X B N U 0 5 Y N 2 5 5 e l h 1 T k Y 5 M j Z 3 Y l R K S y s v U E F S Z V h x N n Q r a m N U V n Y y N l p I S C 8 5 Z n N l U n Q v M 3 F l M D l F T 0 5 o b U J I U z h y M T B k e V Z q V j d Y d 2 M 5 T E 0 2 W U 5 i M U V 0 S j d w b n p o d E s y S n V t d D E r K 2 x 4 Q U 1 B Q U F B Q U F B Q W p T S U V n O H N K R D Z 2 d E J N d k l 5 b k 5 p S l F C Y 1 R Y V z F U W k p r c 1 p o M X c 3 V V g 2 d m 1 Y d n R h N k R Y c z B a b V J 2 S j F m V 2 V v c U x T L 1 g r S j h z Y V B S W V p F W F R h S V Z o W l d l V 1 p s Q V V B Q U F B Q U F B Q V h R Q W d H b H h N U k Z 1 R F l U a 2 5 Q Y 1 d J b E F G e k 4 4 Z W t R V F N h R E p s O T R u a j c 1 Y k t W Z W Z l c z d E Z X p Y U l Q 0 K 2 5 t M V N 3 O W 9 O d S t W b W F k b k g v O E h F c k R N Z U x 6 V E V Y e C s 5 L 2 V B W j N 3 Y 0 F B Q U F B Q U F B N F Z Z U m d j R G 5 C U V o x a 3 N a a F V W V 1 Z W Y V d t b G l v c E s 1 T 2 Z I V k Z v Q V d s O T F 0 V l d T W k R J Y V p U S V o 5 Y 2 l E V i t t K 2 g 5 N 1 E w O C 9 P M V Q r Z n Z L b E 5 h d m p u O D E r Y z F u W H g y d z h x S z Z k U U Y 0 e n J m M H J y a X A y c W 5 O e E N m Z n J s a j l x N j d Z Q n l E e D J S b D V l N 3 V u Y 0 w w O T I z e j F C R W V J R H U r d U 5 y U 3 R p Y j V q a i 8 x c n R m a 2 l R W m p R W X Q v Z l p 2 a n Y w R k J j W D Z Z T z R L c m Q r N F I 0 Z V B s Q 2 d 3 b 0 l P b V R 4 N n E 4 O G M y d m d i Y l A v N z F o Z G I v b k t B L 1 A z U z F o Z z Z P Y T N L Z k p H M k o z N i 9 2 R j I v V 3 J v U V V G U j Q r S 2 s 5 U G Q v W H Z H N k 5 i Z m p O S k 1 k S E I 5 Z T V y c z l t M W F z M E 9 6 Z j k r Z z F M V D g x U l J V Y W 1 n d 0 k 2 Y V B I R 3 d y c G s 5 V G 4 v O T V 5 Z j Z j Z T B 2 d W 1 i M k 9 O M z Y y e W t O N m t y W W 0 2 Y T c v d m l h d X N T R T Z P M l g 3 N V V r V F o v O W h N c k x L L 1 h k R j Q 5 c i s 4 N G t m Z n o 1 S 2 g x T X l w S 2 J t M F V q a G 5 U W E h i Z E 1 V O G V P U G c z d V Z W M X Q x Y U l s b T d W M D V U W W x w K 2 F v c 3 J K Y W d R R W R k T U c 0 L 3 J y c E 5 4 Z T E 5 S D h S Q U F B Q U F B R E F P W U 1 R R E M 0 c F B E U k F 5 Y W s x W F d C c G 1 m b n F R d 2 d H b 0 E x V V Y 5 d G t N T l N F W U p M V X A x Z V V i d n Z 0 R k w z N T N p S T k 5 K 0 p Y Z X Z D K 3 k x d D l m Y k J Q M 3 A w a k Q v Z V d o V m o 3 R D J i c X Z Z K 1 h 5 Z G Z I V S t z M j d O Y m 5 Y N j l S M z E 1 U m l v b 0 1 h c F h h O W g v T T F Q M F B 2 N l d 5 c 2 d w R l J 3 V n I w S U J Z N V I 0 N m 9 w K z M 3 R m R t Z G 9 F a X d n U F V w M m V V Z k x 3 O T l N d n V G S l d Y V j Z w U H I y a D V l c n J K Y U t 4 O T N 6 S X k 4 M 1 g v S T I 4 c V A 3 O V l Y b D d 1 N n Q w a l N u a 0 Z S W H I 3 L 1 I r M G E w O U t n M 0 h 0 Z H J 0 V 3 I 5 d W h x a X F y T m 0 3 W n E 2 R 0 Q 0 e H J k S j B t S n l W b D Y 2 T S 9 2 e V d n M H F u d T N N S F d O R F Z W e W N v N S s y c k J I M j N j b T Y 1 M l g 3 M V Z n W U F m S H Z a L z U 5 N W R h d G l w Z U h o N X U 2 d E 1 y U 2 x X V l Z p V 2 4 1 V 2 p 0 K 2 w y N l p 2 W T R U Y j F v a U g 1 Y y s 0 d F d y d G 5 a Y U F p M m J Q V j J T Z E x V a X d Z M 0 9 M W m t S Y n h l Z m 1 P Q n V u W U p W V 1 J F Z 0 J L V H N y V j A 1 V G F s c E I v U 0 s 4 L 2 Z L Z U 9 4 N 3 p O S k t p a 3 A w N S 8 r K 2 9 G K z J a M G l n O E d n Y n J H a G N y T 1 l s W k o r U 0 l 1 W G J T R U V B d 0 F B Q U F B Q T d S S W h H R n h T U k h o d E N K Y V J t Y T g r U G F P Y 1 h C R 0 E 5 c z V x d G V s N F R H T X k x W V l U V j g w Y X E 1 S 1 N N b j M 4 K 1 N x V m x W Z m 9 v V C 9 N Y n B W T 0 s 0 d G J 6 V W U r b T h X c 0 R o M W F G d n d Q T 1 M 5 T 1 E 4 N n J D W D l l Z m Z 0 N 2 R l c m t v N m p J S U t X b T V l c S s v M 3 Z U Y 1 Y 1 S l N i b H N O c n N 1 d S 9 i c G V 0 Y 2 Z Q V m 9 1 d T c z a C 9 o T 0 5 I O T F Y Z j d q c l V u M D R k N F h L e W l w M D d a W G 4 2 N V l i S m p t T 3 A 2 V W Z r d H V 4 K 2 4 5 L z I z U k o w c z I v L z Q 5 U 1 V u T j A v M T J Y c U V 0 T W l P T m N 1 O T J 1 d i 8 z c k 0 r W G 5 G M n Z j b U w 1 N j Z M N V o 4 d l I w b H l U O X R H R 1 B u b n A y Y m 9 Q e E R R Y U R I c n p 2 Y 2 0 y S l A 2 Q X J M a D N k N U w 2 Y U F h U k x w b y 9 R Y j Y 2 Z W 9 F N m R m Q 1 Z K V l Z W V 1 B m Y l V C O X E 4 Z G I v b U w 5 e W d X M i t j T E t s b U 9 z b G x x K 0 x W b 1 l P M z N 2 e l B Q U W 9 J O E p O V T A 1 S D F 5 N 0 V 3 Y n N p Z 0 9 B V j A 5 b E 4 y V H F F U z l x Y X B a N D l J e D F B M m 0 w M n J m d H d o c z l t a 2 l 5 W U 1 i R k Q z K z U 4 c z E 0 d l A z S z Q r d m F J b F N U d D N K Z X Z C U j k v U n Z 2 M F o y a H g v U U 1 N R 2 Q z Z W M r K 3 g v d n R Z d n U x T V U x e l Z N Z j N u N E d v V 0 Y x c X l Q Y W J Y Y X R Q Y W 5 Y U 2 Y 5 L 3 d N Q U F B Q U F B S E N 1 S W d T R F M 0 b z Q 5 d k J Q a 3 R J e k R 6 b X h F Z 0 N 1 d 2 1 x M U 9 y Y n J o b U N T Z F B N T m t 4 U W E 2 c S 9 u W C 9 w R 3 Y r e E 8 w Y T A z V H R G R k Z 3 d z h x M T F o T V Z F M T N W d l A v L 2 N i a l I z Z H Q x N 2 4 x T W 5 Z c k h a d D I z b F F l L 2 V s N j d L W m 9 5 U k p Q d D Z l b W 5 4 Q n c 4 N m s w O V U 5 T G t 5 U 2 x K Z G Z K R W 5 x M X p 1 b T N 2 S E l p T U F X M z J 2 Y m p r V H Q z W m N 1 W D E 4 d n p i b T N O Z 0 N U c E Z F a m V 1 a z N W M C 9 R T 3 g 4 c 2 F Y R G R 4 U E 1 I Y W V M N W c 1 c m R G O X N s V l B m Z U 9 i U G V Q b 3 Z G c E 1 z d U h x b k 5 X L 2 N y W V Y r N l k v L 3 g x e E 1 h M 0 1 r U m d F b V M y V 3 p T d 0 g 2 e G t t c W 1 j W n d 5 Y 2 J B K y t t e W x W d n k 0 c z E 0 S X R q b i t n Q W 9 Q S D l Y N E 1 m M G F u Y m I z a W t 2 S E 9 B S X d T Z X J Y S j B a a l I v Y l J 5 a l U 3 d E d 0 M 2 l p T U U y N 2 M v U T J 0 L z J p V n Z i M C 8 5 N D R r Y k h l R 2 R W U E 8 5 T 0 w 2 S k t T S U J B Q U F B Q U F E T 2 R Z U m d j R W t S N F F H T z d m U 0 1 m Q 2 R X Q X N C V j J H e D J T W F p K Q n B s T X B n Y k h w M T Q w U k Y y a W c v W G N p M S 9 w b V J l K z B E d n Y v N k N S d z N w c X h Q Q 2 V D Z z d x S l A 5 T 3 Z 1 c m c 1 M 1 h h N D Q 4 Y j N W Y 1 h Y V E J J S z F a d j E v c E 5 D Y W Q w c m R G b z F Q a l I v W F R U Z F J N b F N m N y t 2 c n J q M X F u M X p y S F o 3 T E p h Y m J K W W F s L 2 J 0 V G M 5 c X g 0 O U l 2 V D R 3 O W U y Y U p 5 Z W N S S G F 1 e T l k c j c r N 1 V O N C t I c W Z W c G J 0 N T Y z N U o w b 1 h u R D V D W G w z d U Q 0 O E 9 I O U d n M E J E c 2 R S V V d s U 3 M v S V U w W j J 2 b m J 0 U 1 p V a 0 Z S O H R k U n p 2 R 2 h z c W s 4 b W 9 o S D N w Z X U r a n B i c D Y x c m g 2 b 2 R 4 e F V 5 N n F D Y 0 Z X c j k y a E 8 y K 2 Q 2 Z 2 c v b D Y z Y 0 p r b W F O b W x J b y t P U E d 0 N n p 3 Y j V 1 M 2 N L M G N z M E 9 G U l F X T y 9 h d D I 3 a G J r b l R S a E l I M U F q Q U F B Q U F B Q U l E M m p o Q U 1 M a W t p c k R Z R V M 4 d W l F d 3 h B N j d O Y X J j Y 2 l N T W x v Y X J 3 T H E y Z j N T T D N 6 N m g 4 M D c v c 0 5 X d j N q R G k x W X Z F a 0 x G b T l 5 S E 8 v V X d V Z W Z 2 R G R I Y m 0 2 V 1 V 4 N 2 Z h R F R x N F F l d T B F T i 9 t S 1 h z b k V K V l Z s Y X J V M G V m U n M r d H J y Y X B w T F J N W H A 0 Z W N u T X p 5 Y 2 Z I N j Z T Z F k z Y T d Y Z j k r K 1 J 0 b F p P Y n J x Y 2 V 1 b D Q r U H B 5 U 3 B y S 0 p T R l J W V m p W N V R l T G h Z b l R y V 0 Q y U n V 1 T 1 l D S m V 4 U D E 5 N T k 2 Y n I z d 2 R m V n U y Z V V M c H M 1 V X V l U D Z k L 2 l 6 c l h N b k F K S j l U d C s 2 L 0 x 6 U G Y w Z 1 V h b 0 o r K 1 o v d D E 3 Z k w 5 b X N w T 1 R z U m 8 4 Z k Y 5 R F p U L 2 Z j T V Z N d n Y 3 R k F I O D F k c V c 4 V 3 J O Z W t D O C 9 U N 0 V 0 R 0 t 5 U z R r K 0 8 4 M E J C L 0 R l d 1 h x M j A 3 R T d W e m Q 3 T D Y 5 K 2 1 p O H Z K S 3 J k d X d X M E d C S F h U Z X d H N k 4 x a E l Z M E x I Q n Z v N 0 h P c 2 F x N j N R Z X B x W G x T Y W 9 K N V F B Q U F B Q U F B R n d K S V J o Y 1 V r U l k 3 Y 1 B S d E h S Q 0 1 B Q 3 R 6 M n E x T 2 J a U G 5 B N 3 h S S m R P S D Z G T H A 0 O V F l W G 1 s R X Z a b k t E K y 9 T S W V M U 3 V T N z J o a D h B Q U F n Q U V s R V F W V G 1 a a j Z 0 Q U t 3 d W 8 5 R 2 8 5 e j V j c H J V Y m R t d l I x M z l 0 O U p 4 d E 9 4 U D F 4 M G Z l M W t O L 2 1 L M 0 p F O D l y O X A 2 d n Z i M V F p N V p z M X V D Q j N S e H J k N T F N W m x h K z d u L z R M W j A v d H I v d X Z I V 2 F Z M y 9 I a m o 1 N i t W O T N h d V d Q M i 9 Y M W d 2 W G F u W k N x M 1 F t c C t 1 Y m I 5 Z n I 3 N H p m S X R 3 V U J W b V Z s d F N U S n Z Z b D E x Z X F H U T Z m a n B k Z m 1 h O E d p V F F v T D d h e W J y c j l J M 2 J 1 R k t 5 U z R v O H J L S 3 Z Y N 0 I x N X R j U D Z N c W N N M F p G Q T N m V G x 2 b l p h c z J L c H Z 2 d j F K M 3 k z Y X F Q d n Z 2 a 3 l U T D Z 4 O W I 2 Z E 1 H c X h 0 T 3 h P M T h z Z W Q 2 d C t u a T l a d T J L W H k 4 a 3 B k Z W R t W U p n U E F 4 b W J M Y k d 3 S 3 p j c X F t a U R T M 0 V n S E l n Q U F B Q U F B U U h 0 M j h x Z H d R R H Z W c W F P d n Z M e H F I c E J X V l Z t V m w x Z m s 1 S W 9 B d E h k M V F 6 Q 3 p z V 1 Z o a E l l S G 1 3 Y j I 2 N k l M e n g r Z 1 d U T k h h Y 2 F V W V d l b G x v c X F L b m w 0 b k Z t W W R 0 e G I 3 e T N X V i 9 Q W G F j a D V j W H I 2 T D c 5 c E 5 x U k w y S m V 1 K 3 g 5 K 1 M z b j V S Z k x 4 O W 1 o d z N H Z z A 2 T U x 6 Q i t x V j U r L 1 V T O C 8 5 V H V G a G 5 i V T d J V l V m e m w z V m 9 u c j h m R 3 U 2 M E x L e k N 4 b z l u d F h F L 3 B i S X l 5 L 1 N n a 1 d i N U 9 m b n J k Z G Z 2 R X Z Y W H o x Q n c 0 W j B W M V J r a 0 1 v c k t w d T h M a l R F W C 9 m Y 0 1 V T 2 Y v Z T l o W F Q x c m 5 L c X F y S H J 4 b G Z r c X J E T m w 0 Y m h S Z m V Y d D d h R W Y x L z B p b T g y b T V T d T N T N n F a S 3 Z G T S t m d l h k T n l s W i 9 C R E h 3 Q U F B Q U F B d 0 x Y U U N R Y V h G U k V X c U g w S E 1 p U k o 2 V m 1 I R k J E Z z U r U 0 t B T F J u V n B 1 O V p p N U V T V 1 p 6 M j N Y a 1 B Q e j R l O X E 1 S z Z Y Z X Z z c k t L d G x z Z G s y Z i 9 V U 2 o x e H d Q N 0 Y 1 N D V S d T k 5 U H E z O V k 0 O S 9 z a T F H a m E 0 d T Z x c n J Y c n V 4 Y S s x Y k Z X O G h n L 3 R v U 2 N l d W Z h a 0 F a a m R i d G Q z a T M v V 0 s y O S t w K 3 B x c T M 1 M 3 k x U m R l Z G 5 Z a z l i Z X A x Z T A 3 c n g x d W g 1 N z h n T W w 3 R T J 0 Z D h 4 M G J F c k o 0 N T F m e C 9 X S W k 5 Q 1 M 1 Z k Z h d V d h b m Z u d j l S Q m 1 O O V g v Z V o 4 b n l y U 2 N k O D J U U 0 0 y d W 1 G W X l L Q 0 p E M 0 N R S G U x d T B I b T c z Z X k 4 d G R 0 O T A w U l Z 1 M k g 5 R C t B N W x L V E 0 3 V z R H T n J k T G 0 3 V z N U Q n V Q N W F z R 2 l U V n E z Z H F j M 3 h C e l I 0 W U R j R k I z V n E 1 c T d O R z l n L 1 Z 0 O H Y v b G 5 M V m 0 z W G R W Z E 5 r T H Y 3 M l F s Q U F R Q U F B Q U F B Z n U w S X d l Q 3 l J c 0 l D S E N G W V d r Y S t C d m J y N n V T S 0 F M U m 5 W c H R O e D F P d z V x W k R Q S n N 1 b W p C S U E v c k d P c j Y y M i s z N j M 4 Z k x G Q k V l b 0 N s T l R I V 1 l t V j J n a F Q v O H J K S E R l N m w 3 M S 9 C N n g 0 N V B K L 3 Z 2 b D c v U n N s W H h t a n p 4 U F A z e G 5 z d F A r c H F T V T N M M D B 1 c 0 x 0 S D F u b 3 Z 6 O H Z Q W F l u Q 3 M x Z U Z C Y 2 c v T y t t c m R X R j V 3 L 2 9 O N W F Z U W N U c 3 l S S k F a M D c x R H M z b 0 x P Z k V w T 3 l 0 W E 5 Y c 2 5 w M G o 1 R E 5 a c G Z S Y U 5 D R X N m M z E x d j k r V U d a V 3 Z s N S 9 a N 0 Y r Z C 9 N V V I y M E x s M n p X c X J V N 0 c 2 M X g 2 Y 3 A 0 Y m Q 1 e V F E Z m Z N T k V S U E o y N E w r Q l l S O V d C e E N 5 b H B S O V N a R V N n S k 9 u b k x m d j F 4 V G R y R z l 6 e m w 5 M H B L a T J 0 M E 5 E Q m N Z N X B D b 3 V L U 2 h 6 Z H h 3 R 2 Q 2 L y 9 3 e G R T T G h t a k J v a z E 2 O T R P b H N 0 b H N t a n A 1 U 0 p Q d j Z h a 1 l O N n F 2 M 2 c 5 Z n J 2 U 0 1 Q R D M x e k t l Y W M 5 O H N k Z W h R c z N a W W V Y b W x W c X p l c m 1 t V G g 1 N l Z z U U F B Q U F B Q U F I N U 5 D T U h n c 2 l M R E F 4 e m J H W m 4 1 V H F 3 R W d D d X d X V z B 5 M k 8 y U 3 d T Q 3 p 1 Z T F D c 0 F 2 U E g x a n Y 2 e j B K Y V h y b m d 5 V W F P a m h P M T F 3 e H Z 0 R n J 0 d T F N M U 1 J Z m Z 0 Y U l J V D J i W E J Q c 3 V p c 2 5 L Q 0 l z U U 5 k Z W V Y N l R Z e i 9 5 d 0 p Y N m N 0 N W E z W H I z U z d M Y j d a c D Q v a U R k Z W V 0 V W R l e m 8 w K 2 o 1 M 3 k 3 N l d X K z h 0 M W h 4 W G N Q a z U r Z W x u T n d q U 2 t u T m t a Z V h 1 N j Y v d X Y 0 N F k w Y j A w Y W J O K y 9 U R 2 U 0 d T B k c 0 5 1 R l I 0 d T B m d H Y z S z h P S G J 4 M T c 1 M H o 5 Z X d M W C t x c i t X d T E 0 c 2 R 0 a W 8 0 T V Z r N X V v W E p 5 Q z N Y S H p W U D E 2 d H N M N j k z T G J y Z n I r W m U r V m x X V l Z i N S t u c n I 3 O W 9 z Y j N S Y 2 V G c U N C L 2 J 0 c T I 0 N k R 1 d j N l b D l X N 1 o 1 U 0 t p a 3 F V b E p L a n E y Z V A w N m R m c k s 1 M z M 5 e T h 3 L 3 J i c z U r c G M y Z G Z k W W t P V V h X M V R Y d j N w N n V z c k V L V E x o e W s 2 S 2 p n Z X V m M z Z C N m g y S m d R S l N a b n k 5 Z l h T M k 5 H O U c 3 e X Z U M F Z a c k 5 K V H p 4 e X J l W T g 5 c T d X Y j B y U V Z i L z l w K 0 s 2 a H N 0 b X N 5 a z V O V m N k Z k w w S X d R Q U F B Q U F B U U x 0 R U N B Y V h G U k Z X R z R L b F o 3 S k 9 D b 0 R X W m J W Y T V Z e E 9 z T H J L e X l 2 M T c x Z S t r U 1 J O S E Q v Z 2 p P N F Z I d G E 1 M F F B c 0 w 3 O U k 2 e m Z 1 M G V K b F c 1 U 3 d M M T J T T k h o U U 4 v M z I y b 2 5 x M 1 N 2 c X B Q Z T g 2 d k l 4 V 3 J o a 3 M 5 S X o 4 N V d Z b k t P Z 3 d J N j Y 5 T 0 t S d X Z M e U 1 R M m 1 C W n c 2 Y W J C e U R 4 M 1 d E O H U z S 2 1 G Z n V y c D J D W E V j b T N 6 a G V l c l U w V W V m Z k w 1 S y t 3 O W 1 h d C t C Z E h Y d k Z x R U g 3 N 3 R j S V V H Z E d v U m d C b 0 5 C W T B m M T F j Y k 5 l e l h z d k 8 0 b j N m Z j R 3 O W Z v d l k r W G F j T 2 1 Q Z H F k a 0 t y b 3 F F Q T k 4 Y W Z y R k I 3 c T N 5 Q U U 2 O V U 5 V X B N b m 5 x Z H R P N U s w Z l d l U 2 Z M d z l G T m M x V E R P b U R k U D V Z L 2 8 z K 2 g 2 T U d O W l R p Y 2 5 a b W p o a G 9 D e V d z L 2 Z Q d E M 0 e E l Y c n p w W H Y w N l p l c n R Y N V R n d l l k e U p D U G o 2 Z D Z 4 a 1 Z v N X Z U a F o y M G N B Q U F B Q U F D Q V h 4 T 0 R 2 Y X p F N 3 V 3 a U F H Z l l 1 e j l k d j M v d 1 Z V b F N S S G l n M 2 4 v M W Z p Z F h C S 0 E 5 U z A z T D F X L 3 Z l R U V H Z z B F d l B u T z c r d l d K Y W R Q e D l 4 L 0 0 x R C t l L z F 3 c H F i b W F N W F d Z L 2 5 E W H B V M m V 1 M j F u b 3 Y 3 N H l O d D Y 2 Q S t 6 b S t 3 R W s y b z Z x S E l Q S F Z i Q 3 Z u V H R U a 2 p U O W w 4 U 3 R m O U F w a V R K M j l 0 R E Y 0 d 2 Z v S X N u R D F P M 3 J x R m 4 v Z l c w V j d m Z C 9 a S V N r N 1 A x M W 4 v d l V X d 1 g z a m N B Q U F B Q U F J Q X p R U 2 N Z W E Z a R W V L Q m p P e k 1 y V H p h Y l R V Y W p j N 2 9 6 Q U x S L 2 R y d j l l Q 0 9 Z V E c z N G Q w M V Z s V l Y v L 2 N m S F d y O H B R W k k w Y m Z K U T N Y d m 5 6 R E 8 2 W j N s N X B S N z Q w O X R L U 2 M x V m V Y b W x Z M z l F Z U t C b V R o K 2 h r Y 0 4 2 Y W x E L z J M U G F 5 Z V F L Z H V 4 S 1 V t S n l 0 d n I w a k N J Q U F 3 Q U F B Q U F B T 0 F 0 N E 9 n V 1 g 1 Z T N s c m s 0 Z G Z W U j Q r S 2 h z T n J 1 e W N 3 b 1 Z G d H J a M l d V Q m F L Z n N k d W w 0 Q 2 1 Z M m 0 5 c H N Y S X Z G c E I 1 e E V j c k p Q Y X h i Y n B p a 0 V j T j Z u d k U 5 U F R 6 Y 0 5 L a G Z y T H J H a E N n e U l r Q X g w U 0 h x R 1 J j a F B 6 K 3 Z z M U N 4 Y X l v d H J k Q 3 J i M z B 2 U 2 J y K 2 1 n d W N Y Q T B B Q U F B Q U F F R D d R Q W d H b H h Z U k Z x R E N 3 M G N s U 2 V t W i t Z U m d B R n F O e l c 1 e m J M Z j F t b U R Y W H o x Q n Z 6 b U Z Z R 1 Z n d j F n d C 8 r N 3 Z K e j N u d H B 1 b W 5 H b F p r R F J 2 d 1 h v d F h y W k Y y Y m 1 I V l Z 4 Y 3 F t b V R o b W p Z N E 8 3 T 0 x n c 0 F B Q U F B Q U t C Z F l P N D N 1 T F R 3 c 0 5 y U U t 5 M 2 p r Q k 1 y Q W R E d T J S M i 9 5 R 3 h 1 M j Q 5 Z m c 4 S F F w d U 9 o N W R 6 Y 0 x V c k x 5 S k 9 Y a D V 0 d X V 2 N G k z Z m Y 3 U z V 4 Z E V n Q U F B Q U F B U U x 0 Q k p 4 a G N X a 1 J Z N 2 J w Z z Z W b j V U c X d F U U h 0 b n M 2 a 2 1 B e k 8 w Z l N j W W Z y M m 1 U U n F p Y V p P R 0 9 M c 0 1 B Q U F B Q U F D Q W R v b W 5 j S E J w a 1 h V N n d U S X k 4 N X h Z Q 1 l E M n p u N D h B W k 5 r T X J Y Z G 1 t Q U F B Q U F B Q U F D Q X F 5 S U V n M H V M Q 0 E 5 d 2 J L Z G 5 F S U l C Y U Q x M m 0 x M 0 h K e V U w R T R J Q k F B Q U F B Q U F B c l k 0 U U R D N H R Q T F M y R X l 6 b j B H R l Z W V l U 3 c 1 J v Q T d a b l J a R H k y S W h q V E l R S U F B Q U F B Q U F C d G d h Z H d j R 2 t X a T F u Q m d S M G R Y N m N 6 S l N L Q T F t S j M v Q 0 t 6 b V k 5 Z k F B Q U F B Q U F B b 0 x Y e E Z B N H V y K z Z V a U J t W i t V N n N C R U I 3 W m p S S 0 1 o e G J F O H p N Z E l n Q U F B Q U F B Q U J B Y X l N R W c 4 d U x D S 3 N O d 2 R J S X d R Q z B G b 1 B r b U E v U m Z y S V R B U U F B Q U F B Q U F K d 0 5 o R 0 J 3 Z V h W R H N Q V E 1 R M D Z z Q k V C N 1 p q V F V m d V N 5 S m h n Q U F B Q U F B Q U R R K 2 5 n S 0 I 1 Z F h M d 1 R M W U U w d 0 F L M m p a a W J F b W h Z d 2 s 0 b n B F Q U V B Q U F B Q U F J R F d S Z 2 d H b H h j U j F 0 b X h u W k h G Z E l n Q V d v Z k J Z S E N z Q 1 d h e E V J S U J B Q U F B Q U F B Q X J Z M F F E Q z R 2 S k x p V G p N Y W F C O U 9 G a D Q r c X J L e l N 5 U l V C Y U k 4 T U J v T m t 0 O W Y 4 R G d B Q U F B Q U F B S 0 R W R V l M Q j V S b U 5 S a 1 Z H Q k R t K 1 R r c k p k b U k x Q U 5 v c m 8 5 R j Q 3 S G R D T U F B Q U F B Q U F B S 0 F 0 R U l J Q m t x S W p B e D N i Y W F 3 T E J x Q V Z t Q z B t R 1 Z R Y m h n R U F B Q U F B Q U F C b 1 h U e U p B e V J G a G R l R 1 l L b n B 1 V T Z z Q k V C N 1 p U Y l d y Q U 5 H S X h n Q U F B Q U F B Q U R R T m d q Q k F F b V J F U U d P N 1 p U M F E w N n N C R U I 3 W l R Z Y k p S b G t J Q V V E Q U F B Q U F B Q U E y Z 1 F o R 0 N B c E 9 q e l l z W j F H Q 0 F h Z 0 Z a a k 5 S d G t O a 3 N I Q V J 5 O E F B Q U F B Q U F E U U Z u Z 1 N C M G l L a V E 1 e W J H Z G 0 1 O H R t c 3 p t e E d n R H R r Y 2 x V T X g y a W d V W X d B Q U F B Q U F B Q W 9 F M F F n Z 0 d T T E J h e k F n T T Z T S k p z T n J 2 U 0 1 2 S 2 N Y Q k d B O X N a c 0 5 r b X l 5 M G d u R 0 F B Q U F B Q U F B T k F t Z U J J S E h C T V Z F Z W p Z V G s z T G R X S W x B T m 9 q c z l r a z J T V X l N Q U F B Q U F B Q U F L Q n Q 4 Q 2 d P T 0 N Z c W 9 u W k t 4 R l E 2 d 1 F D M E F x U F J L S U 9 Z R H h F Q U F B Q U F B Q U J v Q z R S Z 3 d E R l I 0 U U d P N 2 J S M E 9 z R U F u S D F H R X g r N 0 F B Q U F B Q U F B U U Z 2 a G F S e H d U R l J r N 1 h T S U t l b U h u R m d K Z 1 B i S 1 p L Q U x E Q U F B Q U F B Q U F H Z 3 J o R 0 R B T V Z I a G R h W k R w Q k 1 N U U N z d 0 d v M n k y K z N P T G d N Q U F B Q U F B Q U J 3 Q 1 l S Z 3 d E S C s v c j d 5 O E x C S W t z c k x x N V N Y V i t U a 2 l n Q z B O M G F q U V N J R U F 3 Q U F B Q U F B Q U 5 v R U l S a F F S M H h V a U d N N 0 5 Z T n V N Q U J u b D h G b 2 t N M 1 p S U U F B Q U F B Q U F B Q X V n a E F N c U N N c U l z Q 3 h u W n J H d W 1 B Q X p p N l Q w U 2 l i b F J n T U F B Q U F B Q U F B Y U F 1 R V l F Q W R V U k h C a n U z V U R F S X d B R 2 V Y M F N C W n J V e U h D Q U F B Q U F B Q U F M U U Z R a k N n a n F q d 0 9 w M W c 2 W V J n Q U 0 0 d W 8 5 R W 9 x O V h x N 0 R J Q V N W T E N 2 b l R k O W N m W G x K e V M w K 2 p 4 Z H o 5 W W 9 w d C 8 v e C 9 a Y k h Z V k Y 1 Z n E 1 V G U v V T J s c F J S d F h D U U F B Q U F B Q W N Q c k 1 6 a T R B K 0 R X S m l n a D B i S 2 V t c 3 l Z W W d M U E 1 h S k R W W n B Q T l p w U F J 5 T S t o d 0 x s S 1 N z d V V z R G V 0 e V d D c n F M a F V L Y W s 1 c X E 2 d V Z 2 e j J S T T F i c 0 Y 0 L 2 I 5 b X Z w e D Y 3 V G x H U l F R M 0 8 v L 1 N M M W Z y M H k 5 W D Y 2 S z B I N W V m b j F l Q j R V b k s y N 2 4 3 d 2 R k M T E y M 1 J O b X p 6 M G x H b 3 R L a X J S Z 2 N R c 0 h V a k 1 s T G V Y c D Z a U E d h c D V D O W E z S 0 Z T Z U 1 X M j Q z T n d z c H p R Z U F B Q U F B Q U J v S H d q Q m d E c k N 3 e n J M Y U R U S V p y T X J 2 N k J Z W l d X V j h 2 U j B j M 1 p a Q U 5 v S m d 3 e X l T e W 9 w S 1 p l d m I 4 T 1 F B R 2 p N M H B Y e C t u b k w v a k 8 2 e C 8 x M 1 h T S l B U L 2 R U d X N i T n J l Y n p y N n J L c W 5 G a i t 1 b 3 B 0 O S 9 v N l d m b j Z 1 N E g z O U R 6 Z j c 5 R m N W M 0 Q 2 c D F m V 1 Z t b G t w S n k y Z T J O V C 9 s W l d W b X Q 4 d k p L T l h H N G 5 o M j d r d l R W L 0 o r V W s x d W 9 u T n d q S 2 l v c W N S e n I y e n R h M D Z j T T F l d n Z M c F R O W n B m R j B 2 Z y 9 a N n V y c m F x d X R t c m l o R U d F W U F B Q U F B Q U F 1 Q 2 h D T U t B T 2 8 5 R 2 9 p T E J B U n h k W V N s c X V l b m F Q Y 0 h K V k F O b 0 x n O E V n e W E 2 a V l r S X d 0 R n h T Y 3 J i V 2 J k a m Q 2 T E d x c W 1 w W n J U Y T V 1 M X V P Z l g 4 M T d 1 N 2 J w N T l 5 Q 0 9 i c F l Y R 0 1 J V W t q a C 9 Y V V A v N T Z v O T c r M 3 h K R j F w a y t 1 S 1 d x Y l R a S m t 0 b G l h d m J j a m 4 3 Z X l z O H Z V a 1 J v Z 0 h 5 O F B S V y 8 v Y U N l Z S 9 w b T l l N F p K U S t Q M m g 5 T 3 V Y a k t N T j E 3 N T h 4 R z c v S F I z S l Y 2 N z Z P b H A x d 2 5 B Q U F B Q U F C b 1 B 3 a k J n Q k 5 F U l F R N F F y Q z B E R U l 3 Q U d m U H N R e E 1 C W V Z G Q 2 c v e m Q z W T V P R W Z j Z n R O V T N Y N 1 Q x R W F Q U G Z 2 a W w v c G g y V l o 5 O E 1 Z Z k Z S R G c x K 3 k 5 U 2 t z c m x I W n N 6 Y 3 Y w a k h 4 S l V s c E d u a 3 d t b 3 p 3 O E x J c U 9 D b m F j Z X p 4 c 3 F x c X F u W E t 3 Y j Y 4 W S 9 m b W h x M 1 V 3 S 1 V 0 S G p w U n E x S W h l S n g y d n F L a E U x Z F U x N F Z k a D R W R k p O U j F o Q l F Y R j l j N 3 o 5 Z l d z M T l F V k Z S b W t s N S s v V T V L M F l P R k d 4 V z g v c U 8 3 Z H d 1 c 0 Z Z Q U F B Q U F B Q U F N M G h C Q U 5 P R U J s Z X V 5 N V l T d G 9 o S j F Z Q 2 9 M M H h H Q X l T U V N v b 0 x H N y t a S 0 F G a W 8 r V 1 N a S T Z k d l J 1 M G Z u N 0 R t Y m 9 q N C s 4 W F c v Z n N 5 O S t L V W 1 L N 1 J L a U Y v O T V 1 M 0 p 5 Q z V W N z Z J Z 0 9 K b V p K a 2 w 1 N j Q x c 2 R M U z V Y e n F I R H l z c y 9 J c X Y x V 0 V l W D J h U k Z Y e j h w b z d I c E R y U S 9 Q d n F P R X B P e T Y r M T c 4 W l Y 1 Z X Z H V m V m W D J Q Z m 5 v O V J v O X N u Z U x Y Z 0 1 B Q U F B Q U F F Q k x F W U l C S j R p T 3 J B M 0 I w a k l J d 1 F D Y 2 Z Z V 0 h q e n E 3 Q k x R V G h 3 K 1 h x R 0 5 I S D V u T n p V O H h L R W s 5 N H l M M D l z d j N T c E s r L 3 Z Z b k x W e X l X W D k 2 O E V y R n h v V E k z Z D J p L z M y O F R G O S 8 r M U 8 5 Y S 9 Z Z n l G U l l h R 2 Y x N 3 h P d H d N Q 0 9 D Z 3 J z c U t D Q U R n b 0 0 5 S l B C S U s x Z X M x T T V o d 3 E x Y T A r c U p H b i t 3 b z N 5 Y 0 R m c n N o b W p k T 0 0 x R j Z x b 3 V G U 1 N k Q 0 F 4 U y 9 P L z M 2 R F p s N D V 4 Z k 5 i d U 8 1 a X B C U X M z T m x p e m E 5 L y t E R 1 h s R k 5 T T W 4 1 Z 3 B T Z n B w W T R M Y z N j M X l z N W c x Y 2 5 o T k I 5 c k d 6 W H Y x N T Z j L 2 J Q U z F I d T k w Q X d B Q U F B Q U F y b 3 N R R E R o Q l p I a V F Z e n M x U G M r S m x R Q m 9 i M n c y b X d 3 e U t p K y 9 5 T m 1 s b 0 o x S X k 4 a F R W R V J n O H l j Z T Q r S G h w a T R 4 S V p L a 1 B m d l N K V W 1 o d 2 Y 2 T 2 Z S Z F B H Y W J C Q T d z c G 9 I T U h K Y V Z t N j U v U G Y 2 S D c 3 N 3 B V d z R m M m F Q S 2 V D e F p 2 V X Z 6 M m c 0 N n Y z L z k 0 b V N S c D J x U 2 h H a k 9 x a j J Q L 3 F q V T d O U C 8 3 R F J v e n N y Z j Y 5 W W 1 w c V d m M W R p M V l 1 R k V X d C 9 v a D N y Z U x O b X J S a 3 M z M T l q M 3 p 3 a G V T S k Q 4 L 0 w z M 3 p 5 V 0 1 0 Z n M w Q U F B Q U F B T U I x R V l J Q k o 0 a U 9 y Q T N C M G p N U H l X Y X p 5 V 2 c w T 3 J F a U F P M k Y x V 2 F U b D V l Y m N n O G R j W F l w T 0 F j V U Y 1 Z n E 0 O D l X T j N u Y 2 F y T 3 F 1 T G h V U j R w S z l m c m J p N X E 5 W C 9 l N E 1 G M H d m b 0 F r Y W Y v Q l R D V W w x M H h U K 0 4 4 M 0 Y r a U t T O G Z v Z 3 Z F R E Z C M F Z w T 2 l v b X M v Q n F x c H F T Z E t S b 3 R K R z c y Z T M y M l d 6 M m Z Y M 3 g y K 1 E x V 3 J U e D U r d j B x Z G Z y T l l u N z g 2 U m 4 2 K 1 h Q R D N k Z F R B e F N 5 b n B 1 U m 8 z c X E v S 3 k 2 c 2 t T U j d 1 d G V 0 N l Z W Y l d q S E V v N z R q b W Z 2 V 2 p y c D Q x V H B M M H d O M l g 2 Z j Y 3 T H B V a 1 h Y d n p z O H J M T D l J M 2 5 6 d 3 F i M i 9 Q b X J Y M U p F M m Z Q R X g 5 K z B S c n d 0 a i t q Z G E z Y W Z N K 3 J k d T R X K z d 1 b G t h U E F 3 Q U F B Q U N B O W 8 4 U U R E a U J w N m V i Q W p y N 0 t T K y 9 T R G F i W F J t W i t Z b z h o W i t 5 Q j R D b T J H e D J l W H A 2 S 1 B m U V l X Z V h n b k 5 B U 1 d t R n Z w a T N w d G 5 6 M G p N T z Z Z c 1 d U T j k 3 N G Z r R E h T S F l O d 3 Q r a 3 N s a 2 x O V n F r O F Z z M X Z Q L y 9 V W n h Y Y 1 B x Z m Q 0 Z F g y Z H N k M E t L e k J h a m N u S U 9 L e X V u U U 5 r N W h j c k 9 L V l R 1 b 2 N O N j V J R X J O W D V z U D B t U z V k a V V q Q j d 1 Y n Z M M G R K Y 2 t m V E Z 2 c l R a d j N h O X h v L 2 8 2 d 2 p S Z l g w L 0 h H S l d W T m N G W V Z s Y U I z d j l r d W Z y M 2 p s S H Z Y b E h I M W h r e m F O L y t E R W Z u c E 5 G b 2 x N b F U 4 M E 1 w V z d j Z D B K R H o 0 a V J K N n p j b E 5 Q b W F S d 3 p 0 c V o y N 1 V q U j B j R n l 6 N 3 c 4 Q U F B Q U F B R 2 g v Q 0 1 H Q V J z U k V C V H N l d W l X b D V C Q 0 N B V G d y N 0 h i S n g 5 d G Q 2 U m x N d F l y b U J R Z D E x S G R m U E 4 3 a z h S Z G Y r V m J M V n N Y c j d a Z n Z W V W h 3 c D J i d m Q z e m R z U F N N U T F x N l l w c 3 V I T j l m U z F k d T A 4 M D N Y S 1 F Y W H A 2 d n Z 6 L y 9 1 W D U z M H h S O U 1 X K 2 R z c k l M b F g x c 1 R h N E Z p e l p w d 2 F K T k 1 o c U 5 D Z 3 J z b 0 5 B U W Z 3 M 2 9 G N n V 3 R U g v R m R n b H B j c n p T M G d x d C t X b V h M c H N 4 V W 1 h e l N R V 0 Z 4 W k t r R G 4 1 Z W p u T 0 9 k N E t O R 2 R W Y l g 4 N W Z w M l d y d H F s M 3 J 5 a k g 4 Y V V y N H g z Y n o v M 2 5 L M D I 2 N E R 5 T k h 0 b G J 6 N 3 p 3 W l l 1 b k Z m W D I 5 d E M z b i 8 y b F J l Y 0 N B Q U F B Q U l E M m h S Q U 1 h R V I w W k x B M n g r K 1 h K Q 1 d u N V d x Y 2 s r c 0 I w R D d Z Y k R i N S t I Z 3 F K V F Z Y R l J W V l R O U F d E a D F J e k Z K S l N i a 2 t h Z n Z P e E h y S G J y a j J 3 b E 8 2 b D h G Z 2 N I U l V u Y W l p b 2 t y c m Y w N V F S S G l B d X N T R W F Q M 0 d Q V H F Z b E s x c n J 4 e m Y 3 Q l M r c j d 6 N X Z U c D E 4 d G F F Y 1 F P M G R P V T J 1 W m 5 O Z X V E d V M 1 U 1 d u a W V M e G F 3 a l I w b 1 V H e D J z V W N O N j Z Q c 2 x X K 1 R m e V V k U C 8 v a z N D Z 3 J z N k 9 q R U t p N H V s Y S t 2 M T B u S F d i W X l Y a F V W V m J w N H l q Q k p V a 1 p X d m 5 4 O F B P d T l w c X B x c X l U S n g 5 d E x v N G I z M H F x M U 8 z W F g 3 U m Z M W k R L c W 9 x S k t T M W J F S z Y 1 c m 1 Q W W Z 6 T l N o L 0 N J O T l l e G M v Z X R 2 d C t q d G w r K 1 Z 6 V 2 F 2 T j k 2 V H o 4 e l Z 3 Y V F z d m Y v N i 9 R M 2 V S d 0 F B Q U F B Q T R K b 0 l 3 W U J H e E V U V n J n d V d r c G J y e E V v Q X R D Z F d x M D E r U G p Y Q l F W c D Z u c n A x R F h W e V J U a F R C e E t 6 d F A y W E p H M 2 Z r Y W h 0 T 3 h K V l V s c m U 2 S G 5 C Z 1 I x M S t T V 2 o 1 Z V B 0 Y 1 Z i R 1 h i U m t z M H B L e W 5 U V n J M R 1 N w Q j k v K 2 t W T G x z Z n J 5 c 3 Z I e U 0 y d D Z S Q n M 2 W X F 0 M n J S b G 4 r N z U z U X l a T G J Y b k R l Z 1 h x d 0 g 5 W W l W S k x 6 O S 9 w M k 4 v Y 3 R v a H h X O C 9 x T 0 N n V H N l b U t K U S s v b n l W U H Y 5 N m p W N z R 4 N j J L N 2 R M N D k 3 R F Z h d E 5 u W D Y v U n l P R T l I V j F x K 3 c 5 a 0 t D e l V 2 O T U 1 N W V X V m t p U V B k N 0 5 H R G V 1 b H B T d m l 0 W F h i U V E w Z E h L Z H Z G M j F R U l V X b H h v M 3 V x L z B I T S 9 Y W W 5 L c z A 1 N 0 Y z O W V l b l A 5 U U h i e n l n R G g y O D Y 5 M 0 x i R G J L W U Z D R C 9 R Q U F B Q U F B d 0 h V U m d n R 0 5 p S T Z z R G N H U 1 U z T 2 N X Q W 1 B O X N S b X M 2 b U R Y O D E 2 U 0 J s W m h H R G 5 z d X l j U X I z N j F 2 Z G F 0 M k c z S k N r M k p r U 2 p S L 2 J T d 0 g 1 Z E Z S e m N T U 0 Z C S F Z z M F J l S H B L Q 2 t w M D B l Z n I 1 U 0 h o N X V t V F J w O F N 0 Z j Y r L 3 V x V j Q 5 S X p a d y t R d k U 3 R G p S N 2 Z 1 O G V r V n E v Y 1 k v M j d F M V Z l R 2 h u d m Z q Y X Q x c X o 3 a G V O S G Q x W G 9 T S C t U V j Y z N H N m d H l z N H A x S n o 3 T H B j a 3 B h V G 1 L Q y s v U 0 1 N R 2 Q 2 O T N Y b G w 1 e l p w Z 0 h o N X V H a m 8 0 V G g 0 Z W J q c V l u S 1 h l U F N N M D k 4 c z F 1 b U Q 4 Q V B u N j F Q e V o 4 Z l A x M H B P U F h x K 2 s x R 3 l a V E N a b D V 4 V F d 1 M W R s U m J W c 0 5 u d U Q v W D Y r W H Z M e W F y e W p E Z 0 F B Q U F B Q X R H K 0 V Z R U F q W X F O c j F 6 a E p U Y y t W e l d a c m R u b 3 B B R 2 l P e l d a e l R D R 1 h t V l h n N U d w d 0 9 v N l d s T 3 Z y K 2 V 2 M C 9 p Z k w 1 Z T N s c m h 1 d X V V Q 3 p M a D F 6 M W p x O F d 1 T F Z 0 e G V x c 1 B D b 2 J y e H V v a n A x O U c z U k 5 S O T h 1 a 0 l E K z N Y U j R J R n h p Z 2 d M Y 0 h S M U 5 X Z n N x R D U 2 N T R N b G V 2 d j l K V X B P e l Z W W l d i b H V 1 M m 1 L c n A 0 M V R p b X B 1 W X F N Q 0 d q M D g z S E 1 p T j U 2 N l A 3 W k d 0 a S 9 x e V J w O G J L d G t 0 U k l D R l l o Z z h F Z 0 4 3 Z W F x V U c v L 1 B B U m V Y c T Y 2 e i t 2 Z m F 1 a W 9 o S m R k Z m s 0 N 2 Z n b H l Y R i s x O W h R Z F k w T j F Z S 0 Z H L 1 h p c S 9 N Y n J m b T Z X N T Z y O S 9 V O X Y 1 d W h T M m V N Y k 5 I c k J R Q U F B Q U F B N 1 F z a E d O Q U l U M D g z Q l h U M l U x N S t r V 3 c y d T l J e j h 4 U V Z F Z F Q 4 a F F C d 0 V s Y X J Y U m F M V 1 V H Q k h a U 1 V R c G Z w d W V q V k 4 3 L 1 R E O H U z N n Z J W k k z W G o 5 U m U x Y W Z n b F N k O H Y v b G 1 M b D I 1 U m J K Y 1 F Y V E 4 3 Z k l 1 d i s z Y m h C d j I 0 N 2 h l O S 9 m S z l D Z z V x V 1 l k Y V Z W V z E 5 d X h O b D h W a T F v N W Z r d F N 6 U j Z R Z X V 1 O X l S V W N G U z V L Z W Z t N n V U R W F q W H Y v U D N R M n U 5 Z l I w M S t R T H o 1 T W t G U j R 1 M W 9 K R m 0 r V H A 2 Y T V o U T N y V U 8 2 K z h 2 R k t l b m 0 3 M X J w T 2 s w c E l L V F p r N F d O R l J R Z l Z D c 0 9 O R 2 o r a X R t T 2 p n Z X Z 0 Z W Y z Z V I w d E l Q N l c 5 L 3 V h S G U v c k N R e m k x N n Z R Q U F B Q U F B b 1 A w a E J B T 2 F F Q j B a c E x 6 O E l r b F N j a 2 9 1 S V J p Q U 0 x Y l R W V 3 B R b D V n U T d k M m Y 0 Z X h 5 Y 0 l x K 2 1 y O U 9 Q e X p m c X Q v Z k 5 s M n p M a G 5 k N X V N d l d 4 V 3 Z G M T Z a S n o 4 L 0 x 6 M y s 4 R F d 5 V 0 V 3 d H V z N W 1 z N n V v c U Z S e F h j T 2 F Q Z G R 1 d C t 2 Q X d T e X R Y c n R E M 3 k v W m 9 x S 2 l F c 2 N Q a F l R R i t 6 c 0 N z U E x 5 U 3 F X a z V t c k M y Q U h O M 3 Z P T m R 4 Z X J y S 3 h D M T F 3 e F h 1 N 3 V s b n J I e W s 0 S X d Z N j c 0 c k l 4 Q 2 c 3 c T B P U T k v Z j E 5 N W U 5 Z n Z 3 d k 9 4 O X R E S n B O U i 9 m c k V O R n N U Q U F B Q U F B Q n d E W V J n U U J P a U k 0 T z B a V n Z O Z W l r c D Z i b E 9 y Z 2 J B d W M 1 d X Q w d V N U R W F q Z W 5 X U D F N Y W Y 5 N n E 4 d k Z J Z U h n M E R B U H o 2 S E V q T T B x d H Z m Y T l K R n c 1 c T h 3 R E 1 a c l B y b z d r c m F x W m c 5 U G J R M y 8 1 O G d 5 T E N B K 3 V k N C t W W j A 1 R 1 d Y M U R j W U s y d X p L d z h X Y T I y a z N a R T J X e D J 2 Z k R L U E s z Z n V F Z U Z o N D l L a 2 d i M G k 5 W G x N M G R w M V B C Z S t 2 Z k w z M m p S a 3 M w S 0 R l b W t t M i t Z c E M z e E I y U z E y a l I w U 0 x l V D F y N 3 d o N S s x Z E V X O G Z I M j l k T 1 Z s W T A 4 W T A 2 Y m t s Q n g x N n V q V D R E c l d 5 d 0 1 B Q U F B Q U F H Y 0 R J U m p R a E p q S T J t b V d r b E 1 K d 1 F D Y 0 d h d l Z K a 2 t 5 b W 9 6 c U d S Y 2 h T Z H E 3 U D E w R C t z V T Z z e X k w M E E 5 T E 4 w d V M 3 c n A 5 U n B 1 T 2 0 1 U 2 N y U m R l b W E 5 Z G U x S V U w T m x Q L z N q a V J z V j J h U m d R O V R q M l B m W E V Q e j d X b U J G O V p E Y l h k S W x W V l Z 1 M W F z M E 9 T V k w v a z N S S U d Z M E c r Z n A 0 S 0 R J O F V G Z k 5 I c X N 4 S S 9 y V U M 5 U H V 1 M 0 9 t a m h T V j Z P U F B W M m 5 M O W 9 Q S 3 l T b V V s N W U 3 U m c 3 d D F l U T l W N n p l c m h k Z W 1 T Z E p t b l B 2 N W Z M e j g 5 S 0 N S W n Y w O D l a O T h u U j N W M U p x d H J L e U M w N D V W U H p 2 R 3 d 1 M G R F V j h n L z F s W l p X e T J X e W F l Z F d U R F k 1 Z E 1 I N k E v d k Q 3 U z A 1 c E h B Q U F B Q U F B Y 0 8 0 a k J B T 2 F F Q j F W T y 8 x a F N o b 2 h H S U F 6 W T d Q V m h H Q W 1 v M U U 5 Z T B S S 2 t 2 W W R 6 Q 0 F F T z B l c z I 1 a W d V Y 0 4 3 d G V r Y V l H b n B o M 1 Q 3 d l M v T F p y T n A x S W h l e D R J a z c w Y l B u V G h o Z 1 B Z Z V N O Z U s x V H Y w d j Q r W D F U d l d 1 Y k 9 2 c n I 5 c W d z Y U 4 2 W H Z T O F c 2 L 2 F X c V R 4 e X d X c y 8 3 N n A r d j B 6 W U w x K 2 5 i a F J s V l d W Z X Y r d X k 2 V j k w b m V q L 1 d i R W 1 T e j J Y W D l W U k 0 w Z W 1 S d l N a S 3 Z q N G Q r M n J C S G R y d G R Y b D d 1 R 2 o r b W 4 y N j g 5 b 0 t U M W 5 X a V V j T j d L a X k 0 W m V 1 Y U h Y Z D h H a 2 N B Q U F B Q U F P Q m F D T U d B S m 5 T T n F m M U o r N V M w b k d O c i t S a W R X Q k d B Y z V u T l Z q T W R v c 0 Z v a 0 k r M 2 h 5 T E N B N 1 J 2 W D Z h V H E w S k w 1 Z V F X Y X Z L R m c 5 c D B 6 T W l J U U 4 z M j I w a 0 t E Z m J Y M k 5 F b k Q 3 Q 0 1 S c V B 1 K 2 Q w T T N m T z d s b m V x O W V z Z G 8 0 L 2 Z t Y V B P S j Z 5 d G R i S X h a b D B 5 d X N X Z F c v Z m V N V U 9 4 W F V K M X p l e H h q b j N u a i s y d j g 4 Z j J s O D F t b D l G b 2 F I R 3 R k U T B l R 0 t m Q k E r T k 8 2 M W 9 B Q U F B Q U F P Q m F D T U d B S m 5 o N n V z b m Y z M W N G Q m N X e T J l e k t 5 T X h Y W k V S Z z h 4 Y 0 N R Q 0 9 P a D J E S E g v e j M 2 a D Z o V F Z 2 M k 9 i T W t u Q U 9 1 d k h 4 Y z h 5 Z W R K a m M z a T B K T 3 N h U H F a R z Y 4 Y n F K d X Z H N m k 0 M n R m W D Y 5 N k F W a G R w e E t B e l p n M l h E T 2 1 E V C 9 q K 2 d B Q U F B Q U F n T 3 V o c l F V N G l l a U k y a W t S a z F O e m 5 G Z 0 p n S E 9 k M 1 g 1 c 1 R U R F Z Q U H d m T k t D Y m p o U 1 Z L a k V w e T V s b E F R Q U F B Q U F B Q U 8 w V 0 l S a H d F a k Y x M W h C S l p s M H d B R 2 V n N 2 5 T S W t q U m l h Q T l K M H N i T m R J T U J B Q U F B Q U F B Q X J Z R V F E R G l K N k 1 q Y V R y Q 1 V W R U l 3 Q U t m U G J q O D J I Y U t o S m d U c j B N R m J m W H R I Y X h N a E d B Q U F B Q U F B Q U 5 B c U N N R 0 F r N G l P c k Y w R G p F N H d B R 2 Z p e E U 0 d 1 N S b z F 2 T G Q r M l p P c 2 9 5 W G x 6 a W 9 M T G V U d D V h N 3 M z R U p u b H d F Q U F B Q U F B S U J U W U h a M k F j Q 3 Z X Z D N w R U 5 N e k Q 4 b G 1 z O G x v S k R z R 2 N P c E 8 3 Q V N U c E Z I R G U r c k 4 5 e F p w O V p x Z G 1 q N W x h S 3 V P L y t r W H E v W H B s N n Y x M F Z z U H l z L 1 B x O E h 4 c E 9 S c z N m M 2 c 2 N 3 J y d H V t Y U 5 2 b l V h a W t x S 3 R H Q n h D d 2 R T T X l V d D V l b n B r O F p x b m t M M X N 0 c X R U W j c 3 W X h w d y t Y b V p q b W w 4 W n l o Y T J 5 b 3 N u T U l 3 U U F B Q U F B Q U F N N G x o R 0 R B U 2 Z q N W V x b F R S e D h W S G o 2 c X F p c X J N a k x 6 R l J r U j J Q e U Z B S E F D b T Y z b W Q w T 2 R J R D B 5 S W x B O X U w Z m 9 x M i 9 Y d F h v S V Z s b F p w W k t T Y 2 t j W T E v Q j R 0 Y 3 J M S z l Y R T R Y c D I 3 R X J T V i 9 O L 1 V r N X V v W E p 5 a j Z p b 3 F N U n h y R y 9 2 Y U U y Z k 1 s U 3 Z 2 N 3 R R T n B 0 Z E Z r d m o v O V N v c n J h c X V 0 c X F p U k 1 H b l J N a F d M Y 3 V v Z n B o Z W J 5 e n l 3 Q U F B Q U F B Q U 1 B c E l B U U R t a E V k R 2 F 6 Q 3 c w Y 2 x T Y 2 1 w T 1 l S Z 0 F F N k w 3 V m d L W n F v e k h h S W t Y W E h a R 0 Q z M X p G e n Q z S l d z Z m 4 x a W 5 G R 2 F K S 2 4 2 V 0 g x b W k 2 b l p j e n Y 2 Z V N z L 3 Y w Z 1 J v U U h 5 O G Z a V S 9 Q Y U R l d T d w b T l X N 1 o 1 U T h Q T n d j N T E w O F p a a n V 2 W E 5 t b y 9 m N G F P N U t 2 Z m Z S M H J O V G Z C c 0 l D Z k Z Y U 1 d t N W p w Y V V 5 O G Z i d z l u b E F B Q U F B Q U F B b 0 F X W T F 3 M W 9 S b X h N N 1 p T S V N h a z V U c X d F d 0 x u T X B t T n J n a G 5 x a D J E a l J 2 Z F Z R R 2 M v e m Y 5 d V E 1 d l h W R l J V b 2 9 L Q 1 l o V V V G S 3 V 3 c 0 N i c 3 I 2 e X N k d X c 3 L 2 w 5 V l Z Y V z k 2 N k l p Z y 9 U e T g z Z n F z Z i s 3 V 3 V O S D k 1 V W t k Z T h X W G k 4 Q W E y K z Z 4 b 1 p K a 2 c 0 a 1 p q b T V F Z 0 F B Q U F B Q U F M U V V u V 0 J B T T d w R W h 6 a T J D Y 0 V B b k M 2 N z d k a W F Z Q 2 V z S z J n M E d q W H J r b E Y 2 N j M 4 L z Z M c V U 4 K 3 Y 5 b m R Q Y S 9 2 a m 9 P M H B N e X E 2 M z c 4 V l g 1 d W 5 G V i t i V j I v Z m t v O W R y O U 1 q Z W J W Y l h y M U c z M k Z C S j B z S E V U R H N 3 V z Q 0 Q U F D Q U F T V V J C V k E z c z E 4 W E o x U U F B Q U F B Q U F L Q W x D T U d B W n N S R z E z Y U N K U 1 l U Z 2 d F N F B j Z l g 0 a n F 4 R T B 5 U 0 x w a y t V d k 8 r M j Z C b i 9 2 M m x Y b n Z 4 c m t i U E 9 W M n I x K 3 h V e n F G Q z d k c V R L a 2 1 h d j N D a l B O e k 5 1 b X p H S 0 4 x N H p Z V X F L a T Z W V k 5 Q a E 5 Q L z d E W n A 5 N l J o R l I 5 W k 0 r N 3 J 2 W U t Z V 0 x O e l l Z T T J 1 Z m Z z e m x K V l R J R W 5 h b j V n c F N m c H B Z N E x j M 2 M x e X M 1 Z z F j b m d 2 U 2 R M R 3 p Y d j E 1 N m M v Y k x T d T l J e j h z L 1 l h M j h M e E t S Q 3 p z d 3 V j W E F r Q U F B Q U F B Q U J h a W h B T W F F W k 1 W R z B J b H B H W n A 2 b 3 F x e X d 0 V 0 R N S E F P c X F E Y 0 h z R F k 2 N X U x d j A 4 Q U 5 Y N l A 2 S D M 5 S z h C Z X Q x M m N 4 U l o y M 2 N C W X M z S 1 g 3 N 1 F j Z l g 3 M y s 4 V E p J M G J k S l F q U m 5 W e D d G L z F a b 2 R t d i 8 5 Q m 8 w W j J k d X h O c G 5 I N n U x Y X N I Q 2 p M R z c x L z g 3 N 2 R 0 R k d M V n F 5 d W Q 2 K 1 o x N z R R c E x r N S t l b G J 6 N T U 3 S 3 p W L z J 2 U 3 Y y K 0 1 E a V F 4 S F N J Q U F B Q U F B T U M 1 Z 2 h B T W F J Y U h o N X R D Z y 8 y V m x W T W d 1 O T J 1 N U 5 R Y 3 h Y V U 5 j M 1 p a Q U 0 0 e H h 6 S X d H W X l O Z D N u M T c 5 d E Y w N m N N M V J 2 d k x W W k 1 k T E F H R G V o N l Z z Y j k r K 0 0 z e U d x M T Z l U F B W K 2 5 U T D F i c m s z Z m 5 5 T S 9 Y U z U 2 Z T d q c V l t S 1 d V O U Z 5 T k c 5 V l g 1 Z V Z W a 2 l R U D k 5 c D F 2 U 2 9 y Y T l Z Q 0 8 1 U j N S S E 8 v K 2 x G W H p 4 b 2 5 T W H J n N 3 N 0 M C 8 x M l h T c E t 1 d m Z s W j V l V V g 2 W n R Q S H B X M 3 Q 2 Z U 9 O N 0 Z O b n p 4 T W Z m d E V h O E x Z L 2 8 z V 3 R X b n p Q c T N i d U Z 2 d T d w W k d q d 0 1 B Q U F B Q U F B Q m 5 p a E F N Y U l F d U 1 j R 0 9 x Y i t T V T d N S n d R Q 2 N N a 2 N u b U p x Z T Z 2 R H U y e T l X U m 1 h K 0 h u b m l m V D M 1 M l B V Y U 5 y a j d H W T k 3 Z k N w R G k 3 b W 1 t O H Z E M 1 U y Z W 5 1 N l N w Q y 9 t c m R Y b X J m c z F i b F J m S F N t c W 1 S Y l I x O W Z U Y 1 c x b F p V M H d s c F Z W b 1 B j L 1 d h N y t 2 V 1 B V d T F l V W p F Y U R K S V A y N 2 M 5 U V h u N l J w S n E x e l V 5 b W 1 2 W E 9 0 b T Q 3 b 0 N I b n h V b V M x b T l L Y U x L M k V V T j d h d W V 1 R k E w Z E h I Z k d y e E 1 B Q U F B Q U F B Q T R F U 0 V Z M E F K Z G 9 v T D E w O F k 5 a 3 F U R U Z O W U Z B M 0 E 2 a m 9 W Z 1 R Y U 0 N T V F d C M V Q r Z X V G R i 9 l Z m 9 q U G Z y W E Q z V F p q S k c 2 N m Z x T D V P b n A x d V E x c D Z 1 M H R F S n J m d H F s e T J h T W x O b H N V a 0 Z o c 1 N T c G c 1 K 1 g 0 N X p q b l d C a l J 2 W F d s L 1 B Y Y W R t c W J l c m R L O H B 4 Z k 9 u S 2 V N Z j J j L y 8 1 U 3 B N d U 9 F K 2 p S L 2 J X T X k 5 O D Z R a k h t d V B 0 N 2 F G d l A v d k w y W G h K c l d y Y n p p V H Q r Q 1 Z a b D g 4 W T Z l e F N B Q U F B Q U F B Q T B F S 0 V Z R U F M Z E l r S m N X d 2 5 w e E t D Q V R o M W p 1 a 1 F E V T J I W U Z K T k V Q Y l B K M i 9 T Z 3 N X Y j l N S E h 5 N 1 Y 4 M V R i M T d o b W x 6 d j Y r a X U w U 3 F w b l R o c C t W Z X B h d G p G Z E Z S W l V 1 b m p K T W t w U 1 J s U z h m S D A 5 S G w 1 Z 2 t W V l Z i S l V r K z N s N G F O Y n l Y V n E z Z H F i d H V 2 M W d t a z F F V k Z W V m F z a U p l Y 1 Y z R H R Q O W d w Z z d s R i t t c F o r Z n F Y M y s 3 U l c r L 2 Z L O X N 0 d n B y b n o z N X p G d 2 R U T X J T K z Y v Z l g y O S 9 j K y 9 I e W V U a 0 h 0 W X J i M y t 2 a 3 V L e T A 3 N U h T M V J i c l R x W W 1 D M X Z M M 2 Z O d W 5 S T X E 0 N E Z B Q U F B Q U F D Q X M 0 Y 1 F E R 2 l C M k t o Z 3 g z W m l j c l l U S 3 d G d 3 J q b y t I Y U x 4 S k 5 N a D F q V m p 5 a k J O b W p C S T M v M 3 d z N 2 J 2 U 0 5 U V z d R Z T B i c 0 1 l V F p s N G 5 t T 0 t 3 O U 5 s d G R y M D J k Z H J O S E o 0 V D R V R W Q 1 S W s 3 V C t R b 2 J C U S 8 z c m 5 s W m R Y U 3 B J O D N N M G F O Y X l Y b H E 2 S T E 5 W n R C e l Y w Y 0 p 5 K 1 h i U k J G U l d W R 2 p l N n I v W W Z 6 T l J q Y z Y 3 U 2 5 N Z m U x W i t m L 2 x B Z n Z Q R 0 F P b l R 3 c m 5 j d n M 5 a 2 9 n M E V O O X A r S k 5 S d D J h O T F Q d T g 3 Y S 9 a c H o 0 Z m d C a n Z j T E F B Q U F B Q U F B d j M 2 R V l F Q U x S R V l F e V d 3 M n F i c m F x c n o 4 S X B X W F Y 4 c k Q 0 K 3 h Q V H d h Z y 9 i S T d X c 0 Z h Z m 8 y N 3 U w V 3 p a b z d T c k p t a n p t b 3 R L M z d j c n V 5 Y 1 F z M j U 3 M 0 p K V W t w c W p 2 T H l p e H F z U V Z a V 1 h y T W 1 t S W V I b T R Z T 2 p w T 0 h o N X N P S m 1 l c G Q 4 O E l 6 Z j F 5 a l M 0 W V A w Q y t Q a l Z y a V B u N W V 1 b k p S N j l Y V W 1 x M l R D Y V R z b k 1 L N j k y c n N x S m F O c H U 5 d 1 g 0 L 1 h 5 O T V l Y m 5 y Z E 1 5 Z U 9 V c X p 6 L 0 o 3 Y z Z L a k p l W G F 0 a k 5 S W D g x Y n E r V 3 J 0 M n Z j M k g 0 Y U 0 2 S j N x N D R K Q U F B Q U F B Q 0 F z N E 1 R R E d n Q m 8 5 R 2 d x S W h B U n h m W S 9 z U k 0 5 Z X N k N C t T c U F K e E x q b W R n e G p P W S 9 1 O X N H V E 9 p d H g 2 N m Y 3 W U c 5 d T h x U 1 Z x O G J L c 2 t O U k t D V m N o Z 0 1 E Z z Z 6 N z c 4 O E J G N W V y c n J Q N j k 5 c T Z L a U V s M T E r V G p 0 K 0 N Y S m N Y N 1 g y R k I x a l E z V m d v V W I 5 Z U t y O H h z Z C s 3 c G J u c X Y z O V Q y L 2 0 2 R k x m O F h y Y l B s N G U y a k 1 p T j R h M k M 5 V z E 5 N z B q S D V Z d W 9 V U U R B Q U F B Q U F B N E J 4 Q k N B Y T B V S m Z v R U V j S W x w e V N R d 2 d H N E p R Y z d 3 U T d r e l d 3 e m h a U F Q z Z E 5 2 d k E 4 U 1 Z M a D R X S X R X T F J K b n A 3 d U d q Y W t S N z N 6 e X N z c j V l b n B W d T g 2 U 1 N v d H F k Q 1 V p W U 1 W S F J W V U x 3 U T d i d l N J M 2 9 x S k R x N j M 3 L 1 Y z R n l r d C 9 a R C s 5 c G N i N n U w U E M r b D h W b D V U Y S 9 Q e D l s R F g y R k F k T F d u Z D l j Y 0 F B Q U F B Q U F C d z l o Q 0 N B U z N V c G M 0 R D N j V F V I Q 2 R X Q X V C Y 1 p O Z n g 2 U k N k S D R M V j l j Y T d p M V Z X V n F G c n J o Z 3 Z k L 2 Y 2 Y T Q y V m 5 S Q 0 N I W G Z G W l d N V U h O U 2 h 5 W H Y 2 K y 9 2 S z M 5 K z M z a j R m Y n c r W l R F Y j E 2 O E 1 Q R U F B Q U F B Q U F B S 0 J 0 R U l J Q k x k U W x x a l l F U z A 0 a E J B T n d p a z U 5 U 2 J C V 3 Q v Q 0 h u N 1 Y w U m J 4 O G Z i M T A 1 V 1 Z q N n g y e j J X e E t U c 2 x S c D Q 0 K 0 R h N 3 I x a l c w c l V y O F Z T a 3 B x V k J 3 V U V k b m x 3 R U F B Q U F B Q U l B V 0 l n U U R X c W h M V E l o a k 9 5 a 2 w y N G 1 W Q U 1 D W l c 3 R j Z 1 M T U 0 W l o 0 a 2 F j N j l s O H Z Q e j B z T E Z t M 1 N 6 M X Y z e W R Q Z F h V b X A y Y 3 J L T H R D c 1 M w Y W Y w b j M v K z h Z Q 0 x W M F I z M k I v V 1 Z t b G J E Y W J a b D c x W k l O a k Y 0 d 2 Z v R C 8 4 L 3 B M V G V 5 R n Q 2 R 0 J T b G t h U D Z P W H N N Z 0 F B Q U F B Q U F O Q k N o R 0 J B Q 3 d V S G R w U 0 h 1 N X Z L S 3 l w V m Z M U k 1 l Z m x G Q 3 V q c z U r e X l B S n d q N 0 k 3 W k V I O G R 2 V 0 R y T n l Y S V p y U H I r c X N t Y V B U S T N w S W t Y e D h Q L 2 J S a G o r e D I r L y t 6 Z D k v e F V a V n B H O G Q v T T V Q Z V N F S X F C R W l s a E N v b z B s R 3 h z R l p F N 0 J W M z E v c G E x c m E 3 a X J w a W R 5 M n N o V l h Y a W 1 B R G x T W k l G U V N r a V B R U z B p Q W t J U V Z D S U t U U F p Q T C t N V E J o V E F J S m h K d 0 V y d T l m W j U 3 e m 5 I U H V T U W p r T X h m M z g r R G o 0 O G 5 3 S V Q y N S 9 h W U x H b l h m U W V k M n B W M T R V S 0 9 1 N m R R e C 9 Q a V R E S m F h b m d O Q V h G d z d n e X N S R V J F U k V S R V J F W k d H V W d n b T B n a H h N U k Z z V G R v T n d N N k 1 Q S V Z n S X R K Z 1 I w S 3 d s d U x C Z T Y 0 Z 0 5 p Y V N H O G N N Y z Q 2 Z E 4 3 U V g 1 d z N 0 a G Q x Z W p k b D h Z b U Z k d n o 0 S j l P d V Q w R l J s d G h p N S t Z V U E r U G w 2 R z F 5 S m l J a U l p S W l J a U l n M G x O b m 9 B a 1 J h a z F p W E p S R n p E S 3 h F U k Z x Y m F v e E 5 3 V z Y v K 1 V J V 3 p Y N k p O b T E 4 Q W Z E M z k z R U p 3 S T d X b U F E c 2 l r d l B a Z E h z b C 9 E e k 8 3 M 0 R v Y l M w U F F E M D Z S b G p j Q 1 V p S W l J a U l p S W l J d E p R Q 3 N G R U d p R z J V M D B J b H J Z e n o 4 Q k t S S 1 R W Y 1 M 2 S G F H d 1 p j b U p T M D N N S U R 3 M D B 1 Z 3 d S R V J F U k V S R V J F V 2 t F a F d B a W p S Q V h H K 2 s 4 V H R 1 b F R q Q V J r V E 5 G Y 1 V r W j R l R U t 3 V V J F U k V S R V J F U k V X a E 9 G W U N L T k V C Z G R F N E x 0 M n A y S D F W c G x Z R F V p M H B w V V Y 2 c 1 Z y R F h i d E d V W G Z Y c k d H b D J H a U l p S W l J a U l p S W c w Z 2 t J d 2 t V Y n c 4 d k l n T W p 3 W W N I e W d u W k d a Y j N C R k l 0 S m F P R U 1 3 a 1 N Z e T Q 4 Z F Z y R n k 5 L 1 l T d l Q w c k 8 0 d j V I L z h 1 d W p M c V g 5 L z F r M G 5 6 d X Z P O C 8 y T z N W S E R w V X l y c 2 Z 6 c W E w d E 9 L R W 5 5 Y 2 l J a U l p S W l J a T B 0 e m N q Q z V B c E x X S m k 0 a 2 d K M j g v N E Z n U 0 1 m N m 9 K U k p G U k 9 w a n R q a i s z M G 0 x W F d H W W 5 M e T g v R U x l L 3 U 5 T X p 1 N m J 3 T U J 6 d T U z U V B V c E t 5 M G p h a 1 Z s d n N G V j B x S l N N M 1 h u W W J E Y l d i M H h u K 3 F 5 V i 9 Q W j d D c y t Q d T V t T 0 h j S n F 6 Z j l x N m x L K 2 1 y Y V V 5 Z j k 3 a k l B Q W 4 x c m 5 k K z d L N W Y 4 Z W U 1 L z c v M 2 9 a b D E 1 e V R x T n F M U 2 9 x S V R V O W g 5 V D B Q Z m o 2 Z U h Q W n l I T 1 l Q b X N s V l Z Y S D c 4 a S s 0 d E p 6 O G Z C d 2 I 5 V H p S R V J F U k V S R V J P V D B v Q k J N c E p I a V l p S l p 2 b W 9 i Q U d r N 2 N 3 M n V S a 1 J h Q 3 h P T 1 p S R F Z F U 1 p O W W Q 3 Q 2 R R Q m N k b k h q d 3 F U R z h Q R H d B T U J x c l d M W W t C N D g 3 M 0 V y T D d 6 M k 5 m L z M y Q W U 4 O G R L Z l N Z a H I 1 e k s v c 3 R K S 1 N V b D V 2 W C 9 H S 3 l 0 d G x K Z F g w c E F m Z 1 U x Y m Q v T G R q R i 9 K e X k 4 a 0 w v O G d S V V V s e m 5 N O U V q d H g y Y 2 h 6 Z V A r V E 9 k a n Q x Y m k 3 M S 8 z c n J N M V d o Y z F X e F l Y b m 4 2 V V F U R V J F U k V S R V J P U U 1 w U k J N c E p G a U 8 w V T R q O U 4 y N W h o W W l Z a T B S b 3 J B c E t H S 2 l r c T Q 4 Y z U v M T N t d X N 0 S U t 3 Q 3 R 2 V G V Y V k N k T W F k T C t C N T N S b D N O O X Z h U E R 6 d m I w Y 3 d a S F Z h b k 5 j M z c 4 c k x 6 O T N P e D k 5 T n A 4 T z d V T W F m S j h q Y k h Z N 0 F H N 3 V s d V B P R F F 6 d 3 B h Q 2 d p S 2 p J R V B 4 O H Z W b S 9 N W T E v d j N B b m l W M D c 0 d V h s N F p 4 M y t j a i t Q S G p 2 b F h Y Z V k v T F h Q L 1 B w N U F X T n J s T k V S R V J F U k V S R V R o O E t 3 V V F h S 1 M 2 b V p 2 b k R 0 S j E 3 R E t 4 R V J G b 1 R r O G 5 v Q 3 V S a 0 Z S Z V h O Z X Z 6 U E R 6 Y 3 V m V G l z M n V O c j l 1 W X h x N k 1 Q S V l Q N l V u Y l l Q O E c z e T h t T 2 9 M U z B n b 3 l z L 1 l D a 0 p W Z E F F Q m 0 5 a j R z R m p O Z V h 1 N T A 2 a G p 1 b k g 4 a 2 J M S m F h N V l j N 0 5 F d G 1 x Z W Z 1 S U c w b l R r Y 1 B G a k t v Q U h I W G 9 x e H F L Z 0 V t O D B S Z m h V V 0 Z n T 0 9 q c k Q 5 K 3 c r N X p Q U D M 5 M 2 J w N k 9 y W U l Z e D M z N 2 d Y Z 0 Z s e l Z y T i t Z e H F k N D l 1 N 0 J H Q W l J a U l p S W l J a U l z Z W p F R X l r a 1 N J a m d 2 S H k 5 S 0 M 4 b 3 B K R H h X W H M y M W R F U 0 V p Q T B X V 0 p T Q X Z u R E 1 H M E h H S 3 I x S 3 R I T k J 1 M z d H c l d a M 3 A 1 Z V h E L 1 h a Z T d q T z N i V j h U Y 0 J i K 1 R F T i t P Y 1 U v Y 2 d O b m N 1 S F I x d y t a M E h 2 M 2 5 S e T V q c n g z d U p J d U 5 p V 0 R D S z N l U m w x O U k v d D Z E c E t V N 3 V w M 2 Y v b U F t e F l m S 3 l k d D d n S D B G Q j Z t c U 9 0 e l I 1 V 1 p o N 3 Z m a m o x b k R v M D k 5 V F B v Z m x n N m U 4 T j U w S n J 3 M z N X V n M v R k 8 z T U h o Z 1 l x U G V p N G l J a U l p S W l J a k k 4 U 2 d F R X p r Q m N U R V J i R T N h R F V C N l J x N U N N Q k U 1 d n N N N W d m W U V h N T J H R E 9 6 T 3 h Q L z l T R 3 A 2 R H Z H e G t j Z S 8 0 Q l I 1 K z R P W m x K V l Z j U H V O S X p o M H F M U k I x L 2 o 1 Z V d P e G 1 B S G 9 t a E R G U i s 4 K 0 N N R D N N M z l s e n Z 5 M V B Q b l l k Y 1 J H U i t E c D Z j N W 5 V e G J 5 L 2 N 4 Z l h h N V B T Z D F E d T h p M j l P c m V p Z E R R U U 1 K Q 0 F 3 a 0 x h V U 5 v Y U F B b U V 5 e G R 0 c G 0 4 d l l W c z N l N z R k M 0 h H b k 5 W N G V i c H g 5 U l d E d V A z R 0 V S U W R y a k 0 x U F l j W l A 2 N W l 6 S 2 d o Z E 9 v U U N r Q n k y a D V t e l Z s Z G E 4 K 3 U 1 S l J z Y 3 Z M M k 8 1 N m Y 3 d W k 2 L 2 5 W M U V w N m V i b m k 0 d X p I d 1 h F Y 0 g y d X E x T z N q N m h T L 3 F m T j l I T 3 Q x R V J F U k V S R V J F N U 1 5 b E V F e m t C T V R H U k R w R H N M U m R P Z l R 2 M T l u Z 2 l r U 2 t w V E 1 k V H N H V W d i V k 9 s M X p Z a i s r b X I r Q 1 p G e W J 6 N F R z U D R P Z n I x Z X c x Z k R k a k J T d F d i Z 0 5 n M 1 B O M U J 6 O T F t Z m p t Z l h U c E h B V T R 1 c 3 R p b 2 g x N 1 c y N V B 6 Z 0 l n T W p 6 W U 9 Y Y j V 5 U D c w N n h O U F N O c z I 3 T n l k e X l 0 d l R P V n Y 5 N C 9 p M 0 h P N j F I d i 9 X V C t 0 W W Y z R 0 5 P Z n J 6 N m N z Q k 9 E U 2 k 4 O W h 5 S 0 R 1 e n Z F b H l 6 W X g 0 O G R W R E J t W V N N L 3 U w W T U 2 b G 0 1 a z F w e l Z 1 S H U 0 N 2 h N M m M r N X E 1 c z V m N n p M M j Z s d F R B U W d J O E 9 H S E w 4 Y z E r U D J M a U l p S W l J a U l 5 S m x M S V p q S U N Z a n J G T 0 U 4 U H J K Y 2 x J a E l R M V N q R k t 3 M T h 2 U D F Z d n p U d C 9 M S V B 6 N 2 t r W C 8 4 a n p k Z i t X d X p C b U V i T j Z m e n d T Z H p B Y m o 5 c G h G R V J Z V W M 5 N W 8 x Y T V O W n N I a D l u Z W R T M H Z h d 2 M 1 Z G p t Y 0 o z U H B 6 R n R h T 0 d j T U h 3 M 2 5 U c U d F Y W 5 q b U V B V 0 s w M k F B N F c x Z D F 4 V m w x Z G p k M W V 6 V X Z Q M 2 t a V m x a M H A z e T d o c T Z s T C t m S 1 R 4 d 2 5 3 O T h I Y j I 1 T z A 5 Q n d 5 c 3 Z J W k 5 x Z 0 g 1 Z V Z X Q U x 3 O G E v Y j F x c X g w U E d Q d n Z v T j g v Z D B 2 M 0 h E T k 1 B Q W U r Y i t y K 2 R 2 O W 9 3 Q z Q 2 Y z d Y M k Z k U X h B O W Z Q b 1 d 2 c j d k e m F k S E x M d W x Q a i s 2 Z E 9 I O W 9 y M 3 J m L z R y V j I v R D B k S y 9 6 d k l p S W l J a U l p S W l j L 2 h T Q 2 l a e U E y S m l h c G J E U 2 R 1 V W V Z N m F J a U l Q S j F M a T l t N l R s a V k r T j V Q N j d y d U M x Q 2 R P N D Y 0 R j N 1 U D N t R V Z 3 e W 9 1 O H B m M j V L M m g 3 R 1 B m K 0 Z j e S t 1 c z N y S E 9 U d X B q c V Z 3 L z Z G N l E 3 Q W Z a d j J L e F d L b X F z c U 9 1 N X N i Y j d 6 e k F 3 b H g 3 Z W d R R m V x Y 0 V 4 a m 9 D O E M y c E F 6 Y z N N M 2 s 1 U j B n S j I 4 L 3 V Y b U Y 1 T 1 l W a 3 I v M 0 F Q O T g 1 R H F H R C s w S m d M d W J v N X Z M e T l N R G I y O V B B S 1 p P W D g 3 Y W R T a 0 1 H O V R E R 2 F i N S s z c z d u M U Z a N l F q R 2 N u T D I 4 L 2 1 Y a S t p V k d F M W l 0 N D Z I O X h r e m t a e V N 6 Y j Z D S W d E T V p y T n p X Y 2 Q x R z F J N X U y O E N B Q 3 Z Y S k 5 Y N 0 5 S a H d U b G M y Y j g z Z 2 5 I N E p 4 L z E 2 a V l p S W l J a U l p T W p w U n l H W X l B b U l p N j d w Q k 1 2 T T N v d l Z X b 1 c 3 d S t V W V Y 0 a k l t Y z Z a Z 2 F r U n J G V z c 1 T U s r e E 1 W R z h 0 N k h z M 2 p 0 c l d s O F B t V V I x N H d h V E h 4 T U p M M T d 4 a l Q 1 O D F K U z k v R D N a e i 9 G Y X E z a W 9 n d k 9 Z c 0 h p O V d S b T c 4 U E Q v Z m k v d 3 V Y d k s 2 c H p Q Q 3 Q 3 T H d z V 2 I y R E U 4 R j R z K 0 h r R G Q 5 N T J F V y s 5 T z R P W D N 2 a V d 1 O G V P W k 9 y M E Z l V G t G c E o 3 Z U U r d V d Y U F h N R 3 Z 1 R 3 N 4 b U 0 y R 2 h i W W l N Q 0 t a M 3 o x a m F S U V F U R 3 h O U j V 6 T U F T a 3 N y V 1 B i c l Z x N i t Z a U J 1 Y m h i M k Z 4 N E N v R T J B a j N Q T 2 t V N n d J W U 1 T b V R a a k J R d V h i Q 0 N 4 V z B m b i t R V S 8 x N F I 0 L y 8 3 U G Q x e D h R V j h H R D B 6 a z F i Z W 1 P Y 0 9 4 N C 9 I M T l X T G 1 O O D g w Y U s 2 S W l J a U l p S W l J b k Y 0 V W d v b W N B Q z h 2 R H l J a m d z b k o z V T k x Z F R Y c H U z T G 9 r a E J s Z E Z r a T B x S W Q z a E 5 N S 1 Z p c k Z 4 O G J 5 V n V 2 M 0 1 Y e V Z k d j R m U E p D S m 4 0 N D I z b X V k O D h Z K 3 Z T T W R i N E 9 E d z h p S W l 3 S V g x O H Y 0 b U 1 q N j d w Z H Z U W n N U b W Z j K 0 M r b 3 J M V H k z S k 0 z V T N p Z 2 1 B V 0 w x L 1 B H M j k r Z l Z Q M 3 Z m Z m d q U V V H K 2 5 E K 3 N O d 3 Q r M 2 9 D S G 1 4 d V A v T j l W W k d i d H c 5 M 2 R q W U 1 I U z R q d E Z N N m c v b D M 0 Y 2 Y 3 d k J B Z j U 4 Y 0 x U d H h J V 0 d 1 a n N 4 R H A w c U J S L 2 Y 1 O W p Q b W Z o e i t 1 c H F M Q n k r Y 2 o r Q U d U b k Z P R G 4 1 K z N z R W d P d z J x b 0 E 4 U F A x W W R D N T N W a X l m R F A z M z N V N U Z v d V p p Z 2 9 y O H h l d k p 5 R 3 V I U 2 x w Z T l o Y l V N V H p y M z N O N n k v K 2 1 Z L 2 V m U k M 3 M 2 Z W b m F m e X J Y N U 8 y T T R m U D M v K 2 J 5 N 2 k 2 T U V W R V J F U k V S R V R P W E F y Q l J F N V F Y R X d r T 2 J t T y 9 5 V 2 Z 0 a X R Y S V p p S U h O T 1 J 6 K 0 V W Z 1 o w K 2 h n e E l a T W l B U k l w T H l 0 b X d P W j J O R z l Q W X N I a 2 5 u M y s 1 c U 0 3 N V V 6 N S t u S W p 3 b 0 F i Z n Y 2 c X F p c W 9 x T z g 4 O W R R c 0 Q r M 2 R s e n J 6 Z k F I a m k 0 V E h F e F J 3 L 1 V G d T B a R D N m L 3 J E Y 1 p X e k I 0 b l d z K 1 Q y W k I r N i t B a m Q z c z N P O G Q 4 O V l l a D h P N z k 1 O T Q x N 2 4 r S z d N d m F 6 Z m 1 F W j R X T k R o S l F w a H l y Z E w r U G I 3 W m J 6 M T h s O W N s Z 2 Q y c m Q z T 0 4 5 O H Z Z K 0 M 1 W F o z d k 9 T V T F t M 2 F S d 1 M 3 e n l z c 3 J B Z k R 5 Z E d O U S 8 y N H N X T H l l Z F J 2 U 0 9 L Z G Z B a l B u c n F L a W 9 w S m h n M 3 M 0 b G 9 S O C 9 I b 2 V I L 2 N K V D c v d 0 J a T S t l S V E y Y l h 4 Z D d 1 W G 1 a c 1 p r b 3 R h N G l J a U l p S W l J a U p 5 N U Z J S 0 p u S 0 M 0 N k F p V 3 I 5 d 0 t R T n F 1 S E l P c k V a S F d v c n B h T W R q c H h z L 1 h 5 e G 1 J L 1 Z G d V h p R z U r U W Z 3 O C 9 W c V Z B Q U c w S z l Q Q X A 5 T W Z J a k l D T m Z n c U Y x a 0 1 Q R n h 4 d y 9 C T m 0 1 T 3 F 6 V V d I T 3 h Q d H k 0 Z H V Q S 3 l B Y X p m b E h y Y 2 V 5 U j I 2 Y 0 R L M W R 2 W n Z t T T M 3 U 1 B i T X V H L 0 0 x b T J Z Z 3 R E Q i 9 l b 1 Z k Z l J G d i t 5 a 2 R 5 O F F o N S 9 h R F F B R 2 J 2 e j J G Z F F S U D k r b l Y z b W x a V T c 5 Z 1 R 6 O H Z M Z 2 5 I N E p l S G w 1 a 0 x Z c m g 4 U 3 V V W H c 5 Y l J r W E R P K 0 5 2 N T l q R D d F Q W Z 4 L 0 d Q M 1 V M T z N m b l l y R l l 5 T T B y Z E x s W F p Z V U 5 1 N z I 2 M W 5 p Q X Z 3 O C t Q c D Z J a U l p S W l J a U l 5 S m x I S V p q S U N Z c U x y d m t B T W k x Z E l a a U l I S n V X W k R z e l J Z U U h O V H I 4 T 2 x w Z F F k U G E 5 U 2 5 r N W h m V 0 1 k d F Z j b X J 0 Z j V 2 N j l V a 2 d x b D J J c z Z 2 c m V J W U 8 2 c z d I a y t i e j B l Z n o y Y l U 3 b j d L e W N 2 N D Z k a V E z W E R P T W p O M z V k S W d L d 1 d 3 M j E 3 c H V 5 S U J F b n Z q Y k d Q c j B p Z 1 B n c D R Y c k F P b 0 l 3 U 2 9 3 b V V 4 N G V M Z 0 R N T z J M Z i t M d D d j b C 8 v a n V U b 3 F J U 3 J o O D l q R T F i Z G p y b n g 4 V k d F a G N i e W F 3 N X E 1 a 3 d j V W F k T m Q v O D U z K z d 2 S D d n N 2 l z W W R j W E F C c j F m R V J F U k V S R V J F V G 0 5 S 0 F R V E 9 V R U o 4 Z T J k e D h s c D J R W l d J a U t 0 Z 1 R N R F V 5 T 1 l u S 1 R K W C 8 5 O F V 0 Z U h o e l V z b E x O Y W J X e m Z r W V c 3 d X h 1 Y n R 1 e W t h N W N P U F B I U W F E c D F E Q W Z n a F g 5 L 2 p j V n M 1 d j M v L 0 Y r d G E 3 M j l Q Y m x r U k Y 4 Q U N n O G N Z d G J j T l h o N 2 U 5 T C 8 3 Q z R 1 O D h y T E s v S D I 5 b k M 1 R H F D M H B J S 1 J G L 2 F q V T h j d 2 x 4 R H N p T U V E R W 9 u d U Z P N H k 5 d j R u Y z h u T T J z d U x 6 O X p t T X Q 0 d W 9 t M k Q z c S t J a U l p S W l J a U l u S D R V Z 2 9 t Y 2 9 M Q 1 F O d m o 2 Z U Z G U 1 d r N U Z o W l h z b k F M Y V I r c U R O a E d w b T h u a z Z K Y X h W O X N O c m t S Y X U 5 Z W V I M H R p M T Q 3 S G 5 U Z G p 6 b X I r O S t s U G p i c D N k W F U x c V d r N U x G M i t p U i 9 u L z A 1 U l V R a 2 h i U V B Z V j F C R X U v Q m d a d 0 J X W G w 1 S n h 1 N T h 6 a C 9 h K z d q M y 9 P Q 1 R u e W d y c S t E R 2 E 0 Z m o 2 Z W 5 1 Y 3 E 3 c 0 R 5 S F l F Z G R l U F l U d 3 N E Y j E z a k 0 0 M k o v Z 1 l I K 1 h N V D l m T H l 3 V 0 1 6 M j d S e m Z r c l l x S W l J a U l p S W p J R 1 V B a G 1 N a E o 2 S k l R e G J x T m p q M V Z V d F A y S 0 F R V G t Y b 2 R X W D d P W G 1 W d 0 l k T H F l W G k 0 T 3 p 1 b W p x V 3 k w Z 2 F B b T V 2 b H V I U H Q 5 b X J l Z W 0 4 N k s x Z H Z w L 0 J B T V F D O W U 4 W X k r c 3 B C R E R x M 0 c y K y s r d 0 5 6 N T Y 4 b E 1 p S 0 l P M i s 3 b U 4 v W H A x S l Z a Z W V j c y t P U G V k O D U 4 M z V q d 2 V M M S t Q d j d j T j N W U S 8 v d 1 R E d T d N d k l J Q 3 Z T c m R W M U Q 5 a n d U R V J F U k V S R V J F V G t l a F d B a U p 5 R S t O d E l a Z 3 F X a z c y S D R r S j R H V n l R a U x a W F p j c m d U e k s 1 T 0 1 E a z F Q c G s w b i t L U 2 N q d z k z Q 2 l 2 d E x I d z U v V z R 1 N 3 M x Y U U 4 e X M 5 b U V 2 N T h Y S G R x S G N 2 M l l v U X d a M E 4 x b F A 3 S 0 g 3 c j J T Z z B V b F R Q b D J D Y j l 2 V E N N d n J 4 Q W Z I M D h H b n R P d D N u c 3 V Y c n F S d D k 2 Y k R z R G p E N D R t S U 1 D S F d Y U F g 4 T n U 2 W k x 3 O V B k b T V P N W V j M 1 A x Y 2 M 5 W G d S c j N Q Z H o 2 W X h Z T E Y 2 M n V O b D V W V l l y Z m J 1 Z k w 2 O G J Y T 1 h U Q z h O d y 9 m Z D F X a m 5 p T W l J a U l p S W l J a X J a O U N N S k d U a 0 J E Y n p u b W N 1 b k 9 Q Z 1 p X S V N F d G 5 N U 2 t F a z F N c k s 3 d U F w U 3 M y Q T Q 1 U U t 5 d z B r R H R 1 d V J C Z l g 2 O E d Y W C 9 Y M k Q v V m U 4 N 2 Q z W T N u b n J 5 W k g y Y X R a T 2 F j M V Z S Y W J m e n Q v b E h I d l B m S 0 5 V b l k 3 Z F h j Y 3 Y z N U R C N l l D S U M v b n h l L 3 J 0 c E 9 k W F U x U G o 2 Z U R C L 1 N r O X R 2 d X F B U j d 4 S U d u Z H V W Z G c w S T l v N T J a Q m x I R V J F U k V S R V J F V G 1 6 S 0 F R V E 9 R b E h o M k R i a 2 p J T n J F U k V X c m 9 q e X l G V z J h c 0 5 y a 1 J P V i t Q K 2 Z n U G p 1 Q j Z U e V l U S l p E c n U v S j Z K M F V 6 N S t I S G E v b U Z 2 c m Z x W X p X Y X V 1 V 3 B 3 Z 3 p 1 M 0 h y e m 5 D b U p q S X J s e H p E R G 4 y S G x E Z T N I Z T B G N 1 k 3 Z F h P b j R u R z Z 0 Y 2 5 n W D U 5 R W s 3 b 1 d o R V J F U k V S R V J F N X M 1 a X F 5 M H I w Y V p 6 S V N i a j B 1 b W V w c U x B Q z h N M G 4 v e U N r Y l l E Q k Z Z b E l T M 1 R n U U R I W D N Q S V N E O T U 3 S l Z k Z E 5 z R G 9 j a 1 J F U k V S R V J F U k V S R T U 3 W n F N T E V H b n Q 0 b U 1 p b m N l c D Z W b 1 N V V V R x W m p Z Z l h n N n h T c 3 N o a W 9 p S W l J a U l p S W l J T k F l R l l D S W 5 L Z D V s W D d B Y 0 F 5 c 1 J r W m J N W W 5 F c y 9 h W T l 3 V V J F U k V S R V J F U k V S S n F I U W p D U m s z U j B D S m F p V G p B U n F j Z V J U c k N x Y X E x Q 0 x D S W l J a U l p S W l J a T B o d 1 V n b 2 1 j c E l T a k 8 4 S F N G S U t K U 0 4 y Y 3 l 5 S G F G W U t K a U l p S W l J a U l p S W c w Q j R W Z 0 l p Y 3 B w b E 0 0 S n B O a m 1 i U G M v R U t L U z h v T n J r a E V X a U x 0 Q 1 N Z a U l p S W l J a U l p S X R L O E Z J S 0 p u Q 1 E z T n d 1 e D B S S E 8 x N m x h R W x G R T Z s Q 3 p K N W c 2 d 1 V S R V J F U k V S R V J F U k p x R F F q Q 1 J K a E F m R y t r O F R r b l B O c k F T R V d t c G F w W k R W Q 2 V Z a U l p S W l J a U l p S W h J Y z F B S U p 0 S U V Y U G N G e X p X d 0 V o R n B 5 Y 3 h t R T F W Y U R s R k V S R V J F U k V S R V J L U l p L Q V F U Y V F J S m N l M m R 4 e W s 3 d F J 5 a W l O V E 5 6 Y z B O c T g x b W R C a 2 l J a U l p S W l J a U l p S m 5 C S V Z n S W s z Z z Z P V V F k M m Z t V T E 1 U m F X Q T F J d E p T d W J 0 Y n N O b l V D U 1 l p S W l J a U l p S W l J d E l j R k l L S k 5 B R X Z U d y t p M m 9 j Q 1 V G M W R U Z H J P S E l N c k V w R 1 d 5 R 0 t 4 W U x O V k d W M k d p S W l J a U l p S W l J a k l H V U V o b U V n V D Z S S m Z z e V J p Y 2 1 x M m d a V 0 l T R X Z s N 2 0 3 R 3 F o Q k 1 S R V J F U k V S R V J F U 2 t X U 2 d F R T J r a V h l T G F P W T k z S 0 F R V G t U c T R t U z N Z d E N l W W l J a U l p S W l J a U l o S X M x Q U l K d E p F T 2 l k R U 9 Z K 1 Q w L 1 l Z V 0 l t S X R G U n U y a E 5 N U k V S R V J F U k V S R V N r M l N n R U U y a 2 l D W E h 0 T U p s T U F P e k 9 6 S 2 U 4 b 3 R M Z 2 l r U 2 t w W E Z 6 Y z h O V 3 B l V V F S V V J F U k V S R V J F U k V t b 0 5 D T U p F b T R 1 W H B R Y 2 V v V U F D c X E 2 d E p U Y z h 4 d U N J U m F X b m M z T X h Z c l F y Q l J F U k V S R V J F U k V S R W 1 v T k N N S k V t M U R t K 3 Z m T j R S M H F X Z 1 p X S V N F d m s 3 b W F o e X F Z U V R F U k V S R V J F U k V S R X B E a 2 9 C Q k 5 w U W w y T 0 N z R l M w c k l O c k V S R V d p S T N O d 3 R X a F d B a U l p S W l J a U l p S W l M T l F p R 1 l T Q k 5 5 N l F S T D N X T m d K U 0 x T R X J s W k x O Z 1 V n b 2 1 J a U l p S W l J a U l p R F F M a F d B a V R T Z 3 V K a E t U e V F U Q T d x e D h 5 a X N x R G E 1 S V J G b 1 N E d z g z c k Z h Y j B X V 0 l p S W l J a U l p S W l J a W N F U l N D a V R R a E w w O F B v a n V H T z E 4 b n A y c E p S Q k d w N G V I c F R r V 2 x R a k F S R V J F U k V S R V J F W k h t b 0 J C T X B J b D F q b X Z u U E U 1 U k N D W W l S L 0 h 5 O E t D a X d t c D B H U 0 l p S W l J a U l p S W l J b W N F a F d B a V R j e G x Y N 0 E w N 1 F z b U l q V T h Q T j J v c k Z R S U p p S W l J a U l p S W l J a T B o d 1 V n b 2 s w c 1 M 3 e F V j N 2 o 1 R F I x Z 2 9 s S U R V O H R o e W d p S W l J a U l p S W l J d E p z R k l L S k 5 M R 0 V 1 S G F Z V E N Z Q U 1 y U D J V b D V S Y V h C R k l 0 S l N l S G 0 0 Y V R s R U V S R V J F U k V S R V J H U l p x S V F U S 1 N K d W J s W m l J a 0 9 k N z d l a 1 p K b F l E V W k w c E o 0 Z U h w b 0 9 V U V J F U k V S R V J F U k V a R m 1 v a E J N N U J U b 0 V s Z X p K T 0 t P V k M y S k t D S U 9 u a D d 1 Q U F y Q 1 J F U k V S R V J F U k V S R W 1 v R k N N S k Z U b 0 V 0 Q 1 R R a V d 0 R U 9 k W U N M a T R P b n B C c U F s R V V W R V J F U k V S R V J F U k p x Q l F q Q 1 J V N k J i N X c 3 T z Q 2 U 1 V U Q U 1 y R V p H V z V F Z 2 5 X R V d s e m V C S 1 J F U k V S R V J F U k V S R V R u O E t 3 V V J P Z 2 R q b 0 N E d 0 9 m O W l k d C 9 j Q W h R Z U x E Y T V J U k Z v Q 0 w y O V B B T X J M S 3 c y d V J F U k V S R V J F U k V S R T V Q U 2 5 F R X p r R k R D Y l R T V E V 0 b k 8 r V H R x a G J q Q V J B U j h 2 R H d D S 1 M 4 b 0 5 y a 1 J F U k V S R V J F U k V S T 1 Q w c H h C T T V C U n h Y U k p S K z R L S k N I a j d P R U t 3 c 3 J J S 2 d 5 c 1 J r V k 9 0 c k t 5 Q 1 g x Z H R O N 2 9 N R V J F U k V S R V J r V E 9 h b T l F R m l K e X V 1 b m F K Y 2 g 1 d l Q x W W 5 t S W l B a j V j W E F L V 2 x D c 0 Z F V G 1 m R n h X V 0 1 1 Z l Z s d k w w O S t H S E F P S 1 B M R V J F U k V S R V J F V G x q c V J O T T V C V H B t b E F U Z 2 1 r N V J C R U I 4 R G 5 T Q 1 Z h a E V F e m t k R l p W W m N k c X R S b G R o b 2 l J a U l p S W l N Z 1 p U e U d Z e U N r U 0 d S N U 1 Z S U F 2 Q U N W b E Z X U m w 3 e l c 0 S W h F e G 1 v K z N K d 0 J s c F p V R 1 Z 5 S W l j b X g y Z X p Y V j F k V k d s e U V p S W l J a U l p S n l V c l F j b 3 N n c D F L V n p G S 3 Z Y N 2 d C Z 2 U w b 1 d V Z T F E R G E 1 S V J J e m s 0 K 0 1 J d 1 V y T E Z J S 0 p O R l J S V V N u V H B p O W 5 4 Z X J 0 N U 9 U d X g y d z J F O V d 1 T G R l U E d j Y j V R M 3 M 1 N T F W W F Y 3 T m 8 2 U V o r V 3 J D T z F Q U W N T a 3 Z M Q 1 E 3 e X A y L 3 Z P R z Y 2 Y m 5 p d G Y 0 T j N K R 2 R 4 M 3 l N V F N Z a H Z 4 M y 9 m d X A 5 c E 0 1 W X p l K z V h O H Z M M 0 U 5 a k d q M H N 1 N 0 1 2 d E 4 0 M 0 F i S G I 5 U D J O Y m s z Y n p 6 W G U v c 0 N N N W k 0 T k Z K U V M y O G F O W G p 4 a i s 4 Y 2 d Z Y k x Z c S 9 q V D Z X W m Z h U j F 6 K 0 p B Q m 4 5 W T d q O V J m L z d E e F h V b E x H b E c r W D h N d U t y Z X p k Z D V D Q U F C L 0 9 Q Y n N M Z D l 4 O E l T R n R B d 0 J Z d H l H V n g 4 Z D l n c G V Y Q j V Q L z l 5 a E J R Z j d P N j N O e T k z U E h Q V y 9 o N 3 U 3 R 3 B 4 T W Z K a l M w R G Q 5 K y 9 3 c 2 Z m U E l U M T Q 0 Y X l 0 a G J M K 1 N M c n h i e D g 3 T E 4 3 Q 3 N v b 2 0 y U V A 4 T 0 g 5 T 0 R X R z B j N C 9 5 N D Y 0 c k l 4 L z Z L O H Z K S l o z e j d M d H o 4 c 1 k v Y m N O U l F l S 0 d i S 3 g 0 O F R F U j U w a 3 Q 5 Q k V S R V J F U k V S R W V P b 0 U w e m t G T 3 J X d V l Q e k 9 D a 2 x 5 O E J L U k t R b D h Q Q n d 4 M l F 5 V V Z w V 2 J u U X B J c T F D K 3 E 0 Y y 9 2 T E F m N W p 5 N 1 J K e W N 2 Y 1 R I O X V P O X U y Q 3 l j a m N 5 O H J W U 2 M 1 N U 5 s c 1 Z 6 N 3 c 0 b V p k Z m 4 4 c U d U Z W 1 F a D d X a F I y S T B s V l l i O H h h d D Q 2 N E g z K 1 g z O V N u M V I 4 e G d k Z 0 F B S U F C S l J F R l V Q d W Y x d D c v b j Q 4 O F h F T m p H a D l D U V F Q Y n V P O G p r c j M v b S 9 Z O S 9 j c G s z W j k 1 d l B Q a l k r L 3 k 2 Y W p 2 a F l V S D A 2 a E d E M l d 4 b T B a S U 4 y R 3 h W b U 0 x b X p 1 N m J R S j l l Y 1 F C W U x J N 1 h a L 2 R O b 0 d 0 Q 2 U r Z D k 5 a F V V Y 2 Q 4 a i 8 r V 2 I 3 N V p S V V d t b F Q 2 O V k z T j N j b U R 0 L 0 x m Y y 9 N c E Y 5 Q l V V Q T l P M F R 6 M 2 x E Z T F G Z V h z b m t i N W U 0 M V B L L 3 o r W m h z M V Z 4 N T Y w W E V S c m F 4 d V d j d G N y R 2 8 w O S t 4 T F F a d j l J M k 9 J Q z Q y R W o y R m h 6 a z J 4 K 1 c 4 O W k 0 a i t 0 Z H F 2 R z d H U 3 Y 0 Z X R w U 1 l x S W p p S T J P Y U 1 C M 1 N F U k V S R V J F U k t S b F V 5 Z V l 5 Q 2 5 V T m V H b 0 V D e F o r N E t K Q 1 B q N 2 U x T l N x a j N C U k k 2 b n R M U 0 N j Z U 1 u V T F C d 2 l J d k 8 3 O E 1 E O T F 5 S n I 2 O F g 0 T 2 l 3 T 3 Z v L 2 w z d z J l U U c v c n R w T 1 Z Q c 1 F u a D k z Q 3 g w N 2 h B R 0 9 2 Y m t t Z m J t S X l k L z h 6 Q X Y v L 2 9 Z d l B u d 1 V Q e j l 2 b C t m c 3 l z a k R a c k 1 6 K 2 F Q S G 5 C M V k z M 3 k z a k E 4 L 2 5 j d k 1 P U 3 U 1 L 2 F i e j h m W D F 4 b T Z 2 N X N Q U D V n S H c 2 d m c 3 N k h k V 2 d 2 T W U 2 e m V t N G V a b X d X d z I 4 K 3 I 0 c 1 J 3 O F d N T G 9 t M S 9 F M T l l T F Y 4 Z V B y Z l h l W H Z 6 M 0 4 y U m w 3 M l B r U m Y x N C t M N V J 1 T H R i c 0 5 1 c m V m d j l t Y 3 l h c z V v U F B w b k x V N D l m R D h D O W Y 3 b V V W Y j h s T V h 2 d U d x N G R O W V N J O E N D M k o y V 3 l k U G x t T 2 l l M F o 5 V G x B M n Z k Z i s 3 O H R T V E V 0 Z U 9 y V H g 4 b k t O R F J Q Y l p 6 V n k 2 U F A v M E p P N U t 6 b V B y R G N t N j Y 3 c n h h M S 8 w N D d 6 Y 2 1 2 b l V m c 2 R H U k F G b 0 9 V V V J F U k V S R V J G b z l k W U t K b k V L S l h X d E N z S l M w U G R o c 1 Z R W l d J e U l 0 Z 1 o r d k 4 4 V 0 h T b z B 1 U T Z U R m 1 6 M X Z E W G 4 1 a F h U d j F v a 2 4 v b m F 0 T X d B R E N B a n d v W C s v e m 9 C a l d j S H Z a N j B F N F B H S H J u R U d Z T 0 R v e E J w N z Y w V W t 4 T F d q c U t p V W V Z d l c x W H F P M V Z y R k k v Z V B j Z 1 p n Q U 5 k Z V B a a V F 0 Z 0 Z Z c l Z Y c 1 N N a 0 d v T E x T e X F I R F A 3 d m R 1 M 1 Z 5 d W N k W n Z l T n F M W n R Z b n c y Y j B 0 a T B a U 2 N k b 2 t L Z E F S a U E y V 3 p p N 3 J F a j h m S H g 1 S m N W V z Z p b 3 N B S V E w a m F B M j I 4 Z W d j M V d 4 V 2 R U R m d M d y 9 p Z H p N S n R O U F B K L 1 Y y T T J t K 3 A 4 e m x P U D M r Q U 1 3 Q U J p b 2 l N W W U v T k Z B U H k w O F B j N n I 3 b n d 2 T j d P Q U F 6 Q V p L c j c z a U l p S W l J a U l p S 3 R o V U l 3 a 1 Z Q S T E 4 Z U w 5 c E Z 0 Q W N m L 1 J r O U 5 6 e k c 0 S W h F e F d v Q y 9 O N G R L d E J 5 a X l Q S D h 1 b W 8 3 Q U d P d U d s e H Y w Q U 9 3 Y V d z R 0 Z S V l d Z b U 1 p N k p I W X F j N D V s N H p v Z T N q d X J s c m 4 y c l R 4 S m J G Y l I 1 Y 3 h z O W 5 z W E E 1 d y 8 0 R k R B S G g 1 Z W R D c F l 6 Z 0 F M N z N 4 T F h s N 0 R 6 V H l I V G 1 z V 3 B N T X d J a m h 2 W j B C M k J I Z T N w N T B q Q X J G W n F z a V k z Z S t j L 3 l h S 3 d m V H F X T T R D M y 9 l d 0 p m Z k x t S E x 0 Z 3 l 1 d V h J S U N Y S H Q 2 b n p H V 2 I z a k N Q d k R F b 2 t B U X d k M U J 5 Q j d U d 0 d s Z F h T a 0 R o b l U 0 N F R l a z R p S W l J a U l p R W h M c G V V U V J V N n h y c D A 3 a 0 o x V E F E a V d S T 3 p h T 2 N y Z 2 l r V E V T S D U r M 2 h 3 N l Z H W j B H U 0 p O c n J p a 2 5 J M m I w M G x M e j J I R D V u V G 5 l R z d l Q W Q 1 O C t T O U V o Q W M x N m 4 2 N 3 M v W U N F Q j h Y Z W N 4 N X V i b j d B W W h x S D F M d m 5 D U F B M a m k 4 M T l i U n d r S n F o M F h n Q 0 1 j Q X F t d z F T d 0 k r O X N E V l B Q U F N a R m F z M 0 1 i S z F V a 0 1 H W l R J b U t z R z E r b 0 1 P N W F j U E 1 m d k J K O U 5 X Z W p z N 0 t y T G 9 a S 2 F q b E d M e G N 4 R D k x N 0 J J L y 8 4 a U k 4 b n p T Y z h O S k E 3 Y m h s U j c 3 W H R J b 0 x y S E E 4 S T h N S E x 5 N F B 5 O G t v T 0 Z a Z m k 0 K 1 B w Y 2 o 2 O G p 1 Q k 1 S R V J F U k V S R X B E V l R D Q 1 p 5 a W 5 W T m l H T F I w Z z B B S k t W a 0 F y W D M 3 a E N S T T R l L 3 J 6 Z D c 5 e D A w d W d 5 U k p y T m g 4 M D Y r b j d H Q 0 Z h d T J 1 W X p I U m t m Z z U r Z k Y 0 S E 8 3 M X R x S H F 5 R X F L M j B B V 0 5 3 c 3 g 1 e G 5 0 O X N k O D B 6 M U w z Q n d a R m 0 v T 3 B j c 3 J L Z k p y S z Z W Q U J P N 2 R X V F N C N D h 5 W T g 1 c V p 2 M j R p b C t X Y i t H W D V W d T Q 0 a y 8 5 Z W Z q K 1 V j Z X M w M W 5 2 N F g y M k 9 p Z T B K e n l z L 2 1 D d 2 p i K 2 Z 5 K 3 Z B T m 4 1 W U x H Y X F x d X g 0 Z W 5 s Z 3 N k V C 9 k Y k d Z N n o 1 b n R k b 2 9 M N j h F d 0 5 Q R H Z k W j V M e S t Q N D l Z d k l p S W l J a U l p M H B v b 0 J C T T V 4 Y n A x c n R r W G J O d U 9 U Q U 1 y R V p H V 3 d N L 2 Z t M F B G N m d T V D F p O D N y N U R Y S m t 4 a j Q r Y W R B R n c 4 N G l 3 d X V m Q n N J c 0 l D R z k z M V Z a Z T J 3 Z j V r W l Z l U W x i M l g 4 T k R B Z X V l R n R I V j B M M l h s N 0 R 0 b X J V Q 1 Q x T 1 h q N D h t T l k 0 W n g v Z W d o T E Z x e W d R a 1 R a e k p y N 2 h y N j k r d k N v Q U h k a m 5 0 O W N K Q m p u N j d C N X l a e X l 3 M 2 5 O K 2 l a Z G 5 z M X I 3 L z l Q Z F h W M V F 3 Z W 1 N a U t s Z H Y 0 Z X R w U 2 J y M 3 h n a n J u S H l n c X J u T T h l N C t q Q z g z W D E 4 d l o 2 U 1 l p S W l J a U l p S n l P d E 9 l W U N L b l d F S m N P e X d X e D Q 5 Y W R r N E J C N H R L a j N P R m l K e k 9 B c l F j b 3 B 3 R z V p M W N 4 M T B Q d k 1 Q R 3 p U d T V l T V J a V F B u N G N m N y t 0 M n Z w M H p P b V N Z S W 1 n R D Y 5 W W d I N D h h Z T F 4 N X p Y c T J j M E Z v d V p s T l E 5 Y k U r c S t 6 K 2 J 6 U D k 1 U F F E O X o w N W 9 r d H J B M F Z W M j B R V j l 1 V 0 x r d V F C c 1 Q 2 N T U 5 c E Y v O X l z c X J M V 3 U 2 M 0 Y 0 L z d F V n E 3 Z G h 0 M W Z Y T 2 w r W D c y Z X N Z R n Z T Y m k 2 N z V C e W V l T 2 d h Q W d K O G 1 Q T H R 6 M l J s N z Y x e i 9 2 c U 5 h Y z Z P c j Z Q T m 1 y c 0 d j T 3 d a W n F x c j F V M U V S R V J F U k V U a 0 5 L T V F U T 1 F V Y z N P e j B D V y t a a C t 3 Y l R 0 M k c x a U 5 p Q m d 0 d 0 4 4 S H E 5 V 0 c x V 2 9 6 d W h T U k V 6 S n Y 0 V H B l b X p D T j h M Q k F a L 2 p W V k 1 I W D B h N G R O U m g z Z H d 0 T G w y L 2 1 z e W t M c 2 R t c W 5 P Z j I 3 a j N J c 2 h W Y k F B Z 0 s 5 T 2 Z T a T g 4 R z R K V z N w c E d a V l J N T T J l M T J Q c C t 5 a 0 I z S l d Y U 0 l D d V c 4 S W I x T 3 V K N m l v b E t t e j F w S l p X V k 5 z R 1 c z M j B u U H l B R W d w R z J B Y z l 6 U H p 4 c 3 Z M d z h x S 3 F 5 a 3 B P M D V Q T m N S Z U E w Z D F J T 2 d J R C t T V T d K N T c 4 U F p M a 0 Z a Z F h V M W E 5 W W 1 z M 1 R a W n V m W W 5 w d 0 N Q c G 0 4 Q U Y 5 Z m I 4 Y m V j a E Y r Z n Q 3 Y 2 R z T U Z X S z F W d l B u d W p E c H I z V m R R e E d 0 d m Z V Z H B h W V Z 6 Y l B t d l c 1 b j l r e U 1 F d S s 3 c U l T Z j h k U k F S R V J F U k V S R n B U Y l F j b 2 t n e l N P e l M w U m w r Y l V 2 Y X p j Q n p 1 a H B j a 1 l n W X B V M m d Z d 2 1 5 L 1 F l S 2 o 3 b k V t M G h M b E p x Z X c y c 1 R w d U h y N D h u Z k h 6 a z E 0 Z G N S V W U x R G V l T G h N Y n p 5 N W x T K y t H b 3 g w M m V 2 S X F a V E 9 F V 0 h T c 2 5 N M n N 1 S T g z b 3 p k S E F Q Q U 8 3 N T g 2 V m t a T z V s M D V h Z G p M M T N B d k d 4 a 2 Z q N m V M R X J N N T h E Q j R v S m F S d k E r S 2 R 1 e H U w N C s 0 c 2 R p O D F X e F R z Z n p P T G p M K 2 F U R U 5 j Z W Q z Y 0 x 1 e k x 5 M k Z k U V J I U 2 5 j Q z Y r N E N 5 W C t Z U E 8 3 Y 2 J p c F J 0 N T V K L y 9 v M 0 5 j Z X d J R C 9 Y a j Y 3 e m Z n N W V Y Q l U 0 O W R 6 N V B Q V F d M N j d K V X N Y T E t C N k k 1 a G V I c T Z z e k 1 q a i 8 z N 0 Q v S F h z U 0 1 C U n l q M i t 0 c y 9 V R k Z o N W M r M 1 h 1 U m N 3 d k R L e X d Z d y 9 j Z l Z i T n l j e m s 4 T G Z t Z m t S Z j F j b n o y Z 0 c y c z N w S E w 5 S G E 4 U T B 5 b k M r V F V E R 0 h 2 T F J Y V H Y x d W 1 F d n c 0 a U l p S W l J a U l p c l l r N n d V U 2 F R Z m V 1 S F o z S F c 1 U F V D U 1 p 5 S m d 0 c T R 3 Z E E w V U V 0 a l N x d F M z R k p P Y y s 4 T U J s Z k g w L 2 V m T 1 V 1 N G 1 N a l Q v a 3 p M e G p l b S 9 m Z X Z J L 3 p o d m J D e l d K b V c 5 S n V T a 3 Z M R 1 R L d 0 8 x Z G Z Q c 2 c 1 e j h 2 T G c z K y 9 j Q 2 N Q M 0 g w R l h S T G F r N W 0 5 a j Y x S n U v S H o 5 Z W F H Y T R i e H Y z Y 2 V v R 0 9 I c 0 p P c X h k L 2 Z t e H Z I R E N N M H B B M D d V c k x Z d m l P V H d F Q m Y v a n A y S k 8 r K 2 Z n L 2 U z c D R 1 O C 8 v d n J z c z V m M m d 2 M 0 5 3 c 0 p L V m s w V G E 0 c G x Q c 3 J O N X h 2 R C 9 o U G k 0 W T N o d D N k d 3 Z i a 2 p K S l N z N G 1 N a n l Z K y s r N m 5 H d X V k T H k z M l h Q W H N I R n p P b E h 0 U T d u c T h v S E 8 2 e T B X T S 9 m O C t V O E F 2 U C 9 K W E E 0 Y 2 N O M E R y S D F F Q 0 8 v O C s y N T Z k b z h t Z l Z j d W U v Y 2 R w R W R p S j U 1 N z h 1 W U c 3 M E 1 t S W l J a U l p S W l j a m 9 3 V l p l V k 5 H d 3 p B a E U 1 W V F l T F N o b D k 2 d 3 N B Z U h p N D g r T T M v O E p z M W w 0 Y 0 l t Z W l s T F E 5 M 1 B Q U X U 3 e n k z R m p P N m R k M C t 4 T 0 p u R 3 F m V D F u S X B L O F c 4 O G J M Z j Z W U H p 4 a W p 5 N U U 2 Z l B 2 O U w z e n d 5 V T l j T z J v b z k v e m x U M G F Y S X l J a U l p S W l J b U k 0 Z F l L S k 5 J T T J B V D d P W m M 4 c U s 2 M m s 3 Y 3 d 4 d U N J U k 1 V c G d n R 0 0 1 c z R P S G l v O H p V N l R s S 0 M 0 c D U 3 c 1 p 2 e E l i S G F F Q V R F U k V S R V J F U k V S Y U R Z V m d J c z B r c 2 N 2 U l N 5 S m 1 H R m l K a U J n c D h Q Q 2 V Z Q W N Q b E J o Y 2 l V a k R y V m k 1 a l p M U 2 N z Y U 1 H b U o w S 1 N J a U l p S W l J a U l p R G F Z U V R L U 1 p K Q j Y x T D l p M k h a a 0 d W a U l p U m 5 K M 2 Q 4 U E h 4 N V B D Z 3 d y Q n B Q V l l 2 b k l y d m o 2 Z U R C N l l h S F F w S W l J a U l p S W l J a U l O c G h C T X B K b D B Q e m 9 F U z l w d F l D V W l Z c l R n S U g v M j d 6 O W t k Q m t p R F Z K Y 1 V z N n Z x N 2 N 6 Z U d B a W Z y N W V S c G N q S W l J a U l p S W l J d E p n Y m t Z W E l I S 2 1 p S X V K e E 1 Q R G 5 j c E t L e m w 1 K 3 p s W V Z F c W J B Q i t q e X h J U k E 0 U U V C M U J R c U J C T V d v Z l V k T W M r b H B k Y 2 V M Y k J s Y 2 p 4 W E R k N k d O Z U 5 I b V o w R 1 N J a U l p S W l J a U l 0 a G p y Q l J K c U p t N X V G T H Z I d G 5 h O D N i O X R s W U R V a V l x U z J i U V B V Q 1 N h d H h z W k 5 h U U Q w N l J s a m N D V W l J a U l p S W l J a U l v M m p F R X l r R 2 J r d W l a a G h Z Q 1 V p W X F T U X R 2 N 3 N V d 2 d t c l V S d W Z p R y t Q c D V H b H l F a U l p S W l J a U l p M G 1 n S 3 d V U 2 F V V 0 t Y b z B L d 0 h a a 0 d W a U l p U m d w c D I 0 Y W l v a E p z d G l x a l N 4 R T V y d H k 4 U X V K a U k 0 M H V R M F J F U k V S R V J F U 2 s w U l N D a V R T a k h v b l J 6 d U 1 k c W R u N k F G e m t E Q l V T S E F C Q X d m N G l n e X N S T 2 I 2 O C 9 J T k V o Q W N a W F l h S W l J a U l p S W l J U 0 t N c E J C T n B S b T B D Z k l p T U N B Y W d z d E p L Y W 5 x T 3 d S V 0 p p Q k h D U X R z Q W t M Z j N n T U d W a U J 4 Z l h u N G h F V 0 V L d 1 V S R V J F U k V S R V N r O V Z F S U p 0 T E 1 1 b m Z w N U R 6 Z X V u M l h n W l d J a U Z I Q 3 d 3 T U J 5 R m N J S m l J a U l p S W l J a U l p Y 3 N v b 0 J C T n B a a j I 2 M W V 3 T H R q b H B 0 N E d W a U l o U m d n T D k 4 Z k J 3 S X k v L 2 9 O R 2 x p S W l J a U l p S W l J a U l u T F l V Z 2 9 r M H N 4 N k p O W j F n R 3 p l b E d W a U p p Q m d w T W l K W W 5 X Q W l J a U l p S W l J a U l p S 2 5 r R U l 3 a 1 d Z V z B 5 a 0 N i M j h Q Q U l x S 3 k 4 a k 9 L V E M 0 S W h F e F F u a F l J U G 4 1 Q 3 N G R V J F U k V S R V J F U k V S T 0 Z Z V m d J Z 2 J v M 1 N Q V 2 V i e D V x L 1 l G R X p r V H R X O F h R a z V l b 2 R G b G l J a U l p S W l J a U l p S W 5 M W V V n b 2 t Z b 0 V l M 2 F P Z n g 1 d T B L d 1 V U T 1 J G S H Q y c E s 5 W j U v U l p Z a U l p S W l J a U l p S W l K e T J G S U t K R 0 t E b l V m d U N i Z G 1 X W V d B b E l t S 1 V E b E V o M k 8 z V j V P V H V O N 2 9 V R V J F U k V S R V J F U k d S M D V K Q 0 1 C R U R k T 3 Z j Q W J Q W j h l T 1 h 0 V 2 N m U l l k S 0 R h N U l S S n B i a C 9 a a E F H U m x h M T l B R V J F U k V S R V J F U k d S V T B F a G 1 J Z 0 J M Q l l 6 a V Y w N k 9 G O X Y z S n h 1 W U R V a V l v U 3 c w R G E 0 d T F u S X l 0 N X J k Q 2 t p S W l J a U l p S W l J a U t u S l l W Z 0 l n Y n B t W G o w d m 1 D N 0 R h e E V S S X d T S F I x T 1 J w W k N N R 2 5 a W X F N a l N F M 1 B N Y m 9 N R V J F U k V S R V J F W k Z H V X d n b V l w Q 2 p R N 0 F 0 M j N j W l d J b U l H Q 1 V 1 S n B L Z H U z S 0 5 M a 1 B r b V B 6 O H Z D Z 3 V L V E 8 2 R E J F U k V S R V J F U k d S U m x N S U p t S 1 F u b 2 t 4 e n V Q a z F H d 3 F L N j B H V m l N a V J v a U 5 q a U E x Y l k v U l p Z a U l p S W l J a U l p S W l K e V d G S U t K R 0 1 U S H g 0 T 1 l U a E V B V k Z k W H M y V j d o c 0 V W a V V o e m k 0 d U 5 w T H p D U 3 Q 3 Z U E w Y V h J b E t 2 a V B B Z z B 0 T F Z z U 2 d p S W l J a U l p S W l y W T l D T U J F R D l V a n M 1 R H h X Q 0 N a e T V v b U 5 k Z 1 R o c W F u c U J w T 1 d L e U l z a U p M U 2 N x U E x F Q k V S R V J F U k V S R n B O S V Z n S W d i c W R k U y t Z S n U z S 1 F R V E 9 k T U U r U H N R R 1 J I T W p w U X N v M H N S R V J F U k V S R V J F U k U 1 N 1 N n R U V 6 R l F y K z Q x K z R K d D N y Y k x 3 R X B F e E N q Z H U z W W l T U 0 d Z d E d B U j R j R U E 1 T 1 l W R 2 x 5 S m l J a U l p S W l J a U V q a k t B U V R N V k J J M n d B a U Q z K z R h T F h h R k l T S m 5 J R V N 1 M 1 V n Y V V l b T B X V 0 k x Q 3 M 4 U E F p Q T N I e n R Y U 2 N p S W l J a U l p S W l y W X R D T U J H R D l l N V o w d z I y Y 2 N 0 T 0 F 5 c 1 J F U 0 4 w N z l x S m t 0 S U t N b m J u R z E y S 2 l J a U l p S W l J a U l q S W F V V W h t S W p C Z W 5 l U G R S N H J C Q k 0 1 O D h U R l J 1 R H I 2 O F g 2 V F d s R 2 x 5 S l N w N G l 3 U U F E U z B 2 Y 1 l Y S W 1 J a U l p S W l J a U l T T 0 1 v Q k J N e F d O O C t j Y z d q e m R 0 M l V W V m x O N 0 F h R V d s d U p w T 0 p z L 3 N r c 0 d H e l F u Q n B t U 0 l P T D R k W V h G e G 1 j Q 1 V p S W l J a U l p S W l J b z J q R U V 6 R V l D S E J B W V N I T 1 Q 1 Z 3 R G c H R i R S 9 X M 2 t B a V o 1 c X o r e V d 3 W W F N N n d V U k V S R V J F U k V S R V J K c V N t O U V G a U F q M D Z S S E R 2 T V d G Q U d 6 W W 5 F N l B i c D B N c m t o R W 1 s T y 9 Q d k V j S 2 k 1 a j I v Y m R K S G J y Z U V x Z l Z W c G F n W S t Q c D h 0 W V Z 2 W m V 5 c 3 R 0 V 0 N 3 b V l x S W p Y T T Z W b E p U a j Y r d D F T b X R x Q 0 p 1 d G l x Z k d U d 0 l n d 0 0 r S H A 1 N j R 2 b E h Y S H p 4 W V F w c z J 2 d l d l M z d v O W c 4 S U R K U U Q w N z V l Q W g 0 Z j d p U m N M W k 8 4 c F l N d T J E Q U R D d z l y U X A 1 Z W o 2 N 2 V 1 c j M 5 c k V C N G F T R 3 A 2 a n R G b G l J a U l p S W l J a U l n M G l r S X d r U m F n Z D Q 5 W T V p M W V C O E N t c l R 1 Q j g 0 M H R T R V N h V l h o W U l Q R n h r U 3 h i d W Z X V W h t Q X B x W H Q 0 O X N Y S k R C e l F q Z i s 3 N j N K T U p o T U F M L 3 o 3 R z F K U z l 4 Q V E 0 T U 1 Q W D Q 1 e n p 2 L 3 c w N 2 5 N V z d T Z X h 4 O G N 6 W U Q r W F d 2 Z G I 4 N z h 0 Y n o z N G V 3 V H J x Z F R 4 e k F t d m 5 s Z m c r Y m E 3 W G J X c m t z Q k l D a l F y O E h Q M k o y W n o 0 U 0 p N e W 5 Z Z j R q M 0 o 5 e U h 0 M 2 Z k Q W R R b m t 4 Y X d Z W E 0 2 Q U 4 5 O C 9 n O U M y c D V j Q 0 p h U 2 x z M X J F N l l C M F A v c 3 p 2 V H B G Y 2 V h d G N t O C 9 P W l U 3 a D Q 3 a 3 B F W D l U d X A r e m U z O F B C Q W l r d T B I T 0 x w W n V U V l Q y T z F W a k Y 3 N n J Q M S 9 t e U l p S W l J a U l p S X R H W U t 3 V V J h Z 0 4 0 O V k 1 e k h t N 1 k 2 O W d X e l d M U m F x Y 2 l a N V B 4 a H Z a b j U 0 e X J 1 d n Z O U H A r d 1 p Q e T M 4 b m J 5 O U I 1 Z y t h e V h s N V p V O C t z Q m 9 6 R 1 p U b l h Q Z i s z Q T I z O C 8 4 R l l D c D A x Z H d k d D h F M 0 5 3 c 0 x u T 3 F i R l d V b D F j Q 0 1 I a G d J c D N q M m p l b 2 p p K y t Y b 3 p O V m t W N X V k V T V a c m Z i d W V L N j h R M j Z 2 d k J B T V p l T i t W Z T k 1 e T g 4 d n c 5 L 3 U z O F V B R j k r d T R T T m g 4 T 3 Q v M H l j d 1 Q 4 Z X Z h N 0 9 h K 3 o y Y X V l e H B a N n Z T V 1 A 0 K z N r N 2 o 4 d k x y V l J Y V i 9 Q b D F D V V V G W l h 3 e G p z L 0 V O a k d 0 O D V n V V U 0 Z l p X V V Z y T i t Z e n F B Q j N Z d 3 V S V V J F U k V S R V J P U 0 1 w U k J N c E F X S U N B d W l i W k E v Q l l X S H N G c H R K S 1 Z r M H I y c m x r U V V P W k 5 j T U t 3 W C 8 v d j B K N 1 l u W m R L d G E 0 Y 2 1 1 M j l W b F o x d F N i c 0 J H R D Z r Q j F 1 M j d 5 S T F M W W Q x R z F K W n V 5 N E Z i M j h Q e X N x c 3 p y b W J 0 K z V p Z i t F a F p 2 L z B H d 0 F k b 2 t L N S t i c m h i T i 9 o M k s 4 d 1 B q Y X l 6 b z Z S b k p 6 O T J H e F Z E Y X J K Y n J m W E d x d X V 4 a G 1 v T m N T e D V s W l c x b 1 J y Z D k v N U o x Y i t 0 b 1 B p N G p J V y 9 M e U J n Z j I 3 T V h 4 b 3 o 5 c l h X R 3 V 1 c 1 Z n c 3 R j N D N s c C 9 2 V V N G W V J T V W 1 r N G w v L 2 Z N b T d u d m t 2 K 1 R s R i 9 M V n R L V 2 N l M D R Y W n p l Z W 5 G N k t p O H N Z Y y t 2 T G V I d D c 4 T U 9 B Y 2 N l L 1 F F U k V S R V J F U k V S T 0 N Z V m d J a T F F M 3 o 3 e E x Q a D V Q U U F i d C t 4 V U N D W n l o Z 2 t M R G F S Z m 4 z a G 0 v Y l M 2 U 1 V P d z R 1 S X l I d j c 3 a D d Y R z g v Y 2 U 1 S i 8 v K 3 N 4 b H J L U 2 t 2 T m J j e k t 5 O V B E N 3 V F K 2 Z y a V c v Z V I 1 Z k 9 V V T F X M 3 h G b X M r b V k r M 3 h W M m F w N D V V M 0 g 4 b 0 s r d m w 0 O G Z Q O V Y 5 Y z Z O R E F 0 M k h n Y 0 Y r Z k 9 Y M n k 5 a H d u d l R B Z m p n M D U 4 W U 1 x a D d y V z d i O G 9 x Y U V N e k R v L z V m a j E 1 N T Q x d j I 1 Q l l l K z g z Z 0 d z U m w 3 T T d u d 2 N j L 0 F P Q k k 1 b F Z S Y W V X a E p 6 N 2 s 1 W C 9 k a H U 5 U m d a b W N I c X F x N 0 Z p d E 5 y e T l Q W X d 1 U l V S R V J F U k V S T 1 N N c G h C T X B J W G 8 z U 1 B H R 1 l K d D J K e k 9 U V 1 B P T T d n a U V X b H V v N j h j e E w 5 Z W 1 z S U Q 5 M X l K d D F m V G Y z a n U 3 d T U y e k l D b l B s V l Y 5 d U 4 y Y V V W R 0 J q Z D R P Y 1 R m M T Z k a X Q 3 d D J q W m x N S m 9 Z T j Z z R 2 V u S U k 2 c n p t N n k 4 e G l z U k F m R T F u b l B C O X Z M M E p D Q W x 6 R 0 x y d m t I R 2 J O W F k y U H R 5 Z i 9 l T 1 J h W G 4 x c k d v d V d i S 2 k z d n Z x V 1 d w e j A 0 Y U 1 r c C t X U X N U d X Y z b X Z y V W x G a F p l d j J E S m V 4 b E 5 R O U F O a H N 0 Y n Z p U k V S R V J F U k V S R V N r Y V N n R U U y a 2 g r d l N J Z F I 1 c l h 6 Q 1 J N O U 8 1 N T N R a E p L U U 4 z M z c z Q z d m Z m Z H R 1 Q z L y t 2 d D E v T V p T U D d V M T F k Z m Z 6 S m g 1 b E 1 K d F p 2 U 2 1 m Y y t F b T F 6 b G 5 j T E h n Z E R 1 d C t Y N S 9 L N y t 0 V E c z U l B O e m N M Y m 0 0 V 3 Z M e m N Y Y 2 I z R l J R e D l 0 N E p 4 N z I r c U t p a z N u b U R C b l R q K 1 h H M 3 V v e V p 6 U 1 p l Z l B v M j J y W U 5 x S G N Q d E l i e T h u S j N 2 d W Z q T 1 R v N H J P O G F y W V o 0 Z k V W R n B V e W J 2 c H d W c T d l V G s 3 c 2 Z z O W x N V k x 1 M l h E O W 1 H T 2 N Q N 2 V X Y 1 Y x M W R 6 Y U t s R y 9 o c H d U c F M w M 0 1 v T F M w b k 9 N a W Z 2 c j N q d U 9 t N j R V U z F E M 1 c 1 N z Q 3 a 0 x P N T d a Q 0 l K O G U z N D c x d j N N M j N H Y 2 1 i U F h V d G U v b j R D M i 9 o e H l Z V j l 1 Z j J t R V p q T n J 2 O F d i M D N h e l R m Z i 9 j S 0 8 1 Q 3 d P R n B V U T J N Y V B Y a j F p K 0 1 j a l k 3 R F p x d m p U N k d k Z G F o O X g r W k 1 B b k 5 V N 2 p 0 Z G Y v T F B 6 W E V s S k d W T y t Y Y 0 l 2 S z d h e W Q 5 O U J B Z 0 o 4 T 1 B m c 0 x 0 e H g 4 N F d F d E h V R X V j K z h P S m t W S z d k e D I 0 M F g x U G w z d 3 N J b D Y z b j U 5 Y W 4 w N 2 h u T G 1 5 L y 9 C W U R m M T Z m d z Q w O X I y W n F V U W V H Q l l y e T l Q Z W 5 W S T V v L z M z b 3 g w W j N D V C 9 L N 0 l T S W l J a U l p S X R L N k t B U V R h U 0 V p S T R K Z D l n W G J r W k p G W X R l T 1 J w Y 2 x J c z N J W k R K e H h 5 M G p l S D N D O T F 3 M n N y L 3 p n L 0 N t Z F B k R D c 1 R 1 Z 2 Y m Z C O D g x b U U r U C 9 F Q 3 J s N U 8 1 b j d i b 1 V B T z Y 1 O D A 4 b l Z j K 3 N P Y X Z 4 O C 9 k M k N U T 2 F p d F Z h U m N I K 0 l 1 Z n I v T D B I O F B I M m 9 H L 3 Z P S m R s N m l v c n J j e G Y 1 T 2 p F O W Z Q e j V y d z Y 5 Z 3 d E O F B Y e F p P S 2 I 5 e l g 0 K 1 p k Z i t 4 e G x a U l V B Z l A z c E U v a j c r N X p J M n p p a n B l L 0 s 0 U i 9 Q Z m t a Q n d T R T h Q Z D J K a j I x S F J X V W x H W m w 3 V 2 J r N n l m b m 5 4 b W F y N H J s W H Z 1 V F h W Z H N 4 b V V 6 R X h V Y m c 2 e F B C c n Q x N X p G d T B q a V h M T i 9 Q O H V G d m 9 k M V p D b m M 5 N S 9 l M 3 Z X Y l J r S T E w U z J t T z M y O W 1 U V T h E a 3 I z K 2 1 y T X p L Z l g r O T F E b H Z 6 c n p m Z U 9 P Z E h 6 Q 1 p U Q 1 I y N 1 V p b m p t R m t a U m V 3 Y U 1 r R 0 h u d n d h c 3 h t T T J m M 1 R j Q m 1 z N 0 5 o V X h v V 2 k 1 b X p l c 2 N C a 0 J C Y j A 3 M j R y N k N J U j U v O G l L e n N m U V F I K z l P b l Z 5 e V p X Z n V Z T z M 4 d H Y v M m V 6 S H R 2 M 2 t k S T J 3 Q k d E T y 9 O a X B Y Y i t P W F h y W F d H W U V 1 V 2 J R S G d r Z 3 Y 3 T 3 I 5 Z V R 6 e j l L V 2 F 6 b W M 3 e D d Z a U x q V 1 R Y c m p 4 K 1 h i V 2 R q W n Q z O G Z H N 0 R 4 S W E y c V p w d m p r a U l p S W l J a U l p c l l C Q 0 1 K R V c 1 S 3 h l O F N 4 Y z Z 2 Z 2 d k d j N t Z E l W Z 0 l t Z W d D O D g 3 a X g 5 b X J 1 V D F 0 N y 9 u b G V m d U 9 P b j c r Z n A 2 O G N J e n R 3 R V E z V E d N b V h O L 2 M 0 N k h 0 S z M v d y 9 B R E I 0 c z V l T E F F Z 0 s 2 Z D J 6 d n Z F Z F c r T F d 2 W H B 6 S m g 0 b 3 l U c n U y S X F Q Y W h u R C s w R j Z F a G J a a j A 0 Y U 4 x e n J I W m J O e D U z M z h B Q 0 F q d z V k M 1 g 3 N m x 6 M 3 R I T F N L Y n Z 6 T 0 c r U n l h N m 5 M L z h U L z M 1 M i 8 y a k d I b F J Q K 2 R Z M G 8 1 T V p 3 a l d K Y U U 5 Z j d 0 L z F F b T l u e U 1 D L 0 g y Y 0 l W a l J v Y k p X S F l L b H B l Z H l 5 W W l 6 b X Z X W n B h V V Z q Q n M v b V l L Q 1 E x e D B m a D h l d U 9 k S 2 Z I M j l B R W V I V l Z K S 2 x u U H V a N U 1 Y O E 9 1 c T d V U z F E K 0 g 1 Y 2 J m U X N V T V k 0 R m p L Y z l L W G k 1 a j h 6 Y y s 4 O E 8 5 d i t P T E R S L 0 h 6 Y z k y R G J W Z E d I a m F i b m N r Z l B l W U 1 u c i 8 1 Y m h r Z m Z q c V h t W E 5 X Y 3 Z 0 T j U r U H I 2 N D N k W H M y S G 4 4 M E Q 0 T l h 4 Z D d n R W F 1 c z N w d U h t W n N G c 0 5 2 U H E r T E V j U E Z q Q z Z K d G Z 4 T m Z Y a T F m S G o 2 M z E z b D c 4 O X p k a 1 p l O W o 1 R V g 5 Z V B p K 1 V i a T d X N 0 R i c T N u N y 9 a b k 1 t c k 9 h R H o 2 W n k x T 1 B Y O C 9 B L 2 w z e D l m V m l W M F l l V 2 R s N 1 h i c l p T a 3 J L V 2 J z d U d T O H Z E N F l Q N 3 V F W X J J Y X J M a H Z B c l R l Y 1 Q x Q 1 F Q K 0 F J Z z h j O V A 0 b T E 2 M U t Z T V d j V m Y 3 b j l r c F A 5 M W 9 p S W l J a U l p S W k w R 2 d y Q l J G c V E z a j J p b l N I W X V v M X A z S H l 0 O W d V V E 9 S U D k 4 O U h y d W Z 1 a G Q v a H E y a S 9 j T 0 d i W V N k M 0 x 6 Y z N D d 1 A 1 Z G E 0 M m Y w N 2 N 6 V C 8 v O W h u c X Y r M l R T Z k t a O H V 3 U 0 F v R U I v b D N z T U h k U 0 R 1 Z D g v e D U 2 Y y 9 h U m 4 1 S j V 3 Y l Q 1 Z W 5 2 V H R F N G Z K W k d i a j V u U U t D Z y 9 W T z d m c X F E M 0 J x c X F x M k p H Y V Z l O W N n T E 4 2 e G g 3 e i 9 O S F d I c l d N W T N M c U h 0 W n R T S 1 Z 2 b i 9 o N j U 5 O D A 5 a l V P S G l v O T V q M y 8 v d k F Z Z 2 d K O X l j c 3 Z C Q n l o W X Z 0 M m J S d G N V M H V T b X A 1 R F N X a z U 4 U T N j O D Y y c H p K N j N o c n o 4 U X J w M z Y 4 U V R m N 3 Z X W l N u T G d B Q W Y r d m Z y R E R p V 0 Z m e C s x a 2 9 B S G 4 v b 0 d t Y 0 F C b U N 4 b U J s N z Y w V 3 N Y c n V E b E x R O X p G d T B q b X V 1 R 3 V 6 e U h L d T F p a 2 Z 1 S C t Y U 2 V Y b n Q x W V A 1 Z n V Z S z l o V V V z U 0 1 s b T c 1 O T R x b X N 0 S E x v O F B l O W U 3 Z E 9 M d m M 0 M H U z V k V C c z J w Y k Z w e T A 0 N l J J V T Z B e k J 3 Z E Y z Z V B Y W W t p N V p z N E p j V l c z a n N 3 Z E Y 0 Z X J v e l p H Q W k 4 e G F 1 N D V j V l c 3 b n B 1 c H J m Q z M 1 Z H Z R M n J 0 W W 9 M a H Z W M k x y Y 1 p H e F B K Z y 9 k Z T Z m S T h k M 2 N M V j E 4 K 2 t M W H J V a 2 h L U H Z i U G p Z a U l p S W l J a U 1 q c F J p R 1 l T Q X R 5 V n E r Y U Q 5 R z J K b V Z R V 1 d u R n c 4 U D l H R m V J e U 9 r b 3 F u M W J u b n p z T 3 A 1 N V l U S z d N L 0 8 0 O X k r W E U r R H Z m Z n d M R z J I S n N r M z h z b U p 6 d m V m d D l 2 c j N E V E 9 i V F h o N H V Q U D c r a F F t Z m p U b m h H d U l h a C 9 L N X g v O E R Z Q X Z w e T U x T H J G N F B D V W w 1 Y n o 0 M m p m S G 5 Q U G F D M k 9 K Y W g v S 1 Z a Y 0 5 v T G l r b k V W T E 5 0 U T V 6 M n F 0 W X R i Y z F j N 1 h o d z Z W O H Z k b l B 1 V 3 V P M G R 5 N 2 F p a G R W N V R W b E h w c 3 Q 5 W F h X e j J L b 0 t E L 1 o y d k N 3 c n F E L 2 h h d W t s Z k x z T F h 4 N V B C Q X h P Y j l i b S 9 y d G 9 P d 0 p p c k J o O X p M N 2 R O V 3 p P b 3 F M Q V N H e E 5 C a j h S T 2 R j N j V a R V J m V X R M M n N H b n J y b G 9 o V 0 p z M n Z p U j J j K z I 4 T n B 2 T n h F W k h z S y t n a V A w S E h O O D d M e T h Q T 2 5 V T U o y T j N I a S s 5 O F M z M z M z V T U 0 Y U d C a l g 1 Z n E 5 W W t B e k J p Z U c 5 b k F I Y U V 0 N 2 N u S G F O Q 1 N V c k 9 J b U 4 z U H A w V D J u U G h l W D J Z d D N B Z H k x Y T Z o b U J M b H J z d W h m a E h S V V d s W k d Y d k l 6 d T N n S z N i Z H d O d 3 F Q a l k 0 Y T J J a U l p S W l J a k k 2 V V l o b U V n T E V o a 1 J U S G h Z R U h u N W h W a X R O c l p z e j Z C d j c v c T d F V V R r O U R W N F F D S X Z Q S E 1 y e j c v N k 5 i K 3 U y c z Q 1 Z l J Q b z J U T 1 d x e T Q 5 O T Z U d U c 5 a k d o N U l T U D V l e G c w V 2 w y T z E y Q U l J Q 1 h j O V p M T 1 l H M 2 Z l b F o y K 2 5 V O G V h R H B 4 M 1 B w a k Z x a l Z K Q U h 3 e T h T R T h Q V 3 V X S 1 h 6 d W x T O U p U c 2 w y d W Q 3 V D A 5 M 1 p 6 W E k w b T Y w S z I x R m R Z R W Z V T m J l e T B v Y U h o O X Z o d W k y R W h 3 Y n k 0 T D F Y c 2 p z e n Y 5 N F E 3 S U 5 Q N T d L d m 9 N a G x 6 R z Z 2 N X Y y U D V w S 2 N z c 2 Z a a l h P M F h q M W l L Q 2 t w Q j J C b l J o N E h E a F F E R U I 4 W G l i K 2 Z Z O G 5 E N E N C L 1 F v O W F i b k x m Z n R k b m 5 L e W R 1 L 0 l Z T j M 1 U 2 s 5 N 3 p q N n F x N 0 p T V l Z W S m N X c 2 F R Q V l s O F A y U E Z D Z D l y O U Z X R D h U d T h s R 0 Z E N 2 M 1 e T d G M F h I e G Q 1 e k h t N X V m c 0 J p R 2 9 m V X U r Y 2 l Q Q W d B Q W 9 L Y W 4 4 Z n d r T H F Y a G E w V F J 0 Z k F L c H N O W U h 3 W X c 5 Y 3 p U T X Z U V 2 J G e W 0 y c 1 h K M 0 V r R U d K a k x s c W N L M 0 9 z R 1 B K e V N z Q T R M T X B D L 2 x z e X N K N j V 4 M H F j U V J X Z l h y R j B i Y X R Q O G t w M m V U b E Z 4 S W V G a 1 J K U 1 J s c j E 2 V V F F U j V F c n g 0 e H p t d n M 5 b X B t e k Y 3 S m o v U F h z b k 5 Y N 1 M 3 T l k 0 W G J J a U l p S W l J a U l x Y 2 p o V 0 F p T F V 5 L z N u S E 1 X Y k F X Y 0 N 5 S n F C Q k 0 1 T X c x c 0 g 4 M 1 B 2 M 3 Z 3 M H o 1 W m d t L 2 I w a G w 0 N V p k S n g y Q y 9 l Z T F 1 M n V O L 2 Z X Q n Q w b m Z t W X Z a Y k d M Y T V D Z F A 2 T D V Q U H Z k N X Z l Z U 8 3 T 1 Y x T E 9 P Z n V x W F c y S z Z N U E o 0 Y V A 0 b m N Q T W V T Z 2 h h T G 1 h b 3 F S M W o z e j B l d l k 4 a m h 6 a V N i c l l x U E o 4 M W 4 r d X h W d l A z Y T N j V E Z I a n M w T 1 d M c T l H W D h N U E 5 Y N S t 1 L 2 p o M 0 o r b z F w e m 8 2 M H h V c z N r c l Z u S D g r U H U 5 V m x x Y n p u b n J 6 W m V m e X Z s N z l r M l F w S F I 4 N W R Z M G Z T c j A v T l B s S E p x V F Z C M z V I M z B G U l c v W l p N Y m 4 3 V D N y T S s x Y 0 R 5 b G R 0 W X Z t c m J D V j N 2 N i t Q S n h T U D Z O a m 9 F c T Z 5 M E F X Q n h z e H h 6 M 3 B F Q T E y S 3 F Q N 0 E x b V J 5 Z F p H W n p I W F B x Y V R J e j F U R 2 U y S z B q a 3 o 1 N G x C b H p W a l B y e D F Y O H N u d 0 x 2 e X p m d 2 h W L z Z z L 0 R E Z H h M e m w 3 d E N L S T Z K N 1 F u U E N 5 b z N u b H Q v U D B P M T J 6 a S 9 L R z l t V F o 5 T 2 N 0 V 2 J H W E 0 x V U 5 Z d m 1 v N 0 5 s c 1 Z s N H p v N j N 4 d k F H L y 9 k d 2 F 6 N X E 2 a F h X U m J 4 d D V 5 R V o z a j J 4 T V J I a 2 h a V 1 d X d C 9 m R k V S R V J F U k V S R X p n U U t 3 V V J h b U x P T 0 N z S F d i M D R 6 d U J v U k 1 W c D R X Q k N Q U E h E M V N k L 2 4 2 c H R l Y 0 l Z S 2 Y x U l J Z U V V j W F N L W G p m b F h 2 Z m N Z U C s 1 b W w 1 R G 5 h T T h v M k o 0 Z k F B Q W d B R W x F U V Z U K z R 5 W T Z S T l Y w N G 5 6 d z Z W e C s r O T B S S n I z M z V u M T R l d F Q 4 e X Z I S 1 c x T k p U Y 3 M 1 W n I w T G Z s N 1 B m e W J P c E t 5 c 0 F u Q U V C b y 8 r M z J n Z W Z P S j l L a X F z d l B Y Z W R P S m p J e W t 0 S y t l M U N k K 1 J r c n J I V W V P c l g v S C t o U H Z 4 O X Z h c z k 5 N 1 Y x Z F Z N K 2 5 J U m s 3 N W E 3 Q n d i T k t B Y j E 0 O G V 5 c l d q a G p E a H Z l b k 1 t Z S 8 0 Z X p n N U p a d j d I b m 1 Q O F U v Z F N 0 Z k 9 V Y 2 V z K 1 k r a U l t d S t I c G 1 I d T V v Q T U 3 N V M v d j Q r a m J y Z j B X N j h k a W c z W G x 2 M 2 N v M U 5 h Y 1 B t b l R 6 e i 9 D V G k 0 O X J 4 N X N 0 L 1 B l W F B P M X J i W U g r e X N p d k l 5 d D U 3 e k d V S F F 3 N T M z R 1 h s N 0 t 0 M 3 p w R V E 4 a 2 h I M k 1 u d z h m S G t 4 a k h E d U g 3 M E V C W X Q y Y 0 N F a V R P W k 5 Y Y 0 4 v Z n Q x W W R D Q W J z Z T l Q a m p J c 1 V 6 b T R I T V R 1 Z V d H O H h 2 M H p B d l A 2 K 0 1 J d 1 Z Z N l F y Q W x 5 e l l C Y 0 5 F R l p 6 b m 4 3 Q 3 N v W X R i Y 0 5 R U U U r U E w r a F B 2 e F B T c D A z T G c 1 d l R G d l V V U k V S R V J F U k 9 T M G 9 S Q k 1 w S V U 1 K z Z 6 T 3 p 1 T W R L Z G 1 V b F Z Y a T d W M T c y U z h S a 2 N Z b 0 s 2 d k F h c T I 5 c k 9 B Z k h X d X Z x N n F x K 3 B k U 2 U v b k 5 x U z c 3 T m g w Z H V E M z Y 1 R W N 1 Y z Q r R W J u W E o z M 3 V R a V I v O T Z P e X V P d U x 4 a D B Z V E d 4 M 0 p y V G V P N E t Q U G Z 1 T E F n V 0 l l Z X V J R E N n O F V P N 3 Z E Q W d K O H V P e V N z N C s 3 a E 9 O S G 4 4 M 2 o 2 K z k r Y 2 I 1 T z d O c V J K e C s 5 R H B Q S m h N V m k 0 d E V I U n h N U k V j d 2 5 r K 1 l E a n Y y O H Z 2 a D Z N U z g r Y z l z e D c v d E g w W j F x b G 9 k T T N W a 1 Q r b T N m a 2 N X c k U 2 W n h 4 M D B q R 0 h u U j J i W D J o V 3 B K K 3 Z T T T R m N j d y d U M x Q 2 R Q W X N I a 2 5 m W H J H S F A r a X B u c D J y M W l 5 c 3 Z m e D Q w O X I 2 d z F m Q V h y M W p N W m l N W k 9 T d W 9 m d F N a b D A 2 O X F o M X B 6 N V A 2 O E h v U C 9 a O W Q r b n N j e G 1 N e G R k M E p l M D l E e W 1 U b C 9 H O X V S T V p 3 a D I 1 T T l n W F g v V 2 U z V H J 5 T 3 k 1 Y T F p e G V o c z N Y W G Z l T W Z j N 0 9 5 S W h 2 a D B k b 2 t M W n V u M D N X Z G 4 3 V 0 x j a G p k N D l Z N G 1 N Q 0 h i T 3 l k c m p D Q U U 3 U m 9 X N E J H R G c 2 Q 3 d Y R V J F U k V S R V J P U k 1 w Q k J O c F l R T D h 2 S W 1 O a m l C O V Z 5 N 1 Y x Z F d z M j V q S z R B R 0 p S c G N s S X F l S i t M a E l I c n J u S 3 B l e F Y 5 N m F T d m F l Q X N 4 b U U v O T U x W F c 1 e E Y 5 V 2 J H W H E 5 R 1 Y x M 3 F 0 N 3 Q w N k 1 2 Z V d p T 3 M 4 d F d i N 1 p 1 U 2 Z S b U Z H R G N Y Z X I v U 3 R I b T R D Y V R x a W l v a E t t V F Y v Q n R C a 3 I 2 Z 3 d P M 0 N 5 T 2 9 P a U d h N G F T a 3 B M T j B o V 2 J u W H Q 1 d W J 0 Y n V I N z B N S z R i U G J U V 2 g v L 2 d D T m F P c U t p d 2 N z Z k 5 J M W o 1 V 3 h J W n U v U H A x V D J H R j U r O X J W Y m 4 y T T N Y b l V k a 2 V C Q 3 Z U W m h H V E h R R T R 4 N i 9 2 c z c z Z W J U Y z N B T X N Y N 2 1 O e k 9 4 O V p H Y m 1 j K 2 t s N S t E c j Y w M U p T U m 4 3 O X g 5 a W Q y W S t I V H V F c 1 N l b m d B T U h p c G t 3 Y 1 F h V m x W Y X V H V F h r d V B j M j B p V V g 5 d V c x Q 2 R Q W X V D b X R X V U 9 3 Y T B j T l p 0 N 0 M z M W 0 2 Z k R P Z l R R b m x s d X Z Q e C s z d z B v a D c 5 e D R r S 1 R t V G 9 Z T j d F Q l R v e j Z V W G 4 4 M n N 1 V 3 Q 0 N W E x c H Z Q R D B M W F N J Q 2 d V Y 1 N 5 V i s 4 Z F Z p Z G l S b j B T R X F s U E 9 H O U R y a G V v c U t T b G 0 4 Z E N P W F h u S T J I a D d 1 e n Z 1 b l p 6 Z 0 N 6 c U 9 Y e l B U e j g 4 Y k x 5 N F B 5 O G t w U z B 2 Y V F F T m N P d T c w Y X M 5 b k U w R U U 5 K 0 9 E V G 4 w a E 9 5 Z W E 5 R D J k e j E 5 a V J 6 b j N u c X F 1 c i t l M z N G T X J L S 2 h n K 3 R L Z k w 4 e T g 4 c n c r Z l R s N 0 F s O T h 1 Y 1 N 5 R m V H R m Z s L 0 1 o d 1 k 0 T 3 M 5 V D B I R E t 6 O W p x L 0 J y L z l u c 0 x V S D V h Z j h Q c 1 d F U k V S R V J F U m F j M F V n b 2 0 w U U d m M W l p Z j k 4 S W Z I N n p h b k t R U V R r U 2 J q N C s x R l l y Z U 9 M b U 5 I U G 9 B S G F w M W J 2 b X F y O D l o M D F P W k o r L 2 N m N G 9 O U G Y 2 c j N P Z n N M R H p t U E 4 y e E t y M 3 N 2 S n F E d 1 l B b T M z W G d C R C 8 z O W Y r e k 9 6 S G V P Q n d U N E V 0 a k c x M l V N b 0 x p N G p B S D l 1 N 0 o 4 M V Z a b k I 1 a l Z X a 1 Z 5 V 2 p i W m V 3 c m 9 u T k R l W m Y 2 Y X R j a z g 5 O H F Y e n R j T E Z x L 0 h 5 O H V E e H g 0 W X p l S m x t N 2 g 3 N 0 V q Y z N l d i t k Z W l D N G I w S k R 3 K 2 l m V V N 3 T X l U Y m 1 y U 2 I z Y n Z 6 e W R 0 N 2 d O e T h R c l p z M i t X Y y 8 r Y T d Q N 2 h j U D J 4 d 0 Q z b 2 t k b V Q x Y n p z Q W 1 E U H Z k K z c 1 e T U 5 S U 8 2 b 3 J y R U 9 I T U Z x R D J P Z 0 l V d E 9 Q d l l S b F U 0 d H F I O G 9 U R D Q v a G x U Z W 4 4 c 1 Z Y a T V r K 2 V 4 V X h u Y 0 l w T 2 x S S 1 p 0 W m V S c H p Y b T Z H R G V 3 Q n d 6 N T h 2 S l N O e k w 1 d T I 3 R 1 R z d l J P S W o 0 M 0 U x O G V M W F p u N U h E a F F U R W p i Q U 1 Z L 2 R i T X p S R H N S T m x z V j c z d 3 d p N C s v b U U 5 Q 1 h I d m M z U z N z e X N o a l g w R V I w W j N D d W Z p b 3 B R a 0 J C c D N i a m N W T E 4 v T E l Q L z l I N T d q M k J B Y j Y 4 Z l R m Y j h E T H k 0 T 2 5 I c n V l S j U r Y n h Q V F p L M W 0 0 W k F Q U k h j U H c 5 S F J u W j B Z Z S s v Y 2 Y 0 c T l q U j l a N i 9 v a n p l d l B w N U F Y O H Z H d 3 p Y b D R l R E Q v O D N v O W 8 z e T Z F U H I z a T J M Q X B q Y n N l Z k p m R X J o M H B L a X B o W j B Z Z U 4 0 d 1 p 4 b G R U b D U 3 d 2 V 4 Y 1 J F U k V S R V J G c H J S U 0 N p Y l J B Z l h 2 R j h 0 M U 1 4 L y 9 h W H E 4 b G p F U 2 t t Y V d r N 2 V H W k Y 3 N 0 F i R F k 3 O T F J Q 0 N B d H Q 0 e n c y b V R q b X N v T m 1 V M D F n W n J G W T Z s M 3 k 3 Y 2 o 0 N E F I Z G 5 J S F h C Y 0 4 2 Y y 8 5 Z G w v S H F X O U 9 j W T k v U F d r b D Z l Z z d i a 3 p P e D I 2 d n A w a m 1 L M k 9 n S T V o N 2 V 1 M n Z O M n Y 5 b j c 3 N m p v e W 9 U T j Q 0 L 0 0 1 U G V T Q W l R M E V J S U N T V 2 g 5 d z V T Q k J F V k J G V E V Y c k J p V z d I c 1 Q x M T d X Y k d z d U 8 0 c U 5 o U V J i S W l D Q 2 d J S z B q c 0 p h V U F L R U F p a E J V T D Z 0 T j h m M l I z T W h w S k F r c H Z 5 L 1 p 6 a k 9 i Z k 5 m W i t a Y 0 d K T 2 5 y e n Y z Y V d O b T N j c H F r M H o 5 Z X Z k W H F O S D l 0 Q 2 h y R 3 o 5 M y 9 P Z n l l R n d s Q n J 6 e D U 4 M m F Q R X Z H e F h a c H B u Z W V 2 Z D d O U W p 3 a 2 V V L z V Z a k p k T H J x c z l y c 3 N 0 c n N z b G x 0 S 3 J i Y T F L W j F V N j F j d l Z Q e G l Y d k w 4 e k h L W X J H b 1 g r O E 9 y a E p z N F U v c j F h T m J w T F p z U C 8 x O X Z W M W s 4 N 0 8 5 d k V i e D g v T l N i b D V C d F k 4 N 2 J F Z 1 h 0 V 3 p S V 1 B P K 1 d h V W R j Y W x L U 0 5 x b m h r R i t H d G d 2 U n V Q S D l u Z G Q 1 K 1 h s b 2 R k Z n Z F M k x m d D Z v W D M v Y n B 2 U j l o M l c z T 3 h U U 0 p F a W p o M 2 Z Y d F J N R 0 t T R E E 5 N k t 5 K 1 B 0 N 2 E v T E V 3 V n E 3 T V V u S n V 6 T m t z W m p W T k R S S T Q 2 L 3 N y N n Z H O U N r e m 0 v R C t x V 1 B s Z E R p M V p j Y 2 V K Z T N P M E 9 X a m V y d k 9 k Z X Z T U n Y 5 K y s x N 0 5 t Z i s 3 d H N X b U t D R n B 2 N 3 k 5 U F J V Z T F r U 1 R K d z d S R l p m M S 9 0 L 2 g x V F M w b 2 F M Y m h 5 a 2 h h W j l H R G U 4 d U w 2 L 1 N T e V d i V E N i O T d Z b k o r d V N M W l Z x L 0 1 W R U p T Z n Z V S 3 F 5 e G 5 2 M 3 J G R F Z 2 M n B B U 0 R B Q U F B Q U J R T D V t Y 0 J Y b G 5 m O E F I Q U V N V U Z C V H J 5 d X V m Z C 8 z a T l 1 d F B u M V R E S U g r R F V 3 R 2 9 6 V W F Q Z j F w V 3 E x M m R P N 2 J X V z Y v Z V d l c m N u Z F B l V V d y Y U l a b k 5 K d j M 2 d z B 0 e U 9 C d 2 F O L 2 x G N W V V V n V x N 3 A w U z F T c n o 1 M 3 E 4 e G 1 r L 2 F r W k d y V D F s M 2 5 I R y 9 G e W g y d U d h M D N U e G t o O T N Q T X d Q S H g 4 V l N I d G k w M T g v M G Z k Z m Z 0 b H l t b V F 5 d m w 1 T 1 R y M m x 0 Z V U z S H h t W j h m M X J W V G h O N T Q 1 U T Z 0 L 0 N O T 0 1 6 L z R V Z G 5 a d W E 1 e l F Z R i t t d l h 1 T k J V V 1 d u W E R I V E 1 r U 1 Q y N 1 I r b W 0 2 N G Z y M l p l L z B Q S G p w O D U 0 e i 9 Q N X l 3 T l h h K 3 U y U G Z y d G o 5 Z 3 k 1 O H p t a 2 t L a 1 J m T k d h d E d z a 1 p v M 0 M 5 Y m d B V E h 5 O X Z M V T V O d i t y c H l j L 0 R L d m F S M G V x Z y 9 m Z m V D Q 3 N s U z N o N S 8 0 U U p M M D F x d F R E V T R D Q U F B Q U F B Q l F m c 3 d F Q T J v Z 2 I y O F B k V 2 p i V X Z G S k p i T U 5 0 c 2 J 1 M F l n a D N j N 3 p L Z 0 E 0 d T h j Z W 1 p a T d 3 N k d H Z 1 g 3 b n Z k W n N O d X Z S Y V Z j c i s y U 3 U z Q 3 d X a F l Z R 3 F s d m 5 O c T V a V z R u S i s v V G g 3 Q 1 h s S G 5 2 M k Y 4 d k 9 l Y j V S Y 0 l E b X o z N U N N M m Z j N 1 R v V 0 V P Q 2 p W a T B i Y T N m S 3 d W S z U y a 1 U x V i t l T z R l c m J x N z B r Y W N p Z 1 R 1 c l R x N T B X T H Q 2 Z z c z N V l v N l B I Y 3 Z U N H c 1 T V V G R m p 5 a H d N O X U w Y 3 B O N 2 R B e i 8 x M W l y e T h Q R F Q 3 M z Q 5 b 3 d h S j F X c m s 2 V H V s N 3 M x e E x L c D Z Q d T d 0 R m c v d k h L T 2 R V d m s 2 Z X l p O H B 1 N W 8 y V k l 2 b W p k V z h X Y k N h a G p Z O D Y 4 e T R h W G R k b 1 p k Z W 4 x L 2 0 r R 1 V q Z T V S c m J B Q U F B Q U F B Q U Z 3 W V p v S U J O Z F N u Y z V m c D g v a 3 J K R W 1 q a G 5 m W F l 3 O U 1 O R G d S Z 0 x y c W Y y Z U N u W S 9 k N 2 p q c k R L M E x Z V E t a e W l 6 d E p r b n J O a V R x N 2 Z j V 2 F r R G Z h U F h 1 M F Z h Z E 8 3 Y V d q N C 9 u R 2 U 1 U X d 1 R n d L a l h 0 a 0 N M Y k 5 I V W R p M C 9 j c S t a T m d 4 V j R o d k x Q N F h B c U p 5 Z F B O c n R E Z G 9 k R E R y d E R k c n R E R G 9 k R F R x Y 2 t s Z n l J N U h S S z d 1 N X V h d D R z K 0 l M Z j Q 3 c U 5 T W m 9 6 L 3 p l b D c 4 M V N n d 0 J m a l I 3 W l F 6 Z G N l O G x a b D R t c 2 F a Z 0 p C Z 0 F B Q U F B Q W F p T k t N S 0 N H a W 8 x U D A 4 T i 9 u U 1 Z K Y X R L b 2 d i N z g 2 S E d E R X d G Q T l Y T T Z u V E t a Y W t k U l Z K Z F J n Z 0 V B Q U F B Q W d O c m 8 3 R S s w Q j J D b 2 1 Q Y X Q 1 T z V l c 2 1 M c D R h T W 5 0 W G Y v W V l N V E F V R D F v d 0 F E Q U F B Q U F B R E F o Y U l F Q T J v b 2 k 4 V 3 N y c D F h d S 9 Z M 2 I 5 M W x Z Q m 9 B Q U F B Q U F B Q U F B R 2 9 Y U 2 p D Z 0 J 1 d l J O Z E s x d l d u N 2 J n T 1 R B Q U R x c z l p Z D Z l c m F L Y 0 x v R 0 F B Q U F B Q U F B Q l Z D Q 1 F i V V l M M j d 0 W F Z 0 Y j Q 5 T G x k V n F N e k F O Q U F B Q U F B Q U F B Q U M x Q n l V W V V J T z F D Z 3 R S W U l D d k p N b H F 0 U 3 M y U H M z Z 1 J B Q U F B Q U F B Q U F B Q T F B N l V Z R U F O M T Y 5 M 0 I 5 Z j I 1 b T B z a V F n Q X F G N 2 I 0 M H I r Q U t O T D V 6 W U d K d 0 V B Q U F B Q U F L Z 1 l T a k N n a H V 2 V k x j c T F 2 W G 4 3 S G d P V E F B Q U F B Q U F B Q U F C U W U x Q 0 N B V F Z j a n o r V l l L b n B o N V I 5 T X R m Q U 5 B Q 0 E r a V k z c j h E b 0 N B Q U F B Q U F B Q U J l R U V n e W 8 0 Z n g 4 d l J U Z E x z e T F 2 M m t M U 3 l J Q 0 F L c F B T c 3 B C U 1 Z M W F R x M E 5 U Z 0 l B Q U F B Q U F G Q X h s R 0 J B T G R D c i s r b l p Z S n U y N 1 R J d 0 N R Q U F B Q U F B Q U F B Q X R R T W x H R k F M O U 9 4 N n V n V G J z R G 5 a d 0 N R Q U F B Q U F B Q U F B Q U 5 R T 2 x H Q k F M Z E N o W F V 2 N S t u a E p r d k x 5 Q z V X O E 8 4 U G d S Q U N B K 2 1 K N 1 h L b z Z k d 3 c z T 2 d Z Q U F B Q U F B R U N G V V l J Q n R Z R E p a R k x Q Y m 4 r Y U R i Y U Y y V 0 F B Q U F B Q U F B Q U F B S n d M S l J o U V M v e j V 1 V 0 N V W U F B Q U F B Q U F B Q U F B b k J z b E d G Q k w 5 T z N W M 3 J X Z H R D d E R K M 0 x 5 R E V 3 R E F L Z 3 Z V b E l Q S 2 J K M V U 2 T m p B Q U F B Q U F B Q V Z C Z 2 x H R k J M Q k R Y d 1 U r d F d v Y T c 5 V G N 3 R 0 F 3 Q l V n N 3 o 4 U X Z u N W V S c 2 R B d 0 F B Q U F B Q W 9 N S W 9 3 W U J h c E c v U H R x N 3 Q 5 W n Q z R 1 p n R U F B Q U F B Q U F B Q U l D Y W p S S U 1 x R V g 2 O X V y Z z J 0 N j B K V m x P c D l Q Q U 5 B Q U F B Q U F B Q U F B Q T F G e V V Z R U F 0 R X R N K 1 R M N 2 V u c E t r d k l J a T d V e m N h M 0 F p Q U F B Q U F B Q U F B Q U J x S m t v d 2 9 C W X h t V X p x M D Z 1 O W E z L 0 Q 1 a V F E M H d B Q U F B Q U F B Q U F B V U h O U m d n R z F U T i t l N 1 Z 6 Y k c 3 Y n d Y R E F B Q U F B Q U F B Q U F B T T Z F R W d 5 b 1 p m c i t h U 1 p Z Y X Z v a E h U b D Y w c 0 E w Q U F B Q U F B Q U F B Q U R V V E p S Z 1 F D M 2 o 2 K 0 9 s a m g x Y X V m W T N i R W s y T U E w Q U F B Q U F B Q U F B Q U R V V E p S a F F D L z E 1 T n R q N l R U d 1 h E Q U F B Q U F B Q U F B Q 0 E v M F V K Q n R S Q 2 Z Y c T B k V z F 2 M n J a Y l Z x d m R 3 R F F B Z 0 x y T T E 4 Z l Q 2 Q W d B Q U F B Q U F B Q V h o Q k l N c U l V a X d w d X F V W E N B S k 1 s b X M y d l Q x b D B H S n d J Q T F G V n R J c H B x Z T F 5 c T B U R U F B Q U F B Q U F B c W p C S U 1 x S 1 g 2 O W U 3 Z z J s N j d N Z E h B S k F D Q X V p N H Z y O G p v Q 0 F B Q U F B Q U F B Q l Z H Q 1 F i V V V u M T d 0 S E 5 0 c j l t U U l L Z l R h V 0 F h Q U V C Z D F i V l R o R k x T T W 8 y T 0 F R Q U F B Q U F B V U d H V V l F Q X Q x Y U 5 y c E 5 6 Z E x a S 2 t u R l A 1 U 2 t q Z W I z Q W l B R U J k R k J y U 1 V K S z B K N V V p R E F B Q U F B Q U E x Q z Z V W U V B d D V l N 3 V w c D V k b z F 6 N z Z 6 W W 1 H S m d H Q U Z C W H R Z b G 9 L a 2 x L b 1 F R R E F B Q U F B Q U M x R E N V W V V J c 0 4 3 Q n Z q M m w 2 N 0 1 j b k F K Q U N B d W l v e W 9 x b E N H Z 2 Z x M j R W c m p J N V N K e F F W V 1 h Y M 2 c r L 3 E r d H R l M T V F a k p 5 L 3 F Y c W 5 w b V p w N H c 4 d D Y 3 S 2 1 Q V 1 J Z W k F B Q U F B S U F 6 b 0 F R R G F y S C t m V H E 0 d H Z m d V A 2 e k 1 y T 0 1 H c G d F Q T F G V U Q r b l p R U 2 x v b V N 5 S l d R R U Z C a 2 R h d V R 5 e H o v T 2 l 4 S E 8 x T 0 9 h a X N 3 O W t Y L 2 F 5 M X B P U U 1 a W i 9 J M W R Z Z E t j c l B M e X J Y K 0 F B Q U F B Q U E x Q 2 V X W j U v N n Y y Z U 5 E Z 0 h n d 2 5 o N n V t d D d Y S 3 F 5 a n B 5 U U p J V T B E b F I w K 3 p D R F V 3 R U E 2 c H F 3 b G s z M D N R O X J W V n h z M W N C K 0 1 l Z C 9 R V D J Y b T F 1 Z 0 N U Z T h y S T F i Z C t t N k N Z T k x u U X Z 3 O T F I a j R B Q j E 3 a G l 1 a 2 N P N n l X U X l Y Z k E 0 T F Z z M G x y d T d t N j R h M D F k U m t j M 0 t O V D R B Q U F B Q U F Q V U p N O E d B V 2 0 3 Z 2 4 y Y U R z U 1 F p Q U t B c W h J W U U 2 Z E x o M 2 J S M C t U Y m w 1 a F V h S G F m R 3 M 5 c 2 R z b H B 0 W n o w L 1 p s U X Z Y W F A x W U p u T k Y v Z W p 1 S m V Y a D I 2 Y V B F e U R C M 2 F z M F B n Q U F B Q U F B T l F Y b E d C Q U x U Z m d U M y t S S D V l U X B y e D h m a m t K Q U t o O E 4 x O C 9 R c E w w e U J P e k R F N E N B Q U F B Q U F C U V B p W m 5 R U j V Q M F F a c X V h a 1 B 6 W F E 5 V i t U e E J 5 Z n A w b U h k R E U 0 R U F L a U x a b i t 4 V E o 5 O X V V S 2 p o b m Z Y W X c 5 U H J K W X h j M 0 x 5 O W M z M 3 E 3 V m 1 R N k l 5 R H g y W D J X e F d p M m J C d W 5 i a V l G M H l x T F B y T 3 F m V H F l V X J 0 K 3 V Y W D d k c V Q y c W 0 4 d k 1 M M V R E S V g 5 M j d 0 T k g x M X d 4 U m k r Y U 5 T O T A z Z V Z l R z d u M 2 t Q V V Z G T n R P L z N y c F A z e X h j c l V V L 2 I x Y l c 0 Z U 1 L Y k 9 D b l V T T z Y 2 K 2 J y a D V l W n J S V 2 Z 0 R S 9 6 d j E y b D V G M F p P c G 1 U c D h B R 2 Z 1 c m N z Y l d l Z U d T a W J E Y T d M c n Y 2 Y j J k O E g 5 M j Z 0 T k d N b D I 2 W E p J M G U v N 1 N z V n J z V 2 Z m M D N l W H Q 3 W G 5 D Z W h N U j l t a m I 5 M z R x S 2 J L W i 9 2 M z I v a W 9 1 d D V S b 2 Z B Q U F B Q U l E N n d z M 2 9 B Q U F 1 M 3 N D K z B h N F N i T l c 2 b l p S Z 0 F J Q X F j Z k 9 V R W R v Z W w 2 b 2 x 5 N 2 R L V X B V W F l h b n B t W H J p Y j U v c T J M R l Q 4 d l I w V j J S R U 1 4 V V Z G M n Z 2 L 2 l O Y X R 5 S E p W W U x a Y k h Z O T k r c G N y V j J m S 0 p Q S n B E W V J v Z k w x Q 1 Z Y N n Z p d 3 R X Y j V W d j Y r T z B 3 d F A z Y U F l M 2 F M T 0 9 N N k 1 k N z d U O H Q 5 M 3 F G M V V j e m t j R G g z T V B L W T U 4 M z V U U V l G V j k 5 N D V 4 b l h k V D B z M j Z Z M l p D M l F 5 b V J U Z F B r e X R 3 c G 9 v N D h B e E x m O T l 1 e D U 5 W U x 6 T V p y T j Z k b y t T e m V i U T l 0 Z 1 V X U 3 h t Z G V 2 U 1 J w S V V G Z E c w M 0 8 r N 3 Z I b i t W M l d O R H d B Q U F B Q k F Y V U V K Q n R R Q k E v d E V h L 2 F Y e X l W S m 0 3 Y n V V b E d S V l o 2 Z T d n Y W 5 B Z 0 R V U l M 4 O G Z a U C s r Y 0 d Q V 3 J K O H F 3 N G R 6 d F p O M T Q 5 U T E w N n R L M z J j L 1 B 3 a V B m W D h I Q j A 3 Z G t v a k w r b X F h W G R m S 1 Y 5 Z k w w a 2 x z O E 9 T Z G 1 l N H J 2 M T B 6 c T l h d X o 1 U k x a b z M w Z 3 R Q M 2 F D d 2 x r M G t s V H d i N j d P N X l 6 V m 4 v b T k 2 O G Z Y N S t 2 e U R 2 O G p Q e j d 2 V U 9 P b D d z M l N 6 T 1 R U b n c w Z l Z L R G h B a 2 p U L z J 6 L z B 3 U 2 M v N j R l Z j F 1 b m 0 2 e S t S c j Y r M 0 h B N m 5 Q d m g w a V N U c H R l Z H Z L V l d v Y m R 1 U k l q Y z N p O H h t c z E 1 N y 9 s Y W R Q S m 1 u c T Z l O E p G O W Z M N z M y L 0 s w V m V 0 L 2 x 6 W E 1 t Y m 0 2 V 2 l 4 N G Z B Q U F B Q U l D N m h H Z U N B W F Z B U k 9 1 b U N t a 1 N K S 2 5 r c i t I W G J r b z B P Q k V B b 0 s 3 e T g v W F M 0 d z l Q M G s y V G g y b E h Y S n I r O H V R c 1 B m T G t M R z J Q U z Z 2 V W N S W X Q y Y W l z d z l t S z Z k Q k t q e j A 4 e V Z X Q V N W S k F n S T k 2 O T J n c l N j c k x L O U I z U D Y 2 V E p F M S 9 j S U t y Q U p N a 2 k 4 V 3 N X M j h j c W F n M n p a U 1 R r K y t h d 2 Z a b l Z x d G R q O X c z e m x V N F N k S 2 s 4 U V B V S 0 R o Q V Z x d G R 5 Y n N Q U 0 p L S 2 k 2 M D Z k U 3 B m a 2 h U V G 9 W V 3 B l M 1 R y M H F i T X N v a 1 h x c n g 1 Q U F B Q U F B R E E r V k d D Q V h Y R W 9 M N H h y d T A v M X N R Y m 1 B U U F V Q i 9 j U E d X R T N u O W 5 t d n I z N m V B c X c 2 W k 9 t N m x I b n B 5 b H o r W X U x M m R 6 b D J 0 S F h K c j J w R 1 p l M F A z W H J p L z V n N D Z K V n c y U T J X d z Y 2 M 1 d 4 O F h 0 V l Z H U l Z S T 3 R R Z F l 4 d W R j W n J S Z z N 2 L 3 A 5 c j A 4 d W N h O U R B V j l F Z H d r b 2 R N N X Z O a W d n U G x T U W R Q M 0 Z L a 3 V U b D V h R l d Z U 0 d T c E p m Z i t F c F p S M D V V O E I y V l Q z b n p B Q U F B Q U F D Q T g y T T V S S 0 N P R 0 5 D M 2 c 3 N z V Z Y l V r Y W Q z b U p G b X R k c m 0 3 V 3 d 4 T 0 J R Q 2 9 5 e U l q b X V x R n A y L 1 V v Y X h z c l Z t Z m 9 O W H I 0 c l V u N W F C M n V H Y U Z s U 3 p W K y 8 0 N z B 4 U l p 3 V 2 R T N 2 N z N F V q S k d t M 0 8 v N 3 R D a D Q 1 S 2 t G c z B i b m Z X Y T B K Q 1 M y Z E x I a n V X V U 9 k Z W t V W U 1 6 d n F a Q k E x O U p r d D N t Z E I x N 2 R O c D R Q Z l B 5 S E s x W m w 2 Q j F H N U k w c 0 g r M E p s N D F v T X p N c 0 l 0 U m t U d 0 F B Q U F B Q U 9 E Y 0 t N R 0 F P c U p U Z E x p Q 0 F 2 M l V m U 0 p Y e G N W V 2 J k a V N y S U Y 5 b z Q y T 0 J R Q 2 9 C M E p E Z 2 p U a H F n R 2 F j T l V B U 2 R L a H J H d 2 R P b n g 2 c G x S R k N 6 Q k p L a T Y y U 1 p J c 2 J 1 Z i t n d z Z I d z F G e W 5 l b n N D e H l Z V E N V e n l j N j R a T 0 Z a S n B t W n p u Q T h 1 a 0 9 Z U G 5 2 L 0 w x c j Q w d 2 I 5 d U h p O V Z x M 2 V x V l d y Z C t x S 3 k z c n J v Z n Z H b l R O b n V W V W d E d 0 F B Q U F B Q U 9 E Z V d R d 1 R x Q 0 p Q S n B F S D l P N 3 I y L z F q T G t v Z 0 F B R 0 9 F a G d T c G E 2 Z l d y d j h 1 U k h C R G Y w b F N 4 b 0 V q N T d 5 d V V Y R E p 6 S 2 1 N e k t O b n Z l W l F W c l l y M T h Y e T h m S F U 1 S W 1 E T m V l a l I v W E V J e F B s N W V X a E g z L 2 U 2 R n E r R V F B Q U F B Q U E x Q n l V W U V B Z E 1 u V E E 2 U k p z N 2 F a N D E x L 0 h B d 0 J R M j N U d E h D R k p X d n p M N W 5 O Z T E 3 b F R 1 Q 3 d X c z N i d k 9 h a k V w U D F u d k d i c G I 5 c 2 t T Y j E 3 U m x W Y V B y U F p y S k h E d X V 1 S z B Y M G t T W W 0 3 V G 8 5 d H N a V D h p R j F V W k s y M D h T c k M 2 U E V C Q U F B Q U F L Z 3 B L T U d B T 3 F S e l R H c 0 Z C Z n B K a 3 Z M e m k 3 V j U y e D Z E R X d F Q W N H R W 1 q U n N n Z D N l T F Z x N k 8 w N m R m T E p Q T l p u Z W R P M 0 x r c F A 1 W X M x T 1 N G Q l R v c n p H W D l w U W t 2 Z n J X T j l x Z m N Y c m 1 t T V B o M E 9 3 d m x p b D V W N F p h d G 1 p c 2 9 R T T d Y M 0 N l b k p 4 O G Z m L 2 p P a F V Y b n k 2 V 0 h B N k h V d m R t U 3 B J Y U J R Z T R q d n Y 1 Z W N 2 T H k w T k Z S V m J 0 V G p u N G 4 y d X I 3 M W x l U m 8 4 U E F B Q U F B R U J O d 1 R Q Q m d E c k V a R E p w Y 1 A r T 1 d 2 a l R l a 2 5 T c X J V N z F i d E h X N E 5 U Q V F C U W N T M m F O O V p q R D A z V X E y O S t y Y y s v W E t I d k Y 2 M V g 2 M V l o e W p t V n I v M F p S e l I 4 Y U J j T i t z O E 0 2 T H R 2 S D Z P O S s 0 O G 9 k b W V h Y n I z b m J V V k d O S l d 2 a j V m U z l 4 L 1 d p U k 8 1 Y W h R Y 2 9 P Z i 9 i N H J j e n Z O O H N Y T 3 g y Z X l h K 2 Y 2 U C t 1 a n p w W X B x M D F 6 d T d o Y W w 3 O D N T M F d N N U N t O F Z v a 3 V I Z F N 0 M W Z m O C t I Y l J p N V E 0 O T h 1 U X N 0 V z N U W E l H Q m Z u c j Y 4 Z X N 1 N m p P c E N L U E h C d 0 F B Q U F D Z 0 p t Q W 1 H R k R I R F B u V G t v a X I x N 0 1 r S W d D Z z l o b z J w S X Y r K 2 V h O U d q c W 9 z O X d z W m l V a z d W T i t m c U V H O W 9 2 U i t M S D l Y Z G Q 1 Z V h u b z l S Z H Y w N 1 M 3 c m x D N 3 F P Y m F m K 0 N v N H B Q M n l j L 1 h X O W R O R 0 t 4 W k 0 2 Y 3 B y R 1 d U a T h y a T c r K 3 R 5 U k 1 I c T N H a k J r c m V u Y U h F N V A w S 0 R Q V F Z u Y m V P M X J z e j d w Y T N 0 M m V w N i s r Z k 9 s Y V h E T 2 9 z T n p l T G t u W m 5 L T G h o d 0 Z u d V h E V 0 1 I a D h B Q U F B Q W d K c k E 1 Q 3 p J W T I w V W 9 B N X h P c D J h Z E 1 z c n l q N l J L M G w 2 N V p s Y m 1 B M E d B Q U F B Q U F B Q U F L a D N t Q W t H M U R I L 1 h S T H h 2 M z V i d m N Q Q U 5 B Q U F B Q U F B Q U F B Q U d J T V N E S 2 l E L 3 J 3 a z R o L 3 I 0 b V c x M m c x T U F 3 Q U F B Q U F B Q U F C Q T l h T U V B K 3 F n e m p H d E Z S V G 9 K M G t x S 0 N q V 2 h p M 0 p C a W N D Q U F B Q U F B Q U F B S 0 I 2 V V l J Q m R W Q 1 p K U k g v a U R V d 0 R R Q U F B Q U F B Q U F B Q T F Z O F N E S 2 l q a G c 3 c z V O c G V 1 e k Z S U l V W V 0 E 5 T U F B Q U F B Q U F B Q U F G Q z l L T U d B T 3 F w V G R M a U N H c F F z a V Z o Y 2 J O W G F U W W t H S n d J Q U F B Q U F B Q U F B b 1 B w U W d n R j F s T W x r M H N o T H V y c j J X U k l S Q U F B Q U F B Q U F B R k N m V U l J Q m R k a n d J Z D F j M n h z M k p 5 c y 9 2 O W p B T k F B Q U F B Q U F B Q U F B V k I 5 S 0 1 L Q U 9 p N H h v c W 1 a T k c w c V N i R G E 3 V n E y T k 1 6 Z 1 J B Q U F B Q U F B Q U F B R F Z n e E l N c U 9 O R 0 Q r L 3 A y d j c x O T I w R 0 p n R U F B Q U F B Q U F B Q W 9 Q c F F n Z 0 Y x M 0 1 o T F R p K 0 p 1 R D B 1 V l V l T 2 5 q U X d E U U F B Q U F B Q U F B Q U E x W U 1 T R E t q a m 1 q U n F v S m o y W W E 3 O V p T d D N H S m d H Q U F B Q U F B Q U F B S U R x U V F r R z F B U E R o M 1 I x Y m Y v N j J 4 W U R r d 0 F B Q U F B Q U F B Q U F V R D B v d 1 l C N l l O a m d M a k t i V F p L a 3 Z m d V B h R T l x c H N H S k F B Q U F B Q U F B Q U F D b 1 d w U m d R R D N n N y t l d F h 0 M 2 J 1 d m F Y L 2 I 3 Z H d E U U F B Q U F B Q U F B Q U F G U T l T a k N n b m h o U m F r b k V y Y k x a N 0 F h b U F R Q U F B Q U F B Q U F D Z 2 F s R 0 N B Z l h F d 0 w 3 U j h 2 T D B r Q 1 N k e U 1 u V G 1 2 V U p C a W N D Q U F B Q U F B Q U F B S 0 R x V U l J Q j l Z U 0 h o N 3 V H R G V u a T J 2 O W x 4 U l l E M H d B Q U F B Q U F B Q U F B V U x V b 3 d Z Q j Y 1 T E l S U F Z 6 Y m 0 3 Y n U x d E h q T 1 F h b U F R Q U F B Q U F B Q U F D Z z Z s Q 0 N B Z l Z J Z E x z d 3 R X e l J T S k x r Z E R x M W R N V l d n e E 1 C Q U F B Q U F B Q U F B R k E x S 0 1 H Q W V t Y l V z S j Z 1 N 2 N W T E 5 o b V l C Q U F B Q U F B Q U F B Q 0 F x a 0 1 K Q n R R e m w 0 M 3 N J W l B K S k V r N m R E a G J j U W w 3 R F U 0 R U F B Q U F B Q U F B Q U V E b G 9 3 U U Q 2 c G 5 B Q U Y v M T Z o N 2 w y d j k 1 R 2 J Q Q k F B Q U F B Q U F B Q U F C M U R 5 V V l V Q S t O S H Q 3 R H R i M X k 5 V T R W R m h Z Y m 1 B W U F B Q U F B Q U F B Q W d N c E h D U W J V U X d Q N l J L d G h r T D h r c W J D b 1 d M K 3 Z q a k 0 0 R V F B Q U F B Q U F B Q U F B b F l z U 0 R L a U g z T n d z c F d h R C 9 i S j h p N E Z w Q U F B Q U F B Q U F B Q U N v Z k p S Z 1 F E M D F k b F F 2 M T N a Y 1 F y b 3 l z N D R i b U F Z Q U F B Q U F B Q U F B Z 0 1 w R k N R Y l V V e U Z O Z 3 R T a m E 2 U n I v N m V s b X c x T U F 3 Q U F B Q U F B Q U F C Q T V h S U V B K 3 F 4 e T B l Z W 5 n M j J a U G t X T 1 o x T 0 E 5 T U F B Q U F B Q U F B Q U F G Q j V L T U d B Z W 1 4 Q T M y Z 0 Y r U H R J a 2 8 1 b G 4 5 T D Z U V W t H S n d J Q U F B Q U F B Q U F B b 0 h K U W d n S D F t S n V i U m F P S G Q z Z n R M M W k 4 e n N B M E F B Q U F B Q U F B Q U F C V U h r b 3 d v S j Y 3 L 0 5 M Z X J 1 M H Q y L 2 Z v U U 9 a e E E 5 T U F B Q U F B Q U F B Q U F G Q T V L T U d B Z X E 1 R j g w Y n F I T l B h d G I 5 Z z B W b 0 Q w d 0 F B Q U F B Q U F B Q U F V R G t v d 1 F E b 2 l z d E 9 6 d 1 p i c 2 1 L e k N v d U t E V X d E Q U F B Q U F B Q U F B T U R G b 3 d R R G 9 D S D l P e W 1 v Z 1 o 4 a 0 t U K y 9 X R X V Y Y n p V N E V R Q U F B Q U F B Q U F B Q U Y 0 Y 1 N E S U F z R n J P d U h O U E h 0 Z i 8 5 V C t z T l R B T U F B Q U F B Q U F B Q X d N V 2 p C Q U 1 n U 2 J w a W R C K 1 p 6 U 1 h m R X Z i d V A 2 e n R j U 2 t H S n d J Q U F B Q U F B Q U F B N E 1 K U m d n R 1 F K Q V V G K 2 1 u b 3 d F N n U v U V d M b V E w R 0 F B Q U F B Q U F B Q U t p O U t N R U F 1 S X k 3 d k o 5 c m U 4 M z Z C Q j N Q U G 1 W Z 0 d n Q U F B Q U F B Q U F B Q U x o d 2 x H Q U N Y b V B a a G l t e m R W S k x r Z E R x M V l O R T Z n e E 1 C Q U F B Q U F B Q U F B S E J o S 0 1 F Q W x I T D F s U U 5 j M j R 0 K z J T Q z c z V 0 Z n R 2 d B Q U F B Q U F B Q U F B T G d 3 b E d J Q l N o Z z N x T E g 4 L 2 I w b F N U b T Z C V n F 6 Y W J u Q W l B Q U F B Q U F B Q U F B Q X F q a E l N U U N u d T d t N G F P N n E z Y S 8 v N 2 4 5 W W J t Q V l B Q U F B Q U F B Q U F n Q X R E Q 1 F h Z 2 p I R 1 g 5 N V B a W F B M d E l X b F h o c E o y W n h p Y 0 N B Q U F B Q U F B Q U F D Q W l x R U V B M U J H b y t B Q U R S L 1 N 4 Y l g v N W J j c k R V d 0 R B Q U F B Q U F B Q U F F R E Z V W U l C T 0 t N c E V 5 O X h i Y T l l R j Y v T X J P T U d w Z 0 V B Q U F B Q U F B Q U F v R 0 l v d 1 F D Y 1 V j c 1 d q Z F N y Z T V S c m Y 5 N j N x d 3 h N Q X d B Q U F B Q U F B Q U J B e F Z D Q 0 F U a X J h O G N Q Z G 0 z L 3 N u e U x z a y 9 t R 3 B n R 0 F B Q U F B Q U F B Q U l E e W 9 3 U U R j R m J k T 3 J k U l J L d F F T W k x O W n R m M 2 k 5 W V p u Q W d B Q U F B Q U F B Q U F n U E t o Q k F O d 1 R w T W 5 E b k Z 0 Z j c 5 N G 5 Z c U t y Q W F t Q V F B Q U F B Q U F B Q U N n Z k N q Q k F K e l Q w S U d k M W F o a G d D U X B O N j l R U C 8 y N n l l Q k V B Q U F B Q U F B Q U F B Q 2 N I e V V Z Z 0 h N e W 0 w M j Z a d n d n M S 8 3 Y 2 I x Y k t i b m N Z b U F n Q U F B Q U F B Q U F B Z 1 B P a k J B T n d Y b U 5 I O V Z h Q X Y 0 O G s 2 W G o y S 2 Y y O G J M U E J p U U F B Q U F B Q U F B Q U F P R G R L T U F E b j V l b n B y b X Z H R D N i d H o v M z Z k M m F E Q V F B Q U F B Q U F B Q U J x T k V v d 0 F P V n k 5 Z G g r O H Z Y e G t p U m x I V G 1 o S l N 1 M k d w d 0 l B Q U F B Q U F B Q U F J Q 3 p v d 1 F E V U M 2 Z W 5 1 N j Z i c 0 x w M l d C e j V x O W d O a G d B Q U F B Q U F B Q U F v T W F p Q k F O U W J 1 T X Y 3 M T l x T n R p e T M 3 Y 2 J u Q W d B Q U F B Q U F B Q U F n R E 9 q Q k F O U W J 0 N 2 V I c n B t L 0 N E W C 9 1 d 3 Z s O G 5 o Y 0 J x W U N B Q U F B Q U F B Q U F D Q U 0 2 T U V B M U F o R T Y 0 W X d H d 3 d B Q U F B Q U F B Q U F F Q 0 5 S d 2 t H b 0 V L O H Z U M D A 4 Y X F C c n Y w N V h 5 M W 5 O a G d B d z Z X b V o y c m l E U y 9 y c 2 F j K 2 x 0 U E o 5 e V F B Q U F B Q U F B Q l F n Z 0 c 0 Q U p P d U d p Z 3 Z M M 2 R K M G 9 I T T Q x c T Z Z c X Z C a V F E V W Q w b k p H Y 2 8 r a 2 F 1 d E 8 x S 1 V u M T l r Z E J 4 S l V t c G F w d E x T R H h r Z E F 3 Q U F B Q U F B b 0 4 2 a U J B T l F Z Z D d l S H B v O F l h a H I v N U 8 1 d j Z x N D J H c G d J Z 0 Q x M 2 J B a F h Y V H p s Q k Y 2 N X Z I S j h 2 W D F N a n F P W m 4 z e W k r N m N O b E 0 3 N H R L T W p n S U F B Q U F B Q U Z C d l V Z S U J 1 Q 0 R Y a k J 1 b 2 9 B W i t r c V N q e D N L M F l Q R j Z n e E 1 C c U 0 r O H Z E e D A w K 1 J o R 2 p 5 d 2 8 5 R l J K R W t G a G N W R 1 J 3 Q U F B Q U F B Q U t q M 0 t N R U F Y Q k F Q R D N m Z E 1 w b F R m c H d B Q U N B Q V N V U k J W R 1 d F Y S 8 r T C t T d V V s M T l v W U N J Q X F O M G N E b 2 Z S R V F B Q U F B Q U F B T 2 9 V a z d N Z 2 o 2 Z k h B N 2 d n R G 9 k R H Q 5 N y 9 0 a k l P S E p V a 1 h U d C t r S 2 J l Y 3 B u Q n F R R F V S d 2 1 K K 3 p S d C t y O F Z G Z G x N L z M 3 N y 9 q T G 4 0 e F A z N n R 2 d j E y c G 5 V c n B P b k 1 p V H I 2 K z N P c l J y b 1 F s W D l s Z V B i b E h s S G l j L 3 Y w Z 0 x G N i 9 Y a X B V N 2 R Q R F F j V m t z W n J W c z N r Z z N Y R G R N L 1 h x M z E 2 e F B m d E c 4 Y j F l Z D h i V n Z 2 e l p W b l d M Q z l k V j N x L 1 Q r e D c 5 b z B y a E J 1 b l J F V i 8 z a n Z S K 1 V 0 Q 3 R E d z R a M D F 1 T V B U N U p V O H Y x M T B j O G J 0 W G p w S n U z Y m Y x V H U 3 b T Z L N m R C U 0 4 w O G V y d m J 0 V 3 B h N n I 5 M 3 U w S k x s V z d W a T V R N m x w R 1 V x T j d k U U R Z U D g x S z k z Z T k x K z A 2 W H k 5 L 2 R 4 W F p 1 O E s w U D N Q d k t l b 2 l L Y j Z k M F o 5 K 2 p 6 T D F m b z F 4 W G J k Q 0 l u V D V H d G 0 y c n F i W m V w W T N R c k Z S V l p O W H Z 1 T X Y y M k t s Y l p K M 0 l W R 3 R K U W s 4 W U 4 x T 1 d q Z T V Y N 3 N 3 S U F B Q U F B Q U R D Y T V k b W 4 v d T l a b z B N Q X F K M U 1 K c E 1 h T n d 6 U T c 2 d m p K R W 0 3 V W c 1 c T F M R H U 4 d l V 4 L 2 5 r O E F P c V h J M G R Q N n V k Z k 5 5 d T R v Y i 9 H a n U 1 Z D Z 0 e V g z N n p T U z Y v U D E 5 N z l o e F h Z d 0 U 4 U j R h R X F 0 d H F V d E N 0 R H Y v N j J Y U m F M V 1 o w N 3 R q N 3 Z H U G 4 1 U m J y d k w v L 1 N i N n R p W m J h W T F L R m R T M 2 w 2 d W l z d F B V d k J R Z j d x M F M x U 1 I 0 N m V W T E h W S n B 2 T n J y e j h J b 1 c x Y k t L b 3 l H W n E x a l J Z Q S 9 w R 0 t 6 R F F U L 0 d K Z T d W b D J 4 N j F h U j J x V D c 1 W U p y d m R v V G F 0 b T Z w e D Q w R D E 3 d E Z X Z H J 0 R H o 3 N 3 l o Y j c 1 Z m 8 w S 0 N x M 3 E w S z Z s U E R 3 c z J o b S 9 W M H R Y Y k Z O M H U 1 W n E x a l R Z b F d 2 a G 9 u W D Z 4 M 3 N M Z G V K a 2 5 p S W p t c W x G O D J C b F p w M 1 F 6 b 1 M 5 M m h h W H F z d E c 5 c F R K W k p J a 0 h U d V d v O F Z M T m l t N G 9 i O D J i Z D J 0 U D l Z b H F G b l R o a n F W V z Z B R E I 0 O X B 4 Y 3 B Z O W U v Z F h x K z g 4 Y l Z X c l l s W G V G a U l i R G F I T W c 4 Z D E 3 c U 5 T V 2 9 X R 3 F R M n J a d F c 3 a G N Q Q U F B Q U F B Q 2 d p c m d a S F F C Q T d U Y X d Y N H p h d G 1 t d V h T a 0 h a T F h h O U 9 t W H l 6 U j k y Z 1 N q W X d H Q U p H b m p s b D M 2 O E 5 O Z j V P W G x v Y W V t W D Z 0 K 2 Z U c T R 6 c T F l b D Z B W C 9 6 N V B u M 3 o r c X p y S G h K K z N D U H Y 1 M T g z Y X Q v K 3 d 1 b l N L M E d 2 U D N 5 c D N k N H N r S 1 N j b l g 0 Z X l z a V Z K b z B m M j B P a V J Q Z l R P d j M 3 U X d z W H J k Z F d Z U G h w M 1 J i O H o z b S 9 G c W x n T k h 0 Q l J q O X c v W G 1 h e l N V N W 5 5 Z V Q 4 e i t l d D B O c j F p V 3 J Y d G 9 W Z S t M O G J G U n p z W D N M O X l o M T Y 2 Z l g 1 b X Z I T 2 Q 1 c n o 0 W F J a T E N X c l d u d D Z l Z W k r c V d N M W R u U X Z l W G k 0 U z V L e X M w O X A 2 b 1 B 2 S 2 5 s W G h y W n U z N k 9 l M 1 V 2 U G R 0 d V R r a W x 2 T D A v T i 9 l a F J l W H Q 3 S 2 o r L 1 N F L z g 3 V l B G S i s 3 V j l L Y y 9 r Y 2 t r Z m Z U U E I 5 V z h X Y k F j R H F m Z S t k Z E M v Z m p 6 U m 4 y M V l M V k d E d X R l M F M 4 R E F B Q U F B Q U N B S V h n b U d J Q 0 x k d T h k W T E z Y l M 1 W n Y x Z j Z N b 3 d h b U F Z R F Q 1 b n k 1 U X B J M G V k S 1 F V Z 1 d Z S k E z c 0 Y 2 M H J 4 L 1 N W S k g y e m N N M T U 3 M 1 g w V 0 k 0 a 3 F Y M 2 I 1 c T R D V E p J Q 0 F u e l V O c X A 1 a G J Q W m J I Y m R k Z X R v b W M w b H M 3 U k 1 K c F B 5 O G d y M T l Z T F Z z b G p N Z W 1 y N n R h N E N U S k t H R G V t a X J w M G l k U G p J U 2 U y S V M z V W R I M 0 5 w V D E x O V p Y O V h B U 1 p K U V V I K 0 d q R 2 t p e V F w Y V Z k R 2 1 i R 2 R U c W V t M 1 Q x V z N 0 N m V r a V F m S D A v Z E 5 I b V l K T 2 5 F a V Z 6 Z E 9 t V 2 t t a m N y b V c x b U 5 w d D A 4 N V R o a 3 F T M D l D d 1 Z G V m t y L 0 Y 0 Q k F B Q U F B Q U N N U U F r R z R L S j F p b T Z s Z n I z Y V N 5 c j V 4 Z X J N V 1 Q 4 W W 5 B Z 0 F w T H k 4 U W l V a z c 1 Y 2 t q Y n U 4 N 3 h t d k d U M n l t e V F w Z G 1 m N m V l L 1 h 2 b T B M U 2 R L U F A y L 1 U 4 d C s z e S t H N H V N Z X F k d W 5 V d X R U e n V p U X B O a j V k a F l Y R j Z o V F R 1 d F N T a C 8 v V n J t M U o y Y l l u T G Z P T T l 6 e H k 1 S 1 M y e D Z a b z h T K 2 J s S k o y U 0 p L V W M 2 c W d 6 S F Z C U V g 2 S 0 N D K z l y R 0 d y b G s x Y z J 3 U D Z s a T R N Z 3 d M O T V l Z m 5 M Y W Z U c V Z O b n V C O E F B Q U F B Q U V C T n h I S 0 l B Q 3 J G U G J l U D F j Y X R 1 M l M z T z d S b C t 4 N n R X W i t n Q V g y a m p Z N E Z v S W J L e l N 0 V V N t c W 1 k c 1 N s Y W s 5 c X B u T H p T b 2 9 W U D E 5 d l B m L 1 V E W l V 5 U n R h U m J E b W R U Z 1 V F K 0 1 y U H o v d U 0 x e l F O Y V N o S k 9 u V X F Y M W F y V G U 3 d V o v L 1 J h R k Q v a m h v M W 9 y d V d M T n V x b D J k O H B Z O C 8 v M V Z Y a n V t c k t 5 N 3 J M U j h m e n d y b k M y a 2 N X T 1 p Z N X F I a m t x V H R z U 2 t h U H Z h d l o z M X Q 3 c C t L c U x 5 O F F z M m V 1 M X d y V j h l N V p x d j l t Z F B w S 0 h P c 1 V j T 0 F N c 2 Y 4 L 0 V x Z T U r a m 1 a b E Z n b 0 Y r W j g x N m U 3 c 3 J O T F p E T m J q O X J M Z 0 F B Q U F B Q W d K c U V F Z 3 h B c F d q Z X R L R W 1 Y T k Z m W D M y L 1 d w T D A 3 c X d m M W J 0 S D I z U C t R a G x B L 2 J O b W Z Z S 1 d M T n V x T m V z V F N o M z M 5 Z k Z V b T R p b U N t b m N v T k x H Y 3 Z 5 b n E 3 R l l U R 2 U 5 e G 1 R e W 5 Y S D d U T X h t a 3 g 1 N 2 F L T E d Y T n B M W H k v N F E y c z N K T 2 1 E V D M 3 V 0 5 3 d F g 2 K 1 Z u Y m x a V V p M T U s 1 Z l B 5 T E Z 1 Y 0 9 S M G x o V l Z J N D B D M S 9 j L 0 1 z e k 1 K Q z J z c 3 F X U k p 4 W W N l L z B D c D Z Z Z l V 1 V 0 5 y W F R k a H N G c U h o e W c w c E t I V 3 J F L 1 F l N 0 1 X b i 9 r R z U z a X I 1 L 2 t Z Q U F B Q U F B Q U F h Z z E r T 3 c y Z z B 0 e D Q 3 U W d 0 V 2 J G V k o z U H l k Z m p v U 2 M z N 2 J w V n V 2 S G F Z M G J F Q T F B Q j d V a l A x M 3 F 4 R j J o R 1 h K a 2 0 2 Z E h n M 2 p S c l J V M z Y r W G 9 x T W F I c W V W M S t Z U n Y 5 N W 5 s W j J k c T d 5 O D R 2 T 0 9 G d n J 2 e k 9 2 R 2 d V S H l N M 0 5 V d W I 4 b V h T T W J x V 0 8 w Y T J V Z F R o Y m I 3 K z N V Q n M z N z l L T W 1 k L 3 E v W D l N d S t q T V F R M U x N a m R y R n F 4 b m 4 3 e i t 2 T m V 2 V 3 J 0 V H F l b U g x S 0 5 y c F A 3 K z R t M m x 6 d V h s R l Y 1 M E h n Q U F B Q U F B Z 0 5 x T V o 0 S U J x R F E r U G g 2 N i s 5 Y k x Y Z n R m Z l A y Y m p t V 2 Z N a k F S Z 0 p w Z 3 l i S 3 R 1 d X V C b W R v U m w 2 W k x o M 2 Z U R n g 5 T j E r T V B U M U x Y V H E y c n J B Q 1 R w T U J B U D B X R W g w c V N m d m g 1 d 3 h t d l d i c D h x e V N w Z D Q r M k Z i N S 9 T S k 1 n U G Y z W V p F b l N u c F J N V 2 E w M j F 6 b U x w Z V J I c k d L c n R V T D N q T 2 5 R U 3 B L V W 1 M e G Z 4 N D Z k L y 9 2 b i 9 2 M U h K R W t k M n J V c 2 M y N 2 J q d F F L a l E w Q U F B Q U F B R k R Y V U l J Q n F G U 1 h E d X V t O W x F b H Y 0 e T F X d T E 2 Z D l h U E J p Y 0 N Z S 1 R Q N W k 3 W D M 5 L y t S a E h o b 2 E 3 e U t 6 U W t x T n J H d i 8 3 Y W 9 a S 2 t 6 N z l j b 1 h V Y m s w c W R X N 2 N o V V F z V 3 J a Z U h o N 3 V 1 b l R E b 3 Z Q Z G E v d n Q y c G U v T k t u V X N K U z F U V W t u a D l 1 Z m x Y e H N G b H l 6 c k d C d S 8 x M 1 h N N F h D Z W Q 0 e V F 4 b 0 h x M T Z l R E N n d U w 5 Z U x y O D N U a 3 l N b F M 1 O V B T R C t t c j c x Y T U 5 b 1 A v O D J 5 d n R S c 1 R W V m h Z T E V s e U 9 w M m F N K z g z e G N h b m 5 Y Y z h B Q U F B Q U F D Q X V v e m x F Q U Z V d W 9 m d k c 2 Z T d I c G 9 w U 1 Z x M V p x Z G k 0 O V B W T 1 N i Y z R G U U F x d H Z x O V F t Y V B Y Z T V J c 0 p E O W R a c l U r W G 4 2 M V h 0 R 1 M 0 W j F G b T d k b V h v c X d X c j l k V H p u N m w 1 c z J B M W J o U 2 9 J M G R Q N k 1 E Q l k z S j N 0 K 2 p K U j Y 1 U m k r Y U 5 6 M 3 V 2 M l B o M H Z U e m p L N 1 V L Y T Z L U U p v S E t 6 U z F V M H E 3 O W t x U T d i e D V W N n R w K 3 Z k d n B 3 O W 0 v Y U 4 y R 1 J O M T U v e n R 5 O T N E V H Z Y Z G N y b z d S c m M 0 N 3 p r U D N Y S 1 g w d l Z t S z N a b W 1 H N m U r b 2 Z D d 0 p n b 0 s 5 R k 5 t V n J i M l p 4 e F I 3 e D V 0 Z G M z V m d 5 V k p n L 3 J I N k p N d m x p a z E 3 W k N t M 0 R G R G J j S k R s W E h n c U h K e U N 6 U n V i R D k 5 d j J q Z E J Y e H F B Q U F B Q U F B Q W R R T X p 3 U U J V d X N q V 1 R U V m 1 a R S 9 Y L 2 9 5 W j M 4 a H F 0 U n V Z Q 0 V C M U 8 1 U 1 Z y Y i s v K 1 k x O G Z U d 0 5 L O E Q r N j Y 3 Y n g r a m x 2 O T J z W G o y a W x I T 3 F R S E h 4 Y V N v c X N t c m t z R z U 2 L 3 g v M 2 E v R E F q d V c 2 e j d E Q m 5 k V 2 5 W e n V k e W k z U X R o M H B P b l l z U n d Q N n h X a m 0 2 M 2 R y O U 1 n Z X B h N E 5 h O W x F L 3 p m O V d v V z F i S 0 w 5 Q j Q 0 b 0 p 5 Z G Z B Z j d l N V J x b l V h T U F 2 Z m Z t U F p v M G J w Q W F C U W N v Y l c r V 2 R 1 e E 1 r N X V i U m R k T k d L e k h I c H J n d X J a Q k E x K z k r Z k x 0 N n R l N 3 Z S d 0 9 w e E t T O X l z c 3 J M R m 1 2 b j Z Y V 2 p a d l Z Q N F B D U U F B Q U F B Q W 9 B N H l P U X Z 5 e n I 4 M k R 3 Q l U w S 2 5 j Q W s y K z R 6 V V Z G S l F z e n p W N X d o R G R j Z E 9 v O D d 3 S 1 F G M 3 g y b H R m Y T g y N k J M M z U 2 d F F x Z m U 0 W E F B Q U F B Q U F B Y 0 R i T U J B T l F K Z n o 5 d k h Y U H J a Z T c 5 d W N 2 V 0 t Y M C 9 Z Y 0 5 U Q V N n d W h 6 S 3 l 0 Y l M 1 Z H M w b 0 Y 4 M E J S Z 0 F B Q U F B Q U F B T V F 3 a 0 d v T X B j U H F x W D Y x b G d E b 2 R U c j d 3 e F h 3 N k h 3 K 0 J V Q U t y Y T d M b k x K R W t U c m h w b 2 N C S U F B Q U F B Q U F E V V o 1 U m d B S 3 J V N H c 5 T m t v Z U h 1 e V J w V D F x b T V p O V l i W E F p Q U Z W d H p i c E V S W V N I T W d z T U F B Q U F B Q U F B a H F J R U E x Q 2 x R c H N F N l k 0 Y l J y c j J Q N T M 3 c X p J T 0 h q T X d F W U N x d E Q w d V R Y b j V o W m 8 0 a m x s Z 0 F B Q U F B Q U F B T U J Z b E d J Q X F k L 1 d W Q T l R K 3 F x V W t 5 V 2 F 6 N j V V M 3 Z 6 S T R F W U N x c 2 l N M l J a S T B v R i s w d 1 V r Q U F B Q U F B Q U J R M z F H Q 0 F h a H l K c E 5 K V H o 1 e W p k e m N M S k t r c E 4 z N z l m W E N Q d 3 h P Q m F B c T d F b k 5 W R W p q U V B u N W V o a 2 R C U U F B Q U F B Q U F Q V W N K U m l B Y X R H a V d i Q n V 2 S G F Z Y S 8 v R H o 1 W X F k Z T h o Q X h N Q n F B c T V l U V V L Q 1 F r M E 9 n W U F B Q U F B Q U F C Q U N R Y W c r a 3 l l T U t U V X N v a l B 2 V F p Y e G N W V 2 c x T U J x R X l 4 T z l Q V n R W T 0 U w V E V B Q U F B Q U F B Q U F T a k F B M W N k a U 1 l d H Z U M X d 2 Y j I 4 U F N W T E d n Y V A 2 N T R l T E R V N E Z B Q U F B Q U F B Q U F L a U x L T U V B V k t z b W p S c m 9 z U W N t d W Z Z W E x k b W 9 k W n N T R F V 3 R W 9 M T G s 1 a F Z L a 2 t K R E d o c W N C Q U F B Q U F B Q U F K R G N q Q T R B b 1 A 0 W j N E O U d s d z d y c H F V c n R r b V N Y b j N y Y T M z O H o 0 Y 1 Z I T 1 J 2 Y 0 x L Y X p a Y W N J R W R X c H B 5 b l R z b V p t e V B I c V p 5 U z d W T W 5 w Z U p p b y t Q a G Z E d z h a U E p 2 S U p P L 3 Y 4 e i t B V E w 1 Q m N q a 0 h 5 Q n p T S W p j M n N V W W 5 h N V M 3 R W 5 O b E N T R m h B U V p u Q V F B Q U F B Q U F B Q 2 d C Q U 5 n a 0 F m d n V r c X h P O U 4 x N k h D M m N 2 T U s 5 Z U x y W C t y T m w r N l V 5 V 1 F 5 T 2 x x T j R j e k x s U z B 4 W H J h a 2 5 i S W 5 4 Y 3 Z T b z Q v T U F Z R X l O U W 1 W d V U x Y n V R Y z B L Q 2 x W Q W d K a z h 2 U X l P a T d P d z F s V U t H Z E 9 q c H l u V H N x U m M x T E 9 V e m x 5 N X B 5 U U 5 U N U 9 o W j k v S k V 1 S G p u S n J I e U 8 z O W p F e S t m b 1 p I U m N B Q U F B Q U F B Q 2 8 5 U 2 p C Q U J q Q 3 k 4 d E R 6 e j Q 1 U m Z m K z V U M D V I Q T d G e H F m c j A 3 b k x k T 3 V V a 1 V a S E 0 x e n g x a z J 5 Y l Z v c n g v R m p j b 3 Z 1 T F B k K 2 c r V j l 4 e l N q W S t F a W 1 U e T l a R 3 J z S l R W d U l z d i 9 u S E 5 P d m x Y M i t G a l o 0 c m V y Y U 1 r a W 1 Z T W J 5 N z F Q Z j d s M z d X b E l W Z 0 F B Q U F B Q U F L Q X V v Q V F E W U p p b 2 l H Y T Y v O D Z 4 Z X V m O U h 5 U k p j N z c 2 V F Z H U n p U V 3 d U N 1 R C e V l 4 a F M 5 e F p V b 0 M w a V p M b n V H d G x h U l Z o Z E N S V U U 1 U E p K T G V P W G V U V 3 N Z c 2 t 5 W j Z l S 3 V 1 R 1 A x U z h j c m s 4 U j Q y V l c v d T Z z V n d p Q U F B Q U F B Q U F V S j B v d 1 F B W T Z x b 3 h m W l c 4 S j B O T G x t K 1 Z K T D A w W T c 3 Z W U r T m V 0 U T R M T V R o W j l i R 2 5 w N m h v e V d L W i 9 Q M 2 x m Z H U 5 T W p j S k 5 U b 1 N E R 1 l K a j V B b F B F S 0 9 y R X d W T G Z w V 3 h h d F d 5 S F B V N V J T a k F B Q U F B Q U F B U U F X W W p R N E F B S S 9 j T z E 1 U k V j M G t T Y 1 h G V m o z N T N L Z k t 5 U z B 3 T 0 Z Y M U t Q e n h X e F V 0 L z B X Z V Y x M G o 3 O X Z 1 b 3 d C R E t l Y V F w d k s r L 1 g 1 N V h q R k J S Y i 8 r c E 1 K R j N 4 a 2 R D U U F B Q U F B Q U F L Z z F L T U V B R 0 0 3 T n p h S V h u N z V K Z 1 F H K 2 t x U W p S M C 9 x N l J k b n k r R n d H S n l z N m p n T D h w W D M 5 K 2 Z r M X F X b m Z P N m J M a 3 M 0 T T N 4 d 2 R w Y l d r Z k s 1 L 3 p H N W R l e W 1 2 T m V m b D d P d z B P a E l B Q U F B Q U F B Q V F J M U h D U W F n U m 1 q V U 1 F Q X Z Q S F d q T E p h U 2 I w c z d F L 2 Z w d G J l L 0 1 U a F Y x Y k N u c F N q d n p a Z m s v Z U F U Y 2 1 2 Y n d l Z z R x R V h j M n N m S S s v N 0 h s U G Y 2 O D d M d l R U T T Z E Z 0 F B Q U F B Q U F G Q 2 p V W U l C c U R H a T I 0 W H A v a n Z H d X Z h W H J k e X V E e j l i W W 1 D a X l s Z T h m c l d L V m l 5 U j N 3 d H Z 5 Z H d n e U 9 n N H F J W E 1 R U T N s O T l M Y k t s c T Z X T l l O Y T R 5 T 1 U w c l h U c T B s U 1 R 0 a V V 3 e E 9 B Z 0 F B Q U F B Q U F G Q 0 N B Y W h o c m h 6 V F Y x Z G Q x c 2 U x L y t X M 0 s v W D l U K 3 N O V E Z S N X J J a z c 1 Y 2 c 4 S 0 o v N 0 h q V T Z D d W 9 B b j J t U H l a Y X h Y N 1 p k a V V a S E F R Q U F B Q U F B Q U d v a 1 N q Q U F O Y z Y w d T Y 3 V W l D R m R Y Z n N 6 M y 8 5 Q k s 5 Z n N O R E R S e F N 0 Z X Y x c j J w Q V I 1 V G I 3 R j Z D a W 9 R N 3 l u M 0 N a Y j N B N V p O N j Q x T 2 d v Q U F B Q U F B Q U J R N D F D Q 0 F h a H h U Q 2 F U S G 4 5 b 2 9 u c D F p M 0 l k Z T N I R 1 B H M k x U V F V 3 M V l X e n A 2 W E l G a D l M Q V l Z c T R U W G x O b G w z Y k 9 V W l l R Q U F B Q U F B Q U 1 E L 2 9 B U U R V Q 0 9 a e l d Z O S 8 5 Y 2 I x R D Z x a F N U S j R Y R G 9 y e S 9 N M X Z h N D J 2 V 0 x m b W R C d m d y b W Z z d 1 N p S 2 h T U H R N Z V U 4 S H N E K 1 F z S 2 p R N m l q c D N E T m Y y d U 5 w W l d B T U F B Q U F B Q U t C d W 9 R U U R V R 0 4 1 Z U x q c n R l Z H V V N H Z t a l N S S n h j V l d Q Z k h j e D l x e W Z Z L 0 J 5 Y 2 9 2 Z i t i c j h u b j B H Y U 5 q b 0 I 3 d 2 1 m N k 0 4 b W U r Y m 5 R T U F B Q U F B Q U F B b 0 1 h Z 0 J B T l F v L 2 4 1 Z X V u d G w 2 Z T Z p a k N y M W E 0 b m 4 v O V U 2 e m N u R 1 p 6 c y 9 B c C 8 v R m F l M T k w a W M 0 T W d v N k 9 n S G p B S E J j d H o 0 Z z B x W F B T Z D B W R U F B Q U F B Q U F D Q U d v R V N E R U N O R n h U b 3 A z Z G V 2 V n V 0 V 2 p h U k p O b n R E a j M 5 M G h 5 d C t D U F c 0 R 1 J u W j A 5 U G t l T n d s d H p h Z G p B N k N 1 b 1 J 0 L 1 l 4 Y 2 1 R Z W t I M m Z j Y 3 V H Z H U w V W 9 k a W Q 2 W W F O R H d B Q U F B Q U F B U H d Y S l J p Q V d x R k J n S S 8 r O G V w Z G F o U G V W R k x K T T h K Z W 1 q R l B T M W R z T X p q W m 1 S V X R Y U 3 p Q e T Y 4 M k 9 n Y n F J Y y t 4 R T F T M F p K S F J N U U F B Q U F B Q U F B R E R V W U l C c U R Y O C 9 i e j E x a X R U M V M 2 e W h l d l l h L y 8 0 V 3 A v T l c y R m d x c k p z a V R 0 b D h n d V F K V H p D N k N p b 2 h 5 e X R J M l h 5 O X B F d E 9 j S G 9 L Q U F B Q U F B Q U F J Q 2 h L T U V B M U N x K 1 B w N T Y 0 O F U 3 R k 5 N K 3 p I V n M 5 c G Z M O V B S T G 4 2 d W d v T m p B W k t j V k x W M G t 6 N 0 h N Q W 9 O e F B D N i 9 X c 1 Z M a l p r T j F x V n p H M G 5 T O W p q a m x t U U V B Q U F B Q U F B Q U p F b 3 d B T F d R d D d l S F p y e H d 1 N G I w N y t n N n R u W m p v d T U 1 O U Y w Z E 9 w e H R Z R E x K d W 0 y V E x C R n R a V z R T Y W 1 n T z F H K 1 d w c z F s Q 2 9 0 U T h m W X R S a 2 N C Q U F B Q U F B Q U F E R U 1 K Q n F C V z h 2 Q n c x e k 9 Q W D Y r c H Q x d 2 1 r O G t r U 2 R x Z m N W U j N Q V F J U T z N Z Y U 5 3 U E Z 1 b k d 0 M 0 h 2 M 0 4 y e D g 0 T D g 4 Z X Z l W G J k T m F v M k 1 B Q U F B Q U F B Q U F o c U V F Q T F D c l h U d C t r R j U 2 K 2 l a N W V i b E x r b k x 6 Q 3 Z Y b z B 4 O X E x d X h m W k x Y Y X F 6 V 0 x N e T l Y a n V Q S F p H b F Z O Y z h D c z Y 1 W k l k d k 9 i Z W U 5 e n A 2 U 3 J P S V Z Q O G 0 y Z G N P R k R l U n d 5 S j Y y N T h K Z S t 6 K 3 F M Z k 9 m T 1 B O e V p V L 2 J M Z W V 4 S X h k O X I 5 c k 0 w a n B T a n N P S D V D e k l y O V p 4 d T N a c U x V b m F F W n R T c m V N Q 0 F B Q U F B Q U F B L z h 2 T j Z B Q U F j T E g 2 O U d p b m Y 3 M X h 2 N T U 0 N 2 x O b E h j N l d 3 K 0 h V d k 8 5 V 2 F m V 0 d C U D N m W D Y 1 V j J 6 Y k 5 x e V d I T F R G Z W J 0 R 2 R x K 2 J t V H F l S 2 Z s N G d 0 e m J 0 N U 5 h e D I x a 3 Z j e H p P V k 1 G S D c w a k Z S V E l G Q m N 1 d G Z V Z k p 4 N 2 R D U X h W O C t r L 1 p F M 2 J J W T l S V j h o a D V S Y T N J L 0 d m M l h R a 3 E v T 0 l E d W Z l L 1 J K N V h U N m 5 R Y S 9 Q Z m Z r R 0 9 q T D N 5 b k h T e j N Q c 0 1 P d m Z G R G 9 m e V h u c G N 6 c H d U O H Y z c n F 6 S U Z C W m M r W D F n Z z Y v c F Z z a V h H e W 5 F N F U 4 N z h Q S m 0 4 d k d V S 2 J p S z M 2 T T d 5 N k g v S l J i M 1 A 4 b k N M N 2 l K Y l V y e m N 1 L 1 d x M G 5 I c W k w T l o y W n B 5 K y t 0 c U Z C e W c r Y k 9 m d U 9 E N z d F N D V x S T g v V z Z x a z N S a 3 F L c k x x N m N l d V U 3 O C t I U 2 9 4 S 1 F B Q U F B Q U F B Q 1 J t Z 2 d H b 0 k 4 S m F O T m F z Z n p 5 Z 1 M 0 Z W R M b H N 5 R G h 6 V m Z Z K y t w N D g r W D F v d H M 4 S n N T V H Z s M X J G T G x k e m J r W l V w R l J i S U V o V j k x b X V j Z W J r c S 9 Q U 2 Z r d E 1 w a n p G W H k z b m l 1 Q X J t d k M 4 N U t 2 Y m V 2 U 2 J l S 0 h P V H B p c G V z b E M y V F d 0 c V p H Y m 5 5 V 3 c 1 a n g r O X N H R D V l U 1 d 2 d F J a Z j J P d i 9 3 N T R V S i t m S m J G b m F 4 W l F w d 0 d 5 e G 0 1 W D c 4 a E 1 x V 3 Z T M T d D b k p j c D d L a 2 V 6 M m t 0 b U M r M U p W L 0 1 2 M 3 l u M 2 x T Z G 5 p d G w 1 V W h 2 T n g 2 O W h G d H N T Z F Z U c E d i Z V J 3 T 0 x S M S t 4 N m R Q S m x Y N 1 d Q d l R q b W 9 h W S 8 r U 3 h 1 M z d G S l F v S i 9 D V z R X b z J H c X I 5 a H p W e G N q U E d n Q U F B Q U F B Z 0 p s Z 0 F P b 0 1 Y e D l Q U G Y 3 Z 0 p B M 3 U z M U V 6 M 3 Z s T 0 o z T H k 1 S E E 0 T m Z l Y j M v W D d t b G p k Y 2 R O b 0 R l b m Z z Y 3 J H d H l m R n k v d U 9 h W l Y 2 V D h l a E E z S V c 1 T X V l S E M 5 S k 1 u b D Z 5 S j Y y M j N Y Z T B p c E N N b H V r Z 2 5 3 V n Z Q K 2 1 I R W V 5 N U h Y e n Z T V X p y N H F M V m J 4 c 2 t R b y 8 r N 2 U 4 Y n J 4 T H N w V H Z X N z R w S U Z E Z W Q v O U Y r V z g 5 c j h M d n Z w Q n Y 2 M G l a R 2 9 Y V X F N e j U v N T R o N T V F c y t m M z k v W k o 3 V l V E U n J 6 L 0 s r c 2 N 5 Z W Q 4 M l R a Y m 9 D e T h 0 a T l l d G x D U z U 5 e D F T N n J o d D A y b 1 Z m a l Z i Y 2 p w b E N n a V V 4 O U J S c 2 t S M W t N b l h y M l N w e H B S a 0 Z h O W N L b W Y y T V J W K z l p O T V Y W C t u M 0 x y M X Z 1 Q W M 1 M k t K N 3 F 6 Q 3 o y Z F Z 5 Y j F y c z J u V D M x Z F M 4 b j U 5 K 0 8 0 R G F 0 Q 2 d h b W Z q L 2 E 4 Z k Z x K 1 g x V 3 J Y d U N 2 N m F k c G R G e k h U c 3 B Z d z h y T U d B Q U F B Q U F D Z 0 J B T l E 1 L 1 R y M V V H Z n Z Q Z X c v d j c y T j F x M 0 9 V b V N k R E R 6 d U o 1 L 2 J h N 2 F 0 b W 1 1 Q i s 2 K 1 V o M 2 F 0 c X p V T V c z S k N Y T H I w Y W R T N 3 l s S l J k L 1 B r M z F Q b 2 1 1 L 2 N Q N m 5 w Y z c 3 U H Z l M l Z G U 2 9 n b z l u e X B G M V V G N 1 g z T 0 p h Z X R C a j F G V n l I R H N z M j d h T k t w a j F 0 c n l t M 0 N t V G Y 0 T n l q V 3 N L Q 0 p U W D l Y Z X E 0 U D A z V l B q M V o v S y t a M 3 F O e j F 5 Z G 5 D Z X p a V S t L a z h t L 1 F h a 2 x N Q j J I R H F q d z J 6 b V M w e W x M W k h 0 N T M z c S 8 1 T 2 5 s T 2 0 4 S 0 N K U z V h U X U 1 O X g 2 a 2 d 0 b i 9 s R D A 1 W G 9 W Z n o 1 W n Z X R 3 V a Z 2 h 0 W G V r N l R 4 U 0 p M b H g 2 e T d V c V N X O X Y y b F g 3 L 3 N 3 b H B I S 2 p j M 0 l K c U c 2 K 2 l D Z 2 9 1 Y m h i Z 3 h j Z z Z m R U t T M U s 5 W D l Y M D l q R 1 R r W n c w Q U F B Q U F B R U F K Q n F C T 0 N 2 R D M w W X R Q M z Z T b E s 3 Y n A z U T k r V U Y 1 Q m t T U n B W O G 9 C M 1 Q v O V h 4 c l l O M X A z M 1 R K R 3 p a b z J y S l R 4 S E Z t W k 1 n V U V W c 3 E 5 L 3 N 6 c m 1 w d m x M Q z V T d 2 I 5 Z W x 5 V T h V a D Z Y a l M 4 O T d 2 N D B G W D c 1 a 1 p 4 N X V m S W N P M G 1 X d H R G e W 5 z e D J u Z m N j T T B I T z N G T 3 k 3 M D V V L 2 9 5 L 3 l Y U G N a T G w x N 1 M y W l R P Y 2 Q y e E x W U V p a M k h X V l A z a W x i N 0 d h N W R l N V o 0 e k 5 Y R i t 1 R 1 B 5 U 2 5 V K z Y 5 Q j V h Y W l W Y j g 4 d 0 x K W n B N c E t M a E 1 B V m F L a D R l O G I 3 e G J l Y T g v S S t m S m J C V X R X e V N 2 Y T I r d G t x e m 1 n Q V p 5 S E 0 2 V X F y T U V D d 2 5 V b n J U T W F o d X Z O b k U 0 b l p J a 0 4 v Z U t 6 V 0 N z Q 0 t m V E t h Z l R L Y k 9 a V m E 4 Q k F B Q U F B R U Q 5 U m d r R 2 9 F N j d k R m c z O W U 3 W l Z w L 1 B X N j V G U 3 p i S l p p d D U x d F R x O V F s Y X V 6 R l I v W H A x M E J X a i s 2 a G 5 0 M G l a T H F K a 2 N a N 0 t r Y W x K M D h x S z d X S n E y R W c 2 Z m x U T 3 Z G e T V k Z X d x Y z J q e m t o T k Z S U 3 I 2 W V Y 1 S k d l U G x M W E 4 0 c E l v V 2 Z h M m l S V i t m O F Q 0 Z X c 4 Z W 9 l T 1 Z T R l g 0 e F M r W V Z Q O H R u M n B P U 2 g r Z D V 4 M 2 R r S F N 3 W j d x Y 0 Z K Y k 8 x e X J I M G 9 O R 1 p x N X p U S 2 V 2 R z F a T E p K U G M r Z z A 0 Z l B w a 3 R X O E l P U 1 p M b j Z I R m 5 M O E Q r e T h 0 Y k h r T k h x V 2 p o U E 5 t M m J w R E d U N U U 4 U E N v O X J p a 2 d V T T V q U n l y O X Z 1 Z V N s M W V r a 0 N h V l h 3 c W Z U O W J o Y k g z N X p T c H Q z Y j V I a D Q r Y 2 x J K 1 B w O X B H T n R Q O V U 2 O V F p K 2 F O Z E 4 5 Z i 9 x V 2 s 1 U D J 1 N i s r N C 9 4 M U p r d G x z M H E 4 L 3 Z P U T Z m d n o 0 S 1 g w M m I 0 W F d i V W p V a V p O N W F 0 e W 9 n U z R m M V V 0 R E I z V T Y 0 N 2 l 2 e l B o Y T Z 6 W W w 2 Z W 5 I c m x P d k h s R m 5 Q U G J z S z N Q M X g 1 c l R 6 M m Y 3 e T V N Z l N w S 0 N B d j M w e l p 5 L 3 V v N F h G Q l J w d 1 k v c n R H c k 5 U b V V j U E N h N z N h S F F r Q 0 F O N 0 J l d G E 4 W V B s T C s v V D Z t e C 8 v c m N i R z N Z b E t 3 W G 4 3 b E o x b U t i U H Z w O H F R N G N Q S 2 J w R D A 3 U X F C S G R T N T B Q R F B E V l I 1 O H Z W V 0 x 5 Z m 5 s N 2 U y a m s w S z Y 2 N 2 F a U m N u Z T N h R W R j c W 1 i U F h h S G s z U m 1 5 V 0 1 6 c T B T M V M 5 O X g r d V p v M E x q M F R N e W N u W H d z W H I 5 Z W F E U W 5 h b j N G V U 5 w d G R v U 0 V O T m V i U 2 5 w b z B m c U R N N X B M d m 8 r W D l y Q U V B Q U F B Q U F L b 1 N K U m l B T 2 k 4 d 3 d G Z l R w b D Z w U 2 V N R z Z a T T V 2 M n I 1 c W g x e U 9 w M X l P S n h h c 3 l G Q m F 6 W W t L T F J K a 0 1 h T z d x U F J J N 2 9 y c U l G Z m h j Z H d u a m 9 s Y z V 0 M l Z a Q m V z d T B w V 2 R M U k V 0 R l c r Y T g v S T Q 4 U m w 4 d X R V M 2 Z a R C t 5 V H F Y R 0 l m R z U 3 b 0 d U b X g v R 2 p a N z J I S m F x R D N M c j N V K 0 c 4 a i t V V z F h R j h C V m h t a H B 3 b m p r c 2 1 r N X h I c z J U Y n V r R n V Q Z n Z Y N k 1 6 V n d a N j B V O D R U e D J W c E Y x T l M r U D M z Z U 1 v d X l l b V U z T n p r M X F W W H V l N 2 w x c W 0 3 a W h i T 2 s r d z I y Z m V s e U J M W m 9 k T H p t Z 0 l h e U p H Z V V 1 b j N Q W m V V d E V 3 T j Z G d j U 3 K 1 Z j Z H F j Y z F N T l B 6 R k p C U V p G Y W h Z V 2 9 X N W N J S F Q 1 e V V w d T I 3 T m J C U T h m V m 9 u a 2 p 4 Y l F Q a z U r d m w z W W 0 3 R l Z o W W J G a U 9 y U 1 N 0 N 2 V I c T d p U n B B T U h q K 2 5 o S n o v U X N X T 2 4 1 T 1 B q c W V o M l l U c D Z Q R W N m e m w 2 a S t N U z l a Y 1 o x T 3 A x Y X V T W l d W c X R k R z d Z a 3 E x Z V B x R E 1 l a T R 4 b 3 F v S 0 N J d T N h Y z B B N U 9 m b H E x N 2 F G L 1 A y O E Z l Q j N 1 d F E 2 Z k 9 T a 3 B q L z F z V E l P S E p H S G g 3 d W k y a l J 6 d m J l N V g v M n U z M W J G N n M x W D d p e F R U R W x T O H U 0 T W Z U S C 9 k N 1 d M Y X E 2 T z B h M W t 0 c F F 1 O V J P V D l 1 b X J C Y X Z W T 2 p 4 R W 9 T R k J T d C t i c G E 4 V 3 J G Y j J p V n d O R z l w V l R 6 M y 9 t V U p E Z 2 h R Z T F r U X B h W m x h d F h x b j B 0 S 3 p O R 3 Z t Q T N M L z A 2 e T F O O T V k b 0 5 W c j Q 5 V 3 d v Y j g 2 e G J S U 1 V h R k 4 4 V W w 3 O W N F b l B 5 c z d P M W Q z M z N H W k p K W H J z d 1 l B Q U F B Q U F L a H F s R 0 F B N m 8 z U U p r R j Y 4 c E Z y Z E 5 Q a 0 V m c n V 4 O V g 2 W m Z r V 0 Z S W m F K V W 1 I R G 1 m c n c 4 O S s w Y 2 R 6 b H F w e l R M Z 0 c 5 S T N S N E g 0 e G F o U W N V S z U 3 T z A 3 b H l E M m d h c D V k W m Q r Z E l I T 1 R w a k k x Q 0 p J a j Y 2 Q 2 N l W G 1 T b T d 1 O G I 3 N V h K a T l 2 e W R 0 S E p r b H F F b n J P K z V q O C 9 P V T k 1 V T Z a Z 3 N x M 0 J L U n Q y d 1 p K S m M v c E t s N j J T R V h M R n N t d F I 3 O X l M V X R v V k 9 i c V l G M i 9 V c E x r M 2 5 k S X F l U D J n e V d 6 W H N 6 T l d r c H U 1 Z n Z m c X l t d 2 9 l V G p L K 1 h u e V h I a 2 N K V 1 V Z T 2 F B Q n J L Z X l x b j A r N T d O b 2 F 5 U 3 B T M U R R N n I z Y S 9 i N X Z C V X F L Q 2 p T O W R j T T F l M D N Y Z W 8 2 d m o v a m l E d z h T c j R l O T k 1 N X V T V H B 0 b n Y v b 2 I z N 3 N 2 V H d m V m V w Z G Z q c G Y 0 T k 9 w M U 1 2 e l p p d l k 4 Z E 9 h Z k R B a m 5 y c 3 d R b n k 5 a T R w W D l l d V Q 5 U U x m N T l Y W m x 5 V H l h U k h I N 3 h h V z d i d D B h U n h B O D U 2 N 0 l a c k w 1 R W t Q Z n A v S D J u Y m p o U k 5 2 W F c w d W 5 h S 0 t I V 3 Z G M T c 3 V W h r S G p x a G Z u d z U 2 L 0 t F S n J s b G Z P V G 4 1 Z X V X T n I 3 U n h 5 e T Y 5 O X R Z M 2 V 1 U G w y O H Z r K 0 8 2 S H R a c i s 0 Q V J k T 3 J 5 Y j Y 3 M z g y W m Z m c k 5 K e m Y 1 M m k v d j h w S i 8 5 W X M x U F B 2 a k p Y d i 8 2 M l h S d T I 3 T m F F c X d a b z Z x M m p a V E t a d E h k Z m x o N T Q 3 Q V B 0 e n p p a U R a d V R O Y k J m d E 9 z K 2 9 V M k M 5 T 0 l 6 T j Z s Z j c 5 U E x h O G J 1 V E 5 Q R F Q 4 e l M 5 N H Z Y N n N i S m w 4 a l g x K 3 U 4 b n p V Q U F B Q U F B R U I x b 0 F R R F V P O D B i O X B R M D Z a Z X F k d H V H S 1 d m b D I z V 3 R 3 d F g 2 L 0 R S a z V J a 2 g 4 T 2 g 3 W E d w M m g 2 W H F u L 0 8 r b E V S N G F G c U V 4 N n F s a T J h c U V X e l J t c l p 2 S k V p e n Z D T F h H Z n V L W m 4 4 c T Z B R W N 6 a G t T N H F Y Z T g 5 K 1 p V N l p n b 0 p W d E 9 o c k 9 U T D J s V G 5 u Z m R j a k p S d U Z C W k t u c D J T M n F I a l p J b G 0 z c k p Q Z j g v O G 8 x N 2 p X e l d z b H M x b n U v W W J L Z W Z L R X J P d C t s M j M 3 U n J s M T Y x T m p N d W M 5 U D c z T U 1 h Z X R w T m k w Y m x v a l c r e V d z d W V M Q 3 M r Z C 9 4 e W N P U 2 R s U z R 5 V n l U O U F i a k Z k U 3 A v T X o 1 V W t t U 3 Y 0 N z h E a z R 5 Z G 5 m c D Z j K 1 h r W G 5 P d W M 5 d z l v S U d k d T l a V m d P K 0 x T S k V s d E l p c C 9 l Z E J 6 T 1 h x c z V E M T J p Z z R 2 Z G J 4 b G k 4 Y m x 2 c 2 Y y M k Z R b D c 4 c V F 2 N y t Q c G o 5 d 3 V n Q 1 R w U D U 5 T y t q R z Z 5 N 1 J S N T h 0 T G Z P N k V V T z d h Y 1 R R Y n V j O W R p N W J 0 d T F X U X R J K 0 J R V D Q 2 T W x I S n N u W D k v U n l t Z 0 V C U G 5 y c 2 9 R b T Y v d l l a M m g 2 Y m 9 w V F V 6 R E t m Y j F p T H h x N E N U R k t a N V Y w S D l J d D J G V 0 N T T k d o Q V I w V z N E M U 5 D M G o 1 N W U 3 c n I 5 c H N 1 Z G I y b V Z W a U l M a G 5 j V 1 Q v K 3 R F R k p 5 Z n R L b F d E M z N E R 2 1 U U G J P S F Z 1 c m J W U n o 3 Z H A 5 U U t u c G g 5 U X B K c n p N T l F B Q U F B Q U F B R W F n Q k F O U W I v b j Z l R 3 J p b F F N M D h j b 0 J X c j A r W H Q v K 3 N F Y X g 4 Z W 1 s c m t s T l A 2 V F U 5 R U 5 s W H V 2 a D R T N X Z M M 2 Y 1 Z U h 2 S j I 5 d E R N d 0 t 6 W l F v b z M 2 e X h p c k N u N 1 p Z S z h 1 V F d v Z k 1 a e n p z e T l z b H g 0 c G d z N F p F b C s w Z X k 1 T m l i S W p r Z G N o d z l y U H k v U H k z d m U 2 Y k x V c 0 d s R 2 0 x e F c r V E 1 P U 2 0 z V H Q x b D h 2 V 1 R 4 O U J S V H U z T D Z n Q U F I c m x K U k V G V X N x N W Z x Z U p s a S t Y V 3 R m Y z V a N E 5 W U j J a T G k z Q T V m U D N Q Z k R M d m x K e U Z C V E o 1 Z W N z V W Z J W U M 1 U G d S T 2 E z R l o z L 3 o 1 M k R k K 0 l m a 2 N N a T k x O E F 5 e j B k e j J r d W V O M W V l b V h K L 1 p q S 2 I 1 S l J r Y 2 p 2 L z g 5 W X V o Q 2 1 n Z 1 p 3 N U o 2 d m s z d j h y T j Y 5 U X M r Y 3 V W K 2 V P N F l x c z V o S 3 N m V l F M S m U v S z B M O C 8 v a 2 0 r Z m w 2 S 2 F S O V c 0 W H R z M 3 J w Y m t q U j h h Q m Y 1 K 0 p S Z G Z y T l B 6 M 1 p u T E 1 F c X c 2 W X R l e V J K S T R a M k x W V 0 E v V m R R a 0 w 5 N j k y e X I x V 3 Z q R m J z e n J V d 0 p O c W g v e D N Q Z X Y w Z l h 5 R E x I V 2 9 V M S t m L z I 3 a n M 2 N m p M Z j Q v a G 5 K d E 9 T U 1 N G U 0 V w b 1 F t a 0 R v Q 0 F n R 2 w 2 Y U l z S U s 0 W U V G e D E 3 W F h x N n U 3 c T E 2 d m U 2 K z d h O F B E V 3 R Z R l J U M H V x M n N E R z R x b 0 N F c 1 J R V G 9 r Q k J L c U l R M 1 N 5 M l F 5 N 2 Y 0 e E p C S X l J U U V t R 1 J q Z n I z T T h 3 U F A 3 L 1 o 3 d k 5 6 O X l N Q 2 V m U E 0 r a n R Q U k R H a k c 4 d D B 3 b m Z Q N m R m e X c 4 T E N t d E R E a W Y x K 3 R W Z G s 2 Q k R t Y 1 g 2 b k J P Z 2 N y T C 9 l R n l X W m 5 q c E g w Q U F B Q U F B Q U M w S k V J d 0 F K Q 1 V j b E d 5 V W k 1 S 1 Z s R k p 1 Y l p z M j Z m d E 8 v Z H B l O X A r S G Z 6 e F N N R D d x N n R k c X E 1 M j F Y N k Q y R G N 3 N E c x b n p K T 3 h T N U k v b E h L b m J x M z l 2 Y m N n M z M 5 T 2 x p U l R 0 M T Z 5 e n Z 5 M U p N b T F m c l d j Q j g v d y 9 D Z W Z U O V h m Z k M 1 S k 1 s O D h U c E p r Y U 4 x V 3 B z S E Q 1 Z D Y 4 W H E 0 T m E y U W V N V H F r U G R 0 b T N k c m d O Z m V X R G F w N i s x V 1 o r Z y t S Z G Z x c y t 0 Z T N i N U l u T T E y R z g 1 c S t R a 2 l T N V B Q S n R Y N j F K Q V g 4 K 0 E x U m R r b i t y V E Z Q Y W R x S z h t U F B u L 3 B a Z E U x M X N G T D Y 2 O D N Q T m R 2 O G t 1 V H h l R l Z l N F p D a n F s c U R C b l R U U D k 5 W m Z s c n o y S 0 1 q Z G Z X V l R U d D c 3 b m l 6 c n h 1 b j l J d 3 M 3 Z D Z U c G Z z Z W 1 x Z S t 2 Y y 9 Y V l Z l T z F K a V V B V T A r a H l v N 3 I x Q 1 M x S 2 w 5 N j R E W F k y T 2 l B b z R I U T A 2 K 3 Y z Y k h E b 0 Z y U y 8 2 d E N D V 3 B v T E Q r N T F p N 2 R p Z G Z n Z G p t d l B x a G N Y U l V w Q 1 N w Y l l C d F g y M V d z e V R K W F J Q d U h w T j E r S 2 h l W C 9 p V k 5 t M 0 p W R V Z G L 1 Z X V j N o T z J Z U V F B Q U F B Q U F B Z 2 x R a k F B T 0 U 1 O F h M V E d Y V E p B N H k 3 e H I y S 3 F x S 3 h T e H Q 0 Y 1 p l N 1 B W d W J l d z h y Y 2 w 2 T 0 R X V W Z r O V h y c l B G Z G x z a X E y d E Z T R 3 R 2 V l h j S n d S a T F X R y t O W n l w K y t V a m 4 x e j J a T 2 R K V y 9 o M G R y d E Y 3 M 0 Z o Z k t r Y m Z Q L 1 B 1 Z k h N e T d w M 3 J K Z T N w d 3 N H Y n Q w V T B T U G 4 4 N z l z V T Z j S 3 Z m V 2 p h c i s 4 b U 9 a Q j E 0 b z J T T F B t c D V Q a F d u Q V V K a 0 d E R D N s N X p 5 N 1 U r V X J L b E J F c j c 0 Q l Y 1 Z 1 o y e V p J T 3 Z i e G V E M z F W b 2 9 G N G l z d H J n M 0 J q T z A 3 b l h K U F R l R X J M Z E U 3 K 1 Z i b D V o Y z F 5 L 3 l C T F B 1 b S 9 q Y V V U V 1 d Q c 3 A 1 V 0 N O Y X F W Y l J l b m 5 P b l Z x e m F w c 1 d m c l Z O Y S t p R 2 x w U i 9 T U j U r d T A x K 2 Z t R j E 3 d n R i S l Z G Z T d K V W x X b X l Y Z z l S T U R v V 0 N x K 1 R j b E l x T G h 6 N X V h T E 0 5 b 0 5 O Y T d a c k 1 H N 3 J u V 1 N W W W 9 u c m g x W W t P e W N 3 c D A r L z B 2 e S t s M G F k d 3 Z C b X J v N E I 3 c T F M R 0 4 y c m V M M T R 2 e l A 5 U H F 0 V H V i T k E 4 Q U F B Q U F B R U J M S V F R R G d K T 3 d S O W s w c U g r U 0 J 2 V l B x a k 5 l V 1 Z r d G g 5 T X B S N l Z U a n F w c T J a Y T l M M T l a a W R T M l h W R H J X O F p O a 2 1 Y Y 0 p Q O G Y z Q z Z W L y 9 G T 1 d T Z E 9 s V G 5 G d j B M T H N T Z E 5 u c j I 3 N V R p M C 8 5 Z z k 3 a k 1 y V 0 9 X U T g 3 U D N K V W 5 X U 2 R Q c l h E S z B i a W Z 6 e U Y v S X R m W m J P Y j l Z S E h D V l Z V d j A 3 T j Y 1 U m E 1 M U s y V W V P V W F t Z m s w L 2 M r b D R W V y s v S 3 J u Z H N 0 M T B W N U 9 m Y 1 g z L 0 g w b V M r Y U p M Q W w 2 d j N i N n h 1 b H J 1 M U c w e T l S L 1 M 2 S n k x W j V i W k l t W H M w T G 5 K d l p 3 S 1 g y b U p I a H Z W V G x H M z N O M H M 4 O W N v c j Z q U 3 N t O D I 2 W l h Y U H R m c z Y 4 Y n B w b G t U b X J W Z U l F Y W p R Z V B I R E 5 M N E 1 Z T 1 V 1 d X V n b n B u N 2 9 k T F N E M m 5 o d X l 0 M T E 2 M z F 6 N 0 k 2 V V d 5 T V A 5 a k 5 6 U z B N Z U Q y b m d m R m d h T l B h S H h B Z l B s e l E 0 R D A 1 K 2 N X U 3 B N U 0 U r R 2 J y N D J U Z V c 3 e G F W V l h W d W 5 u M l p a b z F j M H l k Y T Z V T m J K c 0 l B Q U F B Q U F B U V N 2 V i 9 s Q m d B M E t p b 0 t J d G F 4 O G V v V T h j M j Z 0 b T l n M n p u b l N k d k M 1 M j d k Q 0 x 6 M E p H S y 9 2 T k x p d j d 6 U z d K Z W R m M F p 6 V l c x Y U t G O F p h V X l E U n h X W n h W W U R l d m x V M l d 3 U j h 2 M T N R c D U 5 c V N k Z H A w e j Z k b F h l T l M v S 3 F 2 d z Z H b l g 5 M l N r e T M x c z I 4 W W 0 x U 3 d y b F R 0 d G 1 3 e l J z V E l s Q n c 3 Z W p B a 2 R a T 3 p T W F p K V X Z l e G p 5 Z E 5 J d U Z m b F V Q W E t a W k t P Q l d z Q l Z 2 Y 0 V n N 2 U w U k 1 h W T R K O V h k N k p v d T A x W F Q 3 M V l s N D B m c k V X Z m Z L Z n l B R n Z s d G F U a 1 B s M T A 1 e T J U S l V u c H V 3 L 1 Z 1 U l l S N F Y v N V Z M U H l x O F l G U G Y y c j h W Y X M z b E Z 2 d G F j a 2 Z i V j h j M 0 8 w S 2 t r Y U 9 0 R C 9 1 Z l A x e W k y c X J I V F d 1 M T V V W E t Z T k c z Z k x h R F J v N k 9 E N j U z d T F o R V B I d G 9 m d D A 2 d n V x c 1 d 5 c 2 t w b D d z c 0 8 r R X h E N 3 h v Q U F B Q U F B S 0 F s R U l J Q l F C Q V l Z b U x r T z h X e m 9 F N l h y N 3 h V b m 9 4 Z H R k c 0 p C b 3 Z y d X h W e W I 5 a 2 d n e j F h M W 1 u W E J i N H A w a T d y b G R k S W t x c m V l V T I r a 3 F a d H N k Z G N Q Y m N V M T R Z M W t 0 Y 3 I 4 N 0 J S M G t t M n E 3 T m V N V j B 5 R 0 9 U T n p W Y l Z P d 3 V r a H J i U H E 2 N l d Z K 0 U 4 K 1 l v T F p i Q k h 5 L 0 t M a W M z V X V Y O G x t S 0 V G U X J B Y U V 5 Z G N x S X J L S 2 1 Y d X k y b X h t c E s w N k 9 N M U t p b 3 V x e k 8 y O T F n U E 5 h d X N h c l E 1 Z G d i V 2 p 0 U U R r a V N 2 M T c 5 d D U 5 a l J B M l N 6 V 1 p T Z F U 2 Q j V y M z h w a i t l b k l P e U x y e l p x N V p v Z E F X d C 9 2 V 0 t M b n B y e m d m S 0 8 y M 0 l 5 M E 5 q S m p M c W 9 q N 3 A y U 1 Z C e G N i b W V u d n V C e X N z Z H R k Z k t 5 e D J h O C t K S G N q c G R t a m h o c U J M Y W h X W W x X S n Z 6 L 0 8 5 d H h l b 2 Q 4 a D N i N n J T e T B x b G 5 Y M W d V O E h 3 d 3 F l R j N E U U F B Q U F B Q T B C T F l E a E V B Z 3 N B U U V 5 d G Z h W E h R N T N X d C 9 W Y W V I d y 9 J V j F 3 a 2 I 3 R i 9 t N 1 R x Y j V a S T N 5 e F J S T i t C L 2 5 z M m Z p Z l g x Z z M r Q n p 6 M V Y 2 O D B o W H Z I W m p r L 2 V r Y 3 l H R 1 N i Z G R 0 S l F 4 U F Q w S k V 5 c F c 2 V m U v c 2 1 P V j Z i c T Z p N y 9 5 Q k Y y b H U 4 N X h i a j g 4 b T F m c F d r a H J k Q 3 J C S F I v U U p a T H A r b T Z x V W Z 5 Y j F 0 b 3 l w e n M y V V p l N 2 t p d X Z X U 0 l U S l M z d E p T Z V R K M 3 F Y c m x N d m 1 L Q 3 F R S W s y e l g z O X F z S V p X d n R G a U c y S l l M d 1 d x M k R 0 M j J m V y s 5 Y l V T Y j A 2 Z E x m O U Q 4 T j c 5 V X o r N G R G Q n N i c G J 6 O E V o M D h s S 2 V v S 0 t 0 d X V M Y n U x b j B w R n l W c n c 4 W T l t d i 9 t V X E z N V B r M U Z 4 U l Y 2 Y S 8 0 R G l v d X o 2 N z Q 3 c j l T e m N 6 L 1 V v a y 9 X N k 5 0 V l c 5 V 2 x j N E x 5 O G 9 1 V W w x K 2 t P M j Z l c E Z j V 2 Z G R m 5 M c C 9 Q c C t k Z l h D e V h 5 N k 9 Z M k V q Z G M 5 d V V n R 0 9 O T V J x T i t 0 T W o x K 3 V o e D E 3 W D J u V n B t c m s 1 U X o y N 2 Q 1 Q W t a Z X p O b H R Q c D B v Q i t T V T J h c T d s T W 5 q U k 0 z N j d h c G k r V y 9 h R H R P L 2 V y V G V z N D d k M m Z v N 2 F 0 W X p W a T J B V m E v O F B 1 Z X M 4 M D l L N E J B Q U F B Q U F C Y U F p R V l B Q V N C S V N G U m 5 0 V H R R W i 9 Y d l R 0 V m 5 q M n B N c l p K V U V S a V I 3 b V A 1 c 3 M w T E V X V 0 V T a 3 l K c l N Y N D Y x N W l 1 a l p S N W J S b H g 2 N 2 Y 2 Z G N x N y 9 4 O T J R M F N y Y k l S c m Z a Y z I v Y j Z G K z E 1 U F B K K 3 N z W m l 1 a l Z 0 O U c r Y k R O L 3 J Z c n N M S G x 6 c z F Y N X l u T 0 t 2 U F c v W k l o d D F X S T l 0 e V J Q e G k 3 N U N v O H F v a 2 N m R 1 Z v M 2 Z 1 Y W J a Z n h r R 2 F 5 U m N u N y t v Y n g 1 M m F w N j k 0 M k E 5 e G 5 p N G 1 X N y 9 w Y W Z 6 a E p y S n Q 2 U 1 l w b T d k b X Z X R 2 l l e V I x b n J y R 1 J x Q 2 R k T V Q 5 R V h Y M j F V V m 5 h Q j l o M 0 l V N 3 U y c l R S d H l r a k 5 u S j V T Y i t Y V X B N d U d L d j l J c 1 p Z d D M 2 e j B Q V m 5 x b n B S W W U y M 2 k r Q 0 d L Y n h X d G Q 5 N W Z x W X k 5 M m R x V G 1 h V m V Q V H J w b 2 Z 1 b k s 3 R m R m T D B R e k d B d 2 F Q U 2 9 m b H E v Y 2 J l R 0 Q r b l Y 0 R m h U Z E 8 3 V V Z x K y t l S y 9 l V z d 4 S 2 E 3 O V A x K z Z N T E V W R V J D a X B h N k l 1 S F R 0 S V V 5 N G Z M c E 9 w N F p X S X p X M V E v M j c 2 e S 8 v T T F z T D N W d W p B d 1 R 5 V m x U c z B l b V J m M 2 Z h Y n k v W D h 5 e D h I Z k 9 a a z d 4 b 0 F B Q U F B Q U t D N U d Y e U 9 D d m F s Q V l B Z 0 t Q L 3 Z C M l Y v N 2 g 4 e U d B e k J t N 1 R L S V Z s d G t z R W d 1 V j B x L y t P Z H N r N j d Y d W F V Y 1 p J a 3 g 3 e m 5 a V H l 2 d G F 3 e m Z 5 M U p j c T F m T G V j S G J 5 b j Y y Z m 1 T c 2 U 0 M 3 k 1 M m Z 2 Q 3 Z Y c G 5 X S y 9 y O F g v Q U 0 r b j Z x L 1 h h c n F w W X N s U 1 p a e G s y U z U 0 d W 9 t d C t i T n o 1 W G o 3 M C 9 M V j F I d T M w T H g 2 a H R s R 2 p D M G V Y d V c 1 R n I x d F p 5 Z n Z p Z n J s Z G Z J Z k 1 t b D l m c H l i O W 1 n c X J k Z m x Y b l V X R m 1 u e n d y W W U 4 V 2 Z I c F R Q N 1 Z M M G 4 x K 3 F N M T c 1 d H l m b H p U b 2 8 2 N H l i W k I 0 e F d w S l U 5 Y z k v e U w x O W s y d z M z a T d U d 0 d G T m Z q K y t r a U s 1 M X Y x S D d 2 U W Q 4 a F l j b F p 4 V k 1 0 a n R N a V o y b E N s N X N N d 2 p V a V N 6 c G N u e m 5 R N m Z 4 N k 9 L U i s 1 V j l Q L 0 5 h Z F k 2 S j N y Z 2 o 2 O U t r d V k r Z l Z 1 T D F n V U F B Q U F B Q U F D T 3 g w b 3 d B Q W l T a U Q 3 O T V F b m R M b E 8 v Z 2 N H Y j F C W j V h d m Y 3 V H Z K e k R T N l h E R F V o a z l z b H g 0 S V g 1 T W x N b H l S W k x w O G 1 5 N F J U M j J i T j J D N V J r Y m Y v V G 8 3 W D V z c F h W c X F x Z i 8 1 R D F x b l h 5 a n g 2 U X Z Q M G Z P S 2 w 5 Y X Z r e m t p c l A x M U p p U 1 R K d l d 1 N 3 Z L O G Z E V n p T V V N t W n p m W E d v L z d y O G J y M 2 x a Z k t 2 W E 9 y R F B a b 2 1 m b 0 5 i c m p Q Q U F 4 e D h m N z N l d m 0 w V T N v d W 1 E e X A y e F R S c D E v S T Z n T U F B Q U F B Q U F D a F J B Z 0 d B R U Z p N n A w c 2 Q r c l c 0 S V p n V G V U W m t 5 W m Z W Y V h j V z l a T E Z v d G t q S k N 2 c U V E V k s 3 N l V J Y 2 9 1 Z W R 4 e W J W a 3 Z Z M k t I W T g y Y V p V e m 9 J T S t o Z m J M T n V F b W 1 3 U 0 5 P c T Y 2 e F E y Z E Y z Z m V Z S E F 2 b n l X Q X l 5 M 3 p 4 M k 9 i c n V Z Y k p K R m t z O G h Z V l N F V U Z n U 2 U z V 0 9 T c k t K T m 5 i L z B 6 a X Z 6 R j N R R k R z Q k 8 1 T n F 5 V n Z C N l p o b D B z U l p 4 N y 8 4 d D B w M j Z U c V h k e W k 5 Z m R 2 d k 9 B W m w 4 M 3 J z W H J B Z 0 F B Q U F B Q U F N Y z c 5 N z Z q Q n d C b k t W U H Z a R G 1 Y T F d u W m 9 t Y X p a R E x M d l d P e l h P d F d T a G F M T E 9 Q O U s 3 b 0 0 5 a G o v M k x H V l Z v Y j Q x c k p P L 2 x Y d G 8 5 Y X A x O G d 5 Z W 9 J T W J S b y 8 1 K 3 B r R F B H d E Z Y W F B J M U s x c z k 1 M m h z S H V X W k x N b z h i S 1 B L c n B Z V n N n T m R z a E 5 z W V l F e V B M c G I r V W V Y a k t H Z F V M R l h m c W R s a 3 Z 2 e k x V Y l F B Q U F B Q U F B Q U F o d 1 p s Z 0 F C Q k V s Z k 5 m b E h Y c V R F V j A 3 U m J x V m 4 3 a W N m d C 9 Q W m R X T X A y T F B a O W x Q U H N 5 N V B 6 O E k w W G R l a y t M M X g 0 L z V W S E 5 2 b T Z j Y n B w M W l s d G p B Z 0 F B Q U F B Q U F F R m t E S F V E Q U J C T 1 R D T k d x Z n I 3 M W F G d W 8 2 N E k w N 2 t Y S n A y T F B a O W x Y T 3 Z Y e U R 4 a V Z L a m J B Q U F B Q U F B Q U F F S 0 d F Q X d B Z 3 N n e T Z F S j V E K z Z U T n k 4 b j F L M 2 d a O H l U b l N Y d j R S O W x I a k N r e F d 2 b j V o V k p r a E l U e m 1 2 e D J n Q U F B Q U F B Q U 1 E e E N N R U F J T W l z R T Z m S X V X U l J x T n Z B e j F q M T U 0 d G x 1 V 3 h 5 U 0 d y b j V o Z E x r a E l T N G t O U 0 h 3 Q U F B Q U F B Q U t o Q k N B W U F R V 2 J x b l N 4 Z l J Z V T g r e k 5 E M 1 F w K 2 h q e D c 5 O G p u Z E 1 y V X E w K 2 9 X d 0 V B Q U F B Q U F B Q k N p a E F N Q U p x Q m R l S m t P V D l m S E 9 v M j h E U G s v S H l 4 c k J O R H N 3 c E 1 r d k p x d G t O c z F 5 c G t Q U U F B Q U F B Q U F B Q V N J U m d B T k l 1 S U x 0 M W t U T 2 d n Z D N w c X F G d k J 6 N G g 3 M X c 0 W k 8 z U l d S T 2 V 1 S W V z a E 4 2 O V F r c F R J Z G 9 n Q U F B Q U F B Q U F J T V V J d 0 F H Z 2 1 0 b D l P b C 9 P R G h m S V d G b 1 M 2 R m Z 3 T W V J L 2 1 5 N 2 4 0 W G R t b V h C W H F W Z 0 F B Q U F B Q U F J Q 3 p B a U V Z Q U R T a n F I d C 9 y O H J u b n d 4 M U c v Z 1 p x S H o r U 1 V Y Z C s z Q 2 8 y M U J 1 Z n B F U z J y S V Z J Z 0 F B Q U F B Q U F F S 1 B F Q X d B b X B I Q l p s U G s 3 R n R W K 2 R L e m 9 X N E Z Z Y X p 5 a G F j V W V m T m R N b G d z b 1 c 1 R n V Y b E Z T a 2 d n Q k F N Q U F B Q U F B R U R v R V l J Q l F E T 0 w 2 S k l r O D R E Q n F u c m 5 q V k M z Z 2 p E a y t O Y 0 N t W W N N V j B U b k x x R n V C U U F B Q U F B Q U F E a X J F S U l C U U F z d 2 o 3 a F l w b j R E N V N B S V F 4 Q T U v c l Z B N W 9 G R F p S N D J N d F N 0 M U 1 y T E w x R m l R b n l v M n d B Q U F B Q U F B Q U F J d 1 F D Z 3 B a a D Y 5 W k d w M C 9 s c 2 p Z a W d x S H p o Y V p t N k p N b l U 4 N E p R d D F K S F h u N l J F d H N S Z 2 d F Q U F B Q U F B Q 0 Q w Q 0 1 F Q W 9 B V 1 p o N C t T O W J M S k t u L z B m b m 1 M Q 2 t M Z E R z N U I z b 0 l q S 2 4 v a 1 h s b X Z t S H B X c l F B R E F B Q U F B Q U F B e m p h R V l B R F F 3 a U s 2 S k 1 u K 2 h 5 Z m s r U H N j d W R O V F E 5 M E 9 6 a U h 1 W F R 2 a 2 1 Q Y z M y U j k 1 a 2 p Q Q U F B Q U F B Q U F B Z 0 V Z U W d n R k F D Q m l z T n R r Z m V s e n V u V n R W K 2 R J e j h 1 e l B E S F Z M T 0 l 0 N T l 1 N V I 1 U X R Q e T U y M l h m Y m Z Q U 2 F E e F J M c W x n T E t 6 U 3 V T S k h Y d j N p S E V u U U F B Q U F B Q U F B Q 1 N L Z F F O Q U 1 E U G 1 X M 0 t W Z k l j M m k v b m t r V X l S R W J K T W 5 t N k l 0 c D N E S F Z i T 0 V 0 N H N y T l U v Z m x p K 1 p 4 T 1 d h K z R V a E d k d T R h N n B a U E t 6 U y t X S k V Y Y k k w U G N D U U F B Q U F B Q U F F Q U l C Z 0 F o R j N G K 2 t x S n V 2 V m Z 1 M 1 d s e U x u e E 5 4 a T V K T W c r L 1 d C R k p Q V U x k R 2 t M R X N 5 O U Q x Z C t 2 a 2 U v d 0 l W a 2 1 U c E d w V j U 5 U X R 3 U U F B Q U F B Q U F D Y 2 N 3 a k J B T 0 F z W W J x Z 3 I w d 1 g 5 S l Z y M n l Z N W x 5 e V N O e j l Y c H I 0 R F p P b z N T Q k Y 5 Q j h n U U V S S H F G d E Z N Z k I 2 U F B L b m I 1 T j Y 1 V m U 2 M E h U S W 1 0 S m Q 1 e E N p W n A x O F Q 2 d F l B Q U F B Q U F B Q 0 F j e F l o R 0 F D Y 1 p j d 0 R o O G 8 4 Y 0 t o O G p r c T U w M V B s K 3 V F N 1 Z T M T h U U k V E a D h n W U V 5 Z E R Y T H d N c 1 h F e X h z Y k p V U E 9 m M V J i c X R 0 R U l u N 0 5 L d n R J U y t V c E w 1 Q z B 0 a 2 E r M F d M N l N Z b m x M a X V U W n N W V V J m Z n J K M U R 0 W j F r b F R a W W h r T z B F Q U F B Q U F B Q U R n V E J H Q 0 F j Q l p 5 a E F a S m Z Q Z 1 l U S V B I a V p K Y 3 U 5 S m x 6 Y y 9 S N z Z D S S 9 J Z T J D d F h X Y W w 4 N W F Y e W x a W k k x Z F V o N 2 h h T n N s a j h n V 1 Y w c k l 3 e H N U T E V 4 T W 9 R R 3 l 0 e l V u Z E Z 6 c m d o M U 4 w Q k F B Q U F B Q U F B W V l j U U R B R E 9 F Y V p l d m F W Z X Z V U G R C Z 0 F B Q U F B Q U F B Q 2 N F N H l o Y m d B Q U F B Q U F B Q U F B Q U F B S U 5 r S X d B Q U F R R k 5 G M n p x W U R B Q U F B Q U F E Q T J Z T V F E Q U F B Q k V X U G J 1 M G x T Z H U y N 3 c x e E p 3 Q U F B Q U F B Q U F B a E d B Q U F B Q U F B Q U F B Q U F N S V F J U m d B Q U F p Y W h M Y X R s S n R m R k 9 v M k F B Q U F B Q U F B Q U V J d 0 F B Q V F Q Q W t K c l p T Y l J 3 Z 0 d B Q U F B Q U F D Q T B D T U V B d 0 F B U W R N a n F i M j I 3 e n d R N m p Z Q U F B Q U F B Q U F B U W p B Q U F C Q T h Q Y n A z b E N S b D d z c 0 p j U 2 Z C b D V 0 W H B Q R l R I d F U x T n o w Z D Z s W n F P W j B 1 M 1 h I L 3 k 3 c i s 1 d W Q w N U V o S n M 5 Y j Y 5 d 2 Y v M G Z n c G o y c m V n c V h O V 2 d j Q U F B Q U F B Q 0 J Z Q 0 1 F Q U F F R F F E T 3 l m S k V s Y T l N b W F F S G Z T T U s v W H E 4 M W J N M V Z T V W h I c V Z z N 1 k w W U p T W m V 6 T l Z s N S t r Z m J 1 U C 9 Q Z 0 1 a e m V E U U F B Q U F B Q U F D R V l B Q U F J b X N T R W V I W H J t c W k x N j N h c H Z L S X E x T z B F Z E 8 v R D g v W H d m N y t o d 3 F L e V V M Z H l 4 a n A y Y U s z Z j N Y d V Z i c i 8 1 Y 2 c y L 3 N O Y 1 p 6 e G R P N 3 d Z Q U F B Q U F B S U F R R E F B Q U J O V 3 Z w c V d v b 3 J K S 2 E 5 Z W x o Y n F W Z 0 J 5 T z Z s Q z N F R l J Y V E J 5 b W 1 k T X Z r Z E Y 0 N W w v V 2 h k d T d B U U F B Q U F B Q V A y K 0 V Z Q U F B S U t n b V R o a W l o T G F 0 d E 9 p V H R h R n V K V 3 g 1 d l Q 3 N W Z M N V F 0 d 0 V B Q U F B Q U F I Q l d N N F c 2 Q V F B Q U V I N X V t a l Z C e i 8 3 d F F 6 M D c 5 M F A 5 L 2 9 G Z n R V a k 5 2 U H d p L 2 Z 2 R F Z k c T h O V l A 1 U j B v V U Z X V l Z y e D R k Z E 0 5 d H Y x U 2 5 q b T E w O S s v K 2 9 m V G R Q O W J l Z j h z O U w w c V N q R W F E d n Y 3 M E w 3 W G p o W V Z s K 3 V l N z M y c m Q r b D B x T H F s U T J 6 W n h t a n h 4 b U 1 h T T d o K 3 c 3 b E 5 6 U H R D N k g 5 T D E r T y t 2 M W J D a F B S c 2 N l M y 9 4 S 3 M x L z Q w d k 5 t R F p h d j d s e G d o Y i t l N 2 x X c k 4 2 a G 9 3 V 2 x h a D B m b z E r a z l O T 0 4 x N D F Y V k p T M X p 2 e V R m L 1 V u V l Z W V j Y 3 U D N u O U Q 3 S D Y z V 2 t x V W J W R l J j c n J k Z m Y x a U p D Z k c 2 L 0 t y S D V Y S j V 0 T 1 N E S n h R W j Z Y O T I 5 N T R z M 2 Z Y Z 0 s r c l p v N F A r T W Z k d W Z m a k p H a T F a d W x G N S t Z V n F G U m V 0 a V J P R z Z L Y n J 4 O W V 1 S G 1 2 c X V 3 b W t w c j h s S H p 5 a G J U d j I 2 K z M z V j J y d i 9 o e F p M R 1 p k Z E d F d j N m S G J L O V N x V l h U a m Y 0 R U F B Q U F B Q U F C Q l J n Z 0 d B Q U N D Y n V L R U l W c X p M b F h M b G 0 5 V z k y N 3 R k Z l h V a T V 1 M V h z Y m V i R D N 3 e D l m a 2 N E a l Y 1 Z n d F R F I 3 W V R m b E h T d l R E c G d 4 b D V 4 Y X F V O G M y U 3 U 1 O X Z x T H R O d T F N T z Z p c X F t b 2 w 5 K 2 1 p e U V p T G p F W k Q 3 V H l I c 3 d 2 M H d D T 3 Z x c U N n V E Z G U l Z 2 V z k 0 S H d k T F N 6 V m d y Z V d L W F h Y d 1 h w M W Z U N m Y v c k 4 y d T F 3 d W o 5 W n Y y c T F o U T N z R 0 h E d W V 5 K 1 B X N 3 g 1 Z G 9 N e D l P Z X J W b z Z Q a T R 1 e k t 5 R H l z O X o 5 Y W 8 y M n B C L 1 R D T T d m S m J L N y 9 K Z H F p V D l i c T N R L y 9 v L z d K U 1 l v d k x t L 3 l 1 N W 5 6 N G 1 J d F g 3 b E 5 G L 1 R z S 0 s v W H E r e W N B d j N y M 1 J W e U 9 G e T Y 2 O V l y S k t s S j c 2 W X h Y M z I 3 U l M v U C 8 w e m R r O X F y Y z Z j M j J y Y y 9 W M S t 2 M k t x R F d V Z j A 5 K 2 Z 2 R E 1 w M m p R Q U F B Q U F B Q U t l Q 0 V B d 0 F B R F N M U H p 3 N F E 3 Z m Q 4 N k p l Z W U x e l J k c 2 p O W E h D a 0 d h c n R m R G R i K 1 Z 3 T 0 h Y O X p E S D Y 3 Z X p M Y X N k L 3 p E b 2 l p O F g v N W M 1 Z H Q w N l d K T j E 4 M X d z N m V D a F B E O X c 5 V l V s Z E U y d n Y 5 Z m w 4 K 3 N 1 Y z k x U l F V S 1 p M V X Z y c D k v Z G Z Y Y n V 5 N n J 2 d m Q r b k p a O S t 0 V j l k Z 0 1 P a W g r N m R y M D V a T X p a a D J j W U 5 q e D F 2 N j F V Y j E 3 T j V C L z M 3 e l l j V z N p c E V r N 1 Q r U X E 0 Y 2 Z m M E 8 3 O T J U c G c 0 L 1 c 2 U H F a W S t v O T k v b X l I L 1 R L M 0 x 2 V X J X d j c y b j R i Y y t C Z 2 5 0 e H V y L z Y x N E N H M W F S M H J T W H B 2 M F d x O S t 1 W l N m Z n J G T 3 Q x M C 9 W a l o 3 W k d O d n B 1 b W V P d W Q 1 Z n J i T T d j c H V V O F h T Z E t P M U F O N j Z M S F h 0 U 2 Z q c 0 R a d X l k V H d v Y j F P Y V Q 0 Q U F B Q U F B S U F 6 e F k v a 0 F n Q 0 F a a E Z 0 d C t u V m w r O V R 0 N j Z K d F Z z a j V 1 W V Z O V X V 0 b 3 d X b G t x V C t m Y n Z X R 2 U v Y 3 F h M F M y c 1 U z Y V k 2 d D I v Z H A 5 N T R z e G N S R T Z l S D d m Z 3 J B S k d u V V J Y M T A 0 N 1 Z q Q X o 0 M 1 l j e G c v Z U d C R 1 h Y c U J C b z c z b U 1 Q W D F z Y m d F b F N V d G R F L 1 d i V 3 B a S 2 t M N y 9 a M U V D Z G d i V U J t T 1 F Q M n h y a m N u b j A 0 T j N U Y W d N d 1 N a c H g x Y 1 Z x M H p w V 0 x w Z E h 1 e k 1 P T n p w S F U 4 M l l s b E l i Z 0 V s U y 8 r U 3 V H a j B 5 V 1 p L V W 1 s W i 9 G U j B B Q U F B Q U F F Q n p J d 1 F E Q U F E T k p 0 c H U w O X h u Y n R P b 0 V Y M j B i U G x t e m Z y d G M 4 M F N o d l h 1 M l V t U 0 5 P K 0 5 M N V N h Z n V p M D V 0 a T R P V U 9 T T k g 3 T X d I c m 5 j a 2 5 T a U F z d k 9 Q M E d q e k 4 0 W U h l M W F 4 d F h i M 3 o w S 0 g 5 Z 2 R E a T d R S l d W e m 5 y W F U w Y j F P K 1 Z h Y 1 h G M j l l M X p m c D B 4 b z l H b 2 J z Z F d l U l V X b D U z e W 5 B M F p O Y U o z d m J F Z V B U c j Q 2 e F F G c n c 0 Q U F B Q U F B R U J U c 1 I w a U F B Q m 9 W d E Y y b T U 1 O C 9 F W n Q z Y k Z m Z j U v L 2 1 a W X Q z N n h s e X p k c l l Q O G t S Z H N q M W F O Y m U 5 b W p J O V V q c W I w U z J y V l N Z a 0 x U V m 0 0 Z G I v W j E 0 N V N l a 2 F Y Z G U 3 S j A z M F B 6 M U x m M y t i c n F 5 c E V h a 3 p L Z 3 l l Z G F a Z W N W U 3 B J N n R X O G Q 4 S H B z V E 5 R c D l 4 V k l o O F R 6 Q X M 4 Z k d 5 V 2 J 6 Y U t x c W 1 x V m x W Z l d D K 0 l T Q W d S b m p X b l h K d k F 6 Y 1 h G M l N a T E g z Z m l X a W s z V n R r M n J l b U 9 0 W X Y x M T N C N V A w T 2 9 B Q U F B Q U F B Q T B G U 0 V Z Q U F C b 0 V Z U D Z K K 2 0 x b C s 5 V D V y N G N M Z n Q 2 b 3 p M M z U y a n Q 5 M m x h K z M x Y T d U M z J L S n M r Z m Y 5 L 1 R u b n V W c T J p O W Z L Y 0 8 3 V m k x V F l 0 L 2 1 5 Z D B 0 S V B L U z M 5 a 0 Q 3 N m R K M y s r c 1 J z e F R R a H d L c X V k a 3 V T c k R a T H d P d k J D b k l p a k J F Q n g x M H V 0 N n F x c X Y w O V d N e j F y d H N h N k 9 1 a 0 d z a i 9 t c k N U N H F t W E N q Q m 5 V N 1 p z Q k F B Q U F B Q U F h Q z Z F W U F B Q W 9 F W D E 2 T l p l U F c 3 L 1 p l M m Z N L 2 Z s c U x 5 a V N w S i 8 x Z G p w T W h v T k d q O W 1 r T W F Q R 2 F U V V h R Z j F 6 T n d Q b F p a K 1 N B d m Z Y Y W 0 3 Y n I y a T B l Z G p Z e U l s U 2 J t N W h R R 3 Y 1 e l F 3 Z n F x S 1 M 4 c 0 R q a C 9 P T H B B a z J l M j I y c F Z h Q U F B Q U F B Q U F P S D J j Q 1 F Z Q U F F S 3 F S N 2 Y y R 3 R R L 1 N Z U D Z K N m x I d C 9 a Q m 1 U T z V U e G Z k Z W N 0 a 1 N W T D Y 3 c n B u a E V W R S t G Y 2 4 x Y X o 4 c W 5 I Q n N Y U E Z W c X p l S W E v W F c y L 0 9 y N V p 2 R G t w d l c 3 Y n R y V j N 4 Z G J 6 U G x t N l E 1 R D h 6 T E Z R c n F C c D Z O d 0 F B Q U F B Q U F P Y 2 l R a k F B Q U h E T 1 c v V H h H a F V W b D l V W j I 3 c 3 Z S N U x V c G 5 Y Z G M 3 S G F 0 S T Z W S k 8 x S V B T Q k o 4 b n I 5 N T J L T k h U M U F O c H R G M l R r R m 1 2 Z j Z s L 0 o 0 Z m d y Q 3 Z 2 a H F v M W F 1 M l J H d z l 0 Y 3 J 0 d W l w T 1 I 4 b 0 w 3 L 2 9 w R 0 0 x a m h h V T Z 0 b T V p M V J a N m F 3 Z F c v T m R x c F o 4 N l E v Q l p s N l Y w c l F Q d W h r M D l H N E F B Q U F B Q U F E T 1 J X e U h D Q U F B e m 5 t Z k x 2 M U I 4 O S 8 4 V W o y N 2 Q x Q n N i S l R 5 O G t 0 M D h G Q 2 V v c U t z d X V I Y U 1 Y W H V U Y m t v V 1 J z M j d 0 S D h O N W R x e m Z k c E t p c X U w R n Z 6 S D F C Y 2 5 G M z M z W G 1 s b n A z N 2 9 S W j l z a 2 J m c n R x c U x w M F R s S m R m c E x 6 O E l 0 M X g 4 e V M 5 c 3 V D T E 9 u U D V m R D Q 5 L y t K a X V W d 2 V 4 Y 1 J H N n A 3 Y n B n U W N P O T Z v a S 9 w b z Q 5 W k 1 Y Z l B y c D V Y V U p W R 2 x a W l g 2 T W V 1 S U p P a z N O M X l x N U Q 1 Z G 1 2 Z G x u V V J E N 3 d Z Q U F B Q U F B T 0 J j e E V v d 0 F B Q n d 6 c n R t Z W 9 w N j l l a W 9 3 e m 1 G M n J w O X Z 6 d 2 V y N l p O R 2 F r R k w 5 K 2 5 i a 2 w x d D F p Y 2 R O b F E z W E R O V 0 x V K 0 w x Y n B l N 0 l V Y m J m V 1 h w c z R m b 2 l l K 3 Q 5 Z n E z O X l W e m t j M W R x V G 1 h V 0 V k d k Y 2 N 2 k r L z F j V W p r K 3 Z W T l J n T U d q M n F u K 3 g y b T R Z U D Z k W G c y U E U 2 S n J i U l M 4 L 2 R y d j d K W G J Y d l F L N k 9 I Q z F S d j c 1 Z D l M K 1 B 6 d E l O M T Q 0 T j h w c z V O U 2 Q 3 T n d B Q U F B Q U F B T 2 N h Z z g 5 U n d U N D N B Q U F B e m V 6 O X h h c z A v N D B 2 T l d Q Y W F O M X h 5 N l J R d H d N Q U F B Q U F B Q k Q y V 0 F r R 0 F B Q U F B Q U F B Q U F D Q X N F T U l C Z 0 F B Q U F B Q U F B Q U F n T E J E Q 0 F Z Q U F B Q U F B Q U F B Q U l D d 1 F 3 Z 0 d B Q U F B Q U F B Q U F B Q 0 F z R 1 B 3 T 1 N w O G 9 X N E N B Q U F B Q U F B Q U F B Q U F D Q 1 p X Z 2 d F Q U F B Q U F B Q U F B Q U N E c 0 V J S U J B Q U F B Q U F B Q U F B Q W c 3 Q k N D Q V F B Q U F B Q U F B Q U F B S U 9 3 U W d n R U F B Q U F B Q U F B Q U F D R H N F S U l C Q U F B Q U F B Q U F B Q U F n N 0 J D Q 0 F R Q U F B Q U F B Q U F B Q U l P d 1 F n Z 0 V B Q U F B Q U F B Q U F B Q 0 R z R U l J Q k F B Q U F B Q U F B Q U F B Z z d C Q 0 N B U U F B Q U F B Q U F B Q U F J T 3 d R Z 2 d F Q U F B Q U F B Q U F B Q U N E c 0 V J S U J B Q U F B Q U F B Q U F B Q W c 3 Q k N D Q V F B Q U F B Q U F B Q U F B S U 9 3 U W d n R U F B Q U F B Q U F B Q U F D R H N F S U l C Q U F B Q U F B Q U F B Q U F n N 0 J D Q 0 F R Q U F B Q U F B Q U F B Q U l P d 1 F n Z 0 V B Q U F B Q U F B Q U F B Q 0 R z R U l J Q k F B Q U F B Q U F B Q U F B Z z d C Q 0 N B U U F B Q U F B Q U F B Q U F J T 3 d R Z 2 d F Q U F B Q U F B Q U F B Q U N E c 0 V J S U J B Q U F B Q U F B Q U F B Q W c 3 Q k N D Q V F B Q U F B Q U F B Q U F B S U 9 3 U W d n R U F B Q U F B Q U F B Q U F D R H N F S U l C Q U F B Q U F B Q U F B Q U F n N 0 J D Q 0 F R Q U F B Q U F B Q U F B Q U l P d 1 F n Z 0 V B Q U F B Q U F B Q U F B Q 0 R z R U l J Q k F B Q U F B Q U F B Q U F B Z z d C Q 0 N B U U F B Q U F B Q U F B Q U F J T 3 d R Z 2 d F Q U F B Q U F B Q U F B Q U N E c 0 V J S U J B Q U F B Q U F B Q U F B Q W c 3 Q k N D Q V F B Q U F B Q U F B Q U F B S U 9 3 U W d n R U F B Q U F B Q U F B Q U F D R H N F S U l C Q U F B Q U F B Q U F B Q U F n N 0 J D Q 0 F R Q U F B Q U F B Q U F B Q U l P d 1 F n Z 0 V B Q U F B Q U F B Q U F B Q 0 R z R U l J Q k F B Q U F B Q U F B Q U F B Z z d C Q 0 N B U U F B Q U F B Q U F B Q U F J T 3 d R Z 2 d F Q U F B Q U F B Q U F B Q U N E c 0 V J S U J B Q U F B Q U F B Q U F B Q W c 3 Q k N D Q V F B Q U F B Q U F B Q U F B S U 9 3 U W d n R U F B Q U F B Q U F B Q U F D R H N F S U l C Q U F B Q U F B Q U F B Q U F n N 0 J D Q 0 F R Q U F B Q U F B Q U F B Q U l P d 1 F n Z 0 V B Q U F B Q U F B Q U F B Q 0 R z R U l J Q k F B Q U F B Q U F B Q U F B Z z d C Q 0 N B U U F B Q U F B Q U F B Q U F J T 3 d R Z 2 d F Q U F B Q U F B Q U F B Q U N E c 0 V J S U J B Q U F B Q U F B Q U F B Q W c 3 Q k N D Q V F B Q U F B Q U F B Q U F B S U 9 3 U W d n R U F B Q U F B Q U F B Q U F D R H N F S U l C Q U F B Q U F B Q U F B Q U F n N 0 J D Q 0 F R Q U F B Q U F B Q U F B Q U l P e j h Q N 2 x D S W I 4 W C t B a U x B Q U F B Q U V s R l R r U 3 V R b U N D I i w K C S J U a G V t Z S I g O i A i I i w K C S J U e X B l I i A 6 I C J t a W 5 k I i w K C S J W Z X J z a W 9 u I i A 6 I C I i C n 0 K " / > < / e x t o b j > < / e x t o b j s > < / s : c u s t o m D a t a > 
</file>

<file path=customXml/itemProps174.xml><?xml version="1.0" encoding="utf-8"?>
<ds:datastoreItem xmlns:ds="http://schemas.openxmlformats.org/officeDocument/2006/customXml" ds:itemID="{4c536f44-83f7-4f5b-b753-27d8b7243f28}">
  <ds:schemaRefs/>
</ds:datastoreItem>
</file>

<file path=customXml/itemProps175.xml><?xml version="1.0" encoding="utf-8"?>
<ds:datastoreItem xmlns:ds="http://schemas.openxmlformats.org/officeDocument/2006/customXml" ds:itemID="{ac138b50-00d8-4aa0-be23-bf0498c1c35f}">
  <ds:schemaRefs/>
</ds:datastoreItem>
</file>

<file path=customXml/itemProps176.xml><?xml version="1.0" encoding="utf-8"?>
<ds:datastoreItem xmlns:ds="http://schemas.openxmlformats.org/officeDocument/2006/customXml" ds:itemID="{84447552-45a7-402a-a4f1-81e64c6e1da8}">
  <ds:schemaRefs/>
</ds:datastoreItem>
</file>

<file path=customXml/itemProps177.xml><?xml version="1.0" encoding="utf-8"?>
<ds:datastoreItem xmlns:ds="http://schemas.openxmlformats.org/officeDocument/2006/customXml" ds:itemID="{52ec20f6-e5ec-4ecb-9123-a510588f6136}">
  <ds:schemaRefs/>
</ds:datastoreItem>
</file>

<file path=customXml/itemProps178.xml><?xml version="1.0" encoding="utf-8"?>
<ds:datastoreItem xmlns:ds="http://schemas.openxmlformats.org/officeDocument/2006/customXml" ds:itemID="{31fdbda6-c167-410e-a332-4201ee938aff}">
  <ds:schemaRefs/>
</ds:datastoreItem>
</file>

<file path=customXml/itemProps179.xml><?xml version="1.0" encoding="utf-8"?>
<ds:datastoreItem xmlns:ds="http://schemas.openxmlformats.org/officeDocument/2006/customXml" ds:itemID="{f623ab55-6550-4d09-9219-dd2f19edbca1}">
  <ds:schemaRefs/>
</ds:datastoreItem>
</file>

<file path=docProps/app.xml><?xml version="1.0" encoding="utf-8"?>
<Properties xmlns="http://schemas.openxmlformats.org/officeDocument/2006/extended-properties" xmlns:vt="http://schemas.openxmlformats.org/officeDocument/2006/docPropsVTypes">
  <TotalTime>0</TotalTime>
  <Words>15848</Words>
  <Application>WPS 演示</Application>
  <PresentationFormat/>
  <Paragraphs>897</Paragraphs>
  <Slides>49</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49</vt:i4>
      </vt:variant>
    </vt:vector>
  </HeadingPairs>
  <TitlesOfParts>
    <vt:vector size="60" baseType="lpstr">
      <vt:lpstr>Arial</vt:lpstr>
      <vt:lpstr>宋体</vt:lpstr>
      <vt:lpstr>Wingdings</vt:lpstr>
      <vt:lpstr>微软雅黑</vt:lpstr>
      <vt:lpstr>等线</vt:lpstr>
      <vt:lpstr>Arial</vt:lpstr>
      <vt:lpstr>Wingdings</vt:lpstr>
      <vt:lpstr>微软雅黑</vt:lpstr>
      <vt:lpstr>Arial Unicode MS</vt:lpstr>
      <vt:lpstr>Calibri</vt:lpstr>
      <vt:lpstr>Office 主题​​</vt:lpstr>
      <vt:lpstr>C++核心内容和最新进展</vt:lpstr>
      <vt:lpstr>目录</vt:lpstr>
      <vt:lpstr>C++历史</vt:lpstr>
      <vt:lpstr>C++历史</vt:lpstr>
      <vt:lpstr>C++核心特性</vt:lpstr>
      <vt:lpstr>C++核心特性</vt:lpstr>
      <vt:lpstr>类的设计</vt:lpstr>
      <vt:lpstr>类的组成</vt:lpstr>
      <vt:lpstr>拷贝构造和移动构造</vt:lpstr>
      <vt:lpstr>左值和右值</vt:lpstr>
      <vt:lpstr>auto和decltype</vt:lpstr>
      <vt:lpstr>constexpr常量表达式</vt:lpstr>
      <vt:lpstr>consteval和constinit</vt:lpstr>
      <vt:lpstr>智能指针</vt:lpstr>
      <vt:lpstr>模板编程和CRTP</vt:lpstr>
      <vt:lpstr>模板SFINAE</vt:lpstr>
      <vt:lpstr>可变参数模板</vt:lpstr>
      <vt:lpstr>模板偏特化</vt:lpstr>
      <vt:lpstr>模板元编程</vt:lpstr>
      <vt:lpstr>模板元函数</vt:lpstr>
      <vt:lpstr>模板Concept</vt:lpstr>
      <vt:lpstr>C++20 Ranges库</vt:lpstr>
      <vt:lpstr>Ranges View概念</vt:lpstr>
      <vt:lpstr>C++20 std::span</vt:lpstr>
      <vt:lpstr>面向函数编程</vt:lpstr>
      <vt:lpstr>C++面向函数编程关键特性-std::bind</vt:lpstr>
      <vt:lpstr>C++面向函数编程关键特性-仿函数</vt:lpstr>
      <vt:lpstr>C++面向函数编程关键特性-lambda函数</vt:lpstr>
      <vt:lpstr>lambda用法</vt:lpstr>
      <vt:lpstr>lambda用法</vt:lpstr>
      <vt:lpstr>泛型lambda</vt:lpstr>
      <vt:lpstr>C++23新特性</vt:lpstr>
      <vt:lpstr>最新C++23介绍</vt:lpstr>
      <vt:lpstr>size_t字面常量</vt:lpstr>
      <vt:lpstr>this推导</vt:lpstr>
      <vt:lpstr>auto() auto{}获取左值拷贝</vt:lpstr>
      <vt:lpstr>#elifdef、 #elifndef</vt:lpstr>
      <vt:lpstr>支持多维下标</vt:lpstr>
      <vt:lpstr>std::stacktrace</vt:lpstr>
      <vt:lpstr>std::expect</vt:lpstr>
      <vt:lpstr>std::unreachable</vt:lpstr>
      <vt:lpstr>flat_map flat_set</vt:lpstr>
      <vt:lpstr>ranges::find_last、find_last_if</vt:lpstr>
      <vt:lpstr>std::print</vt:lpstr>
      <vt:lpstr>参考文献</vt:lpstr>
      <vt:lpstr>C++和Rust</vt:lpstr>
      <vt:lpstr>Rust核心特性</vt:lpstr>
      <vt:lpstr>C++和Rust对比</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C++核心内容</dc:title>
  <dc:creator>smtao</dc:creator>
  <cp:lastModifiedBy>陶思敏</cp:lastModifiedBy>
  <cp:revision>449</cp:revision>
  <dcterms:created xsi:type="dcterms:W3CDTF">2024-07-17T08:05:00Z</dcterms:created>
  <dcterms:modified xsi:type="dcterms:W3CDTF">2024-07-19T09:26:39Z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FA0FBA2BC2C1473990A2DAA090B2ED76_13</vt:lpwstr>
  </property>
</Properties>
</file>